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presentation.xml" ContentType="application/vnd.openxmlformats-officedocument.presentationml.presentation.main+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notesSlides/notesSlide1.xml" ContentType="application/vnd.openxmlformats-officedocument.presentationml.notesSlide+xml"/>
  <Override PartName="/ppt/slideLayouts/slideLayout74.xml" ContentType="application/vnd.openxmlformats-officedocument.presentationml.slideLayout+xml"/>
  <Override PartName="/ppt/notesSlides/notesSlide2.xml" ContentType="application/vnd.openxmlformats-officedocument.presentationml.notesSlide+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Override2.xml" ContentType="application/vnd.openxmlformats-officedocument.themeOverride+xml"/>
  <Override PartName="/ppt/theme/themeOverride1.xml" ContentType="application/vnd.openxmlformats-officedocument.themeOverr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503141" r:id="rId1"/>
  </p:sldMasterIdLst>
  <p:notesMasterIdLst>
    <p:notesMasterId r:id="rId80"/>
  </p:notesMasterIdLst>
  <p:sldIdLst>
    <p:sldId id="2944" r:id="rId2"/>
    <p:sldId id="2501" r:id="rId3"/>
    <p:sldId id="400" r:id="rId4"/>
    <p:sldId id="406" r:id="rId5"/>
    <p:sldId id="2083" r:id="rId6"/>
    <p:sldId id="1593" r:id="rId7"/>
    <p:sldId id="2718" r:id="rId8"/>
    <p:sldId id="2662" r:id="rId9"/>
    <p:sldId id="2799" r:id="rId10"/>
    <p:sldId id="2800" r:id="rId11"/>
    <p:sldId id="2884" r:id="rId12"/>
    <p:sldId id="2932" r:id="rId13"/>
    <p:sldId id="369" r:id="rId14"/>
    <p:sldId id="2839" r:id="rId15"/>
    <p:sldId id="2840" r:id="rId16"/>
    <p:sldId id="1599" r:id="rId17"/>
    <p:sldId id="2078" r:id="rId18"/>
    <p:sldId id="2170" r:id="rId19"/>
    <p:sldId id="445" r:id="rId20"/>
    <p:sldId id="2717" r:id="rId21"/>
    <p:sldId id="2003" r:id="rId22"/>
    <p:sldId id="457" r:id="rId23"/>
    <p:sldId id="2951" r:id="rId24"/>
    <p:sldId id="1560" r:id="rId25"/>
    <p:sldId id="1636" r:id="rId26"/>
    <p:sldId id="1244" r:id="rId27"/>
    <p:sldId id="2954" r:id="rId28"/>
    <p:sldId id="1562" r:id="rId29"/>
    <p:sldId id="2955" r:id="rId30"/>
    <p:sldId id="2934" r:id="rId31"/>
    <p:sldId id="2722" r:id="rId32"/>
    <p:sldId id="2723" r:id="rId33"/>
    <p:sldId id="373" r:id="rId34"/>
    <p:sldId id="1655" r:id="rId35"/>
    <p:sldId id="1563" r:id="rId36"/>
    <p:sldId id="540" r:id="rId37"/>
    <p:sldId id="538" r:id="rId38"/>
    <p:sldId id="1564" r:id="rId39"/>
    <p:sldId id="374" r:id="rId40"/>
    <p:sldId id="1746" r:id="rId41"/>
    <p:sldId id="1565" r:id="rId42"/>
    <p:sldId id="375" r:id="rId43"/>
    <p:sldId id="1753" r:id="rId44"/>
    <p:sldId id="1566" r:id="rId45"/>
    <p:sldId id="1849" r:id="rId46"/>
    <p:sldId id="1850" r:id="rId47"/>
    <p:sldId id="1567" r:id="rId48"/>
    <p:sldId id="1268" r:id="rId49"/>
    <p:sldId id="1860" r:id="rId50"/>
    <p:sldId id="1568" r:id="rId51"/>
    <p:sldId id="682" r:id="rId52"/>
    <p:sldId id="684" r:id="rId53"/>
    <p:sldId id="2960" r:id="rId54"/>
    <p:sldId id="1570" r:id="rId55"/>
    <p:sldId id="1458" r:id="rId56"/>
    <p:sldId id="1890" r:id="rId57"/>
    <p:sldId id="1573" r:id="rId58"/>
    <p:sldId id="1903" r:id="rId59"/>
    <p:sldId id="2075" r:id="rId60"/>
    <p:sldId id="1895" r:id="rId61"/>
    <p:sldId id="2051" r:id="rId62"/>
    <p:sldId id="2921" r:id="rId63"/>
    <p:sldId id="2922" r:id="rId64"/>
    <p:sldId id="1162" r:id="rId65"/>
    <p:sldId id="1164" r:id="rId66"/>
    <p:sldId id="2946" r:id="rId67"/>
    <p:sldId id="1172" r:id="rId68"/>
    <p:sldId id="1968" r:id="rId69"/>
    <p:sldId id="1814" r:id="rId70"/>
    <p:sldId id="1497" r:id="rId71"/>
    <p:sldId id="1502" r:id="rId72"/>
    <p:sldId id="2657" r:id="rId73"/>
    <p:sldId id="2025" r:id="rId74"/>
    <p:sldId id="2365" r:id="rId75"/>
    <p:sldId id="2778" r:id="rId76"/>
    <p:sldId id="2886" r:id="rId77"/>
    <p:sldId id="2937" r:id="rId78"/>
    <p:sldId id="2950" r:id="rId79"/>
  </p:sldIdLst>
  <p:sldSz cx="9144000" cy="6858000" type="screen4x3"/>
  <p:notesSz cx="6797675" cy="9928225"/>
  <p:defaultTextStyle>
    <a:defPPr>
      <a:defRPr lang="pt-B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árbara Gomes Lamas" initials="BGL" lastIdx="3" clrIdx="0"/>
  <p:cmAuthor id="2" name="Innovare 01" initials="I0" lastIdx="1" clrIdx="1">
    <p:extLst>
      <p:ext uri="{19B8F6BF-5375-455C-9EA6-DF929625EA0E}">
        <p15:presenceInfo xmlns:p15="http://schemas.microsoft.com/office/powerpoint/2012/main" userId="S::innov01@innovarepesquisa.onmicrosoft.com::0dbcc019-59e9-445f-ac8e-ddecf39af4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847F"/>
    <a:srgbClr val="333333"/>
    <a:srgbClr val="42AC61"/>
    <a:srgbClr val="FDFEFC"/>
    <a:srgbClr val="D23CC0"/>
    <a:srgbClr val="EFF4E4"/>
    <a:srgbClr val="4F6228"/>
    <a:srgbClr val="7F6000"/>
    <a:srgbClr val="FBFDF9"/>
    <a:srgbClr val="008D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54" autoAdjust="0"/>
    <p:restoredTop sz="94624" autoAdjust="0"/>
  </p:normalViewPr>
  <p:slideViewPr>
    <p:cSldViewPr>
      <p:cViewPr varScale="1">
        <p:scale>
          <a:sx n="110" d="100"/>
          <a:sy n="110" d="100"/>
        </p:scale>
        <p:origin x="2144" y="168"/>
      </p:cViewPr>
      <p:guideLst>
        <p:guide orient="horz" pos="2160"/>
        <p:guide pos="2880"/>
      </p:guideLst>
    </p:cSldViewPr>
  </p:slideViewPr>
  <p:outlineViewPr>
    <p:cViewPr>
      <p:scale>
        <a:sx n="33" d="100"/>
        <a:sy n="33" d="100"/>
      </p:scale>
      <p:origin x="0" y="156486"/>
    </p:cViewPr>
  </p:outlineViewPr>
  <p:notesTextViewPr>
    <p:cViewPr>
      <p:scale>
        <a:sx n="100" d="100"/>
        <a:sy n="100" d="100"/>
      </p:scale>
      <p:origin x="0" y="0"/>
    </p:cViewPr>
  </p:notesTextViewPr>
  <p:sorterViewPr>
    <p:cViewPr varScale="1">
      <p:scale>
        <a:sx n="100" d="100"/>
        <a:sy n="100" d="100"/>
      </p:scale>
      <p:origin x="0" y="-10096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88"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commentAuthors" Target="commentAuthors.xml"/><Relationship Id="rId86"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customXml" Target="../customXml/item2.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5659" cy="496411"/>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cs typeface="Arial" charset="0"/>
              </a:defRPr>
            </a:lvl1pPr>
          </a:lstStyle>
          <a:p>
            <a:pPr>
              <a:defRPr/>
            </a:pPr>
            <a:endParaRPr lang="pt-BR" altLang="pt-BR"/>
          </a:p>
        </p:txBody>
      </p:sp>
      <p:sp>
        <p:nvSpPr>
          <p:cNvPr id="3" name="Espaço Reservado para Data 2"/>
          <p:cNvSpPr>
            <a:spLocks noGrp="1"/>
          </p:cNvSpPr>
          <p:nvPr>
            <p:ph type="dt" idx="1"/>
          </p:nvPr>
        </p:nvSpPr>
        <p:spPr>
          <a:xfrm>
            <a:off x="3850443" y="0"/>
            <a:ext cx="2945659" cy="496411"/>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cs typeface="Arial" charset="0"/>
              </a:defRPr>
            </a:lvl1pPr>
          </a:lstStyle>
          <a:p>
            <a:pPr>
              <a:defRPr/>
            </a:pPr>
            <a:fld id="{598ED92D-2D89-417E-8682-72E36780DC4A}" type="datetimeFigureOut">
              <a:rPr lang="pt-BR" altLang="pt-BR"/>
              <a:pPr>
                <a:defRPr/>
              </a:pPr>
              <a:t>27/11/2019</a:t>
            </a:fld>
            <a:endParaRPr lang="pt-BR" altLang="pt-BR"/>
          </a:p>
        </p:txBody>
      </p:sp>
      <p:sp>
        <p:nvSpPr>
          <p:cNvPr id="4" name="Espaço Reservado para Imagem de Slide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pt-BR" noProof="0"/>
          </a:p>
        </p:txBody>
      </p:sp>
      <p:sp>
        <p:nvSpPr>
          <p:cNvPr id="5" name="Espaço Reservado para Anotações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pt-BR" noProof="0"/>
              <a:t>Clique para editar os estilos do texto mestre</a:t>
            </a:r>
          </a:p>
          <a:p>
            <a:pPr lvl="1"/>
            <a:r>
              <a:rPr lang="pt-BR" noProof="0"/>
              <a:t>Segundo nível</a:t>
            </a:r>
          </a:p>
          <a:p>
            <a:pPr lvl="2"/>
            <a:r>
              <a:rPr lang="pt-BR" noProof="0"/>
              <a:t>Terceiro nível</a:t>
            </a:r>
          </a:p>
          <a:p>
            <a:pPr lvl="3"/>
            <a:r>
              <a:rPr lang="pt-BR" noProof="0"/>
              <a:t>Quarto nível</a:t>
            </a:r>
          </a:p>
          <a:p>
            <a:pPr lvl="4"/>
            <a:r>
              <a:rPr lang="pt-BR" noProof="0"/>
              <a:t>Quinto nível</a:t>
            </a:r>
          </a:p>
        </p:txBody>
      </p:sp>
      <p:sp>
        <p:nvSpPr>
          <p:cNvPr id="6" name="Espaço Reservado para Rodapé 5"/>
          <p:cNvSpPr>
            <a:spLocks noGrp="1"/>
          </p:cNvSpPr>
          <p:nvPr>
            <p:ph type="ftr" sz="quarter" idx="4"/>
          </p:nvPr>
        </p:nvSpPr>
        <p:spPr>
          <a:xfrm>
            <a:off x="0" y="9430091"/>
            <a:ext cx="2945659" cy="496411"/>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cs typeface="Arial" charset="0"/>
              </a:defRPr>
            </a:lvl1pPr>
          </a:lstStyle>
          <a:p>
            <a:pPr>
              <a:defRPr/>
            </a:pPr>
            <a:endParaRPr lang="pt-BR" altLang="pt-BR"/>
          </a:p>
        </p:txBody>
      </p:sp>
      <p:sp>
        <p:nvSpPr>
          <p:cNvPr id="7" name="Espaço Reservado para Número de Slide 6"/>
          <p:cNvSpPr>
            <a:spLocks noGrp="1"/>
          </p:cNvSpPr>
          <p:nvPr>
            <p:ph type="sldNum" sz="quarter" idx="5"/>
          </p:nvPr>
        </p:nvSpPr>
        <p:spPr>
          <a:xfrm>
            <a:off x="3850443" y="9430091"/>
            <a:ext cx="2945659" cy="496411"/>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DE9CC3DD-2B88-4DE1-9876-45C793F8780D}" type="slidenum">
              <a:rPr lang="pt-BR" altLang="pt-BR"/>
              <a:pPr>
                <a:defRPr/>
              </a:pPr>
              <a:t>‹nº›</a:t>
            </a:fld>
            <a:endParaRPr lang="pt-BR" altLang="pt-BR"/>
          </a:p>
        </p:txBody>
      </p:sp>
    </p:spTree>
    <p:extLst>
      <p:ext uri="{BB962C8B-B14F-4D97-AF65-F5344CB8AC3E}">
        <p14:creationId xmlns:p14="http://schemas.microsoft.com/office/powerpoint/2010/main" val="29096700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a:defRPr/>
            </a:pPr>
            <a:fld id="{DE9CC3DD-2B88-4DE1-9876-45C793F8780D}" type="slidenum">
              <a:rPr lang="pt-BR" altLang="pt-BR" smtClean="0"/>
              <a:pPr>
                <a:defRPr/>
              </a:pPr>
              <a:t>6</a:t>
            </a:fld>
            <a:endParaRPr lang="pt-BR" altLang="pt-BR"/>
          </a:p>
        </p:txBody>
      </p:sp>
    </p:spTree>
    <p:extLst>
      <p:ext uri="{BB962C8B-B14F-4D97-AF65-F5344CB8AC3E}">
        <p14:creationId xmlns:p14="http://schemas.microsoft.com/office/powerpoint/2010/main" val="2543543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07907" name="Espaço Reservado para Anotaçõ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507908" name="Espaço Reservado para Número de Slide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8AA34E3-997C-43A4-9497-AEDE2F8867D1}" type="slidenum">
              <a:rPr lang="pt-BR" altLang="pt-BR">
                <a:latin typeface="Calibri" panose="020F0502020204030204" pitchFamily="34" charset="0"/>
              </a:rPr>
              <a:pPr/>
              <a:t>48</a:t>
            </a:fld>
            <a:endParaRPr lang="pt-BR" altLang="pt-BR">
              <a:latin typeface="Calibri" panose="020F0502020204030204" pitchFamily="34" charset="0"/>
            </a:endParaRPr>
          </a:p>
        </p:txBody>
      </p:sp>
    </p:spTree>
    <p:extLst>
      <p:ext uri="{BB962C8B-B14F-4D97-AF65-F5344CB8AC3E}">
        <p14:creationId xmlns:p14="http://schemas.microsoft.com/office/powerpoint/2010/main" val="30077692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apa">
    <p:spTree>
      <p:nvGrpSpPr>
        <p:cNvPr id="1" name=""/>
        <p:cNvGrpSpPr/>
        <p:nvPr/>
      </p:nvGrpSpPr>
      <p:grpSpPr>
        <a:xfrm>
          <a:off x="0" y="0"/>
          <a:ext cx="0" cy="0"/>
          <a:chOff x="0" y="0"/>
          <a:chExt cx="0" cy="0"/>
        </a:xfrm>
      </p:grpSpPr>
      <p:sp>
        <p:nvSpPr>
          <p:cNvPr id="25" name="Retângulo 24"/>
          <p:cNvSpPr/>
          <p:nvPr userDrawn="1"/>
        </p:nvSpPr>
        <p:spPr>
          <a:xfrm>
            <a:off x="0" y="0"/>
            <a:ext cx="9143999" cy="6857999"/>
          </a:xfrm>
          <a:prstGeom prst="rect">
            <a:avLst/>
          </a:prstGeom>
          <a:blipFill>
            <a:blip r:embed="rId2">
              <a:duotone>
                <a:prstClr val="black"/>
                <a:schemeClr val="bg2">
                  <a:lumMod val="90000"/>
                  <a:tint val="45000"/>
                  <a:satMod val="40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p:cNvPicPr>
            <a:picLocks noChangeAspect="1"/>
          </p:cNvPicPr>
          <p:nvPr userDrawn="1"/>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0" y="1706380"/>
            <a:ext cx="9143999" cy="5151619"/>
          </a:xfrm>
          <a:prstGeom prst="rect">
            <a:avLst/>
          </a:prstGeom>
          <a:effectLst>
            <a:outerShdw blurRad="292100" dist="63500" dir="18900000" algn="bl" rotWithShape="0">
              <a:schemeClr val="tx1">
                <a:alpha val="41000"/>
              </a:schemeClr>
            </a:outerShdw>
          </a:effectLst>
        </p:spPr>
      </p:pic>
      <p:sp>
        <p:nvSpPr>
          <p:cNvPr id="22" name="CaixaDeTexto 21"/>
          <p:cNvSpPr txBox="1"/>
          <p:nvPr userDrawn="1"/>
        </p:nvSpPr>
        <p:spPr>
          <a:xfrm>
            <a:off x="437721" y="630659"/>
            <a:ext cx="5486400" cy="553998"/>
          </a:xfrm>
          <a:prstGeom prst="rect">
            <a:avLst/>
          </a:prstGeom>
          <a:noFill/>
        </p:spPr>
        <p:txBody>
          <a:bodyPr wrap="square" rtlCol="0">
            <a:spAutoFit/>
          </a:bodyPr>
          <a:lstStyle/>
          <a:p>
            <a:r>
              <a:rPr lang="pt-BR" sz="3000" b="1">
                <a:solidFill>
                  <a:srgbClr val="42AC61"/>
                </a:solidFill>
                <a:latin typeface="+mn-lt"/>
                <a:cs typeface="Arial" panose="020B0604020202020204" pitchFamily="34" charset="0"/>
              </a:rPr>
              <a:t>REGIONAL CIER</a:t>
            </a:r>
          </a:p>
        </p:txBody>
      </p:sp>
      <p:sp>
        <p:nvSpPr>
          <p:cNvPr id="27" name="Retângulo 26"/>
          <p:cNvSpPr/>
          <p:nvPr userDrawn="1"/>
        </p:nvSpPr>
        <p:spPr>
          <a:xfrm>
            <a:off x="437721" y="984602"/>
            <a:ext cx="4572000" cy="400110"/>
          </a:xfrm>
          <a:prstGeom prst="rect">
            <a:avLst/>
          </a:prstGeom>
        </p:spPr>
        <p:txBody>
          <a:bodyPr>
            <a:spAutoFit/>
          </a:bodyPr>
          <a:lstStyle/>
          <a:p>
            <a:r>
              <a:rPr lang="pt-BR" sz="2000" b="0" dirty="0" err="1">
                <a:solidFill>
                  <a:schemeClr val="bg1"/>
                </a:solidFill>
                <a:latin typeface="+mn-lt"/>
                <a:cs typeface="Arial" panose="020B0604020202020204" pitchFamily="34" charset="0"/>
              </a:rPr>
              <a:t>Satisfacción</a:t>
            </a:r>
            <a:r>
              <a:rPr lang="pt-BR" sz="2000" b="0" dirty="0">
                <a:solidFill>
                  <a:schemeClr val="bg1"/>
                </a:solidFill>
                <a:latin typeface="+mn-lt"/>
                <a:cs typeface="Arial" panose="020B0604020202020204" pitchFamily="34" charset="0"/>
              </a:rPr>
              <a:t> de Clientes</a:t>
            </a:r>
          </a:p>
        </p:txBody>
      </p:sp>
      <p:sp>
        <p:nvSpPr>
          <p:cNvPr id="28" name="Retângulo 27"/>
          <p:cNvSpPr/>
          <p:nvPr userDrawn="1"/>
        </p:nvSpPr>
        <p:spPr>
          <a:xfrm>
            <a:off x="469714" y="330879"/>
            <a:ext cx="2575770" cy="369332"/>
          </a:xfrm>
          <a:prstGeom prst="rect">
            <a:avLst/>
          </a:prstGeom>
        </p:spPr>
        <p:txBody>
          <a:bodyPr wrap="none">
            <a:spAutoFit/>
          </a:bodyPr>
          <a:lstStyle/>
          <a:p>
            <a:r>
              <a:rPr lang="pt-BR" sz="1800" b="0">
                <a:solidFill>
                  <a:schemeClr val="bg1"/>
                </a:solidFill>
                <a:latin typeface="+mn-lt"/>
                <a:cs typeface="Arial" panose="020B0604020202020204" pitchFamily="34" charset="0"/>
              </a:rPr>
              <a:t>DIAGNÓSTICO SECTORIAL</a:t>
            </a:r>
          </a:p>
        </p:txBody>
      </p:sp>
      <p:cxnSp>
        <p:nvCxnSpPr>
          <p:cNvPr id="30" name="Conector reto 29"/>
          <p:cNvCxnSpPr>
            <a:cxnSpLocks/>
          </p:cNvCxnSpPr>
          <p:nvPr userDrawn="1"/>
        </p:nvCxnSpPr>
        <p:spPr>
          <a:xfrm>
            <a:off x="372533" y="330879"/>
            <a:ext cx="0" cy="1053833"/>
          </a:xfrm>
          <a:prstGeom prst="line">
            <a:avLst/>
          </a:prstGeom>
          <a:ln w="19050">
            <a:solidFill>
              <a:srgbClr val="42AC61"/>
            </a:solidFill>
          </a:ln>
        </p:spPr>
        <p:style>
          <a:lnRef idx="1">
            <a:schemeClr val="accent2"/>
          </a:lnRef>
          <a:fillRef idx="0">
            <a:schemeClr val="accent2"/>
          </a:fillRef>
          <a:effectRef idx="0">
            <a:schemeClr val="accent2"/>
          </a:effectRef>
          <a:fontRef idx="minor">
            <a:schemeClr val="tx1"/>
          </a:fontRef>
        </p:style>
      </p:cxnSp>
      <p:sp>
        <p:nvSpPr>
          <p:cNvPr id="11" name="Freeform 9"/>
          <p:cNvSpPr>
            <a:spLocks noEditPoints="1"/>
          </p:cNvSpPr>
          <p:nvPr userDrawn="1"/>
        </p:nvSpPr>
        <p:spPr bwMode="auto">
          <a:xfrm>
            <a:off x="5818186" y="3451225"/>
            <a:ext cx="3325813" cy="3406775"/>
          </a:xfrm>
          <a:custGeom>
            <a:avLst/>
            <a:gdLst>
              <a:gd name="T0" fmla="*/ 2182 w 5502"/>
              <a:gd name="T1" fmla="*/ 2179 h 5373"/>
              <a:gd name="T2" fmla="*/ 3906 w 5502"/>
              <a:gd name="T3" fmla="*/ 193 h 5373"/>
              <a:gd name="T4" fmla="*/ 2129 w 5502"/>
              <a:gd name="T5" fmla="*/ 1823 h 5373"/>
              <a:gd name="T6" fmla="*/ 3358 w 5502"/>
              <a:gd name="T7" fmla="*/ 821 h 5373"/>
              <a:gd name="T8" fmla="*/ 2882 w 5502"/>
              <a:gd name="T9" fmla="*/ 1687 h 5373"/>
              <a:gd name="T10" fmla="*/ 3563 w 5502"/>
              <a:gd name="T11" fmla="*/ 1177 h 5373"/>
              <a:gd name="T12" fmla="*/ 3714 w 5502"/>
              <a:gd name="T13" fmla="*/ 1026 h 5373"/>
              <a:gd name="T14" fmla="*/ 2224 w 5502"/>
              <a:gd name="T15" fmla="*/ 2672 h 5373"/>
              <a:gd name="T16" fmla="*/ 1218 w 5502"/>
              <a:gd name="T17" fmla="*/ 2881 h 5373"/>
              <a:gd name="T18" fmla="*/ 670 w 5502"/>
              <a:gd name="T19" fmla="*/ 3661 h 5373"/>
              <a:gd name="T20" fmla="*/ 1506 w 5502"/>
              <a:gd name="T21" fmla="*/ 1964 h 5373"/>
              <a:gd name="T22" fmla="*/ 194 w 5502"/>
              <a:gd name="T23" fmla="*/ 4376 h 5373"/>
              <a:gd name="T24" fmla="*/ 874 w 5502"/>
              <a:gd name="T25" fmla="*/ 3865 h 5373"/>
              <a:gd name="T26" fmla="*/ 1026 w 5502"/>
              <a:gd name="T27" fmla="*/ 3714 h 5373"/>
              <a:gd name="T28" fmla="*/ 2315 w 5502"/>
              <a:gd name="T29" fmla="*/ 2756 h 5373"/>
              <a:gd name="T30" fmla="*/ 1877 w 5502"/>
              <a:gd name="T31" fmla="*/ 2763 h 5373"/>
              <a:gd name="T32" fmla="*/ 1444 w 5502"/>
              <a:gd name="T33" fmla="*/ 2925 h 5373"/>
              <a:gd name="T34" fmla="*/ 1624 w 5502"/>
              <a:gd name="T35" fmla="*/ 3708 h 5373"/>
              <a:gd name="T36" fmla="*/ 1677 w 5502"/>
              <a:gd name="T37" fmla="*/ 4207 h 5373"/>
              <a:gd name="T38" fmla="*/ 1387 w 5502"/>
              <a:gd name="T39" fmla="*/ 4363 h 5373"/>
              <a:gd name="T40" fmla="*/ 606 w 5502"/>
              <a:gd name="T41" fmla="*/ 4182 h 5373"/>
              <a:gd name="T42" fmla="*/ 593 w 5502"/>
              <a:gd name="T43" fmla="*/ 4611 h 5373"/>
              <a:gd name="T44" fmla="*/ 314 w 5502"/>
              <a:gd name="T45" fmla="*/ 4783 h 5373"/>
              <a:gd name="T46" fmla="*/ 886 w 5502"/>
              <a:gd name="T47" fmla="*/ 5373 h 5373"/>
              <a:gd name="T48" fmla="*/ 1117 w 5502"/>
              <a:gd name="T49" fmla="*/ 5373 h 5373"/>
              <a:gd name="T50" fmla="*/ 5502 w 5502"/>
              <a:gd name="T51" fmla="*/ 928 h 5373"/>
              <a:gd name="T52" fmla="*/ 5330 w 5502"/>
              <a:gd name="T53" fmla="*/ 562 h 5373"/>
              <a:gd name="T54" fmla="*/ 4995 w 5502"/>
              <a:gd name="T55" fmla="*/ 76 h 5373"/>
              <a:gd name="T56" fmla="*/ 4557 w 5502"/>
              <a:gd name="T57" fmla="*/ 83 h 5373"/>
              <a:gd name="T58" fmla="*/ 4124 w 5502"/>
              <a:gd name="T59" fmla="*/ 245 h 5373"/>
              <a:gd name="T60" fmla="*/ 4304 w 5502"/>
              <a:gd name="T61" fmla="*/ 1028 h 5373"/>
              <a:gd name="T62" fmla="*/ 4357 w 5502"/>
              <a:gd name="T63" fmla="*/ 1527 h 5373"/>
              <a:gd name="T64" fmla="*/ 4068 w 5502"/>
              <a:gd name="T65" fmla="*/ 1683 h 5373"/>
              <a:gd name="T66" fmla="*/ 3286 w 5502"/>
              <a:gd name="T67" fmla="*/ 1502 h 5373"/>
              <a:gd name="T68" fmla="*/ 3273 w 5502"/>
              <a:gd name="T69" fmla="*/ 1931 h 5373"/>
              <a:gd name="T70" fmla="*/ 2994 w 5502"/>
              <a:gd name="T71" fmla="*/ 2103 h 5373"/>
              <a:gd name="T72" fmla="*/ 2870 w 5502"/>
              <a:gd name="T73" fmla="*/ 2577 h 5373"/>
              <a:gd name="T74" fmla="*/ 39 w 5502"/>
              <a:gd name="T75" fmla="*/ 5257 h 5373"/>
              <a:gd name="T76" fmla="*/ 1601 w 5502"/>
              <a:gd name="T77" fmla="*/ 4580 h 5373"/>
              <a:gd name="T78" fmla="*/ 1449 w 5502"/>
              <a:gd name="T79" fmla="*/ 4580 h 5373"/>
              <a:gd name="T80" fmla="*/ 2044 w 5502"/>
              <a:gd name="T81" fmla="*/ 5316 h 5373"/>
              <a:gd name="T82" fmla="*/ 1850 w 5502"/>
              <a:gd name="T83" fmla="*/ 3766 h 5373"/>
              <a:gd name="T84" fmla="*/ 2069 w 5502"/>
              <a:gd name="T85" fmla="*/ 4136 h 5373"/>
              <a:gd name="T86" fmla="*/ 2006 w 5502"/>
              <a:gd name="T87" fmla="*/ 3355 h 5373"/>
              <a:gd name="T88" fmla="*/ 2695 w 5502"/>
              <a:gd name="T89" fmla="*/ 3590 h 5373"/>
              <a:gd name="T90" fmla="*/ 2909 w 5502"/>
              <a:gd name="T91" fmla="*/ 3653 h 5373"/>
              <a:gd name="T92" fmla="*/ 3330 w 5502"/>
              <a:gd name="T93" fmla="*/ 2736 h 5373"/>
              <a:gd name="T94" fmla="*/ 3768 w 5502"/>
              <a:gd name="T95" fmla="*/ 2744 h 5373"/>
              <a:gd name="T96" fmla="*/ 3572 w 5502"/>
              <a:gd name="T97" fmla="*/ 2396 h 5373"/>
              <a:gd name="T98" fmla="*/ 4281 w 5502"/>
              <a:gd name="T99" fmla="*/ 1900 h 5373"/>
              <a:gd name="T100" fmla="*/ 4129 w 5502"/>
              <a:gd name="T101" fmla="*/ 1900 h 5373"/>
              <a:gd name="T102" fmla="*/ 4945 w 5502"/>
              <a:gd name="T103" fmla="*/ 1652 h 5373"/>
              <a:gd name="T104" fmla="*/ 4530 w 5502"/>
              <a:gd name="T105" fmla="*/ 1086 h 5373"/>
              <a:gd name="T106" fmla="*/ 4686 w 5502"/>
              <a:gd name="T107" fmla="*/ 523 h 5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02" h="5373">
                <a:moveTo>
                  <a:pt x="2333" y="2027"/>
                </a:moveTo>
                <a:cubicBezTo>
                  <a:pt x="2681" y="2376"/>
                  <a:pt x="2681" y="2376"/>
                  <a:pt x="2681" y="2376"/>
                </a:cubicBezTo>
                <a:cubicBezTo>
                  <a:pt x="2681" y="2376"/>
                  <a:pt x="2681" y="2376"/>
                  <a:pt x="2681" y="2376"/>
                </a:cubicBezTo>
                <a:cubicBezTo>
                  <a:pt x="2723" y="2417"/>
                  <a:pt x="2723" y="2485"/>
                  <a:pt x="2681" y="2527"/>
                </a:cubicBezTo>
                <a:cubicBezTo>
                  <a:pt x="2640" y="2569"/>
                  <a:pt x="2572" y="2569"/>
                  <a:pt x="2530" y="2527"/>
                </a:cubicBezTo>
                <a:cubicBezTo>
                  <a:pt x="2182" y="2179"/>
                  <a:pt x="2182" y="2179"/>
                  <a:pt x="2182" y="2179"/>
                </a:cubicBezTo>
                <a:cubicBezTo>
                  <a:pt x="2140" y="2137"/>
                  <a:pt x="2140" y="2069"/>
                  <a:pt x="2182" y="2027"/>
                </a:cubicBezTo>
                <a:cubicBezTo>
                  <a:pt x="2224" y="1986"/>
                  <a:pt x="2291" y="1986"/>
                  <a:pt x="2333" y="2027"/>
                </a:cubicBezTo>
                <a:cubicBezTo>
                  <a:pt x="2333" y="2027"/>
                  <a:pt x="2333" y="2027"/>
                  <a:pt x="2333" y="2027"/>
                </a:cubicBezTo>
                <a:close/>
                <a:moveTo>
                  <a:pt x="3755" y="41"/>
                </a:moveTo>
                <a:cubicBezTo>
                  <a:pt x="3797" y="0"/>
                  <a:pt x="3865" y="0"/>
                  <a:pt x="3906" y="41"/>
                </a:cubicBezTo>
                <a:cubicBezTo>
                  <a:pt x="3948" y="83"/>
                  <a:pt x="3948" y="151"/>
                  <a:pt x="3906" y="193"/>
                </a:cubicBezTo>
                <a:cubicBezTo>
                  <a:pt x="3865" y="234"/>
                  <a:pt x="3797" y="234"/>
                  <a:pt x="3755" y="193"/>
                </a:cubicBezTo>
                <a:cubicBezTo>
                  <a:pt x="3713" y="151"/>
                  <a:pt x="3713" y="83"/>
                  <a:pt x="3755" y="41"/>
                </a:cubicBezTo>
                <a:close/>
                <a:moveTo>
                  <a:pt x="1978" y="1823"/>
                </a:moveTo>
                <a:cubicBezTo>
                  <a:pt x="1936" y="1865"/>
                  <a:pt x="1936" y="1933"/>
                  <a:pt x="1978" y="1975"/>
                </a:cubicBezTo>
                <a:cubicBezTo>
                  <a:pt x="2020" y="2016"/>
                  <a:pt x="2087" y="2016"/>
                  <a:pt x="2129" y="1975"/>
                </a:cubicBezTo>
                <a:cubicBezTo>
                  <a:pt x="2171" y="1933"/>
                  <a:pt x="2171" y="1865"/>
                  <a:pt x="2129" y="1823"/>
                </a:cubicBezTo>
                <a:cubicBezTo>
                  <a:pt x="2087" y="1782"/>
                  <a:pt x="2020" y="1782"/>
                  <a:pt x="1978" y="1823"/>
                </a:cubicBezTo>
                <a:close/>
                <a:moveTo>
                  <a:pt x="3358" y="821"/>
                </a:moveTo>
                <a:cubicBezTo>
                  <a:pt x="3400" y="780"/>
                  <a:pt x="3468" y="780"/>
                  <a:pt x="3509" y="821"/>
                </a:cubicBezTo>
                <a:cubicBezTo>
                  <a:pt x="3551" y="863"/>
                  <a:pt x="3551" y="931"/>
                  <a:pt x="3509" y="973"/>
                </a:cubicBezTo>
                <a:cubicBezTo>
                  <a:pt x="3468" y="1014"/>
                  <a:pt x="3400" y="1014"/>
                  <a:pt x="3358" y="973"/>
                </a:cubicBezTo>
                <a:cubicBezTo>
                  <a:pt x="3316" y="931"/>
                  <a:pt x="3316" y="863"/>
                  <a:pt x="3358" y="821"/>
                </a:cubicBezTo>
                <a:close/>
                <a:moveTo>
                  <a:pt x="3033" y="1536"/>
                </a:moveTo>
                <a:cubicBezTo>
                  <a:pt x="3229" y="1732"/>
                  <a:pt x="3229" y="1732"/>
                  <a:pt x="3229" y="1732"/>
                </a:cubicBezTo>
                <a:cubicBezTo>
                  <a:pt x="3271" y="1774"/>
                  <a:pt x="3271" y="1842"/>
                  <a:pt x="3229" y="1884"/>
                </a:cubicBezTo>
                <a:cubicBezTo>
                  <a:pt x="3188" y="1925"/>
                  <a:pt x="3120" y="1925"/>
                  <a:pt x="3078" y="1884"/>
                </a:cubicBezTo>
                <a:cubicBezTo>
                  <a:pt x="3078" y="1884"/>
                  <a:pt x="3078" y="1884"/>
                  <a:pt x="3078" y="1884"/>
                </a:cubicBezTo>
                <a:cubicBezTo>
                  <a:pt x="2882" y="1687"/>
                  <a:pt x="2882" y="1687"/>
                  <a:pt x="2882" y="1687"/>
                </a:cubicBezTo>
                <a:cubicBezTo>
                  <a:pt x="2882" y="1687"/>
                  <a:pt x="2882" y="1687"/>
                  <a:pt x="2882" y="1687"/>
                </a:cubicBezTo>
                <a:cubicBezTo>
                  <a:pt x="2840" y="1646"/>
                  <a:pt x="2840" y="1578"/>
                  <a:pt x="2882" y="1536"/>
                </a:cubicBezTo>
                <a:cubicBezTo>
                  <a:pt x="2924" y="1494"/>
                  <a:pt x="2991" y="1494"/>
                  <a:pt x="3033" y="1536"/>
                </a:cubicBezTo>
                <a:close/>
                <a:moveTo>
                  <a:pt x="3714" y="1026"/>
                </a:moveTo>
                <a:cubicBezTo>
                  <a:pt x="3672" y="984"/>
                  <a:pt x="3604" y="984"/>
                  <a:pt x="3563" y="1026"/>
                </a:cubicBezTo>
                <a:cubicBezTo>
                  <a:pt x="3521" y="1067"/>
                  <a:pt x="3521" y="1135"/>
                  <a:pt x="3563" y="1177"/>
                </a:cubicBezTo>
                <a:cubicBezTo>
                  <a:pt x="3563" y="1177"/>
                  <a:pt x="3563" y="1177"/>
                  <a:pt x="3563" y="1177"/>
                </a:cubicBezTo>
                <a:cubicBezTo>
                  <a:pt x="3759" y="1373"/>
                  <a:pt x="3759" y="1373"/>
                  <a:pt x="3759" y="1373"/>
                </a:cubicBezTo>
                <a:cubicBezTo>
                  <a:pt x="3759" y="1373"/>
                  <a:pt x="3759" y="1373"/>
                  <a:pt x="3759" y="1373"/>
                </a:cubicBezTo>
                <a:cubicBezTo>
                  <a:pt x="3800" y="1415"/>
                  <a:pt x="3868" y="1415"/>
                  <a:pt x="3910" y="1373"/>
                </a:cubicBezTo>
                <a:cubicBezTo>
                  <a:pt x="3952" y="1331"/>
                  <a:pt x="3952" y="1264"/>
                  <a:pt x="3910" y="1222"/>
                </a:cubicBezTo>
                <a:cubicBezTo>
                  <a:pt x="3714" y="1026"/>
                  <a:pt x="3714" y="1026"/>
                  <a:pt x="3714" y="1026"/>
                </a:cubicBezTo>
                <a:close/>
                <a:moveTo>
                  <a:pt x="1876" y="2173"/>
                </a:moveTo>
                <a:cubicBezTo>
                  <a:pt x="1876" y="2173"/>
                  <a:pt x="1876" y="2173"/>
                  <a:pt x="1876" y="2173"/>
                </a:cubicBezTo>
                <a:cubicBezTo>
                  <a:pt x="1834" y="2131"/>
                  <a:pt x="1766" y="2131"/>
                  <a:pt x="1725" y="2173"/>
                </a:cubicBezTo>
                <a:cubicBezTo>
                  <a:pt x="1683" y="2214"/>
                  <a:pt x="1683" y="2282"/>
                  <a:pt x="1725" y="2324"/>
                </a:cubicBezTo>
                <a:cubicBezTo>
                  <a:pt x="2073" y="2672"/>
                  <a:pt x="2073" y="2672"/>
                  <a:pt x="2073" y="2672"/>
                </a:cubicBezTo>
                <a:cubicBezTo>
                  <a:pt x="2115" y="2714"/>
                  <a:pt x="2182" y="2714"/>
                  <a:pt x="2224" y="2672"/>
                </a:cubicBezTo>
                <a:cubicBezTo>
                  <a:pt x="2266" y="2630"/>
                  <a:pt x="2266" y="2563"/>
                  <a:pt x="2224" y="2521"/>
                </a:cubicBezTo>
                <a:cubicBezTo>
                  <a:pt x="2224" y="2521"/>
                  <a:pt x="2224" y="2521"/>
                  <a:pt x="2224" y="2521"/>
                </a:cubicBezTo>
                <a:cubicBezTo>
                  <a:pt x="1876" y="2173"/>
                  <a:pt x="1876" y="2173"/>
                  <a:pt x="1876" y="2173"/>
                </a:cubicBezTo>
                <a:close/>
                <a:moveTo>
                  <a:pt x="1067" y="2730"/>
                </a:moveTo>
                <a:cubicBezTo>
                  <a:pt x="1109" y="2688"/>
                  <a:pt x="1176" y="2688"/>
                  <a:pt x="1218" y="2730"/>
                </a:cubicBezTo>
                <a:cubicBezTo>
                  <a:pt x="1260" y="2771"/>
                  <a:pt x="1260" y="2839"/>
                  <a:pt x="1218" y="2881"/>
                </a:cubicBezTo>
                <a:cubicBezTo>
                  <a:pt x="1176" y="2923"/>
                  <a:pt x="1109" y="2923"/>
                  <a:pt x="1067" y="2881"/>
                </a:cubicBezTo>
                <a:cubicBezTo>
                  <a:pt x="1025" y="2839"/>
                  <a:pt x="1025" y="2771"/>
                  <a:pt x="1067" y="2730"/>
                </a:cubicBezTo>
                <a:close/>
                <a:moveTo>
                  <a:pt x="670" y="3509"/>
                </a:moveTo>
                <a:cubicBezTo>
                  <a:pt x="712" y="3468"/>
                  <a:pt x="779" y="3468"/>
                  <a:pt x="821" y="3509"/>
                </a:cubicBezTo>
                <a:cubicBezTo>
                  <a:pt x="863" y="3551"/>
                  <a:pt x="863" y="3619"/>
                  <a:pt x="821" y="3661"/>
                </a:cubicBezTo>
                <a:cubicBezTo>
                  <a:pt x="779" y="3703"/>
                  <a:pt x="712" y="3703"/>
                  <a:pt x="670" y="3661"/>
                </a:cubicBezTo>
                <a:cubicBezTo>
                  <a:pt x="628" y="3619"/>
                  <a:pt x="628" y="3551"/>
                  <a:pt x="670" y="3509"/>
                </a:cubicBezTo>
                <a:close/>
                <a:moveTo>
                  <a:pt x="1506" y="1964"/>
                </a:moveTo>
                <a:cubicBezTo>
                  <a:pt x="1548" y="1922"/>
                  <a:pt x="1616" y="1922"/>
                  <a:pt x="1658" y="1964"/>
                </a:cubicBezTo>
                <a:cubicBezTo>
                  <a:pt x="1700" y="2006"/>
                  <a:pt x="1700" y="2073"/>
                  <a:pt x="1658" y="2115"/>
                </a:cubicBezTo>
                <a:cubicBezTo>
                  <a:pt x="1616" y="2157"/>
                  <a:pt x="1548" y="2157"/>
                  <a:pt x="1506" y="2115"/>
                </a:cubicBezTo>
                <a:cubicBezTo>
                  <a:pt x="1465" y="2073"/>
                  <a:pt x="1465" y="2006"/>
                  <a:pt x="1506" y="1964"/>
                </a:cubicBezTo>
                <a:close/>
                <a:moveTo>
                  <a:pt x="345" y="4224"/>
                </a:moveTo>
                <a:cubicBezTo>
                  <a:pt x="541" y="4421"/>
                  <a:pt x="541" y="4421"/>
                  <a:pt x="541" y="4421"/>
                </a:cubicBezTo>
                <a:cubicBezTo>
                  <a:pt x="583" y="4462"/>
                  <a:pt x="583" y="4530"/>
                  <a:pt x="541" y="4572"/>
                </a:cubicBezTo>
                <a:cubicBezTo>
                  <a:pt x="499" y="4614"/>
                  <a:pt x="432" y="4614"/>
                  <a:pt x="390" y="4572"/>
                </a:cubicBezTo>
                <a:cubicBezTo>
                  <a:pt x="390" y="4572"/>
                  <a:pt x="390" y="4572"/>
                  <a:pt x="390" y="4572"/>
                </a:cubicBezTo>
                <a:cubicBezTo>
                  <a:pt x="194" y="4376"/>
                  <a:pt x="194" y="4376"/>
                  <a:pt x="194" y="4376"/>
                </a:cubicBezTo>
                <a:cubicBezTo>
                  <a:pt x="194" y="4376"/>
                  <a:pt x="194" y="4376"/>
                  <a:pt x="194" y="4376"/>
                </a:cubicBezTo>
                <a:cubicBezTo>
                  <a:pt x="152" y="4334"/>
                  <a:pt x="152" y="4266"/>
                  <a:pt x="194" y="4224"/>
                </a:cubicBezTo>
                <a:cubicBezTo>
                  <a:pt x="235" y="4183"/>
                  <a:pt x="303" y="4183"/>
                  <a:pt x="345" y="4224"/>
                </a:cubicBezTo>
                <a:close/>
                <a:moveTo>
                  <a:pt x="1026" y="3714"/>
                </a:moveTo>
                <a:cubicBezTo>
                  <a:pt x="984" y="3672"/>
                  <a:pt x="916" y="3672"/>
                  <a:pt x="874" y="3714"/>
                </a:cubicBezTo>
                <a:cubicBezTo>
                  <a:pt x="833" y="3756"/>
                  <a:pt x="833" y="3823"/>
                  <a:pt x="874" y="3865"/>
                </a:cubicBezTo>
                <a:cubicBezTo>
                  <a:pt x="874" y="3865"/>
                  <a:pt x="874" y="3865"/>
                  <a:pt x="874" y="3865"/>
                </a:cubicBezTo>
                <a:cubicBezTo>
                  <a:pt x="1070" y="4061"/>
                  <a:pt x="1070" y="4061"/>
                  <a:pt x="1070" y="4061"/>
                </a:cubicBezTo>
                <a:cubicBezTo>
                  <a:pt x="1070" y="4061"/>
                  <a:pt x="1070" y="4061"/>
                  <a:pt x="1070" y="4061"/>
                </a:cubicBezTo>
                <a:cubicBezTo>
                  <a:pt x="1112" y="4103"/>
                  <a:pt x="1180" y="4103"/>
                  <a:pt x="1222" y="4061"/>
                </a:cubicBezTo>
                <a:cubicBezTo>
                  <a:pt x="1263" y="4020"/>
                  <a:pt x="1263" y="3952"/>
                  <a:pt x="1222" y="3910"/>
                </a:cubicBezTo>
                <a:cubicBezTo>
                  <a:pt x="1026" y="3714"/>
                  <a:pt x="1026" y="3714"/>
                  <a:pt x="1026" y="3714"/>
                </a:cubicBezTo>
                <a:close/>
                <a:moveTo>
                  <a:pt x="2875" y="2883"/>
                </a:moveTo>
                <a:cubicBezTo>
                  <a:pt x="2892" y="2922"/>
                  <a:pt x="2884" y="2969"/>
                  <a:pt x="2853" y="3001"/>
                </a:cubicBezTo>
                <a:cubicBezTo>
                  <a:pt x="2820" y="3033"/>
                  <a:pt x="2771" y="3040"/>
                  <a:pt x="2732" y="3022"/>
                </a:cubicBezTo>
                <a:cubicBezTo>
                  <a:pt x="2466" y="2756"/>
                  <a:pt x="2466" y="2756"/>
                  <a:pt x="2466" y="2756"/>
                </a:cubicBezTo>
                <a:cubicBezTo>
                  <a:pt x="2466" y="2756"/>
                  <a:pt x="2466" y="2756"/>
                  <a:pt x="2466" y="2756"/>
                </a:cubicBezTo>
                <a:cubicBezTo>
                  <a:pt x="2424" y="2714"/>
                  <a:pt x="2357" y="2714"/>
                  <a:pt x="2315" y="2756"/>
                </a:cubicBezTo>
                <a:cubicBezTo>
                  <a:pt x="2274" y="2797"/>
                  <a:pt x="2274" y="2865"/>
                  <a:pt x="2315" y="2907"/>
                </a:cubicBezTo>
                <a:cubicBezTo>
                  <a:pt x="2435" y="3026"/>
                  <a:pt x="2435" y="3026"/>
                  <a:pt x="2435" y="3026"/>
                </a:cubicBezTo>
                <a:cubicBezTo>
                  <a:pt x="2468" y="3068"/>
                  <a:pt x="2465" y="3129"/>
                  <a:pt x="2427" y="3167"/>
                </a:cubicBezTo>
                <a:cubicBezTo>
                  <a:pt x="2392" y="3202"/>
                  <a:pt x="2340" y="3208"/>
                  <a:pt x="2299" y="3185"/>
                </a:cubicBezTo>
                <a:cubicBezTo>
                  <a:pt x="1877" y="2763"/>
                  <a:pt x="1877" y="2763"/>
                  <a:pt x="1877" y="2763"/>
                </a:cubicBezTo>
                <a:cubicBezTo>
                  <a:pt x="1877" y="2763"/>
                  <a:pt x="1877" y="2763"/>
                  <a:pt x="1877" y="2763"/>
                </a:cubicBezTo>
                <a:cubicBezTo>
                  <a:pt x="1835" y="2721"/>
                  <a:pt x="1768" y="2721"/>
                  <a:pt x="1726" y="2763"/>
                </a:cubicBezTo>
                <a:cubicBezTo>
                  <a:pt x="1684" y="2804"/>
                  <a:pt x="1685" y="2872"/>
                  <a:pt x="1726" y="2913"/>
                </a:cubicBezTo>
                <a:cubicBezTo>
                  <a:pt x="1791" y="2978"/>
                  <a:pt x="1791" y="2978"/>
                  <a:pt x="1791" y="2978"/>
                </a:cubicBezTo>
                <a:cubicBezTo>
                  <a:pt x="1824" y="3020"/>
                  <a:pt x="1822" y="3081"/>
                  <a:pt x="1783" y="3120"/>
                </a:cubicBezTo>
                <a:cubicBezTo>
                  <a:pt x="1749" y="3154"/>
                  <a:pt x="1696" y="3160"/>
                  <a:pt x="1655" y="3137"/>
                </a:cubicBezTo>
                <a:cubicBezTo>
                  <a:pt x="1444" y="2925"/>
                  <a:pt x="1444" y="2925"/>
                  <a:pt x="1444" y="2925"/>
                </a:cubicBezTo>
                <a:cubicBezTo>
                  <a:pt x="1443" y="2925"/>
                  <a:pt x="1443" y="2925"/>
                  <a:pt x="1443" y="2925"/>
                </a:cubicBezTo>
                <a:cubicBezTo>
                  <a:pt x="1402" y="2884"/>
                  <a:pt x="1334" y="2884"/>
                  <a:pt x="1293" y="2925"/>
                </a:cubicBezTo>
                <a:cubicBezTo>
                  <a:pt x="1251" y="2967"/>
                  <a:pt x="1251" y="3034"/>
                  <a:pt x="1293" y="3076"/>
                </a:cubicBezTo>
                <a:cubicBezTo>
                  <a:pt x="1772" y="3556"/>
                  <a:pt x="1772" y="3556"/>
                  <a:pt x="1772" y="3556"/>
                </a:cubicBezTo>
                <a:cubicBezTo>
                  <a:pt x="1810" y="3597"/>
                  <a:pt x="1808" y="3662"/>
                  <a:pt x="1768" y="3702"/>
                </a:cubicBezTo>
                <a:cubicBezTo>
                  <a:pt x="1729" y="3741"/>
                  <a:pt x="1666" y="3743"/>
                  <a:pt x="1624" y="3708"/>
                </a:cubicBezTo>
                <a:cubicBezTo>
                  <a:pt x="1572" y="3655"/>
                  <a:pt x="1572" y="3655"/>
                  <a:pt x="1572" y="3655"/>
                </a:cubicBezTo>
                <a:cubicBezTo>
                  <a:pt x="1572" y="3655"/>
                  <a:pt x="1572" y="3655"/>
                  <a:pt x="1572" y="3655"/>
                </a:cubicBezTo>
                <a:cubicBezTo>
                  <a:pt x="1530" y="3614"/>
                  <a:pt x="1462" y="3613"/>
                  <a:pt x="1421" y="3655"/>
                </a:cubicBezTo>
                <a:cubicBezTo>
                  <a:pt x="1379" y="3697"/>
                  <a:pt x="1379" y="3764"/>
                  <a:pt x="1421" y="3806"/>
                </a:cubicBezTo>
                <a:cubicBezTo>
                  <a:pt x="1694" y="4079"/>
                  <a:pt x="1694" y="4079"/>
                  <a:pt x="1694" y="4079"/>
                </a:cubicBezTo>
                <a:cubicBezTo>
                  <a:pt x="1717" y="4120"/>
                  <a:pt x="1711" y="4172"/>
                  <a:pt x="1677" y="4207"/>
                </a:cubicBezTo>
                <a:cubicBezTo>
                  <a:pt x="1643" y="4241"/>
                  <a:pt x="1592" y="4247"/>
                  <a:pt x="1552" y="4226"/>
                </a:cubicBezTo>
                <a:cubicBezTo>
                  <a:pt x="1454" y="4128"/>
                  <a:pt x="1454" y="4128"/>
                  <a:pt x="1454" y="4128"/>
                </a:cubicBezTo>
                <a:cubicBezTo>
                  <a:pt x="1454" y="4128"/>
                  <a:pt x="1454" y="4128"/>
                  <a:pt x="1454" y="4128"/>
                </a:cubicBezTo>
                <a:cubicBezTo>
                  <a:pt x="1413" y="4087"/>
                  <a:pt x="1345" y="4086"/>
                  <a:pt x="1303" y="4128"/>
                </a:cubicBezTo>
                <a:cubicBezTo>
                  <a:pt x="1262" y="4170"/>
                  <a:pt x="1262" y="4237"/>
                  <a:pt x="1304" y="4279"/>
                </a:cubicBezTo>
                <a:cubicBezTo>
                  <a:pt x="1387" y="4363"/>
                  <a:pt x="1387" y="4363"/>
                  <a:pt x="1387" y="4363"/>
                </a:cubicBezTo>
                <a:cubicBezTo>
                  <a:pt x="1418" y="4405"/>
                  <a:pt x="1415" y="4463"/>
                  <a:pt x="1377" y="4501"/>
                </a:cubicBezTo>
                <a:cubicBezTo>
                  <a:pt x="1335" y="4543"/>
                  <a:pt x="1268" y="4543"/>
                  <a:pt x="1226" y="4501"/>
                </a:cubicBezTo>
                <a:cubicBezTo>
                  <a:pt x="757" y="4031"/>
                  <a:pt x="757" y="4031"/>
                  <a:pt x="757" y="4031"/>
                </a:cubicBezTo>
                <a:cubicBezTo>
                  <a:pt x="757" y="4031"/>
                  <a:pt x="757" y="4031"/>
                  <a:pt x="757" y="4031"/>
                </a:cubicBezTo>
                <a:cubicBezTo>
                  <a:pt x="715" y="3990"/>
                  <a:pt x="647" y="3990"/>
                  <a:pt x="606" y="4031"/>
                </a:cubicBezTo>
                <a:cubicBezTo>
                  <a:pt x="564" y="4073"/>
                  <a:pt x="564" y="4140"/>
                  <a:pt x="606" y="4182"/>
                </a:cubicBezTo>
                <a:cubicBezTo>
                  <a:pt x="1293" y="4869"/>
                  <a:pt x="1293" y="4869"/>
                  <a:pt x="1293" y="4869"/>
                </a:cubicBezTo>
                <a:cubicBezTo>
                  <a:pt x="1311" y="4908"/>
                  <a:pt x="1304" y="4956"/>
                  <a:pt x="1271" y="4989"/>
                </a:cubicBezTo>
                <a:cubicBezTo>
                  <a:pt x="1232" y="5028"/>
                  <a:pt x="1170" y="5030"/>
                  <a:pt x="1128" y="4995"/>
                </a:cubicBezTo>
                <a:cubicBezTo>
                  <a:pt x="743" y="4611"/>
                  <a:pt x="743" y="4611"/>
                  <a:pt x="743" y="4611"/>
                </a:cubicBezTo>
                <a:cubicBezTo>
                  <a:pt x="743" y="4611"/>
                  <a:pt x="743" y="4611"/>
                  <a:pt x="743" y="4611"/>
                </a:cubicBezTo>
                <a:cubicBezTo>
                  <a:pt x="702" y="4569"/>
                  <a:pt x="634" y="4569"/>
                  <a:pt x="593" y="4611"/>
                </a:cubicBezTo>
                <a:cubicBezTo>
                  <a:pt x="551" y="4652"/>
                  <a:pt x="551" y="4720"/>
                  <a:pt x="593" y="4762"/>
                </a:cubicBezTo>
                <a:cubicBezTo>
                  <a:pt x="692" y="4861"/>
                  <a:pt x="692" y="4861"/>
                  <a:pt x="692" y="4861"/>
                </a:cubicBezTo>
                <a:cubicBezTo>
                  <a:pt x="728" y="4903"/>
                  <a:pt x="726" y="4966"/>
                  <a:pt x="686" y="5005"/>
                </a:cubicBezTo>
                <a:cubicBezTo>
                  <a:pt x="647" y="5045"/>
                  <a:pt x="585" y="5047"/>
                  <a:pt x="543" y="5012"/>
                </a:cubicBezTo>
                <a:cubicBezTo>
                  <a:pt x="314" y="4783"/>
                  <a:pt x="314" y="4783"/>
                  <a:pt x="314" y="4783"/>
                </a:cubicBezTo>
                <a:cubicBezTo>
                  <a:pt x="314" y="4783"/>
                  <a:pt x="314" y="4783"/>
                  <a:pt x="314" y="4783"/>
                </a:cubicBezTo>
                <a:cubicBezTo>
                  <a:pt x="273" y="4742"/>
                  <a:pt x="205" y="4742"/>
                  <a:pt x="164" y="4783"/>
                </a:cubicBezTo>
                <a:cubicBezTo>
                  <a:pt x="122" y="4825"/>
                  <a:pt x="122" y="4892"/>
                  <a:pt x="164" y="4934"/>
                </a:cubicBezTo>
                <a:cubicBezTo>
                  <a:pt x="448" y="5219"/>
                  <a:pt x="448" y="5219"/>
                  <a:pt x="448" y="5219"/>
                </a:cubicBezTo>
                <a:cubicBezTo>
                  <a:pt x="476" y="5260"/>
                  <a:pt x="472" y="5317"/>
                  <a:pt x="435" y="5353"/>
                </a:cubicBezTo>
                <a:cubicBezTo>
                  <a:pt x="427" y="5361"/>
                  <a:pt x="418" y="5368"/>
                  <a:pt x="408" y="5373"/>
                </a:cubicBezTo>
                <a:cubicBezTo>
                  <a:pt x="886" y="5373"/>
                  <a:pt x="886" y="5373"/>
                  <a:pt x="886" y="5373"/>
                </a:cubicBezTo>
                <a:cubicBezTo>
                  <a:pt x="741" y="5228"/>
                  <a:pt x="741" y="5228"/>
                  <a:pt x="741" y="5228"/>
                </a:cubicBezTo>
                <a:cubicBezTo>
                  <a:pt x="741" y="5228"/>
                  <a:pt x="741" y="5228"/>
                  <a:pt x="741" y="5228"/>
                </a:cubicBezTo>
                <a:cubicBezTo>
                  <a:pt x="699" y="5186"/>
                  <a:pt x="699" y="5118"/>
                  <a:pt x="741" y="5077"/>
                </a:cubicBezTo>
                <a:cubicBezTo>
                  <a:pt x="782" y="5035"/>
                  <a:pt x="850" y="5035"/>
                  <a:pt x="892" y="5077"/>
                </a:cubicBezTo>
                <a:cubicBezTo>
                  <a:pt x="1088" y="5273"/>
                  <a:pt x="1088" y="5273"/>
                  <a:pt x="1088" y="5273"/>
                </a:cubicBezTo>
                <a:cubicBezTo>
                  <a:pt x="1115" y="5300"/>
                  <a:pt x="1125" y="5338"/>
                  <a:pt x="1117" y="5373"/>
                </a:cubicBezTo>
                <a:cubicBezTo>
                  <a:pt x="2714" y="5373"/>
                  <a:pt x="2714" y="5373"/>
                  <a:pt x="2714" y="5373"/>
                </a:cubicBezTo>
                <a:cubicBezTo>
                  <a:pt x="2876" y="5373"/>
                  <a:pt x="2876" y="5373"/>
                  <a:pt x="2876" y="5373"/>
                </a:cubicBezTo>
                <a:cubicBezTo>
                  <a:pt x="5502" y="5373"/>
                  <a:pt x="5502" y="5373"/>
                  <a:pt x="5502" y="5373"/>
                </a:cubicBezTo>
                <a:cubicBezTo>
                  <a:pt x="5502" y="2747"/>
                  <a:pt x="5502" y="2747"/>
                  <a:pt x="5502" y="2747"/>
                </a:cubicBezTo>
                <a:cubicBezTo>
                  <a:pt x="5502" y="2292"/>
                  <a:pt x="5502" y="2292"/>
                  <a:pt x="5502" y="2292"/>
                </a:cubicBezTo>
                <a:cubicBezTo>
                  <a:pt x="5502" y="928"/>
                  <a:pt x="5502" y="928"/>
                  <a:pt x="5502" y="928"/>
                </a:cubicBezTo>
                <a:cubicBezTo>
                  <a:pt x="5461" y="950"/>
                  <a:pt x="5410" y="944"/>
                  <a:pt x="5375" y="910"/>
                </a:cubicBezTo>
                <a:cubicBezTo>
                  <a:pt x="5375" y="910"/>
                  <a:pt x="5375" y="910"/>
                  <a:pt x="5375" y="910"/>
                </a:cubicBezTo>
                <a:cubicBezTo>
                  <a:pt x="5179" y="714"/>
                  <a:pt x="5179" y="714"/>
                  <a:pt x="5179" y="714"/>
                </a:cubicBezTo>
                <a:cubicBezTo>
                  <a:pt x="5179" y="714"/>
                  <a:pt x="5179" y="714"/>
                  <a:pt x="5179" y="714"/>
                </a:cubicBezTo>
                <a:cubicBezTo>
                  <a:pt x="5137" y="672"/>
                  <a:pt x="5137" y="604"/>
                  <a:pt x="5179" y="562"/>
                </a:cubicBezTo>
                <a:cubicBezTo>
                  <a:pt x="5221" y="521"/>
                  <a:pt x="5289" y="521"/>
                  <a:pt x="5330" y="562"/>
                </a:cubicBezTo>
                <a:cubicBezTo>
                  <a:pt x="5502" y="734"/>
                  <a:pt x="5502" y="734"/>
                  <a:pt x="5502" y="734"/>
                </a:cubicBezTo>
                <a:cubicBezTo>
                  <a:pt x="5502" y="342"/>
                  <a:pt x="5502" y="342"/>
                  <a:pt x="5502" y="342"/>
                </a:cubicBezTo>
                <a:cubicBezTo>
                  <a:pt x="5473" y="355"/>
                  <a:pt x="5440" y="355"/>
                  <a:pt x="5412" y="342"/>
                </a:cubicBezTo>
                <a:cubicBezTo>
                  <a:pt x="5146" y="76"/>
                  <a:pt x="5146" y="76"/>
                  <a:pt x="5146" y="76"/>
                </a:cubicBezTo>
                <a:cubicBezTo>
                  <a:pt x="5146" y="76"/>
                  <a:pt x="5146" y="76"/>
                  <a:pt x="5146" y="76"/>
                </a:cubicBezTo>
                <a:cubicBezTo>
                  <a:pt x="5104" y="34"/>
                  <a:pt x="5037" y="34"/>
                  <a:pt x="4995" y="76"/>
                </a:cubicBezTo>
                <a:cubicBezTo>
                  <a:pt x="4954" y="117"/>
                  <a:pt x="4954" y="185"/>
                  <a:pt x="4995" y="227"/>
                </a:cubicBezTo>
                <a:cubicBezTo>
                  <a:pt x="5115" y="346"/>
                  <a:pt x="5115" y="346"/>
                  <a:pt x="5115" y="346"/>
                </a:cubicBezTo>
                <a:cubicBezTo>
                  <a:pt x="5148" y="388"/>
                  <a:pt x="5145" y="449"/>
                  <a:pt x="5107" y="487"/>
                </a:cubicBezTo>
                <a:cubicBezTo>
                  <a:pt x="5072" y="522"/>
                  <a:pt x="5020" y="528"/>
                  <a:pt x="4979" y="505"/>
                </a:cubicBezTo>
                <a:cubicBezTo>
                  <a:pt x="4557" y="83"/>
                  <a:pt x="4557" y="83"/>
                  <a:pt x="4557" y="83"/>
                </a:cubicBezTo>
                <a:cubicBezTo>
                  <a:pt x="4557" y="83"/>
                  <a:pt x="4557" y="83"/>
                  <a:pt x="4557" y="83"/>
                </a:cubicBezTo>
                <a:cubicBezTo>
                  <a:pt x="4515" y="41"/>
                  <a:pt x="4448" y="41"/>
                  <a:pt x="4406" y="82"/>
                </a:cubicBezTo>
                <a:cubicBezTo>
                  <a:pt x="4365" y="124"/>
                  <a:pt x="4365" y="192"/>
                  <a:pt x="4406" y="233"/>
                </a:cubicBezTo>
                <a:cubicBezTo>
                  <a:pt x="4471" y="298"/>
                  <a:pt x="4471" y="298"/>
                  <a:pt x="4471" y="298"/>
                </a:cubicBezTo>
                <a:cubicBezTo>
                  <a:pt x="4504" y="340"/>
                  <a:pt x="4502" y="401"/>
                  <a:pt x="4463" y="440"/>
                </a:cubicBezTo>
                <a:cubicBezTo>
                  <a:pt x="4429" y="474"/>
                  <a:pt x="4376" y="480"/>
                  <a:pt x="4336" y="457"/>
                </a:cubicBezTo>
                <a:cubicBezTo>
                  <a:pt x="4124" y="245"/>
                  <a:pt x="4124" y="245"/>
                  <a:pt x="4124" y="245"/>
                </a:cubicBezTo>
                <a:cubicBezTo>
                  <a:pt x="4124" y="245"/>
                  <a:pt x="4124" y="245"/>
                  <a:pt x="4124" y="245"/>
                </a:cubicBezTo>
                <a:cubicBezTo>
                  <a:pt x="4082" y="204"/>
                  <a:pt x="4014" y="204"/>
                  <a:pt x="3973" y="245"/>
                </a:cubicBezTo>
                <a:cubicBezTo>
                  <a:pt x="3931" y="287"/>
                  <a:pt x="3931" y="354"/>
                  <a:pt x="3973" y="396"/>
                </a:cubicBezTo>
                <a:cubicBezTo>
                  <a:pt x="4452" y="876"/>
                  <a:pt x="4452" y="876"/>
                  <a:pt x="4452" y="876"/>
                </a:cubicBezTo>
                <a:cubicBezTo>
                  <a:pt x="4490" y="917"/>
                  <a:pt x="4488" y="982"/>
                  <a:pt x="4448" y="1022"/>
                </a:cubicBezTo>
                <a:cubicBezTo>
                  <a:pt x="4409" y="1061"/>
                  <a:pt x="4346" y="1063"/>
                  <a:pt x="4304" y="1028"/>
                </a:cubicBezTo>
                <a:cubicBezTo>
                  <a:pt x="4252" y="975"/>
                  <a:pt x="4252" y="975"/>
                  <a:pt x="4252" y="975"/>
                </a:cubicBezTo>
                <a:cubicBezTo>
                  <a:pt x="4252" y="975"/>
                  <a:pt x="4252" y="975"/>
                  <a:pt x="4252" y="975"/>
                </a:cubicBezTo>
                <a:cubicBezTo>
                  <a:pt x="4210" y="934"/>
                  <a:pt x="4142" y="933"/>
                  <a:pt x="4101" y="975"/>
                </a:cubicBezTo>
                <a:cubicBezTo>
                  <a:pt x="4059" y="1017"/>
                  <a:pt x="4059" y="1084"/>
                  <a:pt x="4101" y="1126"/>
                </a:cubicBezTo>
                <a:cubicBezTo>
                  <a:pt x="4374" y="1399"/>
                  <a:pt x="4374" y="1399"/>
                  <a:pt x="4374" y="1399"/>
                </a:cubicBezTo>
                <a:cubicBezTo>
                  <a:pt x="4397" y="1439"/>
                  <a:pt x="4391" y="1492"/>
                  <a:pt x="4357" y="1527"/>
                </a:cubicBezTo>
                <a:cubicBezTo>
                  <a:pt x="4323" y="1561"/>
                  <a:pt x="4272" y="1567"/>
                  <a:pt x="4232" y="1546"/>
                </a:cubicBezTo>
                <a:cubicBezTo>
                  <a:pt x="4134" y="1448"/>
                  <a:pt x="4134" y="1448"/>
                  <a:pt x="4134" y="1448"/>
                </a:cubicBezTo>
                <a:cubicBezTo>
                  <a:pt x="4134" y="1448"/>
                  <a:pt x="4134" y="1448"/>
                  <a:pt x="4134" y="1448"/>
                </a:cubicBezTo>
                <a:cubicBezTo>
                  <a:pt x="4093" y="1407"/>
                  <a:pt x="4025" y="1406"/>
                  <a:pt x="3983" y="1448"/>
                </a:cubicBezTo>
                <a:cubicBezTo>
                  <a:pt x="3942" y="1490"/>
                  <a:pt x="3942" y="1557"/>
                  <a:pt x="3984" y="1599"/>
                </a:cubicBezTo>
                <a:cubicBezTo>
                  <a:pt x="4068" y="1683"/>
                  <a:pt x="4068" y="1683"/>
                  <a:pt x="4068" y="1683"/>
                </a:cubicBezTo>
                <a:cubicBezTo>
                  <a:pt x="4098" y="1725"/>
                  <a:pt x="4095" y="1783"/>
                  <a:pt x="4057" y="1821"/>
                </a:cubicBezTo>
                <a:cubicBezTo>
                  <a:pt x="4015" y="1863"/>
                  <a:pt x="3948" y="1863"/>
                  <a:pt x="3906" y="1821"/>
                </a:cubicBezTo>
                <a:cubicBezTo>
                  <a:pt x="3437" y="1351"/>
                  <a:pt x="3437" y="1351"/>
                  <a:pt x="3437" y="1351"/>
                </a:cubicBezTo>
                <a:cubicBezTo>
                  <a:pt x="3437" y="1351"/>
                  <a:pt x="3437" y="1351"/>
                  <a:pt x="3437" y="1351"/>
                </a:cubicBezTo>
                <a:cubicBezTo>
                  <a:pt x="3395" y="1310"/>
                  <a:pt x="3327" y="1310"/>
                  <a:pt x="3286" y="1351"/>
                </a:cubicBezTo>
                <a:cubicBezTo>
                  <a:pt x="3244" y="1393"/>
                  <a:pt x="3244" y="1460"/>
                  <a:pt x="3286" y="1502"/>
                </a:cubicBezTo>
                <a:cubicBezTo>
                  <a:pt x="3973" y="2189"/>
                  <a:pt x="3973" y="2189"/>
                  <a:pt x="3973" y="2189"/>
                </a:cubicBezTo>
                <a:cubicBezTo>
                  <a:pt x="3991" y="2228"/>
                  <a:pt x="3984" y="2276"/>
                  <a:pt x="3951" y="2309"/>
                </a:cubicBezTo>
                <a:cubicBezTo>
                  <a:pt x="3912" y="2348"/>
                  <a:pt x="3850" y="2350"/>
                  <a:pt x="3808" y="2315"/>
                </a:cubicBezTo>
                <a:cubicBezTo>
                  <a:pt x="3423" y="1931"/>
                  <a:pt x="3423" y="1931"/>
                  <a:pt x="3423" y="1931"/>
                </a:cubicBezTo>
                <a:cubicBezTo>
                  <a:pt x="3423" y="1931"/>
                  <a:pt x="3423" y="1931"/>
                  <a:pt x="3423" y="1931"/>
                </a:cubicBezTo>
                <a:cubicBezTo>
                  <a:pt x="3382" y="1889"/>
                  <a:pt x="3314" y="1889"/>
                  <a:pt x="3273" y="1931"/>
                </a:cubicBezTo>
                <a:cubicBezTo>
                  <a:pt x="3231" y="1972"/>
                  <a:pt x="3231" y="2040"/>
                  <a:pt x="3273" y="2081"/>
                </a:cubicBezTo>
                <a:cubicBezTo>
                  <a:pt x="3373" y="2181"/>
                  <a:pt x="3373" y="2181"/>
                  <a:pt x="3373" y="2181"/>
                </a:cubicBezTo>
                <a:cubicBezTo>
                  <a:pt x="3408" y="2223"/>
                  <a:pt x="3406" y="2286"/>
                  <a:pt x="3366" y="2325"/>
                </a:cubicBezTo>
                <a:cubicBezTo>
                  <a:pt x="3327" y="2365"/>
                  <a:pt x="3265" y="2367"/>
                  <a:pt x="3223" y="2331"/>
                </a:cubicBezTo>
                <a:cubicBezTo>
                  <a:pt x="2994" y="2103"/>
                  <a:pt x="2994" y="2103"/>
                  <a:pt x="2994" y="2103"/>
                </a:cubicBezTo>
                <a:cubicBezTo>
                  <a:pt x="2994" y="2103"/>
                  <a:pt x="2994" y="2103"/>
                  <a:pt x="2994" y="2103"/>
                </a:cubicBezTo>
                <a:cubicBezTo>
                  <a:pt x="2953" y="2062"/>
                  <a:pt x="2885" y="2061"/>
                  <a:pt x="2844" y="2103"/>
                </a:cubicBezTo>
                <a:cubicBezTo>
                  <a:pt x="2802" y="2145"/>
                  <a:pt x="2802" y="2212"/>
                  <a:pt x="2844" y="2254"/>
                </a:cubicBezTo>
                <a:cubicBezTo>
                  <a:pt x="3128" y="2539"/>
                  <a:pt x="3128" y="2539"/>
                  <a:pt x="3128" y="2539"/>
                </a:cubicBezTo>
                <a:cubicBezTo>
                  <a:pt x="3156" y="2580"/>
                  <a:pt x="3152" y="2637"/>
                  <a:pt x="3115" y="2673"/>
                </a:cubicBezTo>
                <a:cubicBezTo>
                  <a:pt x="3078" y="2711"/>
                  <a:pt x="3019" y="2714"/>
                  <a:pt x="2977" y="2684"/>
                </a:cubicBezTo>
                <a:cubicBezTo>
                  <a:pt x="2870" y="2577"/>
                  <a:pt x="2870" y="2577"/>
                  <a:pt x="2870" y="2577"/>
                </a:cubicBezTo>
                <a:cubicBezTo>
                  <a:pt x="2870" y="2577"/>
                  <a:pt x="2870" y="2577"/>
                  <a:pt x="2870" y="2577"/>
                </a:cubicBezTo>
                <a:cubicBezTo>
                  <a:pt x="2828" y="2535"/>
                  <a:pt x="2761" y="2535"/>
                  <a:pt x="2719" y="2577"/>
                </a:cubicBezTo>
                <a:cubicBezTo>
                  <a:pt x="2678" y="2618"/>
                  <a:pt x="2678" y="2686"/>
                  <a:pt x="2719" y="2727"/>
                </a:cubicBezTo>
                <a:cubicBezTo>
                  <a:pt x="2875" y="2883"/>
                  <a:pt x="2875" y="2883"/>
                  <a:pt x="2875" y="2883"/>
                </a:cubicBezTo>
                <a:close/>
                <a:moveTo>
                  <a:pt x="16" y="5373"/>
                </a:moveTo>
                <a:cubicBezTo>
                  <a:pt x="0" y="5334"/>
                  <a:pt x="8" y="5288"/>
                  <a:pt x="39" y="5257"/>
                </a:cubicBezTo>
                <a:cubicBezTo>
                  <a:pt x="81" y="5215"/>
                  <a:pt x="148" y="5215"/>
                  <a:pt x="190" y="5257"/>
                </a:cubicBezTo>
                <a:cubicBezTo>
                  <a:pt x="190" y="5257"/>
                  <a:pt x="190" y="5257"/>
                  <a:pt x="190" y="5257"/>
                </a:cubicBezTo>
                <a:cubicBezTo>
                  <a:pt x="297" y="5364"/>
                  <a:pt x="297" y="5364"/>
                  <a:pt x="297" y="5364"/>
                </a:cubicBezTo>
                <a:cubicBezTo>
                  <a:pt x="302" y="5367"/>
                  <a:pt x="307" y="5370"/>
                  <a:pt x="312" y="5373"/>
                </a:cubicBezTo>
                <a:cubicBezTo>
                  <a:pt x="16" y="5373"/>
                  <a:pt x="16" y="5373"/>
                  <a:pt x="16" y="5373"/>
                </a:cubicBezTo>
                <a:close/>
                <a:moveTo>
                  <a:pt x="1601" y="4580"/>
                </a:moveTo>
                <a:cubicBezTo>
                  <a:pt x="1949" y="4928"/>
                  <a:pt x="1949" y="4928"/>
                  <a:pt x="1949" y="4928"/>
                </a:cubicBezTo>
                <a:cubicBezTo>
                  <a:pt x="1949" y="4928"/>
                  <a:pt x="1949" y="4928"/>
                  <a:pt x="1949" y="4928"/>
                </a:cubicBezTo>
                <a:cubicBezTo>
                  <a:pt x="1991" y="4970"/>
                  <a:pt x="1991" y="5038"/>
                  <a:pt x="1949" y="5079"/>
                </a:cubicBezTo>
                <a:cubicBezTo>
                  <a:pt x="1907" y="5121"/>
                  <a:pt x="1839" y="5121"/>
                  <a:pt x="1797" y="5079"/>
                </a:cubicBezTo>
                <a:cubicBezTo>
                  <a:pt x="1449" y="4731"/>
                  <a:pt x="1449" y="4731"/>
                  <a:pt x="1449" y="4731"/>
                </a:cubicBezTo>
                <a:cubicBezTo>
                  <a:pt x="1407" y="4689"/>
                  <a:pt x="1407" y="4622"/>
                  <a:pt x="1449" y="4580"/>
                </a:cubicBezTo>
                <a:cubicBezTo>
                  <a:pt x="1491" y="4538"/>
                  <a:pt x="1559" y="4538"/>
                  <a:pt x="1600" y="4580"/>
                </a:cubicBezTo>
                <a:cubicBezTo>
                  <a:pt x="1601" y="4580"/>
                  <a:pt x="1601" y="4580"/>
                  <a:pt x="1601" y="4580"/>
                </a:cubicBezTo>
                <a:close/>
                <a:moveTo>
                  <a:pt x="2044" y="5165"/>
                </a:moveTo>
                <a:cubicBezTo>
                  <a:pt x="2086" y="5123"/>
                  <a:pt x="2154" y="5123"/>
                  <a:pt x="2195" y="5165"/>
                </a:cubicBezTo>
                <a:cubicBezTo>
                  <a:pt x="2237" y="5207"/>
                  <a:pt x="2237" y="5275"/>
                  <a:pt x="2195" y="5316"/>
                </a:cubicBezTo>
                <a:cubicBezTo>
                  <a:pt x="2154" y="5358"/>
                  <a:pt x="2086" y="5358"/>
                  <a:pt x="2044" y="5316"/>
                </a:cubicBezTo>
                <a:cubicBezTo>
                  <a:pt x="2002" y="5275"/>
                  <a:pt x="2002" y="5207"/>
                  <a:pt x="2044" y="5165"/>
                </a:cubicBezTo>
                <a:close/>
                <a:moveTo>
                  <a:pt x="1850" y="3766"/>
                </a:moveTo>
                <a:cubicBezTo>
                  <a:pt x="1892" y="3724"/>
                  <a:pt x="1960" y="3724"/>
                  <a:pt x="2002" y="3766"/>
                </a:cubicBezTo>
                <a:cubicBezTo>
                  <a:pt x="2043" y="3808"/>
                  <a:pt x="2043" y="3876"/>
                  <a:pt x="2002" y="3917"/>
                </a:cubicBezTo>
                <a:cubicBezTo>
                  <a:pt x="1960" y="3959"/>
                  <a:pt x="1892" y="3959"/>
                  <a:pt x="1850" y="3917"/>
                </a:cubicBezTo>
                <a:cubicBezTo>
                  <a:pt x="1808" y="3876"/>
                  <a:pt x="1808" y="3808"/>
                  <a:pt x="1850" y="3766"/>
                </a:cubicBezTo>
                <a:close/>
                <a:moveTo>
                  <a:pt x="2220" y="3985"/>
                </a:moveTo>
                <a:cubicBezTo>
                  <a:pt x="2416" y="4181"/>
                  <a:pt x="2416" y="4181"/>
                  <a:pt x="2416" y="4181"/>
                </a:cubicBezTo>
                <a:cubicBezTo>
                  <a:pt x="2458" y="4223"/>
                  <a:pt x="2458" y="4290"/>
                  <a:pt x="2416" y="4332"/>
                </a:cubicBezTo>
                <a:cubicBezTo>
                  <a:pt x="2375" y="4374"/>
                  <a:pt x="2307" y="4374"/>
                  <a:pt x="2265" y="4332"/>
                </a:cubicBezTo>
                <a:cubicBezTo>
                  <a:pt x="2265" y="4332"/>
                  <a:pt x="2265" y="4332"/>
                  <a:pt x="2265" y="4332"/>
                </a:cubicBezTo>
                <a:cubicBezTo>
                  <a:pt x="2069" y="4136"/>
                  <a:pt x="2069" y="4136"/>
                  <a:pt x="2069" y="4136"/>
                </a:cubicBezTo>
                <a:cubicBezTo>
                  <a:pt x="2069" y="4136"/>
                  <a:pt x="2069" y="4136"/>
                  <a:pt x="2069" y="4136"/>
                </a:cubicBezTo>
                <a:cubicBezTo>
                  <a:pt x="2027" y="4094"/>
                  <a:pt x="2027" y="4026"/>
                  <a:pt x="2069" y="3985"/>
                </a:cubicBezTo>
                <a:cubicBezTo>
                  <a:pt x="2111" y="3943"/>
                  <a:pt x="2178" y="3943"/>
                  <a:pt x="2220" y="3985"/>
                </a:cubicBezTo>
                <a:close/>
                <a:moveTo>
                  <a:pt x="1855" y="3204"/>
                </a:moveTo>
                <a:cubicBezTo>
                  <a:pt x="1897" y="3162"/>
                  <a:pt x="1964" y="3162"/>
                  <a:pt x="2006" y="3204"/>
                </a:cubicBezTo>
                <a:cubicBezTo>
                  <a:pt x="2048" y="3245"/>
                  <a:pt x="2048" y="3313"/>
                  <a:pt x="2006" y="3355"/>
                </a:cubicBezTo>
                <a:cubicBezTo>
                  <a:pt x="1964" y="3397"/>
                  <a:pt x="1897" y="3397"/>
                  <a:pt x="1855" y="3355"/>
                </a:cubicBezTo>
                <a:cubicBezTo>
                  <a:pt x="1813" y="3313"/>
                  <a:pt x="1813" y="3245"/>
                  <a:pt x="1855" y="3204"/>
                </a:cubicBezTo>
                <a:close/>
                <a:moveTo>
                  <a:pt x="2650" y="3243"/>
                </a:moveTo>
                <a:cubicBezTo>
                  <a:pt x="2846" y="3439"/>
                  <a:pt x="2846" y="3439"/>
                  <a:pt x="2846" y="3439"/>
                </a:cubicBezTo>
                <a:cubicBezTo>
                  <a:pt x="2888" y="3480"/>
                  <a:pt x="2888" y="3548"/>
                  <a:pt x="2846" y="3590"/>
                </a:cubicBezTo>
                <a:cubicBezTo>
                  <a:pt x="2805" y="3632"/>
                  <a:pt x="2737" y="3632"/>
                  <a:pt x="2695" y="3590"/>
                </a:cubicBezTo>
                <a:cubicBezTo>
                  <a:pt x="2695" y="3590"/>
                  <a:pt x="2695" y="3590"/>
                  <a:pt x="2695" y="3590"/>
                </a:cubicBezTo>
                <a:cubicBezTo>
                  <a:pt x="2499" y="3394"/>
                  <a:pt x="2499" y="3394"/>
                  <a:pt x="2499" y="3394"/>
                </a:cubicBezTo>
                <a:cubicBezTo>
                  <a:pt x="2499" y="3394"/>
                  <a:pt x="2499" y="3394"/>
                  <a:pt x="2499" y="3394"/>
                </a:cubicBezTo>
                <a:cubicBezTo>
                  <a:pt x="2457" y="3352"/>
                  <a:pt x="2457" y="3284"/>
                  <a:pt x="2499" y="3243"/>
                </a:cubicBezTo>
                <a:cubicBezTo>
                  <a:pt x="2541" y="3201"/>
                  <a:pt x="2608" y="3201"/>
                  <a:pt x="2650" y="3243"/>
                </a:cubicBezTo>
                <a:close/>
                <a:moveTo>
                  <a:pt x="2909" y="3653"/>
                </a:moveTo>
                <a:cubicBezTo>
                  <a:pt x="2951" y="3611"/>
                  <a:pt x="3019" y="3611"/>
                  <a:pt x="3060" y="3653"/>
                </a:cubicBezTo>
                <a:cubicBezTo>
                  <a:pt x="3102" y="3694"/>
                  <a:pt x="3102" y="3762"/>
                  <a:pt x="3060" y="3804"/>
                </a:cubicBezTo>
                <a:cubicBezTo>
                  <a:pt x="3019" y="3846"/>
                  <a:pt x="2951" y="3846"/>
                  <a:pt x="2909" y="3804"/>
                </a:cubicBezTo>
                <a:cubicBezTo>
                  <a:pt x="2867" y="3762"/>
                  <a:pt x="2867" y="3694"/>
                  <a:pt x="2909" y="3653"/>
                </a:cubicBezTo>
                <a:close/>
                <a:moveTo>
                  <a:pt x="3178" y="2736"/>
                </a:moveTo>
                <a:cubicBezTo>
                  <a:pt x="3220" y="2694"/>
                  <a:pt x="3288" y="2694"/>
                  <a:pt x="3330" y="2736"/>
                </a:cubicBezTo>
                <a:cubicBezTo>
                  <a:pt x="3371" y="2777"/>
                  <a:pt x="3371" y="2845"/>
                  <a:pt x="3330" y="2887"/>
                </a:cubicBezTo>
                <a:cubicBezTo>
                  <a:pt x="3288" y="2929"/>
                  <a:pt x="3220" y="2929"/>
                  <a:pt x="3178" y="2887"/>
                </a:cubicBezTo>
                <a:cubicBezTo>
                  <a:pt x="3137" y="2845"/>
                  <a:pt x="3137" y="2777"/>
                  <a:pt x="3178" y="2736"/>
                </a:cubicBezTo>
                <a:close/>
                <a:moveTo>
                  <a:pt x="3572" y="2396"/>
                </a:moveTo>
                <a:cubicBezTo>
                  <a:pt x="3768" y="2593"/>
                  <a:pt x="3768" y="2593"/>
                  <a:pt x="3768" y="2593"/>
                </a:cubicBezTo>
                <a:cubicBezTo>
                  <a:pt x="3810" y="2634"/>
                  <a:pt x="3810" y="2702"/>
                  <a:pt x="3768" y="2744"/>
                </a:cubicBezTo>
                <a:cubicBezTo>
                  <a:pt x="3726" y="2786"/>
                  <a:pt x="3659" y="2786"/>
                  <a:pt x="3617" y="2744"/>
                </a:cubicBezTo>
                <a:cubicBezTo>
                  <a:pt x="3617" y="2744"/>
                  <a:pt x="3617" y="2744"/>
                  <a:pt x="3617" y="2744"/>
                </a:cubicBezTo>
                <a:cubicBezTo>
                  <a:pt x="3421" y="2548"/>
                  <a:pt x="3421" y="2548"/>
                  <a:pt x="3421" y="2548"/>
                </a:cubicBezTo>
                <a:cubicBezTo>
                  <a:pt x="3421" y="2548"/>
                  <a:pt x="3421" y="2548"/>
                  <a:pt x="3421" y="2548"/>
                </a:cubicBezTo>
                <a:cubicBezTo>
                  <a:pt x="3379" y="2506"/>
                  <a:pt x="3379" y="2438"/>
                  <a:pt x="3421" y="2396"/>
                </a:cubicBezTo>
                <a:cubicBezTo>
                  <a:pt x="3462" y="2355"/>
                  <a:pt x="3530" y="2355"/>
                  <a:pt x="3572" y="2396"/>
                </a:cubicBezTo>
                <a:close/>
                <a:moveTo>
                  <a:pt x="4724" y="2485"/>
                </a:moveTo>
                <a:cubicBezTo>
                  <a:pt x="4766" y="2443"/>
                  <a:pt x="4834" y="2443"/>
                  <a:pt x="4875" y="2485"/>
                </a:cubicBezTo>
                <a:cubicBezTo>
                  <a:pt x="4917" y="2527"/>
                  <a:pt x="4917" y="2595"/>
                  <a:pt x="4875" y="2636"/>
                </a:cubicBezTo>
                <a:cubicBezTo>
                  <a:pt x="4834" y="2678"/>
                  <a:pt x="4766" y="2678"/>
                  <a:pt x="4724" y="2636"/>
                </a:cubicBezTo>
                <a:cubicBezTo>
                  <a:pt x="4682" y="2595"/>
                  <a:pt x="4682" y="2527"/>
                  <a:pt x="4724" y="2485"/>
                </a:cubicBezTo>
                <a:close/>
                <a:moveTo>
                  <a:pt x="4281" y="1900"/>
                </a:moveTo>
                <a:cubicBezTo>
                  <a:pt x="4629" y="2248"/>
                  <a:pt x="4629" y="2248"/>
                  <a:pt x="4629" y="2248"/>
                </a:cubicBezTo>
                <a:cubicBezTo>
                  <a:pt x="4629" y="2248"/>
                  <a:pt x="4629" y="2248"/>
                  <a:pt x="4629" y="2248"/>
                </a:cubicBezTo>
                <a:cubicBezTo>
                  <a:pt x="4671" y="2290"/>
                  <a:pt x="4671" y="2357"/>
                  <a:pt x="4629" y="2399"/>
                </a:cubicBezTo>
                <a:cubicBezTo>
                  <a:pt x="4587" y="2441"/>
                  <a:pt x="4519" y="2441"/>
                  <a:pt x="4478" y="2399"/>
                </a:cubicBezTo>
                <a:cubicBezTo>
                  <a:pt x="4129" y="2051"/>
                  <a:pt x="4129" y="2051"/>
                  <a:pt x="4129" y="2051"/>
                </a:cubicBezTo>
                <a:cubicBezTo>
                  <a:pt x="4087" y="2009"/>
                  <a:pt x="4088" y="1941"/>
                  <a:pt x="4129" y="1900"/>
                </a:cubicBezTo>
                <a:cubicBezTo>
                  <a:pt x="4171" y="1858"/>
                  <a:pt x="4239" y="1858"/>
                  <a:pt x="4281" y="1900"/>
                </a:cubicBezTo>
                <a:cubicBezTo>
                  <a:pt x="4281" y="1900"/>
                  <a:pt x="4281" y="1900"/>
                  <a:pt x="4281" y="1900"/>
                </a:cubicBezTo>
                <a:close/>
                <a:moveTo>
                  <a:pt x="4900" y="1305"/>
                </a:moveTo>
                <a:cubicBezTo>
                  <a:pt x="5096" y="1501"/>
                  <a:pt x="5096" y="1501"/>
                  <a:pt x="5096" y="1501"/>
                </a:cubicBezTo>
                <a:cubicBezTo>
                  <a:pt x="5138" y="1543"/>
                  <a:pt x="5138" y="1610"/>
                  <a:pt x="5096" y="1652"/>
                </a:cubicBezTo>
                <a:cubicBezTo>
                  <a:pt x="5055" y="1694"/>
                  <a:pt x="4987" y="1694"/>
                  <a:pt x="4945" y="1652"/>
                </a:cubicBezTo>
                <a:cubicBezTo>
                  <a:pt x="4945" y="1652"/>
                  <a:pt x="4945" y="1652"/>
                  <a:pt x="4945" y="1652"/>
                </a:cubicBezTo>
                <a:cubicBezTo>
                  <a:pt x="4749" y="1456"/>
                  <a:pt x="4749" y="1456"/>
                  <a:pt x="4749" y="1456"/>
                </a:cubicBezTo>
                <a:cubicBezTo>
                  <a:pt x="4749" y="1456"/>
                  <a:pt x="4749" y="1456"/>
                  <a:pt x="4749" y="1456"/>
                </a:cubicBezTo>
                <a:cubicBezTo>
                  <a:pt x="4707" y="1414"/>
                  <a:pt x="4707" y="1346"/>
                  <a:pt x="4749" y="1305"/>
                </a:cubicBezTo>
                <a:cubicBezTo>
                  <a:pt x="4791" y="1263"/>
                  <a:pt x="4858" y="1263"/>
                  <a:pt x="4900" y="1305"/>
                </a:cubicBezTo>
                <a:close/>
                <a:moveTo>
                  <a:pt x="4530" y="1086"/>
                </a:moveTo>
                <a:cubicBezTo>
                  <a:pt x="4572" y="1044"/>
                  <a:pt x="4640" y="1044"/>
                  <a:pt x="4682" y="1086"/>
                </a:cubicBezTo>
                <a:cubicBezTo>
                  <a:pt x="4723" y="1128"/>
                  <a:pt x="4723" y="1195"/>
                  <a:pt x="4682" y="1237"/>
                </a:cubicBezTo>
                <a:cubicBezTo>
                  <a:pt x="4640" y="1279"/>
                  <a:pt x="4572" y="1279"/>
                  <a:pt x="4530" y="1237"/>
                </a:cubicBezTo>
                <a:cubicBezTo>
                  <a:pt x="4489" y="1195"/>
                  <a:pt x="4489" y="1128"/>
                  <a:pt x="4530" y="1086"/>
                </a:cubicBezTo>
                <a:close/>
                <a:moveTo>
                  <a:pt x="4535" y="523"/>
                </a:moveTo>
                <a:cubicBezTo>
                  <a:pt x="4577" y="482"/>
                  <a:pt x="4645" y="482"/>
                  <a:pt x="4686" y="523"/>
                </a:cubicBezTo>
                <a:cubicBezTo>
                  <a:pt x="4728" y="565"/>
                  <a:pt x="4728" y="633"/>
                  <a:pt x="4686" y="675"/>
                </a:cubicBezTo>
                <a:cubicBezTo>
                  <a:pt x="4645" y="717"/>
                  <a:pt x="4577" y="717"/>
                  <a:pt x="4535" y="675"/>
                </a:cubicBezTo>
                <a:cubicBezTo>
                  <a:pt x="4493" y="633"/>
                  <a:pt x="4493" y="565"/>
                  <a:pt x="4535" y="523"/>
                </a:cubicBezTo>
                <a:close/>
              </a:path>
            </a:pathLst>
          </a:custGeom>
          <a:gradFill flip="none" rotWithShape="1">
            <a:gsLst>
              <a:gs pos="17000">
                <a:srgbClr val="008DC9"/>
              </a:gs>
              <a:gs pos="100000">
                <a:srgbClr val="42AC61"/>
              </a:gs>
            </a:gsLst>
            <a:path path="circle">
              <a:fillToRect r="100000" b="100000"/>
            </a:path>
            <a:tileRect l="-100000" t="-100000"/>
          </a:gradFill>
          <a:ln>
            <a:noFill/>
          </a:ln>
          <a:effectLst>
            <a:outerShdw blurRad="50800" dist="38100" dir="16200000" rotWithShape="0">
              <a:prstClr val="black">
                <a:alpha val="71000"/>
              </a:prstClr>
            </a:outerShdw>
          </a:effectLst>
        </p:spPr>
        <p:txBody>
          <a:bodyPr vert="horz" wrap="square" lIns="91440" tIns="45720" rIns="91440" bIns="45720" numCol="1" anchor="t" anchorCtr="0" compatLnSpc="1">
            <a:prstTxWarp prst="textNoShape">
              <a:avLst/>
            </a:prstTxWarp>
          </a:bodyPr>
          <a:lstStyle/>
          <a:p>
            <a:endParaRPr lang="pt-BR"/>
          </a:p>
        </p:txBody>
      </p:sp>
      <p:pic>
        <p:nvPicPr>
          <p:cNvPr id="2" name="Imagem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88299" y="5896179"/>
            <a:ext cx="770467" cy="766089"/>
          </a:xfrm>
          <a:prstGeom prst="rect">
            <a:avLst/>
          </a:prstGeom>
        </p:spPr>
      </p:pic>
      <p:sp>
        <p:nvSpPr>
          <p:cNvPr id="12" name="Retângulo 11">
            <a:extLst>
              <a:ext uri="{FF2B5EF4-FFF2-40B4-BE49-F238E27FC236}">
                <a16:creationId xmlns:a16="http://schemas.microsoft.com/office/drawing/2014/main" id="{C39CF391-E887-42D6-A04C-41E205A67372}"/>
              </a:ext>
            </a:extLst>
          </p:cNvPr>
          <p:cNvSpPr/>
          <p:nvPr userDrawn="1"/>
        </p:nvSpPr>
        <p:spPr>
          <a:xfrm>
            <a:off x="3045484" y="321669"/>
            <a:ext cx="1418978" cy="369332"/>
          </a:xfrm>
          <a:prstGeom prst="rect">
            <a:avLst/>
          </a:prstGeom>
        </p:spPr>
        <p:txBody>
          <a:bodyPr wrap="none">
            <a:spAutoFit/>
          </a:bodyPr>
          <a:lstStyle/>
          <a:p>
            <a:r>
              <a:rPr lang="pt-BR" sz="1800" b="1">
                <a:solidFill>
                  <a:schemeClr val="bg1"/>
                </a:solidFill>
                <a:latin typeface="+mn-lt"/>
                <a:cs typeface="Arial" panose="020B0604020202020204" pitchFamily="34" charset="0"/>
              </a:rPr>
              <a:t>17ª </a:t>
            </a:r>
            <a:r>
              <a:rPr lang="pt-BR" sz="1800" b="1" err="1">
                <a:solidFill>
                  <a:schemeClr val="bg1"/>
                </a:solidFill>
                <a:latin typeface="+mn-lt"/>
                <a:cs typeface="Arial" panose="020B0604020202020204" pitchFamily="34" charset="0"/>
              </a:rPr>
              <a:t>Encuesta</a:t>
            </a:r>
            <a:endParaRPr lang="pt-BR" sz="1800" b="1">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2622162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ítulo + subtítulo + caixa de texto (grande) - Geral">
    <p:bg>
      <p:bgPr>
        <a:solidFill>
          <a:schemeClr val="bg1"/>
        </a:solidFill>
        <a:effectLst/>
      </p:bgPr>
    </p:bg>
    <p:spTree>
      <p:nvGrpSpPr>
        <p:cNvPr id="1" name=""/>
        <p:cNvGrpSpPr/>
        <p:nvPr/>
      </p:nvGrpSpPr>
      <p:grpSpPr>
        <a:xfrm>
          <a:off x="0" y="0"/>
          <a:ext cx="0" cy="0"/>
          <a:chOff x="0" y="0"/>
          <a:chExt cx="0" cy="0"/>
        </a:xfrm>
      </p:grpSpPr>
      <p:sp>
        <p:nvSpPr>
          <p:cNvPr id="4"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5" name="Espaço Reservado para Texto 5"/>
          <p:cNvSpPr>
            <a:spLocks noGrp="1"/>
          </p:cNvSpPr>
          <p:nvPr>
            <p:ph type="body" sz="quarter" idx="10" hasCustomPrompt="1"/>
          </p:nvPr>
        </p:nvSpPr>
        <p:spPr>
          <a:xfrm>
            <a:off x="628650" y="555449"/>
            <a:ext cx="8362950" cy="254000"/>
          </a:xfrm>
          <a:prstGeom prst="rect">
            <a:avLst/>
          </a:prstGeom>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
        <p:nvSpPr>
          <p:cNvPr id="27" name="Espaço Reservado para Texto 3"/>
          <p:cNvSpPr>
            <a:spLocks noGrp="1"/>
          </p:cNvSpPr>
          <p:nvPr>
            <p:ph type="body" sz="quarter" idx="11"/>
          </p:nvPr>
        </p:nvSpPr>
        <p:spPr>
          <a:xfrm>
            <a:off x="119063" y="1041400"/>
            <a:ext cx="8948737" cy="5321300"/>
          </a:xfrm>
          <a:prstGeom prst="rect">
            <a:avLst/>
          </a:prstGeom>
          <a:no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grpSp>
        <p:nvGrpSpPr>
          <p:cNvPr id="28" name="Grupo 12">
            <a:extLst>
              <a:ext uri="{FF2B5EF4-FFF2-40B4-BE49-F238E27FC236}">
                <a16:creationId xmlns:a16="http://schemas.microsoft.com/office/drawing/2014/main" id="{25CBE903-1727-49AB-9C12-5E1FC5F508ED}"/>
              </a:ext>
            </a:extLst>
          </p:cNvPr>
          <p:cNvGrpSpPr/>
          <p:nvPr userDrawn="1"/>
        </p:nvGrpSpPr>
        <p:grpSpPr>
          <a:xfrm>
            <a:off x="56357" y="192270"/>
            <a:ext cx="515937" cy="302318"/>
            <a:chOff x="2786063" y="2514600"/>
            <a:chExt cx="2871788" cy="1682750"/>
          </a:xfrm>
          <a:solidFill>
            <a:srgbClr val="42AC61"/>
          </a:solidFill>
        </p:grpSpPr>
        <p:sp>
          <p:nvSpPr>
            <p:cNvPr id="29" name="Freeform 5">
              <a:extLst>
                <a:ext uri="{FF2B5EF4-FFF2-40B4-BE49-F238E27FC236}">
                  <a16:creationId xmlns:a16="http://schemas.microsoft.com/office/drawing/2014/main" id="{F4F6AA82-BAD4-4B81-8CDD-38608E3AA374}"/>
                </a:ext>
              </a:extLst>
            </p:cNvPr>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 name="Freeform 6">
              <a:extLst>
                <a:ext uri="{FF2B5EF4-FFF2-40B4-BE49-F238E27FC236}">
                  <a16:creationId xmlns:a16="http://schemas.microsoft.com/office/drawing/2014/main" id="{7004ACDA-5306-4595-B7AC-760FBB7BADA3}"/>
                </a:ext>
              </a:extLst>
            </p:cNvPr>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 name="Freeform 7">
              <a:extLst>
                <a:ext uri="{FF2B5EF4-FFF2-40B4-BE49-F238E27FC236}">
                  <a16:creationId xmlns:a16="http://schemas.microsoft.com/office/drawing/2014/main" id="{4CDC5492-33E5-47AB-8F03-F50C20E60C46}"/>
                </a:ext>
              </a:extLst>
            </p:cNvPr>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 name="Freeform 8">
              <a:extLst>
                <a:ext uri="{FF2B5EF4-FFF2-40B4-BE49-F238E27FC236}">
                  <a16:creationId xmlns:a16="http://schemas.microsoft.com/office/drawing/2014/main" id="{30BC25D5-95CE-40D5-8558-CD51F17B2610}"/>
                </a:ext>
              </a:extLst>
            </p:cNvPr>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3" name="Freeform 9">
              <a:extLst>
                <a:ext uri="{FF2B5EF4-FFF2-40B4-BE49-F238E27FC236}">
                  <a16:creationId xmlns:a16="http://schemas.microsoft.com/office/drawing/2014/main" id="{38F9D894-0800-4B37-9FA3-D6455456CA41}"/>
                </a:ext>
              </a:extLst>
            </p:cNvPr>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4" name="Freeform 10">
              <a:extLst>
                <a:ext uri="{FF2B5EF4-FFF2-40B4-BE49-F238E27FC236}">
                  <a16:creationId xmlns:a16="http://schemas.microsoft.com/office/drawing/2014/main" id="{CB63D2A6-0F1A-4604-B146-005294ADB39D}"/>
                </a:ext>
              </a:extLst>
            </p:cNvPr>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Tree>
    <p:extLst>
      <p:ext uri="{BB962C8B-B14F-4D97-AF65-F5344CB8AC3E}">
        <p14:creationId xmlns:p14="http://schemas.microsoft.com/office/powerpoint/2010/main" val="115922225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IP_título + caixa de texto (grande)">
    <p:bg>
      <p:bgPr>
        <a:solidFill>
          <a:schemeClr val="bg1"/>
        </a:solidFill>
        <a:effectLst/>
      </p:bgPr>
    </p:bg>
    <p:spTree>
      <p:nvGrpSpPr>
        <p:cNvPr id="1" name=""/>
        <p:cNvGrpSpPr/>
        <p:nvPr/>
      </p:nvGrpSpPr>
      <p:grpSpPr>
        <a:xfrm>
          <a:off x="0" y="0"/>
          <a:ext cx="0" cy="0"/>
          <a:chOff x="0" y="0"/>
          <a:chExt cx="0" cy="0"/>
        </a:xfrm>
      </p:grpSpPr>
      <p:sp>
        <p:nvSpPr>
          <p:cNvPr id="34" name="Retângulo 33"/>
          <p:cNvSpPr/>
          <p:nvPr userDrawn="1"/>
        </p:nvSpPr>
        <p:spPr>
          <a:xfrm>
            <a:off x="0" y="6768569"/>
            <a:ext cx="9144000" cy="89749"/>
          </a:xfrm>
          <a:prstGeom prst="rect">
            <a:avLst/>
          </a:prstGeom>
          <a:solidFill>
            <a:srgbClr val="3D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tângulo 34"/>
          <p:cNvSpPr/>
          <p:nvPr userDrawn="1"/>
        </p:nvSpPr>
        <p:spPr>
          <a:xfrm flipV="1">
            <a:off x="0" y="6714223"/>
            <a:ext cx="9144000" cy="54345"/>
          </a:xfrm>
          <a:prstGeom prst="rect">
            <a:avLst/>
          </a:prstGeom>
          <a:solidFill>
            <a:srgbClr val="106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6" name="Grupo 35"/>
          <p:cNvGrpSpPr/>
          <p:nvPr userDrawn="1"/>
        </p:nvGrpSpPr>
        <p:grpSpPr>
          <a:xfrm>
            <a:off x="56357" y="192270"/>
            <a:ext cx="515937" cy="302318"/>
            <a:chOff x="2786063" y="2514600"/>
            <a:chExt cx="2871788" cy="1682750"/>
          </a:xfrm>
          <a:solidFill>
            <a:srgbClr val="3D8F89"/>
          </a:solidFill>
        </p:grpSpPr>
        <p:sp>
          <p:nvSpPr>
            <p:cNvPr id="37"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25" name="Espaço Reservado para Texto 3"/>
          <p:cNvSpPr>
            <a:spLocks noGrp="1"/>
          </p:cNvSpPr>
          <p:nvPr>
            <p:ph type="body" sz="quarter" idx="10"/>
          </p:nvPr>
        </p:nvSpPr>
        <p:spPr>
          <a:xfrm>
            <a:off x="97632" y="744538"/>
            <a:ext cx="8948737" cy="5618162"/>
          </a:xfrm>
          <a:prstGeom prst="rect">
            <a:avLst/>
          </a:prstGeom>
          <a:no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316405258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IP_título + subtítulo + caixa de texto (grande)">
    <p:bg>
      <p:bgPr>
        <a:solidFill>
          <a:schemeClr val="bg1"/>
        </a:solidFill>
        <a:effectLst/>
      </p:bgPr>
    </p:bg>
    <p:spTree>
      <p:nvGrpSpPr>
        <p:cNvPr id="1" name=""/>
        <p:cNvGrpSpPr/>
        <p:nvPr/>
      </p:nvGrpSpPr>
      <p:grpSpPr>
        <a:xfrm>
          <a:off x="0" y="0"/>
          <a:ext cx="0" cy="0"/>
          <a:chOff x="0" y="0"/>
          <a:chExt cx="0" cy="0"/>
        </a:xfrm>
      </p:grpSpPr>
      <p:sp>
        <p:nvSpPr>
          <p:cNvPr id="26" name="Retângulo 25"/>
          <p:cNvSpPr/>
          <p:nvPr userDrawn="1"/>
        </p:nvSpPr>
        <p:spPr>
          <a:xfrm>
            <a:off x="0" y="6768569"/>
            <a:ext cx="9144000" cy="89749"/>
          </a:xfrm>
          <a:prstGeom prst="rect">
            <a:avLst/>
          </a:prstGeom>
          <a:solidFill>
            <a:srgbClr val="3D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tângulo 26"/>
          <p:cNvSpPr/>
          <p:nvPr userDrawn="1"/>
        </p:nvSpPr>
        <p:spPr>
          <a:xfrm flipV="1">
            <a:off x="0" y="6714223"/>
            <a:ext cx="9144000" cy="54345"/>
          </a:xfrm>
          <a:prstGeom prst="rect">
            <a:avLst/>
          </a:prstGeom>
          <a:solidFill>
            <a:srgbClr val="106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8" name="Grupo 27"/>
          <p:cNvGrpSpPr/>
          <p:nvPr userDrawn="1"/>
        </p:nvGrpSpPr>
        <p:grpSpPr>
          <a:xfrm>
            <a:off x="56357" y="192270"/>
            <a:ext cx="515937" cy="302318"/>
            <a:chOff x="2786063" y="2514600"/>
            <a:chExt cx="2871788" cy="1682750"/>
          </a:xfrm>
          <a:solidFill>
            <a:srgbClr val="3D8F89"/>
          </a:solidFill>
        </p:grpSpPr>
        <p:sp>
          <p:nvSpPr>
            <p:cNvPr id="29"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5" name="Espaço Reservado para Texto 5"/>
          <p:cNvSpPr>
            <a:spLocks noGrp="1"/>
          </p:cNvSpPr>
          <p:nvPr>
            <p:ph type="body" sz="quarter" idx="10" hasCustomPrompt="1"/>
          </p:nvPr>
        </p:nvSpPr>
        <p:spPr>
          <a:xfrm>
            <a:off x="628650" y="555449"/>
            <a:ext cx="8362950" cy="254000"/>
          </a:xfrm>
          <a:prstGeom prst="rect">
            <a:avLst/>
          </a:prstGeom>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
        <p:nvSpPr>
          <p:cNvPr id="35" name="Espaço Reservado para Texto 3"/>
          <p:cNvSpPr>
            <a:spLocks noGrp="1"/>
          </p:cNvSpPr>
          <p:nvPr>
            <p:ph type="body" sz="quarter" idx="11"/>
          </p:nvPr>
        </p:nvSpPr>
        <p:spPr>
          <a:xfrm>
            <a:off x="97632" y="1049866"/>
            <a:ext cx="8948737" cy="5312833"/>
          </a:xfrm>
          <a:prstGeom prst="rect">
            <a:avLst/>
          </a:prstGeom>
          <a:no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8931690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IP_título + caixa de texto (pequena superior)">
    <p:bg>
      <p:bgPr>
        <a:solidFill>
          <a:schemeClr val="bg1"/>
        </a:solidFill>
        <a:effectLst/>
      </p:bgPr>
    </p:bg>
    <p:spTree>
      <p:nvGrpSpPr>
        <p:cNvPr id="1" name=""/>
        <p:cNvGrpSpPr/>
        <p:nvPr/>
      </p:nvGrpSpPr>
      <p:grpSpPr>
        <a:xfrm>
          <a:off x="0" y="0"/>
          <a:ext cx="0" cy="0"/>
          <a:chOff x="0" y="0"/>
          <a:chExt cx="0" cy="0"/>
        </a:xfrm>
      </p:grpSpPr>
      <p:sp>
        <p:nvSpPr>
          <p:cNvPr id="33" name="Retângulo 32"/>
          <p:cNvSpPr/>
          <p:nvPr userDrawn="1"/>
        </p:nvSpPr>
        <p:spPr>
          <a:xfrm>
            <a:off x="0" y="6768569"/>
            <a:ext cx="9144000" cy="89749"/>
          </a:xfrm>
          <a:prstGeom prst="rect">
            <a:avLst/>
          </a:prstGeom>
          <a:solidFill>
            <a:srgbClr val="3D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tângulo 33"/>
          <p:cNvSpPr/>
          <p:nvPr userDrawn="1"/>
        </p:nvSpPr>
        <p:spPr>
          <a:xfrm flipV="1">
            <a:off x="0" y="6714223"/>
            <a:ext cx="9144000" cy="54345"/>
          </a:xfrm>
          <a:prstGeom prst="rect">
            <a:avLst/>
          </a:prstGeom>
          <a:solidFill>
            <a:srgbClr val="106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5" name="Grupo 34"/>
          <p:cNvGrpSpPr/>
          <p:nvPr userDrawn="1"/>
        </p:nvGrpSpPr>
        <p:grpSpPr>
          <a:xfrm>
            <a:off x="56357" y="192270"/>
            <a:ext cx="515937" cy="302318"/>
            <a:chOff x="2786063" y="2514600"/>
            <a:chExt cx="2871788" cy="1682750"/>
          </a:xfrm>
          <a:solidFill>
            <a:srgbClr val="3D8F89"/>
          </a:solidFill>
        </p:grpSpPr>
        <p:sp>
          <p:nvSpPr>
            <p:cNvPr id="36"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25" name="Espaço Reservado para Texto 3"/>
          <p:cNvSpPr>
            <a:spLocks noGrp="1"/>
          </p:cNvSpPr>
          <p:nvPr>
            <p:ph type="body" sz="quarter" idx="11"/>
          </p:nvPr>
        </p:nvSpPr>
        <p:spPr>
          <a:xfrm>
            <a:off x="97632" y="736428"/>
            <a:ext cx="8948737" cy="2210270"/>
          </a:xfrm>
          <a:prstGeom prst="rect">
            <a:avLst/>
          </a:prstGeom>
          <a:no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13684945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IP_título + subtítulo + caixa de texto (pequena superior)">
    <p:bg>
      <p:bgPr>
        <a:solidFill>
          <a:schemeClr val="bg1"/>
        </a:solidFill>
        <a:effectLst/>
      </p:bgPr>
    </p:bg>
    <p:spTree>
      <p:nvGrpSpPr>
        <p:cNvPr id="1" name=""/>
        <p:cNvGrpSpPr/>
        <p:nvPr/>
      </p:nvGrpSpPr>
      <p:grpSpPr>
        <a:xfrm>
          <a:off x="0" y="0"/>
          <a:ext cx="0" cy="0"/>
          <a:chOff x="0" y="0"/>
          <a:chExt cx="0" cy="0"/>
        </a:xfrm>
      </p:grpSpPr>
      <p:sp>
        <p:nvSpPr>
          <p:cNvPr id="26" name="Retângulo 25"/>
          <p:cNvSpPr/>
          <p:nvPr userDrawn="1"/>
        </p:nvSpPr>
        <p:spPr>
          <a:xfrm>
            <a:off x="0" y="6768569"/>
            <a:ext cx="9144000" cy="89749"/>
          </a:xfrm>
          <a:prstGeom prst="rect">
            <a:avLst/>
          </a:prstGeom>
          <a:solidFill>
            <a:srgbClr val="3D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tângulo 26"/>
          <p:cNvSpPr/>
          <p:nvPr userDrawn="1"/>
        </p:nvSpPr>
        <p:spPr>
          <a:xfrm flipV="1">
            <a:off x="0" y="6714223"/>
            <a:ext cx="9144000" cy="54345"/>
          </a:xfrm>
          <a:prstGeom prst="rect">
            <a:avLst/>
          </a:prstGeom>
          <a:solidFill>
            <a:srgbClr val="106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8" name="Grupo 27"/>
          <p:cNvGrpSpPr/>
          <p:nvPr userDrawn="1"/>
        </p:nvGrpSpPr>
        <p:grpSpPr>
          <a:xfrm>
            <a:off x="56357" y="192270"/>
            <a:ext cx="515937" cy="302318"/>
            <a:chOff x="2786063" y="2514600"/>
            <a:chExt cx="2871788" cy="1682750"/>
          </a:xfrm>
          <a:solidFill>
            <a:srgbClr val="3D8F89"/>
          </a:solidFill>
        </p:grpSpPr>
        <p:sp>
          <p:nvSpPr>
            <p:cNvPr id="29"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hasCustomPrompt="1"/>
          </p:nvPr>
        </p:nvSpPr>
        <p:spPr>
          <a:xfrm>
            <a:off x="628650" y="555449"/>
            <a:ext cx="8362950" cy="254000"/>
          </a:xfrm>
          <a:prstGeom prst="rect">
            <a:avLst/>
          </a:prstGeom>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
        <p:nvSpPr>
          <p:cNvPr id="35" name="Espaço Reservado para Texto 3"/>
          <p:cNvSpPr>
            <a:spLocks noGrp="1"/>
          </p:cNvSpPr>
          <p:nvPr>
            <p:ph type="body" sz="quarter" idx="11"/>
          </p:nvPr>
        </p:nvSpPr>
        <p:spPr>
          <a:xfrm>
            <a:off x="97632" y="1041932"/>
            <a:ext cx="8948737" cy="2210270"/>
          </a:xfrm>
          <a:prstGeom prst="rect">
            <a:avLst/>
          </a:prstGeom>
          <a:no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30697844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IP_título + caixa de texto (grande)">
    <p:bg>
      <p:bgPr>
        <a:solidFill>
          <a:schemeClr val="bg1"/>
        </a:solidFill>
        <a:effectLst/>
      </p:bgPr>
    </p:bg>
    <p:spTree>
      <p:nvGrpSpPr>
        <p:cNvPr id="1" name=""/>
        <p:cNvGrpSpPr/>
        <p:nvPr/>
      </p:nvGrpSpPr>
      <p:grpSpPr>
        <a:xfrm>
          <a:off x="0" y="0"/>
          <a:ext cx="0" cy="0"/>
          <a:chOff x="0" y="0"/>
          <a:chExt cx="0" cy="0"/>
        </a:xfrm>
      </p:grpSpPr>
      <p:sp>
        <p:nvSpPr>
          <p:cNvPr id="26" name="Retângulo 25"/>
          <p:cNvSpPr/>
          <p:nvPr userDrawn="1"/>
        </p:nvSpPr>
        <p:spPr>
          <a:xfrm>
            <a:off x="-7270" y="323"/>
            <a:ext cx="9143999" cy="6857999"/>
          </a:xfrm>
          <a:prstGeom prst="rect">
            <a:avLst/>
          </a:prstGeom>
          <a:blipFill dpi="0" rotWithShape="1">
            <a:blip r:embed="rId2">
              <a:duotone>
                <a:prstClr val="black"/>
                <a:schemeClr val="accent6">
                  <a:tint val="45000"/>
                  <a:satMod val="400000"/>
                </a:schemeClr>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26"/>
          <p:cNvSpPr/>
          <p:nvPr userDrawn="1"/>
        </p:nvSpPr>
        <p:spPr>
          <a:xfrm>
            <a:off x="0" y="-322"/>
            <a:ext cx="9139152" cy="6858646"/>
          </a:xfrm>
          <a:prstGeom prst="rect">
            <a:avLst/>
          </a:prstGeom>
          <a:solidFill>
            <a:srgbClr val="3D8F89">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Retângulo 33"/>
          <p:cNvSpPr/>
          <p:nvPr userDrawn="1"/>
        </p:nvSpPr>
        <p:spPr>
          <a:xfrm>
            <a:off x="0" y="6768569"/>
            <a:ext cx="9144000" cy="89749"/>
          </a:xfrm>
          <a:prstGeom prst="rect">
            <a:avLst/>
          </a:prstGeom>
          <a:solidFill>
            <a:srgbClr val="3D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Retângulo 34"/>
          <p:cNvSpPr/>
          <p:nvPr userDrawn="1"/>
        </p:nvSpPr>
        <p:spPr>
          <a:xfrm flipV="1">
            <a:off x="0" y="6714223"/>
            <a:ext cx="9144000" cy="54345"/>
          </a:xfrm>
          <a:prstGeom prst="rect">
            <a:avLst/>
          </a:prstGeom>
          <a:solidFill>
            <a:srgbClr val="106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Título 5"/>
          <p:cNvSpPr>
            <a:spLocks noGrp="1"/>
          </p:cNvSpPr>
          <p:nvPr>
            <p:ph type="title"/>
          </p:nvPr>
        </p:nvSpPr>
        <p:spPr>
          <a:xfrm>
            <a:off x="628650" y="170392"/>
            <a:ext cx="8362950" cy="346075"/>
          </a:xfrm>
          <a:prstGeom prst="rect">
            <a:avLst/>
          </a:prstGeom>
          <a:solidFill>
            <a:schemeClr val="bg1"/>
          </a:solidFill>
        </p:spPr>
        <p:txBody>
          <a:bodyPr anchor="ctr"/>
          <a:lstStyle>
            <a:lvl1pPr algn="l">
              <a:defRPr sz="1800" b="1">
                <a:solidFill>
                  <a:srgbClr val="444136"/>
                </a:solidFill>
              </a:defRPr>
            </a:lvl1pPr>
          </a:lstStyle>
          <a:p>
            <a:r>
              <a:rPr lang="pt-BR" dirty="0"/>
              <a:t>Clique para editar o título mestre</a:t>
            </a:r>
          </a:p>
        </p:txBody>
      </p:sp>
      <p:sp>
        <p:nvSpPr>
          <p:cNvPr id="25" name="Espaço Reservado para Texto 3"/>
          <p:cNvSpPr>
            <a:spLocks noGrp="1"/>
          </p:cNvSpPr>
          <p:nvPr>
            <p:ph type="body" sz="quarter" idx="10"/>
          </p:nvPr>
        </p:nvSpPr>
        <p:spPr>
          <a:xfrm>
            <a:off x="97632" y="744538"/>
            <a:ext cx="8948737" cy="5618162"/>
          </a:xfrm>
          <a:prstGeom prst="rect">
            <a:avLst/>
          </a:prstGeom>
          <a:solidFill>
            <a:schemeClr val="bg1">
              <a:alpha val="91000"/>
            </a:schemeClr>
          </a:solid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
        <p:nvSpPr>
          <p:cNvPr id="29" name="CaixaDeTexto 28"/>
          <p:cNvSpPr txBox="1"/>
          <p:nvPr userDrawn="1"/>
        </p:nvSpPr>
        <p:spPr>
          <a:xfrm>
            <a:off x="8548483" y="6396965"/>
            <a:ext cx="441146" cy="276999"/>
          </a:xfrm>
          <a:prstGeom prst="rect">
            <a:avLst/>
          </a:prstGeom>
          <a:noFill/>
        </p:spPr>
        <p:txBody>
          <a:bodyPr wrap="none" rtlCol="0">
            <a:spAutoFit/>
          </a:bodyPr>
          <a:lstStyle/>
          <a:p>
            <a:pPr algn="ctr"/>
            <a:fld id="{75BF0A3F-CB54-4FB8-9884-125A104AC1B6}" type="slidenum">
              <a:rPr lang="pt-BR" sz="1200" b="1" smtClean="0">
                <a:solidFill>
                  <a:schemeClr val="bg1"/>
                </a:solidFill>
              </a:rPr>
              <a:pPr algn="ctr"/>
              <a:t>‹nº›</a:t>
            </a:fld>
            <a:endParaRPr lang="pt-BR" sz="1200" b="1">
              <a:solidFill>
                <a:schemeClr val="bg1"/>
              </a:solidFill>
            </a:endParaRPr>
          </a:p>
        </p:txBody>
      </p:sp>
      <p:grpSp>
        <p:nvGrpSpPr>
          <p:cNvPr id="36" name="Grupo 35"/>
          <p:cNvGrpSpPr/>
          <p:nvPr userDrawn="1"/>
        </p:nvGrpSpPr>
        <p:grpSpPr>
          <a:xfrm>
            <a:off x="56357" y="192270"/>
            <a:ext cx="515937" cy="302318"/>
            <a:chOff x="2786063" y="2514600"/>
            <a:chExt cx="2871788" cy="1682750"/>
          </a:xfrm>
          <a:solidFill>
            <a:srgbClr val="3D8F89"/>
          </a:solidFill>
        </p:grpSpPr>
        <p:sp>
          <p:nvSpPr>
            <p:cNvPr id="37"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8"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9"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0"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1"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2"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Tree>
    <p:extLst>
      <p:ext uri="{BB962C8B-B14F-4D97-AF65-F5344CB8AC3E}">
        <p14:creationId xmlns:p14="http://schemas.microsoft.com/office/powerpoint/2010/main" val="5123541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IP_título + subtítulo + caixa de texto (grande)">
    <p:bg>
      <p:bgPr>
        <a:solidFill>
          <a:schemeClr val="bg1"/>
        </a:solidFill>
        <a:effectLst/>
      </p:bgPr>
    </p:bg>
    <p:spTree>
      <p:nvGrpSpPr>
        <p:cNvPr id="1" name=""/>
        <p:cNvGrpSpPr/>
        <p:nvPr/>
      </p:nvGrpSpPr>
      <p:grpSpPr>
        <a:xfrm>
          <a:off x="0" y="0"/>
          <a:ext cx="0" cy="0"/>
          <a:chOff x="0" y="0"/>
          <a:chExt cx="0" cy="0"/>
        </a:xfrm>
      </p:grpSpPr>
      <p:sp>
        <p:nvSpPr>
          <p:cNvPr id="37" name="Retângulo 36"/>
          <p:cNvSpPr/>
          <p:nvPr userDrawn="1"/>
        </p:nvSpPr>
        <p:spPr>
          <a:xfrm>
            <a:off x="-7270" y="323"/>
            <a:ext cx="9143999" cy="6857999"/>
          </a:xfrm>
          <a:prstGeom prst="rect">
            <a:avLst/>
          </a:prstGeom>
          <a:blipFill dpi="0" rotWithShape="1">
            <a:blip r:embed="rId2">
              <a:duotone>
                <a:prstClr val="black"/>
                <a:schemeClr val="accent6">
                  <a:tint val="45000"/>
                  <a:satMod val="400000"/>
                </a:schemeClr>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Retângulo 37"/>
          <p:cNvSpPr/>
          <p:nvPr userDrawn="1"/>
        </p:nvSpPr>
        <p:spPr>
          <a:xfrm>
            <a:off x="0" y="0"/>
            <a:ext cx="9139152" cy="6858323"/>
          </a:xfrm>
          <a:prstGeom prst="rect">
            <a:avLst/>
          </a:prstGeom>
          <a:solidFill>
            <a:srgbClr val="3D8F89">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Retângulo 25"/>
          <p:cNvSpPr/>
          <p:nvPr userDrawn="1"/>
        </p:nvSpPr>
        <p:spPr>
          <a:xfrm>
            <a:off x="0" y="6768569"/>
            <a:ext cx="9144000" cy="89749"/>
          </a:xfrm>
          <a:prstGeom prst="rect">
            <a:avLst/>
          </a:prstGeom>
          <a:solidFill>
            <a:srgbClr val="3D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26"/>
          <p:cNvSpPr/>
          <p:nvPr userDrawn="1"/>
        </p:nvSpPr>
        <p:spPr>
          <a:xfrm flipV="1">
            <a:off x="0" y="6714223"/>
            <a:ext cx="9144000" cy="54345"/>
          </a:xfrm>
          <a:prstGeom prst="rect">
            <a:avLst/>
          </a:prstGeom>
          <a:solidFill>
            <a:srgbClr val="106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8" name="Grupo 27"/>
          <p:cNvGrpSpPr/>
          <p:nvPr userDrawn="1"/>
        </p:nvGrpSpPr>
        <p:grpSpPr>
          <a:xfrm>
            <a:off x="56357" y="192270"/>
            <a:ext cx="515937" cy="302318"/>
            <a:chOff x="2786063" y="2514600"/>
            <a:chExt cx="2871788" cy="1682750"/>
          </a:xfrm>
          <a:solidFill>
            <a:srgbClr val="3D8F89"/>
          </a:solidFill>
        </p:grpSpPr>
        <p:sp>
          <p:nvSpPr>
            <p:cNvPr id="29"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3"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4"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4" name="Título 5"/>
          <p:cNvSpPr>
            <a:spLocks noGrp="1"/>
          </p:cNvSpPr>
          <p:nvPr>
            <p:ph type="title"/>
          </p:nvPr>
        </p:nvSpPr>
        <p:spPr>
          <a:xfrm>
            <a:off x="628650" y="170392"/>
            <a:ext cx="8362950" cy="346075"/>
          </a:xfrm>
          <a:prstGeom prst="rect">
            <a:avLst/>
          </a:prstGeom>
          <a:solidFill>
            <a:schemeClr val="bg1"/>
          </a:solidFill>
        </p:spPr>
        <p:txBody>
          <a:bodyPr anchor="ctr"/>
          <a:lstStyle>
            <a:lvl1pPr algn="l">
              <a:defRPr sz="1800" b="1">
                <a:solidFill>
                  <a:srgbClr val="444136"/>
                </a:solidFill>
              </a:defRPr>
            </a:lvl1pPr>
          </a:lstStyle>
          <a:p>
            <a:r>
              <a:rPr lang="pt-BR" dirty="0"/>
              <a:t>Clique para editar o título mestre</a:t>
            </a:r>
          </a:p>
        </p:txBody>
      </p:sp>
      <p:sp>
        <p:nvSpPr>
          <p:cNvPr id="5" name="Espaço Reservado para Texto 5"/>
          <p:cNvSpPr>
            <a:spLocks noGrp="1"/>
          </p:cNvSpPr>
          <p:nvPr>
            <p:ph type="body" sz="quarter" idx="10" hasCustomPrompt="1"/>
          </p:nvPr>
        </p:nvSpPr>
        <p:spPr>
          <a:xfrm>
            <a:off x="628650" y="555449"/>
            <a:ext cx="8362950" cy="254000"/>
          </a:xfrm>
          <a:prstGeom prst="rect">
            <a:avLst/>
          </a:prstGeom>
          <a:solidFill>
            <a:schemeClr val="bg1"/>
          </a:solidFill>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
        <p:nvSpPr>
          <p:cNvPr id="35" name="Espaço Reservado para Texto 3"/>
          <p:cNvSpPr>
            <a:spLocks noGrp="1"/>
          </p:cNvSpPr>
          <p:nvPr>
            <p:ph type="body" sz="quarter" idx="11"/>
          </p:nvPr>
        </p:nvSpPr>
        <p:spPr>
          <a:xfrm>
            <a:off x="97632" y="1049866"/>
            <a:ext cx="8948737" cy="5312833"/>
          </a:xfrm>
          <a:prstGeom prst="rect">
            <a:avLst/>
          </a:prstGeom>
          <a:solidFill>
            <a:schemeClr val="bg1">
              <a:alpha val="91000"/>
            </a:schemeClr>
          </a:solid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
        <p:nvSpPr>
          <p:cNvPr id="39" name="CaixaDeTexto 38"/>
          <p:cNvSpPr txBox="1"/>
          <p:nvPr userDrawn="1"/>
        </p:nvSpPr>
        <p:spPr>
          <a:xfrm>
            <a:off x="8548483" y="6396965"/>
            <a:ext cx="441146" cy="276999"/>
          </a:xfrm>
          <a:prstGeom prst="rect">
            <a:avLst/>
          </a:prstGeom>
          <a:noFill/>
        </p:spPr>
        <p:txBody>
          <a:bodyPr wrap="none" rtlCol="0">
            <a:spAutoFit/>
          </a:bodyPr>
          <a:lstStyle/>
          <a:p>
            <a:pPr algn="ctr"/>
            <a:fld id="{75BF0A3F-CB54-4FB8-9884-125A104AC1B6}" type="slidenum">
              <a:rPr lang="pt-BR" sz="1200" b="1" smtClean="0">
                <a:solidFill>
                  <a:schemeClr val="bg1"/>
                </a:solidFill>
              </a:rPr>
              <a:pPr algn="ctr"/>
              <a:t>‹nº›</a:t>
            </a:fld>
            <a:endParaRPr lang="pt-BR" sz="1200" b="1">
              <a:solidFill>
                <a:schemeClr val="bg1"/>
              </a:solidFill>
            </a:endParaRPr>
          </a:p>
        </p:txBody>
      </p:sp>
    </p:spTree>
    <p:extLst>
      <p:ext uri="{BB962C8B-B14F-4D97-AF65-F5344CB8AC3E}">
        <p14:creationId xmlns:p14="http://schemas.microsoft.com/office/powerpoint/2010/main" val="11714158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P_título + caixa de texto (pequena superior)">
    <p:bg>
      <p:bgPr>
        <a:solidFill>
          <a:schemeClr val="bg1"/>
        </a:solidFill>
        <a:effectLst/>
      </p:bgPr>
    </p:bg>
    <p:spTree>
      <p:nvGrpSpPr>
        <p:cNvPr id="1" name=""/>
        <p:cNvGrpSpPr/>
        <p:nvPr/>
      </p:nvGrpSpPr>
      <p:grpSpPr>
        <a:xfrm>
          <a:off x="0" y="0"/>
          <a:ext cx="0" cy="0"/>
          <a:chOff x="0" y="0"/>
          <a:chExt cx="0" cy="0"/>
        </a:xfrm>
      </p:grpSpPr>
      <p:sp>
        <p:nvSpPr>
          <p:cNvPr id="26" name="Retângulo 25"/>
          <p:cNvSpPr/>
          <p:nvPr userDrawn="1"/>
        </p:nvSpPr>
        <p:spPr>
          <a:xfrm>
            <a:off x="-7270" y="323"/>
            <a:ext cx="9143999" cy="6857999"/>
          </a:xfrm>
          <a:prstGeom prst="rect">
            <a:avLst/>
          </a:prstGeom>
          <a:blipFill dpi="0" rotWithShape="1">
            <a:blip r:embed="rId2">
              <a:duotone>
                <a:prstClr val="black"/>
                <a:schemeClr val="accent6">
                  <a:tint val="45000"/>
                  <a:satMod val="400000"/>
                </a:schemeClr>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26"/>
          <p:cNvSpPr/>
          <p:nvPr userDrawn="1"/>
        </p:nvSpPr>
        <p:spPr>
          <a:xfrm>
            <a:off x="0" y="0"/>
            <a:ext cx="9144000" cy="6858323"/>
          </a:xfrm>
          <a:prstGeom prst="rect">
            <a:avLst/>
          </a:prstGeom>
          <a:solidFill>
            <a:srgbClr val="3D8F89">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CaixaDeTexto 27"/>
          <p:cNvSpPr txBox="1"/>
          <p:nvPr userDrawn="1"/>
        </p:nvSpPr>
        <p:spPr>
          <a:xfrm>
            <a:off x="8548483" y="6396965"/>
            <a:ext cx="441146" cy="276999"/>
          </a:xfrm>
          <a:prstGeom prst="rect">
            <a:avLst/>
          </a:prstGeom>
          <a:noFill/>
        </p:spPr>
        <p:txBody>
          <a:bodyPr wrap="none" rtlCol="0">
            <a:spAutoFit/>
          </a:bodyPr>
          <a:lstStyle/>
          <a:p>
            <a:pPr algn="ctr"/>
            <a:fld id="{75BF0A3F-CB54-4FB8-9884-125A104AC1B6}" type="slidenum">
              <a:rPr lang="pt-BR" sz="1200" b="1" smtClean="0">
                <a:solidFill>
                  <a:schemeClr val="bg1"/>
                </a:solidFill>
              </a:rPr>
              <a:pPr algn="ctr"/>
              <a:t>‹nº›</a:t>
            </a:fld>
            <a:endParaRPr lang="pt-BR" sz="1200" b="1">
              <a:solidFill>
                <a:schemeClr val="bg1"/>
              </a:solidFill>
            </a:endParaRPr>
          </a:p>
        </p:txBody>
      </p:sp>
      <p:sp>
        <p:nvSpPr>
          <p:cNvPr id="33" name="Retângulo 32"/>
          <p:cNvSpPr/>
          <p:nvPr userDrawn="1"/>
        </p:nvSpPr>
        <p:spPr>
          <a:xfrm>
            <a:off x="0" y="6768569"/>
            <a:ext cx="9144000" cy="89749"/>
          </a:xfrm>
          <a:prstGeom prst="rect">
            <a:avLst/>
          </a:prstGeom>
          <a:solidFill>
            <a:srgbClr val="3D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Retângulo 33"/>
          <p:cNvSpPr/>
          <p:nvPr userDrawn="1"/>
        </p:nvSpPr>
        <p:spPr>
          <a:xfrm flipV="1">
            <a:off x="0" y="6714223"/>
            <a:ext cx="9144000" cy="54345"/>
          </a:xfrm>
          <a:prstGeom prst="rect">
            <a:avLst/>
          </a:prstGeom>
          <a:solidFill>
            <a:srgbClr val="106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5" name="Grupo 34"/>
          <p:cNvGrpSpPr/>
          <p:nvPr userDrawn="1"/>
        </p:nvGrpSpPr>
        <p:grpSpPr>
          <a:xfrm>
            <a:off x="56357" y="192270"/>
            <a:ext cx="515937" cy="302318"/>
            <a:chOff x="2786063" y="2514600"/>
            <a:chExt cx="2871788" cy="1682750"/>
          </a:xfrm>
          <a:solidFill>
            <a:srgbClr val="3D8F89"/>
          </a:solidFill>
        </p:grpSpPr>
        <p:sp>
          <p:nvSpPr>
            <p:cNvPr id="36"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7"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8"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9"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0"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1"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5" name="Título 5"/>
          <p:cNvSpPr>
            <a:spLocks noGrp="1"/>
          </p:cNvSpPr>
          <p:nvPr>
            <p:ph type="title"/>
          </p:nvPr>
        </p:nvSpPr>
        <p:spPr>
          <a:xfrm>
            <a:off x="628650" y="170392"/>
            <a:ext cx="8362950" cy="346075"/>
          </a:xfrm>
          <a:prstGeom prst="rect">
            <a:avLst/>
          </a:prstGeom>
          <a:solidFill>
            <a:schemeClr val="bg1"/>
          </a:solidFill>
        </p:spPr>
        <p:txBody>
          <a:bodyPr anchor="ctr"/>
          <a:lstStyle>
            <a:lvl1pPr algn="l">
              <a:defRPr sz="1800" b="1">
                <a:solidFill>
                  <a:srgbClr val="444136"/>
                </a:solidFill>
              </a:defRPr>
            </a:lvl1pPr>
          </a:lstStyle>
          <a:p>
            <a:r>
              <a:rPr lang="pt-BR" dirty="0"/>
              <a:t>Clique para editar o título mestre</a:t>
            </a:r>
          </a:p>
        </p:txBody>
      </p:sp>
      <p:sp>
        <p:nvSpPr>
          <p:cNvPr id="25" name="Espaço Reservado para Texto 3"/>
          <p:cNvSpPr>
            <a:spLocks noGrp="1"/>
          </p:cNvSpPr>
          <p:nvPr>
            <p:ph type="body" sz="quarter" idx="11"/>
          </p:nvPr>
        </p:nvSpPr>
        <p:spPr>
          <a:xfrm>
            <a:off x="97632" y="736428"/>
            <a:ext cx="8948737" cy="2210270"/>
          </a:xfrm>
          <a:prstGeom prst="rect">
            <a:avLst/>
          </a:prstGeom>
          <a:solidFill>
            <a:schemeClr val="bg1">
              <a:alpha val="91000"/>
            </a:schemeClr>
          </a:solid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37067605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P_título + subtítulo + caixa de texto (pequena superior)">
    <p:bg>
      <p:bgPr>
        <a:solidFill>
          <a:schemeClr val="bg1"/>
        </a:solidFill>
        <a:effectLst/>
      </p:bgPr>
    </p:bg>
    <p:spTree>
      <p:nvGrpSpPr>
        <p:cNvPr id="1" name=""/>
        <p:cNvGrpSpPr/>
        <p:nvPr/>
      </p:nvGrpSpPr>
      <p:grpSpPr>
        <a:xfrm>
          <a:off x="0" y="0"/>
          <a:ext cx="0" cy="0"/>
          <a:chOff x="0" y="0"/>
          <a:chExt cx="0" cy="0"/>
        </a:xfrm>
      </p:grpSpPr>
      <p:sp>
        <p:nvSpPr>
          <p:cNvPr id="36" name="Retângulo 35"/>
          <p:cNvSpPr/>
          <p:nvPr userDrawn="1"/>
        </p:nvSpPr>
        <p:spPr>
          <a:xfrm>
            <a:off x="-7270" y="323"/>
            <a:ext cx="9143999" cy="6857999"/>
          </a:xfrm>
          <a:prstGeom prst="rect">
            <a:avLst/>
          </a:prstGeom>
          <a:blipFill dpi="0" rotWithShape="1">
            <a:blip r:embed="rId2">
              <a:duotone>
                <a:prstClr val="black"/>
                <a:schemeClr val="accent6">
                  <a:tint val="45000"/>
                  <a:satMod val="400000"/>
                </a:schemeClr>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Retângulo 36"/>
          <p:cNvSpPr/>
          <p:nvPr userDrawn="1"/>
        </p:nvSpPr>
        <p:spPr>
          <a:xfrm>
            <a:off x="0" y="0"/>
            <a:ext cx="9144000" cy="6858323"/>
          </a:xfrm>
          <a:prstGeom prst="rect">
            <a:avLst/>
          </a:prstGeom>
          <a:solidFill>
            <a:srgbClr val="3D8F89">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CaixaDeTexto 37"/>
          <p:cNvSpPr txBox="1"/>
          <p:nvPr userDrawn="1"/>
        </p:nvSpPr>
        <p:spPr>
          <a:xfrm>
            <a:off x="8548483" y="6396965"/>
            <a:ext cx="441146" cy="276999"/>
          </a:xfrm>
          <a:prstGeom prst="rect">
            <a:avLst/>
          </a:prstGeom>
          <a:noFill/>
        </p:spPr>
        <p:txBody>
          <a:bodyPr wrap="none" rtlCol="0">
            <a:spAutoFit/>
          </a:bodyPr>
          <a:lstStyle/>
          <a:p>
            <a:pPr algn="ctr"/>
            <a:fld id="{75BF0A3F-CB54-4FB8-9884-125A104AC1B6}" type="slidenum">
              <a:rPr lang="pt-BR" sz="1200" b="1" smtClean="0">
                <a:solidFill>
                  <a:schemeClr val="bg1"/>
                </a:solidFill>
              </a:rPr>
              <a:pPr algn="ctr"/>
              <a:t>‹nº›</a:t>
            </a:fld>
            <a:endParaRPr lang="pt-BR" sz="1200" b="1">
              <a:solidFill>
                <a:schemeClr val="bg1"/>
              </a:solidFill>
            </a:endParaRPr>
          </a:p>
        </p:txBody>
      </p:sp>
      <p:sp>
        <p:nvSpPr>
          <p:cNvPr id="26" name="Retângulo 25"/>
          <p:cNvSpPr/>
          <p:nvPr userDrawn="1"/>
        </p:nvSpPr>
        <p:spPr>
          <a:xfrm>
            <a:off x="0" y="6768569"/>
            <a:ext cx="9144000" cy="89749"/>
          </a:xfrm>
          <a:prstGeom prst="rect">
            <a:avLst/>
          </a:prstGeom>
          <a:solidFill>
            <a:srgbClr val="3D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26"/>
          <p:cNvSpPr/>
          <p:nvPr userDrawn="1"/>
        </p:nvSpPr>
        <p:spPr>
          <a:xfrm flipV="1">
            <a:off x="0" y="6714223"/>
            <a:ext cx="9144000" cy="54345"/>
          </a:xfrm>
          <a:prstGeom prst="rect">
            <a:avLst/>
          </a:prstGeom>
          <a:solidFill>
            <a:srgbClr val="106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8" name="Grupo 27"/>
          <p:cNvGrpSpPr/>
          <p:nvPr userDrawn="1"/>
        </p:nvGrpSpPr>
        <p:grpSpPr>
          <a:xfrm>
            <a:off x="56357" y="192270"/>
            <a:ext cx="515937" cy="302318"/>
            <a:chOff x="2786063" y="2514600"/>
            <a:chExt cx="2871788" cy="1682750"/>
          </a:xfrm>
          <a:solidFill>
            <a:srgbClr val="3D8F89"/>
          </a:solidFill>
        </p:grpSpPr>
        <p:sp>
          <p:nvSpPr>
            <p:cNvPr id="29"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3"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4"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5" name="Título 5"/>
          <p:cNvSpPr>
            <a:spLocks noGrp="1"/>
          </p:cNvSpPr>
          <p:nvPr>
            <p:ph type="title"/>
          </p:nvPr>
        </p:nvSpPr>
        <p:spPr>
          <a:xfrm>
            <a:off x="628650" y="170392"/>
            <a:ext cx="8362950" cy="346075"/>
          </a:xfrm>
          <a:prstGeom prst="rect">
            <a:avLst/>
          </a:prstGeom>
          <a:solidFill>
            <a:schemeClr val="bg1"/>
          </a:solidFill>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hasCustomPrompt="1"/>
          </p:nvPr>
        </p:nvSpPr>
        <p:spPr>
          <a:xfrm>
            <a:off x="628650" y="555449"/>
            <a:ext cx="8362950" cy="254000"/>
          </a:xfrm>
          <a:prstGeom prst="rect">
            <a:avLst/>
          </a:prstGeom>
          <a:solidFill>
            <a:schemeClr val="bg1"/>
          </a:solidFill>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
        <p:nvSpPr>
          <p:cNvPr id="35" name="Espaço Reservado para Texto 3"/>
          <p:cNvSpPr>
            <a:spLocks noGrp="1"/>
          </p:cNvSpPr>
          <p:nvPr>
            <p:ph type="body" sz="quarter" idx="11"/>
          </p:nvPr>
        </p:nvSpPr>
        <p:spPr>
          <a:xfrm>
            <a:off x="97632" y="1041932"/>
            <a:ext cx="8948737" cy="2210270"/>
          </a:xfrm>
          <a:prstGeom prst="rect">
            <a:avLst/>
          </a:prstGeom>
          <a:solidFill>
            <a:schemeClr val="bg1">
              <a:alpha val="91000"/>
            </a:schemeClr>
          </a:solid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26369916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ransição - PR">
    <p:bg>
      <p:bgPr>
        <a:pattFill prst="narVert">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4" name="Retângulo 3"/>
          <p:cNvSpPr/>
          <p:nvPr userDrawn="1"/>
        </p:nvSpPr>
        <p:spPr>
          <a:xfrm>
            <a:off x="0" y="6768251"/>
            <a:ext cx="9144000" cy="89749"/>
          </a:xfrm>
          <a:prstGeom prst="rect">
            <a:avLst/>
          </a:prstGeom>
          <a:solidFill>
            <a:srgbClr val="6F7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p:cNvSpPr/>
          <p:nvPr userDrawn="1"/>
        </p:nvSpPr>
        <p:spPr>
          <a:xfrm flipV="1">
            <a:off x="0" y="6722532"/>
            <a:ext cx="9144000" cy="45719"/>
          </a:xfrm>
          <a:prstGeom prst="rect">
            <a:avLst/>
          </a:prstGeom>
          <a:solidFill>
            <a:srgbClr val="41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8" name="Grupo 7"/>
          <p:cNvGrpSpPr/>
          <p:nvPr userDrawn="1"/>
        </p:nvGrpSpPr>
        <p:grpSpPr>
          <a:xfrm>
            <a:off x="3132691" y="364090"/>
            <a:ext cx="2878619" cy="3282139"/>
            <a:chOff x="3132691" y="1989690"/>
            <a:chExt cx="2878619" cy="3282139"/>
          </a:xfrm>
        </p:grpSpPr>
        <p:pic>
          <p:nvPicPr>
            <p:cNvPr id="3" name="Imagem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32691" y="1989690"/>
              <a:ext cx="2878619" cy="2878619"/>
            </a:xfrm>
            <a:prstGeom prst="rect">
              <a:avLst/>
            </a:prstGeom>
          </p:spPr>
        </p:pic>
        <p:sp>
          <p:nvSpPr>
            <p:cNvPr id="7" name="CaixaDeTexto 6"/>
            <p:cNvSpPr txBox="1"/>
            <p:nvPr userDrawn="1"/>
          </p:nvSpPr>
          <p:spPr>
            <a:xfrm>
              <a:off x="3886396" y="4871719"/>
              <a:ext cx="1371209" cy="400110"/>
            </a:xfrm>
            <a:prstGeom prst="rect">
              <a:avLst/>
            </a:prstGeom>
            <a:noFill/>
          </p:spPr>
          <p:txBody>
            <a:bodyPr wrap="none" rtlCol="0">
              <a:spAutoFit/>
            </a:bodyPr>
            <a:lstStyle/>
            <a:p>
              <a:pPr algn="ctr"/>
              <a:r>
                <a:rPr lang="pt-BR" sz="2000" b="1">
                  <a:solidFill>
                    <a:srgbClr val="413B37"/>
                  </a:solidFill>
                  <a:latin typeface="+mj-lt"/>
                </a:rPr>
                <a:t>PR – </a:t>
              </a:r>
              <a:r>
                <a:rPr lang="pt-BR" sz="2000" b="1" err="1">
                  <a:solidFill>
                    <a:srgbClr val="413B37"/>
                  </a:solidFill>
                  <a:latin typeface="+mj-lt"/>
                </a:rPr>
                <a:t>Precio</a:t>
              </a:r>
              <a:endParaRPr lang="pt-BR" sz="2000" b="1">
                <a:solidFill>
                  <a:srgbClr val="413B37"/>
                </a:solidFill>
                <a:latin typeface="+mj-lt"/>
              </a:endParaRPr>
            </a:p>
          </p:txBody>
        </p:sp>
      </p:grpSp>
      <p:sp>
        <p:nvSpPr>
          <p:cNvPr id="9" name="Freeform 5"/>
          <p:cNvSpPr>
            <a:spLocks noEditPoints="1"/>
          </p:cNvSpPr>
          <p:nvPr userDrawn="1"/>
        </p:nvSpPr>
        <p:spPr bwMode="auto">
          <a:xfrm>
            <a:off x="-1588" y="3888088"/>
            <a:ext cx="9144000" cy="2835275"/>
          </a:xfrm>
          <a:custGeom>
            <a:avLst/>
            <a:gdLst>
              <a:gd name="T0" fmla="*/ 2358 w 9603"/>
              <a:gd name="T1" fmla="*/ 542 h 2976"/>
              <a:gd name="T2" fmla="*/ 7067 w 9603"/>
              <a:gd name="T3" fmla="*/ 542 h 2976"/>
              <a:gd name="T4" fmla="*/ 6883 w 9603"/>
              <a:gd name="T5" fmla="*/ 293 h 2976"/>
              <a:gd name="T6" fmla="*/ 7700 w 9603"/>
              <a:gd name="T7" fmla="*/ 999 h 2976"/>
              <a:gd name="T8" fmla="*/ 8424 w 9603"/>
              <a:gd name="T9" fmla="*/ 1103 h 2976"/>
              <a:gd name="T10" fmla="*/ 6700 w 9603"/>
              <a:gd name="T11" fmla="*/ 775 h 2976"/>
              <a:gd name="T12" fmla="*/ 5869 w 9603"/>
              <a:gd name="T13" fmla="*/ 382 h 2976"/>
              <a:gd name="T14" fmla="*/ 6695 w 9603"/>
              <a:gd name="T15" fmla="*/ 92 h 2976"/>
              <a:gd name="T16" fmla="*/ 5061 w 9603"/>
              <a:gd name="T17" fmla="*/ 772 h 2976"/>
              <a:gd name="T18" fmla="*/ 6613 w 9603"/>
              <a:gd name="T19" fmla="*/ 974 h 2976"/>
              <a:gd name="T20" fmla="*/ 6159 w 9603"/>
              <a:gd name="T21" fmla="*/ 790 h 2976"/>
              <a:gd name="T22" fmla="*/ 5613 w 9603"/>
              <a:gd name="T23" fmla="*/ 1133 h 2976"/>
              <a:gd name="T24" fmla="*/ 5254 w 9603"/>
              <a:gd name="T25" fmla="*/ 1285 h 2976"/>
              <a:gd name="T26" fmla="*/ 4710 w 9603"/>
              <a:gd name="T27" fmla="*/ 711 h 2976"/>
              <a:gd name="T28" fmla="*/ 4256 w 9603"/>
              <a:gd name="T29" fmla="*/ 1216 h 2976"/>
              <a:gd name="T30" fmla="*/ 3806 w 9603"/>
              <a:gd name="T31" fmla="*/ 1285 h 2976"/>
              <a:gd name="T32" fmla="*/ 3349 w 9603"/>
              <a:gd name="T33" fmla="*/ 710 h 2976"/>
              <a:gd name="T34" fmla="*/ 2896 w 9603"/>
              <a:gd name="T35" fmla="*/ 1268 h 2976"/>
              <a:gd name="T36" fmla="*/ 2350 w 9603"/>
              <a:gd name="T37" fmla="*/ 1333 h 2976"/>
              <a:gd name="T38" fmla="*/ 1995 w 9603"/>
              <a:gd name="T39" fmla="*/ 1066 h 2976"/>
              <a:gd name="T40" fmla="*/ 1449 w 9603"/>
              <a:gd name="T41" fmla="*/ 711 h 2976"/>
              <a:gd name="T42" fmla="*/ 995 w 9603"/>
              <a:gd name="T43" fmla="*/ 1216 h 2976"/>
              <a:gd name="T44" fmla="*/ 545 w 9603"/>
              <a:gd name="T45" fmla="*/ 1285 h 2976"/>
              <a:gd name="T46" fmla="*/ 87 w 9603"/>
              <a:gd name="T47" fmla="*/ 710 h 2976"/>
              <a:gd name="T48" fmla="*/ 9329 w 9603"/>
              <a:gd name="T49" fmla="*/ 872 h 2976"/>
              <a:gd name="T50" fmla="*/ 8874 w 9603"/>
              <a:gd name="T51" fmla="*/ 1069 h 2976"/>
              <a:gd name="T52" fmla="*/ 8424 w 9603"/>
              <a:gd name="T53" fmla="*/ 1193 h 2976"/>
              <a:gd name="T54" fmla="*/ 7966 w 9603"/>
              <a:gd name="T55" fmla="*/ 1638 h 2976"/>
              <a:gd name="T56" fmla="*/ 7423 w 9603"/>
              <a:gd name="T57" fmla="*/ 1268 h 2976"/>
              <a:gd name="T58" fmla="*/ 7059 w 9603"/>
              <a:gd name="T59" fmla="*/ 1202 h 2976"/>
              <a:gd name="T60" fmla="*/ 4894 w 9603"/>
              <a:gd name="T61" fmla="*/ 1608 h 2976"/>
              <a:gd name="T62" fmla="*/ 4982 w 9603"/>
              <a:gd name="T63" fmla="*/ 2275 h 2976"/>
              <a:gd name="T64" fmla="*/ 5623 w 9603"/>
              <a:gd name="T65" fmla="*/ 1902 h 2976"/>
              <a:gd name="T66" fmla="*/ 5968 w 9603"/>
              <a:gd name="T67" fmla="*/ 1058 h 2976"/>
              <a:gd name="T68" fmla="*/ 6429 w 9603"/>
              <a:gd name="T69" fmla="*/ 1382 h 2976"/>
              <a:gd name="T70" fmla="*/ 7150 w 9603"/>
              <a:gd name="T71" fmla="*/ 1671 h 2976"/>
              <a:gd name="T72" fmla="*/ 7412 w 9603"/>
              <a:gd name="T73" fmla="*/ 1520 h 2976"/>
              <a:gd name="T74" fmla="*/ 8329 w 9603"/>
              <a:gd name="T75" fmla="*/ 2072 h 2976"/>
              <a:gd name="T76" fmla="*/ 9069 w 9603"/>
              <a:gd name="T77" fmla="*/ 1902 h 2976"/>
              <a:gd name="T78" fmla="*/ 9069 w 9603"/>
              <a:gd name="T79" fmla="*/ 1398 h 2976"/>
              <a:gd name="T80" fmla="*/ 4431 w 9603"/>
              <a:gd name="T81" fmla="*/ 198 h 2976"/>
              <a:gd name="T82" fmla="*/ 2266 w 9603"/>
              <a:gd name="T83" fmla="*/ 201 h 2976"/>
              <a:gd name="T84" fmla="*/ 2898 w 9603"/>
              <a:gd name="T85" fmla="*/ 907 h 2976"/>
              <a:gd name="T86" fmla="*/ 3623 w 9603"/>
              <a:gd name="T87" fmla="*/ 1011 h 2976"/>
              <a:gd name="T88" fmla="*/ 1899 w 9603"/>
              <a:gd name="T89" fmla="*/ 868 h 2976"/>
              <a:gd name="T90" fmla="*/ 1068 w 9603"/>
              <a:gd name="T91" fmla="*/ 290 h 2976"/>
              <a:gd name="T92" fmla="*/ 1893 w 9603"/>
              <a:gd name="T93" fmla="*/ 184 h 2976"/>
              <a:gd name="T94" fmla="*/ 352 w 9603"/>
              <a:gd name="T95" fmla="*/ 772 h 2976"/>
              <a:gd name="T96" fmla="*/ 267 w 9603"/>
              <a:gd name="T97" fmla="*/ 1557 h 2976"/>
              <a:gd name="T98" fmla="*/ 1098 w 9603"/>
              <a:gd name="T99" fmla="*/ 1398 h 2976"/>
              <a:gd name="T100" fmla="*/ 914 w 9603"/>
              <a:gd name="T101" fmla="*/ 1664 h 2976"/>
              <a:gd name="T102" fmla="*/ 1811 w 9603"/>
              <a:gd name="T103" fmla="*/ 1474 h 2976"/>
              <a:gd name="T104" fmla="*/ 1719 w 9603"/>
              <a:gd name="T105" fmla="*/ 1881 h 2976"/>
              <a:gd name="T106" fmla="*/ 2441 w 9603"/>
              <a:gd name="T107" fmla="*/ 1487 h 2976"/>
              <a:gd name="T108" fmla="*/ 2887 w 9603"/>
              <a:gd name="T109" fmla="*/ 1520 h 2976"/>
              <a:gd name="T110" fmla="*/ 3528 w 9603"/>
              <a:gd name="T111" fmla="*/ 2165 h 2976"/>
              <a:gd name="T112" fmla="*/ 4175 w 9603"/>
              <a:gd name="T113" fmla="*/ 1902 h 2976"/>
              <a:gd name="T114" fmla="*/ 4175 w 9603"/>
              <a:gd name="T115" fmla="*/ 1398 h 2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603" h="2976">
                <a:moveTo>
                  <a:pt x="2358" y="542"/>
                </a:moveTo>
                <a:cubicBezTo>
                  <a:pt x="2358" y="965"/>
                  <a:pt x="2358" y="965"/>
                  <a:pt x="2358" y="965"/>
                </a:cubicBezTo>
                <a:cubicBezTo>
                  <a:pt x="2358" y="965"/>
                  <a:pt x="2358" y="965"/>
                  <a:pt x="2358" y="965"/>
                </a:cubicBezTo>
                <a:cubicBezTo>
                  <a:pt x="2358" y="1016"/>
                  <a:pt x="2316" y="1057"/>
                  <a:pt x="2266" y="1057"/>
                </a:cubicBezTo>
                <a:cubicBezTo>
                  <a:pt x="2215" y="1057"/>
                  <a:pt x="2174" y="1016"/>
                  <a:pt x="2174" y="965"/>
                </a:cubicBezTo>
                <a:cubicBezTo>
                  <a:pt x="2174" y="542"/>
                  <a:pt x="2174" y="542"/>
                  <a:pt x="2174" y="542"/>
                </a:cubicBezTo>
                <a:cubicBezTo>
                  <a:pt x="2174" y="491"/>
                  <a:pt x="2215" y="449"/>
                  <a:pt x="2266" y="449"/>
                </a:cubicBezTo>
                <a:cubicBezTo>
                  <a:pt x="2316" y="449"/>
                  <a:pt x="2358" y="491"/>
                  <a:pt x="2358" y="542"/>
                </a:cubicBezTo>
                <a:cubicBezTo>
                  <a:pt x="2358" y="542"/>
                  <a:pt x="2358" y="542"/>
                  <a:pt x="2358" y="542"/>
                </a:cubicBezTo>
                <a:close/>
                <a:moveTo>
                  <a:pt x="7067" y="542"/>
                </a:moveTo>
                <a:cubicBezTo>
                  <a:pt x="7067" y="965"/>
                  <a:pt x="7067" y="965"/>
                  <a:pt x="7067" y="965"/>
                </a:cubicBezTo>
                <a:cubicBezTo>
                  <a:pt x="7067" y="965"/>
                  <a:pt x="7067" y="965"/>
                  <a:pt x="7067" y="965"/>
                </a:cubicBezTo>
                <a:cubicBezTo>
                  <a:pt x="7067" y="1016"/>
                  <a:pt x="7026" y="1057"/>
                  <a:pt x="6975" y="1057"/>
                </a:cubicBezTo>
                <a:cubicBezTo>
                  <a:pt x="6924" y="1057"/>
                  <a:pt x="6883" y="1016"/>
                  <a:pt x="6883" y="965"/>
                </a:cubicBezTo>
                <a:cubicBezTo>
                  <a:pt x="6883" y="542"/>
                  <a:pt x="6883" y="542"/>
                  <a:pt x="6883" y="542"/>
                </a:cubicBezTo>
                <a:cubicBezTo>
                  <a:pt x="6883" y="491"/>
                  <a:pt x="6924" y="449"/>
                  <a:pt x="6975" y="449"/>
                </a:cubicBezTo>
                <a:cubicBezTo>
                  <a:pt x="7026" y="449"/>
                  <a:pt x="7067" y="491"/>
                  <a:pt x="7067" y="542"/>
                </a:cubicBezTo>
                <a:cubicBezTo>
                  <a:pt x="7067" y="542"/>
                  <a:pt x="7067" y="542"/>
                  <a:pt x="7067" y="542"/>
                </a:cubicBezTo>
                <a:close/>
                <a:moveTo>
                  <a:pt x="9140" y="198"/>
                </a:moveTo>
                <a:cubicBezTo>
                  <a:pt x="9191" y="198"/>
                  <a:pt x="9232" y="240"/>
                  <a:pt x="9232" y="290"/>
                </a:cubicBezTo>
                <a:cubicBezTo>
                  <a:pt x="9232" y="341"/>
                  <a:pt x="9191" y="382"/>
                  <a:pt x="9140" y="382"/>
                </a:cubicBezTo>
                <a:cubicBezTo>
                  <a:pt x="9090" y="382"/>
                  <a:pt x="9048" y="341"/>
                  <a:pt x="9048" y="290"/>
                </a:cubicBezTo>
                <a:cubicBezTo>
                  <a:pt x="9048" y="240"/>
                  <a:pt x="9090" y="198"/>
                  <a:pt x="9140" y="198"/>
                </a:cubicBezTo>
                <a:close/>
                <a:moveTo>
                  <a:pt x="6975" y="201"/>
                </a:moveTo>
                <a:cubicBezTo>
                  <a:pt x="7026" y="201"/>
                  <a:pt x="7067" y="242"/>
                  <a:pt x="7067" y="293"/>
                </a:cubicBezTo>
                <a:cubicBezTo>
                  <a:pt x="7067" y="344"/>
                  <a:pt x="7026" y="385"/>
                  <a:pt x="6975" y="385"/>
                </a:cubicBezTo>
                <a:cubicBezTo>
                  <a:pt x="6924" y="385"/>
                  <a:pt x="6883" y="344"/>
                  <a:pt x="6883" y="293"/>
                </a:cubicBezTo>
                <a:cubicBezTo>
                  <a:pt x="6883" y="242"/>
                  <a:pt x="6924" y="201"/>
                  <a:pt x="6975" y="201"/>
                </a:cubicBezTo>
                <a:close/>
                <a:moveTo>
                  <a:pt x="8424" y="431"/>
                </a:moveTo>
                <a:cubicBezTo>
                  <a:pt x="8475" y="431"/>
                  <a:pt x="8516" y="473"/>
                  <a:pt x="8516" y="523"/>
                </a:cubicBezTo>
                <a:cubicBezTo>
                  <a:pt x="8516" y="574"/>
                  <a:pt x="8475" y="615"/>
                  <a:pt x="8424" y="615"/>
                </a:cubicBezTo>
                <a:cubicBezTo>
                  <a:pt x="8374" y="615"/>
                  <a:pt x="8332" y="574"/>
                  <a:pt x="8332" y="523"/>
                </a:cubicBezTo>
                <a:cubicBezTo>
                  <a:pt x="8332" y="473"/>
                  <a:pt x="8374" y="431"/>
                  <a:pt x="8424" y="431"/>
                </a:cubicBezTo>
                <a:close/>
                <a:moveTo>
                  <a:pt x="7792" y="669"/>
                </a:moveTo>
                <a:cubicBezTo>
                  <a:pt x="7792" y="907"/>
                  <a:pt x="7792" y="907"/>
                  <a:pt x="7792" y="907"/>
                </a:cubicBezTo>
                <a:cubicBezTo>
                  <a:pt x="7792" y="958"/>
                  <a:pt x="7750" y="999"/>
                  <a:pt x="7700" y="999"/>
                </a:cubicBezTo>
                <a:cubicBezTo>
                  <a:pt x="7649" y="999"/>
                  <a:pt x="7608" y="958"/>
                  <a:pt x="7608" y="907"/>
                </a:cubicBezTo>
                <a:cubicBezTo>
                  <a:pt x="7608" y="907"/>
                  <a:pt x="7608" y="907"/>
                  <a:pt x="7608" y="907"/>
                </a:cubicBezTo>
                <a:cubicBezTo>
                  <a:pt x="7608" y="669"/>
                  <a:pt x="7608" y="669"/>
                  <a:pt x="7608" y="669"/>
                </a:cubicBezTo>
                <a:cubicBezTo>
                  <a:pt x="7608" y="669"/>
                  <a:pt x="7608" y="669"/>
                  <a:pt x="7608" y="669"/>
                </a:cubicBezTo>
                <a:cubicBezTo>
                  <a:pt x="7608" y="618"/>
                  <a:pt x="7649" y="577"/>
                  <a:pt x="7700" y="577"/>
                </a:cubicBezTo>
                <a:cubicBezTo>
                  <a:pt x="7750" y="577"/>
                  <a:pt x="7792" y="618"/>
                  <a:pt x="7792" y="669"/>
                </a:cubicBezTo>
                <a:close/>
                <a:moveTo>
                  <a:pt x="8516" y="772"/>
                </a:moveTo>
                <a:cubicBezTo>
                  <a:pt x="8516" y="1011"/>
                  <a:pt x="8516" y="1011"/>
                  <a:pt x="8516" y="1011"/>
                </a:cubicBezTo>
                <a:cubicBezTo>
                  <a:pt x="8516" y="1062"/>
                  <a:pt x="8475" y="1103"/>
                  <a:pt x="8424" y="1103"/>
                </a:cubicBezTo>
                <a:cubicBezTo>
                  <a:pt x="8374" y="1103"/>
                  <a:pt x="8332" y="1062"/>
                  <a:pt x="8332" y="1011"/>
                </a:cubicBezTo>
                <a:cubicBezTo>
                  <a:pt x="8332" y="1011"/>
                  <a:pt x="8332" y="1011"/>
                  <a:pt x="8332" y="1011"/>
                </a:cubicBezTo>
                <a:cubicBezTo>
                  <a:pt x="8332" y="772"/>
                  <a:pt x="8332" y="772"/>
                  <a:pt x="8332" y="772"/>
                </a:cubicBezTo>
                <a:cubicBezTo>
                  <a:pt x="8332" y="772"/>
                  <a:pt x="8332" y="772"/>
                  <a:pt x="8332" y="772"/>
                </a:cubicBezTo>
                <a:cubicBezTo>
                  <a:pt x="8332" y="721"/>
                  <a:pt x="8374" y="680"/>
                  <a:pt x="8424" y="680"/>
                </a:cubicBezTo>
                <a:cubicBezTo>
                  <a:pt x="8475" y="680"/>
                  <a:pt x="8516" y="721"/>
                  <a:pt x="8516" y="772"/>
                </a:cubicBezTo>
                <a:close/>
                <a:moveTo>
                  <a:pt x="6700" y="352"/>
                </a:moveTo>
                <a:cubicBezTo>
                  <a:pt x="6700" y="775"/>
                  <a:pt x="6700" y="775"/>
                  <a:pt x="6700" y="775"/>
                </a:cubicBezTo>
                <a:cubicBezTo>
                  <a:pt x="6700" y="775"/>
                  <a:pt x="6700" y="775"/>
                  <a:pt x="6700" y="775"/>
                </a:cubicBezTo>
                <a:cubicBezTo>
                  <a:pt x="6700" y="826"/>
                  <a:pt x="6659" y="868"/>
                  <a:pt x="6608" y="868"/>
                </a:cubicBezTo>
                <a:cubicBezTo>
                  <a:pt x="6558" y="868"/>
                  <a:pt x="6516" y="826"/>
                  <a:pt x="6516" y="775"/>
                </a:cubicBezTo>
                <a:cubicBezTo>
                  <a:pt x="6516" y="352"/>
                  <a:pt x="6516" y="352"/>
                  <a:pt x="6516" y="352"/>
                </a:cubicBezTo>
                <a:cubicBezTo>
                  <a:pt x="6516" y="301"/>
                  <a:pt x="6558" y="260"/>
                  <a:pt x="6608" y="260"/>
                </a:cubicBezTo>
                <a:cubicBezTo>
                  <a:pt x="6659" y="260"/>
                  <a:pt x="6700" y="301"/>
                  <a:pt x="6700" y="352"/>
                </a:cubicBezTo>
                <a:cubicBezTo>
                  <a:pt x="6700" y="352"/>
                  <a:pt x="6700" y="352"/>
                  <a:pt x="6700" y="352"/>
                </a:cubicBezTo>
                <a:close/>
                <a:moveTo>
                  <a:pt x="5869" y="198"/>
                </a:moveTo>
                <a:cubicBezTo>
                  <a:pt x="5920" y="198"/>
                  <a:pt x="5961" y="240"/>
                  <a:pt x="5961" y="290"/>
                </a:cubicBezTo>
                <a:cubicBezTo>
                  <a:pt x="5961" y="341"/>
                  <a:pt x="5920" y="382"/>
                  <a:pt x="5869" y="382"/>
                </a:cubicBezTo>
                <a:cubicBezTo>
                  <a:pt x="5819" y="382"/>
                  <a:pt x="5777" y="341"/>
                  <a:pt x="5777" y="290"/>
                </a:cubicBezTo>
                <a:cubicBezTo>
                  <a:pt x="5777" y="240"/>
                  <a:pt x="5819" y="198"/>
                  <a:pt x="5869" y="198"/>
                </a:cubicBezTo>
                <a:close/>
                <a:moveTo>
                  <a:pt x="5153" y="431"/>
                </a:moveTo>
                <a:cubicBezTo>
                  <a:pt x="5204" y="431"/>
                  <a:pt x="5245" y="473"/>
                  <a:pt x="5245" y="523"/>
                </a:cubicBezTo>
                <a:cubicBezTo>
                  <a:pt x="5245" y="574"/>
                  <a:pt x="5204" y="615"/>
                  <a:pt x="5153" y="615"/>
                </a:cubicBezTo>
                <a:cubicBezTo>
                  <a:pt x="5102" y="615"/>
                  <a:pt x="5061" y="574"/>
                  <a:pt x="5061" y="523"/>
                </a:cubicBezTo>
                <a:cubicBezTo>
                  <a:pt x="5061" y="473"/>
                  <a:pt x="5102" y="431"/>
                  <a:pt x="5153" y="431"/>
                </a:cubicBezTo>
                <a:close/>
                <a:moveTo>
                  <a:pt x="6603" y="0"/>
                </a:moveTo>
                <a:cubicBezTo>
                  <a:pt x="6653" y="0"/>
                  <a:pt x="6695" y="41"/>
                  <a:pt x="6695" y="92"/>
                </a:cubicBezTo>
                <a:cubicBezTo>
                  <a:pt x="6695" y="143"/>
                  <a:pt x="6653" y="184"/>
                  <a:pt x="6603" y="184"/>
                </a:cubicBezTo>
                <a:cubicBezTo>
                  <a:pt x="6552" y="184"/>
                  <a:pt x="6511" y="143"/>
                  <a:pt x="6511" y="92"/>
                </a:cubicBezTo>
                <a:cubicBezTo>
                  <a:pt x="6511" y="41"/>
                  <a:pt x="6552" y="0"/>
                  <a:pt x="6603" y="0"/>
                </a:cubicBezTo>
                <a:close/>
                <a:moveTo>
                  <a:pt x="5245" y="772"/>
                </a:moveTo>
                <a:cubicBezTo>
                  <a:pt x="5245" y="1011"/>
                  <a:pt x="5245" y="1011"/>
                  <a:pt x="5245" y="1011"/>
                </a:cubicBezTo>
                <a:cubicBezTo>
                  <a:pt x="5245" y="1062"/>
                  <a:pt x="5204" y="1103"/>
                  <a:pt x="5153" y="1103"/>
                </a:cubicBezTo>
                <a:cubicBezTo>
                  <a:pt x="5102" y="1103"/>
                  <a:pt x="5061" y="1062"/>
                  <a:pt x="5061" y="1011"/>
                </a:cubicBezTo>
                <a:cubicBezTo>
                  <a:pt x="5061" y="1011"/>
                  <a:pt x="5061" y="1011"/>
                  <a:pt x="5061" y="1011"/>
                </a:cubicBezTo>
                <a:cubicBezTo>
                  <a:pt x="5061" y="772"/>
                  <a:pt x="5061" y="772"/>
                  <a:pt x="5061" y="772"/>
                </a:cubicBezTo>
                <a:cubicBezTo>
                  <a:pt x="5061" y="772"/>
                  <a:pt x="5061" y="772"/>
                  <a:pt x="5061" y="772"/>
                </a:cubicBezTo>
                <a:cubicBezTo>
                  <a:pt x="5061" y="721"/>
                  <a:pt x="5102" y="680"/>
                  <a:pt x="5153" y="680"/>
                </a:cubicBezTo>
                <a:cubicBezTo>
                  <a:pt x="5204" y="680"/>
                  <a:pt x="5245" y="721"/>
                  <a:pt x="5245" y="772"/>
                </a:cubicBezTo>
                <a:close/>
                <a:moveTo>
                  <a:pt x="6876" y="1392"/>
                </a:moveTo>
                <a:cubicBezTo>
                  <a:pt x="6863" y="1426"/>
                  <a:pt x="6829" y="1450"/>
                  <a:pt x="6791" y="1450"/>
                </a:cubicBezTo>
                <a:cubicBezTo>
                  <a:pt x="6751" y="1450"/>
                  <a:pt x="6717" y="1425"/>
                  <a:pt x="6705" y="1389"/>
                </a:cubicBezTo>
                <a:cubicBezTo>
                  <a:pt x="6705" y="1066"/>
                  <a:pt x="6705" y="1066"/>
                  <a:pt x="6705" y="1066"/>
                </a:cubicBezTo>
                <a:cubicBezTo>
                  <a:pt x="6705" y="1066"/>
                  <a:pt x="6705" y="1066"/>
                  <a:pt x="6705" y="1066"/>
                </a:cubicBezTo>
                <a:cubicBezTo>
                  <a:pt x="6705" y="1015"/>
                  <a:pt x="6664" y="974"/>
                  <a:pt x="6613" y="974"/>
                </a:cubicBezTo>
                <a:cubicBezTo>
                  <a:pt x="6562" y="974"/>
                  <a:pt x="6521" y="1015"/>
                  <a:pt x="6521" y="1066"/>
                </a:cubicBezTo>
                <a:cubicBezTo>
                  <a:pt x="6521" y="1211"/>
                  <a:pt x="6521" y="1211"/>
                  <a:pt x="6521" y="1211"/>
                </a:cubicBezTo>
                <a:cubicBezTo>
                  <a:pt x="6516" y="1257"/>
                  <a:pt x="6477" y="1292"/>
                  <a:pt x="6430" y="1292"/>
                </a:cubicBezTo>
                <a:cubicBezTo>
                  <a:pt x="6388" y="1292"/>
                  <a:pt x="6353" y="1264"/>
                  <a:pt x="6342" y="1225"/>
                </a:cubicBezTo>
                <a:cubicBezTo>
                  <a:pt x="6342" y="711"/>
                  <a:pt x="6342" y="711"/>
                  <a:pt x="6342" y="711"/>
                </a:cubicBezTo>
                <a:cubicBezTo>
                  <a:pt x="6342" y="711"/>
                  <a:pt x="6342" y="711"/>
                  <a:pt x="6342" y="711"/>
                </a:cubicBezTo>
                <a:cubicBezTo>
                  <a:pt x="6342" y="661"/>
                  <a:pt x="6301" y="619"/>
                  <a:pt x="6250" y="619"/>
                </a:cubicBezTo>
                <a:cubicBezTo>
                  <a:pt x="6200" y="619"/>
                  <a:pt x="6159" y="661"/>
                  <a:pt x="6159" y="711"/>
                </a:cubicBezTo>
                <a:cubicBezTo>
                  <a:pt x="6159" y="790"/>
                  <a:pt x="6159" y="790"/>
                  <a:pt x="6159" y="790"/>
                </a:cubicBezTo>
                <a:cubicBezTo>
                  <a:pt x="6154" y="836"/>
                  <a:pt x="6115" y="872"/>
                  <a:pt x="6068" y="872"/>
                </a:cubicBezTo>
                <a:cubicBezTo>
                  <a:pt x="6026" y="872"/>
                  <a:pt x="5990" y="843"/>
                  <a:pt x="5979" y="805"/>
                </a:cubicBezTo>
                <a:cubicBezTo>
                  <a:pt x="5979" y="547"/>
                  <a:pt x="5979" y="547"/>
                  <a:pt x="5979" y="547"/>
                </a:cubicBezTo>
                <a:cubicBezTo>
                  <a:pt x="5979" y="547"/>
                  <a:pt x="5979" y="547"/>
                  <a:pt x="5979" y="547"/>
                </a:cubicBezTo>
                <a:cubicBezTo>
                  <a:pt x="5979" y="496"/>
                  <a:pt x="5938" y="455"/>
                  <a:pt x="5888" y="455"/>
                </a:cubicBezTo>
                <a:cubicBezTo>
                  <a:pt x="5837" y="455"/>
                  <a:pt x="5796" y="496"/>
                  <a:pt x="5796" y="547"/>
                </a:cubicBezTo>
                <a:cubicBezTo>
                  <a:pt x="5796" y="1130"/>
                  <a:pt x="5796" y="1130"/>
                  <a:pt x="5796" y="1130"/>
                </a:cubicBezTo>
                <a:cubicBezTo>
                  <a:pt x="5793" y="1178"/>
                  <a:pt x="5753" y="1216"/>
                  <a:pt x="5704" y="1216"/>
                </a:cubicBezTo>
                <a:cubicBezTo>
                  <a:pt x="5657" y="1216"/>
                  <a:pt x="5617" y="1180"/>
                  <a:pt x="5613" y="1133"/>
                </a:cubicBezTo>
                <a:cubicBezTo>
                  <a:pt x="5613" y="1069"/>
                  <a:pt x="5613" y="1069"/>
                  <a:pt x="5613" y="1069"/>
                </a:cubicBezTo>
                <a:cubicBezTo>
                  <a:pt x="5613" y="1069"/>
                  <a:pt x="5613" y="1069"/>
                  <a:pt x="5613" y="1069"/>
                </a:cubicBezTo>
                <a:cubicBezTo>
                  <a:pt x="5613" y="1018"/>
                  <a:pt x="5572" y="977"/>
                  <a:pt x="5522" y="977"/>
                </a:cubicBezTo>
                <a:cubicBezTo>
                  <a:pt x="5471" y="977"/>
                  <a:pt x="5430" y="1018"/>
                  <a:pt x="5430" y="1069"/>
                </a:cubicBezTo>
                <a:cubicBezTo>
                  <a:pt x="5430" y="1401"/>
                  <a:pt x="5430" y="1401"/>
                  <a:pt x="5430" y="1401"/>
                </a:cubicBezTo>
                <a:cubicBezTo>
                  <a:pt x="5419" y="1440"/>
                  <a:pt x="5384" y="1468"/>
                  <a:pt x="5341" y="1468"/>
                </a:cubicBezTo>
                <a:cubicBezTo>
                  <a:pt x="5300" y="1468"/>
                  <a:pt x="5266" y="1441"/>
                  <a:pt x="5254" y="1404"/>
                </a:cubicBezTo>
                <a:cubicBezTo>
                  <a:pt x="5254" y="1285"/>
                  <a:pt x="5254" y="1285"/>
                  <a:pt x="5254" y="1285"/>
                </a:cubicBezTo>
                <a:cubicBezTo>
                  <a:pt x="5254" y="1285"/>
                  <a:pt x="5254" y="1285"/>
                  <a:pt x="5254" y="1285"/>
                </a:cubicBezTo>
                <a:cubicBezTo>
                  <a:pt x="5254" y="1234"/>
                  <a:pt x="5213" y="1193"/>
                  <a:pt x="5162" y="1193"/>
                </a:cubicBezTo>
                <a:cubicBezTo>
                  <a:pt x="5112" y="1193"/>
                  <a:pt x="5071" y="1234"/>
                  <a:pt x="5071" y="1285"/>
                </a:cubicBezTo>
                <a:cubicBezTo>
                  <a:pt x="5071" y="1387"/>
                  <a:pt x="5071" y="1387"/>
                  <a:pt x="5071" y="1387"/>
                </a:cubicBezTo>
                <a:cubicBezTo>
                  <a:pt x="5064" y="1431"/>
                  <a:pt x="5026" y="1465"/>
                  <a:pt x="4980" y="1465"/>
                </a:cubicBezTo>
                <a:cubicBezTo>
                  <a:pt x="4940" y="1465"/>
                  <a:pt x="4906" y="1439"/>
                  <a:pt x="4894" y="1404"/>
                </a:cubicBezTo>
                <a:cubicBezTo>
                  <a:pt x="4894" y="1059"/>
                  <a:pt x="4894" y="802"/>
                  <a:pt x="4894" y="711"/>
                </a:cubicBezTo>
                <a:cubicBezTo>
                  <a:pt x="4894" y="711"/>
                  <a:pt x="4894" y="711"/>
                  <a:pt x="4894" y="711"/>
                </a:cubicBezTo>
                <a:cubicBezTo>
                  <a:pt x="4894" y="661"/>
                  <a:pt x="4853" y="619"/>
                  <a:pt x="4802" y="619"/>
                </a:cubicBezTo>
                <a:cubicBezTo>
                  <a:pt x="4752" y="619"/>
                  <a:pt x="4710" y="661"/>
                  <a:pt x="4710" y="711"/>
                </a:cubicBezTo>
                <a:cubicBezTo>
                  <a:pt x="4710" y="790"/>
                  <a:pt x="4710" y="790"/>
                  <a:pt x="4710" y="790"/>
                </a:cubicBezTo>
                <a:cubicBezTo>
                  <a:pt x="4706" y="836"/>
                  <a:pt x="4667" y="872"/>
                  <a:pt x="4619" y="872"/>
                </a:cubicBezTo>
                <a:cubicBezTo>
                  <a:pt x="4577" y="872"/>
                  <a:pt x="4542" y="843"/>
                  <a:pt x="4531" y="805"/>
                </a:cubicBezTo>
                <a:cubicBezTo>
                  <a:pt x="4531" y="547"/>
                  <a:pt x="4531" y="547"/>
                  <a:pt x="4531" y="547"/>
                </a:cubicBezTo>
                <a:cubicBezTo>
                  <a:pt x="4531" y="547"/>
                  <a:pt x="4531" y="547"/>
                  <a:pt x="4531" y="547"/>
                </a:cubicBezTo>
                <a:cubicBezTo>
                  <a:pt x="4531" y="496"/>
                  <a:pt x="4490" y="455"/>
                  <a:pt x="4439" y="455"/>
                </a:cubicBezTo>
                <a:cubicBezTo>
                  <a:pt x="4389" y="455"/>
                  <a:pt x="4348" y="496"/>
                  <a:pt x="4348" y="547"/>
                </a:cubicBezTo>
                <a:cubicBezTo>
                  <a:pt x="4348" y="1130"/>
                  <a:pt x="4348" y="1130"/>
                  <a:pt x="4348" y="1130"/>
                </a:cubicBezTo>
                <a:cubicBezTo>
                  <a:pt x="4345" y="1178"/>
                  <a:pt x="4305" y="1216"/>
                  <a:pt x="4256" y="1216"/>
                </a:cubicBezTo>
                <a:cubicBezTo>
                  <a:pt x="4208" y="1216"/>
                  <a:pt x="4169" y="1180"/>
                  <a:pt x="4165" y="1133"/>
                </a:cubicBezTo>
                <a:cubicBezTo>
                  <a:pt x="4165" y="1069"/>
                  <a:pt x="4165" y="1069"/>
                  <a:pt x="4165" y="1069"/>
                </a:cubicBezTo>
                <a:cubicBezTo>
                  <a:pt x="4165" y="1069"/>
                  <a:pt x="4165" y="1069"/>
                  <a:pt x="4165" y="1069"/>
                </a:cubicBezTo>
                <a:cubicBezTo>
                  <a:pt x="4165" y="1018"/>
                  <a:pt x="4124" y="977"/>
                  <a:pt x="4073" y="977"/>
                </a:cubicBezTo>
                <a:cubicBezTo>
                  <a:pt x="4023" y="977"/>
                  <a:pt x="3982" y="1018"/>
                  <a:pt x="3982" y="1069"/>
                </a:cubicBezTo>
                <a:cubicBezTo>
                  <a:pt x="3982" y="1401"/>
                  <a:pt x="3982" y="1401"/>
                  <a:pt x="3982" y="1401"/>
                </a:cubicBezTo>
                <a:cubicBezTo>
                  <a:pt x="3971" y="1440"/>
                  <a:pt x="3936" y="1468"/>
                  <a:pt x="3893" y="1468"/>
                </a:cubicBezTo>
                <a:cubicBezTo>
                  <a:pt x="3852" y="1468"/>
                  <a:pt x="3818" y="1441"/>
                  <a:pt x="3806" y="1404"/>
                </a:cubicBezTo>
                <a:cubicBezTo>
                  <a:pt x="3806" y="1285"/>
                  <a:pt x="3806" y="1285"/>
                  <a:pt x="3806" y="1285"/>
                </a:cubicBezTo>
                <a:cubicBezTo>
                  <a:pt x="3806" y="1285"/>
                  <a:pt x="3806" y="1285"/>
                  <a:pt x="3806" y="1285"/>
                </a:cubicBezTo>
                <a:cubicBezTo>
                  <a:pt x="3806" y="1234"/>
                  <a:pt x="3765" y="1193"/>
                  <a:pt x="3714" y="1193"/>
                </a:cubicBezTo>
                <a:cubicBezTo>
                  <a:pt x="3664" y="1193"/>
                  <a:pt x="3623" y="1234"/>
                  <a:pt x="3623" y="1285"/>
                </a:cubicBezTo>
                <a:cubicBezTo>
                  <a:pt x="3623" y="1387"/>
                  <a:pt x="3623" y="1387"/>
                  <a:pt x="3623" y="1387"/>
                </a:cubicBezTo>
                <a:cubicBezTo>
                  <a:pt x="3616" y="1431"/>
                  <a:pt x="3578" y="1465"/>
                  <a:pt x="3532" y="1465"/>
                </a:cubicBezTo>
                <a:cubicBezTo>
                  <a:pt x="3481" y="1465"/>
                  <a:pt x="3440" y="1424"/>
                  <a:pt x="3440" y="1373"/>
                </a:cubicBezTo>
                <a:cubicBezTo>
                  <a:pt x="3440" y="802"/>
                  <a:pt x="3440" y="802"/>
                  <a:pt x="3440" y="802"/>
                </a:cubicBezTo>
                <a:cubicBezTo>
                  <a:pt x="3440" y="802"/>
                  <a:pt x="3440" y="802"/>
                  <a:pt x="3440" y="802"/>
                </a:cubicBezTo>
                <a:cubicBezTo>
                  <a:pt x="3440" y="751"/>
                  <a:pt x="3399" y="710"/>
                  <a:pt x="3349" y="710"/>
                </a:cubicBezTo>
                <a:cubicBezTo>
                  <a:pt x="3298" y="710"/>
                  <a:pt x="3257" y="751"/>
                  <a:pt x="3257" y="802"/>
                </a:cubicBezTo>
                <a:cubicBezTo>
                  <a:pt x="3257" y="1638"/>
                  <a:pt x="3257" y="1638"/>
                  <a:pt x="3257" y="1638"/>
                </a:cubicBezTo>
                <a:cubicBezTo>
                  <a:pt x="3244" y="1672"/>
                  <a:pt x="3210" y="1697"/>
                  <a:pt x="3171" y="1697"/>
                </a:cubicBezTo>
                <a:cubicBezTo>
                  <a:pt x="3123" y="1697"/>
                  <a:pt x="3084" y="1661"/>
                  <a:pt x="3080" y="1614"/>
                </a:cubicBezTo>
                <a:cubicBezTo>
                  <a:pt x="3080" y="1146"/>
                  <a:pt x="3080" y="1146"/>
                  <a:pt x="3080" y="1146"/>
                </a:cubicBezTo>
                <a:cubicBezTo>
                  <a:pt x="3080" y="1146"/>
                  <a:pt x="3080" y="1146"/>
                  <a:pt x="3080" y="1146"/>
                </a:cubicBezTo>
                <a:cubicBezTo>
                  <a:pt x="3080" y="1095"/>
                  <a:pt x="3039" y="1054"/>
                  <a:pt x="2988" y="1054"/>
                </a:cubicBezTo>
                <a:cubicBezTo>
                  <a:pt x="2937" y="1054"/>
                  <a:pt x="2896" y="1095"/>
                  <a:pt x="2896" y="1146"/>
                </a:cubicBezTo>
                <a:cubicBezTo>
                  <a:pt x="2896" y="1268"/>
                  <a:pt x="2896" y="1268"/>
                  <a:pt x="2896" y="1268"/>
                </a:cubicBezTo>
                <a:cubicBezTo>
                  <a:pt x="2892" y="1315"/>
                  <a:pt x="2853" y="1351"/>
                  <a:pt x="2805" y="1351"/>
                </a:cubicBezTo>
                <a:cubicBezTo>
                  <a:pt x="2757" y="1351"/>
                  <a:pt x="2718" y="1315"/>
                  <a:pt x="2714" y="1268"/>
                </a:cubicBezTo>
                <a:cubicBezTo>
                  <a:pt x="2714" y="990"/>
                  <a:pt x="2714" y="990"/>
                  <a:pt x="2714" y="990"/>
                </a:cubicBezTo>
                <a:cubicBezTo>
                  <a:pt x="2714" y="990"/>
                  <a:pt x="2714" y="990"/>
                  <a:pt x="2714" y="990"/>
                </a:cubicBezTo>
                <a:cubicBezTo>
                  <a:pt x="2714" y="939"/>
                  <a:pt x="2673" y="898"/>
                  <a:pt x="2622" y="898"/>
                </a:cubicBezTo>
                <a:cubicBezTo>
                  <a:pt x="2572" y="898"/>
                  <a:pt x="2530" y="939"/>
                  <a:pt x="2530" y="990"/>
                </a:cubicBezTo>
                <a:cubicBezTo>
                  <a:pt x="2530" y="1336"/>
                  <a:pt x="2530" y="1336"/>
                  <a:pt x="2530" y="1336"/>
                </a:cubicBezTo>
                <a:cubicBezTo>
                  <a:pt x="2522" y="1379"/>
                  <a:pt x="2485" y="1410"/>
                  <a:pt x="2441" y="1410"/>
                </a:cubicBezTo>
                <a:cubicBezTo>
                  <a:pt x="2395" y="1410"/>
                  <a:pt x="2357" y="1377"/>
                  <a:pt x="2350" y="1333"/>
                </a:cubicBezTo>
                <a:cubicBezTo>
                  <a:pt x="2350" y="1203"/>
                  <a:pt x="2350" y="1203"/>
                  <a:pt x="2350" y="1203"/>
                </a:cubicBezTo>
                <a:cubicBezTo>
                  <a:pt x="2350" y="1202"/>
                  <a:pt x="2350" y="1202"/>
                  <a:pt x="2350" y="1202"/>
                </a:cubicBezTo>
                <a:cubicBezTo>
                  <a:pt x="2350" y="1152"/>
                  <a:pt x="2309" y="1111"/>
                  <a:pt x="2258" y="1111"/>
                </a:cubicBezTo>
                <a:cubicBezTo>
                  <a:pt x="2208" y="1111"/>
                  <a:pt x="2167" y="1152"/>
                  <a:pt x="2167" y="1202"/>
                </a:cubicBezTo>
                <a:cubicBezTo>
                  <a:pt x="2167" y="1392"/>
                  <a:pt x="2167" y="1392"/>
                  <a:pt x="2167" y="1392"/>
                </a:cubicBezTo>
                <a:cubicBezTo>
                  <a:pt x="2153" y="1426"/>
                  <a:pt x="2120" y="1450"/>
                  <a:pt x="2082" y="1450"/>
                </a:cubicBezTo>
                <a:cubicBezTo>
                  <a:pt x="2042" y="1450"/>
                  <a:pt x="2008" y="1425"/>
                  <a:pt x="1995" y="1389"/>
                </a:cubicBezTo>
                <a:cubicBezTo>
                  <a:pt x="1995" y="1066"/>
                  <a:pt x="1995" y="1066"/>
                  <a:pt x="1995" y="1066"/>
                </a:cubicBezTo>
                <a:cubicBezTo>
                  <a:pt x="1995" y="1066"/>
                  <a:pt x="1995" y="1066"/>
                  <a:pt x="1995" y="1066"/>
                </a:cubicBezTo>
                <a:cubicBezTo>
                  <a:pt x="1995" y="1015"/>
                  <a:pt x="1954" y="974"/>
                  <a:pt x="1904" y="974"/>
                </a:cubicBezTo>
                <a:cubicBezTo>
                  <a:pt x="1853" y="974"/>
                  <a:pt x="1812" y="1015"/>
                  <a:pt x="1812" y="1066"/>
                </a:cubicBezTo>
                <a:cubicBezTo>
                  <a:pt x="1812" y="1211"/>
                  <a:pt x="1812" y="1211"/>
                  <a:pt x="1812" y="1211"/>
                </a:cubicBezTo>
                <a:cubicBezTo>
                  <a:pt x="1806" y="1257"/>
                  <a:pt x="1768" y="1292"/>
                  <a:pt x="1721" y="1292"/>
                </a:cubicBezTo>
                <a:cubicBezTo>
                  <a:pt x="1679" y="1292"/>
                  <a:pt x="1643" y="1264"/>
                  <a:pt x="1633" y="1225"/>
                </a:cubicBezTo>
                <a:cubicBezTo>
                  <a:pt x="1633" y="711"/>
                  <a:pt x="1633" y="711"/>
                  <a:pt x="1633" y="711"/>
                </a:cubicBezTo>
                <a:cubicBezTo>
                  <a:pt x="1633" y="711"/>
                  <a:pt x="1633" y="711"/>
                  <a:pt x="1633" y="711"/>
                </a:cubicBezTo>
                <a:cubicBezTo>
                  <a:pt x="1633" y="661"/>
                  <a:pt x="1592" y="619"/>
                  <a:pt x="1541" y="619"/>
                </a:cubicBezTo>
                <a:cubicBezTo>
                  <a:pt x="1490" y="619"/>
                  <a:pt x="1449" y="661"/>
                  <a:pt x="1449" y="711"/>
                </a:cubicBezTo>
                <a:cubicBezTo>
                  <a:pt x="1449" y="790"/>
                  <a:pt x="1449" y="790"/>
                  <a:pt x="1449" y="790"/>
                </a:cubicBezTo>
                <a:cubicBezTo>
                  <a:pt x="1444" y="836"/>
                  <a:pt x="1405" y="872"/>
                  <a:pt x="1358" y="872"/>
                </a:cubicBezTo>
                <a:cubicBezTo>
                  <a:pt x="1316" y="872"/>
                  <a:pt x="1281" y="843"/>
                  <a:pt x="1270" y="805"/>
                </a:cubicBezTo>
                <a:cubicBezTo>
                  <a:pt x="1270" y="547"/>
                  <a:pt x="1270" y="547"/>
                  <a:pt x="1270" y="547"/>
                </a:cubicBezTo>
                <a:cubicBezTo>
                  <a:pt x="1270" y="547"/>
                  <a:pt x="1270" y="547"/>
                  <a:pt x="1270" y="547"/>
                </a:cubicBezTo>
                <a:cubicBezTo>
                  <a:pt x="1270" y="496"/>
                  <a:pt x="1229" y="455"/>
                  <a:pt x="1178" y="455"/>
                </a:cubicBezTo>
                <a:cubicBezTo>
                  <a:pt x="1128" y="455"/>
                  <a:pt x="1087" y="496"/>
                  <a:pt x="1087" y="547"/>
                </a:cubicBezTo>
                <a:cubicBezTo>
                  <a:pt x="1087" y="1130"/>
                  <a:pt x="1087" y="1130"/>
                  <a:pt x="1087" y="1130"/>
                </a:cubicBezTo>
                <a:cubicBezTo>
                  <a:pt x="1084" y="1178"/>
                  <a:pt x="1044" y="1216"/>
                  <a:pt x="995" y="1216"/>
                </a:cubicBezTo>
                <a:cubicBezTo>
                  <a:pt x="947" y="1216"/>
                  <a:pt x="908" y="1180"/>
                  <a:pt x="904" y="1133"/>
                </a:cubicBezTo>
                <a:cubicBezTo>
                  <a:pt x="904" y="1069"/>
                  <a:pt x="904" y="1069"/>
                  <a:pt x="904" y="1069"/>
                </a:cubicBezTo>
                <a:cubicBezTo>
                  <a:pt x="904" y="1069"/>
                  <a:pt x="904" y="1069"/>
                  <a:pt x="904" y="1069"/>
                </a:cubicBezTo>
                <a:cubicBezTo>
                  <a:pt x="904" y="1018"/>
                  <a:pt x="863" y="977"/>
                  <a:pt x="812" y="977"/>
                </a:cubicBezTo>
                <a:cubicBezTo>
                  <a:pt x="762" y="977"/>
                  <a:pt x="721" y="1018"/>
                  <a:pt x="721" y="1069"/>
                </a:cubicBezTo>
                <a:cubicBezTo>
                  <a:pt x="721" y="1401"/>
                  <a:pt x="721" y="1401"/>
                  <a:pt x="721" y="1401"/>
                </a:cubicBezTo>
                <a:cubicBezTo>
                  <a:pt x="710" y="1440"/>
                  <a:pt x="674" y="1468"/>
                  <a:pt x="632" y="1468"/>
                </a:cubicBezTo>
                <a:cubicBezTo>
                  <a:pt x="591" y="1468"/>
                  <a:pt x="556" y="1441"/>
                  <a:pt x="545" y="1404"/>
                </a:cubicBezTo>
                <a:cubicBezTo>
                  <a:pt x="545" y="1285"/>
                  <a:pt x="545" y="1285"/>
                  <a:pt x="545" y="1285"/>
                </a:cubicBezTo>
                <a:cubicBezTo>
                  <a:pt x="545" y="1285"/>
                  <a:pt x="545" y="1285"/>
                  <a:pt x="545" y="1285"/>
                </a:cubicBezTo>
                <a:cubicBezTo>
                  <a:pt x="545" y="1234"/>
                  <a:pt x="504" y="1193"/>
                  <a:pt x="453" y="1193"/>
                </a:cubicBezTo>
                <a:cubicBezTo>
                  <a:pt x="402" y="1193"/>
                  <a:pt x="361" y="1234"/>
                  <a:pt x="361" y="1285"/>
                </a:cubicBezTo>
                <a:cubicBezTo>
                  <a:pt x="361" y="1387"/>
                  <a:pt x="361" y="1387"/>
                  <a:pt x="361" y="1387"/>
                </a:cubicBezTo>
                <a:cubicBezTo>
                  <a:pt x="355" y="1431"/>
                  <a:pt x="317" y="1465"/>
                  <a:pt x="271" y="1465"/>
                </a:cubicBezTo>
                <a:cubicBezTo>
                  <a:pt x="220" y="1465"/>
                  <a:pt x="179" y="1424"/>
                  <a:pt x="179" y="1373"/>
                </a:cubicBezTo>
                <a:cubicBezTo>
                  <a:pt x="179" y="802"/>
                  <a:pt x="179" y="802"/>
                  <a:pt x="179" y="802"/>
                </a:cubicBezTo>
                <a:cubicBezTo>
                  <a:pt x="179" y="802"/>
                  <a:pt x="179" y="802"/>
                  <a:pt x="179" y="802"/>
                </a:cubicBezTo>
                <a:cubicBezTo>
                  <a:pt x="179" y="751"/>
                  <a:pt x="138" y="710"/>
                  <a:pt x="87" y="710"/>
                </a:cubicBezTo>
                <a:cubicBezTo>
                  <a:pt x="49" y="710"/>
                  <a:pt x="17" y="733"/>
                  <a:pt x="3" y="766"/>
                </a:cubicBezTo>
                <a:cubicBezTo>
                  <a:pt x="0" y="2976"/>
                  <a:pt x="0" y="2976"/>
                  <a:pt x="0" y="2976"/>
                </a:cubicBezTo>
                <a:cubicBezTo>
                  <a:pt x="9603" y="2976"/>
                  <a:pt x="9603" y="2976"/>
                  <a:pt x="9603" y="2976"/>
                </a:cubicBezTo>
                <a:cubicBezTo>
                  <a:pt x="9603" y="1976"/>
                  <a:pt x="9603" y="916"/>
                  <a:pt x="9603" y="711"/>
                </a:cubicBezTo>
                <a:cubicBezTo>
                  <a:pt x="9603" y="711"/>
                  <a:pt x="9603" y="711"/>
                  <a:pt x="9603" y="711"/>
                </a:cubicBezTo>
                <a:cubicBezTo>
                  <a:pt x="9603" y="661"/>
                  <a:pt x="9562" y="619"/>
                  <a:pt x="9512" y="619"/>
                </a:cubicBezTo>
                <a:cubicBezTo>
                  <a:pt x="9461" y="619"/>
                  <a:pt x="9420" y="661"/>
                  <a:pt x="9420" y="711"/>
                </a:cubicBezTo>
                <a:cubicBezTo>
                  <a:pt x="9420" y="790"/>
                  <a:pt x="9420" y="790"/>
                  <a:pt x="9420" y="790"/>
                </a:cubicBezTo>
                <a:cubicBezTo>
                  <a:pt x="9415" y="836"/>
                  <a:pt x="9376" y="872"/>
                  <a:pt x="9329" y="872"/>
                </a:cubicBezTo>
                <a:cubicBezTo>
                  <a:pt x="9287" y="872"/>
                  <a:pt x="9251" y="843"/>
                  <a:pt x="9240" y="805"/>
                </a:cubicBezTo>
                <a:cubicBezTo>
                  <a:pt x="9240" y="547"/>
                  <a:pt x="9240" y="547"/>
                  <a:pt x="9240" y="547"/>
                </a:cubicBezTo>
                <a:cubicBezTo>
                  <a:pt x="9240" y="547"/>
                  <a:pt x="9240" y="547"/>
                  <a:pt x="9240" y="547"/>
                </a:cubicBezTo>
                <a:cubicBezTo>
                  <a:pt x="9240" y="496"/>
                  <a:pt x="9199" y="455"/>
                  <a:pt x="9149" y="455"/>
                </a:cubicBezTo>
                <a:cubicBezTo>
                  <a:pt x="9098" y="455"/>
                  <a:pt x="9057" y="496"/>
                  <a:pt x="9057" y="547"/>
                </a:cubicBezTo>
                <a:cubicBezTo>
                  <a:pt x="9057" y="1130"/>
                  <a:pt x="9057" y="1130"/>
                  <a:pt x="9057" y="1130"/>
                </a:cubicBezTo>
                <a:cubicBezTo>
                  <a:pt x="9054" y="1178"/>
                  <a:pt x="9014" y="1216"/>
                  <a:pt x="8966" y="1216"/>
                </a:cubicBezTo>
                <a:cubicBezTo>
                  <a:pt x="8918" y="1216"/>
                  <a:pt x="8879" y="1180"/>
                  <a:pt x="8874" y="1133"/>
                </a:cubicBezTo>
                <a:cubicBezTo>
                  <a:pt x="8874" y="1069"/>
                  <a:pt x="8874" y="1069"/>
                  <a:pt x="8874" y="1069"/>
                </a:cubicBezTo>
                <a:cubicBezTo>
                  <a:pt x="8874" y="1069"/>
                  <a:pt x="8874" y="1069"/>
                  <a:pt x="8874" y="1069"/>
                </a:cubicBezTo>
                <a:cubicBezTo>
                  <a:pt x="8874" y="1018"/>
                  <a:pt x="8833" y="977"/>
                  <a:pt x="8783" y="977"/>
                </a:cubicBezTo>
                <a:cubicBezTo>
                  <a:pt x="8732" y="977"/>
                  <a:pt x="8691" y="1018"/>
                  <a:pt x="8691" y="1069"/>
                </a:cubicBezTo>
                <a:cubicBezTo>
                  <a:pt x="8691" y="1401"/>
                  <a:pt x="8691" y="1401"/>
                  <a:pt x="8691" y="1401"/>
                </a:cubicBezTo>
                <a:cubicBezTo>
                  <a:pt x="8680" y="1440"/>
                  <a:pt x="8645" y="1468"/>
                  <a:pt x="8603" y="1468"/>
                </a:cubicBezTo>
                <a:cubicBezTo>
                  <a:pt x="8562" y="1468"/>
                  <a:pt x="8527" y="1441"/>
                  <a:pt x="8515" y="1404"/>
                </a:cubicBezTo>
                <a:cubicBezTo>
                  <a:pt x="8515" y="1285"/>
                  <a:pt x="8515" y="1285"/>
                  <a:pt x="8515" y="1285"/>
                </a:cubicBezTo>
                <a:cubicBezTo>
                  <a:pt x="8515" y="1285"/>
                  <a:pt x="8515" y="1285"/>
                  <a:pt x="8515" y="1285"/>
                </a:cubicBezTo>
                <a:cubicBezTo>
                  <a:pt x="8515" y="1234"/>
                  <a:pt x="8474" y="1193"/>
                  <a:pt x="8424" y="1193"/>
                </a:cubicBezTo>
                <a:cubicBezTo>
                  <a:pt x="8373" y="1193"/>
                  <a:pt x="8332" y="1234"/>
                  <a:pt x="8332" y="1285"/>
                </a:cubicBezTo>
                <a:cubicBezTo>
                  <a:pt x="8332" y="1387"/>
                  <a:pt x="8332" y="1387"/>
                  <a:pt x="8332" y="1387"/>
                </a:cubicBezTo>
                <a:cubicBezTo>
                  <a:pt x="8325" y="1431"/>
                  <a:pt x="8287" y="1465"/>
                  <a:pt x="8241" y="1465"/>
                </a:cubicBezTo>
                <a:cubicBezTo>
                  <a:pt x="8191" y="1465"/>
                  <a:pt x="8150" y="1424"/>
                  <a:pt x="8150" y="1373"/>
                </a:cubicBezTo>
                <a:cubicBezTo>
                  <a:pt x="8150" y="802"/>
                  <a:pt x="8150" y="802"/>
                  <a:pt x="8150" y="802"/>
                </a:cubicBezTo>
                <a:cubicBezTo>
                  <a:pt x="8150" y="802"/>
                  <a:pt x="8150" y="802"/>
                  <a:pt x="8150" y="802"/>
                </a:cubicBezTo>
                <a:cubicBezTo>
                  <a:pt x="8150" y="751"/>
                  <a:pt x="8109" y="710"/>
                  <a:pt x="8058" y="710"/>
                </a:cubicBezTo>
                <a:cubicBezTo>
                  <a:pt x="8007" y="710"/>
                  <a:pt x="7966" y="751"/>
                  <a:pt x="7966" y="802"/>
                </a:cubicBezTo>
                <a:cubicBezTo>
                  <a:pt x="7966" y="1638"/>
                  <a:pt x="7966" y="1638"/>
                  <a:pt x="7966" y="1638"/>
                </a:cubicBezTo>
                <a:cubicBezTo>
                  <a:pt x="7953" y="1672"/>
                  <a:pt x="7920" y="1697"/>
                  <a:pt x="7880" y="1697"/>
                </a:cubicBezTo>
                <a:cubicBezTo>
                  <a:pt x="7833" y="1697"/>
                  <a:pt x="7793" y="1661"/>
                  <a:pt x="7789" y="1614"/>
                </a:cubicBezTo>
                <a:cubicBezTo>
                  <a:pt x="7789" y="1146"/>
                  <a:pt x="7789" y="1146"/>
                  <a:pt x="7789" y="1146"/>
                </a:cubicBezTo>
                <a:cubicBezTo>
                  <a:pt x="7789" y="1146"/>
                  <a:pt x="7789" y="1146"/>
                  <a:pt x="7789" y="1146"/>
                </a:cubicBezTo>
                <a:cubicBezTo>
                  <a:pt x="7789" y="1095"/>
                  <a:pt x="7748" y="1054"/>
                  <a:pt x="7697" y="1054"/>
                </a:cubicBezTo>
                <a:cubicBezTo>
                  <a:pt x="7647" y="1054"/>
                  <a:pt x="7606" y="1095"/>
                  <a:pt x="7606" y="1146"/>
                </a:cubicBezTo>
                <a:cubicBezTo>
                  <a:pt x="7606" y="1268"/>
                  <a:pt x="7606" y="1268"/>
                  <a:pt x="7606" y="1268"/>
                </a:cubicBezTo>
                <a:cubicBezTo>
                  <a:pt x="7602" y="1315"/>
                  <a:pt x="7562" y="1351"/>
                  <a:pt x="7514" y="1351"/>
                </a:cubicBezTo>
                <a:cubicBezTo>
                  <a:pt x="7467" y="1351"/>
                  <a:pt x="7427" y="1315"/>
                  <a:pt x="7423" y="1268"/>
                </a:cubicBezTo>
                <a:cubicBezTo>
                  <a:pt x="7423" y="990"/>
                  <a:pt x="7423" y="990"/>
                  <a:pt x="7423" y="990"/>
                </a:cubicBezTo>
                <a:cubicBezTo>
                  <a:pt x="7423" y="990"/>
                  <a:pt x="7423" y="990"/>
                  <a:pt x="7423" y="990"/>
                </a:cubicBezTo>
                <a:cubicBezTo>
                  <a:pt x="7423" y="939"/>
                  <a:pt x="7382" y="898"/>
                  <a:pt x="7331" y="898"/>
                </a:cubicBezTo>
                <a:cubicBezTo>
                  <a:pt x="7281" y="898"/>
                  <a:pt x="7240" y="939"/>
                  <a:pt x="7240" y="990"/>
                </a:cubicBezTo>
                <a:cubicBezTo>
                  <a:pt x="7240" y="1336"/>
                  <a:pt x="7240" y="1336"/>
                  <a:pt x="7240" y="1336"/>
                </a:cubicBezTo>
                <a:cubicBezTo>
                  <a:pt x="7231" y="1379"/>
                  <a:pt x="7194" y="1410"/>
                  <a:pt x="7150" y="1410"/>
                </a:cubicBezTo>
                <a:cubicBezTo>
                  <a:pt x="7104" y="1410"/>
                  <a:pt x="7066" y="1377"/>
                  <a:pt x="7059" y="1333"/>
                </a:cubicBezTo>
                <a:cubicBezTo>
                  <a:pt x="7059" y="1203"/>
                  <a:pt x="7059" y="1203"/>
                  <a:pt x="7059" y="1203"/>
                </a:cubicBezTo>
                <a:cubicBezTo>
                  <a:pt x="7059" y="1202"/>
                  <a:pt x="7059" y="1202"/>
                  <a:pt x="7059" y="1202"/>
                </a:cubicBezTo>
                <a:cubicBezTo>
                  <a:pt x="7059" y="1152"/>
                  <a:pt x="7018" y="1111"/>
                  <a:pt x="6968" y="1111"/>
                </a:cubicBezTo>
                <a:cubicBezTo>
                  <a:pt x="6917" y="1111"/>
                  <a:pt x="6876" y="1152"/>
                  <a:pt x="6876" y="1202"/>
                </a:cubicBezTo>
                <a:cubicBezTo>
                  <a:pt x="6876" y="1392"/>
                  <a:pt x="6876" y="1392"/>
                  <a:pt x="6876" y="1392"/>
                </a:cubicBezTo>
                <a:close/>
                <a:moveTo>
                  <a:pt x="5068" y="1649"/>
                </a:moveTo>
                <a:cubicBezTo>
                  <a:pt x="5068" y="2072"/>
                  <a:pt x="5068" y="2072"/>
                  <a:pt x="5068" y="2072"/>
                </a:cubicBezTo>
                <a:cubicBezTo>
                  <a:pt x="5068" y="2072"/>
                  <a:pt x="5068" y="2072"/>
                  <a:pt x="5068" y="2072"/>
                </a:cubicBezTo>
                <a:cubicBezTo>
                  <a:pt x="5068" y="2123"/>
                  <a:pt x="5027" y="2165"/>
                  <a:pt x="4976" y="2165"/>
                </a:cubicBezTo>
                <a:cubicBezTo>
                  <a:pt x="4940" y="2165"/>
                  <a:pt x="4908" y="2143"/>
                  <a:pt x="4893" y="2113"/>
                </a:cubicBezTo>
                <a:cubicBezTo>
                  <a:pt x="4894" y="1608"/>
                  <a:pt x="4894" y="1608"/>
                  <a:pt x="4894" y="1608"/>
                </a:cubicBezTo>
                <a:cubicBezTo>
                  <a:pt x="4909" y="1578"/>
                  <a:pt x="4940" y="1557"/>
                  <a:pt x="4976" y="1557"/>
                </a:cubicBezTo>
                <a:cubicBezTo>
                  <a:pt x="5027" y="1557"/>
                  <a:pt x="5068" y="1598"/>
                  <a:pt x="5068" y="1649"/>
                </a:cubicBezTo>
                <a:cubicBezTo>
                  <a:pt x="5068" y="1649"/>
                  <a:pt x="5068" y="1649"/>
                  <a:pt x="5068" y="1649"/>
                </a:cubicBezTo>
                <a:close/>
                <a:moveTo>
                  <a:pt x="4982" y="2275"/>
                </a:moveTo>
                <a:cubicBezTo>
                  <a:pt x="5033" y="2275"/>
                  <a:pt x="5074" y="2316"/>
                  <a:pt x="5074" y="2367"/>
                </a:cubicBezTo>
                <a:cubicBezTo>
                  <a:pt x="5074" y="2418"/>
                  <a:pt x="5033" y="2459"/>
                  <a:pt x="4982" y="2459"/>
                </a:cubicBezTo>
                <a:cubicBezTo>
                  <a:pt x="4940" y="2459"/>
                  <a:pt x="4904" y="2430"/>
                  <a:pt x="4893" y="2392"/>
                </a:cubicBezTo>
                <a:cubicBezTo>
                  <a:pt x="4893" y="2342"/>
                  <a:pt x="4893" y="2342"/>
                  <a:pt x="4893" y="2342"/>
                </a:cubicBezTo>
                <a:cubicBezTo>
                  <a:pt x="4904" y="2303"/>
                  <a:pt x="4940" y="2275"/>
                  <a:pt x="4982" y="2275"/>
                </a:cubicBezTo>
                <a:close/>
                <a:moveTo>
                  <a:pt x="5715" y="1306"/>
                </a:moveTo>
                <a:cubicBezTo>
                  <a:pt x="5766" y="1306"/>
                  <a:pt x="5807" y="1347"/>
                  <a:pt x="5807" y="1398"/>
                </a:cubicBezTo>
                <a:cubicBezTo>
                  <a:pt x="5807" y="1448"/>
                  <a:pt x="5766" y="1490"/>
                  <a:pt x="5715" y="1490"/>
                </a:cubicBezTo>
                <a:cubicBezTo>
                  <a:pt x="5665" y="1490"/>
                  <a:pt x="5623" y="1448"/>
                  <a:pt x="5623" y="1398"/>
                </a:cubicBezTo>
                <a:cubicBezTo>
                  <a:pt x="5623" y="1347"/>
                  <a:pt x="5665" y="1306"/>
                  <a:pt x="5715" y="1306"/>
                </a:cubicBezTo>
                <a:close/>
                <a:moveTo>
                  <a:pt x="5807" y="1664"/>
                </a:moveTo>
                <a:cubicBezTo>
                  <a:pt x="5807" y="1902"/>
                  <a:pt x="5807" y="1902"/>
                  <a:pt x="5807" y="1902"/>
                </a:cubicBezTo>
                <a:cubicBezTo>
                  <a:pt x="5807" y="1953"/>
                  <a:pt x="5766" y="1994"/>
                  <a:pt x="5715" y="1994"/>
                </a:cubicBezTo>
                <a:cubicBezTo>
                  <a:pt x="5665" y="1994"/>
                  <a:pt x="5623" y="1953"/>
                  <a:pt x="5623" y="1902"/>
                </a:cubicBezTo>
                <a:cubicBezTo>
                  <a:pt x="5623" y="1902"/>
                  <a:pt x="5623" y="1902"/>
                  <a:pt x="5623" y="1902"/>
                </a:cubicBezTo>
                <a:cubicBezTo>
                  <a:pt x="5623" y="1664"/>
                  <a:pt x="5623" y="1664"/>
                  <a:pt x="5623" y="1664"/>
                </a:cubicBezTo>
                <a:cubicBezTo>
                  <a:pt x="5623" y="1664"/>
                  <a:pt x="5623" y="1664"/>
                  <a:pt x="5623" y="1664"/>
                </a:cubicBezTo>
                <a:cubicBezTo>
                  <a:pt x="5623" y="1613"/>
                  <a:pt x="5665" y="1572"/>
                  <a:pt x="5715" y="1572"/>
                </a:cubicBezTo>
                <a:cubicBezTo>
                  <a:pt x="5766" y="1572"/>
                  <a:pt x="5807" y="1613"/>
                  <a:pt x="5807" y="1664"/>
                </a:cubicBezTo>
                <a:close/>
                <a:moveTo>
                  <a:pt x="6060" y="966"/>
                </a:moveTo>
                <a:cubicBezTo>
                  <a:pt x="6111" y="966"/>
                  <a:pt x="6152" y="1007"/>
                  <a:pt x="6152" y="1058"/>
                </a:cubicBezTo>
                <a:cubicBezTo>
                  <a:pt x="6152" y="1109"/>
                  <a:pt x="6111" y="1150"/>
                  <a:pt x="6060" y="1150"/>
                </a:cubicBezTo>
                <a:cubicBezTo>
                  <a:pt x="6010" y="1150"/>
                  <a:pt x="5968" y="1109"/>
                  <a:pt x="5968" y="1058"/>
                </a:cubicBezTo>
                <a:cubicBezTo>
                  <a:pt x="5968" y="1007"/>
                  <a:pt x="6010" y="966"/>
                  <a:pt x="6060" y="966"/>
                </a:cubicBezTo>
                <a:close/>
                <a:moveTo>
                  <a:pt x="6521" y="1474"/>
                </a:moveTo>
                <a:cubicBezTo>
                  <a:pt x="6521" y="1712"/>
                  <a:pt x="6521" y="1712"/>
                  <a:pt x="6521" y="1712"/>
                </a:cubicBezTo>
                <a:cubicBezTo>
                  <a:pt x="6521" y="1763"/>
                  <a:pt x="6479" y="1805"/>
                  <a:pt x="6429" y="1805"/>
                </a:cubicBezTo>
                <a:cubicBezTo>
                  <a:pt x="6378" y="1805"/>
                  <a:pt x="6337" y="1763"/>
                  <a:pt x="6337" y="1712"/>
                </a:cubicBezTo>
                <a:cubicBezTo>
                  <a:pt x="6337" y="1712"/>
                  <a:pt x="6337" y="1712"/>
                  <a:pt x="6337" y="1712"/>
                </a:cubicBezTo>
                <a:cubicBezTo>
                  <a:pt x="6337" y="1474"/>
                  <a:pt x="6337" y="1474"/>
                  <a:pt x="6337" y="1474"/>
                </a:cubicBezTo>
                <a:cubicBezTo>
                  <a:pt x="6337" y="1474"/>
                  <a:pt x="6337" y="1474"/>
                  <a:pt x="6337" y="1474"/>
                </a:cubicBezTo>
                <a:cubicBezTo>
                  <a:pt x="6337" y="1423"/>
                  <a:pt x="6378" y="1382"/>
                  <a:pt x="6429" y="1382"/>
                </a:cubicBezTo>
                <a:cubicBezTo>
                  <a:pt x="6479" y="1382"/>
                  <a:pt x="6521" y="1423"/>
                  <a:pt x="6521" y="1474"/>
                </a:cubicBezTo>
                <a:close/>
                <a:moveTo>
                  <a:pt x="6429" y="1881"/>
                </a:moveTo>
                <a:cubicBezTo>
                  <a:pt x="6479" y="1881"/>
                  <a:pt x="6521" y="1922"/>
                  <a:pt x="6521" y="1973"/>
                </a:cubicBezTo>
                <a:cubicBezTo>
                  <a:pt x="6521" y="2024"/>
                  <a:pt x="6479" y="2065"/>
                  <a:pt x="6429" y="2065"/>
                </a:cubicBezTo>
                <a:cubicBezTo>
                  <a:pt x="6378" y="2065"/>
                  <a:pt x="6337" y="2024"/>
                  <a:pt x="6337" y="1973"/>
                </a:cubicBezTo>
                <a:cubicBezTo>
                  <a:pt x="6337" y="1922"/>
                  <a:pt x="6378" y="1881"/>
                  <a:pt x="6429" y="1881"/>
                </a:cubicBezTo>
                <a:close/>
                <a:moveTo>
                  <a:pt x="7150" y="1487"/>
                </a:moveTo>
                <a:cubicBezTo>
                  <a:pt x="7201" y="1487"/>
                  <a:pt x="7242" y="1528"/>
                  <a:pt x="7242" y="1579"/>
                </a:cubicBezTo>
                <a:cubicBezTo>
                  <a:pt x="7242" y="1630"/>
                  <a:pt x="7201" y="1671"/>
                  <a:pt x="7150" y="1671"/>
                </a:cubicBezTo>
                <a:cubicBezTo>
                  <a:pt x="7100" y="1671"/>
                  <a:pt x="7058" y="1630"/>
                  <a:pt x="7058" y="1579"/>
                </a:cubicBezTo>
                <a:cubicBezTo>
                  <a:pt x="7058" y="1528"/>
                  <a:pt x="7100" y="1487"/>
                  <a:pt x="7150" y="1487"/>
                </a:cubicBezTo>
                <a:close/>
                <a:moveTo>
                  <a:pt x="7596" y="1520"/>
                </a:moveTo>
                <a:cubicBezTo>
                  <a:pt x="7596" y="1759"/>
                  <a:pt x="7596" y="1759"/>
                  <a:pt x="7596" y="1759"/>
                </a:cubicBezTo>
                <a:cubicBezTo>
                  <a:pt x="7596" y="1809"/>
                  <a:pt x="7555" y="1851"/>
                  <a:pt x="7504" y="1851"/>
                </a:cubicBezTo>
                <a:cubicBezTo>
                  <a:pt x="7453" y="1851"/>
                  <a:pt x="7412" y="1809"/>
                  <a:pt x="7412" y="1758"/>
                </a:cubicBezTo>
                <a:cubicBezTo>
                  <a:pt x="7412" y="1758"/>
                  <a:pt x="7412" y="1758"/>
                  <a:pt x="7412" y="1758"/>
                </a:cubicBezTo>
                <a:cubicBezTo>
                  <a:pt x="7412" y="1520"/>
                  <a:pt x="7412" y="1520"/>
                  <a:pt x="7412" y="1520"/>
                </a:cubicBezTo>
                <a:cubicBezTo>
                  <a:pt x="7412" y="1520"/>
                  <a:pt x="7412" y="1520"/>
                  <a:pt x="7412" y="1520"/>
                </a:cubicBezTo>
                <a:cubicBezTo>
                  <a:pt x="7412" y="1469"/>
                  <a:pt x="7453" y="1428"/>
                  <a:pt x="7504" y="1428"/>
                </a:cubicBezTo>
                <a:cubicBezTo>
                  <a:pt x="7555" y="1428"/>
                  <a:pt x="7596" y="1469"/>
                  <a:pt x="7596" y="1520"/>
                </a:cubicBezTo>
                <a:close/>
                <a:moveTo>
                  <a:pt x="8243" y="2275"/>
                </a:moveTo>
                <a:cubicBezTo>
                  <a:pt x="8294" y="2275"/>
                  <a:pt x="8335" y="2316"/>
                  <a:pt x="8335" y="2367"/>
                </a:cubicBezTo>
                <a:cubicBezTo>
                  <a:pt x="8335" y="2418"/>
                  <a:pt x="8294" y="2459"/>
                  <a:pt x="8243" y="2459"/>
                </a:cubicBezTo>
                <a:cubicBezTo>
                  <a:pt x="8192" y="2459"/>
                  <a:pt x="8151" y="2418"/>
                  <a:pt x="8151" y="2367"/>
                </a:cubicBezTo>
                <a:cubicBezTo>
                  <a:pt x="8151" y="2316"/>
                  <a:pt x="8192" y="2275"/>
                  <a:pt x="8243" y="2275"/>
                </a:cubicBezTo>
                <a:close/>
                <a:moveTo>
                  <a:pt x="8329" y="1649"/>
                </a:moveTo>
                <a:cubicBezTo>
                  <a:pt x="8329" y="2072"/>
                  <a:pt x="8329" y="2072"/>
                  <a:pt x="8329" y="2072"/>
                </a:cubicBezTo>
                <a:cubicBezTo>
                  <a:pt x="8329" y="2072"/>
                  <a:pt x="8329" y="2072"/>
                  <a:pt x="8329" y="2072"/>
                </a:cubicBezTo>
                <a:cubicBezTo>
                  <a:pt x="8329" y="2123"/>
                  <a:pt x="8288" y="2165"/>
                  <a:pt x="8237" y="2165"/>
                </a:cubicBezTo>
                <a:cubicBezTo>
                  <a:pt x="8187" y="2165"/>
                  <a:pt x="8145" y="2123"/>
                  <a:pt x="8145" y="2072"/>
                </a:cubicBezTo>
                <a:cubicBezTo>
                  <a:pt x="8145" y="1649"/>
                  <a:pt x="8145" y="1649"/>
                  <a:pt x="8145" y="1649"/>
                </a:cubicBezTo>
                <a:cubicBezTo>
                  <a:pt x="8145" y="1598"/>
                  <a:pt x="8187" y="1557"/>
                  <a:pt x="8237" y="1557"/>
                </a:cubicBezTo>
                <a:cubicBezTo>
                  <a:pt x="8288" y="1557"/>
                  <a:pt x="8329" y="1598"/>
                  <a:pt x="8329" y="1649"/>
                </a:cubicBezTo>
                <a:cubicBezTo>
                  <a:pt x="8329" y="1649"/>
                  <a:pt x="8329" y="1649"/>
                  <a:pt x="8329" y="1649"/>
                </a:cubicBezTo>
                <a:close/>
                <a:moveTo>
                  <a:pt x="9069" y="1664"/>
                </a:moveTo>
                <a:cubicBezTo>
                  <a:pt x="9069" y="1902"/>
                  <a:pt x="9069" y="1902"/>
                  <a:pt x="9069" y="1902"/>
                </a:cubicBezTo>
                <a:cubicBezTo>
                  <a:pt x="9069" y="1953"/>
                  <a:pt x="9027" y="1994"/>
                  <a:pt x="8977" y="1994"/>
                </a:cubicBezTo>
                <a:cubicBezTo>
                  <a:pt x="8926" y="1994"/>
                  <a:pt x="8884" y="1953"/>
                  <a:pt x="8884" y="1902"/>
                </a:cubicBezTo>
                <a:cubicBezTo>
                  <a:pt x="8884" y="1902"/>
                  <a:pt x="8884" y="1902"/>
                  <a:pt x="8884" y="1902"/>
                </a:cubicBezTo>
                <a:cubicBezTo>
                  <a:pt x="8884" y="1664"/>
                  <a:pt x="8884" y="1664"/>
                  <a:pt x="8884" y="1664"/>
                </a:cubicBezTo>
                <a:cubicBezTo>
                  <a:pt x="8884" y="1664"/>
                  <a:pt x="8884" y="1664"/>
                  <a:pt x="8884" y="1664"/>
                </a:cubicBezTo>
                <a:cubicBezTo>
                  <a:pt x="8884" y="1613"/>
                  <a:pt x="8926" y="1572"/>
                  <a:pt x="8977" y="1572"/>
                </a:cubicBezTo>
                <a:cubicBezTo>
                  <a:pt x="9027" y="1572"/>
                  <a:pt x="9069" y="1613"/>
                  <a:pt x="9069" y="1664"/>
                </a:cubicBezTo>
                <a:close/>
                <a:moveTo>
                  <a:pt x="8977" y="1306"/>
                </a:moveTo>
                <a:cubicBezTo>
                  <a:pt x="9027" y="1306"/>
                  <a:pt x="9069" y="1347"/>
                  <a:pt x="9069" y="1398"/>
                </a:cubicBezTo>
                <a:cubicBezTo>
                  <a:pt x="9069" y="1448"/>
                  <a:pt x="9027" y="1490"/>
                  <a:pt x="8977" y="1490"/>
                </a:cubicBezTo>
                <a:cubicBezTo>
                  <a:pt x="8926" y="1490"/>
                  <a:pt x="8884" y="1448"/>
                  <a:pt x="8884" y="1398"/>
                </a:cubicBezTo>
                <a:cubicBezTo>
                  <a:pt x="8884" y="1347"/>
                  <a:pt x="8926" y="1306"/>
                  <a:pt x="8977" y="1306"/>
                </a:cubicBezTo>
                <a:close/>
                <a:moveTo>
                  <a:pt x="9322" y="966"/>
                </a:moveTo>
                <a:cubicBezTo>
                  <a:pt x="9372" y="966"/>
                  <a:pt x="9414" y="1007"/>
                  <a:pt x="9414" y="1058"/>
                </a:cubicBezTo>
                <a:cubicBezTo>
                  <a:pt x="9414" y="1109"/>
                  <a:pt x="9372" y="1150"/>
                  <a:pt x="9322" y="1150"/>
                </a:cubicBezTo>
                <a:cubicBezTo>
                  <a:pt x="9271" y="1150"/>
                  <a:pt x="9230" y="1109"/>
                  <a:pt x="9230" y="1058"/>
                </a:cubicBezTo>
                <a:cubicBezTo>
                  <a:pt x="9230" y="1007"/>
                  <a:pt x="9271" y="966"/>
                  <a:pt x="9322" y="966"/>
                </a:cubicBezTo>
                <a:close/>
                <a:moveTo>
                  <a:pt x="4431" y="198"/>
                </a:moveTo>
                <a:cubicBezTo>
                  <a:pt x="4482" y="198"/>
                  <a:pt x="4523" y="240"/>
                  <a:pt x="4523" y="290"/>
                </a:cubicBezTo>
                <a:cubicBezTo>
                  <a:pt x="4523" y="341"/>
                  <a:pt x="4482" y="382"/>
                  <a:pt x="4431" y="382"/>
                </a:cubicBezTo>
                <a:cubicBezTo>
                  <a:pt x="4380" y="382"/>
                  <a:pt x="4339" y="341"/>
                  <a:pt x="4339" y="290"/>
                </a:cubicBezTo>
                <a:cubicBezTo>
                  <a:pt x="4339" y="240"/>
                  <a:pt x="4380" y="198"/>
                  <a:pt x="4431" y="198"/>
                </a:cubicBezTo>
                <a:close/>
                <a:moveTo>
                  <a:pt x="2266" y="201"/>
                </a:moveTo>
                <a:cubicBezTo>
                  <a:pt x="2316" y="201"/>
                  <a:pt x="2358" y="242"/>
                  <a:pt x="2358" y="293"/>
                </a:cubicBezTo>
                <a:cubicBezTo>
                  <a:pt x="2358" y="344"/>
                  <a:pt x="2316" y="385"/>
                  <a:pt x="2266" y="385"/>
                </a:cubicBezTo>
                <a:cubicBezTo>
                  <a:pt x="2215" y="385"/>
                  <a:pt x="2174" y="344"/>
                  <a:pt x="2174" y="293"/>
                </a:cubicBezTo>
                <a:cubicBezTo>
                  <a:pt x="2174" y="242"/>
                  <a:pt x="2215" y="201"/>
                  <a:pt x="2266" y="201"/>
                </a:cubicBezTo>
                <a:close/>
                <a:moveTo>
                  <a:pt x="3715" y="431"/>
                </a:moveTo>
                <a:cubicBezTo>
                  <a:pt x="3766" y="431"/>
                  <a:pt x="3807" y="473"/>
                  <a:pt x="3807" y="523"/>
                </a:cubicBezTo>
                <a:cubicBezTo>
                  <a:pt x="3807" y="574"/>
                  <a:pt x="3766" y="615"/>
                  <a:pt x="3715" y="615"/>
                </a:cubicBezTo>
                <a:cubicBezTo>
                  <a:pt x="3664" y="615"/>
                  <a:pt x="3623" y="574"/>
                  <a:pt x="3623" y="523"/>
                </a:cubicBezTo>
                <a:cubicBezTo>
                  <a:pt x="3623" y="473"/>
                  <a:pt x="3664" y="431"/>
                  <a:pt x="3715" y="431"/>
                </a:cubicBezTo>
                <a:close/>
                <a:moveTo>
                  <a:pt x="3082" y="669"/>
                </a:moveTo>
                <a:cubicBezTo>
                  <a:pt x="3082" y="907"/>
                  <a:pt x="3082" y="907"/>
                  <a:pt x="3082" y="907"/>
                </a:cubicBezTo>
                <a:cubicBezTo>
                  <a:pt x="3082" y="958"/>
                  <a:pt x="3041" y="999"/>
                  <a:pt x="2990" y="999"/>
                </a:cubicBezTo>
                <a:cubicBezTo>
                  <a:pt x="2939" y="999"/>
                  <a:pt x="2898" y="958"/>
                  <a:pt x="2898" y="907"/>
                </a:cubicBezTo>
                <a:cubicBezTo>
                  <a:pt x="2898" y="907"/>
                  <a:pt x="2898" y="907"/>
                  <a:pt x="2898" y="907"/>
                </a:cubicBezTo>
                <a:cubicBezTo>
                  <a:pt x="2898" y="669"/>
                  <a:pt x="2898" y="669"/>
                  <a:pt x="2898" y="669"/>
                </a:cubicBezTo>
                <a:cubicBezTo>
                  <a:pt x="2898" y="669"/>
                  <a:pt x="2898" y="669"/>
                  <a:pt x="2898" y="669"/>
                </a:cubicBezTo>
                <a:cubicBezTo>
                  <a:pt x="2898" y="618"/>
                  <a:pt x="2939" y="577"/>
                  <a:pt x="2990" y="577"/>
                </a:cubicBezTo>
                <a:cubicBezTo>
                  <a:pt x="3041" y="577"/>
                  <a:pt x="3082" y="618"/>
                  <a:pt x="3082" y="669"/>
                </a:cubicBezTo>
                <a:close/>
                <a:moveTo>
                  <a:pt x="3807" y="772"/>
                </a:moveTo>
                <a:cubicBezTo>
                  <a:pt x="3807" y="1011"/>
                  <a:pt x="3807" y="1011"/>
                  <a:pt x="3807" y="1011"/>
                </a:cubicBezTo>
                <a:cubicBezTo>
                  <a:pt x="3807" y="1062"/>
                  <a:pt x="3766" y="1103"/>
                  <a:pt x="3715" y="1103"/>
                </a:cubicBezTo>
                <a:cubicBezTo>
                  <a:pt x="3664" y="1103"/>
                  <a:pt x="3623" y="1062"/>
                  <a:pt x="3623" y="1011"/>
                </a:cubicBezTo>
                <a:cubicBezTo>
                  <a:pt x="3623" y="1011"/>
                  <a:pt x="3623" y="1011"/>
                  <a:pt x="3623" y="1011"/>
                </a:cubicBezTo>
                <a:cubicBezTo>
                  <a:pt x="3623" y="772"/>
                  <a:pt x="3623" y="772"/>
                  <a:pt x="3623" y="772"/>
                </a:cubicBezTo>
                <a:cubicBezTo>
                  <a:pt x="3623" y="772"/>
                  <a:pt x="3623" y="772"/>
                  <a:pt x="3623" y="772"/>
                </a:cubicBezTo>
                <a:cubicBezTo>
                  <a:pt x="3623" y="721"/>
                  <a:pt x="3664" y="680"/>
                  <a:pt x="3715" y="680"/>
                </a:cubicBezTo>
                <a:cubicBezTo>
                  <a:pt x="3766" y="680"/>
                  <a:pt x="3807" y="721"/>
                  <a:pt x="3807" y="772"/>
                </a:cubicBezTo>
                <a:close/>
                <a:moveTo>
                  <a:pt x="1991" y="352"/>
                </a:moveTo>
                <a:cubicBezTo>
                  <a:pt x="1991" y="775"/>
                  <a:pt x="1991" y="775"/>
                  <a:pt x="1991" y="775"/>
                </a:cubicBezTo>
                <a:cubicBezTo>
                  <a:pt x="1991" y="775"/>
                  <a:pt x="1991" y="775"/>
                  <a:pt x="1991" y="775"/>
                </a:cubicBezTo>
                <a:cubicBezTo>
                  <a:pt x="1991" y="826"/>
                  <a:pt x="1950" y="868"/>
                  <a:pt x="1899" y="868"/>
                </a:cubicBezTo>
                <a:cubicBezTo>
                  <a:pt x="1848" y="868"/>
                  <a:pt x="1807" y="826"/>
                  <a:pt x="1807" y="775"/>
                </a:cubicBezTo>
                <a:cubicBezTo>
                  <a:pt x="1807" y="352"/>
                  <a:pt x="1807" y="352"/>
                  <a:pt x="1807" y="352"/>
                </a:cubicBezTo>
                <a:cubicBezTo>
                  <a:pt x="1807" y="301"/>
                  <a:pt x="1848" y="260"/>
                  <a:pt x="1899" y="260"/>
                </a:cubicBezTo>
                <a:cubicBezTo>
                  <a:pt x="1950" y="260"/>
                  <a:pt x="1991" y="301"/>
                  <a:pt x="1991" y="352"/>
                </a:cubicBezTo>
                <a:cubicBezTo>
                  <a:pt x="1991" y="352"/>
                  <a:pt x="1991" y="352"/>
                  <a:pt x="1991" y="352"/>
                </a:cubicBezTo>
                <a:close/>
                <a:moveTo>
                  <a:pt x="1160" y="198"/>
                </a:moveTo>
                <a:cubicBezTo>
                  <a:pt x="1211" y="198"/>
                  <a:pt x="1252" y="240"/>
                  <a:pt x="1252" y="290"/>
                </a:cubicBezTo>
                <a:cubicBezTo>
                  <a:pt x="1252" y="341"/>
                  <a:pt x="1211" y="382"/>
                  <a:pt x="1160" y="382"/>
                </a:cubicBezTo>
                <a:cubicBezTo>
                  <a:pt x="1109" y="382"/>
                  <a:pt x="1068" y="341"/>
                  <a:pt x="1068" y="290"/>
                </a:cubicBezTo>
                <a:cubicBezTo>
                  <a:pt x="1068" y="240"/>
                  <a:pt x="1109" y="198"/>
                  <a:pt x="1160" y="198"/>
                </a:cubicBezTo>
                <a:close/>
                <a:moveTo>
                  <a:pt x="444" y="431"/>
                </a:moveTo>
                <a:cubicBezTo>
                  <a:pt x="495" y="431"/>
                  <a:pt x="536" y="473"/>
                  <a:pt x="536" y="523"/>
                </a:cubicBezTo>
                <a:cubicBezTo>
                  <a:pt x="536" y="574"/>
                  <a:pt x="495" y="615"/>
                  <a:pt x="444" y="615"/>
                </a:cubicBezTo>
                <a:cubicBezTo>
                  <a:pt x="393" y="615"/>
                  <a:pt x="352" y="574"/>
                  <a:pt x="352" y="523"/>
                </a:cubicBezTo>
                <a:cubicBezTo>
                  <a:pt x="352" y="473"/>
                  <a:pt x="393" y="431"/>
                  <a:pt x="444" y="431"/>
                </a:cubicBezTo>
                <a:close/>
                <a:moveTo>
                  <a:pt x="1893" y="0"/>
                </a:moveTo>
                <a:cubicBezTo>
                  <a:pt x="1944" y="0"/>
                  <a:pt x="1985" y="41"/>
                  <a:pt x="1985" y="92"/>
                </a:cubicBezTo>
                <a:cubicBezTo>
                  <a:pt x="1985" y="143"/>
                  <a:pt x="1944" y="184"/>
                  <a:pt x="1893" y="184"/>
                </a:cubicBezTo>
                <a:cubicBezTo>
                  <a:pt x="1842" y="184"/>
                  <a:pt x="1801" y="143"/>
                  <a:pt x="1801" y="92"/>
                </a:cubicBezTo>
                <a:cubicBezTo>
                  <a:pt x="1801" y="41"/>
                  <a:pt x="1842" y="0"/>
                  <a:pt x="1893" y="0"/>
                </a:cubicBezTo>
                <a:close/>
                <a:moveTo>
                  <a:pt x="536" y="772"/>
                </a:moveTo>
                <a:cubicBezTo>
                  <a:pt x="536" y="1011"/>
                  <a:pt x="536" y="1011"/>
                  <a:pt x="536" y="1011"/>
                </a:cubicBezTo>
                <a:cubicBezTo>
                  <a:pt x="536" y="1062"/>
                  <a:pt x="495" y="1103"/>
                  <a:pt x="444" y="1103"/>
                </a:cubicBezTo>
                <a:cubicBezTo>
                  <a:pt x="393" y="1103"/>
                  <a:pt x="352" y="1062"/>
                  <a:pt x="352" y="1011"/>
                </a:cubicBezTo>
                <a:cubicBezTo>
                  <a:pt x="352" y="1011"/>
                  <a:pt x="352" y="1011"/>
                  <a:pt x="352" y="1011"/>
                </a:cubicBezTo>
                <a:cubicBezTo>
                  <a:pt x="352" y="772"/>
                  <a:pt x="352" y="772"/>
                  <a:pt x="352" y="772"/>
                </a:cubicBezTo>
                <a:cubicBezTo>
                  <a:pt x="352" y="772"/>
                  <a:pt x="352" y="772"/>
                  <a:pt x="352" y="772"/>
                </a:cubicBezTo>
                <a:cubicBezTo>
                  <a:pt x="352" y="721"/>
                  <a:pt x="393" y="680"/>
                  <a:pt x="444" y="680"/>
                </a:cubicBezTo>
                <a:cubicBezTo>
                  <a:pt x="495" y="680"/>
                  <a:pt x="536" y="721"/>
                  <a:pt x="536" y="772"/>
                </a:cubicBezTo>
                <a:close/>
                <a:moveTo>
                  <a:pt x="359" y="1649"/>
                </a:moveTo>
                <a:cubicBezTo>
                  <a:pt x="359" y="2072"/>
                  <a:pt x="359" y="2072"/>
                  <a:pt x="359" y="2072"/>
                </a:cubicBezTo>
                <a:cubicBezTo>
                  <a:pt x="359" y="2072"/>
                  <a:pt x="359" y="2072"/>
                  <a:pt x="359" y="2072"/>
                </a:cubicBezTo>
                <a:cubicBezTo>
                  <a:pt x="359" y="2123"/>
                  <a:pt x="318" y="2165"/>
                  <a:pt x="267" y="2165"/>
                </a:cubicBezTo>
                <a:cubicBezTo>
                  <a:pt x="216" y="2165"/>
                  <a:pt x="175" y="2123"/>
                  <a:pt x="175" y="2072"/>
                </a:cubicBezTo>
                <a:cubicBezTo>
                  <a:pt x="175" y="1649"/>
                  <a:pt x="175" y="1649"/>
                  <a:pt x="175" y="1649"/>
                </a:cubicBezTo>
                <a:cubicBezTo>
                  <a:pt x="175" y="1598"/>
                  <a:pt x="216" y="1557"/>
                  <a:pt x="267" y="1557"/>
                </a:cubicBezTo>
                <a:cubicBezTo>
                  <a:pt x="318" y="1557"/>
                  <a:pt x="359" y="1598"/>
                  <a:pt x="359" y="1649"/>
                </a:cubicBezTo>
                <a:cubicBezTo>
                  <a:pt x="359" y="1649"/>
                  <a:pt x="359" y="1649"/>
                  <a:pt x="359" y="1649"/>
                </a:cubicBezTo>
                <a:close/>
                <a:moveTo>
                  <a:pt x="273" y="2275"/>
                </a:moveTo>
                <a:cubicBezTo>
                  <a:pt x="323" y="2275"/>
                  <a:pt x="365" y="2316"/>
                  <a:pt x="365" y="2367"/>
                </a:cubicBezTo>
                <a:cubicBezTo>
                  <a:pt x="365" y="2418"/>
                  <a:pt x="323" y="2459"/>
                  <a:pt x="273" y="2459"/>
                </a:cubicBezTo>
                <a:cubicBezTo>
                  <a:pt x="222" y="2459"/>
                  <a:pt x="181" y="2418"/>
                  <a:pt x="181" y="2367"/>
                </a:cubicBezTo>
                <a:cubicBezTo>
                  <a:pt x="181" y="2316"/>
                  <a:pt x="222" y="2275"/>
                  <a:pt x="273" y="2275"/>
                </a:cubicBezTo>
                <a:close/>
                <a:moveTo>
                  <a:pt x="1006" y="1306"/>
                </a:moveTo>
                <a:cubicBezTo>
                  <a:pt x="1057" y="1306"/>
                  <a:pt x="1098" y="1347"/>
                  <a:pt x="1098" y="1398"/>
                </a:cubicBezTo>
                <a:cubicBezTo>
                  <a:pt x="1098" y="1448"/>
                  <a:pt x="1057" y="1490"/>
                  <a:pt x="1006" y="1490"/>
                </a:cubicBezTo>
                <a:cubicBezTo>
                  <a:pt x="955" y="1490"/>
                  <a:pt x="914" y="1448"/>
                  <a:pt x="914" y="1398"/>
                </a:cubicBezTo>
                <a:cubicBezTo>
                  <a:pt x="914" y="1347"/>
                  <a:pt x="955" y="1306"/>
                  <a:pt x="1006" y="1306"/>
                </a:cubicBezTo>
                <a:close/>
                <a:moveTo>
                  <a:pt x="1098" y="1664"/>
                </a:moveTo>
                <a:cubicBezTo>
                  <a:pt x="1098" y="1902"/>
                  <a:pt x="1098" y="1902"/>
                  <a:pt x="1098" y="1902"/>
                </a:cubicBezTo>
                <a:cubicBezTo>
                  <a:pt x="1098" y="1953"/>
                  <a:pt x="1057" y="1994"/>
                  <a:pt x="1006" y="1994"/>
                </a:cubicBezTo>
                <a:cubicBezTo>
                  <a:pt x="955" y="1994"/>
                  <a:pt x="914" y="1953"/>
                  <a:pt x="914" y="1902"/>
                </a:cubicBezTo>
                <a:cubicBezTo>
                  <a:pt x="914" y="1902"/>
                  <a:pt x="914" y="1902"/>
                  <a:pt x="914" y="1902"/>
                </a:cubicBezTo>
                <a:cubicBezTo>
                  <a:pt x="914" y="1664"/>
                  <a:pt x="914" y="1664"/>
                  <a:pt x="914" y="1664"/>
                </a:cubicBezTo>
                <a:cubicBezTo>
                  <a:pt x="914" y="1664"/>
                  <a:pt x="914" y="1664"/>
                  <a:pt x="914" y="1664"/>
                </a:cubicBezTo>
                <a:cubicBezTo>
                  <a:pt x="914" y="1613"/>
                  <a:pt x="955" y="1572"/>
                  <a:pt x="1006" y="1572"/>
                </a:cubicBezTo>
                <a:cubicBezTo>
                  <a:pt x="1057" y="1572"/>
                  <a:pt x="1098" y="1613"/>
                  <a:pt x="1098" y="1664"/>
                </a:cubicBezTo>
                <a:close/>
                <a:moveTo>
                  <a:pt x="1351" y="966"/>
                </a:moveTo>
                <a:cubicBezTo>
                  <a:pt x="1402" y="966"/>
                  <a:pt x="1443" y="1007"/>
                  <a:pt x="1443" y="1058"/>
                </a:cubicBezTo>
                <a:cubicBezTo>
                  <a:pt x="1443" y="1109"/>
                  <a:pt x="1402" y="1150"/>
                  <a:pt x="1351" y="1150"/>
                </a:cubicBezTo>
                <a:cubicBezTo>
                  <a:pt x="1300" y="1150"/>
                  <a:pt x="1259" y="1109"/>
                  <a:pt x="1259" y="1058"/>
                </a:cubicBezTo>
                <a:cubicBezTo>
                  <a:pt x="1259" y="1007"/>
                  <a:pt x="1300" y="966"/>
                  <a:pt x="1351" y="966"/>
                </a:cubicBezTo>
                <a:close/>
                <a:moveTo>
                  <a:pt x="1811" y="1474"/>
                </a:moveTo>
                <a:cubicBezTo>
                  <a:pt x="1811" y="1712"/>
                  <a:pt x="1811" y="1712"/>
                  <a:pt x="1811" y="1712"/>
                </a:cubicBezTo>
                <a:cubicBezTo>
                  <a:pt x="1811" y="1763"/>
                  <a:pt x="1770" y="1805"/>
                  <a:pt x="1719" y="1805"/>
                </a:cubicBezTo>
                <a:cubicBezTo>
                  <a:pt x="1668" y="1805"/>
                  <a:pt x="1627" y="1763"/>
                  <a:pt x="1627" y="1712"/>
                </a:cubicBezTo>
                <a:cubicBezTo>
                  <a:pt x="1627" y="1712"/>
                  <a:pt x="1627" y="1712"/>
                  <a:pt x="1627" y="1712"/>
                </a:cubicBezTo>
                <a:cubicBezTo>
                  <a:pt x="1627" y="1474"/>
                  <a:pt x="1627" y="1474"/>
                  <a:pt x="1627" y="1474"/>
                </a:cubicBezTo>
                <a:cubicBezTo>
                  <a:pt x="1627" y="1474"/>
                  <a:pt x="1627" y="1474"/>
                  <a:pt x="1627" y="1474"/>
                </a:cubicBezTo>
                <a:cubicBezTo>
                  <a:pt x="1627" y="1423"/>
                  <a:pt x="1668" y="1382"/>
                  <a:pt x="1719" y="1382"/>
                </a:cubicBezTo>
                <a:cubicBezTo>
                  <a:pt x="1770" y="1382"/>
                  <a:pt x="1811" y="1423"/>
                  <a:pt x="1811" y="1474"/>
                </a:cubicBezTo>
                <a:close/>
                <a:moveTo>
                  <a:pt x="1719" y="1881"/>
                </a:moveTo>
                <a:cubicBezTo>
                  <a:pt x="1770" y="1881"/>
                  <a:pt x="1811" y="1922"/>
                  <a:pt x="1811" y="1973"/>
                </a:cubicBezTo>
                <a:cubicBezTo>
                  <a:pt x="1811" y="2024"/>
                  <a:pt x="1770" y="2065"/>
                  <a:pt x="1719" y="2065"/>
                </a:cubicBezTo>
                <a:cubicBezTo>
                  <a:pt x="1668" y="2065"/>
                  <a:pt x="1627" y="2024"/>
                  <a:pt x="1627" y="1973"/>
                </a:cubicBezTo>
                <a:cubicBezTo>
                  <a:pt x="1627" y="1922"/>
                  <a:pt x="1668" y="1881"/>
                  <a:pt x="1719" y="1881"/>
                </a:cubicBezTo>
                <a:close/>
                <a:moveTo>
                  <a:pt x="2441" y="1487"/>
                </a:moveTo>
                <a:cubicBezTo>
                  <a:pt x="2492" y="1487"/>
                  <a:pt x="2533" y="1528"/>
                  <a:pt x="2533" y="1579"/>
                </a:cubicBezTo>
                <a:cubicBezTo>
                  <a:pt x="2533" y="1630"/>
                  <a:pt x="2492" y="1671"/>
                  <a:pt x="2441" y="1671"/>
                </a:cubicBezTo>
                <a:cubicBezTo>
                  <a:pt x="2390" y="1671"/>
                  <a:pt x="2349" y="1630"/>
                  <a:pt x="2349" y="1579"/>
                </a:cubicBezTo>
                <a:cubicBezTo>
                  <a:pt x="2349" y="1528"/>
                  <a:pt x="2390" y="1487"/>
                  <a:pt x="2441" y="1487"/>
                </a:cubicBezTo>
                <a:close/>
                <a:moveTo>
                  <a:pt x="2887" y="1520"/>
                </a:moveTo>
                <a:cubicBezTo>
                  <a:pt x="2887" y="1759"/>
                  <a:pt x="2887" y="1759"/>
                  <a:pt x="2887" y="1759"/>
                </a:cubicBezTo>
                <a:cubicBezTo>
                  <a:pt x="2887" y="1809"/>
                  <a:pt x="2846" y="1851"/>
                  <a:pt x="2795" y="1851"/>
                </a:cubicBezTo>
                <a:cubicBezTo>
                  <a:pt x="2744" y="1851"/>
                  <a:pt x="2703" y="1809"/>
                  <a:pt x="2703" y="1758"/>
                </a:cubicBezTo>
                <a:cubicBezTo>
                  <a:pt x="2703" y="1758"/>
                  <a:pt x="2703" y="1758"/>
                  <a:pt x="2703" y="1758"/>
                </a:cubicBezTo>
                <a:cubicBezTo>
                  <a:pt x="2703" y="1520"/>
                  <a:pt x="2703" y="1520"/>
                  <a:pt x="2703" y="1520"/>
                </a:cubicBezTo>
                <a:cubicBezTo>
                  <a:pt x="2703" y="1520"/>
                  <a:pt x="2703" y="1520"/>
                  <a:pt x="2703" y="1520"/>
                </a:cubicBezTo>
                <a:cubicBezTo>
                  <a:pt x="2703" y="1469"/>
                  <a:pt x="2744" y="1428"/>
                  <a:pt x="2795" y="1428"/>
                </a:cubicBezTo>
                <a:cubicBezTo>
                  <a:pt x="2846" y="1428"/>
                  <a:pt x="2887" y="1469"/>
                  <a:pt x="2887" y="1520"/>
                </a:cubicBezTo>
                <a:close/>
                <a:moveTo>
                  <a:pt x="3534" y="2275"/>
                </a:moveTo>
                <a:cubicBezTo>
                  <a:pt x="3585" y="2275"/>
                  <a:pt x="3626" y="2316"/>
                  <a:pt x="3626" y="2367"/>
                </a:cubicBezTo>
                <a:cubicBezTo>
                  <a:pt x="3626" y="2418"/>
                  <a:pt x="3585" y="2459"/>
                  <a:pt x="3534" y="2459"/>
                </a:cubicBezTo>
                <a:cubicBezTo>
                  <a:pt x="3483" y="2459"/>
                  <a:pt x="3442" y="2418"/>
                  <a:pt x="3442" y="2367"/>
                </a:cubicBezTo>
                <a:cubicBezTo>
                  <a:pt x="3442" y="2316"/>
                  <a:pt x="3483" y="2275"/>
                  <a:pt x="3534" y="2275"/>
                </a:cubicBezTo>
                <a:close/>
                <a:moveTo>
                  <a:pt x="3620" y="1649"/>
                </a:moveTo>
                <a:cubicBezTo>
                  <a:pt x="3620" y="2072"/>
                  <a:pt x="3620" y="2072"/>
                  <a:pt x="3620" y="2072"/>
                </a:cubicBezTo>
                <a:cubicBezTo>
                  <a:pt x="3620" y="2072"/>
                  <a:pt x="3620" y="2072"/>
                  <a:pt x="3620" y="2072"/>
                </a:cubicBezTo>
                <a:cubicBezTo>
                  <a:pt x="3620" y="2123"/>
                  <a:pt x="3579" y="2165"/>
                  <a:pt x="3528" y="2165"/>
                </a:cubicBezTo>
                <a:cubicBezTo>
                  <a:pt x="3477" y="2165"/>
                  <a:pt x="3436" y="2123"/>
                  <a:pt x="3436" y="2072"/>
                </a:cubicBezTo>
                <a:cubicBezTo>
                  <a:pt x="3436" y="1649"/>
                  <a:pt x="3436" y="1649"/>
                  <a:pt x="3436" y="1649"/>
                </a:cubicBezTo>
                <a:cubicBezTo>
                  <a:pt x="3436" y="1598"/>
                  <a:pt x="3477" y="1557"/>
                  <a:pt x="3528" y="1557"/>
                </a:cubicBezTo>
                <a:cubicBezTo>
                  <a:pt x="3579" y="1557"/>
                  <a:pt x="3620" y="1598"/>
                  <a:pt x="3620" y="1649"/>
                </a:cubicBezTo>
                <a:cubicBezTo>
                  <a:pt x="3620" y="1649"/>
                  <a:pt x="3620" y="1649"/>
                  <a:pt x="3620" y="1649"/>
                </a:cubicBezTo>
                <a:close/>
                <a:moveTo>
                  <a:pt x="4359" y="1664"/>
                </a:moveTo>
                <a:cubicBezTo>
                  <a:pt x="4359" y="1902"/>
                  <a:pt x="4359" y="1902"/>
                  <a:pt x="4359" y="1902"/>
                </a:cubicBezTo>
                <a:cubicBezTo>
                  <a:pt x="4359" y="1953"/>
                  <a:pt x="4318" y="1994"/>
                  <a:pt x="4267" y="1994"/>
                </a:cubicBezTo>
                <a:cubicBezTo>
                  <a:pt x="4216" y="1994"/>
                  <a:pt x="4175" y="1953"/>
                  <a:pt x="4175" y="1902"/>
                </a:cubicBezTo>
                <a:cubicBezTo>
                  <a:pt x="4175" y="1902"/>
                  <a:pt x="4175" y="1902"/>
                  <a:pt x="4175" y="1902"/>
                </a:cubicBezTo>
                <a:cubicBezTo>
                  <a:pt x="4175" y="1664"/>
                  <a:pt x="4175" y="1664"/>
                  <a:pt x="4175" y="1664"/>
                </a:cubicBezTo>
                <a:cubicBezTo>
                  <a:pt x="4175" y="1664"/>
                  <a:pt x="4175" y="1664"/>
                  <a:pt x="4175" y="1664"/>
                </a:cubicBezTo>
                <a:cubicBezTo>
                  <a:pt x="4175" y="1613"/>
                  <a:pt x="4216" y="1572"/>
                  <a:pt x="4267" y="1572"/>
                </a:cubicBezTo>
                <a:cubicBezTo>
                  <a:pt x="4318" y="1572"/>
                  <a:pt x="4359" y="1613"/>
                  <a:pt x="4359" y="1664"/>
                </a:cubicBezTo>
                <a:close/>
                <a:moveTo>
                  <a:pt x="4267" y="1306"/>
                </a:moveTo>
                <a:cubicBezTo>
                  <a:pt x="4318" y="1306"/>
                  <a:pt x="4359" y="1347"/>
                  <a:pt x="4359" y="1398"/>
                </a:cubicBezTo>
                <a:cubicBezTo>
                  <a:pt x="4359" y="1448"/>
                  <a:pt x="4318" y="1490"/>
                  <a:pt x="4267" y="1490"/>
                </a:cubicBezTo>
                <a:cubicBezTo>
                  <a:pt x="4216" y="1490"/>
                  <a:pt x="4175" y="1448"/>
                  <a:pt x="4175" y="1398"/>
                </a:cubicBezTo>
                <a:cubicBezTo>
                  <a:pt x="4175" y="1347"/>
                  <a:pt x="4216" y="1306"/>
                  <a:pt x="4267" y="1306"/>
                </a:cubicBezTo>
                <a:close/>
                <a:moveTo>
                  <a:pt x="4612" y="966"/>
                </a:moveTo>
                <a:cubicBezTo>
                  <a:pt x="4663" y="966"/>
                  <a:pt x="4704" y="1007"/>
                  <a:pt x="4704" y="1058"/>
                </a:cubicBezTo>
                <a:cubicBezTo>
                  <a:pt x="4704" y="1109"/>
                  <a:pt x="4663" y="1150"/>
                  <a:pt x="4612" y="1150"/>
                </a:cubicBezTo>
                <a:cubicBezTo>
                  <a:pt x="4561" y="1150"/>
                  <a:pt x="4520" y="1109"/>
                  <a:pt x="4520" y="1058"/>
                </a:cubicBezTo>
                <a:cubicBezTo>
                  <a:pt x="4520" y="1007"/>
                  <a:pt x="4561" y="966"/>
                  <a:pt x="4612" y="966"/>
                </a:cubicBezTo>
                <a:close/>
              </a:path>
            </a:pathLst>
          </a:custGeom>
          <a:blipFill dpi="0" rotWithShape="1">
            <a:blip r:embed="rId3">
              <a:duotone>
                <a:prstClr val="black"/>
                <a:srgbClr val="0F0F0F">
                  <a:tint val="45000"/>
                  <a:satMod val="400000"/>
                </a:srgbClr>
              </a:duotone>
            </a:blip>
            <a:srcRect/>
            <a:stretch>
              <a:fillRect t="-12000" b="-14000"/>
            </a:stretch>
          </a:blipFill>
          <a:ln>
            <a:noFill/>
          </a:ln>
          <a:effectLst>
            <a:outerShdw blurRad="63500" dist="38100" algn="l" rotWithShape="0">
              <a:prstClr val="black">
                <a:alpha val="39000"/>
              </a:prstClr>
            </a:outerShdw>
          </a:effectLst>
        </p:spPr>
        <p:txBody>
          <a:bodyPr vert="horz" wrap="square" lIns="91440" tIns="45720" rIns="91440" bIns="45720" numCol="1" anchor="t" anchorCtr="0" compatLnSpc="1">
            <a:prstTxWarp prst="textNoShape">
              <a:avLst/>
            </a:prstTxWarp>
          </a:bodyPr>
          <a:lstStyle/>
          <a:p>
            <a:endParaRPr lang="pt-BR"/>
          </a:p>
        </p:txBody>
      </p:sp>
    </p:spTree>
    <p:extLst>
      <p:ext uri="{BB962C8B-B14F-4D97-AF65-F5344CB8AC3E}">
        <p14:creationId xmlns:p14="http://schemas.microsoft.com/office/powerpoint/2010/main" val="401289329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ransição_Perg.Comp. - PR">
    <p:bg>
      <p:bgPr>
        <a:pattFill prst="narVert">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4" name="Retângulo 3"/>
          <p:cNvSpPr/>
          <p:nvPr userDrawn="1"/>
        </p:nvSpPr>
        <p:spPr>
          <a:xfrm>
            <a:off x="0" y="6768251"/>
            <a:ext cx="9144000" cy="89749"/>
          </a:xfrm>
          <a:prstGeom prst="rect">
            <a:avLst/>
          </a:prstGeom>
          <a:solidFill>
            <a:srgbClr val="6F7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p:cNvSpPr/>
          <p:nvPr userDrawn="1"/>
        </p:nvSpPr>
        <p:spPr>
          <a:xfrm flipV="1">
            <a:off x="0" y="6722532"/>
            <a:ext cx="9144000" cy="45719"/>
          </a:xfrm>
          <a:prstGeom prst="rect">
            <a:avLst/>
          </a:prstGeom>
          <a:solidFill>
            <a:srgbClr val="41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32691" y="364090"/>
            <a:ext cx="2878619" cy="2878619"/>
          </a:xfrm>
          <a:prstGeom prst="rect">
            <a:avLst/>
          </a:prstGeom>
        </p:spPr>
      </p:pic>
      <p:sp>
        <p:nvSpPr>
          <p:cNvPr id="9" name="Freeform 5"/>
          <p:cNvSpPr>
            <a:spLocks noEditPoints="1"/>
          </p:cNvSpPr>
          <p:nvPr userDrawn="1"/>
        </p:nvSpPr>
        <p:spPr bwMode="auto">
          <a:xfrm>
            <a:off x="-1588" y="3888088"/>
            <a:ext cx="9144000" cy="2835275"/>
          </a:xfrm>
          <a:custGeom>
            <a:avLst/>
            <a:gdLst>
              <a:gd name="T0" fmla="*/ 2358 w 9603"/>
              <a:gd name="T1" fmla="*/ 542 h 2976"/>
              <a:gd name="T2" fmla="*/ 7067 w 9603"/>
              <a:gd name="T3" fmla="*/ 542 h 2976"/>
              <a:gd name="T4" fmla="*/ 6883 w 9603"/>
              <a:gd name="T5" fmla="*/ 293 h 2976"/>
              <a:gd name="T6" fmla="*/ 7700 w 9603"/>
              <a:gd name="T7" fmla="*/ 999 h 2976"/>
              <a:gd name="T8" fmla="*/ 8424 w 9603"/>
              <a:gd name="T9" fmla="*/ 1103 h 2976"/>
              <a:gd name="T10" fmla="*/ 6700 w 9603"/>
              <a:gd name="T11" fmla="*/ 775 h 2976"/>
              <a:gd name="T12" fmla="*/ 5869 w 9603"/>
              <a:gd name="T13" fmla="*/ 382 h 2976"/>
              <a:gd name="T14" fmla="*/ 6695 w 9603"/>
              <a:gd name="T15" fmla="*/ 92 h 2976"/>
              <a:gd name="T16" fmla="*/ 5061 w 9603"/>
              <a:gd name="T17" fmla="*/ 772 h 2976"/>
              <a:gd name="T18" fmla="*/ 6613 w 9603"/>
              <a:gd name="T19" fmla="*/ 974 h 2976"/>
              <a:gd name="T20" fmla="*/ 6159 w 9603"/>
              <a:gd name="T21" fmla="*/ 790 h 2976"/>
              <a:gd name="T22" fmla="*/ 5613 w 9603"/>
              <a:gd name="T23" fmla="*/ 1133 h 2976"/>
              <a:gd name="T24" fmla="*/ 5254 w 9603"/>
              <a:gd name="T25" fmla="*/ 1285 h 2976"/>
              <a:gd name="T26" fmla="*/ 4710 w 9603"/>
              <a:gd name="T27" fmla="*/ 711 h 2976"/>
              <a:gd name="T28" fmla="*/ 4256 w 9603"/>
              <a:gd name="T29" fmla="*/ 1216 h 2976"/>
              <a:gd name="T30" fmla="*/ 3806 w 9603"/>
              <a:gd name="T31" fmla="*/ 1285 h 2976"/>
              <a:gd name="T32" fmla="*/ 3349 w 9603"/>
              <a:gd name="T33" fmla="*/ 710 h 2976"/>
              <a:gd name="T34" fmla="*/ 2896 w 9603"/>
              <a:gd name="T35" fmla="*/ 1268 h 2976"/>
              <a:gd name="T36" fmla="*/ 2350 w 9603"/>
              <a:gd name="T37" fmla="*/ 1333 h 2976"/>
              <a:gd name="T38" fmla="*/ 1995 w 9603"/>
              <a:gd name="T39" fmla="*/ 1066 h 2976"/>
              <a:gd name="T40" fmla="*/ 1449 w 9603"/>
              <a:gd name="T41" fmla="*/ 711 h 2976"/>
              <a:gd name="T42" fmla="*/ 995 w 9603"/>
              <a:gd name="T43" fmla="*/ 1216 h 2976"/>
              <a:gd name="T44" fmla="*/ 545 w 9603"/>
              <a:gd name="T45" fmla="*/ 1285 h 2976"/>
              <a:gd name="T46" fmla="*/ 87 w 9603"/>
              <a:gd name="T47" fmla="*/ 710 h 2976"/>
              <a:gd name="T48" fmla="*/ 9329 w 9603"/>
              <a:gd name="T49" fmla="*/ 872 h 2976"/>
              <a:gd name="T50" fmla="*/ 8874 w 9603"/>
              <a:gd name="T51" fmla="*/ 1069 h 2976"/>
              <a:gd name="T52" fmla="*/ 8424 w 9603"/>
              <a:gd name="T53" fmla="*/ 1193 h 2976"/>
              <a:gd name="T54" fmla="*/ 7966 w 9603"/>
              <a:gd name="T55" fmla="*/ 1638 h 2976"/>
              <a:gd name="T56" fmla="*/ 7423 w 9603"/>
              <a:gd name="T57" fmla="*/ 1268 h 2976"/>
              <a:gd name="T58" fmla="*/ 7059 w 9603"/>
              <a:gd name="T59" fmla="*/ 1202 h 2976"/>
              <a:gd name="T60" fmla="*/ 4894 w 9603"/>
              <a:gd name="T61" fmla="*/ 1608 h 2976"/>
              <a:gd name="T62" fmla="*/ 4982 w 9603"/>
              <a:gd name="T63" fmla="*/ 2275 h 2976"/>
              <a:gd name="T64" fmla="*/ 5623 w 9603"/>
              <a:gd name="T65" fmla="*/ 1902 h 2976"/>
              <a:gd name="T66" fmla="*/ 5968 w 9603"/>
              <a:gd name="T67" fmla="*/ 1058 h 2976"/>
              <a:gd name="T68" fmla="*/ 6429 w 9603"/>
              <a:gd name="T69" fmla="*/ 1382 h 2976"/>
              <a:gd name="T70" fmla="*/ 7150 w 9603"/>
              <a:gd name="T71" fmla="*/ 1671 h 2976"/>
              <a:gd name="T72" fmla="*/ 7412 w 9603"/>
              <a:gd name="T73" fmla="*/ 1520 h 2976"/>
              <a:gd name="T74" fmla="*/ 8329 w 9603"/>
              <a:gd name="T75" fmla="*/ 2072 h 2976"/>
              <a:gd name="T76" fmla="*/ 9069 w 9603"/>
              <a:gd name="T77" fmla="*/ 1902 h 2976"/>
              <a:gd name="T78" fmla="*/ 9069 w 9603"/>
              <a:gd name="T79" fmla="*/ 1398 h 2976"/>
              <a:gd name="T80" fmla="*/ 4431 w 9603"/>
              <a:gd name="T81" fmla="*/ 198 h 2976"/>
              <a:gd name="T82" fmla="*/ 2266 w 9603"/>
              <a:gd name="T83" fmla="*/ 201 h 2976"/>
              <a:gd name="T84" fmla="*/ 2898 w 9603"/>
              <a:gd name="T85" fmla="*/ 907 h 2976"/>
              <a:gd name="T86" fmla="*/ 3623 w 9603"/>
              <a:gd name="T87" fmla="*/ 1011 h 2976"/>
              <a:gd name="T88" fmla="*/ 1899 w 9603"/>
              <a:gd name="T89" fmla="*/ 868 h 2976"/>
              <a:gd name="T90" fmla="*/ 1068 w 9603"/>
              <a:gd name="T91" fmla="*/ 290 h 2976"/>
              <a:gd name="T92" fmla="*/ 1893 w 9603"/>
              <a:gd name="T93" fmla="*/ 184 h 2976"/>
              <a:gd name="T94" fmla="*/ 352 w 9603"/>
              <a:gd name="T95" fmla="*/ 772 h 2976"/>
              <a:gd name="T96" fmla="*/ 267 w 9603"/>
              <a:gd name="T97" fmla="*/ 1557 h 2976"/>
              <a:gd name="T98" fmla="*/ 1098 w 9603"/>
              <a:gd name="T99" fmla="*/ 1398 h 2976"/>
              <a:gd name="T100" fmla="*/ 914 w 9603"/>
              <a:gd name="T101" fmla="*/ 1664 h 2976"/>
              <a:gd name="T102" fmla="*/ 1811 w 9603"/>
              <a:gd name="T103" fmla="*/ 1474 h 2976"/>
              <a:gd name="T104" fmla="*/ 1719 w 9603"/>
              <a:gd name="T105" fmla="*/ 1881 h 2976"/>
              <a:gd name="T106" fmla="*/ 2441 w 9603"/>
              <a:gd name="T107" fmla="*/ 1487 h 2976"/>
              <a:gd name="T108" fmla="*/ 2887 w 9603"/>
              <a:gd name="T109" fmla="*/ 1520 h 2976"/>
              <a:gd name="T110" fmla="*/ 3528 w 9603"/>
              <a:gd name="T111" fmla="*/ 2165 h 2976"/>
              <a:gd name="T112" fmla="*/ 4175 w 9603"/>
              <a:gd name="T113" fmla="*/ 1902 h 2976"/>
              <a:gd name="T114" fmla="*/ 4175 w 9603"/>
              <a:gd name="T115" fmla="*/ 1398 h 2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603" h="2976">
                <a:moveTo>
                  <a:pt x="2358" y="542"/>
                </a:moveTo>
                <a:cubicBezTo>
                  <a:pt x="2358" y="965"/>
                  <a:pt x="2358" y="965"/>
                  <a:pt x="2358" y="965"/>
                </a:cubicBezTo>
                <a:cubicBezTo>
                  <a:pt x="2358" y="965"/>
                  <a:pt x="2358" y="965"/>
                  <a:pt x="2358" y="965"/>
                </a:cubicBezTo>
                <a:cubicBezTo>
                  <a:pt x="2358" y="1016"/>
                  <a:pt x="2316" y="1057"/>
                  <a:pt x="2266" y="1057"/>
                </a:cubicBezTo>
                <a:cubicBezTo>
                  <a:pt x="2215" y="1057"/>
                  <a:pt x="2174" y="1016"/>
                  <a:pt x="2174" y="965"/>
                </a:cubicBezTo>
                <a:cubicBezTo>
                  <a:pt x="2174" y="542"/>
                  <a:pt x="2174" y="542"/>
                  <a:pt x="2174" y="542"/>
                </a:cubicBezTo>
                <a:cubicBezTo>
                  <a:pt x="2174" y="491"/>
                  <a:pt x="2215" y="449"/>
                  <a:pt x="2266" y="449"/>
                </a:cubicBezTo>
                <a:cubicBezTo>
                  <a:pt x="2316" y="449"/>
                  <a:pt x="2358" y="491"/>
                  <a:pt x="2358" y="542"/>
                </a:cubicBezTo>
                <a:cubicBezTo>
                  <a:pt x="2358" y="542"/>
                  <a:pt x="2358" y="542"/>
                  <a:pt x="2358" y="542"/>
                </a:cubicBezTo>
                <a:close/>
                <a:moveTo>
                  <a:pt x="7067" y="542"/>
                </a:moveTo>
                <a:cubicBezTo>
                  <a:pt x="7067" y="965"/>
                  <a:pt x="7067" y="965"/>
                  <a:pt x="7067" y="965"/>
                </a:cubicBezTo>
                <a:cubicBezTo>
                  <a:pt x="7067" y="965"/>
                  <a:pt x="7067" y="965"/>
                  <a:pt x="7067" y="965"/>
                </a:cubicBezTo>
                <a:cubicBezTo>
                  <a:pt x="7067" y="1016"/>
                  <a:pt x="7026" y="1057"/>
                  <a:pt x="6975" y="1057"/>
                </a:cubicBezTo>
                <a:cubicBezTo>
                  <a:pt x="6924" y="1057"/>
                  <a:pt x="6883" y="1016"/>
                  <a:pt x="6883" y="965"/>
                </a:cubicBezTo>
                <a:cubicBezTo>
                  <a:pt x="6883" y="542"/>
                  <a:pt x="6883" y="542"/>
                  <a:pt x="6883" y="542"/>
                </a:cubicBezTo>
                <a:cubicBezTo>
                  <a:pt x="6883" y="491"/>
                  <a:pt x="6924" y="449"/>
                  <a:pt x="6975" y="449"/>
                </a:cubicBezTo>
                <a:cubicBezTo>
                  <a:pt x="7026" y="449"/>
                  <a:pt x="7067" y="491"/>
                  <a:pt x="7067" y="542"/>
                </a:cubicBezTo>
                <a:cubicBezTo>
                  <a:pt x="7067" y="542"/>
                  <a:pt x="7067" y="542"/>
                  <a:pt x="7067" y="542"/>
                </a:cubicBezTo>
                <a:close/>
                <a:moveTo>
                  <a:pt x="9140" y="198"/>
                </a:moveTo>
                <a:cubicBezTo>
                  <a:pt x="9191" y="198"/>
                  <a:pt x="9232" y="240"/>
                  <a:pt x="9232" y="290"/>
                </a:cubicBezTo>
                <a:cubicBezTo>
                  <a:pt x="9232" y="341"/>
                  <a:pt x="9191" y="382"/>
                  <a:pt x="9140" y="382"/>
                </a:cubicBezTo>
                <a:cubicBezTo>
                  <a:pt x="9090" y="382"/>
                  <a:pt x="9048" y="341"/>
                  <a:pt x="9048" y="290"/>
                </a:cubicBezTo>
                <a:cubicBezTo>
                  <a:pt x="9048" y="240"/>
                  <a:pt x="9090" y="198"/>
                  <a:pt x="9140" y="198"/>
                </a:cubicBezTo>
                <a:close/>
                <a:moveTo>
                  <a:pt x="6975" y="201"/>
                </a:moveTo>
                <a:cubicBezTo>
                  <a:pt x="7026" y="201"/>
                  <a:pt x="7067" y="242"/>
                  <a:pt x="7067" y="293"/>
                </a:cubicBezTo>
                <a:cubicBezTo>
                  <a:pt x="7067" y="344"/>
                  <a:pt x="7026" y="385"/>
                  <a:pt x="6975" y="385"/>
                </a:cubicBezTo>
                <a:cubicBezTo>
                  <a:pt x="6924" y="385"/>
                  <a:pt x="6883" y="344"/>
                  <a:pt x="6883" y="293"/>
                </a:cubicBezTo>
                <a:cubicBezTo>
                  <a:pt x="6883" y="242"/>
                  <a:pt x="6924" y="201"/>
                  <a:pt x="6975" y="201"/>
                </a:cubicBezTo>
                <a:close/>
                <a:moveTo>
                  <a:pt x="8424" y="431"/>
                </a:moveTo>
                <a:cubicBezTo>
                  <a:pt x="8475" y="431"/>
                  <a:pt x="8516" y="473"/>
                  <a:pt x="8516" y="523"/>
                </a:cubicBezTo>
                <a:cubicBezTo>
                  <a:pt x="8516" y="574"/>
                  <a:pt x="8475" y="615"/>
                  <a:pt x="8424" y="615"/>
                </a:cubicBezTo>
                <a:cubicBezTo>
                  <a:pt x="8374" y="615"/>
                  <a:pt x="8332" y="574"/>
                  <a:pt x="8332" y="523"/>
                </a:cubicBezTo>
                <a:cubicBezTo>
                  <a:pt x="8332" y="473"/>
                  <a:pt x="8374" y="431"/>
                  <a:pt x="8424" y="431"/>
                </a:cubicBezTo>
                <a:close/>
                <a:moveTo>
                  <a:pt x="7792" y="669"/>
                </a:moveTo>
                <a:cubicBezTo>
                  <a:pt x="7792" y="907"/>
                  <a:pt x="7792" y="907"/>
                  <a:pt x="7792" y="907"/>
                </a:cubicBezTo>
                <a:cubicBezTo>
                  <a:pt x="7792" y="958"/>
                  <a:pt x="7750" y="999"/>
                  <a:pt x="7700" y="999"/>
                </a:cubicBezTo>
                <a:cubicBezTo>
                  <a:pt x="7649" y="999"/>
                  <a:pt x="7608" y="958"/>
                  <a:pt x="7608" y="907"/>
                </a:cubicBezTo>
                <a:cubicBezTo>
                  <a:pt x="7608" y="907"/>
                  <a:pt x="7608" y="907"/>
                  <a:pt x="7608" y="907"/>
                </a:cubicBezTo>
                <a:cubicBezTo>
                  <a:pt x="7608" y="669"/>
                  <a:pt x="7608" y="669"/>
                  <a:pt x="7608" y="669"/>
                </a:cubicBezTo>
                <a:cubicBezTo>
                  <a:pt x="7608" y="669"/>
                  <a:pt x="7608" y="669"/>
                  <a:pt x="7608" y="669"/>
                </a:cubicBezTo>
                <a:cubicBezTo>
                  <a:pt x="7608" y="618"/>
                  <a:pt x="7649" y="577"/>
                  <a:pt x="7700" y="577"/>
                </a:cubicBezTo>
                <a:cubicBezTo>
                  <a:pt x="7750" y="577"/>
                  <a:pt x="7792" y="618"/>
                  <a:pt x="7792" y="669"/>
                </a:cubicBezTo>
                <a:close/>
                <a:moveTo>
                  <a:pt x="8516" y="772"/>
                </a:moveTo>
                <a:cubicBezTo>
                  <a:pt x="8516" y="1011"/>
                  <a:pt x="8516" y="1011"/>
                  <a:pt x="8516" y="1011"/>
                </a:cubicBezTo>
                <a:cubicBezTo>
                  <a:pt x="8516" y="1062"/>
                  <a:pt x="8475" y="1103"/>
                  <a:pt x="8424" y="1103"/>
                </a:cubicBezTo>
                <a:cubicBezTo>
                  <a:pt x="8374" y="1103"/>
                  <a:pt x="8332" y="1062"/>
                  <a:pt x="8332" y="1011"/>
                </a:cubicBezTo>
                <a:cubicBezTo>
                  <a:pt x="8332" y="1011"/>
                  <a:pt x="8332" y="1011"/>
                  <a:pt x="8332" y="1011"/>
                </a:cubicBezTo>
                <a:cubicBezTo>
                  <a:pt x="8332" y="772"/>
                  <a:pt x="8332" y="772"/>
                  <a:pt x="8332" y="772"/>
                </a:cubicBezTo>
                <a:cubicBezTo>
                  <a:pt x="8332" y="772"/>
                  <a:pt x="8332" y="772"/>
                  <a:pt x="8332" y="772"/>
                </a:cubicBezTo>
                <a:cubicBezTo>
                  <a:pt x="8332" y="721"/>
                  <a:pt x="8374" y="680"/>
                  <a:pt x="8424" y="680"/>
                </a:cubicBezTo>
                <a:cubicBezTo>
                  <a:pt x="8475" y="680"/>
                  <a:pt x="8516" y="721"/>
                  <a:pt x="8516" y="772"/>
                </a:cubicBezTo>
                <a:close/>
                <a:moveTo>
                  <a:pt x="6700" y="352"/>
                </a:moveTo>
                <a:cubicBezTo>
                  <a:pt x="6700" y="775"/>
                  <a:pt x="6700" y="775"/>
                  <a:pt x="6700" y="775"/>
                </a:cubicBezTo>
                <a:cubicBezTo>
                  <a:pt x="6700" y="775"/>
                  <a:pt x="6700" y="775"/>
                  <a:pt x="6700" y="775"/>
                </a:cubicBezTo>
                <a:cubicBezTo>
                  <a:pt x="6700" y="826"/>
                  <a:pt x="6659" y="868"/>
                  <a:pt x="6608" y="868"/>
                </a:cubicBezTo>
                <a:cubicBezTo>
                  <a:pt x="6558" y="868"/>
                  <a:pt x="6516" y="826"/>
                  <a:pt x="6516" y="775"/>
                </a:cubicBezTo>
                <a:cubicBezTo>
                  <a:pt x="6516" y="352"/>
                  <a:pt x="6516" y="352"/>
                  <a:pt x="6516" y="352"/>
                </a:cubicBezTo>
                <a:cubicBezTo>
                  <a:pt x="6516" y="301"/>
                  <a:pt x="6558" y="260"/>
                  <a:pt x="6608" y="260"/>
                </a:cubicBezTo>
                <a:cubicBezTo>
                  <a:pt x="6659" y="260"/>
                  <a:pt x="6700" y="301"/>
                  <a:pt x="6700" y="352"/>
                </a:cubicBezTo>
                <a:cubicBezTo>
                  <a:pt x="6700" y="352"/>
                  <a:pt x="6700" y="352"/>
                  <a:pt x="6700" y="352"/>
                </a:cubicBezTo>
                <a:close/>
                <a:moveTo>
                  <a:pt x="5869" y="198"/>
                </a:moveTo>
                <a:cubicBezTo>
                  <a:pt x="5920" y="198"/>
                  <a:pt x="5961" y="240"/>
                  <a:pt x="5961" y="290"/>
                </a:cubicBezTo>
                <a:cubicBezTo>
                  <a:pt x="5961" y="341"/>
                  <a:pt x="5920" y="382"/>
                  <a:pt x="5869" y="382"/>
                </a:cubicBezTo>
                <a:cubicBezTo>
                  <a:pt x="5819" y="382"/>
                  <a:pt x="5777" y="341"/>
                  <a:pt x="5777" y="290"/>
                </a:cubicBezTo>
                <a:cubicBezTo>
                  <a:pt x="5777" y="240"/>
                  <a:pt x="5819" y="198"/>
                  <a:pt x="5869" y="198"/>
                </a:cubicBezTo>
                <a:close/>
                <a:moveTo>
                  <a:pt x="5153" y="431"/>
                </a:moveTo>
                <a:cubicBezTo>
                  <a:pt x="5204" y="431"/>
                  <a:pt x="5245" y="473"/>
                  <a:pt x="5245" y="523"/>
                </a:cubicBezTo>
                <a:cubicBezTo>
                  <a:pt x="5245" y="574"/>
                  <a:pt x="5204" y="615"/>
                  <a:pt x="5153" y="615"/>
                </a:cubicBezTo>
                <a:cubicBezTo>
                  <a:pt x="5102" y="615"/>
                  <a:pt x="5061" y="574"/>
                  <a:pt x="5061" y="523"/>
                </a:cubicBezTo>
                <a:cubicBezTo>
                  <a:pt x="5061" y="473"/>
                  <a:pt x="5102" y="431"/>
                  <a:pt x="5153" y="431"/>
                </a:cubicBezTo>
                <a:close/>
                <a:moveTo>
                  <a:pt x="6603" y="0"/>
                </a:moveTo>
                <a:cubicBezTo>
                  <a:pt x="6653" y="0"/>
                  <a:pt x="6695" y="41"/>
                  <a:pt x="6695" y="92"/>
                </a:cubicBezTo>
                <a:cubicBezTo>
                  <a:pt x="6695" y="143"/>
                  <a:pt x="6653" y="184"/>
                  <a:pt x="6603" y="184"/>
                </a:cubicBezTo>
                <a:cubicBezTo>
                  <a:pt x="6552" y="184"/>
                  <a:pt x="6511" y="143"/>
                  <a:pt x="6511" y="92"/>
                </a:cubicBezTo>
                <a:cubicBezTo>
                  <a:pt x="6511" y="41"/>
                  <a:pt x="6552" y="0"/>
                  <a:pt x="6603" y="0"/>
                </a:cubicBezTo>
                <a:close/>
                <a:moveTo>
                  <a:pt x="5245" y="772"/>
                </a:moveTo>
                <a:cubicBezTo>
                  <a:pt x="5245" y="1011"/>
                  <a:pt x="5245" y="1011"/>
                  <a:pt x="5245" y="1011"/>
                </a:cubicBezTo>
                <a:cubicBezTo>
                  <a:pt x="5245" y="1062"/>
                  <a:pt x="5204" y="1103"/>
                  <a:pt x="5153" y="1103"/>
                </a:cubicBezTo>
                <a:cubicBezTo>
                  <a:pt x="5102" y="1103"/>
                  <a:pt x="5061" y="1062"/>
                  <a:pt x="5061" y="1011"/>
                </a:cubicBezTo>
                <a:cubicBezTo>
                  <a:pt x="5061" y="1011"/>
                  <a:pt x="5061" y="1011"/>
                  <a:pt x="5061" y="1011"/>
                </a:cubicBezTo>
                <a:cubicBezTo>
                  <a:pt x="5061" y="772"/>
                  <a:pt x="5061" y="772"/>
                  <a:pt x="5061" y="772"/>
                </a:cubicBezTo>
                <a:cubicBezTo>
                  <a:pt x="5061" y="772"/>
                  <a:pt x="5061" y="772"/>
                  <a:pt x="5061" y="772"/>
                </a:cubicBezTo>
                <a:cubicBezTo>
                  <a:pt x="5061" y="721"/>
                  <a:pt x="5102" y="680"/>
                  <a:pt x="5153" y="680"/>
                </a:cubicBezTo>
                <a:cubicBezTo>
                  <a:pt x="5204" y="680"/>
                  <a:pt x="5245" y="721"/>
                  <a:pt x="5245" y="772"/>
                </a:cubicBezTo>
                <a:close/>
                <a:moveTo>
                  <a:pt x="6876" y="1392"/>
                </a:moveTo>
                <a:cubicBezTo>
                  <a:pt x="6863" y="1426"/>
                  <a:pt x="6829" y="1450"/>
                  <a:pt x="6791" y="1450"/>
                </a:cubicBezTo>
                <a:cubicBezTo>
                  <a:pt x="6751" y="1450"/>
                  <a:pt x="6717" y="1425"/>
                  <a:pt x="6705" y="1389"/>
                </a:cubicBezTo>
                <a:cubicBezTo>
                  <a:pt x="6705" y="1066"/>
                  <a:pt x="6705" y="1066"/>
                  <a:pt x="6705" y="1066"/>
                </a:cubicBezTo>
                <a:cubicBezTo>
                  <a:pt x="6705" y="1066"/>
                  <a:pt x="6705" y="1066"/>
                  <a:pt x="6705" y="1066"/>
                </a:cubicBezTo>
                <a:cubicBezTo>
                  <a:pt x="6705" y="1015"/>
                  <a:pt x="6664" y="974"/>
                  <a:pt x="6613" y="974"/>
                </a:cubicBezTo>
                <a:cubicBezTo>
                  <a:pt x="6562" y="974"/>
                  <a:pt x="6521" y="1015"/>
                  <a:pt x="6521" y="1066"/>
                </a:cubicBezTo>
                <a:cubicBezTo>
                  <a:pt x="6521" y="1211"/>
                  <a:pt x="6521" y="1211"/>
                  <a:pt x="6521" y="1211"/>
                </a:cubicBezTo>
                <a:cubicBezTo>
                  <a:pt x="6516" y="1257"/>
                  <a:pt x="6477" y="1292"/>
                  <a:pt x="6430" y="1292"/>
                </a:cubicBezTo>
                <a:cubicBezTo>
                  <a:pt x="6388" y="1292"/>
                  <a:pt x="6353" y="1264"/>
                  <a:pt x="6342" y="1225"/>
                </a:cubicBezTo>
                <a:cubicBezTo>
                  <a:pt x="6342" y="711"/>
                  <a:pt x="6342" y="711"/>
                  <a:pt x="6342" y="711"/>
                </a:cubicBezTo>
                <a:cubicBezTo>
                  <a:pt x="6342" y="711"/>
                  <a:pt x="6342" y="711"/>
                  <a:pt x="6342" y="711"/>
                </a:cubicBezTo>
                <a:cubicBezTo>
                  <a:pt x="6342" y="661"/>
                  <a:pt x="6301" y="619"/>
                  <a:pt x="6250" y="619"/>
                </a:cubicBezTo>
                <a:cubicBezTo>
                  <a:pt x="6200" y="619"/>
                  <a:pt x="6159" y="661"/>
                  <a:pt x="6159" y="711"/>
                </a:cubicBezTo>
                <a:cubicBezTo>
                  <a:pt x="6159" y="790"/>
                  <a:pt x="6159" y="790"/>
                  <a:pt x="6159" y="790"/>
                </a:cubicBezTo>
                <a:cubicBezTo>
                  <a:pt x="6154" y="836"/>
                  <a:pt x="6115" y="872"/>
                  <a:pt x="6068" y="872"/>
                </a:cubicBezTo>
                <a:cubicBezTo>
                  <a:pt x="6026" y="872"/>
                  <a:pt x="5990" y="843"/>
                  <a:pt x="5979" y="805"/>
                </a:cubicBezTo>
                <a:cubicBezTo>
                  <a:pt x="5979" y="547"/>
                  <a:pt x="5979" y="547"/>
                  <a:pt x="5979" y="547"/>
                </a:cubicBezTo>
                <a:cubicBezTo>
                  <a:pt x="5979" y="547"/>
                  <a:pt x="5979" y="547"/>
                  <a:pt x="5979" y="547"/>
                </a:cubicBezTo>
                <a:cubicBezTo>
                  <a:pt x="5979" y="496"/>
                  <a:pt x="5938" y="455"/>
                  <a:pt x="5888" y="455"/>
                </a:cubicBezTo>
                <a:cubicBezTo>
                  <a:pt x="5837" y="455"/>
                  <a:pt x="5796" y="496"/>
                  <a:pt x="5796" y="547"/>
                </a:cubicBezTo>
                <a:cubicBezTo>
                  <a:pt x="5796" y="1130"/>
                  <a:pt x="5796" y="1130"/>
                  <a:pt x="5796" y="1130"/>
                </a:cubicBezTo>
                <a:cubicBezTo>
                  <a:pt x="5793" y="1178"/>
                  <a:pt x="5753" y="1216"/>
                  <a:pt x="5704" y="1216"/>
                </a:cubicBezTo>
                <a:cubicBezTo>
                  <a:pt x="5657" y="1216"/>
                  <a:pt x="5617" y="1180"/>
                  <a:pt x="5613" y="1133"/>
                </a:cubicBezTo>
                <a:cubicBezTo>
                  <a:pt x="5613" y="1069"/>
                  <a:pt x="5613" y="1069"/>
                  <a:pt x="5613" y="1069"/>
                </a:cubicBezTo>
                <a:cubicBezTo>
                  <a:pt x="5613" y="1069"/>
                  <a:pt x="5613" y="1069"/>
                  <a:pt x="5613" y="1069"/>
                </a:cubicBezTo>
                <a:cubicBezTo>
                  <a:pt x="5613" y="1018"/>
                  <a:pt x="5572" y="977"/>
                  <a:pt x="5522" y="977"/>
                </a:cubicBezTo>
                <a:cubicBezTo>
                  <a:pt x="5471" y="977"/>
                  <a:pt x="5430" y="1018"/>
                  <a:pt x="5430" y="1069"/>
                </a:cubicBezTo>
                <a:cubicBezTo>
                  <a:pt x="5430" y="1401"/>
                  <a:pt x="5430" y="1401"/>
                  <a:pt x="5430" y="1401"/>
                </a:cubicBezTo>
                <a:cubicBezTo>
                  <a:pt x="5419" y="1440"/>
                  <a:pt x="5384" y="1468"/>
                  <a:pt x="5341" y="1468"/>
                </a:cubicBezTo>
                <a:cubicBezTo>
                  <a:pt x="5300" y="1468"/>
                  <a:pt x="5266" y="1441"/>
                  <a:pt x="5254" y="1404"/>
                </a:cubicBezTo>
                <a:cubicBezTo>
                  <a:pt x="5254" y="1285"/>
                  <a:pt x="5254" y="1285"/>
                  <a:pt x="5254" y="1285"/>
                </a:cubicBezTo>
                <a:cubicBezTo>
                  <a:pt x="5254" y="1285"/>
                  <a:pt x="5254" y="1285"/>
                  <a:pt x="5254" y="1285"/>
                </a:cubicBezTo>
                <a:cubicBezTo>
                  <a:pt x="5254" y="1234"/>
                  <a:pt x="5213" y="1193"/>
                  <a:pt x="5162" y="1193"/>
                </a:cubicBezTo>
                <a:cubicBezTo>
                  <a:pt x="5112" y="1193"/>
                  <a:pt x="5071" y="1234"/>
                  <a:pt x="5071" y="1285"/>
                </a:cubicBezTo>
                <a:cubicBezTo>
                  <a:pt x="5071" y="1387"/>
                  <a:pt x="5071" y="1387"/>
                  <a:pt x="5071" y="1387"/>
                </a:cubicBezTo>
                <a:cubicBezTo>
                  <a:pt x="5064" y="1431"/>
                  <a:pt x="5026" y="1465"/>
                  <a:pt x="4980" y="1465"/>
                </a:cubicBezTo>
                <a:cubicBezTo>
                  <a:pt x="4940" y="1465"/>
                  <a:pt x="4906" y="1439"/>
                  <a:pt x="4894" y="1404"/>
                </a:cubicBezTo>
                <a:cubicBezTo>
                  <a:pt x="4894" y="1059"/>
                  <a:pt x="4894" y="802"/>
                  <a:pt x="4894" y="711"/>
                </a:cubicBezTo>
                <a:cubicBezTo>
                  <a:pt x="4894" y="711"/>
                  <a:pt x="4894" y="711"/>
                  <a:pt x="4894" y="711"/>
                </a:cubicBezTo>
                <a:cubicBezTo>
                  <a:pt x="4894" y="661"/>
                  <a:pt x="4853" y="619"/>
                  <a:pt x="4802" y="619"/>
                </a:cubicBezTo>
                <a:cubicBezTo>
                  <a:pt x="4752" y="619"/>
                  <a:pt x="4710" y="661"/>
                  <a:pt x="4710" y="711"/>
                </a:cubicBezTo>
                <a:cubicBezTo>
                  <a:pt x="4710" y="790"/>
                  <a:pt x="4710" y="790"/>
                  <a:pt x="4710" y="790"/>
                </a:cubicBezTo>
                <a:cubicBezTo>
                  <a:pt x="4706" y="836"/>
                  <a:pt x="4667" y="872"/>
                  <a:pt x="4619" y="872"/>
                </a:cubicBezTo>
                <a:cubicBezTo>
                  <a:pt x="4577" y="872"/>
                  <a:pt x="4542" y="843"/>
                  <a:pt x="4531" y="805"/>
                </a:cubicBezTo>
                <a:cubicBezTo>
                  <a:pt x="4531" y="547"/>
                  <a:pt x="4531" y="547"/>
                  <a:pt x="4531" y="547"/>
                </a:cubicBezTo>
                <a:cubicBezTo>
                  <a:pt x="4531" y="547"/>
                  <a:pt x="4531" y="547"/>
                  <a:pt x="4531" y="547"/>
                </a:cubicBezTo>
                <a:cubicBezTo>
                  <a:pt x="4531" y="496"/>
                  <a:pt x="4490" y="455"/>
                  <a:pt x="4439" y="455"/>
                </a:cubicBezTo>
                <a:cubicBezTo>
                  <a:pt x="4389" y="455"/>
                  <a:pt x="4348" y="496"/>
                  <a:pt x="4348" y="547"/>
                </a:cubicBezTo>
                <a:cubicBezTo>
                  <a:pt x="4348" y="1130"/>
                  <a:pt x="4348" y="1130"/>
                  <a:pt x="4348" y="1130"/>
                </a:cubicBezTo>
                <a:cubicBezTo>
                  <a:pt x="4345" y="1178"/>
                  <a:pt x="4305" y="1216"/>
                  <a:pt x="4256" y="1216"/>
                </a:cubicBezTo>
                <a:cubicBezTo>
                  <a:pt x="4208" y="1216"/>
                  <a:pt x="4169" y="1180"/>
                  <a:pt x="4165" y="1133"/>
                </a:cubicBezTo>
                <a:cubicBezTo>
                  <a:pt x="4165" y="1069"/>
                  <a:pt x="4165" y="1069"/>
                  <a:pt x="4165" y="1069"/>
                </a:cubicBezTo>
                <a:cubicBezTo>
                  <a:pt x="4165" y="1069"/>
                  <a:pt x="4165" y="1069"/>
                  <a:pt x="4165" y="1069"/>
                </a:cubicBezTo>
                <a:cubicBezTo>
                  <a:pt x="4165" y="1018"/>
                  <a:pt x="4124" y="977"/>
                  <a:pt x="4073" y="977"/>
                </a:cubicBezTo>
                <a:cubicBezTo>
                  <a:pt x="4023" y="977"/>
                  <a:pt x="3982" y="1018"/>
                  <a:pt x="3982" y="1069"/>
                </a:cubicBezTo>
                <a:cubicBezTo>
                  <a:pt x="3982" y="1401"/>
                  <a:pt x="3982" y="1401"/>
                  <a:pt x="3982" y="1401"/>
                </a:cubicBezTo>
                <a:cubicBezTo>
                  <a:pt x="3971" y="1440"/>
                  <a:pt x="3936" y="1468"/>
                  <a:pt x="3893" y="1468"/>
                </a:cubicBezTo>
                <a:cubicBezTo>
                  <a:pt x="3852" y="1468"/>
                  <a:pt x="3818" y="1441"/>
                  <a:pt x="3806" y="1404"/>
                </a:cubicBezTo>
                <a:cubicBezTo>
                  <a:pt x="3806" y="1285"/>
                  <a:pt x="3806" y="1285"/>
                  <a:pt x="3806" y="1285"/>
                </a:cubicBezTo>
                <a:cubicBezTo>
                  <a:pt x="3806" y="1285"/>
                  <a:pt x="3806" y="1285"/>
                  <a:pt x="3806" y="1285"/>
                </a:cubicBezTo>
                <a:cubicBezTo>
                  <a:pt x="3806" y="1234"/>
                  <a:pt x="3765" y="1193"/>
                  <a:pt x="3714" y="1193"/>
                </a:cubicBezTo>
                <a:cubicBezTo>
                  <a:pt x="3664" y="1193"/>
                  <a:pt x="3623" y="1234"/>
                  <a:pt x="3623" y="1285"/>
                </a:cubicBezTo>
                <a:cubicBezTo>
                  <a:pt x="3623" y="1387"/>
                  <a:pt x="3623" y="1387"/>
                  <a:pt x="3623" y="1387"/>
                </a:cubicBezTo>
                <a:cubicBezTo>
                  <a:pt x="3616" y="1431"/>
                  <a:pt x="3578" y="1465"/>
                  <a:pt x="3532" y="1465"/>
                </a:cubicBezTo>
                <a:cubicBezTo>
                  <a:pt x="3481" y="1465"/>
                  <a:pt x="3440" y="1424"/>
                  <a:pt x="3440" y="1373"/>
                </a:cubicBezTo>
                <a:cubicBezTo>
                  <a:pt x="3440" y="802"/>
                  <a:pt x="3440" y="802"/>
                  <a:pt x="3440" y="802"/>
                </a:cubicBezTo>
                <a:cubicBezTo>
                  <a:pt x="3440" y="802"/>
                  <a:pt x="3440" y="802"/>
                  <a:pt x="3440" y="802"/>
                </a:cubicBezTo>
                <a:cubicBezTo>
                  <a:pt x="3440" y="751"/>
                  <a:pt x="3399" y="710"/>
                  <a:pt x="3349" y="710"/>
                </a:cubicBezTo>
                <a:cubicBezTo>
                  <a:pt x="3298" y="710"/>
                  <a:pt x="3257" y="751"/>
                  <a:pt x="3257" y="802"/>
                </a:cubicBezTo>
                <a:cubicBezTo>
                  <a:pt x="3257" y="1638"/>
                  <a:pt x="3257" y="1638"/>
                  <a:pt x="3257" y="1638"/>
                </a:cubicBezTo>
                <a:cubicBezTo>
                  <a:pt x="3244" y="1672"/>
                  <a:pt x="3210" y="1697"/>
                  <a:pt x="3171" y="1697"/>
                </a:cubicBezTo>
                <a:cubicBezTo>
                  <a:pt x="3123" y="1697"/>
                  <a:pt x="3084" y="1661"/>
                  <a:pt x="3080" y="1614"/>
                </a:cubicBezTo>
                <a:cubicBezTo>
                  <a:pt x="3080" y="1146"/>
                  <a:pt x="3080" y="1146"/>
                  <a:pt x="3080" y="1146"/>
                </a:cubicBezTo>
                <a:cubicBezTo>
                  <a:pt x="3080" y="1146"/>
                  <a:pt x="3080" y="1146"/>
                  <a:pt x="3080" y="1146"/>
                </a:cubicBezTo>
                <a:cubicBezTo>
                  <a:pt x="3080" y="1095"/>
                  <a:pt x="3039" y="1054"/>
                  <a:pt x="2988" y="1054"/>
                </a:cubicBezTo>
                <a:cubicBezTo>
                  <a:pt x="2937" y="1054"/>
                  <a:pt x="2896" y="1095"/>
                  <a:pt x="2896" y="1146"/>
                </a:cubicBezTo>
                <a:cubicBezTo>
                  <a:pt x="2896" y="1268"/>
                  <a:pt x="2896" y="1268"/>
                  <a:pt x="2896" y="1268"/>
                </a:cubicBezTo>
                <a:cubicBezTo>
                  <a:pt x="2892" y="1315"/>
                  <a:pt x="2853" y="1351"/>
                  <a:pt x="2805" y="1351"/>
                </a:cubicBezTo>
                <a:cubicBezTo>
                  <a:pt x="2757" y="1351"/>
                  <a:pt x="2718" y="1315"/>
                  <a:pt x="2714" y="1268"/>
                </a:cubicBezTo>
                <a:cubicBezTo>
                  <a:pt x="2714" y="990"/>
                  <a:pt x="2714" y="990"/>
                  <a:pt x="2714" y="990"/>
                </a:cubicBezTo>
                <a:cubicBezTo>
                  <a:pt x="2714" y="990"/>
                  <a:pt x="2714" y="990"/>
                  <a:pt x="2714" y="990"/>
                </a:cubicBezTo>
                <a:cubicBezTo>
                  <a:pt x="2714" y="939"/>
                  <a:pt x="2673" y="898"/>
                  <a:pt x="2622" y="898"/>
                </a:cubicBezTo>
                <a:cubicBezTo>
                  <a:pt x="2572" y="898"/>
                  <a:pt x="2530" y="939"/>
                  <a:pt x="2530" y="990"/>
                </a:cubicBezTo>
                <a:cubicBezTo>
                  <a:pt x="2530" y="1336"/>
                  <a:pt x="2530" y="1336"/>
                  <a:pt x="2530" y="1336"/>
                </a:cubicBezTo>
                <a:cubicBezTo>
                  <a:pt x="2522" y="1379"/>
                  <a:pt x="2485" y="1410"/>
                  <a:pt x="2441" y="1410"/>
                </a:cubicBezTo>
                <a:cubicBezTo>
                  <a:pt x="2395" y="1410"/>
                  <a:pt x="2357" y="1377"/>
                  <a:pt x="2350" y="1333"/>
                </a:cubicBezTo>
                <a:cubicBezTo>
                  <a:pt x="2350" y="1203"/>
                  <a:pt x="2350" y="1203"/>
                  <a:pt x="2350" y="1203"/>
                </a:cubicBezTo>
                <a:cubicBezTo>
                  <a:pt x="2350" y="1202"/>
                  <a:pt x="2350" y="1202"/>
                  <a:pt x="2350" y="1202"/>
                </a:cubicBezTo>
                <a:cubicBezTo>
                  <a:pt x="2350" y="1152"/>
                  <a:pt x="2309" y="1111"/>
                  <a:pt x="2258" y="1111"/>
                </a:cubicBezTo>
                <a:cubicBezTo>
                  <a:pt x="2208" y="1111"/>
                  <a:pt x="2167" y="1152"/>
                  <a:pt x="2167" y="1202"/>
                </a:cubicBezTo>
                <a:cubicBezTo>
                  <a:pt x="2167" y="1392"/>
                  <a:pt x="2167" y="1392"/>
                  <a:pt x="2167" y="1392"/>
                </a:cubicBezTo>
                <a:cubicBezTo>
                  <a:pt x="2153" y="1426"/>
                  <a:pt x="2120" y="1450"/>
                  <a:pt x="2082" y="1450"/>
                </a:cubicBezTo>
                <a:cubicBezTo>
                  <a:pt x="2042" y="1450"/>
                  <a:pt x="2008" y="1425"/>
                  <a:pt x="1995" y="1389"/>
                </a:cubicBezTo>
                <a:cubicBezTo>
                  <a:pt x="1995" y="1066"/>
                  <a:pt x="1995" y="1066"/>
                  <a:pt x="1995" y="1066"/>
                </a:cubicBezTo>
                <a:cubicBezTo>
                  <a:pt x="1995" y="1066"/>
                  <a:pt x="1995" y="1066"/>
                  <a:pt x="1995" y="1066"/>
                </a:cubicBezTo>
                <a:cubicBezTo>
                  <a:pt x="1995" y="1015"/>
                  <a:pt x="1954" y="974"/>
                  <a:pt x="1904" y="974"/>
                </a:cubicBezTo>
                <a:cubicBezTo>
                  <a:pt x="1853" y="974"/>
                  <a:pt x="1812" y="1015"/>
                  <a:pt x="1812" y="1066"/>
                </a:cubicBezTo>
                <a:cubicBezTo>
                  <a:pt x="1812" y="1211"/>
                  <a:pt x="1812" y="1211"/>
                  <a:pt x="1812" y="1211"/>
                </a:cubicBezTo>
                <a:cubicBezTo>
                  <a:pt x="1806" y="1257"/>
                  <a:pt x="1768" y="1292"/>
                  <a:pt x="1721" y="1292"/>
                </a:cubicBezTo>
                <a:cubicBezTo>
                  <a:pt x="1679" y="1292"/>
                  <a:pt x="1643" y="1264"/>
                  <a:pt x="1633" y="1225"/>
                </a:cubicBezTo>
                <a:cubicBezTo>
                  <a:pt x="1633" y="711"/>
                  <a:pt x="1633" y="711"/>
                  <a:pt x="1633" y="711"/>
                </a:cubicBezTo>
                <a:cubicBezTo>
                  <a:pt x="1633" y="711"/>
                  <a:pt x="1633" y="711"/>
                  <a:pt x="1633" y="711"/>
                </a:cubicBezTo>
                <a:cubicBezTo>
                  <a:pt x="1633" y="661"/>
                  <a:pt x="1592" y="619"/>
                  <a:pt x="1541" y="619"/>
                </a:cubicBezTo>
                <a:cubicBezTo>
                  <a:pt x="1490" y="619"/>
                  <a:pt x="1449" y="661"/>
                  <a:pt x="1449" y="711"/>
                </a:cubicBezTo>
                <a:cubicBezTo>
                  <a:pt x="1449" y="790"/>
                  <a:pt x="1449" y="790"/>
                  <a:pt x="1449" y="790"/>
                </a:cubicBezTo>
                <a:cubicBezTo>
                  <a:pt x="1444" y="836"/>
                  <a:pt x="1405" y="872"/>
                  <a:pt x="1358" y="872"/>
                </a:cubicBezTo>
                <a:cubicBezTo>
                  <a:pt x="1316" y="872"/>
                  <a:pt x="1281" y="843"/>
                  <a:pt x="1270" y="805"/>
                </a:cubicBezTo>
                <a:cubicBezTo>
                  <a:pt x="1270" y="547"/>
                  <a:pt x="1270" y="547"/>
                  <a:pt x="1270" y="547"/>
                </a:cubicBezTo>
                <a:cubicBezTo>
                  <a:pt x="1270" y="547"/>
                  <a:pt x="1270" y="547"/>
                  <a:pt x="1270" y="547"/>
                </a:cubicBezTo>
                <a:cubicBezTo>
                  <a:pt x="1270" y="496"/>
                  <a:pt x="1229" y="455"/>
                  <a:pt x="1178" y="455"/>
                </a:cubicBezTo>
                <a:cubicBezTo>
                  <a:pt x="1128" y="455"/>
                  <a:pt x="1087" y="496"/>
                  <a:pt x="1087" y="547"/>
                </a:cubicBezTo>
                <a:cubicBezTo>
                  <a:pt x="1087" y="1130"/>
                  <a:pt x="1087" y="1130"/>
                  <a:pt x="1087" y="1130"/>
                </a:cubicBezTo>
                <a:cubicBezTo>
                  <a:pt x="1084" y="1178"/>
                  <a:pt x="1044" y="1216"/>
                  <a:pt x="995" y="1216"/>
                </a:cubicBezTo>
                <a:cubicBezTo>
                  <a:pt x="947" y="1216"/>
                  <a:pt x="908" y="1180"/>
                  <a:pt x="904" y="1133"/>
                </a:cubicBezTo>
                <a:cubicBezTo>
                  <a:pt x="904" y="1069"/>
                  <a:pt x="904" y="1069"/>
                  <a:pt x="904" y="1069"/>
                </a:cubicBezTo>
                <a:cubicBezTo>
                  <a:pt x="904" y="1069"/>
                  <a:pt x="904" y="1069"/>
                  <a:pt x="904" y="1069"/>
                </a:cubicBezTo>
                <a:cubicBezTo>
                  <a:pt x="904" y="1018"/>
                  <a:pt x="863" y="977"/>
                  <a:pt x="812" y="977"/>
                </a:cubicBezTo>
                <a:cubicBezTo>
                  <a:pt x="762" y="977"/>
                  <a:pt x="721" y="1018"/>
                  <a:pt x="721" y="1069"/>
                </a:cubicBezTo>
                <a:cubicBezTo>
                  <a:pt x="721" y="1401"/>
                  <a:pt x="721" y="1401"/>
                  <a:pt x="721" y="1401"/>
                </a:cubicBezTo>
                <a:cubicBezTo>
                  <a:pt x="710" y="1440"/>
                  <a:pt x="674" y="1468"/>
                  <a:pt x="632" y="1468"/>
                </a:cubicBezTo>
                <a:cubicBezTo>
                  <a:pt x="591" y="1468"/>
                  <a:pt x="556" y="1441"/>
                  <a:pt x="545" y="1404"/>
                </a:cubicBezTo>
                <a:cubicBezTo>
                  <a:pt x="545" y="1285"/>
                  <a:pt x="545" y="1285"/>
                  <a:pt x="545" y="1285"/>
                </a:cubicBezTo>
                <a:cubicBezTo>
                  <a:pt x="545" y="1285"/>
                  <a:pt x="545" y="1285"/>
                  <a:pt x="545" y="1285"/>
                </a:cubicBezTo>
                <a:cubicBezTo>
                  <a:pt x="545" y="1234"/>
                  <a:pt x="504" y="1193"/>
                  <a:pt x="453" y="1193"/>
                </a:cubicBezTo>
                <a:cubicBezTo>
                  <a:pt x="402" y="1193"/>
                  <a:pt x="361" y="1234"/>
                  <a:pt x="361" y="1285"/>
                </a:cubicBezTo>
                <a:cubicBezTo>
                  <a:pt x="361" y="1387"/>
                  <a:pt x="361" y="1387"/>
                  <a:pt x="361" y="1387"/>
                </a:cubicBezTo>
                <a:cubicBezTo>
                  <a:pt x="355" y="1431"/>
                  <a:pt x="317" y="1465"/>
                  <a:pt x="271" y="1465"/>
                </a:cubicBezTo>
                <a:cubicBezTo>
                  <a:pt x="220" y="1465"/>
                  <a:pt x="179" y="1424"/>
                  <a:pt x="179" y="1373"/>
                </a:cubicBezTo>
                <a:cubicBezTo>
                  <a:pt x="179" y="802"/>
                  <a:pt x="179" y="802"/>
                  <a:pt x="179" y="802"/>
                </a:cubicBezTo>
                <a:cubicBezTo>
                  <a:pt x="179" y="802"/>
                  <a:pt x="179" y="802"/>
                  <a:pt x="179" y="802"/>
                </a:cubicBezTo>
                <a:cubicBezTo>
                  <a:pt x="179" y="751"/>
                  <a:pt x="138" y="710"/>
                  <a:pt x="87" y="710"/>
                </a:cubicBezTo>
                <a:cubicBezTo>
                  <a:pt x="49" y="710"/>
                  <a:pt x="17" y="733"/>
                  <a:pt x="3" y="766"/>
                </a:cubicBezTo>
                <a:cubicBezTo>
                  <a:pt x="0" y="2976"/>
                  <a:pt x="0" y="2976"/>
                  <a:pt x="0" y="2976"/>
                </a:cubicBezTo>
                <a:cubicBezTo>
                  <a:pt x="9603" y="2976"/>
                  <a:pt x="9603" y="2976"/>
                  <a:pt x="9603" y="2976"/>
                </a:cubicBezTo>
                <a:cubicBezTo>
                  <a:pt x="9603" y="1976"/>
                  <a:pt x="9603" y="916"/>
                  <a:pt x="9603" y="711"/>
                </a:cubicBezTo>
                <a:cubicBezTo>
                  <a:pt x="9603" y="711"/>
                  <a:pt x="9603" y="711"/>
                  <a:pt x="9603" y="711"/>
                </a:cubicBezTo>
                <a:cubicBezTo>
                  <a:pt x="9603" y="661"/>
                  <a:pt x="9562" y="619"/>
                  <a:pt x="9512" y="619"/>
                </a:cubicBezTo>
                <a:cubicBezTo>
                  <a:pt x="9461" y="619"/>
                  <a:pt x="9420" y="661"/>
                  <a:pt x="9420" y="711"/>
                </a:cubicBezTo>
                <a:cubicBezTo>
                  <a:pt x="9420" y="790"/>
                  <a:pt x="9420" y="790"/>
                  <a:pt x="9420" y="790"/>
                </a:cubicBezTo>
                <a:cubicBezTo>
                  <a:pt x="9415" y="836"/>
                  <a:pt x="9376" y="872"/>
                  <a:pt x="9329" y="872"/>
                </a:cubicBezTo>
                <a:cubicBezTo>
                  <a:pt x="9287" y="872"/>
                  <a:pt x="9251" y="843"/>
                  <a:pt x="9240" y="805"/>
                </a:cubicBezTo>
                <a:cubicBezTo>
                  <a:pt x="9240" y="547"/>
                  <a:pt x="9240" y="547"/>
                  <a:pt x="9240" y="547"/>
                </a:cubicBezTo>
                <a:cubicBezTo>
                  <a:pt x="9240" y="547"/>
                  <a:pt x="9240" y="547"/>
                  <a:pt x="9240" y="547"/>
                </a:cubicBezTo>
                <a:cubicBezTo>
                  <a:pt x="9240" y="496"/>
                  <a:pt x="9199" y="455"/>
                  <a:pt x="9149" y="455"/>
                </a:cubicBezTo>
                <a:cubicBezTo>
                  <a:pt x="9098" y="455"/>
                  <a:pt x="9057" y="496"/>
                  <a:pt x="9057" y="547"/>
                </a:cubicBezTo>
                <a:cubicBezTo>
                  <a:pt x="9057" y="1130"/>
                  <a:pt x="9057" y="1130"/>
                  <a:pt x="9057" y="1130"/>
                </a:cubicBezTo>
                <a:cubicBezTo>
                  <a:pt x="9054" y="1178"/>
                  <a:pt x="9014" y="1216"/>
                  <a:pt x="8966" y="1216"/>
                </a:cubicBezTo>
                <a:cubicBezTo>
                  <a:pt x="8918" y="1216"/>
                  <a:pt x="8879" y="1180"/>
                  <a:pt x="8874" y="1133"/>
                </a:cubicBezTo>
                <a:cubicBezTo>
                  <a:pt x="8874" y="1069"/>
                  <a:pt x="8874" y="1069"/>
                  <a:pt x="8874" y="1069"/>
                </a:cubicBezTo>
                <a:cubicBezTo>
                  <a:pt x="8874" y="1069"/>
                  <a:pt x="8874" y="1069"/>
                  <a:pt x="8874" y="1069"/>
                </a:cubicBezTo>
                <a:cubicBezTo>
                  <a:pt x="8874" y="1018"/>
                  <a:pt x="8833" y="977"/>
                  <a:pt x="8783" y="977"/>
                </a:cubicBezTo>
                <a:cubicBezTo>
                  <a:pt x="8732" y="977"/>
                  <a:pt x="8691" y="1018"/>
                  <a:pt x="8691" y="1069"/>
                </a:cubicBezTo>
                <a:cubicBezTo>
                  <a:pt x="8691" y="1401"/>
                  <a:pt x="8691" y="1401"/>
                  <a:pt x="8691" y="1401"/>
                </a:cubicBezTo>
                <a:cubicBezTo>
                  <a:pt x="8680" y="1440"/>
                  <a:pt x="8645" y="1468"/>
                  <a:pt x="8603" y="1468"/>
                </a:cubicBezTo>
                <a:cubicBezTo>
                  <a:pt x="8562" y="1468"/>
                  <a:pt x="8527" y="1441"/>
                  <a:pt x="8515" y="1404"/>
                </a:cubicBezTo>
                <a:cubicBezTo>
                  <a:pt x="8515" y="1285"/>
                  <a:pt x="8515" y="1285"/>
                  <a:pt x="8515" y="1285"/>
                </a:cubicBezTo>
                <a:cubicBezTo>
                  <a:pt x="8515" y="1285"/>
                  <a:pt x="8515" y="1285"/>
                  <a:pt x="8515" y="1285"/>
                </a:cubicBezTo>
                <a:cubicBezTo>
                  <a:pt x="8515" y="1234"/>
                  <a:pt x="8474" y="1193"/>
                  <a:pt x="8424" y="1193"/>
                </a:cubicBezTo>
                <a:cubicBezTo>
                  <a:pt x="8373" y="1193"/>
                  <a:pt x="8332" y="1234"/>
                  <a:pt x="8332" y="1285"/>
                </a:cubicBezTo>
                <a:cubicBezTo>
                  <a:pt x="8332" y="1387"/>
                  <a:pt x="8332" y="1387"/>
                  <a:pt x="8332" y="1387"/>
                </a:cubicBezTo>
                <a:cubicBezTo>
                  <a:pt x="8325" y="1431"/>
                  <a:pt x="8287" y="1465"/>
                  <a:pt x="8241" y="1465"/>
                </a:cubicBezTo>
                <a:cubicBezTo>
                  <a:pt x="8191" y="1465"/>
                  <a:pt x="8150" y="1424"/>
                  <a:pt x="8150" y="1373"/>
                </a:cubicBezTo>
                <a:cubicBezTo>
                  <a:pt x="8150" y="802"/>
                  <a:pt x="8150" y="802"/>
                  <a:pt x="8150" y="802"/>
                </a:cubicBezTo>
                <a:cubicBezTo>
                  <a:pt x="8150" y="802"/>
                  <a:pt x="8150" y="802"/>
                  <a:pt x="8150" y="802"/>
                </a:cubicBezTo>
                <a:cubicBezTo>
                  <a:pt x="8150" y="751"/>
                  <a:pt x="8109" y="710"/>
                  <a:pt x="8058" y="710"/>
                </a:cubicBezTo>
                <a:cubicBezTo>
                  <a:pt x="8007" y="710"/>
                  <a:pt x="7966" y="751"/>
                  <a:pt x="7966" y="802"/>
                </a:cubicBezTo>
                <a:cubicBezTo>
                  <a:pt x="7966" y="1638"/>
                  <a:pt x="7966" y="1638"/>
                  <a:pt x="7966" y="1638"/>
                </a:cubicBezTo>
                <a:cubicBezTo>
                  <a:pt x="7953" y="1672"/>
                  <a:pt x="7920" y="1697"/>
                  <a:pt x="7880" y="1697"/>
                </a:cubicBezTo>
                <a:cubicBezTo>
                  <a:pt x="7833" y="1697"/>
                  <a:pt x="7793" y="1661"/>
                  <a:pt x="7789" y="1614"/>
                </a:cubicBezTo>
                <a:cubicBezTo>
                  <a:pt x="7789" y="1146"/>
                  <a:pt x="7789" y="1146"/>
                  <a:pt x="7789" y="1146"/>
                </a:cubicBezTo>
                <a:cubicBezTo>
                  <a:pt x="7789" y="1146"/>
                  <a:pt x="7789" y="1146"/>
                  <a:pt x="7789" y="1146"/>
                </a:cubicBezTo>
                <a:cubicBezTo>
                  <a:pt x="7789" y="1095"/>
                  <a:pt x="7748" y="1054"/>
                  <a:pt x="7697" y="1054"/>
                </a:cubicBezTo>
                <a:cubicBezTo>
                  <a:pt x="7647" y="1054"/>
                  <a:pt x="7606" y="1095"/>
                  <a:pt x="7606" y="1146"/>
                </a:cubicBezTo>
                <a:cubicBezTo>
                  <a:pt x="7606" y="1268"/>
                  <a:pt x="7606" y="1268"/>
                  <a:pt x="7606" y="1268"/>
                </a:cubicBezTo>
                <a:cubicBezTo>
                  <a:pt x="7602" y="1315"/>
                  <a:pt x="7562" y="1351"/>
                  <a:pt x="7514" y="1351"/>
                </a:cubicBezTo>
                <a:cubicBezTo>
                  <a:pt x="7467" y="1351"/>
                  <a:pt x="7427" y="1315"/>
                  <a:pt x="7423" y="1268"/>
                </a:cubicBezTo>
                <a:cubicBezTo>
                  <a:pt x="7423" y="990"/>
                  <a:pt x="7423" y="990"/>
                  <a:pt x="7423" y="990"/>
                </a:cubicBezTo>
                <a:cubicBezTo>
                  <a:pt x="7423" y="990"/>
                  <a:pt x="7423" y="990"/>
                  <a:pt x="7423" y="990"/>
                </a:cubicBezTo>
                <a:cubicBezTo>
                  <a:pt x="7423" y="939"/>
                  <a:pt x="7382" y="898"/>
                  <a:pt x="7331" y="898"/>
                </a:cubicBezTo>
                <a:cubicBezTo>
                  <a:pt x="7281" y="898"/>
                  <a:pt x="7240" y="939"/>
                  <a:pt x="7240" y="990"/>
                </a:cubicBezTo>
                <a:cubicBezTo>
                  <a:pt x="7240" y="1336"/>
                  <a:pt x="7240" y="1336"/>
                  <a:pt x="7240" y="1336"/>
                </a:cubicBezTo>
                <a:cubicBezTo>
                  <a:pt x="7231" y="1379"/>
                  <a:pt x="7194" y="1410"/>
                  <a:pt x="7150" y="1410"/>
                </a:cubicBezTo>
                <a:cubicBezTo>
                  <a:pt x="7104" y="1410"/>
                  <a:pt x="7066" y="1377"/>
                  <a:pt x="7059" y="1333"/>
                </a:cubicBezTo>
                <a:cubicBezTo>
                  <a:pt x="7059" y="1203"/>
                  <a:pt x="7059" y="1203"/>
                  <a:pt x="7059" y="1203"/>
                </a:cubicBezTo>
                <a:cubicBezTo>
                  <a:pt x="7059" y="1202"/>
                  <a:pt x="7059" y="1202"/>
                  <a:pt x="7059" y="1202"/>
                </a:cubicBezTo>
                <a:cubicBezTo>
                  <a:pt x="7059" y="1152"/>
                  <a:pt x="7018" y="1111"/>
                  <a:pt x="6968" y="1111"/>
                </a:cubicBezTo>
                <a:cubicBezTo>
                  <a:pt x="6917" y="1111"/>
                  <a:pt x="6876" y="1152"/>
                  <a:pt x="6876" y="1202"/>
                </a:cubicBezTo>
                <a:cubicBezTo>
                  <a:pt x="6876" y="1392"/>
                  <a:pt x="6876" y="1392"/>
                  <a:pt x="6876" y="1392"/>
                </a:cubicBezTo>
                <a:close/>
                <a:moveTo>
                  <a:pt x="5068" y="1649"/>
                </a:moveTo>
                <a:cubicBezTo>
                  <a:pt x="5068" y="2072"/>
                  <a:pt x="5068" y="2072"/>
                  <a:pt x="5068" y="2072"/>
                </a:cubicBezTo>
                <a:cubicBezTo>
                  <a:pt x="5068" y="2072"/>
                  <a:pt x="5068" y="2072"/>
                  <a:pt x="5068" y="2072"/>
                </a:cubicBezTo>
                <a:cubicBezTo>
                  <a:pt x="5068" y="2123"/>
                  <a:pt x="5027" y="2165"/>
                  <a:pt x="4976" y="2165"/>
                </a:cubicBezTo>
                <a:cubicBezTo>
                  <a:pt x="4940" y="2165"/>
                  <a:pt x="4908" y="2143"/>
                  <a:pt x="4893" y="2113"/>
                </a:cubicBezTo>
                <a:cubicBezTo>
                  <a:pt x="4894" y="1608"/>
                  <a:pt x="4894" y="1608"/>
                  <a:pt x="4894" y="1608"/>
                </a:cubicBezTo>
                <a:cubicBezTo>
                  <a:pt x="4909" y="1578"/>
                  <a:pt x="4940" y="1557"/>
                  <a:pt x="4976" y="1557"/>
                </a:cubicBezTo>
                <a:cubicBezTo>
                  <a:pt x="5027" y="1557"/>
                  <a:pt x="5068" y="1598"/>
                  <a:pt x="5068" y="1649"/>
                </a:cubicBezTo>
                <a:cubicBezTo>
                  <a:pt x="5068" y="1649"/>
                  <a:pt x="5068" y="1649"/>
                  <a:pt x="5068" y="1649"/>
                </a:cubicBezTo>
                <a:close/>
                <a:moveTo>
                  <a:pt x="4982" y="2275"/>
                </a:moveTo>
                <a:cubicBezTo>
                  <a:pt x="5033" y="2275"/>
                  <a:pt x="5074" y="2316"/>
                  <a:pt x="5074" y="2367"/>
                </a:cubicBezTo>
                <a:cubicBezTo>
                  <a:pt x="5074" y="2418"/>
                  <a:pt x="5033" y="2459"/>
                  <a:pt x="4982" y="2459"/>
                </a:cubicBezTo>
                <a:cubicBezTo>
                  <a:pt x="4940" y="2459"/>
                  <a:pt x="4904" y="2430"/>
                  <a:pt x="4893" y="2392"/>
                </a:cubicBezTo>
                <a:cubicBezTo>
                  <a:pt x="4893" y="2342"/>
                  <a:pt x="4893" y="2342"/>
                  <a:pt x="4893" y="2342"/>
                </a:cubicBezTo>
                <a:cubicBezTo>
                  <a:pt x="4904" y="2303"/>
                  <a:pt x="4940" y="2275"/>
                  <a:pt x="4982" y="2275"/>
                </a:cubicBezTo>
                <a:close/>
                <a:moveTo>
                  <a:pt x="5715" y="1306"/>
                </a:moveTo>
                <a:cubicBezTo>
                  <a:pt x="5766" y="1306"/>
                  <a:pt x="5807" y="1347"/>
                  <a:pt x="5807" y="1398"/>
                </a:cubicBezTo>
                <a:cubicBezTo>
                  <a:pt x="5807" y="1448"/>
                  <a:pt x="5766" y="1490"/>
                  <a:pt x="5715" y="1490"/>
                </a:cubicBezTo>
                <a:cubicBezTo>
                  <a:pt x="5665" y="1490"/>
                  <a:pt x="5623" y="1448"/>
                  <a:pt x="5623" y="1398"/>
                </a:cubicBezTo>
                <a:cubicBezTo>
                  <a:pt x="5623" y="1347"/>
                  <a:pt x="5665" y="1306"/>
                  <a:pt x="5715" y="1306"/>
                </a:cubicBezTo>
                <a:close/>
                <a:moveTo>
                  <a:pt x="5807" y="1664"/>
                </a:moveTo>
                <a:cubicBezTo>
                  <a:pt x="5807" y="1902"/>
                  <a:pt x="5807" y="1902"/>
                  <a:pt x="5807" y="1902"/>
                </a:cubicBezTo>
                <a:cubicBezTo>
                  <a:pt x="5807" y="1953"/>
                  <a:pt x="5766" y="1994"/>
                  <a:pt x="5715" y="1994"/>
                </a:cubicBezTo>
                <a:cubicBezTo>
                  <a:pt x="5665" y="1994"/>
                  <a:pt x="5623" y="1953"/>
                  <a:pt x="5623" y="1902"/>
                </a:cubicBezTo>
                <a:cubicBezTo>
                  <a:pt x="5623" y="1902"/>
                  <a:pt x="5623" y="1902"/>
                  <a:pt x="5623" y="1902"/>
                </a:cubicBezTo>
                <a:cubicBezTo>
                  <a:pt x="5623" y="1664"/>
                  <a:pt x="5623" y="1664"/>
                  <a:pt x="5623" y="1664"/>
                </a:cubicBezTo>
                <a:cubicBezTo>
                  <a:pt x="5623" y="1664"/>
                  <a:pt x="5623" y="1664"/>
                  <a:pt x="5623" y="1664"/>
                </a:cubicBezTo>
                <a:cubicBezTo>
                  <a:pt x="5623" y="1613"/>
                  <a:pt x="5665" y="1572"/>
                  <a:pt x="5715" y="1572"/>
                </a:cubicBezTo>
                <a:cubicBezTo>
                  <a:pt x="5766" y="1572"/>
                  <a:pt x="5807" y="1613"/>
                  <a:pt x="5807" y="1664"/>
                </a:cubicBezTo>
                <a:close/>
                <a:moveTo>
                  <a:pt x="6060" y="966"/>
                </a:moveTo>
                <a:cubicBezTo>
                  <a:pt x="6111" y="966"/>
                  <a:pt x="6152" y="1007"/>
                  <a:pt x="6152" y="1058"/>
                </a:cubicBezTo>
                <a:cubicBezTo>
                  <a:pt x="6152" y="1109"/>
                  <a:pt x="6111" y="1150"/>
                  <a:pt x="6060" y="1150"/>
                </a:cubicBezTo>
                <a:cubicBezTo>
                  <a:pt x="6010" y="1150"/>
                  <a:pt x="5968" y="1109"/>
                  <a:pt x="5968" y="1058"/>
                </a:cubicBezTo>
                <a:cubicBezTo>
                  <a:pt x="5968" y="1007"/>
                  <a:pt x="6010" y="966"/>
                  <a:pt x="6060" y="966"/>
                </a:cubicBezTo>
                <a:close/>
                <a:moveTo>
                  <a:pt x="6521" y="1474"/>
                </a:moveTo>
                <a:cubicBezTo>
                  <a:pt x="6521" y="1712"/>
                  <a:pt x="6521" y="1712"/>
                  <a:pt x="6521" y="1712"/>
                </a:cubicBezTo>
                <a:cubicBezTo>
                  <a:pt x="6521" y="1763"/>
                  <a:pt x="6479" y="1805"/>
                  <a:pt x="6429" y="1805"/>
                </a:cubicBezTo>
                <a:cubicBezTo>
                  <a:pt x="6378" y="1805"/>
                  <a:pt x="6337" y="1763"/>
                  <a:pt x="6337" y="1712"/>
                </a:cubicBezTo>
                <a:cubicBezTo>
                  <a:pt x="6337" y="1712"/>
                  <a:pt x="6337" y="1712"/>
                  <a:pt x="6337" y="1712"/>
                </a:cubicBezTo>
                <a:cubicBezTo>
                  <a:pt x="6337" y="1474"/>
                  <a:pt x="6337" y="1474"/>
                  <a:pt x="6337" y="1474"/>
                </a:cubicBezTo>
                <a:cubicBezTo>
                  <a:pt x="6337" y="1474"/>
                  <a:pt x="6337" y="1474"/>
                  <a:pt x="6337" y="1474"/>
                </a:cubicBezTo>
                <a:cubicBezTo>
                  <a:pt x="6337" y="1423"/>
                  <a:pt x="6378" y="1382"/>
                  <a:pt x="6429" y="1382"/>
                </a:cubicBezTo>
                <a:cubicBezTo>
                  <a:pt x="6479" y="1382"/>
                  <a:pt x="6521" y="1423"/>
                  <a:pt x="6521" y="1474"/>
                </a:cubicBezTo>
                <a:close/>
                <a:moveTo>
                  <a:pt x="6429" y="1881"/>
                </a:moveTo>
                <a:cubicBezTo>
                  <a:pt x="6479" y="1881"/>
                  <a:pt x="6521" y="1922"/>
                  <a:pt x="6521" y="1973"/>
                </a:cubicBezTo>
                <a:cubicBezTo>
                  <a:pt x="6521" y="2024"/>
                  <a:pt x="6479" y="2065"/>
                  <a:pt x="6429" y="2065"/>
                </a:cubicBezTo>
                <a:cubicBezTo>
                  <a:pt x="6378" y="2065"/>
                  <a:pt x="6337" y="2024"/>
                  <a:pt x="6337" y="1973"/>
                </a:cubicBezTo>
                <a:cubicBezTo>
                  <a:pt x="6337" y="1922"/>
                  <a:pt x="6378" y="1881"/>
                  <a:pt x="6429" y="1881"/>
                </a:cubicBezTo>
                <a:close/>
                <a:moveTo>
                  <a:pt x="7150" y="1487"/>
                </a:moveTo>
                <a:cubicBezTo>
                  <a:pt x="7201" y="1487"/>
                  <a:pt x="7242" y="1528"/>
                  <a:pt x="7242" y="1579"/>
                </a:cubicBezTo>
                <a:cubicBezTo>
                  <a:pt x="7242" y="1630"/>
                  <a:pt x="7201" y="1671"/>
                  <a:pt x="7150" y="1671"/>
                </a:cubicBezTo>
                <a:cubicBezTo>
                  <a:pt x="7100" y="1671"/>
                  <a:pt x="7058" y="1630"/>
                  <a:pt x="7058" y="1579"/>
                </a:cubicBezTo>
                <a:cubicBezTo>
                  <a:pt x="7058" y="1528"/>
                  <a:pt x="7100" y="1487"/>
                  <a:pt x="7150" y="1487"/>
                </a:cubicBezTo>
                <a:close/>
                <a:moveTo>
                  <a:pt x="7596" y="1520"/>
                </a:moveTo>
                <a:cubicBezTo>
                  <a:pt x="7596" y="1759"/>
                  <a:pt x="7596" y="1759"/>
                  <a:pt x="7596" y="1759"/>
                </a:cubicBezTo>
                <a:cubicBezTo>
                  <a:pt x="7596" y="1809"/>
                  <a:pt x="7555" y="1851"/>
                  <a:pt x="7504" y="1851"/>
                </a:cubicBezTo>
                <a:cubicBezTo>
                  <a:pt x="7453" y="1851"/>
                  <a:pt x="7412" y="1809"/>
                  <a:pt x="7412" y="1758"/>
                </a:cubicBezTo>
                <a:cubicBezTo>
                  <a:pt x="7412" y="1758"/>
                  <a:pt x="7412" y="1758"/>
                  <a:pt x="7412" y="1758"/>
                </a:cubicBezTo>
                <a:cubicBezTo>
                  <a:pt x="7412" y="1520"/>
                  <a:pt x="7412" y="1520"/>
                  <a:pt x="7412" y="1520"/>
                </a:cubicBezTo>
                <a:cubicBezTo>
                  <a:pt x="7412" y="1520"/>
                  <a:pt x="7412" y="1520"/>
                  <a:pt x="7412" y="1520"/>
                </a:cubicBezTo>
                <a:cubicBezTo>
                  <a:pt x="7412" y="1469"/>
                  <a:pt x="7453" y="1428"/>
                  <a:pt x="7504" y="1428"/>
                </a:cubicBezTo>
                <a:cubicBezTo>
                  <a:pt x="7555" y="1428"/>
                  <a:pt x="7596" y="1469"/>
                  <a:pt x="7596" y="1520"/>
                </a:cubicBezTo>
                <a:close/>
                <a:moveTo>
                  <a:pt x="8243" y="2275"/>
                </a:moveTo>
                <a:cubicBezTo>
                  <a:pt x="8294" y="2275"/>
                  <a:pt x="8335" y="2316"/>
                  <a:pt x="8335" y="2367"/>
                </a:cubicBezTo>
                <a:cubicBezTo>
                  <a:pt x="8335" y="2418"/>
                  <a:pt x="8294" y="2459"/>
                  <a:pt x="8243" y="2459"/>
                </a:cubicBezTo>
                <a:cubicBezTo>
                  <a:pt x="8192" y="2459"/>
                  <a:pt x="8151" y="2418"/>
                  <a:pt x="8151" y="2367"/>
                </a:cubicBezTo>
                <a:cubicBezTo>
                  <a:pt x="8151" y="2316"/>
                  <a:pt x="8192" y="2275"/>
                  <a:pt x="8243" y="2275"/>
                </a:cubicBezTo>
                <a:close/>
                <a:moveTo>
                  <a:pt x="8329" y="1649"/>
                </a:moveTo>
                <a:cubicBezTo>
                  <a:pt x="8329" y="2072"/>
                  <a:pt x="8329" y="2072"/>
                  <a:pt x="8329" y="2072"/>
                </a:cubicBezTo>
                <a:cubicBezTo>
                  <a:pt x="8329" y="2072"/>
                  <a:pt x="8329" y="2072"/>
                  <a:pt x="8329" y="2072"/>
                </a:cubicBezTo>
                <a:cubicBezTo>
                  <a:pt x="8329" y="2123"/>
                  <a:pt x="8288" y="2165"/>
                  <a:pt x="8237" y="2165"/>
                </a:cubicBezTo>
                <a:cubicBezTo>
                  <a:pt x="8187" y="2165"/>
                  <a:pt x="8145" y="2123"/>
                  <a:pt x="8145" y="2072"/>
                </a:cubicBezTo>
                <a:cubicBezTo>
                  <a:pt x="8145" y="1649"/>
                  <a:pt x="8145" y="1649"/>
                  <a:pt x="8145" y="1649"/>
                </a:cubicBezTo>
                <a:cubicBezTo>
                  <a:pt x="8145" y="1598"/>
                  <a:pt x="8187" y="1557"/>
                  <a:pt x="8237" y="1557"/>
                </a:cubicBezTo>
                <a:cubicBezTo>
                  <a:pt x="8288" y="1557"/>
                  <a:pt x="8329" y="1598"/>
                  <a:pt x="8329" y="1649"/>
                </a:cubicBezTo>
                <a:cubicBezTo>
                  <a:pt x="8329" y="1649"/>
                  <a:pt x="8329" y="1649"/>
                  <a:pt x="8329" y="1649"/>
                </a:cubicBezTo>
                <a:close/>
                <a:moveTo>
                  <a:pt x="9069" y="1664"/>
                </a:moveTo>
                <a:cubicBezTo>
                  <a:pt x="9069" y="1902"/>
                  <a:pt x="9069" y="1902"/>
                  <a:pt x="9069" y="1902"/>
                </a:cubicBezTo>
                <a:cubicBezTo>
                  <a:pt x="9069" y="1953"/>
                  <a:pt x="9027" y="1994"/>
                  <a:pt x="8977" y="1994"/>
                </a:cubicBezTo>
                <a:cubicBezTo>
                  <a:pt x="8926" y="1994"/>
                  <a:pt x="8884" y="1953"/>
                  <a:pt x="8884" y="1902"/>
                </a:cubicBezTo>
                <a:cubicBezTo>
                  <a:pt x="8884" y="1902"/>
                  <a:pt x="8884" y="1902"/>
                  <a:pt x="8884" y="1902"/>
                </a:cubicBezTo>
                <a:cubicBezTo>
                  <a:pt x="8884" y="1664"/>
                  <a:pt x="8884" y="1664"/>
                  <a:pt x="8884" y="1664"/>
                </a:cubicBezTo>
                <a:cubicBezTo>
                  <a:pt x="8884" y="1664"/>
                  <a:pt x="8884" y="1664"/>
                  <a:pt x="8884" y="1664"/>
                </a:cubicBezTo>
                <a:cubicBezTo>
                  <a:pt x="8884" y="1613"/>
                  <a:pt x="8926" y="1572"/>
                  <a:pt x="8977" y="1572"/>
                </a:cubicBezTo>
                <a:cubicBezTo>
                  <a:pt x="9027" y="1572"/>
                  <a:pt x="9069" y="1613"/>
                  <a:pt x="9069" y="1664"/>
                </a:cubicBezTo>
                <a:close/>
                <a:moveTo>
                  <a:pt x="8977" y="1306"/>
                </a:moveTo>
                <a:cubicBezTo>
                  <a:pt x="9027" y="1306"/>
                  <a:pt x="9069" y="1347"/>
                  <a:pt x="9069" y="1398"/>
                </a:cubicBezTo>
                <a:cubicBezTo>
                  <a:pt x="9069" y="1448"/>
                  <a:pt x="9027" y="1490"/>
                  <a:pt x="8977" y="1490"/>
                </a:cubicBezTo>
                <a:cubicBezTo>
                  <a:pt x="8926" y="1490"/>
                  <a:pt x="8884" y="1448"/>
                  <a:pt x="8884" y="1398"/>
                </a:cubicBezTo>
                <a:cubicBezTo>
                  <a:pt x="8884" y="1347"/>
                  <a:pt x="8926" y="1306"/>
                  <a:pt x="8977" y="1306"/>
                </a:cubicBezTo>
                <a:close/>
                <a:moveTo>
                  <a:pt x="9322" y="966"/>
                </a:moveTo>
                <a:cubicBezTo>
                  <a:pt x="9372" y="966"/>
                  <a:pt x="9414" y="1007"/>
                  <a:pt x="9414" y="1058"/>
                </a:cubicBezTo>
                <a:cubicBezTo>
                  <a:pt x="9414" y="1109"/>
                  <a:pt x="9372" y="1150"/>
                  <a:pt x="9322" y="1150"/>
                </a:cubicBezTo>
                <a:cubicBezTo>
                  <a:pt x="9271" y="1150"/>
                  <a:pt x="9230" y="1109"/>
                  <a:pt x="9230" y="1058"/>
                </a:cubicBezTo>
                <a:cubicBezTo>
                  <a:pt x="9230" y="1007"/>
                  <a:pt x="9271" y="966"/>
                  <a:pt x="9322" y="966"/>
                </a:cubicBezTo>
                <a:close/>
                <a:moveTo>
                  <a:pt x="4431" y="198"/>
                </a:moveTo>
                <a:cubicBezTo>
                  <a:pt x="4482" y="198"/>
                  <a:pt x="4523" y="240"/>
                  <a:pt x="4523" y="290"/>
                </a:cubicBezTo>
                <a:cubicBezTo>
                  <a:pt x="4523" y="341"/>
                  <a:pt x="4482" y="382"/>
                  <a:pt x="4431" y="382"/>
                </a:cubicBezTo>
                <a:cubicBezTo>
                  <a:pt x="4380" y="382"/>
                  <a:pt x="4339" y="341"/>
                  <a:pt x="4339" y="290"/>
                </a:cubicBezTo>
                <a:cubicBezTo>
                  <a:pt x="4339" y="240"/>
                  <a:pt x="4380" y="198"/>
                  <a:pt x="4431" y="198"/>
                </a:cubicBezTo>
                <a:close/>
                <a:moveTo>
                  <a:pt x="2266" y="201"/>
                </a:moveTo>
                <a:cubicBezTo>
                  <a:pt x="2316" y="201"/>
                  <a:pt x="2358" y="242"/>
                  <a:pt x="2358" y="293"/>
                </a:cubicBezTo>
                <a:cubicBezTo>
                  <a:pt x="2358" y="344"/>
                  <a:pt x="2316" y="385"/>
                  <a:pt x="2266" y="385"/>
                </a:cubicBezTo>
                <a:cubicBezTo>
                  <a:pt x="2215" y="385"/>
                  <a:pt x="2174" y="344"/>
                  <a:pt x="2174" y="293"/>
                </a:cubicBezTo>
                <a:cubicBezTo>
                  <a:pt x="2174" y="242"/>
                  <a:pt x="2215" y="201"/>
                  <a:pt x="2266" y="201"/>
                </a:cubicBezTo>
                <a:close/>
                <a:moveTo>
                  <a:pt x="3715" y="431"/>
                </a:moveTo>
                <a:cubicBezTo>
                  <a:pt x="3766" y="431"/>
                  <a:pt x="3807" y="473"/>
                  <a:pt x="3807" y="523"/>
                </a:cubicBezTo>
                <a:cubicBezTo>
                  <a:pt x="3807" y="574"/>
                  <a:pt x="3766" y="615"/>
                  <a:pt x="3715" y="615"/>
                </a:cubicBezTo>
                <a:cubicBezTo>
                  <a:pt x="3664" y="615"/>
                  <a:pt x="3623" y="574"/>
                  <a:pt x="3623" y="523"/>
                </a:cubicBezTo>
                <a:cubicBezTo>
                  <a:pt x="3623" y="473"/>
                  <a:pt x="3664" y="431"/>
                  <a:pt x="3715" y="431"/>
                </a:cubicBezTo>
                <a:close/>
                <a:moveTo>
                  <a:pt x="3082" y="669"/>
                </a:moveTo>
                <a:cubicBezTo>
                  <a:pt x="3082" y="907"/>
                  <a:pt x="3082" y="907"/>
                  <a:pt x="3082" y="907"/>
                </a:cubicBezTo>
                <a:cubicBezTo>
                  <a:pt x="3082" y="958"/>
                  <a:pt x="3041" y="999"/>
                  <a:pt x="2990" y="999"/>
                </a:cubicBezTo>
                <a:cubicBezTo>
                  <a:pt x="2939" y="999"/>
                  <a:pt x="2898" y="958"/>
                  <a:pt x="2898" y="907"/>
                </a:cubicBezTo>
                <a:cubicBezTo>
                  <a:pt x="2898" y="907"/>
                  <a:pt x="2898" y="907"/>
                  <a:pt x="2898" y="907"/>
                </a:cubicBezTo>
                <a:cubicBezTo>
                  <a:pt x="2898" y="669"/>
                  <a:pt x="2898" y="669"/>
                  <a:pt x="2898" y="669"/>
                </a:cubicBezTo>
                <a:cubicBezTo>
                  <a:pt x="2898" y="669"/>
                  <a:pt x="2898" y="669"/>
                  <a:pt x="2898" y="669"/>
                </a:cubicBezTo>
                <a:cubicBezTo>
                  <a:pt x="2898" y="618"/>
                  <a:pt x="2939" y="577"/>
                  <a:pt x="2990" y="577"/>
                </a:cubicBezTo>
                <a:cubicBezTo>
                  <a:pt x="3041" y="577"/>
                  <a:pt x="3082" y="618"/>
                  <a:pt x="3082" y="669"/>
                </a:cubicBezTo>
                <a:close/>
                <a:moveTo>
                  <a:pt x="3807" y="772"/>
                </a:moveTo>
                <a:cubicBezTo>
                  <a:pt x="3807" y="1011"/>
                  <a:pt x="3807" y="1011"/>
                  <a:pt x="3807" y="1011"/>
                </a:cubicBezTo>
                <a:cubicBezTo>
                  <a:pt x="3807" y="1062"/>
                  <a:pt x="3766" y="1103"/>
                  <a:pt x="3715" y="1103"/>
                </a:cubicBezTo>
                <a:cubicBezTo>
                  <a:pt x="3664" y="1103"/>
                  <a:pt x="3623" y="1062"/>
                  <a:pt x="3623" y="1011"/>
                </a:cubicBezTo>
                <a:cubicBezTo>
                  <a:pt x="3623" y="1011"/>
                  <a:pt x="3623" y="1011"/>
                  <a:pt x="3623" y="1011"/>
                </a:cubicBezTo>
                <a:cubicBezTo>
                  <a:pt x="3623" y="772"/>
                  <a:pt x="3623" y="772"/>
                  <a:pt x="3623" y="772"/>
                </a:cubicBezTo>
                <a:cubicBezTo>
                  <a:pt x="3623" y="772"/>
                  <a:pt x="3623" y="772"/>
                  <a:pt x="3623" y="772"/>
                </a:cubicBezTo>
                <a:cubicBezTo>
                  <a:pt x="3623" y="721"/>
                  <a:pt x="3664" y="680"/>
                  <a:pt x="3715" y="680"/>
                </a:cubicBezTo>
                <a:cubicBezTo>
                  <a:pt x="3766" y="680"/>
                  <a:pt x="3807" y="721"/>
                  <a:pt x="3807" y="772"/>
                </a:cubicBezTo>
                <a:close/>
                <a:moveTo>
                  <a:pt x="1991" y="352"/>
                </a:moveTo>
                <a:cubicBezTo>
                  <a:pt x="1991" y="775"/>
                  <a:pt x="1991" y="775"/>
                  <a:pt x="1991" y="775"/>
                </a:cubicBezTo>
                <a:cubicBezTo>
                  <a:pt x="1991" y="775"/>
                  <a:pt x="1991" y="775"/>
                  <a:pt x="1991" y="775"/>
                </a:cubicBezTo>
                <a:cubicBezTo>
                  <a:pt x="1991" y="826"/>
                  <a:pt x="1950" y="868"/>
                  <a:pt x="1899" y="868"/>
                </a:cubicBezTo>
                <a:cubicBezTo>
                  <a:pt x="1848" y="868"/>
                  <a:pt x="1807" y="826"/>
                  <a:pt x="1807" y="775"/>
                </a:cubicBezTo>
                <a:cubicBezTo>
                  <a:pt x="1807" y="352"/>
                  <a:pt x="1807" y="352"/>
                  <a:pt x="1807" y="352"/>
                </a:cubicBezTo>
                <a:cubicBezTo>
                  <a:pt x="1807" y="301"/>
                  <a:pt x="1848" y="260"/>
                  <a:pt x="1899" y="260"/>
                </a:cubicBezTo>
                <a:cubicBezTo>
                  <a:pt x="1950" y="260"/>
                  <a:pt x="1991" y="301"/>
                  <a:pt x="1991" y="352"/>
                </a:cubicBezTo>
                <a:cubicBezTo>
                  <a:pt x="1991" y="352"/>
                  <a:pt x="1991" y="352"/>
                  <a:pt x="1991" y="352"/>
                </a:cubicBezTo>
                <a:close/>
                <a:moveTo>
                  <a:pt x="1160" y="198"/>
                </a:moveTo>
                <a:cubicBezTo>
                  <a:pt x="1211" y="198"/>
                  <a:pt x="1252" y="240"/>
                  <a:pt x="1252" y="290"/>
                </a:cubicBezTo>
                <a:cubicBezTo>
                  <a:pt x="1252" y="341"/>
                  <a:pt x="1211" y="382"/>
                  <a:pt x="1160" y="382"/>
                </a:cubicBezTo>
                <a:cubicBezTo>
                  <a:pt x="1109" y="382"/>
                  <a:pt x="1068" y="341"/>
                  <a:pt x="1068" y="290"/>
                </a:cubicBezTo>
                <a:cubicBezTo>
                  <a:pt x="1068" y="240"/>
                  <a:pt x="1109" y="198"/>
                  <a:pt x="1160" y="198"/>
                </a:cubicBezTo>
                <a:close/>
                <a:moveTo>
                  <a:pt x="444" y="431"/>
                </a:moveTo>
                <a:cubicBezTo>
                  <a:pt x="495" y="431"/>
                  <a:pt x="536" y="473"/>
                  <a:pt x="536" y="523"/>
                </a:cubicBezTo>
                <a:cubicBezTo>
                  <a:pt x="536" y="574"/>
                  <a:pt x="495" y="615"/>
                  <a:pt x="444" y="615"/>
                </a:cubicBezTo>
                <a:cubicBezTo>
                  <a:pt x="393" y="615"/>
                  <a:pt x="352" y="574"/>
                  <a:pt x="352" y="523"/>
                </a:cubicBezTo>
                <a:cubicBezTo>
                  <a:pt x="352" y="473"/>
                  <a:pt x="393" y="431"/>
                  <a:pt x="444" y="431"/>
                </a:cubicBezTo>
                <a:close/>
                <a:moveTo>
                  <a:pt x="1893" y="0"/>
                </a:moveTo>
                <a:cubicBezTo>
                  <a:pt x="1944" y="0"/>
                  <a:pt x="1985" y="41"/>
                  <a:pt x="1985" y="92"/>
                </a:cubicBezTo>
                <a:cubicBezTo>
                  <a:pt x="1985" y="143"/>
                  <a:pt x="1944" y="184"/>
                  <a:pt x="1893" y="184"/>
                </a:cubicBezTo>
                <a:cubicBezTo>
                  <a:pt x="1842" y="184"/>
                  <a:pt x="1801" y="143"/>
                  <a:pt x="1801" y="92"/>
                </a:cubicBezTo>
                <a:cubicBezTo>
                  <a:pt x="1801" y="41"/>
                  <a:pt x="1842" y="0"/>
                  <a:pt x="1893" y="0"/>
                </a:cubicBezTo>
                <a:close/>
                <a:moveTo>
                  <a:pt x="536" y="772"/>
                </a:moveTo>
                <a:cubicBezTo>
                  <a:pt x="536" y="1011"/>
                  <a:pt x="536" y="1011"/>
                  <a:pt x="536" y="1011"/>
                </a:cubicBezTo>
                <a:cubicBezTo>
                  <a:pt x="536" y="1062"/>
                  <a:pt x="495" y="1103"/>
                  <a:pt x="444" y="1103"/>
                </a:cubicBezTo>
                <a:cubicBezTo>
                  <a:pt x="393" y="1103"/>
                  <a:pt x="352" y="1062"/>
                  <a:pt x="352" y="1011"/>
                </a:cubicBezTo>
                <a:cubicBezTo>
                  <a:pt x="352" y="1011"/>
                  <a:pt x="352" y="1011"/>
                  <a:pt x="352" y="1011"/>
                </a:cubicBezTo>
                <a:cubicBezTo>
                  <a:pt x="352" y="772"/>
                  <a:pt x="352" y="772"/>
                  <a:pt x="352" y="772"/>
                </a:cubicBezTo>
                <a:cubicBezTo>
                  <a:pt x="352" y="772"/>
                  <a:pt x="352" y="772"/>
                  <a:pt x="352" y="772"/>
                </a:cubicBezTo>
                <a:cubicBezTo>
                  <a:pt x="352" y="721"/>
                  <a:pt x="393" y="680"/>
                  <a:pt x="444" y="680"/>
                </a:cubicBezTo>
                <a:cubicBezTo>
                  <a:pt x="495" y="680"/>
                  <a:pt x="536" y="721"/>
                  <a:pt x="536" y="772"/>
                </a:cubicBezTo>
                <a:close/>
                <a:moveTo>
                  <a:pt x="359" y="1649"/>
                </a:moveTo>
                <a:cubicBezTo>
                  <a:pt x="359" y="2072"/>
                  <a:pt x="359" y="2072"/>
                  <a:pt x="359" y="2072"/>
                </a:cubicBezTo>
                <a:cubicBezTo>
                  <a:pt x="359" y="2072"/>
                  <a:pt x="359" y="2072"/>
                  <a:pt x="359" y="2072"/>
                </a:cubicBezTo>
                <a:cubicBezTo>
                  <a:pt x="359" y="2123"/>
                  <a:pt x="318" y="2165"/>
                  <a:pt x="267" y="2165"/>
                </a:cubicBezTo>
                <a:cubicBezTo>
                  <a:pt x="216" y="2165"/>
                  <a:pt x="175" y="2123"/>
                  <a:pt x="175" y="2072"/>
                </a:cubicBezTo>
                <a:cubicBezTo>
                  <a:pt x="175" y="1649"/>
                  <a:pt x="175" y="1649"/>
                  <a:pt x="175" y="1649"/>
                </a:cubicBezTo>
                <a:cubicBezTo>
                  <a:pt x="175" y="1598"/>
                  <a:pt x="216" y="1557"/>
                  <a:pt x="267" y="1557"/>
                </a:cubicBezTo>
                <a:cubicBezTo>
                  <a:pt x="318" y="1557"/>
                  <a:pt x="359" y="1598"/>
                  <a:pt x="359" y="1649"/>
                </a:cubicBezTo>
                <a:cubicBezTo>
                  <a:pt x="359" y="1649"/>
                  <a:pt x="359" y="1649"/>
                  <a:pt x="359" y="1649"/>
                </a:cubicBezTo>
                <a:close/>
                <a:moveTo>
                  <a:pt x="273" y="2275"/>
                </a:moveTo>
                <a:cubicBezTo>
                  <a:pt x="323" y="2275"/>
                  <a:pt x="365" y="2316"/>
                  <a:pt x="365" y="2367"/>
                </a:cubicBezTo>
                <a:cubicBezTo>
                  <a:pt x="365" y="2418"/>
                  <a:pt x="323" y="2459"/>
                  <a:pt x="273" y="2459"/>
                </a:cubicBezTo>
                <a:cubicBezTo>
                  <a:pt x="222" y="2459"/>
                  <a:pt x="181" y="2418"/>
                  <a:pt x="181" y="2367"/>
                </a:cubicBezTo>
                <a:cubicBezTo>
                  <a:pt x="181" y="2316"/>
                  <a:pt x="222" y="2275"/>
                  <a:pt x="273" y="2275"/>
                </a:cubicBezTo>
                <a:close/>
                <a:moveTo>
                  <a:pt x="1006" y="1306"/>
                </a:moveTo>
                <a:cubicBezTo>
                  <a:pt x="1057" y="1306"/>
                  <a:pt x="1098" y="1347"/>
                  <a:pt x="1098" y="1398"/>
                </a:cubicBezTo>
                <a:cubicBezTo>
                  <a:pt x="1098" y="1448"/>
                  <a:pt x="1057" y="1490"/>
                  <a:pt x="1006" y="1490"/>
                </a:cubicBezTo>
                <a:cubicBezTo>
                  <a:pt x="955" y="1490"/>
                  <a:pt x="914" y="1448"/>
                  <a:pt x="914" y="1398"/>
                </a:cubicBezTo>
                <a:cubicBezTo>
                  <a:pt x="914" y="1347"/>
                  <a:pt x="955" y="1306"/>
                  <a:pt x="1006" y="1306"/>
                </a:cubicBezTo>
                <a:close/>
                <a:moveTo>
                  <a:pt x="1098" y="1664"/>
                </a:moveTo>
                <a:cubicBezTo>
                  <a:pt x="1098" y="1902"/>
                  <a:pt x="1098" y="1902"/>
                  <a:pt x="1098" y="1902"/>
                </a:cubicBezTo>
                <a:cubicBezTo>
                  <a:pt x="1098" y="1953"/>
                  <a:pt x="1057" y="1994"/>
                  <a:pt x="1006" y="1994"/>
                </a:cubicBezTo>
                <a:cubicBezTo>
                  <a:pt x="955" y="1994"/>
                  <a:pt x="914" y="1953"/>
                  <a:pt x="914" y="1902"/>
                </a:cubicBezTo>
                <a:cubicBezTo>
                  <a:pt x="914" y="1902"/>
                  <a:pt x="914" y="1902"/>
                  <a:pt x="914" y="1902"/>
                </a:cubicBezTo>
                <a:cubicBezTo>
                  <a:pt x="914" y="1664"/>
                  <a:pt x="914" y="1664"/>
                  <a:pt x="914" y="1664"/>
                </a:cubicBezTo>
                <a:cubicBezTo>
                  <a:pt x="914" y="1664"/>
                  <a:pt x="914" y="1664"/>
                  <a:pt x="914" y="1664"/>
                </a:cubicBezTo>
                <a:cubicBezTo>
                  <a:pt x="914" y="1613"/>
                  <a:pt x="955" y="1572"/>
                  <a:pt x="1006" y="1572"/>
                </a:cubicBezTo>
                <a:cubicBezTo>
                  <a:pt x="1057" y="1572"/>
                  <a:pt x="1098" y="1613"/>
                  <a:pt x="1098" y="1664"/>
                </a:cubicBezTo>
                <a:close/>
                <a:moveTo>
                  <a:pt x="1351" y="966"/>
                </a:moveTo>
                <a:cubicBezTo>
                  <a:pt x="1402" y="966"/>
                  <a:pt x="1443" y="1007"/>
                  <a:pt x="1443" y="1058"/>
                </a:cubicBezTo>
                <a:cubicBezTo>
                  <a:pt x="1443" y="1109"/>
                  <a:pt x="1402" y="1150"/>
                  <a:pt x="1351" y="1150"/>
                </a:cubicBezTo>
                <a:cubicBezTo>
                  <a:pt x="1300" y="1150"/>
                  <a:pt x="1259" y="1109"/>
                  <a:pt x="1259" y="1058"/>
                </a:cubicBezTo>
                <a:cubicBezTo>
                  <a:pt x="1259" y="1007"/>
                  <a:pt x="1300" y="966"/>
                  <a:pt x="1351" y="966"/>
                </a:cubicBezTo>
                <a:close/>
                <a:moveTo>
                  <a:pt x="1811" y="1474"/>
                </a:moveTo>
                <a:cubicBezTo>
                  <a:pt x="1811" y="1712"/>
                  <a:pt x="1811" y="1712"/>
                  <a:pt x="1811" y="1712"/>
                </a:cubicBezTo>
                <a:cubicBezTo>
                  <a:pt x="1811" y="1763"/>
                  <a:pt x="1770" y="1805"/>
                  <a:pt x="1719" y="1805"/>
                </a:cubicBezTo>
                <a:cubicBezTo>
                  <a:pt x="1668" y="1805"/>
                  <a:pt x="1627" y="1763"/>
                  <a:pt x="1627" y="1712"/>
                </a:cubicBezTo>
                <a:cubicBezTo>
                  <a:pt x="1627" y="1712"/>
                  <a:pt x="1627" y="1712"/>
                  <a:pt x="1627" y="1712"/>
                </a:cubicBezTo>
                <a:cubicBezTo>
                  <a:pt x="1627" y="1474"/>
                  <a:pt x="1627" y="1474"/>
                  <a:pt x="1627" y="1474"/>
                </a:cubicBezTo>
                <a:cubicBezTo>
                  <a:pt x="1627" y="1474"/>
                  <a:pt x="1627" y="1474"/>
                  <a:pt x="1627" y="1474"/>
                </a:cubicBezTo>
                <a:cubicBezTo>
                  <a:pt x="1627" y="1423"/>
                  <a:pt x="1668" y="1382"/>
                  <a:pt x="1719" y="1382"/>
                </a:cubicBezTo>
                <a:cubicBezTo>
                  <a:pt x="1770" y="1382"/>
                  <a:pt x="1811" y="1423"/>
                  <a:pt x="1811" y="1474"/>
                </a:cubicBezTo>
                <a:close/>
                <a:moveTo>
                  <a:pt x="1719" y="1881"/>
                </a:moveTo>
                <a:cubicBezTo>
                  <a:pt x="1770" y="1881"/>
                  <a:pt x="1811" y="1922"/>
                  <a:pt x="1811" y="1973"/>
                </a:cubicBezTo>
                <a:cubicBezTo>
                  <a:pt x="1811" y="2024"/>
                  <a:pt x="1770" y="2065"/>
                  <a:pt x="1719" y="2065"/>
                </a:cubicBezTo>
                <a:cubicBezTo>
                  <a:pt x="1668" y="2065"/>
                  <a:pt x="1627" y="2024"/>
                  <a:pt x="1627" y="1973"/>
                </a:cubicBezTo>
                <a:cubicBezTo>
                  <a:pt x="1627" y="1922"/>
                  <a:pt x="1668" y="1881"/>
                  <a:pt x="1719" y="1881"/>
                </a:cubicBezTo>
                <a:close/>
                <a:moveTo>
                  <a:pt x="2441" y="1487"/>
                </a:moveTo>
                <a:cubicBezTo>
                  <a:pt x="2492" y="1487"/>
                  <a:pt x="2533" y="1528"/>
                  <a:pt x="2533" y="1579"/>
                </a:cubicBezTo>
                <a:cubicBezTo>
                  <a:pt x="2533" y="1630"/>
                  <a:pt x="2492" y="1671"/>
                  <a:pt x="2441" y="1671"/>
                </a:cubicBezTo>
                <a:cubicBezTo>
                  <a:pt x="2390" y="1671"/>
                  <a:pt x="2349" y="1630"/>
                  <a:pt x="2349" y="1579"/>
                </a:cubicBezTo>
                <a:cubicBezTo>
                  <a:pt x="2349" y="1528"/>
                  <a:pt x="2390" y="1487"/>
                  <a:pt x="2441" y="1487"/>
                </a:cubicBezTo>
                <a:close/>
                <a:moveTo>
                  <a:pt x="2887" y="1520"/>
                </a:moveTo>
                <a:cubicBezTo>
                  <a:pt x="2887" y="1759"/>
                  <a:pt x="2887" y="1759"/>
                  <a:pt x="2887" y="1759"/>
                </a:cubicBezTo>
                <a:cubicBezTo>
                  <a:pt x="2887" y="1809"/>
                  <a:pt x="2846" y="1851"/>
                  <a:pt x="2795" y="1851"/>
                </a:cubicBezTo>
                <a:cubicBezTo>
                  <a:pt x="2744" y="1851"/>
                  <a:pt x="2703" y="1809"/>
                  <a:pt x="2703" y="1758"/>
                </a:cubicBezTo>
                <a:cubicBezTo>
                  <a:pt x="2703" y="1758"/>
                  <a:pt x="2703" y="1758"/>
                  <a:pt x="2703" y="1758"/>
                </a:cubicBezTo>
                <a:cubicBezTo>
                  <a:pt x="2703" y="1520"/>
                  <a:pt x="2703" y="1520"/>
                  <a:pt x="2703" y="1520"/>
                </a:cubicBezTo>
                <a:cubicBezTo>
                  <a:pt x="2703" y="1520"/>
                  <a:pt x="2703" y="1520"/>
                  <a:pt x="2703" y="1520"/>
                </a:cubicBezTo>
                <a:cubicBezTo>
                  <a:pt x="2703" y="1469"/>
                  <a:pt x="2744" y="1428"/>
                  <a:pt x="2795" y="1428"/>
                </a:cubicBezTo>
                <a:cubicBezTo>
                  <a:pt x="2846" y="1428"/>
                  <a:pt x="2887" y="1469"/>
                  <a:pt x="2887" y="1520"/>
                </a:cubicBezTo>
                <a:close/>
                <a:moveTo>
                  <a:pt x="3534" y="2275"/>
                </a:moveTo>
                <a:cubicBezTo>
                  <a:pt x="3585" y="2275"/>
                  <a:pt x="3626" y="2316"/>
                  <a:pt x="3626" y="2367"/>
                </a:cubicBezTo>
                <a:cubicBezTo>
                  <a:pt x="3626" y="2418"/>
                  <a:pt x="3585" y="2459"/>
                  <a:pt x="3534" y="2459"/>
                </a:cubicBezTo>
                <a:cubicBezTo>
                  <a:pt x="3483" y="2459"/>
                  <a:pt x="3442" y="2418"/>
                  <a:pt x="3442" y="2367"/>
                </a:cubicBezTo>
                <a:cubicBezTo>
                  <a:pt x="3442" y="2316"/>
                  <a:pt x="3483" y="2275"/>
                  <a:pt x="3534" y="2275"/>
                </a:cubicBezTo>
                <a:close/>
                <a:moveTo>
                  <a:pt x="3620" y="1649"/>
                </a:moveTo>
                <a:cubicBezTo>
                  <a:pt x="3620" y="2072"/>
                  <a:pt x="3620" y="2072"/>
                  <a:pt x="3620" y="2072"/>
                </a:cubicBezTo>
                <a:cubicBezTo>
                  <a:pt x="3620" y="2072"/>
                  <a:pt x="3620" y="2072"/>
                  <a:pt x="3620" y="2072"/>
                </a:cubicBezTo>
                <a:cubicBezTo>
                  <a:pt x="3620" y="2123"/>
                  <a:pt x="3579" y="2165"/>
                  <a:pt x="3528" y="2165"/>
                </a:cubicBezTo>
                <a:cubicBezTo>
                  <a:pt x="3477" y="2165"/>
                  <a:pt x="3436" y="2123"/>
                  <a:pt x="3436" y="2072"/>
                </a:cubicBezTo>
                <a:cubicBezTo>
                  <a:pt x="3436" y="1649"/>
                  <a:pt x="3436" y="1649"/>
                  <a:pt x="3436" y="1649"/>
                </a:cubicBezTo>
                <a:cubicBezTo>
                  <a:pt x="3436" y="1598"/>
                  <a:pt x="3477" y="1557"/>
                  <a:pt x="3528" y="1557"/>
                </a:cubicBezTo>
                <a:cubicBezTo>
                  <a:pt x="3579" y="1557"/>
                  <a:pt x="3620" y="1598"/>
                  <a:pt x="3620" y="1649"/>
                </a:cubicBezTo>
                <a:cubicBezTo>
                  <a:pt x="3620" y="1649"/>
                  <a:pt x="3620" y="1649"/>
                  <a:pt x="3620" y="1649"/>
                </a:cubicBezTo>
                <a:close/>
                <a:moveTo>
                  <a:pt x="4359" y="1664"/>
                </a:moveTo>
                <a:cubicBezTo>
                  <a:pt x="4359" y="1902"/>
                  <a:pt x="4359" y="1902"/>
                  <a:pt x="4359" y="1902"/>
                </a:cubicBezTo>
                <a:cubicBezTo>
                  <a:pt x="4359" y="1953"/>
                  <a:pt x="4318" y="1994"/>
                  <a:pt x="4267" y="1994"/>
                </a:cubicBezTo>
                <a:cubicBezTo>
                  <a:pt x="4216" y="1994"/>
                  <a:pt x="4175" y="1953"/>
                  <a:pt x="4175" y="1902"/>
                </a:cubicBezTo>
                <a:cubicBezTo>
                  <a:pt x="4175" y="1902"/>
                  <a:pt x="4175" y="1902"/>
                  <a:pt x="4175" y="1902"/>
                </a:cubicBezTo>
                <a:cubicBezTo>
                  <a:pt x="4175" y="1664"/>
                  <a:pt x="4175" y="1664"/>
                  <a:pt x="4175" y="1664"/>
                </a:cubicBezTo>
                <a:cubicBezTo>
                  <a:pt x="4175" y="1664"/>
                  <a:pt x="4175" y="1664"/>
                  <a:pt x="4175" y="1664"/>
                </a:cubicBezTo>
                <a:cubicBezTo>
                  <a:pt x="4175" y="1613"/>
                  <a:pt x="4216" y="1572"/>
                  <a:pt x="4267" y="1572"/>
                </a:cubicBezTo>
                <a:cubicBezTo>
                  <a:pt x="4318" y="1572"/>
                  <a:pt x="4359" y="1613"/>
                  <a:pt x="4359" y="1664"/>
                </a:cubicBezTo>
                <a:close/>
                <a:moveTo>
                  <a:pt x="4267" y="1306"/>
                </a:moveTo>
                <a:cubicBezTo>
                  <a:pt x="4318" y="1306"/>
                  <a:pt x="4359" y="1347"/>
                  <a:pt x="4359" y="1398"/>
                </a:cubicBezTo>
                <a:cubicBezTo>
                  <a:pt x="4359" y="1448"/>
                  <a:pt x="4318" y="1490"/>
                  <a:pt x="4267" y="1490"/>
                </a:cubicBezTo>
                <a:cubicBezTo>
                  <a:pt x="4216" y="1490"/>
                  <a:pt x="4175" y="1448"/>
                  <a:pt x="4175" y="1398"/>
                </a:cubicBezTo>
                <a:cubicBezTo>
                  <a:pt x="4175" y="1347"/>
                  <a:pt x="4216" y="1306"/>
                  <a:pt x="4267" y="1306"/>
                </a:cubicBezTo>
                <a:close/>
                <a:moveTo>
                  <a:pt x="4612" y="966"/>
                </a:moveTo>
                <a:cubicBezTo>
                  <a:pt x="4663" y="966"/>
                  <a:pt x="4704" y="1007"/>
                  <a:pt x="4704" y="1058"/>
                </a:cubicBezTo>
                <a:cubicBezTo>
                  <a:pt x="4704" y="1109"/>
                  <a:pt x="4663" y="1150"/>
                  <a:pt x="4612" y="1150"/>
                </a:cubicBezTo>
                <a:cubicBezTo>
                  <a:pt x="4561" y="1150"/>
                  <a:pt x="4520" y="1109"/>
                  <a:pt x="4520" y="1058"/>
                </a:cubicBezTo>
                <a:cubicBezTo>
                  <a:pt x="4520" y="1007"/>
                  <a:pt x="4561" y="966"/>
                  <a:pt x="4612" y="966"/>
                </a:cubicBezTo>
                <a:close/>
              </a:path>
            </a:pathLst>
          </a:custGeom>
          <a:blipFill dpi="0" rotWithShape="1">
            <a:blip r:embed="rId3">
              <a:duotone>
                <a:prstClr val="black"/>
                <a:srgbClr val="0F0F0F">
                  <a:tint val="45000"/>
                  <a:satMod val="400000"/>
                </a:srgbClr>
              </a:duotone>
            </a:blip>
            <a:srcRect/>
            <a:stretch>
              <a:fillRect t="-12000" b="-14000"/>
            </a:stretch>
          </a:blipFill>
          <a:ln>
            <a:noFill/>
          </a:ln>
          <a:effectLst>
            <a:outerShdw blurRad="63500" dist="38100" algn="l" rotWithShape="0">
              <a:prstClr val="black">
                <a:alpha val="39000"/>
              </a:prstClr>
            </a:outerShdw>
          </a:effectLst>
        </p:spPr>
        <p:txBody>
          <a:bodyPr vert="horz" wrap="square" lIns="91440" tIns="45720" rIns="91440" bIns="45720" numCol="1" anchor="t" anchorCtr="0" compatLnSpc="1">
            <a:prstTxWarp prst="textNoShape">
              <a:avLst/>
            </a:prstTxWarp>
          </a:bodyPr>
          <a:lstStyle/>
          <a:p>
            <a:endParaRPr lang="pt-BR"/>
          </a:p>
        </p:txBody>
      </p:sp>
      <p:sp>
        <p:nvSpPr>
          <p:cNvPr id="10" name="Texto explicativo retangular 9"/>
          <p:cNvSpPr/>
          <p:nvPr userDrawn="1"/>
        </p:nvSpPr>
        <p:spPr>
          <a:xfrm>
            <a:off x="563655" y="737808"/>
            <a:ext cx="2438400" cy="558800"/>
          </a:xfrm>
          <a:prstGeom prst="wedgeRectCallout">
            <a:avLst>
              <a:gd name="adj1" fmla="val 51736"/>
              <a:gd name="adj2" fmla="val 138258"/>
            </a:avLst>
          </a:prstGeom>
          <a:solidFill>
            <a:srgbClr val="413B37"/>
          </a:solidFill>
          <a:ln w="28575">
            <a:solidFill>
              <a:schemeClr val="bg1"/>
            </a:solidFill>
          </a:ln>
          <a:effectLst>
            <a:outerShdw blurRad="50800" dist="38100" dir="5400000" algn="t"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a:t> Preguntas Complementarias</a:t>
            </a:r>
          </a:p>
        </p:txBody>
      </p:sp>
      <p:sp>
        <p:nvSpPr>
          <p:cNvPr id="12" name="CaixaDeTexto 11"/>
          <p:cNvSpPr txBox="1"/>
          <p:nvPr userDrawn="1"/>
        </p:nvSpPr>
        <p:spPr>
          <a:xfrm>
            <a:off x="3886396" y="3246119"/>
            <a:ext cx="1371209" cy="400110"/>
          </a:xfrm>
          <a:prstGeom prst="rect">
            <a:avLst/>
          </a:prstGeom>
          <a:noFill/>
        </p:spPr>
        <p:txBody>
          <a:bodyPr wrap="none" rtlCol="0">
            <a:spAutoFit/>
          </a:bodyPr>
          <a:lstStyle/>
          <a:p>
            <a:pPr algn="ctr"/>
            <a:r>
              <a:rPr lang="pt-BR" sz="2000" b="1">
                <a:solidFill>
                  <a:srgbClr val="413B37"/>
                </a:solidFill>
                <a:latin typeface="+mj-lt"/>
              </a:rPr>
              <a:t>PR – </a:t>
            </a:r>
            <a:r>
              <a:rPr lang="pt-BR" sz="2000" b="1" err="1">
                <a:solidFill>
                  <a:srgbClr val="413B37"/>
                </a:solidFill>
                <a:latin typeface="+mj-lt"/>
              </a:rPr>
              <a:t>Precio</a:t>
            </a:r>
            <a:endParaRPr lang="pt-BR" sz="2000" b="1">
              <a:solidFill>
                <a:srgbClr val="413B37"/>
              </a:solidFill>
              <a:latin typeface="+mj-lt"/>
            </a:endParaRPr>
          </a:p>
        </p:txBody>
      </p:sp>
    </p:spTree>
    <p:extLst>
      <p:ext uri="{BB962C8B-B14F-4D97-AF65-F5344CB8AC3E}">
        <p14:creationId xmlns:p14="http://schemas.microsoft.com/office/powerpoint/2010/main" val="2925757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ítulo + caixa de texto (pequena superior) - Geral">
    <p:bg>
      <p:bgPr>
        <a:solidFill>
          <a:schemeClr val="bg1"/>
        </a:solidFill>
        <a:effectLst/>
      </p:bgPr>
    </p:bg>
    <p:spTree>
      <p:nvGrpSpPr>
        <p:cNvPr id="1" name=""/>
        <p:cNvGrpSpPr/>
        <p:nvPr/>
      </p:nvGrpSpPr>
      <p:grpSpPr>
        <a:xfrm>
          <a:off x="0" y="0"/>
          <a:ext cx="0" cy="0"/>
          <a:chOff x="0" y="0"/>
          <a:chExt cx="0" cy="0"/>
        </a:xfrm>
      </p:grpSpPr>
      <p:sp>
        <p:nvSpPr>
          <p:cNvPr id="5"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26" name="Espaço Reservado para Texto 3"/>
          <p:cNvSpPr>
            <a:spLocks noGrp="1"/>
          </p:cNvSpPr>
          <p:nvPr>
            <p:ph type="body" sz="quarter" idx="11"/>
          </p:nvPr>
        </p:nvSpPr>
        <p:spPr>
          <a:xfrm>
            <a:off x="119063" y="736428"/>
            <a:ext cx="8948737" cy="2210270"/>
          </a:xfrm>
          <a:prstGeom prst="rect">
            <a:avLst/>
          </a:prstGeom>
          <a:no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grpSp>
        <p:nvGrpSpPr>
          <p:cNvPr id="27" name="Grupo 12">
            <a:extLst>
              <a:ext uri="{FF2B5EF4-FFF2-40B4-BE49-F238E27FC236}">
                <a16:creationId xmlns:a16="http://schemas.microsoft.com/office/drawing/2014/main" id="{B9991A58-CF3A-44D2-A4B3-451E34C2D417}"/>
              </a:ext>
            </a:extLst>
          </p:cNvPr>
          <p:cNvGrpSpPr/>
          <p:nvPr userDrawn="1"/>
        </p:nvGrpSpPr>
        <p:grpSpPr>
          <a:xfrm>
            <a:off x="56357" y="192270"/>
            <a:ext cx="515937" cy="302318"/>
            <a:chOff x="2786063" y="2514600"/>
            <a:chExt cx="2871788" cy="1682750"/>
          </a:xfrm>
          <a:solidFill>
            <a:srgbClr val="42AC61"/>
          </a:solidFill>
        </p:grpSpPr>
        <p:sp>
          <p:nvSpPr>
            <p:cNvPr id="28" name="Freeform 5">
              <a:extLst>
                <a:ext uri="{FF2B5EF4-FFF2-40B4-BE49-F238E27FC236}">
                  <a16:creationId xmlns:a16="http://schemas.microsoft.com/office/drawing/2014/main" id="{8976453D-D9DB-4AC2-BCD2-14BB1EF659E4}"/>
                </a:ext>
              </a:extLst>
            </p:cNvPr>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9" name="Freeform 6">
              <a:extLst>
                <a:ext uri="{FF2B5EF4-FFF2-40B4-BE49-F238E27FC236}">
                  <a16:creationId xmlns:a16="http://schemas.microsoft.com/office/drawing/2014/main" id="{7FC76A78-E38C-4D1F-969E-5CF28B2ECA89}"/>
                </a:ext>
              </a:extLst>
            </p:cNvPr>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 name="Freeform 7">
              <a:extLst>
                <a:ext uri="{FF2B5EF4-FFF2-40B4-BE49-F238E27FC236}">
                  <a16:creationId xmlns:a16="http://schemas.microsoft.com/office/drawing/2014/main" id="{FF7D32A0-1B68-4474-9400-48DC7DB9F6BD}"/>
                </a:ext>
              </a:extLst>
            </p:cNvPr>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 name="Freeform 8">
              <a:extLst>
                <a:ext uri="{FF2B5EF4-FFF2-40B4-BE49-F238E27FC236}">
                  <a16:creationId xmlns:a16="http://schemas.microsoft.com/office/drawing/2014/main" id="{D92589FF-0C4F-4F0D-B613-E06131F2686B}"/>
                </a:ext>
              </a:extLst>
            </p:cNvPr>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 name="Freeform 9">
              <a:extLst>
                <a:ext uri="{FF2B5EF4-FFF2-40B4-BE49-F238E27FC236}">
                  <a16:creationId xmlns:a16="http://schemas.microsoft.com/office/drawing/2014/main" id="{CBCB3FA5-C66E-4D6D-8E25-F6334E0AEDAA}"/>
                </a:ext>
              </a:extLst>
            </p:cNvPr>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3" name="Freeform 10">
              <a:extLst>
                <a:ext uri="{FF2B5EF4-FFF2-40B4-BE49-F238E27FC236}">
                  <a16:creationId xmlns:a16="http://schemas.microsoft.com/office/drawing/2014/main" id="{48DEFCAC-A525-4464-AA5C-696E31C3A1D6}"/>
                </a:ext>
              </a:extLst>
            </p:cNvPr>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Tree>
    <p:extLst>
      <p:ext uri="{BB962C8B-B14F-4D97-AF65-F5344CB8AC3E}">
        <p14:creationId xmlns:p14="http://schemas.microsoft.com/office/powerpoint/2010/main" val="168444640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ransição áreas - PR">
    <p:spTree>
      <p:nvGrpSpPr>
        <p:cNvPr id="1" name=""/>
        <p:cNvGrpSpPr/>
        <p:nvPr/>
      </p:nvGrpSpPr>
      <p:grpSpPr>
        <a:xfrm>
          <a:off x="0" y="0"/>
          <a:ext cx="0" cy="0"/>
          <a:chOff x="0" y="0"/>
          <a:chExt cx="0" cy="0"/>
        </a:xfrm>
      </p:grpSpPr>
      <p:sp>
        <p:nvSpPr>
          <p:cNvPr id="25" name="Retângulo 24"/>
          <p:cNvSpPr/>
          <p:nvPr userDrawn="1"/>
        </p:nvSpPr>
        <p:spPr>
          <a:xfrm>
            <a:off x="0" y="1"/>
            <a:ext cx="9143999" cy="6857999"/>
          </a:xfrm>
          <a:prstGeom prst="rect">
            <a:avLst/>
          </a:prstGeom>
          <a:blipFill dpi="0" rotWithShape="1">
            <a:blip r:embed="rId2">
              <a:grayscl/>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1"/>
          <p:cNvSpPr/>
          <p:nvPr userDrawn="1"/>
        </p:nvSpPr>
        <p:spPr>
          <a:xfrm>
            <a:off x="0" y="0"/>
            <a:ext cx="9146422" cy="6858001"/>
          </a:xfrm>
          <a:prstGeom prst="rect">
            <a:avLst/>
          </a:prstGeom>
          <a:solidFill>
            <a:schemeClr val="tx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userDrawn="1"/>
        </p:nvSpPr>
        <p:spPr>
          <a:xfrm>
            <a:off x="0" y="6768251"/>
            <a:ext cx="9144000" cy="89749"/>
          </a:xfrm>
          <a:prstGeom prst="rect">
            <a:avLst/>
          </a:prstGeom>
          <a:solidFill>
            <a:srgbClr val="6F7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17"/>
          <p:cNvSpPr/>
          <p:nvPr userDrawn="1"/>
        </p:nvSpPr>
        <p:spPr>
          <a:xfrm flipV="1">
            <a:off x="0" y="6722532"/>
            <a:ext cx="9144000" cy="45719"/>
          </a:xfrm>
          <a:prstGeom prst="rect">
            <a:avLst/>
          </a:prstGeom>
          <a:solidFill>
            <a:srgbClr val="41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Título 3"/>
          <p:cNvSpPr>
            <a:spLocks noGrp="1"/>
          </p:cNvSpPr>
          <p:nvPr>
            <p:ph type="title"/>
          </p:nvPr>
        </p:nvSpPr>
        <p:spPr>
          <a:xfrm>
            <a:off x="628650" y="2386169"/>
            <a:ext cx="7886700" cy="1325563"/>
          </a:xfrm>
          <a:prstGeom prst="snip2DiagRect">
            <a:avLst/>
          </a:prstGeom>
          <a:ln>
            <a:solidFill>
              <a:schemeClr val="bg1"/>
            </a:solidFill>
          </a:ln>
        </p:spPr>
        <p:txBody>
          <a:bodyPr anchor="ctr"/>
          <a:lstStyle>
            <a:lvl1pPr algn="ctr">
              <a:defRPr>
                <a:solidFill>
                  <a:schemeClr val="bg1"/>
                </a:solidFill>
                <a:latin typeface="+mn-lt"/>
              </a:defRPr>
            </a:lvl1pPr>
          </a:lstStyle>
          <a:p>
            <a:r>
              <a:rPr lang="pt-BR" dirty="0"/>
              <a:t>Clique para editar o título mestre</a:t>
            </a:r>
          </a:p>
        </p:txBody>
      </p:sp>
      <p:pic>
        <p:nvPicPr>
          <p:cNvPr id="11" name="Imagem 10">
            <a:extLst>
              <a:ext uri="{FF2B5EF4-FFF2-40B4-BE49-F238E27FC236}">
                <a16:creationId xmlns:a16="http://schemas.microsoft.com/office/drawing/2014/main" id="{319EE311-C609-4CB8-95D1-E84F2DBA8A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6846" y="6313071"/>
            <a:ext cx="872945" cy="163197"/>
          </a:xfrm>
          <a:prstGeom prst="rect">
            <a:avLst/>
          </a:prstGeom>
        </p:spPr>
      </p:pic>
      <p:pic>
        <p:nvPicPr>
          <p:cNvPr id="17" name="Imagem 16">
            <a:extLst>
              <a:ext uri="{FF2B5EF4-FFF2-40B4-BE49-F238E27FC236}">
                <a16:creationId xmlns:a16="http://schemas.microsoft.com/office/drawing/2014/main" id="{3054ACDC-6909-4EE0-B000-F0946F14497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38431" y="6221666"/>
            <a:ext cx="366303" cy="364222"/>
          </a:xfrm>
          <a:prstGeom prst="rect">
            <a:avLst/>
          </a:prstGeom>
        </p:spPr>
      </p:pic>
    </p:spTree>
    <p:extLst>
      <p:ext uri="{BB962C8B-B14F-4D97-AF65-F5344CB8AC3E}">
        <p14:creationId xmlns:p14="http://schemas.microsoft.com/office/powerpoint/2010/main" val="218640238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R_título + imagem">
    <p:bg>
      <p:bgPr>
        <a:solidFill>
          <a:schemeClr val="bg1"/>
        </a:solidFill>
        <a:effectLst/>
      </p:bgPr>
    </p:bg>
    <p:spTree>
      <p:nvGrpSpPr>
        <p:cNvPr id="1" name=""/>
        <p:cNvGrpSpPr/>
        <p:nvPr/>
      </p:nvGrpSpPr>
      <p:grpSpPr>
        <a:xfrm>
          <a:off x="0" y="0"/>
          <a:ext cx="0" cy="0"/>
          <a:chOff x="0" y="0"/>
          <a:chExt cx="0" cy="0"/>
        </a:xfrm>
      </p:grpSpPr>
      <p:grpSp>
        <p:nvGrpSpPr>
          <p:cNvPr id="2" name="Grupo 1"/>
          <p:cNvGrpSpPr/>
          <p:nvPr userDrawn="1"/>
        </p:nvGrpSpPr>
        <p:grpSpPr>
          <a:xfrm>
            <a:off x="0" y="6722532"/>
            <a:ext cx="9144000" cy="135468"/>
            <a:chOff x="0" y="6722532"/>
            <a:chExt cx="9144000" cy="135468"/>
          </a:xfrm>
        </p:grpSpPr>
        <p:sp>
          <p:nvSpPr>
            <p:cNvPr id="22" name="Retângulo 21"/>
            <p:cNvSpPr/>
            <p:nvPr userDrawn="1"/>
          </p:nvSpPr>
          <p:spPr>
            <a:xfrm>
              <a:off x="0" y="6768251"/>
              <a:ext cx="9144000" cy="89749"/>
            </a:xfrm>
            <a:prstGeom prst="rect">
              <a:avLst/>
            </a:prstGeom>
            <a:solidFill>
              <a:srgbClr val="6F7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Retângulo 22"/>
            <p:cNvSpPr/>
            <p:nvPr userDrawn="1"/>
          </p:nvSpPr>
          <p:spPr>
            <a:xfrm flipV="1">
              <a:off x="0" y="6722532"/>
              <a:ext cx="9144000" cy="45719"/>
            </a:xfrm>
            <a:prstGeom prst="rect">
              <a:avLst/>
            </a:prstGeom>
            <a:solidFill>
              <a:srgbClr val="41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6"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grpSp>
        <p:nvGrpSpPr>
          <p:cNvPr id="13" name="Grupo 12"/>
          <p:cNvGrpSpPr/>
          <p:nvPr userDrawn="1"/>
        </p:nvGrpSpPr>
        <p:grpSpPr>
          <a:xfrm>
            <a:off x="56357" y="192270"/>
            <a:ext cx="515937" cy="302318"/>
            <a:chOff x="2786063" y="2514600"/>
            <a:chExt cx="2871788" cy="1682750"/>
          </a:xfrm>
          <a:solidFill>
            <a:srgbClr val="6F7173"/>
          </a:solidFill>
        </p:grpSpPr>
        <p:sp>
          <p:nvSpPr>
            <p:cNvPr id="14"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5"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6"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7"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8"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9"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Tree>
    <p:extLst>
      <p:ext uri="{BB962C8B-B14F-4D97-AF65-F5344CB8AC3E}">
        <p14:creationId xmlns:p14="http://schemas.microsoft.com/office/powerpoint/2010/main" val="426574203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R_título + subtítulo + imagem">
    <p:bg>
      <p:bgPr>
        <a:solidFill>
          <a:schemeClr val="bg1"/>
        </a:solidFill>
        <a:effectLst/>
      </p:bgPr>
    </p:bg>
    <p:spTree>
      <p:nvGrpSpPr>
        <p:cNvPr id="1" name=""/>
        <p:cNvGrpSpPr/>
        <p:nvPr/>
      </p:nvGrpSpPr>
      <p:grpSpPr>
        <a:xfrm>
          <a:off x="0" y="0"/>
          <a:ext cx="0" cy="0"/>
          <a:chOff x="0" y="0"/>
          <a:chExt cx="0" cy="0"/>
        </a:xfrm>
      </p:grpSpPr>
      <p:grpSp>
        <p:nvGrpSpPr>
          <p:cNvPr id="23" name="Grupo 22"/>
          <p:cNvGrpSpPr/>
          <p:nvPr userDrawn="1"/>
        </p:nvGrpSpPr>
        <p:grpSpPr>
          <a:xfrm>
            <a:off x="0" y="6722532"/>
            <a:ext cx="9144000" cy="135468"/>
            <a:chOff x="0" y="6722532"/>
            <a:chExt cx="9144000" cy="135468"/>
          </a:xfrm>
        </p:grpSpPr>
        <p:sp>
          <p:nvSpPr>
            <p:cNvPr id="24" name="Retângulo 23"/>
            <p:cNvSpPr/>
            <p:nvPr userDrawn="1"/>
          </p:nvSpPr>
          <p:spPr>
            <a:xfrm>
              <a:off x="0" y="6768251"/>
              <a:ext cx="9144000" cy="89749"/>
            </a:xfrm>
            <a:prstGeom prst="rect">
              <a:avLst/>
            </a:prstGeom>
            <a:solidFill>
              <a:srgbClr val="6F7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Retângulo 24"/>
            <p:cNvSpPr/>
            <p:nvPr userDrawn="1"/>
          </p:nvSpPr>
          <p:spPr>
            <a:xfrm flipV="1">
              <a:off x="0" y="6722532"/>
              <a:ext cx="9144000" cy="45719"/>
            </a:xfrm>
            <a:prstGeom prst="rect">
              <a:avLst/>
            </a:prstGeom>
            <a:solidFill>
              <a:srgbClr val="41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26" name="Grupo 25"/>
          <p:cNvGrpSpPr/>
          <p:nvPr userDrawn="1"/>
        </p:nvGrpSpPr>
        <p:grpSpPr>
          <a:xfrm>
            <a:off x="56357" y="192270"/>
            <a:ext cx="515937" cy="302318"/>
            <a:chOff x="2786063" y="2514600"/>
            <a:chExt cx="2871788" cy="1682750"/>
          </a:xfrm>
          <a:solidFill>
            <a:srgbClr val="6F7173"/>
          </a:solidFill>
        </p:grpSpPr>
        <p:sp>
          <p:nvSpPr>
            <p:cNvPr id="27"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8"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9"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4"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hasCustomPrompt="1"/>
          </p:nvPr>
        </p:nvSpPr>
        <p:spPr>
          <a:xfrm>
            <a:off x="628650" y="555449"/>
            <a:ext cx="8362950" cy="254000"/>
          </a:xfrm>
          <a:prstGeom prst="rect">
            <a:avLst/>
          </a:prstGeom>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Tree>
    <p:extLst>
      <p:ext uri="{BB962C8B-B14F-4D97-AF65-F5344CB8AC3E}">
        <p14:creationId xmlns:p14="http://schemas.microsoft.com/office/powerpoint/2010/main" val="76596775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R_título + imagem + rodapé">
    <p:bg>
      <p:bgPr>
        <a:solidFill>
          <a:schemeClr val="bg1"/>
        </a:solidFill>
        <a:effectLst/>
      </p:bgPr>
    </p:bg>
    <p:spTree>
      <p:nvGrpSpPr>
        <p:cNvPr id="1" name=""/>
        <p:cNvGrpSpPr/>
        <p:nvPr/>
      </p:nvGrpSpPr>
      <p:grpSpPr>
        <a:xfrm>
          <a:off x="0" y="0"/>
          <a:ext cx="0" cy="0"/>
          <a:chOff x="0" y="0"/>
          <a:chExt cx="0" cy="0"/>
        </a:xfrm>
      </p:grpSpPr>
      <p:grpSp>
        <p:nvGrpSpPr>
          <p:cNvPr id="23" name="Grupo 22"/>
          <p:cNvGrpSpPr/>
          <p:nvPr userDrawn="1"/>
        </p:nvGrpSpPr>
        <p:grpSpPr>
          <a:xfrm>
            <a:off x="0" y="6722532"/>
            <a:ext cx="9144000" cy="135468"/>
            <a:chOff x="0" y="6722532"/>
            <a:chExt cx="9144000" cy="135468"/>
          </a:xfrm>
        </p:grpSpPr>
        <p:sp>
          <p:nvSpPr>
            <p:cNvPr id="24" name="Retângulo 23"/>
            <p:cNvSpPr/>
            <p:nvPr userDrawn="1"/>
          </p:nvSpPr>
          <p:spPr>
            <a:xfrm>
              <a:off x="0" y="6768251"/>
              <a:ext cx="9144000" cy="89749"/>
            </a:xfrm>
            <a:prstGeom prst="rect">
              <a:avLst/>
            </a:prstGeom>
            <a:solidFill>
              <a:srgbClr val="6F7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Retângulo 24"/>
            <p:cNvSpPr/>
            <p:nvPr userDrawn="1"/>
          </p:nvSpPr>
          <p:spPr>
            <a:xfrm flipV="1">
              <a:off x="0" y="6722532"/>
              <a:ext cx="9144000" cy="45719"/>
            </a:xfrm>
            <a:prstGeom prst="rect">
              <a:avLst/>
            </a:prstGeom>
            <a:solidFill>
              <a:srgbClr val="41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4"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p:nvPr>
        </p:nvSpPr>
        <p:spPr>
          <a:xfrm>
            <a:off x="119592" y="6340415"/>
            <a:ext cx="8325668" cy="353729"/>
          </a:xfrm>
          <a:prstGeom prst="rect">
            <a:avLst/>
          </a:prstGeom>
          <a:solidFill>
            <a:srgbClr val="F9F9F9"/>
          </a:solidFill>
        </p:spPr>
        <p:txBody>
          <a:bodyPr wrap="square" lIns="0" tIns="0" rIns="0" bIns="0" anchor="b" anchorCtr="0"/>
          <a:lstStyle>
            <a:lvl1pPr marL="0" indent="0">
              <a:buNone/>
              <a:defRPr lang="pt-BR" sz="1200" b="0" i="1" dirty="0">
                <a:solidFill>
                  <a:schemeClr val="accent3">
                    <a:lumMod val="50000"/>
                  </a:schemeClr>
                </a:solidFill>
              </a:defRPr>
            </a:lvl1pPr>
          </a:lstStyle>
          <a:p>
            <a:pPr marL="171450" lvl="0" indent="-171450"/>
            <a:r>
              <a:rPr lang="pt-BR" dirty="0"/>
              <a:t>Clique para editar o texto mestre</a:t>
            </a:r>
          </a:p>
        </p:txBody>
      </p:sp>
      <p:grpSp>
        <p:nvGrpSpPr>
          <p:cNvPr id="26" name="Grupo 25"/>
          <p:cNvGrpSpPr/>
          <p:nvPr userDrawn="1"/>
        </p:nvGrpSpPr>
        <p:grpSpPr>
          <a:xfrm>
            <a:off x="56357" y="192270"/>
            <a:ext cx="515937" cy="302318"/>
            <a:chOff x="2786063" y="2514600"/>
            <a:chExt cx="2871788" cy="1682750"/>
          </a:xfrm>
          <a:solidFill>
            <a:srgbClr val="6F7173"/>
          </a:solidFill>
        </p:grpSpPr>
        <p:sp>
          <p:nvSpPr>
            <p:cNvPr id="27"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8"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9"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Tree>
    <p:extLst>
      <p:ext uri="{BB962C8B-B14F-4D97-AF65-F5344CB8AC3E}">
        <p14:creationId xmlns:p14="http://schemas.microsoft.com/office/powerpoint/2010/main" val="202089503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PR_título + subtítulo + imagem + rodapé">
    <p:bg>
      <p:bgPr>
        <a:solidFill>
          <a:schemeClr val="bg1"/>
        </a:solidFill>
        <a:effectLst/>
      </p:bgPr>
    </p:bg>
    <p:spTree>
      <p:nvGrpSpPr>
        <p:cNvPr id="1" name=""/>
        <p:cNvGrpSpPr/>
        <p:nvPr/>
      </p:nvGrpSpPr>
      <p:grpSpPr>
        <a:xfrm>
          <a:off x="0" y="0"/>
          <a:ext cx="0" cy="0"/>
          <a:chOff x="0" y="0"/>
          <a:chExt cx="0" cy="0"/>
        </a:xfrm>
      </p:grpSpPr>
      <p:grpSp>
        <p:nvGrpSpPr>
          <p:cNvPr id="26" name="Grupo 25"/>
          <p:cNvGrpSpPr/>
          <p:nvPr userDrawn="1"/>
        </p:nvGrpSpPr>
        <p:grpSpPr>
          <a:xfrm>
            <a:off x="0" y="6722532"/>
            <a:ext cx="9144000" cy="135468"/>
            <a:chOff x="0" y="6722532"/>
            <a:chExt cx="9144000" cy="135468"/>
          </a:xfrm>
        </p:grpSpPr>
        <p:sp>
          <p:nvSpPr>
            <p:cNvPr id="27" name="Retângulo 26"/>
            <p:cNvSpPr/>
            <p:nvPr userDrawn="1"/>
          </p:nvSpPr>
          <p:spPr>
            <a:xfrm>
              <a:off x="0" y="6768251"/>
              <a:ext cx="9144000" cy="89749"/>
            </a:xfrm>
            <a:prstGeom prst="rect">
              <a:avLst/>
            </a:prstGeom>
            <a:solidFill>
              <a:srgbClr val="6F7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27"/>
            <p:cNvSpPr/>
            <p:nvPr userDrawn="1"/>
          </p:nvSpPr>
          <p:spPr>
            <a:xfrm flipV="1">
              <a:off x="0" y="6722532"/>
              <a:ext cx="9144000" cy="45719"/>
            </a:xfrm>
            <a:prstGeom prst="rect">
              <a:avLst/>
            </a:prstGeom>
            <a:solidFill>
              <a:srgbClr val="41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29" name="Grupo 28"/>
          <p:cNvGrpSpPr/>
          <p:nvPr userDrawn="1"/>
        </p:nvGrpSpPr>
        <p:grpSpPr>
          <a:xfrm>
            <a:off x="56357" y="192270"/>
            <a:ext cx="515937" cy="302318"/>
            <a:chOff x="2786063" y="2514600"/>
            <a:chExt cx="2871788" cy="1682750"/>
          </a:xfrm>
          <a:solidFill>
            <a:srgbClr val="6F7173"/>
          </a:solidFill>
        </p:grpSpPr>
        <p:sp>
          <p:nvSpPr>
            <p:cNvPr id="30"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3"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4"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4"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5"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hasCustomPrompt="1"/>
          </p:nvPr>
        </p:nvSpPr>
        <p:spPr>
          <a:xfrm>
            <a:off x="628650" y="555449"/>
            <a:ext cx="8362950" cy="254000"/>
          </a:xfrm>
          <a:prstGeom prst="rect">
            <a:avLst/>
          </a:prstGeom>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
        <p:nvSpPr>
          <p:cNvPr id="7" name="Espaço Reservado para Texto 5"/>
          <p:cNvSpPr>
            <a:spLocks noGrp="1"/>
          </p:cNvSpPr>
          <p:nvPr>
            <p:ph type="body" sz="quarter" idx="11"/>
          </p:nvPr>
        </p:nvSpPr>
        <p:spPr>
          <a:xfrm>
            <a:off x="119592" y="6340415"/>
            <a:ext cx="8325668" cy="353729"/>
          </a:xfrm>
          <a:prstGeom prst="rect">
            <a:avLst/>
          </a:prstGeom>
          <a:solidFill>
            <a:srgbClr val="F9F9F9"/>
          </a:solidFill>
        </p:spPr>
        <p:txBody>
          <a:bodyPr wrap="square" lIns="0" tIns="0" rIns="0" bIns="0" anchor="b" anchorCtr="0"/>
          <a:lstStyle>
            <a:lvl1pPr marL="0" indent="0">
              <a:buNone/>
              <a:defRPr lang="pt-BR" sz="1200" b="0" i="1" dirty="0">
                <a:solidFill>
                  <a:schemeClr val="accent3">
                    <a:lumMod val="50000"/>
                  </a:schemeClr>
                </a:solidFill>
              </a:defRPr>
            </a:lvl1pPr>
          </a:lstStyle>
          <a:p>
            <a:pPr marL="171450" lvl="0" indent="-171450"/>
            <a:r>
              <a:rPr lang="pt-BR" dirty="0"/>
              <a:t>Clique para editar o texto mestre</a:t>
            </a:r>
          </a:p>
        </p:txBody>
      </p:sp>
    </p:spTree>
    <p:extLst>
      <p:ext uri="{BB962C8B-B14F-4D97-AF65-F5344CB8AC3E}">
        <p14:creationId xmlns:p14="http://schemas.microsoft.com/office/powerpoint/2010/main" val="12895982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PR_título + caixa de texto (grande)">
    <p:bg>
      <p:bgPr>
        <a:solidFill>
          <a:schemeClr val="bg1"/>
        </a:solidFill>
        <a:effectLst/>
      </p:bgPr>
    </p:bg>
    <p:spTree>
      <p:nvGrpSpPr>
        <p:cNvPr id="1" name=""/>
        <p:cNvGrpSpPr/>
        <p:nvPr/>
      </p:nvGrpSpPr>
      <p:grpSpPr>
        <a:xfrm>
          <a:off x="0" y="0"/>
          <a:ext cx="0" cy="0"/>
          <a:chOff x="0" y="0"/>
          <a:chExt cx="0" cy="0"/>
        </a:xfrm>
      </p:grpSpPr>
      <p:grpSp>
        <p:nvGrpSpPr>
          <p:cNvPr id="25" name="Grupo 24"/>
          <p:cNvGrpSpPr/>
          <p:nvPr userDrawn="1"/>
        </p:nvGrpSpPr>
        <p:grpSpPr>
          <a:xfrm>
            <a:off x="0" y="6722532"/>
            <a:ext cx="9144000" cy="135468"/>
            <a:chOff x="0" y="6722532"/>
            <a:chExt cx="9144000" cy="135468"/>
          </a:xfrm>
        </p:grpSpPr>
        <p:sp>
          <p:nvSpPr>
            <p:cNvPr id="26" name="Retângulo 25"/>
            <p:cNvSpPr/>
            <p:nvPr userDrawn="1"/>
          </p:nvSpPr>
          <p:spPr>
            <a:xfrm>
              <a:off x="0" y="6768251"/>
              <a:ext cx="9144000" cy="89749"/>
            </a:xfrm>
            <a:prstGeom prst="rect">
              <a:avLst/>
            </a:prstGeom>
            <a:solidFill>
              <a:srgbClr val="6F7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tângulo 26"/>
            <p:cNvSpPr/>
            <p:nvPr userDrawn="1"/>
          </p:nvSpPr>
          <p:spPr>
            <a:xfrm flipV="1">
              <a:off x="0" y="6722532"/>
              <a:ext cx="9144000" cy="45719"/>
            </a:xfrm>
            <a:prstGeom prst="rect">
              <a:avLst/>
            </a:prstGeom>
            <a:solidFill>
              <a:srgbClr val="41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8" name="Grupo 27"/>
          <p:cNvGrpSpPr/>
          <p:nvPr userDrawn="1"/>
        </p:nvGrpSpPr>
        <p:grpSpPr>
          <a:xfrm>
            <a:off x="56357" y="192270"/>
            <a:ext cx="515937" cy="302318"/>
            <a:chOff x="2786063" y="2514600"/>
            <a:chExt cx="2871788" cy="1682750"/>
          </a:xfrm>
          <a:solidFill>
            <a:srgbClr val="6F7173"/>
          </a:solidFill>
        </p:grpSpPr>
        <p:sp>
          <p:nvSpPr>
            <p:cNvPr id="29"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34" name="Espaço Reservado para Texto 3"/>
          <p:cNvSpPr>
            <a:spLocks noGrp="1"/>
          </p:cNvSpPr>
          <p:nvPr>
            <p:ph type="body" sz="quarter" idx="10"/>
          </p:nvPr>
        </p:nvSpPr>
        <p:spPr>
          <a:xfrm>
            <a:off x="97632" y="744538"/>
            <a:ext cx="8948737" cy="5618162"/>
          </a:xfrm>
          <a:prstGeom prst="rect">
            <a:avLst/>
          </a:prstGeom>
          <a:no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55561725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PR_título + subtítulo + caixa de texto (grande)">
    <p:bg>
      <p:bgPr>
        <a:solidFill>
          <a:schemeClr val="bg1"/>
        </a:solidFill>
        <a:effectLst/>
      </p:bgPr>
    </p:bg>
    <p:spTree>
      <p:nvGrpSpPr>
        <p:cNvPr id="1" name=""/>
        <p:cNvGrpSpPr/>
        <p:nvPr/>
      </p:nvGrpSpPr>
      <p:grpSpPr>
        <a:xfrm>
          <a:off x="0" y="0"/>
          <a:ext cx="0" cy="0"/>
          <a:chOff x="0" y="0"/>
          <a:chExt cx="0" cy="0"/>
        </a:xfrm>
      </p:grpSpPr>
      <p:grpSp>
        <p:nvGrpSpPr>
          <p:cNvPr id="35" name="Grupo 34"/>
          <p:cNvGrpSpPr/>
          <p:nvPr userDrawn="1"/>
        </p:nvGrpSpPr>
        <p:grpSpPr>
          <a:xfrm>
            <a:off x="0" y="6722532"/>
            <a:ext cx="9144000" cy="135468"/>
            <a:chOff x="0" y="6722532"/>
            <a:chExt cx="9144000" cy="135468"/>
          </a:xfrm>
        </p:grpSpPr>
        <p:sp>
          <p:nvSpPr>
            <p:cNvPr id="36" name="Retângulo 35"/>
            <p:cNvSpPr/>
            <p:nvPr userDrawn="1"/>
          </p:nvSpPr>
          <p:spPr>
            <a:xfrm>
              <a:off x="0" y="6768251"/>
              <a:ext cx="9144000" cy="89749"/>
            </a:xfrm>
            <a:prstGeom prst="rect">
              <a:avLst/>
            </a:prstGeom>
            <a:solidFill>
              <a:srgbClr val="6F7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tângulo 36"/>
            <p:cNvSpPr/>
            <p:nvPr userDrawn="1"/>
          </p:nvSpPr>
          <p:spPr>
            <a:xfrm flipV="1">
              <a:off x="0" y="6722532"/>
              <a:ext cx="9144000" cy="45719"/>
            </a:xfrm>
            <a:prstGeom prst="rect">
              <a:avLst/>
            </a:prstGeom>
            <a:solidFill>
              <a:srgbClr val="41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8" name="Grupo 37"/>
          <p:cNvGrpSpPr/>
          <p:nvPr userDrawn="1"/>
        </p:nvGrpSpPr>
        <p:grpSpPr>
          <a:xfrm>
            <a:off x="56357" y="192270"/>
            <a:ext cx="515937" cy="302318"/>
            <a:chOff x="2786063" y="2514600"/>
            <a:chExt cx="2871788" cy="1682750"/>
          </a:xfrm>
          <a:solidFill>
            <a:srgbClr val="6F7173"/>
          </a:solidFill>
        </p:grpSpPr>
        <p:sp>
          <p:nvSpPr>
            <p:cNvPr id="39"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5" name="Espaço Reservado para Texto 5"/>
          <p:cNvSpPr>
            <a:spLocks noGrp="1"/>
          </p:cNvSpPr>
          <p:nvPr>
            <p:ph type="body" sz="quarter" idx="10" hasCustomPrompt="1"/>
          </p:nvPr>
        </p:nvSpPr>
        <p:spPr>
          <a:xfrm>
            <a:off x="628650" y="555449"/>
            <a:ext cx="8362950" cy="254000"/>
          </a:xfrm>
          <a:prstGeom prst="rect">
            <a:avLst/>
          </a:prstGeom>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
        <p:nvSpPr>
          <p:cNvPr id="27" name="Espaço Reservado para Texto 3"/>
          <p:cNvSpPr>
            <a:spLocks noGrp="1"/>
          </p:cNvSpPr>
          <p:nvPr>
            <p:ph type="body" sz="quarter" idx="11"/>
          </p:nvPr>
        </p:nvSpPr>
        <p:spPr>
          <a:xfrm>
            <a:off x="97632" y="1092200"/>
            <a:ext cx="8948737" cy="5270500"/>
          </a:xfrm>
          <a:prstGeom prst="rect">
            <a:avLst/>
          </a:prstGeom>
          <a:no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9939447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PR_título + caixa de texto (pequena superior)">
    <p:bg>
      <p:bgPr>
        <a:solidFill>
          <a:schemeClr val="bg1"/>
        </a:solidFill>
        <a:effectLst/>
      </p:bgPr>
    </p:bg>
    <p:spTree>
      <p:nvGrpSpPr>
        <p:cNvPr id="1" name=""/>
        <p:cNvGrpSpPr/>
        <p:nvPr/>
      </p:nvGrpSpPr>
      <p:grpSpPr>
        <a:xfrm>
          <a:off x="0" y="0"/>
          <a:ext cx="0" cy="0"/>
          <a:chOff x="0" y="0"/>
          <a:chExt cx="0" cy="0"/>
        </a:xfrm>
      </p:grpSpPr>
      <p:grpSp>
        <p:nvGrpSpPr>
          <p:cNvPr id="25" name="Grupo 24"/>
          <p:cNvGrpSpPr/>
          <p:nvPr userDrawn="1"/>
        </p:nvGrpSpPr>
        <p:grpSpPr>
          <a:xfrm>
            <a:off x="0" y="6722532"/>
            <a:ext cx="9144000" cy="135468"/>
            <a:chOff x="0" y="6722532"/>
            <a:chExt cx="9144000" cy="135468"/>
          </a:xfrm>
        </p:grpSpPr>
        <p:sp>
          <p:nvSpPr>
            <p:cNvPr id="26" name="Retângulo 25"/>
            <p:cNvSpPr/>
            <p:nvPr userDrawn="1"/>
          </p:nvSpPr>
          <p:spPr>
            <a:xfrm>
              <a:off x="0" y="6768251"/>
              <a:ext cx="9144000" cy="89749"/>
            </a:xfrm>
            <a:prstGeom prst="rect">
              <a:avLst/>
            </a:prstGeom>
            <a:solidFill>
              <a:srgbClr val="6F7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tângulo 26"/>
            <p:cNvSpPr/>
            <p:nvPr userDrawn="1"/>
          </p:nvSpPr>
          <p:spPr>
            <a:xfrm flipV="1">
              <a:off x="0" y="6722532"/>
              <a:ext cx="9144000" cy="45719"/>
            </a:xfrm>
            <a:prstGeom prst="rect">
              <a:avLst/>
            </a:prstGeom>
            <a:solidFill>
              <a:srgbClr val="41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8" name="Grupo 27"/>
          <p:cNvGrpSpPr/>
          <p:nvPr userDrawn="1"/>
        </p:nvGrpSpPr>
        <p:grpSpPr>
          <a:xfrm>
            <a:off x="56357" y="192270"/>
            <a:ext cx="515937" cy="302318"/>
            <a:chOff x="2786063" y="2514600"/>
            <a:chExt cx="2871788" cy="1682750"/>
          </a:xfrm>
          <a:solidFill>
            <a:srgbClr val="6F7173"/>
          </a:solidFill>
        </p:grpSpPr>
        <p:sp>
          <p:nvSpPr>
            <p:cNvPr id="29"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33" name="Espaço Reservado para Texto 3"/>
          <p:cNvSpPr>
            <a:spLocks noGrp="1"/>
          </p:cNvSpPr>
          <p:nvPr>
            <p:ph type="body" sz="quarter" idx="11"/>
          </p:nvPr>
        </p:nvSpPr>
        <p:spPr>
          <a:xfrm>
            <a:off x="97632" y="736428"/>
            <a:ext cx="8948737" cy="2210270"/>
          </a:xfrm>
          <a:prstGeom prst="rect">
            <a:avLst/>
          </a:prstGeom>
          <a:no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9262597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PR_título + subtítulo + caixa de texto (pequena superior)">
    <p:bg>
      <p:bgPr>
        <a:solidFill>
          <a:schemeClr val="bg1"/>
        </a:solidFill>
        <a:effectLst/>
      </p:bgPr>
    </p:bg>
    <p:spTree>
      <p:nvGrpSpPr>
        <p:cNvPr id="1" name=""/>
        <p:cNvGrpSpPr/>
        <p:nvPr/>
      </p:nvGrpSpPr>
      <p:grpSpPr>
        <a:xfrm>
          <a:off x="0" y="0"/>
          <a:ext cx="0" cy="0"/>
          <a:chOff x="0" y="0"/>
          <a:chExt cx="0" cy="0"/>
        </a:xfrm>
      </p:grpSpPr>
      <p:grpSp>
        <p:nvGrpSpPr>
          <p:cNvPr id="35" name="Grupo 34"/>
          <p:cNvGrpSpPr/>
          <p:nvPr userDrawn="1"/>
        </p:nvGrpSpPr>
        <p:grpSpPr>
          <a:xfrm>
            <a:off x="0" y="6722532"/>
            <a:ext cx="9144000" cy="135468"/>
            <a:chOff x="0" y="6722532"/>
            <a:chExt cx="9144000" cy="135468"/>
          </a:xfrm>
        </p:grpSpPr>
        <p:sp>
          <p:nvSpPr>
            <p:cNvPr id="36" name="Retângulo 35"/>
            <p:cNvSpPr/>
            <p:nvPr userDrawn="1"/>
          </p:nvSpPr>
          <p:spPr>
            <a:xfrm>
              <a:off x="0" y="6768251"/>
              <a:ext cx="9144000" cy="89749"/>
            </a:xfrm>
            <a:prstGeom prst="rect">
              <a:avLst/>
            </a:prstGeom>
            <a:solidFill>
              <a:srgbClr val="6F7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tângulo 36"/>
            <p:cNvSpPr/>
            <p:nvPr userDrawn="1"/>
          </p:nvSpPr>
          <p:spPr>
            <a:xfrm flipV="1">
              <a:off x="0" y="6722532"/>
              <a:ext cx="9144000" cy="45719"/>
            </a:xfrm>
            <a:prstGeom prst="rect">
              <a:avLst/>
            </a:prstGeom>
            <a:solidFill>
              <a:srgbClr val="41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8" name="Grupo 37"/>
          <p:cNvGrpSpPr/>
          <p:nvPr userDrawn="1"/>
        </p:nvGrpSpPr>
        <p:grpSpPr>
          <a:xfrm>
            <a:off x="56357" y="192270"/>
            <a:ext cx="515937" cy="302318"/>
            <a:chOff x="2786063" y="2514600"/>
            <a:chExt cx="2871788" cy="1682750"/>
          </a:xfrm>
          <a:solidFill>
            <a:srgbClr val="6F7173"/>
          </a:solidFill>
        </p:grpSpPr>
        <p:sp>
          <p:nvSpPr>
            <p:cNvPr id="39"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hasCustomPrompt="1"/>
          </p:nvPr>
        </p:nvSpPr>
        <p:spPr>
          <a:xfrm>
            <a:off x="628650" y="555449"/>
            <a:ext cx="8362950" cy="254000"/>
          </a:xfrm>
          <a:prstGeom prst="rect">
            <a:avLst/>
          </a:prstGeom>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
        <p:nvSpPr>
          <p:cNvPr id="27" name="Espaço Reservado para Texto 3"/>
          <p:cNvSpPr>
            <a:spLocks noGrp="1"/>
          </p:cNvSpPr>
          <p:nvPr>
            <p:ph type="body" sz="quarter" idx="11"/>
          </p:nvPr>
        </p:nvSpPr>
        <p:spPr>
          <a:xfrm>
            <a:off x="97632" y="1056931"/>
            <a:ext cx="8948737" cy="2210270"/>
          </a:xfrm>
          <a:prstGeom prst="rect">
            <a:avLst/>
          </a:prstGeom>
          <a:no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3283956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R_título + caixa de texto (grande)">
    <p:bg>
      <p:bgPr>
        <a:solidFill>
          <a:schemeClr val="bg1"/>
        </a:solidFill>
        <a:effectLst/>
      </p:bgPr>
    </p:bg>
    <p:spTree>
      <p:nvGrpSpPr>
        <p:cNvPr id="1" name=""/>
        <p:cNvGrpSpPr/>
        <p:nvPr/>
      </p:nvGrpSpPr>
      <p:grpSpPr>
        <a:xfrm>
          <a:off x="0" y="0"/>
          <a:ext cx="0" cy="0"/>
          <a:chOff x="0" y="0"/>
          <a:chExt cx="0" cy="0"/>
        </a:xfrm>
      </p:grpSpPr>
      <p:sp>
        <p:nvSpPr>
          <p:cNvPr id="36" name="Retângulo 35"/>
          <p:cNvSpPr/>
          <p:nvPr userDrawn="1"/>
        </p:nvSpPr>
        <p:spPr>
          <a:xfrm>
            <a:off x="0" y="1"/>
            <a:ext cx="9143999" cy="6857999"/>
          </a:xfrm>
          <a:prstGeom prst="rect">
            <a:avLst/>
          </a:prstGeom>
          <a:blipFill dpi="0" rotWithShape="1">
            <a:blip r:embed="rId2">
              <a:grayscl/>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Retângulo 34"/>
          <p:cNvSpPr/>
          <p:nvPr userDrawn="1"/>
        </p:nvSpPr>
        <p:spPr>
          <a:xfrm>
            <a:off x="0" y="-323"/>
            <a:ext cx="9146422" cy="6858324"/>
          </a:xfrm>
          <a:prstGeom prst="rect">
            <a:avLst/>
          </a:prstGeom>
          <a:solidFill>
            <a:schemeClr val="tx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5" name="Grupo 24"/>
          <p:cNvGrpSpPr/>
          <p:nvPr userDrawn="1"/>
        </p:nvGrpSpPr>
        <p:grpSpPr>
          <a:xfrm>
            <a:off x="0" y="6722532"/>
            <a:ext cx="9144000" cy="135468"/>
            <a:chOff x="0" y="6722532"/>
            <a:chExt cx="9144000" cy="135468"/>
          </a:xfrm>
        </p:grpSpPr>
        <p:sp>
          <p:nvSpPr>
            <p:cNvPr id="26" name="Retângulo 25"/>
            <p:cNvSpPr/>
            <p:nvPr userDrawn="1"/>
          </p:nvSpPr>
          <p:spPr>
            <a:xfrm>
              <a:off x="0" y="6768251"/>
              <a:ext cx="9144000" cy="89749"/>
            </a:xfrm>
            <a:prstGeom prst="rect">
              <a:avLst/>
            </a:prstGeom>
            <a:solidFill>
              <a:srgbClr val="6F7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26"/>
            <p:cNvSpPr/>
            <p:nvPr userDrawn="1"/>
          </p:nvSpPr>
          <p:spPr>
            <a:xfrm flipV="1">
              <a:off x="0" y="6722532"/>
              <a:ext cx="9144000" cy="45719"/>
            </a:xfrm>
            <a:prstGeom prst="rect">
              <a:avLst/>
            </a:prstGeom>
            <a:solidFill>
              <a:srgbClr val="41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28" name="Grupo 27"/>
          <p:cNvGrpSpPr/>
          <p:nvPr userDrawn="1"/>
        </p:nvGrpSpPr>
        <p:grpSpPr>
          <a:xfrm>
            <a:off x="56357" y="192270"/>
            <a:ext cx="515937" cy="302318"/>
            <a:chOff x="2786063" y="2514600"/>
            <a:chExt cx="2871788" cy="1682750"/>
          </a:xfrm>
          <a:solidFill>
            <a:srgbClr val="6F7173"/>
          </a:solidFill>
        </p:grpSpPr>
        <p:sp>
          <p:nvSpPr>
            <p:cNvPr id="29"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3"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3"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5" name="Título 5"/>
          <p:cNvSpPr>
            <a:spLocks noGrp="1"/>
          </p:cNvSpPr>
          <p:nvPr>
            <p:ph type="title"/>
          </p:nvPr>
        </p:nvSpPr>
        <p:spPr>
          <a:xfrm>
            <a:off x="628650" y="170392"/>
            <a:ext cx="8362950" cy="346075"/>
          </a:xfrm>
          <a:prstGeom prst="rect">
            <a:avLst/>
          </a:prstGeom>
          <a:solidFill>
            <a:schemeClr val="bg1"/>
          </a:solidFill>
        </p:spPr>
        <p:txBody>
          <a:bodyPr anchor="ctr"/>
          <a:lstStyle>
            <a:lvl1pPr algn="l">
              <a:defRPr sz="1800" b="1">
                <a:solidFill>
                  <a:srgbClr val="444136"/>
                </a:solidFill>
              </a:defRPr>
            </a:lvl1pPr>
          </a:lstStyle>
          <a:p>
            <a:r>
              <a:rPr lang="pt-BR" dirty="0"/>
              <a:t>Clique para editar o título mestre</a:t>
            </a:r>
          </a:p>
        </p:txBody>
      </p:sp>
      <p:sp>
        <p:nvSpPr>
          <p:cNvPr id="34" name="Espaço Reservado para Texto 3"/>
          <p:cNvSpPr>
            <a:spLocks noGrp="1"/>
          </p:cNvSpPr>
          <p:nvPr>
            <p:ph type="body" sz="quarter" idx="10"/>
          </p:nvPr>
        </p:nvSpPr>
        <p:spPr>
          <a:xfrm>
            <a:off x="97632" y="744538"/>
            <a:ext cx="8948737" cy="5618162"/>
          </a:xfrm>
          <a:prstGeom prst="rect">
            <a:avLst/>
          </a:prstGeom>
          <a:solidFill>
            <a:schemeClr val="bg1">
              <a:alpha val="91000"/>
            </a:schemeClr>
          </a:solid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
        <p:nvSpPr>
          <p:cNvPr id="37" name="CaixaDeTexto 36"/>
          <p:cNvSpPr txBox="1"/>
          <p:nvPr userDrawn="1"/>
        </p:nvSpPr>
        <p:spPr>
          <a:xfrm>
            <a:off x="8548483" y="6396965"/>
            <a:ext cx="441146" cy="276999"/>
          </a:xfrm>
          <a:prstGeom prst="rect">
            <a:avLst/>
          </a:prstGeom>
          <a:noFill/>
        </p:spPr>
        <p:txBody>
          <a:bodyPr wrap="none" rtlCol="0">
            <a:spAutoFit/>
          </a:bodyPr>
          <a:lstStyle/>
          <a:p>
            <a:pPr algn="ctr"/>
            <a:fld id="{75BF0A3F-CB54-4FB8-9884-125A104AC1B6}" type="slidenum">
              <a:rPr lang="pt-BR" sz="1200" b="1" smtClean="0">
                <a:solidFill>
                  <a:schemeClr val="bg1"/>
                </a:solidFill>
              </a:rPr>
              <a:pPr algn="ctr"/>
              <a:t>‹nº›</a:t>
            </a:fld>
            <a:endParaRPr lang="pt-BR" sz="1200" b="1">
              <a:solidFill>
                <a:schemeClr val="bg1"/>
              </a:solidFill>
            </a:endParaRPr>
          </a:p>
        </p:txBody>
      </p:sp>
    </p:spTree>
    <p:extLst>
      <p:ext uri="{BB962C8B-B14F-4D97-AF65-F5344CB8AC3E}">
        <p14:creationId xmlns:p14="http://schemas.microsoft.com/office/powerpoint/2010/main" val="23236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ítulo + subtítulo + caixa de texto (pequena superior) - Geral">
    <p:bg>
      <p:bgPr>
        <a:solidFill>
          <a:schemeClr val="bg1"/>
        </a:solidFill>
        <a:effectLst/>
      </p:bgPr>
    </p:bg>
    <p:spTree>
      <p:nvGrpSpPr>
        <p:cNvPr id="1" name=""/>
        <p:cNvGrpSpPr/>
        <p:nvPr/>
      </p:nvGrpSpPr>
      <p:grpSpPr>
        <a:xfrm>
          <a:off x="0" y="0"/>
          <a:ext cx="0" cy="0"/>
          <a:chOff x="0" y="0"/>
          <a:chExt cx="0" cy="0"/>
        </a:xfrm>
      </p:grpSpPr>
      <p:sp>
        <p:nvSpPr>
          <p:cNvPr id="5"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hasCustomPrompt="1"/>
          </p:nvPr>
        </p:nvSpPr>
        <p:spPr>
          <a:xfrm>
            <a:off x="628650" y="555449"/>
            <a:ext cx="8362950" cy="254000"/>
          </a:xfrm>
          <a:prstGeom prst="rect">
            <a:avLst/>
          </a:prstGeom>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
        <p:nvSpPr>
          <p:cNvPr id="27" name="Espaço Reservado para Texto 3"/>
          <p:cNvSpPr>
            <a:spLocks noGrp="1"/>
          </p:cNvSpPr>
          <p:nvPr>
            <p:ph type="body" sz="quarter" idx="11"/>
          </p:nvPr>
        </p:nvSpPr>
        <p:spPr>
          <a:xfrm>
            <a:off x="119063" y="1016862"/>
            <a:ext cx="8948737" cy="2210270"/>
          </a:xfrm>
          <a:prstGeom prst="rect">
            <a:avLst/>
          </a:prstGeom>
          <a:no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grpSp>
        <p:nvGrpSpPr>
          <p:cNvPr id="28" name="Grupo 12">
            <a:extLst>
              <a:ext uri="{FF2B5EF4-FFF2-40B4-BE49-F238E27FC236}">
                <a16:creationId xmlns:a16="http://schemas.microsoft.com/office/drawing/2014/main" id="{10A01953-10C8-40B1-A50F-69C8739D059B}"/>
              </a:ext>
            </a:extLst>
          </p:cNvPr>
          <p:cNvGrpSpPr/>
          <p:nvPr userDrawn="1"/>
        </p:nvGrpSpPr>
        <p:grpSpPr>
          <a:xfrm>
            <a:off x="56357" y="192270"/>
            <a:ext cx="515937" cy="302318"/>
            <a:chOff x="2786063" y="2514600"/>
            <a:chExt cx="2871788" cy="1682750"/>
          </a:xfrm>
          <a:solidFill>
            <a:srgbClr val="42AC61"/>
          </a:solidFill>
        </p:grpSpPr>
        <p:sp>
          <p:nvSpPr>
            <p:cNvPr id="29" name="Freeform 5">
              <a:extLst>
                <a:ext uri="{FF2B5EF4-FFF2-40B4-BE49-F238E27FC236}">
                  <a16:creationId xmlns:a16="http://schemas.microsoft.com/office/drawing/2014/main" id="{8AB89107-B56C-4882-8D45-8DD59EFDBD78}"/>
                </a:ext>
              </a:extLst>
            </p:cNvPr>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 name="Freeform 6">
              <a:extLst>
                <a:ext uri="{FF2B5EF4-FFF2-40B4-BE49-F238E27FC236}">
                  <a16:creationId xmlns:a16="http://schemas.microsoft.com/office/drawing/2014/main" id="{F390DC89-A67E-411F-AA1C-8860647C3ACF}"/>
                </a:ext>
              </a:extLst>
            </p:cNvPr>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 name="Freeform 7">
              <a:extLst>
                <a:ext uri="{FF2B5EF4-FFF2-40B4-BE49-F238E27FC236}">
                  <a16:creationId xmlns:a16="http://schemas.microsoft.com/office/drawing/2014/main" id="{3191A2AE-90F6-409C-AF93-315710791911}"/>
                </a:ext>
              </a:extLst>
            </p:cNvPr>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 name="Freeform 8">
              <a:extLst>
                <a:ext uri="{FF2B5EF4-FFF2-40B4-BE49-F238E27FC236}">
                  <a16:creationId xmlns:a16="http://schemas.microsoft.com/office/drawing/2014/main" id="{55DF7C2A-1DB5-40C7-A8B4-B7275E47CE3C}"/>
                </a:ext>
              </a:extLst>
            </p:cNvPr>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3" name="Freeform 9">
              <a:extLst>
                <a:ext uri="{FF2B5EF4-FFF2-40B4-BE49-F238E27FC236}">
                  <a16:creationId xmlns:a16="http://schemas.microsoft.com/office/drawing/2014/main" id="{96128ACA-1123-4190-A709-E69C9A6E990E}"/>
                </a:ext>
              </a:extLst>
            </p:cNvPr>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4" name="Freeform 10">
              <a:extLst>
                <a:ext uri="{FF2B5EF4-FFF2-40B4-BE49-F238E27FC236}">
                  <a16:creationId xmlns:a16="http://schemas.microsoft.com/office/drawing/2014/main" id="{8DFE2B16-1250-4BFB-A1BD-6C4B10B69E6A}"/>
                </a:ext>
              </a:extLst>
            </p:cNvPr>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Tree>
    <p:extLst>
      <p:ext uri="{BB962C8B-B14F-4D97-AF65-F5344CB8AC3E}">
        <p14:creationId xmlns:p14="http://schemas.microsoft.com/office/powerpoint/2010/main" val="32989065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R_título + subtítulo + caixa de texto (grande)">
    <p:bg>
      <p:bgPr>
        <a:solidFill>
          <a:schemeClr val="bg1"/>
        </a:solidFill>
        <a:effectLst/>
      </p:bgPr>
    </p:bg>
    <p:spTree>
      <p:nvGrpSpPr>
        <p:cNvPr id="1" name=""/>
        <p:cNvGrpSpPr/>
        <p:nvPr/>
      </p:nvGrpSpPr>
      <p:grpSpPr>
        <a:xfrm>
          <a:off x="0" y="0"/>
          <a:ext cx="0" cy="0"/>
          <a:chOff x="0" y="0"/>
          <a:chExt cx="0" cy="0"/>
        </a:xfrm>
      </p:grpSpPr>
      <p:sp>
        <p:nvSpPr>
          <p:cNvPr id="28" name="Retângulo 27"/>
          <p:cNvSpPr/>
          <p:nvPr userDrawn="1"/>
        </p:nvSpPr>
        <p:spPr>
          <a:xfrm>
            <a:off x="0" y="1"/>
            <a:ext cx="9143999" cy="6857999"/>
          </a:xfrm>
          <a:prstGeom prst="rect">
            <a:avLst/>
          </a:prstGeom>
          <a:blipFill dpi="0" rotWithShape="1">
            <a:blip r:embed="rId2">
              <a:grayscl/>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userDrawn="1"/>
        </p:nvSpPr>
        <p:spPr>
          <a:xfrm>
            <a:off x="7270" y="-323"/>
            <a:ext cx="9139152" cy="6858324"/>
          </a:xfrm>
          <a:prstGeom prst="rect">
            <a:avLst/>
          </a:prstGeom>
          <a:solidFill>
            <a:schemeClr val="tx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CaixaDeTexto 30"/>
          <p:cNvSpPr txBox="1"/>
          <p:nvPr userDrawn="1"/>
        </p:nvSpPr>
        <p:spPr>
          <a:xfrm>
            <a:off x="8548483" y="6396965"/>
            <a:ext cx="441146" cy="276999"/>
          </a:xfrm>
          <a:prstGeom prst="rect">
            <a:avLst/>
          </a:prstGeom>
          <a:noFill/>
        </p:spPr>
        <p:txBody>
          <a:bodyPr wrap="none" rtlCol="0">
            <a:spAutoFit/>
          </a:bodyPr>
          <a:lstStyle/>
          <a:p>
            <a:pPr algn="ctr"/>
            <a:fld id="{75BF0A3F-CB54-4FB8-9884-125A104AC1B6}" type="slidenum">
              <a:rPr lang="pt-BR" sz="1200" b="1" smtClean="0">
                <a:solidFill>
                  <a:schemeClr val="bg1"/>
                </a:solidFill>
              </a:rPr>
              <a:pPr algn="ctr"/>
              <a:t>‹nº›</a:t>
            </a:fld>
            <a:endParaRPr lang="pt-BR" sz="1200" b="1">
              <a:solidFill>
                <a:schemeClr val="bg1"/>
              </a:solidFill>
            </a:endParaRPr>
          </a:p>
        </p:txBody>
      </p:sp>
      <p:grpSp>
        <p:nvGrpSpPr>
          <p:cNvPr id="35" name="Grupo 34"/>
          <p:cNvGrpSpPr/>
          <p:nvPr userDrawn="1"/>
        </p:nvGrpSpPr>
        <p:grpSpPr>
          <a:xfrm>
            <a:off x="0" y="6722532"/>
            <a:ext cx="9144000" cy="135468"/>
            <a:chOff x="0" y="6722532"/>
            <a:chExt cx="9144000" cy="135468"/>
          </a:xfrm>
        </p:grpSpPr>
        <p:sp>
          <p:nvSpPr>
            <p:cNvPr id="36" name="Retângulo 35"/>
            <p:cNvSpPr/>
            <p:nvPr userDrawn="1"/>
          </p:nvSpPr>
          <p:spPr>
            <a:xfrm>
              <a:off x="0" y="6768251"/>
              <a:ext cx="9144000" cy="89749"/>
            </a:xfrm>
            <a:prstGeom prst="rect">
              <a:avLst/>
            </a:prstGeom>
            <a:solidFill>
              <a:srgbClr val="6F7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Retângulo 36"/>
            <p:cNvSpPr/>
            <p:nvPr userDrawn="1"/>
          </p:nvSpPr>
          <p:spPr>
            <a:xfrm flipV="1">
              <a:off x="0" y="6722532"/>
              <a:ext cx="9144000" cy="45719"/>
            </a:xfrm>
            <a:prstGeom prst="rect">
              <a:avLst/>
            </a:prstGeom>
            <a:solidFill>
              <a:srgbClr val="41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38" name="Grupo 37"/>
          <p:cNvGrpSpPr/>
          <p:nvPr userDrawn="1"/>
        </p:nvGrpSpPr>
        <p:grpSpPr>
          <a:xfrm>
            <a:off x="56357" y="192270"/>
            <a:ext cx="515937" cy="302318"/>
            <a:chOff x="2786063" y="2514600"/>
            <a:chExt cx="2871788" cy="1682750"/>
          </a:xfrm>
          <a:solidFill>
            <a:srgbClr val="6F7173"/>
          </a:solidFill>
        </p:grpSpPr>
        <p:sp>
          <p:nvSpPr>
            <p:cNvPr id="39"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0"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1"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2"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3"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4"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4" name="Título 5"/>
          <p:cNvSpPr>
            <a:spLocks noGrp="1"/>
          </p:cNvSpPr>
          <p:nvPr>
            <p:ph type="title"/>
          </p:nvPr>
        </p:nvSpPr>
        <p:spPr>
          <a:xfrm>
            <a:off x="628650" y="170392"/>
            <a:ext cx="8362950" cy="346075"/>
          </a:xfrm>
          <a:prstGeom prst="rect">
            <a:avLst/>
          </a:prstGeom>
          <a:solidFill>
            <a:schemeClr val="bg1"/>
          </a:solidFill>
        </p:spPr>
        <p:txBody>
          <a:bodyPr anchor="ctr"/>
          <a:lstStyle>
            <a:lvl1pPr algn="l">
              <a:defRPr sz="1800" b="1">
                <a:solidFill>
                  <a:srgbClr val="444136"/>
                </a:solidFill>
              </a:defRPr>
            </a:lvl1pPr>
          </a:lstStyle>
          <a:p>
            <a:r>
              <a:rPr lang="pt-BR" dirty="0"/>
              <a:t>Clique para editar o título mestre</a:t>
            </a:r>
          </a:p>
        </p:txBody>
      </p:sp>
      <p:sp>
        <p:nvSpPr>
          <p:cNvPr id="5" name="Espaço Reservado para Texto 5"/>
          <p:cNvSpPr>
            <a:spLocks noGrp="1"/>
          </p:cNvSpPr>
          <p:nvPr>
            <p:ph type="body" sz="quarter" idx="10" hasCustomPrompt="1"/>
          </p:nvPr>
        </p:nvSpPr>
        <p:spPr>
          <a:xfrm>
            <a:off x="628650" y="555449"/>
            <a:ext cx="8362950" cy="254000"/>
          </a:xfrm>
          <a:prstGeom prst="rect">
            <a:avLst/>
          </a:prstGeom>
          <a:solidFill>
            <a:schemeClr val="bg1"/>
          </a:solidFill>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
        <p:nvSpPr>
          <p:cNvPr id="27" name="Espaço Reservado para Texto 3"/>
          <p:cNvSpPr>
            <a:spLocks noGrp="1"/>
          </p:cNvSpPr>
          <p:nvPr>
            <p:ph type="body" sz="quarter" idx="11"/>
          </p:nvPr>
        </p:nvSpPr>
        <p:spPr>
          <a:xfrm>
            <a:off x="97632" y="1092200"/>
            <a:ext cx="8948737" cy="5270500"/>
          </a:xfrm>
          <a:prstGeom prst="rect">
            <a:avLst/>
          </a:prstGeom>
          <a:solidFill>
            <a:schemeClr val="bg1">
              <a:alpha val="91000"/>
            </a:schemeClr>
          </a:solid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24189071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PR_título + caixa de texto (pequena superior)">
    <p:bg>
      <p:bgPr>
        <a:solidFill>
          <a:schemeClr val="bg1"/>
        </a:solidFill>
        <a:effectLst/>
      </p:bgPr>
    </p:bg>
    <p:spTree>
      <p:nvGrpSpPr>
        <p:cNvPr id="1" name=""/>
        <p:cNvGrpSpPr/>
        <p:nvPr/>
      </p:nvGrpSpPr>
      <p:grpSpPr>
        <a:xfrm>
          <a:off x="0" y="0"/>
          <a:ext cx="0" cy="0"/>
          <a:chOff x="0" y="0"/>
          <a:chExt cx="0" cy="0"/>
        </a:xfrm>
      </p:grpSpPr>
      <p:sp>
        <p:nvSpPr>
          <p:cNvPr id="34" name="Retângulo 33"/>
          <p:cNvSpPr/>
          <p:nvPr userDrawn="1"/>
        </p:nvSpPr>
        <p:spPr>
          <a:xfrm>
            <a:off x="0" y="1"/>
            <a:ext cx="9143999" cy="6857999"/>
          </a:xfrm>
          <a:prstGeom prst="rect">
            <a:avLst/>
          </a:prstGeom>
          <a:blipFill dpi="0" rotWithShape="1">
            <a:blip r:embed="rId2">
              <a:grayscl/>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Retângulo 34"/>
          <p:cNvSpPr/>
          <p:nvPr userDrawn="1"/>
        </p:nvSpPr>
        <p:spPr>
          <a:xfrm>
            <a:off x="0" y="-323"/>
            <a:ext cx="9146422" cy="6858324"/>
          </a:xfrm>
          <a:prstGeom prst="rect">
            <a:avLst/>
          </a:prstGeom>
          <a:solidFill>
            <a:schemeClr val="tx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CaixaDeTexto 36"/>
          <p:cNvSpPr txBox="1"/>
          <p:nvPr userDrawn="1"/>
        </p:nvSpPr>
        <p:spPr>
          <a:xfrm>
            <a:off x="8548483" y="6396965"/>
            <a:ext cx="441146" cy="276999"/>
          </a:xfrm>
          <a:prstGeom prst="rect">
            <a:avLst/>
          </a:prstGeom>
          <a:noFill/>
        </p:spPr>
        <p:txBody>
          <a:bodyPr wrap="none" rtlCol="0">
            <a:spAutoFit/>
          </a:bodyPr>
          <a:lstStyle/>
          <a:p>
            <a:pPr algn="ctr"/>
            <a:fld id="{75BF0A3F-CB54-4FB8-9884-125A104AC1B6}" type="slidenum">
              <a:rPr lang="pt-BR" sz="1200" b="1" smtClean="0">
                <a:solidFill>
                  <a:schemeClr val="bg1"/>
                </a:solidFill>
              </a:rPr>
              <a:pPr algn="ctr"/>
              <a:t>‹nº›</a:t>
            </a:fld>
            <a:endParaRPr lang="pt-BR" sz="1200" b="1">
              <a:solidFill>
                <a:schemeClr val="bg1"/>
              </a:solidFill>
            </a:endParaRPr>
          </a:p>
        </p:txBody>
      </p:sp>
      <p:grpSp>
        <p:nvGrpSpPr>
          <p:cNvPr id="25" name="Grupo 24"/>
          <p:cNvGrpSpPr/>
          <p:nvPr userDrawn="1"/>
        </p:nvGrpSpPr>
        <p:grpSpPr>
          <a:xfrm>
            <a:off x="0" y="6722532"/>
            <a:ext cx="9144000" cy="135468"/>
            <a:chOff x="0" y="6722532"/>
            <a:chExt cx="9144000" cy="135468"/>
          </a:xfrm>
        </p:grpSpPr>
        <p:sp>
          <p:nvSpPr>
            <p:cNvPr id="26" name="Retângulo 25"/>
            <p:cNvSpPr/>
            <p:nvPr userDrawn="1"/>
          </p:nvSpPr>
          <p:spPr>
            <a:xfrm>
              <a:off x="0" y="6768251"/>
              <a:ext cx="9144000" cy="89749"/>
            </a:xfrm>
            <a:prstGeom prst="rect">
              <a:avLst/>
            </a:prstGeom>
            <a:solidFill>
              <a:srgbClr val="6F7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26"/>
            <p:cNvSpPr/>
            <p:nvPr userDrawn="1"/>
          </p:nvSpPr>
          <p:spPr>
            <a:xfrm flipV="1">
              <a:off x="0" y="6722532"/>
              <a:ext cx="9144000" cy="45719"/>
            </a:xfrm>
            <a:prstGeom prst="rect">
              <a:avLst/>
            </a:prstGeom>
            <a:solidFill>
              <a:srgbClr val="41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28" name="Grupo 27"/>
          <p:cNvGrpSpPr/>
          <p:nvPr userDrawn="1"/>
        </p:nvGrpSpPr>
        <p:grpSpPr>
          <a:xfrm>
            <a:off x="56357" y="192270"/>
            <a:ext cx="515937" cy="302318"/>
            <a:chOff x="2786063" y="2514600"/>
            <a:chExt cx="2871788" cy="1682750"/>
          </a:xfrm>
          <a:solidFill>
            <a:srgbClr val="6F7173"/>
          </a:solidFill>
        </p:grpSpPr>
        <p:sp>
          <p:nvSpPr>
            <p:cNvPr id="29"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2"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3"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5" name="Título 5"/>
          <p:cNvSpPr>
            <a:spLocks noGrp="1"/>
          </p:cNvSpPr>
          <p:nvPr>
            <p:ph type="title"/>
          </p:nvPr>
        </p:nvSpPr>
        <p:spPr>
          <a:xfrm>
            <a:off x="628650" y="170392"/>
            <a:ext cx="8362950" cy="346075"/>
          </a:xfrm>
          <a:prstGeom prst="rect">
            <a:avLst/>
          </a:prstGeom>
          <a:solidFill>
            <a:schemeClr val="bg1"/>
          </a:solidFill>
        </p:spPr>
        <p:txBody>
          <a:bodyPr anchor="ctr"/>
          <a:lstStyle>
            <a:lvl1pPr algn="l">
              <a:defRPr sz="1800" b="1">
                <a:solidFill>
                  <a:srgbClr val="444136"/>
                </a:solidFill>
              </a:defRPr>
            </a:lvl1pPr>
          </a:lstStyle>
          <a:p>
            <a:r>
              <a:rPr lang="pt-BR" dirty="0"/>
              <a:t>Clique para editar o título mestre</a:t>
            </a:r>
          </a:p>
        </p:txBody>
      </p:sp>
      <p:sp>
        <p:nvSpPr>
          <p:cNvPr id="33" name="Espaço Reservado para Texto 3"/>
          <p:cNvSpPr>
            <a:spLocks noGrp="1"/>
          </p:cNvSpPr>
          <p:nvPr>
            <p:ph type="body" sz="quarter" idx="11"/>
          </p:nvPr>
        </p:nvSpPr>
        <p:spPr>
          <a:xfrm>
            <a:off x="97632" y="736428"/>
            <a:ext cx="8948737" cy="2210270"/>
          </a:xfrm>
          <a:prstGeom prst="rect">
            <a:avLst/>
          </a:prstGeom>
          <a:solidFill>
            <a:schemeClr val="bg1">
              <a:alpha val="91000"/>
            </a:schemeClr>
          </a:solid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7526040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PR_título + subtítulo + caixa de texto (pequena superior)">
    <p:bg>
      <p:bgPr>
        <a:solidFill>
          <a:schemeClr val="bg1"/>
        </a:solidFill>
        <a:effectLst/>
      </p:bgPr>
    </p:bg>
    <p:spTree>
      <p:nvGrpSpPr>
        <p:cNvPr id="1" name=""/>
        <p:cNvGrpSpPr/>
        <p:nvPr/>
      </p:nvGrpSpPr>
      <p:grpSpPr>
        <a:xfrm>
          <a:off x="0" y="0"/>
          <a:ext cx="0" cy="0"/>
          <a:chOff x="0" y="0"/>
          <a:chExt cx="0" cy="0"/>
        </a:xfrm>
      </p:grpSpPr>
      <p:sp>
        <p:nvSpPr>
          <p:cNvPr id="28" name="Retângulo 27"/>
          <p:cNvSpPr/>
          <p:nvPr userDrawn="1"/>
        </p:nvSpPr>
        <p:spPr>
          <a:xfrm>
            <a:off x="0" y="1"/>
            <a:ext cx="9143999" cy="6857999"/>
          </a:xfrm>
          <a:prstGeom prst="rect">
            <a:avLst/>
          </a:prstGeom>
          <a:blipFill dpi="0" rotWithShape="1">
            <a:blip r:embed="rId2">
              <a:grayscl/>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userDrawn="1"/>
        </p:nvSpPr>
        <p:spPr>
          <a:xfrm>
            <a:off x="0" y="-323"/>
            <a:ext cx="9146422" cy="6858324"/>
          </a:xfrm>
          <a:prstGeom prst="rect">
            <a:avLst/>
          </a:prstGeom>
          <a:solidFill>
            <a:schemeClr val="tx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CaixaDeTexto 30"/>
          <p:cNvSpPr txBox="1"/>
          <p:nvPr userDrawn="1"/>
        </p:nvSpPr>
        <p:spPr>
          <a:xfrm>
            <a:off x="8548483" y="6396965"/>
            <a:ext cx="441146" cy="276999"/>
          </a:xfrm>
          <a:prstGeom prst="rect">
            <a:avLst/>
          </a:prstGeom>
          <a:noFill/>
        </p:spPr>
        <p:txBody>
          <a:bodyPr wrap="none" rtlCol="0">
            <a:spAutoFit/>
          </a:bodyPr>
          <a:lstStyle/>
          <a:p>
            <a:pPr algn="ctr"/>
            <a:fld id="{75BF0A3F-CB54-4FB8-9884-125A104AC1B6}" type="slidenum">
              <a:rPr lang="pt-BR" sz="1200" b="1" smtClean="0">
                <a:solidFill>
                  <a:schemeClr val="bg1"/>
                </a:solidFill>
              </a:rPr>
              <a:pPr algn="ctr"/>
              <a:t>‹nº›</a:t>
            </a:fld>
            <a:endParaRPr lang="pt-BR" sz="1200" b="1">
              <a:solidFill>
                <a:schemeClr val="bg1"/>
              </a:solidFill>
            </a:endParaRPr>
          </a:p>
        </p:txBody>
      </p:sp>
      <p:grpSp>
        <p:nvGrpSpPr>
          <p:cNvPr id="35" name="Grupo 34"/>
          <p:cNvGrpSpPr/>
          <p:nvPr userDrawn="1"/>
        </p:nvGrpSpPr>
        <p:grpSpPr>
          <a:xfrm>
            <a:off x="0" y="6722532"/>
            <a:ext cx="9144000" cy="135468"/>
            <a:chOff x="0" y="6722532"/>
            <a:chExt cx="9144000" cy="135468"/>
          </a:xfrm>
        </p:grpSpPr>
        <p:sp>
          <p:nvSpPr>
            <p:cNvPr id="36" name="Retângulo 35"/>
            <p:cNvSpPr/>
            <p:nvPr userDrawn="1"/>
          </p:nvSpPr>
          <p:spPr>
            <a:xfrm>
              <a:off x="0" y="6768251"/>
              <a:ext cx="9144000" cy="89749"/>
            </a:xfrm>
            <a:prstGeom prst="rect">
              <a:avLst/>
            </a:prstGeom>
            <a:solidFill>
              <a:srgbClr val="6F7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Retângulo 36"/>
            <p:cNvSpPr/>
            <p:nvPr userDrawn="1"/>
          </p:nvSpPr>
          <p:spPr>
            <a:xfrm flipV="1">
              <a:off x="0" y="6722532"/>
              <a:ext cx="9144000" cy="45719"/>
            </a:xfrm>
            <a:prstGeom prst="rect">
              <a:avLst/>
            </a:prstGeom>
            <a:solidFill>
              <a:srgbClr val="41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38" name="Grupo 37"/>
          <p:cNvGrpSpPr/>
          <p:nvPr userDrawn="1"/>
        </p:nvGrpSpPr>
        <p:grpSpPr>
          <a:xfrm>
            <a:off x="56357" y="192270"/>
            <a:ext cx="515937" cy="302318"/>
            <a:chOff x="2786063" y="2514600"/>
            <a:chExt cx="2871788" cy="1682750"/>
          </a:xfrm>
          <a:solidFill>
            <a:srgbClr val="6F7173"/>
          </a:solidFill>
        </p:grpSpPr>
        <p:sp>
          <p:nvSpPr>
            <p:cNvPr id="39"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0"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1"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2"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3"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4"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5" name="Título 5"/>
          <p:cNvSpPr>
            <a:spLocks noGrp="1"/>
          </p:cNvSpPr>
          <p:nvPr>
            <p:ph type="title"/>
          </p:nvPr>
        </p:nvSpPr>
        <p:spPr>
          <a:xfrm>
            <a:off x="628650" y="170392"/>
            <a:ext cx="8362950" cy="346075"/>
          </a:xfrm>
          <a:prstGeom prst="rect">
            <a:avLst/>
          </a:prstGeom>
          <a:solidFill>
            <a:schemeClr val="bg1"/>
          </a:solidFill>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hasCustomPrompt="1"/>
          </p:nvPr>
        </p:nvSpPr>
        <p:spPr>
          <a:xfrm>
            <a:off x="628650" y="555449"/>
            <a:ext cx="8362950" cy="254000"/>
          </a:xfrm>
          <a:prstGeom prst="rect">
            <a:avLst/>
          </a:prstGeom>
          <a:solidFill>
            <a:schemeClr val="bg1"/>
          </a:solidFill>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
        <p:nvSpPr>
          <p:cNvPr id="27" name="Espaço Reservado para Texto 3"/>
          <p:cNvSpPr>
            <a:spLocks noGrp="1"/>
          </p:cNvSpPr>
          <p:nvPr>
            <p:ph type="body" sz="quarter" idx="11"/>
          </p:nvPr>
        </p:nvSpPr>
        <p:spPr>
          <a:xfrm>
            <a:off x="97632" y="1056931"/>
            <a:ext cx="8948737" cy="2210270"/>
          </a:xfrm>
          <a:prstGeom prst="rect">
            <a:avLst/>
          </a:prstGeom>
          <a:solidFill>
            <a:schemeClr val="bg1">
              <a:alpha val="91000"/>
            </a:schemeClr>
          </a:solid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329334756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ransição - RS">
    <p:bg>
      <p:bgPr>
        <a:pattFill prst="narVert">
          <a:fgClr>
            <a:srgbClr val="FFF5D9"/>
          </a:fgClr>
          <a:bgClr>
            <a:schemeClr val="bg1"/>
          </a:bgClr>
        </a:pattFill>
        <a:effectLst/>
      </p:bgPr>
    </p:bg>
    <p:spTree>
      <p:nvGrpSpPr>
        <p:cNvPr id="1" name=""/>
        <p:cNvGrpSpPr/>
        <p:nvPr/>
      </p:nvGrpSpPr>
      <p:grpSpPr>
        <a:xfrm>
          <a:off x="0" y="0"/>
          <a:ext cx="0" cy="0"/>
          <a:chOff x="0" y="0"/>
          <a:chExt cx="0" cy="0"/>
        </a:xfrm>
      </p:grpSpPr>
      <p:pic>
        <p:nvPicPr>
          <p:cNvPr id="11" name="Imagem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3333" y="282971"/>
            <a:ext cx="3217334" cy="3217334"/>
          </a:xfrm>
          <a:prstGeom prst="rect">
            <a:avLst/>
          </a:prstGeom>
        </p:spPr>
      </p:pic>
      <p:sp>
        <p:nvSpPr>
          <p:cNvPr id="5" name="Retângulo 4"/>
          <p:cNvSpPr/>
          <p:nvPr userDrawn="1"/>
        </p:nvSpPr>
        <p:spPr>
          <a:xfrm>
            <a:off x="0" y="6768251"/>
            <a:ext cx="9144000" cy="89749"/>
          </a:xfrm>
          <a:prstGeom prst="rect">
            <a:avLst/>
          </a:prstGeom>
          <a:solidFill>
            <a:srgbClr val="C3B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userDrawn="1"/>
        </p:nvSpPr>
        <p:spPr>
          <a:xfrm flipV="1">
            <a:off x="0" y="6722532"/>
            <a:ext cx="9144000" cy="45719"/>
          </a:xfrm>
          <a:prstGeom prst="rect">
            <a:avLst/>
          </a:prstGeom>
          <a:solidFill>
            <a:srgbClr val="A1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userDrawn="1"/>
        </p:nvSpPr>
        <p:spPr>
          <a:xfrm>
            <a:off x="2355464" y="3373119"/>
            <a:ext cx="4433073" cy="400110"/>
          </a:xfrm>
          <a:prstGeom prst="rect">
            <a:avLst/>
          </a:prstGeom>
          <a:noFill/>
        </p:spPr>
        <p:txBody>
          <a:bodyPr wrap="none" rtlCol="0">
            <a:spAutoFit/>
          </a:bodyPr>
          <a:lstStyle/>
          <a:p>
            <a:pPr algn="ctr"/>
            <a:r>
              <a:rPr lang="pt-BR" b="1" dirty="0">
                <a:solidFill>
                  <a:srgbClr val="C3B12F"/>
                </a:solidFill>
              </a:rPr>
              <a:t>RSA – </a:t>
            </a:r>
            <a:r>
              <a:rPr lang="pt-BR" sz="2000" b="1" dirty="0" err="1">
                <a:solidFill>
                  <a:srgbClr val="C3B12F"/>
                </a:solidFill>
                <a:latin typeface="+mj-lt"/>
              </a:rPr>
              <a:t>Responsabilidad</a:t>
            </a:r>
            <a:r>
              <a:rPr lang="pt-BR" b="1" dirty="0">
                <a:solidFill>
                  <a:srgbClr val="C3B12F"/>
                </a:solidFill>
              </a:rPr>
              <a:t> Socioambiental</a:t>
            </a:r>
          </a:p>
        </p:txBody>
      </p:sp>
      <p:cxnSp>
        <p:nvCxnSpPr>
          <p:cNvPr id="14" name="Conector reto 13"/>
          <p:cNvCxnSpPr/>
          <p:nvPr userDrawn="1"/>
        </p:nvCxnSpPr>
        <p:spPr>
          <a:xfrm>
            <a:off x="4275666" y="592667"/>
            <a:ext cx="0" cy="440266"/>
          </a:xfrm>
          <a:prstGeom prst="line">
            <a:avLst/>
          </a:prstGeom>
          <a:ln>
            <a:solidFill>
              <a:srgbClr val="C3B12F"/>
            </a:solidFill>
          </a:ln>
        </p:spPr>
        <p:style>
          <a:lnRef idx="1">
            <a:schemeClr val="accent6"/>
          </a:lnRef>
          <a:fillRef idx="0">
            <a:schemeClr val="accent6"/>
          </a:fillRef>
          <a:effectRef idx="0">
            <a:schemeClr val="accent6"/>
          </a:effectRef>
          <a:fontRef idx="minor">
            <a:schemeClr val="tx1"/>
          </a:fontRef>
        </p:style>
      </p:cxnSp>
      <p:cxnSp>
        <p:nvCxnSpPr>
          <p:cNvPr id="15" name="Conector reto 14"/>
          <p:cNvCxnSpPr/>
          <p:nvPr userDrawn="1"/>
        </p:nvCxnSpPr>
        <p:spPr>
          <a:xfrm>
            <a:off x="4842933" y="592667"/>
            <a:ext cx="0" cy="440266"/>
          </a:xfrm>
          <a:prstGeom prst="line">
            <a:avLst/>
          </a:prstGeom>
          <a:ln>
            <a:solidFill>
              <a:srgbClr val="C3B12F"/>
            </a:solidFill>
          </a:ln>
        </p:spPr>
        <p:style>
          <a:lnRef idx="1">
            <a:schemeClr val="accent6"/>
          </a:lnRef>
          <a:fillRef idx="0">
            <a:schemeClr val="accent6"/>
          </a:fillRef>
          <a:effectRef idx="0">
            <a:schemeClr val="accent6"/>
          </a:effectRef>
          <a:fontRef idx="minor">
            <a:schemeClr val="tx1"/>
          </a:fontRef>
        </p:style>
      </p:cxnSp>
      <p:cxnSp>
        <p:nvCxnSpPr>
          <p:cNvPr id="16" name="Conector reto 15"/>
          <p:cNvCxnSpPr/>
          <p:nvPr userDrawn="1"/>
        </p:nvCxnSpPr>
        <p:spPr>
          <a:xfrm>
            <a:off x="4580467" y="1905000"/>
            <a:ext cx="0" cy="1371600"/>
          </a:xfrm>
          <a:prstGeom prst="line">
            <a:avLst/>
          </a:prstGeom>
          <a:ln>
            <a:solidFill>
              <a:srgbClr val="C3B12F"/>
            </a:solidFill>
          </a:ln>
        </p:spPr>
        <p:style>
          <a:lnRef idx="1">
            <a:schemeClr val="accent6"/>
          </a:lnRef>
          <a:fillRef idx="0">
            <a:schemeClr val="accent6"/>
          </a:fillRef>
          <a:effectRef idx="0">
            <a:schemeClr val="accent6"/>
          </a:effectRef>
          <a:fontRef idx="minor">
            <a:schemeClr val="tx1"/>
          </a:fontRef>
        </p:style>
      </p:cxnSp>
      <p:sp>
        <p:nvSpPr>
          <p:cNvPr id="13" name="Freeform 5"/>
          <p:cNvSpPr>
            <a:spLocks noEditPoints="1"/>
          </p:cNvSpPr>
          <p:nvPr userDrawn="1"/>
        </p:nvSpPr>
        <p:spPr bwMode="auto">
          <a:xfrm>
            <a:off x="-1588" y="3888088"/>
            <a:ext cx="9144000" cy="2835275"/>
          </a:xfrm>
          <a:custGeom>
            <a:avLst/>
            <a:gdLst>
              <a:gd name="T0" fmla="*/ 2358 w 9603"/>
              <a:gd name="T1" fmla="*/ 542 h 2976"/>
              <a:gd name="T2" fmla="*/ 7067 w 9603"/>
              <a:gd name="T3" fmla="*/ 542 h 2976"/>
              <a:gd name="T4" fmla="*/ 6883 w 9603"/>
              <a:gd name="T5" fmla="*/ 293 h 2976"/>
              <a:gd name="T6" fmla="*/ 7700 w 9603"/>
              <a:gd name="T7" fmla="*/ 999 h 2976"/>
              <a:gd name="T8" fmla="*/ 8424 w 9603"/>
              <a:gd name="T9" fmla="*/ 1103 h 2976"/>
              <a:gd name="T10" fmla="*/ 6700 w 9603"/>
              <a:gd name="T11" fmla="*/ 775 h 2976"/>
              <a:gd name="T12" fmla="*/ 5869 w 9603"/>
              <a:gd name="T13" fmla="*/ 382 h 2976"/>
              <a:gd name="T14" fmla="*/ 6695 w 9603"/>
              <a:gd name="T15" fmla="*/ 92 h 2976"/>
              <a:gd name="T16" fmla="*/ 5061 w 9603"/>
              <a:gd name="T17" fmla="*/ 772 h 2976"/>
              <a:gd name="T18" fmla="*/ 6613 w 9603"/>
              <a:gd name="T19" fmla="*/ 974 h 2976"/>
              <a:gd name="T20" fmla="*/ 6159 w 9603"/>
              <a:gd name="T21" fmla="*/ 790 h 2976"/>
              <a:gd name="T22" fmla="*/ 5613 w 9603"/>
              <a:gd name="T23" fmla="*/ 1133 h 2976"/>
              <a:gd name="T24" fmla="*/ 5254 w 9603"/>
              <a:gd name="T25" fmla="*/ 1285 h 2976"/>
              <a:gd name="T26" fmla="*/ 4710 w 9603"/>
              <a:gd name="T27" fmla="*/ 711 h 2976"/>
              <a:gd name="T28" fmla="*/ 4256 w 9603"/>
              <a:gd name="T29" fmla="*/ 1216 h 2976"/>
              <a:gd name="T30" fmla="*/ 3806 w 9603"/>
              <a:gd name="T31" fmla="*/ 1285 h 2976"/>
              <a:gd name="T32" fmla="*/ 3349 w 9603"/>
              <a:gd name="T33" fmla="*/ 710 h 2976"/>
              <a:gd name="T34" fmla="*/ 2896 w 9603"/>
              <a:gd name="T35" fmla="*/ 1268 h 2976"/>
              <a:gd name="T36" fmla="*/ 2350 w 9603"/>
              <a:gd name="T37" fmla="*/ 1333 h 2976"/>
              <a:gd name="T38" fmla="*/ 1995 w 9603"/>
              <a:gd name="T39" fmla="*/ 1066 h 2976"/>
              <a:gd name="T40" fmla="*/ 1449 w 9603"/>
              <a:gd name="T41" fmla="*/ 711 h 2976"/>
              <a:gd name="T42" fmla="*/ 995 w 9603"/>
              <a:gd name="T43" fmla="*/ 1216 h 2976"/>
              <a:gd name="T44" fmla="*/ 545 w 9603"/>
              <a:gd name="T45" fmla="*/ 1285 h 2976"/>
              <a:gd name="T46" fmla="*/ 87 w 9603"/>
              <a:gd name="T47" fmla="*/ 710 h 2976"/>
              <a:gd name="T48" fmla="*/ 9329 w 9603"/>
              <a:gd name="T49" fmla="*/ 872 h 2976"/>
              <a:gd name="T50" fmla="*/ 8874 w 9603"/>
              <a:gd name="T51" fmla="*/ 1069 h 2976"/>
              <a:gd name="T52" fmla="*/ 8424 w 9603"/>
              <a:gd name="T53" fmla="*/ 1193 h 2976"/>
              <a:gd name="T54" fmla="*/ 7966 w 9603"/>
              <a:gd name="T55" fmla="*/ 1638 h 2976"/>
              <a:gd name="T56" fmla="*/ 7423 w 9603"/>
              <a:gd name="T57" fmla="*/ 1268 h 2976"/>
              <a:gd name="T58" fmla="*/ 7059 w 9603"/>
              <a:gd name="T59" fmla="*/ 1202 h 2976"/>
              <a:gd name="T60" fmla="*/ 4894 w 9603"/>
              <a:gd name="T61" fmla="*/ 1608 h 2976"/>
              <a:gd name="T62" fmla="*/ 4982 w 9603"/>
              <a:gd name="T63" fmla="*/ 2275 h 2976"/>
              <a:gd name="T64" fmla="*/ 5623 w 9603"/>
              <a:gd name="T65" fmla="*/ 1902 h 2976"/>
              <a:gd name="T66" fmla="*/ 5968 w 9603"/>
              <a:gd name="T67" fmla="*/ 1058 h 2976"/>
              <a:gd name="T68" fmla="*/ 6429 w 9603"/>
              <a:gd name="T69" fmla="*/ 1382 h 2976"/>
              <a:gd name="T70" fmla="*/ 7150 w 9603"/>
              <a:gd name="T71" fmla="*/ 1671 h 2976"/>
              <a:gd name="T72" fmla="*/ 7412 w 9603"/>
              <a:gd name="T73" fmla="*/ 1520 h 2976"/>
              <a:gd name="T74" fmla="*/ 8329 w 9603"/>
              <a:gd name="T75" fmla="*/ 2072 h 2976"/>
              <a:gd name="T76" fmla="*/ 9069 w 9603"/>
              <a:gd name="T77" fmla="*/ 1902 h 2976"/>
              <a:gd name="T78" fmla="*/ 9069 w 9603"/>
              <a:gd name="T79" fmla="*/ 1398 h 2976"/>
              <a:gd name="T80" fmla="*/ 4431 w 9603"/>
              <a:gd name="T81" fmla="*/ 198 h 2976"/>
              <a:gd name="T82" fmla="*/ 2266 w 9603"/>
              <a:gd name="T83" fmla="*/ 201 h 2976"/>
              <a:gd name="T84" fmla="*/ 2898 w 9603"/>
              <a:gd name="T85" fmla="*/ 907 h 2976"/>
              <a:gd name="T86" fmla="*/ 3623 w 9603"/>
              <a:gd name="T87" fmla="*/ 1011 h 2976"/>
              <a:gd name="T88" fmla="*/ 1899 w 9603"/>
              <a:gd name="T89" fmla="*/ 868 h 2976"/>
              <a:gd name="T90" fmla="*/ 1068 w 9603"/>
              <a:gd name="T91" fmla="*/ 290 h 2976"/>
              <a:gd name="T92" fmla="*/ 1893 w 9603"/>
              <a:gd name="T93" fmla="*/ 184 h 2976"/>
              <a:gd name="T94" fmla="*/ 352 w 9603"/>
              <a:gd name="T95" fmla="*/ 772 h 2976"/>
              <a:gd name="T96" fmla="*/ 267 w 9603"/>
              <a:gd name="T97" fmla="*/ 1557 h 2976"/>
              <a:gd name="T98" fmla="*/ 1098 w 9603"/>
              <a:gd name="T99" fmla="*/ 1398 h 2976"/>
              <a:gd name="T100" fmla="*/ 914 w 9603"/>
              <a:gd name="T101" fmla="*/ 1664 h 2976"/>
              <a:gd name="T102" fmla="*/ 1811 w 9603"/>
              <a:gd name="T103" fmla="*/ 1474 h 2976"/>
              <a:gd name="T104" fmla="*/ 1719 w 9603"/>
              <a:gd name="T105" fmla="*/ 1881 h 2976"/>
              <a:gd name="T106" fmla="*/ 2441 w 9603"/>
              <a:gd name="T107" fmla="*/ 1487 h 2976"/>
              <a:gd name="T108" fmla="*/ 2887 w 9603"/>
              <a:gd name="T109" fmla="*/ 1520 h 2976"/>
              <a:gd name="T110" fmla="*/ 3528 w 9603"/>
              <a:gd name="T111" fmla="*/ 2165 h 2976"/>
              <a:gd name="T112" fmla="*/ 4175 w 9603"/>
              <a:gd name="T113" fmla="*/ 1902 h 2976"/>
              <a:gd name="T114" fmla="*/ 4175 w 9603"/>
              <a:gd name="T115" fmla="*/ 1398 h 2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603" h="2976">
                <a:moveTo>
                  <a:pt x="2358" y="542"/>
                </a:moveTo>
                <a:cubicBezTo>
                  <a:pt x="2358" y="965"/>
                  <a:pt x="2358" y="965"/>
                  <a:pt x="2358" y="965"/>
                </a:cubicBezTo>
                <a:cubicBezTo>
                  <a:pt x="2358" y="965"/>
                  <a:pt x="2358" y="965"/>
                  <a:pt x="2358" y="965"/>
                </a:cubicBezTo>
                <a:cubicBezTo>
                  <a:pt x="2358" y="1016"/>
                  <a:pt x="2316" y="1057"/>
                  <a:pt x="2266" y="1057"/>
                </a:cubicBezTo>
                <a:cubicBezTo>
                  <a:pt x="2215" y="1057"/>
                  <a:pt x="2174" y="1016"/>
                  <a:pt x="2174" y="965"/>
                </a:cubicBezTo>
                <a:cubicBezTo>
                  <a:pt x="2174" y="542"/>
                  <a:pt x="2174" y="542"/>
                  <a:pt x="2174" y="542"/>
                </a:cubicBezTo>
                <a:cubicBezTo>
                  <a:pt x="2174" y="491"/>
                  <a:pt x="2215" y="449"/>
                  <a:pt x="2266" y="449"/>
                </a:cubicBezTo>
                <a:cubicBezTo>
                  <a:pt x="2316" y="449"/>
                  <a:pt x="2358" y="491"/>
                  <a:pt x="2358" y="542"/>
                </a:cubicBezTo>
                <a:cubicBezTo>
                  <a:pt x="2358" y="542"/>
                  <a:pt x="2358" y="542"/>
                  <a:pt x="2358" y="542"/>
                </a:cubicBezTo>
                <a:close/>
                <a:moveTo>
                  <a:pt x="7067" y="542"/>
                </a:moveTo>
                <a:cubicBezTo>
                  <a:pt x="7067" y="965"/>
                  <a:pt x="7067" y="965"/>
                  <a:pt x="7067" y="965"/>
                </a:cubicBezTo>
                <a:cubicBezTo>
                  <a:pt x="7067" y="965"/>
                  <a:pt x="7067" y="965"/>
                  <a:pt x="7067" y="965"/>
                </a:cubicBezTo>
                <a:cubicBezTo>
                  <a:pt x="7067" y="1016"/>
                  <a:pt x="7026" y="1057"/>
                  <a:pt x="6975" y="1057"/>
                </a:cubicBezTo>
                <a:cubicBezTo>
                  <a:pt x="6924" y="1057"/>
                  <a:pt x="6883" y="1016"/>
                  <a:pt x="6883" y="965"/>
                </a:cubicBezTo>
                <a:cubicBezTo>
                  <a:pt x="6883" y="542"/>
                  <a:pt x="6883" y="542"/>
                  <a:pt x="6883" y="542"/>
                </a:cubicBezTo>
                <a:cubicBezTo>
                  <a:pt x="6883" y="491"/>
                  <a:pt x="6924" y="449"/>
                  <a:pt x="6975" y="449"/>
                </a:cubicBezTo>
                <a:cubicBezTo>
                  <a:pt x="7026" y="449"/>
                  <a:pt x="7067" y="491"/>
                  <a:pt x="7067" y="542"/>
                </a:cubicBezTo>
                <a:cubicBezTo>
                  <a:pt x="7067" y="542"/>
                  <a:pt x="7067" y="542"/>
                  <a:pt x="7067" y="542"/>
                </a:cubicBezTo>
                <a:close/>
                <a:moveTo>
                  <a:pt x="9140" y="198"/>
                </a:moveTo>
                <a:cubicBezTo>
                  <a:pt x="9191" y="198"/>
                  <a:pt x="9232" y="240"/>
                  <a:pt x="9232" y="290"/>
                </a:cubicBezTo>
                <a:cubicBezTo>
                  <a:pt x="9232" y="341"/>
                  <a:pt x="9191" y="382"/>
                  <a:pt x="9140" y="382"/>
                </a:cubicBezTo>
                <a:cubicBezTo>
                  <a:pt x="9090" y="382"/>
                  <a:pt x="9048" y="341"/>
                  <a:pt x="9048" y="290"/>
                </a:cubicBezTo>
                <a:cubicBezTo>
                  <a:pt x="9048" y="240"/>
                  <a:pt x="9090" y="198"/>
                  <a:pt x="9140" y="198"/>
                </a:cubicBezTo>
                <a:close/>
                <a:moveTo>
                  <a:pt x="6975" y="201"/>
                </a:moveTo>
                <a:cubicBezTo>
                  <a:pt x="7026" y="201"/>
                  <a:pt x="7067" y="242"/>
                  <a:pt x="7067" y="293"/>
                </a:cubicBezTo>
                <a:cubicBezTo>
                  <a:pt x="7067" y="344"/>
                  <a:pt x="7026" y="385"/>
                  <a:pt x="6975" y="385"/>
                </a:cubicBezTo>
                <a:cubicBezTo>
                  <a:pt x="6924" y="385"/>
                  <a:pt x="6883" y="344"/>
                  <a:pt x="6883" y="293"/>
                </a:cubicBezTo>
                <a:cubicBezTo>
                  <a:pt x="6883" y="242"/>
                  <a:pt x="6924" y="201"/>
                  <a:pt x="6975" y="201"/>
                </a:cubicBezTo>
                <a:close/>
                <a:moveTo>
                  <a:pt x="8424" y="431"/>
                </a:moveTo>
                <a:cubicBezTo>
                  <a:pt x="8475" y="431"/>
                  <a:pt x="8516" y="473"/>
                  <a:pt x="8516" y="523"/>
                </a:cubicBezTo>
                <a:cubicBezTo>
                  <a:pt x="8516" y="574"/>
                  <a:pt x="8475" y="615"/>
                  <a:pt x="8424" y="615"/>
                </a:cubicBezTo>
                <a:cubicBezTo>
                  <a:pt x="8374" y="615"/>
                  <a:pt x="8332" y="574"/>
                  <a:pt x="8332" y="523"/>
                </a:cubicBezTo>
                <a:cubicBezTo>
                  <a:pt x="8332" y="473"/>
                  <a:pt x="8374" y="431"/>
                  <a:pt x="8424" y="431"/>
                </a:cubicBezTo>
                <a:close/>
                <a:moveTo>
                  <a:pt x="7792" y="669"/>
                </a:moveTo>
                <a:cubicBezTo>
                  <a:pt x="7792" y="907"/>
                  <a:pt x="7792" y="907"/>
                  <a:pt x="7792" y="907"/>
                </a:cubicBezTo>
                <a:cubicBezTo>
                  <a:pt x="7792" y="958"/>
                  <a:pt x="7750" y="999"/>
                  <a:pt x="7700" y="999"/>
                </a:cubicBezTo>
                <a:cubicBezTo>
                  <a:pt x="7649" y="999"/>
                  <a:pt x="7608" y="958"/>
                  <a:pt x="7608" y="907"/>
                </a:cubicBezTo>
                <a:cubicBezTo>
                  <a:pt x="7608" y="907"/>
                  <a:pt x="7608" y="907"/>
                  <a:pt x="7608" y="907"/>
                </a:cubicBezTo>
                <a:cubicBezTo>
                  <a:pt x="7608" y="669"/>
                  <a:pt x="7608" y="669"/>
                  <a:pt x="7608" y="669"/>
                </a:cubicBezTo>
                <a:cubicBezTo>
                  <a:pt x="7608" y="669"/>
                  <a:pt x="7608" y="669"/>
                  <a:pt x="7608" y="669"/>
                </a:cubicBezTo>
                <a:cubicBezTo>
                  <a:pt x="7608" y="618"/>
                  <a:pt x="7649" y="577"/>
                  <a:pt x="7700" y="577"/>
                </a:cubicBezTo>
                <a:cubicBezTo>
                  <a:pt x="7750" y="577"/>
                  <a:pt x="7792" y="618"/>
                  <a:pt x="7792" y="669"/>
                </a:cubicBezTo>
                <a:close/>
                <a:moveTo>
                  <a:pt x="8516" y="772"/>
                </a:moveTo>
                <a:cubicBezTo>
                  <a:pt x="8516" y="1011"/>
                  <a:pt x="8516" y="1011"/>
                  <a:pt x="8516" y="1011"/>
                </a:cubicBezTo>
                <a:cubicBezTo>
                  <a:pt x="8516" y="1062"/>
                  <a:pt x="8475" y="1103"/>
                  <a:pt x="8424" y="1103"/>
                </a:cubicBezTo>
                <a:cubicBezTo>
                  <a:pt x="8374" y="1103"/>
                  <a:pt x="8332" y="1062"/>
                  <a:pt x="8332" y="1011"/>
                </a:cubicBezTo>
                <a:cubicBezTo>
                  <a:pt x="8332" y="1011"/>
                  <a:pt x="8332" y="1011"/>
                  <a:pt x="8332" y="1011"/>
                </a:cubicBezTo>
                <a:cubicBezTo>
                  <a:pt x="8332" y="772"/>
                  <a:pt x="8332" y="772"/>
                  <a:pt x="8332" y="772"/>
                </a:cubicBezTo>
                <a:cubicBezTo>
                  <a:pt x="8332" y="772"/>
                  <a:pt x="8332" y="772"/>
                  <a:pt x="8332" y="772"/>
                </a:cubicBezTo>
                <a:cubicBezTo>
                  <a:pt x="8332" y="721"/>
                  <a:pt x="8374" y="680"/>
                  <a:pt x="8424" y="680"/>
                </a:cubicBezTo>
                <a:cubicBezTo>
                  <a:pt x="8475" y="680"/>
                  <a:pt x="8516" y="721"/>
                  <a:pt x="8516" y="772"/>
                </a:cubicBezTo>
                <a:close/>
                <a:moveTo>
                  <a:pt x="6700" y="352"/>
                </a:moveTo>
                <a:cubicBezTo>
                  <a:pt x="6700" y="775"/>
                  <a:pt x="6700" y="775"/>
                  <a:pt x="6700" y="775"/>
                </a:cubicBezTo>
                <a:cubicBezTo>
                  <a:pt x="6700" y="775"/>
                  <a:pt x="6700" y="775"/>
                  <a:pt x="6700" y="775"/>
                </a:cubicBezTo>
                <a:cubicBezTo>
                  <a:pt x="6700" y="826"/>
                  <a:pt x="6659" y="868"/>
                  <a:pt x="6608" y="868"/>
                </a:cubicBezTo>
                <a:cubicBezTo>
                  <a:pt x="6558" y="868"/>
                  <a:pt x="6516" y="826"/>
                  <a:pt x="6516" y="775"/>
                </a:cubicBezTo>
                <a:cubicBezTo>
                  <a:pt x="6516" y="352"/>
                  <a:pt x="6516" y="352"/>
                  <a:pt x="6516" y="352"/>
                </a:cubicBezTo>
                <a:cubicBezTo>
                  <a:pt x="6516" y="301"/>
                  <a:pt x="6558" y="260"/>
                  <a:pt x="6608" y="260"/>
                </a:cubicBezTo>
                <a:cubicBezTo>
                  <a:pt x="6659" y="260"/>
                  <a:pt x="6700" y="301"/>
                  <a:pt x="6700" y="352"/>
                </a:cubicBezTo>
                <a:cubicBezTo>
                  <a:pt x="6700" y="352"/>
                  <a:pt x="6700" y="352"/>
                  <a:pt x="6700" y="352"/>
                </a:cubicBezTo>
                <a:close/>
                <a:moveTo>
                  <a:pt x="5869" y="198"/>
                </a:moveTo>
                <a:cubicBezTo>
                  <a:pt x="5920" y="198"/>
                  <a:pt x="5961" y="240"/>
                  <a:pt x="5961" y="290"/>
                </a:cubicBezTo>
                <a:cubicBezTo>
                  <a:pt x="5961" y="341"/>
                  <a:pt x="5920" y="382"/>
                  <a:pt x="5869" y="382"/>
                </a:cubicBezTo>
                <a:cubicBezTo>
                  <a:pt x="5819" y="382"/>
                  <a:pt x="5777" y="341"/>
                  <a:pt x="5777" y="290"/>
                </a:cubicBezTo>
                <a:cubicBezTo>
                  <a:pt x="5777" y="240"/>
                  <a:pt x="5819" y="198"/>
                  <a:pt x="5869" y="198"/>
                </a:cubicBezTo>
                <a:close/>
                <a:moveTo>
                  <a:pt x="5153" y="431"/>
                </a:moveTo>
                <a:cubicBezTo>
                  <a:pt x="5204" y="431"/>
                  <a:pt x="5245" y="473"/>
                  <a:pt x="5245" y="523"/>
                </a:cubicBezTo>
                <a:cubicBezTo>
                  <a:pt x="5245" y="574"/>
                  <a:pt x="5204" y="615"/>
                  <a:pt x="5153" y="615"/>
                </a:cubicBezTo>
                <a:cubicBezTo>
                  <a:pt x="5102" y="615"/>
                  <a:pt x="5061" y="574"/>
                  <a:pt x="5061" y="523"/>
                </a:cubicBezTo>
                <a:cubicBezTo>
                  <a:pt x="5061" y="473"/>
                  <a:pt x="5102" y="431"/>
                  <a:pt x="5153" y="431"/>
                </a:cubicBezTo>
                <a:close/>
                <a:moveTo>
                  <a:pt x="6603" y="0"/>
                </a:moveTo>
                <a:cubicBezTo>
                  <a:pt x="6653" y="0"/>
                  <a:pt x="6695" y="41"/>
                  <a:pt x="6695" y="92"/>
                </a:cubicBezTo>
                <a:cubicBezTo>
                  <a:pt x="6695" y="143"/>
                  <a:pt x="6653" y="184"/>
                  <a:pt x="6603" y="184"/>
                </a:cubicBezTo>
                <a:cubicBezTo>
                  <a:pt x="6552" y="184"/>
                  <a:pt x="6511" y="143"/>
                  <a:pt x="6511" y="92"/>
                </a:cubicBezTo>
                <a:cubicBezTo>
                  <a:pt x="6511" y="41"/>
                  <a:pt x="6552" y="0"/>
                  <a:pt x="6603" y="0"/>
                </a:cubicBezTo>
                <a:close/>
                <a:moveTo>
                  <a:pt x="5245" y="772"/>
                </a:moveTo>
                <a:cubicBezTo>
                  <a:pt x="5245" y="1011"/>
                  <a:pt x="5245" y="1011"/>
                  <a:pt x="5245" y="1011"/>
                </a:cubicBezTo>
                <a:cubicBezTo>
                  <a:pt x="5245" y="1062"/>
                  <a:pt x="5204" y="1103"/>
                  <a:pt x="5153" y="1103"/>
                </a:cubicBezTo>
                <a:cubicBezTo>
                  <a:pt x="5102" y="1103"/>
                  <a:pt x="5061" y="1062"/>
                  <a:pt x="5061" y="1011"/>
                </a:cubicBezTo>
                <a:cubicBezTo>
                  <a:pt x="5061" y="1011"/>
                  <a:pt x="5061" y="1011"/>
                  <a:pt x="5061" y="1011"/>
                </a:cubicBezTo>
                <a:cubicBezTo>
                  <a:pt x="5061" y="772"/>
                  <a:pt x="5061" y="772"/>
                  <a:pt x="5061" y="772"/>
                </a:cubicBezTo>
                <a:cubicBezTo>
                  <a:pt x="5061" y="772"/>
                  <a:pt x="5061" y="772"/>
                  <a:pt x="5061" y="772"/>
                </a:cubicBezTo>
                <a:cubicBezTo>
                  <a:pt x="5061" y="721"/>
                  <a:pt x="5102" y="680"/>
                  <a:pt x="5153" y="680"/>
                </a:cubicBezTo>
                <a:cubicBezTo>
                  <a:pt x="5204" y="680"/>
                  <a:pt x="5245" y="721"/>
                  <a:pt x="5245" y="772"/>
                </a:cubicBezTo>
                <a:close/>
                <a:moveTo>
                  <a:pt x="6876" y="1392"/>
                </a:moveTo>
                <a:cubicBezTo>
                  <a:pt x="6863" y="1426"/>
                  <a:pt x="6829" y="1450"/>
                  <a:pt x="6791" y="1450"/>
                </a:cubicBezTo>
                <a:cubicBezTo>
                  <a:pt x="6751" y="1450"/>
                  <a:pt x="6717" y="1425"/>
                  <a:pt x="6705" y="1389"/>
                </a:cubicBezTo>
                <a:cubicBezTo>
                  <a:pt x="6705" y="1066"/>
                  <a:pt x="6705" y="1066"/>
                  <a:pt x="6705" y="1066"/>
                </a:cubicBezTo>
                <a:cubicBezTo>
                  <a:pt x="6705" y="1066"/>
                  <a:pt x="6705" y="1066"/>
                  <a:pt x="6705" y="1066"/>
                </a:cubicBezTo>
                <a:cubicBezTo>
                  <a:pt x="6705" y="1015"/>
                  <a:pt x="6664" y="974"/>
                  <a:pt x="6613" y="974"/>
                </a:cubicBezTo>
                <a:cubicBezTo>
                  <a:pt x="6562" y="974"/>
                  <a:pt x="6521" y="1015"/>
                  <a:pt x="6521" y="1066"/>
                </a:cubicBezTo>
                <a:cubicBezTo>
                  <a:pt x="6521" y="1211"/>
                  <a:pt x="6521" y="1211"/>
                  <a:pt x="6521" y="1211"/>
                </a:cubicBezTo>
                <a:cubicBezTo>
                  <a:pt x="6516" y="1257"/>
                  <a:pt x="6477" y="1292"/>
                  <a:pt x="6430" y="1292"/>
                </a:cubicBezTo>
                <a:cubicBezTo>
                  <a:pt x="6388" y="1292"/>
                  <a:pt x="6353" y="1264"/>
                  <a:pt x="6342" y="1225"/>
                </a:cubicBezTo>
                <a:cubicBezTo>
                  <a:pt x="6342" y="711"/>
                  <a:pt x="6342" y="711"/>
                  <a:pt x="6342" y="711"/>
                </a:cubicBezTo>
                <a:cubicBezTo>
                  <a:pt x="6342" y="711"/>
                  <a:pt x="6342" y="711"/>
                  <a:pt x="6342" y="711"/>
                </a:cubicBezTo>
                <a:cubicBezTo>
                  <a:pt x="6342" y="661"/>
                  <a:pt x="6301" y="619"/>
                  <a:pt x="6250" y="619"/>
                </a:cubicBezTo>
                <a:cubicBezTo>
                  <a:pt x="6200" y="619"/>
                  <a:pt x="6159" y="661"/>
                  <a:pt x="6159" y="711"/>
                </a:cubicBezTo>
                <a:cubicBezTo>
                  <a:pt x="6159" y="790"/>
                  <a:pt x="6159" y="790"/>
                  <a:pt x="6159" y="790"/>
                </a:cubicBezTo>
                <a:cubicBezTo>
                  <a:pt x="6154" y="836"/>
                  <a:pt x="6115" y="872"/>
                  <a:pt x="6068" y="872"/>
                </a:cubicBezTo>
                <a:cubicBezTo>
                  <a:pt x="6026" y="872"/>
                  <a:pt x="5990" y="843"/>
                  <a:pt x="5979" y="805"/>
                </a:cubicBezTo>
                <a:cubicBezTo>
                  <a:pt x="5979" y="547"/>
                  <a:pt x="5979" y="547"/>
                  <a:pt x="5979" y="547"/>
                </a:cubicBezTo>
                <a:cubicBezTo>
                  <a:pt x="5979" y="547"/>
                  <a:pt x="5979" y="547"/>
                  <a:pt x="5979" y="547"/>
                </a:cubicBezTo>
                <a:cubicBezTo>
                  <a:pt x="5979" y="496"/>
                  <a:pt x="5938" y="455"/>
                  <a:pt x="5888" y="455"/>
                </a:cubicBezTo>
                <a:cubicBezTo>
                  <a:pt x="5837" y="455"/>
                  <a:pt x="5796" y="496"/>
                  <a:pt x="5796" y="547"/>
                </a:cubicBezTo>
                <a:cubicBezTo>
                  <a:pt x="5796" y="1130"/>
                  <a:pt x="5796" y="1130"/>
                  <a:pt x="5796" y="1130"/>
                </a:cubicBezTo>
                <a:cubicBezTo>
                  <a:pt x="5793" y="1178"/>
                  <a:pt x="5753" y="1216"/>
                  <a:pt x="5704" y="1216"/>
                </a:cubicBezTo>
                <a:cubicBezTo>
                  <a:pt x="5657" y="1216"/>
                  <a:pt x="5617" y="1180"/>
                  <a:pt x="5613" y="1133"/>
                </a:cubicBezTo>
                <a:cubicBezTo>
                  <a:pt x="5613" y="1069"/>
                  <a:pt x="5613" y="1069"/>
                  <a:pt x="5613" y="1069"/>
                </a:cubicBezTo>
                <a:cubicBezTo>
                  <a:pt x="5613" y="1069"/>
                  <a:pt x="5613" y="1069"/>
                  <a:pt x="5613" y="1069"/>
                </a:cubicBezTo>
                <a:cubicBezTo>
                  <a:pt x="5613" y="1018"/>
                  <a:pt x="5572" y="977"/>
                  <a:pt x="5522" y="977"/>
                </a:cubicBezTo>
                <a:cubicBezTo>
                  <a:pt x="5471" y="977"/>
                  <a:pt x="5430" y="1018"/>
                  <a:pt x="5430" y="1069"/>
                </a:cubicBezTo>
                <a:cubicBezTo>
                  <a:pt x="5430" y="1401"/>
                  <a:pt x="5430" y="1401"/>
                  <a:pt x="5430" y="1401"/>
                </a:cubicBezTo>
                <a:cubicBezTo>
                  <a:pt x="5419" y="1440"/>
                  <a:pt x="5384" y="1468"/>
                  <a:pt x="5341" y="1468"/>
                </a:cubicBezTo>
                <a:cubicBezTo>
                  <a:pt x="5300" y="1468"/>
                  <a:pt x="5266" y="1441"/>
                  <a:pt x="5254" y="1404"/>
                </a:cubicBezTo>
                <a:cubicBezTo>
                  <a:pt x="5254" y="1285"/>
                  <a:pt x="5254" y="1285"/>
                  <a:pt x="5254" y="1285"/>
                </a:cubicBezTo>
                <a:cubicBezTo>
                  <a:pt x="5254" y="1285"/>
                  <a:pt x="5254" y="1285"/>
                  <a:pt x="5254" y="1285"/>
                </a:cubicBezTo>
                <a:cubicBezTo>
                  <a:pt x="5254" y="1234"/>
                  <a:pt x="5213" y="1193"/>
                  <a:pt x="5162" y="1193"/>
                </a:cubicBezTo>
                <a:cubicBezTo>
                  <a:pt x="5112" y="1193"/>
                  <a:pt x="5071" y="1234"/>
                  <a:pt x="5071" y="1285"/>
                </a:cubicBezTo>
                <a:cubicBezTo>
                  <a:pt x="5071" y="1387"/>
                  <a:pt x="5071" y="1387"/>
                  <a:pt x="5071" y="1387"/>
                </a:cubicBezTo>
                <a:cubicBezTo>
                  <a:pt x="5064" y="1431"/>
                  <a:pt x="5026" y="1465"/>
                  <a:pt x="4980" y="1465"/>
                </a:cubicBezTo>
                <a:cubicBezTo>
                  <a:pt x="4940" y="1465"/>
                  <a:pt x="4906" y="1439"/>
                  <a:pt x="4894" y="1404"/>
                </a:cubicBezTo>
                <a:cubicBezTo>
                  <a:pt x="4894" y="1059"/>
                  <a:pt x="4894" y="802"/>
                  <a:pt x="4894" y="711"/>
                </a:cubicBezTo>
                <a:cubicBezTo>
                  <a:pt x="4894" y="711"/>
                  <a:pt x="4894" y="711"/>
                  <a:pt x="4894" y="711"/>
                </a:cubicBezTo>
                <a:cubicBezTo>
                  <a:pt x="4894" y="661"/>
                  <a:pt x="4853" y="619"/>
                  <a:pt x="4802" y="619"/>
                </a:cubicBezTo>
                <a:cubicBezTo>
                  <a:pt x="4752" y="619"/>
                  <a:pt x="4710" y="661"/>
                  <a:pt x="4710" y="711"/>
                </a:cubicBezTo>
                <a:cubicBezTo>
                  <a:pt x="4710" y="790"/>
                  <a:pt x="4710" y="790"/>
                  <a:pt x="4710" y="790"/>
                </a:cubicBezTo>
                <a:cubicBezTo>
                  <a:pt x="4706" y="836"/>
                  <a:pt x="4667" y="872"/>
                  <a:pt x="4619" y="872"/>
                </a:cubicBezTo>
                <a:cubicBezTo>
                  <a:pt x="4577" y="872"/>
                  <a:pt x="4542" y="843"/>
                  <a:pt x="4531" y="805"/>
                </a:cubicBezTo>
                <a:cubicBezTo>
                  <a:pt x="4531" y="547"/>
                  <a:pt x="4531" y="547"/>
                  <a:pt x="4531" y="547"/>
                </a:cubicBezTo>
                <a:cubicBezTo>
                  <a:pt x="4531" y="547"/>
                  <a:pt x="4531" y="547"/>
                  <a:pt x="4531" y="547"/>
                </a:cubicBezTo>
                <a:cubicBezTo>
                  <a:pt x="4531" y="496"/>
                  <a:pt x="4490" y="455"/>
                  <a:pt x="4439" y="455"/>
                </a:cubicBezTo>
                <a:cubicBezTo>
                  <a:pt x="4389" y="455"/>
                  <a:pt x="4348" y="496"/>
                  <a:pt x="4348" y="547"/>
                </a:cubicBezTo>
                <a:cubicBezTo>
                  <a:pt x="4348" y="1130"/>
                  <a:pt x="4348" y="1130"/>
                  <a:pt x="4348" y="1130"/>
                </a:cubicBezTo>
                <a:cubicBezTo>
                  <a:pt x="4345" y="1178"/>
                  <a:pt x="4305" y="1216"/>
                  <a:pt x="4256" y="1216"/>
                </a:cubicBezTo>
                <a:cubicBezTo>
                  <a:pt x="4208" y="1216"/>
                  <a:pt x="4169" y="1180"/>
                  <a:pt x="4165" y="1133"/>
                </a:cubicBezTo>
                <a:cubicBezTo>
                  <a:pt x="4165" y="1069"/>
                  <a:pt x="4165" y="1069"/>
                  <a:pt x="4165" y="1069"/>
                </a:cubicBezTo>
                <a:cubicBezTo>
                  <a:pt x="4165" y="1069"/>
                  <a:pt x="4165" y="1069"/>
                  <a:pt x="4165" y="1069"/>
                </a:cubicBezTo>
                <a:cubicBezTo>
                  <a:pt x="4165" y="1018"/>
                  <a:pt x="4124" y="977"/>
                  <a:pt x="4073" y="977"/>
                </a:cubicBezTo>
                <a:cubicBezTo>
                  <a:pt x="4023" y="977"/>
                  <a:pt x="3982" y="1018"/>
                  <a:pt x="3982" y="1069"/>
                </a:cubicBezTo>
                <a:cubicBezTo>
                  <a:pt x="3982" y="1401"/>
                  <a:pt x="3982" y="1401"/>
                  <a:pt x="3982" y="1401"/>
                </a:cubicBezTo>
                <a:cubicBezTo>
                  <a:pt x="3971" y="1440"/>
                  <a:pt x="3936" y="1468"/>
                  <a:pt x="3893" y="1468"/>
                </a:cubicBezTo>
                <a:cubicBezTo>
                  <a:pt x="3852" y="1468"/>
                  <a:pt x="3818" y="1441"/>
                  <a:pt x="3806" y="1404"/>
                </a:cubicBezTo>
                <a:cubicBezTo>
                  <a:pt x="3806" y="1285"/>
                  <a:pt x="3806" y="1285"/>
                  <a:pt x="3806" y="1285"/>
                </a:cubicBezTo>
                <a:cubicBezTo>
                  <a:pt x="3806" y="1285"/>
                  <a:pt x="3806" y="1285"/>
                  <a:pt x="3806" y="1285"/>
                </a:cubicBezTo>
                <a:cubicBezTo>
                  <a:pt x="3806" y="1234"/>
                  <a:pt x="3765" y="1193"/>
                  <a:pt x="3714" y="1193"/>
                </a:cubicBezTo>
                <a:cubicBezTo>
                  <a:pt x="3664" y="1193"/>
                  <a:pt x="3623" y="1234"/>
                  <a:pt x="3623" y="1285"/>
                </a:cubicBezTo>
                <a:cubicBezTo>
                  <a:pt x="3623" y="1387"/>
                  <a:pt x="3623" y="1387"/>
                  <a:pt x="3623" y="1387"/>
                </a:cubicBezTo>
                <a:cubicBezTo>
                  <a:pt x="3616" y="1431"/>
                  <a:pt x="3578" y="1465"/>
                  <a:pt x="3532" y="1465"/>
                </a:cubicBezTo>
                <a:cubicBezTo>
                  <a:pt x="3481" y="1465"/>
                  <a:pt x="3440" y="1424"/>
                  <a:pt x="3440" y="1373"/>
                </a:cubicBezTo>
                <a:cubicBezTo>
                  <a:pt x="3440" y="802"/>
                  <a:pt x="3440" y="802"/>
                  <a:pt x="3440" y="802"/>
                </a:cubicBezTo>
                <a:cubicBezTo>
                  <a:pt x="3440" y="802"/>
                  <a:pt x="3440" y="802"/>
                  <a:pt x="3440" y="802"/>
                </a:cubicBezTo>
                <a:cubicBezTo>
                  <a:pt x="3440" y="751"/>
                  <a:pt x="3399" y="710"/>
                  <a:pt x="3349" y="710"/>
                </a:cubicBezTo>
                <a:cubicBezTo>
                  <a:pt x="3298" y="710"/>
                  <a:pt x="3257" y="751"/>
                  <a:pt x="3257" y="802"/>
                </a:cubicBezTo>
                <a:cubicBezTo>
                  <a:pt x="3257" y="1638"/>
                  <a:pt x="3257" y="1638"/>
                  <a:pt x="3257" y="1638"/>
                </a:cubicBezTo>
                <a:cubicBezTo>
                  <a:pt x="3244" y="1672"/>
                  <a:pt x="3210" y="1697"/>
                  <a:pt x="3171" y="1697"/>
                </a:cubicBezTo>
                <a:cubicBezTo>
                  <a:pt x="3123" y="1697"/>
                  <a:pt x="3084" y="1661"/>
                  <a:pt x="3080" y="1614"/>
                </a:cubicBezTo>
                <a:cubicBezTo>
                  <a:pt x="3080" y="1146"/>
                  <a:pt x="3080" y="1146"/>
                  <a:pt x="3080" y="1146"/>
                </a:cubicBezTo>
                <a:cubicBezTo>
                  <a:pt x="3080" y="1146"/>
                  <a:pt x="3080" y="1146"/>
                  <a:pt x="3080" y="1146"/>
                </a:cubicBezTo>
                <a:cubicBezTo>
                  <a:pt x="3080" y="1095"/>
                  <a:pt x="3039" y="1054"/>
                  <a:pt x="2988" y="1054"/>
                </a:cubicBezTo>
                <a:cubicBezTo>
                  <a:pt x="2937" y="1054"/>
                  <a:pt x="2896" y="1095"/>
                  <a:pt x="2896" y="1146"/>
                </a:cubicBezTo>
                <a:cubicBezTo>
                  <a:pt x="2896" y="1268"/>
                  <a:pt x="2896" y="1268"/>
                  <a:pt x="2896" y="1268"/>
                </a:cubicBezTo>
                <a:cubicBezTo>
                  <a:pt x="2892" y="1315"/>
                  <a:pt x="2853" y="1351"/>
                  <a:pt x="2805" y="1351"/>
                </a:cubicBezTo>
                <a:cubicBezTo>
                  <a:pt x="2757" y="1351"/>
                  <a:pt x="2718" y="1315"/>
                  <a:pt x="2714" y="1268"/>
                </a:cubicBezTo>
                <a:cubicBezTo>
                  <a:pt x="2714" y="990"/>
                  <a:pt x="2714" y="990"/>
                  <a:pt x="2714" y="990"/>
                </a:cubicBezTo>
                <a:cubicBezTo>
                  <a:pt x="2714" y="990"/>
                  <a:pt x="2714" y="990"/>
                  <a:pt x="2714" y="990"/>
                </a:cubicBezTo>
                <a:cubicBezTo>
                  <a:pt x="2714" y="939"/>
                  <a:pt x="2673" y="898"/>
                  <a:pt x="2622" y="898"/>
                </a:cubicBezTo>
                <a:cubicBezTo>
                  <a:pt x="2572" y="898"/>
                  <a:pt x="2530" y="939"/>
                  <a:pt x="2530" y="990"/>
                </a:cubicBezTo>
                <a:cubicBezTo>
                  <a:pt x="2530" y="1336"/>
                  <a:pt x="2530" y="1336"/>
                  <a:pt x="2530" y="1336"/>
                </a:cubicBezTo>
                <a:cubicBezTo>
                  <a:pt x="2522" y="1379"/>
                  <a:pt x="2485" y="1410"/>
                  <a:pt x="2441" y="1410"/>
                </a:cubicBezTo>
                <a:cubicBezTo>
                  <a:pt x="2395" y="1410"/>
                  <a:pt x="2357" y="1377"/>
                  <a:pt x="2350" y="1333"/>
                </a:cubicBezTo>
                <a:cubicBezTo>
                  <a:pt x="2350" y="1203"/>
                  <a:pt x="2350" y="1203"/>
                  <a:pt x="2350" y="1203"/>
                </a:cubicBezTo>
                <a:cubicBezTo>
                  <a:pt x="2350" y="1202"/>
                  <a:pt x="2350" y="1202"/>
                  <a:pt x="2350" y="1202"/>
                </a:cubicBezTo>
                <a:cubicBezTo>
                  <a:pt x="2350" y="1152"/>
                  <a:pt x="2309" y="1111"/>
                  <a:pt x="2258" y="1111"/>
                </a:cubicBezTo>
                <a:cubicBezTo>
                  <a:pt x="2208" y="1111"/>
                  <a:pt x="2167" y="1152"/>
                  <a:pt x="2167" y="1202"/>
                </a:cubicBezTo>
                <a:cubicBezTo>
                  <a:pt x="2167" y="1392"/>
                  <a:pt x="2167" y="1392"/>
                  <a:pt x="2167" y="1392"/>
                </a:cubicBezTo>
                <a:cubicBezTo>
                  <a:pt x="2153" y="1426"/>
                  <a:pt x="2120" y="1450"/>
                  <a:pt x="2082" y="1450"/>
                </a:cubicBezTo>
                <a:cubicBezTo>
                  <a:pt x="2042" y="1450"/>
                  <a:pt x="2008" y="1425"/>
                  <a:pt x="1995" y="1389"/>
                </a:cubicBezTo>
                <a:cubicBezTo>
                  <a:pt x="1995" y="1066"/>
                  <a:pt x="1995" y="1066"/>
                  <a:pt x="1995" y="1066"/>
                </a:cubicBezTo>
                <a:cubicBezTo>
                  <a:pt x="1995" y="1066"/>
                  <a:pt x="1995" y="1066"/>
                  <a:pt x="1995" y="1066"/>
                </a:cubicBezTo>
                <a:cubicBezTo>
                  <a:pt x="1995" y="1015"/>
                  <a:pt x="1954" y="974"/>
                  <a:pt x="1904" y="974"/>
                </a:cubicBezTo>
                <a:cubicBezTo>
                  <a:pt x="1853" y="974"/>
                  <a:pt x="1812" y="1015"/>
                  <a:pt x="1812" y="1066"/>
                </a:cubicBezTo>
                <a:cubicBezTo>
                  <a:pt x="1812" y="1211"/>
                  <a:pt x="1812" y="1211"/>
                  <a:pt x="1812" y="1211"/>
                </a:cubicBezTo>
                <a:cubicBezTo>
                  <a:pt x="1806" y="1257"/>
                  <a:pt x="1768" y="1292"/>
                  <a:pt x="1721" y="1292"/>
                </a:cubicBezTo>
                <a:cubicBezTo>
                  <a:pt x="1679" y="1292"/>
                  <a:pt x="1643" y="1264"/>
                  <a:pt x="1633" y="1225"/>
                </a:cubicBezTo>
                <a:cubicBezTo>
                  <a:pt x="1633" y="711"/>
                  <a:pt x="1633" y="711"/>
                  <a:pt x="1633" y="711"/>
                </a:cubicBezTo>
                <a:cubicBezTo>
                  <a:pt x="1633" y="711"/>
                  <a:pt x="1633" y="711"/>
                  <a:pt x="1633" y="711"/>
                </a:cubicBezTo>
                <a:cubicBezTo>
                  <a:pt x="1633" y="661"/>
                  <a:pt x="1592" y="619"/>
                  <a:pt x="1541" y="619"/>
                </a:cubicBezTo>
                <a:cubicBezTo>
                  <a:pt x="1490" y="619"/>
                  <a:pt x="1449" y="661"/>
                  <a:pt x="1449" y="711"/>
                </a:cubicBezTo>
                <a:cubicBezTo>
                  <a:pt x="1449" y="790"/>
                  <a:pt x="1449" y="790"/>
                  <a:pt x="1449" y="790"/>
                </a:cubicBezTo>
                <a:cubicBezTo>
                  <a:pt x="1444" y="836"/>
                  <a:pt x="1405" y="872"/>
                  <a:pt x="1358" y="872"/>
                </a:cubicBezTo>
                <a:cubicBezTo>
                  <a:pt x="1316" y="872"/>
                  <a:pt x="1281" y="843"/>
                  <a:pt x="1270" y="805"/>
                </a:cubicBezTo>
                <a:cubicBezTo>
                  <a:pt x="1270" y="547"/>
                  <a:pt x="1270" y="547"/>
                  <a:pt x="1270" y="547"/>
                </a:cubicBezTo>
                <a:cubicBezTo>
                  <a:pt x="1270" y="547"/>
                  <a:pt x="1270" y="547"/>
                  <a:pt x="1270" y="547"/>
                </a:cubicBezTo>
                <a:cubicBezTo>
                  <a:pt x="1270" y="496"/>
                  <a:pt x="1229" y="455"/>
                  <a:pt x="1178" y="455"/>
                </a:cubicBezTo>
                <a:cubicBezTo>
                  <a:pt x="1128" y="455"/>
                  <a:pt x="1087" y="496"/>
                  <a:pt x="1087" y="547"/>
                </a:cubicBezTo>
                <a:cubicBezTo>
                  <a:pt x="1087" y="1130"/>
                  <a:pt x="1087" y="1130"/>
                  <a:pt x="1087" y="1130"/>
                </a:cubicBezTo>
                <a:cubicBezTo>
                  <a:pt x="1084" y="1178"/>
                  <a:pt x="1044" y="1216"/>
                  <a:pt x="995" y="1216"/>
                </a:cubicBezTo>
                <a:cubicBezTo>
                  <a:pt x="947" y="1216"/>
                  <a:pt x="908" y="1180"/>
                  <a:pt x="904" y="1133"/>
                </a:cubicBezTo>
                <a:cubicBezTo>
                  <a:pt x="904" y="1069"/>
                  <a:pt x="904" y="1069"/>
                  <a:pt x="904" y="1069"/>
                </a:cubicBezTo>
                <a:cubicBezTo>
                  <a:pt x="904" y="1069"/>
                  <a:pt x="904" y="1069"/>
                  <a:pt x="904" y="1069"/>
                </a:cubicBezTo>
                <a:cubicBezTo>
                  <a:pt x="904" y="1018"/>
                  <a:pt x="863" y="977"/>
                  <a:pt x="812" y="977"/>
                </a:cubicBezTo>
                <a:cubicBezTo>
                  <a:pt x="762" y="977"/>
                  <a:pt x="721" y="1018"/>
                  <a:pt x="721" y="1069"/>
                </a:cubicBezTo>
                <a:cubicBezTo>
                  <a:pt x="721" y="1401"/>
                  <a:pt x="721" y="1401"/>
                  <a:pt x="721" y="1401"/>
                </a:cubicBezTo>
                <a:cubicBezTo>
                  <a:pt x="710" y="1440"/>
                  <a:pt x="674" y="1468"/>
                  <a:pt x="632" y="1468"/>
                </a:cubicBezTo>
                <a:cubicBezTo>
                  <a:pt x="591" y="1468"/>
                  <a:pt x="556" y="1441"/>
                  <a:pt x="545" y="1404"/>
                </a:cubicBezTo>
                <a:cubicBezTo>
                  <a:pt x="545" y="1285"/>
                  <a:pt x="545" y="1285"/>
                  <a:pt x="545" y="1285"/>
                </a:cubicBezTo>
                <a:cubicBezTo>
                  <a:pt x="545" y="1285"/>
                  <a:pt x="545" y="1285"/>
                  <a:pt x="545" y="1285"/>
                </a:cubicBezTo>
                <a:cubicBezTo>
                  <a:pt x="545" y="1234"/>
                  <a:pt x="504" y="1193"/>
                  <a:pt x="453" y="1193"/>
                </a:cubicBezTo>
                <a:cubicBezTo>
                  <a:pt x="402" y="1193"/>
                  <a:pt x="361" y="1234"/>
                  <a:pt x="361" y="1285"/>
                </a:cubicBezTo>
                <a:cubicBezTo>
                  <a:pt x="361" y="1387"/>
                  <a:pt x="361" y="1387"/>
                  <a:pt x="361" y="1387"/>
                </a:cubicBezTo>
                <a:cubicBezTo>
                  <a:pt x="355" y="1431"/>
                  <a:pt x="317" y="1465"/>
                  <a:pt x="271" y="1465"/>
                </a:cubicBezTo>
                <a:cubicBezTo>
                  <a:pt x="220" y="1465"/>
                  <a:pt x="179" y="1424"/>
                  <a:pt x="179" y="1373"/>
                </a:cubicBezTo>
                <a:cubicBezTo>
                  <a:pt x="179" y="802"/>
                  <a:pt x="179" y="802"/>
                  <a:pt x="179" y="802"/>
                </a:cubicBezTo>
                <a:cubicBezTo>
                  <a:pt x="179" y="802"/>
                  <a:pt x="179" y="802"/>
                  <a:pt x="179" y="802"/>
                </a:cubicBezTo>
                <a:cubicBezTo>
                  <a:pt x="179" y="751"/>
                  <a:pt x="138" y="710"/>
                  <a:pt x="87" y="710"/>
                </a:cubicBezTo>
                <a:cubicBezTo>
                  <a:pt x="49" y="710"/>
                  <a:pt x="17" y="733"/>
                  <a:pt x="3" y="766"/>
                </a:cubicBezTo>
                <a:cubicBezTo>
                  <a:pt x="0" y="2976"/>
                  <a:pt x="0" y="2976"/>
                  <a:pt x="0" y="2976"/>
                </a:cubicBezTo>
                <a:cubicBezTo>
                  <a:pt x="9603" y="2976"/>
                  <a:pt x="9603" y="2976"/>
                  <a:pt x="9603" y="2976"/>
                </a:cubicBezTo>
                <a:cubicBezTo>
                  <a:pt x="9603" y="1976"/>
                  <a:pt x="9603" y="916"/>
                  <a:pt x="9603" y="711"/>
                </a:cubicBezTo>
                <a:cubicBezTo>
                  <a:pt x="9603" y="711"/>
                  <a:pt x="9603" y="711"/>
                  <a:pt x="9603" y="711"/>
                </a:cubicBezTo>
                <a:cubicBezTo>
                  <a:pt x="9603" y="661"/>
                  <a:pt x="9562" y="619"/>
                  <a:pt x="9512" y="619"/>
                </a:cubicBezTo>
                <a:cubicBezTo>
                  <a:pt x="9461" y="619"/>
                  <a:pt x="9420" y="661"/>
                  <a:pt x="9420" y="711"/>
                </a:cubicBezTo>
                <a:cubicBezTo>
                  <a:pt x="9420" y="790"/>
                  <a:pt x="9420" y="790"/>
                  <a:pt x="9420" y="790"/>
                </a:cubicBezTo>
                <a:cubicBezTo>
                  <a:pt x="9415" y="836"/>
                  <a:pt x="9376" y="872"/>
                  <a:pt x="9329" y="872"/>
                </a:cubicBezTo>
                <a:cubicBezTo>
                  <a:pt x="9287" y="872"/>
                  <a:pt x="9251" y="843"/>
                  <a:pt x="9240" y="805"/>
                </a:cubicBezTo>
                <a:cubicBezTo>
                  <a:pt x="9240" y="547"/>
                  <a:pt x="9240" y="547"/>
                  <a:pt x="9240" y="547"/>
                </a:cubicBezTo>
                <a:cubicBezTo>
                  <a:pt x="9240" y="547"/>
                  <a:pt x="9240" y="547"/>
                  <a:pt x="9240" y="547"/>
                </a:cubicBezTo>
                <a:cubicBezTo>
                  <a:pt x="9240" y="496"/>
                  <a:pt x="9199" y="455"/>
                  <a:pt x="9149" y="455"/>
                </a:cubicBezTo>
                <a:cubicBezTo>
                  <a:pt x="9098" y="455"/>
                  <a:pt x="9057" y="496"/>
                  <a:pt x="9057" y="547"/>
                </a:cubicBezTo>
                <a:cubicBezTo>
                  <a:pt x="9057" y="1130"/>
                  <a:pt x="9057" y="1130"/>
                  <a:pt x="9057" y="1130"/>
                </a:cubicBezTo>
                <a:cubicBezTo>
                  <a:pt x="9054" y="1178"/>
                  <a:pt x="9014" y="1216"/>
                  <a:pt x="8966" y="1216"/>
                </a:cubicBezTo>
                <a:cubicBezTo>
                  <a:pt x="8918" y="1216"/>
                  <a:pt x="8879" y="1180"/>
                  <a:pt x="8874" y="1133"/>
                </a:cubicBezTo>
                <a:cubicBezTo>
                  <a:pt x="8874" y="1069"/>
                  <a:pt x="8874" y="1069"/>
                  <a:pt x="8874" y="1069"/>
                </a:cubicBezTo>
                <a:cubicBezTo>
                  <a:pt x="8874" y="1069"/>
                  <a:pt x="8874" y="1069"/>
                  <a:pt x="8874" y="1069"/>
                </a:cubicBezTo>
                <a:cubicBezTo>
                  <a:pt x="8874" y="1018"/>
                  <a:pt x="8833" y="977"/>
                  <a:pt x="8783" y="977"/>
                </a:cubicBezTo>
                <a:cubicBezTo>
                  <a:pt x="8732" y="977"/>
                  <a:pt x="8691" y="1018"/>
                  <a:pt x="8691" y="1069"/>
                </a:cubicBezTo>
                <a:cubicBezTo>
                  <a:pt x="8691" y="1401"/>
                  <a:pt x="8691" y="1401"/>
                  <a:pt x="8691" y="1401"/>
                </a:cubicBezTo>
                <a:cubicBezTo>
                  <a:pt x="8680" y="1440"/>
                  <a:pt x="8645" y="1468"/>
                  <a:pt x="8603" y="1468"/>
                </a:cubicBezTo>
                <a:cubicBezTo>
                  <a:pt x="8562" y="1468"/>
                  <a:pt x="8527" y="1441"/>
                  <a:pt x="8515" y="1404"/>
                </a:cubicBezTo>
                <a:cubicBezTo>
                  <a:pt x="8515" y="1285"/>
                  <a:pt x="8515" y="1285"/>
                  <a:pt x="8515" y="1285"/>
                </a:cubicBezTo>
                <a:cubicBezTo>
                  <a:pt x="8515" y="1285"/>
                  <a:pt x="8515" y="1285"/>
                  <a:pt x="8515" y="1285"/>
                </a:cubicBezTo>
                <a:cubicBezTo>
                  <a:pt x="8515" y="1234"/>
                  <a:pt x="8474" y="1193"/>
                  <a:pt x="8424" y="1193"/>
                </a:cubicBezTo>
                <a:cubicBezTo>
                  <a:pt x="8373" y="1193"/>
                  <a:pt x="8332" y="1234"/>
                  <a:pt x="8332" y="1285"/>
                </a:cubicBezTo>
                <a:cubicBezTo>
                  <a:pt x="8332" y="1387"/>
                  <a:pt x="8332" y="1387"/>
                  <a:pt x="8332" y="1387"/>
                </a:cubicBezTo>
                <a:cubicBezTo>
                  <a:pt x="8325" y="1431"/>
                  <a:pt x="8287" y="1465"/>
                  <a:pt x="8241" y="1465"/>
                </a:cubicBezTo>
                <a:cubicBezTo>
                  <a:pt x="8191" y="1465"/>
                  <a:pt x="8150" y="1424"/>
                  <a:pt x="8150" y="1373"/>
                </a:cubicBezTo>
                <a:cubicBezTo>
                  <a:pt x="8150" y="802"/>
                  <a:pt x="8150" y="802"/>
                  <a:pt x="8150" y="802"/>
                </a:cubicBezTo>
                <a:cubicBezTo>
                  <a:pt x="8150" y="802"/>
                  <a:pt x="8150" y="802"/>
                  <a:pt x="8150" y="802"/>
                </a:cubicBezTo>
                <a:cubicBezTo>
                  <a:pt x="8150" y="751"/>
                  <a:pt x="8109" y="710"/>
                  <a:pt x="8058" y="710"/>
                </a:cubicBezTo>
                <a:cubicBezTo>
                  <a:pt x="8007" y="710"/>
                  <a:pt x="7966" y="751"/>
                  <a:pt x="7966" y="802"/>
                </a:cubicBezTo>
                <a:cubicBezTo>
                  <a:pt x="7966" y="1638"/>
                  <a:pt x="7966" y="1638"/>
                  <a:pt x="7966" y="1638"/>
                </a:cubicBezTo>
                <a:cubicBezTo>
                  <a:pt x="7953" y="1672"/>
                  <a:pt x="7920" y="1697"/>
                  <a:pt x="7880" y="1697"/>
                </a:cubicBezTo>
                <a:cubicBezTo>
                  <a:pt x="7833" y="1697"/>
                  <a:pt x="7793" y="1661"/>
                  <a:pt x="7789" y="1614"/>
                </a:cubicBezTo>
                <a:cubicBezTo>
                  <a:pt x="7789" y="1146"/>
                  <a:pt x="7789" y="1146"/>
                  <a:pt x="7789" y="1146"/>
                </a:cubicBezTo>
                <a:cubicBezTo>
                  <a:pt x="7789" y="1146"/>
                  <a:pt x="7789" y="1146"/>
                  <a:pt x="7789" y="1146"/>
                </a:cubicBezTo>
                <a:cubicBezTo>
                  <a:pt x="7789" y="1095"/>
                  <a:pt x="7748" y="1054"/>
                  <a:pt x="7697" y="1054"/>
                </a:cubicBezTo>
                <a:cubicBezTo>
                  <a:pt x="7647" y="1054"/>
                  <a:pt x="7606" y="1095"/>
                  <a:pt x="7606" y="1146"/>
                </a:cubicBezTo>
                <a:cubicBezTo>
                  <a:pt x="7606" y="1268"/>
                  <a:pt x="7606" y="1268"/>
                  <a:pt x="7606" y="1268"/>
                </a:cubicBezTo>
                <a:cubicBezTo>
                  <a:pt x="7602" y="1315"/>
                  <a:pt x="7562" y="1351"/>
                  <a:pt x="7514" y="1351"/>
                </a:cubicBezTo>
                <a:cubicBezTo>
                  <a:pt x="7467" y="1351"/>
                  <a:pt x="7427" y="1315"/>
                  <a:pt x="7423" y="1268"/>
                </a:cubicBezTo>
                <a:cubicBezTo>
                  <a:pt x="7423" y="990"/>
                  <a:pt x="7423" y="990"/>
                  <a:pt x="7423" y="990"/>
                </a:cubicBezTo>
                <a:cubicBezTo>
                  <a:pt x="7423" y="990"/>
                  <a:pt x="7423" y="990"/>
                  <a:pt x="7423" y="990"/>
                </a:cubicBezTo>
                <a:cubicBezTo>
                  <a:pt x="7423" y="939"/>
                  <a:pt x="7382" y="898"/>
                  <a:pt x="7331" y="898"/>
                </a:cubicBezTo>
                <a:cubicBezTo>
                  <a:pt x="7281" y="898"/>
                  <a:pt x="7240" y="939"/>
                  <a:pt x="7240" y="990"/>
                </a:cubicBezTo>
                <a:cubicBezTo>
                  <a:pt x="7240" y="1336"/>
                  <a:pt x="7240" y="1336"/>
                  <a:pt x="7240" y="1336"/>
                </a:cubicBezTo>
                <a:cubicBezTo>
                  <a:pt x="7231" y="1379"/>
                  <a:pt x="7194" y="1410"/>
                  <a:pt x="7150" y="1410"/>
                </a:cubicBezTo>
                <a:cubicBezTo>
                  <a:pt x="7104" y="1410"/>
                  <a:pt x="7066" y="1377"/>
                  <a:pt x="7059" y="1333"/>
                </a:cubicBezTo>
                <a:cubicBezTo>
                  <a:pt x="7059" y="1203"/>
                  <a:pt x="7059" y="1203"/>
                  <a:pt x="7059" y="1203"/>
                </a:cubicBezTo>
                <a:cubicBezTo>
                  <a:pt x="7059" y="1202"/>
                  <a:pt x="7059" y="1202"/>
                  <a:pt x="7059" y="1202"/>
                </a:cubicBezTo>
                <a:cubicBezTo>
                  <a:pt x="7059" y="1152"/>
                  <a:pt x="7018" y="1111"/>
                  <a:pt x="6968" y="1111"/>
                </a:cubicBezTo>
                <a:cubicBezTo>
                  <a:pt x="6917" y="1111"/>
                  <a:pt x="6876" y="1152"/>
                  <a:pt x="6876" y="1202"/>
                </a:cubicBezTo>
                <a:cubicBezTo>
                  <a:pt x="6876" y="1392"/>
                  <a:pt x="6876" y="1392"/>
                  <a:pt x="6876" y="1392"/>
                </a:cubicBezTo>
                <a:close/>
                <a:moveTo>
                  <a:pt x="5068" y="1649"/>
                </a:moveTo>
                <a:cubicBezTo>
                  <a:pt x="5068" y="2072"/>
                  <a:pt x="5068" y="2072"/>
                  <a:pt x="5068" y="2072"/>
                </a:cubicBezTo>
                <a:cubicBezTo>
                  <a:pt x="5068" y="2072"/>
                  <a:pt x="5068" y="2072"/>
                  <a:pt x="5068" y="2072"/>
                </a:cubicBezTo>
                <a:cubicBezTo>
                  <a:pt x="5068" y="2123"/>
                  <a:pt x="5027" y="2165"/>
                  <a:pt x="4976" y="2165"/>
                </a:cubicBezTo>
                <a:cubicBezTo>
                  <a:pt x="4940" y="2165"/>
                  <a:pt x="4908" y="2143"/>
                  <a:pt x="4893" y="2113"/>
                </a:cubicBezTo>
                <a:cubicBezTo>
                  <a:pt x="4894" y="1608"/>
                  <a:pt x="4894" y="1608"/>
                  <a:pt x="4894" y="1608"/>
                </a:cubicBezTo>
                <a:cubicBezTo>
                  <a:pt x="4909" y="1578"/>
                  <a:pt x="4940" y="1557"/>
                  <a:pt x="4976" y="1557"/>
                </a:cubicBezTo>
                <a:cubicBezTo>
                  <a:pt x="5027" y="1557"/>
                  <a:pt x="5068" y="1598"/>
                  <a:pt x="5068" y="1649"/>
                </a:cubicBezTo>
                <a:cubicBezTo>
                  <a:pt x="5068" y="1649"/>
                  <a:pt x="5068" y="1649"/>
                  <a:pt x="5068" y="1649"/>
                </a:cubicBezTo>
                <a:close/>
                <a:moveTo>
                  <a:pt x="4982" y="2275"/>
                </a:moveTo>
                <a:cubicBezTo>
                  <a:pt x="5033" y="2275"/>
                  <a:pt x="5074" y="2316"/>
                  <a:pt x="5074" y="2367"/>
                </a:cubicBezTo>
                <a:cubicBezTo>
                  <a:pt x="5074" y="2418"/>
                  <a:pt x="5033" y="2459"/>
                  <a:pt x="4982" y="2459"/>
                </a:cubicBezTo>
                <a:cubicBezTo>
                  <a:pt x="4940" y="2459"/>
                  <a:pt x="4904" y="2430"/>
                  <a:pt x="4893" y="2392"/>
                </a:cubicBezTo>
                <a:cubicBezTo>
                  <a:pt x="4893" y="2342"/>
                  <a:pt x="4893" y="2342"/>
                  <a:pt x="4893" y="2342"/>
                </a:cubicBezTo>
                <a:cubicBezTo>
                  <a:pt x="4904" y="2303"/>
                  <a:pt x="4940" y="2275"/>
                  <a:pt x="4982" y="2275"/>
                </a:cubicBezTo>
                <a:close/>
                <a:moveTo>
                  <a:pt x="5715" y="1306"/>
                </a:moveTo>
                <a:cubicBezTo>
                  <a:pt x="5766" y="1306"/>
                  <a:pt x="5807" y="1347"/>
                  <a:pt x="5807" y="1398"/>
                </a:cubicBezTo>
                <a:cubicBezTo>
                  <a:pt x="5807" y="1448"/>
                  <a:pt x="5766" y="1490"/>
                  <a:pt x="5715" y="1490"/>
                </a:cubicBezTo>
                <a:cubicBezTo>
                  <a:pt x="5665" y="1490"/>
                  <a:pt x="5623" y="1448"/>
                  <a:pt x="5623" y="1398"/>
                </a:cubicBezTo>
                <a:cubicBezTo>
                  <a:pt x="5623" y="1347"/>
                  <a:pt x="5665" y="1306"/>
                  <a:pt x="5715" y="1306"/>
                </a:cubicBezTo>
                <a:close/>
                <a:moveTo>
                  <a:pt x="5807" y="1664"/>
                </a:moveTo>
                <a:cubicBezTo>
                  <a:pt x="5807" y="1902"/>
                  <a:pt x="5807" y="1902"/>
                  <a:pt x="5807" y="1902"/>
                </a:cubicBezTo>
                <a:cubicBezTo>
                  <a:pt x="5807" y="1953"/>
                  <a:pt x="5766" y="1994"/>
                  <a:pt x="5715" y="1994"/>
                </a:cubicBezTo>
                <a:cubicBezTo>
                  <a:pt x="5665" y="1994"/>
                  <a:pt x="5623" y="1953"/>
                  <a:pt x="5623" y="1902"/>
                </a:cubicBezTo>
                <a:cubicBezTo>
                  <a:pt x="5623" y="1902"/>
                  <a:pt x="5623" y="1902"/>
                  <a:pt x="5623" y="1902"/>
                </a:cubicBezTo>
                <a:cubicBezTo>
                  <a:pt x="5623" y="1664"/>
                  <a:pt x="5623" y="1664"/>
                  <a:pt x="5623" y="1664"/>
                </a:cubicBezTo>
                <a:cubicBezTo>
                  <a:pt x="5623" y="1664"/>
                  <a:pt x="5623" y="1664"/>
                  <a:pt x="5623" y="1664"/>
                </a:cubicBezTo>
                <a:cubicBezTo>
                  <a:pt x="5623" y="1613"/>
                  <a:pt x="5665" y="1572"/>
                  <a:pt x="5715" y="1572"/>
                </a:cubicBezTo>
                <a:cubicBezTo>
                  <a:pt x="5766" y="1572"/>
                  <a:pt x="5807" y="1613"/>
                  <a:pt x="5807" y="1664"/>
                </a:cubicBezTo>
                <a:close/>
                <a:moveTo>
                  <a:pt x="6060" y="966"/>
                </a:moveTo>
                <a:cubicBezTo>
                  <a:pt x="6111" y="966"/>
                  <a:pt x="6152" y="1007"/>
                  <a:pt x="6152" y="1058"/>
                </a:cubicBezTo>
                <a:cubicBezTo>
                  <a:pt x="6152" y="1109"/>
                  <a:pt x="6111" y="1150"/>
                  <a:pt x="6060" y="1150"/>
                </a:cubicBezTo>
                <a:cubicBezTo>
                  <a:pt x="6010" y="1150"/>
                  <a:pt x="5968" y="1109"/>
                  <a:pt x="5968" y="1058"/>
                </a:cubicBezTo>
                <a:cubicBezTo>
                  <a:pt x="5968" y="1007"/>
                  <a:pt x="6010" y="966"/>
                  <a:pt x="6060" y="966"/>
                </a:cubicBezTo>
                <a:close/>
                <a:moveTo>
                  <a:pt x="6521" y="1474"/>
                </a:moveTo>
                <a:cubicBezTo>
                  <a:pt x="6521" y="1712"/>
                  <a:pt x="6521" y="1712"/>
                  <a:pt x="6521" y="1712"/>
                </a:cubicBezTo>
                <a:cubicBezTo>
                  <a:pt x="6521" y="1763"/>
                  <a:pt x="6479" y="1805"/>
                  <a:pt x="6429" y="1805"/>
                </a:cubicBezTo>
                <a:cubicBezTo>
                  <a:pt x="6378" y="1805"/>
                  <a:pt x="6337" y="1763"/>
                  <a:pt x="6337" y="1712"/>
                </a:cubicBezTo>
                <a:cubicBezTo>
                  <a:pt x="6337" y="1712"/>
                  <a:pt x="6337" y="1712"/>
                  <a:pt x="6337" y="1712"/>
                </a:cubicBezTo>
                <a:cubicBezTo>
                  <a:pt x="6337" y="1474"/>
                  <a:pt x="6337" y="1474"/>
                  <a:pt x="6337" y="1474"/>
                </a:cubicBezTo>
                <a:cubicBezTo>
                  <a:pt x="6337" y="1474"/>
                  <a:pt x="6337" y="1474"/>
                  <a:pt x="6337" y="1474"/>
                </a:cubicBezTo>
                <a:cubicBezTo>
                  <a:pt x="6337" y="1423"/>
                  <a:pt x="6378" y="1382"/>
                  <a:pt x="6429" y="1382"/>
                </a:cubicBezTo>
                <a:cubicBezTo>
                  <a:pt x="6479" y="1382"/>
                  <a:pt x="6521" y="1423"/>
                  <a:pt x="6521" y="1474"/>
                </a:cubicBezTo>
                <a:close/>
                <a:moveTo>
                  <a:pt x="6429" y="1881"/>
                </a:moveTo>
                <a:cubicBezTo>
                  <a:pt x="6479" y="1881"/>
                  <a:pt x="6521" y="1922"/>
                  <a:pt x="6521" y="1973"/>
                </a:cubicBezTo>
                <a:cubicBezTo>
                  <a:pt x="6521" y="2024"/>
                  <a:pt x="6479" y="2065"/>
                  <a:pt x="6429" y="2065"/>
                </a:cubicBezTo>
                <a:cubicBezTo>
                  <a:pt x="6378" y="2065"/>
                  <a:pt x="6337" y="2024"/>
                  <a:pt x="6337" y="1973"/>
                </a:cubicBezTo>
                <a:cubicBezTo>
                  <a:pt x="6337" y="1922"/>
                  <a:pt x="6378" y="1881"/>
                  <a:pt x="6429" y="1881"/>
                </a:cubicBezTo>
                <a:close/>
                <a:moveTo>
                  <a:pt x="7150" y="1487"/>
                </a:moveTo>
                <a:cubicBezTo>
                  <a:pt x="7201" y="1487"/>
                  <a:pt x="7242" y="1528"/>
                  <a:pt x="7242" y="1579"/>
                </a:cubicBezTo>
                <a:cubicBezTo>
                  <a:pt x="7242" y="1630"/>
                  <a:pt x="7201" y="1671"/>
                  <a:pt x="7150" y="1671"/>
                </a:cubicBezTo>
                <a:cubicBezTo>
                  <a:pt x="7100" y="1671"/>
                  <a:pt x="7058" y="1630"/>
                  <a:pt x="7058" y="1579"/>
                </a:cubicBezTo>
                <a:cubicBezTo>
                  <a:pt x="7058" y="1528"/>
                  <a:pt x="7100" y="1487"/>
                  <a:pt x="7150" y="1487"/>
                </a:cubicBezTo>
                <a:close/>
                <a:moveTo>
                  <a:pt x="7596" y="1520"/>
                </a:moveTo>
                <a:cubicBezTo>
                  <a:pt x="7596" y="1759"/>
                  <a:pt x="7596" y="1759"/>
                  <a:pt x="7596" y="1759"/>
                </a:cubicBezTo>
                <a:cubicBezTo>
                  <a:pt x="7596" y="1809"/>
                  <a:pt x="7555" y="1851"/>
                  <a:pt x="7504" y="1851"/>
                </a:cubicBezTo>
                <a:cubicBezTo>
                  <a:pt x="7453" y="1851"/>
                  <a:pt x="7412" y="1809"/>
                  <a:pt x="7412" y="1758"/>
                </a:cubicBezTo>
                <a:cubicBezTo>
                  <a:pt x="7412" y="1758"/>
                  <a:pt x="7412" y="1758"/>
                  <a:pt x="7412" y="1758"/>
                </a:cubicBezTo>
                <a:cubicBezTo>
                  <a:pt x="7412" y="1520"/>
                  <a:pt x="7412" y="1520"/>
                  <a:pt x="7412" y="1520"/>
                </a:cubicBezTo>
                <a:cubicBezTo>
                  <a:pt x="7412" y="1520"/>
                  <a:pt x="7412" y="1520"/>
                  <a:pt x="7412" y="1520"/>
                </a:cubicBezTo>
                <a:cubicBezTo>
                  <a:pt x="7412" y="1469"/>
                  <a:pt x="7453" y="1428"/>
                  <a:pt x="7504" y="1428"/>
                </a:cubicBezTo>
                <a:cubicBezTo>
                  <a:pt x="7555" y="1428"/>
                  <a:pt x="7596" y="1469"/>
                  <a:pt x="7596" y="1520"/>
                </a:cubicBezTo>
                <a:close/>
                <a:moveTo>
                  <a:pt x="8243" y="2275"/>
                </a:moveTo>
                <a:cubicBezTo>
                  <a:pt x="8294" y="2275"/>
                  <a:pt x="8335" y="2316"/>
                  <a:pt x="8335" y="2367"/>
                </a:cubicBezTo>
                <a:cubicBezTo>
                  <a:pt x="8335" y="2418"/>
                  <a:pt x="8294" y="2459"/>
                  <a:pt x="8243" y="2459"/>
                </a:cubicBezTo>
                <a:cubicBezTo>
                  <a:pt x="8192" y="2459"/>
                  <a:pt x="8151" y="2418"/>
                  <a:pt x="8151" y="2367"/>
                </a:cubicBezTo>
                <a:cubicBezTo>
                  <a:pt x="8151" y="2316"/>
                  <a:pt x="8192" y="2275"/>
                  <a:pt x="8243" y="2275"/>
                </a:cubicBezTo>
                <a:close/>
                <a:moveTo>
                  <a:pt x="8329" y="1649"/>
                </a:moveTo>
                <a:cubicBezTo>
                  <a:pt x="8329" y="2072"/>
                  <a:pt x="8329" y="2072"/>
                  <a:pt x="8329" y="2072"/>
                </a:cubicBezTo>
                <a:cubicBezTo>
                  <a:pt x="8329" y="2072"/>
                  <a:pt x="8329" y="2072"/>
                  <a:pt x="8329" y="2072"/>
                </a:cubicBezTo>
                <a:cubicBezTo>
                  <a:pt x="8329" y="2123"/>
                  <a:pt x="8288" y="2165"/>
                  <a:pt x="8237" y="2165"/>
                </a:cubicBezTo>
                <a:cubicBezTo>
                  <a:pt x="8187" y="2165"/>
                  <a:pt x="8145" y="2123"/>
                  <a:pt x="8145" y="2072"/>
                </a:cubicBezTo>
                <a:cubicBezTo>
                  <a:pt x="8145" y="1649"/>
                  <a:pt x="8145" y="1649"/>
                  <a:pt x="8145" y="1649"/>
                </a:cubicBezTo>
                <a:cubicBezTo>
                  <a:pt x="8145" y="1598"/>
                  <a:pt x="8187" y="1557"/>
                  <a:pt x="8237" y="1557"/>
                </a:cubicBezTo>
                <a:cubicBezTo>
                  <a:pt x="8288" y="1557"/>
                  <a:pt x="8329" y="1598"/>
                  <a:pt x="8329" y="1649"/>
                </a:cubicBezTo>
                <a:cubicBezTo>
                  <a:pt x="8329" y="1649"/>
                  <a:pt x="8329" y="1649"/>
                  <a:pt x="8329" y="1649"/>
                </a:cubicBezTo>
                <a:close/>
                <a:moveTo>
                  <a:pt x="9069" y="1664"/>
                </a:moveTo>
                <a:cubicBezTo>
                  <a:pt x="9069" y="1902"/>
                  <a:pt x="9069" y="1902"/>
                  <a:pt x="9069" y="1902"/>
                </a:cubicBezTo>
                <a:cubicBezTo>
                  <a:pt x="9069" y="1953"/>
                  <a:pt x="9027" y="1994"/>
                  <a:pt x="8977" y="1994"/>
                </a:cubicBezTo>
                <a:cubicBezTo>
                  <a:pt x="8926" y="1994"/>
                  <a:pt x="8884" y="1953"/>
                  <a:pt x="8884" y="1902"/>
                </a:cubicBezTo>
                <a:cubicBezTo>
                  <a:pt x="8884" y="1902"/>
                  <a:pt x="8884" y="1902"/>
                  <a:pt x="8884" y="1902"/>
                </a:cubicBezTo>
                <a:cubicBezTo>
                  <a:pt x="8884" y="1664"/>
                  <a:pt x="8884" y="1664"/>
                  <a:pt x="8884" y="1664"/>
                </a:cubicBezTo>
                <a:cubicBezTo>
                  <a:pt x="8884" y="1664"/>
                  <a:pt x="8884" y="1664"/>
                  <a:pt x="8884" y="1664"/>
                </a:cubicBezTo>
                <a:cubicBezTo>
                  <a:pt x="8884" y="1613"/>
                  <a:pt x="8926" y="1572"/>
                  <a:pt x="8977" y="1572"/>
                </a:cubicBezTo>
                <a:cubicBezTo>
                  <a:pt x="9027" y="1572"/>
                  <a:pt x="9069" y="1613"/>
                  <a:pt x="9069" y="1664"/>
                </a:cubicBezTo>
                <a:close/>
                <a:moveTo>
                  <a:pt x="8977" y="1306"/>
                </a:moveTo>
                <a:cubicBezTo>
                  <a:pt x="9027" y="1306"/>
                  <a:pt x="9069" y="1347"/>
                  <a:pt x="9069" y="1398"/>
                </a:cubicBezTo>
                <a:cubicBezTo>
                  <a:pt x="9069" y="1448"/>
                  <a:pt x="9027" y="1490"/>
                  <a:pt x="8977" y="1490"/>
                </a:cubicBezTo>
                <a:cubicBezTo>
                  <a:pt x="8926" y="1490"/>
                  <a:pt x="8884" y="1448"/>
                  <a:pt x="8884" y="1398"/>
                </a:cubicBezTo>
                <a:cubicBezTo>
                  <a:pt x="8884" y="1347"/>
                  <a:pt x="8926" y="1306"/>
                  <a:pt x="8977" y="1306"/>
                </a:cubicBezTo>
                <a:close/>
                <a:moveTo>
                  <a:pt x="9322" y="966"/>
                </a:moveTo>
                <a:cubicBezTo>
                  <a:pt x="9372" y="966"/>
                  <a:pt x="9414" y="1007"/>
                  <a:pt x="9414" y="1058"/>
                </a:cubicBezTo>
                <a:cubicBezTo>
                  <a:pt x="9414" y="1109"/>
                  <a:pt x="9372" y="1150"/>
                  <a:pt x="9322" y="1150"/>
                </a:cubicBezTo>
                <a:cubicBezTo>
                  <a:pt x="9271" y="1150"/>
                  <a:pt x="9230" y="1109"/>
                  <a:pt x="9230" y="1058"/>
                </a:cubicBezTo>
                <a:cubicBezTo>
                  <a:pt x="9230" y="1007"/>
                  <a:pt x="9271" y="966"/>
                  <a:pt x="9322" y="966"/>
                </a:cubicBezTo>
                <a:close/>
                <a:moveTo>
                  <a:pt x="4431" y="198"/>
                </a:moveTo>
                <a:cubicBezTo>
                  <a:pt x="4482" y="198"/>
                  <a:pt x="4523" y="240"/>
                  <a:pt x="4523" y="290"/>
                </a:cubicBezTo>
                <a:cubicBezTo>
                  <a:pt x="4523" y="341"/>
                  <a:pt x="4482" y="382"/>
                  <a:pt x="4431" y="382"/>
                </a:cubicBezTo>
                <a:cubicBezTo>
                  <a:pt x="4380" y="382"/>
                  <a:pt x="4339" y="341"/>
                  <a:pt x="4339" y="290"/>
                </a:cubicBezTo>
                <a:cubicBezTo>
                  <a:pt x="4339" y="240"/>
                  <a:pt x="4380" y="198"/>
                  <a:pt x="4431" y="198"/>
                </a:cubicBezTo>
                <a:close/>
                <a:moveTo>
                  <a:pt x="2266" y="201"/>
                </a:moveTo>
                <a:cubicBezTo>
                  <a:pt x="2316" y="201"/>
                  <a:pt x="2358" y="242"/>
                  <a:pt x="2358" y="293"/>
                </a:cubicBezTo>
                <a:cubicBezTo>
                  <a:pt x="2358" y="344"/>
                  <a:pt x="2316" y="385"/>
                  <a:pt x="2266" y="385"/>
                </a:cubicBezTo>
                <a:cubicBezTo>
                  <a:pt x="2215" y="385"/>
                  <a:pt x="2174" y="344"/>
                  <a:pt x="2174" y="293"/>
                </a:cubicBezTo>
                <a:cubicBezTo>
                  <a:pt x="2174" y="242"/>
                  <a:pt x="2215" y="201"/>
                  <a:pt x="2266" y="201"/>
                </a:cubicBezTo>
                <a:close/>
                <a:moveTo>
                  <a:pt x="3715" y="431"/>
                </a:moveTo>
                <a:cubicBezTo>
                  <a:pt x="3766" y="431"/>
                  <a:pt x="3807" y="473"/>
                  <a:pt x="3807" y="523"/>
                </a:cubicBezTo>
                <a:cubicBezTo>
                  <a:pt x="3807" y="574"/>
                  <a:pt x="3766" y="615"/>
                  <a:pt x="3715" y="615"/>
                </a:cubicBezTo>
                <a:cubicBezTo>
                  <a:pt x="3664" y="615"/>
                  <a:pt x="3623" y="574"/>
                  <a:pt x="3623" y="523"/>
                </a:cubicBezTo>
                <a:cubicBezTo>
                  <a:pt x="3623" y="473"/>
                  <a:pt x="3664" y="431"/>
                  <a:pt x="3715" y="431"/>
                </a:cubicBezTo>
                <a:close/>
                <a:moveTo>
                  <a:pt x="3082" y="669"/>
                </a:moveTo>
                <a:cubicBezTo>
                  <a:pt x="3082" y="907"/>
                  <a:pt x="3082" y="907"/>
                  <a:pt x="3082" y="907"/>
                </a:cubicBezTo>
                <a:cubicBezTo>
                  <a:pt x="3082" y="958"/>
                  <a:pt x="3041" y="999"/>
                  <a:pt x="2990" y="999"/>
                </a:cubicBezTo>
                <a:cubicBezTo>
                  <a:pt x="2939" y="999"/>
                  <a:pt x="2898" y="958"/>
                  <a:pt x="2898" y="907"/>
                </a:cubicBezTo>
                <a:cubicBezTo>
                  <a:pt x="2898" y="907"/>
                  <a:pt x="2898" y="907"/>
                  <a:pt x="2898" y="907"/>
                </a:cubicBezTo>
                <a:cubicBezTo>
                  <a:pt x="2898" y="669"/>
                  <a:pt x="2898" y="669"/>
                  <a:pt x="2898" y="669"/>
                </a:cubicBezTo>
                <a:cubicBezTo>
                  <a:pt x="2898" y="669"/>
                  <a:pt x="2898" y="669"/>
                  <a:pt x="2898" y="669"/>
                </a:cubicBezTo>
                <a:cubicBezTo>
                  <a:pt x="2898" y="618"/>
                  <a:pt x="2939" y="577"/>
                  <a:pt x="2990" y="577"/>
                </a:cubicBezTo>
                <a:cubicBezTo>
                  <a:pt x="3041" y="577"/>
                  <a:pt x="3082" y="618"/>
                  <a:pt x="3082" y="669"/>
                </a:cubicBezTo>
                <a:close/>
                <a:moveTo>
                  <a:pt x="3807" y="772"/>
                </a:moveTo>
                <a:cubicBezTo>
                  <a:pt x="3807" y="1011"/>
                  <a:pt x="3807" y="1011"/>
                  <a:pt x="3807" y="1011"/>
                </a:cubicBezTo>
                <a:cubicBezTo>
                  <a:pt x="3807" y="1062"/>
                  <a:pt x="3766" y="1103"/>
                  <a:pt x="3715" y="1103"/>
                </a:cubicBezTo>
                <a:cubicBezTo>
                  <a:pt x="3664" y="1103"/>
                  <a:pt x="3623" y="1062"/>
                  <a:pt x="3623" y="1011"/>
                </a:cubicBezTo>
                <a:cubicBezTo>
                  <a:pt x="3623" y="1011"/>
                  <a:pt x="3623" y="1011"/>
                  <a:pt x="3623" y="1011"/>
                </a:cubicBezTo>
                <a:cubicBezTo>
                  <a:pt x="3623" y="772"/>
                  <a:pt x="3623" y="772"/>
                  <a:pt x="3623" y="772"/>
                </a:cubicBezTo>
                <a:cubicBezTo>
                  <a:pt x="3623" y="772"/>
                  <a:pt x="3623" y="772"/>
                  <a:pt x="3623" y="772"/>
                </a:cubicBezTo>
                <a:cubicBezTo>
                  <a:pt x="3623" y="721"/>
                  <a:pt x="3664" y="680"/>
                  <a:pt x="3715" y="680"/>
                </a:cubicBezTo>
                <a:cubicBezTo>
                  <a:pt x="3766" y="680"/>
                  <a:pt x="3807" y="721"/>
                  <a:pt x="3807" y="772"/>
                </a:cubicBezTo>
                <a:close/>
                <a:moveTo>
                  <a:pt x="1991" y="352"/>
                </a:moveTo>
                <a:cubicBezTo>
                  <a:pt x="1991" y="775"/>
                  <a:pt x="1991" y="775"/>
                  <a:pt x="1991" y="775"/>
                </a:cubicBezTo>
                <a:cubicBezTo>
                  <a:pt x="1991" y="775"/>
                  <a:pt x="1991" y="775"/>
                  <a:pt x="1991" y="775"/>
                </a:cubicBezTo>
                <a:cubicBezTo>
                  <a:pt x="1991" y="826"/>
                  <a:pt x="1950" y="868"/>
                  <a:pt x="1899" y="868"/>
                </a:cubicBezTo>
                <a:cubicBezTo>
                  <a:pt x="1848" y="868"/>
                  <a:pt x="1807" y="826"/>
                  <a:pt x="1807" y="775"/>
                </a:cubicBezTo>
                <a:cubicBezTo>
                  <a:pt x="1807" y="352"/>
                  <a:pt x="1807" y="352"/>
                  <a:pt x="1807" y="352"/>
                </a:cubicBezTo>
                <a:cubicBezTo>
                  <a:pt x="1807" y="301"/>
                  <a:pt x="1848" y="260"/>
                  <a:pt x="1899" y="260"/>
                </a:cubicBezTo>
                <a:cubicBezTo>
                  <a:pt x="1950" y="260"/>
                  <a:pt x="1991" y="301"/>
                  <a:pt x="1991" y="352"/>
                </a:cubicBezTo>
                <a:cubicBezTo>
                  <a:pt x="1991" y="352"/>
                  <a:pt x="1991" y="352"/>
                  <a:pt x="1991" y="352"/>
                </a:cubicBezTo>
                <a:close/>
                <a:moveTo>
                  <a:pt x="1160" y="198"/>
                </a:moveTo>
                <a:cubicBezTo>
                  <a:pt x="1211" y="198"/>
                  <a:pt x="1252" y="240"/>
                  <a:pt x="1252" y="290"/>
                </a:cubicBezTo>
                <a:cubicBezTo>
                  <a:pt x="1252" y="341"/>
                  <a:pt x="1211" y="382"/>
                  <a:pt x="1160" y="382"/>
                </a:cubicBezTo>
                <a:cubicBezTo>
                  <a:pt x="1109" y="382"/>
                  <a:pt x="1068" y="341"/>
                  <a:pt x="1068" y="290"/>
                </a:cubicBezTo>
                <a:cubicBezTo>
                  <a:pt x="1068" y="240"/>
                  <a:pt x="1109" y="198"/>
                  <a:pt x="1160" y="198"/>
                </a:cubicBezTo>
                <a:close/>
                <a:moveTo>
                  <a:pt x="444" y="431"/>
                </a:moveTo>
                <a:cubicBezTo>
                  <a:pt x="495" y="431"/>
                  <a:pt x="536" y="473"/>
                  <a:pt x="536" y="523"/>
                </a:cubicBezTo>
                <a:cubicBezTo>
                  <a:pt x="536" y="574"/>
                  <a:pt x="495" y="615"/>
                  <a:pt x="444" y="615"/>
                </a:cubicBezTo>
                <a:cubicBezTo>
                  <a:pt x="393" y="615"/>
                  <a:pt x="352" y="574"/>
                  <a:pt x="352" y="523"/>
                </a:cubicBezTo>
                <a:cubicBezTo>
                  <a:pt x="352" y="473"/>
                  <a:pt x="393" y="431"/>
                  <a:pt x="444" y="431"/>
                </a:cubicBezTo>
                <a:close/>
                <a:moveTo>
                  <a:pt x="1893" y="0"/>
                </a:moveTo>
                <a:cubicBezTo>
                  <a:pt x="1944" y="0"/>
                  <a:pt x="1985" y="41"/>
                  <a:pt x="1985" y="92"/>
                </a:cubicBezTo>
                <a:cubicBezTo>
                  <a:pt x="1985" y="143"/>
                  <a:pt x="1944" y="184"/>
                  <a:pt x="1893" y="184"/>
                </a:cubicBezTo>
                <a:cubicBezTo>
                  <a:pt x="1842" y="184"/>
                  <a:pt x="1801" y="143"/>
                  <a:pt x="1801" y="92"/>
                </a:cubicBezTo>
                <a:cubicBezTo>
                  <a:pt x="1801" y="41"/>
                  <a:pt x="1842" y="0"/>
                  <a:pt x="1893" y="0"/>
                </a:cubicBezTo>
                <a:close/>
                <a:moveTo>
                  <a:pt x="536" y="772"/>
                </a:moveTo>
                <a:cubicBezTo>
                  <a:pt x="536" y="1011"/>
                  <a:pt x="536" y="1011"/>
                  <a:pt x="536" y="1011"/>
                </a:cubicBezTo>
                <a:cubicBezTo>
                  <a:pt x="536" y="1062"/>
                  <a:pt x="495" y="1103"/>
                  <a:pt x="444" y="1103"/>
                </a:cubicBezTo>
                <a:cubicBezTo>
                  <a:pt x="393" y="1103"/>
                  <a:pt x="352" y="1062"/>
                  <a:pt x="352" y="1011"/>
                </a:cubicBezTo>
                <a:cubicBezTo>
                  <a:pt x="352" y="1011"/>
                  <a:pt x="352" y="1011"/>
                  <a:pt x="352" y="1011"/>
                </a:cubicBezTo>
                <a:cubicBezTo>
                  <a:pt x="352" y="772"/>
                  <a:pt x="352" y="772"/>
                  <a:pt x="352" y="772"/>
                </a:cubicBezTo>
                <a:cubicBezTo>
                  <a:pt x="352" y="772"/>
                  <a:pt x="352" y="772"/>
                  <a:pt x="352" y="772"/>
                </a:cubicBezTo>
                <a:cubicBezTo>
                  <a:pt x="352" y="721"/>
                  <a:pt x="393" y="680"/>
                  <a:pt x="444" y="680"/>
                </a:cubicBezTo>
                <a:cubicBezTo>
                  <a:pt x="495" y="680"/>
                  <a:pt x="536" y="721"/>
                  <a:pt x="536" y="772"/>
                </a:cubicBezTo>
                <a:close/>
                <a:moveTo>
                  <a:pt x="359" y="1649"/>
                </a:moveTo>
                <a:cubicBezTo>
                  <a:pt x="359" y="2072"/>
                  <a:pt x="359" y="2072"/>
                  <a:pt x="359" y="2072"/>
                </a:cubicBezTo>
                <a:cubicBezTo>
                  <a:pt x="359" y="2072"/>
                  <a:pt x="359" y="2072"/>
                  <a:pt x="359" y="2072"/>
                </a:cubicBezTo>
                <a:cubicBezTo>
                  <a:pt x="359" y="2123"/>
                  <a:pt x="318" y="2165"/>
                  <a:pt x="267" y="2165"/>
                </a:cubicBezTo>
                <a:cubicBezTo>
                  <a:pt x="216" y="2165"/>
                  <a:pt x="175" y="2123"/>
                  <a:pt x="175" y="2072"/>
                </a:cubicBezTo>
                <a:cubicBezTo>
                  <a:pt x="175" y="1649"/>
                  <a:pt x="175" y="1649"/>
                  <a:pt x="175" y="1649"/>
                </a:cubicBezTo>
                <a:cubicBezTo>
                  <a:pt x="175" y="1598"/>
                  <a:pt x="216" y="1557"/>
                  <a:pt x="267" y="1557"/>
                </a:cubicBezTo>
                <a:cubicBezTo>
                  <a:pt x="318" y="1557"/>
                  <a:pt x="359" y="1598"/>
                  <a:pt x="359" y="1649"/>
                </a:cubicBezTo>
                <a:cubicBezTo>
                  <a:pt x="359" y="1649"/>
                  <a:pt x="359" y="1649"/>
                  <a:pt x="359" y="1649"/>
                </a:cubicBezTo>
                <a:close/>
                <a:moveTo>
                  <a:pt x="273" y="2275"/>
                </a:moveTo>
                <a:cubicBezTo>
                  <a:pt x="323" y="2275"/>
                  <a:pt x="365" y="2316"/>
                  <a:pt x="365" y="2367"/>
                </a:cubicBezTo>
                <a:cubicBezTo>
                  <a:pt x="365" y="2418"/>
                  <a:pt x="323" y="2459"/>
                  <a:pt x="273" y="2459"/>
                </a:cubicBezTo>
                <a:cubicBezTo>
                  <a:pt x="222" y="2459"/>
                  <a:pt x="181" y="2418"/>
                  <a:pt x="181" y="2367"/>
                </a:cubicBezTo>
                <a:cubicBezTo>
                  <a:pt x="181" y="2316"/>
                  <a:pt x="222" y="2275"/>
                  <a:pt x="273" y="2275"/>
                </a:cubicBezTo>
                <a:close/>
                <a:moveTo>
                  <a:pt x="1006" y="1306"/>
                </a:moveTo>
                <a:cubicBezTo>
                  <a:pt x="1057" y="1306"/>
                  <a:pt x="1098" y="1347"/>
                  <a:pt x="1098" y="1398"/>
                </a:cubicBezTo>
                <a:cubicBezTo>
                  <a:pt x="1098" y="1448"/>
                  <a:pt x="1057" y="1490"/>
                  <a:pt x="1006" y="1490"/>
                </a:cubicBezTo>
                <a:cubicBezTo>
                  <a:pt x="955" y="1490"/>
                  <a:pt x="914" y="1448"/>
                  <a:pt x="914" y="1398"/>
                </a:cubicBezTo>
                <a:cubicBezTo>
                  <a:pt x="914" y="1347"/>
                  <a:pt x="955" y="1306"/>
                  <a:pt x="1006" y="1306"/>
                </a:cubicBezTo>
                <a:close/>
                <a:moveTo>
                  <a:pt x="1098" y="1664"/>
                </a:moveTo>
                <a:cubicBezTo>
                  <a:pt x="1098" y="1902"/>
                  <a:pt x="1098" y="1902"/>
                  <a:pt x="1098" y="1902"/>
                </a:cubicBezTo>
                <a:cubicBezTo>
                  <a:pt x="1098" y="1953"/>
                  <a:pt x="1057" y="1994"/>
                  <a:pt x="1006" y="1994"/>
                </a:cubicBezTo>
                <a:cubicBezTo>
                  <a:pt x="955" y="1994"/>
                  <a:pt x="914" y="1953"/>
                  <a:pt x="914" y="1902"/>
                </a:cubicBezTo>
                <a:cubicBezTo>
                  <a:pt x="914" y="1902"/>
                  <a:pt x="914" y="1902"/>
                  <a:pt x="914" y="1902"/>
                </a:cubicBezTo>
                <a:cubicBezTo>
                  <a:pt x="914" y="1664"/>
                  <a:pt x="914" y="1664"/>
                  <a:pt x="914" y="1664"/>
                </a:cubicBezTo>
                <a:cubicBezTo>
                  <a:pt x="914" y="1664"/>
                  <a:pt x="914" y="1664"/>
                  <a:pt x="914" y="1664"/>
                </a:cubicBezTo>
                <a:cubicBezTo>
                  <a:pt x="914" y="1613"/>
                  <a:pt x="955" y="1572"/>
                  <a:pt x="1006" y="1572"/>
                </a:cubicBezTo>
                <a:cubicBezTo>
                  <a:pt x="1057" y="1572"/>
                  <a:pt x="1098" y="1613"/>
                  <a:pt x="1098" y="1664"/>
                </a:cubicBezTo>
                <a:close/>
                <a:moveTo>
                  <a:pt x="1351" y="966"/>
                </a:moveTo>
                <a:cubicBezTo>
                  <a:pt x="1402" y="966"/>
                  <a:pt x="1443" y="1007"/>
                  <a:pt x="1443" y="1058"/>
                </a:cubicBezTo>
                <a:cubicBezTo>
                  <a:pt x="1443" y="1109"/>
                  <a:pt x="1402" y="1150"/>
                  <a:pt x="1351" y="1150"/>
                </a:cubicBezTo>
                <a:cubicBezTo>
                  <a:pt x="1300" y="1150"/>
                  <a:pt x="1259" y="1109"/>
                  <a:pt x="1259" y="1058"/>
                </a:cubicBezTo>
                <a:cubicBezTo>
                  <a:pt x="1259" y="1007"/>
                  <a:pt x="1300" y="966"/>
                  <a:pt x="1351" y="966"/>
                </a:cubicBezTo>
                <a:close/>
                <a:moveTo>
                  <a:pt x="1811" y="1474"/>
                </a:moveTo>
                <a:cubicBezTo>
                  <a:pt x="1811" y="1712"/>
                  <a:pt x="1811" y="1712"/>
                  <a:pt x="1811" y="1712"/>
                </a:cubicBezTo>
                <a:cubicBezTo>
                  <a:pt x="1811" y="1763"/>
                  <a:pt x="1770" y="1805"/>
                  <a:pt x="1719" y="1805"/>
                </a:cubicBezTo>
                <a:cubicBezTo>
                  <a:pt x="1668" y="1805"/>
                  <a:pt x="1627" y="1763"/>
                  <a:pt x="1627" y="1712"/>
                </a:cubicBezTo>
                <a:cubicBezTo>
                  <a:pt x="1627" y="1712"/>
                  <a:pt x="1627" y="1712"/>
                  <a:pt x="1627" y="1712"/>
                </a:cubicBezTo>
                <a:cubicBezTo>
                  <a:pt x="1627" y="1474"/>
                  <a:pt x="1627" y="1474"/>
                  <a:pt x="1627" y="1474"/>
                </a:cubicBezTo>
                <a:cubicBezTo>
                  <a:pt x="1627" y="1474"/>
                  <a:pt x="1627" y="1474"/>
                  <a:pt x="1627" y="1474"/>
                </a:cubicBezTo>
                <a:cubicBezTo>
                  <a:pt x="1627" y="1423"/>
                  <a:pt x="1668" y="1382"/>
                  <a:pt x="1719" y="1382"/>
                </a:cubicBezTo>
                <a:cubicBezTo>
                  <a:pt x="1770" y="1382"/>
                  <a:pt x="1811" y="1423"/>
                  <a:pt x="1811" y="1474"/>
                </a:cubicBezTo>
                <a:close/>
                <a:moveTo>
                  <a:pt x="1719" y="1881"/>
                </a:moveTo>
                <a:cubicBezTo>
                  <a:pt x="1770" y="1881"/>
                  <a:pt x="1811" y="1922"/>
                  <a:pt x="1811" y="1973"/>
                </a:cubicBezTo>
                <a:cubicBezTo>
                  <a:pt x="1811" y="2024"/>
                  <a:pt x="1770" y="2065"/>
                  <a:pt x="1719" y="2065"/>
                </a:cubicBezTo>
                <a:cubicBezTo>
                  <a:pt x="1668" y="2065"/>
                  <a:pt x="1627" y="2024"/>
                  <a:pt x="1627" y="1973"/>
                </a:cubicBezTo>
                <a:cubicBezTo>
                  <a:pt x="1627" y="1922"/>
                  <a:pt x="1668" y="1881"/>
                  <a:pt x="1719" y="1881"/>
                </a:cubicBezTo>
                <a:close/>
                <a:moveTo>
                  <a:pt x="2441" y="1487"/>
                </a:moveTo>
                <a:cubicBezTo>
                  <a:pt x="2492" y="1487"/>
                  <a:pt x="2533" y="1528"/>
                  <a:pt x="2533" y="1579"/>
                </a:cubicBezTo>
                <a:cubicBezTo>
                  <a:pt x="2533" y="1630"/>
                  <a:pt x="2492" y="1671"/>
                  <a:pt x="2441" y="1671"/>
                </a:cubicBezTo>
                <a:cubicBezTo>
                  <a:pt x="2390" y="1671"/>
                  <a:pt x="2349" y="1630"/>
                  <a:pt x="2349" y="1579"/>
                </a:cubicBezTo>
                <a:cubicBezTo>
                  <a:pt x="2349" y="1528"/>
                  <a:pt x="2390" y="1487"/>
                  <a:pt x="2441" y="1487"/>
                </a:cubicBezTo>
                <a:close/>
                <a:moveTo>
                  <a:pt x="2887" y="1520"/>
                </a:moveTo>
                <a:cubicBezTo>
                  <a:pt x="2887" y="1759"/>
                  <a:pt x="2887" y="1759"/>
                  <a:pt x="2887" y="1759"/>
                </a:cubicBezTo>
                <a:cubicBezTo>
                  <a:pt x="2887" y="1809"/>
                  <a:pt x="2846" y="1851"/>
                  <a:pt x="2795" y="1851"/>
                </a:cubicBezTo>
                <a:cubicBezTo>
                  <a:pt x="2744" y="1851"/>
                  <a:pt x="2703" y="1809"/>
                  <a:pt x="2703" y="1758"/>
                </a:cubicBezTo>
                <a:cubicBezTo>
                  <a:pt x="2703" y="1758"/>
                  <a:pt x="2703" y="1758"/>
                  <a:pt x="2703" y="1758"/>
                </a:cubicBezTo>
                <a:cubicBezTo>
                  <a:pt x="2703" y="1520"/>
                  <a:pt x="2703" y="1520"/>
                  <a:pt x="2703" y="1520"/>
                </a:cubicBezTo>
                <a:cubicBezTo>
                  <a:pt x="2703" y="1520"/>
                  <a:pt x="2703" y="1520"/>
                  <a:pt x="2703" y="1520"/>
                </a:cubicBezTo>
                <a:cubicBezTo>
                  <a:pt x="2703" y="1469"/>
                  <a:pt x="2744" y="1428"/>
                  <a:pt x="2795" y="1428"/>
                </a:cubicBezTo>
                <a:cubicBezTo>
                  <a:pt x="2846" y="1428"/>
                  <a:pt x="2887" y="1469"/>
                  <a:pt x="2887" y="1520"/>
                </a:cubicBezTo>
                <a:close/>
                <a:moveTo>
                  <a:pt x="3534" y="2275"/>
                </a:moveTo>
                <a:cubicBezTo>
                  <a:pt x="3585" y="2275"/>
                  <a:pt x="3626" y="2316"/>
                  <a:pt x="3626" y="2367"/>
                </a:cubicBezTo>
                <a:cubicBezTo>
                  <a:pt x="3626" y="2418"/>
                  <a:pt x="3585" y="2459"/>
                  <a:pt x="3534" y="2459"/>
                </a:cubicBezTo>
                <a:cubicBezTo>
                  <a:pt x="3483" y="2459"/>
                  <a:pt x="3442" y="2418"/>
                  <a:pt x="3442" y="2367"/>
                </a:cubicBezTo>
                <a:cubicBezTo>
                  <a:pt x="3442" y="2316"/>
                  <a:pt x="3483" y="2275"/>
                  <a:pt x="3534" y="2275"/>
                </a:cubicBezTo>
                <a:close/>
                <a:moveTo>
                  <a:pt x="3620" y="1649"/>
                </a:moveTo>
                <a:cubicBezTo>
                  <a:pt x="3620" y="2072"/>
                  <a:pt x="3620" y="2072"/>
                  <a:pt x="3620" y="2072"/>
                </a:cubicBezTo>
                <a:cubicBezTo>
                  <a:pt x="3620" y="2072"/>
                  <a:pt x="3620" y="2072"/>
                  <a:pt x="3620" y="2072"/>
                </a:cubicBezTo>
                <a:cubicBezTo>
                  <a:pt x="3620" y="2123"/>
                  <a:pt x="3579" y="2165"/>
                  <a:pt x="3528" y="2165"/>
                </a:cubicBezTo>
                <a:cubicBezTo>
                  <a:pt x="3477" y="2165"/>
                  <a:pt x="3436" y="2123"/>
                  <a:pt x="3436" y="2072"/>
                </a:cubicBezTo>
                <a:cubicBezTo>
                  <a:pt x="3436" y="1649"/>
                  <a:pt x="3436" y="1649"/>
                  <a:pt x="3436" y="1649"/>
                </a:cubicBezTo>
                <a:cubicBezTo>
                  <a:pt x="3436" y="1598"/>
                  <a:pt x="3477" y="1557"/>
                  <a:pt x="3528" y="1557"/>
                </a:cubicBezTo>
                <a:cubicBezTo>
                  <a:pt x="3579" y="1557"/>
                  <a:pt x="3620" y="1598"/>
                  <a:pt x="3620" y="1649"/>
                </a:cubicBezTo>
                <a:cubicBezTo>
                  <a:pt x="3620" y="1649"/>
                  <a:pt x="3620" y="1649"/>
                  <a:pt x="3620" y="1649"/>
                </a:cubicBezTo>
                <a:close/>
                <a:moveTo>
                  <a:pt x="4359" y="1664"/>
                </a:moveTo>
                <a:cubicBezTo>
                  <a:pt x="4359" y="1902"/>
                  <a:pt x="4359" y="1902"/>
                  <a:pt x="4359" y="1902"/>
                </a:cubicBezTo>
                <a:cubicBezTo>
                  <a:pt x="4359" y="1953"/>
                  <a:pt x="4318" y="1994"/>
                  <a:pt x="4267" y="1994"/>
                </a:cubicBezTo>
                <a:cubicBezTo>
                  <a:pt x="4216" y="1994"/>
                  <a:pt x="4175" y="1953"/>
                  <a:pt x="4175" y="1902"/>
                </a:cubicBezTo>
                <a:cubicBezTo>
                  <a:pt x="4175" y="1902"/>
                  <a:pt x="4175" y="1902"/>
                  <a:pt x="4175" y="1902"/>
                </a:cubicBezTo>
                <a:cubicBezTo>
                  <a:pt x="4175" y="1664"/>
                  <a:pt x="4175" y="1664"/>
                  <a:pt x="4175" y="1664"/>
                </a:cubicBezTo>
                <a:cubicBezTo>
                  <a:pt x="4175" y="1664"/>
                  <a:pt x="4175" y="1664"/>
                  <a:pt x="4175" y="1664"/>
                </a:cubicBezTo>
                <a:cubicBezTo>
                  <a:pt x="4175" y="1613"/>
                  <a:pt x="4216" y="1572"/>
                  <a:pt x="4267" y="1572"/>
                </a:cubicBezTo>
                <a:cubicBezTo>
                  <a:pt x="4318" y="1572"/>
                  <a:pt x="4359" y="1613"/>
                  <a:pt x="4359" y="1664"/>
                </a:cubicBezTo>
                <a:close/>
                <a:moveTo>
                  <a:pt x="4267" y="1306"/>
                </a:moveTo>
                <a:cubicBezTo>
                  <a:pt x="4318" y="1306"/>
                  <a:pt x="4359" y="1347"/>
                  <a:pt x="4359" y="1398"/>
                </a:cubicBezTo>
                <a:cubicBezTo>
                  <a:pt x="4359" y="1448"/>
                  <a:pt x="4318" y="1490"/>
                  <a:pt x="4267" y="1490"/>
                </a:cubicBezTo>
                <a:cubicBezTo>
                  <a:pt x="4216" y="1490"/>
                  <a:pt x="4175" y="1448"/>
                  <a:pt x="4175" y="1398"/>
                </a:cubicBezTo>
                <a:cubicBezTo>
                  <a:pt x="4175" y="1347"/>
                  <a:pt x="4216" y="1306"/>
                  <a:pt x="4267" y="1306"/>
                </a:cubicBezTo>
                <a:close/>
                <a:moveTo>
                  <a:pt x="4612" y="966"/>
                </a:moveTo>
                <a:cubicBezTo>
                  <a:pt x="4663" y="966"/>
                  <a:pt x="4704" y="1007"/>
                  <a:pt x="4704" y="1058"/>
                </a:cubicBezTo>
                <a:cubicBezTo>
                  <a:pt x="4704" y="1109"/>
                  <a:pt x="4663" y="1150"/>
                  <a:pt x="4612" y="1150"/>
                </a:cubicBezTo>
                <a:cubicBezTo>
                  <a:pt x="4561" y="1150"/>
                  <a:pt x="4520" y="1109"/>
                  <a:pt x="4520" y="1058"/>
                </a:cubicBezTo>
                <a:cubicBezTo>
                  <a:pt x="4520" y="1007"/>
                  <a:pt x="4561" y="966"/>
                  <a:pt x="4612" y="966"/>
                </a:cubicBezTo>
                <a:close/>
              </a:path>
            </a:pathLst>
          </a:custGeom>
          <a:blipFill dpi="0" rotWithShape="1">
            <a:blip r:embed="rId3">
              <a:duotone>
                <a:prstClr val="black"/>
                <a:srgbClr val="C3B12F">
                  <a:tint val="45000"/>
                  <a:satMod val="400000"/>
                </a:srgbClr>
              </a:duotone>
            </a:blip>
            <a:srcRect/>
            <a:stretch>
              <a:fillRect t="-14000" b="-17000"/>
            </a:stretch>
          </a:blipFill>
          <a:ln>
            <a:noFill/>
          </a:ln>
          <a:effectLst>
            <a:outerShdw blurRad="63500" dist="38100" algn="l" rotWithShape="0">
              <a:prstClr val="black">
                <a:alpha val="39000"/>
              </a:prstClr>
            </a:outerShdw>
          </a:effectLst>
        </p:spPr>
        <p:txBody>
          <a:bodyPr vert="horz" wrap="square" lIns="91440" tIns="45720" rIns="91440" bIns="45720" numCol="1" anchor="t" anchorCtr="0" compatLnSpc="1">
            <a:prstTxWarp prst="textNoShape">
              <a:avLst/>
            </a:prstTxWarp>
          </a:bodyPr>
          <a:lstStyle/>
          <a:p>
            <a:endParaRPr lang="pt-BR"/>
          </a:p>
        </p:txBody>
      </p:sp>
    </p:spTree>
    <p:extLst>
      <p:ext uri="{BB962C8B-B14F-4D97-AF65-F5344CB8AC3E}">
        <p14:creationId xmlns:p14="http://schemas.microsoft.com/office/powerpoint/2010/main" val="33079631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ransição_Perg.Comp. - RS">
    <p:bg>
      <p:bgPr>
        <a:pattFill prst="narVert">
          <a:fgClr>
            <a:srgbClr val="FFF5D9"/>
          </a:fgClr>
          <a:bgClr>
            <a:schemeClr val="bg1"/>
          </a:bgClr>
        </a:pattFill>
        <a:effectLst/>
      </p:bgPr>
    </p:bg>
    <p:spTree>
      <p:nvGrpSpPr>
        <p:cNvPr id="1" name=""/>
        <p:cNvGrpSpPr/>
        <p:nvPr/>
      </p:nvGrpSpPr>
      <p:grpSpPr>
        <a:xfrm>
          <a:off x="0" y="0"/>
          <a:ext cx="0" cy="0"/>
          <a:chOff x="0" y="0"/>
          <a:chExt cx="0" cy="0"/>
        </a:xfrm>
      </p:grpSpPr>
      <p:pic>
        <p:nvPicPr>
          <p:cNvPr id="11" name="Imagem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3333" y="282971"/>
            <a:ext cx="3217334" cy="3217334"/>
          </a:xfrm>
          <a:prstGeom prst="rect">
            <a:avLst/>
          </a:prstGeom>
        </p:spPr>
      </p:pic>
      <p:sp>
        <p:nvSpPr>
          <p:cNvPr id="5" name="Retângulo 4"/>
          <p:cNvSpPr/>
          <p:nvPr userDrawn="1"/>
        </p:nvSpPr>
        <p:spPr>
          <a:xfrm>
            <a:off x="0" y="6768251"/>
            <a:ext cx="9144000" cy="89749"/>
          </a:xfrm>
          <a:prstGeom prst="rect">
            <a:avLst/>
          </a:prstGeom>
          <a:solidFill>
            <a:srgbClr val="C3B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userDrawn="1"/>
        </p:nvSpPr>
        <p:spPr>
          <a:xfrm flipV="1">
            <a:off x="0" y="6722532"/>
            <a:ext cx="9144000" cy="45719"/>
          </a:xfrm>
          <a:prstGeom prst="rect">
            <a:avLst/>
          </a:prstGeom>
          <a:solidFill>
            <a:srgbClr val="A1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4" name="Conector reto 13"/>
          <p:cNvCxnSpPr/>
          <p:nvPr userDrawn="1"/>
        </p:nvCxnSpPr>
        <p:spPr>
          <a:xfrm>
            <a:off x="4275666" y="592667"/>
            <a:ext cx="0" cy="440266"/>
          </a:xfrm>
          <a:prstGeom prst="line">
            <a:avLst/>
          </a:prstGeom>
          <a:ln>
            <a:solidFill>
              <a:srgbClr val="C3B12F"/>
            </a:solidFill>
          </a:ln>
        </p:spPr>
        <p:style>
          <a:lnRef idx="1">
            <a:schemeClr val="accent6"/>
          </a:lnRef>
          <a:fillRef idx="0">
            <a:schemeClr val="accent6"/>
          </a:fillRef>
          <a:effectRef idx="0">
            <a:schemeClr val="accent6"/>
          </a:effectRef>
          <a:fontRef idx="minor">
            <a:schemeClr val="tx1"/>
          </a:fontRef>
        </p:style>
      </p:cxnSp>
      <p:cxnSp>
        <p:nvCxnSpPr>
          <p:cNvPr id="15" name="Conector reto 14"/>
          <p:cNvCxnSpPr/>
          <p:nvPr userDrawn="1"/>
        </p:nvCxnSpPr>
        <p:spPr>
          <a:xfrm>
            <a:off x="4842933" y="592667"/>
            <a:ext cx="0" cy="440266"/>
          </a:xfrm>
          <a:prstGeom prst="line">
            <a:avLst/>
          </a:prstGeom>
          <a:ln>
            <a:solidFill>
              <a:srgbClr val="C3B12F"/>
            </a:solidFill>
          </a:ln>
        </p:spPr>
        <p:style>
          <a:lnRef idx="1">
            <a:schemeClr val="accent6"/>
          </a:lnRef>
          <a:fillRef idx="0">
            <a:schemeClr val="accent6"/>
          </a:fillRef>
          <a:effectRef idx="0">
            <a:schemeClr val="accent6"/>
          </a:effectRef>
          <a:fontRef idx="minor">
            <a:schemeClr val="tx1"/>
          </a:fontRef>
        </p:style>
      </p:cxnSp>
      <p:cxnSp>
        <p:nvCxnSpPr>
          <p:cNvPr id="16" name="Conector reto 15"/>
          <p:cNvCxnSpPr/>
          <p:nvPr userDrawn="1"/>
        </p:nvCxnSpPr>
        <p:spPr>
          <a:xfrm>
            <a:off x="4580467" y="1905000"/>
            <a:ext cx="0" cy="1371600"/>
          </a:xfrm>
          <a:prstGeom prst="line">
            <a:avLst/>
          </a:prstGeom>
          <a:ln>
            <a:solidFill>
              <a:srgbClr val="C3B12F"/>
            </a:solidFill>
          </a:ln>
        </p:spPr>
        <p:style>
          <a:lnRef idx="1">
            <a:schemeClr val="accent6"/>
          </a:lnRef>
          <a:fillRef idx="0">
            <a:schemeClr val="accent6"/>
          </a:fillRef>
          <a:effectRef idx="0">
            <a:schemeClr val="accent6"/>
          </a:effectRef>
          <a:fontRef idx="minor">
            <a:schemeClr val="tx1"/>
          </a:fontRef>
        </p:style>
      </p:cxnSp>
      <p:sp>
        <p:nvSpPr>
          <p:cNvPr id="13" name="Freeform 5"/>
          <p:cNvSpPr>
            <a:spLocks noEditPoints="1"/>
          </p:cNvSpPr>
          <p:nvPr userDrawn="1"/>
        </p:nvSpPr>
        <p:spPr bwMode="auto">
          <a:xfrm>
            <a:off x="-1588" y="3888088"/>
            <a:ext cx="9144000" cy="2835275"/>
          </a:xfrm>
          <a:custGeom>
            <a:avLst/>
            <a:gdLst>
              <a:gd name="T0" fmla="*/ 2358 w 9603"/>
              <a:gd name="T1" fmla="*/ 542 h 2976"/>
              <a:gd name="T2" fmla="*/ 7067 w 9603"/>
              <a:gd name="T3" fmla="*/ 542 h 2976"/>
              <a:gd name="T4" fmla="*/ 6883 w 9603"/>
              <a:gd name="T5" fmla="*/ 293 h 2976"/>
              <a:gd name="T6" fmla="*/ 7700 w 9603"/>
              <a:gd name="T7" fmla="*/ 999 h 2976"/>
              <a:gd name="T8" fmla="*/ 8424 w 9603"/>
              <a:gd name="T9" fmla="*/ 1103 h 2976"/>
              <a:gd name="T10" fmla="*/ 6700 w 9603"/>
              <a:gd name="T11" fmla="*/ 775 h 2976"/>
              <a:gd name="T12" fmla="*/ 5869 w 9603"/>
              <a:gd name="T13" fmla="*/ 382 h 2976"/>
              <a:gd name="T14" fmla="*/ 6695 w 9603"/>
              <a:gd name="T15" fmla="*/ 92 h 2976"/>
              <a:gd name="T16" fmla="*/ 5061 w 9603"/>
              <a:gd name="T17" fmla="*/ 772 h 2976"/>
              <a:gd name="T18" fmla="*/ 6613 w 9603"/>
              <a:gd name="T19" fmla="*/ 974 h 2976"/>
              <a:gd name="T20" fmla="*/ 6159 w 9603"/>
              <a:gd name="T21" fmla="*/ 790 h 2976"/>
              <a:gd name="T22" fmla="*/ 5613 w 9603"/>
              <a:gd name="T23" fmla="*/ 1133 h 2976"/>
              <a:gd name="T24" fmla="*/ 5254 w 9603"/>
              <a:gd name="T25" fmla="*/ 1285 h 2976"/>
              <a:gd name="T26" fmla="*/ 4710 w 9603"/>
              <a:gd name="T27" fmla="*/ 711 h 2976"/>
              <a:gd name="T28" fmla="*/ 4256 w 9603"/>
              <a:gd name="T29" fmla="*/ 1216 h 2976"/>
              <a:gd name="T30" fmla="*/ 3806 w 9603"/>
              <a:gd name="T31" fmla="*/ 1285 h 2976"/>
              <a:gd name="T32" fmla="*/ 3349 w 9603"/>
              <a:gd name="T33" fmla="*/ 710 h 2976"/>
              <a:gd name="T34" fmla="*/ 2896 w 9603"/>
              <a:gd name="T35" fmla="*/ 1268 h 2976"/>
              <a:gd name="T36" fmla="*/ 2350 w 9603"/>
              <a:gd name="T37" fmla="*/ 1333 h 2976"/>
              <a:gd name="T38" fmla="*/ 1995 w 9603"/>
              <a:gd name="T39" fmla="*/ 1066 h 2976"/>
              <a:gd name="T40" fmla="*/ 1449 w 9603"/>
              <a:gd name="T41" fmla="*/ 711 h 2976"/>
              <a:gd name="T42" fmla="*/ 995 w 9603"/>
              <a:gd name="T43" fmla="*/ 1216 h 2976"/>
              <a:gd name="T44" fmla="*/ 545 w 9603"/>
              <a:gd name="T45" fmla="*/ 1285 h 2976"/>
              <a:gd name="T46" fmla="*/ 87 w 9603"/>
              <a:gd name="T47" fmla="*/ 710 h 2976"/>
              <a:gd name="T48" fmla="*/ 9329 w 9603"/>
              <a:gd name="T49" fmla="*/ 872 h 2976"/>
              <a:gd name="T50" fmla="*/ 8874 w 9603"/>
              <a:gd name="T51" fmla="*/ 1069 h 2976"/>
              <a:gd name="T52" fmla="*/ 8424 w 9603"/>
              <a:gd name="T53" fmla="*/ 1193 h 2976"/>
              <a:gd name="T54" fmla="*/ 7966 w 9603"/>
              <a:gd name="T55" fmla="*/ 1638 h 2976"/>
              <a:gd name="T56" fmla="*/ 7423 w 9603"/>
              <a:gd name="T57" fmla="*/ 1268 h 2976"/>
              <a:gd name="T58" fmla="*/ 7059 w 9603"/>
              <a:gd name="T59" fmla="*/ 1202 h 2976"/>
              <a:gd name="T60" fmla="*/ 4894 w 9603"/>
              <a:gd name="T61" fmla="*/ 1608 h 2976"/>
              <a:gd name="T62" fmla="*/ 4982 w 9603"/>
              <a:gd name="T63" fmla="*/ 2275 h 2976"/>
              <a:gd name="T64" fmla="*/ 5623 w 9603"/>
              <a:gd name="T65" fmla="*/ 1902 h 2976"/>
              <a:gd name="T66" fmla="*/ 5968 w 9603"/>
              <a:gd name="T67" fmla="*/ 1058 h 2976"/>
              <a:gd name="T68" fmla="*/ 6429 w 9603"/>
              <a:gd name="T69" fmla="*/ 1382 h 2976"/>
              <a:gd name="T70" fmla="*/ 7150 w 9603"/>
              <a:gd name="T71" fmla="*/ 1671 h 2976"/>
              <a:gd name="T72" fmla="*/ 7412 w 9603"/>
              <a:gd name="T73" fmla="*/ 1520 h 2976"/>
              <a:gd name="T74" fmla="*/ 8329 w 9603"/>
              <a:gd name="T75" fmla="*/ 2072 h 2976"/>
              <a:gd name="T76" fmla="*/ 9069 w 9603"/>
              <a:gd name="T77" fmla="*/ 1902 h 2976"/>
              <a:gd name="T78" fmla="*/ 9069 w 9603"/>
              <a:gd name="T79" fmla="*/ 1398 h 2976"/>
              <a:gd name="T80" fmla="*/ 4431 w 9603"/>
              <a:gd name="T81" fmla="*/ 198 h 2976"/>
              <a:gd name="T82" fmla="*/ 2266 w 9603"/>
              <a:gd name="T83" fmla="*/ 201 h 2976"/>
              <a:gd name="T84" fmla="*/ 2898 w 9603"/>
              <a:gd name="T85" fmla="*/ 907 h 2976"/>
              <a:gd name="T86" fmla="*/ 3623 w 9603"/>
              <a:gd name="T87" fmla="*/ 1011 h 2976"/>
              <a:gd name="T88" fmla="*/ 1899 w 9603"/>
              <a:gd name="T89" fmla="*/ 868 h 2976"/>
              <a:gd name="T90" fmla="*/ 1068 w 9603"/>
              <a:gd name="T91" fmla="*/ 290 h 2976"/>
              <a:gd name="T92" fmla="*/ 1893 w 9603"/>
              <a:gd name="T93" fmla="*/ 184 h 2976"/>
              <a:gd name="T94" fmla="*/ 352 w 9603"/>
              <a:gd name="T95" fmla="*/ 772 h 2976"/>
              <a:gd name="T96" fmla="*/ 267 w 9603"/>
              <a:gd name="T97" fmla="*/ 1557 h 2976"/>
              <a:gd name="T98" fmla="*/ 1098 w 9603"/>
              <a:gd name="T99" fmla="*/ 1398 h 2976"/>
              <a:gd name="T100" fmla="*/ 914 w 9603"/>
              <a:gd name="T101" fmla="*/ 1664 h 2976"/>
              <a:gd name="T102" fmla="*/ 1811 w 9603"/>
              <a:gd name="T103" fmla="*/ 1474 h 2976"/>
              <a:gd name="T104" fmla="*/ 1719 w 9603"/>
              <a:gd name="T105" fmla="*/ 1881 h 2976"/>
              <a:gd name="T106" fmla="*/ 2441 w 9603"/>
              <a:gd name="T107" fmla="*/ 1487 h 2976"/>
              <a:gd name="T108" fmla="*/ 2887 w 9603"/>
              <a:gd name="T109" fmla="*/ 1520 h 2976"/>
              <a:gd name="T110" fmla="*/ 3528 w 9603"/>
              <a:gd name="T111" fmla="*/ 2165 h 2976"/>
              <a:gd name="T112" fmla="*/ 4175 w 9603"/>
              <a:gd name="T113" fmla="*/ 1902 h 2976"/>
              <a:gd name="T114" fmla="*/ 4175 w 9603"/>
              <a:gd name="T115" fmla="*/ 1398 h 2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603" h="2976">
                <a:moveTo>
                  <a:pt x="2358" y="542"/>
                </a:moveTo>
                <a:cubicBezTo>
                  <a:pt x="2358" y="965"/>
                  <a:pt x="2358" y="965"/>
                  <a:pt x="2358" y="965"/>
                </a:cubicBezTo>
                <a:cubicBezTo>
                  <a:pt x="2358" y="965"/>
                  <a:pt x="2358" y="965"/>
                  <a:pt x="2358" y="965"/>
                </a:cubicBezTo>
                <a:cubicBezTo>
                  <a:pt x="2358" y="1016"/>
                  <a:pt x="2316" y="1057"/>
                  <a:pt x="2266" y="1057"/>
                </a:cubicBezTo>
                <a:cubicBezTo>
                  <a:pt x="2215" y="1057"/>
                  <a:pt x="2174" y="1016"/>
                  <a:pt x="2174" y="965"/>
                </a:cubicBezTo>
                <a:cubicBezTo>
                  <a:pt x="2174" y="542"/>
                  <a:pt x="2174" y="542"/>
                  <a:pt x="2174" y="542"/>
                </a:cubicBezTo>
                <a:cubicBezTo>
                  <a:pt x="2174" y="491"/>
                  <a:pt x="2215" y="449"/>
                  <a:pt x="2266" y="449"/>
                </a:cubicBezTo>
                <a:cubicBezTo>
                  <a:pt x="2316" y="449"/>
                  <a:pt x="2358" y="491"/>
                  <a:pt x="2358" y="542"/>
                </a:cubicBezTo>
                <a:cubicBezTo>
                  <a:pt x="2358" y="542"/>
                  <a:pt x="2358" y="542"/>
                  <a:pt x="2358" y="542"/>
                </a:cubicBezTo>
                <a:close/>
                <a:moveTo>
                  <a:pt x="7067" y="542"/>
                </a:moveTo>
                <a:cubicBezTo>
                  <a:pt x="7067" y="965"/>
                  <a:pt x="7067" y="965"/>
                  <a:pt x="7067" y="965"/>
                </a:cubicBezTo>
                <a:cubicBezTo>
                  <a:pt x="7067" y="965"/>
                  <a:pt x="7067" y="965"/>
                  <a:pt x="7067" y="965"/>
                </a:cubicBezTo>
                <a:cubicBezTo>
                  <a:pt x="7067" y="1016"/>
                  <a:pt x="7026" y="1057"/>
                  <a:pt x="6975" y="1057"/>
                </a:cubicBezTo>
                <a:cubicBezTo>
                  <a:pt x="6924" y="1057"/>
                  <a:pt x="6883" y="1016"/>
                  <a:pt x="6883" y="965"/>
                </a:cubicBezTo>
                <a:cubicBezTo>
                  <a:pt x="6883" y="542"/>
                  <a:pt x="6883" y="542"/>
                  <a:pt x="6883" y="542"/>
                </a:cubicBezTo>
                <a:cubicBezTo>
                  <a:pt x="6883" y="491"/>
                  <a:pt x="6924" y="449"/>
                  <a:pt x="6975" y="449"/>
                </a:cubicBezTo>
                <a:cubicBezTo>
                  <a:pt x="7026" y="449"/>
                  <a:pt x="7067" y="491"/>
                  <a:pt x="7067" y="542"/>
                </a:cubicBezTo>
                <a:cubicBezTo>
                  <a:pt x="7067" y="542"/>
                  <a:pt x="7067" y="542"/>
                  <a:pt x="7067" y="542"/>
                </a:cubicBezTo>
                <a:close/>
                <a:moveTo>
                  <a:pt x="9140" y="198"/>
                </a:moveTo>
                <a:cubicBezTo>
                  <a:pt x="9191" y="198"/>
                  <a:pt x="9232" y="240"/>
                  <a:pt x="9232" y="290"/>
                </a:cubicBezTo>
                <a:cubicBezTo>
                  <a:pt x="9232" y="341"/>
                  <a:pt x="9191" y="382"/>
                  <a:pt x="9140" y="382"/>
                </a:cubicBezTo>
                <a:cubicBezTo>
                  <a:pt x="9090" y="382"/>
                  <a:pt x="9048" y="341"/>
                  <a:pt x="9048" y="290"/>
                </a:cubicBezTo>
                <a:cubicBezTo>
                  <a:pt x="9048" y="240"/>
                  <a:pt x="9090" y="198"/>
                  <a:pt x="9140" y="198"/>
                </a:cubicBezTo>
                <a:close/>
                <a:moveTo>
                  <a:pt x="6975" y="201"/>
                </a:moveTo>
                <a:cubicBezTo>
                  <a:pt x="7026" y="201"/>
                  <a:pt x="7067" y="242"/>
                  <a:pt x="7067" y="293"/>
                </a:cubicBezTo>
                <a:cubicBezTo>
                  <a:pt x="7067" y="344"/>
                  <a:pt x="7026" y="385"/>
                  <a:pt x="6975" y="385"/>
                </a:cubicBezTo>
                <a:cubicBezTo>
                  <a:pt x="6924" y="385"/>
                  <a:pt x="6883" y="344"/>
                  <a:pt x="6883" y="293"/>
                </a:cubicBezTo>
                <a:cubicBezTo>
                  <a:pt x="6883" y="242"/>
                  <a:pt x="6924" y="201"/>
                  <a:pt x="6975" y="201"/>
                </a:cubicBezTo>
                <a:close/>
                <a:moveTo>
                  <a:pt x="8424" y="431"/>
                </a:moveTo>
                <a:cubicBezTo>
                  <a:pt x="8475" y="431"/>
                  <a:pt x="8516" y="473"/>
                  <a:pt x="8516" y="523"/>
                </a:cubicBezTo>
                <a:cubicBezTo>
                  <a:pt x="8516" y="574"/>
                  <a:pt x="8475" y="615"/>
                  <a:pt x="8424" y="615"/>
                </a:cubicBezTo>
                <a:cubicBezTo>
                  <a:pt x="8374" y="615"/>
                  <a:pt x="8332" y="574"/>
                  <a:pt x="8332" y="523"/>
                </a:cubicBezTo>
                <a:cubicBezTo>
                  <a:pt x="8332" y="473"/>
                  <a:pt x="8374" y="431"/>
                  <a:pt x="8424" y="431"/>
                </a:cubicBezTo>
                <a:close/>
                <a:moveTo>
                  <a:pt x="7792" y="669"/>
                </a:moveTo>
                <a:cubicBezTo>
                  <a:pt x="7792" y="907"/>
                  <a:pt x="7792" y="907"/>
                  <a:pt x="7792" y="907"/>
                </a:cubicBezTo>
                <a:cubicBezTo>
                  <a:pt x="7792" y="958"/>
                  <a:pt x="7750" y="999"/>
                  <a:pt x="7700" y="999"/>
                </a:cubicBezTo>
                <a:cubicBezTo>
                  <a:pt x="7649" y="999"/>
                  <a:pt x="7608" y="958"/>
                  <a:pt x="7608" y="907"/>
                </a:cubicBezTo>
                <a:cubicBezTo>
                  <a:pt x="7608" y="907"/>
                  <a:pt x="7608" y="907"/>
                  <a:pt x="7608" y="907"/>
                </a:cubicBezTo>
                <a:cubicBezTo>
                  <a:pt x="7608" y="669"/>
                  <a:pt x="7608" y="669"/>
                  <a:pt x="7608" y="669"/>
                </a:cubicBezTo>
                <a:cubicBezTo>
                  <a:pt x="7608" y="669"/>
                  <a:pt x="7608" y="669"/>
                  <a:pt x="7608" y="669"/>
                </a:cubicBezTo>
                <a:cubicBezTo>
                  <a:pt x="7608" y="618"/>
                  <a:pt x="7649" y="577"/>
                  <a:pt x="7700" y="577"/>
                </a:cubicBezTo>
                <a:cubicBezTo>
                  <a:pt x="7750" y="577"/>
                  <a:pt x="7792" y="618"/>
                  <a:pt x="7792" y="669"/>
                </a:cubicBezTo>
                <a:close/>
                <a:moveTo>
                  <a:pt x="8516" y="772"/>
                </a:moveTo>
                <a:cubicBezTo>
                  <a:pt x="8516" y="1011"/>
                  <a:pt x="8516" y="1011"/>
                  <a:pt x="8516" y="1011"/>
                </a:cubicBezTo>
                <a:cubicBezTo>
                  <a:pt x="8516" y="1062"/>
                  <a:pt x="8475" y="1103"/>
                  <a:pt x="8424" y="1103"/>
                </a:cubicBezTo>
                <a:cubicBezTo>
                  <a:pt x="8374" y="1103"/>
                  <a:pt x="8332" y="1062"/>
                  <a:pt x="8332" y="1011"/>
                </a:cubicBezTo>
                <a:cubicBezTo>
                  <a:pt x="8332" y="1011"/>
                  <a:pt x="8332" y="1011"/>
                  <a:pt x="8332" y="1011"/>
                </a:cubicBezTo>
                <a:cubicBezTo>
                  <a:pt x="8332" y="772"/>
                  <a:pt x="8332" y="772"/>
                  <a:pt x="8332" y="772"/>
                </a:cubicBezTo>
                <a:cubicBezTo>
                  <a:pt x="8332" y="772"/>
                  <a:pt x="8332" y="772"/>
                  <a:pt x="8332" y="772"/>
                </a:cubicBezTo>
                <a:cubicBezTo>
                  <a:pt x="8332" y="721"/>
                  <a:pt x="8374" y="680"/>
                  <a:pt x="8424" y="680"/>
                </a:cubicBezTo>
                <a:cubicBezTo>
                  <a:pt x="8475" y="680"/>
                  <a:pt x="8516" y="721"/>
                  <a:pt x="8516" y="772"/>
                </a:cubicBezTo>
                <a:close/>
                <a:moveTo>
                  <a:pt x="6700" y="352"/>
                </a:moveTo>
                <a:cubicBezTo>
                  <a:pt x="6700" y="775"/>
                  <a:pt x="6700" y="775"/>
                  <a:pt x="6700" y="775"/>
                </a:cubicBezTo>
                <a:cubicBezTo>
                  <a:pt x="6700" y="775"/>
                  <a:pt x="6700" y="775"/>
                  <a:pt x="6700" y="775"/>
                </a:cubicBezTo>
                <a:cubicBezTo>
                  <a:pt x="6700" y="826"/>
                  <a:pt x="6659" y="868"/>
                  <a:pt x="6608" y="868"/>
                </a:cubicBezTo>
                <a:cubicBezTo>
                  <a:pt x="6558" y="868"/>
                  <a:pt x="6516" y="826"/>
                  <a:pt x="6516" y="775"/>
                </a:cubicBezTo>
                <a:cubicBezTo>
                  <a:pt x="6516" y="352"/>
                  <a:pt x="6516" y="352"/>
                  <a:pt x="6516" y="352"/>
                </a:cubicBezTo>
                <a:cubicBezTo>
                  <a:pt x="6516" y="301"/>
                  <a:pt x="6558" y="260"/>
                  <a:pt x="6608" y="260"/>
                </a:cubicBezTo>
                <a:cubicBezTo>
                  <a:pt x="6659" y="260"/>
                  <a:pt x="6700" y="301"/>
                  <a:pt x="6700" y="352"/>
                </a:cubicBezTo>
                <a:cubicBezTo>
                  <a:pt x="6700" y="352"/>
                  <a:pt x="6700" y="352"/>
                  <a:pt x="6700" y="352"/>
                </a:cubicBezTo>
                <a:close/>
                <a:moveTo>
                  <a:pt x="5869" y="198"/>
                </a:moveTo>
                <a:cubicBezTo>
                  <a:pt x="5920" y="198"/>
                  <a:pt x="5961" y="240"/>
                  <a:pt x="5961" y="290"/>
                </a:cubicBezTo>
                <a:cubicBezTo>
                  <a:pt x="5961" y="341"/>
                  <a:pt x="5920" y="382"/>
                  <a:pt x="5869" y="382"/>
                </a:cubicBezTo>
                <a:cubicBezTo>
                  <a:pt x="5819" y="382"/>
                  <a:pt x="5777" y="341"/>
                  <a:pt x="5777" y="290"/>
                </a:cubicBezTo>
                <a:cubicBezTo>
                  <a:pt x="5777" y="240"/>
                  <a:pt x="5819" y="198"/>
                  <a:pt x="5869" y="198"/>
                </a:cubicBezTo>
                <a:close/>
                <a:moveTo>
                  <a:pt x="5153" y="431"/>
                </a:moveTo>
                <a:cubicBezTo>
                  <a:pt x="5204" y="431"/>
                  <a:pt x="5245" y="473"/>
                  <a:pt x="5245" y="523"/>
                </a:cubicBezTo>
                <a:cubicBezTo>
                  <a:pt x="5245" y="574"/>
                  <a:pt x="5204" y="615"/>
                  <a:pt x="5153" y="615"/>
                </a:cubicBezTo>
                <a:cubicBezTo>
                  <a:pt x="5102" y="615"/>
                  <a:pt x="5061" y="574"/>
                  <a:pt x="5061" y="523"/>
                </a:cubicBezTo>
                <a:cubicBezTo>
                  <a:pt x="5061" y="473"/>
                  <a:pt x="5102" y="431"/>
                  <a:pt x="5153" y="431"/>
                </a:cubicBezTo>
                <a:close/>
                <a:moveTo>
                  <a:pt x="6603" y="0"/>
                </a:moveTo>
                <a:cubicBezTo>
                  <a:pt x="6653" y="0"/>
                  <a:pt x="6695" y="41"/>
                  <a:pt x="6695" y="92"/>
                </a:cubicBezTo>
                <a:cubicBezTo>
                  <a:pt x="6695" y="143"/>
                  <a:pt x="6653" y="184"/>
                  <a:pt x="6603" y="184"/>
                </a:cubicBezTo>
                <a:cubicBezTo>
                  <a:pt x="6552" y="184"/>
                  <a:pt x="6511" y="143"/>
                  <a:pt x="6511" y="92"/>
                </a:cubicBezTo>
                <a:cubicBezTo>
                  <a:pt x="6511" y="41"/>
                  <a:pt x="6552" y="0"/>
                  <a:pt x="6603" y="0"/>
                </a:cubicBezTo>
                <a:close/>
                <a:moveTo>
                  <a:pt x="5245" y="772"/>
                </a:moveTo>
                <a:cubicBezTo>
                  <a:pt x="5245" y="1011"/>
                  <a:pt x="5245" y="1011"/>
                  <a:pt x="5245" y="1011"/>
                </a:cubicBezTo>
                <a:cubicBezTo>
                  <a:pt x="5245" y="1062"/>
                  <a:pt x="5204" y="1103"/>
                  <a:pt x="5153" y="1103"/>
                </a:cubicBezTo>
                <a:cubicBezTo>
                  <a:pt x="5102" y="1103"/>
                  <a:pt x="5061" y="1062"/>
                  <a:pt x="5061" y="1011"/>
                </a:cubicBezTo>
                <a:cubicBezTo>
                  <a:pt x="5061" y="1011"/>
                  <a:pt x="5061" y="1011"/>
                  <a:pt x="5061" y="1011"/>
                </a:cubicBezTo>
                <a:cubicBezTo>
                  <a:pt x="5061" y="772"/>
                  <a:pt x="5061" y="772"/>
                  <a:pt x="5061" y="772"/>
                </a:cubicBezTo>
                <a:cubicBezTo>
                  <a:pt x="5061" y="772"/>
                  <a:pt x="5061" y="772"/>
                  <a:pt x="5061" y="772"/>
                </a:cubicBezTo>
                <a:cubicBezTo>
                  <a:pt x="5061" y="721"/>
                  <a:pt x="5102" y="680"/>
                  <a:pt x="5153" y="680"/>
                </a:cubicBezTo>
                <a:cubicBezTo>
                  <a:pt x="5204" y="680"/>
                  <a:pt x="5245" y="721"/>
                  <a:pt x="5245" y="772"/>
                </a:cubicBezTo>
                <a:close/>
                <a:moveTo>
                  <a:pt x="6876" y="1392"/>
                </a:moveTo>
                <a:cubicBezTo>
                  <a:pt x="6863" y="1426"/>
                  <a:pt x="6829" y="1450"/>
                  <a:pt x="6791" y="1450"/>
                </a:cubicBezTo>
                <a:cubicBezTo>
                  <a:pt x="6751" y="1450"/>
                  <a:pt x="6717" y="1425"/>
                  <a:pt x="6705" y="1389"/>
                </a:cubicBezTo>
                <a:cubicBezTo>
                  <a:pt x="6705" y="1066"/>
                  <a:pt x="6705" y="1066"/>
                  <a:pt x="6705" y="1066"/>
                </a:cubicBezTo>
                <a:cubicBezTo>
                  <a:pt x="6705" y="1066"/>
                  <a:pt x="6705" y="1066"/>
                  <a:pt x="6705" y="1066"/>
                </a:cubicBezTo>
                <a:cubicBezTo>
                  <a:pt x="6705" y="1015"/>
                  <a:pt x="6664" y="974"/>
                  <a:pt x="6613" y="974"/>
                </a:cubicBezTo>
                <a:cubicBezTo>
                  <a:pt x="6562" y="974"/>
                  <a:pt x="6521" y="1015"/>
                  <a:pt x="6521" y="1066"/>
                </a:cubicBezTo>
                <a:cubicBezTo>
                  <a:pt x="6521" y="1211"/>
                  <a:pt x="6521" y="1211"/>
                  <a:pt x="6521" y="1211"/>
                </a:cubicBezTo>
                <a:cubicBezTo>
                  <a:pt x="6516" y="1257"/>
                  <a:pt x="6477" y="1292"/>
                  <a:pt x="6430" y="1292"/>
                </a:cubicBezTo>
                <a:cubicBezTo>
                  <a:pt x="6388" y="1292"/>
                  <a:pt x="6353" y="1264"/>
                  <a:pt x="6342" y="1225"/>
                </a:cubicBezTo>
                <a:cubicBezTo>
                  <a:pt x="6342" y="711"/>
                  <a:pt x="6342" y="711"/>
                  <a:pt x="6342" y="711"/>
                </a:cubicBezTo>
                <a:cubicBezTo>
                  <a:pt x="6342" y="711"/>
                  <a:pt x="6342" y="711"/>
                  <a:pt x="6342" y="711"/>
                </a:cubicBezTo>
                <a:cubicBezTo>
                  <a:pt x="6342" y="661"/>
                  <a:pt x="6301" y="619"/>
                  <a:pt x="6250" y="619"/>
                </a:cubicBezTo>
                <a:cubicBezTo>
                  <a:pt x="6200" y="619"/>
                  <a:pt x="6159" y="661"/>
                  <a:pt x="6159" y="711"/>
                </a:cubicBezTo>
                <a:cubicBezTo>
                  <a:pt x="6159" y="790"/>
                  <a:pt x="6159" y="790"/>
                  <a:pt x="6159" y="790"/>
                </a:cubicBezTo>
                <a:cubicBezTo>
                  <a:pt x="6154" y="836"/>
                  <a:pt x="6115" y="872"/>
                  <a:pt x="6068" y="872"/>
                </a:cubicBezTo>
                <a:cubicBezTo>
                  <a:pt x="6026" y="872"/>
                  <a:pt x="5990" y="843"/>
                  <a:pt x="5979" y="805"/>
                </a:cubicBezTo>
                <a:cubicBezTo>
                  <a:pt x="5979" y="547"/>
                  <a:pt x="5979" y="547"/>
                  <a:pt x="5979" y="547"/>
                </a:cubicBezTo>
                <a:cubicBezTo>
                  <a:pt x="5979" y="547"/>
                  <a:pt x="5979" y="547"/>
                  <a:pt x="5979" y="547"/>
                </a:cubicBezTo>
                <a:cubicBezTo>
                  <a:pt x="5979" y="496"/>
                  <a:pt x="5938" y="455"/>
                  <a:pt x="5888" y="455"/>
                </a:cubicBezTo>
                <a:cubicBezTo>
                  <a:pt x="5837" y="455"/>
                  <a:pt x="5796" y="496"/>
                  <a:pt x="5796" y="547"/>
                </a:cubicBezTo>
                <a:cubicBezTo>
                  <a:pt x="5796" y="1130"/>
                  <a:pt x="5796" y="1130"/>
                  <a:pt x="5796" y="1130"/>
                </a:cubicBezTo>
                <a:cubicBezTo>
                  <a:pt x="5793" y="1178"/>
                  <a:pt x="5753" y="1216"/>
                  <a:pt x="5704" y="1216"/>
                </a:cubicBezTo>
                <a:cubicBezTo>
                  <a:pt x="5657" y="1216"/>
                  <a:pt x="5617" y="1180"/>
                  <a:pt x="5613" y="1133"/>
                </a:cubicBezTo>
                <a:cubicBezTo>
                  <a:pt x="5613" y="1069"/>
                  <a:pt x="5613" y="1069"/>
                  <a:pt x="5613" y="1069"/>
                </a:cubicBezTo>
                <a:cubicBezTo>
                  <a:pt x="5613" y="1069"/>
                  <a:pt x="5613" y="1069"/>
                  <a:pt x="5613" y="1069"/>
                </a:cubicBezTo>
                <a:cubicBezTo>
                  <a:pt x="5613" y="1018"/>
                  <a:pt x="5572" y="977"/>
                  <a:pt x="5522" y="977"/>
                </a:cubicBezTo>
                <a:cubicBezTo>
                  <a:pt x="5471" y="977"/>
                  <a:pt x="5430" y="1018"/>
                  <a:pt x="5430" y="1069"/>
                </a:cubicBezTo>
                <a:cubicBezTo>
                  <a:pt x="5430" y="1401"/>
                  <a:pt x="5430" y="1401"/>
                  <a:pt x="5430" y="1401"/>
                </a:cubicBezTo>
                <a:cubicBezTo>
                  <a:pt x="5419" y="1440"/>
                  <a:pt x="5384" y="1468"/>
                  <a:pt x="5341" y="1468"/>
                </a:cubicBezTo>
                <a:cubicBezTo>
                  <a:pt x="5300" y="1468"/>
                  <a:pt x="5266" y="1441"/>
                  <a:pt x="5254" y="1404"/>
                </a:cubicBezTo>
                <a:cubicBezTo>
                  <a:pt x="5254" y="1285"/>
                  <a:pt x="5254" y="1285"/>
                  <a:pt x="5254" y="1285"/>
                </a:cubicBezTo>
                <a:cubicBezTo>
                  <a:pt x="5254" y="1285"/>
                  <a:pt x="5254" y="1285"/>
                  <a:pt x="5254" y="1285"/>
                </a:cubicBezTo>
                <a:cubicBezTo>
                  <a:pt x="5254" y="1234"/>
                  <a:pt x="5213" y="1193"/>
                  <a:pt x="5162" y="1193"/>
                </a:cubicBezTo>
                <a:cubicBezTo>
                  <a:pt x="5112" y="1193"/>
                  <a:pt x="5071" y="1234"/>
                  <a:pt x="5071" y="1285"/>
                </a:cubicBezTo>
                <a:cubicBezTo>
                  <a:pt x="5071" y="1387"/>
                  <a:pt x="5071" y="1387"/>
                  <a:pt x="5071" y="1387"/>
                </a:cubicBezTo>
                <a:cubicBezTo>
                  <a:pt x="5064" y="1431"/>
                  <a:pt x="5026" y="1465"/>
                  <a:pt x="4980" y="1465"/>
                </a:cubicBezTo>
                <a:cubicBezTo>
                  <a:pt x="4940" y="1465"/>
                  <a:pt x="4906" y="1439"/>
                  <a:pt x="4894" y="1404"/>
                </a:cubicBezTo>
                <a:cubicBezTo>
                  <a:pt x="4894" y="1059"/>
                  <a:pt x="4894" y="802"/>
                  <a:pt x="4894" y="711"/>
                </a:cubicBezTo>
                <a:cubicBezTo>
                  <a:pt x="4894" y="711"/>
                  <a:pt x="4894" y="711"/>
                  <a:pt x="4894" y="711"/>
                </a:cubicBezTo>
                <a:cubicBezTo>
                  <a:pt x="4894" y="661"/>
                  <a:pt x="4853" y="619"/>
                  <a:pt x="4802" y="619"/>
                </a:cubicBezTo>
                <a:cubicBezTo>
                  <a:pt x="4752" y="619"/>
                  <a:pt x="4710" y="661"/>
                  <a:pt x="4710" y="711"/>
                </a:cubicBezTo>
                <a:cubicBezTo>
                  <a:pt x="4710" y="790"/>
                  <a:pt x="4710" y="790"/>
                  <a:pt x="4710" y="790"/>
                </a:cubicBezTo>
                <a:cubicBezTo>
                  <a:pt x="4706" y="836"/>
                  <a:pt x="4667" y="872"/>
                  <a:pt x="4619" y="872"/>
                </a:cubicBezTo>
                <a:cubicBezTo>
                  <a:pt x="4577" y="872"/>
                  <a:pt x="4542" y="843"/>
                  <a:pt x="4531" y="805"/>
                </a:cubicBezTo>
                <a:cubicBezTo>
                  <a:pt x="4531" y="547"/>
                  <a:pt x="4531" y="547"/>
                  <a:pt x="4531" y="547"/>
                </a:cubicBezTo>
                <a:cubicBezTo>
                  <a:pt x="4531" y="547"/>
                  <a:pt x="4531" y="547"/>
                  <a:pt x="4531" y="547"/>
                </a:cubicBezTo>
                <a:cubicBezTo>
                  <a:pt x="4531" y="496"/>
                  <a:pt x="4490" y="455"/>
                  <a:pt x="4439" y="455"/>
                </a:cubicBezTo>
                <a:cubicBezTo>
                  <a:pt x="4389" y="455"/>
                  <a:pt x="4348" y="496"/>
                  <a:pt x="4348" y="547"/>
                </a:cubicBezTo>
                <a:cubicBezTo>
                  <a:pt x="4348" y="1130"/>
                  <a:pt x="4348" y="1130"/>
                  <a:pt x="4348" y="1130"/>
                </a:cubicBezTo>
                <a:cubicBezTo>
                  <a:pt x="4345" y="1178"/>
                  <a:pt x="4305" y="1216"/>
                  <a:pt x="4256" y="1216"/>
                </a:cubicBezTo>
                <a:cubicBezTo>
                  <a:pt x="4208" y="1216"/>
                  <a:pt x="4169" y="1180"/>
                  <a:pt x="4165" y="1133"/>
                </a:cubicBezTo>
                <a:cubicBezTo>
                  <a:pt x="4165" y="1069"/>
                  <a:pt x="4165" y="1069"/>
                  <a:pt x="4165" y="1069"/>
                </a:cubicBezTo>
                <a:cubicBezTo>
                  <a:pt x="4165" y="1069"/>
                  <a:pt x="4165" y="1069"/>
                  <a:pt x="4165" y="1069"/>
                </a:cubicBezTo>
                <a:cubicBezTo>
                  <a:pt x="4165" y="1018"/>
                  <a:pt x="4124" y="977"/>
                  <a:pt x="4073" y="977"/>
                </a:cubicBezTo>
                <a:cubicBezTo>
                  <a:pt x="4023" y="977"/>
                  <a:pt x="3982" y="1018"/>
                  <a:pt x="3982" y="1069"/>
                </a:cubicBezTo>
                <a:cubicBezTo>
                  <a:pt x="3982" y="1401"/>
                  <a:pt x="3982" y="1401"/>
                  <a:pt x="3982" y="1401"/>
                </a:cubicBezTo>
                <a:cubicBezTo>
                  <a:pt x="3971" y="1440"/>
                  <a:pt x="3936" y="1468"/>
                  <a:pt x="3893" y="1468"/>
                </a:cubicBezTo>
                <a:cubicBezTo>
                  <a:pt x="3852" y="1468"/>
                  <a:pt x="3818" y="1441"/>
                  <a:pt x="3806" y="1404"/>
                </a:cubicBezTo>
                <a:cubicBezTo>
                  <a:pt x="3806" y="1285"/>
                  <a:pt x="3806" y="1285"/>
                  <a:pt x="3806" y="1285"/>
                </a:cubicBezTo>
                <a:cubicBezTo>
                  <a:pt x="3806" y="1285"/>
                  <a:pt x="3806" y="1285"/>
                  <a:pt x="3806" y="1285"/>
                </a:cubicBezTo>
                <a:cubicBezTo>
                  <a:pt x="3806" y="1234"/>
                  <a:pt x="3765" y="1193"/>
                  <a:pt x="3714" y="1193"/>
                </a:cubicBezTo>
                <a:cubicBezTo>
                  <a:pt x="3664" y="1193"/>
                  <a:pt x="3623" y="1234"/>
                  <a:pt x="3623" y="1285"/>
                </a:cubicBezTo>
                <a:cubicBezTo>
                  <a:pt x="3623" y="1387"/>
                  <a:pt x="3623" y="1387"/>
                  <a:pt x="3623" y="1387"/>
                </a:cubicBezTo>
                <a:cubicBezTo>
                  <a:pt x="3616" y="1431"/>
                  <a:pt x="3578" y="1465"/>
                  <a:pt x="3532" y="1465"/>
                </a:cubicBezTo>
                <a:cubicBezTo>
                  <a:pt x="3481" y="1465"/>
                  <a:pt x="3440" y="1424"/>
                  <a:pt x="3440" y="1373"/>
                </a:cubicBezTo>
                <a:cubicBezTo>
                  <a:pt x="3440" y="802"/>
                  <a:pt x="3440" y="802"/>
                  <a:pt x="3440" y="802"/>
                </a:cubicBezTo>
                <a:cubicBezTo>
                  <a:pt x="3440" y="802"/>
                  <a:pt x="3440" y="802"/>
                  <a:pt x="3440" y="802"/>
                </a:cubicBezTo>
                <a:cubicBezTo>
                  <a:pt x="3440" y="751"/>
                  <a:pt x="3399" y="710"/>
                  <a:pt x="3349" y="710"/>
                </a:cubicBezTo>
                <a:cubicBezTo>
                  <a:pt x="3298" y="710"/>
                  <a:pt x="3257" y="751"/>
                  <a:pt x="3257" y="802"/>
                </a:cubicBezTo>
                <a:cubicBezTo>
                  <a:pt x="3257" y="1638"/>
                  <a:pt x="3257" y="1638"/>
                  <a:pt x="3257" y="1638"/>
                </a:cubicBezTo>
                <a:cubicBezTo>
                  <a:pt x="3244" y="1672"/>
                  <a:pt x="3210" y="1697"/>
                  <a:pt x="3171" y="1697"/>
                </a:cubicBezTo>
                <a:cubicBezTo>
                  <a:pt x="3123" y="1697"/>
                  <a:pt x="3084" y="1661"/>
                  <a:pt x="3080" y="1614"/>
                </a:cubicBezTo>
                <a:cubicBezTo>
                  <a:pt x="3080" y="1146"/>
                  <a:pt x="3080" y="1146"/>
                  <a:pt x="3080" y="1146"/>
                </a:cubicBezTo>
                <a:cubicBezTo>
                  <a:pt x="3080" y="1146"/>
                  <a:pt x="3080" y="1146"/>
                  <a:pt x="3080" y="1146"/>
                </a:cubicBezTo>
                <a:cubicBezTo>
                  <a:pt x="3080" y="1095"/>
                  <a:pt x="3039" y="1054"/>
                  <a:pt x="2988" y="1054"/>
                </a:cubicBezTo>
                <a:cubicBezTo>
                  <a:pt x="2937" y="1054"/>
                  <a:pt x="2896" y="1095"/>
                  <a:pt x="2896" y="1146"/>
                </a:cubicBezTo>
                <a:cubicBezTo>
                  <a:pt x="2896" y="1268"/>
                  <a:pt x="2896" y="1268"/>
                  <a:pt x="2896" y="1268"/>
                </a:cubicBezTo>
                <a:cubicBezTo>
                  <a:pt x="2892" y="1315"/>
                  <a:pt x="2853" y="1351"/>
                  <a:pt x="2805" y="1351"/>
                </a:cubicBezTo>
                <a:cubicBezTo>
                  <a:pt x="2757" y="1351"/>
                  <a:pt x="2718" y="1315"/>
                  <a:pt x="2714" y="1268"/>
                </a:cubicBezTo>
                <a:cubicBezTo>
                  <a:pt x="2714" y="990"/>
                  <a:pt x="2714" y="990"/>
                  <a:pt x="2714" y="990"/>
                </a:cubicBezTo>
                <a:cubicBezTo>
                  <a:pt x="2714" y="990"/>
                  <a:pt x="2714" y="990"/>
                  <a:pt x="2714" y="990"/>
                </a:cubicBezTo>
                <a:cubicBezTo>
                  <a:pt x="2714" y="939"/>
                  <a:pt x="2673" y="898"/>
                  <a:pt x="2622" y="898"/>
                </a:cubicBezTo>
                <a:cubicBezTo>
                  <a:pt x="2572" y="898"/>
                  <a:pt x="2530" y="939"/>
                  <a:pt x="2530" y="990"/>
                </a:cubicBezTo>
                <a:cubicBezTo>
                  <a:pt x="2530" y="1336"/>
                  <a:pt x="2530" y="1336"/>
                  <a:pt x="2530" y="1336"/>
                </a:cubicBezTo>
                <a:cubicBezTo>
                  <a:pt x="2522" y="1379"/>
                  <a:pt x="2485" y="1410"/>
                  <a:pt x="2441" y="1410"/>
                </a:cubicBezTo>
                <a:cubicBezTo>
                  <a:pt x="2395" y="1410"/>
                  <a:pt x="2357" y="1377"/>
                  <a:pt x="2350" y="1333"/>
                </a:cubicBezTo>
                <a:cubicBezTo>
                  <a:pt x="2350" y="1203"/>
                  <a:pt x="2350" y="1203"/>
                  <a:pt x="2350" y="1203"/>
                </a:cubicBezTo>
                <a:cubicBezTo>
                  <a:pt x="2350" y="1202"/>
                  <a:pt x="2350" y="1202"/>
                  <a:pt x="2350" y="1202"/>
                </a:cubicBezTo>
                <a:cubicBezTo>
                  <a:pt x="2350" y="1152"/>
                  <a:pt x="2309" y="1111"/>
                  <a:pt x="2258" y="1111"/>
                </a:cubicBezTo>
                <a:cubicBezTo>
                  <a:pt x="2208" y="1111"/>
                  <a:pt x="2167" y="1152"/>
                  <a:pt x="2167" y="1202"/>
                </a:cubicBezTo>
                <a:cubicBezTo>
                  <a:pt x="2167" y="1392"/>
                  <a:pt x="2167" y="1392"/>
                  <a:pt x="2167" y="1392"/>
                </a:cubicBezTo>
                <a:cubicBezTo>
                  <a:pt x="2153" y="1426"/>
                  <a:pt x="2120" y="1450"/>
                  <a:pt x="2082" y="1450"/>
                </a:cubicBezTo>
                <a:cubicBezTo>
                  <a:pt x="2042" y="1450"/>
                  <a:pt x="2008" y="1425"/>
                  <a:pt x="1995" y="1389"/>
                </a:cubicBezTo>
                <a:cubicBezTo>
                  <a:pt x="1995" y="1066"/>
                  <a:pt x="1995" y="1066"/>
                  <a:pt x="1995" y="1066"/>
                </a:cubicBezTo>
                <a:cubicBezTo>
                  <a:pt x="1995" y="1066"/>
                  <a:pt x="1995" y="1066"/>
                  <a:pt x="1995" y="1066"/>
                </a:cubicBezTo>
                <a:cubicBezTo>
                  <a:pt x="1995" y="1015"/>
                  <a:pt x="1954" y="974"/>
                  <a:pt x="1904" y="974"/>
                </a:cubicBezTo>
                <a:cubicBezTo>
                  <a:pt x="1853" y="974"/>
                  <a:pt x="1812" y="1015"/>
                  <a:pt x="1812" y="1066"/>
                </a:cubicBezTo>
                <a:cubicBezTo>
                  <a:pt x="1812" y="1211"/>
                  <a:pt x="1812" y="1211"/>
                  <a:pt x="1812" y="1211"/>
                </a:cubicBezTo>
                <a:cubicBezTo>
                  <a:pt x="1806" y="1257"/>
                  <a:pt x="1768" y="1292"/>
                  <a:pt x="1721" y="1292"/>
                </a:cubicBezTo>
                <a:cubicBezTo>
                  <a:pt x="1679" y="1292"/>
                  <a:pt x="1643" y="1264"/>
                  <a:pt x="1633" y="1225"/>
                </a:cubicBezTo>
                <a:cubicBezTo>
                  <a:pt x="1633" y="711"/>
                  <a:pt x="1633" y="711"/>
                  <a:pt x="1633" y="711"/>
                </a:cubicBezTo>
                <a:cubicBezTo>
                  <a:pt x="1633" y="711"/>
                  <a:pt x="1633" y="711"/>
                  <a:pt x="1633" y="711"/>
                </a:cubicBezTo>
                <a:cubicBezTo>
                  <a:pt x="1633" y="661"/>
                  <a:pt x="1592" y="619"/>
                  <a:pt x="1541" y="619"/>
                </a:cubicBezTo>
                <a:cubicBezTo>
                  <a:pt x="1490" y="619"/>
                  <a:pt x="1449" y="661"/>
                  <a:pt x="1449" y="711"/>
                </a:cubicBezTo>
                <a:cubicBezTo>
                  <a:pt x="1449" y="790"/>
                  <a:pt x="1449" y="790"/>
                  <a:pt x="1449" y="790"/>
                </a:cubicBezTo>
                <a:cubicBezTo>
                  <a:pt x="1444" y="836"/>
                  <a:pt x="1405" y="872"/>
                  <a:pt x="1358" y="872"/>
                </a:cubicBezTo>
                <a:cubicBezTo>
                  <a:pt x="1316" y="872"/>
                  <a:pt x="1281" y="843"/>
                  <a:pt x="1270" y="805"/>
                </a:cubicBezTo>
                <a:cubicBezTo>
                  <a:pt x="1270" y="547"/>
                  <a:pt x="1270" y="547"/>
                  <a:pt x="1270" y="547"/>
                </a:cubicBezTo>
                <a:cubicBezTo>
                  <a:pt x="1270" y="547"/>
                  <a:pt x="1270" y="547"/>
                  <a:pt x="1270" y="547"/>
                </a:cubicBezTo>
                <a:cubicBezTo>
                  <a:pt x="1270" y="496"/>
                  <a:pt x="1229" y="455"/>
                  <a:pt x="1178" y="455"/>
                </a:cubicBezTo>
                <a:cubicBezTo>
                  <a:pt x="1128" y="455"/>
                  <a:pt x="1087" y="496"/>
                  <a:pt x="1087" y="547"/>
                </a:cubicBezTo>
                <a:cubicBezTo>
                  <a:pt x="1087" y="1130"/>
                  <a:pt x="1087" y="1130"/>
                  <a:pt x="1087" y="1130"/>
                </a:cubicBezTo>
                <a:cubicBezTo>
                  <a:pt x="1084" y="1178"/>
                  <a:pt x="1044" y="1216"/>
                  <a:pt x="995" y="1216"/>
                </a:cubicBezTo>
                <a:cubicBezTo>
                  <a:pt x="947" y="1216"/>
                  <a:pt x="908" y="1180"/>
                  <a:pt x="904" y="1133"/>
                </a:cubicBezTo>
                <a:cubicBezTo>
                  <a:pt x="904" y="1069"/>
                  <a:pt x="904" y="1069"/>
                  <a:pt x="904" y="1069"/>
                </a:cubicBezTo>
                <a:cubicBezTo>
                  <a:pt x="904" y="1069"/>
                  <a:pt x="904" y="1069"/>
                  <a:pt x="904" y="1069"/>
                </a:cubicBezTo>
                <a:cubicBezTo>
                  <a:pt x="904" y="1018"/>
                  <a:pt x="863" y="977"/>
                  <a:pt x="812" y="977"/>
                </a:cubicBezTo>
                <a:cubicBezTo>
                  <a:pt x="762" y="977"/>
                  <a:pt x="721" y="1018"/>
                  <a:pt x="721" y="1069"/>
                </a:cubicBezTo>
                <a:cubicBezTo>
                  <a:pt x="721" y="1401"/>
                  <a:pt x="721" y="1401"/>
                  <a:pt x="721" y="1401"/>
                </a:cubicBezTo>
                <a:cubicBezTo>
                  <a:pt x="710" y="1440"/>
                  <a:pt x="674" y="1468"/>
                  <a:pt x="632" y="1468"/>
                </a:cubicBezTo>
                <a:cubicBezTo>
                  <a:pt x="591" y="1468"/>
                  <a:pt x="556" y="1441"/>
                  <a:pt x="545" y="1404"/>
                </a:cubicBezTo>
                <a:cubicBezTo>
                  <a:pt x="545" y="1285"/>
                  <a:pt x="545" y="1285"/>
                  <a:pt x="545" y="1285"/>
                </a:cubicBezTo>
                <a:cubicBezTo>
                  <a:pt x="545" y="1285"/>
                  <a:pt x="545" y="1285"/>
                  <a:pt x="545" y="1285"/>
                </a:cubicBezTo>
                <a:cubicBezTo>
                  <a:pt x="545" y="1234"/>
                  <a:pt x="504" y="1193"/>
                  <a:pt x="453" y="1193"/>
                </a:cubicBezTo>
                <a:cubicBezTo>
                  <a:pt x="402" y="1193"/>
                  <a:pt x="361" y="1234"/>
                  <a:pt x="361" y="1285"/>
                </a:cubicBezTo>
                <a:cubicBezTo>
                  <a:pt x="361" y="1387"/>
                  <a:pt x="361" y="1387"/>
                  <a:pt x="361" y="1387"/>
                </a:cubicBezTo>
                <a:cubicBezTo>
                  <a:pt x="355" y="1431"/>
                  <a:pt x="317" y="1465"/>
                  <a:pt x="271" y="1465"/>
                </a:cubicBezTo>
                <a:cubicBezTo>
                  <a:pt x="220" y="1465"/>
                  <a:pt x="179" y="1424"/>
                  <a:pt x="179" y="1373"/>
                </a:cubicBezTo>
                <a:cubicBezTo>
                  <a:pt x="179" y="802"/>
                  <a:pt x="179" y="802"/>
                  <a:pt x="179" y="802"/>
                </a:cubicBezTo>
                <a:cubicBezTo>
                  <a:pt x="179" y="802"/>
                  <a:pt x="179" y="802"/>
                  <a:pt x="179" y="802"/>
                </a:cubicBezTo>
                <a:cubicBezTo>
                  <a:pt x="179" y="751"/>
                  <a:pt x="138" y="710"/>
                  <a:pt x="87" y="710"/>
                </a:cubicBezTo>
                <a:cubicBezTo>
                  <a:pt x="49" y="710"/>
                  <a:pt x="17" y="733"/>
                  <a:pt x="3" y="766"/>
                </a:cubicBezTo>
                <a:cubicBezTo>
                  <a:pt x="0" y="2976"/>
                  <a:pt x="0" y="2976"/>
                  <a:pt x="0" y="2976"/>
                </a:cubicBezTo>
                <a:cubicBezTo>
                  <a:pt x="9603" y="2976"/>
                  <a:pt x="9603" y="2976"/>
                  <a:pt x="9603" y="2976"/>
                </a:cubicBezTo>
                <a:cubicBezTo>
                  <a:pt x="9603" y="1976"/>
                  <a:pt x="9603" y="916"/>
                  <a:pt x="9603" y="711"/>
                </a:cubicBezTo>
                <a:cubicBezTo>
                  <a:pt x="9603" y="711"/>
                  <a:pt x="9603" y="711"/>
                  <a:pt x="9603" y="711"/>
                </a:cubicBezTo>
                <a:cubicBezTo>
                  <a:pt x="9603" y="661"/>
                  <a:pt x="9562" y="619"/>
                  <a:pt x="9512" y="619"/>
                </a:cubicBezTo>
                <a:cubicBezTo>
                  <a:pt x="9461" y="619"/>
                  <a:pt x="9420" y="661"/>
                  <a:pt x="9420" y="711"/>
                </a:cubicBezTo>
                <a:cubicBezTo>
                  <a:pt x="9420" y="790"/>
                  <a:pt x="9420" y="790"/>
                  <a:pt x="9420" y="790"/>
                </a:cubicBezTo>
                <a:cubicBezTo>
                  <a:pt x="9415" y="836"/>
                  <a:pt x="9376" y="872"/>
                  <a:pt x="9329" y="872"/>
                </a:cubicBezTo>
                <a:cubicBezTo>
                  <a:pt x="9287" y="872"/>
                  <a:pt x="9251" y="843"/>
                  <a:pt x="9240" y="805"/>
                </a:cubicBezTo>
                <a:cubicBezTo>
                  <a:pt x="9240" y="547"/>
                  <a:pt x="9240" y="547"/>
                  <a:pt x="9240" y="547"/>
                </a:cubicBezTo>
                <a:cubicBezTo>
                  <a:pt x="9240" y="547"/>
                  <a:pt x="9240" y="547"/>
                  <a:pt x="9240" y="547"/>
                </a:cubicBezTo>
                <a:cubicBezTo>
                  <a:pt x="9240" y="496"/>
                  <a:pt x="9199" y="455"/>
                  <a:pt x="9149" y="455"/>
                </a:cubicBezTo>
                <a:cubicBezTo>
                  <a:pt x="9098" y="455"/>
                  <a:pt x="9057" y="496"/>
                  <a:pt x="9057" y="547"/>
                </a:cubicBezTo>
                <a:cubicBezTo>
                  <a:pt x="9057" y="1130"/>
                  <a:pt x="9057" y="1130"/>
                  <a:pt x="9057" y="1130"/>
                </a:cubicBezTo>
                <a:cubicBezTo>
                  <a:pt x="9054" y="1178"/>
                  <a:pt x="9014" y="1216"/>
                  <a:pt x="8966" y="1216"/>
                </a:cubicBezTo>
                <a:cubicBezTo>
                  <a:pt x="8918" y="1216"/>
                  <a:pt x="8879" y="1180"/>
                  <a:pt x="8874" y="1133"/>
                </a:cubicBezTo>
                <a:cubicBezTo>
                  <a:pt x="8874" y="1069"/>
                  <a:pt x="8874" y="1069"/>
                  <a:pt x="8874" y="1069"/>
                </a:cubicBezTo>
                <a:cubicBezTo>
                  <a:pt x="8874" y="1069"/>
                  <a:pt x="8874" y="1069"/>
                  <a:pt x="8874" y="1069"/>
                </a:cubicBezTo>
                <a:cubicBezTo>
                  <a:pt x="8874" y="1018"/>
                  <a:pt x="8833" y="977"/>
                  <a:pt x="8783" y="977"/>
                </a:cubicBezTo>
                <a:cubicBezTo>
                  <a:pt x="8732" y="977"/>
                  <a:pt x="8691" y="1018"/>
                  <a:pt x="8691" y="1069"/>
                </a:cubicBezTo>
                <a:cubicBezTo>
                  <a:pt x="8691" y="1401"/>
                  <a:pt x="8691" y="1401"/>
                  <a:pt x="8691" y="1401"/>
                </a:cubicBezTo>
                <a:cubicBezTo>
                  <a:pt x="8680" y="1440"/>
                  <a:pt x="8645" y="1468"/>
                  <a:pt x="8603" y="1468"/>
                </a:cubicBezTo>
                <a:cubicBezTo>
                  <a:pt x="8562" y="1468"/>
                  <a:pt x="8527" y="1441"/>
                  <a:pt x="8515" y="1404"/>
                </a:cubicBezTo>
                <a:cubicBezTo>
                  <a:pt x="8515" y="1285"/>
                  <a:pt x="8515" y="1285"/>
                  <a:pt x="8515" y="1285"/>
                </a:cubicBezTo>
                <a:cubicBezTo>
                  <a:pt x="8515" y="1285"/>
                  <a:pt x="8515" y="1285"/>
                  <a:pt x="8515" y="1285"/>
                </a:cubicBezTo>
                <a:cubicBezTo>
                  <a:pt x="8515" y="1234"/>
                  <a:pt x="8474" y="1193"/>
                  <a:pt x="8424" y="1193"/>
                </a:cubicBezTo>
                <a:cubicBezTo>
                  <a:pt x="8373" y="1193"/>
                  <a:pt x="8332" y="1234"/>
                  <a:pt x="8332" y="1285"/>
                </a:cubicBezTo>
                <a:cubicBezTo>
                  <a:pt x="8332" y="1387"/>
                  <a:pt x="8332" y="1387"/>
                  <a:pt x="8332" y="1387"/>
                </a:cubicBezTo>
                <a:cubicBezTo>
                  <a:pt x="8325" y="1431"/>
                  <a:pt x="8287" y="1465"/>
                  <a:pt x="8241" y="1465"/>
                </a:cubicBezTo>
                <a:cubicBezTo>
                  <a:pt x="8191" y="1465"/>
                  <a:pt x="8150" y="1424"/>
                  <a:pt x="8150" y="1373"/>
                </a:cubicBezTo>
                <a:cubicBezTo>
                  <a:pt x="8150" y="802"/>
                  <a:pt x="8150" y="802"/>
                  <a:pt x="8150" y="802"/>
                </a:cubicBezTo>
                <a:cubicBezTo>
                  <a:pt x="8150" y="802"/>
                  <a:pt x="8150" y="802"/>
                  <a:pt x="8150" y="802"/>
                </a:cubicBezTo>
                <a:cubicBezTo>
                  <a:pt x="8150" y="751"/>
                  <a:pt x="8109" y="710"/>
                  <a:pt x="8058" y="710"/>
                </a:cubicBezTo>
                <a:cubicBezTo>
                  <a:pt x="8007" y="710"/>
                  <a:pt x="7966" y="751"/>
                  <a:pt x="7966" y="802"/>
                </a:cubicBezTo>
                <a:cubicBezTo>
                  <a:pt x="7966" y="1638"/>
                  <a:pt x="7966" y="1638"/>
                  <a:pt x="7966" y="1638"/>
                </a:cubicBezTo>
                <a:cubicBezTo>
                  <a:pt x="7953" y="1672"/>
                  <a:pt x="7920" y="1697"/>
                  <a:pt x="7880" y="1697"/>
                </a:cubicBezTo>
                <a:cubicBezTo>
                  <a:pt x="7833" y="1697"/>
                  <a:pt x="7793" y="1661"/>
                  <a:pt x="7789" y="1614"/>
                </a:cubicBezTo>
                <a:cubicBezTo>
                  <a:pt x="7789" y="1146"/>
                  <a:pt x="7789" y="1146"/>
                  <a:pt x="7789" y="1146"/>
                </a:cubicBezTo>
                <a:cubicBezTo>
                  <a:pt x="7789" y="1146"/>
                  <a:pt x="7789" y="1146"/>
                  <a:pt x="7789" y="1146"/>
                </a:cubicBezTo>
                <a:cubicBezTo>
                  <a:pt x="7789" y="1095"/>
                  <a:pt x="7748" y="1054"/>
                  <a:pt x="7697" y="1054"/>
                </a:cubicBezTo>
                <a:cubicBezTo>
                  <a:pt x="7647" y="1054"/>
                  <a:pt x="7606" y="1095"/>
                  <a:pt x="7606" y="1146"/>
                </a:cubicBezTo>
                <a:cubicBezTo>
                  <a:pt x="7606" y="1268"/>
                  <a:pt x="7606" y="1268"/>
                  <a:pt x="7606" y="1268"/>
                </a:cubicBezTo>
                <a:cubicBezTo>
                  <a:pt x="7602" y="1315"/>
                  <a:pt x="7562" y="1351"/>
                  <a:pt x="7514" y="1351"/>
                </a:cubicBezTo>
                <a:cubicBezTo>
                  <a:pt x="7467" y="1351"/>
                  <a:pt x="7427" y="1315"/>
                  <a:pt x="7423" y="1268"/>
                </a:cubicBezTo>
                <a:cubicBezTo>
                  <a:pt x="7423" y="990"/>
                  <a:pt x="7423" y="990"/>
                  <a:pt x="7423" y="990"/>
                </a:cubicBezTo>
                <a:cubicBezTo>
                  <a:pt x="7423" y="990"/>
                  <a:pt x="7423" y="990"/>
                  <a:pt x="7423" y="990"/>
                </a:cubicBezTo>
                <a:cubicBezTo>
                  <a:pt x="7423" y="939"/>
                  <a:pt x="7382" y="898"/>
                  <a:pt x="7331" y="898"/>
                </a:cubicBezTo>
                <a:cubicBezTo>
                  <a:pt x="7281" y="898"/>
                  <a:pt x="7240" y="939"/>
                  <a:pt x="7240" y="990"/>
                </a:cubicBezTo>
                <a:cubicBezTo>
                  <a:pt x="7240" y="1336"/>
                  <a:pt x="7240" y="1336"/>
                  <a:pt x="7240" y="1336"/>
                </a:cubicBezTo>
                <a:cubicBezTo>
                  <a:pt x="7231" y="1379"/>
                  <a:pt x="7194" y="1410"/>
                  <a:pt x="7150" y="1410"/>
                </a:cubicBezTo>
                <a:cubicBezTo>
                  <a:pt x="7104" y="1410"/>
                  <a:pt x="7066" y="1377"/>
                  <a:pt x="7059" y="1333"/>
                </a:cubicBezTo>
                <a:cubicBezTo>
                  <a:pt x="7059" y="1203"/>
                  <a:pt x="7059" y="1203"/>
                  <a:pt x="7059" y="1203"/>
                </a:cubicBezTo>
                <a:cubicBezTo>
                  <a:pt x="7059" y="1202"/>
                  <a:pt x="7059" y="1202"/>
                  <a:pt x="7059" y="1202"/>
                </a:cubicBezTo>
                <a:cubicBezTo>
                  <a:pt x="7059" y="1152"/>
                  <a:pt x="7018" y="1111"/>
                  <a:pt x="6968" y="1111"/>
                </a:cubicBezTo>
                <a:cubicBezTo>
                  <a:pt x="6917" y="1111"/>
                  <a:pt x="6876" y="1152"/>
                  <a:pt x="6876" y="1202"/>
                </a:cubicBezTo>
                <a:cubicBezTo>
                  <a:pt x="6876" y="1392"/>
                  <a:pt x="6876" y="1392"/>
                  <a:pt x="6876" y="1392"/>
                </a:cubicBezTo>
                <a:close/>
                <a:moveTo>
                  <a:pt x="5068" y="1649"/>
                </a:moveTo>
                <a:cubicBezTo>
                  <a:pt x="5068" y="2072"/>
                  <a:pt x="5068" y="2072"/>
                  <a:pt x="5068" y="2072"/>
                </a:cubicBezTo>
                <a:cubicBezTo>
                  <a:pt x="5068" y="2072"/>
                  <a:pt x="5068" y="2072"/>
                  <a:pt x="5068" y="2072"/>
                </a:cubicBezTo>
                <a:cubicBezTo>
                  <a:pt x="5068" y="2123"/>
                  <a:pt x="5027" y="2165"/>
                  <a:pt x="4976" y="2165"/>
                </a:cubicBezTo>
                <a:cubicBezTo>
                  <a:pt x="4940" y="2165"/>
                  <a:pt x="4908" y="2143"/>
                  <a:pt x="4893" y="2113"/>
                </a:cubicBezTo>
                <a:cubicBezTo>
                  <a:pt x="4894" y="1608"/>
                  <a:pt x="4894" y="1608"/>
                  <a:pt x="4894" y="1608"/>
                </a:cubicBezTo>
                <a:cubicBezTo>
                  <a:pt x="4909" y="1578"/>
                  <a:pt x="4940" y="1557"/>
                  <a:pt x="4976" y="1557"/>
                </a:cubicBezTo>
                <a:cubicBezTo>
                  <a:pt x="5027" y="1557"/>
                  <a:pt x="5068" y="1598"/>
                  <a:pt x="5068" y="1649"/>
                </a:cubicBezTo>
                <a:cubicBezTo>
                  <a:pt x="5068" y="1649"/>
                  <a:pt x="5068" y="1649"/>
                  <a:pt x="5068" y="1649"/>
                </a:cubicBezTo>
                <a:close/>
                <a:moveTo>
                  <a:pt x="4982" y="2275"/>
                </a:moveTo>
                <a:cubicBezTo>
                  <a:pt x="5033" y="2275"/>
                  <a:pt x="5074" y="2316"/>
                  <a:pt x="5074" y="2367"/>
                </a:cubicBezTo>
                <a:cubicBezTo>
                  <a:pt x="5074" y="2418"/>
                  <a:pt x="5033" y="2459"/>
                  <a:pt x="4982" y="2459"/>
                </a:cubicBezTo>
                <a:cubicBezTo>
                  <a:pt x="4940" y="2459"/>
                  <a:pt x="4904" y="2430"/>
                  <a:pt x="4893" y="2392"/>
                </a:cubicBezTo>
                <a:cubicBezTo>
                  <a:pt x="4893" y="2342"/>
                  <a:pt x="4893" y="2342"/>
                  <a:pt x="4893" y="2342"/>
                </a:cubicBezTo>
                <a:cubicBezTo>
                  <a:pt x="4904" y="2303"/>
                  <a:pt x="4940" y="2275"/>
                  <a:pt x="4982" y="2275"/>
                </a:cubicBezTo>
                <a:close/>
                <a:moveTo>
                  <a:pt x="5715" y="1306"/>
                </a:moveTo>
                <a:cubicBezTo>
                  <a:pt x="5766" y="1306"/>
                  <a:pt x="5807" y="1347"/>
                  <a:pt x="5807" y="1398"/>
                </a:cubicBezTo>
                <a:cubicBezTo>
                  <a:pt x="5807" y="1448"/>
                  <a:pt x="5766" y="1490"/>
                  <a:pt x="5715" y="1490"/>
                </a:cubicBezTo>
                <a:cubicBezTo>
                  <a:pt x="5665" y="1490"/>
                  <a:pt x="5623" y="1448"/>
                  <a:pt x="5623" y="1398"/>
                </a:cubicBezTo>
                <a:cubicBezTo>
                  <a:pt x="5623" y="1347"/>
                  <a:pt x="5665" y="1306"/>
                  <a:pt x="5715" y="1306"/>
                </a:cubicBezTo>
                <a:close/>
                <a:moveTo>
                  <a:pt x="5807" y="1664"/>
                </a:moveTo>
                <a:cubicBezTo>
                  <a:pt x="5807" y="1902"/>
                  <a:pt x="5807" y="1902"/>
                  <a:pt x="5807" y="1902"/>
                </a:cubicBezTo>
                <a:cubicBezTo>
                  <a:pt x="5807" y="1953"/>
                  <a:pt x="5766" y="1994"/>
                  <a:pt x="5715" y="1994"/>
                </a:cubicBezTo>
                <a:cubicBezTo>
                  <a:pt x="5665" y="1994"/>
                  <a:pt x="5623" y="1953"/>
                  <a:pt x="5623" y="1902"/>
                </a:cubicBezTo>
                <a:cubicBezTo>
                  <a:pt x="5623" y="1902"/>
                  <a:pt x="5623" y="1902"/>
                  <a:pt x="5623" y="1902"/>
                </a:cubicBezTo>
                <a:cubicBezTo>
                  <a:pt x="5623" y="1664"/>
                  <a:pt x="5623" y="1664"/>
                  <a:pt x="5623" y="1664"/>
                </a:cubicBezTo>
                <a:cubicBezTo>
                  <a:pt x="5623" y="1664"/>
                  <a:pt x="5623" y="1664"/>
                  <a:pt x="5623" y="1664"/>
                </a:cubicBezTo>
                <a:cubicBezTo>
                  <a:pt x="5623" y="1613"/>
                  <a:pt x="5665" y="1572"/>
                  <a:pt x="5715" y="1572"/>
                </a:cubicBezTo>
                <a:cubicBezTo>
                  <a:pt x="5766" y="1572"/>
                  <a:pt x="5807" y="1613"/>
                  <a:pt x="5807" y="1664"/>
                </a:cubicBezTo>
                <a:close/>
                <a:moveTo>
                  <a:pt x="6060" y="966"/>
                </a:moveTo>
                <a:cubicBezTo>
                  <a:pt x="6111" y="966"/>
                  <a:pt x="6152" y="1007"/>
                  <a:pt x="6152" y="1058"/>
                </a:cubicBezTo>
                <a:cubicBezTo>
                  <a:pt x="6152" y="1109"/>
                  <a:pt x="6111" y="1150"/>
                  <a:pt x="6060" y="1150"/>
                </a:cubicBezTo>
                <a:cubicBezTo>
                  <a:pt x="6010" y="1150"/>
                  <a:pt x="5968" y="1109"/>
                  <a:pt x="5968" y="1058"/>
                </a:cubicBezTo>
                <a:cubicBezTo>
                  <a:pt x="5968" y="1007"/>
                  <a:pt x="6010" y="966"/>
                  <a:pt x="6060" y="966"/>
                </a:cubicBezTo>
                <a:close/>
                <a:moveTo>
                  <a:pt x="6521" y="1474"/>
                </a:moveTo>
                <a:cubicBezTo>
                  <a:pt x="6521" y="1712"/>
                  <a:pt x="6521" y="1712"/>
                  <a:pt x="6521" y="1712"/>
                </a:cubicBezTo>
                <a:cubicBezTo>
                  <a:pt x="6521" y="1763"/>
                  <a:pt x="6479" y="1805"/>
                  <a:pt x="6429" y="1805"/>
                </a:cubicBezTo>
                <a:cubicBezTo>
                  <a:pt x="6378" y="1805"/>
                  <a:pt x="6337" y="1763"/>
                  <a:pt x="6337" y="1712"/>
                </a:cubicBezTo>
                <a:cubicBezTo>
                  <a:pt x="6337" y="1712"/>
                  <a:pt x="6337" y="1712"/>
                  <a:pt x="6337" y="1712"/>
                </a:cubicBezTo>
                <a:cubicBezTo>
                  <a:pt x="6337" y="1474"/>
                  <a:pt x="6337" y="1474"/>
                  <a:pt x="6337" y="1474"/>
                </a:cubicBezTo>
                <a:cubicBezTo>
                  <a:pt x="6337" y="1474"/>
                  <a:pt x="6337" y="1474"/>
                  <a:pt x="6337" y="1474"/>
                </a:cubicBezTo>
                <a:cubicBezTo>
                  <a:pt x="6337" y="1423"/>
                  <a:pt x="6378" y="1382"/>
                  <a:pt x="6429" y="1382"/>
                </a:cubicBezTo>
                <a:cubicBezTo>
                  <a:pt x="6479" y="1382"/>
                  <a:pt x="6521" y="1423"/>
                  <a:pt x="6521" y="1474"/>
                </a:cubicBezTo>
                <a:close/>
                <a:moveTo>
                  <a:pt x="6429" y="1881"/>
                </a:moveTo>
                <a:cubicBezTo>
                  <a:pt x="6479" y="1881"/>
                  <a:pt x="6521" y="1922"/>
                  <a:pt x="6521" y="1973"/>
                </a:cubicBezTo>
                <a:cubicBezTo>
                  <a:pt x="6521" y="2024"/>
                  <a:pt x="6479" y="2065"/>
                  <a:pt x="6429" y="2065"/>
                </a:cubicBezTo>
                <a:cubicBezTo>
                  <a:pt x="6378" y="2065"/>
                  <a:pt x="6337" y="2024"/>
                  <a:pt x="6337" y="1973"/>
                </a:cubicBezTo>
                <a:cubicBezTo>
                  <a:pt x="6337" y="1922"/>
                  <a:pt x="6378" y="1881"/>
                  <a:pt x="6429" y="1881"/>
                </a:cubicBezTo>
                <a:close/>
                <a:moveTo>
                  <a:pt x="7150" y="1487"/>
                </a:moveTo>
                <a:cubicBezTo>
                  <a:pt x="7201" y="1487"/>
                  <a:pt x="7242" y="1528"/>
                  <a:pt x="7242" y="1579"/>
                </a:cubicBezTo>
                <a:cubicBezTo>
                  <a:pt x="7242" y="1630"/>
                  <a:pt x="7201" y="1671"/>
                  <a:pt x="7150" y="1671"/>
                </a:cubicBezTo>
                <a:cubicBezTo>
                  <a:pt x="7100" y="1671"/>
                  <a:pt x="7058" y="1630"/>
                  <a:pt x="7058" y="1579"/>
                </a:cubicBezTo>
                <a:cubicBezTo>
                  <a:pt x="7058" y="1528"/>
                  <a:pt x="7100" y="1487"/>
                  <a:pt x="7150" y="1487"/>
                </a:cubicBezTo>
                <a:close/>
                <a:moveTo>
                  <a:pt x="7596" y="1520"/>
                </a:moveTo>
                <a:cubicBezTo>
                  <a:pt x="7596" y="1759"/>
                  <a:pt x="7596" y="1759"/>
                  <a:pt x="7596" y="1759"/>
                </a:cubicBezTo>
                <a:cubicBezTo>
                  <a:pt x="7596" y="1809"/>
                  <a:pt x="7555" y="1851"/>
                  <a:pt x="7504" y="1851"/>
                </a:cubicBezTo>
                <a:cubicBezTo>
                  <a:pt x="7453" y="1851"/>
                  <a:pt x="7412" y="1809"/>
                  <a:pt x="7412" y="1758"/>
                </a:cubicBezTo>
                <a:cubicBezTo>
                  <a:pt x="7412" y="1758"/>
                  <a:pt x="7412" y="1758"/>
                  <a:pt x="7412" y="1758"/>
                </a:cubicBezTo>
                <a:cubicBezTo>
                  <a:pt x="7412" y="1520"/>
                  <a:pt x="7412" y="1520"/>
                  <a:pt x="7412" y="1520"/>
                </a:cubicBezTo>
                <a:cubicBezTo>
                  <a:pt x="7412" y="1520"/>
                  <a:pt x="7412" y="1520"/>
                  <a:pt x="7412" y="1520"/>
                </a:cubicBezTo>
                <a:cubicBezTo>
                  <a:pt x="7412" y="1469"/>
                  <a:pt x="7453" y="1428"/>
                  <a:pt x="7504" y="1428"/>
                </a:cubicBezTo>
                <a:cubicBezTo>
                  <a:pt x="7555" y="1428"/>
                  <a:pt x="7596" y="1469"/>
                  <a:pt x="7596" y="1520"/>
                </a:cubicBezTo>
                <a:close/>
                <a:moveTo>
                  <a:pt x="8243" y="2275"/>
                </a:moveTo>
                <a:cubicBezTo>
                  <a:pt x="8294" y="2275"/>
                  <a:pt x="8335" y="2316"/>
                  <a:pt x="8335" y="2367"/>
                </a:cubicBezTo>
                <a:cubicBezTo>
                  <a:pt x="8335" y="2418"/>
                  <a:pt x="8294" y="2459"/>
                  <a:pt x="8243" y="2459"/>
                </a:cubicBezTo>
                <a:cubicBezTo>
                  <a:pt x="8192" y="2459"/>
                  <a:pt x="8151" y="2418"/>
                  <a:pt x="8151" y="2367"/>
                </a:cubicBezTo>
                <a:cubicBezTo>
                  <a:pt x="8151" y="2316"/>
                  <a:pt x="8192" y="2275"/>
                  <a:pt x="8243" y="2275"/>
                </a:cubicBezTo>
                <a:close/>
                <a:moveTo>
                  <a:pt x="8329" y="1649"/>
                </a:moveTo>
                <a:cubicBezTo>
                  <a:pt x="8329" y="2072"/>
                  <a:pt x="8329" y="2072"/>
                  <a:pt x="8329" y="2072"/>
                </a:cubicBezTo>
                <a:cubicBezTo>
                  <a:pt x="8329" y="2072"/>
                  <a:pt x="8329" y="2072"/>
                  <a:pt x="8329" y="2072"/>
                </a:cubicBezTo>
                <a:cubicBezTo>
                  <a:pt x="8329" y="2123"/>
                  <a:pt x="8288" y="2165"/>
                  <a:pt x="8237" y="2165"/>
                </a:cubicBezTo>
                <a:cubicBezTo>
                  <a:pt x="8187" y="2165"/>
                  <a:pt x="8145" y="2123"/>
                  <a:pt x="8145" y="2072"/>
                </a:cubicBezTo>
                <a:cubicBezTo>
                  <a:pt x="8145" y="1649"/>
                  <a:pt x="8145" y="1649"/>
                  <a:pt x="8145" y="1649"/>
                </a:cubicBezTo>
                <a:cubicBezTo>
                  <a:pt x="8145" y="1598"/>
                  <a:pt x="8187" y="1557"/>
                  <a:pt x="8237" y="1557"/>
                </a:cubicBezTo>
                <a:cubicBezTo>
                  <a:pt x="8288" y="1557"/>
                  <a:pt x="8329" y="1598"/>
                  <a:pt x="8329" y="1649"/>
                </a:cubicBezTo>
                <a:cubicBezTo>
                  <a:pt x="8329" y="1649"/>
                  <a:pt x="8329" y="1649"/>
                  <a:pt x="8329" y="1649"/>
                </a:cubicBezTo>
                <a:close/>
                <a:moveTo>
                  <a:pt x="9069" y="1664"/>
                </a:moveTo>
                <a:cubicBezTo>
                  <a:pt x="9069" y="1902"/>
                  <a:pt x="9069" y="1902"/>
                  <a:pt x="9069" y="1902"/>
                </a:cubicBezTo>
                <a:cubicBezTo>
                  <a:pt x="9069" y="1953"/>
                  <a:pt x="9027" y="1994"/>
                  <a:pt x="8977" y="1994"/>
                </a:cubicBezTo>
                <a:cubicBezTo>
                  <a:pt x="8926" y="1994"/>
                  <a:pt x="8884" y="1953"/>
                  <a:pt x="8884" y="1902"/>
                </a:cubicBezTo>
                <a:cubicBezTo>
                  <a:pt x="8884" y="1902"/>
                  <a:pt x="8884" y="1902"/>
                  <a:pt x="8884" y="1902"/>
                </a:cubicBezTo>
                <a:cubicBezTo>
                  <a:pt x="8884" y="1664"/>
                  <a:pt x="8884" y="1664"/>
                  <a:pt x="8884" y="1664"/>
                </a:cubicBezTo>
                <a:cubicBezTo>
                  <a:pt x="8884" y="1664"/>
                  <a:pt x="8884" y="1664"/>
                  <a:pt x="8884" y="1664"/>
                </a:cubicBezTo>
                <a:cubicBezTo>
                  <a:pt x="8884" y="1613"/>
                  <a:pt x="8926" y="1572"/>
                  <a:pt x="8977" y="1572"/>
                </a:cubicBezTo>
                <a:cubicBezTo>
                  <a:pt x="9027" y="1572"/>
                  <a:pt x="9069" y="1613"/>
                  <a:pt x="9069" y="1664"/>
                </a:cubicBezTo>
                <a:close/>
                <a:moveTo>
                  <a:pt x="8977" y="1306"/>
                </a:moveTo>
                <a:cubicBezTo>
                  <a:pt x="9027" y="1306"/>
                  <a:pt x="9069" y="1347"/>
                  <a:pt x="9069" y="1398"/>
                </a:cubicBezTo>
                <a:cubicBezTo>
                  <a:pt x="9069" y="1448"/>
                  <a:pt x="9027" y="1490"/>
                  <a:pt x="8977" y="1490"/>
                </a:cubicBezTo>
                <a:cubicBezTo>
                  <a:pt x="8926" y="1490"/>
                  <a:pt x="8884" y="1448"/>
                  <a:pt x="8884" y="1398"/>
                </a:cubicBezTo>
                <a:cubicBezTo>
                  <a:pt x="8884" y="1347"/>
                  <a:pt x="8926" y="1306"/>
                  <a:pt x="8977" y="1306"/>
                </a:cubicBezTo>
                <a:close/>
                <a:moveTo>
                  <a:pt x="9322" y="966"/>
                </a:moveTo>
                <a:cubicBezTo>
                  <a:pt x="9372" y="966"/>
                  <a:pt x="9414" y="1007"/>
                  <a:pt x="9414" y="1058"/>
                </a:cubicBezTo>
                <a:cubicBezTo>
                  <a:pt x="9414" y="1109"/>
                  <a:pt x="9372" y="1150"/>
                  <a:pt x="9322" y="1150"/>
                </a:cubicBezTo>
                <a:cubicBezTo>
                  <a:pt x="9271" y="1150"/>
                  <a:pt x="9230" y="1109"/>
                  <a:pt x="9230" y="1058"/>
                </a:cubicBezTo>
                <a:cubicBezTo>
                  <a:pt x="9230" y="1007"/>
                  <a:pt x="9271" y="966"/>
                  <a:pt x="9322" y="966"/>
                </a:cubicBezTo>
                <a:close/>
                <a:moveTo>
                  <a:pt x="4431" y="198"/>
                </a:moveTo>
                <a:cubicBezTo>
                  <a:pt x="4482" y="198"/>
                  <a:pt x="4523" y="240"/>
                  <a:pt x="4523" y="290"/>
                </a:cubicBezTo>
                <a:cubicBezTo>
                  <a:pt x="4523" y="341"/>
                  <a:pt x="4482" y="382"/>
                  <a:pt x="4431" y="382"/>
                </a:cubicBezTo>
                <a:cubicBezTo>
                  <a:pt x="4380" y="382"/>
                  <a:pt x="4339" y="341"/>
                  <a:pt x="4339" y="290"/>
                </a:cubicBezTo>
                <a:cubicBezTo>
                  <a:pt x="4339" y="240"/>
                  <a:pt x="4380" y="198"/>
                  <a:pt x="4431" y="198"/>
                </a:cubicBezTo>
                <a:close/>
                <a:moveTo>
                  <a:pt x="2266" y="201"/>
                </a:moveTo>
                <a:cubicBezTo>
                  <a:pt x="2316" y="201"/>
                  <a:pt x="2358" y="242"/>
                  <a:pt x="2358" y="293"/>
                </a:cubicBezTo>
                <a:cubicBezTo>
                  <a:pt x="2358" y="344"/>
                  <a:pt x="2316" y="385"/>
                  <a:pt x="2266" y="385"/>
                </a:cubicBezTo>
                <a:cubicBezTo>
                  <a:pt x="2215" y="385"/>
                  <a:pt x="2174" y="344"/>
                  <a:pt x="2174" y="293"/>
                </a:cubicBezTo>
                <a:cubicBezTo>
                  <a:pt x="2174" y="242"/>
                  <a:pt x="2215" y="201"/>
                  <a:pt x="2266" y="201"/>
                </a:cubicBezTo>
                <a:close/>
                <a:moveTo>
                  <a:pt x="3715" y="431"/>
                </a:moveTo>
                <a:cubicBezTo>
                  <a:pt x="3766" y="431"/>
                  <a:pt x="3807" y="473"/>
                  <a:pt x="3807" y="523"/>
                </a:cubicBezTo>
                <a:cubicBezTo>
                  <a:pt x="3807" y="574"/>
                  <a:pt x="3766" y="615"/>
                  <a:pt x="3715" y="615"/>
                </a:cubicBezTo>
                <a:cubicBezTo>
                  <a:pt x="3664" y="615"/>
                  <a:pt x="3623" y="574"/>
                  <a:pt x="3623" y="523"/>
                </a:cubicBezTo>
                <a:cubicBezTo>
                  <a:pt x="3623" y="473"/>
                  <a:pt x="3664" y="431"/>
                  <a:pt x="3715" y="431"/>
                </a:cubicBezTo>
                <a:close/>
                <a:moveTo>
                  <a:pt x="3082" y="669"/>
                </a:moveTo>
                <a:cubicBezTo>
                  <a:pt x="3082" y="907"/>
                  <a:pt x="3082" y="907"/>
                  <a:pt x="3082" y="907"/>
                </a:cubicBezTo>
                <a:cubicBezTo>
                  <a:pt x="3082" y="958"/>
                  <a:pt x="3041" y="999"/>
                  <a:pt x="2990" y="999"/>
                </a:cubicBezTo>
                <a:cubicBezTo>
                  <a:pt x="2939" y="999"/>
                  <a:pt x="2898" y="958"/>
                  <a:pt x="2898" y="907"/>
                </a:cubicBezTo>
                <a:cubicBezTo>
                  <a:pt x="2898" y="907"/>
                  <a:pt x="2898" y="907"/>
                  <a:pt x="2898" y="907"/>
                </a:cubicBezTo>
                <a:cubicBezTo>
                  <a:pt x="2898" y="669"/>
                  <a:pt x="2898" y="669"/>
                  <a:pt x="2898" y="669"/>
                </a:cubicBezTo>
                <a:cubicBezTo>
                  <a:pt x="2898" y="669"/>
                  <a:pt x="2898" y="669"/>
                  <a:pt x="2898" y="669"/>
                </a:cubicBezTo>
                <a:cubicBezTo>
                  <a:pt x="2898" y="618"/>
                  <a:pt x="2939" y="577"/>
                  <a:pt x="2990" y="577"/>
                </a:cubicBezTo>
                <a:cubicBezTo>
                  <a:pt x="3041" y="577"/>
                  <a:pt x="3082" y="618"/>
                  <a:pt x="3082" y="669"/>
                </a:cubicBezTo>
                <a:close/>
                <a:moveTo>
                  <a:pt x="3807" y="772"/>
                </a:moveTo>
                <a:cubicBezTo>
                  <a:pt x="3807" y="1011"/>
                  <a:pt x="3807" y="1011"/>
                  <a:pt x="3807" y="1011"/>
                </a:cubicBezTo>
                <a:cubicBezTo>
                  <a:pt x="3807" y="1062"/>
                  <a:pt x="3766" y="1103"/>
                  <a:pt x="3715" y="1103"/>
                </a:cubicBezTo>
                <a:cubicBezTo>
                  <a:pt x="3664" y="1103"/>
                  <a:pt x="3623" y="1062"/>
                  <a:pt x="3623" y="1011"/>
                </a:cubicBezTo>
                <a:cubicBezTo>
                  <a:pt x="3623" y="1011"/>
                  <a:pt x="3623" y="1011"/>
                  <a:pt x="3623" y="1011"/>
                </a:cubicBezTo>
                <a:cubicBezTo>
                  <a:pt x="3623" y="772"/>
                  <a:pt x="3623" y="772"/>
                  <a:pt x="3623" y="772"/>
                </a:cubicBezTo>
                <a:cubicBezTo>
                  <a:pt x="3623" y="772"/>
                  <a:pt x="3623" y="772"/>
                  <a:pt x="3623" y="772"/>
                </a:cubicBezTo>
                <a:cubicBezTo>
                  <a:pt x="3623" y="721"/>
                  <a:pt x="3664" y="680"/>
                  <a:pt x="3715" y="680"/>
                </a:cubicBezTo>
                <a:cubicBezTo>
                  <a:pt x="3766" y="680"/>
                  <a:pt x="3807" y="721"/>
                  <a:pt x="3807" y="772"/>
                </a:cubicBezTo>
                <a:close/>
                <a:moveTo>
                  <a:pt x="1991" y="352"/>
                </a:moveTo>
                <a:cubicBezTo>
                  <a:pt x="1991" y="775"/>
                  <a:pt x="1991" y="775"/>
                  <a:pt x="1991" y="775"/>
                </a:cubicBezTo>
                <a:cubicBezTo>
                  <a:pt x="1991" y="775"/>
                  <a:pt x="1991" y="775"/>
                  <a:pt x="1991" y="775"/>
                </a:cubicBezTo>
                <a:cubicBezTo>
                  <a:pt x="1991" y="826"/>
                  <a:pt x="1950" y="868"/>
                  <a:pt x="1899" y="868"/>
                </a:cubicBezTo>
                <a:cubicBezTo>
                  <a:pt x="1848" y="868"/>
                  <a:pt x="1807" y="826"/>
                  <a:pt x="1807" y="775"/>
                </a:cubicBezTo>
                <a:cubicBezTo>
                  <a:pt x="1807" y="352"/>
                  <a:pt x="1807" y="352"/>
                  <a:pt x="1807" y="352"/>
                </a:cubicBezTo>
                <a:cubicBezTo>
                  <a:pt x="1807" y="301"/>
                  <a:pt x="1848" y="260"/>
                  <a:pt x="1899" y="260"/>
                </a:cubicBezTo>
                <a:cubicBezTo>
                  <a:pt x="1950" y="260"/>
                  <a:pt x="1991" y="301"/>
                  <a:pt x="1991" y="352"/>
                </a:cubicBezTo>
                <a:cubicBezTo>
                  <a:pt x="1991" y="352"/>
                  <a:pt x="1991" y="352"/>
                  <a:pt x="1991" y="352"/>
                </a:cubicBezTo>
                <a:close/>
                <a:moveTo>
                  <a:pt x="1160" y="198"/>
                </a:moveTo>
                <a:cubicBezTo>
                  <a:pt x="1211" y="198"/>
                  <a:pt x="1252" y="240"/>
                  <a:pt x="1252" y="290"/>
                </a:cubicBezTo>
                <a:cubicBezTo>
                  <a:pt x="1252" y="341"/>
                  <a:pt x="1211" y="382"/>
                  <a:pt x="1160" y="382"/>
                </a:cubicBezTo>
                <a:cubicBezTo>
                  <a:pt x="1109" y="382"/>
                  <a:pt x="1068" y="341"/>
                  <a:pt x="1068" y="290"/>
                </a:cubicBezTo>
                <a:cubicBezTo>
                  <a:pt x="1068" y="240"/>
                  <a:pt x="1109" y="198"/>
                  <a:pt x="1160" y="198"/>
                </a:cubicBezTo>
                <a:close/>
                <a:moveTo>
                  <a:pt x="444" y="431"/>
                </a:moveTo>
                <a:cubicBezTo>
                  <a:pt x="495" y="431"/>
                  <a:pt x="536" y="473"/>
                  <a:pt x="536" y="523"/>
                </a:cubicBezTo>
                <a:cubicBezTo>
                  <a:pt x="536" y="574"/>
                  <a:pt x="495" y="615"/>
                  <a:pt x="444" y="615"/>
                </a:cubicBezTo>
                <a:cubicBezTo>
                  <a:pt x="393" y="615"/>
                  <a:pt x="352" y="574"/>
                  <a:pt x="352" y="523"/>
                </a:cubicBezTo>
                <a:cubicBezTo>
                  <a:pt x="352" y="473"/>
                  <a:pt x="393" y="431"/>
                  <a:pt x="444" y="431"/>
                </a:cubicBezTo>
                <a:close/>
                <a:moveTo>
                  <a:pt x="1893" y="0"/>
                </a:moveTo>
                <a:cubicBezTo>
                  <a:pt x="1944" y="0"/>
                  <a:pt x="1985" y="41"/>
                  <a:pt x="1985" y="92"/>
                </a:cubicBezTo>
                <a:cubicBezTo>
                  <a:pt x="1985" y="143"/>
                  <a:pt x="1944" y="184"/>
                  <a:pt x="1893" y="184"/>
                </a:cubicBezTo>
                <a:cubicBezTo>
                  <a:pt x="1842" y="184"/>
                  <a:pt x="1801" y="143"/>
                  <a:pt x="1801" y="92"/>
                </a:cubicBezTo>
                <a:cubicBezTo>
                  <a:pt x="1801" y="41"/>
                  <a:pt x="1842" y="0"/>
                  <a:pt x="1893" y="0"/>
                </a:cubicBezTo>
                <a:close/>
                <a:moveTo>
                  <a:pt x="536" y="772"/>
                </a:moveTo>
                <a:cubicBezTo>
                  <a:pt x="536" y="1011"/>
                  <a:pt x="536" y="1011"/>
                  <a:pt x="536" y="1011"/>
                </a:cubicBezTo>
                <a:cubicBezTo>
                  <a:pt x="536" y="1062"/>
                  <a:pt x="495" y="1103"/>
                  <a:pt x="444" y="1103"/>
                </a:cubicBezTo>
                <a:cubicBezTo>
                  <a:pt x="393" y="1103"/>
                  <a:pt x="352" y="1062"/>
                  <a:pt x="352" y="1011"/>
                </a:cubicBezTo>
                <a:cubicBezTo>
                  <a:pt x="352" y="1011"/>
                  <a:pt x="352" y="1011"/>
                  <a:pt x="352" y="1011"/>
                </a:cubicBezTo>
                <a:cubicBezTo>
                  <a:pt x="352" y="772"/>
                  <a:pt x="352" y="772"/>
                  <a:pt x="352" y="772"/>
                </a:cubicBezTo>
                <a:cubicBezTo>
                  <a:pt x="352" y="772"/>
                  <a:pt x="352" y="772"/>
                  <a:pt x="352" y="772"/>
                </a:cubicBezTo>
                <a:cubicBezTo>
                  <a:pt x="352" y="721"/>
                  <a:pt x="393" y="680"/>
                  <a:pt x="444" y="680"/>
                </a:cubicBezTo>
                <a:cubicBezTo>
                  <a:pt x="495" y="680"/>
                  <a:pt x="536" y="721"/>
                  <a:pt x="536" y="772"/>
                </a:cubicBezTo>
                <a:close/>
                <a:moveTo>
                  <a:pt x="359" y="1649"/>
                </a:moveTo>
                <a:cubicBezTo>
                  <a:pt x="359" y="2072"/>
                  <a:pt x="359" y="2072"/>
                  <a:pt x="359" y="2072"/>
                </a:cubicBezTo>
                <a:cubicBezTo>
                  <a:pt x="359" y="2072"/>
                  <a:pt x="359" y="2072"/>
                  <a:pt x="359" y="2072"/>
                </a:cubicBezTo>
                <a:cubicBezTo>
                  <a:pt x="359" y="2123"/>
                  <a:pt x="318" y="2165"/>
                  <a:pt x="267" y="2165"/>
                </a:cubicBezTo>
                <a:cubicBezTo>
                  <a:pt x="216" y="2165"/>
                  <a:pt x="175" y="2123"/>
                  <a:pt x="175" y="2072"/>
                </a:cubicBezTo>
                <a:cubicBezTo>
                  <a:pt x="175" y="1649"/>
                  <a:pt x="175" y="1649"/>
                  <a:pt x="175" y="1649"/>
                </a:cubicBezTo>
                <a:cubicBezTo>
                  <a:pt x="175" y="1598"/>
                  <a:pt x="216" y="1557"/>
                  <a:pt x="267" y="1557"/>
                </a:cubicBezTo>
                <a:cubicBezTo>
                  <a:pt x="318" y="1557"/>
                  <a:pt x="359" y="1598"/>
                  <a:pt x="359" y="1649"/>
                </a:cubicBezTo>
                <a:cubicBezTo>
                  <a:pt x="359" y="1649"/>
                  <a:pt x="359" y="1649"/>
                  <a:pt x="359" y="1649"/>
                </a:cubicBezTo>
                <a:close/>
                <a:moveTo>
                  <a:pt x="273" y="2275"/>
                </a:moveTo>
                <a:cubicBezTo>
                  <a:pt x="323" y="2275"/>
                  <a:pt x="365" y="2316"/>
                  <a:pt x="365" y="2367"/>
                </a:cubicBezTo>
                <a:cubicBezTo>
                  <a:pt x="365" y="2418"/>
                  <a:pt x="323" y="2459"/>
                  <a:pt x="273" y="2459"/>
                </a:cubicBezTo>
                <a:cubicBezTo>
                  <a:pt x="222" y="2459"/>
                  <a:pt x="181" y="2418"/>
                  <a:pt x="181" y="2367"/>
                </a:cubicBezTo>
                <a:cubicBezTo>
                  <a:pt x="181" y="2316"/>
                  <a:pt x="222" y="2275"/>
                  <a:pt x="273" y="2275"/>
                </a:cubicBezTo>
                <a:close/>
                <a:moveTo>
                  <a:pt x="1006" y="1306"/>
                </a:moveTo>
                <a:cubicBezTo>
                  <a:pt x="1057" y="1306"/>
                  <a:pt x="1098" y="1347"/>
                  <a:pt x="1098" y="1398"/>
                </a:cubicBezTo>
                <a:cubicBezTo>
                  <a:pt x="1098" y="1448"/>
                  <a:pt x="1057" y="1490"/>
                  <a:pt x="1006" y="1490"/>
                </a:cubicBezTo>
                <a:cubicBezTo>
                  <a:pt x="955" y="1490"/>
                  <a:pt x="914" y="1448"/>
                  <a:pt x="914" y="1398"/>
                </a:cubicBezTo>
                <a:cubicBezTo>
                  <a:pt x="914" y="1347"/>
                  <a:pt x="955" y="1306"/>
                  <a:pt x="1006" y="1306"/>
                </a:cubicBezTo>
                <a:close/>
                <a:moveTo>
                  <a:pt x="1098" y="1664"/>
                </a:moveTo>
                <a:cubicBezTo>
                  <a:pt x="1098" y="1902"/>
                  <a:pt x="1098" y="1902"/>
                  <a:pt x="1098" y="1902"/>
                </a:cubicBezTo>
                <a:cubicBezTo>
                  <a:pt x="1098" y="1953"/>
                  <a:pt x="1057" y="1994"/>
                  <a:pt x="1006" y="1994"/>
                </a:cubicBezTo>
                <a:cubicBezTo>
                  <a:pt x="955" y="1994"/>
                  <a:pt x="914" y="1953"/>
                  <a:pt x="914" y="1902"/>
                </a:cubicBezTo>
                <a:cubicBezTo>
                  <a:pt x="914" y="1902"/>
                  <a:pt x="914" y="1902"/>
                  <a:pt x="914" y="1902"/>
                </a:cubicBezTo>
                <a:cubicBezTo>
                  <a:pt x="914" y="1664"/>
                  <a:pt x="914" y="1664"/>
                  <a:pt x="914" y="1664"/>
                </a:cubicBezTo>
                <a:cubicBezTo>
                  <a:pt x="914" y="1664"/>
                  <a:pt x="914" y="1664"/>
                  <a:pt x="914" y="1664"/>
                </a:cubicBezTo>
                <a:cubicBezTo>
                  <a:pt x="914" y="1613"/>
                  <a:pt x="955" y="1572"/>
                  <a:pt x="1006" y="1572"/>
                </a:cubicBezTo>
                <a:cubicBezTo>
                  <a:pt x="1057" y="1572"/>
                  <a:pt x="1098" y="1613"/>
                  <a:pt x="1098" y="1664"/>
                </a:cubicBezTo>
                <a:close/>
                <a:moveTo>
                  <a:pt x="1351" y="966"/>
                </a:moveTo>
                <a:cubicBezTo>
                  <a:pt x="1402" y="966"/>
                  <a:pt x="1443" y="1007"/>
                  <a:pt x="1443" y="1058"/>
                </a:cubicBezTo>
                <a:cubicBezTo>
                  <a:pt x="1443" y="1109"/>
                  <a:pt x="1402" y="1150"/>
                  <a:pt x="1351" y="1150"/>
                </a:cubicBezTo>
                <a:cubicBezTo>
                  <a:pt x="1300" y="1150"/>
                  <a:pt x="1259" y="1109"/>
                  <a:pt x="1259" y="1058"/>
                </a:cubicBezTo>
                <a:cubicBezTo>
                  <a:pt x="1259" y="1007"/>
                  <a:pt x="1300" y="966"/>
                  <a:pt x="1351" y="966"/>
                </a:cubicBezTo>
                <a:close/>
                <a:moveTo>
                  <a:pt x="1811" y="1474"/>
                </a:moveTo>
                <a:cubicBezTo>
                  <a:pt x="1811" y="1712"/>
                  <a:pt x="1811" y="1712"/>
                  <a:pt x="1811" y="1712"/>
                </a:cubicBezTo>
                <a:cubicBezTo>
                  <a:pt x="1811" y="1763"/>
                  <a:pt x="1770" y="1805"/>
                  <a:pt x="1719" y="1805"/>
                </a:cubicBezTo>
                <a:cubicBezTo>
                  <a:pt x="1668" y="1805"/>
                  <a:pt x="1627" y="1763"/>
                  <a:pt x="1627" y="1712"/>
                </a:cubicBezTo>
                <a:cubicBezTo>
                  <a:pt x="1627" y="1712"/>
                  <a:pt x="1627" y="1712"/>
                  <a:pt x="1627" y="1712"/>
                </a:cubicBezTo>
                <a:cubicBezTo>
                  <a:pt x="1627" y="1474"/>
                  <a:pt x="1627" y="1474"/>
                  <a:pt x="1627" y="1474"/>
                </a:cubicBezTo>
                <a:cubicBezTo>
                  <a:pt x="1627" y="1474"/>
                  <a:pt x="1627" y="1474"/>
                  <a:pt x="1627" y="1474"/>
                </a:cubicBezTo>
                <a:cubicBezTo>
                  <a:pt x="1627" y="1423"/>
                  <a:pt x="1668" y="1382"/>
                  <a:pt x="1719" y="1382"/>
                </a:cubicBezTo>
                <a:cubicBezTo>
                  <a:pt x="1770" y="1382"/>
                  <a:pt x="1811" y="1423"/>
                  <a:pt x="1811" y="1474"/>
                </a:cubicBezTo>
                <a:close/>
                <a:moveTo>
                  <a:pt x="1719" y="1881"/>
                </a:moveTo>
                <a:cubicBezTo>
                  <a:pt x="1770" y="1881"/>
                  <a:pt x="1811" y="1922"/>
                  <a:pt x="1811" y="1973"/>
                </a:cubicBezTo>
                <a:cubicBezTo>
                  <a:pt x="1811" y="2024"/>
                  <a:pt x="1770" y="2065"/>
                  <a:pt x="1719" y="2065"/>
                </a:cubicBezTo>
                <a:cubicBezTo>
                  <a:pt x="1668" y="2065"/>
                  <a:pt x="1627" y="2024"/>
                  <a:pt x="1627" y="1973"/>
                </a:cubicBezTo>
                <a:cubicBezTo>
                  <a:pt x="1627" y="1922"/>
                  <a:pt x="1668" y="1881"/>
                  <a:pt x="1719" y="1881"/>
                </a:cubicBezTo>
                <a:close/>
                <a:moveTo>
                  <a:pt x="2441" y="1487"/>
                </a:moveTo>
                <a:cubicBezTo>
                  <a:pt x="2492" y="1487"/>
                  <a:pt x="2533" y="1528"/>
                  <a:pt x="2533" y="1579"/>
                </a:cubicBezTo>
                <a:cubicBezTo>
                  <a:pt x="2533" y="1630"/>
                  <a:pt x="2492" y="1671"/>
                  <a:pt x="2441" y="1671"/>
                </a:cubicBezTo>
                <a:cubicBezTo>
                  <a:pt x="2390" y="1671"/>
                  <a:pt x="2349" y="1630"/>
                  <a:pt x="2349" y="1579"/>
                </a:cubicBezTo>
                <a:cubicBezTo>
                  <a:pt x="2349" y="1528"/>
                  <a:pt x="2390" y="1487"/>
                  <a:pt x="2441" y="1487"/>
                </a:cubicBezTo>
                <a:close/>
                <a:moveTo>
                  <a:pt x="2887" y="1520"/>
                </a:moveTo>
                <a:cubicBezTo>
                  <a:pt x="2887" y="1759"/>
                  <a:pt x="2887" y="1759"/>
                  <a:pt x="2887" y="1759"/>
                </a:cubicBezTo>
                <a:cubicBezTo>
                  <a:pt x="2887" y="1809"/>
                  <a:pt x="2846" y="1851"/>
                  <a:pt x="2795" y="1851"/>
                </a:cubicBezTo>
                <a:cubicBezTo>
                  <a:pt x="2744" y="1851"/>
                  <a:pt x="2703" y="1809"/>
                  <a:pt x="2703" y="1758"/>
                </a:cubicBezTo>
                <a:cubicBezTo>
                  <a:pt x="2703" y="1758"/>
                  <a:pt x="2703" y="1758"/>
                  <a:pt x="2703" y="1758"/>
                </a:cubicBezTo>
                <a:cubicBezTo>
                  <a:pt x="2703" y="1520"/>
                  <a:pt x="2703" y="1520"/>
                  <a:pt x="2703" y="1520"/>
                </a:cubicBezTo>
                <a:cubicBezTo>
                  <a:pt x="2703" y="1520"/>
                  <a:pt x="2703" y="1520"/>
                  <a:pt x="2703" y="1520"/>
                </a:cubicBezTo>
                <a:cubicBezTo>
                  <a:pt x="2703" y="1469"/>
                  <a:pt x="2744" y="1428"/>
                  <a:pt x="2795" y="1428"/>
                </a:cubicBezTo>
                <a:cubicBezTo>
                  <a:pt x="2846" y="1428"/>
                  <a:pt x="2887" y="1469"/>
                  <a:pt x="2887" y="1520"/>
                </a:cubicBezTo>
                <a:close/>
                <a:moveTo>
                  <a:pt x="3534" y="2275"/>
                </a:moveTo>
                <a:cubicBezTo>
                  <a:pt x="3585" y="2275"/>
                  <a:pt x="3626" y="2316"/>
                  <a:pt x="3626" y="2367"/>
                </a:cubicBezTo>
                <a:cubicBezTo>
                  <a:pt x="3626" y="2418"/>
                  <a:pt x="3585" y="2459"/>
                  <a:pt x="3534" y="2459"/>
                </a:cubicBezTo>
                <a:cubicBezTo>
                  <a:pt x="3483" y="2459"/>
                  <a:pt x="3442" y="2418"/>
                  <a:pt x="3442" y="2367"/>
                </a:cubicBezTo>
                <a:cubicBezTo>
                  <a:pt x="3442" y="2316"/>
                  <a:pt x="3483" y="2275"/>
                  <a:pt x="3534" y="2275"/>
                </a:cubicBezTo>
                <a:close/>
                <a:moveTo>
                  <a:pt x="3620" y="1649"/>
                </a:moveTo>
                <a:cubicBezTo>
                  <a:pt x="3620" y="2072"/>
                  <a:pt x="3620" y="2072"/>
                  <a:pt x="3620" y="2072"/>
                </a:cubicBezTo>
                <a:cubicBezTo>
                  <a:pt x="3620" y="2072"/>
                  <a:pt x="3620" y="2072"/>
                  <a:pt x="3620" y="2072"/>
                </a:cubicBezTo>
                <a:cubicBezTo>
                  <a:pt x="3620" y="2123"/>
                  <a:pt x="3579" y="2165"/>
                  <a:pt x="3528" y="2165"/>
                </a:cubicBezTo>
                <a:cubicBezTo>
                  <a:pt x="3477" y="2165"/>
                  <a:pt x="3436" y="2123"/>
                  <a:pt x="3436" y="2072"/>
                </a:cubicBezTo>
                <a:cubicBezTo>
                  <a:pt x="3436" y="1649"/>
                  <a:pt x="3436" y="1649"/>
                  <a:pt x="3436" y="1649"/>
                </a:cubicBezTo>
                <a:cubicBezTo>
                  <a:pt x="3436" y="1598"/>
                  <a:pt x="3477" y="1557"/>
                  <a:pt x="3528" y="1557"/>
                </a:cubicBezTo>
                <a:cubicBezTo>
                  <a:pt x="3579" y="1557"/>
                  <a:pt x="3620" y="1598"/>
                  <a:pt x="3620" y="1649"/>
                </a:cubicBezTo>
                <a:cubicBezTo>
                  <a:pt x="3620" y="1649"/>
                  <a:pt x="3620" y="1649"/>
                  <a:pt x="3620" y="1649"/>
                </a:cubicBezTo>
                <a:close/>
                <a:moveTo>
                  <a:pt x="4359" y="1664"/>
                </a:moveTo>
                <a:cubicBezTo>
                  <a:pt x="4359" y="1902"/>
                  <a:pt x="4359" y="1902"/>
                  <a:pt x="4359" y="1902"/>
                </a:cubicBezTo>
                <a:cubicBezTo>
                  <a:pt x="4359" y="1953"/>
                  <a:pt x="4318" y="1994"/>
                  <a:pt x="4267" y="1994"/>
                </a:cubicBezTo>
                <a:cubicBezTo>
                  <a:pt x="4216" y="1994"/>
                  <a:pt x="4175" y="1953"/>
                  <a:pt x="4175" y="1902"/>
                </a:cubicBezTo>
                <a:cubicBezTo>
                  <a:pt x="4175" y="1902"/>
                  <a:pt x="4175" y="1902"/>
                  <a:pt x="4175" y="1902"/>
                </a:cubicBezTo>
                <a:cubicBezTo>
                  <a:pt x="4175" y="1664"/>
                  <a:pt x="4175" y="1664"/>
                  <a:pt x="4175" y="1664"/>
                </a:cubicBezTo>
                <a:cubicBezTo>
                  <a:pt x="4175" y="1664"/>
                  <a:pt x="4175" y="1664"/>
                  <a:pt x="4175" y="1664"/>
                </a:cubicBezTo>
                <a:cubicBezTo>
                  <a:pt x="4175" y="1613"/>
                  <a:pt x="4216" y="1572"/>
                  <a:pt x="4267" y="1572"/>
                </a:cubicBezTo>
                <a:cubicBezTo>
                  <a:pt x="4318" y="1572"/>
                  <a:pt x="4359" y="1613"/>
                  <a:pt x="4359" y="1664"/>
                </a:cubicBezTo>
                <a:close/>
                <a:moveTo>
                  <a:pt x="4267" y="1306"/>
                </a:moveTo>
                <a:cubicBezTo>
                  <a:pt x="4318" y="1306"/>
                  <a:pt x="4359" y="1347"/>
                  <a:pt x="4359" y="1398"/>
                </a:cubicBezTo>
                <a:cubicBezTo>
                  <a:pt x="4359" y="1448"/>
                  <a:pt x="4318" y="1490"/>
                  <a:pt x="4267" y="1490"/>
                </a:cubicBezTo>
                <a:cubicBezTo>
                  <a:pt x="4216" y="1490"/>
                  <a:pt x="4175" y="1448"/>
                  <a:pt x="4175" y="1398"/>
                </a:cubicBezTo>
                <a:cubicBezTo>
                  <a:pt x="4175" y="1347"/>
                  <a:pt x="4216" y="1306"/>
                  <a:pt x="4267" y="1306"/>
                </a:cubicBezTo>
                <a:close/>
                <a:moveTo>
                  <a:pt x="4612" y="966"/>
                </a:moveTo>
                <a:cubicBezTo>
                  <a:pt x="4663" y="966"/>
                  <a:pt x="4704" y="1007"/>
                  <a:pt x="4704" y="1058"/>
                </a:cubicBezTo>
                <a:cubicBezTo>
                  <a:pt x="4704" y="1109"/>
                  <a:pt x="4663" y="1150"/>
                  <a:pt x="4612" y="1150"/>
                </a:cubicBezTo>
                <a:cubicBezTo>
                  <a:pt x="4561" y="1150"/>
                  <a:pt x="4520" y="1109"/>
                  <a:pt x="4520" y="1058"/>
                </a:cubicBezTo>
                <a:cubicBezTo>
                  <a:pt x="4520" y="1007"/>
                  <a:pt x="4561" y="966"/>
                  <a:pt x="4612" y="966"/>
                </a:cubicBezTo>
                <a:close/>
              </a:path>
            </a:pathLst>
          </a:custGeom>
          <a:blipFill dpi="0" rotWithShape="1">
            <a:blip r:embed="rId3">
              <a:duotone>
                <a:prstClr val="black"/>
                <a:srgbClr val="C3B12F">
                  <a:tint val="45000"/>
                  <a:satMod val="400000"/>
                </a:srgbClr>
              </a:duotone>
            </a:blip>
            <a:srcRect/>
            <a:stretch>
              <a:fillRect t="-14000" b="-17000"/>
            </a:stretch>
          </a:blipFill>
          <a:ln>
            <a:noFill/>
          </a:ln>
          <a:effectLst>
            <a:outerShdw blurRad="63500" dist="38100" algn="l" rotWithShape="0">
              <a:prstClr val="black">
                <a:alpha val="39000"/>
              </a:prstClr>
            </a:outerShdw>
          </a:effectLst>
        </p:spPr>
        <p:txBody>
          <a:bodyPr vert="horz" wrap="square" lIns="91440" tIns="45720" rIns="91440" bIns="45720" numCol="1" anchor="t" anchorCtr="0" compatLnSpc="1">
            <a:prstTxWarp prst="textNoShape">
              <a:avLst/>
            </a:prstTxWarp>
          </a:bodyPr>
          <a:lstStyle/>
          <a:p>
            <a:endParaRPr lang="pt-BR"/>
          </a:p>
        </p:txBody>
      </p:sp>
      <p:sp>
        <p:nvSpPr>
          <p:cNvPr id="12" name="Texto explicativo retangular 11"/>
          <p:cNvSpPr/>
          <p:nvPr userDrawn="1"/>
        </p:nvSpPr>
        <p:spPr>
          <a:xfrm>
            <a:off x="563655" y="737808"/>
            <a:ext cx="2438400" cy="558800"/>
          </a:xfrm>
          <a:prstGeom prst="wedgeRectCallout">
            <a:avLst>
              <a:gd name="adj1" fmla="val 51736"/>
              <a:gd name="adj2" fmla="val 138258"/>
            </a:avLst>
          </a:prstGeom>
          <a:solidFill>
            <a:srgbClr val="C3B12F"/>
          </a:solidFill>
          <a:ln w="28575">
            <a:solidFill>
              <a:schemeClr val="bg1"/>
            </a:solidFill>
          </a:ln>
          <a:effectLst>
            <a:outerShdw blurRad="50800" dist="38100" dir="5400000" algn="t"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a:t> Preguntas Complementarias</a:t>
            </a:r>
          </a:p>
        </p:txBody>
      </p:sp>
      <p:sp>
        <p:nvSpPr>
          <p:cNvPr id="18" name="CaixaDeTexto 17"/>
          <p:cNvSpPr txBox="1"/>
          <p:nvPr userDrawn="1"/>
        </p:nvSpPr>
        <p:spPr>
          <a:xfrm>
            <a:off x="2427759" y="3373119"/>
            <a:ext cx="4288483" cy="400110"/>
          </a:xfrm>
          <a:prstGeom prst="rect">
            <a:avLst/>
          </a:prstGeom>
          <a:noFill/>
        </p:spPr>
        <p:txBody>
          <a:bodyPr wrap="none" rtlCol="0">
            <a:spAutoFit/>
          </a:bodyPr>
          <a:lstStyle/>
          <a:p>
            <a:pPr algn="ctr"/>
            <a:r>
              <a:rPr lang="pt-BR" sz="2000" b="1">
                <a:solidFill>
                  <a:srgbClr val="C3B12F"/>
                </a:solidFill>
                <a:latin typeface="+mj-lt"/>
              </a:rPr>
              <a:t>RSA – </a:t>
            </a:r>
            <a:r>
              <a:rPr lang="pt-BR" sz="2000" b="1" err="1">
                <a:solidFill>
                  <a:srgbClr val="C3B12F"/>
                </a:solidFill>
                <a:latin typeface="+mj-lt"/>
              </a:rPr>
              <a:t>Responsabilidad</a:t>
            </a:r>
            <a:r>
              <a:rPr lang="pt-BR" sz="2000" b="1">
                <a:solidFill>
                  <a:srgbClr val="C3B12F"/>
                </a:solidFill>
                <a:latin typeface="+mj-lt"/>
              </a:rPr>
              <a:t> Socioambiental</a:t>
            </a:r>
          </a:p>
        </p:txBody>
      </p:sp>
    </p:spTree>
    <p:extLst>
      <p:ext uri="{BB962C8B-B14F-4D97-AF65-F5344CB8AC3E}">
        <p14:creationId xmlns:p14="http://schemas.microsoft.com/office/powerpoint/2010/main" val="77556229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ransição áreas - RS">
    <p:spTree>
      <p:nvGrpSpPr>
        <p:cNvPr id="1" name=""/>
        <p:cNvGrpSpPr/>
        <p:nvPr/>
      </p:nvGrpSpPr>
      <p:grpSpPr>
        <a:xfrm>
          <a:off x="0" y="0"/>
          <a:ext cx="0" cy="0"/>
          <a:chOff x="0" y="0"/>
          <a:chExt cx="0" cy="0"/>
        </a:xfrm>
      </p:grpSpPr>
      <p:sp>
        <p:nvSpPr>
          <p:cNvPr id="25" name="Retângulo 24"/>
          <p:cNvSpPr/>
          <p:nvPr userDrawn="1"/>
        </p:nvSpPr>
        <p:spPr>
          <a:xfrm>
            <a:off x="0" y="1"/>
            <a:ext cx="9143999" cy="685799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1"/>
          <p:cNvSpPr/>
          <p:nvPr userDrawn="1"/>
        </p:nvSpPr>
        <p:spPr>
          <a:xfrm>
            <a:off x="0" y="0"/>
            <a:ext cx="9146422" cy="6858001"/>
          </a:xfrm>
          <a:prstGeom prst="rect">
            <a:avLst/>
          </a:prstGeom>
          <a:solidFill>
            <a:srgbClr val="C3B12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16"/>
          <p:cNvSpPr/>
          <p:nvPr userDrawn="1"/>
        </p:nvSpPr>
        <p:spPr>
          <a:xfrm>
            <a:off x="0" y="6768251"/>
            <a:ext cx="9144000" cy="89749"/>
          </a:xfrm>
          <a:prstGeom prst="rect">
            <a:avLst/>
          </a:prstGeom>
          <a:solidFill>
            <a:srgbClr val="C3B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p:cNvSpPr/>
          <p:nvPr userDrawn="1"/>
        </p:nvSpPr>
        <p:spPr>
          <a:xfrm flipV="1">
            <a:off x="0" y="6722532"/>
            <a:ext cx="9144000" cy="45719"/>
          </a:xfrm>
          <a:prstGeom prst="rect">
            <a:avLst/>
          </a:prstGeom>
          <a:solidFill>
            <a:srgbClr val="A1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Título 3"/>
          <p:cNvSpPr>
            <a:spLocks noGrp="1"/>
          </p:cNvSpPr>
          <p:nvPr>
            <p:ph type="title"/>
          </p:nvPr>
        </p:nvSpPr>
        <p:spPr>
          <a:xfrm>
            <a:off x="628650" y="2386169"/>
            <a:ext cx="7886700" cy="1325563"/>
          </a:xfrm>
          <a:prstGeom prst="snip2DiagRect">
            <a:avLst/>
          </a:prstGeom>
          <a:ln>
            <a:solidFill>
              <a:schemeClr val="bg1"/>
            </a:solidFill>
          </a:ln>
        </p:spPr>
        <p:txBody>
          <a:bodyPr anchor="ctr"/>
          <a:lstStyle>
            <a:lvl1pPr algn="ctr">
              <a:defRPr>
                <a:solidFill>
                  <a:schemeClr val="bg1"/>
                </a:solidFill>
                <a:latin typeface="+mn-lt"/>
              </a:defRPr>
            </a:lvl1pPr>
          </a:lstStyle>
          <a:p>
            <a:r>
              <a:rPr lang="pt-BR" dirty="0"/>
              <a:t>Clique para editar o título mestre</a:t>
            </a:r>
          </a:p>
        </p:txBody>
      </p:sp>
      <p:pic>
        <p:nvPicPr>
          <p:cNvPr id="11" name="Imagem 10">
            <a:extLst>
              <a:ext uri="{FF2B5EF4-FFF2-40B4-BE49-F238E27FC236}">
                <a16:creationId xmlns:a16="http://schemas.microsoft.com/office/drawing/2014/main" id="{B35DAEEB-F86C-4093-AD8E-8281AC2D30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6846" y="6313071"/>
            <a:ext cx="872945" cy="163197"/>
          </a:xfrm>
          <a:prstGeom prst="rect">
            <a:avLst/>
          </a:prstGeom>
        </p:spPr>
      </p:pic>
      <p:pic>
        <p:nvPicPr>
          <p:cNvPr id="15" name="Imagem 14">
            <a:extLst>
              <a:ext uri="{FF2B5EF4-FFF2-40B4-BE49-F238E27FC236}">
                <a16:creationId xmlns:a16="http://schemas.microsoft.com/office/drawing/2014/main" id="{511A09EE-CB2B-422D-B2F9-22374C83BF4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38431" y="6221666"/>
            <a:ext cx="366303" cy="364222"/>
          </a:xfrm>
          <a:prstGeom prst="rect">
            <a:avLst/>
          </a:prstGeom>
        </p:spPr>
      </p:pic>
    </p:spTree>
    <p:extLst>
      <p:ext uri="{BB962C8B-B14F-4D97-AF65-F5344CB8AC3E}">
        <p14:creationId xmlns:p14="http://schemas.microsoft.com/office/powerpoint/2010/main" val="23276211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RS_título + imagem">
    <p:bg>
      <p:bgPr>
        <a:solidFill>
          <a:schemeClr val="bg1"/>
        </a:solidFill>
        <a:effectLst/>
      </p:bgPr>
    </p:bg>
    <p:spTree>
      <p:nvGrpSpPr>
        <p:cNvPr id="1" name=""/>
        <p:cNvGrpSpPr/>
        <p:nvPr/>
      </p:nvGrpSpPr>
      <p:grpSpPr>
        <a:xfrm>
          <a:off x="0" y="0"/>
          <a:ext cx="0" cy="0"/>
          <a:chOff x="0" y="0"/>
          <a:chExt cx="0" cy="0"/>
        </a:xfrm>
      </p:grpSpPr>
      <p:grpSp>
        <p:nvGrpSpPr>
          <p:cNvPr id="4" name="Grupo 3"/>
          <p:cNvGrpSpPr/>
          <p:nvPr userDrawn="1"/>
        </p:nvGrpSpPr>
        <p:grpSpPr>
          <a:xfrm>
            <a:off x="0" y="6722532"/>
            <a:ext cx="9144000" cy="135468"/>
            <a:chOff x="0" y="6722532"/>
            <a:chExt cx="9144000" cy="135468"/>
          </a:xfrm>
        </p:grpSpPr>
        <p:sp>
          <p:nvSpPr>
            <p:cNvPr id="20" name="Retângulo 19"/>
            <p:cNvSpPr/>
            <p:nvPr userDrawn="1"/>
          </p:nvSpPr>
          <p:spPr>
            <a:xfrm>
              <a:off x="0" y="6768251"/>
              <a:ext cx="9144000" cy="89749"/>
            </a:xfrm>
            <a:prstGeom prst="rect">
              <a:avLst/>
            </a:prstGeom>
            <a:solidFill>
              <a:srgbClr val="C3B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20"/>
            <p:cNvSpPr/>
            <p:nvPr userDrawn="1"/>
          </p:nvSpPr>
          <p:spPr>
            <a:xfrm flipV="1">
              <a:off x="0" y="6722532"/>
              <a:ext cx="9144000" cy="45719"/>
            </a:xfrm>
            <a:prstGeom prst="rect">
              <a:avLst/>
            </a:prstGeom>
            <a:solidFill>
              <a:srgbClr val="A1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6"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grpSp>
        <p:nvGrpSpPr>
          <p:cNvPr id="13" name="Grupo 12"/>
          <p:cNvGrpSpPr/>
          <p:nvPr userDrawn="1"/>
        </p:nvGrpSpPr>
        <p:grpSpPr>
          <a:xfrm>
            <a:off x="56357" y="192270"/>
            <a:ext cx="515937" cy="302318"/>
            <a:chOff x="2786063" y="2514600"/>
            <a:chExt cx="2871788" cy="1682750"/>
          </a:xfrm>
          <a:solidFill>
            <a:srgbClr val="C3B12F"/>
          </a:solidFill>
        </p:grpSpPr>
        <p:sp>
          <p:nvSpPr>
            <p:cNvPr id="14"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5"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6"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7"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8"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9"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Tree>
    <p:extLst>
      <p:ext uri="{BB962C8B-B14F-4D97-AF65-F5344CB8AC3E}">
        <p14:creationId xmlns:p14="http://schemas.microsoft.com/office/powerpoint/2010/main" val="85050376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RS_título + subtítulo + imagem">
    <p:bg>
      <p:bgPr>
        <a:solidFill>
          <a:schemeClr val="bg1"/>
        </a:solidFill>
        <a:effectLst/>
      </p:bgPr>
    </p:bg>
    <p:spTree>
      <p:nvGrpSpPr>
        <p:cNvPr id="1" name=""/>
        <p:cNvGrpSpPr/>
        <p:nvPr/>
      </p:nvGrpSpPr>
      <p:grpSpPr>
        <a:xfrm>
          <a:off x="0" y="0"/>
          <a:ext cx="0" cy="0"/>
          <a:chOff x="0" y="0"/>
          <a:chExt cx="0" cy="0"/>
        </a:xfrm>
      </p:grpSpPr>
      <p:grpSp>
        <p:nvGrpSpPr>
          <p:cNvPr id="15" name="Grupo 14"/>
          <p:cNvGrpSpPr/>
          <p:nvPr userDrawn="1"/>
        </p:nvGrpSpPr>
        <p:grpSpPr>
          <a:xfrm>
            <a:off x="0" y="6722532"/>
            <a:ext cx="9144000" cy="135468"/>
            <a:chOff x="0" y="6722532"/>
            <a:chExt cx="9144000" cy="135468"/>
          </a:xfrm>
        </p:grpSpPr>
        <p:sp>
          <p:nvSpPr>
            <p:cNvPr id="16" name="Retângulo 15"/>
            <p:cNvSpPr/>
            <p:nvPr userDrawn="1"/>
          </p:nvSpPr>
          <p:spPr>
            <a:xfrm>
              <a:off x="0" y="6768251"/>
              <a:ext cx="9144000" cy="89749"/>
            </a:xfrm>
            <a:prstGeom prst="rect">
              <a:avLst/>
            </a:prstGeom>
            <a:solidFill>
              <a:srgbClr val="C3B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16"/>
            <p:cNvSpPr/>
            <p:nvPr userDrawn="1"/>
          </p:nvSpPr>
          <p:spPr>
            <a:xfrm flipV="1">
              <a:off x="0" y="6722532"/>
              <a:ext cx="9144000" cy="45719"/>
            </a:xfrm>
            <a:prstGeom prst="rect">
              <a:avLst/>
            </a:prstGeom>
            <a:solidFill>
              <a:srgbClr val="A1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8" name="Grupo 17"/>
          <p:cNvGrpSpPr/>
          <p:nvPr userDrawn="1"/>
        </p:nvGrpSpPr>
        <p:grpSpPr>
          <a:xfrm>
            <a:off x="56357" y="192270"/>
            <a:ext cx="515937" cy="302318"/>
            <a:chOff x="2786063" y="2514600"/>
            <a:chExt cx="2871788" cy="1682750"/>
          </a:xfrm>
          <a:solidFill>
            <a:srgbClr val="C3B12F"/>
          </a:solidFill>
        </p:grpSpPr>
        <p:sp>
          <p:nvSpPr>
            <p:cNvPr id="19"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3"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4"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4"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hasCustomPrompt="1"/>
          </p:nvPr>
        </p:nvSpPr>
        <p:spPr>
          <a:xfrm>
            <a:off x="628650" y="555449"/>
            <a:ext cx="8362950" cy="254000"/>
          </a:xfrm>
          <a:prstGeom prst="rect">
            <a:avLst/>
          </a:prstGeom>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Tree>
    <p:extLst>
      <p:ext uri="{BB962C8B-B14F-4D97-AF65-F5344CB8AC3E}">
        <p14:creationId xmlns:p14="http://schemas.microsoft.com/office/powerpoint/2010/main" val="37536576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RS_título + imagem + rodapé">
    <p:bg>
      <p:bgPr>
        <a:solidFill>
          <a:schemeClr val="bg1"/>
        </a:solidFill>
        <a:effectLst/>
      </p:bgPr>
    </p:bg>
    <p:spTree>
      <p:nvGrpSpPr>
        <p:cNvPr id="1" name=""/>
        <p:cNvGrpSpPr/>
        <p:nvPr/>
      </p:nvGrpSpPr>
      <p:grpSpPr>
        <a:xfrm>
          <a:off x="0" y="0"/>
          <a:ext cx="0" cy="0"/>
          <a:chOff x="0" y="0"/>
          <a:chExt cx="0" cy="0"/>
        </a:xfrm>
      </p:grpSpPr>
      <p:grpSp>
        <p:nvGrpSpPr>
          <p:cNvPr id="15" name="Grupo 14"/>
          <p:cNvGrpSpPr/>
          <p:nvPr userDrawn="1"/>
        </p:nvGrpSpPr>
        <p:grpSpPr>
          <a:xfrm>
            <a:off x="0" y="6722532"/>
            <a:ext cx="9144000" cy="135468"/>
            <a:chOff x="0" y="6722532"/>
            <a:chExt cx="9144000" cy="135468"/>
          </a:xfrm>
        </p:grpSpPr>
        <p:sp>
          <p:nvSpPr>
            <p:cNvPr id="16" name="Retângulo 15"/>
            <p:cNvSpPr/>
            <p:nvPr userDrawn="1"/>
          </p:nvSpPr>
          <p:spPr>
            <a:xfrm>
              <a:off x="0" y="6768251"/>
              <a:ext cx="9144000" cy="89749"/>
            </a:xfrm>
            <a:prstGeom prst="rect">
              <a:avLst/>
            </a:prstGeom>
            <a:solidFill>
              <a:srgbClr val="C3B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16"/>
            <p:cNvSpPr/>
            <p:nvPr userDrawn="1"/>
          </p:nvSpPr>
          <p:spPr>
            <a:xfrm flipV="1">
              <a:off x="0" y="6722532"/>
              <a:ext cx="9144000" cy="45719"/>
            </a:xfrm>
            <a:prstGeom prst="rect">
              <a:avLst/>
            </a:prstGeom>
            <a:solidFill>
              <a:srgbClr val="A1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8" name="Grupo 17"/>
          <p:cNvGrpSpPr/>
          <p:nvPr userDrawn="1"/>
        </p:nvGrpSpPr>
        <p:grpSpPr>
          <a:xfrm>
            <a:off x="56357" y="192270"/>
            <a:ext cx="515937" cy="302318"/>
            <a:chOff x="2786063" y="2514600"/>
            <a:chExt cx="2871788" cy="1682750"/>
          </a:xfrm>
          <a:solidFill>
            <a:srgbClr val="C3B12F"/>
          </a:solidFill>
        </p:grpSpPr>
        <p:sp>
          <p:nvSpPr>
            <p:cNvPr id="19"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3"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4"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4"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p:nvPr>
        </p:nvSpPr>
        <p:spPr>
          <a:xfrm>
            <a:off x="119592" y="6340415"/>
            <a:ext cx="8325668" cy="353729"/>
          </a:xfrm>
          <a:prstGeom prst="rect">
            <a:avLst/>
          </a:prstGeom>
          <a:solidFill>
            <a:srgbClr val="F9F9F9"/>
          </a:solidFill>
        </p:spPr>
        <p:txBody>
          <a:bodyPr wrap="square" lIns="0" tIns="0" rIns="0" bIns="0" anchor="b" anchorCtr="0"/>
          <a:lstStyle>
            <a:lvl1pPr>
              <a:defRPr lang="pt-BR" sz="1200" b="0" i="1" dirty="0">
                <a:solidFill>
                  <a:srgbClr val="4F6228"/>
                </a:solidFill>
              </a:defRPr>
            </a:lvl1pPr>
          </a:lstStyle>
          <a:p>
            <a:pPr marL="171450" lvl="0" indent="-171450">
              <a:buNone/>
            </a:pPr>
            <a:r>
              <a:rPr lang="pt-BR" dirty="0"/>
              <a:t>Clique para editar o texto mestre</a:t>
            </a:r>
          </a:p>
        </p:txBody>
      </p:sp>
    </p:spTree>
    <p:extLst>
      <p:ext uri="{BB962C8B-B14F-4D97-AF65-F5344CB8AC3E}">
        <p14:creationId xmlns:p14="http://schemas.microsoft.com/office/powerpoint/2010/main" val="1969231877"/>
      </p:ext>
    </p:extLst>
  </p:cSld>
  <p:clrMapOvr>
    <a:overrideClrMapping bg1="lt1" tx1="dk1" bg2="lt2" tx2="dk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RS_título + subtítulo + imagem + rodapé">
    <p:bg>
      <p:bgPr>
        <a:solidFill>
          <a:schemeClr val="bg1"/>
        </a:solidFill>
        <a:effectLst/>
      </p:bgPr>
    </p:bg>
    <p:spTree>
      <p:nvGrpSpPr>
        <p:cNvPr id="1" name=""/>
        <p:cNvGrpSpPr/>
        <p:nvPr/>
      </p:nvGrpSpPr>
      <p:grpSpPr>
        <a:xfrm>
          <a:off x="0" y="0"/>
          <a:ext cx="0" cy="0"/>
          <a:chOff x="0" y="0"/>
          <a:chExt cx="0" cy="0"/>
        </a:xfrm>
      </p:grpSpPr>
      <p:grpSp>
        <p:nvGrpSpPr>
          <p:cNvPr id="35" name="Grupo 34"/>
          <p:cNvGrpSpPr/>
          <p:nvPr userDrawn="1"/>
        </p:nvGrpSpPr>
        <p:grpSpPr>
          <a:xfrm>
            <a:off x="0" y="6722532"/>
            <a:ext cx="9144000" cy="135468"/>
            <a:chOff x="0" y="6722532"/>
            <a:chExt cx="9144000" cy="135468"/>
          </a:xfrm>
        </p:grpSpPr>
        <p:sp>
          <p:nvSpPr>
            <p:cNvPr id="36" name="Retângulo 35"/>
            <p:cNvSpPr/>
            <p:nvPr userDrawn="1"/>
          </p:nvSpPr>
          <p:spPr>
            <a:xfrm>
              <a:off x="0" y="6768251"/>
              <a:ext cx="9144000" cy="89749"/>
            </a:xfrm>
            <a:prstGeom prst="rect">
              <a:avLst/>
            </a:prstGeom>
            <a:solidFill>
              <a:srgbClr val="C3B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Retângulo 36"/>
            <p:cNvSpPr/>
            <p:nvPr userDrawn="1"/>
          </p:nvSpPr>
          <p:spPr>
            <a:xfrm flipV="1">
              <a:off x="0" y="6722532"/>
              <a:ext cx="9144000" cy="45719"/>
            </a:xfrm>
            <a:prstGeom prst="rect">
              <a:avLst/>
            </a:prstGeom>
            <a:solidFill>
              <a:srgbClr val="A1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38" name="Grupo 37"/>
          <p:cNvGrpSpPr/>
          <p:nvPr userDrawn="1"/>
        </p:nvGrpSpPr>
        <p:grpSpPr>
          <a:xfrm>
            <a:off x="56357" y="192270"/>
            <a:ext cx="515937" cy="302318"/>
            <a:chOff x="2786063" y="2514600"/>
            <a:chExt cx="2871788" cy="1682750"/>
          </a:xfrm>
          <a:solidFill>
            <a:srgbClr val="C3B12F"/>
          </a:solidFill>
        </p:grpSpPr>
        <p:sp>
          <p:nvSpPr>
            <p:cNvPr id="39"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0"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1"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2"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3"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5"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5"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hasCustomPrompt="1"/>
          </p:nvPr>
        </p:nvSpPr>
        <p:spPr>
          <a:xfrm>
            <a:off x="628650" y="555449"/>
            <a:ext cx="8362950" cy="254000"/>
          </a:xfrm>
          <a:prstGeom prst="rect">
            <a:avLst/>
          </a:prstGeom>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
        <p:nvSpPr>
          <p:cNvPr id="7" name="Espaço Reservado para Texto 5"/>
          <p:cNvSpPr>
            <a:spLocks noGrp="1"/>
          </p:cNvSpPr>
          <p:nvPr>
            <p:ph type="body" sz="quarter" idx="11" hasCustomPrompt="1"/>
          </p:nvPr>
        </p:nvSpPr>
        <p:spPr>
          <a:xfrm>
            <a:off x="119592" y="6340415"/>
            <a:ext cx="8325668" cy="353729"/>
          </a:xfrm>
          <a:prstGeom prst="rect">
            <a:avLst/>
          </a:prstGeom>
          <a:solidFill>
            <a:srgbClr val="F9F9F9"/>
          </a:solidFill>
        </p:spPr>
        <p:txBody>
          <a:bodyPr wrap="square" lIns="0" tIns="0" rIns="0" bIns="0" anchor="b" anchorCtr="0"/>
          <a:lstStyle>
            <a:lvl1pPr marL="0" indent="0">
              <a:buNone/>
              <a:defRPr lang="pt-BR" sz="1200" b="0" i="1" dirty="0">
                <a:solidFill>
                  <a:srgbClr val="4F6228"/>
                </a:solidFill>
              </a:defRPr>
            </a:lvl1pPr>
          </a:lstStyle>
          <a:p>
            <a:pPr marL="285750" lvl="0" indent="-285750"/>
            <a:r>
              <a:rPr lang="pt-BR" dirty="0"/>
              <a:t>Clique para editar o texto mestre</a:t>
            </a:r>
          </a:p>
        </p:txBody>
      </p:sp>
    </p:spTree>
    <p:extLst>
      <p:ext uri="{BB962C8B-B14F-4D97-AF65-F5344CB8AC3E}">
        <p14:creationId xmlns:p14="http://schemas.microsoft.com/office/powerpoint/2010/main" val="3824880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ítulo + caixa de texto (grande)">
    <p:bg>
      <p:bgPr>
        <a:solidFill>
          <a:schemeClr val="bg1"/>
        </a:solidFill>
        <a:effectLst/>
      </p:bgPr>
    </p:bg>
    <p:spTree>
      <p:nvGrpSpPr>
        <p:cNvPr id="1" name=""/>
        <p:cNvGrpSpPr/>
        <p:nvPr/>
      </p:nvGrpSpPr>
      <p:grpSpPr>
        <a:xfrm>
          <a:off x="0" y="0"/>
          <a:ext cx="0" cy="0"/>
          <a:chOff x="0" y="0"/>
          <a:chExt cx="0" cy="0"/>
        </a:xfrm>
      </p:grpSpPr>
      <p:sp>
        <p:nvSpPr>
          <p:cNvPr id="37" name="Retângulo 36"/>
          <p:cNvSpPr/>
          <p:nvPr userDrawn="1"/>
        </p:nvSpPr>
        <p:spPr>
          <a:xfrm>
            <a:off x="0" y="1"/>
            <a:ext cx="9143999" cy="6857999"/>
          </a:xfrm>
          <a:prstGeom prst="rect">
            <a:avLst/>
          </a:prstGeom>
          <a:blipFill>
            <a:blip r:embed="rId2">
              <a:grayscl/>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9" name="Imagem 38"/>
          <p:cNvPicPr>
            <a:picLocks noChangeAspect="1"/>
          </p:cNvPicPr>
          <p:nvPr userDrawn="1"/>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4253" y="1719994"/>
            <a:ext cx="9132002" cy="5138006"/>
          </a:xfrm>
          <a:prstGeom prst="rect">
            <a:avLst/>
          </a:prstGeom>
          <a:effectLst>
            <a:outerShdw blurRad="50800" dist="38100" algn="l" rotWithShape="0">
              <a:prstClr val="black">
                <a:alpha val="40000"/>
              </a:prstClr>
            </a:outerShdw>
          </a:effectLst>
        </p:spPr>
      </p:pic>
      <p:sp>
        <p:nvSpPr>
          <p:cNvPr id="31" name="Retângulo 30">
            <a:extLst>
              <a:ext uri="{FF2B5EF4-FFF2-40B4-BE49-F238E27FC236}">
                <a16:creationId xmlns:a16="http://schemas.microsoft.com/office/drawing/2014/main" id="{31C7F9B4-85BD-47E7-B805-DFB72EEF0DA1}"/>
              </a:ext>
            </a:extLst>
          </p:cNvPr>
          <p:cNvSpPr/>
          <p:nvPr userDrawn="1"/>
        </p:nvSpPr>
        <p:spPr>
          <a:xfrm>
            <a:off x="0" y="6747933"/>
            <a:ext cx="9144000" cy="110067"/>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2" name="Retângulo 31">
            <a:extLst>
              <a:ext uri="{FF2B5EF4-FFF2-40B4-BE49-F238E27FC236}">
                <a16:creationId xmlns:a16="http://schemas.microsoft.com/office/drawing/2014/main" id="{EC3B02E5-D277-47E1-A709-4B2CBF6C8376}"/>
              </a:ext>
            </a:extLst>
          </p:cNvPr>
          <p:cNvSpPr/>
          <p:nvPr userDrawn="1"/>
        </p:nvSpPr>
        <p:spPr>
          <a:xfrm flipV="1">
            <a:off x="0" y="6747933"/>
            <a:ext cx="9144000" cy="45719"/>
          </a:xfrm>
          <a:prstGeom prst="rect">
            <a:avLst/>
          </a:prstGeom>
          <a:solidFill>
            <a:srgbClr val="42A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Título 5"/>
          <p:cNvSpPr>
            <a:spLocks noGrp="1"/>
          </p:cNvSpPr>
          <p:nvPr>
            <p:ph type="title"/>
          </p:nvPr>
        </p:nvSpPr>
        <p:spPr>
          <a:xfrm>
            <a:off x="628650" y="170392"/>
            <a:ext cx="8362950" cy="346075"/>
          </a:xfrm>
          <a:prstGeom prst="rect">
            <a:avLst/>
          </a:prstGeom>
          <a:solidFill>
            <a:srgbClr val="EBEBEB"/>
          </a:solidFill>
        </p:spPr>
        <p:txBody>
          <a:bodyPr anchor="ctr"/>
          <a:lstStyle>
            <a:lvl1pPr algn="l">
              <a:defRPr sz="1800" b="1">
                <a:solidFill>
                  <a:schemeClr val="tx1"/>
                </a:solidFill>
              </a:defRPr>
            </a:lvl1pPr>
          </a:lstStyle>
          <a:p>
            <a:r>
              <a:rPr lang="pt-BR" dirty="0"/>
              <a:t>Clique para editar o título mestre</a:t>
            </a:r>
          </a:p>
        </p:txBody>
      </p:sp>
      <p:sp>
        <p:nvSpPr>
          <p:cNvPr id="4" name="Espaço Reservado para Texto 3"/>
          <p:cNvSpPr>
            <a:spLocks noGrp="1"/>
          </p:cNvSpPr>
          <p:nvPr>
            <p:ph type="body" sz="quarter" idx="10"/>
          </p:nvPr>
        </p:nvSpPr>
        <p:spPr>
          <a:xfrm>
            <a:off x="119063" y="744538"/>
            <a:ext cx="8948737" cy="5618162"/>
          </a:xfrm>
          <a:prstGeom prst="rect">
            <a:avLst/>
          </a:prstGeom>
          <a:solidFill>
            <a:schemeClr val="bg1">
              <a:alpha val="91000"/>
            </a:schemeClr>
          </a:solid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
        <p:nvSpPr>
          <p:cNvPr id="42" name="CaixaDeTexto 41"/>
          <p:cNvSpPr txBox="1"/>
          <p:nvPr userDrawn="1"/>
        </p:nvSpPr>
        <p:spPr>
          <a:xfrm>
            <a:off x="8548483" y="6396960"/>
            <a:ext cx="441146" cy="276999"/>
          </a:xfrm>
          <a:prstGeom prst="rect">
            <a:avLst/>
          </a:prstGeom>
          <a:noFill/>
        </p:spPr>
        <p:txBody>
          <a:bodyPr wrap="none" rtlCol="0">
            <a:spAutoFit/>
          </a:bodyPr>
          <a:lstStyle/>
          <a:p>
            <a:pPr algn="ctr"/>
            <a:fld id="{75BF0A3F-CB54-4FB8-9884-125A104AC1B6}" type="slidenum">
              <a:rPr lang="pt-BR" sz="1200" b="1" smtClean="0">
                <a:solidFill>
                  <a:srgbClr val="42AC61"/>
                </a:solidFill>
              </a:rPr>
              <a:pPr algn="ctr"/>
              <a:t>‹nº›</a:t>
            </a:fld>
            <a:endParaRPr lang="pt-BR" sz="1200" b="1">
              <a:solidFill>
                <a:srgbClr val="42AC61"/>
              </a:solidFill>
            </a:endParaRPr>
          </a:p>
        </p:txBody>
      </p:sp>
      <p:grpSp>
        <p:nvGrpSpPr>
          <p:cNvPr id="17" name="Grupo 12">
            <a:extLst>
              <a:ext uri="{FF2B5EF4-FFF2-40B4-BE49-F238E27FC236}">
                <a16:creationId xmlns:a16="http://schemas.microsoft.com/office/drawing/2014/main" id="{0F54FDB6-5900-4B07-B1CD-819F1D026545}"/>
              </a:ext>
            </a:extLst>
          </p:cNvPr>
          <p:cNvGrpSpPr/>
          <p:nvPr userDrawn="1"/>
        </p:nvGrpSpPr>
        <p:grpSpPr>
          <a:xfrm>
            <a:off x="56357" y="192270"/>
            <a:ext cx="515937" cy="302318"/>
            <a:chOff x="2786063" y="2514600"/>
            <a:chExt cx="2871788" cy="1682750"/>
          </a:xfrm>
          <a:solidFill>
            <a:srgbClr val="42AC61"/>
          </a:solidFill>
        </p:grpSpPr>
        <p:sp>
          <p:nvSpPr>
            <p:cNvPr id="18" name="Freeform 5">
              <a:extLst>
                <a:ext uri="{FF2B5EF4-FFF2-40B4-BE49-F238E27FC236}">
                  <a16:creationId xmlns:a16="http://schemas.microsoft.com/office/drawing/2014/main" id="{D952AD44-1DA0-4410-8543-92009CAD6E1D}"/>
                </a:ext>
              </a:extLst>
            </p:cNvPr>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6" name="Freeform 6">
              <a:extLst>
                <a:ext uri="{FF2B5EF4-FFF2-40B4-BE49-F238E27FC236}">
                  <a16:creationId xmlns:a16="http://schemas.microsoft.com/office/drawing/2014/main" id="{CB132059-5153-4ED7-B65A-54CD4B973EBD}"/>
                </a:ext>
              </a:extLst>
            </p:cNvPr>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7" name="Freeform 7">
              <a:extLst>
                <a:ext uri="{FF2B5EF4-FFF2-40B4-BE49-F238E27FC236}">
                  <a16:creationId xmlns:a16="http://schemas.microsoft.com/office/drawing/2014/main" id="{1AEBFD6C-7CCA-4008-A7DA-77C5E3C515B1}"/>
                </a:ext>
              </a:extLst>
            </p:cNvPr>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8" name="Freeform 8">
              <a:extLst>
                <a:ext uri="{FF2B5EF4-FFF2-40B4-BE49-F238E27FC236}">
                  <a16:creationId xmlns:a16="http://schemas.microsoft.com/office/drawing/2014/main" id="{734A655F-2A6F-42B3-9474-BECB2CCF7E4B}"/>
                </a:ext>
              </a:extLst>
            </p:cNvPr>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9" name="Freeform 9">
              <a:extLst>
                <a:ext uri="{FF2B5EF4-FFF2-40B4-BE49-F238E27FC236}">
                  <a16:creationId xmlns:a16="http://schemas.microsoft.com/office/drawing/2014/main" id="{01C83D1A-F5A2-4676-9EF7-A678A1D26DB9}"/>
                </a:ext>
              </a:extLst>
            </p:cNvPr>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 name="Freeform 10">
              <a:extLst>
                <a:ext uri="{FF2B5EF4-FFF2-40B4-BE49-F238E27FC236}">
                  <a16:creationId xmlns:a16="http://schemas.microsoft.com/office/drawing/2014/main" id="{B702CF8C-C4AE-4C3D-8ABE-A9F2300B7D7E}"/>
                </a:ext>
              </a:extLst>
            </p:cNvPr>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Tree>
    <p:extLst>
      <p:ext uri="{BB962C8B-B14F-4D97-AF65-F5344CB8AC3E}">
        <p14:creationId xmlns:p14="http://schemas.microsoft.com/office/powerpoint/2010/main" val="166435968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RS_título + caixa de texto (grande)">
    <p:bg>
      <p:bgPr>
        <a:solidFill>
          <a:schemeClr val="bg1"/>
        </a:solidFill>
        <a:effectLst/>
      </p:bgPr>
    </p:bg>
    <p:spTree>
      <p:nvGrpSpPr>
        <p:cNvPr id="1" name=""/>
        <p:cNvGrpSpPr/>
        <p:nvPr/>
      </p:nvGrpSpPr>
      <p:grpSpPr>
        <a:xfrm>
          <a:off x="0" y="0"/>
          <a:ext cx="0" cy="0"/>
          <a:chOff x="0" y="0"/>
          <a:chExt cx="0" cy="0"/>
        </a:xfrm>
      </p:grpSpPr>
      <p:grpSp>
        <p:nvGrpSpPr>
          <p:cNvPr id="34" name="Grupo 33"/>
          <p:cNvGrpSpPr/>
          <p:nvPr userDrawn="1"/>
        </p:nvGrpSpPr>
        <p:grpSpPr>
          <a:xfrm>
            <a:off x="0" y="6722532"/>
            <a:ext cx="9144000" cy="135468"/>
            <a:chOff x="0" y="6722532"/>
            <a:chExt cx="9144000" cy="135468"/>
          </a:xfrm>
        </p:grpSpPr>
        <p:sp>
          <p:nvSpPr>
            <p:cNvPr id="35" name="Retângulo 34"/>
            <p:cNvSpPr/>
            <p:nvPr userDrawn="1"/>
          </p:nvSpPr>
          <p:spPr>
            <a:xfrm>
              <a:off x="0" y="6768251"/>
              <a:ext cx="9144000" cy="89749"/>
            </a:xfrm>
            <a:prstGeom prst="rect">
              <a:avLst/>
            </a:prstGeom>
            <a:solidFill>
              <a:srgbClr val="C3B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tângulo 35"/>
            <p:cNvSpPr/>
            <p:nvPr userDrawn="1"/>
          </p:nvSpPr>
          <p:spPr>
            <a:xfrm flipV="1">
              <a:off x="0" y="6722532"/>
              <a:ext cx="9144000" cy="45719"/>
            </a:xfrm>
            <a:prstGeom prst="rect">
              <a:avLst/>
            </a:prstGeom>
            <a:solidFill>
              <a:srgbClr val="A1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7" name="Grupo 36"/>
          <p:cNvGrpSpPr/>
          <p:nvPr userDrawn="1"/>
        </p:nvGrpSpPr>
        <p:grpSpPr>
          <a:xfrm>
            <a:off x="56357" y="192270"/>
            <a:ext cx="515937" cy="302318"/>
            <a:chOff x="2786063" y="2514600"/>
            <a:chExt cx="2871788" cy="1682750"/>
          </a:xfrm>
          <a:solidFill>
            <a:srgbClr val="C3B12F"/>
          </a:solidFill>
        </p:grpSpPr>
        <p:sp>
          <p:nvSpPr>
            <p:cNvPr id="38"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27" name="Espaço Reservado para Texto 3"/>
          <p:cNvSpPr>
            <a:spLocks noGrp="1"/>
          </p:cNvSpPr>
          <p:nvPr>
            <p:ph type="body" sz="quarter" idx="10"/>
          </p:nvPr>
        </p:nvSpPr>
        <p:spPr>
          <a:xfrm>
            <a:off x="97632" y="744538"/>
            <a:ext cx="8948737" cy="5618162"/>
          </a:xfrm>
          <a:prstGeom prst="rect">
            <a:avLst/>
          </a:prstGeom>
          <a:no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7787093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RS_título + subtítulo + caixa de texto (grande)">
    <p:bg>
      <p:bgPr>
        <a:solidFill>
          <a:schemeClr val="bg1"/>
        </a:solidFill>
        <a:effectLst/>
      </p:bgPr>
    </p:bg>
    <p:spTree>
      <p:nvGrpSpPr>
        <p:cNvPr id="1" name=""/>
        <p:cNvGrpSpPr/>
        <p:nvPr/>
      </p:nvGrpSpPr>
      <p:grpSpPr>
        <a:xfrm>
          <a:off x="0" y="0"/>
          <a:ext cx="0" cy="0"/>
          <a:chOff x="0" y="0"/>
          <a:chExt cx="0" cy="0"/>
        </a:xfrm>
      </p:grpSpPr>
      <p:grpSp>
        <p:nvGrpSpPr>
          <p:cNvPr id="27" name="Grupo 26"/>
          <p:cNvGrpSpPr/>
          <p:nvPr userDrawn="1"/>
        </p:nvGrpSpPr>
        <p:grpSpPr>
          <a:xfrm>
            <a:off x="0" y="6722532"/>
            <a:ext cx="9144000" cy="135468"/>
            <a:chOff x="0" y="6722532"/>
            <a:chExt cx="9144000" cy="135468"/>
          </a:xfrm>
        </p:grpSpPr>
        <p:sp>
          <p:nvSpPr>
            <p:cNvPr id="28" name="Retângulo 27"/>
            <p:cNvSpPr/>
            <p:nvPr userDrawn="1"/>
          </p:nvSpPr>
          <p:spPr>
            <a:xfrm>
              <a:off x="0" y="6768251"/>
              <a:ext cx="9144000" cy="89749"/>
            </a:xfrm>
            <a:prstGeom prst="rect">
              <a:avLst/>
            </a:prstGeom>
            <a:solidFill>
              <a:srgbClr val="C3B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tângulo 28"/>
            <p:cNvSpPr/>
            <p:nvPr userDrawn="1"/>
          </p:nvSpPr>
          <p:spPr>
            <a:xfrm flipV="1">
              <a:off x="0" y="6722532"/>
              <a:ext cx="9144000" cy="45719"/>
            </a:xfrm>
            <a:prstGeom prst="rect">
              <a:avLst/>
            </a:prstGeom>
            <a:solidFill>
              <a:srgbClr val="A1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upo 29"/>
          <p:cNvGrpSpPr/>
          <p:nvPr userDrawn="1"/>
        </p:nvGrpSpPr>
        <p:grpSpPr>
          <a:xfrm>
            <a:off x="56357" y="192270"/>
            <a:ext cx="515937" cy="302318"/>
            <a:chOff x="2786063" y="2514600"/>
            <a:chExt cx="2871788" cy="1682750"/>
          </a:xfrm>
          <a:solidFill>
            <a:srgbClr val="C3B12F"/>
          </a:solidFill>
        </p:grpSpPr>
        <p:sp>
          <p:nvSpPr>
            <p:cNvPr id="31"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5" name="Espaço Reservado para Texto 5"/>
          <p:cNvSpPr>
            <a:spLocks noGrp="1"/>
          </p:cNvSpPr>
          <p:nvPr>
            <p:ph type="body" sz="quarter" idx="10" hasCustomPrompt="1"/>
          </p:nvPr>
        </p:nvSpPr>
        <p:spPr>
          <a:xfrm>
            <a:off x="628650" y="555449"/>
            <a:ext cx="8362950" cy="254000"/>
          </a:xfrm>
          <a:prstGeom prst="rect">
            <a:avLst/>
          </a:prstGeom>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
        <p:nvSpPr>
          <p:cNvPr id="35" name="Espaço Reservado para Texto 3"/>
          <p:cNvSpPr>
            <a:spLocks noGrp="1"/>
          </p:cNvSpPr>
          <p:nvPr>
            <p:ph type="body" sz="quarter" idx="11"/>
          </p:nvPr>
        </p:nvSpPr>
        <p:spPr>
          <a:xfrm>
            <a:off x="97632" y="1066800"/>
            <a:ext cx="8948737" cy="5295900"/>
          </a:xfrm>
          <a:prstGeom prst="rect">
            <a:avLst/>
          </a:prstGeom>
          <a:no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99994393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RS_título + caixa de texto (pequena superior)">
    <p:bg>
      <p:bgPr>
        <a:solidFill>
          <a:schemeClr val="bg1"/>
        </a:solidFill>
        <a:effectLst/>
      </p:bgPr>
    </p:bg>
    <p:spTree>
      <p:nvGrpSpPr>
        <p:cNvPr id="1" name=""/>
        <p:cNvGrpSpPr/>
        <p:nvPr/>
      </p:nvGrpSpPr>
      <p:grpSpPr>
        <a:xfrm>
          <a:off x="0" y="0"/>
          <a:ext cx="0" cy="0"/>
          <a:chOff x="0" y="0"/>
          <a:chExt cx="0" cy="0"/>
        </a:xfrm>
      </p:grpSpPr>
      <p:grpSp>
        <p:nvGrpSpPr>
          <p:cNvPr id="33" name="Grupo 32"/>
          <p:cNvGrpSpPr/>
          <p:nvPr userDrawn="1"/>
        </p:nvGrpSpPr>
        <p:grpSpPr>
          <a:xfrm>
            <a:off x="0" y="6722532"/>
            <a:ext cx="9144000" cy="135468"/>
            <a:chOff x="0" y="6722532"/>
            <a:chExt cx="9144000" cy="135468"/>
          </a:xfrm>
        </p:grpSpPr>
        <p:sp>
          <p:nvSpPr>
            <p:cNvPr id="34" name="Retângulo 33"/>
            <p:cNvSpPr/>
            <p:nvPr userDrawn="1"/>
          </p:nvSpPr>
          <p:spPr>
            <a:xfrm>
              <a:off x="0" y="6768251"/>
              <a:ext cx="9144000" cy="89749"/>
            </a:xfrm>
            <a:prstGeom prst="rect">
              <a:avLst/>
            </a:prstGeom>
            <a:solidFill>
              <a:srgbClr val="C3B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tângulo 34"/>
            <p:cNvSpPr/>
            <p:nvPr userDrawn="1"/>
          </p:nvSpPr>
          <p:spPr>
            <a:xfrm flipV="1">
              <a:off x="0" y="6722532"/>
              <a:ext cx="9144000" cy="45719"/>
            </a:xfrm>
            <a:prstGeom prst="rect">
              <a:avLst/>
            </a:prstGeom>
            <a:solidFill>
              <a:srgbClr val="A1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upo 35"/>
          <p:cNvGrpSpPr/>
          <p:nvPr userDrawn="1"/>
        </p:nvGrpSpPr>
        <p:grpSpPr>
          <a:xfrm>
            <a:off x="56357" y="192270"/>
            <a:ext cx="515937" cy="302318"/>
            <a:chOff x="2786063" y="2514600"/>
            <a:chExt cx="2871788" cy="1682750"/>
          </a:xfrm>
          <a:solidFill>
            <a:srgbClr val="C3B12F"/>
          </a:solidFill>
        </p:grpSpPr>
        <p:sp>
          <p:nvSpPr>
            <p:cNvPr id="37"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26" name="Espaço Reservado para Texto 3"/>
          <p:cNvSpPr>
            <a:spLocks noGrp="1"/>
          </p:cNvSpPr>
          <p:nvPr>
            <p:ph type="body" sz="quarter" idx="11"/>
          </p:nvPr>
        </p:nvSpPr>
        <p:spPr>
          <a:xfrm>
            <a:off x="97632" y="736428"/>
            <a:ext cx="8948737" cy="2210270"/>
          </a:xfrm>
          <a:prstGeom prst="rect">
            <a:avLst/>
          </a:prstGeom>
          <a:no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34651883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RS_título + subtítulo + caixa de texto (pequena superior)">
    <p:bg>
      <p:bgPr>
        <a:solidFill>
          <a:schemeClr val="bg1"/>
        </a:solidFill>
        <a:effectLst/>
      </p:bgPr>
    </p:bg>
    <p:spTree>
      <p:nvGrpSpPr>
        <p:cNvPr id="1" name=""/>
        <p:cNvGrpSpPr/>
        <p:nvPr/>
      </p:nvGrpSpPr>
      <p:grpSpPr>
        <a:xfrm>
          <a:off x="0" y="0"/>
          <a:ext cx="0" cy="0"/>
          <a:chOff x="0" y="0"/>
          <a:chExt cx="0" cy="0"/>
        </a:xfrm>
      </p:grpSpPr>
      <p:grpSp>
        <p:nvGrpSpPr>
          <p:cNvPr id="27" name="Grupo 26"/>
          <p:cNvGrpSpPr/>
          <p:nvPr userDrawn="1"/>
        </p:nvGrpSpPr>
        <p:grpSpPr>
          <a:xfrm>
            <a:off x="0" y="6722532"/>
            <a:ext cx="9144000" cy="135468"/>
            <a:chOff x="0" y="6722532"/>
            <a:chExt cx="9144000" cy="135468"/>
          </a:xfrm>
        </p:grpSpPr>
        <p:sp>
          <p:nvSpPr>
            <p:cNvPr id="28" name="Retângulo 27"/>
            <p:cNvSpPr/>
            <p:nvPr userDrawn="1"/>
          </p:nvSpPr>
          <p:spPr>
            <a:xfrm>
              <a:off x="0" y="6768251"/>
              <a:ext cx="9144000" cy="89749"/>
            </a:xfrm>
            <a:prstGeom prst="rect">
              <a:avLst/>
            </a:prstGeom>
            <a:solidFill>
              <a:srgbClr val="C3B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tângulo 28"/>
            <p:cNvSpPr/>
            <p:nvPr userDrawn="1"/>
          </p:nvSpPr>
          <p:spPr>
            <a:xfrm flipV="1">
              <a:off x="0" y="6722532"/>
              <a:ext cx="9144000" cy="45719"/>
            </a:xfrm>
            <a:prstGeom prst="rect">
              <a:avLst/>
            </a:prstGeom>
            <a:solidFill>
              <a:srgbClr val="A1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upo 29"/>
          <p:cNvGrpSpPr/>
          <p:nvPr userDrawn="1"/>
        </p:nvGrpSpPr>
        <p:grpSpPr>
          <a:xfrm>
            <a:off x="56357" y="192270"/>
            <a:ext cx="515937" cy="302318"/>
            <a:chOff x="2786063" y="2514600"/>
            <a:chExt cx="2871788" cy="1682750"/>
          </a:xfrm>
          <a:solidFill>
            <a:srgbClr val="C3B12F"/>
          </a:solidFill>
        </p:grpSpPr>
        <p:sp>
          <p:nvSpPr>
            <p:cNvPr id="31"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hasCustomPrompt="1"/>
          </p:nvPr>
        </p:nvSpPr>
        <p:spPr>
          <a:xfrm>
            <a:off x="628650" y="555449"/>
            <a:ext cx="8362950" cy="254000"/>
          </a:xfrm>
          <a:prstGeom prst="rect">
            <a:avLst/>
          </a:prstGeom>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
        <p:nvSpPr>
          <p:cNvPr id="35" name="Espaço Reservado para Texto 3"/>
          <p:cNvSpPr>
            <a:spLocks noGrp="1"/>
          </p:cNvSpPr>
          <p:nvPr>
            <p:ph type="body" sz="quarter" idx="11"/>
          </p:nvPr>
        </p:nvSpPr>
        <p:spPr>
          <a:xfrm>
            <a:off x="97632" y="1091208"/>
            <a:ext cx="8948737" cy="2210270"/>
          </a:xfrm>
          <a:prstGeom prst="rect">
            <a:avLst/>
          </a:prstGeom>
          <a:no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174404101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RS_título + caixa de texto (grande)">
    <p:bg>
      <p:bgPr>
        <a:solidFill>
          <a:schemeClr val="bg1"/>
        </a:solidFill>
        <a:effectLst/>
      </p:bgPr>
    </p:bg>
    <p:spTree>
      <p:nvGrpSpPr>
        <p:cNvPr id="1" name=""/>
        <p:cNvGrpSpPr/>
        <p:nvPr/>
      </p:nvGrpSpPr>
      <p:grpSpPr>
        <a:xfrm>
          <a:off x="0" y="0"/>
          <a:ext cx="0" cy="0"/>
          <a:chOff x="0" y="0"/>
          <a:chExt cx="0" cy="0"/>
        </a:xfrm>
      </p:grpSpPr>
      <p:sp>
        <p:nvSpPr>
          <p:cNvPr id="26" name="Retângulo 25"/>
          <p:cNvSpPr/>
          <p:nvPr userDrawn="1"/>
        </p:nvSpPr>
        <p:spPr>
          <a:xfrm>
            <a:off x="0" y="1"/>
            <a:ext cx="9143999" cy="685799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27"/>
          <p:cNvSpPr/>
          <p:nvPr userDrawn="1"/>
        </p:nvSpPr>
        <p:spPr>
          <a:xfrm>
            <a:off x="7270" y="0"/>
            <a:ext cx="9139152" cy="6858001"/>
          </a:xfrm>
          <a:prstGeom prst="rect">
            <a:avLst/>
          </a:prstGeom>
          <a:solidFill>
            <a:srgbClr val="C3B12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4" name="Grupo 33"/>
          <p:cNvGrpSpPr/>
          <p:nvPr userDrawn="1"/>
        </p:nvGrpSpPr>
        <p:grpSpPr>
          <a:xfrm>
            <a:off x="0" y="6722532"/>
            <a:ext cx="9144000" cy="135468"/>
            <a:chOff x="0" y="6722532"/>
            <a:chExt cx="9144000" cy="135468"/>
          </a:xfrm>
        </p:grpSpPr>
        <p:sp>
          <p:nvSpPr>
            <p:cNvPr id="35" name="Retângulo 34"/>
            <p:cNvSpPr/>
            <p:nvPr userDrawn="1"/>
          </p:nvSpPr>
          <p:spPr>
            <a:xfrm>
              <a:off x="0" y="6768251"/>
              <a:ext cx="9144000" cy="89749"/>
            </a:xfrm>
            <a:prstGeom prst="rect">
              <a:avLst/>
            </a:prstGeom>
            <a:solidFill>
              <a:srgbClr val="C3B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Retângulo 35"/>
            <p:cNvSpPr/>
            <p:nvPr userDrawn="1"/>
          </p:nvSpPr>
          <p:spPr>
            <a:xfrm flipV="1">
              <a:off x="0" y="6722532"/>
              <a:ext cx="9144000" cy="45719"/>
            </a:xfrm>
            <a:prstGeom prst="rect">
              <a:avLst/>
            </a:prstGeom>
            <a:solidFill>
              <a:srgbClr val="A1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37" name="Grupo 36"/>
          <p:cNvGrpSpPr/>
          <p:nvPr userDrawn="1"/>
        </p:nvGrpSpPr>
        <p:grpSpPr>
          <a:xfrm>
            <a:off x="56357" y="192270"/>
            <a:ext cx="515937" cy="302318"/>
            <a:chOff x="2786063" y="2514600"/>
            <a:chExt cx="2871788" cy="1682750"/>
          </a:xfrm>
          <a:solidFill>
            <a:srgbClr val="C3B12F"/>
          </a:solidFill>
        </p:grpSpPr>
        <p:sp>
          <p:nvSpPr>
            <p:cNvPr id="38"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9"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0"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1"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2"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4"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5" name="Título 5"/>
          <p:cNvSpPr>
            <a:spLocks noGrp="1"/>
          </p:cNvSpPr>
          <p:nvPr>
            <p:ph type="title"/>
          </p:nvPr>
        </p:nvSpPr>
        <p:spPr>
          <a:xfrm>
            <a:off x="628650" y="170392"/>
            <a:ext cx="8362950" cy="346075"/>
          </a:xfrm>
          <a:prstGeom prst="rect">
            <a:avLst/>
          </a:prstGeom>
          <a:solidFill>
            <a:schemeClr val="bg1"/>
          </a:solidFill>
        </p:spPr>
        <p:txBody>
          <a:bodyPr anchor="ctr"/>
          <a:lstStyle>
            <a:lvl1pPr algn="l">
              <a:defRPr sz="1800" b="1">
                <a:solidFill>
                  <a:srgbClr val="444136"/>
                </a:solidFill>
              </a:defRPr>
            </a:lvl1pPr>
          </a:lstStyle>
          <a:p>
            <a:r>
              <a:rPr lang="pt-BR" dirty="0"/>
              <a:t>Clique para editar o título mestre</a:t>
            </a:r>
          </a:p>
        </p:txBody>
      </p:sp>
      <p:sp>
        <p:nvSpPr>
          <p:cNvPr id="27" name="Espaço Reservado para Texto 3"/>
          <p:cNvSpPr>
            <a:spLocks noGrp="1"/>
          </p:cNvSpPr>
          <p:nvPr>
            <p:ph type="body" sz="quarter" idx="10"/>
          </p:nvPr>
        </p:nvSpPr>
        <p:spPr>
          <a:xfrm>
            <a:off x="97632" y="744538"/>
            <a:ext cx="8948737" cy="5618162"/>
          </a:xfrm>
          <a:prstGeom prst="rect">
            <a:avLst/>
          </a:prstGeom>
          <a:solidFill>
            <a:schemeClr val="bg1">
              <a:alpha val="91000"/>
            </a:schemeClr>
          </a:solid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
        <p:nvSpPr>
          <p:cNvPr id="29" name="CaixaDeTexto 28"/>
          <p:cNvSpPr txBox="1"/>
          <p:nvPr userDrawn="1"/>
        </p:nvSpPr>
        <p:spPr>
          <a:xfrm>
            <a:off x="8548483" y="6396965"/>
            <a:ext cx="441146" cy="276999"/>
          </a:xfrm>
          <a:prstGeom prst="rect">
            <a:avLst/>
          </a:prstGeom>
          <a:noFill/>
        </p:spPr>
        <p:txBody>
          <a:bodyPr wrap="none" rtlCol="0">
            <a:spAutoFit/>
          </a:bodyPr>
          <a:lstStyle/>
          <a:p>
            <a:pPr algn="ctr"/>
            <a:fld id="{75BF0A3F-CB54-4FB8-9884-125A104AC1B6}" type="slidenum">
              <a:rPr lang="pt-BR" sz="1200" b="1" smtClean="0">
                <a:solidFill>
                  <a:schemeClr val="bg1"/>
                </a:solidFill>
              </a:rPr>
              <a:pPr algn="ctr"/>
              <a:t>‹nº›</a:t>
            </a:fld>
            <a:endParaRPr lang="pt-BR" sz="1200" b="1">
              <a:solidFill>
                <a:schemeClr val="bg1"/>
              </a:solidFill>
            </a:endParaRPr>
          </a:p>
        </p:txBody>
      </p:sp>
    </p:spTree>
    <p:extLst>
      <p:ext uri="{BB962C8B-B14F-4D97-AF65-F5344CB8AC3E}">
        <p14:creationId xmlns:p14="http://schemas.microsoft.com/office/powerpoint/2010/main" val="88402203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RS_título + subtítulo + caixa de texto (grande)">
    <p:bg>
      <p:bgPr>
        <a:solidFill>
          <a:schemeClr val="bg1"/>
        </a:solidFill>
        <a:effectLst/>
      </p:bgPr>
    </p:bg>
    <p:spTree>
      <p:nvGrpSpPr>
        <p:cNvPr id="1" name=""/>
        <p:cNvGrpSpPr/>
        <p:nvPr/>
      </p:nvGrpSpPr>
      <p:grpSpPr>
        <a:xfrm>
          <a:off x="0" y="0"/>
          <a:ext cx="0" cy="0"/>
          <a:chOff x="0" y="0"/>
          <a:chExt cx="0" cy="0"/>
        </a:xfrm>
      </p:grpSpPr>
      <p:sp>
        <p:nvSpPr>
          <p:cNvPr id="36" name="Retângulo 35"/>
          <p:cNvSpPr/>
          <p:nvPr userDrawn="1"/>
        </p:nvSpPr>
        <p:spPr>
          <a:xfrm>
            <a:off x="0" y="1"/>
            <a:ext cx="9143999" cy="685799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Retângulo 36"/>
          <p:cNvSpPr/>
          <p:nvPr userDrawn="1"/>
        </p:nvSpPr>
        <p:spPr>
          <a:xfrm>
            <a:off x="7270" y="67733"/>
            <a:ext cx="9139152" cy="6790268"/>
          </a:xfrm>
          <a:prstGeom prst="rect">
            <a:avLst/>
          </a:prstGeom>
          <a:solidFill>
            <a:srgbClr val="C3B12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7" name="Grupo 26"/>
          <p:cNvGrpSpPr/>
          <p:nvPr userDrawn="1"/>
        </p:nvGrpSpPr>
        <p:grpSpPr>
          <a:xfrm>
            <a:off x="0" y="6722532"/>
            <a:ext cx="9144000" cy="135468"/>
            <a:chOff x="0" y="6722532"/>
            <a:chExt cx="9144000" cy="135468"/>
          </a:xfrm>
        </p:grpSpPr>
        <p:sp>
          <p:nvSpPr>
            <p:cNvPr id="28" name="Retângulo 27"/>
            <p:cNvSpPr/>
            <p:nvPr userDrawn="1"/>
          </p:nvSpPr>
          <p:spPr>
            <a:xfrm>
              <a:off x="0" y="6768251"/>
              <a:ext cx="9144000" cy="89749"/>
            </a:xfrm>
            <a:prstGeom prst="rect">
              <a:avLst/>
            </a:prstGeom>
            <a:solidFill>
              <a:srgbClr val="C3B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userDrawn="1"/>
          </p:nvSpPr>
          <p:spPr>
            <a:xfrm flipV="1">
              <a:off x="0" y="6722532"/>
              <a:ext cx="9144000" cy="45719"/>
            </a:xfrm>
            <a:prstGeom prst="rect">
              <a:avLst/>
            </a:prstGeom>
            <a:solidFill>
              <a:srgbClr val="A1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30" name="Grupo 29"/>
          <p:cNvGrpSpPr/>
          <p:nvPr userDrawn="1"/>
        </p:nvGrpSpPr>
        <p:grpSpPr>
          <a:xfrm>
            <a:off x="56357" y="192270"/>
            <a:ext cx="515937" cy="302318"/>
            <a:chOff x="2786063" y="2514600"/>
            <a:chExt cx="2871788" cy="1682750"/>
          </a:xfrm>
          <a:solidFill>
            <a:srgbClr val="C3B12F"/>
          </a:solidFill>
        </p:grpSpPr>
        <p:sp>
          <p:nvSpPr>
            <p:cNvPr id="31"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3"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4"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5"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6"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4" name="Título 5"/>
          <p:cNvSpPr>
            <a:spLocks noGrp="1"/>
          </p:cNvSpPr>
          <p:nvPr>
            <p:ph type="title"/>
          </p:nvPr>
        </p:nvSpPr>
        <p:spPr>
          <a:xfrm>
            <a:off x="628650" y="170392"/>
            <a:ext cx="8362950" cy="346075"/>
          </a:xfrm>
          <a:prstGeom prst="rect">
            <a:avLst/>
          </a:prstGeom>
          <a:solidFill>
            <a:schemeClr val="bg1">
              <a:lumMod val="95000"/>
            </a:schemeClr>
          </a:solidFill>
        </p:spPr>
        <p:txBody>
          <a:bodyPr anchor="ctr"/>
          <a:lstStyle>
            <a:lvl1pPr algn="l">
              <a:defRPr sz="1800" b="1">
                <a:solidFill>
                  <a:srgbClr val="444136"/>
                </a:solidFill>
              </a:defRPr>
            </a:lvl1pPr>
          </a:lstStyle>
          <a:p>
            <a:r>
              <a:rPr lang="pt-BR" dirty="0"/>
              <a:t>Clique para editar o título mestre</a:t>
            </a:r>
          </a:p>
        </p:txBody>
      </p:sp>
      <p:sp>
        <p:nvSpPr>
          <p:cNvPr id="5" name="Espaço Reservado para Texto 5"/>
          <p:cNvSpPr>
            <a:spLocks noGrp="1"/>
          </p:cNvSpPr>
          <p:nvPr>
            <p:ph type="body" sz="quarter" idx="10" hasCustomPrompt="1"/>
          </p:nvPr>
        </p:nvSpPr>
        <p:spPr>
          <a:xfrm>
            <a:off x="628650" y="555449"/>
            <a:ext cx="8362950" cy="254000"/>
          </a:xfrm>
          <a:prstGeom prst="rect">
            <a:avLst/>
          </a:prstGeom>
          <a:solidFill>
            <a:schemeClr val="bg1">
              <a:lumMod val="95000"/>
            </a:schemeClr>
          </a:solidFill>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
        <p:nvSpPr>
          <p:cNvPr id="35" name="Espaço Reservado para Texto 3"/>
          <p:cNvSpPr>
            <a:spLocks noGrp="1"/>
          </p:cNvSpPr>
          <p:nvPr>
            <p:ph type="body" sz="quarter" idx="11"/>
          </p:nvPr>
        </p:nvSpPr>
        <p:spPr>
          <a:xfrm>
            <a:off x="97632" y="1066800"/>
            <a:ext cx="8948737" cy="5295900"/>
          </a:xfrm>
          <a:prstGeom prst="rect">
            <a:avLst/>
          </a:prstGeom>
          <a:solidFill>
            <a:schemeClr val="bg1">
              <a:alpha val="91000"/>
            </a:schemeClr>
          </a:solid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
        <p:nvSpPr>
          <p:cNvPr id="38" name="CaixaDeTexto 37"/>
          <p:cNvSpPr txBox="1"/>
          <p:nvPr userDrawn="1"/>
        </p:nvSpPr>
        <p:spPr>
          <a:xfrm>
            <a:off x="8548483" y="6396965"/>
            <a:ext cx="441146" cy="276999"/>
          </a:xfrm>
          <a:prstGeom prst="rect">
            <a:avLst/>
          </a:prstGeom>
          <a:noFill/>
        </p:spPr>
        <p:txBody>
          <a:bodyPr wrap="none" rtlCol="0">
            <a:spAutoFit/>
          </a:bodyPr>
          <a:lstStyle/>
          <a:p>
            <a:pPr algn="ctr"/>
            <a:fld id="{75BF0A3F-CB54-4FB8-9884-125A104AC1B6}" type="slidenum">
              <a:rPr lang="pt-BR" sz="1200" b="1" smtClean="0">
                <a:solidFill>
                  <a:schemeClr val="bg1"/>
                </a:solidFill>
              </a:rPr>
              <a:pPr algn="ctr"/>
              <a:t>‹nº›</a:t>
            </a:fld>
            <a:endParaRPr lang="pt-BR" sz="1200" b="1">
              <a:solidFill>
                <a:schemeClr val="bg1"/>
              </a:solidFill>
            </a:endParaRPr>
          </a:p>
        </p:txBody>
      </p:sp>
    </p:spTree>
    <p:extLst>
      <p:ext uri="{BB962C8B-B14F-4D97-AF65-F5344CB8AC3E}">
        <p14:creationId xmlns:p14="http://schemas.microsoft.com/office/powerpoint/2010/main" val="318268304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RS_título + caixa de texto (pequena superior)">
    <p:bg>
      <p:bgPr>
        <a:solidFill>
          <a:schemeClr val="bg1"/>
        </a:solidFill>
        <a:effectLst/>
      </p:bgPr>
    </p:bg>
    <p:spTree>
      <p:nvGrpSpPr>
        <p:cNvPr id="1" name=""/>
        <p:cNvGrpSpPr/>
        <p:nvPr/>
      </p:nvGrpSpPr>
      <p:grpSpPr>
        <a:xfrm>
          <a:off x="0" y="0"/>
          <a:ext cx="0" cy="0"/>
          <a:chOff x="0" y="0"/>
          <a:chExt cx="0" cy="0"/>
        </a:xfrm>
      </p:grpSpPr>
      <p:sp>
        <p:nvSpPr>
          <p:cNvPr id="27" name="Retângulo 26"/>
          <p:cNvSpPr/>
          <p:nvPr userDrawn="1"/>
        </p:nvSpPr>
        <p:spPr>
          <a:xfrm>
            <a:off x="0" y="1"/>
            <a:ext cx="9143999" cy="685799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27"/>
          <p:cNvSpPr/>
          <p:nvPr userDrawn="1"/>
        </p:nvSpPr>
        <p:spPr>
          <a:xfrm>
            <a:off x="7270" y="0"/>
            <a:ext cx="9139152" cy="6858001"/>
          </a:xfrm>
          <a:prstGeom prst="rect">
            <a:avLst/>
          </a:prstGeom>
          <a:solidFill>
            <a:srgbClr val="C3B12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3" name="Grupo 32"/>
          <p:cNvGrpSpPr/>
          <p:nvPr userDrawn="1"/>
        </p:nvGrpSpPr>
        <p:grpSpPr>
          <a:xfrm>
            <a:off x="0" y="6722532"/>
            <a:ext cx="9144000" cy="135468"/>
            <a:chOff x="0" y="6722532"/>
            <a:chExt cx="9144000" cy="135468"/>
          </a:xfrm>
        </p:grpSpPr>
        <p:sp>
          <p:nvSpPr>
            <p:cNvPr id="34" name="Retângulo 33"/>
            <p:cNvSpPr/>
            <p:nvPr userDrawn="1"/>
          </p:nvSpPr>
          <p:spPr>
            <a:xfrm>
              <a:off x="0" y="6768251"/>
              <a:ext cx="9144000" cy="89749"/>
            </a:xfrm>
            <a:prstGeom prst="rect">
              <a:avLst/>
            </a:prstGeom>
            <a:solidFill>
              <a:srgbClr val="C3B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Retângulo 34"/>
            <p:cNvSpPr/>
            <p:nvPr userDrawn="1"/>
          </p:nvSpPr>
          <p:spPr>
            <a:xfrm flipV="1">
              <a:off x="0" y="6722532"/>
              <a:ext cx="9144000" cy="45719"/>
            </a:xfrm>
            <a:prstGeom prst="rect">
              <a:avLst/>
            </a:prstGeom>
            <a:solidFill>
              <a:srgbClr val="A1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36" name="Grupo 35"/>
          <p:cNvGrpSpPr/>
          <p:nvPr userDrawn="1"/>
        </p:nvGrpSpPr>
        <p:grpSpPr>
          <a:xfrm>
            <a:off x="56357" y="192270"/>
            <a:ext cx="515937" cy="302318"/>
            <a:chOff x="2786063" y="2514600"/>
            <a:chExt cx="2871788" cy="1682750"/>
          </a:xfrm>
          <a:solidFill>
            <a:srgbClr val="C3B12F"/>
          </a:solidFill>
        </p:grpSpPr>
        <p:sp>
          <p:nvSpPr>
            <p:cNvPr id="37"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8"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9"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0"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1"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4"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5" name="Título 5"/>
          <p:cNvSpPr>
            <a:spLocks noGrp="1"/>
          </p:cNvSpPr>
          <p:nvPr>
            <p:ph type="title"/>
          </p:nvPr>
        </p:nvSpPr>
        <p:spPr>
          <a:xfrm>
            <a:off x="628650" y="170392"/>
            <a:ext cx="8362950" cy="346075"/>
          </a:xfrm>
          <a:prstGeom prst="rect">
            <a:avLst/>
          </a:prstGeom>
          <a:solidFill>
            <a:schemeClr val="bg1">
              <a:lumMod val="95000"/>
            </a:schemeClr>
          </a:solidFill>
        </p:spPr>
        <p:txBody>
          <a:bodyPr anchor="ctr"/>
          <a:lstStyle>
            <a:lvl1pPr algn="l">
              <a:defRPr sz="1800" b="1">
                <a:solidFill>
                  <a:srgbClr val="444136"/>
                </a:solidFill>
              </a:defRPr>
            </a:lvl1pPr>
          </a:lstStyle>
          <a:p>
            <a:r>
              <a:rPr lang="pt-BR" dirty="0"/>
              <a:t>Clique para editar o título mestre</a:t>
            </a:r>
          </a:p>
        </p:txBody>
      </p:sp>
      <p:sp>
        <p:nvSpPr>
          <p:cNvPr id="26" name="Espaço Reservado para Texto 3"/>
          <p:cNvSpPr>
            <a:spLocks noGrp="1"/>
          </p:cNvSpPr>
          <p:nvPr>
            <p:ph type="body" sz="quarter" idx="11"/>
          </p:nvPr>
        </p:nvSpPr>
        <p:spPr>
          <a:xfrm>
            <a:off x="97632" y="736428"/>
            <a:ext cx="8948737" cy="2210270"/>
          </a:xfrm>
          <a:prstGeom prst="rect">
            <a:avLst/>
          </a:prstGeom>
          <a:solidFill>
            <a:schemeClr val="bg1">
              <a:alpha val="91000"/>
            </a:schemeClr>
          </a:solid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
        <p:nvSpPr>
          <p:cNvPr id="29" name="CaixaDeTexto 28"/>
          <p:cNvSpPr txBox="1"/>
          <p:nvPr userDrawn="1"/>
        </p:nvSpPr>
        <p:spPr>
          <a:xfrm>
            <a:off x="8548483" y="6396965"/>
            <a:ext cx="441146" cy="276999"/>
          </a:xfrm>
          <a:prstGeom prst="rect">
            <a:avLst/>
          </a:prstGeom>
          <a:noFill/>
        </p:spPr>
        <p:txBody>
          <a:bodyPr wrap="none" rtlCol="0">
            <a:spAutoFit/>
          </a:bodyPr>
          <a:lstStyle/>
          <a:p>
            <a:pPr algn="ctr"/>
            <a:fld id="{75BF0A3F-CB54-4FB8-9884-125A104AC1B6}" type="slidenum">
              <a:rPr lang="pt-BR" sz="1200" b="1" smtClean="0">
                <a:solidFill>
                  <a:schemeClr val="bg1"/>
                </a:solidFill>
              </a:rPr>
              <a:pPr algn="ctr"/>
              <a:t>‹nº›</a:t>
            </a:fld>
            <a:endParaRPr lang="pt-BR" sz="1200" b="1">
              <a:solidFill>
                <a:schemeClr val="bg1"/>
              </a:solidFill>
            </a:endParaRPr>
          </a:p>
        </p:txBody>
      </p:sp>
    </p:spTree>
    <p:extLst>
      <p:ext uri="{BB962C8B-B14F-4D97-AF65-F5344CB8AC3E}">
        <p14:creationId xmlns:p14="http://schemas.microsoft.com/office/powerpoint/2010/main" val="196736676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RS_título + subtítulo + caixa de texto (pequena superior)">
    <p:bg>
      <p:bgPr>
        <a:solidFill>
          <a:schemeClr val="bg1">
            <a:lumMod val="85000"/>
          </a:schemeClr>
        </a:solidFill>
        <a:effectLst/>
      </p:bgPr>
    </p:bg>
    <p:spTree>
      <p:nvGrpSpPr>
        <p:cNvPr id="1" name=""/>
        <p:cNvGrpSpPr/>
        <p:nvPr/>
      </p:nvGrpSpPr>
      <p:grpSpPr>
        <a:xfrm>
          <a:off x="0" y="0"/>
          <a:ext cx="0" cy="0"/>
          <a:chOff x="0" y="0"/>
          <a:chExt cx="0" cy="0"/>
        </a:xfrm>
      </p:grpSpPr>
      <p:sp>
        <p:nvSpPr>
          <p:cNvPr id="36" name="Retângulo 35"/>
          <p:cNvSpPr/>
          <p:nvPr userDrawn="1"/>
        </p:nvSpPr>
        <p:spPr>
          <a:xfrm>
            <a:off x="0" y="1"/>
            <a:ext cx="9143999" cy="6857999"/>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Retângulo 36"/>
          <p:cNvSpPr/>
          <p:nvPr userDrawn="1"/>
        </p:nvSpPr>
        <p:spPr>
          <a:xfrm>
            <a:off x="7270" y="0"/>
            <a:ext cx="9139152" cy="6858001"/>
          </a:xfrm>
          <a:prstGeom prst="rect">
            <a:avLst/>
          </a:prstGeom>
          <a:solidFill>
            <a:srgbClr val="C3B12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7" name="Grupo 26"/>
          <p:cNvGrpSpPr/>
          <p:nvPr userDrawn="1"/>
        </p:nvGrpSpPr>
        <p:grpSpPr>
          <a:xfrm>
            <a:off x="0" y="6722532"/>
            <a:ext cx="9144000" cy="135468"/>
            <a:chOff x="0" y="6722532"/>
            <a:chExt cx="9144000" cy="135468"/>
          </a:xfrm>
        </p:grpSpPr>
        <p:sp>
          <p:nvSpPr>
            <p:cNvPr id="28" name="Retângulo 27"/>
            <p:cNvSpPr/>
            <p:nvPr userDrawn="1"/>
          </p:nvSpPr>
          <p:spPr>
            <a:xfrm>
              <a:off x="0" y="6768251"/>
              <a:ext cx="9144000" cy="89749"/>
            </a:xfrm>
            <a:prstGeom prst="rect">
              <a:avLst/>
            </a:prstGeom>
            <a:solidFill>
              <a:srgbClr val="C3B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userDrawn="1"/>
          </p:nvSpPr>
          <p:spPr>
            <a:xfrm flipV="1">
              <a:off x="0" y="6722532"/>
              <a:ext cx="9144000" cy="45719"/>
            </a:xfrm>
            <a:prstGeom prst="rect">
              <a:avLst/>
            </a:prstGeom>
            <a:solidFill>
              <a:srgbClr val="A19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30" name="Grupo 29"/>
          <p:cNvGrpSpPr/>
          <p:nvPr userDrawn="1"/>
        </p:nvGrpSpPr>
        <p:grpSpPr>
          <a:xfrm>
            <a:off x="56357" y="192270"/>
            <a:ext cx="515937" cy="302318"/>
            <a:chOff x="2786063" y="2514600"/>
            <a:chExt cx="2871788" cy="1682750"/>
          </a:xfrm>
          <a:solidFill>
            <a:srgbClr val="C3B12F"/>
          </a:solidFill>
        </p:grpSpPr>
        <p:sp>
          <p:nvSpPr>
            <p:cNvPr id="31"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3"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4"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5"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6"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5" name="Título 5"/>
          <p:cNvSpPr>
            <a:spLocks noGrp="1"/>
          </p:cNvSpPr>
          <p:nvPr>
            <p:ph type="title"/>
          </p:nvPr>
        </p:nvSpPr>
        <p:spPr>
          <a:xfrm>
            <a:off x="628650" y="170392"/>
            <a:ext cx="8362950" cy="346075"/>
          </a:xfrm>
          <a:prstGeom prst="rect">
            <a:avLst/>
          </a:prstGeom>
          <a:solidFill>
            <a:schemeClr val="bg1">
              <a:lumMod val="95000"/>
            </a:schemeClr>
          </a:solidFill>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hasCustomPrompt="1"/>
          </p:nvPr>
        </p:nvSpPr>
        <p:spPr>
          <a:xfrm>
            <a:off x="628650" y="555449"/>
            <a:ext cx="8362950" cy="254000"/>
          </a:xfrm>
          <a:prstGeom prst="rect">
            <a:avLst/>
          </a:prstGeom>
          <a:solidFill>
            <a:schemeClr val="bg1">
              <a:lumMod val="95000"/>
            </a:schemeClr>
          </a:solidFill>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
        <p:nvSpPr>
          <p:cNvPr id="35" name="Espaço Reservado para Texto 3"/>
          <p:cNvSpPr>
            <a:spLocks noGrp="1"/>
          </p:cNvSpPr>
          <p:nvPr>
            <p:ph type="body" sz="quarter" idx="11"/>
          </p:nvPr>
        </p:nvSpPr>
        <p:spPr>
          <a:xfrm>
            <a:off x="97632" y="1091208"/>
            <a:ext cx="8948737" cy="2210270"/>
          </a:xfrm>
          <a:prstGeom prst="rect">
            <a:avLst/>
          </a:prstGeom>
          <a:solidFill>
            <a:schemeClr val="bg1">
              <a:alpha val="91000"/>
            </a:schemeClr>
          </a:solid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
        <p:nvSpPr>
          <p:cNvPr id="38" name="CaixaDeTexto 37"/>
          <p:cNvSpPr txBox="1"/>
          <p:nvPr userDrawn="1"/>
        </p:nvSpPr>
        <p:spPr>
          <a:xfrm>
            <a:off x="8548483" y="6396965"/>
            <a:ext cx="441146" cy="276999"/>
          </a:xfrm>
          <a:prstGeom prst="rect">
            <a:avLst/>
          </a:prstGeom>
          <a:noFill/>
        </p:spPr>
        <p:txBody>
          <a:bodyPr wrap="none" rtlCol="0">
            <a:spAutoFit/>
          </a:bodyPr>
          <a:lstStyle/>
          <a:p>
            <a:pPr algn="ctr"/>
            <a:fld id="{75BF0A3F-CB54-4FB8-9884-125A104AC1B6}" type="slidenum">
              <a:rPr lang="pt-BR" sz="1200" b="1" smtClean="0">
                <a:solidFill>
                  <a:schemeClr val="bg1"/>
                </a:solidFill>
              </a:rPr>
              <a:pPr algn="ctr"/>
              <a:t>‹nº›</a:t>
            </a:fld>
            <a:endParaRPr lang="pt-BR" sz="1200" b="1">
              <a:solidFill>
                <a:schemeClr val="bg1"/>
              </a:solidFill>
            </a:endParaRPr>
          </a:p>
        </p:txBody>
      </p:sp>
    </p:spTree>
    <p:extLst>
      <p:ext uri="{BB962C8B-B14F-4D97-AF65-F5344CB8AC3E}">
        <p14:creationId xmlns:p14="http://schemas.microsoft.com/office/powerpoint/2010/main" val="132558955"/>
      </p:ext>
    </p:extLst>
  </p:cSld>
  <p:clrMapOvr>
    <a:overrideClrMapping bg1="lt1" tx1="dk1" bg2="lt2" tx2="dk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IAC - Índice de Aprobación">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7" name="Retângulo 56"/>
          <p:cNvSpPr/>
          <p:nvPr userDrawn="1"/>
        </p:nvSpPr>
        <p:spPr>
          <a:xfrm>
            <a:off x="0" y="2631546"/>
            <a:ext cx="9144000" cy="4148137"/>
          </a:xfrm>
          <a:prstGeom prst="rect">
            <a:avLst/>
          </a:prstGeom>
          <a:solidFill>
            <a:schemeClr val="tx1">
              <a:lumMod val="65000"/>
              <a:lumOff val="3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6" name="Grupo 55"/>
          <p:cNvGrpSpPr/>
          <p:nvPr userDrawn="1"/>
        </p:nvGrpSpPr>
        <p:grpSpPr>
          <a:xfrm>
            <a:off x="0" y="33864"/>
            <a:ext cx="9144000" cy="5632450"/>
            <a:chOff x="0" y="612776"/>
            <a:chExt cx="9144000" cy="5632450"/>
          </a:xfrm>
          <a:solidFill>
            <a:schemeClr val="bg1"/>
          </a:solidFill>
          <a:effectLst/>
        </p:grpSpPr>
        <p:sp>
          <p:nvSpPr>
            <p:cNvPr id="11" name="Oval 5"/>
            <p:cNvSpPr>
              <a:spLocks noChangeArrowheads="1"/>
            </p:cNvSpPr>
            <p:nvPr userDrawn="1"/>
          </p:nvSpPr>
          <p:spPr bwMode="auto">
            <a:xfrm>
              <a:off x="2770188" y="6069013"/>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2" name="Oval 6"/>
            <p:cNvSpPr>
              <a:spLocks noChangeArrowheads="1"/>
            </p:cNvSpPr>
            <p:nvPr userDrawn="1"/>
          </p:nvSpPr>
          <p:spPr bwMode="auto">
            <a:xfrm>
              <a:off x="3468688" y="5881688"/>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3" name="Oval 7"/>
            <p:cNvSpPr>
              <a:spLocks noChangeArrowheads="1"/>
            </p:cNvSpPr>
            <p:nvPr userDrawn="1"/>
          </p:nvSpPr>
          <p:spPr bwMode="auto">
            <a:xfrm>
              <a:off x="4149725" y="5659438"/>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4" name="Oval 8"/>
            <p:cNvSpPr>
              <a:spLocks noChangeArrowheads="1"/>
            </p:cNvSpPr>
            <p:nvPr userDrawn="1"/>
          </p:nvSpPr>
          <p:spPr bwMode="auto">
            <a:xfrm>
              <a:off x="4837113" y="5881688"/>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5" name="Freeform 9"/>
            <p:cNvSpPr>
              <a:spLocks/>
            </p:cNvSpPr>
            <p:nvPr userDrawn="1"/>
          </p:nvSpPr>
          <p:spPr bwMode="auto">
            <a:xfrm>
              <a:off x="2414588" y="5237163"/>
              <a:ext cx="174625" cy="581025"/>
            </a:xfrm>
            <a:custGeom>
              <a:avLst/>
              <a:gdLst>
                <a:gd name="T0" fmla="*/ 74 w 147"/>
                <a:gd name="T1" fmla="*/ 0 h 487"/>
                <a:gd name="T2" fmla="*/ 0 w 147"/>
                <a:gd name="T3" fmla="*/ 74 h 487"/>
                <a:gd name="T4" fmla="*/ 0 w 147"/>
                <a:gd name="T5" fmla="*/ 412 h 487"/>
                <a:gd name="T6" fmla="*/ 74 w 147"/>
                <a:gd name="T7" fmla="*/ 487 h 487"/>
                <a:gd name="T8" fmla="*/ 147 w 147"/>
                <a:gd name="T9" fmla="*/ 412 h 487"/>
                <a:gd name="T10" fmla="*/ 147 w 147"/>
                <a:gd name="T11" fmla="*/ 74 h 487"/>
                <a:gd name="T12" fmla="*/ 74 w 147"/>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147" h="487">
                  <a:moveTo>
                    <a:pt x="74" y="0"/>
                  </a:moveTo>
                  <a:cubicBezTo>
                    <a:pt x="33" y="0"/>
                    <a:pt x="0" y="33"/>
                    <a:pt x="0" y="74"/>
                  </a:cubicBezTo>
                  <a:cubicBezTo>
                    <a:pt x="0" y="74"/>
                    <a:pt x="0" y="74"/>
                    <a:pt x="0" y="412"/>
                  </a:cubicBezTo>
                  <a:cubicBezTo>
                    <a:pt x="0" y="453"/>
                    <a:pt x="33" y="487"/>
                    <a:pt x="74" y="487"/>
                  </a:cubicBezTo>
                  <a:cubicBezTo>
                    <a:pt x="115" y="487"/>
                    <a:pt x="147" y="453"/>
                    <a:pt x="147" y="412"/>
                  </a:cubicBezTo>
                  <a:cubicBezTo>
                    <a:pt x="147" y="412"/>
                    <a:pt x="147" y="412"/>
                    <a:pt x="147" y="74"/>
                  </a:cubicBezTo>
                  <a:cubicBezTo>
                    <a:pt x="147" y="33"/>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6" name="Freeform 10"/>
            <p:cNvSpPr>
              <a:spLocks/>
            </p:cNvSpPr>
            <p:nvPr userDrawn="1"/>
          </p:nvSpPr>
          <p:spPr bwMode="auto">
            <a:xfrm>
              <a:off x="4149725" y="5194301"/>
              <a:ext cx="174625" cy="403225"/>
            </a:xfrm>
            <a:custGeom>
              <a:avLst/>
              <a:gdLst>
                <a:gd name="T0" fmla="*/ 74 w 147"/>
                <a:gd name="T1" fmla="*/ 0 h 338"/>
                <a:gd name="T2" fmla="*/ 0 w 147"/>
                <a:gd name="T3" fmla="*/ 73 h 338"/>
                <a:gd name="T4" fmla="*/ 0 w 147"/>
                <a:gd name="T5" fmla="*/ 264 h 338"/>
                <a:gd name="T6" fmla="*/ 74 w 147"/>
                <a:gd name="T7" fmla="*/ 338 h 338"/>
                <a:gd name="T8" fmla="*/ 147 w 147"/>
                <a:gd name="T9" fmla="*/ 264 h 338"/>
                <a:gd name="T10" fmla="*/ 147 w 147"/>
                <a:gd name="T11" fmla="*/ 73 h 338"/>
                <a:gd name="T12" fmla="*/ 74 w 147"/>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47" h="338">
                  <a:moveTo>
                    <a:pt x="74" y="0"/>
                  </a:moveTo>
                  <a:cubicBezTo>
                    <a:pt x="33" y="0"/>
                    <a:pt x="0" y="32"/>
                    <a:pt x="0" y="73"/>
                  </a:cubicBezTo>
                  <a:cubicBezTo>
                    <a:pt x="0" y="73"/>
                    <a:pt x="0" y="73"/>
                    <a:pt x="0" y="264"/>
                  </a:cubicBezTo>
                  <a:cubicBezTo>
                    <a:pt x="0" y="305"/>
                    <a:pt x="33" y="338"/>
                    <a:pt x="74" y="338"/>
                  </a:cubicBezTo>
                  <a:cubicBezTo>
                    <a:pt x="115" y="338"/>
                    <a:pt x="147" y="305"/>
                    <a:pt x="147" y="264"/>
                  </a:cubicBezTo>
                  <a:cubicBezTo>
                    <a:pt x="147" y="264"/>
                    <a:pt x="147" y="264"/>
                    <a:pt x="147" y="73"/>
                  </a:cubicBezTo>
                  <a:cubicBezTo>
                    <a:pt x="147"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7" name="Oval 11"/>
            <p:cNvSpPr>
              <a:spLocks noChangeArrowheads="1"/>
            </p:cNvSpPr>
            <p:nvPr userDrawn="1"/>
          </p:nvSpPr>
          <p:spPr bwMode="auto">
            <a:xfrm>
              <a:off x="354013" y="5881688"/>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8" name="Oval 12"/>
            <p:cNvSpPr>
              <a:spLocks noChangeArrowheads="1"/>
            </p:cNvSpPr>
            <p:nvPr userDrawn="1"/>
          </p:nvSpPr>
          <p:spPr bwMode="auto">
            <a:xfrm>
              <a:off x="2414588" y="5878513"/>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9" name="Oval 13"/>
            <p:cNvSpPr>
              <a:spLocks noChangeArrowheads="1"/>
            </p:cNvSpPr>
            <p:nvPr userDrawn="1"/>
          </p:nvSpPr>
          <p:spPr bwMode="auto">
            <a:xfrm>
              <a:off x="1035050" y="5659438"/>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 name="Freeform 14"/>
            <p:cNvSpPr>
              <a:spLocks/>
            </p:cNvSpPr>
            <p:nvPr userDrawn="1"/>
          </p:nvSpPr>
          <p:spPr bwMode="auto">
            <a:xfrm>
              <a:off x="1724025" y="5294313"/>
              <a:ext cx="176213" cy="401638"/>
            </a:xfrm>
            <a:custGeom>
              <a:avLst/>
              <a:gdLst>
                <a:gd name="T0" fmla="*/ 74 w 148"/>
                <a:gd name="T1" fmla="*/ 0 h 337"/>
                <a:gd name="T2" fmla="*/ 0 w 148"/>
                <a:gd name="T3" fmla="*/ 73 h 337"/>
                <a:gd name="T4" fmla="*/ 0 w 148"/>
                <a:gd name="T5" fmla="*/ 264 h 337"/>
                <a:gd name="T6" fmla="*/ 74 w 148"/>
                <a:gd name="T7" fmla="*/ 337 h 337"/>
                <a:gd name="T8" fmla="*/ 148 w 148"/>
                <a:gd name="T9" fmla="*/ 264 h 337"/>
                <a:gd name="T10" fmla="*/ 148 w 148"/>
                <a:gd name="T11" fmla="*/ 73 h 337"/>
                <a:gd name="T12" fmla="*/ 74 w 148"/>
                <a:gd name="T13" fmla="*/ 0 h 337"/>
              </a:gdLst>
              <a:ahLst/>
              <a:cxnLst>
                <a:cxn ang="0">
                  <a:pos x="T0" y="T1"/>
                </a:cxn>
                <a:cxn ang="0">
                  <a:pos x="T2" y="T3"/>
                </a:cxn>
                <a:cxn ang="0">
                  <a:pos x="T4" y="T5"/>
                </a:cxn>
                <a:cxn ang="0">
                  <a:pos x="T6" y="T7"/>
                </a:cxn>
                <a:cxn ang="0">
                  <a:pos x="T8" y="T9"/>
                </a:cxn>
                <a:cxn ang="0">
                  <a:pos x="T10" y="T11"/>
                </a:cxn>
                <a:cxn ang="0">
                  <a:pos x="T12" y="T13"/>
                </a:cxn>
              </a:cxnLst>
              <a:rect l="0" t="0" r="r" b="b"/>
              <a:pathLst>
                <a:path w="148" h="337">
                  <a:moveTo>
                    <a:pt x="74" y="0"/>
                  </a:moveTo>
                  <a:cubicBezTo>
                    <a:pt x="34" y="0"/>
                    <a:pt x="0" y="33"/>
                    <a:pt x="0" y="73"/>
                  </a:cubicBezTo>
                  <a:cubicBezTo>
                    <a:pt x="0" y="73"/>
                    <a:pt x="0" y="73"/>
                    <a:pt x="0" y="264"/>
                  </a:cubicBezTo>
                  <a:cubicBezTo>
                    <a:pt x="0" y="304"/>
                    <a:pt x="34" y="337"/>
                    <a:pt x="74" y="337"/>
                  </a:cubicBezTo>
                  <a:cubicBezTo>
                    <a:pt x="115" y="337"/>
                    <a:pt x="148" y="304"/>
                    <a:pt x="148" y="264"/>
                  </a:cubicBezTo>
                  <a:cubicBezTo>
                    <a:pt x="148" y="264"/>
                    <a:pt x="148" y="264"/>
                    <a:pt x="148" y="73"/>
                  </a:cubicBezTo>
                  <a:cubicBezTo>
                    <a:pt x="148" y="33"/>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 name="Freeform 15"/>
            <p:cNvSpPr>
              <a:spLocks/>
            </p:cNvSpPr>
            <p:nvPr userDrawn="1"/>
          </p:nvSpPr>
          <p:spPr bwMode="auto">
            <a:xfrm>
              <a:off x="1035050" y="5194301"/>
              <a:ext cx="174625" cy="403225"/>
            </a:xfrm>
            <a:custGeom>
              <a:avLst/>
              <a:gdLst>
                <a:gd name="T0" fmla="*/ 74 w 147"/>
                <a:gd name="T1" fmla="*/ 0 h 338"/>
                <a:gd name="T2" fmla="*/ 0 w 147"/>
                <a:gd name="T3" fmla="*/ 73 h 338"/>
                <a:gd name="T4" fmla="*/ 0 w 147"/>
                <a:gd name="T5" fmla="*/ 264 h 338"/>
                <a:gd name="T6" fmla="*/ 74 w 147"/>
                <a:gd name="T7" fmla="*/ 338 h 338"/>
                <a:gd name="T8" fmla="*/ 147 w 147"/>
                <a:gd name="T9" fmla="*/ 264 h 338"/>
                <a:gd name="T10" fmla="*/ 147 w 147"/>
                <a:gd name="T11" fmla="*/ 73 h 338"/>
                <a:gd name="T12" fmla="*/ 74 w 147"/>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47" h="338">
                  <a:moveTo>
                    <a:pt x="74" y="0"/>
                  </a:moveTo>
                  <a:cubicBezTo>
                    <a:pt x="33" y="0"/>
                    <a:pt x="0" y="32"/>
                    <a:pt x="0" y="73"/>
                  </a:cubicBezTo>
                  <a:cubicBezTo>
                    <a:pt x="0" y="73"/>
                    <a:pt x="0" y="73"/>
                    <a:pt x="0" y="264"/>
                  </a:cubicBezTo>
                  <a:cubicBezTo>
                    <a:pt x="0" y="305"/>
                    <a:pt x="33" y="338"/>
                    <a:pt x="74" y="338"/>
                  </a:cubicBezTo>
                  <a:cubicBezTo>
                    <a:pt x="114" y="338"/>
                    <a:pt x="147" y="305"/>
                    <a:pt x="147" y="264"/>
                  </a:cubicBezTo>
                  <a:cubicBezTo>
                    <a:pt x="147" y="264"/>
                    <a:pt x="147" y="264"/>
                    <a:pt x="147" y="73"/>
                  </a:cubicBezTo>
                  <a:cubicBezTo>
                    <a:pt x="147" y="32"/>
                    <a:pt x="114"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 name="Freeform 16"/>
            <p:cNvSpPr>
              <a:spLocks/>
            </p:cNvSpPr>
            <p:nvPr userDrawn="1"/>
          </p:nvSpPr>
          <p:spPr bwMode="auto">
            <a:xfrm>
              <a:off x="2765425" y="5418138"/>
              <a:ext cx="174625" cy="579438"/>
            </a:xfrm>
            <a:custGeom>
              <a:avLst/>
              <a:gdLst>
                <a:gd name="T0" fmla="*/ 73 w 147"/>
                <a:gd name="T1" fmla="*/ 487 h 487"/>
                <a:gd name="T2" fmla="*/ 147 w 147"/>
                <a:gd name="T3" fmla="*/ 413 h 487"/>
                <a:gd name="T4" fmla="*/ 147 w 147"/>
                <a:gd name="T5" fmla="*/ 75 h 487"/>
                <a:gd name="T6" fmla="*/ 73 w 147"/>
                <a:gd name="T7" fmla="*/ 0 h 487"/>
                <a:gd name="T8" fmla="*/ 0 w 147"/>
                <a:gd name="T9" fmla="*/ 75 h 487"/>
                <a:gd name="T10" fmla="*/ 0 w 147"/>
                <a:gd name="T11" fmla="*/ 413 h 487"/>
                <a:gd name="T12" fmla="*/ 73 w 147"/>
                <a:gd name="T13" fmla="*/ 487 h 487"/>
              </a:gdLst>
              <a:ahLst/>
              <a:cxnLst>
                <a:cxn ang="0">
                  <a:pos x="T0" y="T1"/>
                </a:cxn>
                <a:cxn ang="0">
                  <a:pos x="T2" y="T3"/>
                </a:cxn>
                <a:cxn ang="0">
                  <a:pos x="T4" y="T5"/>
                </a:cxn>
                <a:cxn ang="0">
                  <a:pos x="T6" y="T7"/>
                </a:cxn>
                <a:cxn ang="0">
                  <a:pos x="T8" y="T9"/>
                </a:cxn>
                <a:cxn ang="0">
                  <a:pos x="T10" y="T11"/>
                </a:cxn>
                <a:cxn ang="0">
                  <a:pos x="T12" y="T13"/>
                </a:cxn>
              </a:cxnLst>
              <a:rect l="0" t="0" r="r" b="b"/>
              <a:pathLst>
                <a:path w="147" h="487">
                  <a:moveTo>
                    <a:pt x="73" y="487"/>
                  </a:moveTo>
                  <a:cubicBezTo>
                    <a:pt x="113" y="487"/>
                    <a:pt x="147" y="454"/>
                    <a:pt x="147" y="413"/>
                  </a:cubicBezTo>
                  <a:cubicBezTo>
                    <a:pt x="147" y="413"/>
                    <a:pt x="147" y="413"/>
                    <a:pt x="147" y="75"/>
                  </a:cubicBezTo>
                  <a:cubicBezTo>
                    <a:pt x="147" y="34"/>
                    <a:pt x="113" y="0"/>
                    <a:pt x="73" y="0"/>
                  </a:cubicBezTo>
                  <a:cubicBezTo>
                    <a:pt x="32" y="0"/>
                    <a:pt x="0" y="34"/>
                    <a:pt x="0" y="75"/>
                  </a:cubicBezTo>
                  <a:cubicBezTo>
                    <a:pt x="0" y="75"/>
                    <a:pt x="0" y="75"/>
                    <a:pt x="0" y="413"/>
                  </a:cubicBezTo>
                  <a:cubicBezTo>
                    <a:pt x="0" y="454"/>
                    <a:pt x="32" y="487"/>
                    <a:pt x="73" y="48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3" name="Oval 17"/>
            <p:cNvSpPr>
              <a:spLocks noChangeArrowheads="1"/>
            </p:cNvSpPr>
            <p:nvPr userDrawn="1"/>
          </p:nvSpPr>
          <p:spPr bwMode="auto">
            <a:xfrm>
              <a:off x="7951788" y="5881688"/>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4" name="Oval 18"/>
            <p:cNvSpPr>
              <a:spLocks noChangeArrowheads="1"/>
            </p:cNvSpPr>
            <p:nvPr userDrawn="1"/>
          </p:nvSpPr>
          <p:spPr bwMode="auto">
            <a:xfrm>
              <a:off x="5518150" y="5659438"/>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5" name="Freeform 19"/>
            <p:cNvSpPr>
              <a:spLocks/>
            </p:cNvSpPr>
            <p:nvPr userDrawn="1"/>
          </p:nvSpPr>
          <p:spPr bwMode="auto">
            <a:xfrm>
              <a:off x="7248525" y="5418138"/>
              <a:ext cx="174625" cy="579438"/>
            </a:xfrm>
            <a:custGeom>
              <a:avLst/>
              <a:gdLst>
                <a:gd name="T0" fmla="*/ 73 w 147"/>
                <a:gd name="T1" fmla="*/ 487 h 487"/>
                <a:gd name="T2" fmla="*/ 147 w 147"/>
                <a:gd name="T3" fmla="*/ 413 h 487"/>
                <a:gd name="T4" fmla="*/ 147 w 147"/>
                <a:gd name="T5" fmla="*/ 75 h 487"/>
                <a:gd name="T6" fmla="*/ 73 w 147"/>
                <a:gd name="T7" fmla="*/ 0 h 487"/>
                <a:gd name="T8" fmla="*/ 0 w 147"/>
                <a:gd name="T9" fmla="*/ 75 h 487"/>
                <a:gd name="T10" fmla="*/ 0 w 147"/>
                <a:gd name="T11" fmla="*/ 413 h 487"/>
                <a:gd name="T12" fmla="*/ 73 w 147"/>
                <a:gd name="T13" fmla="*/ 487 h 487"/>
              </a:gdLst>
              <a:ahLst/>
              <a:cxnLst>
                <a:cxn ang="0">
                  <a:pos x="T0" y="T1"/>
                </a:cxn>
                <a:cxn ang="0">
                  <a:pos x="T2" y="T3"/>
                </a:cxn>
                <a:cxn ang="0">
                  <a:pos x="T4" y="T5"/>
                </a:cxn>
                <a:cxn ang="0">
                  <a:pos x="T6" y="T7"/>
                </a:cxn>
                <a:cxn ang="0">
                  <a:pos x="T8" y="T9"/>
                </a:cxn>
                <a:cxn ang="0">
                  <a:pos x="T10" y="T11"/>
                </a:cxn>
                <a:cxn ang="0">
                  <a:pos x="T12" y="T13"/>
                </a:cxn>
              </a:cxnLst>
              <a:rect l="0" t="0" r="r" b="b"/>
              <a:pathLst>
                <a:path w="147" h="487">
                  <a:moveTo>
                    <a:pt x="73" y="487"/>
                  </a:moveTo>
                  <a:cubicBezTo>
                    <a:pt x="114" y="487"/>
                    <a:pt x="147" y="454"/>
                    <a:pt x="147" y="413"/>
                  </a:cubicBezTo>
                  <a:cubicBezTo>
                    <a:pt x="147" y="413"/>
                    <a:pt x="147" y="413"/>
                    <a:pt x="147" y="75"/>
                  </a:cubicBezTo>
                  <a:cubicBezTo>
                    <a:pt x="147" y="34"/>
                    <a:pt x="114" y="0"/>
                    <a:pt x="73" y="0"/>
                  </a:cubicBezTo>
                  <a:cubicBezTo>
                    <a:pt x="32" y="0"/>
                    <a:pt x="0" y="34"/>
                    <a:pt x="0" y="75"/>
                  </a:cubicBezTo>
                  <a:cubicBezTo>
                    <a:pt x="0" y="75"/>
                    <a:pt x="0" y="75"/>
                    <a:pt x="0" y="413"/>
                  </a:cubicBezTo>
                  <a:cubicBezTo>
                    <a:pt x="0" y="454"/>
                    <a:pt x="32" y="487"/>
                    <a:pt x="73" y="48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6" name="Freeform 20"/>
            <p:cNvSpPr>
              <a:spLocks/>
            </p:cNvSpPr>
            <p:nvPr userDrawn="1"/>
          </p:nvSpPr>
          <p:spPr bwMode="auto">
            <a:xfrm>
              <a:off x="8632825" y="5194301"/>
              <a:ext cx="176213" cy="403225"/>
            </a:xfrm>
            <a:custGeom>
              <a:avLst/>
              <a:gdLst>
                <a:gd name="T0" fmla="*/ 74 w 147"/>
                <a:gd name="T1" fmla="*/ 0 h 338"/>
                <a:gd name="T2" fmla="*/ 0 w 147"/>
                <a:gd name="T3" fmla="*/ 73 h 338"/>
                <a:gd name="T4" fmla="*/ 0 w 147"/>
                <a:gd name="T5" fmla="*/ 264 h 338"/>
                <a:gd name="T6" fmla="*/ 74 w 147"/>
                <a:gd name="T7" fmla="*/ 338 h 338"/>
                <a:gd name="T8" fmla="*/ 147 w 147"/>
                <a:gd name="T9" fmla="*/ 264 h 338"/>
                <a:gd name="T10" fmla="*/ 147 w 147"/>
                <a:gd name="T11" fmla="*/ 73 h 338"/>
                <a:gd name="T12" fmla="*/ 74 w 147"/>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47" h="338">
                  <a:moveTo>
                    <a:pt x="74" y="0"/>
                  </a:moveTo>
                  <a:cubicBezTo>
                    <a:pt x="33" y="0"/>
                    <a:pt x="0" y="32"/>
                    <a:pt x="0" y="73"/>
                  </a:cubicBezTo>
                  <a:cubicBezTo>
                    <a:pt x="0" y="73"/>
                    <a:pt x="0" y="73"/>
                    <a:pt x="0" y="264"/>
                  </a:cubicBezTo>
                  <a:cubicBezTo>
                    <a:pt x="0" y="305"/>
                    <a:pt x="33" y="338"/>
                    <a:pt x="74" y="338"/>
                  </a:cubicBezTo>
                  <a:cubicBezTo>
                    <a:pt x="115" y="338"/>
                    <a:pt x="147" y="305"/>
                    <a:pt x="147" y="264"/>
                  </a:cubicBezTo>
                  <a:cubicBezTo>
                    <a:pt x="147" y="264"/>
                    <a:pt x="147" y="264"/>
                    <a:pt x="147" y="73"/>
                  </a:cubicBezTo>
                  <a:cubicBezTo>
                    <a:pt x="147"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7" name="Oval 21"/>
            <p:cNvSpPr>
              <a:spLocks noChangeArrowheads="1"/>
            </p:cNvSpPr>
            <p:nvPr userDrawn="1"/>
          </p:nvSpPr>
          <p:spPr bwMode="auto">
            <a:xfrm>
              <a:off x="8632825" y="5659438"/>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8" name="Oval 22"/>
            <p:cNvSpPr>
              <a:spLocks noChangeArrowheads="1"/>
            </p:cNvSpPr>
            <p:nvPr userDrawn="1"/>
          </p:nvSpPr>
          <p:spPr bwMode="auto">
            <a:xfrm>
              <a:off x="7253288" y="6069013"/>
              <a:ext cx="176213"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9" name="Freeform 23"/>
            <p:cNvSpPr>
              <a:spLocks/>
            </p:cNvSpPr>
            <p:nvPr userDrawn="1"/>
          </p:nvSpPr>
          <p:spPr bwMode="auto">
            <a:xfrm>
              <a:off x="6208713" y="5294313"/>
              <a:ext cx="176213" cy="401638"/>
            </a:xfrm>
            <a:custGeom>
              <a:avLst/>
              <a:gdLst>
                <a:gd name="T0" fmla="*/ 74 w 147"/>
                <a:gd name="T1" fmla="*/ 0 h 337"/>
                <a:gd name="T2" fmla="*/ 0 w 147"/>
                <a:gd name="T3" fmla="*/ 73 h 337"/>
                <a:gd name="T4" fmla="*/ 0 w 147"/>
                <a:gd name="T5" fmla="*/ 264 h 337"/>
                <a:gd name="T6" fmla="*/ 74 w 147"/>
                <a:gd name="T7" fmla="*/ 337 h 337"/>
                <a:gd name="T8" fmla="*/ 147 w 147"/>
                <a:gd name="T9" fmla="*/ 264 h 337"/>
                <a:gd name="T10" fmla="*/ 147 w 147"/>
                <a:gd name="T11" fmla="*/ 73 h 337"/>
                <a:gd name="T12" fmla="*/ 74 w 147"/>
                <a:gd name="T13" fmla="*/ 0 h 337"/>
              </a:gdLst>
              <a:ahLst/>
              <a:cxnLst>
                <a:cxn ang="0">
                  <a:pos x="T0" y="T1"/>
                </a:cxn>
                <a:cxn ang="0">
                  <a:pos x="T2" y="T3"/>
                </a:cxn>
                <a:cxn ang="0">
                  <a:pos x="T4" y="T5"/>
                </a:cxn>
                <a:cxn ang="0">
                  <a:pos x="T6" y="T7"/>
                </a:cxn>
                <a:cxn ang="0">
                  <a:pos x="T8" y="T9"/>
                </a:cxn>
                <a:cxn ang="0">
                  <a:pos x="T10" y="T11"/>
                </a:cxn>
                <a:cxn ang="0">
                  <a:pos x="T12" y="T13"/>
                </a:cxn>
              </a:cxnLst>
              <a:rect l="0" t="0" r="r" b="b"/>
              <a:pathLst>
                <a:path w="147" h="337">
                  <a:moveTo>
                    <a:pt x="74" y="0"/>
                  </a:moveTo>
                  <a:cubicBezTo>
                    <a:pt x="33" y="0"/>
                    <a:pt x="0" y="33"/>
                    <a:pt x="0" y="73"/>
                  </a:cubicBezTo>
                  <a:cubicBezTo>
                    <a:pt x="0" y="73"/>
                    <a:pt x="0" y="73"/>
                    <a:pt x="0" y="264"/>
                  </a:cubicBezTo>
                  <a:cubicBezTo>
                    <a:pt x="0" y="304"/>
                    <a:pt x="33" y="337"/>
                    <a:pt x="74" y="337"/>
                  </a:cubicBezTo>
                  <a:cubicBezTo>
                    <a:pt x="115" y="337"/>
                    <a:pt x="147" y="304"/>
                    <a:pt x="147" y="264"/>
                  </a:cubicBezTo>
                  <a:cubicBezTo>
                    <a:pt x="147" y="264"/>
                    <a:pt x="147" y="264"/>
                    <a:pt x="147" y="73"/>
                  </a:cubicBezTo>
                  <a:cubicBezTo>
                    <a:pt x="147" y="33"/>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 name="Freeform 24"/>
            <p:cNvSpPr>
              <a:spLocks/>
            </p:cNvSpPr>
            <p:nvPr userDrawn="1"/>
          </p:nvSpPr>
          <p:spPr bwMode="auto">
            <a:xfrm>
              <a:off x="5518150" y="5194301"/>
              <a:ext cx="176213" cy="403225"/>
            </a:xfrm>
            <a:custGeom>
              <a:avLst/>
              <a:gdLst>
                <a:gd name="T0" fmla="*/ 74 w 148"/>
                <a:gd name="T1" fmla="*/ 0 h 338"/>
                <a:gd name="T2" fmla="*/ 0 w 148"/>
                <a:gd name="T3" fmla="*/ 73 h 338"/>
                <a:gd name="T4" fmla="*/ 0 w 148"/>
                <a:gd name="T5" fmla="*/ 264 h 338"/>
                <a:gd name="T6" fmla="*/ 74 w 148"/>
                <a:gd name="T7" fmla="*/ 338 h 338"/>
                <a:gd name="T8" fmla="*/ 148 w 148"/>
                <a:gd name="T9" fmla="*/ 264 h 338"/>
                <a:gd name="T10" fmla="*/ 148 w 148"/>
                <a:gd name="T11" fmla="*/ 73 h 338"/>
                <a:gd name="T12" fmla="*/ 74 w 148"/>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48" h="338">
                  <a:moveTo>
                    <a:pt x="74" y="0"/>
                  </a:moveTo>
                  <a:cubicBezTo>
                    <a:pt x="33" y="0"/>
                    <a:pt x="0" y="32"/>
                    <a:pt x="0" y="73"/>
                  </a:cubicBezTo>
                  <a:cubicBezTo>
                    <a:pt x="0" y="73"/>
                    <a:pt x="0" y="73"/>
                    <a:pt x="0" y="264"/>
                  </a:cubicBezTo>
                  <a:cubicBezTo>
                    <a:pt x="0" y="305"/>
                    <a:pt x="33" y="338"/>
                    <a:pt x="74" y="338"/>
                  </a:cubicBezTo>
                  <a:cubicBezTo>
                    <a:pt x="115" y="338"/>
                    <a:pt x="148" y="305"/>
                    <a:pt x="148" y="264"/>
                  </a:cubicBezTo>
                  <a:cubicBezTo>
                    <a:pt x="148" y="264"/>
                    <a:pt x="148" y="264"/>
                    <a:pt x="148" y="73"/>
                  </a:cubicBezTo>
                  <a:cubicBezTo>
                    <a:pt x="148"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 name="Oval 25"/>
            <p:cNvSpPr>
              <a:spLocks noChangeArrowheads="1"/>
            </p:cNvSpPr>
            <p:nvPr userDrawn="1"/>
          </p:nvSpPr>
          <p:spPr bwMode="auto">
            <a:xfrm>
              <a:off x="6899275" y="5878513"/>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 name="Freeform 26"/>
            <p:cNvSpPr>
              <a:spLocks/>
            </p:cNvSpPr>
            <p:nvPr userDrawn="1"/>
          </p:nvSpPr>
          <p:spPr bwMode="auto">
            <a:xfrm>
              <a:off x="6899275" y="5237163"/>
              <a:ext cx="174625" cy="581025"/>
            </a:xfrm>
            <a:custGeom>
              <a:avLst/>
              <a:gdLst>
                <a:gd name="T0" fmla="*/ 74 w 147"/>
                <a:gd name="T1" fmla="*/ 0 h 487"/>
                <a:gd name="T2" fmla="*/ 0 w 147"/>
                <a:gd name="T3" fmla="*/ 74 h 487"/>
                <a:gd name="T4" fmla="*/ 0 w 147"/>
                <a:gd name="T5" fmla="*/ 412 h 487"/>
                <a:gd name="T6" fmla="*/ 74 w 147"/>
                <a:gd name="T7" fmla="*/ 487 h 487"/>
                <a:gd name="T8" fmla="*/ 147 w 147"/>
                <a:gd name="T9" fmla="*/ 412 h 487"/>
                <a:gd name="T10" fmla="*/ 147 w 147"/>
                <a:gd name="T11" fmla="*/ 74 h 487"/>
                <a:gd name="T12" fmla="*/ 74 w 147"/>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147" h="487">
                  <a:moveTo>
                    <a:pt x="74" y="0"/>
                  </a:moveTo>
                  <a:cubicBezTo>
                    <a:pt x="34" y="0"/>
                    <a:pt x="0" y="33"/>
                    <a:pt x="0" y="74"/>
                  </a:cubicBezTo>
                  <a:cubicBezTo>
                    <a:pt x="0" y="74"/>
                    <a:pt x="0" y="74"/>
                    <a:pt x="0" y="412"/>
                  </a:cubicBezTo>
                  <a:cubicBezTo>
                    <a:pt x="0" y="453"/>
                    <a:pt x="34" y="487"/>
                    <a:pt x="74" y="487"/>
                  </a:cubicBezTo>
                  <a:cubicBezTo>
                    <a:pt x="115" y="487"/>
                    <a:pt x="147" y="453"/>
                    <a:pt x="147" y="412"/>
                  </a:cubicBezTo>
                  <a:cubicBezTo>
                    <a:pt x="147" y="412"/>
                    <a:pt x="147" y="412"/>
                    <a:pt x="147" y="74"/>
                  </a:cubicBezTo>
                  <a:cubicBezTo>
                    <a:pt x="147" y="33"/>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3" name="Freeform 27"/>
            <p:cNvSpPr>
              <a:spLocks/>
            </p:cNvSpPr>
            <p:nvPr userDrawn="1"/>
          </p:nvSpPr>
          <p:spPr bwMode="auto">
            <a:xfrm>
              <a:off x="6203950" y="860426"/>
              <a:ext cx="176213" cy="579438"/>
            </a:xfrm>
            <a:custGeom>
              <a:avLst/>
              <a:gdLst>
                <a:gd name="T0" fmla="*/ 74 w 147"/>
                <a:gd name="T1" fmla="*/ 0 h 486"/>
                <a:gd name="T2" fmla="*/ 0 w 147"/>
                <a:gd name="T3" fmla="*/ 73 h 486"/>
                <a:gd name="T4" fmla="*/ 0 w 147"/>
                <a:gd name="T5" fmla="*/ 411 h 486"/>
                <a:gd name="T6" fmla="*/ 74 w 147"/>
                <a:gd name="T7" fmla="*/ 486 h 486"/>
                <a:gd name="T8" fmla="*/ 147 w 147"/>
                <a:gd name="T9" fmla="*/ 411 h 486"/>
                <a:gd name="T10" fmla="*/ 147 w 147"/>
                <a:gd name="T11" fmla="*/ 73 h 486"/>
                <a:gd name="T12" fmla="*/ 74 w 147"/>
                <a:gd name="T13" fmla="*/ 0 h 486"/>
              </a:gdLst>
              <a:ahLst/>
              <a:cxnLst>
                <a:cxn ang="0">
                  <a:pos x="T0" y="T1"/>
                </a:cxn>
                <a:cxn ang="0">
                  <a:pos x="T2" y="T3"/>
                </a:cxn>
                <a:cxn ang="0">
                  <a:pos x="T4" y="T5"/>
                </a:cxn>
                <a:cxn ang="0">
                  <a:pos x="T6" y="T7"/>
                </a:cxn>
                <a:cxn ang="0">
                  <a:pos x="T8" y="T9"/>
                </a:cxn>
                <a:cxn ang="0">
                  <a:pos x="T10" y="T11"/>
                </a:cxn>
                <a:cxn ang="0">
                  <a:pos x="T12" y="T13"/>
                </a:cxn>
              </a:cxnLst>
              <a:rect l="0" t="0" r="r" b="b"/>
              <a:pathLst>
                <a:path w="147" h="486">
                  <a:moveTo>
                    <a:pt x="74" y="0"/>
                  </a:moveTo>
                  <a:cubicBezTo>
                    <a:pt x="34" y="0"/>
                    <a:pt x="0" y="32"/>
                    <a:pt x="0" y="73"/>
                  </a:cubicBezTo>
                  <a:cubicBezTo>
                    <a:pt x="0" y="73"/>
                    <a:pt x="0" y="73"/>
                    <a:pt x="0" y="411"/>
                  </a:cubicBezTo>
                  <a:cubicBezTo>
                    <a:pt x="0" y="452"/>
                    <a:pt x="34" y="486"/>
                    <a:pt x="74" y="486"/>
                  </a:cubicBezTo>
                  <a:cubicBezTo>
                    <a:pt x="115" y="486"/>
                    <a:pt x="147" y="452"/>
                    <a:pt x="147" y="411"/>
                  </a:cubicBezTo>
                  <a:cubicBezTo>
                    <a:pt x="147" y="411"/>
                    <a:pt x="147" y="411"/>
                    <a:pt x="147" y="73"/>
                  </a:cubicBezTo>
                  <a:cubicBezTo>
                    <a:pt x="147"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4" name="Oval 28"/>
            <p:cNvSpPr>
              <a:spLocks noChangeArrowheads="1"/>
            </p:cNvSpPr>
            <p:nvPr userDrawn="1"/>
          </p:nvSpPr>
          <p:spPr bwMode="auto">
            <a:xfrm>
              <a:off x="6199188" y="612776"/>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5" name="Oval 29"/>
            <p:cNvSpPr>
              <a:spLocks noChangeArrowheads="1"/>
            </p:cNvSpPr>
            <p:nvPr userDrawn="1"/>
          </p:nvSpPr>
          <p:spPr bwMode="auto">
            <a:xfrm>
              <a:off x="8615363" y="800101"/>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6" name="Oval 30"/>
            <p:cNvSpPr>
              <a:spLocks noChangeArrowheads="1"/>
            </p:cNvSpPr>
            <p:nvPr userDrawn="1"/>
          </p:nvSpPr>
          <p:spPr bwMode="auto">
            <a:xfrm>
              <a:off x="4819650" y="1022351"/>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7" name="Freeform 31"/>
            <p:cNvSpPr>
              <a:spLocks/>
            </p:cNvSpPr>
            <p:nvPr userDrawn="1"/>
          </p:nvSpPr>
          <p:spPr bwMode="auto">
            <a:xfrm>
              <a:off x="4819650" y="1258888"/>
              <a:ext cx="174625" cy="404813"/>
            </a:xfrm>
            <a:custGeom>
              <a:avLst/>
              <a:gdLst>
                <a:gd name="T0" fmla="*/ 73 w 147"/>
                <a:gd name="T1" fmla="*/ 339 h 339"/>
                <a:gd name="T2" fmla="*/ 147 w 147"/>
                <a:gd name="T3" fmla="*/ 265 h 339"/>
                <a:gd name="T4" fmla="*/ 147 w 147"/>
                <a:gd name="T5" fmla="*/ 74 h 339"/>
                <a:gd name="T6" fmla="*/ 73 w 147"/>
                <a:gd name="T7" fmla="*/ 0 h 339"/>
                <a:gd name="T8" fmla="*/ 0 w 147"/>
                <a:gd name="T9" fmla="*/ 74 h 339"/>
                <a:gd name="T10" fmla="*/ 0 w 147"/>
                <a:gd name="T11" fmla="*/ 265 h 339"/>
                <a:gd name="T12" fmla="*/ 73 w 147"/>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47" h="339">
                  <a:moveTo>
                    <a:pt x="73" y="339"/>
                  </a:moveTo>
                  <a:cubicBezTo>
                    <a:pt x="114" y="339"/>
                    <a:pt x="147" y="306"/>
                    <a:pt x="147" y="265"/>
                  </a:cubicBezTo>
                  <a:cubicBezTo>
                    <a:pt x="147" y="265"/>
                    <a:pt x="147" y="265"/>
                    <a:pt x="147" y="74"/>
                  </a:cubicBezTo>
                  <a:cubicBezTo>
                    <a:pt x="147" y="33"/>
                    <a:pt x="114" y="0"/>
                    <a:pt x="73" y="0"/>
                  </a:cubicBezTo>
                  <a:cubicBezTo>
                    <a:pt x="32" y="0"/>
                    <a:pt x="0" y="33"/>
                    <a:pt x="0" y="74"/>
                  </a:cubicBezTo>
                  <a:cubicBezTo>
                    <a:pt x="0" y="74"/>
                    <a:pt x="0" y="74"/>
                    <a:pt x="0" y="265"/>
                  </a:cubicBezTo>
                  <a:cubicBezTo>
                    <a:pt x="0" y="306"/>
                    <a:pt x="32" y="339"/>
                    <a:pt x="73" y="3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8" name="Freeform 32"/>
            <p:cNvSpPr>
              <a:spLocks/>
            </p:cNvSpPr>
            <p:nvPr userDrawn="1"/>
          </p:nvSpPr>
          <p:spPr bwMode="auto">
            <a:xfrm>
              <a:off x="6554788" y="1039813"/>
              <a:ext cx="174625" cy="579438"/>
            </a:xfrm>
            <a:custGeom>
              <a:avLst/>
              <a:gdLst>
                <a:gd name="T0" fmla="*/ 73 w 147"/>
                <a:gd name="T1" fmla="*/ 486 h 486"/>
                <a:gd name="T2" fmla="*/ 147 w 147"/>
                <a:gd name="T3" fmla="*/ 412 h 486"/>
                <a:gd name="T4" fmla="*/ 147 w 147"/>
                <a:gd name="T5" fmla="*/ 74 h 486"/>
                <a:gd name="T6" fmla="*/ 73 w 147"/>
                <a:gd name="T7" fmla="*/ 0 h 486"/>
                <a:gd name="T8" fmla="*/ 0 w 147"/>
                <a:gd name="T9" fmla="*/ 74 h 486"/>
                <a:gd name="T10" fmla="*/ 0 w 147"/>
                <a:gd name="T11" fmla="*/ 412 h 486"/>
                <a:gd name="T12" fmla="*/ 73 w 1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147" h="486">
                  <a:moveTo>
                    <a:pt x="73" y="486"/>
                  </a:moveTo>
                  <a:cubicBezTo>
                    <a:pt x="114" y="486"/>
                    <a:pt x="147" y="453"/>
                    <a:pt x="147" y="412"/>
                  </a:cubicBezTo>
                  <a:cubicBezTo>
                    <a:pt x="147" y="412"/>
                    <a:pt x="147" y="412"/>
                    <a:pt x="147" y="74"/>
                  </a:cubicBezTo>
                  <a:cubicBezTo>
                    <a:pt x="147" y="33"/>
                    <a:pt x="114" y="0"/>
                    <a:pt x="73" y="0"/>
                  </a:cubicBezTo>
                  <a:cubicBezTo>
                    <a:pt x="32" y="0"/>
                    <a:pt x="0" y="33"/>
                    <a:pt x="0" y="74"/>
                  </a:cubicBezTo>
                  <a:cubicBezTo>
                    <a:pt x="0" y="74"/>
                    <a:pt x="0" y="74"/>
                    <a:pt x="0" y="412"/>
                  </a:cubicBezTo>
                  <a:cubicBezTo>
                    <a:pt x="0" y="453"/>
                    <a:pt x="32" y="486"/>
                    <a:pt x="73" y="48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9" name="Oval 33"/>
            <p:cNvSpPr>
              <a:spLocks noChangeArrowheads="1"/>
            </p:cNvSpPr>
            <p:nvPr userDrawn="1"/>
          </p:nvSpPr>
          <p:spPr bwMode="auto">
            <a:xfrm>
              <a:off x="7934325" y="1022351"/>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0" name="Oval 34"/>
            <p:cNvSpPr>
              <a:spLocks noChangeArrowheads="1"/>
            </p:cNvSpPr>
            <p:nvPr userDrawn="1"/>
          </p:nvSpPr>
          <p:spPr bwMode="auto">
            <a:xfrm>
              <a:off x="4132263" y="800101"/>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1" name="Freeform 35"/>
            <p:cNvSpPr>
              <a:spLocks/>
            </p:cNvSpPr>
            <p:nvPr userDrawn="1"/>
          </p:nvSpPr>
          <p:spPr bwMode="auto">
            <a:xfrm>
              <a:off x="7934325" y="1258888"/>
              <a:ext cx="174625" cy="404813"/>
            </a:xfrm>
            <a:custGeom>
              <a:avLst/>
              <a:gdLst>
                <a:gd name="T0" fmla="*/ 73 w 147"/>
                <a:gd name="T1" fmla="*/ 339 h 339"/>
                <a:gd name="T2" fmla="*/ 147 w 147"/>
                <a:gd name="T3" fmla="*/ 265 h 339"/>
                <a:gd name="T4" fmla="*/ 147 w 147"/>
                <a:gd name="T5" fmla="*/ 74 h 339"/>
                <a:gd name="T6" fmla="*/ 73 w 147"/>
                <a:gd name="T7" fmla="*/ 0 h 339"/>
                <a:gd name="T8" fmla="*/ 0 w 147"/>
                <a:gd name="T9" fmla="*/ 74 h 339"/>
                <a:gd name="T10" fmla="*/ 0 w 147"/>
                <a:gd name="T11" fmla="*/ 265 h 339"/>
                <a:gd name="T12" fmla="*/ 73 w 147"/>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47" h="339">
                  <a:moveTo>
                    <a:pt x="73" y="339"/>
                  </a:moveTo>
                  <a:cubicBezTo>
                    <a:pt x="114" y="339"/>
                    <a:pt x="147" y="306"/>
                    <a:pt x="147" y="265"/>
                  </a:cubicBezTo>
                  <a:cubicBezTo>
                    <a:pt x="147" y="265"/>
                    <a:pt x="147" y="265"/>
                    <a:pt x="147" y="74"/>
                  </a:cubicBezTo>
                  <a:cubicBezTo>
                    <a:pt x="147" y="33"/>
                    <a:pt x="114" y="0"/>
                    <a:pt x="73" y="0"/>
                  </a:cubicBezTo>
                  <a:cubicBezTo>
                    <a:pt x="33" y="0"/>
                    <a:pt x="0" y="33"/>
                    <a:pt x="0" y="74"/>
                  </a:cubicBezTo>
                  <a:cubicBezTo>
                    <a:pt x="0" y="74"/>
                    <a:pt x="0" y="74"/>
                    <a:pt x="0" y="265"/>
                  </a:cubicBezTo>
                  <a:cubicBezTo>
                    <a:pt x="0" y="306"/>
                    <a:pt x="33" y="339"/>
                    <a:pt x="73" y="3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2" name="Oval 36"/>
            <p:cNvSpPr>
              <a:spLocks noChangeArrowheads="1"/>
            </p:cNvSpPr>
            <p:nvPr userDrawn="1"/>
          </p:nvSpPr>
          <p:spPr bwMode="auto">
            <a:xfrm>
              <a:off x="6554788" y="803276"/>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3" name="Freeform 37"/>
            <p:cNvSpPr>
              <a:spLocks/>
            </p:cNvSpPr>
            <p:nvPr userDrawn="1"/>
          </p:nvSpPr>
          <p:spPr bwMode="auto">
            <a:xfrm>
              <a:off x="7243763" y="1162051"/>
              <a:ext cx="176213" cy="401638"/>
            </a:xfrm>
            <a:custGeom>
              <a:avLst/>
              <a:gdLst>
                <a:gd name="T0" fmla="*/ 74 w 148"/>
                <a:gd name="T1" fmla="*/ 337 h 337"/>
                <a:gd name="T2" fmla="*/ 148 w 148"/>
                <a:gd name="T3" fmla="*/ 264 h 337"/>
                <a:gd name="T4" fmla="*/ 148 w 148"/>
                <a:gd name="T5" fmla="*/ 74 h 337"/>
                <a:gd name="T6" fmla="*/ 74 w 148"/>
                <a:gd name="T7" fmla="*/ 0 h 337"/>
                <a:gd name="T8" fmla="*/ 0 w 148"/>
                <a:gd name="T9" fmla="*/ 74 h 337"/>
                <a:gd name="T10" fmla="*/ 0 w 148"/>
                <a:gd name="T11" fmla="*/ 264 h 337"/>
                <a:gd name="T12" fmla="*/ 74 w 148"/>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148" h="337">
                  <a:moveTo>
                    <a:pt x="74" y="337"/>
                  </a:moveTo>
                  <a:cubicBezTo>
                    <a:pt x="114" y="337"/>
                    <a:pt x="148" y="305"/>
                    <a:pt x="148" y="264"/>
                  </a:cubicBezTo>
                  <a:cubicBezTo>
                    <a:pt x="148" y="264"/>
                    <a:pt x="148" y="264"/>
                    <a:pt x="148" y="74"/>
                  </a:cubicBezTo>
                  <a:cubicBezTo>
                    <a:pt x="148" y="33"/>
                    <a:pt x="114" y="0"/>
                    <a:pt x="74" y="0"/>
                  </a:cubicBezTo>
                  <a:cubicBezTo>
                    <a:pt x="33" y="0"/>
                    <a:pt x="0" y="33"/>
                    <a:pt x="0" y="74"/>
                  </a:cubicBezTo>
                  <a:cubicBezTo>
                    <a:pt x="0" y="74"/>
                    <a:pt x="0" y="74"/>
                    <a:pt x="0" y="264"/>
                  </a:cubicBezTo>
                  <a:cubicBezTo>
                    <a:pt x="0" y="305"/>
                    <a:pt x="33" y="337"/>
                    <a:pt x="74" y="33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4" name="Oval 38"/>
            <p:cNvSpPr>
              <a:spLocks noChangeArrowheads="1"/>
            </p:cNvSpPr>
            <p:nvPr userDrawn="1"/>
          </p:nvSpPr>
          <p:spPr bwMode="auto">
            <a:xfrm>
              <a:off x="5500688" y="800101"/>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5" name="Oval 39"/>
            <p:cNvSpPr>
              <a:spLocks noChangeArrowheads="1"/>
            </p:cNvSpPr>
            <p:nvPr userDrawn="1"/>
          </p:nvSpPr>
          <p:spPr bwMode="auto">
            <a:xfrm>
              <a:off x="1017588" y="800101"/>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6" name="Oval 40"/>
            <p:cNvSpPr>
              <a:spLocks noChangeArrowheads="1"/>
            </p:cNvSpPr>
            <p:nvPr userDrawn="1"/>
          </p:nvSpPr>
          <p:spPr bwMode="auto">
            <a:xfrm>
              <a:off x="336550" y="1022351"/>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7" name="Freeform 41"/>
            <p:cNvSpPr>
              <a:spLocks/>
            </p:cNvSpPr>
            <p:nvPr userDrawn="1"/>
          </p:nvSpPr>
          <p:spPr bwMode="auto">
            <a:xfrm>
              <a:off x="1720850" y="860426"/>
              <a:ext cx="174625" cy="579438"/>
            </a:xfrm>
            <a:custGeom>
              <a:avLst/>
              <a:gdLst>
                <a:gd name="T0" fmla="*/ 74 w 147"/>
                <a:gd name="T1" fmla="*/ 0 h 486"/>
                <a:gd name="T2" fmla="*/ 0 w 147"/>
                <a:gd name="T3" fmla="*/ 73 h 486"/>
                <a:gd name="T4" fmla="*/ 0 w 147"/>
                <a:gd name="T5" fmla="*/ 411 h 486"/>
                <a:gd name="T6" fmla="*/ 74 w 147"/>
                <a:gd name="T7" fmla="*/ 486 h 486"/>
                <a:gd name="T8" fmla="*/ 147 w 147"/>
                <a:gd name="T9" fmla="*/ 411 h 486"/>
                <a:gd name="T10" fmla="*/ 147 w 147"/>
                <a:gd name="T11" fmla="*/ 73 h 486"/>
                <a:gd name="T12" fmla="*/ 74 w 147"/>
                <a:gd name="T13" fmla="*/ 0 h 486"/>
              </a:gdLst>
              <a:ahLst/>
              <a:cxnLst>
                <a:cxn ang="0">
                  <a:pos x="T0" y="T1"/>
                </a:cxn>
                <a:cxn ang="0">
                  <a:pos x="T2" y="T3"/>
                </a:cxn>
                <a:cxn ang="0">
                  <a:pos x="T4" y="T5"/>
                </a:cxn>
                <a:cxn ang="0">
                  <a:pos x="T6" y="T7"/>
                </a:cxn>
                <a:cxn ang="0">
                  <a:pos x="T8" y="T9"/>
                </a:cxn>
                <a:cxn ang="0">
                  <a:pos x="T10" y="T11"/>
                </a:cxn>
                <a:cxn ang="0">
                  <a:pos x="T12" y="T13"/>
                </a:cxn>
              </a:cxnLst>
              <a:rect l="0" t="0" r="r" b="b"/>
              <a:pathLst>
                <a:path w="147" h="486">
                  <a:moveTo>
                    <a:pt x="74" y="0"/>
                  </a:moveTo>
                  <a:cubicBezTo>
                    <a:pt x="33" y="0"/>
                    <a:pt x="0" y="32"/>
                    <a:pt x="0" y="73"/>
                  </a:cubicBezTo>
                  <a:cubicBezTo>
                    <a:pt x="0" y="73"/>
                    <a:pt x="0" y="73"/>
                    <a:pt x="0" y="411"/>
                  </a:cubicBezTo>
                  <a:cubicBezTo>
                    <a:pt x="0" y="452"/>
                    <a:pt x="33" y="486"/>
                    <a:pt x="74" y="486"/>
                  </a:cubicBezTo>
                  <a:cubicBezTo>
                    <a:pt x="115" y="486"/>
                    <a:pt x="147" y="452"/>
                    <a:pt x="147" y="411"/>
                  </a:cubicBezTo>
                  <a:cubicBezTo>
                    <a:pt x="147" y="411"/>
                    <a:pt x="147" y="411"/>
                    <a:pt x="147" y="73"/>
                  </a:cubicBezTo>
                  <a:cubicBezTo>
                    <a:pt x="147"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8" name="Freeform 42"/>
            <p:cNvSpPr>
              <a:spLocks/>
            </p:cNvSpPr>
            <p:nvPr userDrawn="1"/>
          </p:nvSpPr>
          <p:spPr bwMode="auto">
            <a:xfrm>
              <a:off x="336550" y="1258888"/>
              <a:ext cx="174625" cy="404813"/>
            </a:xfrm>
            <a:custGeom>
              <a:avLst/>
              <a:gdLst>
                <a:gd name="T0" fmla="*/ 73 w 147"/>
                <a:gd name="T1" fmla="*/ 339 h 339"/>
                <a:gd name="T2" fmla="*/ 147 w 147"/>
                <a:gd name="T3" fmla="*/ 265 h 339"/>
                <a:gd name="T4" fmla="*/ 147 w 147"/>
                <a:gd name="T5" fmla="*/ 74 h 339"/>
                <a:gd name="T6" fmla="*/ 73 w 147"/>
                <a:gd name="T7" fmla="*/ 0 h 339"/>
                <a:gd name="T8" fmla="*/ 0 w 147"/>
                <a:gd name="T9" fmla="*/ 74 h 339"/>
                <a:gd name="T10" fmla="*/ 0 w 147"/>
                <a:gd name="T11" fmla="*/ 265 h 339"/>
                <a:gd name="T12" fmla="*/ 73 w 147"/>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47" h="339">
                  <a:moveTo>
                    <a:pt x="73" y="339"/>
                  </a:moveTo>
                  <a:cubicBezTo>
                    <a:pt x="114" y="339"/>
                    <a:pt x="147" y="306"/>
                    <a:pt x="147" y="265"/>
                  </a:cubicBezTo>
                  <a:cubicBezTo>
                    <a:pt x="147" y="265"/>
                    <a:pt x="147" y="265"/>
                    <a:pt x="147" y="74"/>
                  </a:cubicBezTo>
                  <a:cubicBezTo>
                    <a:pt x="147" y="33"/>
                    <a:pt x="114" y="0"/>
                    <a:pt x="73" y="0"/>
                  </a:cubicBezTo>
                  <a:cubicBezTo>
                    <a:pt x="32" y="0"/>
                    <a:pt x="0" y="33"/>
                    <a:pt x="0" y="74"/>
                  </a:cubicBezTo>
                  <a:cubicBezTo>
                    <a:pt x="0" y="74"/>
                    <a:pt x="0" y="74"/>
                    <a:pt x="0" y="265"/>
                  </a:cubicBezTo>
                  <a:cubicBezTo>
                    <a:pt x="0" y="306"/>
                    <a:pt x="32" y="339"/>
                    <a:pt x="73" y="3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9" name="Freeform 43"/>
            <p:cNvSpPr>
              <a:spLocks noEditPoints="1"/>
            </p:cNvSpPr>
            <p:nvPr userDrawn="1"/>
          </p:nvSpPr>
          <p:spPr bwMode="auto">
            <a:xfrm>
              <a:off x="0" y="1044576"/>
              <a:ext cx="9144000" cy="4767263"/>
            </a:xfrm>
            <a:custGeom>
              <a:avLst/>
              <a:gdLst>
                <a:gd name="T0" fmla="*/ 7097 w 7680"/>
                <a:gd name="T1" fmla="*/ 543 h 4002"/>
                <a:gd name="T2" fmla="*/ 6591 w 7680"/>
                <a:gd name="T3" fmla="*/ 808 h 4002"/>
                <a:gd name="T4" fmla="*/ 6083 w 7680"/>
                <a:gd name="T5" fmla="*/ 651 h 4002"/>
                <a:gd name="T6" fmla="*/ 5573 w 7680"/>
                <a:gd name="T7" fmla="*/ 525 h 4002"/>
                <a:gd name="T8" fmla="*/ 5072 w 7680"/>
                <a:gd name="T9" fmla="*/ 205 h 4002"/>
                <a:gd name="T10" fmla="*/ 4489 w 7680"/>
                <a:gd name="T11" fmla="*/ 543 h 4002"/>
                <a:gd name="T12" fmla="*/ 3983 w 7680"/>
                <a:gd name="T13" fmla="*/ 808 h 4002"/>
                <a:gd name="T14" fmla="*/ 3477 w 7680"/>
                <a:gd name="T15" fmla="*/ 540 h 4002"/>
                <a:gd name="T16" fmla="*/ 2897 w 7680"/>
                <a:gd name="T17" fmla="*/ 664 h 4002"/>
                <a:gd name="T18" fmla="*/ 2390 w 7680"/>
                <a:gd name="T19" fmla="*/ 479 h 4002"/>
                <a:gd name="T20" fmla="*/ 1879 w 7680"/>
                <a:gd name="T21" fmla="*/ 599 h 4002"/>
                <a:gd name="T22" fmla="*/ 1376 w 7680"/>
                <a:gd name="T23" fmla="*/ 670 h 4002"/>
                <a:gd name="T24" fmla="*/ 869 w 7680"/>
                <a:gd name="T25" fmla="*/ 540 h 4002"/>
                <a:gd name="T26" fmla="*/ 289 w 7680"/>
                <a:gd name="T27" fmla="*/ 664 h 4002"/>
                <a:gd name="T28" fmla="*/ 0 w 7680"/>
                <a:gd name="T29" fmla="*/ 3797 h 4002"/>
                <a:gd name="T30" fmla="*/ 583 w 7680"/>
                <a:gd name="T31" fmla="*/ 3460 h 4002"/>
                <a:gd name="T32" fmla="*/ 1089 w 7680"/>
                <a:gd name="T33" fmla="*/ 3194 h 4002"/>
                <a:gd name="T34" fmla="*/ 1597 w 7680"/>
                <a:gd name="T35" fmla="*/ 3352 h 4002"/>
                <a:gd name="T36" fmla="*/ 2107 w 7680"/>
                <a:gd name="T37" fmla="*/ 3477 h 4002"/>
                <a:gd name="T38" fmla="*/ 2608 w 7680"/>
                <a:gd name="T39" fmla="*/ 3797 h 4002"/>
                <a:gd name="T40" fmla="*/ 3191 w 7680"/>
                <a:gd name="T41" fmla="*/ 3460 h 4002"/>
                <a:gd name="T42" fmla="*/ 3697 w 7680"/>
                <a:gd name="T43" fmla="*/ 3194 h 4002"/>
                <a:gd name="T44" fmla="*/ 4203 w 7680"/>
                <a:gd name="T45" fmla="*/ 3462 h 4002"/>
                <a:gd name="T46" fmla="*/ 4783 w 7680"/>
                <a:gd name="T47" fmla="*/ 3338 h 4002"/>
                <a:gd name="T48" fmla="*/ 5290 w 7680"/>
                <a:gd name="T49" fmla="*/ 3523 h 4002"/>
                <a:gd name="T50" fmla="*/ 5801 w 7680"/>
                <a:gd name="T51" fmla="*/ 3404 h 4002"/>
                <a:gd name="T52" fmla="*/ 6304 w 7680"/>
                <a:gd name="T53" fmla="*/ 3332 h 4002"/>
                <a:gd name="T54" fmla="*/ 6811 w 7680"/>
                <a:gd name="T55" fmla="*/ 3462 h 4002"/>
                <a:gd name="T56" fmla="*/ 7391 w 7680"/>
                <a:gd name="T57" fmla="*/ 3338 h 4002"/>
                <a:gd name="T58" fmla="*/ 7680 w 7680"/>
                <a:gd name="T59" fmla="*/ 205 h 4002"/>
                <a:gd name="T60" fmla="*/ 501 w 7680"/>
                <a:gd name="T61" fmla="*/ 3321 h 4002"/>
                <a:gd name="T62" fmla="*/ 1088 w 7680"/>
                <a:gd name="T63" fmla="*/ 2546 h 4002"/>
                <a:gd name="T64" fmla="*/ 1605 w 7680"/>
                <a:gd name="T65" fmla="*/ 3150 h 4002"/>
                <a:gd name="T66" fmla="*/ 2538 w 7680"/>
                <a:gd name="T67" fmla="*/ 3261 h 4002"/>
                <a:gd name="T68" fmla="*/ 2834 w 7680"/>
                <a:gd name="T69" fmla="*/ 3593 h 4002"/>
                <a:gd name="T70" fmla="*/ 3109 w 7680"/>
                <a:gd name="T71" fmla="*/ 3109 h 4002"/>
                <a:gd name="T72" fmla="*/ 3767 w 7680"/>
                <a:gd name="T73" fmla="*/ 2676 h 4002"/>
                <a:gd name="T74" fmla="*/ 4065 w 7680"/>
                <a:gd name="T75" fmla="*/ 3520 h 4002"/>
                <a:gd name="T76" fmla="*/ 4267 w 7680"/>
                <a:gd name="T77" fmla="*/ 2771 h 4002"/>
                <a:gd name="T78" fmla="*/ 4785 w 7680"/>
                <a:gd name="T79" fmla="*/ 2709 h 4002"/>
                <a:gd name="T80" fmla="*/ 5728 w 7680"/>
                <a:gd name="T81" fmla="*/ 3177 h 4002"/>
                <a:gd name="T82" fmla="*/ 6379 w 7680"/>
                <a:gd name="T83" fmla="*/ 3187 h 4002"/>
                <a:gd name="T84" fmla="*/ 6875 w 7680"/>
                <a:gd name="T85" fmla="*/ 3321 h 4002"/>
                <a:gd name="T86" fmla="*/ 6949 w 7680"/>
                <a:gd name="T87" fmla="*/ 3035 h 4002"/>
                <a:gd name="T88" fmla="*/ 7540 w 7680"/>
                <a:gd name="T89" fmla="*/ 2709 h 4002"/>
                <a:gd name="T90" fmla="*/ 7179 w 7680"/>
                <a:gd name="T91" fmla="*/ 681 h 4002"/>
                <a:gd name="T92" fmla="*/ 6592 w 7680"/>
                <a:gd name="T93" fmla="*/ 1456 h 4002"/>
                <a:gd name="T94" fmla="*/ 6075 w 7680"/>
                <a:gd name="T95" fmla="*/ 852 h 4002"/>
                <a:gd name="T96" fmla="*/ 5142 w 7680"/>
                <a:gd name="T97" fmla="*/ 742 h 4002"/>
                <a:gd name="T98" fmla="*/ 4846 w 7680"/>
                <a:gd name="T99" fmla="*/ 409 h 4002"/>
                <a:gd name="T100" fmla="*/ 4571 w 7680"/>
                <a:gd name="T101" fmla="*/ 894 h 4002"/>
                <a:gd name="T102" fmla="*/ 3913 w 7680"/>
                <a:gd name="T103" fmla="*/ 1326 h 4002"/>
                <a:gd name="T104" fmla="*/ 3615 w 7680"/>
                <a:gd name="T105" fmla="*/ 483 h 4002"/>
                <a:gd name="T106" fmla="*/ 3413 w 7680"/>
                <a:gd name="T107" fmla="*/ 1231 h 4002"/>
                <a:gd name="T108" fmla="*/ 2895 w 7680"/>
                <a:gd name="T109" fmla="*/ 1293 h 4002"/>
                <a:gd name="T110" fmla="*/ 1952 w 7680"/>
                <a:gd name="T111" fmla="*/ 826 h 4002"/>
                <a:gd name="T112" fmla="*/ 1301 w 7680"/>
                <a:gd name="T113" fmla="*/ 815 h 4002"/>
                <a:gd name="T114" fmla="*/ 805 w 7680"/>
                <a:gd name="T115" fmla="*/ 681 h 4002"/>
                <a:gd name="T116" fmla="*/ 731 w 7680"/>
                <a:gd name="T117" fmla="*/ 967 h 4002"/>
                <a:gd name="T118" fmla="*/ 140 w 7680"/>
                <a:gd name="T119" fmla="*/ 1293 h 4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80" h="4002">
                  <a:moveTo>
                    <a:pt x="7607" y="132"/>
                  </a:moveTo>
                  <a:cubicBezTo>
                    <a:pt x="7566" y="132"/>
                    <a:pt x="7534" y="165"/>
                    <a:pt x="7534" y="205"/>
                  </a:cubicBezTo>
                  <a:cubicBezTo>
                    <a:pt x="7534" y="268"/>
                    <a:pt x="7534" y="268"/>
                    <a:pt x="7534" y="268"/>
                  </a:cubicBezTo>
                  <a:cubicBezTo>
                    <a:pt x="7530" y="305"/>
                    <a:pt x="7498" y="334"/>
                    <a:pt x="7461" y="334"/>
                  </a:cubicBezTo>
                  <a:cubicBezTo>
                    <a:pt x="7427" y="334"/>
                    <a:pt x="7398" y="311"/>
                    <a:pt x="7390" y="280"/>
                  </a:cubicBezTo>
                  <a:cubicBezTo>
                    <a:pt x="7390" y="74"/>
                    <a:pt x="7390" y="74"/>
                    <a:pt x="7390" y="74"/>
                  </a:cubicBezTo>
                  <a:cubicBezTo>
                    <a:pt x="7390" y="33"/>
                    <a:pt x="7357" y="0"/>
                    <a:pt x="7317" y="0"/>
                  </a:cubicBezTo>
                  <a:cubicBezTo>
                    <a:pt x="7276" y="0"/>
                    <a:pt x="7243" y="33"/>
                    <a:pt x="7243" y="74"/>
                  </a:cubicBezTo>
                  <a:cubicBezTo>
                    <a:pt x="7243" y="540"/>
                    <a:pt x="7243" y="540"/>
                    <a:pt x="7243" y="540"/>
                  </a:cubicBezTo>
                  <a:cubicBezTo>
                    <a:pt x="7241" y="579"/>
                    <a:pt x="7209" y="609"/>
                    <a:pt x="7171" y="609"/>
                  </a:cubicBezTo>
                  <a:cubicBezTo>
                    <a:pt x="7132" y="609"/>
                    <a:pt x="7101" y="580"/>
                    <a:pt x="7097" y="543"/>
                  </a:cubicBezTo>
                  <a:cubicBezTo>
                    <a:pt x="7097" y="491"/>
                    <a:pt x="7097" y="491"/>
                    <a:pt x="7097" y="491"/>
                  </a:cubicBezTo>
                  <a:cubicBezTo>
                    <a:pt x="7097" y="451"/>
                    <a:pt x="7064" y="418"/>
                    <a:pt x="7024" y="418"/>
                  </a:cubicBezTo>
                  <a:cubicBezTo>
                    <a:pt x="6983" y="418"/>
                    <a:pt x="6951" y="451"/>
                    <a:pt x="6951" y="491"/>
                  </a:cubicBezTo>
                  <a:cubicBezTo>
                    <a:pt x="6951" y="757"/>
                    <a:pt x="6951" y="757"/>
                    <a:pt x="6951" y="757"/>
                  </a:cubicBezTo>
                  <a:cubicBezTo>
                    <a:pt x="6942" y="788"/>
                    <a:pt x="6914" y="810"/>
                    <a:pt x="6880" y="810"/>
                  </a:cubicBezTo>
                  <a:cubicBezTo>
                    <a:pt x="6847" y="810"/>
                    <a:pt x="6819" y="789"/>
                    <a:pt x="6810" y="759"/>
                  </a:cubicBezTo>
                  <a:cubicBezTo>
                    <a:pt x="6810" y="664"/>
                    <a:pt x="6810" y="664"/>
                    <a:pt x="6810" y="664"/>
                  </a:cubicBezTo>
                  <a:cubicBezTo>
                    <a:pt x="6810" y="623"/>
                    <a:pt x="6777" y="591"/>
                    <a:pt x="6737" y="591"/>
                  </a:cubicBezTo>
                  <a:cubicBezTo>
                    <a:pt x="6696" y="591"/>
                    <a:pt x="6664" y="623"/>
                    <a:pt x="6664" y="664"/>
                  </a:cubicBezTo>
                  <a:cubicBezTo>
                    <a:pt x="6664" y="746"/>
                    <a:pt x="6664" y="746"/>
                    <a:pt x="6664" y="746"/>
                  </a:cubicBezTo>
                  <a:cubicBezTo>
                    <a:pt x="6658" y="781"/>
                    <a:pt x="6628" y="808"/>
                    <a:pt x="6591" y="808"/>
                  </a:cubicBezTo>
                  <a:cubicBezTo>
                    <a:pt x="6551" y="808"/>
                    <a:pt x="6518" y="775"/>
                    <a:pt x="6518" y="734"/>
                  </a:cubicBezTo>
                  <a:cubicBezTo>
                    <a:pt x="6518" y="278"/>
                    <a:pt x="6518" y="278"/>
                    <a:pt x="6518" y="278"/>
                  </a:cubicBezTo>
                  <a:cubicBezTo>
                    <a:pt x="6518" y="237"/>
                    <a:pt x="6485" y="204"/>
                    <a:pt x="6444" y="204"/>
                  </a:cubicBezTo>
                  <a:cubicBezTo>
                    <a:pt x="6404" y="204"/>
                    <a:pt x="6371" y="237"/>
                    <a:pt x="6371" y="278"/>
                  </a:cubicBezTo>
                  <a:cubicBezTo>
                    <a:pt x="6371" y="946"/>
                    <a:pt x="6371" y="946"/>
                    <a:pt x="6371" y="946"/>
                  </a:cubicBezTo>
                  <a:cubicBezTo>
                    <a:pt x="6360" y="974"/>
                    <a:pt x="6334" y="994"/>
                    <a:pt x="6302" y="994"/>
                  </a:cubicBezTo>
                  <a:cubicBezTo>
                    <a:pt x="6264" y="994"/>
                    <a:pt x="6232" y="965"/>
                    <a:pt x="6229" y="927"/>
                  </a:cubicBezTo>
                  <a:cubicBezTo>
                    <a:pt x="6229" y="553"/>
                    <a:pt x="6229" y="553"/>
                    <a:pt x="6229" y="553"/>
                  </a:cubicBezTo>
                  <a:cubicBezTo>
                    <a:pt x="6229" y="512"/>
                    <a:pt x="6196" y="479"/>
                    <a:pt x="6156" y="479"/>
                  </a:cubicBezTo>
                  <a:cubicBezTo>
                    <a:pt x="6116" y="479"/>
                    <a:pt x="6083" y="512"/>
                    <a:pt x="6083" y="553"/>
                  </a:cubicBezTo>
                  <a:cubicBezTo>
                    <a:pt x="6083" y="651"/>
                    <a:pt x="6083" y="651"/>
                    <a:pt x="6083" y="651"/>
                  </a:cubicBezTo>
                  <a:cubicBezTo>
                    <a:pt x="6080" y="688"/>
                    <a:pt x="6048" y="717"/>
                    <a:pt x="6009" y="717"/>
                  </a:cubicBezTo>
                  <a:cubicBezTo>
                    <a:pt x="5972" y="717"/>
                    <a:pt x="5940" y="688"/>
                    <a:pt x="5937" y="651"/>
                  </a:cubicBezTo>
                  <a:cubicBezTo>
                    <a:pt x="5937" y="428"/>
                    <a:pt x="5937" y="428"/>
                    <a:pt x="5937" y="428"/>
                  </a:cubicBezTo>
                  <a:cubicBezTo>
                    <a:pt x="5937" y="387"/>
                    <a:pt x="5904" y="355"/>
                    <a:pt x="5863" y="355"/>
                  </a:cubicBezTo>
                  <a:cubicBezTo>
                    <a:pt x="5823" y="355"/>
                    <a:pt x="5790" y="387"/>
                    <a:pt x="5790" y="428"/>
                  </a:cubicBezTo>
                  <a:cubicBezTo>
                    <a:pt x="5790" y="705"/>
                    <a:pt x="5790" y="705"/>
                    <a:pt x="5790" y="705"/>
                  </a:cubicBezTo>
                  <a:cubicBezTo>
                    <a:pt x="5783" y="739"/>
                    <a:pt x="5753" y="764"/>
                    <a:pt x="5718" y="764"/>
                  </a:cubicBezTo>
                  <a:cubicBezTo>
                    <a:pt x="5681" y="764"/>
                    <a:pt x="5651" y="738"/>
                    <a:pt x="5645" y="702"/>
                  </a:cubicBezTo>
                  <a:cubicBezTo>
                    <a:pt x="5645" y="599"/>
                    <a:pt x="5645" y="599"/>
                    <a:pt x="5645" y="599"/>
                  </a:cubicBezTo>
                  <a:cubicBezTo>
                    <a:pt x="5645" y="598"/>
                    <a:pt x="5645" y="598"/>
                    <a:pt x="5645" y="598"/>
                  </a:cubicBezTo>
                  <a:cubicBezTo>
                    <a:pt x="5645" y="558"/>
                    <a:pt x="5613" y="525"/>
                    <a:pt x="5573" y="525"/>
                  </a:cubicBezTo>
                  <a:cubicBezTo>
                    <a:pt x="5532" y="525"/>
                    <a:pt x="5499" y="558"/>
                    <a:pt x="5499" y="598"/>
                  </a:cubicBezTo>
                  <a:cubicBezTo>
                    <a:pt x="5499" y="750"/>
                    <a:pt x="5499" y="750"/>
                    <a:pt x="5499" y="750"/>
                  </a:cubicBezTo>
                  <a:cubicBezTo>
                    <a:pt x="5489" y="777"/>
                    <a:pt x="5461" y="796"/>
                    <a:pt x="5431" y="796"/>
                  </a:cubicBezTo>
                  <a:cubicBezTo>
                    <a:pt x="5399" y="796"/>
                    <a:pt x="5372" y="776"/>
                    <a:pt x="5362" y="747"/>
                  </a:cubicBezTo>
                  <a:cubicBezTo>
                    <a:pt x="5362" y="489"/>
                    <a:pt x="5362" y="489"/>
                    <a:pt x="5362" y="489"/>
                  </a:cubicBezTo>
                  <a:cubicBezTo>
                    <a:pt x="5362" y="448"/>
                    <a:pt x="5330" y="415"/>
                    <a:pt x="5289" y="415"/>
                  </a:cubicBezTo>
                  <a:cubicBezTo>
                    <a:pt x="5248" y="415"/>
                    <a:pt x="5215" y="448"/>
                    <a:pt x="5215" y="489"/>
                  </a:cubicBezTo>
                  <a:cubicBezTo>
                    <a:pt x="5215" y="605"/>
                    <a:pt x="5215" y="605"/>
                    <a:pt x="5215" y="605"/>
                  </a:cubicBezTo>
                  <a:cubicBezTo>
                    <a:pt x="5211" y="642"/>
                    <a:pt x="5180" y="670"/>
                    <a:pt x="5142" y="670"/>
                  </a:cubicBezTo>
                  <a:cubicBezTo>
                    <a:pt x="5109" y="670"/>
                    <a:pt x="5081" y="647"/>
                    <a:pt x="5072" y="616"/>
                  </a:cubicBezTo>
                  <a:cubicBezTo>
                    <a:pt x="5072" y="205"/>
                    <a:pt x="5072" y="205"/>
                    <a:pt x="5072" y="205"/>
                  </a:cubicBezTo>
                  <a:cubicBezTo>
                    <a:pt x="5072" y="165"/>
                    <a:pt x="5039" y="132"/>
                    <a:pt x="4998" y="132"/>
                  </a:cubicBezTo>
                  <a:cubicBezTo>
                    <a:pt x="4958" y="132"/>
                    <a:pt x="4926" y="165"/>
                    <a:pt x="4926" y="205"/>
                  </a:cubicBezTo>
                  <a:cubicBezTo>
                    <a:pt x="4926" y="268"/>
                    <a:pt x="4926" y="268"/>
                    <a:pt x="4926" y="268"/>
                  </a:cubicBezTo>
                  <a:cubicBezTo>
                    <a:pt x="4922" y="305"/>
                    <a:pt x="4890" y="334"/>
                    <a:pt x="4853" y="334"/>
                  </a:cubicBezTo>
                  <a:cubicBezTo>
                    <a:pt x="4819" y="334"/>
                    <a:pt x="4791" y="311"/>
                    <a:pt x="4782" y="280"/>
                  </a:cubicBezTo>
                  <a:cubicBezTo>
                    <a:pt x="4782" y="74"/>
                    <a:pt x="4782" y="74"/>
                    <a:pt x="4782" y="74"/>
                  </a:cubicBezTo>
                  <a:cubicBezTo>
                    <a:pt x="4782" y="33"/>
                    <a:pt x="4749" y="0"/>
                    <a:pt x="4709" y="0"/>
                  </a:cubicBezTo>
                  <a:cubicBezTo>
                    <a:pt x="4668" y="0"/>
                    <a:pt x="4635" y="33"/>
                    <a:pt x="4635" y="74"/>
                  </a:cubicBezTo>
                  <a:cubicBezTo>
                    <a:pt x="4635" y="540"/>
                    <a:pt x="4635" y="540"/>
                    <a:pt x="4635" y="540"/>
                  </a:cubicBezTo>
                  <a:cubicBezTo>
                    <a:pt x="4633" y="579"/>
                    <a:pt x="4601" y="609"/>
                    <a:pt x="4562" y="609"/>
                  </a:cubicBezTo>
                  <a:cubicBezTo>
                    <a:pt x="4524" y="609"/>
                    <a:pt x="4492" y="580"/>
                    <a:pt x="4489" y="543"/>
                  </a:cubicBezTo>
                  <a:cubicBezTo>
                    <a:pt x="4489" y="491"/>
                    <a:pt x="4489" y="491"/>
                    <a:pt x="4489" y="491"/>
                  </a:cubicBezTo>
                  <a:cubicBezTo>
                    <a:pt x="4489" y="451"/>
                    <a:pt x="4456" y="418"/>
                    <a:pt x="4416" y="418"/>
                  </a:cubicBezTo>
                  <a:cubicBezTo>
                    <a:pt x="4375" y="418"/>
                    <a:pt x="4343" y="451"/>
                    <a:pt x="4343" y="491"/>
                  </a:cubicBezTo>
                  <a:cubicBezTo>
                    <a:pt x="4343" y="757"/>
                    <a:pt x="4343" y="757"/>
                    <a:pt x="4343" y="757"/>
                  </a:cubicBezTo>
                  <a:cubicBezTo>
                    <a:pt x="4334" y="788"/>
                    <a:pt x="4306" y="810"/>
                    <a:pt x="4271" y="810"/>
                  </a:cubicBezTo>
                  <a:cubicBezTo>
                    <a:pt x="4239" y="810"/>
                    <a:pt x="4211" y="789"/>
                    <a:pt x="4202" y="759"/>
                  </a:cubicBezTo>
                  <a:cubicBezTo>
                    <a:pt x="4202" y="664"/>
                    <a:pt x="4202" y="664"/>
                    <a:pt x="4202" y="664"/>
                  </a:cubicBezTo>
                  <a:cubicBezTo>
                    <a:pt x="4202" y="623"/>
                    <a:pt x="4169" y="591"/>
                    <a:pt x="4128" y="591"/>
                  </a:cubicBezTo>
                  <a:cubicBezTo>
                    <a:pt x="4088" y="591"/>
                    <a:pt x="4056" y="623"/>
                    <a:pt x="4056" y="664"/>
                  </a:cubicBezTo>
                  <a:cubicBezTo>
                    <a:pt x="4056" y="746"/>
                    <a:pt x="4056" y="746"/>
                    <a:pt x="4056" y="746"/>
                  </a:cubicBezTo>
                  <a:cubicBezTo>
                    <a:pt x="4050" y="781"/>
                    <a:pt x="4020" y="808"/>
                    <a:pt x="3983" y="808"/>
                  </a:cubicBezTo>
                  <a:cubicBezTo>
                    <a:pt x="3951" y="808"/>
                    <a:pt x="3924" y="787"/>
                    <a:pt x="3914" y="759"/>
                  </a:cubicBezTo>
                  <a:cubicBezTo>
                    <a:pt x="3914" y="483"/>
                    <a:pt x="3914" y="278"/>
                    <a:pt x="3914" y="205"/>
                  </a:cubicBezTo>
                  <a:cubicBezTo>
                    <a:pt x="3914" y="165"/>
                    <a:pt x="3881" y="132"/>
                    <a:pt x="3840" y="132"/>
                  </a:cubicBezTo>
                  <a:cubicBezTo>
                    <a:pt x="3800" y="132"/>
                    <a:pt x="3767" y="165"/>
                    <a:pt x="3767" y="205"/>
                  </a:cubicBezTo>
                  <a:cubicBezTo>
                    <a:pt x="3767" y="268"/>
                    <a:pt x="3767" y="268"/>
                    <a:pt x="3767" y="268"/>
                  </a:cubicBezTo>
                  <a:cubicBezTo>
                    <a:pt x="3764" y="305"/>
                    <a:pt x="3732" y="334"/>
                    <a:pt x="3694" y="334"/>
                  </a:cubicBezTo>
                  <a:cubicBezTo>
                    <a:pt x="3660" y="334"/>
                    <a:pt x="3632" y="311"/>
                    <a:pt x="3624" y="280"/>
                  </a:cubicBezTo>
                  <a:cubicBezTo>
                    <a:pt x="3624" y="74"/>
                    <a:pt x="3624" y="74"/>
                    <a:pt x="3624" y="74"/>
                  </a:cubicBezTo>
                  <a:cubicBezTo>
                    <a:pt x="3624" y="33"/>
                    <a:pt x="3591" y="0"/>
                    <a:pt x="3550" y="0"/>
                  </a:cubicBezTo>
                  <a:cubicBezTo>
                    <a:pt x="3510" y="0"/>
                    <a:pt x="3477" y="33"/>
                    <a:pt x="3477" y="74"/>
                  </a:cubicBezTo>
                  <a:cubicBezTo>
                    <a:pt x="3477" y="540"/>
                    <a:pt x="3477" y="540"/>
                    <a:pt x="3477" y="540"/>
                  </a:cubicBezTo>
                  <a:cubicBezTo>
                    <a:pt x="3475" y="579"/>
                    <a:pt x="3443" y="609"/>
                    <a:pt x="3404" y="609"/>
                  </a:cubicBezTo>
                  <a:cubicBezTo>
                    <a:pt x="3365" y="609"/>
                    <a:pt x="3334" y="580"/>
                    <a:pt x="3331" y="543"/>
                  </a:cubicBezTo>
                  <a:cubicBezTo>
                    <a:pt x="3331" y="491"/>
                    <a:pt x="3331" y="491"/>
                    <a:pt x="3331" y="491"/>
                  </a:cubicBezTo>
                  <a:cubicBezTo>
                    <a:pt x="3331" y="451"/>
                    <a:pt x="3298" y="418"/>
                    <a:pt x="3257" y="418"/>
                  </a:cubicBezTo>
                  <a:cubicBezTo>
                    <a:pt x="3217" y="418"/>
                    <a:pt x="3185" y="451"/>
                    <a:pt x="3185" y="491"/>
                  </a:cubicBezTo>
                  <a:cubicBezTo>
                    <a:pt x="3185" y="757"/>
                    <a:pt x="3185" y="757"/>
                    <a:pt x="3185" y="757"/>
                  </a:cubicBezTo>
                  <a:cubicBezTo>
                    <a:pt x="3176" y="788"/>
                    <a:pt x="3148" y="810"/>
                    <a:pt x="3113" y="810"/>
                  </a:cubicBezTo>
                  <a:cubicBezTo>
                    <a:pt x="3081" y="810"/>
                    <a:pt x="3053" y="789"/>
                    <a:pt x="3044" y="759"/>
                  </a:cubicBezTo>
                  <a:cubicBezTo>
                    <a:pt x="3044" y="664"/>
                    <a:pt x="3044" y="664"/>
                    <a:pt x="3044" y="664"/>
                  </a:cubicBezTo>
                  <a:cubicBezTo>
                    <a:pt x="3044" y="623"/>
                    <a:pt x="3011" y="591"/>
                    <a:pt x="2970" y="591"/>
                  </a:cubicBezTo>
                  <a:cubicBezTo>
                    <a:pt x="2930" y="591"/>
                    <a:pt x="2897" y="623"/>
                    <a:pt x="2897" y="664"/>
                  </a:cubicBezTo>
                  <a:cubicBezTo>
                    <a:pt x="2897" y="746"/>
                    <a:pt x="2897" y="746"/>
                    <a:pt x="2897" y="746"/>
                  </a:cubicBezTo>
                  <a:cubicBezTo>
                    <a:pt x="2892" y="781"/>
                    <a:pt x="2862" y="808"/>
                    <a:pt x="2825" y="808"/>
                  </a:cubicBezTo>
                  <a:cubicBezTo>
                    <a:pt x="2784" y="808"/>
                    <a:pt x="2751" y="775"/>
                    <a:pt x="2751" y="734"/>
                  </a:cubicBezTo>
                  <a:cubicBezTo>
                    <a:pt x="2751" y="278"/>
                    <a:pt x="2751" y="278"/>
                    <a:pt x="2751" y="278"/>
                  </a:cubicBezTo>
                  <a:cubicBezTo>
                    <a:pt x="2751" y="237"/>
                    <a:pt x="2718" y="204"/>
                    <a:pt x="2678" y="204"/>
                  </a:cubicBezTo>
                  <a:cubicBezTo>
                    <a:pt x="2638" y="204"/>
                    <a:pt x="2605" y="237"/>
                    <a:pt x="2605" y="278"/>
                  </a:cubicBezTo>
                  <a:cubicBezTo>
                    <a:pt x="2605" y="946"/>
                    <a:pt x="2605" y="946"/>
                    <a:pt x="2605" y="946"/>
                  </a:cubicBezTo>
                  <a:cubicBezTo>
                    <a:pt x="2594" y="974"/>
                    <a:pt x="2567" y="994"/>
                    <a:pt x="2536" y="994"/>
                  </a:cubicBezTo>
                  <a:cubicBezTo>
                    <a:pt x="2498" y="994"/>
                    <a:pt x="2466" y="965"/>
                    <a:pt x="2463" y="927"/>
                  </a:cubicBezTo>
                  <a:cubicBezTo>
                    <a:pt x="2463" y="553"/>
                    <a:pt x="2463" y="553"/>
                    <a:pt x="2463" y="553"/>
                  </a:cubicBezTo>
                  <a:cubicBezTo>
                    <a:pt x="2463" y="512"/>
                    <a:pt x="2430" y="479"/>
                    <a:pt x="2390" y="479"/>
                  </a:cubicBezTo>
                  <a:cubicBezTo>
                    <a:pt x="2349" y="479"/>
                    <a:pt x="2316" y="512"/>
                    <a:pt x="2316" y="553"/>
                  </a:cubicBezTo>
                  <a:cubicBezTo>
                    <a:pt x="2316" y="651"/>
                    <a:pt x="2316" y="651"/>
                    <a:pt x="2316" y="651"/>
                  </a:cubicBezTo>
                  <a:cubicBezTo>
                    <a:pt x="2313" y="688"/>
                    <a:pt x="2282" y="717"/>
                    <a:pt x="2243" y="717"/>
                  </a:cubicBezTo>
                  <a:cubicBezTo>
                    <a:pt x="2205" y="717"/>
                    <a:pt x="2174" y="688"/>
                    <a:pt x="2171" y="651"/>
                  </a:cubicBezTo>
                  <a:cubicBezTo>
                    <a:pt x="2171" y="428"/>
                    <a:pt x="2171" y="428"/>
                    <a:pt x="2171" y="428"/>
                  </a:cubicBezTo>
                  <a:cubicBezTo>
                    <a:pt x="2171" y="387"/>
                    <a:pt x="2138" y="355"/>
                    <a:pt x="2097" y="355"/>
                  </a:cubicBezTo>
                  <a:cubicBezTo>
                    <a:pt x="2057" y="355"/>
                    <a:pt x="2023" y="387"/>
                    <a:pt x="2023" y="428"/>
                  </a:cubicBezTo>
                  <a:cubicBezTo>
                    <a:pt x="2023" y="705"/>
                    <a:pt x="2023" y="705"/>
                    <a:pt x="2023" y="705"/>
                  </a:cubicBezTo>
                  <a:cubicBezTo>
                    <a:pt x="2017" y="739"/>
                    <a:pt x="1987" y="764"/>
                    <a:pt x="1952" y="764"/>
                  </a:cubicBezTo>
                  <a:cubicBezTo>
                    <a:pt x="1915" y="764"/>
                    <a:pt x="1885" y="738"/>
                    <a:pt x="1879" y="702"/>
                  </a:cubicBezTo>
                  <a:cubicBezTo>
                    <a:pt x="1879" y="599"/>
                    <a:pt x="1879" y="599"/>
                    <a:pt x="1879" y="599"/>
                  </a:cubicBezTo>
                  <a:cubicBezTo>
                    <a:pt x="1879" y="598"/>
                    <a:pt x="1879" y="598"/>
                    <a:pt x="1879" y="598"/>
                  </a:cubicBezTo>
                  <a:cubicBezTo>
                    <a:pt x="1879" y="558"/>
                    <a:pt x="1847" y="525"/>
                    <a:pt x="1806" y="525"/>
                  </a:cubicBezTo>
                  <a:cubicBezTo>
                    <a:pt x="1766" y="525"/>
                    <a:pt x="1733" y="558"/>
                    <a:pt x="1733" y="598"/>
                  </a:cubicBezTo>
                  <a:cubicBezTo>
                    <a:pt x="1733" y="750"/>
                    <a:pt x="1733" y="750"/>
                    <a:pt x="1733" y="750"/>
                  </a:cubicBezTo>
                  <a:cubicBezTo>
                    <a:pt x="1722" y="777"/>
                    <a:pt x="1695" y="796"/>
                    <a:pt x="1665" y="796"/>
                  </a:cubicBezTo>
                  <a:cubicBezTo>
                    <a:pt x="1633" y="796"/>
                    <a:pt x="1606" y="776"/>
                    <a:pt x="1596" y="747"/>
                  </a:cubicBezTo>
                  <a:cubicBezTo>
                    <a:pt x="1596" y="489"/>
                    <a:pt x="1596" y="489"/>
                    <a:pt x="1596" y="489"/>
                  </a:cubicBezTo>
                  <a:cubicBezTo>
                    <a:pt x="1596" y="448"/>
                    <a:pt x="1563" y="415"/>
                    <a:pt x="1523" y="415"/>
                  </a:cubicBezTo>
                  <a:cubicBezTo>
                    <a:pt x="1482" y="415"/>
                    <a:pt x="1449" y="448"/>
                    <a:pt x="1449" y="489"/>
                  </a:cubicBezTo>
                  <a:cubicBezTo>
                    <a:pt x="1449" y="605"/>
                    <a:pt x="1449" y="605"/>
                    <a:pt x="1449" y="605"/>
                  </a:cubicBezTo>
                  <a:cubicBezTo>
                    <a:pt x="1444" y="642"/>
                    <a:pt x="1414" y="670"/>
                    <a:pt x="1376" y="670"/>
                  </a:cubicBezTo>
                  <a:cubicBezTo>
                    <a:pt x="1343" y="670"/>
                    <a:pt x="1314" y="647"/>
                    <a:pt x="1306" y="616"/>
                  </a:cubicBezTo>
                  <a:cubicBezTo>
                    <a:pt x="1306" y="205"/>
                    <a:pt x="1306" y="205"/>
                    <a:pt x="1306" y="205"/>
                  </a:cubicBezTo>
                  <a:cubicBezTo>
                    <a:pt x="1306" y="165"/>
                    <a:pt x="1273" y="132"/>
                    <a:pt x="1232" y="132"/>
                  </a:cubicBezTo>
                  <a:cubicBezTo>
                    <a:pt x="1192" y="132"/>
                    <a:pt x="1159" y="165"/>
                    <a:pt x="1159" y="205"/>
                  </a:cubicBezTo>
                  <a:cubicBezTo>
                    <a:pt x="1159" y="268"/>
                    <a:pt x="1159" y="268"/>
                    <a:pt x="1159" y="268"/>
                  </a:cubicBezTo>
                  <a:cubicBezTo>
                    <a:pt x="1155" y="305"/>
                    <a:pt x="1124" y="334"/>
                    <a:pt x="1086" y="334"/>
                  </a:cubicBezTo>
                  <a:cubicBezTo>
                    <a:pt x="1052" y="334"/>
                    <a:pt x="1024" y="311"/>
                    <a:pt x="1016" y="280"/>
                  </a:cubicBezTo>
                  <a:cubicBezTo>
                    <a:pt x="1016" y="74"/>
                    <a:pt x="1016" y="74"/>
                    <a:pt x="1016" y="74"/>
                  </a:cubicBezTo>
                  <a:cubicBezTo>
                    <a:pt x="1016" y="33"/>
                    <a:pt x="983" y="0"/>
                    <a:pt x="942" y="0"/>
                  </a:cubicBezTo>
                  <a:cubicBezTo>
                    <a:pt x="902" y="0"/>
                    <a:pt x="869" y="33"/>
                    <a:pt x="869" y="74"/>
                  </a:cubicBezTo>
                  <a:cubicBezTo>
                    <a:pt x="869" y="540"/>
                    <a:pt x="869" y="540"/>
                    <a:pt x="869" y="540"/>
                  </a:cubicBezTo>
                  <a:cubicBezTo>
                    <a:pt x="867" y="579"/>
                    <a:pt x="835" y="609"/>
                    <a:pt x="796" y="609"/>
                  </a:cubicBezTo>
                  <a:cubicBezTo>
                    <a:pt x="757" y="609"/>
                    <a:pt x="726" y="580"/>
                    <a:pt x="723" y="543"/>
                  </a:cubicBezTo>
                  <a:cubicBezTo>
                    <a:pt x="723" y="491"/>
                    <a:pt x="723" y="491"/>
                    <a:pt x="723" y="491"/>
                  </a:cubicBezTo>
                  <a:cubicBezTo>
                    <a:pt x="723" y="451"/>
                    <a:pt x="690" y="418"/>
                    <a:pt x="649" y="418"/>
                  </a:cubicBezTo>
                  <a:cubicBezTo>
                    <a:pt x="609" y="418"/>
                    <a:pt x="577" y="451"/>
                    <a:pt x="577" y="491"/>
                  </a:cubicBezTo>
                  <a:cubicBezTo>
                    <a:pt x="577" y="757"/>
                    <a:pt x="577" y="757"/>
                    <a:pt x="577" y="757"/>
                  </a:cubicBezTo>
                  <a:cubicBezTo>
                    <a:pt x="568" y="788"/>
                    <a:pt x="539" y="810"/>
                    <a:pt x="505" y="810"/>
                  </a:cubicBezTo>
                  <a:cubicBezTo>
                    <a:pt x="473" y="810"/>
                    <a:pt x="445" y="789"/>
                    <a:pt x="436" y="759"/>
                  </a:cubicBezTo>
                  <a:cubicBezTo>
                    <a:pt x="436" y="664"/>
                    <a:pt x="436" y="664"/>
                    <a:pt x="436" y="664"/>
                  </a:cubicBezTo>
                  <a:cubicBezTo>
                    <a:pt x="436" y="623"/>
                    <a:pt x="403" y="591"/>
                    <a:pt x="362" y="591"/>
                  </a:cubicBezTo>
                  <a:cubicBezTo>
                    <a:pt x="321" y="591"/>
                    <a:pt x="289" y="623"/>
                    <a:pt x="289" y="664"/>
                  </a:cubicBezTo>
                  <a:cubicBezTo>
                    <a:pt x="289" y="746"/>
                    <a:pt x="289" y="746"/>
                    <a:pt x="289" y="746"/>
                  </a:cubicBezTo>
                  <a:cubicBezTo>
                    <a:pt x="284" y="781"/>
                    <a:pt x="254" y="808"/>
                    <a:pt x="217" y="808"/>
                  </a:cubicBezTo>
                  <a:cubicBezTo>
                    <a:pt x="176" y="808"/>
                    <a:pt x="143" y="775"/>
                    <a:pt x="143" y="734"/>
                  </a:cubicBezTo>
                  <a:cubicBezTo>
                    <a:pt x="143" y="278"/>
                    <a:pt x="143" y="278"/>
                    <a:pt x="143" y="278"/>
                  </a:cubicBezTo>
                  <a:cubicBezTo>
                    <a:pt x="143" y="237"/>
                    <a:pt x="110" y="204"/>
                    <a:pt x="70" y="204"/>
                  </a:cubicBezTo>
                  <a:cubicBezTo>
                    <a:pt x="39" y="204"/>
                    <a:pt x="14" y="223"/>
                    <a:pt x="2" y="249"/>
                  </a:cubicBezTo>
                  <a:cubicBezTo>
                    <a:pt x="1" y="1561"/>
                    <a:pt x="0" y="1899"/>
                    <a:pt x="0" y="1986"/>
                  </a:cubicBezTo>
                  <a:cubicBezTo>
                    <a:pt x="0" y="1986"/>
                    <a:pt x="0" y="1986"/>
                    <a:pt x="0" y="1986"/>
                  </a:cubicBezTo>
                  <a:cubicBezTo>
                    <a:pt x="0" y="1996"/>
                    <a:pt x="0" y="2006"/>
                    <a:pt x="0" y="2016"/>
                  </a:cubicBezTo>
                  <a:cubicBezTo>
                    <a:pt x="0" y="2016"/>
                    <a:pt x="0" y="2016"/>
                    <a:pt x="0" y="2016"/>
                  </a:cubicBezTo>
                  <a:cubicBezTo>
                    <a:pt x="0" y="2807"/>
                    <a:pt x="0" y="3635"/>
                    <a:pt x="0" y="3797"/>
                  </a:cubicBezTo>
                  <a:cubicBezTo>
                    <a:pt x="0" y="3837"/>
                    <a:pt x="33" y="3871"/>
                    <a:pt x="73" y="3871"/>
                  </a:cubicBezTo>
                  <a:cubicBezTo>
                    <a:pt x="114" y="3871"/>
                    <a:pt x="146" y="3837"/>
                    <a:pt x="146" y="3797"/>
                  </a:cubicBezTo>
                  <a:cubicBezTo>
                    <a:pt x="146" y="3734"/>
                    <a:pt x="146" y="3734"/>
                    <a:pt x="146" y="3734"/>
                  </a:cubicBezTo>
                  <a:cubicBezTo>
                    <a:pt x="150" y="3697"/>
                    <a:pt x="182" y="3668"/>
                    <a:pt x="219" y="3668"/>
                  </a:cubicBezTo>
                  <a:cubicBezTo>
                    <a:pt x="253" y="3668"/>
                    <a:pt x="282" y="3691"/>
                    <a:pt x="290" y="3722"/>
                  </a:cubicBezTo>
                  <a:cubicBezTo>
                    <a:pt x="290" y="3928"/>
                    <a:pt x="290" y="3928"/>
                    <a:pt x="290" y="3928"/>
                  </a:cubicBezTo>
                  <a:cubicBezTo>
                    <a:pt x="290" y="3969"/>
                    <a:pt x="323" y="4002"/>
                    <a:pt x="363" y="4002"/>
                  </a:cubicBezTo>
                  <a:cubicBezTo>
                    <a:pt x="404" y="4002"/>
                    <a:pt x="437" y="3969"/>
                    <a:pt x="437" y="3928"/>
                  </a:cubicBezTo>
                  <a:cubicBezTo>
                    <a:pt x="437" y="3462"/>
                    <a:pt x="437" y="3462"/>
                    <a:pt x="437" y="3462"/>
                  </a:cubicBezTo>
                  <a:cubicBezTo>
                    <a:pt x="439" y="3424"/>
                    <a:pt x="471" y="3393"/>
                    <a:pt x="509" y="3393"/>
                  </a:cubicBezTo>
                  <a:cubicBezTo>
                    <a:pt x="548" y="3393"/>
                    <a:pt x="579" y="3422"/>
                    <a:pt x="583" y="3460"/>
                  </a:cubicBezTo>
                  <a:cubicBezTo>
                    <a:pt x="583" y="3511"/>
                    <a:pt x="583" y="3511"/>
                    <a:pt x="583" y="3511"/>
                  </a:cubicBezTo>
                  <a:cubicBezTo>
                    <a:pt x="583" y="3552"/>
                    <a:pt x="616" y="3584"/>
                    <a:pt x="656" y="3584"/>
                  </a:cubicBezTo>
                  <a:cubicBezTo>
                    <a:pt x="697" y="3584"/>
                    <a:pt x="729" y="3552"/>
                    <a:pt x="729" y="3511"/>
                  </a:cubicBezTo>
                  <a:cubicBezTo>
                    <a:pt x="729" y="3245"/>
                    <a:pt x="729" y="3245"/>
                    <a:pt x="729" y="3245"/>
                  </a:cubicBezTo>
                  <a:cubicBezTo>
                    <a:pt x="738" y="3214"/>
                    <a:pt x="766" y="3192"/>
                    <a:pt x="800" y="3192"/>
                  </a:cubicBezTo>
                  <a:cubicBezTo>
                    <a:pt x="833" y="3192"/>
                    <a:pt x="861" y="3213"/>
                    <a:pt x="870" y="3243"/>
                  </a:cubicBezTo>
                  <a:cubicBezTo>
                    <a:pt x="870" y="3338"/>
                    <a:pt x="870" y="3338"/>
                    <a:pt x="870" y="3338"/>
                  </a:cubicBezTo>
                  <a:cubicBezTo>
                    <a:pt x="870" y="3379"/>
                    <a:pt x="903" y="3412"/>
                    <a:pt x="943" y="3412"/>
                  </a:cubicBezTo>
                  <a:cubicBezTo>
                    <a:pt x="984" y="3412"/>
                    <a:pt x="1016" y="3379"/>
                    <a:pt x="1016" y="3338"/>
                  </a:cubicBezTo>
                  <a:cubicBezTo>
                    <a:pt x="1016" y="3257"/>
                    <a:pt x="1016" y="3257"/>
                    <a:pt x="1016" y="3257"/>
                  </a:cubicBezTo>
                  <a:cubicBezTo>
                    <a:pt x="1022" y="3221"/>
                    <a:pt x="1052" y="3194"/>
                    <a:pt x="1089" y="3194"/>
                  </a:cubicBezTo>
                  <a:cubicBezTo>
                    <a:pt x="1129" y="3194"/>
                    <a:pt x="1162" y="3227"/>
                    <a:pt x="1162" y="3268"/>
                  </a:cubicBezTo>
                  <a:cubicBezTo>
                    <a:pt x="1162" y="3724"/>
                    <a:pt x="1162" y="3724"/>
                    <a:pt x="1162" y="3724"/>
                  </a:cubicBezTo>
                  <a:cubicBezTo>
                    <a:pt x="1162" y="3765"/>
                    <a:pt x="1195" y="3798"/>
                    <a:pt x="1236" y="3798"/>
                  </a:cubicBezTo>
                  <a:cubicBezTo>
                    <a:pt x="1276" y="3798"/>
                    <a:pt x="1309" y="3765"/>
                    <a:pt x="1309" y="3724"/>
                  </a:cubicBezTo>
                  <a:cubicBezTo>
                    <a:pt x="1309" y="3056"/>
                    <a:pt x="1309" y="3056"/>
                    <a:pt x="1309" y="3056"/>
                  </a:cubicBezTo>
                  <a:cubicBezTo>
                    <a:pt x="1320" y="3029"/>
                    <a:pt x="1346" y="3009"/>
                    <a:pt x="1378" y="3009"/>
                  </a:cubicBezTo>
                  <a:cubicBezTo>
                    <a:pt x="1416" y="3009"/>
                    <a:pt x="1448" y="3037"/>
                    <a:pt x="1451" y="3075"/>
                  </a:cubicBezTo>
                  <a:cubicBezTo>
                    <a:pt x="1451" y="3449"/>
                    <a:pt x="1451" y="3449"/>
                    <a:pt x="1451" y="3449"/>
                  </a:cubicBezTo>
                  <a:cubicBezTo>
                    <a:pt x="1451" y="3490"/>
                    <a:pt x="1484" y="3523"/>
                    <a:pt x="1524" y="3523"/>
                  </a:cubicBezTo>
                  <a:cubicBezTo>
                    <a:pt x="1564" y="3523"/>
                    <a:pt x="1597" y="3490"/>
                    <a:pt x="1597" y="3449"/>
                  </a:cubicBezTo>
                  <a:cubicBezTo>
                    <a:pt x="1597" y="3352"/>
                    <a:pt x="1597" y="3352"/>
                    <a:pt x="1597" y="3352"/>
                  </a:cubicBezTo>
                  <a:cubicBezTo>
                    <a:pt x="1600" y="3314"/>
                    <a:pt x="1632" y="3285"/>
                    <a:pt x="1671" y="3285"/>
                  </a:cubicBezTo>
                  <a:cubicBezTo>
                    <a:pt x="1708" y="3285"/>
                    <a:pt x="1740" y="3314"/>
                    <a:pt x="1743" y="3352"/>
                  </a:cubicBezTo>
                  <a:cubicBezTo>
                    <a:pt x="1743" y="3574"/>
                    <a:pt x="1743" y="3574"/>
                    <a:pt x="1743" y="3574"/>
                  </a:cubicBezTo>
                  <a:cubicBezTo>
                    <a:pt x="1743" y="3615"/>
                    <a:pt x="1776" y="3647"/>
                    <a:pt x="1817" y="3647"/>
                  </a:cubicBezTo>
                  <a:cubicBezTo>
                    <a:pt x="1857" y="3647"/>
                    <a:pt x="1890" y="3615"/>
                    <a:pt x="1890" y="3574"/>
                  </a:cubicBezTo>
                  <a:cubicBezTo>
                    <a:pt x="1890" y="3297"/>
                    <a:pt x="1890" y="3297"/>
                    <a:pt x="1890" y="3297"/>
                  </a:cubicBezTo>
                  <a:cubicBezTo>
                    <a:pt x="1897" y="3263"/>
                    <a:pt x="1927" y="3238"/>
                    <a:pt x="1962" y="3238"/>
                  </a:cubicBezTo>
                  <a:cubicBezTo>
                    <a:pt x="1999" y="3238"/>
                    <a:pt x="2029" y="3265"/>
                    <a:pt x="2035" y="3300"/>
                  </a:cubicBezTo>
                  <a:cubicBezTo>
                    <a:pt x="2035" y="3404"/>
                    <a:pt x="2035" y="3404"/>
                    <a:pt x="2035" y="3404"/>
                  </a:cubicBezTo>
                  <a:cubicBezTo>
                    <a:pt x="2035" y="3404"/>
                    <a:pt x="2035" y="3404"/>
                    <a:pt x="2035" y="3404"/>
                  </a:cubicBezTo>
                  <a:cubicBezTo>
                    <a:pt x="2035" y="3444"/>
                    <a:pt x="2067" y="3477"/>
                    <a:pt x="2107" y="3477"/>
                  </a:cubicBezTo>
                  <a:cubicBezTo>
                    <a:pt x="2148" y="3477"/>
                    <a:pt x="2181" y="3444"/>
                    <a:pt x="2181" y="3404"/>
                  </a:cubicBezTo>
                  <a:cubicBezTo>
                    <a:pt x="2181" y="3253"/>
                    <a:pt x="2181" y="3253"/>
                    <a:pt x="2181" y="3253"/>
                  </a:cubicBezTo>
                  <a:cubicBezTo>
                    <a:pt x="2191" y="3225"/>
                    <a:pt x="2219" y="3206"/>
                    <a:pt x="2249" y="3206"/>
                  </a:cubicBezTo>
                  <a:cubicBezTo>
                    <a:pt x="2281" y="3206"/>
                    <a:pt x="2308" y="3226"/>
                    <a:pt x="2318" y="3255"/>
                  </a:cubicBezTo>
                  <a:cubicBezTo>
                    <a:pt x="2318" y="3513"/>
                    <a:pt x="2318" y="3513"/>
                    <a:pt x="2318" y="3513"/>
                  </a:cubicBezTo>
                  <a:cubicBezTo>
                    <a:pt x="2318" y="3554"/>
                    <a:pt x="2350" y="3587"/>
                    <a:pt x="2391" y="3587"/>
                  </a:cubicBezTo>
                  <a:cubicBezTo>
                    <a:pt x="2432" y="3587"/>
                    <a:pt x="2465" y="3554"/>
                    <a:pt x="2465" y="3513"/>
                  </a:cubicBezTo>
                  <a:cubicBezTo>
                    <a:pt x="2465" y="3397"/>
                    <a:pt x="2465" y="3397"/>
                    <a:pt x="2465" y="3397"/>
                  </a:cubicBezTo>
                  <a:cubicBezTo>
                    <a:pt x="2469" y="3360"/>
                    <a:pt x="2500" y="3332"/>
                    <a:pt x="2538" y="3332"/>
                  </a:cubicBezTo>
                  <a:cubicBezTo>
                    <a:pt x="2571" y="3332"/>
                    <a:pt x="2599" y="3355"/>
                    <a:pt x="2608" y="3386"/>
                  </a:cubicBezTo>
                  <a:cubicBezTo>
                    <a:pt x="2608" y="3797"/>
                    <a:pt x="2608" y="3797"/>
                    <a:pt x="2608" y="3797"/>
                  </a:cubicBezTo>
                  <a:cubicBezTo>
                    <a:pt x="2608" y="3837"/>
                    <a:pt x="2641" y="3871"/>
                    <a:pt x="2682" y="3871"/>
                  </a:cubicBezTo>
                  <a:cubicBezTo>
                    <a:pt x="2722" y="3871"/>
                    <a:pt x="2754" y="3837"/>
                    <a:pt x="2754" y="3797"/>
                  </a:cubicBezTo>
                  <a:cubicBezTo>
                    <a:pt x="2754" y="3734"/>
                    <a:pt x="2754" y="3734"/>
                    <a:pt x="2754" y="3734"/>
                  </a:cubicBezTo>
                  <a:cubicBezTo>
                    <a:pt x="2758" y="3697"/>
                    <a:pt x="2790" y="3668"/>
                    <a:pt x="2827" y="3668"/>
                  </a:cubicBezTo>
                  <a:cubicBezTo>
                    <a:pt x="2861" y="3668"/>
                    <a:pt x="2889" y="3691"/>
                    <a:pt x="2898" y="3722"/>
                  </a:cubicBezTo>
                  <a:cubicBezTo>
                    <a:pt x="2898" y="3928"/>
                    <a:pt x="2898" y="3928"/>
                    <a:pt x="2898" y="3928"/>
                  </a:cubicBezTo>
                  <a:cubicBezTo>
                    <a:pt x="2898" y="3969"/>
                    <a:pt x="2931" y="4002"/>
                    <a:pt x="2971" y="4002"/>
                  </a:cubicBezTo>
                  <a:cubicBezTo>
                    <a:pt x="3012" y="4002"/>
                    <a:pt x="3045" y="3969"/>
                    <a:pt x="3045" y="3928"/>
                  </a:cubicBezTo>
                  <a:cubicBezTo>
                    <a:pt x="3045" y="3462"/>
                    <a:pt x="3045" y="3462"/>
                    <a:pt x="3045" y="3462"/>
                  </a:cubicBezTo>
                  <a:cubicBezTo>
                    <a:pt x="3047" y="3424"/>
                    <a:pt x="3079" y="3393"/>
                    <a:pt x="3118" y="3393"/>
                  </a:cubicBezTo>
                  <a:cubicBezTo>
                    <a:pt x="3156" y="3393"/>
                    <a:pt x="3188" y="3422"/>
                    <a:pt x="3191" y="3460"/>
                  </a:cubicBezTo>
                  <a:cubicBezTo>
                    <a:pt x="3191" y="3511"/>
                    <a:pt x="3191" y="3511"/>
                    <a:pt x="3191" y="3511"/>
                  </a:cubicBezTo>
                  <a:cubicBezTo>
                    <a:pt x="3191" y="3552"/>
                    <a:pt x="3224" y="3584"/>
                    <a:pt x="3264" y="3584"/>
                  </a:cubicBezTo>
                  <a:cubicBezTo>
                    <a:pt x="3305" y="3584"/>
                    <a:pt x="3337" y="3552"/>
                    <a:pt x="3337" y="3511"/>
                  </a:cubicBezTo>
                  <a:cubicBezTo>
                    <a:pt x="3337" y="3245"/>
                    <a:pt x="3337" y="3245"/>
                    <a:pt x="3337" y="3245"/>
                  </a:cubicBezTo>
                  <a:cubicBezTo>
                    <a:pt x="3346" y="3214"/>
                    <a:pt x="3374" y="3192"/>
                    <a:pt x="3409" y="3192"/>
                  </a:cubicBezTo>
                  <a:cubicBezTo>
                    <a:pt x="3441" y="3192"/>
                    <a:pt x="3469" y="3213"/>
                    <a:pt x="3478" y="3243"/>
                  </a:cubicBezTo>
                  <a:cubicBezTo>
                    <a:pt x="3478" y="3338"/>
                    <a:pt x="3478" y="3338"/>
                    <a:pt x="3478" y="3338"/>
                  </a:cubicBezTo>
                  <a:cubicBezTo>
                    <a:pt x="3478" y="3379"/>
                    <a:pt x="3511" y="3412"/>
                    <a:pt x="3552" y="3412"/>
                  </a:cubicBezTo>
                  <a:cubicBezTo>
                    <a:pt x="3592" y="3412"/>
                    <a:pt x="3624" y="3379"/>
                    <a:pt x="3624" y="3338"/>
                  </a:cubicBezTo>
                  <a:cubicBezTo>
                    <a:pt x="3624" y="3257"/>
                    <a:pt x="3624" y="3257"/>
                    <a:pt x="3624" y="3257"/>
                  </a:cubicBezTo>
                  <a:cubicBezTo>
                    <a:pt x="3630" y="3221"/>
                    <a:pt x="3660" y="3194"/>
                    <a:pt x="3697" y="3194"/>
                  </a:cubicBezTo>
                  <a:cubicBezTo>
                    <a:pt x="3729" y="3194"/>
                    <a:pt x="3756" y="3215"/>
                    <a:pt x="3766" y="3243"/>
                  </a:cubicBezTo>
                  <a:cubicBezTo>
                    <a:pt x="3766" y="3519"/>
                    <a:pt x="3766" y="3724"/>
                    <a:pt x="3766" y="3797"/>
                  </a:cubicBezTo>
                  <a:cubicBezTo>
                    <a:pt x="3766" y="3837"/>
                    <a:pt x="3799" y="3871"/>
                    <a:pt x="3840" y="3871"/>
                  </a:cubicBezTo>
                  <a:cubicBezTo>
                    <a:pt x="3880" y="3871"/>
                    <a:pt x="3913" y="3837"/>
                    <a:pt x="3913" y="3797"/>
                  </a:cubicBezTo>
                  <a:cubicBezTo>
                    <a:pt x="3913" y="3734"/>
                    <a:pt x="3913" y="3734"/>
                    <a:pt x="3913" y="3734"/>
                  </a:cubicBezTo>
                  <a:cubicBezTo>
                    <a:pt x="3916" y="3697"/>
                    <a:pt x="3948" y="3668"/>
                    <a:pt x="3986" y="3668"/>
                  </a:cubicBezTo>
                  <a:cubicBezTo>
                    <a:pt x="4020" y="3668"/>
                    <a:pt x="4048" y="3691"/>
                    <a:pt x="4056" y="3722"/>
                  </a:cubicBezTo>
                  <a:cubicBezTo>
                    <a:pt x="4056" y="3928"/>
                    <a:pt x="4056" y="3928"/>
                    <a:pt x="4056" y="3928"/>
                  </a:cubicBezTo>
                  <a:cubicBezTo>
                    <a:pt x="4056" y="3969"/>
                    <a:pt x="4089" y="4002"/>
                    <a:pt x="4130" y="4002"/>
                  </a:cubicBezTo>
                  <a:cubicBezTo>
                    <a:pt x="4170" y="4002"/>
                    <a:pt x="4203" y="3969"/>
                    <a:pt x="4203" y="3928"/>
                  </a:cubicBezTo>
                  <a:cubicBezTo>
                    <a:pt x="4203" y="3462"/>
                    <a:pt x="4203" y="3462"/>
                    <a:pt x="4203" y="3462"/>
                  </a:cubicBezTo>
                  <a:cubicBezTo>
                    <a:pt x="4205" y="3424"/>
                    <a:pt x="4237" y="3393"/>
                    <a:pt x="4276" y="3393"/>
                  </a:cubicBezTo>
                  <a:cubicBezTo>
                    <a:pt x="4315" y="3393"/>
                    <a:pt x="4346" y="3422"/>
                    <a:pt x="4349" y="3460"/>
                  </a:cubicBezTo>
                  <a:cubicBezTo>
                    <a:pt x="4349" y="3511"/>
                    <a:pt x="4349" y="3511"/>
                    <a:pt x="4349" y="3511"/>
                  </a:cubicBezTo>
                  <a:cubicBezTo>
                    <a:pt x="4349" y="3552"/>
                    <a:pt x="4382" y="3584"/>
                    <a:pt x="4423" y="3584"/>
                  </a:cubicBezTo>
                  <a:cubicBezTo>
                    <a:pt x="4463" y="3584"/>
                    <a:pt x="4495" y="3552"/>
                    <a:pt x="4495" y="3511"/>
                  </a:cubicBezTo>
                  <a:cubicBezTo>
                    <a:pt x="4495" y="3245"/>
                    <a:pt x="4495" y="3245"/>
                    <a:pt x="4495" y="3245"/>
                  </a:cubicBezTo>
                  <a:cubicBezTo>
                    <a:pt x="4504" y="3214"/>
                    <a:pt x="4532" y="3192"/>
                    <a:pt x="4567" y="3192"/>
                  </a:cubicBezTo>
                  <a:cubicBezTo>
                    <a:pt x="4599" y="3192"/>
                    <a:pt x="4627" y="3213"/>
                    <a:pt x="4636" y="3243"/>
                  </a:cubicBezTo>
                  <a:cubicBezTo>
                    <a:pt x="4636" y="3338"/>
                    <a:pt x="4636" y="3338"/>
                    <a:pt x="4636" y="3338"/>
                  </a:cubicBezTo>
                  <a:cubicBezTo>
                    <a:pt x="4636" y="3379"/>
                    <a:pt x="4669" y="3412"/>
                    <a:pt x="4710" y="3412"/>
                  </a:cubicBezTo>
                  <a:cubicBezTo>
                    <a:pt x="4750" y="3412"/>
                    <a:pt x="4783" y="3379"/>
                    <a:pt x="4783" y="3338"/>
                  </a:cubicBezTo>
                  <a:cubicBezTo>
                    <a:pt x="4783" y="3257"/>
                    <a:pt x="4783" y="3257"/>
                    <a:pt x="4783" y="3257"/>
                  </a:cubicBezTo>
                  <a:cubicBezTo>
                    <a:pt x="4788" y="3221"/>
                    <a:pt x="4818" y="3194"/>
                    <a:pt x="4855" y="3194"/>
                  </a:cubicBezTo>
                  <a:cubicBezTo>
                    <a:pt x="4896" y="3194"/>
                    <a:pt x="4929" y="3227"/>
                    <a:pt x="4929" y="3268"/>
                  </a:cubicBezTo>
                  <a:cubicBezTo>
                    <a:pt x="4929" y="3724"/>
                    <a:pt x="4929" y="3724"/>
                    <a:pt x="4929" y="3724"/>
                  </a:cubicBezTo>
                  <a:cubicBezTo>
                    <a:pt x="4929" y="3765"/>
                    <a:pt x="4962" y="3798"/>
                    <a:pt x="5002" y="3798"/>
                  </a:cubicBezTo>
                  <a:cubicBezTo>
                    <a:pt x="5042" y="3798"/>
                    <a:pt x="5075" y="3765"/>
                    <a:pt x="5075" y="3724"/>
                  </a:cubicBezTo>
                  <a:cubicBezTo>
                    <a:pt x="5075" y="3056"/>
                    <a:pt x="5075" y="3056"/>
                    <a:pt x="5075" y="3056"/>
                  </a:cubicBezTo>
                  <a:cubicBezTo>
                    <a:pt x="5086" y="3029"/>
                    <a:pt x="5113" y="3009"/>
                    <a:pt x="5144" y="3009"/>
                  </a:cubicBezTo>
                  <a:cubicBezTo>
                    <a:pt x="5182" y="3009"/>
                    <a:pt x="5214" y="3037"/>
                    <a:pt x="5217" y="3075"/>
                  </a:cubicBezTo>
                  <a:cubicBezTo>
                    <a:pt x="5217" y="3449"/>
                    <a:pt x="5217" y="3449"/>
                    <a:pt x="5217" y="3449"/>
                  </a:cubicBezTo>
                  <a:cubicBezTo>
                    <a:pt x="5217" y="3490"/>
                    <a:pt x="5250" y="3523"/>
                    <a:pt x="5290" y="3523"/>
                  </a:cubicBezTo>
                  <a:cubicBezTo>
                    <a:pt x="5331" y="3523"/>
                    <a:pt x="5364" y="3490"/>
                    <a:pt x="5364" y="3449"/>
                  </a:cubicBezTo>
                  <a:cubicBezTo>
                    <a:pt x="5364" y="3352"/>
                    <a:pt x="5364" y="3352"/>
                    <a:pt x="5364" y="3352"/>
                  </a:cubicBezTo>
                  <a:cubicBezTo>
                    <a:pt x="5367" y="3314"/>
                    <a:pt x="5398" y="3285"/>
                    <a:pt x="5437" y="3285"/>
                  </a:cubicBezTo>
                  <a:cubicBezTo>
                    <a:pt x="5475" y="3285"/>
                    <a:pt x="5506" y="3314"/>
                    <a:pt x="5509" y="3352"/>
                  </a:cubicBezTo>
                  <a:cubicBezTo>
                    <a:pt x="5509" y="3574"/>
                    <a:pt x="5509" y="3574"/>
                    <a:pt x="5509" y="3574"/>
                  </a:cubicBezTo>
                  <a:cubicBezTo>
                    <a:pt x="5509" y="3615"/>
                    <a:pt x="5542" y="3647"/>
                    <a:pt x="5583" y="3647"/>
                  </a:cubicBezTo>
                  <a:cubicBezTo>
                    <a:pt x="5623" y="3647"/>
                    <a:pt x="5657" y="3615"/>
                    <a:pt x="5657" y="3574"/>
                  </a:cubicBezTo>
                  <a:cubicBezTo>
                    <a:pt x="5657" y="3297"/>
                    <a:pt x="5657" y="3297"/>
                    <a:pt x="5657" y="3297"/>
                  </a:cubicBezTo>
                  <a:cubicBezTo>
                    <a:pt x="5663" y="3263"/>
                    <a:pt x="5693" y="3238"/>
                    <a:pt x="5728" y="3238"/>
                  </a:cubicBezTo>
                  <a:cubicBezTo>
                    <a:pt x="5765" y="3238"/>
                    <a:pt x="5795" y="3265"/>
                    <a:pt x="5801" y="3300"/>
                  </a:cubicBezTo>
                  <a:cubicBezTo>
                    <a:pt x="5801" y="3404"/>
                    <a:pt x="5801" y="3404"/>
                    <a:pt x="5801" y="3404"/>
                  </a:cubicBezTo>
                  <a:cubicBezTo>
                    <a:pt x="5801" y="3404"/>
                    <a:pt x="5801" y="3404"/>
                    <a:pt x="5801" y="3404"/>
                  </a:cubicBezTo>
                  <a:cubicBezTo>
                    <a:pt x="5801" y="3444"/>
                    <a:pt x="5833" y="3477"/>
                    <a:pt x="5874" y="3477"/>
                  </a:cubicBezTo>
                  <a:cubicBezTo>
                    <a:pt x="5914" y="3477"/>
                    <a:pt x="5947" y="3444"/>
                    <a:pt x="5947" y="3404"/>
                  </a:cubicBezTo>
                  <a:cubicBezTo>
                    <a:pt x="5947" y="3253"/>
                    <a:pt x="5947" y="3253"/>
                    <a:pt x="5947" y="3253"/>
                  </a:cubicBezTo>
                  <a:cubicBezTo>
                    <a:pt x="5958" y="3225"/>
                    <a:pt x="5985" y="3206"/>
                    <a:pt x="6015" y="3206"/>
                  </a:cubicBezTo>
                  <a:cubicBezTo>
                    <a:pt x="6047" y="3206"/>
                    <a:pt x="6074" y="3226"/>
                    <a:pt x="6084" y="3255"/>
                  </a:cubicBezTo>
                  <a:cubicBezTo>
                    <a:pt x="6084" y="3513"/>
                    <a:pt x="6084" y="3513"/>
                    <a:pt x="6084" y="3513"/>
                  </a:cubicBezTo>
                  <a:cubicBezTo>
                    <a:pt x="6084" y="3554"/>
                    <a:pt x="6117" y="3587"/>
                    <a:pt x="6157" y="3587"/>
                  </a:cubicBezTo>
                  <a:cubicBezTo>
                    <a:pt x="6198" y="3587"/>
                    <a:pt x="6231" y="3554"/>
                    <a:pt x="6231" y="3513"/>
                  </a:cubicBezTo>
                  <a:cubicBezTo>
                    <a:pt x="6231" y="3397"/>
                    <a:pt x="6231" y="3397"/>
                    <a:pt x="6231" y="3397"/>
                  </a:cubicBezTo>
                  <a:cubicBezTo>
                    <a:pt x="6236" y="3360"/>
                    <a:pt x="6266" y="3332"/>
                    <a:pt x="6304" y="3332"/>
                  </a:cubicBezTo>
                  <a:cubicBezTo>
                    <a:pt x="6337" y="3332"/>
                    <a:pt x="6366" y="3355"/>
                    <a:pt x="6374" y="3386"/>
                  </a:cubicBezTo>
                  <a:cubicBezTo>
                    <a:pt x="6374" y="3797"/>
                    <a:pt x="6374" y="3797"/>
                    <a:pt x="6374" y="3797"/>
                  </a:cubicBezTo>
                  <a:cubicBezTo>
                    <a:pt x="6374" y="3837"/>
                    <a:pt x="6407" y="3871"/>
                    <a:pt x="6448" y="3871"/>
                  </a:cubicBezTo>
                  <a:cubicBezTo>
                    <a:pt x="6488" y="3871"/>
                    <a:pt x="6521" y="3837"/>
                    <a:pt x="6521" y="3797"/>
                  </a:cubicBezTo>
                  <a:cubicBezTo>
                    <a:pt x="6521" y="3734"/>
                    <a:pt x="6521" y="3734"/>
                    <a:pt x="6521" y="3734"/>
                  </a:cubicBezTo>
                  <a:cubicBezTo>
                    <a:pt x="6525" y="3697"/>
                    <a:pt x="6556" y="3668"/>
                    <a:pt x="6594" y="3668"/>
                  </a:cubicBezTo>
                  <a:cubicBezTo>
                    <a:pt x="6628" y="3668"/>
                    <a:pt x="6656" y="3691"/>
                    <a:pt x="6664" y="3722"/>
                  </a:cubicBezTo>
                  <a:cubicBezTo>
                    <a:pt x="6664" y="3928"/>
                    <a:pt x="6664" y="3928"/>
                    <a:pt x="6664" y="3928"/>
                  </a:cubicBezTo>
                  <a:cubicBezTo>
                    <a:pt x="6664" y="3969"/>
                    <a:pt x="6697" y="4002"/>
                    <a:pt x="6738" y="4002"/>
                  </a:cubicBezTo>
                  <a:cubicBezTo>
                    <a:pt x="6778" y="4002"/>
                    <a:pt x="6811" y="3969"/>
                    <a:pt x="6811" y="3928"/>
                  </a:cubicBezTo>
                  <a:cubicBezTo>
                    <a:pt x="6811" y="3462"/>
                    <a:pt x="6811" y="3462"/>
                    <a:pt x="6811" y="3462"/>
                  </a:cubicBezTo>
                  <a:cubicBezTo>
                    <a:pt x="6813" y="3424"/>
                    <a:pt x="6845" y="3393"/>
                    <a:pt x="6884" y="3393"/>
                  </a:cubicBezTo>
                  <a:cubicBezTo>
                    <a:pt x="6923" y="3393"/>
                    <a:pt x="6954" y="3422"/>
                    <a:pt x="6957" y="3460"/>
                  </a:cubicBezTo>
                  <a:cubicBezTo>
                    <a:pt x="6957" y="3511"/>
                    <a:pt x="6957" y="3511"/>
                    <a:pt x="6957" y="3511"/>
                  </a:cubicBezTo>
                  <a:cubicBezTo>
                    <a:pt x="6957" y="3552"/>
                    <a:pt x="6990" y="3584"/>
                    <a:pt x="7031" y="3584"/>
                  </a:cubicBezTo>
                  <a:cubicBezTo>
                    <a:pt x="7071" y="3584"/>
                    <a:pt x="7103" y="3552"/>
                    <a:pt x="7103" y="3511"/>
                  </a:cubicBezTo>
                  <a:cubicBezTo>
                    <a:pt x="7103" y="3245"/>
                    <a:pt x="7103" y="3245"/>
                    <a:pt x="7103" y="3245"/>
                  </a:cubicBezTo>
                  <a:cubicBezTo>
                    <a:pt x="7112" y="3214"/>
                    <a:pt x="7141" y="3192"/>
                    <a:pt x="7175" y="3192"/>
                  </a:cubicBezTo>
                  <a:cubicBezTo>
                    <a:pt x="7207" y="3192"/>
                    <a:pt x="7235" y="3213"/>
                    <a:pt x="7244" y="3243"/>
                  </a:cubicBezTo>
                  <a:cubicBezTo>
                    <a:pt x="7244" y="3338"/>
                    <a:pt x="7244" y="3338"/>
                    <a:pt x="7244" y="3338"/>
                  </a:cubicBezTo>
                  <a:cubicBezTo>
                    <a:pt x="7244" y="3379"/>
                    <a:pt x="7277" y="3412"/>
                    <a:pt x="7318" y="3412"/>
                  </a:cubicBezTo>
                  <a:cubicBezTo>
                    <a:pt x="7359" y="3412"/>
                    <a:pt x="7391" y="3379"/>
                    <a:pt x="7391" y="3338"/>
                  </a:cubicBezTo>
                  <a:cubicBezTo>
                    <a:pt x="7391" y="3257"/>
                    <a:pt x="7391" y="3257"/>
                    <a:pt x="7391" y="3257"/>
                  </a:cubicBezTo>
                  <a:cubicBezTo>
                    <a:pt x="7396" y="3221"/>
                    <a:pt x="7426" y="3194"/>
                    <a:pt x="7463" y="3194"/>
                  </a:cubicBezTo>
                  <a:cubicBezTo>
                    <a:pt x="7504" y="3194"/>
                    <a:pt x="7537" y="3227"/>
                    <a:pt x="7537" y="3268"/>
                  </a:cubicBezTo>
                  <a:cubicBezTo>
                    <a:pt x="7537" y="3724"/>
                    <a:pt x="7537" y="3724"/>
                    <a:pt x="7537" y="3724"/>
                  </a:cubicBezTo>
                  <a:cubicBezTo>
                    <a:pt x="7537" y="3765"/>
                    <a:pt x="7570" y="3798"/>
                    <a:pt x="7610" y="3798"/>
                  </a:cubicBezTo>
                  <a:cubicBezTo>
                    <a:pt x="7641" y="3798"/>
                    <a:pt x="7666" y="3779"/>
                    <a:pt x="7678" y="3753"/>
                  </a:cubicBezTo>
                  <a:cubicBezTo>
                    <a:pt x="7679" y="2441"/>
                    <a:pt x="7680" y="2103"/>
                    <a:pt x="7680" y="2016"/>
                  </a:cubicBezTo>
                  <a:cubicBezTo>
                    <a:pt x="7680" y="2016"/>
                    <a:pt x="7680" y="2016"/>
                    <a:pt x="7680" y="2016"/>
                  </a:cubicBezTo>
                  <a:cubicBezTo>
                    <a:pt x="7680" y="2006"/>
                    <a:pt x="7680" y="1996"/>
                    <a:pt x="7680" y="1986"/>
                  </a:cubicBezTo>
                  <a:cubicBezTo>
                    <a:pt x="7680" y="1986"/>
                    <a:pt x="7680" y="1986"/>
                    <a:pt x="7680" y="1986"/>
                  </a:cubicBezTo>
                  <a:cubicBezTo>
                    <a:pt x="7680" y="1195"/>
                    <a:pt x="7680" y="367"/>
                    <a:pt x="7680" y="205"/>
                  </a:cubicBezTo>
                  <a:cubicBezTo>
                    <a:pt x="7680" y="165"/>
                    <a:pt x="7647" y="132"/>
                    <a:pt x="7607" y="132"/>
                  </a:cubicBezTo>
                  <a:close/>
                  <a:moveTo>
                    <a:pt x="225" y="3593"/>
                  </a:moveTo>
                  <a:cubicBezTo>
                    <a:pt x="185" y="3593"/>
                    <a:pt x="151" y="3560"/>
                    <a:pt x="151" y="3520"/>
                  </a:cubicBezTo>
                  <a:cubicBezTo>
                    <a:pt x="151" y="3479"/>
                    <a:pt x="185" y="3446"/>
                    <a:pt x="225" y="3446"/>
                  </a:cubicBezTo>
                  <a:cubicBezTo>
                    <a:pt x="266" y="3446"/>
                    <a:pt x="298" y="3479"/>
                    <a:pt x="298" y="3520"/>
                  </a:cubicBezTo>
                  <a:cubicBezTo>
                    <a:pt x="298" y="3560"/>
                    <a:pt x="266" y="3593"/>
                    <a:pt x="225" y="3593"/>
                  </a:cubicBezTo>
                  <a:close/>
                  <a:moveTo>
                    <a:pt x="501" y="3321"/>
                  </a:moveTo>
                  <a:cubicBezTo>
                    <a:pt x="461" y="3321"/>
                    <a:pt x="427" y="3288"/>
                    <a:pt x="427" y="3248"/>
                  </a:cubicBezTo>
                  <a:cubicBezTo>
                    <a:pt x="427" y="3208"/>
                    <a:pt x="461" y="3174"/>
                    <a:pt x="501" y="3174"/>
                  </a:cubicBezTo>
                  <a:cubicBezTo>
                    <a:pt x="541" y="3174"/>
                    <a:pt x="575" y="3208"/>
                    <a:pt x="575" y="3248"/>
                  </a:cubicBezTo>
                  <a:cubicBezTo>
                    <a:pt x="575" y="3288"/>
                    <a:pt x="541" y="3321"/>
                    <a:pt x="501" y="3321"/>
                  </a:cubicBezTo>
                  <a:close/>
                  <a:moveTo>
                    <a:pt x="575" y="3035"/>
                  </a:moveTo>
                  <a:cubicBezTo>
                    <a:pt x="575" y="3076"/>
                    <a:pt x="541" y="3109"/>
                    <a:pt x="501" y="3109"/>
                  </a:cubicBezTo>
                  <a:cubicBezTo>
                    <a:pt x="461" y="3109"/>
                    <a:pt x="427" y="3076"/>
                    <a:pt x="427" y="3035"/>
                  </a:cubicBezTo>
                  <a:cubicBezTo>
                    <a:pt x="427" y="2845"/>
                    <a:pt x="427" y="2845"/>
                    <a:pt x="427" y="2845"/>
                  </a:cubicBezTo>
                  <a:cubicBezTo>
                    <a:pt x="427" y="2804"/>
                    <a:pt x="461" y="2771"/>
                    <a:pt x="501" y="2771"/>
                  </a:cubicBezTo>
                  <a:cubicBezTo>
                    <a:pt x="541" y="2771"/>
                    <a:pt x="575" y="2804"/>
                    <a:pt x="575" y="2845"/>
                  </a:cubicBezTo>
                  <a:cubicBezTo>
                    <a:pt x="575" y="3035"/>
                    <a:pt x="575" y="3035"/>
                    <a:pt x="575" y="3035"/>
                  </a:cubicBezTo>
                  <a:close/>
                  <a:moveTo>
                    <a:pt x="1014" y="2473"/>
                  </a:moveTo>
                  <a:cubicBezTo>
                    <a:pt x="1014" y="2432"/>
                    <a:pt x="1047" y="2399"/>
                    <a:pt x="1088" y="2399"/>
                  </a:cubicBezTo>
                  <a:cubicBezTo>
                    <a:pt x="1128" y="2399"/>
                    <a:pt x="1161" y="2432"/>
                    <a:pt x="1161" y="2473"/>
                  </a:cubicBezTo>
                  <a:cubicBezTo>
                    <a:pt x="1161" y="2514"/>
                    <a:pt x="1128" y="2546"/>
                    <a:pt x="1088" y="2546"/>
                  </a:cubicBezTo>
                  <a:cubicBezTo>
                    <a:pt x="1047" y="2546"/>
                    <a:pt x="1014" y="2514"/>
                    <a:pt x="1014" y="2473"/>
                  </a:cubicBezTo>
                  <a:close/>
                  <a:moveTo>
                    <a:pt x="1166" y="3047"/>
                  </a:moveTo>
                  <a:cubicBezTo>
                    <a:pt x="1166" y="3088"/>
                    <a:pt x="1132" y="3121"/>
                    <a:pt x="1092" y="3121"/>
                  </a:cubicBezTo>
                  <a:cubicBezTo>
                    <a:pt x="1052" y="3121"/>
                    <a:pt x="1019" y="3088"/>
                    <a:pt x="1019" y="3047"/>
                  </a:cubicBezTo>
                  <a:cubicBezTo>
                    <a:pt x="1019" y="2709"/>
                    <a:pt x="1019" y="2709"/>
                    <a:pt x="1019" y="2709"/>
                  </a:cubicBezTo>
                  <a:cubicBezTo>
                    <a:pt x="1019" y="2668"/>
                    <a:pt x="1052" y="2634"/>
                    <a:pt x="1092" y="2634"/>
                  </a:cubicBezTo>
                  <a:cubicBezTo>
                    <a:pt x="1132" y="2634"/>
                    <a:pt x="1166" y="2668"/>
                    <a:pt x="1166" y="2709"/>
                  </a:cubicBezTo>
                  <a:cubicBezTo>
                    <a:pt x="1166" y="3047"/>
                    <a:pt x="1166" y="3047"/>
                    <a:pt x="1166" y="3047"/>
                  </a:cubicBezTo>
                  <a:close/>
                  <a:moveTo>
                    <a:pt x="1752" y="3150"/>
                  </a:moveTo>
                  <a:cubicBezTo>
                    <a:pt x="1752" y="3191"/>
                    <a:pt x="1719" y="3224"/>
                    <a:pt x="1679" y="3224"/>
                  </a:cubicBezTo>
                  <a:cubicBezTo>
                    <a:pt x="1638" y="3224"/>
                    <a:pt x="1605" y="3191"/>
                    <a:pt x="1605" y="3150"/>
                  </a:cubicBezTo>
                  <a:cubicBezTo>
                    <a:pt x="1605" y="2959"/>
                    <a:pt x="1605" y="2959"/>
                    <a:pt x="1605" y="2959"/>
                  </a:cubicBezTo>
                  <a:cubicBezTo>
                    <a:pt x="1605" y="2919"/>
                    <a:pt x="1638" y="2886"/>
                    <a:pt x="1679" y="2886"/>
                  </a:cubicBezTo>
                  <a:cubicBezTo>
                    <a:pt x="1719" y="2886"/>
                    <a:pt x="1752" y="2919"/>
                    <a:pt x="1752" y="2960"/>
                  </a:cubicBezTo>
                  <a:cubicBezTo>
                    <a:pt x="1752" y="3150"/>
                    <a:pt x="1752" y="3150"/>
                    <a:pt x="1752" y="3150"/>
                  </a:cubicBezTo>
                  <a:close/>
                  <a:moveTo>
                    <a:pt x="1962" y="3177"/>
                  </a:moveTo>
                  <a:cubicBezTo>
                    <a:pt x="1921" y="3177"/>
                    <a:pt x="1888" y="3144"/>
                    <a:pt x="1888" y="3103"/>
                  </a:cubicBezTo>
                  <a:cubicBezTo>
                    <a:pt x="1888" y="3062"/>
                    <a:pt x="1921" y="3029"/>
                    <a:pt x="1962" y="3029"/>
                  </a:cubicBezTo>
                  <a:cubicBezTo>
                    <a:pt x="2002" y="3029"/>
                    <a:pt x="2035" y="3062"/>
                    <a:pt x="2035" y="3103"/>
                  </a:cubicBezTo>
                  <a:cubicBezTo>
                    <a:pt x="2035" y="3144"/>
                    <a:pt x="2002" y="3177"/>
                    <a:pt x="1962" y="3177"/>
                  </a:cubicBezTo>
                  <a:close/>
                  <a:moveTo>
                    <a:pt x="2612" y="3187"/>
                  </a:moveTo>
                  <a:cubicBezTo>
                    <a:pt x="2612" y="3228"/>
                    <a:pt x="2579" y="3261"/>
                    <a:pt x="2538" y="3261"/>
                  </a:cubicBezTo>
                  <a:cubicBezTo>
                    <a:pt x="2498" y="3261"/>
                    <a:pt x="2465" y="3228"/>
                    <a:pt x="2465" y="3187"/>
                  </a:cubicBezTo>
                  <a:cubicBezTo>
                    <a:pt x="2465" y="2997"/>
                    <a:pt x="2465" y="2997"/>
                    <a:pt x="2465" y="2997"/>
                  </a:cubicBezTo>
                  <a:cubicBezTo>
                    <a:pt x="2465" y="2956"/>
                    <a:pt x="2498" y="2922"/>
                    <a:pt x="2538" y="2922"/>
                  </a:cubicBezTo>
                  <a:cubicBezTo>
                    <a:pt x="2579" y="2922"/>
                    <a:pt x="2612" y="2956"/>
                    <a:pt x="2612" y="2997"/>
                  </a:cubicBezTo>
                  <a:cubicBezTo>
                    <a:pt x="2612" y="3187"/>
                    <a:pt x="2612" y="3187"/>
                    <a:pt x="2612" y="3187"/>
                  </a:cubicBezTo>
                  <a:close/>
                  <a:moveTo>
                    <a:pt x="2538" y="2862"/>
                  </a:moveTo>
                  <a:cubicBezTo>
                    <a:pt x="2498" y="2862"/>
                    <a:pt x="2465" y="2829"/>
                    <a:pt x="2465" y="2788"/>
                  </a:cubicBezTo>
                  <a:cubicBezTo>
                    <a:pt x="2465" y="2747"/>
                    <a:pt x="2498" y="2714"/>
                    <a:pt x="2538" y="2714"/>
                  </a:cubicBezTo>
                  <a:cubicBezTo>
                    <a:pt x="2579" y="2714"/>
                    <a:pt x="2612" y="2747"/>
                    <a:pt x="2612" y="2788"/>
                  </a:cubicBezTo>
                  <a:cubicBezTo>
                    <a:pt x="2612" y="2829"/>
                    <a:pt x="2579" y="2862"/>
                    <a:pt x="2538" y="2862"/>
                  </a:cubicBezTo>
                  <a:close/>
                  <a:moveTo>
                    <a:pt x="2834" y="3593"/>
                  </a:moveTo>
                  <a:cubicBezTo>
                    <a:pt x="2793" y="3593"/>
                    <a:pt x="2760" y="3560"/>
                    <a:pt x="2760" y="3520"/>
                  </a:cubicBezTo>
                  <a:cubicBezTo>
                    <a:pt x="2760" y="3479"/>
                    <a:pt x="2793" y="3446"/>
                    <a:pt x="2834" y="3446"/>
                  </a:cubicBezTo>
                  <a:cubicBezTo>
                    <a:pt x="2874" y="3446"/>
                    <a:pt x="2907" y="3479"/>
                    <a:pt x="2907" y="3520"/>
                  </a:cubicBezTo>
                  <a:cubicBezTo>
                    <a:pt x="2907" y="3560"/>
                    <a:pt x="2874" y="3593"/>
                    <a:pt x="2834" y="3593"/>
                  </a:cubicBezTo>
                  <a:close/>
                  <a:moveTo>
                    <a:pt x="3109" y="3321"/>
                  </a:moveTo>
                  <a:cubicBezTo>
                    <a:pt x="3069" y="3321"/>
                    <a:pt x="3036" y="3288"/>
                    <a:pt x="3036" y="3248"/>
                  </a:cubicBezTo>
                  <a:cubicBezTo>
                    <a:pt x="3036" y="3208"/>
                    <a:pt x="3069" y="3174"/>
                    <a:pt x="3109" y="3174"/>
                  </a:cubicBezTo>
                  <a:cubicBezTo>
                    <a:pt x="3149" y="3174"/>
                    <a:pt x="3183" y="3208"/>
                    <a:pt x="3183" y="3248"/>
                  </a:cubicBezTo>
                  <a:cubicBezTo>
                    <a:pt x="3183" y="3288"/>
                    <a:pt x="3149" y="3321"/>
                    <a:pt x="3109" y="3321"/>
                  </a:cubicBezTo>
                  <a:close/>
                  <a:moveTo>
                    <a:pt x="3183" y="3035"/>
                  </a:moveTo>
                  <a:cubicBezTo>
                    <a:pt x="3183" y="3076"/>
                    <a:pt x="3149" y="3109"/>
                    <a:pt x="3109" y="3109"/>
                  </a:cubicBezTo>
                  <a:cubicBezTo>
                    <a:pt x="3069" y="3109"/>
                    <a:pt x="3036" y="3076"/>
                    <a:pt x="3036" y="3035"/>
                  </a:cubicBezTo>
                  <a:cubicBezTo>
                    <a:pt x="3036" y="2845"/>
                    <a:pt x="3036" y="2845"/>
                    <a:pt x="3036" y="2845"/>
                  </a:cubicBezTo>
                  <a:cubicBezTo>
                    <a:pt x="3036" y="2804"/>
                    <a:pt x="3069" y="2771"/>
                    <a:pt x="3109" y="2771"/>
                  </a:cubicBezTo>
                  <a:cubicBezTo>
                    <a:pt x="3149" y="2771"/>
                    <a:pt x="3183" y="2804"/>
                    <a:pt x="3183" y="2845"/>
                  </a:cubicBezTo>
                  <a:cubicBezTo>
                    <a:pt x="3183" y="3035"/>
                    <a:pt x="3183" y="3035"/>
                    <a:pt x="3183" y="3035"/>
                  </a:cubicBezTo>
                  <a:close/>
                  <a:moveTo>
                    <a:pt x="3766" y="3080"/>
                  </a:moveTo>
                  <a:cubicBezTo>
                    <a:pt x="3754" y="3104"/>
                    <a:pt x="3729" y="3121"/>
                    <a:pt x="3700" y="3121"/>
                  </a:cubicBezTo>
                  <a:cubicBezTo>
                    <a:pt x="3660" y="3121"/>
                    <a:pt x="3627" y="3088"/>
                    <a:pt x="3627" y="3047"/>
                  </a:cubicBezTo>
                  <a:cubicBezTo>
                    <a:pt x="3627" y="2709"/>
                    <a:pt x="3627" y="2709"/>
                    <a:pt x="3627" y="2709"/>
                  </a:cubicBezTo>
                  <a:cubicBezTo>
                    <a:pt x="3627" y="2668"/>
                    <a:pt x="3660" y="2634"/>
                    <a:pt x="3700" y="2634"/>
                  </a:cubicBezTo>
                  <a:cubicBezTo>
                    <a:pt x="3729" y="2634"/>
                    <a:pt x="3755" y="2652"/>
                    <a:pt x="3767" y="2676"/>
                  </a:cubicBezTo>
                  <a:cubicBezTo>
                    <a:pt x="3766" y="3080"/>
                    <a:pt x="3766" y="3080"/>
                    <a:pt x="3766" y="3080"/>
                  </a:cubicBezTo>
                  <a:close/>
                  <a:moveTo>
                    <a:pt x="3767" y="2493"/>
                  </a:moveTo>
                  <a:cubicBezTo>
                    <a:pt x="3758" y="2524"/>
                    <a:pt x="3729" y="2546"/>
                    <a:pt x="3696" y="2546"/>
                  </a:cubicBezTo>
                  <a:cubicBezTo>
                    <a:pt x="3655" y="2546"/>
                    <a:pt x="3622" y="2514"/>
                    <a:pt x="3622" y="2473"/>
                  </a:cubicBezTo>
                  <a:cubicBezTo>
                    <a:pt x="3622" y="2432"/>
                    <a:pt x="3655" y="2399"/>
                    <a:pt x="3696" y="2399"/>
                  </a:cubicBezTo>
                  <a:cubicBezTo>
                    <a:pt x="3729" y="2399"/>
                    <a:pt x="3758" y="2423"/>
                    <a:pt x="3767" y="2453"/>
                  </a:cubicBezTo>
                  <a:cubicBezTo>
                    <a:pt x="3767" y="2493"/>
                    <a:pt x="3767" y="2493"/>
                    <a:pt x="3767" y="2493"/>
                  </a:cubicBezTo>
                  <a:close/>
                  <a:moveTo>
                    <a:pt x="3992" y="3593"/>
                  </a:moveTo>
                  <a:cubicBezTo>
                    <a:pt x="3951" y="3593"/>
                    <a:pt x="3918" y="3560"/>
                    <a:pt x="3918" y="3520"/>
                  </a:cubicBezTo>
                  <a:cubicBezTo>
                    <a:pt x="3918" y="3479"/>
                    <a:pt x="3951" y="3446"/>
                    <a:pt x="3992" y="3446"/>
                  </a:cubicBezTo>
                  <a:cubicBezTo>
                    <a:pt x="4032" y="3446"/>
                    <a:pt x="4065" y="3479"/>
                    <a:pt x="4065" y="3520"/>
                  </a:cubicBezTo>
                  <a:cubicBezTo>
                    <a:pt x="4065" y="3560"/>
                    <a:pt x="4032" y="3593"/>
                    <a:pt x="3992" y="3593"/>
                  </a:cubicBezTo>
                  <a:close/>
                  <a:moveTo>
                    <a:pt x="4267" y="3321"/>
                  </a:moveTo>
                  <a:cubicBezTo>
                    <a:pt x="4227" y="3321"/>
                    <a:pt x="4194" y="3288"/>
                    <a:pt x="4194" y="3248"/>
                  </a:cubicBezTo>
                  <a:cubicBezTo>
                    <a:pt x="4194" y="3208"/>
                    <a:pt x="4227" y="3174"/>
                    <a:pt x="4267" y="3174"/>
                  </a:cubicBezTo>
                  <a:cubicBezTo>
                    <a:pt x="4308" y="3174"/>
                    <a:pt x="4341" y="3208"/>
                    <a:pt x="4341" y="3248"/>
                  </a:cubicBezTo>
                  <a:cubicBezTo>
                    <a:pt x="4341" y="3288"/>
                    <a:pt x="4308" y="3321"/>
                    <a:pt x="4267" y="3321"/>
                  </a:cubicBezTo>
                  <a:close/>
                  <a:moveTo>
                    <a:pt x="4341" y="3035"/>
                  </a:moveTo>
                  <a:cubicBezTo>
                    <a:pt x="4341" y="3076"/>
                    <a:pt x="4308" y="3109"/>
                    <a:pt x="4267" y="3109"/>
                  </a:cubicBezTo>
                  <a:cubicBezTo>
                    <a:pt x="4227" y="3109"/>
                    <a:pt x="4194" y="3076"/>
                    <a:pt x="4194" y="3035"/>
                  </a:cubicBezTo>
                  <a:cubicBezTo>
                    <a:pt x="4194" y="2845"/>
                    <a:pt x="4194" y="2845"/>
                    <a:pt x="4194" y="2845"/>
                  </a:cubicBezTo>
                  <a:cubicBezTo>
                    <a:pt x="4194" y="2804"/>
                    <a:pt x="4227" y="2771"/>
                    <a:pt x="4267" y="2771"/>
                  </a:cubicBezTo>
                  <a:cubicBezTo>
                    <a:pt x="4308" y="2771"/>
                    <a:pt x="4341" y="2804"/>
                    <a:pt x="4341" y="2845"/>
                  </a:cubicBezTo>
                  <a:cubicBezTo>
                    <a:pt x="4341" y="3035"/>
                    <a:pt x="4341" y="3035"/>
                    <a:pt x="4341" y="3035"/>
                  </a:cubicBezTo>
                  <a:close/>
                  <a:moveTo>
                    <a:pt x="4780" y="2473"/>
                  </a:moveTo>
                  <a:cubicBezTo>
                    <a:pt x="4780" y="2432"/>
                    <a:pt x="4813" y="2399"/>
                    <a:pt x="4854" y="2399"/>
                  </a:cubicBezTo>
                  <a:cubicBezTo>
                    <a:pt x="4894" y="2399"/>
                    <a:pt x="4927" y="2432"/>
                    <a:pt x="4927" y="2473"/>
                  </a:cubicBezTo>
                  <a:cubicBezTo>
                    <a:pt x="4927" y="2514"/>
                    <a:pt x="4894" y="2546"/>
                    <a:pt x="4854" y="2546"/>
                  </a:cubicBezTo>
                  <a:cubicBezTo>
                    <a:pt x="4813" y="2546"/>
                    <a:pt x="4780" y="2514"/>
                    <a:pt x="4780" y="2473"/>
                  </a:cubicBezTo>
                  <a:close/>
                  <a:moveTo>
                    <a:pt x="4932" y="3047"/>
                  </a:moveTo>
                  <a:cubicBezTo>
                    <a:pt x="4932" y="3088"/>
                    <a:pt x="4899" y="3121"/>
                    <a:pt x="4858" y="3121"/>
                  </a:cubicBezTo>
                  <a:cubicBezTo>
                    <a:pt x="4818" y="3121"/>
                    <a:pt x="4785" y="3088"/>
                    <a:pt x="4785" y="3047"/>
                  </a:cubicBezTo>
                  <a:cubicBezTo>
                    <a:pt x="4785" y="2709"/>
                    <a:pt x="4785" y="2709"/>
                    <a:pt x="4785" y="2709"/>
                  </a:cubicBezTo>
                  <a:cubicBezTo>
                    <a:pt x="4785" y="2668"/>
                    <a:pt x="4818" y="2634"/>
                    <a:pt x="4858" y="2634"/>
                  </a:cubicBezTo>
                  <a:cubicBezTo>
                    <a:pt x="4899" y="2634"/>
                    <a:pt x="4932" y="2668"/>
                    <a:pt x="4932" y="2709"/>
                  </a:cubicBezTo>
                  <a:cubicBezTo>
                    <a:pt x="4932" y="3047"/>
                    <a:pt x="4932" y="3047"/>
                    <a:pt x="4932" y="3047"/>
                  </a:cubicBezTo>
                  <a:close/>
                  <a:moveTo>
                    <a:pt x="5518" y="3150"/>
                  </a:moveTo>
                  <a:cubicBezTo>
                    <a:pt x="5518" y="3191"/>
                    <a:pt x="5485" y="3224"/>
                    <a:pt x="5445" y="3224"/>
                  </a:cubicBezTo>
                  <a:cubicBezTo>
                    <a:pt x="5404" y="3224"/>
                    <a:pt x="5371" y="3191"/>
                    <a:pt x="5371" y="3150"/>
                  </a:cubicBezTo>
                  <a:cubicBezTo>
                    <a:pt x="5371" y="2959"/>
                    <a:pt x="5371" y="2959"/>
                    <a:pt x="5371" y="2959"/>
                  </a:cubicBezTo>
                  <a:cubicBezTo>
                    <a:pt x="5371" y="2919"/>
                    <a:pt x="5404" y="2886"/>
                    <a:pt x="5445" y="2886"/>
                  </a:cubicBezTo>
                  <a:cubicBezTo>
                    <a:pt x="5485" y="2886"/>
                    <a:pt x="5518" y="2919"/>
                    <a:pt x="5518" y="2960"/>
                  </a:cubicBezTo>
                  <a:cubicBezTo>
                    <a:pt x="5518" y="3150"/>
                    <a:pt x="5518" y="3150"/>
                    <a:pt x="5518" y="3150"/>
                  </a:cubicBezTo>
                  <a:close/>
                  <a:moveTo>
                    <a:pt x="5728" y="3177"/>
                  </a:moveTo>
                  <a:cubicBezTo>
                    <a:pt x="5687" y="3177"/>
                    <a:pt x="5654" y="3144"/>
                    <a:pt x="5654" y="3103"/>
                  </a:cubicBezTo>
                  <a:cubicBezTo>
                    <a:pt x="5654" y="3062"/>
                    <a:pt x="5687" y="3029"/>
                    <a:pt x="5728" y="3029"/>
                  </a:cubicBezTo>
                  <a:cubicBezTo>
                    <a:pt x="5769" y="3029"/>
                    <a:pt x="5801" y="3062"/>
                    <a:pt x="5801" y="3103"/>
                  </a:cubicBezTo>
                  <a:cubicBezTo>
                    <a:pt x="5801" y="3144"/>
                    <a:pt x="5769" y="3177"/>
                    <a:pt x="5728" y="3177"/>
                  </a:cubicBezTo>
                  <a:close/>
                  <a:moveTo>
                    <a:pt x="6379" y="3187"/>
                  </a:moveTo>
                  <a:cubicBezTo>
                    <a:pt x="6379" y="3228"/>
                    <a:pt x="6346" y="3261"/>
                    <a:pt x="6305" y="3261"/>
                  </a:cubicBezTo>
                  <a:cubicBezTo>
                    <a:pt x="6264" y="3261"/>
                    <a:pt x="6232" y="3228"/>
                    <a:pt x="6232" y="3187"/>
                  </a:cubicBezTo>
                  <a:cubicBezTo>
                    <a:pt x="6232" y="2997"/>
                    <a:pt x="6232" y="2997"/>
                    <a:pt x="6232" y="2997"/>
                  </a:cubicBezTo>
                  <a:cubicBezTo>
                    <a:pt x="6232" y="2956"/>
                    <a:pt x="6264" y="2922"/>
                    <a:pt x="6305" y="2922"/>
                  </a:cubicBezTo>
                  <a:cubicBezTo>
                    <a:pt x="6346" y="2922"/>
                    <a:pt x="6379" y="2956"/>
                    <a:pt x="6379" y="2997"/>
                  </a:cubicBezTo>
                  <a:cubicBezTo>
                    <a:pt x="6379" y="3187"/>
                    <a:pt x="6379" y="3187"/>
                    <a:pt x="6379" y="3187"/>
                  </a:cubicBezTo>
                  <a:close/>
                  <a:moveTo>
                    <a:pt x="6305" y="2862"/>
                  </a:moveTo>
                  <a:cubicBezTo>
                    <a:pt x="6264" y="2862"/>
                    <a:pt x="6232" y="2829"/>
                    <a:pt x="6232" y="2788"/>
                  </a:cubicBezTo>
                  <a:cubicBezTo>
                    <a:pt x="6232" y="2747"/>
                    <a:pt x="6264" y="2714"/>
                    <a:pt x="6305" y="2714"/>
                  </a:cubicBezTo>
                  <a:cubicBezTo>
                    <a:pt x="6346" y="2714"/>
                    <a:pt x="6379" y="2747"/>
                    <a:pt x="6379" y="2788"/>
                  </a:cubicBezTo>
                  <a:cubicBezTo>
                    <a:pt x="6379" y="2829"/>
                    <a:pt x="6346" y="2862"/>
                    <a:pt x="6305" y="2862"/>
                  </a:cubicBezTo>
                  <a:close/>
                  <a:moveTo>
                    <a:pt x="6600" y="3593"/>
                  </a:moveTo>
                  <a:cubicBezTo>
                    <a:pt x="6559" y="3593"/>
                    <a:pt x="6526" y="3560"/>
                    <a:pt x="6526" y="3520"/>
                  </a:cubicBezTo>
                  <a:cubicBezTo>
                    <a:pt x="6526" y="3479"/>
                    <a:pt x="6559" y="3446"/>
                    <a:pt x="6600" y="3446"/>
                  </a:cubicBezTo>
                  <a:cubicBezTo>
                    <a:pt x="6640" y="3446"/>
                    <a:pt x="6673" y="3479"/>
                    <a:pt x="6673" y="3520"/>
                  </a:cubicBezTo>
                  <a:cubicBezTo>
                    <a:pt x="6673" y="3560"/>
                    <a:pt x="6640" y="3593"/>
                    <a:pt x="6600" y="3593"/>
                  </a:cubicBezTo>
                  <a:close/>
                  <a:moveTo>
                    <a:pt x="6875" y="3321"/>
                  </a:moveTo>
                  <a:cubicBezTo>
                    <a:pt x="6835" y="3321"/>
                    <a:pt x="6802" y="3288"/>
                    <a:pt x="6802" y="3248"/>
                  </a:cubicBezTo>
                  <a:cubicBezTo>
                    <a:pt x="6802" y="3208"/>
                    <a:pt x="6835" y="3174"/>
                    <a:pt x="6875" y="3174"/>
                  </a:cubicBezTo>
                  <a:cubicBezTo>
                    <a:pt x="6916" y="3174"/>
                    <a:pt x="6949" y="3208"/>
                    <a:pt x="6949" y="3248"/>
                  </a:cubicBezTo>
                  <a:cubicBezTo>
                    <a:pt x="6949" y="3288"/>
                    <a:pt x="6916" y="3321"/>
                    <a:pt x="6875" y="3321"/>
                  </a:cubicBezTo>
                  <a:close/>
                  <a:moveTo>
                    <a:pt x="6949" y="3035"/>
                  </a:moveTo>
                  <a:cubicBezTo>
                    <a:pt x="6949" y="3076"/>
                    <a:pt x="6916" y="3109"/>
                    <a:pt x="6875" y="3109"/>
                  </a:cubicBezTo>
                  <a:cubicBezTo>
                    <a:pt x="6835" y="3109"/>
                    <a:pt x="6802" y="3076"/>
                    <a:pt x="6802" y="3035"/>
                  </a:cubicBezTo>
                  <a:cubicBezTo>
                    <a:pt x="6802" y="2845"/>
                    <a:pt x="6802" y="2845"/>
                    <a:pt x="6802" y="2845"/>
                  </a:cubicBezTo>
                  <a:cubicBezTo>
                    <a:pt x="6802" y="2804"/>
                    <a:pt x="6835" y="2771"/>
                    <a:pt x="6875" y="2771"/>
                  </a:cubicBezTo>
                  <a:cubicBezTo>
                    <a:pt x="6916" y="2771"/>
                    <a:pt x="6949" y="2804"/>
                    <a:pt x="6949" y="2845"/>
                  </a:cubicBezTo>
                  <a:cubicBezTo>
                    <a:pt x="6949" y="3035"/>
                    <a:pt x="6949" y="3035"/>
                    <a:pt x="6949" y="3035"/>
                  </a:cubicBezTo>
                  <a:close/>
                  <a:moveTo>
                    <a:pt x="7388" y="2473"/>
                  </a:moveTo>
                  <a:cubicBezTo>
                    <a:pt x="7388" y="2432"/>
                    <a:pt x="7422" y="2399"/>
                    <a:pt x="7462" y="2399"/>
                  </a:cubicBezTo>
                  <a:cubicBezTo>
                    <a:pt x="7502" y="2399"/>
                    <a:pt x="7535" y="2432"/>
                    <a:pt x="7535" y="2473"/>
                  </a:cubicBezTo>
                  <a:cubicBezTo>
                    <a:pt x="7535" y="2514"/>
                    <a:pt x="7502" y="2546"/>
                    <a:pt x="7462" y="2546"/>
                  </a:cubicBezTo>
                  <a:cubicBezTo>
                    <a:pt x="7422" y="2546"/>
                    <a:pt x="7388" y="2514"/>
                    <a:pt x="7388" y="2473"/>
                  </a:cubicBezTo>
                  <a:close/>
                  <a:moveTo>
                    <a:pt x="7540" y="3047"/>
                  </a:moveTo>
                  <a:cubicBezTo>
                    <a:pt x="7540" y="3088"/>
                    <a:pt x="7507" y="3121"/>
                    <a:pt x="7466" y="3121"/>
                  </a:cubicBezTo>
                  <a:cubicBezTo>
                    <a:pt x="7426" y="3121"/>
                    <a:pt x="7393" y="3088"/>
                    <a:pt x="7393" y="3047"/>
                  </a:cubicBezTo>
                  <a:cubicBezTo>
                    <a:pt x="7393" y="2709"/>
                    <a:pt x="7393" y="2709"/>
                    <a:pt x="7393" y="2709"/>
                  </a:cubicBezTo>
                  <a:cubicBezTo>
                    <a:pt x="7393" y="2668"/>
                    <a:pt x="7426" y="2634"/>
                    <a:pt x="7466" y="2634"/>
                  </a:cubicBezTo>
                  <a:cubicBezTo>
                    <a:pt x="7507" y="2634"/>
                    <a:pt x="7540" y="2668"/>
                    <a:pt x="7540" y="2709"/>
                  </a:cubicBezTo>
                  <a:cubicBezTo>
                    <a:pt x="7540" y="3047"/>
                    <a:pt x="7540" y="3047"/>
                    <a:pt x="7540" y="3047"/>
                  </a:cubicBezTo>
                  <a:close/>
                  <a:moveTo>
                    <a:pt x="7455" y="409"/>
                  </a:moveTo>
                  <a:cubicBezTo>
                    <a:pt x="7495" y="409"/>
                    <a:pt x="7529" y="442"/>
                    <a:pt x="7529" y="483"/>
                  </a:cubicBezTo>
                  <a:cubicBezTo>
                    <a:pt x="7529" y="523"/>
                    <a:pt x="7495" y="556"/>
                    <a:pt x="7455" y="556"/>
                  </a:cubicBezTo>
                  <a:cubicBezTo>
                    <a:pt x="7414" y="556"/>
                    <a:pt x="7382" y="523"/>
                    <a:pt x="7382" y="483"/>
                  </a:cubicBezTo>
                  <a:cubicBezTo>
                    <a:pt x="7382" y="442"/>
                    <a:pt x="7414" y="409"/>
                    <a:pt x="7455" y="409"/>
                  </a:cubicBezTo>
                  <a:close/>
                  <a:moveTo>
                    <a:pt x="7179" y="681"/>
                  </a:moveTo>
                  <a:cubicBezTo>
                    <a:pt x="7219" y="681"/>
                    <a:pt x="7253" y="714"/>
                    <a:pt x="7253" y="754"/>
                  </a:cubicBezTo>
                  <a:cubicBezTo>
                    <a:pt x="7253" y="794"/>
                    <a:pt x="7219" y="828"/>
                    <a:pt x="7179" y="828"/>
                  </a:cubicBezTo>
                  <a:cubicBezTo>
                    <a:pt x="7139" y="828"/>
                    <a:pt x="7105" y="794"/>
                    <a:pt x="7105" y="754"/>
                  </a:cubicBezTo>
                  <a:cubicBezTo>
                    <a:pt x="7105" y="714"/>
                    <a:pt x="7139" y="681"/>
                    <a:pt x="7179" y="681"/>
                  </a:cubicBezTo>
                  <a:close/>
                  <a:moveTo>
                    <a:pt x="7105" y="967"/>
                  </a:moveTo>
                  <a:cubicBezTo>
                    <a:pt x="7105" y="926"/>
                    <a:pt x="7139" y="894"/>
                    <a:pt x="7179" y="894"/>
                  </a:cubicBezTo>
                  <a:cubicBezTo>
                    <a:pt x="7219" y="894"/>
                    <a:pt x="7253" y="926"/>
                    <a:pt x="7253" y="967"/>
                  </a:cubicBezTo>
                  <a:cubicBezTo>
                    <a:pt x="7253" y="1157"/>
                    <a:pt x="7253" y="1157"/>
                    <a:pt x="7253" y="1157"/>
                  </a:cubicBezTo>
                  <a:cubicBezTo>
                    <a:pt x="7253" y="1198"/>
                    <a:pt x="7219" y="1231"/>
                    <a:pt x="7179" y="1231"/>
                  </a:cubicBezTo>
                  <a:cubicBezTo>
                    <a:pt x="7139" y="1231"/>
                    <a:pt x="7105" y="1198"/>
                    <a:pt x="7105" y="1157"/>
                  </a:cubicBezTo>
                  <a:cubicBezTo>
                    <a:pt x="7105" y="967"/>
                    <a:pt x="7105" y="967"/>
                    <a:pt x="7105" y="967"/>
                  </a:cubicBezTo>
                  <a:close/>
                  <a:moveTo>
                    <a:pt x="6666" y="1529"/>
                  </a:moveTo>
                  <a:cubicBezTo>
                    <a:pt x="6666" y="1570"/>
                    <a:pt x="6633" y="1603"/>
                    <a:pt x="6592" y="1603"/>
                  </a:cubicBezTo>
                  <a:cubicBezTo>
                    <a:pt x="6552" y="1603"/>
                    <a:pt x="6519" y="1570"/>
                    <a:pt x="6519" y="1529"/>
                  </a:cubicBezTo>
                  <a:cubicBezTo>
                    <a:pt x="6519" y="1488"/>
                    <a:pt x="6552" y="1456"/>
                    <a:pt x="6592" y="1456"/>
                  </a:cubicBezTo>
                  <a:cubicBezTo>
                    <a:pt x="6633" y="1456"/>
                    <a:pt x="6666" y="1488"/>
                    <a:pt x="6666" y="1529"/>
                  </a:cubicBezTo>
                  <a:close/>
                  <a:moveTo>
                    <a:pt x="6514" y="955"/>
                  </a:moveTo>
                  <a:cubicBezTo>
                    <a:pt x="6514" y="914"/>
                    <a:pt x="6548" y="882"/>
                    <a:pt x="6588" y="882"/>
                  </a:cubicBezTo>
                  <a:cubicBezTo>
                    <a:pt x="6628" y="882"/>
                    <a:pt x="6661" y="914"/>
                    <a:pt x="6661" y="955"/>
                  </a:cubicBezTo>
                  <a:cubicBezTo>
                    <a:pt x="6661" y="1293"/>
                    <a:pt x="6661" y="1293"/>
                    <a:pt x="6661" y="1293"/>
                  </a:cubicBezTo>
                  <a:cubicBezTo>
                    <a:pt x="6661" y="1334"/>
                    <a:pt x="6628" y="1368"/>
                    <a:pt x="6588" y="1368"/>
                  </a:cubicBezTo>
                  <a:cubicBezTo>
                    <a:pt x="6548" y="1368"/>
                    <a:pt x="6514" y="1334"/>
                    <a:pt x="6514" y="1293"/>
                  </a:cubicBezTo>
                  <a:cubicBezTo>
                    <a:pt x="6514" y="955"/>
                    <a:pt x="6514" y="955"/>
                    <a:pt x="6514" y="955"/>
                  </a:cubicBezTo>
                  <a:close/>
                  <a:moveTo>
                    <a:pt x="5928" y="852"/>
                  </a:moveTo>
                  <a:cubicBezTo>
                    <a:pt x="5928" y="811"/>
                    <a:pt x="5961" y="778"/>
                    <a:pt x="6001" y="778"/>
                  </a:cubicBezTo>
                  <a:cubicBezTo>
                    <a:pt x="6042" y="778"/>
                    <a:pt x="6075" y="811"/>
                    <a:pt x="6075" y="852"/>
                  </a:cubicBezTo>
                  <a:cubicBezTo>
                    <a:pt x="6075" y="1043"/>
                    <a:pt x="6075" y="1043"/>
                    <a:pt x="6075" y="1043"/>
                  </a:cubicBezTo>
                  <a:cubicBezTo>
                    <a:pt x="6075" y="1083"/>
                    <a:pt x="6042" y="1117"/>
                    <a:pt x="6001" y="1117"/>
                  </a:cubicBezTo>
                  <a:cubicBezTo>
                    <a:pt x="5961" y="1117"/>
                    <a:pt x="5928" y="1083"/>
                    <a:pt x="5928" y="1042"/>
                  </a:cubicBezTo>
                  <a:cubicBezTo>
                    <a:pt x="5928" y="852"/>
                    <a:pt x="5928" y="852"/>
                    <a:pt x="5928" y="852"/>
                  </a:cubicBezTo>
                  <a:close/>
                  <a:moveTo>
                    <a:pt x="5718" y="826"/>
                  </a:moveTo>
                  <a:cubicBezTo>
                    <a:pt x="5759" y="826"/>
                    <a:pt x="5792" y="858"/>
                    <a:pt x="5792" y="899"/>
                  </a:cubicBezTo>
                  <a:cubicBezTo>
                    <a:pt x="5792" y="940"/>
                    <a:pt x="5759" y="973"/>
                    <a:pt x="5718" y="973"/>
                  </a:cubicBezTo>
                  <a:cubicBezTo>
                    <a:pt x="5678" y="973"/>
                    <a:pt x="5645" y="940"/>
                    <a:pt x="5645" y="899"/>
                  </a:cubicBezTo>
                  <a:cubicBezTo>
                    <a:pt x="5645" y="858"/>
                    <a:pt x="5678" y="826"/>
                    <a:pt x="5718" y="826"/>
                  </a:cubicBezTo>
                  <a:close/>
                  <a:moveTo>
                    <a:pt x="5068" y="815"/>
                  </a:moveTo>
                  <a:cubicBezTo>
                    <a:pt x="5068" y="774"/>
                    <a:pt x="5101" y="742"/>
                    <a:pt x="5142" y="742"/>
                  </a:cubicBezTo>
                  <a:cubicBezTo>
                    <a:pt x="5182" y="742"/>
                    <a:pt x="5215" y="774"/>
                    <a:pt x="5215" y="815"/>
                  </a:cubicBezTo>
                  <a:cubicBezTo>
                    <a:pt x="5215" y="1006"/>
                    <a:pt x="5215" y="1006"/>
                    <a:pt x="5215" y="1006"/>
                  </a:cubicBezTo>
                  <a:cubicBezTo>
                    <a:pt x="5215" y="1046"/>
                    <a:pt x="5182" y="1080"/>
                    <a:pt x="5142" y="1080"/>
                  </a:cubicBezTo>
                  <a:cubicBezTo>
                    <a:pt x="5101" y="1080"/>
                    <a:pt x="5068" y="1046"/>
                    <a:pt x="5068" y="1006"/>
                  </a:cubicBezTo>
                  <a:cubicBezTo>
                    <a:pt x="5068" y="815"/>
                    <a:pt x="5068" y="815"/>
                    <a:pt x="5068" y="815"/>
                  </a:cubicBezTo>
                  <a:close/>
                  <a:moveTo>
                    <a:pt x="5142" y="1141"/>
                  </a:moveTo>
                  <a:cubicBezTo>
                    <a:pt x="5182" y="1141"/>
                    <a:pt x="5215" y="1173"/>
                    <a:pt x="5215" y="1214"/>
                  </a:cubicBezTo>
                  <a:cubicBezTo>
                    <a:pt x="5215" y="1255"/>
                    <a:pt x="5182" y="1288"/>
                    <a:pt x="5142" y="1288"/>
                  </a:cubicBezTo>
                  <a:cubicBezTo>
                    <a:pt x="5101" y="1288"/>
                    <a:pt x="5068" y="1255"/>
                    <a:pt x="5068" y="1214"/>
                  </a:cubicBezTo>
                  <a:cubicBezTo>
                    <a:pt x="5068" y="1173"/>
                    <a:pt x="5101" y="1141"/>
                    <a:pt x="5142" y="1141"/>
                  </a:cubicBezTo>
                  <a:close/>
                  <a:moveTo>
                    <a:pt x="4846" y="409"/>
                  </a:moveTo>
                  <a:cubicBezTo>
                    <a:pt x="4887" y="409"/>
                    <a:pt x="4920" y="442"/>
                    <a:pt x="4920" y="483"/>
                  </a:cubicBezTo>
                  <a:cubicBezTo>
                    <a:pt x="4920" y="523"/>
                    <a:pt x="4887" y="556"/>
                    <a:pt x="4846" y="556"/>
                  </a:cubicBezTo>
                  <a:cubicBezTo>
                    <a:pt x="4806" y="556"/>
                    <a:pt x="4773" y="523"/>
                    <a:pt x="4773" y="483"/>
                  </a:cubicBezTo>
                  <a:cubicBezTo>
                    <a:pt x="4773" y="442"/>
                    <a:pt x="4806" y="409"/>
                    <a:pt x="4846" y="409"/>
                  </a:cubicBezTo>
                  <a:close/>
                  <a:moveTo>
                    <a:pt x="4571" y="681"/>
                  </a:moveTo>
                  <a:cubicBezTo>
                    <a:pt x="4611" y="681"/>
                    <a:pt x="4644" y="714"/>
                    <a:pt x="4644" y="754"/>
                  </a:cubicBezTo>
                  <a:cubicBezTo>
                    <a:pt x="4644" y="794"/>
                    <a:pt x="4611" y="828"/>
                    <a:pt x="4571" y="828"/>
                  </a:cubicBezTo>
                  <a:cubicBezTo>
                    <a:pt x="4531" y="828"/>
                    <a:pt x="4497" y="794"/>
                    <a:pt x="4497" y="754"/>
                  </a:cubicBezTo>
                  <a:cubicBezTo>
                    <a:pt x="4497" y="714"/>
                    <a:pt x="4531" y="681"/>
                    <a:pt x="4571" y="681"/>
                  </a:cubicBezTo>
                  <a:close/>
                  <a:moveTo>
                    <a:pt x="4497" y="967"/>
                  </a:moveTo>
                  <a:cubicBezTo>
                    <a:pt x="4497" y="926"/>
                    <a:pt x="4531" y="894"/>
                    <a:pt x="4571" y="894"/>
                  </a:cubicBezTo>
                  <a:cubicBezTo>
                    <a:pt x="4611" y="894"/>
                    <a:pt x="4644" y="926"/>
                    <a:pt x="4644" y="967"/>
                  </a:cubicBezTo>
                  <a:cubicBezTo>
                    <a:pt x="4644" y="1157"/>
                    <a:pt x="4644" y="1157"/>
                    <a:pt x="4644" y="1157"/>
                  </a:cubicBezTo>
                  <a:cubicBezTo>
                    <a:pt x="4644" y="1198"/>
                    <a:pt x="4611" y="1231"/>
                    <a:pt x="4571" y="1231"/>
                  </a:cubicBezTo>
                  <a:cubicBezTo>
                    <a:pt x="4531" y="1231"/>
                    <a:pt x="4497" y="1198"/>
                    <a:pt x="4497" y="1157"/>
                  </a:cubicBezTo>
                  <a:cubicBezTo>
                    <a:pt x="4497" y="967"/>
                    <a:pt x="4497" y="967"/>
                    <a:pt x="4497" y="967"/>
                  </a:cubicBezTo>
                  <a:close/>
                  <a:moveTo>
                    <a:pt x="3914" y="922"/>
                  </a:moveTo>
                  <a:cubicBezTo>
                    <a:pt x="3926" y="898"/>
                    <a:pt x="3951" y="882"/>
                    <a:pt x="3980" y="882"/>
                  </a:cubicBezTo>
                  <a:cubicBezTo>
                    <a:pt x="4020" y="882"/>
                    <a:pt x="4053" y="914"/>
                    <a:pt x="4053" y="955"/>
                  </a:cubicBezTo>
                  <a:cubicBezTo>
                    <a:pt x="4053" y="1293"/>
                    <a:pt x="4053" y="1293"/>
                    <a:pt x="4053" y="1293"/>
                  </a:cubicBezTo>
                  <a:cubicBezTo>
                    <a:pt x="4053" y="1334"/>
                    <a:pt x="4020" y="1368"/>
                    <a:pt x="3980" y="1368"/>
                  </a:cubicBezTo>
                  <a:cubicBezTo>
                    <a:pt x="3951" y="1368"/>
                    <a:pt x="3925" y="1350"/>
                    <a:pt x="3913" y="1326"/>
                  </a:cubicBezTo>
                  <a:cubicBezTo>
                    <a:pt x="3914" y="922"/>
                    <a:pt x="3914" y="922"/>
                    <a:pt x="3914" y="922"/>
                  </a:cubicBezTo>
                  <a:close/>
                  <a:moveTo>
                    <a:pt x="3913" y="1509"/>
                  </a:moveTo>
                  <a:cubicBezTo>
                    <a:pt x="3922" y="1478"/>
                    <a:pt x="3951" y="1456"/>
                    <a:pt x="3984" y="1456"/>
                  </a:cubicBezTo>
                  <a:cubicBezTo>
                    <a:pt x="4025" y="1456"/>
                    <a:pt x="4058" y="1488"/>
                    <a:pt x="4058" y="1529"/>
                  </a:cubicBezTo>
                  <a:cubicBezTo>
                    <a:pt x="4058" y="1570"/>
                    <a:pt x="4025" y="1603"/>
                    <a:pt x="3984" y="1603"/>
                  </a:cubicBezTo>
                  <a:cubicBezTo>
                    <a:pt x="3951" y="1603"/>
                    <a:pt x="3922" y="1580"/>
                    <a:pt x="3913" y="1549"/>
                  </a:cubicBezTo>
                  <a:cubicBezTo>
                    <a:pt x="3913" y="1509"/>
                    <a:pt x="3913" y="1509"/>
                    <a:pt x="3913" y="1509"/>
                  </a:cubicBezTo>
                  <a:close/>
                  <a:moveTo>
                    <a:pt x="3688" y="409"/>
                  </a:moveTo>
                  <a:cubicBezTo>
                    <a:pt x="3729" y="409"/>
                    <a:pt x="3762" y="442"/>
                    <a:pt x="3762" y="483"/>
                  </a:cubicBezTo>
                  <a:cubicBezTo>
                    <a:pt x="3762" y="523"/>
                    <a:pt x="3729" y="556"/>
                    <a:pt x="3688" y="556"/>
                  </a:cubicBezTo>
                  <a:cubicBezTo>
                    <a:pt x="3648" y="556"/>
                    <a:pt x="3615" y="523"/>
                    <a:pt x="3615" y="483"/>
                  </a:cubicBezTo>
                  <a:cubicBezTo>
                    <a:pt x="3615" y="442"/>
                    <a:pt x="3648" y="409"/>
                    <a:pt x="3688" y="409"/>
                  </a:cubicBezTo>
                  <a:close/>
                  <a:moveTo>
                    <a:pt x="3413" y="681"/>
                  </a:moveTo>
                  <a:cubicBezTo>
                    <a:pt x="3453" y="681"/>
                    <a:pt x="3486" y="714"/>
                    <a:pt x="3486" y="754"/>
                  </a:cubicBezTo>
                  <a:cubicBezTo>
                    <a:pt x="3486" y="794"/>
                    <a:pt x="3453" y="828"/>
                    <a:pt x="3413" y="828"/>
                  </a:cubicBezTo>
                  <a:cubicBezTo>
                    <a:pt x="3372" y="828"/>
                    <a:pt x="3339" y="794"/>
                    <a:pt x="3339" y="754"/>
                  </a:cubicBezTo>
                  <a:cubicBezTo>
                    <a:pt x="3339" y="714"/>
                    <a:pt x="3372" y="681"/>
                    <a:pt x="3413" y="681"/>
                  </a:cubicBezTo>
                  <a:close/>
                  <a:moveTo>
                    <a:pt x="3339" y="967"/>
                  </a:moveTo>
                  <a:cubicBezTo>
                    <a:pt x="3339" y="926"/>
                    <a:pt x="3372" y="894"/>
                    <a:pt x="3413" y="894"/>
                  </a:cubicBezTo>
                  <a:cubicBezTo>
                    <a:pt x="3453" y="894"/>
                    <a:pt x="3486" y="926"/>
                    <a:pt x="3486" y="967"/>
                  </a:cubicBezTo>
                  <a:cubicBezTo>
                    <a:pt x="3486" y="1157"/>
                    <a:pt x="3486" y="1157"/>
                    <a:pt x="3486" y="1157"/>
                  </a:cubicBezTo>
                  <a:cubicBezTo>
                    <a:pt x="3486" y="1198"/>
                    <a:pt x="3453" y="1231"/>
                    <a:pt x="3413" y="1231"/>
                  </a:cubicBezTo>
                  <a:cubicBezTo>
                    <a:pt x="3372" y="1231"/>
                    <a:pt x="3339" y="1198"/>
                    <a:pt x="3339" y="1157"/>
                  </a:cubicBezTo>
                  <a:cubicBezTo>
                    <a:pt x="3339" y="967"/>
                    <a:pt x="3339" y="967"/>
                    <a:pt x="3339" y="967"/>
                  </a:cubicBezTo>
                  <a:close/>
                  <a:moveTo>
                    <a:pt x="2900" y="1529"/>
                  </a:moveTo>
                  <a:cubicBezTo>
                    <a:pt x="2900" y="1570"/>
                    <a:pt x="2867" y="1603"/>
                    <a:pt x="2826" y="1603"/>
                  </a:cubicBezTo>
                  <a:cubicBezTo>
                    <a:pt x="2786" y="1603"/>
                    <a:pt x="2753" y="1570"/>
                    <a:pt x="2753" y="1529"/>
                  </a:cubicBezTo>
                  <a:cubicBezTo>
                    <a:pt x="2753" y="1488"/>
                    <a:pt x="2786" y="1456"/>
                    <a:pt x="2826" y="1456"/>
                  </a:cubicBezTo>
                  <a:cubicBezTo>
                    <a:pt x="2867" y="1456"/>
                    <a:pt x="2900" y="1488"/>
                    <a:pt x="2900" y="1529"/>
                  </a:cubicBezTo>
                  <a:close/>
                  <a:moveTo>
                    <a:pt x="2748" y="955"/>
                  </a:moveTo>
                  <a:cubicBezTo>
                    <a:pt x="2748" y="914"/>
                    <a:pt x="2781" y="882"/>
                    <a:pt x="2822" y="882"/>
                  </a:cubicBezTo>
                  <a:cubicBezTo>
                    <a:pt x="2862" y="882"/>
                    <a:pt x="2895" y="914"/>
                    <a:pt x="2895" y="955"/>
                  </a:cubicBezTo>
                  <a:cubicBezTo>
                    <a:pt x="2895" y="1293"/>
                    <a:pt x="2895" y="1293"/>
                    <a:pt x="2895" y="1293"/>
                  </a:cubicBezTo>
                  <a:cubicBezTo>
                    <a:pt x="2895" y="1334"/>
                    <a:pt x="2862" y="1368"/>
                    <a:pt x="2822" y="1368"/>
                  </a:cubicBezTo>
                  <a:cubicBezTo>
                    <a:pt x="2781" y="1368"/>
                    <a:pt x="2748" y="1334"/>
                    <a:pt x="2748" y="1293"/>
                  </a:cubicBezTo>
                  <a:cubicBezTo>
                    <a:pt x="2748" y="955"/>
                    <a:pt x="2748" y="955"/>
                    <a:pt x="2748" y="955"/>
                  </a:cubicBezTo>
                  <a:close/>
                  <a:moveTo>
                    <a:pt x="2162" y="852"/>
                  </a:moveTo>
                  <a:cubicBezTo>
                    <a:pt x="2162" y="811"/>
                    <a:pt x="2195" y="778"/>
                    <a:pt x="2235" y="778"/>
                  </a:cubicBezTo>
                  <a:cubicBezTo>
                    <a:pt x="2276" y="778"/>
                    <a:pt x="2309" y="811"/>
                    <a:pt x="2309" y="852"/>
                  </a:cubicBezTo>
                  <a:cubicBezTo>
                    <a:pt x="2309" y="1043"/>
                    <a:pt x="2309" y="1043"/>
                    <a:pt x="2309" y="1043"/>
                  </a:cubicBezTo>
                  <a:cubicBezTo>
                    <a:pt x="2309" y="1083"/>
                    <a:pt x="2276" y="1117"/>
                    <a:pt x="2235" y="1117"/>
                  </a:cubicBezTo>
                  <a:cubicBezTo>
                    <a:pt x="2195" y="1117"/>
                    <a:pt x="2162" y="1083"/>
                    <a:pt x="2162" y="1042"/>
                  </a:cubicBezTo>
                  <a:cubicBezTo>
                    <a:pt x="2162" y="852"/>
                    <a:pt x="2162" y="852"/>
                    <a:pt x="2162" y="852"/>
                  </a:cubicBezTo>
                  <a:close/>
                  <a:moveTo>
                    <a:pt x="1952" y="826"/>
                  </a:moveTo>
                  <a:cubicBezTo>
                    <a:pt x="1993" y="826"/>
                    <a:pt x="2026" y="858"/>
                    <a:pt x="2026" y="899"/>
                  </a:cubicBezTo>
                  <a:cubicBezTo>
                    <a:pt x="2026" y="940"/>
                    <a:pt x="1993" y="973"/>
                    <a:pt x="1952" y="973"/>
                  </a:cubicBezTo>
                  <a:cubicBezTo>
                    <a:pt x="1911" y="973"/>
                    <a:pt x="1879" y="940"/>
                    <a:pt x="1879" y="899"/>
                  </a:cubicBezTo>
                  <a:cubicBezTo>
                    <a:pt x="1879" y="858"/>
                    <a:pt x="1911" y="826"/>
                    <a:pt x="1952" y="826"/>
                  </a:cubicBezTo>
                  <a:close/>
                  <a:moveTo>
                    <a:pt x="1301" y="815"/>
                  </a:moveTo>
                  <a:cubicBezTo>
                    <a:pt x="1301" y="774"/>
                    <a:pt x="1334" y="742"/>
                    <a:pt x="1375" y="742"/>
                  </a:cubicBezTo>
                  <a:cubicBezTo>
                    <a:pt x="1416" y="742"/>
                    <a:pt x="1448" y="774"/>
                    <a:pt x="1448" y="815"/>
                  </a:cubicBezTo>
                  <a:cubicBezTo>
                    <a:pt x="1448" y="1006"/>
                    <a:pt x="1448" y="1006"/>
                    <a:pt x="1448" y="1006"/>
                  </a:cubicBezTo>
                  <a:cubicBezTo>
                    <a:pt x="1448" y="1046"/>
                    <a:pt x="1416" y="1080"/>
                    <a:pt x="1375" y="1080"/>
                  </a:cubicBezTo>
                  <a:cubicBezTo>
                    <a:pt x="1334" y="1080"/>
                    <a:pt x="1301" y="1046"/>
                    <a:pt x="1301" y="1006"/>
                  </a:cubicBezTo>
                  <a:cubicBezTo>
                    <a:pt x="1301" y="815"/>
                    <a:pt x="1301" y="815"/>
                    <a:pt x="1301" y="815"/>
                  </a:cubicBezTo>
                  <a:close/>
                  <a:moveTo>
                    <a:pt x="1375" y="1141"/>
                  </a:moveTo>
                  <a:cubicBezTo>
                    <a:pt x="1416" y="1141"/>
                    <a:pt x="1448" y="1173"/>
                    <a:pt x="1448" y="1214"/>
                  </a:cubicBezTo>
                  <a:cubicBezTo>
                    <a:pt x="1448" y="1255"/>
                    <a:pt x="1416" y="1288"/>
                    <a:pt x="1375" y="1288"/>
                  </a:cubicBezTo>
                  <a:cubicBezTo>
                    <a:pt x="1334" y="1288"/>
                    <a:pt x="1301" y="1255"/>
                    <a:pt x="1301" y="1214"/>
                  </a:cubicBezTo>
                  <a:cubicBezTo>
                    <a:pt x="1301" y="1173"/>
                    <a:pt x="1334" y="1141"/>
                    <a:pt x="1375" y="1141"/>
                  </a:cubicBezTo>
                  <a:close/>
                  <a:moveTo>
                    <a:pt x="1080" y="409"/>
                  </a:moveTo>
                  <a:cubicBezTo>
                    <a:pt x="1121" y="409"/>
                    <a:pt x="1154" y="442"/>
                    <a:pt x="1154" y="483"/>
                  </a:cubicBezTo>
                  <a:cubicBezTo>
                    <a:pt x="1154" y="523"/>
                    <a:pt x="1121" y="556"/>
                    <a:pt x="1080" y="556"/>
                  </a:cubicBezTo>
                  <a:cubicBezTo>
                    <a:pt x="1040" y="556"/>
                    <a:pt x="1007" y="523"/>
                    <a:pt x="1007" y="483"/>
                  </a:cubicBezTo>
                  <a:cubicBezTo>
                    <a:pt x="1007" y="442"/>
                    <a:pt x="1040" y="409"/>
                    <a:pt x="1080" y="409"/>
                  </a:cubicBezTo>
                  <a:close/>
                  <a:moveTo>
                    <a:pt x="805" y="681"/>
                  </a:moveTo>
                  <a:cubicBezTo>
                    <a:pt x="845" y="681"/>
                    <a:pt x="878" y="714"/>
                    <a:pt x="878" y="754"/>
                  </a:cubicBezTo>
                  <a:cubicBezTo>
                    <a:pt x="878" y="794"/>
                    <a:pt x="845" y="828"/>
                    <a:pt x="805" y="828"/>
                  </a:cubicBezTo>
                  <a:cubicBezTo>
                    <a:pt x="764" y="828"/>
                    <a:pt x="731" y="794"/>
                    <a:pt x="731" y="754"/>
                  </a:cubicBezTo>
                  <a:cubicBezTo>
                    <a:pt x="731" y="714"/>
                    <a:pt x="764" y="681"/>
                    <a:pt x="805" y="681"/>
                  </a:cubicBezTo>
                  <a:close/>
                  <a:moveTo>
                    <a:pt x="731" y="967"/>
                  </a:moveTo>
                  <a:cubicBezTo>
                    <a:pt x="731" y="926"/>
                    <a:pt x="764" y="894"/>
                    <a:pt x="805" y="894"/>
                  </a:cubicBezTo>
                  <a:cubicBezTo>
                    <a:pt x="845" y="894"/>
                    <a:pt x="878" y="926"/>
                    <a:pt x="878" y="967"/>
                  </a:cubicBezTo>
                  <a:cubicBezTo>
                    <a:pt x="878" y="1157"/>
                    <a:pt x="878" y="1157"/>
                    <a:pt x="878" y="1157"/>
                  </a:cubicBezTo>
                  <a:cubicBezTo>
                    <a:pt x="878" y="1198"/>
                    <a:pt x="845" y="1231"/>
                    <a:pt x="805" y="1231"/>
                  </a:cubicBezTo>
                  <a:cubicBezTo>
                    <a:pt x="764" y="1231"/>
                    <a:pt x="731" y="1198"/>
                    <a:pt x="731" y="1157"/>
                  </a:cubicBezTo>
                  <a:cubicBezTo>
                    <a:pt x="731" y="967"/>
                    <a:pt x="731" y="967"/>
                    <a:pt x="731" y="967"/>
                  </a:cubicBezTo>
                  <a:close/>
                  <a:moveTo>
                    <a:pt x="292" y="1529"/>
                  </a:moveTo>
                  <a:cubicBezTo>
                    <a:pt x="292" y="1570"/>
                    <a:pt x="258" y="1603"/>
                    <a:pt x="218" y="1603"/>
                  </a:cubicBezTo>
                  <a:cubicBezTo>
                    <a:pt x="178" y="1603"/>
                    <a:pt x="145" y="1570"/>
                    <a:pt x="145" y="1529"/>
                  </a:cubicBezTo>
                  <a:cubicBezTo>
                    <a:pt x="145" y="1488"/>
                    <a:pt x="178" y="1456"/>
                    <a:pt x="218" y="1456"/>
                  </a:cubicBezTo>
                  <a:cubicBezTo>
                    <a:pt x="258" y="1456"/>
                    <a:pt x="292" y="1488"/>
                    <a:pt x="292" y="1529"/>
                  </a:cubicBezTo>
                  <a:close/>
                  <a:moveTo>
                    <a:pt x="140" y="955"/>
                  </a:moveTo>
                  <a:cubicBezTo>
                    <a:pt x="140" y="914"/>
                    <a:pt x="173" y="882"/>
                    <a:pt x="214" y="882"/>
                  </a:cubicBezTo>
                  <a:cubicBezTo>
                    <a:pt x="254" y="882"/>
                    <a:pt x="287" y="914"/>
                    <a:pt x="287" y="955"/>
                  </a:cubicBezTo>
                  <a:cubicBezTo>
                    <a:pt x="287" y="1293"/>
                    <a:pt x="287" y="1293"/>
                    <a:pt x="287" y="1293"/>
                  </a:cubicBezTo>
                  <a:cubicBezTo>
                    <a:pt x="287" y="1334"/>
                    <a:pt x="254" y="1368"/>
                    <a:pt x="214" y="1368"/>
                  </a:cubicBezTo>
                  <a:cubicBezTo>
                    <a:pt x="173" y="1368"/>
                    <a:pt x="140" y="1334"/>
                    <a:pt x="140" y="1293"/>
                  </a:cubicBezTo>
                  <a:cubicBezTo>
                    <a:pt x="140" y="955"/>
                    <a:pt x="140" y="955"/>
                    <a:pt x="140" y="95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0" name="Freeform 44"/>
            <p:cNvSpPr>
              <a:spLocks/>
            </p:cNvSpPr>
            <p:nvPr userDrawn="1"/>
          </p:nvSpPr>
          <p:spPr bwMode="auto">
            <a:xfrm>
              <a:off x="2070100" y="1039813"/>
              <a:ext cx="176213" cy="579438"/>
            </a:xfrm>
            <a:custGeom>
              <a:avLst/>
              <a:gdLst>
                <a:gd name="T0" fmla="*/ 73 w 147"/>
                <a:gd name="T1" fmla="*/ 486 h 486"/>
                <a:gd name="T2" fmla="*/ 147 w 147"/>
                <a:gd name="T3" fmla="*/ 412 h 486"/>
                <a:gd name="T4" fmla="*/ 147 w 147"/>
                <a:gd name="T5" fmla="*/ 74 h 486"/>
                <a:gd name="T6" fmla="*/ 73 w 147"/>
                <a:gd name="T7" fmla="*/ 0 h 486"/>
                <a:gd name="T8" fmla="*/ 0 w 147"/>
                <a:gd name="T9" fmla="*/ 74 h 486"/>
                <a:gd name="T10" fmla="*/ 0 w 147"/>
                <a:gd name="T11" fmla="*/ 412 h 486"/>
                <a:gd name="T12" fmla="*/ 73 w 1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147" h="486">
                  <a:moveTo>
                    <a:pt x="73" y="486"/>
                  </a:moveTo>
                  <a:cubicBezTo>
                    <a:pt x="113" y="486"/>
                    <a:pt x="147" y="453"/>
                    <a:pt x="147" y="412"/>
                  </a:cubicBezTo>
                  <a:cubicBezTo>
                    <a:pt x="147" y="412"/>
                    <a:pt x="147" y="412"/>
                    <a:pt x="147" y="74"/>
                  </a:cubicBezTo>
                  <a:cubicBezTo>
                    <a:pt x="147" y="33"/>
                    <a:pt x="113" y="0"/>
                    <a:pt x="73" y="0"/>
                  </a:cubicBezTo>
                  <a:cubicBezTo>
                    <a:pt x="32" y="0"/>
                    <a:pt x="0" y="33"/>
                    <a:pt x="0" y="74"/>
                  </a:cubicBezTo>
                  <a:cubicBezTo>
                    <a:pt x="0" y="74"/>
                    <a:pt x="0" y="74"/>
                    <a:pt x="0" y="412"/>
                  </a:cubicBezTo>
                  <a:cubicBezTo>
                    <a:pt x="0" y="453"/>
                    <a:pt x="32" y="486"/>
                    <a:pt x="73" y="48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1" name="Freeform 45"/>
            <p:cNvSpPr>
              <a:spLocks/>
            </p:cNvSpPr>
            <p:nvPr userDrawn="1"/>
          </p:nvSpPr>
          <p:spPr bwMode="auto">
            <a:xfrm>
              <a:off x="3449638" y="1258888"/>
              <a:ext cx="176213" cy="404813"/>
            </a:xfrm>
            <a:custGeom>
              <a:avLst/>
              <a:gdLst>
                <a:gd name="T0" fmla="*/ 74 w 148"/>
                <a:gd name="T1" fmla="*/ 339 h 339"/>
                <a:gd name="T2" fmla="*/ 148 w 148"/>
                <a:gd name="T3" fmla="*/ 265 h 339"/>
                <a:gd name="T4" fmla="*/ 148 w 148"/>
                <a:gd name="T5" fmla="*/ 74 h 339"/>
                <a:gd name="T6" fmla="*/ 74 w 148"/>
                <a:gd name="T7" fmla="*/ 0 h 339"/>
                <a:gd name="T8" fmla="*/ 0 w 148"/>
                <a:gd name="T9" fmla="*/ 74 h 339"/>
                <a:gd name="T10" fmla="*/ 0 w 148"/>
                <a:gd name="T11" fmla="*/ 265 h 339"/>
                <a:gd name="T12" fmla="*/ 74 w 148"/>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48" h="339">
                  <a:moveTo>
                    <a:pt x="74" y="339"/>
                  </a:moveTo>
                  <a:cubicBezTo>
                    <a:pt x="115" y="339"/>
                    <a:pt x="148" y="306"/>
                    <a:pt x="148" y="265"/>
                  </a:cubicBezTo>
                  <a:cubicBezTo>
                    <a:pt x="148" y="265"/>
                    <a:pt x="148" y="265"/>
                    <a:pt x="148" y="74"/>
                  </a:cubicBezTo>
                  <a:cubicBezTo>
                    <a:pt x="148" y="33"/>
                    <a:pt x="115" y="0"/>
                    <a:pt x="74" y="0"/>
                  </a:cubicBezTo>
                  <a:cubicBezTo>
                    <a:pt x="33" y="0"/>
                    <a:pt x="0" y="33"/>
                    <a:pt x="0" y="74"/>
                  </a:cubicBezTo>
                  <a:cubicBezTo>
                    <a:pt x="0" y="74"/>
                    <a:pt x="0" y="74"/>
                    <a:pt x="0" y="265"/>
                  </a:cubicBezTo>
                  <a:cubicBezTo>
                    <a:pt x="0" y="306"/>
                    <a:pt x="33" y="339"/>
                    <a:pt x="74" y="3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2" name="Oval 46"/>
            <p:cNvSpPr>
              <a:spLocks noChangeArrowheads="1"/>
            </p:cNvSpPr>
            <p:nvPr userDrawn="1"/>
          </p:nvSpPr>
          <p:spPr bwMode="auto">
            <a:xfrm>
              <a:off x="1714500" y="612776"/>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3" name="Freeform 47"/>
            <p:cNvSpPr>
              <a:spLocks/>
            </p:cNvSpPr>
            <p:nvPr userDrawn="1"/>
          </p:nvSpPr>
          <p:spPr bwMode="auto">
            <a:xfrm>
              <a:off x="2760663" y="1162051"/>
              <a:ext cx="174625" cy="401638"/>
            </a:xfrm>
            <a:custGeom>
              <a:avLst/>
              <a:gdLst>
                <a:gd name="T0" fmla="*/ 73 w 147"/>
                <a:gd name="T1" fmla="*/ 337 h 337"/>
                <a:gd name="T2" fmla="*/ 147 w 147"/>
                <a:gd name="T3" fmla="*/ 264 h 337"/>
                <a:gd name="T4" fmla="*/ 147 w 147"/>
                <a:gd name="T5" fmla="*/ 74 h 337"/>
                <a:gd name="T6" fmla="*/ 73 w 147"/>
                <a:gd name="T7" fmla="*/ 0 h 337"/>
                <a:gd name="T8" fmla="*/ 0 w 147"/>
                <a:gd name="T9" fmla="*/ 74 h 337"/>
                <a:gd name="T10" fmla="*/ 0 w 147"/>
                <a:gd name="T11" fmla="*/ 264 h 337"/>
                <a:gd name="T12" fmla="*/ 73 w 147"/>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147" h="337">
                  <a:moveTo>
                    <a:pt x="73" y="337"/>
                  </a:moveTo>
                  <a:cubicBezTo>
                    <a:pt x="114" y="337"/>
                    <a:pt x="147" y="305"/>
                    <a:pt x="147" y="264"/>
                  </a:cubicBezTo>
                  <a:cubicBezTo>
                    <a:pt x="147" y="264"/>
                    <a:pt x="147" y="264"/>
                    <a:pt x="147" y="74"/>
                  </a:cubicBezTo>
                  <a:cubicBezTo>
                    <a:pt x="147" y="33"/>
                    <a:pt x="114" y="0"/>
                    <a:pt x="73" y="0"/>
                  </a:cubicBezTo>
                  <a:cubicBezTo>
                    <a:pt x="32" y="0"/>
                    <a:pt x="0" y="33"/>
                    <a:pt x="0" y="74"/>
                  </a:cubicBezTo>
                  <a:cubicBezTo>
                    <a:pt x="0" y="74"/>
                    <a:pt x="0" y="74"/>
                    <a:pt x="0" y="264"/>
                  </a:cubicBezTo>
                  <a:cubicBezTo>
                    <a:pt x="0" y="305"/>
                    <a:pt x="32" y="337"/>
                    <a:pt x="73" y="33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4" name="Oval 48"/>
            <p:cNvSpPr>
              <a:spLocks noChangeArrowheads="1"/>
            </p:cNvSpPr>
            <p:nvPr userDrawn="1"/>
          </p:nvSpPr>
          <p:spPr bwMode="auto">
            <a:xfrm>
              <a:off x="2070100" y="803276"/>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5" name="Oval 49"/>
            <p:cNvSpPr>
              <a:spLocks noChangeArrowheads="1"/>
            </p:cNvSpPr>
            <p:nvPr userDrawn="1"/>
          </p:nvSpPr>
          <p:spPr bwMode="auto">
            <a:xfrm>
              <a:off x="3449638" y="1022351"/>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grpSp>
        <p:nvGrpSpPr>
          <p:cNvPr id="3" name="Grupo 2"/>
          <p:cNvGrpSpPr/>
          <p:nvPr userDrawn="1"/>
        </p:nvGrpSpPr>
        <p:grpSpPr>
          <a:xfrm>
            <a:off x="0" y="6722532"/>
            <a:ext cx="9144000" cy="135468"/>
            <a:chOff x="0" y="6722532"/>
            <a:chExt cx="9144000" cy="135468"/>
          </a:xfrm>
        </p:grpSpPr>
        <p:sp>
          <p:nvSpPr>
            <p:cNvPr id="4" name="Retângulo 3"/>
            <p:cNvSpPr/>
            <p:nvPr userDrawn="1"/>
          </p:nvSpPr>
          <p:spPr>
            <a:xfrm>
              <a:off x="0" y="6768251"/>
              <a:ext cx="9144000" cy="89749"/>
            </a:xfrm>
            <a:prstGeom prst="rect">
              <a:avLst/>
            </a:prstGeom>
            <a:solidFill>
              <a:srgbClr val="858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p:cNvSpPr/>
            <p:nvPr userDrawn="1"/>
          </p:nvSpPr>
          <p:spPr>
            <a:xfrm flipV="1">
              <a:off x="0" y="6722532"/>
              <a:ext cx="9144000" cy="45719"/>
            </a:xfrm>
            <a:prstGeom prst="rect">
              <a:avLst/>
            </a:prstGeom>
            <a:solidFill>
              <a:srgbClr val="41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8" name="CaixaDeTexto 7"/>
          <p:cNvSpPr txBox="1"/>
          <p:nvPr userDrawn="1"/>
        </p:nvSpPr>
        <p:spPr>
          <a:xfrm>
            <a:off x="3772743" y="1700808"/>
            <a:ext cx="1951175" cy="1323439"/>
          </a:xfrm>
          <a:prstGeom prst="rect">
            <a:avLst/>
          </a:prstGeom>
          <a:noFill/>
        </p:spPr>
        <p:txBody>
          <a:bodyPr wrap="none" rtlCol="0">
            <a:spAutoFit/>
          </a:bodyPr>
          <a:lstStyle/>
          <a:p>
            <a:r>
              <a:rPr lang="pt-BR" sz="8000" b="1" dirty="0">
                <a:solidFill>
                  <a:srgbClr val="85847F"/>
                </a:solidFill>
              </a:rPr>
              <a:t>IAC</a:t>
            </a:r>
          </a:p>
        </p:txBody>
      </p:sp>
      <p:sp>
        <p:nvSpPr>
          <p:cNvPr id="58" name="CaixaDeTexto 57">
            <a:extLst>
              <a:ext uri="{FF2B5EF4-FFF2-40B4-BE49-F238E27FC236}">
                <a16:creationId xmlns:a16="http://schemas.microsoft.com/office/drawing/2014/main" id="{D195BF67-365E-4047-AF10-AC8C08460E1C}"/>
              </a:ext>
            </a:extLst>
          </p:cNvPr>
          <p:cNvSpPr txBox="1"/>
          <p:nvPr userDrawn="1"/>
        </p:nvSpPr>
        <p:spPr>
          <a:xfrm>
            <a:off x="2757571" y="2859475"/>
            <a:ext cx="3628879" cy="400110"/>
          </a:xfrm>
          <a:prstGeom prst="rect">
            <a:avLst/>
          </a:prstGeom>
          <a:noFill/>
        </p:spPr>
        <p:txBody>
          <a:bodyPr wrap="none" rtlCol="0">
            <a:spAutoFit/>
          </a:bodyPr>
          <a:lstStyle/>
          <a:p>
            <a:pPr algn="ctr"/>
            <a:r>
              <a:rPr lang="pt-BR" sz="2000" b="1" dirty="0">
                <a:solidFill>
                  <a:srgbClr val="85847F"/>
                </a:solidFill>
                <a:latin typeface="+mj-lt"/>
              </a:rPr>
              <a:t>Índice de </a:t>
            </a:r>
            <a:r>
              <a:rPr lang="pt-BR" sz="2000" b="1" dirty="0" err="1">
                <a:solidFill>
                  <a:srgbClr val="85847F"/>
                </a:solidFill>
                <a:latin typeface="+mj-lt"/>
              </a:rPr>
              <a:t>Aprobación</a:t>
            </a:r>
            <a:r>
              <a:rPr lang="pt-BR" sz="2000" b="1" dirty="0">
                <a:solidFill>
                  <a:srgbClr val="85847F"/>
                </a:solidFill>
                <a:latin typeface="+mj-lt"/>
              </a:rPr>
              <a:t> </a:t>
            </a:r>
            <a:r>
              <a:rPr lang="pt-BR" sz="2000" b="1" dirty="0" err="1">
                <a:solidFill>
                  <a:srgbClr val="85847F"/>
                </a:solidFill>
                <a:latin typeface="+mj-lt"/>
              </a:rPr>
              <a:t>del</a:t>
            </a:r>
            <a:r>
              <a:rPr lang="pt-BR" sz="2000" b="1" dirty="0">
                <a:solidFill>
                  <a:srgbClr val="85847F"/>
                </a:solidFill>
                <a:latin typeface="+mj-lt"/>
              </a:rPr>
              <a:t> Cliente</a:t>
            </a:r>
          </a:p>
        </p:txBody>
      </p:sp>
    </p:spTree>
    <p:extLst>
      <p:ext uri="{BB962C8B-B14F-4D97-AF65-F5344CB8AC3E}">
        <p14:creationId xmlns:p14="http://schemas.microsoft.com/office/powerpoint/2010/main" val="65556684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IIS - Índice Intermedio de Satisfacción">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7" name="Retângulo 56"/>
          <p:cNvSpPr/>
          <p:nvPr userDrawn="1"/>
        </p:nvSpPr>
        <p:spPr>
          <a:xfrm>
            <a:off x="0" y="2631545"/>
            <a:ext cx="9144000" cy="4148138"/>
          </a:xfrm>
          <a:prstGeom prst="rect">
            <a:avLst/>
          </a:prstGeom>
          <a:solidFill>
            <a:schemeClr val="tx1">
              <a:lumMod val="65000"/>
              <a:lumOff val="3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6" name="Grupo 55"/>
          <p:cNvGrpSpPr/>
          <p:nvPr userDrawn="1"/>
        </p:nvGrpSpPr>
        <p:grpSpPr>
          <a:xfrm>
            <a:off x="0" y="33864"/>
            <a:ext cx="9144000" cy="5632450"/>
            <a:chOff x="0" y="612776"/>
            <a:chExt cx="9144000" cy="5632450"/>
          </a:xfrm>
          <a:solidFill>
            <a:schemeClr val="bg1"/>
          </a:solidFill>
          <a:effectLst/>
        </p:grpSpPr>
        <p:sp>
          <p:nvSpPr>
            <p:cNvPr id="11" name="Oval 5"/>
            <p:cNvSpPr>
              <a:spLocks noChangeArrowheads="1"/>
            </p:cNvSpPr>
            <p:nvPr userDrawn="1"/>
          </p:nvSpPr>
          <p:spPr bwMode="auto">
            <a:xfrm>
              <a:off x="2770188" y="6069013"/>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2" name="Oval 6"/>
            <p:cNvSpPr>
              <a:spLocks noChangeArrowheads="1"/>
            </p:cNvSpPr>
            <p:nvPr userDrawn="1"/>
          </p:nvSpPr>
          <p:spPr bwMode="auto">
            <a:xfrm>
              <a:off x="3468688" y="5881688"/>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3" name="Oval 7"/>
            <p:cNvSpPr>
              <a:spLocks noChangeArrowheads="1"/>
            </p:cNvSpPr>
            <p:nvPr userDrawn="1"/>
          </p:nvSpPr>
          <p:spPr bwMode="auto">
            <a:xfrm>
              <a:off x="4149725" y="5659438"/>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4" name="Oval 8"/>
            <p:cNvSpPr>
              <a:spLocks noChangeArrowheads="1"/>
            </p:cNvSpPr>
            <p:nvPr userDrawn="1"/>
          </p:nvSpPr>
          <p:spPr bwMode="auto">
            <a:xfrm>
              <a:off x="4837113" y="5881688"/>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5" name="Freeform 9"/>
            <p:cNvSpPr>
              <a:spLocks/>
            </p:cNvSpPr>
            <p:nvPr userDrawn="1"/>
          </p:nvSpPr>
          <p:spPr bwMode="auto">
            <a:xfrm>
              <a:off x="2414588" y="5237163"/>
              <a:ext cx="174625" cy="581025"/>
            </a:xfrm>
            <a:custGeom>
              <a:avLst/>
              <a:gdLst>
                <a:gd name="T0" fmla="*/ 74 w 147"/>
                <a:gd name="T1" fmla="*/ 0 h 487"/>
                <a:gd name="T2" fmla="*/ 0 w 147"/>
                <a:gd name="T3" fmla="*/ 74 h 487"/>
                <a:gd name="T4" fmla="*/ 0 w 147"/>
                <a:gd name="T5" fmla="*/ 412 h 487"/>
                <a:gd name="T6" fmla="*/ 74 w 147"/>
                <a:gd name="T7" fmla="*/ 487 h 487"/>
                <a:gd name="T8" fmla="*/ 147 w 147"/>
                <a:gd name="T9" fmla="*/ 412 h 487"/>
                <a:gd name="T10" fmla="*/ 147 w 147"/>
                <a:gd name="T11" fmla="*/ 74 h 487"/>
                <a:gd name="T12" fmla="*/ 74 w 147"/>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147" h="487">
                  <a:moveTo>
                    <a:pt x="74" y="0"/>
                  </a:moveTo>
                  <a:cubicBezTo>
                    <a:pt x="33" y="0"/>
                    <a:pt x="0" y="33"/>
                    <a:pt x="0" y="74"/>
                  </a:cubicBezTo>
                  <a:cubicBezTo>
                    <a:pt x="0" y="74"/>
                    <a:pt x="0" y="74"/>
                    <a:pt x="0" y="412"/>
                  </a:cubicBezTo>
                  <a:cubicBezTo>
                    <a:pt x="0" y="453"/>
                    <a:pt x="33" y="487"/>
                    <a:pt x="74" y="487"/>
                  </a:cubicBezTo>
                  <a:cubicBezTo>
                    <a:pt x="115" y="487"/>
                    <a:pt x="147" y="453"/>
                    <a:pt x="147" y="412"/>
                  </a:cubicBezTo>
                  <a:cubicBezTo>
                    <a:pt x="147" y="412"/>
                    <a:pt x="147" y="412"/>
                    <a:pt x="147" y="74"/>
                  </a:cubicBezTo>
                  <a:cubicBezTo>
                    <a:pt x="147" y="33"/>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6" name="Freeform 10"/>
            <p:cNvSpPr>
              <a:spLocks/>
            </p:cNvSpPr>
            <p:nvPr userDrawn="1"/>
          </p:nvSpPr>
          <p:spPr bwMode="auto">
            <a:xfrm>
              <a:off x="4149725" y="5194301"/>
              <a:ext cx="174625" cy="403225"/>
            </a:xfrm>
            <a:custGeom>
              <a:avLst/>
              <a:gdLst>
                <a:gd name="T0" fmla="*/ 74 w 147"/>
                <a:gd name="T1" fmla="*/ 0 h 338"/>
                <a:gd name="T2" fmla="*/ 0 w 147"/>
                <a:gd name="T3" fmla="*/ 73 h 338"/>
                <a:gd name="T4" fmla="*/ 0 w 147"/>
                <a:gd name="T5" fmla="*/ 264 h 338"/>
                <a:gd name="T6" fmla="*/ 74 w 147"/>
                <a:gd name="T7" fmla="*/ 338 h 338"/>
                <a:gd name="T8" fmla="*/ 147 w 147"/>
                <a:gd name="T9" fmla="*/ 264 h 338"/>
                <a:gd name="T10" fmla="*/ 147 w 147"/>
                <a:gd name="T11" fmla="*/ 73 h 338"/>
                <a:gd name="T12" fmla="*/ 74 w 147"/>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47" h="338">
                  <a:moveTo>
                    <a:pt x="74" y="0"/>
                  </a:moveTo>
                  <a:cubicBezTo>
                    <a:pt x="33" y="0"/>
                    <a:pt x="0" y="32"/>
                    <a:pt x="0" y="73"/>
                  </a:cubicBezTo>
                  <a:cubicBezTo>
                    <a:pt x="0" y="73"/>
                    <a:pt x="0" y="73"/>
                    <a:pt x="0" y="264"/>
                  </a:cubicBezTo>
                  <a:cubicBezTo>
                    <a:pt x="0" y="305"/>
                    <a:pt x="33" y="338"/>
                    <a:pt x="74" y="338"/>
                  </a:cubicBezTo>
                  <a:cubicBezTo>
                    <a:pt x="115" y="338"/>
                    <a:pt x="147" y="305"/>
                    <a:pt x="147" y="264"/>
                  </a:cubicBezTo>
                  <a:cubicBezTo>
                    <a:pt x="147" y="264"/>
                    <a:pt x="147" y="264"/>
                    <a:pt x="147" y="73"/>
                  </a:cubicBezTo>
                  <a:cubicBezTo>
                    <a:pt x="147"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7" name="Oval 11"/>
            <p:cNvSpPr>
              <a:spLocks noChangeArrowheads="1"/>
            </p:cNvSpPr>
            <p:nvPr userDrawn="1"/>
          </p:nvSpPr>
          <p:spPr bwMode="auto">
            <a:xfrm>
              <a:off x="354013" y="5881688"/>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8" name="Oval 12"/>
            <p:cNvSpPr>
              <a:spLocks noChangeArrowheads="1"/>
            </p:cNvSpPr>
            <p:nvPr userDrawn="1"/>
          </p:nvSpPr>
          <p:spPr bwMode="auto">
            <a:xfrm>
              <a:off x="2414588" y="5878513"/>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9" name="Oval 13"/>
            <p:cNvSpPr>
              <a:spLocks noChangeArrowheads="1"/>
            </p:cNvSpPr>
            <p:nvPr userDrawn="1"/>
          </p:nvSpPr>
          <p:spPr bwMode="auto">
            <a:xfrm>
              <a:off x="1035050" y="5659438"/>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 name="Freeform 14"/>
            <p:cNvSpPr>
              <a:spLocks/>
            </p:cNvSpPr>
            <p:nvPr userDrawn="1"/>
          </p:nvSpPr>
          <p:spPr bwMode="auto">
            <a:xfrm>
              <a:off x="1724025" y="5294313"/>
              <a:ext cx="176213" cy="401638"/>
            </a:xfrm>
            <a:custGeom>
              <a:avLst/>
              <a:gdLst>
                <a:gd name="T0" fmla="*/ 74 w 148"/>
                <a:gd name="T1" fmla="*/ 0 h 337"/>
                <a:gd name="T2" fmla="*/ 0 w 148"/>
                <a:gd name="T3" fmla="*/ 73 h 337"/>
                <a:gd name="T4" fmla="*/ 0 w 148"/>
                <a:gd name="T5" fmla="*/ 264 h 337"/>
                <a:gd name="T6" fmla="*/ 74 w 148"/>
                <a:gd name="T7" fmla="*/ 337 h 337"/>
                <a:gd name="T8" fmla="*/ 148 w 148"/>
                <a:gd name="T9" fmla="*/ 264 h 337"/>
                <a:gd name="T10" fmla="*/ 148 w 148"/>
                <a:gd name="T11" fmla="*/ 73 h 337"/>
                <a:gd name="T12" fmla="*/ 74 w 148"/>
                <a:gd name="T13" fmla="*/ 0 h 337"/>
              </a:gdLst>
              <a:ahLst/>
              <a:cxnLst>
                <a:cxn ang="0">
                  <a:pos x="T0" y="T1"/>
                </a:cxn>
                <a:cxn ang="0">
                  <a:pos x="T2" y="T3"/>
                </a:cxn>
                <a:cxn ang="0">
                  <a:pos x="T4" y="T5"/>
                </a:cxn>
                <a:cxn ang="0">
                  <a:pos x="T6" y="T7"/>
                </a:cxn>
                <a:cxn ang="0">
                  <a:pos x="T8" y="T9"/>
                </a:cxn>
                <a:cxn ang="0">
                  <a:pos x="T10" y="T11"/>
                </a:cxn>
                <a:cxn ang="0">
                  <a:pos x="T12" y="T13"/>
                </a:cxn>
              </a:cxnLst>
              <a:rect l="0" t="0" r="r" b="b"/>
              <a:pathLst>
                <a:path w="148" h="337">
                  <a:moveTo>
                    <a:pt x="74" y="0"/>
                  </a:moveTo>
                  <a:cubicBezTo>
                    <a:pt x="34" y="0"/>
                    <a:pt x="0" y="33"/>
                    <a:pt x="0" y="73"/>
                  </a:cubicBezTo>
                  <a:cubicBezTo>
                    <a:pt x="0" y="73"/>
                    <a:pt x="0" y="73"/>
                    <a:pt x="0" y="264"/>
                  </a:cubicBezTo>
                  <a:cubicBezTo>
                    <a:pt x="0" y="304"/>
                    <a:pt x="34" y="337"/>
                    <a:pt x="74" y="337"/>
                  </a:cubicBezTo>
                  <a:cubicBezTo>
                    <a:pt x="115" y="337"/>
                    <a:pt x="148" y="304"/>
                    <a:pt x="148" y="264"/>
                  </a:cubicBezTo>
                  <a:cubicBezTo>
                    <a:pt x="148" y="264"/>
                    <a:pt x="148" y="264"/>
                    <a:pt x="148" y="73"/>
                  </a:cubicBezTo>
                  <a:cubicBezTo>
                    <a:pt x="148" y="33"/>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 name="Freeform 15"/>
            <p:cNvSpPr>
              <a:spLocks/>
            </p:cNvSpPr>
            <p:nvPr userDrawn="1"/>
          </p:nvSpPr>
          <p:spPr bwMode="auto">
            <a:xfrm>
              <a:off x="1035050" y="5194301"/>
              <a:ext cx="174625" cy="403225"/>
            </a:xfrm>
            <a:custGeom>
              <a:avLst/>
              <a:gdLst>
                <a:gd name="T0" fmla="*/ 74 w 147"/>
                <a:gd name="T1" fmla="*/ 0 h 338"/>
                <a:gd name="T2" fmla="*/ 0 w 147"/>
                <a:gd name="T3" fmla="*/ 73 h 338"/>
                <a:gd name="T4" fmla="*/ 0 w 147"/>
                <a:gd name="T5" fmla="*/ 264 h 338"/>
                <a:gd name="T6" fmla="*/ 74 w 147"/>
                <a:gd name="T7" fmla="*/ 338 h 338"/>
                <a:gd name="T8" fmla="*/ 147 w 147"/>
                <a:gd name="T9" fmla="*/ 264 h 338"/>
                <a:gd name="T10" fmla="*/ 147 w 147"/>
                <a:gd name="T11" fmla="*/ 73 h 338"/>
                <a:gd name="T12" fmla="*/ 74 w 147"/>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47" h="338">
                  <a:moveTo>
                    <a:pt x="74" y="0"/>
                  </a:moveTo>
                  <a:cubicBezTo>
                    <a:pt x="33" y="0"/>
                    <a:pt x="0" y="32"/>
                    <a:pt x="0" y="73"/>
                  </a:cubicBezTo>
                  <a:cubicBezTo>
                    <a:pt x="0" y="73"/>
                    <a:pt x="0" y="73"/>
                    <a:pt x="0" y="264"/>
                  </a:cubicBezTo>
                  <a:cubicBezTo>
                    <a:pt x="0" y="305"/>
                    <a:pt x="33" y="338"/>
                    <a:pt x="74" y="338"/>
                  </a:cubicBezTo>
                  <a:cubicBezTo>
                    <a:pt x="114" y="338"/>
                    <a:pt x="147" y="305"/>
                    <a:pt x="147" y="264"/>
                  </a:cubicBezTo>
                  <a:cubicBezTo>
                    <a:pt x="147" y="264"/>
                    <a:pt x="147" y="264"/>
                    <a:pt x="147" y="73"/>
                  </a:cubicBezTo>
                  <a:cubicBezTo>
                    <a:pt x="147" y="32"/>
                    <a:pt x="114"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 name="Freeform 16"/>
            <p:cNvSpPr>
              <a:spLocks/>
            </p:cNvSpPr>
            <p:nvPr userDrawn="1"/>
          </p:nvSpPr>
          <p:spPr bwMode="auto">
            <a:xfrm>
              <a:off x="2765425" y="5418138"/>
              <a:ext cx="174625" cy="579438"/>
            </a:xfrm>
            <a:custGeom>
              <a:avLst/>
              <a:gdLst>
                <a:gd name="T0" fmla="*/ 73 w 147"/>
                <a:gd name="T1" fmla="*/ 487 h 487"/>
                <a:gd name="T2" fmla="*/ 147 w 147"/>
                <a:gd name="T3" fmla="*/ 413 h 487"/>
                <a:gd name="T4" fmla="*/ 147 w 147"/>
                <a:gd name="T5" fmla="*/ 75 h 487"/>
                <a:gd name="T6" fmla="*/ 73 w 147"/>
                <a:gd name="T7" fmla="*/ 0 h 487"/>
                <a:gd name="T8" fmla="*/ 0 w 147"/>
                <a:gd name="T9" fmla="*/ 75 h 487"/>
                <a:gd name="T10" fmla="*/ 0 w 147"/>
                <a:gd name="T11" fmla="*/ 413 h 487"/>
                <a:gd name="T12" fmla="*/ 73 w 147"/>
                <a:gd name="T13" fmla="*/ 487 h 487"/>
              </a:gdLst>
              <a:ahLst/>
              <a:cxnLst>
                <a:cxn ang="0">
                  <a:pos x="T0" y="T1"/>
                </a:cxn>
                <a:cxn ang="0">
                  <a:pos x="T2" y="T3"/>
                </a:cxn>
                <a:cxn ang="0">
                  <a:pos x="T4" y="T5"/>
                </a:cxn>
                <a:cxn ang="0">
                  <a:pos x="T6" y="T7"/>
                </a:cxn>
                <a:cxn ang="0">
                  <a:pos x="T8" y="T9"/>
                </a:cxn>
                <a:cxn ang="0">
                  <a:pos x="T10" y="T11"/>
                </a:cxn>
                <a:cxn ang="0">
                  <a:pos x="T12" y="T13"/>
                </a:cxn>
              </a:cxnLst>
              <a:rect l="0" t="0" r="r" b="b"/>
              <a:pathLst>
                <a:path w="147" h="487">
                  <a:moveTo>
                    <a:pt x="73" y="487"/>
                  </a:moveTo>
                  <a:cubicBezTo>
                    <a:pt x="113" y="487"/>
                    <a:pt x="147" y="454"/>
                    <a:pt x="147" y="413"/>
                  </a:cubicBezTo>
                  <a:cubicBezTo>
                    <a:pt x="147" y="413"/>
                    <a:pt x="147" y="413"/>
                    <a:pt x="147" y="75"/>
                  </a:cubicBezTo>
                  <a:cubicBezTo>
                    <a:pt x="147" y="34"/>
                    <a:pt x="113" y="0"/>
                    <a:pt x="73" y="0"/>
                  </a:cubicBezTo>
                  <a:cubicBezTo>
                    <a:pt x="32" y="0"/>
                    <a:pt x="0" y="34"/>
                    <a:pt x="0" y="75"/>
                  </a:cubicBezTo>
                  <a:cubicBezTo>
                    <a:pt x="0" y="75"/>
                    <a:pt x="0" y="75"/>
                    <a:pt x="0" y="413"/>
                  </a:cubicBezTo>
                  <a:cubicBezTo>
                    <a:pt x="0" y="454"/>
                    <a:pt x="32" y="487"/>
                    <a:pt x="73" y="48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3" name="Oval 17"/>
            <p:cNvSpPr>
              <a:spLocks noChangeArrowheads="1"/>
            </p:cNvSpPr>
            <p:nvPr userDrawn="1"/>
          </p:nvSpPr>
          <p:spPr bwMode="auto">
            <a:xfrm>
              <a:off x="7951788" y="5881688"/>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4" name="Oval 18"/>
            <p:cNvSpPr>
              <a:spLocks noChangeArrowheads="1"/>
            </p:cNvSpPr>
            <p:nvPr userDrawn="1"/>
          </p:nvSpPr>
          <p:spPr bwMode="auto">
            <a:xfrm>
              <a:off x="5518150" y="5659438"/>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5" name="Freeform 19"/>
            <p:cNvSpPr>
              <a:spLocks/>
            </p:cNvSpPr>
            <p:nvPr userDrawn="1"/>
          </p:nvSpPr>
          <p:spPr bwMode="auto">
            <a:xfrm>
              <a:off x="7248525" y="5418138"/>
              <a:ext cx="174625" cy="579438"/>
            </a:xfrm>
            <a:custGeom>
              <a:avLst/>
              <a:gdLst>
                <a:gd name="T0" fmla="*/ 73 w 147"/>
                <a:gd name="T1" fmla="*/ 487 h 487"/>
                <a:gd name="T2" fmla="*/ 147 w 147"/>
                <a:gd name="T3" fmla="*/ 413 h 487"/>
                <a:gd name="T4" fmla="*/ 147 w 147"/>
                <a:gd name="T5" fmla="*/ 75 h 487"/>
                <a:gd name="T6" fmla="*/ 73 w 147"/>
                <a:gd name="T7" fmla="*/ 0 h 487"/>
                <a:gd name="T8" fmla="*/ 0 w 147"/>
                <a:gd name="T9" fmla="*/ 75 h 487"/>
                <a:gd name="T10" fmla="*/ 0 w 147"/>
                <a:gd name="T11" fmla="*/ 413 h 487"/>
                <a:gd name="T12" fmla="*/ 73 w 147"/>
                <a:gd name="T13" fmla="*/ 487 h 487"/>
              </a:gdLst>
              <a:ahLst/>
              <a:cxnLst>
                <a:cxn ang="0">
                  <a:pos x="T0" y="T1"/>
                </a:cxn>
                <a:cxn ang="0">
                  <a:pos x="T2" y="T3"/>
                </a:cxn>
                <a:cxn ang="0">
                  <a:pos x="T4" y="T5"/>
                </a:cxn>
                <a:cxn ang="0">
                  <a:pos x="T6" y="T7"/>
                </a:cxn>
                <a:cxn ang="0">
                  <a:pos x="T8" y="T9"/>
                </a:cxn>
                <a:cxn ang="0">
                  <a:pos x="T10" y="T11"/>
                </a:cxn>
                <a:cxn ang="0">
                  <a:pos x="T12" y="T13"/>
                </a:cxn>
              </a:cxnLst>
              <a:rect l="0" t="0" r="r" b="b"/>
              <a:pathLst>
                <a:path w="147" h="487">
                  <a:moveTo>
                    <a:pt x="73" y="487"/>
                  </a:moveTo>
                  <a:cubicBezTo>
                    <a:pt x="114" y="487"/>
                    <a:pt x="147" y="454"/>
                    <a:pt x="147" y="413"/>
                  </a:cubicBezTo>
                  <a:cubicBezTo>
                    <a:pt x="147" y="413"/>
                    <a:pt x="147" y="413"/>
                    <a:pt x="147" y="75"/>
                  </a:cubicBezTo>
                  <a:cubicBezTo>
                    <a:pt x="147" y="34"/>
                    <a:pt x="114" y="0"/>
                    <a:pt x="73" y="0"/>
                  </a:cubicBezTo>
                  <a:cubicBezTo>
                    <a:pt x="32" y="0"/>
                    <a:pt x="0" y="34"/>
                    <a:pt x="0" y="75"/>
                  </a:cubicBezTo>
                  <a:cubicBezTo>
                    <a:pt x="0" y="75"/>
                    <a:pt x="0" y="75"/>
                    <a:pt x="0" y="413"/>
                  </a:cubicBezTo>
                  <a:cubicBezTo>
                    <a:pt x="0" y="454"/>
                    <a:pt x="32" y="487"/>
                    <a:pt x="73" y="48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6" name="Freeform 20"/>
            <p:cNvSpPr>
              <a:spLocks/>
            </p:cNvSpPr>
            <p:nvPr userDrawn="1"/>
          </p:nvSpPr>
          <p:spPr bwMode="auto">
            <a:xfrm>
              <a:off x="8632825" y="5194301"/>
              <a:ext cx="176213" cy="403225"/>
            </a:xfrm>
            <a:custGeom>
              <a:avLst/>
              <a:gdLst>
                <a:gd name="T0" fmla="*/ 74 w 147"/>
                <a:gd name="T1" fmla="*/ 0 h 338"/>
                <a:gd name="T2" fmla="*/ 0 w 147"/>
                <a:gd name="T3" fmla="*/ 73 h 338"/>
                <a:gd name="T4" fmla="*/ 0 w 147"/>
                <a:gd name="T5" fmla="*/ 264 h 338"/>
                <a:gd name="T6" fmla="*/ 74 w 147"/>
                <a:gd name="T7" fmla="*/ 338 h 338"/>
                <a:gd name="T8" fmla="*/ 147 w 147"/>
                <a:gd name="T9" fmla="*/ 264 h 338"/>
                <a:gd name="T10" fmla="*/ 147 w 147"/>
                <a:gd name="T11" fmla="*/ 73 h 338"/>
                <a:gd name="T12" fmla="*/ 74 w 147"/>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47" h="338">
                  <a:moveTo>
                    <a:pt x="74" y="0"/>
                  </a:moveTo>
                  <a:cubicBezTo>
                    <a:pt x="33" y="0"/>
                    <a:pt x="0" y="32"/>
                    <a:pt x="0" y="73"/>
                  </a:cubicBezTo>
                  <a:cubicBezTo>
                    <a:pt x="0" y="73"/>
                    <a:pt x="0" y="73"/>
                    <a:pt x="0" y="264"/>
                  </a:cubicBezTo>
                  <a:cubicBezTo>
                    <a:pt x="0" y="305"/>
                    <a:pt x="33" y="338"/>
                    <a:pt x="74" y="338"/>
                  </a:cubicBezTo>
                  <a:cubicBezTo>
                    <a:pt x="115" y="338"/>
                    <a:pt x="147" y="305"/>
                    <a:pt x="147" y="264"/>
                  </a:cubicBezTo>
                  <a:cubicBezTo>
                    <a:pt x="147" y="264"/>
                    <a:pt x="147" y="264"/>
                    <a:pt x="147" y="73"/>
                  </a:cubicBezTo>
                  <a:cubicBezTo>
                    <a:pt x="147"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7" name="Oval 21"/>
            <p:cNvSpPr>
              <a:spLocks noChangeArrowheads="1"/>
            </p:cNvSpPr>
            <p:nvPr userDrawn="1"/>
          </p:nvSpPr>
          <p:spPr bwMode="auto">
            <a:xfrm>
              <a:off x="8632825" y="5659438"/>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8" name="Oval 22"/>
            <p:cNvSpPr>
              <a:spLocks noChangeArrowheads="1"/>
            </p:cNvSpPr>
            <p:nvPr userDrawn="1"/>
          </p:nvSpPr>
          <p:spPr bwMode="auto">
            <a:xfrm>
              <a:off x="7253288" y="6069013"/>
              <a:ext cx="176213"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9" name="Freeform 23"/>
            <p:cNvSpPr>
              <a:spLocks/>
            </p:cNvSpPr>
            <p:nvPr userDrawn="1"/>
          </p:nvSpPr>
          <p:spPr bwMode="auto">
            <a:xfrm>
              <a:off x="6208713" y="5294313"/>
              <a:ext cx="176213" cy="401638"/>
            </a:xfrm>
            <a:custGeom>
              <a:avLst/>
              <a:gdLst>
                <a:gd name="T0" fmla="*/ 74 w 147"/>
                <a:gd name="T1" fmla="*/ 0 h 337"/>
                <a:gd name="T2" fmla="*/ 0 w 147"/>
                <a:gd name="T3" fmla="*/ 73 h 337"/>
                <a:gd name="T4" fmla="*/ 0 w 147"/>
                <a:gd name="T5" fmla="*/ 264 h 337"/>
                <a:gd name="T6" fmla="*/ 74 w 147"/>
                <a:gd name="T7" fmla="*/ 337 h 337"/>
                <a:gd name="T8" fmla="*/ 147 w 147"/>
                <a:gd name="T9" fmla="*/ 264 h 337"/>
                <a:gd name="T10" fmla="*/ 147 w 147"/>
                <a:gd name="T11" fmla="*/ 73 h 337"/>
                <a:gd name="T12" fmla="*/ 74 w 147"/>
                <a:gd name="T13" fmla="*/ 0 h 337"/>
              </a:gdLst>
              <a:ahLst/>
              <a:cxnLst>
                <a:cxn ang="0">
                  <a:pos x="T0" y="T1"/>
                </a:cxn>
                <a:cxn ang="0">
                  <a:pos x="T2" y="T3"/>
                </a:cxn>
                <a:cxn ang="0">
                  <a:pos x="T4" y="T5"/>
                </a:cxn>
                <a:cxn ang="0">
                  <a:pos x="T6" y="T7"/>
                </a:cxn>
                <a:cxn ang="0">
                  <a:pos x="T8" y="T9"/>
                </a:cxn>
                <a:cxn ang="0">
                  <a:pos x="T10" y="T11"/>
                </a:cxn>
                <a:cxn ang="0">
                  <a:pos x="T12" y="T13"/>
                </a:cxn>
              </a:cxnLst>
              <a:rect l="0" t="0" r="r" b="b"/>
              <a:pathLst>
                <a:path w="147" h="337">
                  <a:moveTo>
                    <a:pt x="74" y="0"/>
                  </a:moveTo>
                  <a:cubicBezTo>
                    <a:pt x="33" y="0"/>
                    <a:pt x="0" y="33"/>
                    <a:pt x="0" y="73"/>
                  </a:cubicBezTo>
                  <a:cubicBezTo>
                    <a:pt x="0" y="73"/>
                    <a:pt x="0" y="73"/>
                    <a:pt x="0" y="264"/>
                  </a:cubicBezTo>
                  <a:cubicBezTo>
                    <a:pt x="0" y="304"/>
                    <a:pt x="33" y="337"/>
                    <a:pt x="74" y="337"/>
                  </a:cubicBezTo>
                  <a:cubicBezTo>
                    <a:pt x="115" y="337"/>
                    <a:pt x="147" y="304"/>
                    <a:pt x="147" y="264"/>
                  </a:cubicBezTo>
                  <a:cubicBezTo>
                    <a:pt x="147" y="264"/>
                    <a:pt x="147" y="264"/>
                    <a:pt x="147" y="73"/>
                  </a:cubicBezTo>
                  <a:cubicBezTo>
                    <a:pt x="147" y="33"/>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 name="Freeform 24"/>
            <p:cNvSpPr>
              <a:spLocks/>
            </p:cNvSpPr>
            <p:nvPr userDrawn="1"/>
          </p:nvSpPr>
          <p:spPr bwMode="auto">
            <a:xfrm>
              <a:off x="5518150" y="5194301"/>
              <a:ext cx="176213" cy="403225"/>
            </a:xfrm>
            <a:custGeom>
              <a:avLst/>
              <a:gdLst>
                <a:gd name="T0" fmla="*/ 74 w 148"/>
                <a:gd name="T1" fmla="*/ 0 h 338"/>
                <a:gd name="T2" fmla="*/ 0 w 148"/>
                <a:gd name="T3" fmla="*/ 73 h 338"/>
                <a:gd name="T4" fmla="*/ 0 w 148"/>
                <a:gd name="T5" fmla="*/ 264 h 338"/>
                <a:gd name="T6" fmla="*/ 74 w 148"/>
                <a:gd name="T7" fmla="*/ 338 h 338"/>
                <a:gd name="T8" fmla="*/ 148 w 148"/>
                <a:gd name="T9" fmla="*/ 264 h 338"/>
                <a:gd name="T10" fmla="*/ 148 w 148"/>
                <a:gd name="T11" fmla="*/ 73 h 338"/>
                <a:gd name="T12" fmla="*/ 74 w 148"/>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48" h="338">
                  <a:moveTo>
                    <a:pt x="74" y="0"/>
                  </a:moveTo>
                  <a:cubicBezTo>
                    <a:pt x="33" y="0"/>
                    <a:pt x="0" y="32"/>
                    <a:pt x="0" y="73"/>
                  </a:cubicBezTo>
                  <a:cubicBezTo>
                    <a:pt x="0" y="73"/>
                    <a:pt x="0" y="73"/>
                    <a:pt x="0" y="264"/>
                  </a:cubicBezTo>
                  <a:cubicBezTo>
                    <a:pt x="0" y="305"/>
                    <a:pt x="33" y="338"/>
                    <a:pt x="74" y="338"/>
                  </a:cubicBezTo>
                  <a:cubicBezTo>
                    <a:pt x="115" y="338"/>
                    <a:pt x="148" y="305"/>
                    <a:pt x="148" y="264"/>
                  </a:cubicBezTo>
                  <a:cubicBezTo>
                    <a:pt x="148" y="264"/>
                    <a:pt x="148" y="264"/>
                    <a:pt x="148" y="73"/>
                  </a:cubicBezTo>
                  <a:cubicBezTo>
                    <a:pt x="148"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 name="Oval 25"/>
            <p:cNvSpPr>
              <a:spLocks noChangeArrowheads="1"/>
            </p:cNvSpPr>
            <p:nvPr userDrawn="1"/>
          </p:nvSpPr>
          <p:spPr bwMode="auto">
            <a:xfrm>
              <a:off x="6899275" y="5878513"/>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 name="Freeform 26"/>
            <p:cNvSpPr>
              <a:spLocks/>
            </p:cNvSpPr>
            <p:nvPr userDrawn="1"/>
          </p:nvSpPr>
          <p:spPr bwMode="auto">
            <a:xfrm>
              <a:off x="6899275" y="5237163"/>
              <a:ext cx="174625" cy="581025"/>
            </a:xfrm>
            <a:custGeom>
              <a:avLst/>
              <a:gdLst>
                <a:gd name="T0" fmla="*/ 74 w 147"/>
                <a:gd name="T1" fmla="*/ 0 h 487"/>
                <a:gd name="T2" fmla="*/ 0 w 147"/>
                <a:gd name="T3" fmla="*/ 74 h 487"/>
                <a:gd name="T4" fmla="*/ 0 w 147"/>
                <a:gd name="T5" fmla="*/ 412 h 487"/>
                <a:gd name="T6" fmla="*/ 74 w 147"/>
                <a:gd name="T7" fmla="*/ 487 h 487"/>
                <a:gd name="T8" fmla="*/ 147 w 147"/>
                <a:gd name="T9" fmla="*/ 412 h 487"/>
                <a:gd name="T10" fmla="*/ 147 w 147"/>
                <a:gd name="T11" fmla="*/ 74 h 487"/>
                <a:gd name="T12" fmla="*/ 74 w 147"/>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147" h="487">
                  <a:moveTo>
                    <a:pt x="74" y="0"/>
                  </a:moveTo>
                  <a:cubicBezTo>
                    <a:pt x="34" y="0"/>
                    <a:pt x="0" y="33"/>
                    <a:pt x="0" y="74"/>
                  </a:cubicBezTo>
                  <a:cubicBezTo>
                    <a:pt x="0" y="74"/>
                    <a:pt x="0" y="74"/>
                    <a:pt x="0" y="412"/>
                  </a:cubicBezTo>
                  <a:cubicBezTo>
                    <a:pt x="0" y="453"/>
                    <a:pt x="34" y="487"/>
                    <a:pt x="74" y="487"/>
                  </a:cubicBezTo>
                  <a:cubicBezTo>
                    <a:pt x="115" y="487"/>
                    <a:pt x="147" y="453"/>
                    <a:pt x="147" y="412"/>
                  </a:cubicBezTo>
                  <a:cubicBezTo>
                    <a:pt x="147" y="412"/>
                    <a:pt x="147" y="412"/>
                    <a:pt x="147" y="74"/>
                  </a:cubicBezTo>
                  <a:cubicBezTo>
                    <a:pt x="147" y="33"/>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3" name="Freeform 27"/>
            <p:cNvSpPr>
              <a:spLocks/>
            </p:cNvSpPr>
            <p:nvPr userDrawn="1"/>
          </p:nvSpPr>
          <p:spPr bwMode="auto">
            <a:xfrm>
              <a:off x="6203950" y="860426"/>
              <a:ext cx="176213" cy="579438"/>
            </a:xfrm>
            <a:custGeom>
              <a:avLst/>
              <a:gdLst>
                <a:gd name="T0" fmla="*/ 74 w 147"/>
                <a:gd name="T1" fmla="*/ 0 h 486"/>
                <a:gd name="T2" fmla="*/ 0 w 147"/>
                <a:gd name="T3" fmla="*/ 73 h 486"/>
                <a:gd name="T4" fmla="*/ 0 w 147"/>
                <a:gd name="T5" fmla="*/ 411 h 486"/>
                <a:gd name="T6" fmla="*/ 74 w 147"/>
                <a:gd name="T7" fmla="*/ 486 h 486"/>
                <a:gd name="T8" fmla="*/ 147 w 147"/>
                <a:gd name="T9" fmla="*/ 411 h 486"/>
                <a:gd name="T10" fmla="*/ 147 w 147"/>
                <a:gd name="T11" fmla="*/ 73 h 486"/>
                <a:gd name="T12" fmla="*/ 74 w 147"/>
                <a:gd name="T13" fmla="*/ 0 h 486"/>
              </a:gdLst>
              <a:ahLst/>
              <a:cxnLst>
                <a:cxn ang="0">
                  <a:pos x="T0" y="T1"/>
                </a:cxn>
                <a:cxn ang="0">
                  <a:pos x="T2" y="T3"/>
                </a:cxn>
                <a:cxn ang="0">
                  <a:pos x="T4" y="T5"/>
                </a:cxn>
                <a:cxn ang="0">
                  <a:pos x="T6" y="T7"/>
                </a:cxn>
                <a:cxn ang="0">
                  <a:pos x="T8" y="T9"/>
                </a:cxn>
                <a:cxn ang="0">
                  <a:pos x="T10" y="T11"/>
                </a:cxn>
                <a:cxn ang="0">
                  <a:pos x="T12" y="T13"/>
                </a:cxn>
              </a:cxnLst>
              <a:rect l="0" t="0" r="r" b="b"/>
              <a:pathLst>
                <a:path w="147" h="486">
                  <a:moveTo>
                    <a:pt x="74" y="0"/>
                  </a:moveTo>
                  <a:cubicBezTo>
                    <a:pt x="34" y="0"/>
                    <a:pt x="0" y="32"/>
                    <a:pt x="0" y="73"/>
                  </a:cubicBezTo>
                  <a:cubicBezTo>
                    <a:pt x="0" y="73"/>
                    <a:pt x="0" y="73"/>
                    <a:pt x="0" y="411"/>
                  </a:cubicBezTo>
                  <a:cubicBezTo>
                    <a:pt x="0" y="452"/>
                    <a:pt x="34" y="486"/>
                    <a:pt x="74" y="486"/>
                  </a:cubicBezTo>
                  <a:cubicBezTo>
                    <a:pt x="115" y="486"/>
                    <a:pt x="147" y="452"/>
                    <a:pt x="147" y="411"/>
                  </a:cubicBezTo>
                  <a:cubicBezTo>
                    <a:pt x="147" y="411"/>
                    <a:pt x="147" y="411"/>
                    <a:pt x="147" y="73"/>
                  </a:cubicBezTo>
                  <a:cubicBezTo>
                    <a:pt x="147"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4" name="Oval 28"/>
            <p:cNvSpPr>
              <a:spLocks noChangeArrowheads="1"/>
            </p:cNvSpPr>
            <p:nvPr userDrawn="1"/>
          </p:nvSpPr>
          <p:spPr bwMode="auto">
            <a:xfrm>
              <a:off x="6199188" y="612776"/>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5" name="Oval 29"/>
            <p:cNvSpPr>
              <a:spLocks noChangeArrowheads="1"/>
            </p:cNvSpPr>
            <p:nvPr userDrawn="1"/>
          </p:nvSpPr>
          <p:spPr bwMode="auto">
            <a:xfrm>
              <a:off x="8615363" y="800101"/>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6" name="Oval 30"/>
            <p:cNvSpPr>
              <a:spLocks noChangeArrowheads="1"/>
            </p:cNvSpPr>
            <p:nvPr userDrawn="1"/>
          </p:nvSpPr>
          <p:spPr bwMode="auto">
            <a:xfrm>
              <a:off x="4819650" y="1022351"/>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7" name="Freeform 31"/>
            <p:cNvSpPr>
              <a:spLocks/>
            </p:cNvSpPr>
            <p:nvPr userDrawn="1"/>
          </p:nvSpPr>
          <p:spPr bwMode="auto">
            <a:xfrm>
              <a:off x="4819650" y="1258888"/>
              <a:ext cx="174625" cy="404813"/>
            </a:xfrm>
            <a:custGeom>
              <a:avLst/>
              <a:gdLst>
                <a:gd name="T0" fmla="*/ 73 w 147"/>
                <a:gd name="T1" fmla="*/ 339 h 339"/>
                <a:gd name="T2" fmla="*/ 147 w 147"/>
                <a:gd name="T3" fmla="*/ 265 h 339"/>
                <a:gd name="T4" fmla="*/ 147 w 147"/>
                <a:gd name="T5" fmla="*/ 74 h 339"/>
                <a:gd name="T6" fmla="*/ 73 w 147"/>
                <a:gd name="T7" fmla="*/ 0 h 339"/>
                <a:gd name="T8" fmla="*/ 0 w 147"/>
                <a:gd name="T9" fmla="*/ 74 h 339"/>
                <a:gd name="T10" fmla="*/ 0 w 147"/>
                <a:gd name="T11" fmla="*/ 265 h 339"/>
                <a:gd name="T12" fmla="*/ 73 w 147"/>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47" h="339">
                  <a:moveTo>
                    <a:pt x="73" y="339"/>
                  </a:moveTo>
                  <a:cubicBezTo>
                    <a:pt x="114" y="339"/>
                    <a:pt x="147" y="306"/>
                    <a:pt x="147" y="265"/>
                  </a:cubicBezTo>
                  <a:cubicBezTo>
                    <a:pt x="147" y="265"/>
                    <a:pt x="147" y="265"/>
                    <a:pt x="147" y="74"/>
                  </a:cubicBezTo>
                  <a:cubicBezTo>
                    <a:pt x="147" y="33"/>
                    <a:pt x="114" y="0"/>
                    <a:pt x="73" y="0"/>
                  </a:cubicBezTo>
                  <a:cubicBezTo>
                    <a:pt x="32" y="0"/>
                    <a:pt x="0" y="33"/>
                    <a:pt x="0" y="74"/>
                  </a:cubicBezTo>
                  <a:cubicBezTo>
                    <a:pt x="0" y="74"/>
                    <a:pt x="0" y="74"/>
                    <a:pt x="0" y="265"/>
                  </a:cubicBezTo>
                  <a:cubicBezTo>
                    <a:pt x="0" y="306"/>
                    <a:pt x="32" y="339"/>
                    <a:pt x="73" y="3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8" name="Freeform 32"/>
            <p:cNvSpPr>
              <a:spLocks/>
            </p:cNvSpPr>
            <p:nvPr userDrawn="1"/>
          </p:nvSpPr>
          <p:spPr bwMode="auto">
            <a:xfrm>
              <a:off x="6554788" y="1039813"/>
              <a:ext cx="174625" cy="579438"/>
            </a:xfrm>
            <a:custGeom>
              <a:avLst/>
              <a:gdLst>
                <a:gd name="T0" fmla="*/ 73 w 147"/>
                <a:gd name="T1" fmla="*/ 486 h 486"/>
                <a:gd name="T2" fmla="*/ 147 w 147"/>
                <a:gd name="T3" fmla="*/ 412 h 486"/>
                <a:gd name="T4" fmla="*/ 147 w 147"/>
                <a:gd name="T5" fmla="*/ 74 h 486"/>
                <a:gd name="T6" fmla="*/ 73 w 147"/>
                <a:gd name="T7" fmla="*/ 0 h 486"/>
                <a:gd name="T8" fmla="*/ 0 w 147"/>
                <a:gd name="T9" fmla="*/ 74 h 486"/>
                <a:gd name="T10" fmla="*/ 0 w 147"/>
                <a:gd name="T11" fmla="*/ 412 h 486"/>
                <a:gd name="T12" fmla="*/ 73 w 1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147" h="486">
                  <a:moveTo>
                    <a:pt x="73" y="486"/>
                  </a:moveTo>
                  <a:cubicBezTo>
                    <a:pt x="114" y="486"/>
                    <a:pt x="147" y="453"/>
                    <a:pt x="147" y="412"/>
                  </a:cubicBezTo>
                  <a:cubicBezTo>
                    <a:pt x="147" y="412"/>
                    <a:pt x="147" y="412"/>
                    <a:pt x="147" y="74"/>
                  </a:cubicBezTo>
                  <a:cubicBezTo>
                    <a:pt x="147" y="33"/>
                    <a:pt x="114" y="0"/>
                    <a:pt x="73" y="0"/>
                  </a:cubicBezTo>
                  <a:cubicBezTo>
                    <a:pt x="32" y="0"/>
                    <a:pt x="0" y="33"/>
                    <a:pt x="0" y="74"/>
                  </a:cubicBezTo>
                  <a:cubicBezTo>
                    <a:pt x="0" y="74"/>
                    <a:pt x="0" y="74"/>
                    <a:pt x="0" y="412"/>
                  </a:cubicBezTo>
                  <a:cubicBezTo>
                    <a:pt x="0" y="453"/>
                    <a:pt x="32" y="486"/>
                    <a:pt x="73" y="48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9" name="Oval 33"/>
            <p:cNvSpPr>
              <a:spLocks noChangeArrowheads="1"/>
            </p:cNvSpPr>
            <p:nvPr userDrawn="1"/>
          </p:nvSpPr>
          <p:spPr bwMode="auto">
            <a:xfrm>
              <a:off x="7934325" y="1022351"/>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0" name="Oval 34"/>
            <p:cNvSpPr>
              <a:spLocks noChangeArrowheads="1"/>
            </p:cNvSpPr>
            <p:nvPr userDrawn="1"/>
          </p:nvSpPr>
          <p:spPr bwMode="auto">
            <a:xfrm>
              <a:off x="4132263" y="800101"/>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1" name="Freeform 35"/>
            <p:cNvSpPr>
              <a:spLocks/>
            </p:cNvSpPr>
            <p:nvPr userDrawn="1"/>
          </p:nvSpPr>
          <p:spPr bwMode="auto">
            <a:xfrm>
              <a:off x="7934325" y="1258888"/>
              <a:ext cx="174625" cy="404813"/>
            </a:xfrm>
            <a:custGeom>
              <a:avLst/>
              <a:gdLst>
                <a:gd name="T0" fmla="*/ 73 w 147"/>
                <a:gd name="T1" fmla="*/ 339 h 339"/>
                <a:gd name="T2" fmla="*/ 147 w 147"/>
                <a:gd name="T3" fmla="*/ 265 h 339"/>
                <a:gd name="T4" fmla="*/ 147 w 147"/>
                <a:gd name="T5" fmla="*/ 74 h 339"/>
                <a:gd name="T6" fmla="*/ 73 w 147"/>
                <a:gd name="T7" fmla="*/ 0 h 339"/>
                <a:gd name="T8" fmla="*/ 0 w 147"/>
                <a:gd name="T9" fmla="*/ 74 h 339"/>
                <a:gd name="T10" fmla="*/ 0 w 147"/>
                <a:gd name="T11" fmla="*/ 265 h 339"/>
                <a:gd name="T12" fmla="*/ 73 w 147"/>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47" h="339">
                  <a:moveTo>
                    <a:pt x="73" y="339"/>
                  </a:moveTo>
                  <a:cubicBezTo>
                    <a:pt x="114" y="339"/>
                    <a:pt x="147" y="306"/>
                    <a:pt x="147" y="265"/>
                  </a:cubicBezTo>
                  <a:cubicBezTo>
                    <a:pt x="147" y="265"/>
                    <a:pt x="147" y="265"/>
                    <a:pt x="147" y="74"/>
                  </a:cubicBezTo>
                  <a:cubicBezTo>
                    <a:pt x="147" y="33"/>
                    <a:pt x="114" y="0"/>
                    <a:pt x="73" y="0"/>
                  </a:cubicBezTo>
                  <a:cubicBezTo>
                    <a:pt x="33" y="0"/>
                    <a:pt x="0" y="33"/>
                    <a:pt x="0" y="74"/>
                  </a:cubicBezTo>
                  <a:cubicBezTo>
                    <a:pt x="0" y="74"/>
                    <a:pt x="0" y="74"/>
                    <a:pt x="0" y="265"/>
                  </a:cubicBezTo>
                  <a:cubicBezTo>
                    <a:pt x="0" y="306"/>
                    <a:pt x="33" y="339"/>
                    <a:pt x="73" y="3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2" name="Oval 36"/>
            <p:cNvSpPr>
              <a:spLocks noChangeArrowheads="1"/>
            </p:cNvSpPr>
            <p:nvPr userDrawn="1"/>
          </p:nvSpPr>
          <p:spPr bwMode="auto">
            <a:xfrm>
              <a:off x="6554788" y="803276"/>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3" name="Freeform 37"/>
            <p:cNvSpPr>
              <a:spLocks/>
            </p:cNvSpPr>
            <p:nvPr userDrawn="1"/>
          </p:nvSpPr>
          <p:spPr bwMode="auto">
            <a:xfrm>
              <a:off x="7243763" y="1162051"/>
              <a:ext cx="176213" cy="401638"/>
            </a:xfrm>
            <a:custGeom>
              <a:avLst/>
              <a:gdLst>
                <a:gd name="T0" fmla="*/ 74 w 148"/>
                <a:gd name="T1" fmla="*/ 337 h 337"/>
                <a:gd name="T2" fmla="*/ 148 w 148"/>
                <a:gd name="T3" fmla="*/ 264 h 337"/>
                <a:gd name="T4" fmla="*/ 148 w 148"/>
                <a:gd name="T5" fmla="*/ 74 h 337"/>
                <a:gd name="T6" fmla="*/ 74 w 148"/>
                <a:gd name="T7" fmla="*/ 0 h 337"/>
                <a:gd name="T8" fmla="*/ 0 w 148"/>
                <a:gd name="T9" fmla="*/ 74 h 337"/>
                <a:gd name="T10" fmla="*/ 0 w 148"/>
                <a:gd name="T11" fmla="*/ 264 h 337"/>
                <a:gd name="T12" fmla="*/ 74 w 148"/>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148" h="337">
                  <a:moveTo>
                    <a:pt x="74" y="337"/>
                  </a:moveTo>
                  <a:cubicBezTo>
                    <a:pt x="114" y="337"/>
                    <a:pt x="148" y="305"/>
                    <a:pt x="148" y="264"/>
                  </a:cubicBezTo>
                  <a:cubicBezTo>
                    <a:pt x="148" y="264"/>
                    <a:pt x="148" y="264"/>
                    <a:pt x="148" y="74"/>
                  </a:cubicBezTo>
                  <a:cubicBezTo>
                    <a:pt x="148" y="33"/>
                    <a:pt x="114" y="0"/>
                    <a:pt x="74" y="0"/>
                  </a:cubicBezTo>
                  <a:cubicBezTo>
                    <a:pt x="33" y="0"/>
                    <a:pt x="0" y="33"/>
                    <a:pt x="0" y="74"/>
                  </a:cubicBezTo>
                  <a:cubicBezTo>
                    <a:pt x="0" y="74"/>
                    <a:pt x="0" y="74"/>
                    <a:pt x="0" y="264"/>
                  </a:cubicBezTo>
                  <a:cubicBezTo>
                    <a:pt x="0" y="305"/>
                    <a:pt x="33" y="337"/>
                    <a:pt x="74" y="33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4" name="Oval 38"/>
            <p:cNvSpPr>
              <a:spLocks noChangeArrowheads="1"/>
            </p:cNvSpPr>
            <p:nvPr userDrawn="1"/>
          </p:nvSpPr>
          <p:spPr bwMode="auto">
            <a:xfrm>
              <a:off x="5500688" y="800101"/>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5" name="Oval 39"/>
            <p:cNvSpPr>
              <a:spLocks noChangeArrowheads="1"/>
            </p:cNvSpPr>
            <p:nvPr userDrawn="1"/>
          </p:nvSpPr>
          <p:spPr bwMode="auto">
            <a:xfrm>
              <a:off x="1017588" y="800101"/>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6" name="Oval 40"/>
            <p:cNvSpPr>
              <a:spLocks noChangeArrowheads="1"/>
            </p:cNvSpPr>
            <p:nvPr userDrawn="1"/>
          </p:nvSpPr>
          <p:spPr bwMode="auto">
            <a:xfrm>
              <a:off x="336550" y="1022351"/>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7" name="Freeform 41"/>
            <p:cNvSpPr>
              <a:spLocks/>
            </p:cNvSpPr>
            <p:nvPr userDrawn="1"/>
          </p:nvSpPr>
          <p:spPr bwMode="auto">
            <a:xfrm>
              <a:off x="1720850" y="860426"/>
              <a:ext cx="174625" cy="579438"/>
            </a:xfrm>
            <a:custGeom>
              <a:avLst/>
              <a:gdLst>
                <a:gd name="T0" fmla="*/ 74 w 147"/>
                <a:gd name="T1" fmla="*/ 0 h 486"/>
                <a:gd name="T2" fmla="*/ 0 w 147"/>
                <a:gd name="T3" fmla="*/ 73 h 486"/>
                <a:gd name="T4" fmla="*/ 0 w 147"/>
                <a:gd name="T5" fmla="*/ 411 h 486"/>
                <a:gd name="T6" fmla="*/ 74 w 147"/>
                <a:gd name="T7" fmla="*/ 486 h 486"/>
                <a:gd name="T8" fmla="*/ 147 w 147"/>
                <a:gd name="T9" fmla="*/ 411 h 486"/>
                <a:gd name="T10" fmla="*/ 147 w 147"/>
                <a:gd name="T11" fmla="*/ 73 h 486"/>
                <a:gd name="T12" fmla="*/ 74 w 147"/>
                <a:gd name="T13" fmla="*/ 0 h 486"/>
              </a:gdLst>
              <a:ahLst/>
              <a:cxnLst>
                <a:cxn ang="0">
                  <a:pos x="T0" y="T1"/>
                </a:cxn>
                <a:cxn ang="0">
                  <a:pos x="T2" y="T3"/>
                </a:cxn>
                <a:cxn ang="0">
                  <a:pos x="T4" y="T5"/>
                </a:cxn>
                <a:cxn ang="0">
                  <a:pos x="T6" y="T7"/>
                </a:cxn>
                <a:cxn ang="0">
                  <a:pos x="T8" y="T9"/>
                </a:cxn>
                <a:cxn ang="0">
                  <a:pos x="T10" y="T11"/>
                </a:cxn>
                <a:cxn ang="0">
                  <a:pos x="T12" y="T13"/>
                </a:cxn>
              </a:cxnLst>
              <a:rect l="0" t="0" r="r" b="b"/>
              <a:pathLst>
                <a:path w="147" h="486">
                  <a:moveTo>
                    <a:pt x="74" y="0"/>
                  </a:moveTo>
                  <a:cubicBezTo>
                    <a:pt x="33" y="0"/>
                    <a:pt x="0" y="32"/>
                    <a:pt x="0" y="73"/>
                  </a:cubicBezTo>
                  <a:cubicBezTo>
                    <a:pt x="0" y="73"/>
                    <a:pt x="0" y="73"/>
                    <a:pt x="0" y="411"/>
                  </a:cubicBezTo>
                  <a:cubicBezTo>
                    <a:pt x="0" y="452"/>
                    <a:pt x="33" y="486"/>
                    <a:pt x="74" y="486"/>
                  </a:cubicBezTo>
                  <a:cubicBezTo>
                    <a:pt x="115" y="486"/>
                    <a:pt x="147" y="452"/>
                    <a:pt x="147" y="411"/>
                  </a:cubicBezTo>
                  <a:cubicBezTo>
                    <a:pt x="147" y="411"/>
                    <a:pt x="147" y="411"/>
                    <a:pt x="147" y="73"/>
                  </a:cubicBezTo>
                  <a:cubicBezTo>
                    <a:pt x="147"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8" name="Freeform 42"/>
            <p:cNvSpPr>
              <a:spLocks/>
            </p:cNvSpPr>
            <p:nvPr userDrawn="1"/>
          </p:nvSpPr>
          <p:spPr bwMode="auto">
            <a:xfrm>
              <a:off x="336550" y="1258888"/>
              <a:ext cx="174625" cy="404813"/>
            </a:xfrm>
            <a:custGeom>
              <a:avLst/>
              <a:gdLst>
                <a:gd name="T0" fmla="*/ 73 w 147"/>
                <a:gd name="T1" fmla="*/ 339 h 339"/>
                <a:gd name="T2" fmla="*/ 147 w 147"/>
                <a:gd name="T3" fmla="*/ 265 h 339"/>
                <a:gd name="T4" fmla="*/ 147 w 147"/>
                <a:gd name="T5" fmla="*/ 74 h 339"/>
                <a:gd name="T6" fmla="*/ 73 w 147"/>
                <a:gd name="T7" fmla="*/ 0 h 339"/>
                <a:gd name="T8" fmla="*/ 0 w 147"/>
                <a:gd name="T9" fmla="*/ 74 h 339"/>
                <a:gd name="T10" fmla="*/ 0 w 147"/>
                <a:gd name="T11" fmla="*/ 265 h 339"/>
                <a:gd name="T12" fmla="*/ 73 w 147"/>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47" h="339">
                  <a:moveTo>
                    <a:pt x="73" y="339"/>
                  </a:moveTo>
                  <a:cubicBezTo>
                    <a:pt x="114" y="339"/>
                    <a:pt x="147" y="306"/>
                    <a:pt x="147" y="265"/>
                  </a:cubicBezTo>
                  <a:cubicBezTo>
                    <a:pt x="147" y="265"/>
                    <a:pt x="147" y="265"/>
                    <a:pt x="147" y="74"/>
                  </a:cubicBezTo>
                  <a:cubicBezTo>
                    <a:pt x="147" y="33"/>
                    <a:pt x="114" y="0"/>
                    <a:pt x="73" y="0"/>
                  </a:cubicBezTo>
                  <a:cubicBezTo>
                    <a:pt x="32" y="0"/>
                    <a:pt x="0" y="33"/>
                    <a:pt x="0" y="74"/>
                  </a:cubicBezTo>
                  <a:cubicBezTo>
                    <a:pt x="0" y="74"/>
                    <a:pt x="0" y="74"/>
                    <a:pt x="0" y="265"/>
                  </a:cubicBezTo>
                  <a:cubicBezTo>
                    <a:pt x="0" y="306"/>
                    <a:pt x="32" y="339"/>
                    <a:pt x="73" y="3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9" name="Freeform 43"/>
            <p:cNvSpPr>
              <a:spLocks noEditPoints="1"/>
            </p:cNvSpPr>
            <p:nvPr userDrawn="1"/>
          </p:nvSpPr>
          <p:spPr bwMode="auto">
            <a:xfrm>
              <a:off x="0" y="1044576"/>
              <a:ext cx="9144000" cy="4767263"/>
            </a:xfrm>
            <a:custGeom>
              <a:avLst/>
              <a:gdLst>
                <a:gd name="T0" fmla="*/ 7097 w 7680"/>
                <a:gd name="T1" fmla="*/ 543 h 4002"/>
                <a:gd name="T2" fmla="*/ 6591 w 7680"/>
                <a:gd name="T3" fmla="*/ 808 h 4002"/>
                <a:gd name="T4" fmla="*/ 6083 w 7680"/>
                <a:gd name="T5" fmla="*/ 651 h 4002"/>
                <a:gd name="T6" fmla="*/ 5573 w 7680"/>
                <a:gd name="T7" fmla="*/ 525 h 4002"/>
                <a:gd name="T8" fmla="*/ 5072 w 7680"/>
                <a:gd name="T9" fmla="*/ 205 h 4002"/>
                <a:gd name="T10" fmla="*/ 4489 w 7680"/>
                <a:gd name="T11" fmla="*/ 543 h 4002"/>
                <a:gd name="T12" fmla="*/ 3983 w 7680"/>
                <a:gd name="T13" fmla="*/ 808 h 4002"/>
                <a:gd name="T14" fmla="*/ 3477 w 7680"/>
                <a:gd name="T15" fmla="*/ 540 h 4002"/>
                <a:gd name="T16" fmla="*/ 2897 w 7680"/>
                <a:gd name="T17" fmla="*/ 664 h 4002"/>
                <a:gd name="T18" fmla="*/ 2390 w 7680"/>
                <a:gd name="T19" fmla="*/ 479 h 4002"/>
                <a:gd name="T20" fmla="*/ 1879 w 7680"/>
                <a:gd name="T21" fmla="*/ 599 h 4002"/>
                <a:gd name="T22" fmla="*/ 1376 w 7680"/>
                <a:gd name="T23" fmla="*/ 670 h 4002"/>
                <a:gd name="T24" fmla="*/ 869 w 7680"/>
                <a:gd name="T25" fmla="*/ 540 h 4002"/>
                <a:gd name="T26" fmla="*/ 289 w 7680"/>
                <a:gd name="T27" fmla="*/ 664 h 4002"/>
                <a:gd name="T28" fmla="*/ 0 w 7680"/>
                <a:gd name="T29" fmla="*/ 3797 h 4002"/>
                <a:gd name="T30" fmla="*/ 583 w 7680"/>
                <a:gd name="T31" fmla="*/ 3460 h 4002"/>
                <a:gd name="T32" fmla="*/ 1089 w 7680"/>
                <a:gd name="T33" fmla="*/ 3194 h 4002"/>
                <a:gd name="T34" fmla="*/ 1597 w 7680"/>
                <a:gd name="T35" fmla="*/ 3352 h 4002"/>
                <a:gd name="T36" fmla="*/ 2107 w 7680"/>
                <a:gd name="T37" fmla="*/ 3477 h 4002"/>
                <a:gd name="T38" fmla="*/ 2608 w 7680"/>
                <a:gd name="T39" fmla="*/ 3797 h 4002"/>
                <a:gd name="T40" fmla="*/ 3191 w 7680"/>
                <a:gd name="T41" fmla="*/ 3460 h 4002"/>
                <a:gd name="T42" fmla="*/ 3697 w 7680"/>
                <a:gd name="T43" fmla="*/ 3194 h 4002"/>
                <a:gd name="T44" fmla="*/ 4203 w 7680"/>
                <a:gd name="T45" fmla="*/ 3462 h 4002"/>
                <a:gd name="T46" fmla="*/ 4783 w 7680"/>
                <a:gd name="T47" fmla="*/ 3338 h 4002"/>
                <a:gd name="T48" fmla="*/ 5290 w 7680"/>
                <a:gd name="T49" fmla="*/ 3523 h 4002"/>
                <a:gd name="T50" fmla="*/ 5801 w 7680"/>
                <a:gd name="T51" fmla="*/ 3404 h 4002"/>
                <a:gd name="T52" fmla="*/ 6304 w 7680"/>
                <a:gd name="T53" fmla="*/ 3332 h 4002"/>
                <a:gd name="T54" fmla="*/ 6811 w 7680"/>
                <a:gd name="T55" fmla="*/ 3462 h 4002"/>
                <a:gd name="T56" fmla="*/ 7391 w 7680"/>
                <a:gd name="T57" fmla="*/ 3338 h 4002"/>
                <a:gd name="T58" fmla="*/ 7680 w 7680"/>
                <a:gd name="T59" fmla="*/ 205 h 4002"/>
                <a:gd name="T60" fmla="*/ 501 w 7680"/>
                <a:gd name="T61" fmla="*/ 3321 h 4002"/>
                <a:gd name="T62" fmla="*/ 1088 w 7680"/>
                <a:gd name="T63" fmla="*/ 2546 h 4002"/>
                <a:gd name="T64" fmla="*/ 1605 w 7680"/>
                <a:gd name="T65" fmla="*/ 3150 h 4002"/>
                <a:gd name="T66" fmla="*/ 2538 w 7680"/>
                <a:gd name="T67" fmla="*/ 3261 h 4002"/>
                <a:gd name="T68" fmla="*/ 2834 w 7680"/>
                <a:gd name="T69" fmla="*/ 3593 h 4002"/>
                <a:gd name="T70" fmla="*/ 3109 w 7680"/>
                <a:gd name="T71" fmla="*/ 3109 h 4002"/>
                <a:gd name="T72" fmla="*/ 3767 w 7680"/>
                <a:gd name="T73" fmla="*/ 2676 h 4002"/>
                <a:gd name="T74" fmla="*/ 4065 w 7680"/>
                <a:gd name="T75" fmla="*/ 3520 h 4002"/>
                <a:gd name="T76" fmla="*/ 4267 w 7680"/>
                <a:gd name="T77" fmla="*/ 2771 h 4002"/>
                <a:gd name="T78" fmla="*/ 4785 w 7680"/>
                <a:gd name="T79" fmla="*/ 2709 h 4002"/>
                <a:gd name="T80" fmla="*/ 5728 w 7680"/>
                <a:gd name="T81" fmla="*/ 3177 h 4002"/>
                <a:gd name="T82" fmla="*/ 6379 w 7680"/>
                <a:gd name="T83" fmla="*/ 3187 h 4002"/>
                <a:gd name="T84" fmla="*/ 6875 w 7680"/>
                <a:gd name="T85" fmla="*/ 3321 h 4002"/>
                <a:gd name="T86" fmla="*/ 6949 w 7680"/>
                <a:gd name="T87" fmla="*/ 3035 h 4002"/>
                <a:gd name="T88" fmla="*/ 7540 w 7680"/>
                <a:gd name="T89" fmla="*/ 2709 h 4002"/>
                <a:gd name="T90" fmla="*/ 7179 w 7680"/>
                <a:gd name="T91" fmla="*/ 681 h 4002"/>
                <a:gd name="T92" fmla="*/ 6592 w 7680"/>
                <a:gd name="T93" fmla="*/ 1456 h 4002"/>
                <a:gd name="T94" fmla="*/ 6075 w 7680"/>
                <a:gd name="T95" fmla="*/ 852 h 4002"/>
                <a:gd name="T96" fmla="*/ 5142 w 7680"/>
                <a:gd name="T97" fmla="*/ 742 h 4002"/>
                <a:gd name="T98" fmla="*/ 4846 w 7680"/>
                <a:gd name="T99" fmla="*/ 409 h 4002"/>
                <a:gd name="T100" fmla="*/ 4571 w 7680"/>
                <a:gd name="T101" fmla="*/ 894 h 4002"/>
                <a:gd name="T102" fmla="*/ 3913 w 7680"/>
                <a:gd name="T103" fmla="*/ 1326 h 4002"/>
                <a:gd name="T104" fmla="*/ 3615 w 7680"/>
                <a:gd name="T105" fmla="*/ 483 h 4002"/>
                <a:gd name="T106" fmla="*/ 3413 w 7680"/>
                <a:gd name="T107" fmla="*/ 1231 h 4002"/>
                <a:gd name="T108" fmla="*/ 2895 w 7680"/>
                <a:gd name="T109" fmla="*/ 1293 h 4002"/>
                <a:gd name="T110" fmla="*/ 1952 w 7680"/>
                <a:gd name="T111" fmla="*/ 826 h 4002"/>
                <a:gd name="T112" fmla="*/ 1301 w 7680"/>
                <a:gd name="T113" fmla="*/ 815 h 4002"/>
                <a:gd name="T114" fmla="*/ 805 w 7680"/>
                <a:gd name="T115" fmla="*/ 681 h 4002"/>
                <a:gd name="T116" fmla="*/ 731 w 7680"/>
                <a:gd name="T117" fmla="*/ 967 h 4002"/>
                <a:gd name="T118" fmla="*/ 140 w 7680"/>
                <a:gd name="T119" fmla="*/ 1293 h 4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80" h="4002">
                  <a:moveTo>
                    <a:pt x="7607" y="132"/>
                  </a:moveTo>
                  <a:cubicBezTo>
                    <a:pt x="7566" y="132"/>
                    <a:pt x="7534" y="165"/>
                    <a:pt x="7534" y="205"/>
                  </a:cubicBezTo>
                  <a:cubicBezTo>
                    <a:pt x="7534" y="268"/>
                    <a:pt x="7534" y="268"/>
                    <a:pt x="7534" y="268"/>
                  </a:cubicBezTo>
                  <a:cubicBezTo>
                    <a:pt x="7530" y="305"/>
                    <a:pt x="7498" y="334"/>
                    <a:pt x="7461" y="334"/>
                  </a:cubicBezTo>
                  <a:cubicBezTo>
                    <a:pt x="7427" y="334"/>
                    <a:pt x="7398" y="311"/>
                    <a:pt x="7390" y="280"/>
                  </a:cubicBezTo>
                  <a:cubicBezTo>
                    <a:pt x="7390" y="74"/>
                    <a:pt x="7390" y="74"/>
                    <a:pt x="7390" y="74"/>
                  </a:cubicBezTo>
                  <a:cubicBezTo>
                    <a:pt x="7390" y="33"/>
                    <a:pt x="7357" y="0"/>
                    <a:pt x="7317" y="0"/>
                  </a:cubicBezTo>
                  <a:cubicBezTo>
                    <a:pt x="7276" y="0"/>
                    <a:pt x="7243" y="33"/>
                    <a:pt x="7243" y="74"/>
                  </a:cubicBezTo>
                  <a:cubicBezTo>
                    <a:pt x="7243" y="540"/>
                    <a:pt x="7243" y="540"/>
                    <a:pt x="7243" y="540"/>
                  </a:cubicBezTo>
                  <a:cubicBezTo>
                    <a:pt x="7241" y="579"/>
                    <a:pt x="7209" y="609"/>
                    <a:pt x="7171" y="609"/>
                  </a:cubicBezTo>
                  <a:cubicBezTo>
                    <a:pt x="7132" y="609"/>
                    <a:pt x="7101" y="580"/>
                    <a:pt x="7097" y="543"/>
                  </a:cubicBezTo>
                  <a:cubicBezTo>
                    <a:pt x="7097" y="491"/>
                    <a:pt x="7097" y="491"/>
                    <a:pt x="7097" y="491"/>
                  </a:cubicBezTo>
                  <a:cubicBezTo>
                    <a:pt x="7097" y="451"/>
                    <a:pt x="7064" y="418"/>
                    <a:pt x="7024" y="418"/>
                  </a:cubicBezTo>
                  <a:cubicBezTo>
                    <a:pt x="6983" y="418"/>
                    <a:pt x="6951" y="451"/>
                    <a:pt x="6951" y="491"/>
                  </a:cubicBezTo>
                  <a:cubicBezTo>
                    <a:pt x="6951" y="757"/>
                    <a:pt x="6951" y="757"/>
                    <a:pt x="6951" y="757"/>
                  </a:cubicBezTo>
                  <a:cubicBezTo>
                    <a:pt x="6942" y="788"/>
                    <a:pt x="6914" y="810"/>
                    <a:pt x="6880" y="810"/>
                  </a:cubicBezTo>
                  <a:cubicBezTo>
                    <a:pt x="6847" y="810"/>
                    <a:pt x="6819" y="789"/>
                    <a:pt x="6810" y="759"/>
                  </a:cubicBezTo>
                  <a:cubicBezTo>
                    <a:pt x="6810" y="664"/>
                    <a:pt x="6810" y="664"/>
                    <a:pt x="6810" y="664"/>
                  </a:cubicBezTo>
                  <a:cubicBezTo>
                    <a:pt x="6810" y="623"/>
                    <a:pt x="6777" y="591"/>
                    <a:pt x="6737" y="591"/>
                  </a:cubicBezTo>
                  <a:cubicBezTo>
                    <a:pt x="6696" y="591"/>
                    <a:pt x="6664" y="623"/>
                    <a:pt x="6664" y="664"/>
                  </a:cubicBezTo>
                  <a:cubicBezTo>
                    <a:pt x="6664" y="746"/>
                    <a:pt x="6664" y="746"/>
                    <a:pt x="6664" y="746"/>
                  </a:cubicBezTo>
                  <a:cubicBezTo>
                    <a:pt x="6658" y="781"/>
                    <a:pt x="6628" y="808"/>
                    <a:pt x="6591" y="808"/>
                  </a:cubicBezTo>
                  <a:cubicBezTo>
                    <a:pt x="6551" y="808"/>
                    <a:pt x="6518" y="775"/>
                    <a:pt x="6518" y="734"/>
                  </a:cubicBezTo>
                  <a:cubicBezTo>
                    <a:pt x="6518" y="278"/>
                    <a:pt x="6518" y="278"/>
                    <a:pt x="6518" y="278"/>
                  </a:cubicBezTo>
                  <a:cubicBezTo>
                    <a:pt x="6518" y="237"/>
                    <a:pt x="6485" y="204"/>
                    <a:pt x="6444" y="204"/>
                  </a:cubicBezTo>
                  <a:cubicBezTo>
                    <a:pt x="6404" y="204"/>
                    <a:pt x="6371" y="237"/>
                    <a:pt x="6371" y="278"/>
                  </a:cubicBezTo>
                  <a:cubicBezTo>
                    <a:pt x="6371" y="946"/>
                    <a:pt x="6371" y="946"/>
                    <a:pt x="6371" y="946"/>
                  </a:cubicBezTo>
                  <a:cubicBezTo>
                    <a:pt x="6360" y="974"/>
                    <a:pt x="6334" y="994"/>
                    <a:pt x="6302" y="994"/>
                  </a:cubicBezTo>
                  <a:cubicBezTo>
                    <a:pt x="6264" y="994"/>
                    <a:pt x="6232" y="965"/>
                    <a:pt x="6229" y="927"/>
                  </a:cubicBezTo>
                  <a:cubicBezTo>
                    <a:pt x="6229" y="553"/>
                    <a:pt x="6229" y="553"/>
                    <a:pt x="6229" y="553"/>
                  </a:cubicBezTo>
                  <a:cubicBezTo>
                    <a:pt x="6229" y="512"/>
                    <a:pt x="6196" y="479"/>
                    <a:pt x="6156" y="479"/>
                  </a:cubicBezTo>
                  <a:cubicBezTo>
                    <a:pt x="6116" y="479"/>
                    <a:pt x="6083" y="512"/>
                    <a:pt x="6083" y="553"/>
                  </a:cubicBezTo>
                  <a:cubicBezTo>
                    <a:pt x="6083" y="651"/>
                    <a:pt x="6083" y="651"/>
                    <a:pt x="6083" y="651"/>
                  </a:cubicBezTo>
                  <a:cubicBezTo>
                    <a:pt x="6080" y="688"/>
                    <a:pt x="6048" y="717"/>
                    <a:pt x="6009" y="717"/>
                  </a:cubicBezTo>
                  <a:cubicBezTo>
                    <a:pt x="5972" y="717"/>
                    <a:pt x="5940" y="688"/>
                    <a:pt x="5937" y="651"/>
                  </a:cubicBezTo>
                  <a:cubicBezTo>
                    <a:pt x="5937" y="428"/>
                    <a:pt x="5937" y="428"/>
                    <a:pt x="5937" y="428"/>
                  </a:cubicBezTo>
                  <a:cubicBezTo>
                    <a:pt x="5937" y="387"/>
                    <a:pt x="5904" y="355"/>
                    <a:pt x="5863" y="355"/>
                  </a:cubicBezTo>
                  <a:cubicBezTo>
                    <a:pt x="5823" y="355"/>
                    <a:pt x="5790" y="387"/>
                    <a:pt x="5790" y="428"/>
                  </a:cubicBezTo>
                  <a:cubicBezTo>
                    <a:pt x="5790" y="705"/>
                    <a:pt x="5790" y="705"/>
                    <a:pt x="5790" y="705"/>
                  </a:cubicBezTo>
                  <a:cubicBezTo>
                    <a:pt x="5783" y="739"/>
                    <a:pt x="5753" y="764"/>
                    <a:pt x="5718" y="764"/>
                  </a:cubicBezTo>
                  <a:cubicBezTo>
                    <a:pt x="5681" y="764"/>
                    <a:pt x="5651" y="738"/>
                    <a:pt x="5645" y="702"/>
                  </a:cubicBezTo>
                  <a:cubicBezTo>
                    <a:pt x="5645" y="599"/>
                    <a:pt x="5645" y="599"/>
                    <a:pt x="5645" y="599"/>
                  </a:cubicBezTo>
                  <a:cubicBezTo>
                    <a:pt x="5645" y="598"/>
                    <a:pt x="5645" y="598"/>
                    <a:pt x="5645" y="598"/>
                  </a:cubicBezTo>
                  <a:cubicBezTo>
                    <a:pt x="5645" y="558"/>
                    <a:pt x="5613" y="525"/>
                    <a:pt x="5573" y="525"/>
                  </a:cubicBezTo>
                  <a:cubicBezTo>
                    <a:pt x="5532" y="525"/>
                    <a:pt x="5499" y="558"/>
                    <a:pt x="5499" y="598"/>
                  </a:cubicBezTo>
                  <a:cubicBezTo>
                    <a:pt x="5499" y="750"/>
                    <a:pt x="5499" y="750"/>
                    <a:pt x="5499" y="750"/>
                  </a:cubicBezTo>
                  <a:cubicBezTo>
                    <a:pt x="5489" y="777"/>
                    <a:pt x="5461" y="796"/>
                    <a:pt x="5431" y="796"/>
                  </a:cubicBezTo>
                  <a:cubicBezTo>
                    <a:pt x="5399" y="796"/>
                    <a:pt x="5372" y="776"/>
                    <a:pt x="5362" y="747"/>
                  </a:cubicBezTo>
                  <a:cubicBezTo>
                    <a:pt x="5362" y="489"/>
                    <a:pt x="5362" y="489"/>
                    <a:pt x="5362" y="489"/>
                  </a:cubicBezTo>
                  <a:cubicBezTo>
                    <a:pt x="5362" y="448"/>
                    <a:pt x="5330" y="415"/>
                    <a:pt x="5289" y="415"/>
                  </a:cubicBezTo>
                  <a:cubicBezTo>
                    <a:pt x="5248" y="415"/>
                    <a:pt x="5215" y="448"/>
                    <a:pt x="5215" y="489"/>
                  </a:cubicBezTo>
                  <a:cubicBezTo>
                    <a:pt x="5215" y="605"/>
                    <a:pt x="5215" y="605"/>
                    <a:pt x="5215" y="605"/>
                  </a:cubicBezTo>
                  <a:cubicBezTo>
                    <a:pt x="5211" y="642"/>
                    <a:pt x="5180" y="670"/>
                    <a:pt x="5142" y="670"/>
                  </a:cubicBezTo>
                  <a:cubicBezTo>
                    <a:pt x="5109" y="670"/>
                    <a:pt x="5081" y="647"/>
                    <a:pt x="5072" y="616"/>
                  </a:cubicBezTo>
                  <a:cubicBezTo>
                    <a:pt x="5072" y="205"/>
                    <a:pt x="5072" y="205"/>
                    <a:pt x="5072" y="205"/>
                  </a:cubicBezTo>
                  <a:cubicBezTo>
                    <a:pt x="5072" y="165"/>
                    <a:pt x="5039" y="132"/>
                    <a:pt x="4998" y="132"/>
                  </a:cubicBezTo>
                  <a:cubicBezTo>
                    <a:pt x="4958" y="132"/>
                    <a:pt x="4926" y="165"/>
                    <a:pt x="4926" y="205"/>
                  </a:cubicBezTo>
                  <a:cubicBezTo>
                    <a:pt x="4926" y="268"/>
                    <a:pt x="4926" y="268"/>
                    <a:pt x="4926" y="268"/>
                  </a:cubicBezTo>
                  <a:cubicBezTo>
                    <a:pt x="4922" y="305"/>
                    <a:pt x="4890" y="334"/>
                    <a:pt x="4853" y="334"/>
                  </a:cubicBezTo>
                  <a:cubicBezTo>
                    <a:pt x="4819" y="334"/>
                    <a:pt x="4791" y="311"/>
                    <a:pt x="4782" y="280"/>
                  </a:cubicBezTo>
                  <a:cubicBezTo>
                    <a:pt x="4782" y="74"/>
                    <a:pt x="4782" y="74"/>
                    <a:pt x="4782" y="74"/>
                  </a:cubicBezTo>
                  <a:cubicBezTo>
                    <a:pt x="4782" y="33"/>
                    <a:pt x="4749" y="0"/>
                    <a:pt x="4709" y="0"/>
                  </a:cubicBezTo>
                  <a:cubicBezTo>
                    <a:pt x="4668" y="0"/>
                    <a:pt x="4635" y="33"/>
                    <a:pt x="4635" y="74"/>
                  </a:cubicBezTo>
                  <a:cubicBezTo>
                    <a:pt x="4635" y="540"/>
                    <a:pt x="4635" y="540"/>
                    <a:pt x="4635" y="540"/>
                  </a:cubicBezTo>
                  <a:cubicBezTo>
                    <a:pt x="4633" y="579"/>
                    <a:pt x="4601" y="609"/>
                    <a:pt x="4562" y="609"/>
                  </a:cubicBezTo>
                  <a:cubicBezTo>
                    <a:pt x="4524" y="609"/>
                    <a:pt x="4492" y="580"/>
                    <a:pt x="4489" y="543"/>
                  </a:cubicBezTo>
                  <a:cubicBezTo>
                    <a:pt x="4489" y="491"/>
                    <a:pt x="4489" y="491"/>
                    <a:pt x="4489" y="491"/>
                  </a:cubicBezTo>
                  <a:cubicBezTo>
                    <a:pt x="4489" y="451"/>
                    <a:pt x="4456" y="418"/>
                    <a:pt x="4416" y="418"/>
                  </a:cubicBezTo>
                  <a:cubicBezTo>
                    <a:pt x="4375" y="418"/>
                    <a:pt x="4343" y="451"/>
                    <a:pt x="4343" y="491"/>
                  </a:cubicBezTo>
                  <a:cubicBezTo>
                    <a:pt x="4343" y="757"/>
                    <a:pt x="4343" y="757"/>
                    <a:pt x="4343" y="757"/>
                  </a:cubicBezTo>
                  <a:cubicBezTo>
                    <a:pt x="4334" y="788"/>
                    <a:pt x="4306" y="810"/>
                    <a:pt x="4271" y="810"/>
                  </a:cubicBezTo>
                  <a:cubicBezTo>
                    <a:pt x="4239" y="810"/>
                    <a:pt x="4211" y="789"/>
                    <a:pt x="4202" y="759"/>
                  </a:cubicBezTo>
                  <a:cubicBezTo>
                    <a:pt x="4202" y="664"/>
                    <a:pt x="4202" y="664"/>
                    <a:pt x="4202" y="664"/>
                  </a:cubicBezTo>
                  <a:cubicBezTo>
                    <a:pt x="4202" y="623"/>
                    <a:pt x="4169" y="591"/>
                    <a:pt x="4128" y="591"/>
                  </a:cubicBezTo>
                  <a:cubicBezTo>
                    <a:pt x="4088" y="591"/>
                    <a:pt x="4056" y="623"/>
                    <a:pt x="4056" y="664"/>
                  </a:cubicBezTo>
                  <a:cubicBezTo>
                    <a:pt x="4056" y="746"/>
                    <a:pt x="4056" y="746"/>
                    <a:pt x="4056" y="746"/>
                  </a:cubicBezTo>
                  <a:cubicBezTo>
                    <a:pt x="4050" y="781"/>
                    <a:pt x="4020" y="808"/>
                    <a:pt x="3983" y="808"/>
                  </a:cubicBezTo>
                  <a:cubicBezTo>
                    <a:pt x="3951" y="808"/>
                    <a:pt x="3924" y="787"/>
                    <a:pt x="3914" y="759"/>
                  </a:cubicBezTo>
                  <a:cubicBezTo>
                    <a:pt x="3914" y="483"/>
                    <a:pt x="3914" y="278"/>
                    <a:pt x="3914" y="205"/>
                  </a:cubicBezTo>
                  <a:cubicBezTo>
                    <a:pt x="3914" y="165"/>
                    <a:pt x="3881" y="132"/>
                    <a:pt x="3840" y="132"/>
                  </a:cubicBezTo>
                  <a:cubicBezTo>
                    <a:pt x="3800" y="132"/>
                    <a:pt x="3767" y="165"/>
                    <a:pt x="3767" y="205"/>
                  </a:cubicBezTo>
                  <a:cubicBezTo>
                    <a:pt x="3767" y="268"/>
                    <a:pt x="3767" y="268"/>
                    <a:pt x="3767" y="268"/>
                  </a:cubicBezTo>
                  <a:cubicBezTo>
                    <a:pt x="3764" y="305"/>
                    <a:pt x="3732" y="334"/>
                    <a:pt x="3694" y="334"/>
                  </a:cubicBezTo>
                  <a:cubicBezTo>
                    <a:pt x="3660" y="334"/>
                    <a:pt x="3632" y="311"/>
                    <a:pt x="3624" y="280"/>
                  </a:cubicBezTo>
                  <a:cubicBezTo>
                    <a:pt x="3624" y="74"/>
                    <a:pt x="3624" y="74"/>
                    <a:pt x="3624" y="74"/>
                  </a:cubicBezTo>
                  <a:cubicBezTo>
                    <a:pt x="3624" y="33"/>
                    <a:pt x="3591" y="0"/>
                    <a:pt x="3550" y="0"/>
                  </a:cubicBezTo>
                  <a:cubicBezTo>
                    <a:pt x="3510" y="0"/>
                    <a:pt x="3477" y="33"/>
                    <a:pt x="3477" y="74"/>
                  </a:cubicBezTo>
                  <a:cubicBezTo>
                    <a:pt x="3477" y="540"/>
                    <a:pt x="3477" y="540"/>
                    <a:pt x="3477" y="540"/>
                  </a:cubicBezTo>
                  <a:cubicBezTo>
                    <a:pt x="3475" y="579"/>
                    <a:pt x="3443" y="609"/>
                    <a:pt x="3404" y="609"/>
                  </a:cubicBezTo>
                  <a:cubicBezTo>
                    <a:pt x="3365" y="609"/>
                    <a:pt x="3334" y="580"/>
                    <a:pt x="3331" y="543"/>
                  </a:cubicBezTo>
                  <a:cubicBezTo>
                    <a:pt x="3331" y="491"/>
                    <a:pt x="3331" y="491"/>
                    <a:pt x="3331" y="491"/>
                  </a:cubicBezTo>
                  <a:cubicBezTo>
                    <a:pt x="3331" y="451"/>
                    <a:pt x="3298" y="418"/>
                    <a:pt x="3257" y="418"/>
                  </a:cubicBezTo>
                  <a:cubicBezTo>
                    <a:pt x="3217" y="418"/>
                    <a:pt x="3185" y="451"/>
                    <a:pt x="3185" y="491"/>
                  </a:cubicBezTo>
                  <a:cubicBezTo>
                    <a:pt x="3185" y="757"/>
                    <a:pt x="3185" y="757"/>
                    <a:pt x="3185" y="757"/>
                  </a:cubicBezTo>
                  <a:cubicBezTo>
                    <a:pt x="3176" y="788"/>
                    <a:pt x="3148" y="810"/>
                    <a:pt x="3113" y="810"/>
                  </a:cubicBezTo>
                  <a:cubicBezTo>
                    <a:pt x="3081" y="810"/>
                    <a:pt x="3053" y="789"/>
                    <a:pt x="3044" y="759"/>
                  </a:cubicBezTo>
                  <a:cubicBezTo>
                    <a:pt x="3044" y="664"/>
                    <a:pt x="3044" y="664"/>
                    <a:pt x="3044" y="664"/>
                  </a:cubicBezTo>
                  <a:cubicBezTo>
                    <a:pt x="3044" y="623"/>
                    <a:pt x="3011" y="591"/>
                    <a:pt x="2970" y="591"/>
                  </a:cubicBezTo>
                  <a:cubicBezTo>
                    <a:pt x="2930" y="591"/>
                    <a:pt x="2897" y="623"/>
                    <a:pt x="2897" y="664"/>
                  </a:cubicBezTo>
                  <a:cubicBezTo>
                    <a:pt x="2897" y="746"/>
                    <a:pt x="2897" y="746"/>
                    <a:pt x="2897" y="746"/>
                  </a:cubicBezTo>
                  <a:cubicBezTo>
                    <a:pt x="2892" y="781"/>
                    <a:pt x="2862" y="808"/>
                    <a:pt x="2825" y="808"/>
                  </a:cubicBezTo>
                  <a:cubicBezTo>
                    <a:pt x="2784" y="808"/>
                    <a:pt x="2751" y="775"/>
                    <a:pt x="2751" y="734"/>
                  </a:cubicBezTo>
                  <a:cubicBezTo>
                    <a:pt x="2751" y="278"/>
                    <a:pt x="2751" y="278"/>
                    <a:pt x="2751" y="278"/>
                  </a:cubicBezTo>
                  <a:cubicBezTo>
                    <a:pt x="2751" y="237"/>
                    <a:pt x="2718" y="204"/>
                    <a:pt x="2678" y="204"/>
                  </a:cubicBezTo>
                  <a:cubicBezTo>
                    <a:pt x="2638" y="204"/>
                    <a:pt x="2605" y="237"/>
                    <a:pt x="2605" y="278"/>
                  </a:cubicBezTo>
                  <a:cubicBezTo>
                    <a:pt x="2605" y="946"/>
                    <a:pt x="2605" y="946"/>
                    <a:pt x="2605" y="946"/>
                  </a:cubicBezTo>
                  <a:cubicBezTo>
                    <a:pt x="2594" y="974"/>
                    <a:pt x="2567" y="994"/>
                    <a:pt x="2536" y="994"/>
                  </a:cubicBezTo>
                  <a:cubicBezTo>
                    <a:pt x="2498" y="994"/>
                    <a:pt x="2466" y="965"/>
                    <a:pt x="2463" y="927"/>
                  </a:cubicBezTo>
                  <a:cubicBezTo>
                    <a:pt x="2463" y="553"/>
                    <a:pt x="2463" y="553"/>
                    <a:pt x="2463" y="553"/>
                  </a:cubicBezTo>
                  <a:cubicBezTo>
                    <a:pt x="2463" y="512"/>
                    <a:pt x="2430" y="479"/>
                    <a:pt x="2390" y="479"/>
                  </a:cubicBezTo>
                  <a:cubicBezTo>
                    <a:pt x="2349" y="479"/>
                    <a:pt x="2316" y="512"/>
                    <a:pt x="2316" y="553"/>
                  </a:cubicBezTo>
                  <a:cubicBezTo>
                    <a:pt x="2316" y="651"/>
                    <a:pt x="2316" y="651"/>
                    <a:pt x="2316" y="651"/>
                  </a:cubicBezTo>
                  <a:cubicBezTo>
                    <a:pt x="2313" y="688"/>
                    <a:pt x="2282" y="717"/>
                    <a:pt x="2243" y="717"/>
                  </a:cubicBezTo>
                  <a:cubicBezTo>
                    <a:pt x="2205" y="717"/>
                    <a:pt x="2174" y="688"/>
                    <a:pt x="2171" y="651"/>
                  </a:cubicBezTo>
                  <a:cubicBezTo>
                    <a:pt x="2171" y="428"/>
                    <a:pt x="2171" y="428"/>
                    <a:pt x="2171" y="428"/>
                  </a:cubicBezTo>
                  <a:cubicBezTo>
                    <a:pt x="2171" y="387"/>
                    <a:pt x="2138" y="355"/>
                    <a:pt x="2097" y="355"/>
                  </a:cubicBezTo>
                  <a:cubicBezTo>
                    <a:pt x="2057" y="355"/>
                    <a:pt x="2023" y="387"/>
                    <a:pt x="2023" y="428"/>
                  </a:cubicBezTo>
                  <a:cubicBezTo>
                    <a:pt x="2023" y="705"/>
                    <a:pt x="2023" y="705"/>
                    <a:pt x="2023" y="705"/>
                  </a:cubicBezTo>
                  <a:cubicBezTo>
                    <a:pt x="2017" y="739"/>
                    <a:pt x="1987" y="764"/>
                    <a:pt x="1952" y="764"/>
                  </a:cubicBezTo>
                  <a:cubicBezTo>
                    <a:pt x="1915" y="764"/>
                    <a:pt x="1885" y="738"/>
                    <a:pt x="1879" y="702"/>
                  </a:cubicBezTo>
                  <a:cubicBezTo>
                    <a:pt x="1879" y="599"/>
                    <a:pt x="1879" y="599"/>
                    <a:pt x="1879" y="599"/>
                  </a:cubicBezTo>
                  <a:cubicBezTo>
                    <a:pt x="1879" y="598"/>
                    <a:pt x="1879" y="598"/>
                    <a:pt x="1879" y="598"/>
                  </a:cubicBezTo>
                  <a:cubicBezTo>
                    <a:pt x="1879" y="558"/>
                    <a:pt x="1847" y="525"/>
                    <a:pt x="1806" y="525"/>
                  </a:cubicBezTo>
                  <a:cubicBezTo>
                    <a:pt x="1766" y="525"/>
                    <a:pt x="1733" y="558"/>
                    <a:pt x="1733" y="598"/>
                  </a:cubicBezTo>
                  <a:cubicBezTo>
                    <a:pt x="1733" y="750"/>
                    <a:pt x="1733" y="750"/>
                    <a:pt x="1733" y="750"/>
                  </a:cubicBezTo>
                  <a:cubicBezTo>
                    <a:pt x="1722" y="777"/>
                    <a:pt x="1695" y="796"/>
                    <a:pt x="1665" y="796"/>
                  </a:cubicBezTo>
                  <a:cubicBezTo>
                    <a:pt x="1633" y="796"/>
                    <a:pt x="1606" y="776"/>
                    <a:pt x="1596" y="747"/>
                  </a:cubicBezTo>
                  <a:cubicBezTo>
                    <a:pt x="1596" y="489"/>
                    <a:pt x="1596" y="489"/>
                    <a:pt x="1596" y="489"/>
                  </a:cubicBezTo>
                  <a:cubicBezTo>
                    <a:pt x="1596" y="448"/>
                    <a:pt x="1563" y="415"/>
                    <a:pt x="1523" y="415"/>
                  </a:cubicBezTo>
                  <a:cubicBezTo>
                    <a:pt x="1482" y="415"/>
                    <a:pt x="1449" y="448"/>
                    <a:pt x="1449" y="489"/>
                  </a:cubicBezTo>
                  <a:cubicBezTo>
                    <a:pt x="1449" y="605"/>
                    <a:pt x="1449" y="605"/>
                    <a:pt x="1449" y="605"/>
                  </a:cubicBezTo>
                  <a:cubicBezTo>
                    <a:pt x="1444" y="642"/>
                    <a:pt x="1414" y="670"/>
                    <a:pt x="1376" y="670"/>
                  </a:cubicBezTo>
                  <a:cubicBezTo>
                    <a:pt x="1343" y="670"/>
                    <a:pt x="1314" y="647"/>
                    <a:pt x="1306" y="616"/>
                  </a:cubicBezTo>
                  <a:cubicBezTo>
                    <a:pt x="1306" y="205"/>
                    <a:pt x="1306" y="205"/>
                    <a:pt x="1306" y="205"/>
                  </a:cubicBezTo>
                  <a:cubicBezTo>
                    <a:pt x="1306" y="165"/>
                    <a:pt x="1273" y="132"/>
                    <a:pt x="1232" y="132"/>
                  </a:cubicBezTo>
                  <a:cubicBezTo>
                    <a:pt x="1192" y="132"/>
                    <a:pt x="1159" y="165"/>
                    <a:pt x="1159" y="205"/>
                  </a:cubicBezTo>
                  <a:cubicBezTo>
                    <a:pt x="1159" y="268"/>
                    <a:pt x="1159" y="268"/>
                    <a:pt x="1159" y="268"/>
                  </a:cubicBezTo>
                  <a:cubicBezTo>
                    <a:pt x="1155" y="305"/>
                    <a:pt x="1124" y="334"/>
                    <a:pt x="1086" y="334"/>
                  </a:cubicBezTo>
                  <a:cubicBezTo>
                    <a:pt x="1052" y="334"/>
                    <a:pt x="1024" y="311"/>
                    <a:pt x="1016" y="280"/>
                  </a:cubicBezTo>
                  <a:cubicBezTo>
                    <a:pt x="1016" y="74"/>
                    <a:pt x="1016" y="74"/>
                    <a:pt x="1016" y="74"/>
                  </a:cubicBezTo>
                  <a:cubicBezTo>
                    <a:pt x="1016" y="33"/>
                    <a:pt x="983" y="0"/>
                    <a:pt x="942" y="0"/>
                  </a:cubicBezTo>
                  <a:cubicBezTo>
                    <a:pt x="902" y="0"/>
                    <a:pt x="869" y="33"/>
                    <a:pt x="869" y="74"/>
                  </a:cubicBezTo>
                  <a:cubicBezTo>
                    <a:pt x="869" y="540"/>
                    <a:pt x="869" y="540"/>
                    <a:pt x="869" y="540"/>
                  </a:cubicBezTo>
                  <a:cubicBezTo>
                    <a:pt x="867" y="579"/>
                    <a:pt x="835" y="609"/>
                    <a:pt x="796" y="609"/>
                  </a:cubicBezTo>
                  <a:cubicBezTo>
                    <a:pt x="757" y="609"/>
                    <a:pt x="726" y="580"/>
                    <a:pt x="723" y="543"/>
                  </a:cubicBezTo>
                  <a:cubicBezTo>
                    <a:pt x="723" y="491"/>
                    <a:pt x="723" y="491"/>
                    <a:pt x="723" y="491"/>
                  </a:cubicBezTo>
                  <a:cubicBezTo>
                    <a:pt x="723" y="451"/>
                    <a:pt x="690" y="418"/>
                    <a:pt x="649" y="418"/>
                  </a:cubicBezTo>
                  <a:cubicBezTo>
                    <a:pt x="609" y="418"/>
                    <a:pt x="577" y="451"/>
                    <a:pt x="577" y="491"/>
                  </a:cubicBezTo>
                  <a:cubicBezTo>
                    <a:pt x="577" y="757"/>
                    <a:pt x="577" y="757"/>
                    <a:pt x="577" y="757"/>
                  </a:cubicBezTo>
                  <a:cubicBezTo>
                    <a:pt x="568" y="788"/>
                    <a:pt x="539" y="810"/>
                    <a:pt x="505" y="810"/>
                  </a:cubicBezTo>
                  <a:cubicBezTo>
                    <a:pt x="473" y="810"/>
                    <a:pt x="445" y="789"/>
                    <a:pt x="436" y="759"/>
                  </a:cubicBezTo>
                  <a:cubicBezTo>
                    <a:pt x="436" y="664"/>
                    <a:pt x="436" y="664"/>
                    <a:pt x="436" y="664"/>
                  </a:cubicBezTo>
                  <a:cubicBezTo>
                    <a:pt x="436" y="623"/>
                    <a:pt x="403" y="591"/>
                    <a:pt x="362" y="591"/>
                  </a:cubicBezTo>
                  <a:cubicBezTo>
                    <a:pt x="321" y="591"/>
                    <a:pt x="289" y="623"/>
                    <a:pt x="289" y="664"/>
                  </a:cubicBezTo>
                  <a:cubicBezTo>
                    <a:pt x="289" y="746"/>
                    <a:pt x="289" y="746"/>
                    <a:pt x="289" y="746"/>
                  </a:cubicBezTo>
                  <a:cubicBezTo>
                    <a:pt x="284" y="781"/>
                    <a:pt x="254" y="808"/>
                    <a:pt x="217" y="808"/>
                  </a:cubicBezTo>
                  <a:cubicBezTo>
                    <a:pt x="176" y="808"/>
                    <a:pt x="143" y="775"/>
                    <a:pt x="143" y="734"/>
                  </a:cubicBezTo>
                  <a:cubicBezTo>
                    <a:pt x="143" y="278"/>
                    <a:pt x="143" y="278"/>
                    <a:pt x="143" y="278"/>
                  </a:cubicBezTo>
                  <a:cubicBezTo>
                    <a:pt x="143" y="237"/>
                    <a:pt x="110" y="204"/>
                    <a:pt x="70" y="204"/>
                  </a:cubicBezTo>
                  <a:cubicBezTo>
                    <a:pt x="39" y="204"/>
                    <a:pt x="14" y="223"/>
                    <a:pt x="2" y="249"/>
                  </a:cubicBezTo>
                  <a:cubicBezTo>
                    <a:pt x="1" y="1561"/>
                    <a:pt x="0" y="1899"/>
                    <a:pt x="0" y="1986"/>
                  </a:cubicBezTo>
                  <a:cubicBezTo>
                    <a:pt x="0" y="1986"/>
                    <a:pt x="0" y="1986"/>
                    <a:pt x="0" y="1986"/>
                  </a:cubicBezTo>
                  <a:cubicBezTo>
                    <a:pt x="0" y="1996"/>
                    <a:pt x="0" y="2006"/>
                    <a:pt x="0" y="2016"/>
                  </a:cubicBezTo>
                  <a:cubicBezTo>
                    <a:pt x="0" y="2016"/>
                    <a:pt x="0" y="2016"/>
                    <a:pt x="0" y="2016"/>
                  </a:cubicBezTo>
                  <a:cubicBezTo>
                    <a:pt x="0" y="2807"/>
                    <a:pt x="0" y="3635"/>
                    <a:pt x="0" y="3797"/>
                  </a:cubicBezTo>
                  <a:cubicBezTo>
                    <a:pt x="0" y="3837"/>
                    <a:pt x="33" y="3871"/>
                    <a:pt x="73" y="3871"/>
                  </a:cubicBezTo>
                  <a:cubicBezTo>
                    <a:pt x="114" y="3871"/>
                    <a:pt x="146" y="3837"/>
                    <a:pt x="146" y="3797"/>
                  </a:cubicBezTo>
                  <a:cubicBezTo>
                    <a:pt x="146" y="3734"/>
                    <a:pt x="146" y="3734"/>
                    <a:pt x="146" y="3734"/>
                  </a:cubicBezTo>
                  <a:cubicBezTo>
                    <a:pt x="150" y="3697"/>
                    <a:pt x="182" y="3668"/>
                    <a:pt x="219" y="3668"/>
                  </a:cubicBezTo>
                  <a:cubicBezTo>
                    <a:pt x="253" y="3668"/>
                    <a:pt x="282" y="3691"/>
                    <a:pt x="290" y="3722"/>
                  </a:cubicBezTo>
                  <a:cubicBezTo>
                    <a:pt x="290" y="3928"/>
                    <a:pt x="290" y="3928"/>
                    <a:pt x="290" y="3928"/>
                  </a:cubicBezTo>
                  <a:cubicBezTo>
                    <a:pt x="290" y="3969"/>
                    <a:pt x="323" y="4002"/>
                    <a:pt x="363" y="4002"/>
                  </a:cubicBezTo>
                  <a:cubicBezTo>
                    <a:pt x="404" y="4002"/>
                    <a:pt x="437" y="3969"/>
                    <a:pt x="437" y="3928"/>
                  </a:cubicBezTo>
                  <a:cubicBezTo>
                    <a:pt x="437" y="3462"/>
                    <a:pt x="437" y="3462"/>
                    <a:pt x="437" y="3462"/>
                  </a:cubicBezTo>
                  <a:cubicBezTo>
                    <a:pt x="439" y="3424"/>
                    <a:pt x="471" y="3393"/>
                    <a:pt x="509" y="3393"/>
                  </a:cubicBezTo>
                  <a:cubicBezTo>
                    <a:pt x="548" y="3393"/>
                    <a:pt x="579" y="3422"/>
                    <a:pt x="583" y="3460"/>
                  </a:cubicBezTo>
                  <a:cubicBezTo>
                    <a:pt x="583" y="3511"/>
                    <a:pt x="583" y="3511"/>
                    <a:pt x="583" y="3511"/>
                  </a:cubicBezTo>
                  <a:cubicBezTo>
                    <a:pt x="583" y="3552"/>
                    <a:pt x="616" y="3584"/>
                    <a:pt x="656" y="3584"/>
                  </a:cubicBezTo>
                  <a:cubicBezTo>
                    <a:pt x="697" y="3584"/>
                    <a:pt x="729" y="3552"/>
                    <a:pt x="729" y="3511"/>
                  </a:cubicBezTo>
                  <a:cubicBezTo>
                    <a:pt x="729" y="3245"/>
                    <a:pt x="729" y="3245"/>
                    <a:pt x="729" y="3245"/>
                  </a:cubicBezTo>
                  <a:cubicBezTo>
                    <a:pt x="738" y="3214"/>
                    <a:pt x="766" y="3192"/>
                    <a:pt x="800" y="3192"/>
                  </a:cubicBezTo>
                  <a:cubicBezTo>
                    <a:pt x="833" y="3192"/>
                    <a:pt x="861" y="3213"/>
                    <a:pt x="870" y="3243"/>
                  </a:cubicBezTo>
                  <a:cubicBezTo>
                    <a:pt x="870" y="3338"/>
                    <a:pt x="870" y="3338"/>
                    <a:pt x="870" y="3338"/>
                  </a:cubicBezTo>
                  <a:cubicBezTo>
                    <a:pt x="870" y="3379"/>
                    <a:pt x="903" y="3412"/>
                    <a:pt x="943" y="3412"/>
                  </a:cubicBezTo>
                  <a:cubicBezTo>
                    <a:pt x="984" y="3412"/>
                    <a:pt x="1016" y="3379"/>
                    <a:pt x="1016" y="3338"/>
                  </a:cubicBezTo>
                  <a:cubicBezTo>
                    <a:pt x="1016" y="3257"/>
                    <a:pt x="1016" y="3257"/>
                    <a:pt x="1016" y="3257"/>
                  </a:cubicBezTo>
                  <a:cubicBezTo>
                    <a:pt x="1022" y="3221"/>
                    <a:pt x="1052" y="3194"/>
                    <a:pt x="1089" y="3194"/>
                  </a:cubicBezTo>
                  <a:cubicBezTo>
                    <a:pt x="1129" y="3194"/>
                    <a:pt x="1162" y="3227"/>
                    <a:pt x="1162" y="3268"/>
                  </a:cubicBezTo>
                  <a:cubicBezTo>
                    <a:pt x="1162" y="3724"/>
                    <a:pt x="1162" y="3724"/>
                    <a:pt x="1162" y="3724"/>
                  </a:cubicBezTo>
                  <a:cubicBezTo>
                    <a:pt x="1162" y="3765"/>
                    <a:pt x="1195" y="3798"/>
                    <a:pt x="1236" y="3798"/>
                  </a:cubicBezTo>
                  <a:cubicBezTo>
                    <a:pt x="1276" y="3798"/>
                    <a:pt x="1309" y="3765"/>
                    <a:pt x="1309" y="3724"/>
                  </a:cubicBezTo>
                  <a:cubicBezTo>
                    <a:pt x="1309" y="3056"/>
                    <a:pt x="1309" y="3056"/>
                    <a:pt x="1309" y="3056"/>
                  </a:cubicBezTo>
                  <a:cubicBezTo>
                    <a:pt x="1320" y="3029"/>
                    <a:pt x="1346" y="3009"/>
                    <a:pt x="1378" y="3009"/>
                  </a:cubicBezTo>
                  <a:cubicBezTo>
                    <a:pt x="1416" y="3009"/>
                    <a:pt x="1448" y="3037"/>
                    <a:pt x="1451" y="3075"/>
                  </a:cubicBezTo>
                  <a:cubicBezTo>
                    <a:pt x="1451" y="3449"/>
                    <a:pt x="1451" y="3449"/>
                    <a:pt x="1451" y="3449"/>
                  </a:cubicBezTo>
                  <a:cubicBezTo>
                    <a:pt x="1451" y="3490"/>
                    <a:pt x="1484" y="3523"/>
                    <a:pt x="1524" y="3523"/>
                  </a:cubicBezTo>
                  <a:cubicBezTo>
                    <a:pt x="1564" y="3523"/>
                    <a:pt x="1597" y="3490"/>
                    <a:pt x="1597" y="3449"/>
                  </a:cubicBezTo>
                  <a:cubicBezTo>
                    <a:pt x="1597" y="3352"/>
                    <a:pt x="1597" y="3352"/>
                    <a:pt x="1597" y="3352"/>
                  </a:cubicBezTo>
                  <a:cubicBezTo>
                    <a:pt x="1600" y="3314"/>
                    <a:pt x="1632" y="3285"/>
                    <a:pt x="1671" y="3285"/>
                  </a:cubicBezTo>
                  <a:cubicBezTo>
                    <a:pt x="1708" y="3285"/>
                    <a:pt x="1740" y="3314"/>
                    <a:pt x="1743" y="3352"/>
                  </a:cubicBezTo>
                  <a:cubicBezTo>
                    <a:pt x="1743" y="3574"/>
                    <a:pt x="1743" y="3574"/>
                    <a:pt x="1743" y="3574"/>
                  </a:cubicBezTo>
                  <a:cubicBezTo>
                    <a:pt x="1743" y="3615"/>
                    <a:pt x="1776" y="3647"/>
                    <a:pt x="1817" y="3647"/>
                  </a:cubicBezTo>
                  <a:cubicBezTo>
                    <a:pt x="1857" y="3647"/>
                    <a:pt x="1890" y="3615"/>
                    <a:pt x="1890" y="3574"/>
                  </a:cubicBezTo>
                  <a:cubicBezTo>
                    <a:pt x="1890" y="3297"/>
                    <a:pt x="1890" y="3297"/>
                    <a:pt x="1890" y="3297"/>
                  </a:cubicBezTo>
                  <a:cubicBezTo>
                    <a:pt x="1897" y="3263"/>
                    <a:pt x="1927" y="3238"/>
                    <a:pt x="1962" y="3238"/>
                  </a:cubicBezTo>
                  <a:cubicBezTo>
                    <a:pt x="1999" y="3238"/>
                    <a:pt x="2029" y="3265"/>
                    <a:pt x="2035" y="3300"/>
                  </a:cubicBezTo>
                  <a:cubicBezTo>
                    <a:pt x="2035" y="3404"/>
                    <a:pt x="2035" y="3404"/>
                    <a:pt x="2035" y="3404"/>
                  </a:cubicBezTo>
                  <a:cubicBezTo>
                    <a:pt x="2035" y="3404"/>
                    <a:pt x="2035" y="3404"/>
                    <a:pt x="2035" y="3404"/>
                  </a:cubicBezTo>
                  <a:cubicBezTo>
                    <a:pt x="2035" y="3444"/>
                    <a:pt x="2067" y="3477"/>
                    <a:pt x="2107" y="3477"/>
                  </a:cubicBezTo>
                  <a:cubicBezTo>
                    <a:pt x="2148" y="3477"/>
                    <a:pt x="2181" y="3444"/>
                    <a:pt x="2181" y="3404"/>
                  </a:cubicBezTo>
                  <a:cubicBezTo>
                    <a:pt x="2181" y="3253"/>
                    <a:pt x="2181" y="3253"/>
                    <a:pt x="2181" y="3253"/>
                  </a:cubicBezTo>
                  <a:cubicBezTo>
                    <a:pt x="2191" y="3225"/>
                    <a:pt x="2219" y="3206"/>
                    <a:pt x="2249" y="3206"/>
                  </a:cubicBezTo>
                  <a:cubicBezTo>
                    <a:pt x="2281" y="3206"/>
                    <a:pt x="2308" y="3226"/>
                    <a:pt x="2318" y="3255"/>
                  </a:cubicBezTo>
                  <a:cubicBezTo>
                    <a:pt x="2318" y="3513"/>
                    <a:pt x="2318" y="3513"/>
                    <a:pt x="2318" y="3513"/>
                  </a:cubicBezTo>
                  <a:cubicBezTo>
                    <a:pt x="2318" y="3554"/>
                    <a:pt x="2350" y="3587"/>
                    <a:pt x="2391" y="3587"/>
                  </a:cubicBezTo>
                  <a:cubicBezTo>
                    <a:pt x="2432" y="3587"/>
                    <a:pt x="2465" y="3554"/>
                    <a:pt x="2465" y="3513"/>
                  </a:cubicBezTo>
                  <a:cubicBezTo>
                    <a:pt x="2465" y="3397"/>
                    <a:pt x="2465" y="3397"/>
                    <a:pt x="2465" y="3397"/>
                  </a:cubicBezTo>
                  <a:cubicBezTo>
                    <a:pt x="2469" y="3360"/>
                    <a:pt x="2500" y="3332"/>
                    <a:pt x="2538" y="3332"/>
                  </a:cubicBezTo>
                  <a:cubicBezTo>
                    <a:pt x="2571" y="3332"/>
                    <a:pt x="2599" y="3355"/>
                    <a:pt x="2608" y="3386"/>
                  </a:cubicBezTo>
                  <a:cubicBezTo>
                    <a:pt x="2608" y="3797"/>
                    <a:pt x="2608" y="3797"/>
                    <a:pt x="2608" y="3797"/>
                  </a:cubicBezTo>
                  <a:cubicBezTo>
                    <a:pt x="2608" y="3837"/>
                    <a:pt x="2641" y="3871"/>
                    <a:pt x="2682" y="3871"/>
                  </a:cubicBezTo>
                  <a:cubicBezTo>
                    <a:pt x="2722" y="3871"/>
                    <a:pt x="2754" y="3837"/>
                    <a:pt x="2754" y="3797"/>
                  </a:cubicBezTo>
                  <a:cubicBezTo>
                    <a:pt x="2754" y="3734"/>
                    <a:pt x="2754" y="3734"/>
                    <a:pt x="2754" y="3734"/>
                  </a:cubicBezTo>
                  <a:cubicBezTo>
                    <a:pt x="2758" y="3697"/>
                    <a:pt x="2790" y="3668"/>
                    <a:pt x="2827" y="3668"/>
                  </a:cubicBezTo>
                  <a:cubicBezTo>
                    <a:pt x="2861" y="3668"/>
                    <a:pt x="2889" y="3691"/>
                    <a:pt x="2898" y="3722"/>
                  </a:cubicBezTo>
                  <a:cubicBezTo>
                    <a:pt x="2898" y="3928"/>
                    <a:pt x="2898" y="3928"/>
                    <a:pt x="2898" y="3928"/>
                  </a:cubicBezTo>
                  <a:cubicBezTo>
                    <a:pt x="2898" y="3969"/>
                    <a:pt x="2931" y="4002"/>
                    <a:pt x="2971" y="4002"/>
                  </a:cubicBezTo>
                  <a:cubicBezTo>
                    <a:pt x="3012" y="4002"/>
                    <a:pt x="3045" y="3969"/>
                    <a:pt x="3045" y="3928"/>
                  </a:cubicBezTo>
                  <a:cubicBezTo>
                    <a:pt x="3045" y="3462"/>
                    <a:pt x="3045" y="3462"/>
                    <a:pt x="3045" y="3462"/>
                  </a:cubicBezTo>
                  <a:cubicBezTo>
                    <a:pt x="3047" y="3424"/>
                    <a:pt x="3079" y="3393"/>
                    <a:pt x="3118" y="3393"/>
                  </a:cubicBezTo>
                  <a:cubicBezTo>
                    <a:pt x="3156" y="3393"/>
                    <a:pt x="3188" y="3422"/>
                    <a:pt x="3191" y="3460"/>
                  </a:cubicBezTo>
                  <a:cubicBezTo>
                    <a:pt x="3191" y="3511"/>
                    <a:pt x="3191" y="3511"/>
                    <a:pt x="3191" y="3511"/>
                  </a:cubicBezTo>
                  <a:cubicBezTo>
                    <a:pt x="3191" y="3552"/>
                    <a:pt x="3224" y="3584"/>
                    <a:pt x="3264" y="3584"/>
                  </a:cubicBezTo>
                  <a:cubicBezTo>
                    <a:pt x="3305" y="3584"/>
                    <a:pt x="3337" y="3552"/>
                    <a:pt x="3337" y="3511"/>
                  </a:cubicBezTo>
                  <a:cubicBezTo>
                    <a:pt x="3337" y="3245"/>
                    <a:pt x="3337" y="3245"/>
                    <a:pt x="3337" y="3245"/>
                  </a:cubicBezTo>
                  <a:cubicBezTo>
                    <a:pt x="3346" y="3214"/>
                    <a:pt x="3374" y="3192"/>
                    <a:pt x="3409" y="3192"/>
                  </a:cubicBezTo>
                  <a:cubicBezTo>
                    <a:pt x="3441" y="3192"/>
                    <a:pt x="3469" y="3213"/>
                    <a:pt x="3478" y="3243"/>
                  </a:cubicBezTo>
                  <a:cubicBezTo>
                    <a:pt x="3478" y="3338"/>
                    <a:pt x="3478" y="3338"/>
                    <a:pt x="3478" y="3338"/>
                  </a:cubicBezTo>
                  <a:cubicBezTo>
                    <a:pt x="3478" y="3379"/>
                    <a:pt x="3511" y="3412"/>
                    <a:pt x="3552" y="3412"/>
                  </a:cubicBezTo>
                  <a:cubicBezTo>
                    <a:pt x="3592" y="3412"/>
                    <a:pt x="3624" y="3379"/>
                    <a:pt x="3624" y="3338"/>
                  </a:cubicBezTo>
                  <a:cubicBezTo>
                    <a:pt x="3624" y="3257"/>
                    <a:pt x="3624" y="3257"/>
                    <a:pt x="3624" y="3257"/>
                  </a:cubicBezTo>
                  <a:cubicBezTo>
                    <a:pt x="3630" y="3221"/>
                    <a:pt x="3660" y="3194"/>
                    <a:pt x="3697" y="3194"/>
                  </a:cubicBezTo>
                  <a:cubicBezTo>
                    <a:pt x="3729" y="3194"/>
                    <a:pt x="3756" y="3215"/>
                    <a:pt x="3766" y="3243"/>
                  </a:cubicBezTo>
                  <a:cubicBezTo>
                    <a:pt x="3766" y="3519"/>
                    <a:pt x="3766" y="3724"/>
                    <a:pt x="3766" y="3797"/>
                  </a:cubicBezTo>
                  <a:cubicBezTo>
                    <a:pt x="3766" y="3837"/>
                    <a:pt x="3799" y="3871"/>
                    <a:pt x="3840" y="3871"/>
                  </a:cubicBezTo>
                  <a:cubicBezTo>
                    <a:pt x="3880" y="3871"/>
                    <a:pt x="3913" y="3837"/>
                    <a:pt x="3913" y="3797"/>
                  </a:cubicBezTo>
                  <a:cubicBezTo>
                    <a:pt x="3913" y="3734"/>
                    <a:pt x="3913" y="3734"/>
                    <a:pt x="3913" y="3734"/>
                  </a:cubicBezTo>
                  <a:cubicBezTo>
                    <a:pt x="3916" y="3697"/>
                    <a:pt x="3948" y="3668"/>
                    <a:pt x="3986" y="3668"/>
                  </a:cubicBezTo>
                  <a:cubicBezTo>
                    <a:pt x="4020" y="3668"/>
                    <a:pt x="4048" y="3691"/>
                    <a:pt x="4056" y="3722"/>
                  </a:cubicBezTo>
                  <a:cubicBezTo>
                    <a:pt x="4056" y="3928"/>
                    <a:pt x="4056" y="3928"/>
                    <a:pt x="4056" y="3928"/>
                  </a:cubicBezTo>
                  <a:cubicBezTo>
                    <a:pt x="4056" y="3969"/>
                    <a:pt x="4089" y="4002"/>
                    <a:pt x="4130" y="4002"/>
                  </a:cubicBezTo>
                  <a:cubicBezTo>
                    <a:pt x="4170" y="4002"/>
                    <a:pt x="4203" y="3969"/>
                    <a:pt x="4203" y="3928"/>
                  </a:cubicBezTo>
                  <a:cubicBezTo>
                    <a:pt x="4203" y="3462"/>
                    <a:pt x="4203" y="3462"/>
                    <a:pt x="4203" y="3462"/>
                  </a:cubicBezTo>
                  <a:cubicBezTo>
                    <a:pt x="4205" y="3424"/>
                    <a:pt x="4237" y="3393"/>
                    <a:pt x="4276" y="3393"/>
                  </a:cubicBezTo>
                  <a:cubicBezTo>
                    <a:pt x="4315" y="3393"/>
                    <a:pt x="4346" y="3422"/>
                    <a:pt x="4349" y="3460"/>
                  </a:cubicBezTo>
                  <a:cubicBezTo>
                    <a:pt x="4349" y="3511"/>
                    <a:pt x="4349" y="3511"/>
                    <a:pt x="4349" y="3511"/>
                  </a:cubicBezTo>
                  <a:cubicBezTo>
                    <a:pt x="4349" y="3552"/>
                    <a:pt x="4382" y="3584"/>
                    <a:pt x="4423" y="3584"/>
                  </a:cubicBezTo>
                  <a:cubicBezTo>
                    <a:pt x="4463" y="3584"/>
                    <a:pt x="4495" y="3552"/>
                    <a:pt x="4495" y="3511"/>
                  </a:cubicBezTo>
                  <a:cubicBezTo>
                    <a:pt x="4495" y="3245"/>
                    <a:pt x="4495" y="3245"/>
                    <a:pt x="4495" y="3245"/>
                  </a:cubicBezTo>
                  <a:cubicBezTo>
                    <a:pt x="4504" y="3214"/>
                    <a:pt x="4532" y="3192"/>
                    <a:pt x="4567" y="3192"/>
                  </a:cubicBezTo>
                  <a:cubicBezTo>
                    <a:pt x="4599" y="3192"/>
                    <a:pt x="4627" y="3213"/>
                    <a:pt x="4636" y="3243"/>
                  </a:cubicBezTo>
                  <a:cubicBezTo>
                    <a:pt x="4636" y="3338"/>
                    <a:pt x="4636" y="3338"/>
                    <a:pt x="4636" y="3338"/>
                  </a:cubicBezTo>
                  <a:cubicBezTo>
                    <a:pt x="4636" y="3379"/>
                    <a:pt x="4669" y="3412"/>
                    <a:pt x="4710" y="3412"/>
                  </a:cubicBezTo>
                  <a:cubicBezTo>
                    <a:pt x="4750" y="3412"/>
                    <a:pt x="4783" y="3379"/>
                    <a:pt x="4783" y="3338"/>
                  </a:cubicBezTo>
                  <a:cubicBezTo>
                    <a:pt x="4783" y="3257"/>
                    <a:pt x="4783" y="3257"/>
                    <a:pt x="4783" y="3257"/>
                  </a:cubicBezTo>
                  <a:cubicBezTo>
                    <a:pt x="4788" y="3221"/>
                    <a:pt x="4818" y="3194"/>
                    <a:pt x="4855" y="3194"/>
                  </a:cubicBezTo>
                  <a:cubicBezTo>
                    <a:pt x="4896" y="3194"/>
                    <a:pt x="4929" y="3227"/>
                    <a:pt x="4929" y="3268"/>
                  </a:cubicBezTo>
                  <a:cubicBezTo>
                    <a:pt x="4929" y="3724"/>
                    <a:pt x="4929" y="3724"/>
                    <a:pt x="4929" y="3724"/>
                  </a:cubicBezTo>
                  <a:cubicBezTo>
                    <a:pt x="4929" y="3765"/>
                    <a:pt x="4962" y="3798"/>
                    <a:pt x="5002" y="3798"/>
                  </a:cubicBezTo>
                  <a:cubicBezTo>
                    <a:pt x="5042" y="3798"/>
                    <a:pt x="5075" y="3765"/>
                    <a:pt x="5075" y="3724"/>
                  </a:cubicBezTo>
                  <a:cubicBezTo>
                    <a:pt x="5075" y="3056"/>
                    <a:pt x="5075" y="3056"/>
                    <a:pt x="5075" y="3056"/>
                  </a:cubicBezTo>
                  <a:cubicBezTo>
                    <a:pt x="5086" y="3029"/>
                    <a:pt x="5113" y="3009"/>
                    <a:pt x="5144" y="3009"/>
                  </a:cubicBezTo>
                  <a:cubicBezTo>
                    <a:pt x="5182" y="3009"/>
                    <a:pt x="5214" y="3037"/>
                    <a:pt x="5217" y="3075"/>
                  </a:cubicBezTo>
                  <a:cubicBezTo>
                    <a:pt x="5217" y="3449"/>
                    <a:pt x="5217" y="3449"/>
                    <a:pt x="5217" y="3449"/>
                  </a:cubicBezTo>
                  <a:cubicBezTo>
                    <a:pt x="5217" y="3490"/>
                    <a:pt x="5250" y="3523"/>
                    <a:pt x="5290" y="3523"/>
                  </a:cubicBezTo>
                  <a:cubicBezTo>
                    <a:pt x="5331" y="3523"/>
                    <a:pt x="5364" y="3490"/>
                    <a:pt x="5364" y="3449"/>
                  </a:cubicBezTo>
                  <a:cubicBezTo>
                    <a:pt x="5364" y="3352"/>
                    <a:pt x="5364" y="3352"/>
                    <a:pt x="5364" y="3352"/>
                  </a:cubicBezTo>
                  <a:cubicBezTo>
                    <a:pt x="5367" y="3314"/>
                    <a:pt x="5398" y="3285"/>
                    <a:pt x="5437" y="3285"/>
                  </a:cubicBezTo>
                  <a:cubicBezTo>
                    <a:pt x="5475" y="3285"/>
                    <a:pt x="5506" y="3314"/>
                    <a:pt x="5509" y="3352"/>
                  </a:cubicBezTo>
                  <a:cubicBezTo>
                    <a:pt x="5509" y="3574"/>
                    <a:pt x="5509" y="3574"/>
                    <a:pt x="5509" y="3574"/>
                  </a:cubicBezTo>
                  <a:cubicBezTo>
                    <a:pt x="5509" y="3615"/>
                    <a:pt x="5542" y="3647"/>
                    <a:pt x="5583" y="3647"/>
                  </a:cubicBezTo>
                  <a:cubicBezTo>
                    <a:pt x="5623" y="3647"/>
                    <a:pt x="5657" y="3615"/>
                    <a:pt x="5657" y="3574"/>
                  </a:cubicBezTo>
                  <a:cubicBezTo>
                    <a:pt x="5657" y="3297"/>
                    <a:pt x="5657" y="3297"/>
                    <a:pt x="5657" y="3297"/>
                  </a:cubicBezTo>
                  <a:cubicBezTo>
                    <a:pt x="5663" y="3263"/>
                    <a:pt x="5693" y="3238"/>
                    <a:pt x="5728" y="3238"/>
                  </a:cubicBezTo>
                  <a:cubicBezTo>
                    <a:pt x="5765" y="3238"/>
                    <a:pt x="5795" y="3265"/>
                    <a:pt x="5801" y="3300"/>
                  </a:cubicBezTo>
                  <a:cubicBezTo>
                    <a:pt x="5801" y="3404"/>
                    <a:pt x="5801" y="3404"/>
                    <a:pt x="5801" y="3404"/>
                  </a:cubicBezTo>
                  <a:cubicBezTo>
                    <a:pt x="5801" y="3404"/>
                    <a:pt x="5801" y="3404"/>
                    <a:pt x="5801" y="3404"/>
                  </a:cubicBezTo>
                  <a:cubicBezTo>
                    <a:pt x="5801" y="3444"/>
                    <a:pt x="5833" y="3477"/>
                    <a:pt x="5874" y="3477"/>
                  </a:cubicBezTo>
                  <a:cubicBezTo>
                    <a:pt x="5914" y="3477"/>
                    <a:pt x="5947" y="3444"/>
                    <a:pt x="5947" y="3404"/>
                  </a:cubicBezTo>
                  <a:cubicBezTo>
                    <a:pt x="5947" y="3253"/>
                    <a:pt x="5947" y="3253"/>
                    <a:pt x="5947" y="3253"/>
                  </a:cubicBezTo>
                  <a:cubicBezTo>
                    <a:pt x="5958" y="3225"/>
                    <a:pt x="5985" y="3206"/>
                    <a:pt x="6015" y="3206"/>
                  </a:cubicBezTo>
                  <a:cubicBezTo>
                    <a:pt x="6047" y="3206"/>
                    <a:pt x="6074" y="3226"/>
                    <a:pt x="6084" y="3255"/>
                  </a:cubicBezTo>
                  <a:cubicBezTo>
                    <a:pt x="6084" y="3513"/>
                    <a:pt x="6084" y="3513"/>
                    <a:pt x="6084" y="3513"/>
                  </a:cubicBezTo>
                  <a:cubicBezTo>
                    <a:pt x="6084" y="3554"/>
                    <a:pt x="6117" y="3587"/>
                    <a:pt x="6157" y="3587"/>
                  </a:cubicBezTo>
                  <a:cubicBezTo>
                    <a:pt x="6198" y="3587"/>
                    <a:pt x="6231" y="3554"/>
                    <a:pt x="6231" y="3513"/>
                  </a:cubicBezTo>
                  <a:cubicBezTo>
                    <a:pt x="6231" y="3397"/>
                    <a:pt x="6231" y="3397"/>
                    <a:pt x="6231" y="3397"/>
                  </a:cubicBezTo>
                  <a:cubicBezTo>
                    <a:pt x="6236" y="3360"/>
                    <a:pt x="6266" y="3332"/>
                    <a:pt x="6304" y="3332"/>
                  </a:cubicBezTo>
                  <a:cubicBezTo>
                    <a:pt x="6337" y="3332"/>
                    <a:pt x="6366" y="3355"/>
                    <a:pt x="6374" y="3386"/>
                  </a:cubicBezTo>
                  <a:cubicBezTo>
                    <a:pt x="6374" y="3797"/>
                    <a:pt x="6374" y="3797"/>
                    <a:pt x="6374" y="3797"/>
                  </a:cubicBezTo>
                  <a:cubicBezTo>
                    <a:pt x="6374" y="3837"/>
                    <a:pt x="6407" y="3871"/>
                    <a:pt x="6448" y="3871"/>
                  </a:cubicBezTo>
                  <a:cubicBezTo>
                    <a:pt x="6488" y="3871"/>
                    <a:pt x="6521" y="3837"/>
                    <a:pt x="6521" y="3797"/>
                  </a:cubicBezTo>
                  <a:cubicBezTo>
                    <a:pt x="6521" y="3734"/>
                    <a:pt x="6521" y="3734"/>
                    <a:pt x="6521" y="3734"/>
                  </a:cubicBezTo>
                  <a:cubicBezTo>
                    <a:pt x="6525" y="3697"/>
                    <a:pt x="6556" y="3668"/>
                    <a:pt x="6594" y="3668"/>
                  </a:cubicBezTo>
                  <a:cubicBezTo>
                    <a:pt x="6628" y="3668"/>
                    <a:pt x="6656" y="3691"/>
                    <a:pt x="6664" y="3722"/>
                  </a:cubicBezTo>
                  <a:cubicBezTo>
                    <a:pt x="6664" y="3928"/>
                    <a:pt x="6664" y="3928"/>
                    <a:pt x="6664" y="3928"/>
                  </a:cubicBezTo>
                  <a:cubicBezTo>
                    <a:pt x="6664" y="3969"/>
                    <a:pt x="6697" y="4002"/>
                    <a:pt x="6738" y="4002"/>
                  </a:cubicBezTo>
                  <a:cubicBezTo>
                    <a:pt x="6778" y="4002"/>
                    <a:pt x="6811" y="3969"/>
                    <a:pt x="6811" y="3928"/>
                  </a:cubicBezTo>
                  <a:cubicBezTo>
                    <a:pt x="6811" y="3462"/>
                    <a:pt x="6811" y="3462"/>
                    <a:pt x="6811" y="3462"/>
                  </a:cubicBezTo>
                  <a:cubicBezTo>
                    <a:pt x="6813" y="3424"/>
                    <a:pt x="6845" y="3393"/>
                    <a:pt x="6884" y="3393"/>
                  </a:cubicBezTo>
                  <a:cubicBezTo>
                    <a:pt x="6923" y="3393"/>
                    <a:pt x="6954" y="3422"/>
                    <a:pt x="6957" y="3460"/>
                  </a:cubicBezTo>
                  <a:cubicBezTo>
                    <a:pt x="6957" y="3511"/>
                    <a:pt x="6957" y="3511"/>
                    <a:pt x="6957" y="3511"/>
                  </a:cubicBezTo>
                  <a:cubicBezTo>
                    <a:pt x="6957" y="3552"/>
                    <a:pt x="6990" y="3584"/>
                    <a:pt x="7031" y="3584"/>
                  </a:cubicBezTo>
                  <a:cubicBezTo>
                    <a:pt x="7071" y="3584"/>
                    <a:pt x="7103" y="3552"/>
                    <a:pt x="7103" y="3511"/>
                  </a:cubicBezTo>
                  <a:cubicBezTo>
                    <a:pt x="7103" y="3245"/>
                    <a:pt x="7103" y="3245"/>
                    <a:pt x="7103" y="3245"/>
                  </a:cubicBezTo>
                  <a:cubicBezTo>
                    <a:pt x="7112" y="3214"/>
                    <a:pt x="7141" y="3192"/>
                    <a:pt x="7175" y="3192"/>
                  </a:cubicBezTo>
                  <a:cubicBezTo>
                    <a:pt x="7207" y="3192"/>
                    <a:pt x="7235" y="3213"/>
                    <a:pt x="7244" y="3243"/>
                  </a:cubicBezTo>
                  <a:cubicBezTo>
                    <a:pt x="7244" y="3338"/>
                    <a:pt x="7244" y="3338"/>
                    <a:pt x="7244" y="3338"/>
                  </a:cubicBezTo>
                  <a:cubicBezTo>
                    <a:pt x="7244" y="3379"/>
                    <a:pt x="7277" y="3412"/>
                    <a:pt x="7318" y="3412"/>
                  </a:cubicBezTo>
                  <a:cubicBezTo>
                    <a:pt x="7359" y="3412"/>
                    <a:pt x="7391" y="3379"/>
                    <a:pt x="7391" y="3338"/>
                  </a:cubicBezTo>
                  <a:cubicBezTo>
                    <a:pt x="7391" y="3257"/>
                    <a:pt x="7391" y="3257"/>
                    <a:pt x="7391" y="3257"/>
                  </a:cubicBezTo>
                  <a:cubicBezTo>
                    <a:pt x="7396" y="3221"/>
                    <a:pt x="7426" y="3194"/>
                    <a:pt x="7463" y="3194"/>
                  </a:cubicBezTo>
                  <a:cubicBezTo>
                    <a:pt x="7504" y="3194"/>
                    <a:pt x="7537" y="3227"/>
                    <a:pt x="7537" y="3268"/>
                  </a:cubicBezTo>
                  <a:cubicBezTo>
                    <a:pt x="7537" y="3724"/>
                    <a:pt x="7537" y="3724"/>
                    <a:pt x="7537" y="3724"/>
                  </a:cubicBezTo>
                  <a:cubicBezTo>
                    <a:pt x="7537" y="3765"/>
                    <a:pt x="7570" y="3798"/>
                    <a:pt x="7610" y="3798"/>
                  </a:cubicBezTo>
                  <a:cubicBezTo>
                    <a:pt x="7641" y="3798"/>
                    <a:pt x="7666" y="3779"/>
                    <a:pt x="7678" y="3753"/>
                  </a:cubicBezTo>
                  <a:cubicBezTo>
                    <a:pt x="7679" y="2441"/>
                    <a:pt x="7680" y="2103"/>
                    <a:pt x="7680" y="2016"/>
                  </a:cubicBezTo>
                  <a:cubicBezTo>
                    <a:pt x="7680" y="2016"/>
                    <a:pt x="7680" y="2016"/>
                    <a:pt x="7680" y="2016"/>
                  </a:cubicBezTo>
                  <a:cubicBezTo>
                    <a:pt x="7680" y="2006"/>
                    <a:pt x="7680" y="1996"/>
                    <a:pt x="7680" y="1986"/>
                  </a:cubicBezTo>
                  <a:cubicBezTo>
                    <a:pt x="7680" y="1986"/>
                    <a:pt x="7680" y="1986"/>
                    <a:pt x="7680" y="1986"/>
                  </a:cubicBezTo>
                  <a:cubicBezTo>
                    <a:pt x="7680" y="1195"/>
                    <a:pt x="7680" y="367"/>
                    <a:pt x="7680" y="205"/>
                  </a:cubicBezTo>
                  <a:cubicBezTo>
                    <a:pt x="7680" y="165"/>
                    <a:pt x="7647" y="132"/>
                    <a:pt x="7607" y="132"/>
                  </a:cubicBezTo>
                  <a:close/>
                  <a:moveTo>
                    <a:pt x="225" y="3593"/>
                  </a:moveTo>
                  <a:cubicBezTo>
                    <a:pt x="185" y="3593"/>
                    <a:pt x="151" y="3560"/>
                    <a:pt x="151" y="3520"/>
                  </a:cubicBezTo>
                  <a:cubicBezTo>
                    <a:pt x="151" y="3479"/>
                    <a:pt x="185" y="3446"/>
                    <a:pt x="225" y="3446"/>
                  </a:cubicBezTo>
                  <a:cubicBezTo>
                    <a:pt x="266" y="3446"/>
                    <a:pt x="298" y="3479"/>
                    <a:pt x="298" y="3520"/>
                  </a:cubicBezTo>
                  <a:cubicBezTo>
                    <a:pt x="298" y="3560"/>
                    <a:pt x="266" y="3593"/>
                    <a:pt x="225" y="3593"/>
                  </a:cubicBezTo>
                  <a:close/>
                  <a:moveTo>
                    <a:pt x="501" y="3321"/>
                  </a:moveTo>
                  <a:cubicBezTo>
                    <a:pt x="461" y="3321"/>
                    <a:pt x="427" y="3288"/>
                    <a:pt x="427" y="3248"/>
                  </a:cubicBezTo>
                  <a:cubicBezTo>
                    <a:pt x="427" y="3208"/>
                    <a:pt x="461" y="3174"/>
                    <a:pt x="501" y="3174"/>
                  </a:cubicBezTo>
                  <a:cubicBezTo>
                    <a:pt x="541" y="3174"/>
                    <a:pt x="575" y="3208"/>
                    <a:pt x="575" y="3248"/>
                  </a:cubicBezTo>
                  <a:cubicBezTo>
                    <a:pt x="575" y="3288"/>
                    <a:pt x="541" y="3321"/>
                    <a:pt x="501" y="3321"/>
                  </a:cubicBezTo>
                  <a:close/>
                  <a:moveTo>
                    <a:pt x="575" y="3035"/>
                  </a:moveTo>
                  <a:cubicBezTo>
                    <a:pt x="575" y="3076"/>
                    <a:pt x="541" y="3109"/>
                    <a:pt x="501" y="3109"/>
                  </a:cubicBezTo>
                  <a:cubicBezTo>
                    <a:pt x="461" y="3109"/>
                    <a:pt x="427" y="3076"/>
                    <a:pt x="427" y="3035"/>
                  </a:cubicBezTo>
                  <a:cubicBezTo>
                    <a:pt x="427" y="2845"/>
                    <a:pt x="427" y="2845"/>
                    <a:pt x="427" y="2845"/>
                  </a:cubicBezTo>
                  <a:cubicBezTo>
                    <a:pt x="427" y="2804"/>
                    <a:pt x="461" y="2771"/>
                    <a:pt x="501" y="2771"/>
                  </a:cubicBezTo>
                  <a:cubicBezTo>
                    <a:pt x="541" y="2771"/>
                    <a:pt x="575" y="2804"/>
                    <a:pt x="575" y="2845"/>
                  </a:cubicBezTo>
                  <a:cubicBezTo>
                    <a:pt x="575" y="3035"/>
                    <a:pt x="575" y="3035"/>
                    <a:pt x="575" y="3035"/>
                  </a:cubicBezTo>
                  <a:close/>
                  <a:moveTo>
                    <a:pt x="1014" y="2473"/>
                  </a:moveTo>
                  <a:cubicBezTo>
                    <a:pt x="1014" y="2432"/>
                    <a:pt x="1047" y="2399"/>
                    <a:pt x="1088" y="2399"/>
                  </a:cubicBezTo>
                  <a:cubicBezTo>
                    <a:pt x="1128" y="2399"/>
                    <a:pt x="1161" y="2432"/>
                    <a:pt x="1161" y="2473"/>
                  </a:cubicBezTo>
                  <a:cubicBezTo>
                    <a:pt x="1161" y="2514"/>
                    <a:pt x="1128" y="2546"/>
                    <a:pt x="1088" y="2546"/>
                  </a:cubicBezTo>
                  <a:cubicBezTo>
                    <a:pt x="1047" y="2546"/>
                    <a:pt x="1014" y="2514"/>
                    <a:pt x="1014" y="2473"/>
                  </a:cubicBezTo>
                  <a:close/>
                  <a:moveTo>
                    <a:pt x="1166" y="3047"/>
                  </a:moveTo>
                  <a:cubicBezTo>
                    <a:pt x="1166" y="3088"/>
                    <a:pt x="1132" y="3121"/>
                    <a:pt x="1092" y="3121"/>
                  </a:cubicBezTo>
                  <a:cubicBezTo>
                    <a:pt x="1052" y="3121"/>
                    <a:pt x="1019" y="3088"/>
                    <a:pt x="1019" y="3047"/>
                  </a:cubicBezTo>
                  <a:cubicBezTo>
                    <a:pt x="1019" y="2709"/>
                    <a:pt x="1019" y="2709"/>
                    <a:pt x="1019" y="2709"/>
                  </a:cubicBezTo>
                  <a:cubicBezTo>
                    <a:pt x="1019" y="2668"/>
                    <a:pt x="1052" y="2634"/>
                    <a:pt x="1092" y="2634"/>
                  </a:cubicBezTo>
                  <a:cubicBezTo>
                    <a:pt x="1132" y="2634"/>
                    <a:pt x="1166" y="2668"/>
                    <a:pt x="1166" y="2709"/>
                  </a:cubicBezTo>
                  <a:cubicBezTo>
                    <a:pt x="1166" y="3047"/>
                    <a:pt x="1166" y="3047"/>
                    <a:pt x="1166" y="3047"/>
                  </a:cubicBezTo>
                  <a:close/>
                  <a:moveTo>
                    <a:pt x="1752" y="3150"/>
                  </a:moveTo>
                  <a:cubicBezTo>
                    <a:pt x="1752" y="3191"/>
                    <a:pt x="1719" y="3224"/>
                    <a:pt x="1679" y="3224"/>
                  </a:cubicBezTo>
                  <a:cubicBezTo>
                    <a:pt x="1638" y="3224"/>
                    <a:pt x="1605" y="3191"/>
                    <a:pt x="1605" y="3150"/>
                  </a:cubicBezTo>
                  <a:cubicBezTo>
                    <a:pt x="1605" y="2959"/>
                    <a:pt x="1605" y="2959"/>
                    <a:pt x="1605" y="2959"/>
                  </a:cubicBezTo>
                  <a:cubicBezTo>
                    <a:pt x="1605" y="2919"/>
                    <a:pt x="1638" y="2886"/>
                    <a:pt x="1679" y="2886"/>
                  </a:cubicBezTo>
                  <a:cubicBezTo>
                    <a:pt x="1719" y="2886"/>
                    <a:pt x="1752" y="2919"/>
                    <a:pt x="1752" y="2960"/>
                  </a:cubicBezTo>
                  <a:cubicBezTo>
                    <a:pt x="1752" y="3150"/>
                    <a:pt x="1752" y="3150"/>
                    <a:pt x="1752" y="3150"/>
                  </a:cubicBezTo>
                  <a:close/>
                  <a:moveTo>
                    <a:pt x="1962" y="3177"/>
                  </a:moveTo>
                  <a:cubicBezTo>
                    <a:pt x="1921" y="3177"/>
                    <a:pt x="1888" y="3144"/>
                    <a:pt x="1888" y="3103"/>
                  </a:cubicBezTo>
                  <a:cubicBezTo>
                    <a:pt x="1888" y="3062"/>
                    <a:pt x="1921" y="3029"/>
                    <a:pt x="1962" y="3029"/>
                  </a:cubicBezTo>
                  <a:cubicBezTo>
                    <a:pt x="2002" y="3029"/>
                    <a:pt x="2035" y="3062"/>
                    <a:pt x="2035" y="3103"/>
                  </a:cubicBezTo>
                  <a:cubicBezTo>
                    <a:pt x="2035" y="3144"/>
                    <a:pt x="2002" y="3177"/>
                    <a:pt x="1962" y="3177"/>
                  </a:cubicBezTo>
                  <a:close/>
                  <a:moveTo>
                    <a:pt x="2612" y="3187"/>
                  </a:moveTo>
                  <a:cubicBezTo>
                    <a:pt x="2612" y="3228"/>
                    <a:pt x="2579" y="3261"/>
                    <a:pt x="2538" y="3261"/>
                  </a:cubicBezTo>
                  <a:cubicBezTo>
                    <a:pt x="2498" y="3261"/>
                    <a:pt x="2465" y="3228"/>
                    <a:pt x="2465" y="3187"/>
                  </a:cubicBezTo>
                  <a:cubicBezTo>
                    <a:pt x="2465" y="2997"/>
                    <a:pt x="2465" y="2997"/>
                    <a:pt x="2465" y="2997"/>
                  </a:cubicBezTo>
                  <a:cubicBezTo>
                    <a:pt x="2465" y="2956"/>
                    <a:pt x="2498" y="2922"/>
                    <a:pt x="2538" y="2922"/>
                  </a:cubicBezTo>
                  <a:cubicBezTo>
                    <a:pt x="2579" y="2922"/>
                    <a:pt x="2612" y="2956"/>
                    <a:pt x="2612" y="2997"/>
                  </a:cubicBezTo>
                  <a:cubicBezTo>
                    <a:pt x="2612" y="3187"/>
                    <a:pt x="2612" y="3187"/>
                    <a:pt x="2612" y="3187"/>
                  </a:cubicBezTo>
                  <a:close/>
                  <a:moveTo>
                    <a:pt x="2538" y="2862"/>
                  </a:moveTo>
                  <a:cubicBezTo>
                    <a:pt x="2498" y="2862"/>
                    <a:pt x="2465" y="2829"/>
                    <a:pt x="2465" y="2788"/>
                  </a:cubicBezTo>
                  <a:cubicBezTo>
                    <a:pt x="2465" y="2747"/>
                    <a:pt x="2498" y="2714"/>
                    <a:pt x="2538" y="2714"/>
                  </a:cubicBezTo>
                  <a:cubicBezTo>
                    <a:pt x="2579" y="2714"/>
                    <a:pt x="2612" y="2747"/>
                    <a:pt x="2612" y="2788"/>
                  </a:cubicBezTo>
                  <a:cubicBezTo>
                    <a:pt x="2612" y="2829"/>
                    <a:pt x="2579" y="2862"/>
                    <a:pt x="2538" y="2862"/>
                  </a:cubicBezTo>
                  <a:close/>
                  <a:moveTo>
                    <a:pt x="2834" y="3593"/>
                  </a:moveTo>
                  <a:cubicBezTo>
                    <a:pt x="2793" y="3593"/>
                    <a:pt x="2760" y="3560"/>
                    <a:pt x="2760" y="3520"/>
                  </a:cubicBezTo>
                  <a:cubicBezTo>
                    <a:pt x="2760" y="3479"/>
                    <a:pt x="2793" y="3446"/>
                    <a:pt x="2834" y="3446"/>
                  </a:cubicBezTo>
                  <a:cubicBezTo>
                    <a:pt x="2874" y="3446"/>
                    <a:pt x="2907" y="3479"/>
                    <a:pt x="2907" y="3520"/>
                  </a:cubicBezTo>
                  <a:cubicBezTo>
                    <a:pt x="2907" y="3560"/>
                    <a:pt x="2874" y="3593"/>
                    <a:pt x="2834" y="3593"/>
                  </a:cubicBezTo>
                  <a:close/>
                  <a:moveTo>
                    <a:pt x="3109" y="3321"/>
                  </a:moveTo>
                  <a:cubicBezTo>
                    <a:pt x="3069" y="3321"/>
                    <a:pt x="3036" y="3288"/>
                    <a:pt x="3036" y="3248"/>
                  </a:cubicBezTo>
                  <a:cubicBezTo>
                    <a:pt x="3036" y="3208"/>
                    <a:pt x="3069" y="3174"/>
                    <a:pt x="3109" y="3174"/>
                  </a:cubicBezTo>
                  <a:cubicBezTo>
                    <a:pt x="3149" y="3174"/>
                    <a:pt x="3183" y="3208"/>
                    <a:pt x="3183" y="3248"/>
                  </a:cubicBezTo>
                  <a:cubicBezTo>
                    <a:pt x="3183" y="3288"/>
                    <a:pt x="3149" y="3321"/>
                    <a:pt x="3109" y="3321"/>
                  </a:cubicBezTo>
                  <a:close/>
                  <a:moveTo>
                    <a:pt x="3183" y="3035"/>
                  </a:moveTo>
                  <a:cubicBezTo>
                    <a:pt x="3183" y="3076"/>
                    <a:pt x="3149" y="3109"/>
                    <a:pt x="3109" y="3109"/>
                  </a:cubicBezTo>
                  <a:cubicBezTo>
                    <a:pt x="3069" y="3109"/>
                    <a:pt x="3036" y="3076"/>
                    <a:pt x="3036" y="3035"/>
                  </a:cubicBezTo>
                  <a:cubicBezTo>
                    <a:pt x="3036" y="2845"/>
                    <a:pt x="3036" y="2845"/>
                    <a:pt x="3036" y="2845"/>
                  </a:cubicBezTo>
                  <a:cubicBezTo>
                    <a:pt x="3036" y="2804"/>
                    <a:pt x="3069" y="2771"/>
                    <a:pt x="3109" y="2771"/>
                  </a:cubicBezTo>
                  <a:cubicBezTo>
                    <a:pt x="3149" y="2771"/>
                    <a:pt x="3183" y="2804"/>
                    <a:pt x="3183" y="2845"/>
                  </a:cubicBezTo>
                  <a:cubicBezTo>
                    <a:pt x="3183" y="3035"/>
                    <a:pt x="3183" y="3035"/>
                    <a:pt x="3183" y="3035"/>
                  </a:cubicBezTo>
                  <a:close/>
                  <a:moveTo>
                    <a:pt x="3766" y="3080"/>
                  </a:moveTo>
                  <a:cubicBezTo>
                    <a:pt x="3754" y="3104"/>
                    <a:pt x="3729" y="3121"/>
                    <a:pt x="3700" y="3121"/>
                  </a:cubicBezTo>
                  <a:cubicBezTo>
                    <a:pt x="3660" y="3121"/>
                    <a:pt x="3627" y="3088"/>
                    <a:pt x="3627" y="3047"/>
                  </a:cubicBezTo>
                  <a:cubicBezTo>
                    <a:pt x="3627" y="2709"/>
                    <a:pt x="3627" y="2709"/>
                    <a:pt x="3627" y="2709"/>
                  </a:cubicBezTo>
                  <a:cubicBezTo>
                    <a:pt x="3627" y="2668"/>
                    <a:pt x="3660" y="2634"/>
                    <a:pt x="3700" y="2634"/>
                  </a:cubicBezTo>
                  <a:cubicBezTo>
                    <a:pt x="3729" y="2634"/>
                    <a:pt x="3755" y="2652"/>
                    <a:pt x="3767" y="2676"/>
                  </a:cubicBezTo>
                  <a:cubicBezTo>
                    <a:pt x="3766" y="3080"/>
                    <a:pt x="3766" y="3080"/>
                    <a:pt x="3766" y="3080"/>
                  </a:cubicBezTo>
                  <a:close/>
                  <a:moveTo>
                    <a:pt x="3767" y="2493"/>
                  </a:moveTo>
                  <a:cubicBezTo>
                    <a:pt x="3758" y="2524"/>
                    <a:pt x="3729" y="2546"/>
                    <a:pt x="3696" y="2546"/>
                  </a:cubicBezTo>
                  <a:cubicBezTo>
                    <a:pt x="3655" y="2546"/>
                    <a:pt x="3622" y="2514"/>
                    <a:pt x="3622" y="2473"/>
                  </a:cubicBezTo>
                  <a:cubicBezTo>
                    <a:pt x="3622" y="2432"/>
                    <a:pt x="3655" y="2399"/>
                    <a:pt x="3696" y="2399"/>
                  </a:cubicBezTo>
                  <a:cubicBezTo>
                    <a:pt x="3729" y="2399"/>
                    <a:pt x="3758" y="2423"/>
                    <a:pt x="3767" y="2453"/>
                  </a:cubicBezTo>
                  <a:cubicBezTo>
                    <a:pt x="3767" y="2493"/>
                    <a:pt x="3767" y="2493"/>
                    <a:pt x="3767" y="2493"/>
                  </a:cubicBezTo>
                  <a:close/>
                  <a:moveTo>
                    <a:pt x="3992" y="3593"/>
                  </a:moveTo>
                  <a:cubicBezTo>
                    <a:pt x="3951" y="3593"/>
                    <a:pt x="3918" y="3560"/>
                    <a:pt x="3918" y="3520"/>
                  </a:cubicBezTo>
                  <a:cubicBezTo>
                    <a:pt x="3918" y="3479"/>
                    <a:pt x="3951" y="3446"/>
                    <a:pt x="3992" y="3446"/>
                  </a:cubicBezTo>
                  <a:cubicBezTo>
                    <a:pt x="4032" y="3446"/>
                    <a:pt x="4065" y="3479"/>
                    <a:pt x="4065" y="3520"/>
                  </a:cubicBezTo>
                  <a:cubicBezTo>
                    <a:pt x="4065" y="3560"/>
                    <a:pt x="4032" y="3593"/>
                    <a:pt x="3992" y="3593"/>
                  </a:cubicBezTo>
                  <a:close/>
                  <a:moveTo>
                    <a:pt x="4267" y="3321"/>
                  </a:moveTo>
                  <a:cubicBezTo>
                    <a:pt x="4227" y="3321"/>
                    <a:pt x="4194" y="3288"/>
                    <a:pt x="4194" y="3248"/>
                  </a:cubicBezTo>
                  <a:cubicBezTo>
                    <a:pt x="4194" y="3208"/>
                    <a:pt x="4227" y="3174"/>
                    <a:pt x="4267" y="3174"/>
                  </a:cubicBezTo>
                  <a:cubicBezTo>
                    <a:pt x="4308" y="3174"/>
                    <a:pt x="4341" y="3208"/>
                    <a:pt x="4341" y="3248"/>
                  </a:cubicBezTo>
                  <a:cubicBezTo>
                    <a:pt x="4341" y="3288"/>
                    <a:pt x="4308" y="3321"/>
                    <a:pt x="4267" y="3321"/>
                  </a:cubicBezTo>
                  <a:close/>
                  <a:moveTo>
                    <a:pt x="4341" y="3035"/>
                  </a:moveTo>
                  <a:cubicBezTo>
                    <a:pt x="4341" y="3076"/>
                    <a:pt x="4308" y="3109"/>
                    <a:pt x="4267" y="3109"/>
                  </a:cubicBezTo>
                  <a:cubicBezTo>
                    <a:pt x="4227" y="3109"/>
                    <a:pt x="4194" y="3076"/>
                    <a:pt x="4194" y="3035"/>
                  </a:cubicBezTo>
                  <a:cubicBezTo>
                    <a:pt x="4194" y="2845"/>
                    <a:pt x="4194" y="2845"/>
                    <a:pt x="4194" y="2845"/>
                  </a:cubicBezTo>
                  <a:cubicBezTo>
                    <a:pt x="4194" y="2804"/>
                    <a:pt x="4227" y="2771"/>
                    <a:pt x="4267" y="2771"/>
                  </a:cubicBezTo>
                  <a:cubicBezTo>
                    <a:pt x="4308" y="2771"/>
                    <a:pt x="4341" y="2804"/>
                    <a:pt x="4341" y="2845"/>
                  </a:cubicBezTo>
                  <a:cubicBezTo>
                    <a:pt x="4341" y="3035"/>
                    <a:pt x="4341" y="3035"/>
                    <a:pt x="4341" y="3035"/>
                  </a:cubicBezTo>
                  <a:close/>
                  <a:moveTo>
                    <a:pt x="4780" y="2473"/>
                  </a:moveTo>
                  <a:cubicBezTo>
                    <a:pt x="4780" y="2432"/>
                    <a:pt x="4813" y="2399"/>
                    <a:pt x="4854" y="2399"/>
                  </a:cubicBezTo>
                  <a:cubicBezTo>
                    <a:pt x="4894" y="2399"/>
                    <a:pt x="4927" y="2432"/>
                    <a:pt x="4927" y="2473"/>
                  </a:cubicBezTo>
                  <a:cubicBezTo>
                    <a:pt x="4927" y="2514"/>
                    <a:pt x="4894" y="2546"/>
                    <a:pt x="4854" y="2546"/>
                  </a:cubicBezTo>
                  <a:cubicBezTo>
                    <a:pt x="4813" y="2546"/>
                    <a:pt x="4780" y="2514"/>
                    <a:pt x="4780" y="2473"/>
                  </a:cubicBezTo>
                  <a:close/>
                  <a:moveTo>
                    <a:pt x="4932" y="3047"/>
                  </a:moveTo>
                  <a:cubicBezTo>
                    <a:pt x="4932" y="3088"/>
                    <a:pt x="4899" y="3121"/>
                    <a:pt x="4858" y="3121"/>
                  </a:cubicBezTo>
                  <a:cubicBezTo>
                    <a:pt x="4818" y="3121"/>
                    <a:pt x="4785" y="3088"/>
                    <a:pt x="4785" y="3047"/>
                  </a:cubicBezTo>
                  <a:cubicBezTo>
                    <a:pt x="4785" y="2709"/>
                    <a:pt x="4785" y="2709"/>
                    <a:pt x="4785" y="2709"/>
                  </a:cubicBezTo>
                  <a:cubicBezTo>
                    <a:pt x="4785" y="2668"/>
                    <a:pt x="4818" y="2634"/>
                    <a:pt x="4858" y="2634"/>
                  </a:cubicBezTo>
                  <a:cubicBezTo>
                    <a:pt x="4899" y="2634"/>
                    <a:pt x="4932" y="2668"/>
                    <a:pt x="4932" y="2709"/>
                  </a:cubicBezTo>
                  <a:cubicBezTo>
                    <a:pt x="4932" y="3047"/>
                    <a:pt x="4932" y="3047"/>
                    <a:pt x="4932" y="3047"/>
                  </a:cubicBezTo>
                  <a:close/>
                  <a:moveTo>
                    <a:pt x="5518" y="3150"/>
                  </a:moveTo>
                  <a:cubicBezTo>
                    <a:pt x="5518" y="3191"/>
                    <a:pt x="5485" y="3224"/>
                    <a:pt x="5445" y="3224"/>
                  </a:cubicBezTo>
                  <a:cubicBezTo>
                    <a:pt x="5404" y="3224"/>
                    <a:pt x="5371" y="3191"/>
                    <a:pt x="5371" y="3150"/>
                  </a:cubicBezTo>
                  <a:cubicBezTo>
                    <a:pt x="5371" y="2959"/>
                    <a:pt x="5371" y="2959"/>
                    <a:pt x="5371" y="2959"/>
                  </a:cubicBezTo>
                  <a:cubicBezTo>
                    <a:pt x="5371" y="2919"/>
                    <a:pt x="5404" y="2886"/>
                    <a:pt x="5445" y="2886"/>
                  </a:cubicBezTo>
                  <a:cubicBezTo>
                    <a:pt x="5485" y="2886"/>
                    <a:pt x="5518" y="2919"/>
                    <a:pt x="5518" y="2960"/>
                  </a:cubicBezTo>
                  <a:cubicBezTo>
                    <a:pt x="5518" y="3150"/>
                    <a:pt x="5518" y="3150"/>
                    <a:pt x="5518" y="3150"/>
                  </a:cubicBezTo>
                  <a:close/>
                  <a:moveTo>
                    <a:pt x="5728" y="3177"/>
                  </a:moveTo>
                  <a:cubicBezTo>
                    <a:pt x="5687" y="3177"/>
                    <a:pt x="5654" y="3144"/>
                    <a:pt x="5654" y="3103"/>
                  </a:cubicBezTo>
                  <a:cubicBezTo>
                    <a:pt x="5654" y="3062"/>
                    <a:pt x="5687" y="3029"/>
                    <a:pt x="5728" y="3029"/>
                  </a:cubicBezTo>
                  <a:cubicBezTo>
                    <a:pt x="5769" y="3029"/>
                    <a:pt x="5801" y="3062"/>
                    <a:pt x="5801" y="3103"/>
                  </a:cubicBezTo>
                  <a:cubicBezTo>
                    <a:pt x="5801" y="3144"/>
                    <a:pt x="5769" y="3177"/>
                    <a:pt x="5728" y="3177"/>
                  </a:cubicBezTo>
                  <a:close/>
                  <a:moveTo>
                    <a:pt x="6379" y="3187"/>
                  </a:moveTo>
                  <a:cubicBezTo>
                    <a:pt x="6379" y="3228"/>
                    <a:pt x="6346" y="3261"/>
                    <a:pt x="6305" y="3261"/>
                  </a:cubicBezTo>
                  <a:cubicBezTo>
                    <a:pt x="6264" y="3261"/>
                    <a:pt x="6232" y="3228"/>
                    <a:pt x="6232" y="3187"/>
                  </a:cubicBezTo>
                  <a:cubicBezTo>
                    <a:pt x="6232" y="2997"/>
                    <a:pt x="6232" y="2997"/>
                    <a:pt x="6232" y="2997"/>
                  </a:cubicBezTo>
                  <a:cubicBezTo>
                    <a:pt x="6232" y="2956"/>
                    <a:pt x="6264" y="2922"/>
                    <a:pt x="6305" y="2922"/>
                  </a:cubicBezTo>
                  <a:cubicBezTo>
                    <a:pt x="6346" y="2922"/>
                    <a:pt x="6379" y="2956"/>
                    <a:pt x="6379" y="2997"/>
                  </a:cubicBezTo>
                  <a:cubicBezTo>
                    <a:pt x="6379" y="3187"/>
                    <a:pt x="6379" y="3187"/>
                    <a:pt x="6379" y="3187"/>
                  </a:cubicBezTo>
                  <a:close/>
                  <a:moveTo>
                    <a:pt x="6305" y="2862"/>
                  </a:moveTo>
                  <a:cubicBezTo>
                    <a:pt x="6264" y="2862"/>
                    <a:pt x="6232" y="2829"/>
                    <a:pt x="6232" y="2788"/>
                  </a:cubicBezTo>
                  <a:cubicBezTo>
                    <a:pt x="6232" y="2747"/>
                    <a:pt x="6264" y="2714"/>
                    <a:pt x="6305" y="2714"/>
                  </a:cubicBezTo>
                  <a:cubicBezTo>
                    <a:pt x="6346" y="2714"/>
                    <a:pt x="6379" y="2747"/>
                    <a:pt x="6379" y="2788"/>
                  </a:cubicBezTo>
                  <a:cubicBezTo>
                    <a:pt x="6379" y="2829"/>
                    <a:pt x="6346" y="2862"/>
                    <a:pt x="6305" y="2862"/>
                  </a:cubicBezTo>
                  <a:close/>
                  <a:moveTo>
                    <a:pt x="6600" y="3593"/>
                  </a:moveTo>
                  <a:cubicBezTo>
                    <a:pt x="6559" y="3593"/>
                    <a:pt x="6526" y="3560"/>
                    <a:pt x="6526" y="3520"/>
                  </a:cubicBezTo>
                  <a:cubicBezTo>
                    <a:pt x="6526" y="3479"/>
                    <a:pt x="6559" y="3446"/>
                    <a:pt x="6600" y="3446"/>
                  </a:cubicBezTo>
                  <a:cubicBezTo>
                    <a:pt x="6640" y="3446"/>
                    <a:pt x="6673" y="3479"/>
                    <a:pt x="6673" y="3520"/>
                  </a:cubicBezTo>
                  <a:cubicBezTo>
                    <a:pt x="6673" y="3560"/>
                    <a:pt x="6640" y="3593"/>
                    <a:pt x="6600" y="3593"/>
                  </a:cubicBezTo>
                  <a:close/>
                  <a:moveTo>
                    <a:pt x="6875" y="3321"/>
                  </a:moveTo>
                  <a:cubicBezTo>
                    <a:pt x="6835" y="3321"/>
                    <a:pt x="6802" y="3288"/>
                    <a:pt x="6802" y="3248"/>
                  </a:cubicBezTo>
                  <a:cubicBezTo>
                    <a:pt x="6802" y="3208"/>
                    <a:pt x="6835" y="3174"/>
                    <a:pt x="6875" y="3174"/>
                  </a:cubicBezTo>
                  <a:cubicBezTo>
                    <a:pt x="6916" y="3174"/>
                    <a:pt x="6949" y="3208"/>
                    <a:pt x="6949" y="3248"/>
                  </a:cubicBezTo>
                  <a:cubicBezTo>
                    <a:pt x="6949" y="3288"/>
                    <a:pt x="6916" y="3321"/>
                    <a:pt x="6875" y="3321"/>
                  </a:cubicBezTo>
                  <a:close/>
                  <a:moveTo>
                    <a:pt x="6949" y="3035"/>
                  </a:moveTo>
                  <a:cubicBezTo>
                    <a:pt x="6949" y="3076"/>
                    <a:pt x="6916" y="3109"/>
                    <a:pt x="6875" y="3109"/>
                  </a:cubicBezTo>
                  <a:cubicBezTo>
                    <a:pt x="6835" y="3109"/>
                    <a:pt x="6802" y="3076"/>
                    <a:pt x="6802" y="3035"/>
                  </a:cubicBezTo>
                  <a:cubicBezTo>
                    <a:pt x="6802" y="2845"/>
                    <a:pt x="6802" y="2845"/>
                    <a:pt x="6802" y="2845"/>
                  </a:cubicBezTo>
                  <a:cubicBezTo>
                    <a:pt x="6802" y="2804"/>
                    <a:pt x="6835" y="2771"/>
                    <a:pt x="6875" y="2771"/>
                  </a:cubicBezTo>
                  <a:cubicBezTo>
                    <a:pt x="6916" y="2771"/>
                    <a:pt x="6949" y="2804"/>
                    <a:pt x="6949" y="2845"/>
                  </a:cubicBezTo>
                  <a:cubicBezTo>
                    <a:pt x="6949" y="3035"/>
                    <a:pt x="6949" y="3035"/>
                    <a:pt x="6949" y="3035"/>
                  </a:cubicBezTo>
                  <a:close/>
                  <a:moveTo>
                    <a:pt x="7388" y="2473"/>
                  </a:moveTo>
                  <a:cubicBezTo>
                    <a:pt x="7388" y="2432"/>
                    <a:pt x="7422" y="2399"/>
                    <a:pt x="7462" y="2399"/>
                  </a:cubicBezTo>
                  <a:cubicBezTo>
                    <a:pt x="7502" y="2399"/>
                    <a:pt x="7535" y="2432"/>
                    <a:pt x="7535" y="2473"/>
                  </a:cubicBezTo>
                  <a:cubicBezTo>
                    <a:pt x="7535" y="2514"/>
                    <a:pt x="7502" y="2546"/>
                    <a:pt x="7462" y="2546"/>
                  </a:cubicBezTo>
                  <a:cubicBezTo>
                    <a:pt x="7422" y="2546"/>
                    <a:pt x="7388" y="2514"/>
                    <a:pt x="7388" y="2473"/>
                  </a:cubicBezTo>
                  <a:close/>
                  <a:moveTo>
                    <a:pt x="7540" y="3047"/>
                  </a:moveTo>
                  <a:cubicBezTo>
                    <a:pt x="7540" y="3088"/>
                    <a:pt x="7507" y="3121"/>
                    <a:pt x="7466" y="3121"/>
                  </a:cubicBezTo>
                  <a:cubicBezTo>
                    <a:pt x="7426" y="3121"/>
                    <a:pt x="7393" y="3088"/>
                    <a:pt x="7393" y="3047"/>
                  </a:cubicBezTo>
                  <a:cubicBezTo>
                    <a:pt x="7393" y="2709"/>
                    <a:pt x="7393" y="2709"/>
                    <a:pt x="7393" y="2709"/>
                  </a:cubicBezTo>
                  <a:cubicBezTo>
                    <a:pt x="7393" y="2668"/>
                    <a:pt x="7426" y="2634"/>
                    <a:pt x="7466" y="2634"/>
                  </a:cubicBezTo>
                  <a:cubicBezTo>
                    <a:pt x="7507" y="2634"/>
                    <a:pt x="7540" y="2668"/>
                    <a:pt x="7540" y="2709"/>
                  </a:cubicBezTo>
                  <a:cubicBezTo>
                    <a:pt x="7540" y="3047"/>
                    <a:pt x="7540" y="3047"/>
                    <a:pt x="7540" y="3047"/>
                  </a:cubicBezTo>
                  <a:close/>
                  <a:moveTo>
                    <a:pt x="7455" y="409"/>
                  </a:moveTo>
                  <a:cubicBezTo>
                    <a:pt x="7495" y="409"/>
                    <a:pt x="7529" y="442"/>
                    <a:pt x="7529" y="483"/>
                  </a:cubicBezTo>
                  <a:cubicBezTo>
                    <a:pt x="7529" y="523"/>
                    <a:pt x="7495" y="556"/>
                    <a:pt x="7455" y="556"/>
                  </a:cubicBezTo>
                  <a:cubicBezTo>
                    <a:pt x="7414" y="556"/>
                    <a:pt x="7382" y="523"/>
                    <a:pt x="7382" y="483"/>
                  </a:cubicBezTo>
                  <a:cubicBezTo>
                    <a:pt x="7382" y="442"/>
                    <a:pt x="7414" y="409"/>
                    <a:pt x="7455" y="409"/>
                  </a:cubicBezTo>
                  <a:close/>
                  <a:moveTo>
                    <a:pt x="7179" y="681"/>
                  </a:moveTo>
                  <a:cubicBezTo>
                    <a:pt x="7219" y="681"/>
                    <a:pt x="7253" y="714"/>
                    <a:pt x="7253" y="754"/>
                  </a:cubicBezTo>
                  <a:cubicBezTo>
                    <a:pt x="7253" y="794"/>
                    <a:pt x="7219" y="828"/>
                    <a:pt x="7179" y="828"/>
                  </a:cubicBezTo>
                  <a:cubicBezTo>
                    <a:pt x="7139" y="828"/>
                    <a:pt x="7105" y="794"/>
                    <a:pt x="7105" y="754"/>
                  </a:cubicBezTo>
                  <a:cubicBezTo>
                    <a:pt x="7105" y="714"/>
                    <a:pt x="7139" y="681"/>
                    <a:pt x="7179" y="681"/>
                  </a:cubicBezTo>
                  <a:close/>
                  <a:moveTo>
                    <a:pt x="7105" y="967"/>
                  </a:moveTo>
                  <a:cubicBezTo>
                    <a:pt x="7105" y="926"/>
                    <a:pt x="7139" y="894"/>
                    <a:pt x="7179" y="894"/>
                  </a:cubicBezTo>
                  <a:cubicBezTo>
                    <a:pt x="7219" y="894"/>
                    <a:pt x="7253" y="926"/>
                    <a:pt x="7253" y="967"/>
                  </a:cubicBezTo>
                  <a:cubicBezTo>
                    <a:pt x="7253" y="1157"/>
                    <a:pt x="7253" y="1157"/>
                    <a:pt x="7253" y="1157"/>
                  </a:cubicBezTo>
                  <a:cubicBezTo>
                    <a:pt x="7253" y="1198"/>
                    <a:pt x="7219" y="1231"/>
                    <a:pt x="7179" y="1231"/>
                  </a:cubicBezTo>
                  <a:cubicBezTo>
                    <a:pt x="7139" y="1231"/>
                    <a:pt x="7105" y="1198"/>
                    <a:pt x="7105" y="1157"/>
                  </a:cubicBezTo>
                  <a:cubicBezTo>
                    <a:pt x="7105" y="967"/>
                    <a:pt x="7105" y="967"/>
                    <a:pt x="7105" y="967"/>
                  </a:cubicBezTo>
                  <a:close/>
                  <a:moveTo>
                    <a:pt x="6666" y="1529"/>
                  </a:moveTo>
                  <a:cubicBezTo>
                    <a:pt x="6666" y="1570"/>
                    <a:pt x="6633" y="1603"/>
                    <a:pt x="6592" y="1603"/>
                  </a:cubicBezTo>
                  <a:cubicBezTo>
                    <a:pt x="6552" y="1603"/>
                    <a:pt x="6519" y="1570"/>
                    <a:pt x="6519" y="1529"/>
                  </a:cubicBezTo>
                  <a:cubicBezTo>
                    <a:pt x="6519" y="1488"/>
                    <a:pt x="6552" y="1456"/>
                    <a:pt x="6592" y="1456"/>
                  </a:cubicBezTo>
                  <a:cubicBezTo>
                    <a:pt x="6633" y="1456"/>
                    <a:pt x="6666" y="1488"/>
                    <a:pt x="6666" y="1529"/>
                  </a:cubicBezTo>
                  <a:close/>
                  <a:moveTo>
                    <a:pt x="6514" y="955"/>
                  </a:moveTo>
                  <a:cubicBezTo>
                    <a:pt x="6514" y="914"/>
                    <a:pt x="6548" y="882"/>
                    <a:pt x="6588" y="882"/>
                  </a:cubicBezTo>
                  <a:cubicBezTo>
                    <a:pt x="6628" y="882"/>
                    <a:pt x="6661" y="914"/>
                    <a:pt x="6661" y="955"/>
                  </a:cubicBezTo>
                  <a:cubicBezTo>
                    <a:pt x="6661" y="1293"/>
                    <a:pt x="6661" y="1293"/>
                    <a:pt x="6661" y="1293"/>
                  </a:cubicBezTo>
                  <a:cubicBezTo>
                    <a:pt x="6661" y="1334"/>
                    <a:pt x="6628" y="1368"/>
                    <a:pt x="6588" y="1368"/>
                  </a:cubicBezTo>
                  <a:cubicBezTo>
                    <a:pt x="6548" y="1368"/>
                    <a:pt x="6514" y="1334"/>
                    <a:pt x="6514" y="1293"/>
                  </a:cubicBezTo>
                  <a:cubicBezTo>
                    <a:pt x="6514" y="955"/>
                    <a:pt x="6514" y="955"/>
                    <a:pt x="6514" y="955"/>
                  </a:cubicBezTo>
                  <a:close/>
                  <a:moveTo>
                    <a:pt x="5928" y="852"/>
                  </a:moveTo>
                  <a:cubicBezTo>
                    <a:pt x="5928" y="811"/>
                    <a:pt x="5961" y="778"/>
                    <a:pt x="6001" y="778"/>
                  </a:cubicBezTo>
                  <a:cubicBezTo>
                    <a:pt x="6042" y="778"/>
                    <a:pt x="6075" y="811"/>
                    <a:pt x="6075" y="852"/>
                  </a:cubicBezTo>
                  <a:cubicBezTo>
                    <a:pt x="6075" y="1043"/>
                    <a:pt x="6075" y="1043"/>
                    <a:pt x="6075" y="1043"/>
                  </a:cubicBezTo>
                  <a:cubicBezTo>
                    <a:pt x="6075" y="1083"/>
                    <a:pt x="6042" y="1117"/>
                    <a:pt x="6001" y="1117"/>
                  </a:cubicBezTo>
                  <a:cubicBezTo>
                    <a:pt x="5961" y="1117"/>
                    <a:pt x="5928" y="1083"/>
                    <a:pt x="5928" y="1042"/>
                  </a:cubicBezTo>
                  <a:cubicBezTo>
                    <a:pt x="5928" y="852"/>
                    <a:pt x="5928" y="852"/>
                    <a:pt x="5928" y="852"/>
                  </a:cubicBezTo>
                  <a:close/>
                  <a:moveTo>
                    <a:pt x="5718" y="826"/>
                  </a:moveTo>
                  <a:cubicBezTo>
                    <a:pt x="5759" y="826"/>
                    <a:pt x="5792" y="858"/>
                    <a:pt x="5792" y="899"/>
                  </a:cubicBezTo>
                  <a:cubicBezTo>
                    <a:pt x="5792" y="940"/>
                    <a:pt x="5759" y="973"/>
                    <a:pt x="5718" y="973"/>
                  </a:cubicBezTo>
                  <a:cubicBezTo>
                    <a:pt x="5678" y="973"/>
                    <a:pt x="5645" y="940"/>
                    <a:pt x="5645" y="899"/>
                  </a:cubicBezTo>
                  <a:cubicBezTo>
                    <a:pt x="5645" y="858"/>
                    <a:pt x="5678" y="826"/>
                    <a:pt x="5718" y="826"/>
                  </a:cubicBezTo>
                  <a:close/>
                  <a:moveTo>
                    <a:pt x="5068" y="815"/>
                  </a:moveTo>
                  <a:cubicBezTo>
                    <a:pt x="5068" y="774"/>
                    <a:pt x="5101" y="742"/>
                    <a:pt x="5142" y="742"/>
                  </a:cubicBezTo>
                  <a:cubicBezTo>
                    <a:pt x="5182" y="742"/>
                    <a:pt x="5215" y="774"/>
                    <a:pt x="5215" y="815"/>
                  </a:cubicBezTo>
                  <a:cubicBezTo>
                    <a:pt x="5215" y="1006"/>
                    <a:pt x="5215" y="1006"/>
                    <a:pt x="5215" y="1006"/>
                  </a:cubicBezTo>
                  <a:cubicBezTo>
                    <a:pt x="5215" y="1046"/>
                    <a:pt x="5182" y="1080"/>
                    <a:pt x="5142" y="1080"/>
                  </a:cubicBezTo>
                  <a:cubicBezTo>
                    <a:pt x="5101" y="1080"/>
                    <a:pt x="5068" y="1046"/>
                    <a:pt x="5068" y="1006"/>
                  </a:cubicBezTo>
                  <a:cubicBezTo>
                    <a:pt x="5068" y="815"/>
                    <a:pt x="5068" y="815"/>
                    <a:pt x="5068" y="815"/>
                  </a:cubicBezTo>
                  <a:close/>
                  <a:moveTo>
                    <a:pt x="5142" y="1141"/>
                  </a:moveTo>
                  <a:cubicBezTo>
                    <a:pt x="5182" y="1141"/>
                    <a:pt x="5215" y="1173"/>
                    <a:pt x="5215" y="1214"/>
                  </a:cubicBezTo>
                  <a:cubicBezTo>
                    <a:pt x="5215" y="1255"/>
                    <a:pt x="5182" y="1288"/>
                    <a:pt x="5142" y="1288"/>
                  </a:cubicBezTo>
                  <a:cubicBezTo>
                    <a:pt x="5101" y="1288"/>
                    <a:pt x="5068" y="1255"/>
                    <a:pt x="5068" y="1214"/>
                  </a:cubicBezTo>
                  <a:cubicBezTo>
                    <a:pt x="5068" y="1173"/>
                    <a:pt x="5101" y="1141"/>
                    <a:pt x="5142" y="1141"/>
                  </a:cubicBezTo>
                  <a:close/>
                  <a:moveTo>
                    <a:pt x="4846" y="409"/>
                  </a:moveTo>
                  <a:cubicBezTo>
                    <a:pt x="4887" y="409"/>
                    <a:pt x="4920" y="442"/>
                    <a:pt x="4920" y="483"/>
                  </a:cubicBezTo>
                  <a:cubicBezTo>
                    <a:pt x="4920" y="523"/>
                    <a:pt x="4887" y="556"/>
                    <a:pt x="4846" y="556"/>
                  </a:cubicBezTo>
                  <a:cubicBezTo>
                    <a:pt x="4806" y="556"/>
                    <a:pt x="4773" y="523"/>
                    <a:pt x="4773" y="483"/>
                  </a:cubicBezTo>
                  <a:cubicBezTo>
                    <a:pt x="4773" y="442"/>
                    <a:pt x="4806" y="409"/>
                    <a:pt x="4846" y="409"/>
                  </a:cubicBezTo>
                  <a:close/>
                  <a:moveTo>
                    <a:pt x="4571" y="681"/>
                  </a:moveTo>
                  <a:cubicBezTo>
                    <a:pt x="4611" y="681"/>
                    <a:pt x="4644" y="714"/>
                    <a:pt x="4644" y="754"/>
                  </a:cubicBezTo>
                  <a:cubicBezTo>
                    <a:pt x="4644" y="794"/>
                    <a:pt x="4611" y="828"/>
                    <a:pt x="4571" y="828"/>
                  </a:cubicBezTo>
                  <a:cubicBezTo>
                    <a:pt x="4531" y="828"/>
                    <a:pt x="4497" y="794"/>
                    <a:pt x="4497" y="754"/>
                  </a:cubicBezTo>
                  <a:cubicBezTo>
                    <a:pt x="4497" y="714"/>
                    <a:pt x="4531" y="681"/>
                    <a:pt x="4571" y="681"/>
                  </a:cubicBezTo>
                  <a:close/>
                  <a:moveTo>
                    <a:pt x="4497" y="967"/>
                  </a:moveTo>
                  <a:cubicBezTo>
                    <a:pt x="4497" y="926"/>
                    <a:pt x="4531" y="894"/>
                    <a:pt x="4571" y="894"/>
                  </a:cubicBezTo>
                  <a:cubicBezTo>
                    <a:pt x="4611" y="894"/>
                    <a:pt x="4644" y="926"/>
                    <a:pt x="4644" y="967"/>
                  </a:cubicBezTo>
                  <a:cubicBezTo>
                    <a:pt x="4644" y="1157"/>
                    <a:pt x="4644" y="1157"/>
                    <a:pt x="4644" y="1157"/>
                  </a:cubicBezTo>
                  <a:cubicBezTo>
                    <a:pt x="4644" y="1198"/>
                    <a:pt x="4611" y="1231"/>
                    <a:pt x="4571" y="1231"/>
                  </a:cubicBezTo>
                  <a:cubicBezTo>
                    <a:pt x="4531" y="1231"/>
                    <a:pt x="4497" y="1198"/>
                    <a:pt x="4497" y="1157"/>
                  </a:cubicBezTo>
                  <a:cubicBezTo>
                    <a:pt x="4497" y="967"/>
                    <a:pt x="4497" y="967"/>
                    <a:pt x="4497" y="967"/>
                  </a:cubicBezTo>
                  <a:close/>
                  <a:moveTo>
                    <a:pt x="3914" y="922"/>
                  </a:moveTo>
                  <a:cubicBezTo>
                    <a:pt x="3926" y="898"/>
                    <a:pt x="3951" y="882"/>
                    <a:pt x="3980" y="882"/>
                  </a:cubicBezTo>
                  <a:cubicBezTo>
                    <a:pt x="4020" y="882"/>
                    <a:pt x="4053" y="914"/>
                    <a:pt x="4053" y="955"/>
                  </a:cubicBezTo>
                  <a:cubicBezTo>
                    <a:pt x="4053" y="1293"/>
                    <a:pt x="4053" y="1293"/>
                    <a:pt x="4053" y="1293"/>
                  </a:cubicBezTo>
                  <a:cubicBezTo>
                    <a:pt x="4053" y="1334"/>
                    <a:pt x="4020" y="1368"/>
                    <a:pt x="3980" y="1368"/>
                  </a:cubicBezTo>
                  <a:cubicBezTo>
                    <a:pt x="3951" y="1368"/>
                    <a:pt x="3925" y="1350"/>
                    <a:pt x="3913" y="1326"/>
                  </a:cubicBezTo>
                  <a:cubicBezTo>
                    <a:pt x="3914" y="922"/>
                    <a:pt x="3914" y="922"/>
                    <a:pt x="3914" y="922"/>
                  </a:cubicBezTo>
                  <a:close/>
                  <a:moveTo>
                    <a:pt x="3913" y="1509"/>
                  </a:moveTo>
                  <a:cubicBezTo>
                    <a:pt x="3922" y="1478"/>
                    <a:pt x="3951" y="1456"/>
                    <a:pt x="3984" y="1456"/>
                  </a:cubicBezTo>
                  <a:cubicBezTo>
                    <a:pt x="4025" y="1456"/>
                    <a:pt x="4058" y="1488"/>
                    <a:pt x="4058" y="1529"/>
                  </a:cubicBezTo>
                  <a:cubicBezTo>
                    <a:pt x="4058" y="1570"/>
                    <a:pt x="4025" y="1603"/>
                    <a:pt x="3984" y="1603"/>
                  </a:cubicBezTo>
                  <a:cubicBezTo>
                    <a:pt x="3951" y="1603"/>
                    <a:pt x="3922" y="1580"/>
                    <a:pt x="3913" y="1549"/>
                  </a:cubicBezTo>
                  <a:cubicBezTo>
                    <a:pt x="3913" y="1509"/>
                    <a:pt x="3913" y="1509"/>
                    <a:pt x="3913" y="1509"/>
                  </a:cubicBezTo>
                  <a:close/>
                  <a:moveTo>
                    <a:pt x="3688" y="409"/>
                  </a:moveTo>
                  <a:cubicBezTo>
                    <a:pt x="3729" y="409"/>
                    <a:pt x="3762" y="442"/>
                    <a:pt x="3762" y="483"/>
                  </a:cubicBezTo>
                  <a:cubicBezTo>
                    <a:pt x="3762" y="523"/>
                    <a:pt x="3729" y="556"/>
                    <a:pt x="3688" y="556"/>
                  </a:cubicBezTo>
                  <a:cubicBezTo>
                    <a:pt x="3648" y="556"/>
                    <a:pt x="3615" y="523"/>
                    <a:pt x="3615" y="483"/>
                  </a:cubicBezTo>
                  <a:cubicBezTo>
                    <a:pt x="3615" y="442"/>
                    <a:pt x="3648" y="409"/>
                    <a:pt x="3688" y="409"/>
                  </a:cubicBezTo>
                  <a:close/>
                  <a:moveTo>
                    <a:pt x="3413" y="681"/>
                  </a:moveTo>
                  <a:cubicBezTo>
                    <a:pt x="3453" y="681"/>
                    <a:pt x="3486" y="714"/>
                    <a:pt x="3486" y="754"/>
                  </a:cubicBezTo>
                  <a:cubicBezTo>
                    <a:pt x="3486" y="794"/>
                    <a:pt x="3453" y="828"/>
                    <a:pt x="3413" y="828"/>
                  </a:cubicBezTo>
                  <a:cubicBezTo>
                    <a:pt x="3372" y="828"/>
                    <a:pt x="3339" y="794"/>
                    <a:pt x="3339" y="754"/>
                  </a:cubicBezTo>
                  <a:cubicBezTo>
                    <a:pt x="3339" y="714"/>
                    <a:pt x="3372" y="681"/>
                    <a:pt x="3413" y="681"/>
                  </a:cubicBezTo>
                  <a:close/>
                  <a:moveTo>
                    <a:pt x="3339" y="967"/>
                  </a:moveTo>
                  <a:cubicBezTo>
                    <a:pt x="3339" y="926"/>
                    <a:pt x="3372" y="894"/>
                    <a:pt x="3413" y="894"/>
                  </a:cubicBezTo>
                  <a:cubicBezTo>
                    <a:pt x="3453" y="894"/>
                    <a:pt x="3486" y="926"/>
                    <a:pt x="3486" y="967"/>
                  </a:cubicBezTo>
                  <a:cubicBezTo>
                    <a:pt x="3486" y="1157"/>
                    <a:pt x="3486" y="1157"/>
                    <a:pt x="3486" y="1157"/>
                  </a:cubicBezTo>
                  <a:cubicBezTo>
                    <a:pt x="3486" y="1198"/>
                    <a:pt x="3453" y="1231"/>
                    <a:pt x="3413" y="1231"/>
                  </a:cubicBezTo>
                  <a:cubicBezTo>
                    <a:pt x="3372" y="1231"/>
                    <a:pt x="3339" y="1198"/>
                    <a:pt x="3339" y="1157"/>
                  </a:cubicBezTo>
                  <a:cubicBezTo>
                    <a:pt x="3339" y="967"/>
                    <a:pt x="3339" y="967"/>
                    <a:pt x="3339" y="967"/>
                  </a:cubicBezTo>
                  <a:close/>
                  <a:moveTo>
                    <a:pt x="2900" y="1529"/>
                  </a:moveTo>
                  <a:cubicBezTo>
                    <a:pt x="2900" y="1570"/>
                    <a:pt x="2867" y="1603"/>
                    <a:pt x="2826" y="1603"/>
                  </a:cubicBezTo>
                  <a:cubicBezTo>
                    <a:pt x="2786" y="1603"/>
                    <a:pt x="2753" y="1570"/>
                    <a:pt x="2753" y="1529"/>
                  </a:cubicBezTo>
                  <a:cubicBezTo>
                    <a:pt x="2753" y="1488"/>
                    <a:pt x="2786" y="1456"/>
                    <a:pt x="2826" y="1456"/>
                  </a:cubicBezTo>
                  <a:cubicBezTo>
                    <a:pt x="2867" y="1456"/>
                    <a:pt x="2900" y="1488"/>
                    <a:pt x="2900" y="1529"/>
                  </a:cubicBezTo>
                  <a:close/>
                  <a:moveTo>
                    <a:pt x="2748" y="955"/>
                  </a:moveTo>
                  <a:cubicBezTo>
                    <a:pt x="2748" y="914"/>
                    <a:pt x="2781" y="882"/>
                    <a:pt x="2822" y="882"/>
                  </a:cubicBezTo>
                  <a:cubicBezTo>
                    <a:pt x="2862" y="882"/>
                    <a:pt x="2895" y="914"/>
                    <a:pt x="2895" y="955"/>
                  </a:cubicBezTo>
                  <a:cubicBezTo>
                    <a:pt x="2895" y="1293"/>
                    <a:pt x="2895" y="1293"/>
                    <a:pt x="2895" y="1293"/>
                  </a:cubicBezTo>
                  <a:cubicBezTo>
                    <a:pt x="2895" y="1334"/>
                    <a:pt x="2862" y="1368"/>
                    <a:pt x="2822" y="1368"/>
                  </a:cubicBezTo>
                  <a:cubicBezTo>
                    <a:pt x="2781" y="1368"/>
                    <a:pt x="2748" y="1334"/>
                    <a:pt x="2748" y="1293"/>
                  </a:cubicBezTo>
                  <a:cubicBezTo>
                    <a:pt x="2748" y="955"/>
                    <a:pt x="2748" y="955"/>
                    <a:pt x="2748" y="955"/>
                  </a:cubicBezTo>
                  <a:close/>
                  <a:moveTo>
                    <a:pt x="2162" y="852"/>
                  </a:moveTo>
                  <a:cubicBezTo>
                    <a:pt x="2162" y="811"/>
                    <a:pt x="2195" y="778"/>
                    <a:pt x="2235" y="778"/>
                  </a:cubicBezTo>
                  <a:cubicBezTo>
                    <a:pt x="2276" y="778"/>
                    <a:pt x="2309" y="811"/>
                    <a:pt x="2309" y="852"/>
                  </a:cubicBezTo>
                  <a:cubicBezTo>
                    <a:pt x="2309" y="1043"/>
                    <a:pt x="2309" y="1043"/>
                    <a:pt x="2309" y="1043"/>
                  </a:cubicBezTo>
                  <a:cubicBezTo>
                    <a:pt x="2309" y="1083"/>
                    <a:pt x="2276" y="1117"/>
                    <a:pt x="2235" y="1117"/>
                  </a:cubicBezTo>
                  <a:cubicBezTo>
                    <a:pt x="2195" y="1117"/>
                    <a:pt x="2162" y="1083"/>
                    <a:pt x="2162" y="1042"/>
                  </a:cubicBezTo>
                  <a:cubicBezTo>
                    <a:pt x="2162" y="852"/>
                    <a:pt x="2162" y="852"/>
                    <a:pt x="2162" y="852"/>
                  </a:cubicBezTo>
                  <a:close/>
                  <a:moveTo>
                    <a:pt x="1952" y="826"/>
                  </a:moveTo>
                  <a:cubicBezTo>
                    <a:pt x="1993" y="826"/>
                    <a:pt x="2026" y="858"/>
                    <a:pt x="2026" y="899"/>
                  </a:cubicBezTo>
                  <a:cubicBezTo>
                    <a:pt x="2026" y="940"/>
                    <a:pt x="1993" y="973"/>
                    <a:pt x="1952" y="973"/>
                  </a:cubicBezTo>
                  <a:cubicBezTo>
                    <a:pt x="1911" y="973"/>
                    <a:pt x="1879" y="940"/>
                    <a:pt x="1879" y="899"/>
                  </a:cubicBezTo>
                  <a:cubicBezTo>
                    <a:pt x="1879" y="858"/>
                    <a:pt x="1911" y="826"/>
                    <a:pt x="1952" y="826"/>
                  </a:cubicBezTo>
                  <a:close/>
                  <a:moveTo>
                    <a:pt x="1301" y="815"/>
                  </a:moveTo>
                  <a:cubicBezTo>
                    <a:pt x="1301" y="774"/>
                    <a:pt x="1334" y="742"/>
                    <a:pt x="1375" y="742"/>
                  </a:cubicBezTo>
                  <a:cubicBezTo>
                    <a:pt x="1416" y="742"/>
                    <a:pt x="1448" y="774"/>
                    <a:pt x="1448" y="815"/>
                  </a:cubicBezTo>
                  <a:cubicBezTo>
                    <a:pt x="1448" y="1006"/>
                    <a:pt x="1448" y="1006"/>
                    <a:pt x="1448" y="1006"/>
                  </a:cubicBezTo>
                  <a:cubicBezTo>
                    <a:pt x="1448" y="1046"/>
                    <a:pt x="1416" y="1080"/>
                    <a:pt x="1375" y="1080"/>
                  </a:cubicBezTo>
                  <a:cubicBezTo>
                    <a:pt x="1334" y="1080"/>
                    <a:pt x="1301" y="1046"/>
                    <a:pt x="1301" y="1006"/>
                  </a:cubicBezTo>
                  <a:cubicBezTo>
                    <a:pt x="1301" y="815"/>
                    <a:pt x="1301" y="815"/>
                    <a:pt x="1301" y="815"/>
                  </a:cubicBezTo>
                  <a:close/>
                  <a:moveTo>
                    <a:pt x="1375" y="1141"/>
                  </a:moveTo>
                  <a:cubicBezTo>
                    <a:pt x="1416" y="1141"/>
                    <a:pt x="1448" y="1173"/>
                    <a:pt x="1448" y="1214"/>
                  </a:cubicBezTo>
                  <a:cubicBezTo>
                    <a:pt x="1448" y="1255"/>
                    <a:pt x="1416" y="1288"/>
                    <a:pt x="1375" y="1288"/>
                  </a:cubicBezTo>
                  <a:cubicBezTo>
                    <a:pt x="1334" y="1288"/>
                    <a:pt x="1301" y="1255"/>
                    <a:pt x="1301" y="1214"/>
                  </a:cubicBezTo>
                  <a:cubicBezTo>
                    <a:pt x="1301" y="1173"/>
                    <a:pt x="1334" y="1141"/>
                    <a:pt x="1375" y="1141"/>
                  </a:cubicBezTo>
                  <a:close/>
                  <a:moveTo>
                    <a:pt x="1080" y="409"/>
                  </a:moveTo>
                  <a:cubicBezTo>
                    <a:pt x="1121" y="409"/>
                    <a:pt x="1154" y="442"/>
                    <a:pt x="1154" y="483"/>
                  </a:cubicBezTo>
                  <a:cubicBezTo>
                    <a:pt x="1154" y="523"/>
                    <a:pt x="1121" y="556"/>
                    <a:pt x="1080" y="556"/>
                  </a:cubicBezTo>
                  <a:cubicBezTo>
                    <a:pt x="1040" y="556"/>
                    <a:pt x="1007" y="523"/>
                    <a:pt x="1007" y="483"/>
                  </a:cubicBezTo>
                  <a:cubicBezTo>
                    <a:pt x="1007" y="442"/>
                    <a:pt x="1040" y="409"/>
                    <a:pt x="1080" y="409"/>
                  </a:cubicBezTo>
                  <a:close/>
                  <a:moveTo>
                    <a:pt x="805" y="681"/>
                  </a:moveTo>
                  <a:cubicBezTo>
                    <a:pt x="845" y="681"/>
                    <a:pt x="878" y="714"/>
                    <a:pt x="878" y="754"/>
                  </a:cubicBezTo>
                  <a:cubicBezTo>
                    <a:pt x="878" y="794"/>
                    <a:pt x="845" y="828"/>
                    <a:pt x="805" y="828"/>
                  </a:cubicBezTo>
                  <a:cubicBezTo>
                    <a:pt x="764" y="828"/>
                    <a:pt x="731" y="794"/>
                    <a:pt x="731" y="754"/>
                  </a:cubicBezTo>
                  <a:cubicBezTo>
                    <a:pt x="731" y="714"/>
                    <a:pt x="764" y="681"/>
                    <a:pt x="805" y="681"/>
                  </a:cubicBezTo>
                  <a:close/>
                  <a:moveTo>
                    <a:pt x="731" y="967"/>
                  </a:moveTo>
                  <a:cubicBezTo>
                    <a:pt x="731" y="926"/>
                    <a:pt x="764" y="894"/>
                    <a:pt x="805" y="894"/>
                  </a:cubicBezTo>
                  <a:cubicBezTo>
                    <a:pt x="845" y="894"/>
                    <a:pt x="878" y="926"/>
                    <a:pt x="878" y="967"/>
                  </a:cubicBezTo>
                  <a:cubicBezTo>
                    <a:pt x="878" y="1157"/>
                    <a:pt x="878" y="1157"/>
                    <a:pt x="878" y="1157"/>
                  </a:cubicBezTo>
                  <a:cubicBezTo>
                    <a:pt x="878" y="1198"/>
                    <a:pt x="845" y="1231"/>
                    <a:pt x="805" y="1231"/>
                  </a:cubicBezTo>
                  <a:cubicBezTo>
                    <a:pt x="764" y="1231"/>
                    <a:pt x="731" y="1198"/>
                    <a:pt x="731" y="1157"/>
                  </a:cubicBezTo>
                  <a:cubicBezTo>
                    <a:pt x="731" y="967"/>
                    <a:pt x="731" y="967"/>
                    <a:pt x="731" y="967"/>
                  </a:cubicBezTo>
                  <a:close/>
                  <a:moveTo>
                    <a:pt x="292" y="1529"/>
                  </a:moveTo>
                  <a:cubicBezTo>
                    <a:pt x="292" y="1570"/>
                    <a:pt x="258" y="1603"/>
                    <a:pt x="218" y="1603"/>
                  </a:cubicBezTo>
                  <a:cubicBezTo>
                    <a:pt x="178" y="1603"/>
                    <a:pt x="145" y="1570"/>
                    <a:pt x="145" y="1529"/>
                  </a:cubicBezTo>
                  <a:cubicBezTo>
                    <a:pt x="145" y="1488"/>
                    <a:pt x="178" y="1456"/>
                    <a:pt x="218" y="1456"/>
                  </a:cubicBezTo>
                  <a:cubicBezTo>
                    <a:pt x="258" y="1456"/>
                    <a:pt x="292" y="1488"/>
                    <a:pt x="292" y="1529"/>
                  </a:cubicBezTo>
                  <a:close/>
                  <a:moveTo>
                    <a:pt x="140" y="955"/>
                  </a:moveTo>
                  <a:cubicBezTo>
                    <a:pt x="140" y="914"/>
                    <a:pt x="173" y="882"/>
                    <a:pt x="214" y="882"/>
                  </a:cubicBezTo>
                  <a:cubicBezTo>
                    <a:pt x="254" y="882"/>
                    <a:pt x="287" y="914"/>
                    <a:pt x="287" y="955"/>
                  </a:cubicBezTo>
                  <a:cubicBezTo>
                    <a:pt x="287" y="1293"/>
                    <a:pt x="287" y="1293"/>
                    <a:pt x="287" y="1293"/>
                  </a:cubicBezTo>
                  <a:cubicBezTo>
                    <a:pt x="287" y="1334"/>
                    <a:pt x="254" y="1368"/>
                    <a:pt x="214" y="1368"/>
                  </a:cubicBezTo>
                  <a:cubicBezTo>
                    <a:pt x="173" y="1368"/>
                    <a:pt x="140" y="1334"/>
                    <a:pt x="140" y="1293"/>
                  </a:cubicBezTo>
                  <a:cubicBezTo>
                    <a:pt x="140" y="955"/>
                    <a:pt x="140" y="955"/>
                    <a:pt x="140" y="95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0" name="Freeform 44"/>
            <p:cNvSpPr>
              <a:spLocks/>
            </p:cNvSpPr>
            <p:nvPr userDrawn="1"/>
          </p:nvSpPr>
          <p:spPr bwMode="auto">
            <a:xfrm>
              <a:off x="2070100" y="1039813"/>
              <a:ext cx="176213" cy="579438"/>
            </a:xfrm>
            <a:custGeom>
              <a:avLst/>
              <a:gdLst>
                <a:gd name="T0" fmla="*/ 73 w 147"/>
                <a:gd name="T1" fmla="*/ 486 h 486"/>
                <a:gd name="T2" fmla="*/ 147 w 147"/>
                <a:gd name="T3" fmla="*/ 412 h 486"/>
                <a:gd name="T4" fmla="*/ 147 w 147"/>
                <a:gd name="T5" fmla="*/ 74 h 486"/>
                <a:gd name="T6" fmla="*/ 73 w 147"/>
                <a:gd name="T7" fmla="*/ 0 h 486"/>
                <a:gd name="T8" fmla="*/ 0 w 147"/>
                <a:gd name="T9" fmla="*/ 74 h 486"/>
                <a:gd name="T10" fmla="*/ 0 w 147"/>
                <a:gd name="T11" fmla="*/ 412 h 486"/>
                <a:gd name="T12" fmla="*/ 73 w 1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147" h="486">
                  <a:moveTo>
                    <a:pt x="73" y="486"/>
                  </a:moveTo>
                  <a:cubicBezTo>
                    <a:pt x="113" y="486"/>
                    <a:pt x="147" y="453"/>
                    <a:pt x="147" y="412"/>
                  </a:cubicBezTo>
                  <a:cubicBezTo>
                    <a:pt x="147" y="412"/>
                    <a:pt x="147" y="412"/>
                    <a:pt x="147" y="74"/>
                  </a:cubicBezTo>
                  <a:cubicBezTo>
                    <a:pt x="147" y="33"/>
                    <a:pt x="113" y="0"/>
                    <a:pt x="73" y="0"/>
                  </a:cubicBezTo>
                  <a:cubicBezTo>
                    <a:pt x="32" y="0"/>
                    <a:pt x="0" y="33"/>
                    <a:pt x="0" y="74"/>
                  </a:cubicBezTo>
                  <a:cubicBezTo>
                    <a:pt x="0" y="74"/>
                    <a:pt x="0" y="74"/>
                    <a:pt x="0" y="412"/>
                  </a:cubicBezTo>
                  <a:cubicBezTo>
                    <a:pt x="0" y="453"/>
                    <a:pt x="32" y="486"/>
                    <a:pt x="73" y="48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1" name="Freeform 45"/>
            <p:cNvSpPr>
              <a:spLocks/>
            </p:cNvSpPr>
            <p:nvPr userDrawn="1"/>
          </p:nvSpPr>
          <p:spPr bwMode="auto">
            <a:xfrm>
              <a:off x="3449638" y="1258888"/>
              <a:ext cx="176213" cy="404813"/>
            </a:xfrm>
            <a:custGeom>
              <a:avLst/>
              <a:gdLst>
                <a:gd name="T0" fmla="*/ 74 w 148"/>
                <a:gd name="T1" fmla="*/ 339 h 339"/>
                <a:gd name="T2" fmla="*/ 148 w 148"/>
                <a:gd name="T3" fmla="*/ 265 h 339"/>
                <a:gd name="T4" fmla="*/ 148 w 148"/>
                <a:gd name="T5" fmla="*/ 74 h 339"/>
                <a:gd name="T6" fmla="*/ 74 w 148"/>
                <a:gd name="T7" fmla="*/ 0 h 339"/>
                <a:gd name="T8" fmla="*/ 0 w 148"/>
                <a:gd name="T9" fmla="*/ 74 h 339"/>
                <a:gd name="T10" fmla="*/ 0 w 148"/>
                <a:gd name="T11" fmla="*/ 265 h 339"/>
                <a:gd name="T12" fmla="*/ 74 w 148"/>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48" h="339">
                  <a:moveTo>
                    <a:pt x="74" y="339"/>
                  </a:moveTo>
                  <a:cubicBezTo>
                    <a:pt x="115" y="339"/>
                    <a:pt x="148" y="306"/>
                    <a:pt x="148" y="265"/>
                  </a:cubicBezTo>
                  <a:cubicBezTo>
                    <a:pt x="148" y="265"/>
                    <a:pt x="148" y="265"/>
                    <a:pt x="148" y="74"/>
                  </a:cubicBezTo>
                  <a:cubicBezTo>
                    <a:pt x="148" y="33"/>
                    <a:pt x="115" y="0"/>
                    <a:pt x="74" y="0"/>
                  </a:cubicBezTo>
                  <a:cubicBezTo>
                    <a:pt x="33" y="0"/>
                    <a:pt x="0" y="33"/>
                    <a:pt x="0" y="74"/>
                  </a:cubicBezTo>
                  <a:cubicBezTo>
                    <a:pt x="0" y="74"/>
                    <a:pt x="0" y="74"/>
                    <a:pt x="0" y="265"/>
                  </a:cubicBezTo>
                  <a:cubicBezTo>
                    <a:pt x="0" y="306"/>
                    <a:pt x="33" y="339"/>
                    <a:pt x="74" y="3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2" name="Oval 46"/>
            <p:cNvSpPr>
              <a:spLocks noChangeArrowheads="1"/>
            </p:cNvSpPr>
            <p:nvPr userDrawn="1"/>
          </p:nvSpPr>
          <p:spPr bwMode="auto">
            <a:xfrm>
              <a:off x="1714500" y="612776"/>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3" name="Freeform 47"/>
            <p:cNvSpPr>
              <a:spLocks/>
            </p:cNvSpPr>
            <p:nvPr userDrawn="1"/>
          </p:nvSpPr>
          <p:spPr bwMode="auto">
            <a:xfrm>
              <a:off x="2760663" y="1162051"/>
              <a:ext cx="174625" cy="401638"/>
            </a:xfrm>
            <a:custGeom>
              <a:avLst/>
              <a:gdLst>
                <a:gd name="T0" fmla="*/ 73 w 147"/>
                <a:gd name="T1" fmla="*/ 337 h 337"/>
                <a:gd name="T2" fmla="*/ 147 w 147"/>
                <a:gd name="T3" fmla="*/ 264 h 337"/>
                <a:gd name="T4" fmla="*/ 147 w 147"/>
                <a:gd name="T5" fmla="*/ 74 h 337"/>
                <a:gd name="T6" fmla="*/ 73 w 147"/>
                <a:gd name="T7" fmla="*/ 0 h 337"/>
                <a:gd name="T8" fmla="*/ 0 w 147"/>
                <a:gd name="T9" fmla="*/ 74 h 337"/>
                <a:gd name="T10" fmla="*/ 0 w 147"/>
                <a:gd name="T11" fmla="*/ 264 h 337"/>
                <a:gd name="T12" fmla="*/ 73 w 147"/>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147" h="337">
                  <a:moveTo>
                    <a:pt x="73" y="337"/>
                  </a:moveTo>
                  <a:cubicBezTo>
                    <a:pt x="114" y="337"/>
                    <a:pt x="147" y="305"/>
                    <a:pt x="147" y="264"/>
                  </a:cubicBezTo>
                  <a:cubicBezTo>
                    <a:pt x="147" y="264"/>
                    <a:pt x="147" y="264"/>
                    <a:pt x="147" y="74"/>
                  </a:cubicBezTo>
                  <a:cubicBezTo>
                    <a:pt x="147" y="33"/>
                    <a:pt x="114" y="0"/>
                    <a:pt x="73" y="0"/>
                  </a:cubicBezTo>
                  <a:cubicBezTo>
                    <a:pt x="32" y="0"/>
                    <a:pt x="0" y="33"/>
                    <a:pt x="0" y="74"/>
                  </a:cubicBezTo>
                  <a:cubicBezTo>
                    <a:pt x="0" y="74"/>
                    <a:pt x="0" y="74"/>
                    <a:pt x="0" y="264"/>
                  </a:cubicBezTo>
                  <a:cubicBezTo>
                    <a:pt x="0" y="305"/>
                    <a:pt x="32" y="337"/>
                    <a:pt x="73" y="33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4" name="Oval 48"/>
            <p:cNvSpPr>
              <a:spLocks noChangeArrowheads="1"/>
            </p:cNvSpPr>
            <p:nvPr userDrawn="1"/>
          </p:nvSpPr>
          <p:spPr bwMode="auto">
            <a:xfrm>
              <a:off x="2070100" y="803276"/>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5" name="Oval 49"/>
            <p:cNvSpPr>
              <a:spLocks noChangeArrowheads="1"/>
            </p:cNvSpPr>
            <p:nvPr userDrawn="1"/>
          </p:nvSpPr>
          <p:spPr bwMode="auto">
            <a:xfrm>
              <a:off x="3449638" y="1022351"/>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4" name="Retângulo 3"/>
          <p:cNvSpPr/>
          <p:nvPr userDrawn="1"/>
        </p:nvSpPr>
        <p:spPr>
          <a:xfrm>
            <a:off x="0" y="6768251"/>
            <a:ext cx="9144000" cy="89749"/>
          </a:xfrm>
          <a:prstGeom prst="rect">
            <a:avLst/>
          </a:prstGeom>
          <a:solidFill>
            <a:srgbClr val="6F7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p:cNvSpPr/>
          <p:nvPr userDrawn="1"/>
        </p:nvSpPr>
        <p:spPr>
          <a:xfrm flipV="1">
            <a:off x="0" y="6722532"/>
            <a:ext cx="9144000" cy="45719"/>
          </a:xfrm>
          <a:prstGeom prst="rect">
            <a:avLst/>
          </a:prstGeom>
          <a:solidFill>
            <a:srgbClr val="41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userDrawn="1"/>
        </p:nvSpPr>
        <p:spPr>
          <a:xfrm>
            <a:off x="3852091" y="1628800"/>
            <a:ext cx="1439818" cy="1323439"/>
          </a:xfrm>
          <a:prstGeom prst="rect">
            <a:avLst/>
          </a:prstGeom>
          <a:noFill/>
        </p:spPr>
        <p:txBody>
          <a:bodyPr wrap="none" rtlCol="0">
            <a:spAutoFit/>
          </a:bodyPr>
          <a:lstStyle/>
          <a:p>
            <a:r>
              <a:rPr lang="pt-BR" sz="8000" b="1" dirty="0">
                <a:solidFill>
                  <a:srgbClr val="85847F"/>
                </a:solidFill>
              </a:rPr>
              <a:t>IIS</a:t>
            </a:r>
          </a:p>
        </p:txBody>
      </p:sp>
      <p:sp>
        <p:nvSpPr>
          <p:cNvPr id="58" name="CaixaDeTexto 57">
            <a:extLst>
              <a:ext uri="{FF2B5EF4-FFF2-40B4-BE49-F238E27FC236}">
                <a16:creationId xmlns:a16="http://schemas.microsoft.com/office/drawing/2014/main" id="{34A939D7-CC2D-2B49-91DB-9A5AACD2323E}"/>
              </a:ext>
            </a:extLst>
          </p:cNvPr>
          <p:cNvSpPr txBox="1"/>
          <p:nvPr userDrawn="1"/>
        </p:nvSpPr>
        <p:spPr>
          <a:xfrm>
            <a:off x="2689128" y="2859475"/>
            <a:ext cx="3765774" cy="400110"/>
          </a:xfrm>
          <a:prstGeom prst="rect">
            <a:avLst/>
          </a:prstGeom>
          <a:noFill/>
        </p:spPr>
        <p:txBody>
          <a:bodyPr wrap="none" rtlCol="0">
            <a:spAutoFit/>
          </a:bodyPr>
          <a:lstStyle/>
          <a:p>
            <a:pPr algn="ctr"/>
            <a:r>
              <a:rPr lang="pt-BR" sz="2000" b="1" dirty="0">
                <a:solidFill>
                  <a:srgbClr val="85847F"/>
                </a:solidFill>
                <a:latin typeface="+mj-lt"/>
              </a:rPr>
              <a:t> </a:t>
            </a:r>
            <a:r>
              <a:rPr lang="pt-BR" sz="2000" b="1" dirty="0" err="1">
                <a:solidFill>
                  <a:srgbClr val="85847F"/>
                </a:solidFill>
                <a:latin typeface="+mj-lt"/>
              </a:rPr>
              <a:t>Índice</a:t>
            </a:r>
            <a:r>
              <a:rPr lang="pt-BR" sz="2000" b="1" dirty="0">
                <a:solidFill>
                  <a:srgbClr val="85847F"/>
                </a:solidFill>
                <a:latin typeface="+mj-lt"/>
              </a:rPr>
              <a:t> </a:t>
            </a:r>
            <a:r>
              <a:rPr lang="pt-BR" sz="2000" b="1" dirty="0" err="1">
                <a:solidFill>
                  <a:srgbClr val="85847F"/>
                </a:solidFill>
                <a:latin typeface="+mj-lt"/>
              </a:rPr>
              <a:t>Intermedio</a:t>
            </a:r>
            <a:r>
              <a:rPr lang="pt-BR" sz="2000" b="1" dirty="0">
                <a:solidFill>
                  <a:srgbClr val="85847F"/>
                </a:solidFill>
                <a:latin typeface="+mj-lt"/>
              </a:rPr>
              <a:t> de </a:t>
            </a:r>
            <a:r>
              <a:rPr lang="pt-BR" sz="2000" b="1" dirty="0" err="1">
                <a:solidFill>
                  <a:srgbClr val="85847F"/>
                </a:solidFill>
                <a:latin typeface="+mj-lt"/>
              </a:rPr>
              <a:t>Satisfacción</a:t>
            </a:r>
            <a:endParaRPr lang="pt-BR" sz="2000" b="1" dirty="0">
              <a:solidFill>
                <a:srgbClr val="85847F"/>
              </a:solidFill>
              <a:latin typeface="+mj-lt"/>
            </a:endParaRPr>
          </a:p>
        </p:txBody>
      </p:sp>
    </p:spTree>
    <p:extLst>
      <p:ext uri="{BB962C8B-B14F-4D97-AF65-F5344CB8AC3E}">
        <p14:creationId xmlns:p14="http://schemas.microsoft.com/office/powerpoint/2010/main" val="754658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ítulo + subtítulo + caixa de texto (grande)">
    <p:bg>
      <p:bgPr>
        <a:solidFill>
          <a:schemeClr val="bg1"/>
        </a:solidFill>
        <a:effectLst/>
      </p:bgPr>
    </p:bg>
    <p:spTree>
      <p:nvGrpSpPr>
        <p:cNvPr id="1" name=""/>
        <p:cNvGrpSpPr/>
        <p:nvPr/>
      </p:nvGrpSpPr>
      <p:grpSpPr>
        <a:xfrm>
          <a:off x="0" y="0"/>
          <a:ext cx="0" cy="0"/>
          <a:chOff x="0" y="0"/>
          <a:chExt cx="0" cy="0"/>
        </a:xfrm>
      </p:grpSpPr>
      <p:sp>
        <p:nvSpPr>
          <p:cNvPr id="33" name="Retângulo 32"/>
          <p:cNvSpPr/>
          <p:nvPr userDrawn="1"/>
        </p:nvSpPr>
        <p:spPr>
          <a:xfrm>
            <a:off x="0" y="1"/>
            <a:ext cx="9143999" cy="6857999"/>
          </a:xfrm>
          <a:prstGeom prst="rect">
            <a:avLst/>
          </a:prstGeom>
          <a:blipFill>
            <a:blip r:embed="rId2">
              <a:grayscl/>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4" name="Imagem 33"/>
          <p:cNvPicPr>
            <a:picLocks noChangeAspect="1"/>
          </p:cNvPicPr>
          <p:nvPr userDrawn="1"/>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4253" y="1719994"/>
            <a:ext cx="9132002" cy="5138006"/>
          </a:xfrm>
          <a:prstGeom prst="rect">
            <a:avLst/>
          </a:prstGeom>
          <a:effectLst>
            <a:outerShdw blurRad="50800" dist="38100" algn="l" rotWithShape="0">
              <a:prstClr val="black">
                <a:alpha val="40000"/>
              </a:prstClr>
            </a:outerShdw>
          </a:effectLst>
        </p:spPr>
      </p:pic>
      <p:sp>
        <p:nvSpPr>
          <p:cNvPr id="5" name="Espaço Reservado para Texto 5"/>
          <p:cNvSpPr>
            <a:spLocks noGrp="1"/>
          </p:cNvSpPr>
          <p:nvPr>
            <p:ph type="body" sz="quarter" idx="10" hasCustomPrompt="1"/>
          </p:nvPr>
        </p:nvSpPr>
        <p:spPr>
          <a:xfrm>
            <a:off x="628650" y="555449"/>
            <a:ext cx="8362950" cy="254000"/>
          </a:xfrm>
          <a:prstGeom prst="rect">
            <a:avLst/>
          </a:prstGeom>
          <a:solidFill>
            <a:srgbClr val="EBEBEB"/>
          </a:solidFill>
        </p:spPr>
        <p:txBody>
          <a:bodyPr/>
          <a:lstStyle>
            <a:lvl1pPr marL="0" indent="0">
              <a:buNone/>
              <a:defRPr sz="1400" b="0">
                <a:solidFill>
                  <a:schemeClr val="tx1">
                    <a:lumMod val="95000"/>
                    <a:lumOff val="5000"/>
                  </a:schemeClr>
                </a:solidFill>
              </a:defRPr>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
        <p:nvSpPr>
          <p:cNvPr id="30" name="CaixaDeTexto 29"/>
          <p:cNvSpPr txBox="1"/>
          <p:nvPr userDrawn="1"/>
        </p:nvSpPr>
        <p:spPr>
          <a:xfrm>
            <a:off x="8548483" y="6396960"/>
            <a:ext cx="441146" cy="276999"/>
          </a:xfrm>
          <a:prstGeom prst="rect">
            <a:avLst/>
          </a:prstGeom>
          <a:noFill/>
        </p:spPr>
        <p:txBody>
          <a:bodyPr wrap="none" rtlCol="0">
            <a:spAutoFit/>
          </a:bodyPr>
          <a:lstStyle/>
          <a:p>
            <a:pPr algn="ctr"/>
            <a:fld id="{75BF0A3F-CB54-4FB8-9884-125A104AC1B6}" type="slidenum">
              <a:rPr lang="pt-BR" sz="1200" b="1" smtClean="0">
                <a:solidFill>
                  <a:srgbClr val="42AC61"/>
                </a:solidFill>
              </a:rPr>
              <a:pPr algn="ctr"/>
              <a:t>‹nº›</a:t>
            </a:fld>
            <a:endParaRPr lang="pt-BR" sz="1200" b="1">
              <a:solidFill>
                <a:srgbClr val="42AC61"/>
              </a:solidFill>
            </a:endParaRPr>
          </a:p>
        </p:txBody>
      </p:sp>
      <p:sp>
        <p:nvSpPr>
          <p:cNvPr id="31" name="Espaço Reservado para Texto 3"/>
          <p:cNvSpPr>
            <a:spLocks noGrp="1"/>
          </p:cNvSpPr>
          <p:nvPr>
            <p:ph type="body" sz="quarter" idx="11"/>
          </p:nvPr>
        </p:nvSpPr>
        <p:spPr>
          <a:xfrm>
            <a:off x="119063" y="956733"/>
            <a:ext cx="8948737" cy="5405967"/>
          </a:xfrm>
          <a:prstGeom prst="rect">
            <a:avLst/>
          </a:prstGeom>
          <a:solidFill>
            <a:schemeClr val="bg1">
              <a:alpha val="91000"/>
            </a:schemeClr>
          </a:solid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
        <p:nvSpPr>
          <p:cNvPr id="32" name="Título 5"/>
          <p:cNvSpPr>
            <a:spLocks noGrp="1"/>
          </p:cNvSpPr>
          <p:nvPr>
            <p:ph type="title"/>
          </p:nvPr>
        </p:nvSpPr>
        <p:spPr>
          <a:xfrm>
            <a:off x="628650" y="170392"/>
            <a:ext cx="8362950" cy="346075"/>
          </a:xfrm>
          <a:prstGeom prst="rect">
            <a:avLst/>
          </a:prstGeom>
          <a:solidFill>
            <a:srgbClr val="EBEBEB"/>
          </a:solidFill>
        </p:spPr>
        <p:txBody>
          <a:bodyPr anchor="ctr"/>
          <a:lstStyle>
            <a:lvl1pPr algn="l">
              <a:defRPr sz="1800" b="1">
                <a:solidFill>
                  <a:schemeClr val="tx1"/>
                </a:solidFill>
              </a:defRPr>
            </a:lvl1pPr>
          </a:lstStyle>
          <a:p>
            <a:r>
              <a:rPr lang="pt-BR" dirty="0"/>
              <a:t>Clique para editar o título mestre</a:t>
            </a:r>
          </a:p>
        </p:txBody>
      </p:sp>
      <p:grpSp>
        <p:nvGrpSpPr>
          <p:cNvPr id="18" name="Grupo 12">
            <a:extLst>
              <a:ext uri="{FF2B5EF4-FFF2-40B4-BE49-F238E27FC236}">
                <a16:creationId xmlns:a16="http://schemas.microsoft.com/office/drawing/2014/main" id="{022FE22D-D638-4745-8FA4-F472F700A7D4}"/>
              </a:ext>
            </a:extLst>
          </p:cNvPr>
          <p:cNvGrpSpPr/>
          <p:nvPr userDrawn="1"/>
        </p:nvGrpSpPr>
        <p:grpSpPr>
          <a:xfrm>
            <a:off x="56357" y="192270"/>
            <a:ext cx="515937" cy="302318"/>
            <a:chOff x="2786063" y="2514600"/>
            <a:chExt cx="2871788" cy="1682750"/>
          </a:xfrm>
          <a:solidFill>
            <a:srgbClr val="42AC61"/>
          </a:solidFill>
        </p:grpSpPr>
        <p:sp>
          <p:nvSpPr>
            <p:cNvPr id="19" name="Freeform 5">
              <a:extLst>
                <a:ext uri="{FF2B5EF4-FFF2-40B4-BE49-F238E27FC236}">
                  <a16:creationId xmlns:a16="http://schemas.microsoft.com/office/drawing/2014/main" id="{C52D734D-7037-4ECE-8789-15D7B6DBFF78}"/>
                </a:ext>
              </a:extLst>
            </p:cNvPr>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7" name="Freeform 6">
              <a:extLst>
                <a:ext uri="{FF2B5EF4-FFF2-40B4-BE49-F238E27FC236}">
                  <a16:creationId xmlns:a16="http://schemas.microsoft.com/office/drawing/2014/main" id="{53610D51-3869-48FA-8BCE-252E4E70260E}"/>
                </a:ext>
              </a:extLst>
            </p:cNvPr>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5" name="Freeform 7">
              <a:extLst>
                <a:ext uri="{FF2B5EF4-FFF2-40B4-BE49-F238E27FC236}">
                  <a16:creationId xmlns:a16="http://schemas.microsoft.com/office/drawing/2014/main" id="{038AF584-94CD-4760-8791-21A079CA0A8D}"/>
                </a:ext>
              </a:extLst>
            </p:cNvPr>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6" name="Freeform 8">
              <a:extLst>
                <a:ext uri="{FF2B5EF4-FFF2-40B4-BE49-F238E27FC236}">
                  <a16:creationId xmlns:a16="http://schemas.microsoft.com/office/drawing/2014/main" id="{6C2503BF-EC22-4313-9D07-804A88D4CFB1}"/>
                </a:ext>
              </a:extLst>
            </p:cNvPr>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7" name="Freeform 9">
              <a:extLst>
                <a:ext uri="{FF2B5EF4-FFF2-40B4-BE49-F238E27FC236}">
                  <a16:creationId xmlns:a16="http://schemas.microsoft.com/office/drawing/2014/main" id="{FDF8FA93-D2DE-444D-95E7-237F05B66575}"/>
                </a:ext>
              </a:extLst>
            </p:cNvPr>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8" name="Freeform 10">
              <a:extLst>
                <a:ext uri="{FF2B5EF4-FFF2-40B4-BE49-F238E27FC236}">
                  <a16:creationId xmlns:a16="http://schemas.microsoft.com/office/drawing/2014/main" id="{491C8F0E-3DBE-4B19-8710-1723E706F5E6}"/>
                </a:ext>
              </a:extLst>
            </p:cNvPr>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39" name="Retângulo 38">
            <a:extLst>
              <a:ext uri="{FF2B5EF4-FFF2-40B4-BE49-F238E27FC236}">
                <a16:creationId xmlns:a16="http://schemas.microsoft.com/office/drawing/2014/main" id="{2E6CC1E3-ABBC-4CC7-9B3A-8B8221288F18}"/>
              </a:ext>
            </a:extLst>
          </p:cNvPr>
          <p:cNvSpPr/>
          <p:nvPr userDrawn="1"/>
        </p:nvSpPr>
        <p:spPr>
          <a:xfrm>
            <a:off x="0" y="6747933"/>
            <a:ext cx="9144000" cy="110067"/>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0" name="Retângulo 39">
            <a:extLst>
              <a:ext uri="{FF2B5EF4-FFF2-40B4-BE49-F238E27FC236}">
                <a16:creationId xmlns:a16="http://schemas.microsoft.com/office/drawing/2014/main" id="{69991F61-A781-49DE-AF0F-B42582BBF3AA}"/>
              </a:ext>
            </a:extLst>
          </p:cNvPr>
          <p:cNvSpPr/>
          <p:nvPr userDrawn="1"/>
        </p:nvSpPr>
        <p:spPr>
          <a:xfrm flipV="1">
            <a:off x="0" y="6747933"/>
            <a:ext cx="9144000" cy="45719"/>
          </a:xfrm>
          <a:prstGeom prst="rect">
            <a:avLst/>
          </a:prstGeom>
          <a:solidFill>
            <a:srgbClr val="42A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22411306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ISG - Índice de Satisfacción General">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7" name="Retângulo 56"/>
          <p:cNvSpPr/>
          <p:nvPr userDrawn="1"/>
        </p:nvSpPr>
        <p:spPr>
          <a:xfrm>
            <a:off x="0" y="2631545"/>
            <a:ext cx="9144000" cy="4226455"/>
          </a:xfrm>
          <a:prstGeom prst="rect">
            <a:avLst/>
          </a:prstGeom>
          <a:solidFill>
            <a:schemeClr val="tx1">
              <a:lumMod val="65000"/>
              <a:lumOff val="3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6" name="Grupo 55"/>
          <p:cNvGrpSpPr/>
          <p:nvPr userDrawn="1"/>
        </p:nvGrpSpPr>
        <p:grpSpPr>
          <a:xfrm>
            <a:off x="0" y="33864"/>
            <a:ext cx="9144000" cy="5632450"/>
            <a:chOff x="0" y="612776"/>
            <a:chExt cx="9144000" cy="5632450"/>
          </a:xfrm>
          <a:solidFill>
            <a:schemeClr val="bg1"/>
          </a:solidFill>
          <a:effectLst/>
        </p:grpSpPr>
        <p:sp>
          <p:nvSpPr>
            <p:cNvPr id="11" name="Oval 5"/>
            <p:cNvSpPr>
              <a:spLocks noChangeArrowheads="1"/>
            </p:cNvSpPr>
            <p:nvPr userDrawn="1"/>
          </p:nvSpPr>
          <p:spPr bwMode="auto">
            <a:xfrm>
              <a:off x="2770188" y="6069013"/>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2" name="Oval 6"/>
            <p:cNvSpPr>
              <a:spLocks noChangeArrowheads="1"/>
            </p:cNvSpPr>
            <p:nvPr userDrawn="1"/>
          </p:nvSpPr>
          <p:spPr bwMode="auto">
            <a:xfrm>
              <a:off x="3468688" y="5881688"/>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3" name="Oval 7"/>
            <p:cNvSpPr>
              <a:spLocks noChangeArrowheads="1"/>
            </p:cNvSpPr>
            <p:nvPr userDrawn="1"/>
          </p:nvSpPr>
          <p:spPr bwMode="auto">
            <a:xfrm>
              <a:off x="4149725" y="5659438"/>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4" name="Oval 8"/>
            <p:cNvSpPr>
              <a:spLocks noChangeArrowheads="1"/>
            </p:cNvSpPr>
            <p:nvPr userDrawn="1"/>
          </p:nvSpPr>
          <p:spPr bwMode="auto">
            <a:xfrm>
              <a:off x="4837113" y="5881688"/>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5" name="Freeform 9"/>
            <p:cNvSpPr>
              <a:spLocks/>
            </p:cNvSpPr>
            <p:nvPr userDrawn="1"/>
          </p:nvSpPr>
          <p:spPr bwMode="auto">
            <a:xfrm>
              <a:off x="2414588" y="5237163"/>
              <a:ext cx="174625" cy="581025"/>
            </a:xfrm>
            <a:custGeom>
              <a:avLst/>
              <a:gdLst>
                <a:gd name="T0" fmla="*/ 74 w 147"/>
                <a:gd name="T1" fmla="*/ 0 h 487"/>
                <a:gd name="T2" fmla="*/ 0 w 147"/>
                <a:gd name="T3" fmla="*/ 74 h 487"/>
                <a:gd name="T4" fmla="*/ 0 w 147"/>
                <a:gd name="T5" fmla="*/ 412 h 487"/>
                <a:gd name="T6" fmla="*/ 74 w 147"/>
                <a:gd name="T7" fmla="*/ 487 h 487"/>
                <a:gd name="T8" fmla="*/ 147 w 147"/>
                <a:gd name="T9" fmla="*/ 412 h 487"/>
                <a:gd name="T10" fmla="*/ 147 w 147"/>
                <a:gd name="T11" fmla="*/ 74 h 487"/>
                <a:gd name="T12" fmla="*/ 74 w 147"/>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147" h="487">
                  <a:moveTo>
                    <a:pt x="74" y="0"/>
                  </a:moveTo>
                  <a:cubicBezTo>
                    <a:pt x="33" y="0"/>
                    <a:pt x="0" y="33"/>
                    <a:pt x="0" y="74"/>
                  </a:cubicBezTo>
                  <a:cubicBezTo>
                    <a:pt x="0" y="74"/>
                    <a:pt x="0" y="74"/>
                    <a:pt x="0" y="412"/>
                  </a:cubicBezTo>
                  <a:cubicBezTo>
                    <a:pt x="0" y="453"/>
                    <a:pt x="33" y="487"/>
                    <a:pt x="74" y="487"/>
                  </a:cubicBezTo>
                  <a:cubicBezTo>
                    <a:pt x="115" y="487"/>
                    <a:pt x="147" y="453"/>
                    <a:pt x="147" y="412"/>
                  </a:cubicBezTo>
                  <a:cubicBezTo>
                    <a:pt x="147" y="412"/>
                    <a:pt x="147" y="412"/>
                    <a:pt x="147" y="74"/>
                  </a:cubicBezTo>
                  <a:cubicBezTo>
                    <a:pt x="147" y="33"/>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6" name="Freeform 10"/>
            <p:cNvSpPr>
              <a:spLocks/>
            </p:cNvSpPr>
            <p:nvPr userDrawn="1"/>
          </p:nvSpPr>
          <p:spPr bwMode="auto">
            <a:xfrm>
              <a:off x="4149725" y="5194301"/>
              <a:ext cx="174625" cy="403225"/>
            </a:xfrm>
            <a:custGeom>
              <a:avLst/>
              <a:gdLst>
                <a:gd name="T0" fmla="*/ 74 w 147"/>
                <a:gd name="T1" fmla="*/ 0 h 338"/>
                <a:gd name="T2" fmla="*/ 0 w 147"/>
                <a:gd name="T3" fmla="*/ 73 h 338"/>
                <a:gd name="T4" fmla="*/ 0 w 147"/>
                <a:gd name="T5" fmla="*/ 264 h 338"/>
                <a:gd name="T6" fmla="*/ 74 w 147"/>
                <a:gd name="T7" fmla="*/ 338 h 338"/>
                <a:gd name="T8" fmla="*/ 147 w 147"/>
                <a:gd name="T9" fmla="*/ 264 h 338"/>
                <a:gd name="T10" fmla="*/ 147 w 147"/>
                <a:gd name="T11" fmla="*/ 73 h 338"/>
                <a:gd name="T12" fmla="*/ 74 w 147"/>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47" h="338">
                  <a:moveTo>
                    <a:pt x="74" y="0"/>
                  </a:moveTo>
                  <a:cubicBezTo>
                    <a:pt x="33" y="0"/>
                    <a:pt x="0" y="32"/>
                    <a:pt x="0" y="73"/>
                  </a:cubicBezTo>
                  <a:cubicBezTo>
                    <a:pt x="0" y="73"/>
                    <a:pt x="0" y="73"/>
                    <a:pt x="0" y="264"/>
                  </a:cubicBezTo>
                  <a:cubicBezTo>
                    <a:pt x="0" y="305"/>
                    <a:pt x="33" y="338"/>
                    <a:pt x="74" y="338"/>
                  </a:cubicBezTo>
                  <a:cubicBezTo>
                    <a:pt x="115" y="338"/>
                    <a:pt x="147" y="305"/>
                    <a:pt x="147" y="264"/>
                  </a:cubicBezTo>
                  <a:cubicBezTo>
                    <a:pt x="147" y="264"/>
                    <a:pt x="147" y="264"/>
                    <a:pt x="147" y="73"/>
                  </a:cubicBezTo>
                  <a:cubicBezTo>
                    <a:pt x="147"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7" name="Oval 11"/>
            <p:cNvSpPr>
              <a:spLocks noChangeArrowheads="1"/>
            </p:cNvSpPr>
            <p:nvPr userDrawn="1"/>
          </p:nvSpPr>
          <p:spPr bwMode="auto">
            <a:xfrm>
              <a:off x="354013" y="5881688"/>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8" name="Oval 12"/>
            <p:cNvSpPr>
              <a:spLocks noChangeArrowheads="1"/>
            </p:cNvSpPr>
            <p:nvPr userDrawn="1"/>
          </p:nvSpPr>
          <p:spPr bwMode="auto">
            <a:xfrm>
              <a:off x="2414588" y="5878513"/>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9" name="Oval 13"/>
            <p:cNvSpPr>
              <a:spLocks noChangeArrowheads="1"/>
            </p:cNvSpPr>
            <p:nvPr userDrawn="1"/>
          </p:nvSpPr>
          <p:spPr bwMode="auto">
            <a:xfrm>
              <a:off x="1035050" y="5659438"/>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 name="Freeform 14"/>
            <p:cNvSpPr>
              <a:spLocks/>
            </p:cNvSpPr>
            <p:nvPr userDrawn="1"/>
          </p:nvSpPr>
          <p:spPr bwMode="auto">
            <a:xfrm>
              <a:off x="1724025" y="5294313"/>
              <a:ext cx="176213" cy="401638"/>
            </a:xfrm>
            <a:custGeom>
              <a:avLst/>
              <a:gdLst>
                <a:gd name="T0" fmla="*/ 74 w 148"/>
                <a:gd name="T1" fmla="*/ 0 h 337"/>
                <a:gd name="T2" fmla="*/ 0 w 148"/>
                <a:gd name="T3" fmla="*/ 73 h 337"/>
                <a:gd name="T4" fmla="*/ 0 w 148"/>
                <a:gd name="T5" fmla="*/ 264 h 337"/>
                <a:gd name="T6" fmla="*/ 74 w 148"/>
                <a:gd name="T7" fmla="*/ 337 h 337"/>
                <a:gd name="T8" fmla="*/ 148 w 148"/>
                <a:gd name="T9" fmla="*/ 264 h 337"/>
                <a:gd name="T10" fmla="*/ 148 w 148"/>
                <a:gd name="T11" fmla="*/ 73 h 337"/>
                <a:gd name="T12" fmla="*/ 74 w 148"/>
                <a:gd name="T13" fmla="*/ 0 h 337"/>
              </a:gdLst>
              <a:ahLst/>
              <a:cxnLst>
                <a:cxn ang="0">
                  <a:pos x="T0" y="T1"/>
                </a:cxn>
                <a:cxn ang="0">
                  <a:pos x="T2" y="T3"/>
                </a:cxn>
                <a:cxn ang="0">
                  <a:pos x="T4" y="T5"/>
                </a:cxn>
                <a:cxn ang="0">
                  <a:pos x="T6" y="T7"/>
                </a:cxn>
                <a:cxn ang="0">
                  <a:pos x="T8" y="T9"/>
                </a:cxn>
                <a:cxn ang="0">
                  <a:pos x="T10" y="T11"/>
                </a:cxn>
                <a:cxn ang="0">
                  <a:pos x="T12" y="T13"/>
                </a:cxn>
              </a:cxnLst>
              <a:rect l="0" t="0" r="r" b="b"/>
              <a:pathLst>
                <a:path w="148" h="337">
                  <a:moveTo>
                    <a:pt x="74" y="0"/>
                  </a:moveTo>
                  <a:cubicBezTo>
                    <a:pt x="34" y="0"/>
                    <a:pt x="0" y="33"/>
                    <a:pt x="0" y="73"/>
                  </a:cubicBezTo>
                  <a:cubicBezTo>
                    <a:pt x="0" y="73"/>
                    <a:pt x="0" y="73"/>
                    <a:pt x="0" y="264"/>
                  </a:cubicBezTo>
                  <a:cubicBezTo>
                    <a:pt x="0" y="304"/>
                    <a:pt x="34" y="337"/>
                    <a:pt x="74" y="337"/>
                  </a:cubicBezTo>
                  <a:cubicBezTo>
                    <a:pt x="115" y="337"/>
                    <a:pt x="148" y="304"/>
                    <a:pt x="148" y="264"/>
                  </a:cubicBezTo>
                  <a:cubicBezTo>
                    <a:pt x="148" y="264"/>
                    <a:pt x="148" y="264"/>
                    <a:pt x="148" y="73"/>
                  </a:cubicBezTo>
                  <a:cubicBezTo>
                    <a:pt x="148" y="33"/>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 name="Freeform 15"/>
            <p:cNvSpPr>
              <a:spLocks/>
            </p:cNvSpPr>
            <p:nvPr userDrawn="1"/>
          </p:nvSpPr>
          <p:spPr bwMode="auto">
            <a:xfrm>
              <a:off x="1035050" y="5194301"/>
              <a:ext cx="174625" cy="403225"/>
            </a:xfrm>
            <a:custGeom>
              <a:avLst/>
              <a:gdLst>
                <a:gd name="T0" fmla="*/ 74 w 147"/>
                <a:gd name="T1" fmla="*/ 0 h 338"/>
                <a:gd name="T2" fmla="*/ 0 w 147"/>
                <a:gd name="T3" fmla="*/ 73 h 338"/>
                <a:gd name="T4" fmla="*/ 0 w 147"/>
                <a:gd name="T5" fmla="*/ 264 h 338"/>
                <a:gd name="T6" fmla="*/ 74 w 147"/>
                <a:gd name="T7" fmla="*/ 338 h 338"/>
                <a:gd name="T8" fmla="*/ 147 w 147"/>
                <a:gd name="T9" fmla="*/ 264 h 338"/>
                <a:gd name="T10" fmla="*/ 147 w 147"/>
                <a:gd name="T11" fmla="*/ 73 h 338"/>
                <a:gd name="T12" fmla="*/ 74 w 147"/>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47" h="338">
                  <a:moveTo>
                    <a:pt x="74" y="0"/>
                  </a:moveTo>
                  <a:cubicBezTo>
                    <a:pt x="33" y="0"/>
                    <a:pt x="0" y="32"/>
                    <a:pt x="0" y="73"/>
                  </a:cubicBezTo>
                  <a:cubicBezTo>
                    <a:pt x="0" y="73"/>
                    <a:pt x="0" y="73"/>
                    <a:pt x="0" y="264"/>
                  </a:cubicBezTo>
                  <a:cubicBezTo>
                    <a:pt x="0" y="305"/>
                    <a:pt x="33" y="338"/>
                    <a:pt x="74" y="338"/>
                  </a:cubicBezTo>
                  <a:cubicBezTo>
                    <a:pt x="114" y="338"/>
                    <a:pt x="147" y="305"/>
                    <a:pt x="147" y="264"/>
                  </a:cubicBezTo>
                  <a:cubicBezTo>
                    <a:pt x="147" y="264"/>
                    <a:pt x="147" y="264"/>
                    <a:pt x="147" y="73"/>
                  </a:cubicBezTo>
                  <a:cubicBezTo>
                    <a:pt x="147" y="32"/>
                    <a:pt x="114"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 name="Freeform 16"/>
            <p:cNvSpPr>
              <a:spLocks/>
            </p:cNvSpPr>
            <p:nvPr userDrawn="1"/>
          </p:nvSpPr>
          <p:spPr bwMode="auto">
            <a:xfrm>
              <a:off x="2765425" y="5418138"/>
              <a:ext cx="174625" cy="579438"/>
            </a:xfrm>
            <a:custGeom>
              <a:avLst/>
              <a:gdLst>
                <a:gd name="T0" fmla="*/ 73 w 147"/>
                <a:gd name="T1" fmla="*/ 487 h 487"/>
                <a:gd name="T2" fmla="*/ 147 w 147"/>
                <a:gd name="T3" fmla="*/ 413 h 487"/>
                <a:gd name="T4" fmla="*/ 147 w 147"/>
                <a:gd name="T5" fmla="*/ 75 h 487"/>
                <a:gd name="T6" fmla="*/ 73 w 147"/>
                <a:gd name="T7" fmla="*/ 0 h 487"/>
                <a:gd name="T8" fmla="*/ 0 w 147"/>
                <a:gd name="T9" fmla="*/ 75 h 487"/>
                <a:gd name="T10" fmla="*/ 0 w 147"/>
                <a:gd name="T11" fmla="*/ 413 h 487"/>
                <a:gd name="T12" fmla="*/ 73 w 147"/>
                <a:gd name="T13" fmla="*/ 487 h 487"/>
              </a:gdLst>
              <a:ahLst/>
              <a:cxnLst>
                <a:cxn ang="0">
                  <a:pos x="T0" y="T1"/>
                </a:cxn>
                <a:cxn ang="0">
                  <a:pos x="T2" y="T3"/>
                </a:cxn>
                <a:cxn ang="0">
                  <a:pos x="T4" y="T5"/>
                </a:cxn>
                <a:cxn ang="0">
                  <a:pos x="T6" y="T7"/>
                </a:cxn>
                <a:cxn ang="0">
                  <a:pos x="T8" y="T9"/>
                </a:cxn>
                <a:cxn ang="0">
                  <a:pos x="T10" y="T11"/>
                </a:cxn>
                <a:cxn ang="0">
                  <a:pos x="T12" y="T13"/>
                </a:cxn>
              </a:cxnLst>
              <a:rect l="0" t="0" r="r" b="b"/>
              <a:pathLst>
                <a:path w="147" h="487">
                  <a:moveTo>
                    <a:pt x="73" y="487"/>
                  </a:moveTo>
                  <a:cubicBezTo>
                    <a:pt x="113" y="487"/>
                    <a:pt x="147" y="454"/>
                    <a:pt x="147" y="413"/>
                  </a:cubicBezTo>
                  <a:cubicBezTo>
                    <a:pt x="147" y="413"/>
                    <a:pt x="147" y="413"/>
                    <a:pt x="147" y="75"/>
                  </a:cubicBezTo>
                  <a:cubicBezTo>
                    <a:pt x="147" y="34"/>
                    <a:pt x="113" y="0"/>
                    <a:pt x="73" y="0"/>
                  </a:cubicBezTo>
                  <a:cubicBezTo>
                    <a:pt x="32" y="0"/>
                    <a:pt x="0" y="34"/>
                    <a:pt x="0" y="75"/>
                  </a:cubicBezTo>
                  <a:cubicBezTo>
                    <a:pt x="0" y="75"/>
                    <a:pt x="0" y="75"/>
                    <a:pt x="0" y="413"/>
                  </a:cubicBezTo>
                  <a:cubicBezTo>
                    <a:pt x="0" y="454"/>
                    <a:pt x="32" y="487"/>
                    <a:pt x="73" y="48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3" name="Oval 17"/>
            <p:cNvSpPr>
              <a:spLocks noChangeArrowheads="1"/>
            </p:cNvSpPr>
            <p:nvPr userDrawn="1"/>
          </p:nvSpPr>
          <p:spPr bwMode="auto">
            <a:xfrm>
              <a:off x="7951788" y="5881688"/>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4" name="Oval 18"/>
            <p:cNvSpPr>
              <a:spLocks noChangeArrowheads="1"/>
            </p:cNvSpPr>
            <p:nvPr userDrawn="1"/>
          </p:nvSpPr>
          <p:spPr bwMode="auto">
            <a:xfrm>
              <a:off x="5518150" y="5659438"/>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5" name="Freeform 19"/>
            <p:cNvSpPr>
              <a:spLocks/>
            </p:cNvSpPr>
            <p:nvPr userDrawn="1"/>
          </p:nvSpPr>
          <p:spPr bwMode="auto">
            <a:xfrm>
              <a:off x="7248525" y="5418138"/>
              <a:ext cx="174625" cy="579438"/>
            </a:xfrm>
            <a:custGeom>
              <a:avLst/>
              <a:gdLst>
                <a:gd name="T0" fmla="*/ 73 w 147"/>
                <a:gd name="T1" fmla="*/ 487 h 487"/>
                <a:gd name="T2" fmla="*/ 147 w 147"/>
                <a:gd name="T3" fmla="*/ 413 h 487"/>
                <a:gd name="T4" fmla="*/ 147 w 147"/>
                <a:gd name="T5" fmla="*/ 75 h 487"/>
                <a:gd name="T6" fmla="*/ 73 w 147"/>
                <a:gd name="T7" fmla="*/ 0 h 487"/>
                <a:gd name="T8" fmla="*/ 0 w 147"/>
                <a:gd name="T9" fmla="*/ 75 h 487"/>
                <a:gd name="T10" fmla="*/ 0 w 147"/>
                <a:gd name="T11" fmla="*/ 413 h 487"/>
                <a:gd name="T12" fmla="*/ 73 w 147"/>
                <a:gd name="T13" fmla="*/ 487 h 487"/>
              </a:gdLst>
              <a:ahLst/>
              <a:cxnLst>
                <a:cxn ang="0">
                  <a:pos x="T0" y="T1"/>
                </a:cxn>
                <a:cxn ang="0">
                  <a:pos x="T2" y="T3"/>
                </a:cxn>
                <a:cxn ang="0">
                  <a:pos x="T4" y="T5"/>
                </a:cxn>
                <a:cxn ang="0">
                  <a:pos x="T6" y="T7"/>
                </a:cxn>
                <a:cxn ang="0">
                  <a:pos x="T8" y="T9"/>
                </a:cxn>
                <a:cxn ang="0">
                  <a:pos x="T10" y="T11"/>
                </a:cxn>
                <a:cxn ang="0">
                  <a:pos x="T12" y="T13"/>
                </a:cxn>
              </a:cxnLst>
              <a:rect l="0" t="0" r="r" b="b"/>
              <a:pathLst>
                <a:path w="147" h="487">
                  <a:moveTo>
                    <a:pt x="73" y="487"/>
                  </a:moveTo>
                  <a:cubicBezTo>
                    <a:pt x="114" y="487"/>
                    <a:pt x="147" y="454"/>
                    <a:pt x="147" y="413"/>
                  </a:cubicBezTo>
                  <a:cubicBezTo>
                    <a:pt x="147" y="413"/>
                    <a:pt x="147" y="413"/>
                    <a:pt x="147" y="75"/>
                  </a:cubicBezTo>
                  <a:cubicBezTo>
                    <a:pt x="147" y="34"/>
                    <a:pt x="114" y="0"/>
                    <a:pt x="73" y="0"/>
                  </a:cubicBezTo>
                  <a:cubicBezTo>
                    <a:pt x="32" y="0"/>
                    <a:pt x="0" y="34"/>
                    <a:pt x="0" y="75"/>
                  </a:cubicBezTo>
                  <a:cubicBezTo>
                    <a:pt x="0" y="75"/>
                    <a:pt x="0" y="75"/>
                    <a:pt x="0" y="413"/>
                  </a:cubicBezTo>
                  <a:cubicBezTo>
                    <a:pt x="0" y="454"/>
                    <a:pt x="32" y="487"/>
                    <a:pt x="73" y="48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6" name="Freeform 20"/>
            <p:cNvSpPr>
              <a:spLocks/>
            </p:cNvSpPr>
            <p:nvPr userDrawn="1"/>
          </p:nvSpPr>
          <p:spPr bwMode="auto">
            <a:xfrm>
              <a:off x="8632825" y="5194301"/>
              <a:ext cx="176213" cy="403225"/>
            </a:xfrm>
            <a:custGeom>
              <a:avLst/>
              <a:gdLst>
                <a:gd name="T0" fmla="*/ 74 w 147"/>
                <a:gd name="T1" fmla="*/ 0 h 338"/>
                <a:gd name="T2" fmla="*/ 0 w 147"/>
                <a:gd name="T3" fmla="*/ 73 h 338"/>
                <a:gd name="T4" fmla="*/ 0 w 147"/>
                <a:gd name="T5" fmla="*/ 264 h 338"/>
                <a:gd name="T6" fmla="*/ 74 w 147"/>
                <a:gd name="T7" fmla="*/ 338 h 338"/>
                <a:gd name="T8" fmla="*/ 147 w 147"/>
                <a:gd name="T9" fmla="*/ 264 h 338"/>
                <a:gd name="T10" fmla="*/ 147 w 147"/>
                <a:gd name="T11" fmla="*/ 73 h 338"/>
                <a:gd name="T12" fmla="*/ 74 w 147"/>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47" h="338">
                  <a:moveTo>
                    <a:pt x="74" y="0"/>
                  </a:moveTo>
                  <a:cubicBezTo>
                    <a:pt x="33" y="0"/>
                    <a:pt x="0" y="32"/>
                    <a:pt x="0" y="73"/>
                  </a:cubicBezTo>
                  <a:cubicBezTo>
                    <a:pt x="0" y="73"/>
                    <a:pt x="0" y="73"/>
                    <a:pt x="0" y="264"/>
                  </a:cubicBezTo>
                  <a:cubicBezTo>
                    <a:pt x="0" y="305"/>
                    <a:pt x="33" y="338"/>
                    <a:pt x="74" y="338"/>
                  </a:cubicBezTo>
                  <a:cubicBezTo>
                    <a:pt x="115" y="338"/>
                    <a:pt x="147" y="305"/>
                    <a:pt x="147" y="264"/>
                  </a:cubicBezTo>
                  <a:cubicBezTo>
                    <a:pt x="147" y="264"/>
                    <a:pt x="147" y="264"/>
                    <a:pt x="147" y="73"/>
                  </a:cubicBezTo>
                  <a:cubicBezTo>
                    <a:pt x="147"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7" name="Oval 21"/>
            <p:cNvSpPr>
              <a:spLocks noChangeArrowheads="1"/>
            </p:cNvSpPr>
            <p:nvPr userDrawn="1"/>
          </p:nvSpPr>
          <p:spPr bwMode="auto">
            <a:xfrm>
              <a:off x="8632825" y="5659438"/>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8" name="Oval 22"/>
            <p:cNvSpPr>
              <a:spLocks noChangeArrowheads="1"/>
            </p:cNvSpPr>
            <p:nvPr userDrawn="1"/>
          </p:nvSpPr>
          <p:spPr bwMode="auto">
            <a:xfrm>
              <a:off x="7253288" y="6069013"/>
              <a:ext cx="176213"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9" name="Freeform 23"/>
            <p:cNvSpPr>
              <a:spLocks/>
            </p:cNvSpPr>
            <p:nvPr userDrawn="1"/>
          </p:nvSpPr>
          <p:spPr bwMode="auto">
            <a:xfrm>
              <a:off x="6208713" y="5294313"/>
              <a:ext cx="176213" cy="401638"/>
            </a:xfrm>
            <a:custGeom>
              <a:avLst/>
              <a:gdLst>
                <a:gd name="T0" fmla="*/ 74 w 147"/>
                <a:gd name="T1" fmla="*/ 0 h 337"/>
                <a:gd name="T2" fmla="*/ 0 w 147"/>
                <a:gd name="T3" fmla="*/ 73 h 337"/>
                <a:gd name="T4" fmla="*/ 0 w 147"/>
                <a:gd name="T5" fmla="*/ 264 h 337"/>
                <a:gd name="T6" fmla="*/ 74 w 147"/>
                <a:gd name="T7" fmla="*/ 337 h 337"/>
                <a:gd name="T8" fmla="*/ 147 w 147"/>
                <a:gd name="T9" fmla="*/ 264 h 337"/>
                <a:gd name="T10" fmla="*/ 147 w 147"/>
                <a:gd name="T11" fmla="*/ 73 h 337"/>
                <a:gd name="T12" fmla="*/ 74 w 147"/>
                <a:gd name="T13" fmla="*/ 0 h 337"/>
              </a:gdLst>
              <a:ahLst/>
              <a:cxnLst>
                <a:cxn ang="0">
                  <a:pos x="T0" y="T1"/>
                </a:cxn>
                <a:cxn ang="0">
                  <a:pos x="T2" y="T3"/>
                </a:cxn>
                <a:cxn ang="0">
                  <a:pos x="T4" y="T5"/>
                </a:cxn>
                <a:cxn ang="0">
                  <a:pos x="T6" y="T7"/>
                </a:cxn>
                <a:cxn ang="0">
                  <a:pos x="T8" y="T9"/>
                </a:cxn>
                <a:cxn ang="0">
                  <a:pos x="T10" y="T11"/>
                </a:cxn>
                <a:cxn ang="0">
                  <a:pos x="T12" y="T13"/>
                </a:cxn>
              </a:cxnLst>
              <a:rect l="0" t="0" r="r" b="b"/>
              <a:pathLst>
                <a:path w="147" h="337">
                  <a:moveTo>
                    <a:pt x="74" y="0"/>
                  </a:moveTo>
                  <a:cubicBezTo>
                    <a:pt x="33" y="0"/>
                    <a:pt x="0" y="33"/>
                    <a:pt x="0" y="73"/>
                  </a:cubicBezTo>
                  <a:cubicBezTo>
                    <a:pt x="0" y="73"/>
                    <a:pt x="0" y="73"/>
                    <a:pt x="0" y="264"/>
                  </a:cubicBezTo>
                  <a:cubicBezTo>
                    <a:pt x="0" y="304"/>
                    <a:pt x="33" y="337"/>
                    <a:pt x="74" y="337"/>
                  </a:cubicBezTo>
                  <a:cubicBezTo>
                    <a:pt x="115" y="337"/>
                    <a:pt x="147" y="304"/>
                    <a:pt x="147" y="264"/>
                  </a:cubicBezTo>
                  <a:cubicBezTo>
                    <a:pt x="147" y="264"/>
                    <a:pt x="147" y="264"/>
                    <a:pt x="147" y="73"/>
                  </a:cubicBezTo>
                  <a:cubicBezTo>
                    <a:pt x="147" y="33"/>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 name="Freeform 24"/>
            <p:cNvSpPr>
              <a:spLocks/>
            </p:cNvSpPr>
            <p:nvPr userDrawn="1"/>
          </p:nvSpPr>
          <p:spPr bwMode="auto">
            <a:xfrm>
              <a:off x="5518150" y="5194301"/>
              <a:ext cx="176213" cy="403225"/>
            </a:xfrm>
            <a:custGeom>
              <a:avLst/>
              <a:gdLst>
                <a:gd name="T0" fmla="*/ 74 w 148"/>
                <a:gd name="T1" fmla="*/ 0 h 338"/>
                <a:gd name="T2" fmla="*/ 0 w 148"/>
                <a:gd name="T3" fmla="*/ 73 h 338"/>
                <a:gd name="T4" fmla="*/ 0 w 148"/>
                <a:gd name="T5" fmla="*/ 264 h 338"/>
                <a:gd name="T6" fmla="*/ 74 w 148"/>
                <a:gd name="T7" fmla="*/ 338 h 338"/>
                <a:gd name="T8" fmla="*/ 148 w 148"/>
                <a:gd name="T9" fmla="*/ 264 h 338"/>
                <a:gd name="T10" fmla="*/ 148 w 148"/>
                <a:gd name="T11" fmla="*/ 73 h 338"/>
                <a:gd name="T12" fmla="*/ 74 w 148"/>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48" h="338">
                  <a:moveTo>
                    <a:pt x="74" y="0"/>
                  </a:moveTo>
                  <a:cubicBezTo>
                    <a:pt x="33" y="0"/>
                    <a:pt x="0" y="32"/>
                    <a:pt x="0" y="73"/>
                  </a:cubicBezTo>
                  <a:cubicBezTo>
                    <a:pt x="0" y="73"/>
                    <a:pt x="0" y="73"/>
                    <a:pt x="0" y="264"/>
                  </a:cubicBezTo>
                  <a:cubicBezTo>
                    <a:pt x="0" y="305"/>
                    <a:pt x="33" y="338"/>
                    <a:pt x="74" y="338"/>
                  </a:cubicBezTo>
                  <a:cubicBezTo>
                    <a:pt x="115" y="338"/>
                    <a:pt x="148" y="305"/>
                    <a:pt x="148" y="264"/>
                  </a:cubicBezTo>
                  <a:cubicBezTo>
                    <a:pt x="148" y="264"/>
                    <a:pt x="148" y="264"/>
                    <a:pt x="148" y="73"/>
                  </a:cubicBezTo>
                  <a:cubicBezTo>
                    <a:pt x="148"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 name="Oval 25"/>
            <p:cNvSpPr>
              <a:spLocks noChangeArrowheads="1"/>
            </p:cNvSpPr>
            <p:nvPr userDrawn="1"/>
          </p:nvSpPr>
          <p:spPr bwMode="auto">
            <a:xfrm>
              <a:off x="6899275" y="5878513"/>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 name="Freeform 26"/>
            <p:cNvSpPr>
              <a:spLocks/>
            </p:cNvSpPr>
            <p:nvPr userDrawn="1"/>
          </p:nvSpPr>
          <p:spPr bwMode="auto">
            <a:xfrm>
              <a:off x="6899275" y="5237163"/>
              <a:ext cx="174625" cy="581025"/>
            </a:xfrm>
            <a:custGeom>
              <a:avLst/>
              <a:gdLst>
                <a:gd name="T0" fmla="*/ 74 w 147"/>
                <a:gd name="T1" fmla="*/ 0 h 487"/>
                <a:gd name="T2" fmla="*/ 0 w 147"/>
                <a:gd name="T3" fmla="*/ 74 h 487"/>
                <a:gd name="T4" fmla="*/ 0 w 147"/>
                <a:gd name="T5" fmla="*/ 412 h 487"/>
                <a:gd name="T6" fmla="*/ 74 w 147"/>
                <a:gd name="T7" fmla="*/ 487 h 487"/>
                <a:gd name="T8" fmla="*/ 147 w 147"/>
                <a:gd name="T9" fmla="*/ 412 h 487"/>
                <a:gd name="T10" fmla="*/ 147 w 147"/>
                <a:gd name="T11" fmla="*/ 74 h 487"/>
                <a:gd name="T12" fmla="*/ 74 w 147"/>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147" h="487">
                  <a:moveTo>
                    <a:pt x="74" y="0"/>
                  </a:moveTo>
                  <a:cubicBezTo>
                    <a:pt x="34" y="0"/>
                    <a:pt x="0" y="33"/>
                    <a:pt x="0" y="74"/>
                  </a:cubicBezTo>
                  <a:cubicBezTo>
                    <a:pt x="0" y="74"/>
                    <a:pt x="0" y="74"/>
                    <a:pt x="0" y="412"/>
                  </a:cubicBezTo>
                  <a:cubicBezTo>
                    <a:pt x="0" y="453"/>
                    <a:pt x="34" y="487"/>
                    <a:pt x="74" y="487"/>
                  </a:cubicBezTo>
                  <a:cubicBezTo>
                    <a:pt x="115" y="487"/>
                    <a:pt x="147" y="453"/>
                    <a:pt x="147" y="412"/>
                  </a:cubicBezTo>
                  <a:cubicBezTo>
                    <a:pt x="147" y="412"/>
                    <a:pt x="147" y="412"/>
                    <a:pt x="147" y="74"/>
                  </a:cubicBezTo>
                  <a:cubicBezTo>
                    <a:pt x="147" y="33"/>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3" name="Freeform 27"/>
            <p:cNvSpPr>
              <a:spLocks/>
            </p:cNvSpPr>
            <p:nvPr userDrawn="1"/>
          </p:nvSpPr>
          <p:spPr bwMode="auto">
            <a:xfrm>
              <a:off x="6203950" y="860426"/>
              <a:ext cx="176213" cy="579438"/>
            </a:xfrm>
            <a:custGeom>
              <a:avLst/>
              <a:gdLst>
                <a:gd name="T0" fmla="*/ 74 w 147"/>
                <a:gd name="T1" fmla="*/ 0 h 486"/>
                <a:gd name="T2" fmla="*/ 0 w 147"/>
                <a:gd name="T3" fmla="*/ 73 h 486"/>
                <a:gd name="T4" fmla="*/ 0 w 147"/>
                <a:gd name="T5" fmla="*/ 411 h 486"/>
                <a:gd name="T6" fmla="*/ 74 w 147"/>
                <a:gd name="T7" fmla="*/ 486 h 486"/>
                <a:gd name="T8" fmla="*/ 147 w 147"/>
                <a:gd name="T9" fmla="*/ 411 h 486"/>
                <a:gd name="T10" fmla="*/ 147 w 147"/>
                <a:gd name="T11" fmla="*/ 73 h 486"/>
                <a:gd name="T12" fmla="*/ 74 w 147"/>
                <a:gd name="T13" fmla="*/ 0 h 486"/>
              </a:gdLst>
              <a:ahLst/>
              <a:cxnLst>
                <a:cxn ang="0">
                  <a:pos x="T0" y="T1"/>
                </a:cxn>
                <a:cxn ang="0">
                  <a:pos x="T2" y="T3"/>
                </a:cxn>
                <a:cxn ang="0">
                  <a:pos x="T4" y="T5"/>
                </a:cxn>
                <a:cxn ang="0">
                  <a:pos x="T6" y="T7"/>
                </a:cxn>
                <a:cxn ang="0">
                  <a:pos x="T8" y="T9"/>
                </a:cxn>
                <a:cxn ang="0">
                  <a:pos x="T10" y="T11"/>
                </a:cxn>
                <a:cxn ang="0">
                  <a:pos x="T12" y="T13"/>
                </a:cxn>
              </a:cxnLst>
              <a:rect l="0" t="0" r="r" b="b"/>
              <a:pathLst>
                <a:path w="147" h="486">
                  <a:moveTo>
                    <a:pt x="74" y="0"/>
                  </a:moveTo>
                  <a:cubicBezTo>
                    <a:pt x="34" y="0"/>
                    <a:pt x="0" y="32"/>
                    <a:pt x="0" y="73"/>
                  </a:cubicBezTo>
                  <a:cubicBezTo>
                    <a:pt x="0" y="73"/>
                    <a:pt x="0" y="73"/>
                    <a:pt x="0" y="411"/>
                  </a:cubicBezTo>
                  <a:cubicBezTo>
                    <a:pt x="0" y="452"/>
                    <a:pt x="34" y="486"/>
                    <a:pt x="74" y="486"/>
                  </a:cubicBezTo>
                  <a:cubicBezTo>
                    <a:pt x="115" y="486"/>
                    <a:pt x="147" y="452"/>
                    <a:pt x="147" y="411"/>
                  </a:cubicBezTo>
                  <a:cubicBezTo>
                    <a:pt x="147" y="411"/>
                    <a:pt x="147" y="411"/>
                    <a:pt x="147" y="73"/>
                  </a:cubicBezTo>
                  <a:cubicBezTo>
                    <a:pt x="147"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4" name="Oval 28"/>
            <p:cNvSpPr>
              <a:spLocks noChangeArrowheads="1"/>
            </p:cNvSpPr>
            <p:nvPr userDrawn="1"/>
          </p:nvSpPr>
          <p:spPr bwMode="auto">
            <a:xfrm>
              <a:off x="6199188" y="612776"/>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5" name="Oval 29"/>
            <p:cNvSpPr>
              <a:spLocks noChangeArrowheads="1"/>
            </p:cNvSpPr>
            <p:nvPr userDrawn="1"/>
          </p:nvSpPr>
          <p:spPr bwMode="auto">
            <a:xfrm>
              <a:off x="8615363" y="800101"/>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6" name="Oval 30"/>
            <p:cNvSpPr>
              <a:spLocks noChangeArrowheads="1"/>
            </p:cNvSpPr>
            <p:nvPr userDrawn="1"/>
          </p:nvSpPr>
          <p:spPr bwMode="auto">
            <a:xfrm>
              <a:off x="4819650" y="1022351"/>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7" name="Freeform 31"/>
            <p:cNvSpPr>
              <a:spLocks/>
            </p:cNvSpPr>
            <p:nvPr userDrawn="1"/>
          </p:nvSpPr>
          <p:spPr bwMode="auto">
            <a:xfrm>
              <a:off x="4819650" y="1258888"/>
              <a:ext cx="174625" cy="404813"/>
            </a:xfrm>
            <a:custGeom>
              <a:avLst/>
              <a:gdLst>
                <a:gd name="T0" fmla="*/ 73 w 147"/>
                <a:gd name="T1" fmla="*/ 339 h 339"/>
                <a:gd name="T2" fmla="*/ 147 w 147"/>
                <a:gd name="T3" fmla="*/ 265 h 339"/>
                <a:gd name="T4" fmla="*/ 147 w 147"/>
                <a:gd name="T5" fmla="*/ 74 h 339"/>
                <a:gd name="T6" fmla="*/ 73 w 147"/>
                <a:gd name="T7" fmla="*/ 0 h 339"/>
                <a:gd name="T8" fmla="*/ 0 w 147"/>
                <a:gd name="T9" fmla="*/ 74 h 339"/>
                <a:gd name="T10" fmla="*/ 0 w 147"/>
                <a:gd name="T11" fmla="*/ 265 h 339"/>
                <a:gd name="T12" fmla="*/ 73 w 147"/>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47" h="339">
                  <a:moveTo>
                    <a:pt x="73" y="339"/>
                  </a:moveTo>
                  <a:cubicBezTo>
                    <a:pt x="114" y="339"/>
                    <a:pt x="147" y="306"/>
                    <a:pt x="147" y="265"/>
                  </a:cubicBezTo>
                  <a:cubicBezTo>
                    <a:pt x="147" y="265"/>
                    <a:pt x="147" y="265"/>
                    <a:pt x="147" y="74"/>
                  </a:cubicBezTo>
                  <a:cubicBezTo>
                    <a:pt x="147" y="33"/>
                    <a:pt x="114" y="0"/>
                    <a:pt x="73" y="0"/>
                  </a:cubicBezTo>
                  <a:cubicBezTo>
                    <a:pt x="32" y="0"/>
                    <a:pt x="0" y="33"/>
                    <a:pt x="0" y="74"/>
                  </a:cubicBezTo>
                  <a:cubicBezTo>
                    <a:pt x="0" y="74"/>
                    <a:pt x="0" y="74"/>
                    <a:pt x="0" y="265"/>
                  </a:cubicBezTo>
                  <a:cubicBezTo>
                    <a:pt x="0" y="306"/>
                    <a:pt x="32" y="339"/>
                    <a:pt x="73" y="3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8" name="Freeform 32"/>
            <p:cNvSpPr>
              <a:spLocks/>
            </p:cNvSpPr>
            <p:nvPr userDrawn="1"/>
          </p:nvSpPr>
          <p:spPr bwMode="auto">
            <a:xfrm>
              <a:off x="6554788" y="1039813"/>
              <a:ext cx="174625" cy="579438"/>
            </a:xfrm>
            <a:custGeom>
              <a:avLst/>
              <a:gdLst>
                <a:gd name="T0" fmla="*/ 73 w 147"/>
                <a:gd name="T1" fmla="*/ 486 h 486"/>
                <a:gd name="T2" fmla="*/ 147 w 147"/>
                <a:gd name="T3" fmla="*/ 412 h 486"/>
                <a:gd name="T4" fmla="*/ 147 w 147"/>
                <a:gd name="T5" fmla="*/ 74 h 486"/>
                <a:gd name="T6" fmla="*/ 73 w 147"/>
                <a:gd name="T7" fmla="*/ 0 h 486"/>
                <a:gd name="T8" fmla="*/ 0 w 147"/>
                <a:gd name="T9" fmla="*/ 74 h 486"/>
                <a:gd name="T10" fmla="*/ 0 w 147"/>
                <a:gd name="T11" fmla="*/ 412 h 486"/>
                <a:gd name="T12" fmla="*/ 73 w 1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147" h="486">
                  <a:moveTo>
                    <a:pt x="73" y="486"/>
                  </a:moveTo>
                  <a:cubicBezTo>
                    <a:pt x="114" y="486"/>
                    <a:pt x="147" y="453"/>
                    <a:pt x="147" y="412"/>
                  </a:cubicBezTo>
                  <a:cubicBezTo>
                    <a:pt x="147" y="412"/>
                    <a:pt x="147" y="412"/>
                    <a:pt x="147" y="74"/>
                  </a:cubicBezTo>
                  <a:cubicBezTo>
                    <a:pt x="147" y="33"/>
                    <a:pt x="114" y="0"/>
                    <a:pt x="73" y="0"/>
                  </a:cubicBezTo>
                  <a:cubicBezTo>
                    <a:pt x="32" y="0"/>
                    <a:pt x="0" y="33"/>
                    <a:pt x="0" y="74"/>
                  </a:cubicBezTo>
                  <a:cubicBezTo>
                    <a:pt x="0" y="74"/>
                    <a:pt x="0" y="74"/>
                    <a:pt x="0" y="412"/>
                  </a:cubicBezTo>
                  <a:cubicBezTo>
                    <a:pt x="0" y="453"/>
                    <a:pt x="32" y="486"/>
                    <a:pt x="73" y="48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9" name="Oval 33"/>
            <p:cNvSpPr>
              <a:spLocks noChangeArrowheads="1"/>
            </p:cNvSpPr>
            <p:nvPr userDrawn="1"/>
          </p:nvSpPr>
          <p:spPr bwMode="auto">
            <a:xfrm>
              <a:off x="7934325" y="1022351"/>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0" name="Oval 34"/>
            <p:cNvSpPr>
              <a:spLocks noChangeArrowheads="1"/>
            </p:cNvSpPr>
            <p:nvPr userDrawn="1"/>
          </p:nvSpPr>
          <p:spPr bwMode="auto">
            <a:xfrm>
              <a:off x="4132263" y="800101"/>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1" name="Freeform 35"/>
            <p:cNvSpPr>
              <a:spLocks/>
            </p:cNvSpPr>
            <p:nvPr userDrawn="1"/>
          </p:nvSpPr>
          <p:spPr bwMode="auto">
            <a:xfrm>
              <a:off x="7934325" y="1258888"/>
              <a:ext cx="174625" cy="404813"/>
            </a:xfrm>
            <a:custGeom>
              <a:avLst/>
              <a:gdLst>
                <a:gd name="T0" fmla="*/ 73 w 147"/>
                <a:gd name="T1" fmla="*/ 339 h 339"/>
                <a:gd name="T2" fmla="*/ 147 w 147"/>
                <a:gd name="T3" fmla="*/ 265 h 339"/>
                <a:gd name="T4" fmla="*/ 147 w 147"/>
                <a:gd name="T5" fmla="*/ 74 h 339"/>
                <a:gd name="T6" fmla="*/ 73 w 147"/>
                <a:gd name="T7" fmla="*/ 0 h 339"/>
                <a:gd name="T8" fmla="*/ 0 w 147"/>
                <a:gd name="T9" fmla="*/ 74 h 339"/>
                <a:gd name="T10" fmla="*/ 0 w 147"/>
                <a:gd name="T11" fmla="*/ 265 h 339"/>
                <a:gd name="T12" fmla="*/ 73 w 147"/>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47" h="339">
                  <a:moveTo>
                    <a:pt x="73" y="339"/>
                  </a:moveTo>
                  <a:cubicBezTo>
                    <a:pt x="114" y="339"/>
                    <a:pt x="147" y="306"/>
                    <a:pt x="147" y="265"/>
                  </a:cubicBezTo>
                  <a:cubicBezTo>
                    <a:pt x="147" y="265"/>
                    <a:pt x="147" y="265"/>
                    <a:pt x="147" y="74"/>
                  </a:cubicBezTo>
                  <a:cubicBezTo>
                    <a:pt x="147" y="33"/>
                    <a:pt x="114" y="0"/>
                    <a:pt x="73" y="0"/>
                  </a:cubicBezTo>
                  <a:cubicBezTo>
                    <a:pt x="33" y="0"/>
                    <a:pt x="0" y="33"/>
                    <a:pt x="0" y="74"/>
                  </a:cubicBezTo>
                  <a:cubicBezTo>
                    <a:pt x="0" y="74"/>
                    <a:pt x="0" y="74"/>
                    <a:pt x="0" y="265"/>
                  </a:cubicBezTo>
                  <a:cubicBezTo>
                    <a:pt x="0" y="306"/>
                    <a:pt x="33" y="339"/>
                    <a:pt x="73" y="3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2" name="Oval 36"/>
            <p:cNvSpPr>
              <a:spLocks noChangeArrowheads="1"/>
            </p:cNvSpPr>
            <p:nvPr userDrawn="1"/>
          </p:nvSpPr>
          <p:spPr bwMode="auto">
            <a:xfrm>
              <a:off x="6554788" y="803276"/>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3" name="Freeform 37"/>
            <p:cNvSpPr>
              <a:spLocks/>
            </p:cNvSpPr>
            <p:nvPr userDrawn="1"/>
          </p:nvSpPr>
          <p:spPr bwMode="auto">
            <a:xfrm>
              <a:off x="7243763" y="1162051"/>
              <a:ext cx="176213" cy="401638"/>
            </a:xfrm>
            <a:custGeom>
              <a:avLst/>
              <a:gdLst>
                <a:gd name="T0" fmla="*/ 74 w 148"/>
                <a:gd name="T1" fmla="*/ 337 h 337"/>
                <a:gd name="T2" fmla="*/ 148 w 148"/>
                <a:gd name="T3" fmla="*/ 264 h 337"/>
                <a:gd name="T4" fmla="*/ 148 w 148"/>
                <a:gd name="T5" fmla="*/ 74 h 337"/>
                <a:gd name="T6" fmla="*/ 74 w 148"/>
                <a:gd name="T7" fmla="*/ 0 h 337"/>
                <a:gd name="T8" fmla="*/ 0 w 148"/>
                <a:gd name="T9" fmla="*/ 74 h 337"/>
                <a:gd name="T10" fmla="*/ 0 w 148"/>
                <a:gd name="T11" fmla="*/ 264 h 337"/>
                <a:gd name="T12" fmla="*/ 74 w 148"/>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148" h="337">
                  <a:moveTo>
                    <a:pt x="74" y="337"/>
                  </a:moveTo>
                  <a:cubicBezTo>
                    <a:pt x="114" y="337"/>
                    <a:pt x="148" y="305"/>
                    <a:pt x="148" y="264"/>
                  </a:cubicBezTo>
                  <a:cubicBezTo>
                    <a:pt x="148" y="264"/>
                    <a:pt x="148" y="264"/>
                    <a:pt x="148" y="74"/>
                  </a:cubicBezTo>
                  <a:cubicBezTo>
                    <a:pt x="148" y="33"/>
                    <a:pt x="114" y="0"/>
                    <a:pt x="74" y="0"/>
                  </a:cubicBezTo>
                  <a:cubicBezTo>
                    <a:pt x="33" y="0"/>
                    <a:pt x="0" y="33"/>
                    <a:pt x="0" y="74"/>
                  </a:cubicBezTo>
                  <a:cubicBezTo>
                    <a:pt x="0" y="74"/>
                    <a:pt x="0" y="74"/>
                    <a:pt x="0" y="264"/>
                  </a:cubicBezTo>
                  <a:cubicBezTo>
                    <a:pt x="0" y="305"/>
                    <a:pt x="33" y="337"/>
                    <a:pt x="74" y="33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4" name="Oval 38"/>
            <p:cNvSpPr>
              <a:spLocks noChangeArrowheads="1"/>
            </p:cNvSpPr>
            <p:nvPr userDrawn="1"/>
          </p:nvSpPr>
          <p:spPr bwMode="auto">
            <a:xfrm>
              <a:off x="5500688" y="800101"/>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5" name="Oval 39"/>
            <p:cNvSpPr>
              <a:spLocks noChangeArrowheads="1"/>
            </p:cNvSpPr>
            <p:nvPr userDrawn="1"/>
          </p:nvSpPr>
          <p:spPr bwMode="auto">
            <a:xfrm>
              <a:off x="1017588" y="800101"/>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6" name="Oval 40"/>
            <p:cNvSpPr>
              <a:spLocks noChangeArrowheads="1"/>
            </p:cNvSpPr>
            <p:nvPr userDrawn="1"/>
          </p:nvSpPr>
          <p:spPr bwMode="auto">
            <a:xfrm>
              <a:off x="336550" y="1022351"/>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7" name="Freeform 41"/>
            <p:cNvSpPr>
              <a:spLocks/>
            </p:cNvSpPr>
            <p:nvPr userDrawn="1"/>
          </p:nvSpPr>
          <p:spPr bwMode="auto">
            <a:xfrm>
              <a:off x="1720850" y="860426"/>
              <a:ext cx="174625" cy="579438"/>
            </a:xfrm>
            <a:custGeom>
              <a:avLst/>
              <a:gdLst>
                <a:gd name="T0" fmla="*/ 74 w 147"/>
                <a:gd name="T1" fmla="*/ 0 h 486"/>
                <a:gd name="T2" fmla="*/ 0 w 147"/>
                <a:gd name="T3" fmla="*/ 73 h 486"/>
                <a:gd name="T4" fmla="*/ 0 w 147"/>
                <a:gd name="T5" fmla="*/ 411 h 486"/>
                <a:gd name="T6" fmla="*/ 74 w 147"/>
                <a:gd name="T7" fmla="*/ 486 h 486"/>
                <a:gd name="T8" fmla="*/ 147 w 147"/>
                <a:gd name="T9" fmla="*/ 411 h 486"/>
                <a:gd name="T10" fmla="*/ 147 w 147"/>
                <a:gd name="T11" fmla="*/ 73 h 486"/>
                <a:gd name="T12" fmla="*/ 74 w 147"/>
                <a:gd name="T13" fmla="*/ 0 h 486"/>
              </a:gdLst>
              <a:ahLst/>
              <a:cxnLst>
                <a:cxn ang="0">
                  <a:pos x="T0" y="T1"/>
                </a:cxn>
                <a:cxn ang="0">
                  <a:pos x="T2" y="T3"/>
                </a:cxn>
                <a:cxn ang="0">
                  <a:pos x="T4" y="T5"/>
                </a:cxn>
                <a:cxn ang="0">
                  <a:pos x="T6" y="T7"/>
                </a:cxn>
                <a:cxn ang="0">
                  <a:pos x="T8" y="T9"/>
                </a:cxn>
                <a:cxn ang="0">
                  <a:pos x="T10" y="T11"/>
                </a:cxn>
                <a:cxn ang="0">
                  <a:pos x="T12" y="T13"/>
                </a:cxn>
              </a:cxnLst>
              <a:rect l="0" t="0" r="r" b="b"/>
              <a:pathLst>
                <a:path w="147" h="486">
                  <a:moveTo>
                    <a:pt x="74" y="0"/>
                  </a:moveTo>
                  <a:cubicBezTo>
                    <a:pt x="33" y="0"/>
                    <a:pt x="0" y="32"/>
                    <a:pt x="0" y="73"/>
                  </a:cubicBezTo>
                  <a:cubicBezTo>
                    <a:pt x="0" y="73"/>
                    <a:pt x="0" y="73"/>
                    <a:pt x="0" y="411"/>
                  </a:cubicBezTo>
                  <a:cubicBezTo>
                    <a:pt x="0" y="452"/>
                    <a:pt x="33" y="486"/>
                    <a:pt x="74" y="486"/>
                  </a:cubicBezTo>
                  <a:cubicBezTo>
                    <a:pt x="115" y="486"/>
                    <a:pt x="147" y="452"/>
                    <a:pt x="147" y="411"/>
                  </a:cubicBezTo>
                  <a:cubicBezTo>
                    <a:pt x="147" y="411"/>
                    <a:pt x="147" y="411"/>
                    <a:pt x="147" y="73"/>
                  </a:cubicBezTo>
                  <a:cubicBezTo>
                    <a:pt x="147"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8" name="Freeform 42"/>
            <p:cNvSpPr>
              <a:spLocks/>
            </p:cNvSpPr>
            <p:nvPr userDrawn="1"/>
          </p:nvSpPr>
          <p:spPr bwMode="auto">
            <a:xfrm>
              <a:off x="336550" y="1258888"/>
              <a:ext cx="174625" cy="404813"/>
            </a:xfrm>
            <a:custGeom>
              <a:avLst/>
              <a:gdLst>
                <a:gd name="T0" fmla="*/ 73 w 147"/>
                <a:gd name="T1" fmla="*/ 339 h 339"/>
                <a:gd name="T2" fmla="*/ 147 w 147"/>
                <a:gd name="T3" fmla="*/ 265 h 339"/>
                <a:gd name="T4" fmla="*/ 147 w 147"/>
                <a:gd name="T5" fmla="*/ 74 h 339"/>
                <a:gd name="T6" fmla="*/ 73 w 147"/>
                <a:gd name="T7" fmla="*/ 0 h 339"/>
                <a:gd name="T8" fmla="*/ 0 w 147"/>
                <a:gd name="T9" fmla="*/ 74 h 339"/>
                <a:gd name="T10" fmla="*/ 0 w 147"/>
                <a:gd name="T11" fmla="*/ 265 h 339"/>
                <a:gd name="T12" fmla="*/ 73 w 147"/>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47" h="339">
                  <a:moveTo>
                    <a:pt x="73" y="339"/>
                  </a:moveTo>
                  <a:cubicBezTo>
                    <a:pt x="114" y="339"/>
                    <a:pt x="147" y="306"/>
                    <a:pt x="147" y="265"/>
                  </a:cubicBezTo>
                  <a:cubicBezTo>
                    <a:pt x="147" y="265"/>
                    <a:pt x="147" y="265"/>
                    <a:pt x="147" y="74"/>
                  </a:cubicBezTo>
                  <a:cubicBezTo>
                    <a:pt x="147" y="33"/>
                    <a:pt x="114" y="0"/>
                    <a:pt x="73" y="0"/>
                  </a:cubicBezTo>
                  <a:cubicBezTo>
                    <a:pt x="32" y="0"/>
                    <a:pt x="0" y="33"/>
                    <a:pt x="0" y="74"/>
                  </a:cubicBezTo>
                  <a:cubicBezTo>
                    <a:pt x="0" y="74"/>
                    <a:pt x="0" y="74"/>
                    <a:pt x="0" y="265"/>
                  </a:cubicBezTo>
                  <a:cubicBezTo>
                    <a:pt x="0" y="306"/>
                    <a:pt x="32" y="339"/>
                    <a:pt x="73" y="3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9" name="Freeform 43"/>
            <p:cNvSpPr>
              <a:spLocks noEditPoints="1"/>
            </p:cNvSpPr>
            <p:nvPr userDrawn="1"/>
          </p:nvSpPr>
          <p:spPr bwMode="auto">
            <a:xfrm>
              <a:off x="0" y="1044576"/>
              <a:ext cx="9144000" cy="4767263"/>
            </a:xfrm>
            <a:custGeom>
              <a:avLst/>
              <a:gdLst>
                <a:gd name="T0" fmla="*/ 7097 w 7680"/>
                <a:gd name="T1" fmla="*/ 543 h 4002"/>
                <a:gd name="T2" fmla="*/ 6591 w 7680"/>
                <a:gd name="T3" fmla="*/ 808 h 4002"/>
                <a:gd name="T4" fmla="*/ 6083 w 7680"/>
                <a:gd name="T5" fmla="*/ 651 h 4002"/>
                <a:gd name="T6" fmla="*/ 5573 w 7680"/>
                <a:gd name="T7" fmla="*/ 525 h 4002"/>
                <a:gd name="T8" fmla="*/ 5072 w 7680"/>
                <a:gd name="T9" fmla="*/ 205 h 4002"/>
                <a:gd name="T10" fmla="*/ 4489 w 7680"/>
                <a:gd name="T11" fmla="*/ 543 h 4002"/>
                <a:gd name="T12" fmla="*/ 3983 w 7680"/>
                <a:gd name="T13" fmla="*/ 808 h 4002"/>
                <a:gd name="T14" fmla="*/ 3477 w 7680"/>
                <a:gd name="T15" fmla="*/ 540 h 4002"/>
                <a:gd name="T16" fmla="*/ 2897 w 7680"/>
                <a:gd name="T17" fmla="*/ 664 h 4002"/>
                <a:gd name="T18" fmla="*/ 2390 w 7680"/>
                <a:gd name="T19" fmla="*/ 479 h 4002"/>
                <a:gd name="T20" fmla="*/ 1879 w 7680"/>
                <a:gd name="T21" fmla="*/ 599 h 4002"/>
                <a:gd name="T22" fmla="*/ 1376 w 7680"/>
                <a:gd name="T23" fmla="*/ 670 h 4002"/>
                <a:gd name="T24" fmla="*/ 869 w 7680"/>
                <a:gd name="T25" fmla="*/ 540 h 4002"/>
                <a:gd name="T26" fmla="*/ 289 w 7680"/>
                <a:gd name="T27" fmla="*/ 664 h 4002"/>
                <a:gd name="T28" fmla="*/ 0 w 7680"/>
                <a:gd name="T29" fmla="*/ 3797 h 4002"/>
                <a:gd name="T30" fmla="*/ 583 w 7680"/>
                <a:gd name="T31" fmla="*/ 3460 h 4002"/>
                <a:gd name="T32" fmla="*/ 1089 w 7680"/>
                <a:gd name="T33" fmla="*/ 3194 h 4002"/>
                <a:gd name="T34" fmla="*/ 1597 w 7680"/>
                <a:gd name="T35" fmla="*/ 3352 h 4002"/>
                <a:gd name="T36" fmla="*/ 2107 w 7680"/>
                <a:gd name="T37" fmla="*/ 3477 h 4002"/>
                <a:gd name="T38" fmla="*/ 2608 w 7680"/>
                <a:gd name="T39" fmla="*/ 3797 h 4002"/>
                <a:gd name="T40" fmla="*/ 3191 w 7680"/>
                <a:gd name="T41" fmla="*/ 3460 h 4002"/>
                <a:gd name="T42" fmla="*/ 3697 w 7680"/>
                <a:gd name="T43" fmla="*/ 3194 h 4002"/>
                <a:gd name="T44" fmla="*/ 4203 w 7680"/>
                <a:gd name="T45" fmla="*/ 3462 h 4002"/>
                <a:gd name="T46" fmla="*/ 4783 w 7680"/>
                <a:gd name="T47" fmla="*/ 3338 h 4002"/>
                <a:gd name="T48" fmla="*/ 5290 w 7680"/>
                <a:gd name="T49" fmla="*/ 3523 h 4002"/>
                <a:gd name="T50" fmla="*/ 5801 w 7680"/>
                <a:gd name="T51" fmla="*/ 3404 h 4002"/>
                <a:gd name="T52" fmla="*/ 6304 w 7680"/>
                <a:gd name="T53" fmla="*/ 3332 h 4002"/>
                <a:gd name="T54" fmla="*/ 6811 w 7680"/>
                <a:gd name="T55" fmla="*/ 3462 h 4002"/>
                <a:gd name="T56" fmla="*/ 7391 w 7680"/>
                <a:gd name="T57" fmla="*/ 3338 h 4002"/>
                <a:gd name="T58" fmla="*/ 7680 w 7680"/>
                <a:gd name="T59" fmla="*/ 205 h 4002"/>
                <a:gd name="T60" fmla="*/ 501 w 7680"/>
                <a:gd name="T61" fmla="*/ 3321 h 4002"/>
                <a:gd name="T62" fmla="*/ 1088 w 7680"/>
                <a:gd name="T63" fmla="*/ 2546 h 4002"/>
                <a:gd name="T64" fmla="*/ 1605 w 7680"/>
                <a:gd name="T65" fmla="*/ 3150 h 4002"/>
                <a:gd name="T66" fmla="*/ 2538 w 7680"/>
                <a:gd name="T67" fmla="*/ 3261 h 4002"/>
                <a:gd name="T68" fmla="*/ 2834 w 7680"/>
                <a:gd name="T69" fmla="*/ 3593 h 4002"/>
                <a:gd name="T70" fmla="*/ 3109 w 7680"/>
                <a:gd name="T71" fmla="*/ 3109 h 4002"/>
                <a:gd name="T72" fmla="*/ 3767 w 7680"/>
                <a:gd name="T73" fmla="*/ 2676 h 4002"/>
                <a:gd name="T74" fmla="*/ 4065 w 7680"/>
                <a:gd name="T75" fmla="*/ 3520 h 4002"/>
                <a:gd name="T76" fmla="*/ 4267 w 7680"/>
                <a:gd name="T77" fmla="*/ 2771 h 4002"/>
                <a:gd name="T78" fmla="*/ 4785 w 7680"/>
                <a:gd name="T79" fmla="*/ 2709 h 4002"/>
                <a:gd name="T80" fmla="*/ 5728 w 7680"/>
                <a:gd name="T81" fmla="*/ 3177 h 4002"/>
                <a:gd name="T82" fmla="*/ 6379 w 7680"/>
                <a:gd name="T83" fmla="*/ 3187 h 4002"/>
                <a:gd name="T84" fmla="*/ 6875 w 7680"/>
                <a:gd name="T85" fmla="*/ 3321 h 4002"/>
                <a:gd name="T86" fmla="*/ 6949 w 7680"/>
                <a:gd name="T87" fmla="*/ 3035 h 4002"/>
                <a:gd name="T88" fmla="*/ 7540 w 7680"/>
                <a:gd name="T89" fmla="*/ 2709 h 4002"/>
                <a:gd name="T90" fmla="*/ 7179 w 7680"/>
                <a:gd name="T91" fmla="*/ 681 h 4002"/>
                <a:gd name="T92" fmla="*/ 6592 w 7680"/>
                <a:gd name="T93" fmla="*/ 1456 h 4002"/>
                <a:gd name="T94" fmla="*/ 6075 w 7680"/>
                <a:gd name="T95" fmla="*/ 852 h 4002"/>
                <a:gd name="T96" fmla="*/ 5142 w 7680"/>
                <a:gd name="T97" fmla="*/ 742 h 4002"/>
                <a:gd name="T98" fmla="*/ 4846 w 7680"/>
                <a:gd name="T99" fmla="*/ 409 h 4002"/>
                <a:gd name="T100" fmla="*/ 4571 w 7680"/>
                <a:gd name="T101" fmla="*/ 894 h 4002"/>
                <a:gd name="T102" fmla="*/ 3913 w 7680"/>
                <a:gd name="T103" fmla="*/ 1326 h 4002"/>
                <a:gd name="T104" fmla="*/ 3615 w 7680"/>
                <a:gd name="T105" fmla="*/ 483 h 4002"/>
                <a:gd name="T106" fmla="*/ 3413 w 7680"/>
                <a:gd name="T107" fmla="*/ 1231 h 4002"/>
                <a:gd name="T108" fmla="*/ 2895 w 7680"/>
                <a:gd name="T109" fmla="*/ 1293 h 4002"/>
                <a:gd name="T110" fmla="*/ 1952 w 7680"/>
                <a:gd name="T111" fmla="*/ 826 h 4002"/>
                <a:gd name="T112" fmla="*/ 1301 w 7680"/>
                <a:gd name="T113" fmla="*/ 815 h 4002"/>
                <a:gd name="T114" fmla="*/ 805 w 7680"/>
                <a:gd name="T115" fmla="*/ 681 h 4002"/>
                <a:gd name="T116" fmla="*/ 731 w 7680"/>
                <a:gd name="T117" fmla="*/ 967 h 4002"/>
                <a:gd name="T118" fmla="*/ 140 w 7680"/>
                <a:gd name="T119" fmla="*/ 1293 h 4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80" h="4002">
                  <a:moveTo>
                    <a:pt x="7607" y="132"/>
                  </a:moveTo>
                  <a:cubicBezTo>
                    <a:pt x="7566" y="132"/>
                    <a:pt x="7534" y="165"/>
                    <a:pt x="7534" y="205"/>
                  </a:cubicBezTo>
                  <a:cubicBezTo>
                    <a:pt x="7534" y="268"/>
                    <a:pt x="7534" y="268"/>
                    <a:pt x="7534" y="268"/>
                  </a:cubicBezTo>
                  <a:cubicBezTo>
                    <a:pt x="7530" y="305"/>
                    <a:pt x="7498" y="334"/>
                    <a:pt x="7461" y="334"/>
                  </a:cubicBezTo>
                  <a:cubicBezTo>
                    <a:pt x="7427" y="334"/>
                    <a:pt x="7398" y="311"/>
                    <a:pt x="7390" y="280"/>
                  </a:cubicBezTo>
                  <a:cubicBezTo>
                    <a:pt x="7390" y="74"/>
                    <a:pt x="7390" y="74"/>
                    <a:pt x="7390" y="74"/>
                  </a:cubicBezTo>
                  <a:cubicBezTo>
                    <a:pt x="7390" y="33"/>
                    <a:pt x="7357" y="0"/>
                    <a:pt x="7317" y="0"/>
                  </a:cubicBezTo>
                  <a:cubicBezTo>
                    <a:pt x="7276" y="0"/>
                    <a:pt x="7243" y="33"/>
                    <a:pt x="7243" y="74"/>
                  </a:cubicBezTo>
                  <a:cubicBezTo>
                    <a:pt x="7243" y="540"/>
                    <a:pt x="7243" y="540"/>
                    <a:pt x="7243" y="540"/>
                  </a:cubicBezTo>
                  <a:cubicBezTo>
                    <a:pt x="7241" y="579"/>
                    <a:pt x="7209" y="609"/>
                    <a:pt x="7171" y="609"/>
                  </a:cubicBezTo>
                  <a:cubicBezTo>
                    <a:pt x="7132" y="609"/>
                    <a:pt x="7101" y="580"/>
                    <a:pt x="7097" y="543"/>
                  </a:cubicBezTo>
                  <a:cubicBezTo>
                    <a:pt x="7097" y="491"/>
                    <a:pt x="7097" y="491"/>
                    <a:pt x="7097" y="491"/>
                  </a:cubicBezTo>
                  <a:cubicBezTo>
                    <a:pt x="7097" y="451"/>
                    <a:pt x="7064" y="418"/>
                    <a:pt x="7024" y="418"/>
                  </a:cubicBezTo>
                  <a:cubicBezTo>
                    <a:pt x="6983" y="418"/>
                    <a:pt x="6951" y="451"/>
                    <a:pt x="6951" y="491"/>
                  </a:cubicBezTo>
                  <a:cubicBezTo>
                    <a:pt x="6951" y="757"/>
                    <a:pt x="6951" y="757"/>
                    <a:pt x="6951" y="757"/>
                  </a:cubicBezTo>
                  <a:cubicBezTo>
                    <a:pt x="6942" y="788"/>
                    <a:pt x="6914" y="810"/>
                    <a:pt x="6880" y="810"/>
                  </a:cubicBezTo>
                  <a:cubicBezTo>
                    <a:pt x="6847" y="810"/>
                    <a:pt x="6819" y="789"/>
                    <a:pt x="6810" y="759"/>
                  </a:cubicBezTo>
                  <a:cubicBezTo>
                    <a:pt x="6810" y="664"/>
                    <a:pt x="6810" y="664"/>
                    <a:pt x="6810" y="664"/>
                  </a:cubicBezTo>
                  <a:cubicBezTo>
                    <a:pt x="6810" y="623"/>
                    <a:pt x="6777" y="591"/>
                    <a:pt x="6737" y="591"/>
                  </a:cubicBezTo>
                  <a:cubicBezTo>
                    <a:pt x="6696" y="591"/>
                    <a:pt x="6664" y="623"/>
                    <a:pt x="6664" y="664"/>
                  </a:cubicBezTo>
                  <a:cubicBezTo>
                    <a:pt x="6664" y="746"/>
                    <a:pt x="6664" y="746"/>
                    <a:pt x="6664" y="746"/>
                  </a:cubicBezTo>
                  <a:cubicBezTo>
                    <a:pt x="6658" y="781"/>
                    <a:pt x="6628" y="808"/>
                    <a:pt x="6591" y="808"/>
                  </a:cubicBezTo>
                  <a:cubicBezTo>
                    <a:pt x="6551" y="808"/>
                    <a:pt x="6518" y="775"/>
                    <a:pt x="6518" y="734"/>
                  </a:cubicBezTo>
                  <a:cubicBezTo>
                    <a:pt x="6518" y="278"/>
                    <a:pt x="6518" y="278"/>
                    <a:pt x="6518" y="278"/>
                  </a:cubicBezTo>
                  <a:cubicBezTo>
                    <a:pt x="6518" y="237"/>
                    <a:pt x="6485" y="204"/>
                    <a:pt x="6444" y="204"/>
                  </a:cubicBezTo>
                  <a:cubicBezTo>
                    <a:pt x="6404" y="204"/>
                    <a:pt x="6371" y="237"/>
                    <a:pt x="6371" y="278"/>
                  </a:cubicBezTo>
                  <a:cubicBezTo>
                    <a:pt x="6371" y="946"/>
                    <a:pt x="6371" y="946"/>
                    <a:pt x="6371" y="946"/>
                  </a:cubicBezTo>
                  <a:cubicBezTo>
                    <a:pt x="6360" y="974"/>
                    <a:pt x="6334" y="994"/>
                    <a:pt x="6302" y="994"/>
                  </a:cubicBezTo>
                  <a:cubicBezTo>
                    <a:pt x="6264" y="994"/>
                    <a:pt x="6232" y="965"/>
                    <a:pt x="6229" y="927"/>
                  </a:cubicBezTo>
                  <a:cubicBezTo>
                    <a:pt x="6229" y="553"/>
                    <a:pt x="6229" y="553"/>
                    <a:pt x="6229" y="553"/>
                  </a:cubicBezTo>
                  <a:cubicBezTo>
                    <a:pt x="6229" y="512"/>
                    <a:pt x="6196" y="479"/>
                    <a:pt x="6156" y="479"/>
                  </a:cubicBezTo>
                  <a:cubicBezTo>
                    <a:pt x="6116" y="479"/>
                    <a:pt x="6083" y="512"/>
                    <a:pt x="6083" y="553"/>
                  </a:cubicBezTo>
                  <a:cubicBezTo>
                    <a:pt x="6083" y="651"/>
                    <a:pt x="6083" y="651"/>
                    <a:pt x="6083" y="651"/>
                  </a:cubicBezTo>
                  <a:cubicBezTo>
                    <a:pt x="6080" y="688"/>
                    <a:pt x="6048" y="717"/>
                    <a:pt x="6009" y="717"/>
                  </a:cubicBezTo>
                  <a:cubicBezTo>
                    <a:pt x="5972" y="717"/>
                    <a:pt x="5940" y="688"/>
                    <a:pt x="5937" y="651"/>
                  </a:cubicBezTo>
                  <a:cubicBezTo>
                    <a:pt x="5937" y="428"/>
                    <a:pt x="5937" y="428"/>
                    <a:pt x="5937" y="428"/>
                  </a:cubicBezTo>
                  <a:cubicBezTo>
                    <a:pt x="5937" y="387"/>
                    <a:pt x="5904" y="355"/>
                    <a:pt x="5863" y="355"/>
                  </a:cubicBezTo>
                  <a:cubicBezTo>
                    <a:pt x="5823" y="355"/>
                    <a:pt x="5790" y="387"/>
                    <a:pt x="5790" y="428"/>
                  </a:cubicBezTo>
                  <a:cubicBezTo>
                    <a:pt x="5790" y="705"/>
                    <a:pt x="5790" y="705"/>
                    <a:pt x="5790" y="705"/>
                  </a:cubicBezTo>
                  <a:cubicBezTo>
                    <a:pt x="5783" y="739"/>
                    <a:pt x="5753" y="764"/>
                    <a:pt x="5718" y="764"/>
                  </a:cubicBezTo>
                  <a:cubicBezTo>
                    <a:pt x="5681" y="764"/>
                    <a:pt x="5651" y="738"/>
                    <a:pt x="5645" y="702"/>
                  </a:cubicBezTo>
                  <a:cubicBezTo>
                    <a:pt x="5645" y="599"/>
                    <a:pt x="5645" y="599"/>
                    <a:pt x="5645" y="599"/>
                  </a:cubicBezTo>
                  <a:cubicBezTo>
                    <a:pt x="5645" y="598"/>
                    <a:pt x="5645" y="598"/>
                    <a:pt x="5645" y="598"/>
                  </a:cubicBezTo>
                  <a:cubicBezTo>
                    <a:pt x="5645" y="558"/>
                    <a:pt x="5613" y="525"/>
                    <a:pt x="5573" y="525"/>
                  </a:cubicBezTo>
                  <a:cubicBezTo>
                    <a:pt x="5532" y="525"/>
                    <a:pt x="5499" y="558"/>
                    <a:pt x="5499" y="598"/>
                  </a:cubicBezTo>
                  <a:cubicBezTo>
                    <a:pt x="5499" y="750"/>
                    <a:pt x="5499" y="750"/>
                    <a:pt x="5499" y="750"/>
                  </a:cubicBezTo>
                  <a:cubicBezTo>
                    <a:pt x="5489" y="777"/>
                    <a:pt x="5461" y="796"/>
                    <a:pt x="5431" y="796"/>
                  </a:cubicBezTo>
                  <a:cubicBezTo>
                    <a:pt x="5399" y="796"/>
                    <a:pt x="5372" y="776"/>
                    <a:pt x="5362" y="747"/>
                  </a:cubicBezTo>
                  <a:cubicBezTo>
                    <a:pt x="5362" y="489"/>
                    <a:pt x="5362" y="489"/>
                    <a:pt x="5362" y="489"/>
                  </a:cubicBezTo>
                  <a:cubicBezTo>
                    <a:pt x="5362" y="448"/>
                    <a:pt x="5330" y="415"/>
                    <a:pt x="5289" y="415"/>
                  </a:cubicBezTo>
                  <a:cubicBezTo>
                    <a:pt x="5248" y="415"/>
                    <a:pt x="5215" y="448"/>
                    <a:pt x="5215" y="489"/>
                  </a:cubicBezTo>
                  <a:cubicBezTo>
                    <a:pt x="5215" y="605"/>
                    <a:pt x="5215" y="605"/>
                    <a:pt x="5215" y="605"/>
                  </a:cubicBezTo>
                  <a:cubicBezTo>
                    <a:pt x="5211" y="642"/>
                    <a:pt x="5180" y="670"/>
                    <a:pt x="5142" y="670"/>
                  </a:cubicBezTo>
                  <a:cubicBezTo>
                    <a:pt x="5109" y="670"/>
                    <a:pt x="5081" y="647"/>
                    <a:pt x="5072" y="616"/>
                  </a:cubicBezTo>
                  <a:cubicBezTo>
                    <a:pt x="5072" y="205"/>
                    <a:pt x="5072" y="205"/>
                    <a:pt x="5072" y="205"/>
                  </a:cubicBezTo>
                  <a:cubicBezTo>
                    <a:pt x="5072" y="165"/>
                    <a:pt x="5039" y="132"/>
                    <a:pt x="4998" y="132"/>
                  </a:cubicBezTo>
                  <a:cubicBezTo>
                    <a:pt x="4958" y="132"/>
                    <a:pt x="4926" y="165"/>
                    <a:pt x="4926" y="205"/>
                  </a:cubicBezTo>
                  <a:cubicBezTo>
                    <a:pt x="4926" y="268"/>
                    <a:pt x="4926" y="268"/>
                    <a:pt x="4926" y="268"/>
                  </a:cubicBezTo>
                  <a:cubicBezTo>
                    <a:pt x="4922" y="305"/>
                    <a:pt x="4890" y="334"/>
                    <a:pt x="4853" y="334"/>
                  </a:cubicBezTo>
                  <a:cubicBezTo>
                    <a:pt x="4819" y="334"/>
                    <a:pt x="4791" y="311"/>
                    <a:pt x="4782" y="280"/>
                  </a:cubicBezTo>
                  <a:cubicBezTo>
                    <a:pt x="4782" y="74"/>
                    <a:pt x="4782" y="74"/>
                    <a:pt x="4782" y="74"/>
                  </a:cubicBezTo>
                  <a:cubicBezTo>
                    <a:pt x="4782" y="33"/>
                    <a:pt x="4749" y="0"/>
                    <a:pt x="4709" y="0"/>
                  </a:cubicBezTo>
                  <a:cubicBezTo>
                    <a:pt x="4668" y="0"/>
                    <a:pt x="4635" y="33"/>
                    <a:pt x="4635" y="74"/>
                  </a:cubicBezTo>
                  <a:cubicBezTo>
                    <a:pt x="4635" y="540"/>
                    <a:pt x="4635" y="540"/>
                    <a:pt x="4635" y="540"/>
                  </a:cubicBezTo>
                  <a:cubicBezTo>
                    <a:pt x="4633" y="579"/>
                    <a:pt x="4601" y="609"/>
                    <a:pt x="4562" y="609"/>
                  </a:cubicBezTo>
                  <a:cubicBezTo>
                    <a:pt x="4524" y="609"/>
                    <a:pt x="4492" y="580"/>
                    <a:pt x="4489" y="543"/>
                  </a:cubicBezTo>
                  <a:cubicBezTo>
                    <a:pt x="4489" y="491"/>
                    <a:pt x="4489" y="491"/>
                    <a:pt x="4489" y="491"/>
                  </a:cubicBezTo>
                  <a:cubicBezTo>
                    <a:pt x="4489" y="451"/>
                    <a:pt x="4456" y="418"/>
                    <a:pt x="4416" y="418"/>
                  </a:cubicBezTo>
                  <a:cubicBezTo>
                    <a:pt x="4375" y="418"/>
                    <a:pt x="4343" y="451"/>
                    <a:pt x="4343" y="491"/>
                  </a:cubicBezTo>
                  <a:cubicBezTo>
                    <a:pt x="4343" y="757"/>
                    <a:pt x="4343" y="757"/>
                    <a:pt x="4343" y="757"/>
                  </a:cubicBezTo>
                  <a:cubicBezTo>
                    <a:pt x="4334" y="788"/>
                    <a:pt x="4306" y="810"/>
                    <a:pt x="4271" y="810"/>
                  </a:cubicBezTo>
                  <a:cubicBezTo>
                    <a:pt x="4239" y="810"/>
                    <a:pt x="4211" y="789"/>
                    <a:pt x="4202" y="759"/>
                  </a:cubicBezTo>
                  <a:cubicBezTo>
                    <a:pt x="4202" y="664"/>
                    <a:pt x="4202" y="664"/>
                    <a:pt x="4202" y="664"/>
                  </a:cubicBezTo>
                  <a:cubicBezTo>
                    <a:pt x="4202" y="623"/>
                    <a:pt x="4169" y="591"/>
                    <a:pt x="4128" y="591"/>
                  </a:cubicBezTo>
                  <a:cubicBezTo>
                    <a:pt x="4088" y="591"/>
                    <a:pt x="4056" y="623"/>
                    <a:pt x="4056" y="664"/>
                  </a:cubicBezTo>
                  <a:cubicBezTo>
                    <a:pt x="4056" y="746"/>
                    <a:pt x="4056" y="746"/>
                    <a:pt x="4056" y="746"/>
                  </a:cubicBezTo>
                  <a:cubicBezTo>
                    <a:pt x="4050" y="781"/>
                    <a:pt x="4020" y="808"/>
                    <a:pt x="3983" y="808"/>
                  </a:cubicBezTo>
                  <a:cubicBezTo>
                    <a:pt x="3951" y="808"/>
                    <a:pt x="3924" y="787"/>
                    <a:pt x="3914" y="759"/>
                  </a:cubicBezTo>
                  <a:cubicBezTo>
                    <a:pt x="3914" y="483"/>
                    <a:pt x="3914" y="278"/>
                    <a:pt x="3914" y="205"/>
                  </a:cubicBezTo>
                  <a:cubicBezTo>
                    <a:pt x="3914" y="165"/>
                    <a:pt x="3881" y="132"/>
                    <a:pt x="3840" y="132"/>
                  </a:cubicBezTo>
                  <a:cubicBezTo>
                    <a:pt x="3800" y="132"/>
                    <a:pt x="3767" y="165"/>
                    <a:pt x="3767" y="205"/>
                  </a:cubicBezTo>
                  <a:cubicBezTo>
                    <a:pt x="3767" y="268"/>
                    <a:pt x="3767" y="268"/>
                    <a:pt x="3767" y="268"/>
                  </a:cubicBezTo>
                  <a:cubicBezTo>
                    <a:pt x="3764" y="305"/>
                    <a:pt x="3732" y="334"/>
                    <a:pt x="3694" y="334"/>
                  </a:cubicBezTo>
                  <a:cubicBezTo>
                    <a:pt x="3660" y="334"/>
                    <a:pt x="3632" y="311"/>
                    <a:pt x="3624" y="280"/>
                  </a:cubicBezTo>
                  <a:cubicBezTo>
                    <a:pt x="3624" y="74"/>
                    <a:pt x="3624" y="74"/>
                    <a:pt x="3624" y="74"/>
                  </a:cubicBezTo>
                  <a:cubicBezTo>
                    <a:pt x="3624" y="33"/>
                    <a:pt x="3591" y="0"/>
                    <a:pt x="3550" y="0"/>
                  </a:cubicBezTo>
                  <a:cubicBezTo>
                    <a:pt x="3510" y="0"/>
                    <a:pt x="3477" y="33"/>
                    <a:pt x="3477" y="74"/>
                  </a:cubicBezTo>
                  <a:cubicBezTo>
                    <a:pt x="3477" y="540"/>
                    <a:pt x="3477" y="540"/>
                    <a:pt x="3477" y="540"/>
                  </a:cubicBezTo>
                  <a:cubicBezTo>
                    <a:pt x="3475" y="579"/>
                    <a:pt x="3443" y="609"/>
                    <a:pt x="3404" y="609"/>
                  </a:cubicBezTo>
                  <a:cubicBezTo>
                    <a:pt x="3365" y="609"/>
                    <a:pt x="3334" y="580"/>
                    <a:pt x="3331" y="543"/>
                  </a:cubicBezTo>
                  <a:cubicBezTo>
                    <a:pt x="3331" y="491"/>
                    <a:pt x="3331" y="491"/>
                    <a:pt x="3331" y="491"/>
                  </a:cubicBezTo>
                  <a:cubicBezTo>
                    <a:pt x="3331" y="451"/>
                    <a:pt x="3298" y="418"/>
                    <a:pt x="3257" y="418"/>
                  </a:cubicBezTo>
                  <a:cubicBezTo>
                    <a:pt x="3217" y="418"/>
                    <a:pt x="3185" y="451"/>
                    <a:pt x="3185" y="491"/>
                  </a:cubicBezTo>
                  <a:cubicBezTo>
                    <a:pt x="3185" y="757"/>
                    <a:pt x="3185" y="757"/>
                    <a:pt x="3185" y="757"/>
                  </a:cubicBezTo>
                  <a:cubicBezTo>
                    <a:pt x="3176" y="788"/>
                    <a:pt x="3148" y="810"/>
                    <a:pt x="3113" y="810"/>
                  </a:cubicBezTo>
                  <a:cubicBezTo>
                    <a:pt x="3081" y="810"/>
                    <a:pt x="3053" y="789"/>
                    <a:pt x="3044" y="759"/>
                  </a:cubicBezTo>
                  <a:cubicBezTo>
                    <a:pt x="3044" y="664"/>
                    <a:pt x="3044" y="664"/>
                    <a:pt x="3044" y="664"/>
                  </a:cubicBezTo>
                  <a:cubicBezTo>
                    <a:pt x="3044" y="623"/>
                    <a:pt x="3011" y="591"/>
                    <a:pt x="2970" y="591"/>
                  </a:cubicBezTo>
                  <a:cubicBezTo>
                    <a:pt x="2930" y="591"/>
                    <a:pt x="2897" y="623"/>
                    <a:pt x="2897" y="664"/>
                  </a:cubicBezTo>
                  <a:cubicBezTo>
                    <a:pt x="2897" y="746"/>
                    <a:pt x="2897" y="746"/>
                    <a:pt x="2897" y="746"/>
                  </a:cubicBezTo>
                  <a:cubicBezTo>
                    <a:pt x="2892" y="781"/>
                    <a:pt x="2862" y="808"/>
                    <a:pt x="2825" y="808"/>
                  </a:cubicBezTo>
                  <a:cubicBezTo>
                    <a:pt x="2784" y="808"/>
                    <a:pt x="2751" y="775"/>
                    <a:pt x="2751" y="734"/>
                  </a:cubicBezTo>
                  <a:cubicBezTo>
                    <a:pt x="2751" y="278"/>
                    <a:pt x="2751" y="278"/>
                    <a:pt x="2751" y="278"/>
                  </a:cubicBezTo>
                  <a:cubicBezTo>
                    <a:pt x="2751" y="237"/>
                    <a:pt x="2718" y="204"/>
                    <a:pt x="2678" y="204"/>
                  </a:cubicBezTo>
                  <a:cubicBezTo>
                    <a:pt x="2638" y="204"/>
                    <a:pt x="2605" y="237"/>
                    <a:pt x="2605" y="278"/>
                  </a:cubicBezTo>
                  <a:cubicBezTo>
                    <a:pt x="2605" y="946"/>
                    <a:pt x="2605" y="946"/>
                    <a:pt x="2605" y="946"/>
                  </a:cubicBezTo>
                  <a:cubicBezTo>
                    <a:pt x="2594" y="974"/>
                    <a:pt x="2567" y="994"/>
                    <a:pt x="2536" y="994"/>
                  </a:cubicBezTo>
                  <a:cubicBezTo>
                    <a:pt x="2498" y="994"/>
                    <a:pt x="2466" y="965"/>
                    <a:pt x="2463" y="927"/>
                  </a:cubicBezTo>
                  <a:cubicBezTo>
                    <a:pt x="2463" y="553"/>
                    <a:pt x="2463" y="553"/>
                    <a:pt x="2463" y="553"/>
                  </a:cubicBezTo>
                  <a:cubicBezTo>
                    <a:pt x="2463" y="512"/>
                    <a:pt x="2430" y="479"/>
                    <a:pt x="2390" y="479"/>
                  </a:cubicBezTo>
                  <a:cubicBezTo>
                    <a:pt x="2349" y="479"/>
                    <a:pt x="2316" y="512"/>
                    <a:pt x="2316" y="553"/>
                  </a:cubicBezTo>
                  <a:cubicBezTo>
                    <a:pt x="2316" y="651"/>
                    <a:pt x="2316" y="651"/>
                    <a:pt x="2316" y="651"/>
                  </a:cubicBezTo>
                  <a:cubicBezTo>
                    <a:pt x="2313" y="688"/>
                    <a:pt x="2282" y="717"/>
                    <a:pt x="2243" y="717"/>
                  </a:cubicBezTo>
                  <a:cubicBezTo>
                    <a:pt x="2205" y="717"/>
                    <a:pt x="2174" y="688"/>
                    <a:pt x="2171" y="651"/>
                  </a:cubicBezTo>
                  <a:cubicBezTo>
                    <a:pt x="2171" y="428"/>
                    <a:pt x="2171" y="428"/>
                    <a:pt x="2171" y="428"/>
                  </a:cubicBezTo>
                  <a:cubicBezTo>
                    <a:pt x="2171" y="387"/>
                    <a:pt x="2138" y="355"/>
                    <a:pt x="2097" y="355"/>
                  </a:cubicBezTo>
                  <a:cubicBezTo>
                    <a:pt x="2057" y="355"/>
                    <a:pt x="2023" y="387"/>
                    <a:pt x="2023" y="428"/>
                  </a:cubicBezTo>
                  <a:cubicBezTo>
                    <a:pt x="2023" y="705"/>
                    <a:pt x="2023" y="705"/>
                    <a:pt x="2023" y="705"/>
                  </a:cubicBezTo>
                  <a:cubicBezTo>
                    <a:pt x="2017" y="739"/>
                    <a:pt x="1987" y="764"/>
                    <a:pt x="1952" y="764"/>
                  </a:cubicBezTo>
                  <a:cubicBezTo>
                    <a:pt x="1915" y="764"/>
                    <a:pt x="1885" y="738"/>
                    <a:pt x="1879" y="702"/>
                  </a:cubicBezTo>
                  <a:cubicBezTo>
                    <a:pt x="1879" y="599"/>
                    <a:pt x="1879" y="599"/>
                    <a:pt x="1879" y="599"/>
                  </a:cubicBezTo>
                  <a:cubicBezTo>
                    <a:pt x="1879" y="598"/>
                    <a:pt x="1879" y="598"/>
                    <a:pt x="1879" y="598"/>
                  </a:cubicBezTo>
                  <a:cubicBezTo>
                    <a:pt x="1879" y="558"/>
                    <a:pt x="1847" y="525"/>
                    <a:pt x="1806" y="525"/>
                  </a:cubicBezTo>
                  <a:cubicBezTo>
                    <a:pt x="1766" y="525"/>
                    <a:pt x="1733" y="558"/>
                    <a:pt x="1733" y="598"/>
                  </a:cubicBezTo>
                  <a:cubicBezTo>
                    <a:pt x="1733" y="750"/>
                    <a:pt x="1733" y="750"/>
                    <a:pt x="1733" y="750"/>
                  </a:cubicBezTo>
                  <a:cubicBezTo>
                    <a:pt x="1722" y="777"/>
                    <a:pt x="1695" y="796"/>
                    <a:pt x="1665" y="796"/>
                  </a:cubicBezTo>
                  <a:cubicBezTo>
                    <a:pt x="1633" y="796"/>
                    <a:pt x="1606" y="776"/>
                    <a:pt x="1596" y="747"/>
                  </a:cubicBezTo>
                  <a:cubicBezTo>
                    <a:pt x="1596" y="489"/>
                    <a:pt x="1596" y="489"/>
                    <a:pt x="1596" y="489"/>
                  </a:cubicBezTo>
                  <a:cubicBezTo>
                    <a:pt x="1596" y="448"/>
                    <a:pt x="1563" y="415"/>
                    <a:pt x="1523" y="415"/>
                  </a:cubicBezTo>
                  <a:cubicBezTo>
                    <a:pt x="1482" y="415"/>
                    <a:pt x="1449" y="448"/>
                    <a:pt x="1449" y="489"/>
                  </a:cubicBezTo>
                  <a:cubicBezTo>
                    <a:pt x="1449" y="605"/>
                    <a:pt x="1449" y="605"/>
                    <a:pt x="1449" y="605"/>
                  </a:cubicBezTo>
                  <a:cubicBezTo>
                    <a:pt x="1444" y="642"/>
                    <a:pt x="1414" y="670"/>
                    <a:pt x="1376" y="670"/>
                  </a:cubicBezTo>
                  <a:cubicBezTo>
                    <a:pt x="1343" y="670"/>
                    <a:pt x="1314" y="647"/>
                    <a:pt x="1306" y="616"/>
                  </a:cubicBezTo>
                  <a:cubicBezTo>
                    <a:pt x="1306" y="205"/>
                    <a:pt x="1306" y="205"/>
                    <a:pt x="1306" y="205"/>
                  </a:cubicBezTo>
                  <a:cubicBezTo>
                    <a:pt x="1306" y="165"/>
                    <a:pt x="1273" y="132"/>
                    <a:pt x="1232" y="132"/>
                  </a:cubicBezTo>
                  <a:cubicBezTo>
                    <a:pt x="1192" y="132"/>
                    <a:pt x="1159" y="165"/>
                    <a:pt x="1159" y="205"/>
                  </a:cubicBezTo>
                  <a:cubicBezTo>
                    <a:pt x="1159" y="268"/>
                    <a:pt x="1159" y="268"/>
                    <a:pt x="1159" y="268"/>
                  </a:cubicBezTo>
                  <a:cubicBezTo>
                    <a:pt x="1155" y="305"/>
                    <a:pt x="1124" y="334"/>
                    <a:pt x="1086" y="334"/>
                  </a:cubicBezTo>
                  <a:cubicBezTo>
                    <a:pt x="1052" y="334"/>
                    <a:pt x="1024" y="311"/>
                    <a:pt x="1016" y="280"/>
                  </a:cubicBezTo>
                  <a:cubicBezTo>
                    <a:pt x="1016" y="74"/>
                    <a:pt x="1016" y="74"/>
                    <a:pt x="1016" y="74"/>
                  </a:cubicBezTo>
                  <a:cubicBezTo>
                    <a:pt x="1016" y="33"/>
                    <a:pt x="983" y="0"/>
                    <a:pt x="942" y="0"/>
                  </a:cubicBezTo>
                  <a:cubicBezTo>
                    <a:pt x="902" y="0"/>
                    <a:pt x="869" y="33"/>
                    <a:pt x="869" y="74"/>
                  </a:cubicBezTo>
                  <a:cubicBezTo>
                    <a:pt x="869" y="540"/>
                    <a:pt x="869" y="540"/>
                    <a:pt x="869" y="540"/>
                  </a:cubicBezTo>
                  <a:cubicBezTo>
                    <a:pt x="867" y="579"/>
                    <a:pt x="835" y="609"/>
                    <a:pt x="796" y="609"/>
                  </a:cubicBezTo>
                  <a:cubicBezTo>
                    <a:pt x="757" y="609"/>
                    <a:pt x="726" y="580"/>
                    <a:pt x="723" y="543"/>
                  </a:cubicBezTo>
                  <a:cubicBezTo>
                    <a:pt x="723" y="491"/>
                    <a:pt x="723" y="491"/>
                    <a:pt x="723" y="491"/>
                  </a:cubicBezTo>
                  <a:cubicBezTo>
                    <a:pt x="723" y="451"/>
                    <a:pt x="690" y="418"/>
                    <a:pt x="649" y="418"/>
                  </a:cubicBezTo>
                  <a:cubicBezTo>
                    <a:pt x="609" y="418"/>
                    <a:pt x="577" y="451"/>
                    <a:pt x="577" y="491"/>
                  </a:cubicBezTo>
                  <a:cubicBezTo>
                    <a:pt x="577" y="757"/>
                    <a:pt x="577" y="757"/>
                    <a:pt x="577" y="757"/>
                  </a:cubicBezTo>
                  <a:cubicBezTo>
                    <a:pt x="568" y="788"/>
                    <a:pt x="539" y="810"/>
                    <a:pt x="505" y="810"/>
                  </a:cubicBezTo>
                  <a:cubicBezTo>
                    <a:pt x="473" y="810"/>
                    <a:pt x="445" y="789"/>
                    <a:pt x="436" y="759"/>
                  </a:cubicBezTo>
                  <a:cubicBezTo>
                    <a:pt x="436" y="664"/>
                    <a:pt x="436" y="664"/>
                    <a:pt x="436" y="664"/>
                  </a:cubicBezTo>
                  <a:cubicBezTo>
                    <a:pt x="436" y="623"/>
                    <a:pt x="403" y="591"/>
                    <a:pt x="362" y="591"/>
                  </a:cubicBezTo>
                  <a:cubicBezTo>
                    <a:pt x="321" y="591"/>
                    <a:pt x="289" y="623"/>
                    <a:pt x="289" y="664"/>
                  </a:cubicBezTo>
                  <a:cubicBezTo>
                    <a:pt x="289" y="746"/>
                    <a:pt x="289" y="746"/>
                    <a:pt x="289" y="746"/>
                  </a:cubicBezTo>
                  <a:cubicBezTo>
                    <a:pt x="284" y="781"/>
                    <a:pt x="254" y="808"/>
                    <a:pt x="217" y="808"/>
                  </a:cubicBezTo>
                  <a:cubicBezTo>
                    <a:pt x="176" y="808"/>
                    <a:pt x="143" y="775"/>
                    <a:pt x="143" y="734"/>
                  </a:cubicBezTo>
                  <a:cubicBezTo>
                    <a:pt x="143" y="278"/>
                    <a:pt x="143" y="278"/>
                    <a:pt x="143" y="278"/>
                  </a:cubicBezTo>
                  <a:cubicBezTo>
                    <a:pt x="143" y="237"/>
                    <a:pt x="110" y="204"/>
                    <a:pt x="70" y="204"/>
                  </a:cubicBezTo>
                  <a:cubicBezTo>
                    <a:pt x="39" y="204"/>
                    <a:pt x="14" y="223"/>
                    <a:pt x="2" y="249"/>
                  </a:cubicBezTo>
                  <a:cubicBezTo>
                    <a:pt x="1" y="1561"/>
                    <a:pt x="0" y="1899"/>
                    <a:pt x="0" y="1986"/>
                  </a:cubicBezTo>
                  <a:cubicBezTo>
                    <a:pt x="0" y="1986"/>
                    <a:pt x="0" y="1986"/>
                    <a:pt x="0" y="1986"/>
                  </a:cubicBezTo>
                  <a:cubicBezTo>
                    <a:pt x="0" y="1996"/>
                    <a:pt x="0" y="2006"/>
                    <a:pt x="0" y="2016"/>
                  </a:cubicBezTo>
                  <a:cubicBezTo>
                    <a:pt x="0" y="2016"/>
                    <a:pt x="0" y="2016"/>
                    <a:pt x="0" y="2016"/>
                  </a:cubicBezTo>
                  <a:cubicBezTo>
                    <a:pt x="0" y="2807"/>
                    <a:pt x="0" y="3635"/>
                    <a:pt x="0" y="3797"/>
                  </a:cubicBezTo>
                  <a:cubicBezTo>
                    <a:pt x="0" y="3837"/>
                    <a:pt x="33" y="3871"/>
                    <a:pt x="73" y="3871"/>
                  </a:cubicBezTo>
                  <a:cubicBezTo>
                    <a:pt x="114" y="3871"/>
                    <a:pt x="146" y="3837"/>
                    <a:pt x="146" y="3797"/>
                  </a:cubicBezTo>
                  <a:cubicBezTo>
                    <a:pt x="146" y="3734"/>
                    <a:pt x="146" y="3734"/>
                    <a:pt x="146" y="3734"/>
                  </a:cubicBezTo>
                  <a:cubicBezTo>
                    <a:pt x="150" y="3697"/>
                    <a:pt x="182" y="3668"/>
                    <a:pt x="219" y="3668"/>
                  </a:cubicBezTo>
                  <a:cubicBezTo>
                    <a:pt x="253" y="3668"/>
                    <a:pt x="282" y="3691"/>
                    <a:pt x="290" y="3722"/>
                  </a:cubicBezTo>
                  <a:cubicBezTo>
                    <a:pt x="290" y="3928"/>
                    <a:pt x="290" y="3928"/>
                    <a:pt x="290" y="3928"/>
                  </a:cubicBezTo>
                  <a:cubicBezTo>
                    <a:pt x="290" y="3969"/>
                    <a:pt x="323" y="4002"/>
                    <a:pt x="363" y="4002"/>
                  </a:cubicBezTo>
                  <a:cubicBezTo>
                    <a:pt x="404" y="4002"/>
                    <a:pt x="437" y="3969"/>
                    <a:pt x="437" y="3928"/>
                  </a:cubicBezTo>
                  <a:cubicBezTo>
                    <a:pt x="437" y="3462"/>
                    <a:pt x="437" y="3462"/>
                    <a:pt x="437" y="3462"/>
                  </a:cubicBezTo>
                  <a:cubicBezTo>
                    <a:pt x="439" y="3424"/>
                    <a:pt x="471" y="3393"/>
                    <a:pt x="509" y="3393"/>
                  </a:cubicBezTo>
                  <a:cubicBezTo>
                    <a:pt x="548" y="3393"/>
                    <a:pt x="579" y="3422"/>
                    <a:pt x="583" y="3460"/>
                  </a:cubicBezTo>
                  <a:cubicBezTo>
                    <a:pt x="583" y="3511"/>
                    <a:pt x="583" y="3511"/>
                    <a:pt x="583" y="3511"/>
                  </a:cubicBezTo>
                  <a:cubicBezTo>
                    <a:pt x="583" y="3552"/>
                    <a:pt x="616" y="3584"/>
                    <a:pt x="656" y="3584"/>
                  </a:cubicBezTo>
                  <a:cubicBezTo>
                    <a:pt x="697" y="3584"/>
                    <a:pt x="729" y="3552"/>
                    <a:pt x="729" y="3511"/>
                  </a:cubicBezTo>
                  <a:cubicBezTo>
                    <a:pt x="729" y="3245"/>
                    <a:pt x="729" y="3245"/>
                    <a:pt x="729" y="3245"/>
                  </a:cubicBezTo>
                  <a:cubicBezTo>
                    <a:pt x="738" y="3214"/>
                    <a:pt x="766" y="3192"/>
                    <a:pt x="800" y="3192"/>
                  </a:cubicBezTo>
                  <a:cubicBezTo>
                    <a:pt x="833" y="3192"/>
                    <a:pt x="861" y="3213"/>
                    <a:pt x="870" y="3243"/>
                  </a:cubicBezTo>
                  <a:cubicBezTo>
                    <a:pt x="870" y="3338"/>
                    <a:pt x="870" y="3338"/>
                    <a:pt x="870" y="3338"/>
                  </a:cubicBezTo>
                  <a:cubicBezTo>
                    <a:pt x="870" y="3379"/>
                    <a:pt x="903" y="3412"/>
                    <a:pt x="943" y="3412"/>
                  </a:cubicBezTo>
                  <a:cubicBezTo>
                    <a:pt x="984" y="3412"/>
                    <a:pt x="1016" y="3379"/>
                    <a:pt x="1016" y="3338"/>
                  </a:cubicBezTo>
                  <a:cubicBezTo>
                    <a:pt x="1016" y="3257"/>
                    <a:pt x="1016" y="3257"/>
                    <a:pt x="1016" y="3257"/>
                  </a:cubicBezTo>
                  <a:cubicBezTo>
                    <a:pt x="1022" y="3221"/>
                    <a:pt x="1052" y="3194"/>
                    <a:pt x="1089" y="3194"/>
                  </a:cubicBezTo>
                  <a:cubicBezTo>
                    <a:pt x="1129" y="3194"/>
                    <a:pt x="1162" y="3227"/>
                    <a:pt x="1162" y="3268"/>
                  </a:cubicBezTo>
                  <a:cubicBezTo>
                    <a:pt x="1162" y="3724"/>
                    <a:pt x="1162" y="3724"/>
                    <a:pt x="1162" y="3724"/>
                  </a:cubicBezTo>
                  <a:cubicBezTo>
                    <a:pt x="1162" y="3765"/>
                    <a:pt x="1195" y="3798"/>
                    <a:pt x="1236" y="3798"/>
                  </a:cubicBezTo>
                  <a:cubicBezTo>
                    <a:pt x="1276" y="3798"/>
                    <a:pt x="1309" y="3765"/>
                    <a:pt x="1309" y="3724"/>
                  </a:cubicBezTo>
                  <a:cubicBezTo>
                    <a:pt x="1309" y="3056"/>
                    <a:pt x="1309" y="3056"/>
                    <a:pt x="1309" y="3056"/>
                  </a:cubicBezTo>
                  <a:cubicBezTo>
                    <a:pt x="1320" y="3029"/>
                    <a:pt x="1346" y="3009"/>
                    <a:pt x="1378" y="3009"/>
                  </a:cubicBezTo>
                  <a:cubicBezTo>
                    <a:pt x="1416" y="3009"/>
                    <a:pt x="1448" y="3037"/>
                    <a:pt x="1451" y="3075"/>
                  </a:cubicBezTo>
                  <a:cubicBezTo>
                    <a:pt x="1451" y="3449"/>
                    <a:pt x="1451" y="3449"/>
                    <a:pt x="1451" y="3449"/>
                  </a:cubicBezTo>
                  <a:cubicBezTo>
                    <a:pt x="1451" y="3490"/>
                    <a:pt x="1484" y="3523"/>
                    <a:pt x="1524" y="3523"/>
                  </a:cubicBezTo>
                  <a:cubicBezTo>
                    <a:pt x="1564" y="3523"/>
                    <a:pt x="1597" y="3490"/>
                    <a:pt x="1597" y="3449"/>
                  </a:cubicBezTo>
                  <a:cubicBezTo>
                    <a:pt x="1597" y="3352"/>
                    <a:pt x="1597" y="3352"/>
                    <a:pt x="1597" y="3352"/>
                  </a:cubicBezTo>
                  <a:cubicBezTo>
                    <a:pt x="1600" y="3314"/>
                    <a:pt x="1632" y="3285"/>
                    <a:pt x="1671" y="3285"/>
                  </a:cubicBezTo>
                  <a:cubicBezTo>
                    <a:pt x="1708" y="3285"/>
                    <a:pt x="1740" y="3314"/>
                    <a:pt x="1743" y="3352"/>
                  </a:cubicBezTo>
                  <a:cubicBezTo>
                    <a:pt x="1743" y="3574"/>
                    <a:pt x="1743" y="3574"/>
                    <a:pt x="1743" y="3574"/>
                  </a:cubicBezTo>
                  <a:cubicBezTo>
                    <a:pt x="1743" y="3615"/>
                    <a:pt x="1776" y="3647"/>
                    <a:pt x="1817" y="3647"/>
                  </a:cubicBezTo>
                  <a:cubicBezTo>
                    <a:pt x="1857" y="3647"/>
                    <a:pt x="1890" y="3615"/>
                    <a:pt x="1890" y="3574"/>
                  </a:cubicBezTo>
                  <a:cubicBezTo>
                    <a:pt x="1890" y="3297"/>
                    <a:pt x="1890" y="3297"/>
                    <a:pt x="1890" y="3297"/>
                  </a:cubicBezTo>
                  <a:cubicBezTo>
                    <a:pt x="1897" y="3263"/>
                    <a:pt x="1927" y="3238"/>
                    <a:pt x="1962" y="3238"/>
                  </a:cubicBezTo>
                  <a:cubicBezTo>
                    <a:pt x="1999" y="3238"/>
                    <a:pt x="2029" y="3265"/>
                    <a:pt x="2035" y="3300"/>
                  </a:cubicBezTo>
                  <a:cubicBezTo>
                    <a:pt x="2035" y="3404"/>
                    <a:pt x="2035" y="3404"/>
                    <a:pt x="2035" y="3404"/>
                  </a:cubicBezTo>
                  <a:cubicBezTo>
                    <a:pt x="2035" y="3404"/>
                    <a:pt x="2035" y="3404"/>
                    <a:pt x="2035" y="3404"/>
                  </a:cubicBezTo>
                  <a:cubicBezTo>
                    <a:pt x="2035" y="3444"/>
                    <a:pt x="2067" y="3477"/>
                    <a:pt x="2107" y="3477"/>
                  </a:cubicBezTo>
                  <a:cubicBezTo>
                    <a:pt x="2148" y="3477"/>
                    <a:pt x="2181" y="3444"/>
                    <a:pt x="2181" y="3404"/>
                  </a:cubicBezTo>
                  <a:cubicBezTo>
                    <a:pt x="2181" y="3253"/>
                    <a:pt x="2181" y="3253"/>
                    <a:pt x="2181" y="3253"/>
                  </a:cubicBezTo>
                  <a:cubicBezTo>
                    <a:pt x="2191" y="3225"/>
                    <a:pt x="2219" y="3206"/>
                    <a:pt x="2249" y="3206"/>
                  </a:cubicBezTo>
                  <a:cubicBezTo>
                    <a:pt x="2281" y="3206"/>
                    <a:pt x="2308" y="3226"/>
                    <a:pt x="2318" y="3255"/>
                  </a:cubicBezTo>
                  <a:cubicBezTo>
                    <a:pt x="2318" y="3513"/>
                    <a:pt x="2318" y="3513"/>
                    <a:pt x="2318" y="3513"/>
                  </a:cubicBezTo>
                  <a:cubicBezTo>
                    <a:pt x="2318" y="3554"/>
                    <a:pt x="2350" y="3587"/>
                    <a:pt x="2391" y="3587"/>
                  </a:cubicBezTo>
                  <a:cubicBezTo>
                    <a:pt x="2432" y="3587"/>
                    <a:pt x="2465" y="3554"/>
                    <a:pt x="2465" y="3513"/>
                  </a:cubicBezTo>
                  <a:cubicBezTo>
                    <a:pt x="2465" y="3397"/>
                    <a:pt x="2465" y="3397"/>
                    <a:pt x="2465" y="3397"/>
                  </a:cubicBezTo>
                  <a:cubicBezTo>
                    <a:pt x="2469" y="3360"/>
                    <a:pt x="2500" y="3332"/>
                    <a:pt x="2538" y="3332"/>
                  </a:cubicBezTo>
                  <a:cubicBezTo>
                    <a:pt x="2571" y="3332"/>
                    <a:pt x="2599" y="3355"/>
                    <a:pt x="2608" y="3386"/>
                  </a:cubicBezTo>
                  <a:cubicBezTo>
                    <a:pt x="2608" y="3797"/>
                    <a:pt x="2608" y="3797"/>
                    <a:pt x="2608" y="3797"/>
                  </a:cubicBezTo>
                  <a:cubicBezTo>
                    <a:pt x="2608" y="3837"/>
                    <a:pt x="2641" y="3871"/>
                    <a:pt x="2682" y="3871"/>
                  </a:cubicBezTo>
                  <a:cubicBezTo>
                    <a:pt x="2722" y="3871"/>
                    <a:pt x="2754" y="3837"/>
                    <a:pt x="2754" y="3797"/>
                  </a:cubicBezTo>
                  <a:cubicBezTo>
                    <a:pt x="2754" y="3734"/>
                    <a:pt x="2754" y="3734"/>
                    <a:pt x="2754" y="3734"/>
                  </a:cubicBezTo>
                  <a:cubicBezTo>
                    <a:pt x="2758" y="3697"/>
                    <a:pt x="2790" y="3668"/>
                    <a:pt x="2827" y="3668"/>
                  </a:cubicBezTo>
                  <a:cubicBezTo>
                    <a:pt x="2861" y="3668"/>
                    <a:pt x="2889" y="3691"/>
                    <a:pt x="2898" y="3722"/>
                  </a:cubicBezTo>
                  <a:cubicBezTo>
                    <a:pt x="2898" y="3928"/>
                    <a:pt x="2898" y="3928"/>
                    <a:pt x="2898" y="3928"/>
                  </a:cubicBezTo>
                  <a:cubicBezTo>
                    <a:pt x="2898" y="3969"/>
                    <a:pt x="2931" y="4002"/>
                    <a:pt x="2971" y="4002"/>
                  </a:cubicBezTo>
                  <a:cubicBezTo>
                    <a:pt x="3012" y="4002"/>
                    <a:pt x="3045" y="3969"/>
                    <a:pt x="3045" y="3928"/>
                  </a:cubicBezTo>
                  <a:cubicBezTo>
                    <a:pt x="3045" y="3462"/>
                    <a:pt x="3045" y="3462"/>
                    <a:pt x="3045" y="3462"/>
                  </a:cubicBezTo>
                  <a:cubicBezTo>
                    <a:pt x="3047" y="3424"/>
                    <a:pt x="3079" y="3393"/>
                    <a:pt x="3118" y="3393"/>
                  </a:cubicBezTo>
                  <a:cubicBezTo>
                    <a:pt x="3156" y="3393"/>
                    <a:pt x="3188" y="3422"/>
                    <a:pt x="3191" y="3460"/>
                  </a:cubicBezTo>
                  <a:cubicBezTo>
                    <a:pt x="3191" y="3511"/>
                    <a:pt x="3191" y="3511"/>
                    <a:pt x="3191" y="3511"/>
                  </a:cubicBezTo>
                  <a:cubicBezTo>
                    <a:pt x="3191" y="3552"/>
                    <a:pt x="3224" y="3584"/>
                    <a:pt x="3264" y="3584"/>
                  </a:cubicBezTo>
                  <a:cubicBezTo>
                    <a:pt x="3305" y="3584"/>
                    <a:pt x="3337" y="3552"/>
                    <a:pt x="3337" y="3511"/>
                  </a:cubicBezTo>
                  <a:cubicBezTo>
                    <a:pt x="3337" y="3245"/>
                    <a:pt x="3337" y="3245"/>
                    <a:pt x="3337" y="3245"/>
                  </a:cubicBezTo>
                  <a:cubicBezTo>
                    <a:pt x="3346" y="3214"/>
                    <a:pt x="3374" y="3192"/>
                    <a:pt x="3409" y="3192"/>
                  </a:cubicBezTo>
                  <a:cubicBezTo>
                    <a:pt x="3441" y="3192"/>
                    <a:pt x="3469" y="3213"/>
                    <a:pt x="3478" y="3243"/>
                  </a:cubicBezTo>
                  <a:cubicBezTo>
                    <a:pt x="3478" y="3338"/>
                    <a:pt x="3478" y="3338"/>
                    <a:pt x="3478" y="3338"/>
                  </a:cubicBezTo>
                  <a:cubicBezTo>
                    <a:pt x="3478" y="3379"/>
                    <a:pt x="3511" y="3412"/>
                    <a:pt x="3552" y="3412"/>
                  </a:cubicBezTo>
                  <a:cubicBezTo>
                    <a:pt x="3592" y="3412"/>
                    <a:pt x="3624" y="3379"/>
                    <a:pt x="3624" y="3338"/>
                  </a:cubicBezTo>
                  <a:cubicBezTo>
                    <a:pt x="3624" y="3257"/>
                    <a:pt x="3624" y="3257"/>
                    <a:pt x="3624" y="3257"/>
                  </a:cubicBezTo>
                  <a:cubicBezTo>
                    <a:pt x="3630" y="3221"/>
                    <a:pt x="3660" y="3194"/>
                    <a:pt x="3697" y="3194"/>
                  </a:cubicBezTo>
                  <a:cubicBezTo>
                    <a:pt x="3729" y="3194"/>
                    <a:pt x="3756" y="3215"/>
                    <a:pt x="3766" y="3243"/>
                  </a:cubicBezTo>
                  <a:cubicBezTo>
                    <a:pt x="3766" y="3519"/>
                    <a:pt x="3766" y="3724"/>
                    <a:pt x="3766" y="3797"/>
                  </a:cubicBezTo>
                  <a:cubicBezTo>
                    <a:pt x="3766" y="3837"/>
                    <a:pt x="3799" y="3871"/>
                    <a:pt x="3840" y="3871"/>
                  </a:cubicBezTo>
                  <a:cubicBezTo>
                    <a:pt x="3880" y="3871"/>
                    <a:pt x="3913" y="3837"/>
                    <a:pt x="3913" y="3797"/>
                  </a:cubicBezTo>
                  <a:cubicBezTo>
                    <a:pt x="3913" y="3734"/>
                    <a:pt x="3913" y="3734"/>
                    <a:pt x="3913" y="3734"/>
                  </a:cubicBezTo>
                  <a:cubicBezTo>
                    <a:pt x="3916" y="3697"/>
                    <a:pt x="3948" y="3668"/>
                    <a:pt x="3986" y="3668"/>
                  </a:cubicBezTo>
                  <a:cubicBezTo>
                    <a:pt x="4020" y="3668"/>
                    <a:pt x="4048" y="3691"/>
                    <a:pt x="4056" y="3722"/>
                  </a:cubicBezTo>
                  <a:cubicBezTo>
                    <a:pt x="4056" y="3928"/>
                    <a:pt x="4056" y="3928"/>
                    <a:pt x="4056" y="3928"/>
                  </a:cubicBezTo>
                  <a:cubicBezTo>
                    <a:pt x="4056" y="3969"/>
                    <a:pt x="4089" y="4002"/>
                    <a:pt x="4130" y="4002"/>
                  </a:cubicBezTo>
                  <a:cubicBezTo>
                    <a:pt x="4170" y="4002"/>
                    <a:pt x="4203" y="3969"/>
                    <a:pt x="4203" y="3928"/>
                  </a:cubicBezTo>
                  <a:cubicBezTo>
                    <a:pt x="4203" y="3462"/>
                    <a:pt x="4203" y="3462"/>
                    <a:pt x="4203" y="3462"/>
                  </a:cubicBezTo>
                  <a:cubicBezTo>
                    <a:pt x="4205" y="3424"/>
                    <a:pt x="4237" y="3393"/>
                    <a:pt x="4276" y="3393"/>
                  </a:cubicBezTo>
                  <a:cubicBezTo>
                    <a:pt x="4315" y="3393"/>
                    <a:pt x="4346" y="3422"/>
                    <a:pt x="4349" y="3460"/>
                  </a:cubicBezTo>
                  <a:cubicBezTo>
                    <a:pt x="4349" y="3511"/>
                    <a:pt x="4349" y="3511"/>
                    <a:pt x="4349" y="3511"/>
                  </a:cubicBezTo>
                  <a:cubicBezTo>
                    <a:pt x="4349" y="3552"/>
                    <a:pt x="4382" y="3584"/>
                    <a:pt x="4423" y="3584"/>
                  </a:cubicBezTo>
                  <a:cubicBezTo>
                    <a:pt x="4463" y="3584"/>
                    <a:pt x="4495" y="3552"/>
                    <a:pt x="4495" y="3511"/>
                  </a:cubicBezTo>
                  <a:cubicBezTo>
                    <a:pt x="4495" y="3245"/>
                    <a:pt x="4495" y="3245"/>
                    <a:pt x="4495" y="3245"/>
                  </a:cubicBezTo>
                  <a:cubicBezTo>
                    <a:pt x="4504" y="3214"/>
                    <a:pt x="4532" y="3192"/>
                    <a:pt x="4567" y="3192"/>
                  </a:cubicBezTo>
                  <a:cubicBezTo>
                    <a:pt x="4599" y="3192"/>
                    <a:pt x="4627" y="3213"/>
                    <a:pt x="4636" y="3243"/>
                  </a:cubicBezTo>
                  <a:cubicBezTo>
                    <a:pt x="4636" y="3338"/>
                    <a:pt x="4636" y="3338"/>
                    <a:pt x="4636" y="3338"/>
                  </a:cubicBezTo>
                  <a:cubicBezTo>
                    <a:pt x="4636" y="3379"/>
                    <a:pt x="4669" y="3412"/>
                    <a:pt x="4710" y="3412"/>
                  </a:cubicBezTo>
                  <a:cubicBezTo>
                    <a:pt x="4750" y="3412"/>
                    <a:pt x="4783" y="3379"/>
                    <a:pt x="4783" y="3338"/>
                  </a:cubicBezTo>
                  <a:cubicBezTo>
                    <a:pt x="4783" y="3257"/>
                    <a:pt x="4783" y="3257"/>
                    <a:pt x="4783" y="3257"/>
                  </a:cubicBezTo>
                  <a:cubicBezTo>
                    <a:pt x="4788" y="3221"/>
                    <a:pt x="4818" y="3194"/>
                    <a:pt x="4855" y="3194"/>
                  </a:cubicBezTo>
                  <a:cubicBezTo>
                    <a:pt x="4896" y="3194"/>
                    <a:pt x="4929" y="3227"/>
                    <a:pt x="4929" y="3268"/>
                  </a:cubicBezTo>
                  <a:cubicBezTo>
                    <a:pt x="4929" y="3724"/>
                    <a:pt x="4929" y="3724"/>
                    <a:pt x="4929" y="3724"/>
                  </a:cubicBezTo>
                  <a:cubicBezTo>
                    <a:pt x="4929" y="3765"/>
                    <a:pt x="4962" y="3798"/>
                    <a:pt x="5002" y="3798"/>
                  </a:cubicBezTo>
                  <a:cubicBezTo>
                    <a:pt x="5042" y="3798"/>
                    <a:pt x="5075" y="3765"/>
                    <a:pt x="5075" y="3724"/>
                  </a:cubicBezTo>
                  <a:cubicBezTo>
                    <a:pt x="5075" y="3056"/>
                    <a:pt x="5075" y="3056"/>
                    <a:pt x="5075" y="3056"/>
                  </a:cubicBezTo>
                  <a:cubicBezTo>
                    <a:pt x="5086" y="3029"/>
                    <a:pt x="5113" y="3009"/>
                    <a:pt x="5144" y="3009"/>
                  </a:cubicBezTo>
                  <a:cubicBezTo>
                    <a:pt x="5182" y="3009"/>
                    <a:pt x="5214" y="3037"/>
                    <a:pt x="5217" y="3075"/>
                  </a:cubicBezTo>
                  <a:cubicBezTo>
                    <a:pt x="5217" y="3449"/>
                    <a:pt x="5217" y="3449"/>
                    <a:pt x="5217" y="3449"/>
                  </a:cubicBezTo>
                  <a:cubicBezTo>
                    <a:pt x="5217" y="3490"/>
                    <a:pt x="5250" y="3523"/>
                    <a:pt x="5290" y="3523"/>
                  </a:cubicBezTo>
                  <a:cubicBezTo>
                    <a:pt x="5331" y="3523"/>
                    <a:pt x="5364" y="3490"/>
                    <a:pt x="5364" y="3449"/>
                  </a:cubicBezTo>
                  <a:cubicBezTo>
                    <a:pt x="5364" y="3352"/>
                    <a:pt x="5364" y="3352"/>
                    <a:pt x="5364" y="3352"/>
                  </a:cubicBezTo>
                  <a:cubicBezTo>
                    <a:pt x="5367" y="3314"/>
                    <a:pt x="5398" y="3285"/>
                    <a:pt x="5437" y="3285"/>
                  </a:cubicBezTo>
                  <a:cubicBezTo>
                    <a:pt x="5475" y="3285"/>
                    <a:pt x="5506" y="3314"/>
                    <a:pt x="5509" y="3352"/>
                  </a:cubicBezTo>
                  <a:cubicBezTo>
                    <a:pt x="5509" y="3574"/>
                    <a:pt x="5509" y="3574"/>
                    <a:pt x="5509" y="3574"/>
                  </a:cubicBezTo>
                  <a:cubicBezTo>
                    <a:pt x="5509" y="3615"/>
                    <a:pt x="5542" y="3647"/>
                    <a:pt x="5583" y="3647"/>
                  </a:cubicBezTo>
                  <a:cubicBezTo>
                    <a:pt x="5623" y="3647"/>
                    <a:pt x="5657" y="3615"/>
                    <a:pt x="5657" y="3574"/>
                  </a:cubicBezTo>
                  <a:cubicBezTo>
                    <a:pt x="5657" y="3297"/>
                    <a:pt x="5657" y="3297"/>
                    <a:pt x="5657" y="3297"/>
                  </a:cubicBezTo>
                  <a:cubicBezTo>
                    <a:pt x="5663" y="3263"/>
                    <a:pt x="5693" y="3238"/>
                    <a:pt x="5728" y="3238"/>
                  </a:cubicBezTo>
                  <a:cubicBezTo>
                    <a:pt x="5765" y="3238"/>
                    <a:pt x="5795" y="3265"/>
                    <a:pt x="5801" y="3300"/>
                  </a:cubicBezTo>
                  <a:cubicBezTo>
                    <a:pt x="5801" y="3404"/>
                    <a:pt x="5801" y="3404"/>
                    <a:pt x="5801" y="3404"/>
                  </a:cubicBezTo>
                  <a:cubicBezTo>
                    <a:pt x="5801" y="3404"/>
                    <a:pt x="5801" y="3404"/>
                    <a:pt x="5801" y="3404"/>
                  </a:cubicBezTo>
                  <a:cubicBezTo>
                    <a:pt x="5801" y="3444"/>
                    <a:pt x="5833" y="3477"/>
                    <a:pt x="5874" y="3477"/>
                  </a:cubicBezTo>
                  <a:cubicBezTo>
                    <a:pt x="5914" y="3477"/>
                    <a:pt x="5947" y="3444"/>
                    <a:pt x="5947" y="3404"/>
                  </a:cubicBezTo>
                  <a:cubicBezTo>
                    <a:pt x="5947" y="3253"/>
                    <a:pt x="5947" y="3253"/>
                    <a:pt x="5947" y="3253"/>
                  </a:cubicBezTo>
                  <a:cubicBezTo>
                    <a:pt x="5958" y="3225"/>
                    <a:pt x="5985" y="3206"/>
                    <a:pt x="6015" y="3206"/>
                  </a:cubicBezTo>
                  <a:cubicBezTo>
                    <a:pt x="6047" y="3206"/>
                    <a:pt x="6074" y="3226"/>
                    <a:pt x="6084" y="3255"/>
                  </a:cubicBezTo>
                  <a:cubicBezTo>
                    <a:pt x="6084" y="3513"/>
                    <a:pt x="6084" y="3513"/>
                    <a:pt x="6084" y="3513"/>
                  </a:cubicBezTo>
                  <a:cubicBezTo>
                    <a:pt x="6084" y="3554"/>
                    <a:pt x="6117" y="3587"/>
                    <a:pt x="6157" y="3587"/>
                  </a:cubicBezTo>
                  <a:cubicBezTo>
                    <a:pt x="6198" y="3587"/>
                    <a:pt x="6231" y="3554"/>
                    <a:pt x="6231" y="3513"/>
                  </a:cubicBezTo>
                  <a:cubicBezTo>
                    <a:pt x="6231" y="3397"/>
                    <a:pt x="6231" y="3397"/>
                    <a:pt x="6231" y="3397"/>
                  </a:cubicBezTo>
                  <a:cubicBezTo>
                    <a:pt x="6236" y="3360"/>
                    <a:pt x="6266" y="3332"/>
                    <a:pt x="6304" y="3332"/>
                  </a:cubicBezTo>
                  <a:cubicBezTo>
                    <a:pt x="6337" y="3332"/>
                    <a:pt x="6366" y="3355"/>
                    <a:pt x="6374" y="3386"/>
                  </a:cubicBezTo>
                  <a:cubicBezTo>
                    <a:pt x="6374" y="3797"/>
                    <a:pt x="6374" y="3797"/>
                    <a:pt x="6374" y="3797"/>
                  </a:cubicBezTo>
                  <a:cubicBezTo>
                    <a:pt x="6374" y="3837"/>
                    <a:pt x="6407" y="3871"/>
                    <a:pt x="6448" y="3871"/>
                  </a:cubicBezTo>
                  <a:cubicBezTo>
                    <a:pt x="6488" y="3871"/>
                    <a:pt x="6521" y="3837"/>
                    <a:pt x="6521" y="3797"/>
                  </a:cubicBezTo>
                  <a:cubicBezTo>
                    <a:pt x="6521" y="3734"/>
                    <a:pt x="6521" y="3734"/>
                    <a:pt x="6521" y="3734"/>
                  </a:cubicBezTo>
                  <a:cubicBezTo>
                    <a:pt x="6525" y="3697"/>
                    <a:pt x="6556" y="3668"/>
                    <a:pt x="6594" y="3668"/>
                  </a:cubicBezTo>
                  <a:cubicBezTo>
                    <a:pt x="6628" y="3668"/>
                    <a:pt x="6656" y="3691"/>
                    <a:pt x="6664" y="3722"/>
                  </a:cubicBezTo>
                  <a:cubicBezTo>
                    <a:pt x="6664" y="3928"/>
                    <a:pt x="6664" y="3928"/>
                    <a:pt x="6664" y="3928"/>
                  </a:cubicBezTo>
                  <a:cubicBezTo>
                    <a:pt x="6664" y="3969"/>
                    <a:pt x="6697" y="4002"/>
                    <a:pt x="6738" y="4002"/>
                  </a:cubicBezTo>
                  <a:cubicBezTo>
                    <a:pt x="6778" y="4002"/>
                    <a:pt x="6811" y="3969"/>
                    <a:pt x="6811" y="3928"/>
                  </a:cubicBezTo>
                  <a:cubicBezTo>
                    <a:pt x="6811" y="3462"/>
                    <a:pt x="6811" y="3462"/>
                    <a:pt x="6811" y="3462"/>
                  </a:cubicBezTo>
                  <a:cubicBezTo>
                    <a:pt x="6813" y="3424"/>
                    <a:pt x="6845" y="3393"/>
                    <a:pt x="6884" y="3393"/>
                  </a:cubicBezTo>
                  <a:cubicBezTo>
                    <a:pt x="6923" y="3393"/>
                    <a:pt x="6954" y="3422"/>
                    <a:pt x="6957" y="3460"/>
                  </a:cubicBezTo>
                  <a:cubicBezTo>
                    <a:pt x="6957" y="3511"/>
                    <a:pt x="6957" y="3511"/>
                    <a:pt x="6957" y="3511"/>
                  </a:cubicBezTo>
                  <a:cubicBezTo>
                    <a:pt x="6957" y="3552"/>
                    <a:pt x="6990" y="3584"/>
                    <a:pt x="7031" y="3584"/>
                  </a:cubicBezTo>
                  <a:cubicBezTo>
                    <a:pt x="7071" y="3584"/>
                    <a:pt x="7103" y="3552"/>
                    <a:pt x="7103" y="3511"/>
                  </a:cubicBezTo>
                  <a:cubicBezTo>
                    <a:pt x="7103" y="3245"/>
                    <a:pt x="7103" y="3245"/>
                    <a:pt x="7103" y="3245"/>
                  </a:cubicBezTo>
                  <a:cubicBezTo>
                    <a:pt x="7112" y="3214"/>
                    <a:pt x="7141" y="3192"/>
                    <a:pt x="7175" y="3192"/>
                  </a:cubicBezTo>
                  <a:cubicBezTo>
                    <a:pt x="7207" y="3192"/>
                    <a:pt x="7235" y="3213"/>
                    <a:pt x="7244" y="3243"/>
                  </a:cubicBezTo>
                  <a:cubicBezTo>
                    <a:pt x="7244" y="3338"/>
                    <a:pt x="7244" y="3338"/>
                    <a:pt x="7244" y="3338"/>
                  </a:cubicBezTo>
                  <a:cubicBezTo>
                    <a:pt x="7244" y="3379"/>
                    <a:pt x="7277" y="3412"/>
                    <a:pt x="7318" y="3412"/>
                  </a:cubicBezTo>
                  <a:cubicBezTo>
                    <a:pt x="7359" y="3412"/>
                    <a:pt x="7391" y="3379"/>
                    <a:pt x="7391" y="3338"/>
                  </a:cubicBezTo>
                  <a:cubicBezTo>
                    <a:pt x="7391" y="3257"/>
                    <a:pt x="7391" y="3257"/>
                    <a:pt x="7391" y="3257"/>
                  </a:cubicBezTo>
                  <a:cubicBezTo>
                    <a:pt x="7396" y="3221"/>
                    <a:pt x="7426" y="3194"/>
                    <a:pt x="7463" y="3194"/>
                  </a:cubicBezTo>
                  <a:cubicBezTo>
                    <a:pt x="7504" y="3194"/>
                    <a:pt x="7537" y="3227"/>
                    <a:pt x="7537" y="3268"/>
                  </a:cubicBezTo>
                  <a:cubicBezTo>
                    <a:pt x="7537" y="3724"/>
                    <a:pt x="7537" y="3724"/>
                    <a:pt x="7537" y="3724"/>
                  </a:cubicBezTo>
                  <a:cubicBezTo>
                    <a:pt x="7537" y="3765"/>
                    <a:pt x="7570" y="3798"/>
                    <a:pt x="7610" y="3798"/>
                  </a:cubicBezTo>
                  <a:cubicBezTo>
                    <a:pt x="7641" y="3798"/>
                    <a:pt x="7666" y="3779"/>
                    <a:pt x="7678" y="3753"/>
                  </a:cubicBezTo>
                  <a:cubicBezTo>
                    <a:pt x="7679" y="2441"/>
                    <a:pt x="7680" y="2103"/>
                    <a:pt x="7680" y="2016"/>
                  </a:cubicBezTo>
                  <a:cubicBezTo>
                    <a:pt x="7680" y="2016"/>
                    <a:pt x="7680" y="2016"/>
                    <a:pt x="7680" y="2016"/>
                  </a:cubicBezTo>
                  <a:cubicBezTo>
                    <a:pt x="7680" y="2006"/>
                    <a:pt x="7680" y="1996"/>
                    <a:pt x="7680" y="1986"/>
                  </a:cubicBezTo>
                  <a:cubicBezTo>
                    <a:pt x="7680" y="1986"/>
                    <a:pt x="7680" y="1986"/>
                    <a:pt x="7680" y="1986"/>
                  </a:cubicBezTo>
                  <a:cubicBezTo>
                    <a:pt x="7680" y="1195"/>
                    <a:pt x="7680" y="367"/>
                    <a:pt x="7680" y="205"/>
                  </a:cubicBezTo>
                  <a:cubicBezTo>
                    <a:pt x="7680" y="165"/>
                    <a:pt x="7647" y="132"/>
                    <a:pt x="7607" y="132"/>
                  </a:cubicBezTo>
                  <a:close/>
                  <a:moveTo>
                    <a:pt x="225" y="3593"/>
                  </a:moveTo>
                  <a:cubicBezTo>
                    <a:pt x="185" y="3593"/>
                    <a:pt x="151" y="3560"/>
                    <a:pt x="151" y="3520"/>
                  </a:cubicBezTo>
                  <a:cubicBezTo>
                    <a:pt x="151" y="3479"/>
                    <a:pt x="185" y="3446"/>
                    <a:pt x="225" y="3446"/>
                  </a:cubicBezTo>
                  <a:cubicBezTo>
                    <a:pt x="266" y="3446"/>
                    <a:pt x="298" y="3479"/>
                    <a:pt x="298" y="3520"/>
                  </a:cubicBezTo>
                  <a:cubicBezTo>
                    <a:pt x="298" y="3560"/>
                    <a:pt x="266" y="3593"/>
                    <a:pt x="225" y="3593"/>
                  </a:cubicBezTo>
                  <a:close/>
                  <a:moveTo>
                    <a:pt x="501" y="3321"/>
                  </a:moveTo>
                  <a:cubicBezTo>
                    <a:pt x="461" y="3321"/>
                    <a:pt x="427" y="3288"/>
                    <a:pt x="427" y="3248"/>
                  </a:cubicBezTo>
                  <a:cubicBezTo>
                    <a:pt x="427" y="3208"/>
                    <a:pt x="461" y="3174"/>
                    <a:pt x="501" y="3174"/>
                  </a:cubicBezTo>
                  <a:cubicBezTo>
                    <a:pt x="541" y="3174"/>
                    <a:pt x="575" y="3208"/>
                    <a:pt x="575" y="3248"/>
                  </a:cubicBezTo>
                  <a:cubicBezTo>
                    <a:pt x="575" y="3288"/>
                    <a:pt x="541" y="3321"/>
                    <a:pt x="501" y="3321"/>
                  </a:cubicBezTo>
                  <a:close/>
                  <a:moveTo>
                    <a:pt x="575" y="3035"/>
                  </a:moveTo>
                  <a:cubicBezTo>
                    <a:pt x="575" y="3076"/>
                    <a:pt x="541" y="3109"/>
                    <a:pt x="501" y="3109"/>
                  </a:cubicBezTo>
                  <a:cubicBezTo>
                    <a:pt x="461" y="3109"/>
                    <a:pt x="427" y="3076"/>
                    <a:pt x="427" y="3035"/>
                  </a:cubicBezTo>
                  <a:cubicBezTo>
                    <a:pt x="427" y="2845"/>
                    <a:pt x="427" y="2845"/>
                    <a:pt x="427" y="2845"/>
                  </a:cubicBezTo>
                  <a:cubicBezTo>
                    <a:pt x="427" y="2804"/>
                    <a:pt x="461" y="2771"/>
                    <a:pt x="501" y="2771"/>
                  </a:cubicBezTo>
                  <a:cubicBezTo>
                    <a:pt x="541" y="2771"/>
                    <a:pt x="575" y="2804"/>
                    <a:pt x="575" y="2845"/>
                  </a:cubicBezTo>
                  <a:cubicBezTo>
                    <a:pt x="575" y="3035"/>
                    <a:pt x="575" y="3035"/>
                    <a:pt x="575" y="3035"/>
                  </a:cubicBezTo>
                  <a:close/>
                  <a:moveTo>
                    <a:pt x="1014" y="2473"/>
                  </a:moveTo>
                  <a:cubicBezTo>
                    <a:pt x="1014" y="2432"/>
                    <a:pt x="1047" y="2399"/>
                    <a:pt x="1088" y="2399"/>
                  </a:cubicBezTo>
                  <a:cubicBezTo>
                    <a:pt x="1128" y="2399"/>
                    <a:pt x="1161" y="2432"/>
                    <a:pt x="1161" y="2473"/>
                  </a:cubicBezTo>
                  <a:cubicBezTo>
                    <a:pt x="1161" y="2514"/>
                    <a:pt x="1128" y="2546"/>
                    <a:pt x="1088" y="2546"/>
                  </a:cubicBezTo>
                  <a:cubicBezTo>
                    <a:pt x="1047" y="2546"/>
                    <a:pt x="1014" y="2514"/>
                    <a:pt x="1014" y="2473"/>
                  </a:cubicBezTo>
                  <a:close/>
                  <a:moveTo>
                    <a:pt x="1166" y="3047"/>
                  </a:moveTo>
                  <a:cubicBezTo>
                    <a:pt x="1166" y="3088"/>
                    <a:pt x="1132" y="3121"/>
                    <a:pt x="1092" y="3121"/>
                  </a:cubicBezTo>
                  <a:cubicBezTo>
                    <a:pt x="1052" y="3121"/>
                    <a:pt x="1019" y="3088"/>
                    <a:pt x="1019" y="3047"/>
                  </a:cubicBezTo>
                  <a:cubicBezTo>
                    <a:pt x="1019" y="2709"/>
                    <a:pt x="1019" y="2709"/>
                    <a:pt x="1019" y="2709"/>
                  </a:cubicBezTo>
                  <a:cubicBezTo>
                    <a:pt x="1019" y="2668"/>
                    <a:pt x="1052" y="2634"/>
                    <a:pt x="1092" y="2634"/>
                  </a:cubicBezTo>
                  <a:cubicBezTo>
                    <a:pt x="1132" y="2634"/>
                    <a:pt x="1166" y="2668"/>
                    <a:pt x="1166" y="2709"/>
                  </a:cubicBezTo>
                  <a:cubicBezTo>
                    <a:pt x="1166" y="3047"/>
                    <a:pt x="1166" y="3047"/>
                    <a:pt x="1166" y="3047"/>
                  </a:cubicBezTo>
                  <a:close/>
                  <a:moveTo>
                    <a:pt x="1752" y="3150"/>
                  </a:moveTo>
                  <a:cubicBezTo>
                    <a:pt x="1752" y="3191"/>
                    <a:pt x="1719" y="3224"/>
                    <a:pt x="1679" y="3224"/>
                  </a:cubicBezTo>
                  <a:cubicBezTo>
                    <a:pt x="1638" y="3224"/>
                    <a:pt x="1605" y="3191"/>
                    <a:pt x="1605" y="3150"/>
                  </a:cubicBezTo>
                  <a:cubicBezTo>
                    <a:pt x="1605" y="2959"/>
                    <a:pt x="1605" y="2959"/>
                    <a:pt x="1605" y="2959"/>
                  </a:cubicBezTo>
                  <a:cubicBezTo>
                    <a:pt x="1605" y="2919"/>
                    <a:pt x="1638" y="2886"/>
                    <a:pt x="1679" y="2886"/>
                  </a:cubicBezTo>
                  <a:cubicBezTo>
                    <a:pt x="1719" y="2886"/>
                    <a:pt x="1752" y="2919"/>
                    <a:pt x="1752" y="2960"/>
                  </a:cubicBezTo>
                  <a:cubicBezTo>
                    <a:pt x="1752" y="3150"/>
                    <a:pt x="1752" y="3150"/>
                    <a:pt x="1752" y="3150"/>
                  </a:cubicBezTo>
                  <a:close/>
                  <a:moveTo>
                    <a:pt x="1962" y="3177"/>
                  </a:moveTo>
                  <a:cubicBezTo>
                    <a:pt x="1921" y="3177"/>
                    <a:pt x="1888" y="3144"/>
                    <a:pt x="1888" y="3103"/>
                  </a:cubicBezTo>
                  <a:cubicBezTo>
                    <a:pt x="1888" y="3062"/>
                    <a:pt x="1921" y="3029"/>
                    <a:pt x="1962" y="3029"/>
                  </a:cubicBezTo>
                  <a:cubicBezTo>
                    <a:pt x="2002" y="3029"/>
                    <a:pt x="2035" y="3062"/>
                    <a:pt x="2035" y="3103"/>
                  </a:cubicBezTo>
                  <a:cubicBezTo>
                    <a:pt x="2035" y="3144"/>
                    <a:pt x="2002" y="3177"/>
                    <a:pt x="1962" y="3177"/>
                  </a:cubicBezTo>
                  <a:close/>
                  <a:moveTo>
                    <a:pt x="2612" y="3187"/>
                  </a:moveTo>
                  <a:cubicBezTo>
                    <a:pt x="2612" y="3228"/>
                    <a:pt x="2579" y="3261"/>
                    <a:pt x="2538" y="3261"/>
                  </a:cubicBezTo>
                  <a:cubicBezTo>
                    <a:pt x="2498" y="3261"/>
                    <a:pt x="2465" y="3228"/>
                    <a:pt x="2465" y="3187"/>
                  </a:cubicBezTo>
                  <a:cubicBezTo>
                    <a:pt x="2465" y="2997"/>
                    <a:pt x="2465" y="2997"/>
                    <a:pt x="2465" y="2997"/>
                  </a:cubicBezTo>
                  <a:cubicBezTo>
                    <a:pt x="2465" y="2956"/>
                    <a:pt x="2498" y="2922"/>
                    <a:pt x="2538" y="2922"/>
                  </a:cubicBezTo>
                  <a:cubicBezTo>
                    <a:pt x="2579" y="2922"/>
                    <a:pt x="2612" y="2956"/>
                    <a:pt x="2612" y="2997"/>
                  </a:cubicBezTo>
                  <a:cubicBezTo>
                    <a:pt x="2612" y="3187"/>
                    <a:pt x="2612" y="3187"/>
                    <a:pt x="2612" y="3187"/>
                  </a:cubicBezTo>
                  <a:close/>
                  <a:moveTo>
                    <a:pt x="2538" y="2862"/>
                  </a:moveTo>
                  <a:cubicBezTo>
                    <a:pt x="2498" y="2862"/>
                    <a:pt x="2465" y="2829"/>
                    <a:pt x="2465" y="2788"/>
                  </a:cubicBezTo>
                  <a:cubicBezTo>
                    <a:pt x="2465" y="2747"/>
                    <a:pt x="2498" y="2714"/>
                    <a:pt x="2538" y="2714"/>
                  </a:cubicBezTo>
                  <a:cubicBezTo>
                    <a:pt x="2579" y="2714"/>
                    <a:pt x="2612" y="2747"/>
                    <a:pt x="2612" y="2788"/>
                  </a:cubicBezTo>
                  <a:cubicBezTo>
                    <a:pt x="2612" y="2829"/>
                    <a:pt x="2579" y="2862"/>
                    <a:pt x="2538" y="2862"/>
                  </a:cubicBezTo>
                  <a:close/>
                  <a:moveTo>
                    <a:pt x="2834" y="3593"/>
                  </a:moveTo>
                  <a:cubicBezTo>
                    <a:pt x="2793" y="3593"/>
                    <a:pt x="2760" y="3560"/>
                    <a:pt x="2760" y="3520"/>
                  </a:cubicBezTo>
                  <a:cubicBezTo>
                    <a:pt x="2760" y="3479"/>
                    <a:pt x="2793" y="3446"/>
                    <a:pt x="2834" y="3446"/>
                  </a:cubicBezTo>
                  <a:cubicBezTo>
                    <a:pt x="2874" y="3446"/>
                    <a:pt x="2907" y="3479"/>
                    <a:pt x="2907" y="3520"/>
                  </a:cubicBezTo>
                  <a:cubicBezTo>
                    <a:pt x="2907" y="3560"/>
                    <a:pt x="2874" y="3593"/>
                    <a:pt x="2834" y="3593"/>
                  </a:cubicBezTo>
                  <a:close/>
                  <a:moveTo>
                    <a:pt x="3109" y="3321"/>
                  </a:moveTo>
                  <a:cubicBezTo>
                    <a:pt x="3069" y="3321"/>
                    <a:pt x="3036" y="3288"/>
                    <a:pt x="3036" y="3248"/>
                  </a:cubicBezTo>
                  <a:cubicBezTo>
                    <a:pt x="3036" y="3208"/>
                    <a:pt x="3069" y="3174"/>
                    <a:pt x="3109" y="3174"/>
                  </a:cubicBezTo>
                  <a:cubicBezTo>
                    <a:pt x="3149" y="3174"/>
                    <a:pt x="3183" y="3208"/>
                    <a:pt x="3183" y="3248"/>
                  </a:cubicBezTo>
                  <a:cubicBezTo>
                    <a:pt x="3183" y="3288"/>
                    <a:pt x="3149" y="3321"/>
                    <a:pt x="3109" y="3321"/>
                  </a:cubicBezTo>
                  <a:close/>
                  <a:moveTo>
                    <a:pt x="3183" y="3035"/>
                  </a:moveTo>
                  <a:cubicBezTo>
                    <a:pt x="3183" y="3076"/>
                    <a:pt x="3149" y="3109"/>
                    <a:pt x="3109" y="3109"/>
                  </a:cubicBezTo>
                  <a:cubicBezTo>
                    <a:pt x="3069" y="3109"/>
                    <a:pt x="3036" y="3076"/>
                    <a:pt x="3036" y="3035"/>
                  </a:cubicBezTo>
                  <a:cubicBezTo>
                    <a:pt x="3036" y="2845"/>
                    <a:pt x="3036" y="2845"/>
                    <a:pt x="3036" y="2845"/>
                  </a:cubicBezTo>
                  <a:cubicBezTo>
                    <a:pt x="3036" y="2804"/>
                    <a:pt x="3069" y="2771"/>
                    <a:pt x="3109" y="2771"/>
                  </a:cubicBezTo>
                  <a:cubicBezTo>
                    <a:pt x="3149" y="2771"/>
                    <a:pt x="3183" y="2804"/>
                    <a:pt x="3183" y="2845"/>
                  </a:cubicBezTo>
                  <a:cubicBezTo>
                    <a:pt x="3183" y="3035"/>
                    <a:pt x="3183" y="3035"/>
                    <a:pt x="3183" y="3035"/>
                  </a:cubicBezTo>
                  <a:close/>
                  <a:moveTo>
                    <a:pt x="3766" y="3080"/>
                  </a:moveTo>
                  <a:cubicBezTo>
                    <a:pt x="3754" y="3104"/>
                    <a:pt x="3729" y="3121"/>
                    <a:pt x="3700" y="3121"/>
                  </a:cubicBezTo>
                  <a:cubicBezTo>
                    <a:pt x="3660" y="3121"/>
                    <a:pt x="3627" y="3088"/>
                    <a:pt x="3627" y="3047"/>
                  </a:cubicBezTo>
                  <a:cubicBezTo>
                    <a:pt x="3627" y="2709"/>
                    <a:pt x="3627" y="2709"/>
                    <a:pt x="3627" y="2709"/>
                  </a:cubicBezTo>
                  <a:cubicBezTo>
                    <a:pt x="3627" y="2668"/>
                    <a:pt x="3660" y="2634"/>
                    <a:pt x="3700" y="2634"/>
                  </a:cubicBezTo>
                  <a:cubicBezTo>
                    <a:pt x="3729" y="2634"/>
                    <a:pt x="3755" y="2652"/>
                    <a:pt x="3767" y="2676"/>
                  </a:cubicBezTo>
                  <a:cubicBezTo>
                    <a:pt x="3766" y="3080"/>
                    <a:pt x="3766" y="3080"/>
                    <a:pt x="3766" y="3080"/>
                  </a:cubicBezTo>
                  <a:close/>
                  <a:moveTo>
                    <a:pt x="3767" y="2493"/>
                  </a:moveTo>
                  <a:cubicBezTo>
                    <a:pt x="3758" y="2524"/>
                    <a:pt x="3729" y="2546"/>
                    <a:pt x="3696" y="2546"/>
                  </a:cubicBezTo>
                  <a:cubicBezTo>
                    <a:pt x="3655" y="2546"/>
                    <a:pt x="3622" y="2514"/>
                    <a:pt x="3622" y="2473"/>
                  </a:cubicBezTo>
                  <a:cubicBezTo>
                    <a:pt x="3622" y="2432"/>
                    <a:pt x="3655" y="2399"/>
                    <a:pt x="3696" y="2399"/>
                  </a:cubicBezTo>
                  <a:cubicBezTo>
                    <a:pt x="3729" y="2399"/>
                    <a:pt x="3758" y="2423"/>
                    <a:pt x="3767" y="2453"/>
                  </a:cubicBezTo>
                  <a:cubicBezTo>
                    <a:pt x="3767" y="2493"/>
                    <a:pt x="3767" y="2493"/>
                    <a:pt x="3767" y="2493"/>
                  </a:cubicBezTo>
                  <a:close/>
                  <a:moveTo>
                    <a:pt x="3992" y="3593"/>
                  </a:moveTo>
                  <a:cubicBezTo>
                    <a:pt x="3951" y="3593"/>
                    <a:pt x="3918" y="3560"/>
                    <a:pt x="3918" y="3520"/>
                  </a:cubicBezTo>
                  <a:cubicBezTo>
                    <a:pt x="3918" y="3479"/>
                    <a:pt x="3951" y="3446"/>
                    <a:pt x="3992" y="3446"/>
                  </a:cubicBezTo>
                  <a:cubicBezTo>
                    <a:pt x="4032" y="3446"/>
                    <a:pt x="4065" y="3479"/>
                    <a:pt x="4065" y="3520"/>
                  </a:cubicBezTo>
                  <a:cubicBezTo>
                    <a:pt x="4065" y="3560"/>
                    <a:pt x="4032" y="3593"/>
                    <a:pt x="3992" y="3593"/>
                  </a:cubicBezTo>
                  <a:close/>
                  <a:moveTo>
                    <a:pt x="4267" y="3321"/>
                  </a:moveTo>
                  <a:cubicBezTo>
                    <a:pt x="4227" y="3321"/>
                    <a:pt x="4194" y="3288"/>
                    <a:pt x="4194" y="3248"/>
                  </a:cubicBezTo>
                  <a:cubicBezTo>
                    <a:pt x="4194" y="3208"/>
                    <a:pt x="4227" y="3174"/>
                    <a:pt x="4267" y="3174"/>
                  </a:cubicBezTo>
                  <a:cubicBezTo>
                    <a:pt x="4308" y="3174"/>
                    <a:pt x="4341" y="3208"/>
                    <a:pt x="4341" y="3248"/>
                  </a:cubicBezTo>
                  <a:cubicBezTo>
                    <a:pt x="4341" y="3288"/>
                    <a:pt x="4308" y="3321"/>
                    <a:pt x="4267" y="3321"/>
                  </a:cubicBezTo>
                  <a:close/>
                  <a:moveTo>
                    <a:pt x="4341" y="3035"/>
                  </a:moveTo>
                  <a:cubicBezTo>
                    <a:pt x="4341" y="3076"/>
                    <a:pt x="4308" y="3109"/>
                    <a:pt x="4267" y="3109"/>
                  </a:cubicBezTo>
                  <a:cubicBezTo>
                    <a:pt x="4227" y="3109"/>
                    <a:pt x="4194" y="3076"/>
                    <a:pt x="4194" y="3035"/>
                  </a:cubicBezTo>
                  <a:cubicBezTo>
                    <a:pt x="4194" y="2845"/>
                    <a:pt x="4194" y="2845"/>
                    <a:pt x="4194" y="2845"/>
                  </a:cubicBezTo>
                  <a:cubicBezTo>
                    <a:pt x="4194" y="2804"/>
                    <a:pt x="4227" y="2771"/>
                    <a:pt x="4267" y="2771"/>
                  </a:cubicBezTo>
                  <a:cubicBezTo>
                    <a:pt x="4308" y="2771"/>
                    <a:pt x="4341" y="2804"/>
                    <a:pt x="4341" y="2845"/>
                  </a:cubicBezTo>
                  <a:cubicBezTo>
                    <a:pt x="4341" y="3035"/>
                    <a:pt x="4341" y="3035"/>
                    <a:pt x="4341" y="3035"/>
                  </a:cubicBezTo>
                  <a:close/>
                  <a:moveTo>
                    <a:pt x="4780" y="2473"/>
                  </a:moveTo>
                  <a:cubicBezTo>
                    <a:pt x="4780" y="2432"/>
                    <a:pt x="4813" y="2399"/>
                    <a:pt x="4854" y="2399"/>
                  </a:cubicBezTo>
                  <a:cubicBezTo>
                    <a:pt x="4894" y="2399"/>
                    <a:pt x="4927" y="2432"/>
                    <a:pt x="4927" y="2473"/>
                  </a:cubicBezTo>
                  <a:cubicBezTo>
                    <a:pt x="4927" y="2514"/>
                    <a:pt x="4894" y="2546"/>
                    <a:pt x="4854" y="2546"/>
                  </a:cubicBezTo>
                  <a:cubicBezTo>
                    <a:pt x="4813" y="2546"/>
                    <a:pt x="4780" y="2514"/>
                    <a:pt x="4780" y="2473"/>
                  </a:cubicBezTo>
                  <a:close/>
                  <a:moveTo>
                    <a:pt x="4932" y="3047"/>
                  </a:moveTo>
                  <a:cubicBezTo>
                    <a:pt x="4932" y="3088"/>
                    <a:pt x="4899" y="3121"/>
                    <a:pt x="4858" y="3121"/>
                  </a:cubicBezTo>
                  <a:cubicBezTo>
                    <a:pt x="4818" y="3121"/>
                    <a:pt x="4785" y="3088"/>
                    <a:pt x="4785" y="3047"/>
                  </a:cubicBezTo>
                  <a:cubicBezTo>
                    <a:pt x="4785" y="2709"/>
                    <a:pt x="4785" y="2709"/>
                    <a:pt x="4785" y="2709"/>
                  </a:cubicBezTo>
                  <a:cubicBezTo>
                    <a:pt x="4785" y="2668"/>
                    <a:pt x="4818" y="2634"/>
                    <a:pt x="4858" y="2634"/>
                  </a:cubicBezTo>
                  <a:cubicBezTo>
                    <a:pt x="4899" y="2634"/>
                    <a:pt x="4932" y="2668"/>
                    <a:pt x="4932" y="2709"/>
                  </a:cubicBezTo>
                  <a:cubicBezTo>
                    <a:pt x="4932" y="3047"/>
                    <a:pt x="4932" y="3047"/>
                    <a:pt x="4932" y="3047"/>
                  </a:cubicBezTo>
                  <a:close/>
                  <a:moveTo>
                    <a:pt x="5518" y="3150"/>
                  </a:moveTo>
                  <a:cubicBezTo>
                    <a:pt x="5518" y="3191"/>
                    <a:pt x="5485" y="3224"/>
                    <a:pt x="5445" y="3224"/>
                  </a:cubicBezTo>
                  <a:cubicBezTo>
                    <a:pt x="5404" y="3224"/>
                    <a:pt x="5371" y="3191"/>
                    <a:pt x="5371" y="3150"/>
                  </a:cubicBezTo>
                  <a:cubicBezTo>
                    <a:pt x="5371" y="2959"/>
                    <a:pt x="5371" y="2959"/>
                    <a:pt x="5371" y="2959"/>
                  </a:cubicBezTo>
                  <a:cubicBezTo>
                    <a:pt x="5371" y="2919"/>
                    <a:pt x="5404" y="2886"/>
                    <a:pt x="5445" y="2886"/>
                  </a:cubicBezTo>
                  <a:cubicBezTo>
                    <a:pt x="5485" y="2886"/>
                    <a:pt x="5518" y="2919"/>
                    <a:pt x="5518" y="2960"/>
                  </a:cubicBezTo>
                  <a:cubicBezTo>
                    <a:pt x="5518" y="3150"/>
                    <a:pt x="5518" y="3150"/>
                    <a:pt x="5518" y="3150"/>
                  </a:cubicBezTo>
                  <a:close/>
                  <a:moveTo>
                    <a:pt x="5728" y="3177"/>
                  </a:moveTo>
                  <a:cubicBezTo>
                    <a:pt x="5687" y="3177"/>
                    <a:pt x="5654" y="3144"/>
                    <a:pt x="5654" y="3103"/>
                  </a:cubicBezTo>
                  <a:cubicBezTo>
                    <a:pt x="5654" y="3062"/>
                    <a:pt x="5687" y="3029"/>
                    <a:pt x="5728" y="3029"/>
                  </a:cubicBezTo>
                  <a:cubicBezTo>
                    <a:pt x="5769" y="3029"/>
                    <a:pt x="5801" y="3062"/>
                    <a:pt x="5801" y="3103"/>
                  </a:cubicBezTo>
                  <a:cubicBezTo>
                    <a:pt x="5801" y="3144"/>
                    <a:pt x="5769" y="3177"/>
                    <a:pt x="5728" y="3177"/>
                  </a:cubicBezTo>
                  <a:close/>
                  <a:moveTo>
                    <a:pt x="6379" y="3187"/>
                  </a:moveTo>
                  <a:cubicBezTo>
                    <a:pt x="6379" y="3228"/>
                    <a:pt x="6346" y="3261"/>
                    <a:pt x="6305" y="3261"/>
                  </a:cubicBezTo>
                  <a:cubicBezTo>
                    <a:pt x="6264" y="3261"/>
                    <a:pt x="6232" y="3228"/>
                    <a:pt x="6232" y="3187"/>
                  </a:cubicBezTo>
                  <a:cubicBezTo>
                    <a:pt x="6232" y="2997"/>
                    <a:pt x="6232" y="2997"/>
                    <a:pt x="6232" y="2997"/>
                  </a:cubicBezTo>
                  <a:cubicBezTo>
                    <a:pt x="6232" y="2956"/>
                    <a:pt x="6264" y="2922"/>
                    <a:pt x="6305" y="2922"/>
                  </a:cubicBezTo>
                  <a:cubicBezTo>
                    <a:pt x="6346" y="2922"/>
                    <a:pt x="6379" y="2956"/>
                    <a:pt x="6379" y="2997"/>
                  </a:cubicBezTo>
                  <a:cubicBezTo>
                    <a:pt x="6379" y="3187"/>
                    <a:pt x="6379" y="3187"/>
                    <a:pt x="6379" y="3187"/>
                  </a:cubicBezTo>
                  <a:close/>
                  <a:moveTo>
                    <a:pt x="6305" y="2862"/>
                  </a:moveTo>
                  <a:cubicBezTo>
                    <a:pt x="6264" y="2862"/>
                    <a:pt x="6232" y="2829"/>
                    <a:pt x="6232" y="2788"/>
                  </a:cubicBezTo>
                  <a:cubicBezTo>
                    <a:pt x="6232" y="2747"/>
                    <a:pt x="6264" y="2714"/>
                    <a:pt x="6305" y="2714"/>
                  </a:cubicBezTo>
                  <a:cubicBezTo>
                    <a:pt x="6346" y="2714"/>
                    <a:pt x="6379" y="2747"/>
                    <a:pt x="6379" y="2788"/>
                  </a:cubicBezTo>
                  <a:cubicBezTo>
                    <a:pt x="6379" y="2829"/>
                    <a:pt x="6346" y="2862"/>
                    <a:pt x="6305" y="2862"/>
                  </a:cubicBezTo>
                  <a:close/>
                  <a:moveTo>
                    <a:pt x="6600" y="3593"/>
                  </a:moveTo>
                  <a:cubicBezTo>
                    <a:pt x="6559" y="3593"/>
                    <a:pt x="6526" y="3560"/>
                    <a:pt x="6526" y="3520"/>
                  </a:cubicBezTo>
                  <a:cubicBezTo>
                    <a:pt x="6526" y="3479"/>
                    <a:pt x="6559" y="3446"/>
                    <a:pt x="6600" y="3446"/>
                  </a:cubicBezTo>
                  <a:cubicBezTo>
                    <a:pt x="6640" y="3446"/>
                    <a:pt x="6673" y="3479"/>
                    <a:pt x="6673" y="3520"/>
                  </a:cubicBezTo>
                  <a:cubicBezTo>
                    <a:pt x="6673" y="3560"/>
                    <a:pt x="6640" y="3593"/>
                    <a:pt x="6600" y="3593"/>
                  </a:cubicBezTo>
                  <a:close/>
                  <a:moveTo>
                    <a:pt x="6875" y="3321"/>
                  </a:moveTo>
                  <a:cubicBezTo>
                    <a:pt x="6835" y="3321"/>
                    <a:pt x="6802" y="3288"/>
                    <a:pt x="6802" y="3248"/>
                  </a:cubicBezTo>
                  <a:cubicBezTo>
                    <a:pt x="6802" y="3208"/>
                    <a:pt x="6835" y="3174"/>
                    <a:pt x="6875" y="3174"/>
                  </a:cubicBezTo>
                  <a:cubicBezTo>
                    <a:pt x="6916" y="3174"/>
                    <a:pt x="6949" y="3208"/>
                    <a:pt x="6949" y="3248"/>
                  </a:cubicBezTo>
                  <a:cubicBezTo>
                    <a:pt x="6949" y="3288"/>
                    <a:pt x="6916" y="3321"/>
                    <a:pt x="6875" y="3321"/>
                  </a:cubicBezTo>
                  <a:close/>
                  <a:moveTo>
                    <a:pt x="6949" y="3035"/>
                  </a:moveTo>
                  <a:cubicBezTo>
                    <a:pt x="6949" y="3076"/>
                    <a:pt x="6916" y="3109"/>
                    <a:pt x="6875" y="3109"/>
                  </a:cubicBezTo>
                  <a:cubicBezTo>
                    <a:pt x="6835" y="3109"/>
                    <a:pt x="6802" y="3076"/>
                    <a:pt x="6802" y="3035"/>
                  </a:cubicBezTo>
                  <a:cubicBezTo>
                    <a:pt x="6802" y="2845"/>
                    <a:pt x="6802" y="2845"/>
                    <a:pt x="6802" y="2845"/>
                  </a:cubicBezTo>
                  <a:cubicBezTo>
                    <a:pt x="6802" y="2804"/>
                    <a:pt x="6835" y="2771"/>
                    <a:pt x="6875" y="2771"/>
                  </a:cubicBezTo>
                  <a:cubicBezTo>
                    <a:pt x="6916" y="2771"/>
                    <a:pt x="6949" y="2804"/>
                    <a:pt x="6949" y="2845"/>
                  </a:cubicBezTo>
                  <a:cubicBezTo>
                    <a:pt x="6949" y="3035"/>
                    <a:pt x="6949" y="3035"/>
                    <a:pt x="6949" y="3035"/>
                  </a:cubicBezTo>
                  <a:close/>
                  <a:moveTo>
                    <a:pt x="7388" y="2473"/>
                  </a:moveTo>
                  <a:cubicBezTo>
                    <a:pt x="7388" y="2432"/>
                    <a:pt x="7422" y="2399"/>
                    <a:pt x="7462" y="2399"/>
                  </a:cubicBezTo>
                  <a:cubicBezTo>
                    <a:pt x="7502" y="2399"/>
                    <a:pt x="7535" y="2432"/>
                    <a:pt x="7535" y="2473"/>
                  </a:cubicBezTo>
                  <a:cubicBezTo>
                    <a:pt x="7535" y="2514"/>
                    <a:pt x="7502" y="2546"/>
                    <a:pt x="7462" y="2546"/>
                  </a:cubicBezTo>
                  <a:cubicBezTo>
                    <a:pt x="7422" y="2546"/>
                    <a:pt x="7388" y="2514"/>
                    <a:pt x="7388" y="2473"/>
                  </a:cubicBezTo>
                  <a:close/>
                  <a:moveTo>
                    <a:pt x="7540" y="3047"/>
                  </a:moveTo>
                  <a:cubicBezTo>
                    <a:pt x="7540" y="3088"/>
                    <a:pt x="7507" y="3121"/>
                    <a:pt x="7466" y="3121"/>
                  </a:cubicBezTo>
                  <a:cubicBezTo>
                    <a:pt x="7426" y="3121"/>
                    <a:pt x="7393" y="3088"/>
                    <a:pt x="7393" y="3047"/>
                  </a:cubicBezTo>
                  <a:cubicBezTo>
                    <a:pt x="7393" y="2709"/>
                    <a:pt x="7393" y="2709"/>
                    <a:pt x="7393" y="2709"/>
                  </a:cubicBezTo>
                  <a:cubicBezTo>
                    <a:pt x="7393" y="2668"/>
                    <a:pt x="7426" y="2634"/>
                    <a:pt x="7466" y="2634"/>
                  </a:cubicBezTo>
                  <a:cubicBezTo>
                    <a:pt x="7507" y="2634"/>
                    <a:pt x="7540" y="2668"/>
                    <a:pt x="7540" y="2709"/>
                  </a:cubicBezTo>
                  <a:cubicBezTo>
                    <a:pt x="7540" y="3047"/>
                    <a:pt x="7540" y="3047"/>
                    <a:pt x="7540" y="3047"/>
                  </a:cubicBezTo>
                  <a:close/>
                  <a:moveTo>
                    <a:pt x="7455" y="409"/>
                  </a:moveTo>
                  <a:cubicBezTo>
                    <a:pt x="7495" y="409"/>
                    <a:pt x="7529" y="442"/>
                    <a:pt x="7529" y="483"/>
                  </a:cubicBezTo>
                  <a:cubicBezTo>
                    <a:pt x="7529" y="523"/>
                    <a:pt x="7495" y="556"/>
                    <a:pt x="7455" y="556"/>
                  </a:cubicBezTo>
                  <a:cubicBezTo>
                    <a:pt x="7414" y="556"/>
                    <a:pt x="7382" y="523"/>
                    <a:pt x="7382" y="483"/>
                  </a:cubicBezTo>
                  <a:cubicBezTo>
                    <a:pt x="7382" y="442"/>
                    <a:pt x="7414" y="409"/>
                    <a:pt x="7455" y="409"/>
                  </a:cubicBezTo>
                  <a:close/>
                  <a:moveTo>
                    <a:pt x="7179" y="681"/>
                  </a:moveTo>
                  <a:cubicBezTo>
                    <a:pt x="7219" y="681"/>
                    <a:pt x="7253" y="714"/>
                    <a:pt x="7253" y="754"/>
                  </a:cubicBezTo>
                  <a:cubicBezTo>
                    <a:pt x="7253" y="794"/>
                    <a:pt x="7219" y="828"/>
                    <a:pt x="7179" y="828"/>
                  </a:cubicBezTo>
                  <a:cubicBezTo>
                    <a:pt x="7139" y="828"/>
                    <a:pt x="7105" y="794"/>
                    <a:pt x="7105" y="754"/>
                  </a:cubicBezTo>
                  <a:cubicBezTo>
                    <a:pt x="7105" y="714"/>
                    <a:pt x="7139" y="681"/>
                    <a:pt x="7179" y="681"/>
                  </a:cubicBezTo>
                  <a:close/>
                  <a:moveTo>
                    <a:pt x="7105" y="967"/>
                  </a:moveTo>
                  <a:cubicBezTo>
                    <a:pt x="7105" y="926"/>
                    <a:pt x="7139" y="894"/>
                    <a:pt x="7179" y="894"/>
                  </a:cubicBezTo>
                  <a:cubicBezTo>
                    <a:pt x="7219" y="894"/>
                    <a:pt x="7253" y="926"/>
                    <a:pt x="7253" y="967"/>
                  </a:cubicBezTo>
                  <a:cubicBezTo>
                    <a:pt x="7253" y="1157"/>
                    <a:pt x="7253" y="1157"/>
                    <a:pt x="7253" y="1157"/>
                  </a:cubicBezTo>
                  <a:cubicBezTo>
                    <a:pt x="7253" y="1198"/>
                    <a:pt x="7219" y="1231"/>
                    <a:pt x="7179" y="1231"/>
                  </a:cubicBezTo>
                  <a:cubicBezTo>
                    <a:pt x="7139" y="1231"/>
                    <a:pt x="7105" y="1198"/>
                    <a:pt x="7105" y="1157"/>
                  </a:cubicBezTo>
                  <a:cubicBezTo>
                    <a:pt x="7105" y="967"/>
                    <a:pt x="7105" y="967"/>
                    <a:pt x="7105" y="967"/>
                  </a:cubicBezTo>
                  <a:close/>
                  <a:moveTo>
                    <a:pt x="6666" y="1529"/>
                  </a:moveTo>
                  <a:cubicBezTo>
                    <a:pt x="6666" y="1570"/>
                    <a:pt x="6633" y="1603"/>
                    <a:pt x="6592" y="1603"/>
                  </a:cubicBezTo>
                  <a:cubicBezTo>
                    <a:pt x="6552" y="1603"/>
                    <a:pt x="6519" y="1570"/>
                    <a:pt x="6519" y="1529"/>
                  </a:cubicBezTo>
                  <a:cubicBezTo>
                    <a:pt x="6519" y="1488"/>
                    <a:pt x="6552" y="1456"/>
                    <a:pt x="6592" y="1456"/>
                  </a:cubicBezTo>
                  <a:cubicBezTo>
                    <a:pt x="6633" y="1456"/>
                    <a:pt x="6666" y="1488"/>
                    <a:pt x="6666" y="1529"/>
                  </a:cubicBezTo>
                  <a:close/>
                  <a:moveTo>
                    <a:pt x="6514" y="955"/>
                  </a:moveTo>
                  <a:cubicBezTo>
                    <a:pt x="6514" y="914"/>
                    <a:pt x="6548" y="882"/>
                    <a:pt x="6588" y="882"/>
                  </a:cubicBezTo>
                  <a:cubicBezTo>
                    <a:pt x="6628" y="882"/>
                    <a:pt x="6661" y="914"/>
                    <a:pt x="6661" y="955"/>
                  </a:cubicBezTo>
                  <a:cubicBezTo>
                    <a:pt x="6661" y="1293"/>
                    <a:pt x="6661" y="1293"/>
                    <a:pt x="6661" y="1293"/>
                  </a:cubicBezTo>
                  <a:cubicBezTo>
                    <a:pt x="6661" y="1334"/>
                    <a:pt x="6628" y="1368"/>
                    <a:pt x="6588" y="1368"/>
                  </a:cubicBezTo>
                  <a:cubicBezTo>
                    <a:pt x="6548" y="1368"/>
                    <a:pt x="6514" y="1334"/>
                    <a:pt x="6514" y="1293"/>
                  </a:cubicBezTo>
                  <a:cubicBezTo>
                    <a:pt x="6514" y="955"/>
                    <a:pt x="6514" y="955"/>
                    <a:pt x="6514" y="955"/>
                  </a:cubicBezTo>
                  <a:close/>
                  <a:moveTo>
                    <a:pt x="5928" y="852"/>
                  </a:moveTo>
                  <a:cubicBezTo>
                    <a:pt x="5928" y="811"/>
                    <a:pt x="5961" y="778"/>
                    <a:pt x="6001" y="778"/>
                  </a:cubicBezTo>
                  <a:cubicBezTo>
                    <a:pt x="6042" y="778"/>
                    <a:pt x="6075" y="811"/>
                    <a:pt x="6075" y="852"/>
                  </a:cubicBezTo>
                  <a:cubicBezTo>
                    <a:pt x="6075" y="1043"/>
                    <a:pt x="6075" y="1043"/>
                    <a:pt x="6075" y="1043"/>
                  </a:cubicBezTo>
                  <a:cubicBezTo>
                    <a:pt x="6075" y="1083"/>
                    <a:pt x="6042" y="1117"/>
                    <a:pt x="6001" y="1117"/>
                  </a:cubicBezTo>
                  <a:cubicBezTo>
                    <a:pt x="5961" y="1117"/>
                    <a:pt x="5928" y="1083"/>
                    <a:pt x="5928" y="1042"/>
                  </a:cubicBezTo>
                  <a:cubicBezTo>
                    <a:pt x="5928" y="852"/>
                    <a:pt x="5928" y="852"/>
                    <a:pt x="5928" y="852"/>
                  </a:cubicBezTo>
                  <a:close/>
                  <a:moveTo>
                    <a:pt x="5718" y="826"/>
                  </a:moveTo>
                  <a:cubicBezTo>
                    <a:pt x="5759" y="826"/>
                    <a:pt x="5792" y="858"/>
                    <a:pt x="5792" y="899"/>
                  </a:cubicBezTo>
                  <a:cubicBezTo>
                    <a:pt x="5792" y="940"/>
                    <a:pt x="5759" y="973"/>
                    <a:pt x="5718" y="973"/>
                  </a:cubicBezTo>
                  <a:cubicBezTo>
                    <a:pt x="5678" y="973"/>
                    <a:pt x="5645" y="940"/>
                    <a:pt x="5645" y="899"/>
                  </a:cubicBezTo>
                  <a:cubicBezTo>
                    <a:pt x="5645" y="858"/>
                    <a:pt x="5678" y="826"/>
                    <a:pt x="5718" y="826"/>
                  </a:cubicBezTo>
                  <a:close/>
                  <a:moveTo>
                    <a:pt x="5068" y="815"/>
                  </a:moveTo>
                  <a:cubicBezTo>
                    <a:pt x="5068" y="774"/>
                    <a:pt x="5101" y="742"/>
                    <a:pt x="5142" y="742"/>
                  </a:cubicBezTo>
                  <a:cubicBezTo>
                    <a:pt x="5182" y="742"/>
                    <a:pt x="5215" y="774"/>
                    <a:pt x="5215" y="815"/>
                  </a:cubicBezTo>
                  <a:cubicBezTo>
                    <a:pt x="5215" y="1006"/>
                    <a:pt x="5215" y="1006"/>
                    <a:pt x="5215" y="1006"/>
                  </a:cubicBezTo>
                  <a:cubicBezTo>
                    <a:pt x="5215" y="1046"/>
                    <a:pt x="5182" y="1080"/>
                    <a:pt x="5142" y="1080"/>
                  </a:cubicBezTo>
                  <a:cubicBezTo>
                    <a:pt x="5101" y="1080"/>
                    <a:pt x="5068" y="1046"/>
                    <a:pt x="5068" y="1006"/>
                  </a:cubicBezTo>
                  <a:cubicBezTo>
                    <a:pt x="5068" y="815"/>
                    <a:pt x="5068" y="815"/>
                    <a:pt x="5068" y="815"/>
                  </a:cubicBezTo>
                  <a:close/>
                  <a:moveTo>
                    <a:pt x="5142" y="1141"/>
                  </a:moveTo>
                  <a:cubicBezTo>
                    <a:pt x="5182" y="1141"/>
                    <a:pt x="5215" y="1173"/>
                    <a:pt x="5215" y="1214"/>
                  </a:cubicBezTo>
                  <a:cubicBezTo>
                    <a:pt x="5215" y="1255"/>
                    <a:pt x="5182" y="1288"/>
                    <a:pt x="5142" y="1288"/>
                  </a:cubicBezTo>
                  <a:cubicBezTo>
                    <a:pt x="5101" y="1288"/>
                    <a:pt x="5068" y="1255"/>
                    <a:pt x="5068" y="1214"/>
                  </a:cubicBezTo>
                  <a:cubicBezTo>
                    <a:pt x="5068" y="1173"/>
                    <a:pt x="5101" y="1141"/>
                    <a:pt x="5142" y="1141"/>
                  </a:cubicBezTo>
                  <a:close/>
                  <a:moveTo>
                    <a:pt x="4846" y="409"/>
                  </a:moveTo>
                  <a:cubicBezTo>
                    <a:pt x="4887" y="409"/>
                    <a:pt x="4920" y="442"/>
                    <a:pt x="4920" y="483"/>
                  </a:cubicBezTo>
                  <a:cubicBezTo>
                    <a:pt x="4920" y="523"/>
                    <a:pt x="4887" y="556"/>
                    <a:pt x="4846" y="556"/>
                  </a:cubicBezTo>
                  <a:cubicBezTo>
                    <a:pt x="4806" y="556"/>
                    <a:pt x="4773" y="523"/>
                    <a:pt x="4773" y="483"/>
                  </a:cubicBezTo>
                  <a:cubicBezTo>
                    <a:pt x="4773" y="442"/>
                    <a:pt x="4806" y="409"/>
                    <a:pt x="4846" y="409"/>
                  </a:cubicBezTo>
                  <a:close/>
                  <a:moveTo>
                    <a:pt x="4571" y="681"/>
                  </a:moveTo>
                  <a:cubicBezTo>
                    <a:pt x="4611" y="681"/>
                    <a:pt x="4644" y="714"/>
                    <a:pt x="4644" y="754"/>
                  </a:cubicBezTo>
                  <a:cubicBezTo>
                    <a:pt x="4644" y="794"/>
                    <a:pt x="4611" y="828"/>
                    <a:pt x="4571" y="828"/>
                  </a:cubicBezTo>
                  <a:cubicBezTo>
                    <a:pt x="4531" y="828"/>
                    <a:pt x="4497" y="794"/>
                    <a:pt x="4497" y="754"/>
                  </a:cubicBezTo>
                  <a:cubicBezTo>
                    <a:pt x="4497" y="714"/>
                    <a:pt x="4531" y="681"/>
                    <a:pt x="4571" y="681"/>
                  </a:cubicBezTo>
                  <a:close/>
                  <a:moveTo>
                    <a:pt x="4497" y="967"/>
                  </a:moveTo>
                  <a:cubicBezTo>
                    <a:pt x="4497" y="926"/>
                    <a:pt x="4531" y="894"/>
                    <a:pt x="4571" y="894"/>
                  </a:cubicBezTo>
                  <a:cubicBezTo>
                    <a:pt x="4611" y="894"/>
                    <a:pt x="4644" y="926"/>
                    <a:pt x="4644" y="967"/>
                  </a:cubicBezTo>
                  <a:cubicBezTo>
                    <a:pt x="4644" y="1157"/>
                    <a:pt x="4644" y="1157"/>
                    <a:pt x="4644" y="1157"/>
                  </a:cubicBezTo>
                  <a:cubicBezTo>
                    <a:pt x="4644" y="1198"/>
                    <a:pt x="4611" y="1231"/>
                    <a:pt x="4571" y="1231"/>
                  </a:cubicBezTo>
                  <a:cubicBezTo>
                    <a:pt x="4531" y="1231"/>
                    <a:pt x="4497" y="1198"/>
                    <a:pt x="4497" y="1157"/>
                  </a:cubicBezTo>
                  <a:cubicBezTo>
                    <a:pt x="4497" y="967"/>
                    <a:pt x="4497" y="967"/>
                    <a:pt x="4497" y="967"/>
                  </a:cubicBezTo>
                  <a:close/>
                  <a:moveTo>
                    <a:pt x="3914" y="922"/>
                  </a:moveTo>
                  <a:cubicBezTo>
                    <a:pt x="3926" y="898"/>
                    <a:pt x="3951" y="882"/>
                    <a:pt x="3980" y="882"/>
                  </a:cubicBezTo>
                  <a:cubicBezTo>
                    <a:pt x="4020" y="882"/>
                    <a:pt x="4053" y="914"/>
                    <a:pt x="4053" y="955"/>
                  </a:cubicBezTo>
                  <a:cubicBezTo>
                    <a:pt x="4053" y="1293"/>
                    <a:pt x="4053" y="1293"/>
                    <a:pt x="4053" y="1293"/>
                  </a:cubicBezTo>
                  <a:cubicBezTo>
                    <a:pt x="4053" y="1334"/>
                    <a:pt x="4020" y="1368"/>
                    <a:pt x="3980" y="1368"/>
                  </a:cubicBezTo>
                  <a:cubicBezTo>
                    <a:pt x="3951" y="1368"/>
                    <a:pt x="3925" y="1350"/>
                    <a:pt x="3913" y="1326"/>
                  </a:cubicBezTo>
                  <a:cubicBezTo>
                    <a:pt x="3914" y="922"/>
                    <a:pt x="3914" y="922"/>
                    <a:pt x="3914" y="922"/>
                  </a:cubicBezTo>
                  <a:close/>
                  <a:moveTo>
                    <a:pt x="3913" y="1509"/>
                  </a:moveTo>
                  <a:cubicBezTo>
                    <a:pt x="3922" y="1478"/>
                    <a:pt x="3951" y="1456"/>
                    <a:pt x="3984" y="1456"/>
                  </a:cubicBezTo>
                  <a:cubicBezTo>
                    <a:pt x="4025" y="1456"/>
                    <a:pt x="4058" y="1488"/>
                    <a:pt x="4058" y="1529"/>
                  </a:cubicBezTo>
                  <a:cubicBezTo>
                    <a:pt x="4058" y="1570"/>
                    <a:pt x="4025" y="1603"/>
                    <a:pt x="3984" y="1603"/>
                  </a:cubicBezTo>
                  <a:cubicBezTo>
                    <a:pt x="3951" y="1603"/>
                    <a:pt x="3922" y="1580"/>
                    <a:pt x="3913" y="1549"/>
                  </a:cubicBezTo>
                  <a:cubicBezTo>
                    <a:pt x="3913" y="1509"/>
                    <a:pt x="3913" y="1509"/>
                    <a:pt x="3913" y="1509"/>
                  </a:cubicBezTo>
                  <a:close/>
                  <a:moveTo>
                    <a:pt x="3688" y="409"/>
                  </a:moveTo>
                  <a:cubicBezTo>
                    <a:pt x="3729" y="409"/>
                    <a:pt x="3762" y="442"/>
                    <a:pt x="3762" y="483"/>
                  </a:cubicBezTo>
                  <a:cubicBezTo>
                    <a:pt x="3762" y="523"/>
                    <a:pt x="3729" y="556"/>
                    <a:pt x="3688" y="556"/>
                  </a:cubicBezTo>
                  <a:cubicBezTo>
                    <a:pt x="3648" y="556"/>
                    <a:pt x="3615" y="523"/>
                    <a:pt x="3615" y="483"/>
                  </a:cubicBezTo>
                  <a:cubicBezTo>
                    <a:pt x="3615" y="442"/>
                    <a:pt x="3648" y="409"/>
                    <a:pt x="3688" y="409"/>
                  </a:cubicBezTo>
                  <a:close/>
                  <a:moveTo>
                    <a:pt x="3413" y="681"/>
                  </a:moveTo>
                  <a:cubicBezTo>
                    <a:pt x="3453" y="681"/>
                    <a:pt x="3486" y="714"/>
                    <a:pt x="3486" y="754"/>
                  </a:cubicBezTo>
                  <a:cubicBezTo>
                    <a:pt x="3486" y="794"/>
                    <a:pt x="3453" y="828"/>
                    <a:pt x="3413" y="828"/>
                  </a:cubicBezTo>
                  <a:cubicBezTo>
                    <a:pt x="3372" y="828"/>
                    <a:pt x="3339" y="794"/>
                    <a:pt x="3339" y="754"/>
                  </a:cubicBezTo>
                  <a:cubicBezTo>
                    <a:pt x="3339" y="714"/>
                    <a:pt x="3372" y="681"/>
                    <a:pt x="3413" y="681"/>
                  </a:cubicBezTo>
                  <a:close/>
                  <a:moveTo>
                    <a:pt x="3339" y="967"/>
                  </a:moveTo>
                  <a:cubicBezTo>
                    <a:pt x="3339" y="926"/>
                    <a:pt x="3372" y="894"/>
                    <a:pt x="3413" y="894"/>
                  </a:cubicBezTo>
                  <a:cubicBezTo>
                    <a:pt x="3453" y="894"/>
                    <a:pt x="3486" y="926"/>
                    <a:pt x="3486" y="967"/>
                  </a:cubicBezTo>
                  <a:cubicBezTo>
                    <a:pt x="3486" y="1157"/>
                    <a:pt x="3486" y="1157"/>
                    <a:pt x="3486" y="1157"/>
                  </a:cubicBezTo>
                  <a:cubicBezTo>
                    <a:pt x="3486" y="1198"/>
                    <a:pt x="3453" y="1231"/>
                    <a:pt x="3413" y="1231"/>
                  </a:cubicBezTo>
                  <a:cubicBezTo>
                    <a:pt x="3372" y="1231"/>
                    <a:pt x="3339" y="1198"/>
                    <a:pt x="3339" y="1157"/>
                  </a:cubicBezTo>
                  <a:cubicBezTo>
                    <a:pt x="3339" y="967"/>
                    <a:pt x="3339" y="967"/>
                    <a:pt x="3339" y="967"/>
                  </a:cubicBezTo>
                  <a:close/>
                  <a:moveTo>
                    <a:pt x="2900" y="1529"/>
                  </a:moveTo>
                  <a:cubicBezTo>
                    <a:pt x="2900" y="1570"/>
                    <a:pt x="2867" y="1603"/>
                    <a:pt x="2826" y="1603"/>
                  </a:cubicBezTo>
                  <a:cubicBezTo>
                    <a:pt x="2786" y="1603"/>
                    <a:pt x="2753" y="1570"/>
                    <a:pt x="2753" y="1529"/>
                  </a:cubicBezTo>
                  <a:cubicBezTo>
                    <a:pt x="2753" y="1488"/>
                    <a:pt x="2786" y="1456"/>
                    <a:pt x="2826" y="1456"/>
                  </a:cubicBezTo>
                  <a:cubicBezTo>
                    <a:pt x="2867" y="1456"/>
                    <a:pt x="2900" y="1488"/>
                    <a:pt x="2900" y="1529"/>
                  </a:cubicBezTo>
                  <a:close/>
                  <a:moveTo>
                    <a:pt x="2748" y="955"/>
                  </a:moveTo>
                  <a:cubicBezTo>
                    <a:pt x="2748" y="914"/>
                    <a:pt x="2781" y="882"/>
                    <a:pt x="2822" y="882"/>
                  </a:cubicBezTo>
                  <a:cubicBezTo>
                    <a:pt x="2862" y="882"/>
                    <a:pt x="2895" y="914"/>
                    <a:pt x="2895" y="955"/>
                  </a:cubicBezTo>
                  <a:cubicBezTo>
                    <a:pt x="2895" y="1293"/>
                    <a:pt x="2895" y="1293"/>
                    <a:pt x="2895" y="1293"/>
                  </a:cubicBezTo>
                  <a:cubicBezTo>
                    <a:pt x="2895" y="1334"/>
                    <a:pt x="2862" y="1368"/>
                    <a:pt x="2822" y="1368"/>
                  </a:cubicBezTo>
                  <a:cubicBezTo>
                    <a:pt x="2781" y="1368"/>
                    <a:pt x="2748" y="1334"/>
                    <a:pt x="2748" y="1293"/>
                  </a:cubicBezTo>
                  <a:cubicBezTo>
                    <a:pt x="2748" y="955"/>
                    <a:pt x="2748" y="955"/>
                    <a:pt x="2748" y="955"/>
                  </a:cubicBezTo>
                  <a:close/>
                  <a:moveTo>
                    <a:pt x="2162" y="852"/>
                  </a:moveTo>
                  <a:cubicBezTo>
                    <a:pt x="2162" y="811"/>
                    <a:pt x="2195" y="778"/>
                    <a:pt x="2235" y="778"/>
                  </a:cubicBezTo>
                  <a:cubicBezTo>
                    <a:pt x="2276" y="778"/>
                    <a:pt x="2309" y="811"/>
                    <a:pt x="2309" y="852"/>
                  </a:cubicBezTo>
                  <a:cubicBezTo>
                    <a:pt x="2309" y="1043"/>
                    <a:pt x="2309" y="1043"/>
                    <a:pt x="2309" y="1043"/>
                  </a:cubicBezTo>
                  <a:cubicBezTo>
                    <a:pt x="2309" y="1083"/>
                    <a:pt x="2276" y="1117"/>
                    <a:pt x="2235" y="1117"/>
                  </a:cubicBezTo>
                  <a:cubicBezTo>
                    <a:pt x="2195" y="1117"/>
                    <a:pt x="2162" y="1083"/>
                    <a:pt x="2162" y="1042"/>
                  </a:cubicBezTo>
                  <a:cubicBezTo>
                    <a:pt x="2162" y="852"/>
                    <a:pt x="2162" y="852"/>
                    <a:pt x="2162" y="852"/>
                  </a:cubicBezTo>
                  <a:close/>
                  <a:moveTo>
                    <a:pt x="1952" y="826"/>
                  </a:moveTo>
                  <a:cubicBezTo>
                    <a:pt x="1993" y="826"/>
                    <a:pt x="2026" y="858"/>
                    <a:pt x="2026" y="899"/>
                  </a:cubicBezTo>
                  <a:cubicBezTo>
                    <a:pt x="2026" y="940"/>
                    <a:pt x="1993" y="973"/>
                    <a:pt x="1952" y="973"/>
                  </a:cubicBezTo>
                  <a:cubicBezTo>
                    <a:pt x="1911" y="973"/>
                    <a:pt x="1879" y="940"/>
                    <a:pt x="1879" y="899"/>
                  </a:cubicBezTo>
                  <a:cubicBezTo>
                    <a:pt x="1879" y="858"/>
                    <a:pt x="1911" y="826"/>
                    <a:pt x="1952" y="826"/>
                  </a:cubicBezTo>
                  <a:close/>
                  <a:moveTo>
                    <a:pt x="1301" y="815"/>
                  </a:moveTo>
                  <a:cubicBezTo>
                    <a:pt x="1301" y="774"/>
                    <a:pt x="1334" y="742"/>
                    <a:pt x="1375" y="742"/>
                  </a:cubicBezTo>
                  <a:cubicBezTo>
                    <a:pt x="1416" y="742"/>
                    <a:pt x="1448" y="774"/>
                    <a:pt x="1448" y="815"/>
                  </a:cubicBezTo>
                  <a:cubicBezTo>
                    <a:pt x="1448" y="1006"/>
                    <a:pt x="1448" y="1006"/>
                    <a:pt x="1448" y="1006"/>
                  </a:cubicBezTo>
                  <a:cubicBezTo>
                    <a:pt x="1448" y="1046"/>
                    <a:pt x="1416" y="1080"/>
                    <a:pt x="1375" y="1080"/>
                  </a:cubicBezTo>
                  <a:cubicBezTo>
                    <a:pt x="1334" y="1080"/>
                    <a:pt x="1301" y="1046"/>
                    <a:pt x="1301" y="1006"/>
                  </a:cubicBezTo>
                  <a:cubicBezTo>
                    <a:pt x="1301" y="815"/>
                    <a:pt x="1301" y="815"/>
                    <a:pt x="1301" y="815"/>
                  </a:cubicBezTo>
                  <a:close/>
                  <a:moveTo>
                    <a:pt x="1375" y="1141"/>
                  </a:moveTo>
                  <a:cubicBezTo>
                    <a:pt x="1416" y="1141"/>
                    <a:pt x="1448" y="1173"/>
                    <a:pt x="1448" y="1214"/>
                  </a:cubicBezTo>
                  <a:cubicBezTo>
                    <a:pt x="1448" y="1255"/>
                    <a:pt x="1416" y="1288"/>
                    <a:pt x="1375" y="1288"/>
                  </a:cubicBezTo>
                  <a:cubicBezTo>
                    <a:pt x="1334" y="1288"/>
                    <a:pt x="1301" y="1255"/>
                    <a:pt x="1301" y="1214"/>
                  </a:cubicBezTo>
                  <a:cubicBezTo>
                    <a:pt x="1301" y="1173"/>
                    <a:pt x="1334" y="1141"/>
                    <a:pt x="1375" y="1141"/>
                  </a:cubicBezTo>
                  <a:close/>
                  <a:moveTo>
                    <a:pt x="1080" y="409"/>
                  </a:moveTo>
                  <a:cubicBezTo>
                    <a:pt x="1121" y="409"/>
                    <a:pt x="1154" y="442"/>
                    <a:pt x="1154" y="483"/>
                  </a:cubicBezTo>
                  <a:cubicBezTo>
                    <a:pt x="1154" y="523"/>
                    <a:pt x="1121" y="556"/>
                    <a:pt x="1080" y="556"/>
                  </a:cubicBezTo>
                  <a:cubicBezTo>
                    <a:pt x="1040" y="556"/>
                    <a:pt x="1007" y="523"/>
                    <a:pt x="1007" y="483"/>
                  </a:cubicBezTo>
                  <a:cubicBezTo>
                    <a:pt x="1007" y="442"/>
                    <a:pt x="1040" y="409"/>
                    <a:pt x="1080" y="409"/>
                  </a:cubicBezTo>
                  <a:close/>
                  <a:moveTo>
                    <a:pt x="805" y="681"/>
                  </a:moveTo>
                  <a:cubicBezTo>
                    <a:pt x="845" y="681"/>
                    <a:pt x="878" y="714"/>
                    <a:pt x="878" y="754"/>
                  </a:cubicBezTo>
                  <a:cubicBezTo>
                    <a:pt x="878" y="794"/>
                    <a:pt x="845" y="828"/>
                    <a:pt x="805" y="828"/>
                  </a:cubicBezTo>
                  <a:cubicBezTo>
                    <a:pt x="764" y="828"/>
                    <a:pt x="731" y="794"/>
                    <a:pt x="731" y="754"/>
                  </a:cubicBezTo>
                  <a:cubicBezTo>
                    <a:pt x="731" y="714"/>
                    <a:pt x="764" y="681"/>
                    <a:pt x="805" y="681"/>
                  </a:cubicBezTo>
                  <a:close/>
                  <a:moveTo>
                    <a:pt x="731" y="967"/>
                  </a:moveTo>
                  <a:cubicBezTo>
                    <a:pt x="731" y="926"/>
                    <a:pt x="764" y="894"/>
                    <a:pt x="805" y="894"/>
                  </a:cubicBezTo>
                  <a:cubicBezTo>
                    <a:pt x="845" y="894"/>
                    <a:pt x="878" y="926"/>
                    <a:pt x="878" y="967"/>
                  </a:cubicBezTo>
                  <a:cubicBezTo>
                    <a:pt x="878" y="1157"/>
                    <a:pt x="878" y="1157"/>
                    <a:pt x="878" y="1157"/>
                  </a:cubicBezTo>
                  <a:cubicBezTo>
                    <a:pt x="878" y="1198"/>
                    <a:pt x="845" y="1231"/>
                    <a:pt x="805" y="1231"/>
                  </a:cubicBezTo>
                  <a:cubicBezTo>
                    <a:pt x="764" y="1231"/>
                    <a:pt x="731" y="1198"/>
                    <a:pt x="731" y="1157"/>
                  </a:cubicBezTo>
                  <a:cubicBezTo>
                    <a:pt x="731" y="967"/>
                    <a:pt x="731" y="967"/>
                    <a:pt x="731" y="967"/>
                  </a:cubicBezTo>
                  <a:close/>
                  <a:moveTo>
                    <a:pt x="292" y="1529"/>
                  </a:moveTo>
                  <a:cubicBezTo>
                    <a:pt x="292" y="1570"/>
                    <a:pt x="258" y="1603"/>
                    <a:pt x="218" y="1603"/>
                  </a:cubicBezTo>
                  <a:cubicBezTo>
                    <a:pt x="178" y="1603"/>
                    <a:pt x="145" y="1570"/>
                    <a:pt x="145" y="1529"/>
                  </a:cubicBezTo>
                  <a:cubicBezTo>
                    <a:pt x="145" y="1488"/>
                    <a:pt x="178" y="1456"/>
                    <a:pt x="218" y="1456"/>
                  </a:cubicBezTo>
                  <a:cubicBezTo>
                    <a:pt x="258" y="1456"/>
                    <a:pt x="292" y="1488"/>
                    <a:pt x="292" y="1529"/>
                  </a:cubicBezTo>
                  <a:close/>
                  <a:moveTo>
                    <a:pt x="140" y="955"/>
                  </a:moveTo>
                  <a:cubicBezTo>
                    <a:pt x="140" y="914"/>
                    <a:pt x="173" y="882"/>
                    <a:pt x="214" y="882"/>
                  </a:cubicBezTo>
                  <a:cubicBezTo>
                    <a:pt x="254" y="882"/>
                    <a:pt x="287" y="914"/>
                    <a:pt x="287" y="955"/>
                  </a:cubicBezTo>
                  <a:cubicBezTo>
                    <a:pt x="287" y="1293"/>
                    <a:pt x="287" y="1293"/>
                    <a:pt x="287" y="1293"/>
                  </a:cubicBezTo>
                  <a:cubicBezTo>
                    <a:pt x="287" y="1334"/>
                    <a:pt x="254" y="1368"/>
                    <a:pt x="214" y="1368"/>
                  </a:cubicBezTo>
                  <a:cubicBezTo>
                    <a:pt x="173" y="1368"/>
                    <a:pt x="140" y="1334"/>
                    <a:pt x="140" y="1293"/>
                  </a:cubicBezTo>
                  <a:cubicBezTo>
                    <a:pt x="140" y="955"/>
                    <a:pt x="140" y="955"/>
                    <a:pt x="140" y="95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0" name="Freeform 44"/>
            <p:cNvSpPr>
              <a:spLocks/>
            </p:cNvSpPr>
            <p:nvPr userDrawn="1"/>
          </p:nvSpPr>
          <p:spPr bwMode="auto">
            <a:xfrm>
              <a:off x="2070100" y="1039813"/>
              <a:ext cx="176213" cy="579438"/>
            </a:xfrm>
            <a:custGeom>
              <a:avLst/>
              <a:gdLst>
                <a:gd name="T0" fmla="*/ 73 w 147"/>
                <a:gd name="T1" fmla="*/ 486 h 486"/>
                <a:gd name="T2" fmla="*/ 147 w 147"/>
                <a:gd name="T3" fmla="*/ 412 h 486"/>
                <a:gd name="T4" fmla="*/ 147 w 147"/>
                <a:gd name="T5" fmla="*/ 74 h 486"/>
                <a:gd name="T6" fmla="*/ 73 w 147"/>
                <a:gd name="T7" fmla="*/ 0 h 486"/>
                <a:gd name="T8" fmla="*/ 0 w 147"/>
                <a:gd name="T9" fmla="*/ 74 h 486"/>
                <a:gd name="T10" fmla="*/ 0 w 147"/>
                <a:gd name="T11" fmla="*/ 412 h 486"/>
                <a:gd name="T12" fmla="*/ 73 w 1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147" h="486">
                  <a:moveTo>
                    <a:pt x="73" y="486"/>
                  </a:moveTo>
                  <a:cubicBezTo>
                    <a:pt x="113" y="486"/>
                    <a:pt x="147" y="453"/>
                    <a:pt x="147" y="412"/>
                  </a:cubicBezTo>
                  <a:cubicBezTo>
                    <a:pt x="147" y="412"/>
                    <a:pt x="147" y="412"/>
                    <a:pt x="147" y="74"/>
                  </a:cubicBezTo>
                  <a:cubicBezTo>
                    <a:pt x="147" y="33"/>
                    <a:pt x="113" y="0"/>
                    <a:pt x="73" y="0"/>
                  </a:cubicBezTo>
                  <a:cubicBezTo>
                    <a:pt x="32" y="0"/>
                    <a:pt x="0" y="33"/>
                    <a:pt x="0" y="74"/>
                  </a:cubicBezTo>
                  <a:cubicBezTo>
                    <a:pt x="0" y="74"/>
                    <a:pt x="0" y="74"/>
                    <a:pt x="0" y="412"/>
                  </a:cubicBezTo>
                  <a:cubicBezTo>
                    <a:pt x="0" y="453"/>
                    <a:pt x="32" y="486"/>
                    <a:pt x="73" y="48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1" name="Freeform 45"/>
            <p:cNvSpPr>
              <a:spLocks/>
            </p:cNvSpPr>
            <p:nvPr userDrawn="1"/>
          </p:nvSpPr>
          <p:spPr bwMode="auto">
            <a:xfrm>
              <a:off x="3449638" y="1258888"/>
              <a:ext cx="176213" cy="404813"/>
            </a:xfrm>
            <a:custGeom>
              <a:avLst/>
              <a:gdLst>
                <a:gd name="T0" fmla="*/ 74 w 148"/>
                <a:gd name="T1" fmla="*/ 339 h 339"/>
                <a:gd name="T2" fmla="*/ 148 w 148"/>
                <a:gd name="T3" fmla="*/ 265 h 339"/>
                <a:gd name="T4" fmla="*/ 148 w 148"/>
                <a:gd name="T5" fmla="*/ 74 h 339"/>
                <a:gd name="T6" fmla="*/ 74 w 148"/>
                <a:gd name="T7" fmla="*/ 0 h 339"/>
                <a:gd name="T8" fmla="*/ 0 w 148"/>
                <a:gd name="T9" fmla="*/ 74 h 339"/>
                <a:gd name="T10" fmla="*/ 0 w 148"/>
                <a:gd name="T11" fmla="*/ 265 h 339"/>
                <a:gd name="T12" fmla="*/ 74 w 148"/>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48" h="339">
                  <a:moveTo>
                    <a:pt x="74" y="339"/>
                  </a:moveTo>
                  <a:cubicBezTo>
                    <a:pt x="115" y="339"/>
                    <a:pt x="148" y="306"/>
                    <a:pt x="148" y="265"/>
                  </a:cubicBezTo>
                  <a:cubicBezTo>
                    <a:pt x="148" y="265"/>
                    <a:pt x="148" y="265"/>
                    <a:pt x="148" y="74"/>
                  </a:cubicBezTo>
                  <a:cubicBezTo>
                    <a:pt x="148" y="33"/>
                    <a:pt x="115" y="0"/>
                    <a:pt x="74" y="0"/>
                  </a:cubicBezTo>
                  <a:cubicBezTo>
                    <a:pt x="33" y="0"/>
                    <a:pt x="0" y="33"/>
                    <a:pt x="0" y="74"/>
                  </a:cubicBezTo>
                  <a:cubicBezTo>
                    <a:pt x="0" y="74"/>
                    <a:pt x="0" y="74"/>
                    <a:pt x="0" y="265"/>
                  </a:cubicBezTo>
                  <a:cubicBezTo>
                    <a:pt x="0" y="306"/>
                    <a:pt x="33" y="339"/>
                    <a:pt x="74" y="3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2" name="Oval 46"/>
            <p:cNvSpPr>
              <a:spLocks noChangeArrowheads="1"/>
            </p:cNvSpPr>
            <p:nvPr userDrawn="1"/>
          </p:nvSpPr>
          <p:spPr bwMode="auto">
            <a:xfrm>
              <a:off x="1714500" y="612776"/>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3" name="Freeform 47"/>
            <p:cNvSpPr>
              <a:spLocks/>
            </p:cNvSpPr>
            <p:nvPr userDrawn="1"/>
          </p:nvSpPr>
          <p:spPr bwMode="auto">
            <a:xfrm>
              <a:off x="2760663" y="1162051"/>
              <a:ext cx="174625" cy="401638"/>
            </a:xfrm>
            <a:custGeom>
              <a:avLst/>
              <a:gdLst>
                <a:gd name="T0" fmla="*/ 73 w 147"/>
                <a:gd name="T1" fmla="*/ 337 h 337"/>
                <a:gd name="T2" fmla="*/ 147 w 147"/>
                <a:gd name="T3" fmla="*/ 264 h 337"/>
                <a:gd name="T4" fmla="*/ 147 w 147"/>
                <a:gd name="T5" fmla="*/ 74 h 337"/>
                <a:gd name="T6" fmla="*/ 73 w 147"/>
                <a:gd name="T7" fmla="*/ 0 h 337"/>
                <a:gd name="T8" fmla="*/ 0 w 147"/>
                <a:gd name="T9" fmla="*/ 74 h 337"/>
                <a:gd name="T10" fmla="*/ 0 w 147"/>
                <a:gd name="T11" fmla="*/ 264 h 337"/>
                <a:gd name="T12" fmla="*/ 73 w 147"/>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147" h="337">
                  <a:moveTo>
                    <a:pt x="73" y="337"/>
                  </a:moveTo>
                  <a:cubicBezTo>
                    <a:pt x="114" y="337"/>
                    <a:pt x="147" y="305"/>
                    <a:pt x="147" y="264"/>
                  </a:cubicBezTo>
                  <a:cubicBezTo>
                    <a:pt x="147" y="264"/>
                    <a:pt x="147" y="264"/>
                    <a:pt x="147" y="74"/>
                  </a:cubicBezTo>
                  <a:cubicBezTo>
                    <a:pt x="147" y="33"/>
                    <a:pt x="114" y="0"/>
                    <a:pt x="73" y="0"/>
                  </a:cubicBezTo>
                  <a:cubicBezTo>
                    <a:pt x="32" y="0"/>
                    <a:pt x="0" y="33"/>
                    <a:pt x="0" y="74"/>
                  </a:cubicBezTo>
                  <a:cubicBezTo>
                    <a:pt x="0" y="74"/>
                    <a:pt x="0" y="74"/>
                    <a:pt x="0" y="264"/>
                  </a:cubicBezTo>
                  <a:cubicBezTo>
                    <a:pt x="0" y="305"/>
                    <a:pt x="32" y="337"/>
                    <a:pt x="73" y="33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4" name="Oval 48"/>
            <p:cNvSpPr>
              <a:spLocks noChangeArrowheads="1"/>
            </p:cNvSpPr>
            <p:nvPr userDrawn="1"/>
          </p:nvSpPr>
          <p:spPr bwMode="auto">
            <a:xfrm>
              <a:off x="2070100" y="803276"/>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5" name="Oval 49"/>
            <p:cNvSpPr>
              <a:spLocks noChangeArrowheads="1"/>
            </p:cNvSpPr>
            <p:nvPr userDrawn="1"/>
          </p:nvSpPr>
          <p:spPr bwMode="auto">
            <a:xfrm>
              <a:off x="3449638" y="1022351"/>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4" name="Retângulo 3"/>
          <p:cNvSpPr/>
          <p:nvPr userDrawn="1"/>
        </p:nvSpPr>
        <p:spPr>
          <a:xfrm>
            <a:off x="0" y="6768251"/>
            <a:ext cx="9144000" cy="89749"/>
          </a:xfrm>
          <a:prstGeom prst="rect">
            <a:avLst/>
          </a:prstGeom>
          <a:solidFill>
            <a:srgbClr val="6F7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p:cNvSpPr/>
          <p:nvPr userDrawn="1"/>
        </p:nvSpPr>
        <p:spPr>
          <a:xfrm flipV="1">
            <a:off x="0" y="6722532"/>
            <a:ext cx="9144000" cy="45719"/>
          </a:xfrm>
          <a:prstGeom prst="rect">
            <a:avLst/>
          </a:prstGeom>
          <a:solidFill>
            <a:srgbClr val="41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userDrawn="1"/>
        </p:nvSpPr>
        <p:spPr>
          <a:xfrm>
            <a:off x="3595611" y="1772816"/>
            <a:ext cx="1952779" cy="1323439"/>
          </a:xfrm>
          <a:prstGeom prst="rect">
            <a:avLst/>
          </a:prstGeom>
          <a:noFill/>
        </p:spPr>
        <p:txBody>
          <a:bodyPr wrap="none" rtlCol="0">
            <a:spAutoFit/>
          </a:bodyPr>
          <a:lstStyle/>
          <a:p>
            <a:r>
              <a:rPr lang="pt-BR" sz="8000" b="1" dirty="0">
                <a:solidFill>
                  <a:srgbClr val="85847F"/>
                </a:solidFill>
              </a:rPr>
              <a:t>ISG</a:t>
            </a:r>
          </a:p>
        </p:txBody>
      </p:sp>
      <p:sp>
        <p:nvSpPr>
          <p:cNvPr id="58" name="CaixaDeTexto 57">
            <a:extLst>
              <a:ext uri="{FF2B5EF4-FFF2-40B4-BE49-F238E27FC236}">
                <a16:creationId xmlns:a16="http://schemas.microsoft.com/office/drawing/2014/main" id="{2A6C7FAA-54C5-CD4B-95B9-22D7EB5297BE}"/>
              </a:ext>
            </a:extLst>
          </p:cNvPr>
          <p:cNvSpPr txBox="1"/>
          <p:nvPr userDrawn="1"/>
        </p:nvSpPr>
        <p:spPr>
          <a:xfrm>
            <a:off x="2893510" y="2859475"/>
            <a:ext cx="3357009" cy="400110"/>
          </a:xfrm>
          <a:prstGeom prst="rect">
            <a:avLst/>
          </a:prstGeom>
          <a:noFill/>
        </p:spPr>
        <p:txBody>
          <a:bodyPr wrap="none" rtlCol="0">
            <a:spAutoFit/>
          </a:bodyPr>
          <a:lstStyle/>
          <a:p>
            <a:pPr algn="ctr"/>
            <a:r>
              <a:rPr lang="pt-BR" sz="2000" b="1" dirty="0" err="1">
                <a:solidFill>
                  <a:srgbClr val="85847F"/>
                </a:solidFill>
                <a:latin typeface="+mj-lt"/>
              </a:rPr>
              <a:t>Índice</a:t>
            </a:r>
            <a:r>
              <a:rPr lang="pt-BR" sz="2000" b="1" dirty="0">
                <a:solidFill>
                  <a:srgbClr val="85847F"/>
                </a:solidFill>
                <a:latin typeface="+mj-lt"/>
              </a:rPr>
              <a:t> de </a:t>
            </a:r>
            <a:r>
              <a:rPr lang="pt-BR" sz="2000" b="1" dirty="0" err="1">
                <a:solidFill>
                  <a:srgbClr val="85847F"/>
                </a:solidFill>
                <a:latin typeface="+mj-lt"/>
              </a:rPr>
              <a:t>Satisfacción</a:t>
            </a:r>
            <a:r>
              <a:rPr lang="pt-BR" sz="2000" b="1" dirty="0">
                <a:solidFill>
                  <a:srgbClr val="85847F"/>
                </a:solidFill>
                <a:latin typeface="+mj-lt"/>
              </a:rPr>
              <a:t> General</a:t>
            </a:r>
          </a:p>
        </p:txBody>
      </p:sp>
    </p:spTree>
    <p:extLst>
      <p:ext uri="{BB962C8B-B14F-4D97-AF65-F5344CB8AC3E}">
        <p14:creationId xmlns:p14="http://schemas.microsoft.com/office/powerpoint/2010/main" val="15997030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ISC - ÍNDICE DE SATISFACCIÓN ">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7" name="Retângulo 56"/>
          <p:cNvSpPr/>
          <p:nvPr userDrawn="1"/>
        </p:nvSpPr>
        <p:spPr>
          <a:xfrm>
            <a:off x="0" y="2631545"/>
            <a:ext cx="9144000" cy="4226455"/>
          </a:xfrm>
          <a:prstGeom prst="rect">
            <a:avLst/>
          </a:prstGeom>
          <a:solidFill>
            <a:schemeClr val="tx1">
              <a:lumMod val="65000"/>
              <a:lumOff val="3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6" name="Grupo 55"/>
          <p:cNvGrpSpPr/>
          <p:nvPr userDrawn="1"/>
        </p:nvGrpSpPr>
        <p:grpSpPr>
          <a:xfrm>
            <a:off x="0" y="33864"/>
            <a:ext cx="9144000" cy="5632450"/>
            <a:chOff x="0" y="612776"/>
            <a:chExt cx="9144000" cy="5632450"/>
          </a:xfrm>
          <a:solidFill>
            <a:schemeClr val="bg1"/>
          </a:solidFill>
          <a:effectLst/>
        </p:grpSpPr>
        <p:sp>
          <p:nvSpPr>
            <p:cNvPr id="11" name="Oval 5"/>
            <p:cNvSpPr>
              <a:spLocks noChangeArrowheads="1"/>
            </p:cNvSpPr>
            <p:nvPr userDrawn="1"/>
          </p:nvSpPr>
          <p:spPr bwMode="auto">
            <a:xfrm>
              <a:off x="2770188" y="6069013"/>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2" name="Oval 6"/>
            <p:cNvSpPr>
              <a:spLocks noChangeArrowheads="1"/>
            </p:cNvSpPr>
            <p:nvPr userDrawn="1"/>
          </p:nvSpPr>
          <p:spPr bwMode="auto">
            <a:xfrm>
              <a:off x="3468688" y="5881688"/>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3" name="Oval 7"/>
            <p:cNvSpPr>
              <a:spLocks noChangeArrowheads="1"/>
            </p:cNvSpPr>
            <p:nvPr userDrawn="1"/>
          </p:nvSpPr>
          <p:spPr bwMode="auto">
            <a:xfrm>
              <a:off x="4149725" y="5659438"/>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4" name="Oval 8"/>
            <p:cNvSpPr>
              <a:spLocks noChangeArrowheads="1"/>
            </p:cNvSpPr>
            <p:nvPr userDrawn="1"/>
          </p:nvSpPr>
          <p:spPr bwMode="auto">
            <a:xfrm>
              <a:off x="4837113" y="5881688"/>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5" name="Freeform 9"/>
            <p:cNvSpPr>
              <a:spLocks/>
            </p:cNvSpPr>
            <p:nvPr userDrawn="1"/>
          </p:nvSpPr>
          <p:spPr bwMode="auto">
            <a:xfrm>
              <a:off x="2414588" y="5237163"/>
              <a:ext cx="174625" cy="581025"/>
            </a:xfrm>
            <a:custGeom>
              <a:avLst/>
              <a:gdLst>
                <a:gd name="T0" fmla="*/ 74 w 147"/>
                <a:gd name="T1" fmla="*/ 0 h 487"/>
                <a:gd name="T2" fmla="*/ 0 w 147"/>
                <a:gd name="T3" fmla="*/ 74 h 487"/>
                <a:gd name="T4" fmla="*/ 0 w 147"/>
                <a:gd name="T5" fmla="*/ 412 h 487"/>
                <a:gd name="T6" fmla="*/ 74 w 147"/>
                <a:gd name="T7" fmla="*/ 487 h 487"/>
                <a:gd name="T8" fmla="*/ 147 w 147"/>
                <a:gd name="T9" fmla="*/ 412 h 487"/>
                <a:gd name="T10" fmla="*/ 147 w 147"/>
                <a:gd name="T11" fmla="*/ 74 h 487"/>
                <a:gd name="T12" fmla="*/ 74 w 147"/>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147" h="487">
                  <a:moveTo>
                    <a:pt x="74" y="0"/>
                  </a:moveTo>
                  <a:cubicBezTo>
                    <a:pt x="33" y="0"/>
                    <a:pt x="0" y="33"/>
                    <a:pt x="0" y="74"/>
                  </a:cubicBezTo>
                  <a:cubicBezTo>
                    <a:pt x="0" y="74"/>
                    <a:pt x="0" y="74"/>
                    <a:pt x="0" y="412"/>
                  </a:cubicBezTo>
                  <a:cubicBezTo>
                    <a:pt x="0" y="453"/>
                    <a:pt x="33" y="487"/>
                    <a:pt x="74" y="487"/>
                  </a:cubicBezTo>
                  <a:cubicBezTo>
                    <a:pt x="115" y="487"/>
                    <a:pt x="147" y="453"/>
                    <a:pt x="147" y="412"/>
                  </a:cubicBezTo>
                  <a:cubicBezTo>
                    <a:pt x="147" y="412"/>
                    <a:pt x="147" y="412"/>
                    <a:pt x="147" y="74"/>
                  </a:cubicBezTo>
                  <a:cubicBezTo>
                    <a:pt x="147" y="33"/>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6" name="Freeform 10"/>
            <p:cNvSpPr>
              <a:spLocks/>
            </p:cNvSpPr>
            <p:nvPr userDrawn="1"/>
          </p:nvSpPr>
          <p:spPr bwMode="auto">
            <a:xfrm>
              <a:off x="4149725" y="5194301"/>
              <a:ext cx="174625" cy="403225"/>
            </a:xfrm>
            <a:custGeom>
              <a:avLst/>
              <a:gdLst>
                <a:gd name="T0" fmla="*/ 74 w 147"/>
                <a:gd name="T1" fmla="*/ 0 h 338"/>
                <a:gd name="T2" fmla="*/ 0 w 147"/>
                <a:gd name="T3" fmla="*/ 73 h 338"/>
                <a:gd name="T4" fmla="*/ 0 w 147"/>
                <a:gd name="T5" fmla="*/ 264 h 338"/>
                <a:gd name="T6" fmla="*/ 74 w 147"/>
                <a:gd name="T7" fmla="*/ 338 h 338"/>
                <a:gd name="T8" fmla="*/ 147 w 147"/>
                <a:gd name="T9" fmla="*/ 264 h 338"/>
                <a:gd name="T10" fmla="*/ 147 w 147"/>
                <a:gd name="T11" fmla="*/ 73 h 338"/>
                <a:gd name="T12" fmla="*/ 74 w 147"/>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47" h="338">
                  <a:moveTo>
                    <a:pt x="74" y="0"/>
                  </a:moveTo>
                  <a:cubicBezTo>
                    <a:pt x="33" y="0"/>
                    <a:pt x="0" y="32"/>
                    <a:pt x="0" y="73"/>
                  </a:cubicBezTo>
                  <a:cubicBezTo>
                    <a:pt x="0" y="73"/>
                    <a:pt x="0" y="73"/>
                    <a:pt x="0" y="264"/>
                  </a:cubicBezTo>
                  <a:cubicBezTo>
                    <a:pt x="0" y="305"/>
                    <a:pt x="33" y="338"/>
                    <a:pt x="74" y="338"/>
                  </a:cubicBezTo>
                  <a:cubicBezTo>
                    <a:pt x="115" y="338"/>
                    <a:pt x="147" y="305"/>
                    <a:pt x="147" y="264"/>
                  </a:cubicBezTo>
                  <a:cubicBezTo>
                    <a:pt x="147" y="264"/>
                    <a:pt x="147" y="264"/>
                    <a:pt x="147" y="73"/>
                  </a:cubicBezTo>
                  <a:cubicBezTo>
                    <a:pt x="147"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7" name="Oval 11"/>
            <p:cNvSpPr>
              <a:spLocks noChangeArrowheads="1"/>
            </p:cNvSpPr>
            <p:nvPr userDrawn="1"/>
          </p:nvSpPr>
          <p:spPr bwMode="auto">
            <a:xfrm>
              <a:off x="354013" y="5881688"/>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8" name="Oval 12"/>
            <p:cNvSpPr>
              <a:spLocks noChangeArrowheads="1"/>
            </p:cNvSpPr>
            <p:nvPr userDrawn="1"/>
          </p:nvSpPr>
          <p:spPr bwMode="auto">
            <a:xfrm>
              <a:off x="2414588" y="5878513"/>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9" name="Oval 13"/>
            <p:cNvSpPr>
              <a:spLocks noChangeArrowheads="1"/>
            </p:cNvSpPr>
            <p:nvPr userDrawn="1"/>
          </p:nvSpPr>
          <p:spPr bwMode="auto">
            <a:xfrm>
              <a:off x="1035050" y="5659438"/>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 name="Freeform 14"/>
            <p:cNvSpPr>
              <a:spLocks/>
            </p:cNvSpPr>
            <p:nvPr userDrawn="1"/>
          </p:nvSpPr>
          <p:spPr bwMode="auto">
            <a:xfrm>
              <a:off x="1724025" y="5294313"/>
              <a:ext cx="176213" cy="401638"/>
            </a:xfrm>
            <a:custGeom>
              <a:avLst/>
              <a:gdLst>
                <a:gd name="T0" fmla="*/ 74 w 148"/>
                <a:gd name="T1" fmla="*/ 0 h 337"/>
                <a:gd name="T2" fmla="*/ 0 w 148"/>
                <a:gd name="T3" fmla="*/ 73 h 337"/>
                <a:gd name="T4" fmla="*/ 0 w 148"/>
                <a:gd name="T5" fmla="*/ 264 h 337"/>
                <a:gd name="T6" fmla="*/ 74 w 148"/>
                <a:gd name="T7" fmla="*/ 337 h 337"/>
                <a:gd name="T8" fmla="*/ 148 w 148"/>
                <a:gd name="T9" fmla="*/ 264 h 337"/>
                <a:gd name="T10" fmla="*/ 148 w 148"/>
                <a:gd name="T11" fmla="*/ 73 h 337"/>
                <a:gd name="T12" fmla="*/ 74 w 148"/>
                <a:gd name="T13" fmla="*/ 0 h 337"/>
              </a:gdLst>
              <a:ahLst/>
              <a:cxnLst>
                <a:cxn ang="0">
                  <a:pos x="T0" y="T1"/>
                </a:cxn>
                <a:cxn ang="0">
                  <a:pos x="T2" y="T3"/>
                </a:cxn>
                <a:cxn ang="0">
                  <a:pos x="T4" y="T5"/>
                </a:cxn>
                <a:cxn ang="0">
                  <a:pos x="T6" y="T7"/>
                </a:cxn>
                <a:cxn ang="0">
                  <a:pos x="T8" y="T9"/>
                </a:cxn>
                <a:cxn ang="0">
                  <a:pos x="T10" y="T11"/>
                </a:cxn>
                <a:cxn ang="0">
                  <a:pos x="T12" y="T13"/>
                </a:cxn>
              </a:cxnLst>
              <a:rect l="0" t="0" r="r" b="b"/>
              <a:pathLst>
                <a:path w="148" h="337">
                  <a:moveTo>
                    <a:pt x="74" y="0"/>
                  </a:moveTo>
                  <a:cubicBezTo>
                    <a:pt x="34" y="0"/>
                    <a:pt x="0" y="33"/>
                    <a:pt x="0" y="73"/>
                  </a:cubicBezTo>
                  <a:cubicBezTo>
                    <a:pt x="0" y="73"/>
                    <a:pt x="0" y="73"/>
                    <a:pt x="0" y="264"/>
                  </a:cubicBezTo>
                  <a:cubicBezTo>
                    <a:pt x="0" y="304"/>
                    <a:pt x="34" y="337"/>
                    <a:pt x="74" y="337"/>
                  </a:cubicBezTo>
                  <a:cubicBezTo>
                    <a:pt x="115" y="337"/>
                    <a:pt x="148" y="304"/>
                    <a:pt x="148" y="264"/>
                  </a:cubicBezTo>
                  <a:cubicBezTo>
                    <a:pt x="148" y="264"/>
                    <a:pt x="148" y="264"/>
                    <a:pt x="148" y="73"/>
                  </a:cubicBezTo>
                  <a:cubicBezTo>
                    <a:pt x="148" y="33"/>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 name="Freeform 15"/>
            <p:cNvSpPr>
              <a:spLocks/>
            </p:cNvSpPr>
            <p:nvPr userDrawn="1"/>
          </p:nvSpPr>
          <p:spPr bwMode="auto">
            <a:xfrm>
              <a:off x="1035050" y="5194301"/>
              <a:ext cx="174625" cy="403225"/>
            </a:xfrm>
            <a:custGeom>
              <a:avLst/>
              <a:gdLst>
                <a:gd name="T0" fmla="*/ 74 w 147"/>
                <a:gd name="T1" fmla="*/ 0 h 338"/>
                <a:gd name="T2" fmla="*/ 0 w 147"/>
                <a:gd name="T3" fmla="*/ 73 h 338"/>
                <a:gd name="T4" fmla="*/ 0 w 147"/>
                <a:gd name="T5" fmla="*/ 264 h 338"/>
                <a:gd name="T6" fmla="*/ 74 w 147"/>
                <a:gd name="T7" fmla="*/ 338 h 338"/>
                <a:gd name="T8" fmla="*/ 147 w 147"/>
                <a:gd name="T9" fmla="*/ 264 h 338"/>
                <a:gd name="T10" fmla="*/ 147 w 147"/>
                <a:gd name="T11" fmla="*/ 73 h 338"/>
                <a:gd name="T12" fmla="*/ 74 w 147"/>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47" h="338">
                  <a:moveTo>
                    <a:pt x="74" y="0"/>
                  </a:moveTo>
                  <a:cubicBezTo>
                    <a:pt x="33" y="0"/>
                    <a:pt x="0" y="32"/>
                    <a:pt x="0" y="73"/>
                  </a:cubicBezTo>
                  <a:cubicBezTo>
                    <a:pt x="0" y="73"/>
                    <a:pt x="0" y="73"/>
                    <a:pt x="0" y="264"/>
                  </a:cubicBezTo>
                  <a:cubicBezTo>
                    <a:pt x="0" y="305"/>
                    <a:pt x="33" y="338"/>
                    <a:pt x="74" y="338"/>
                  </a:cubicBezTo>
                  <a:cubicBezTo>
                    <a:pt x="114" y="338"/>
                    <a:pt x="147" y="305"/>
                    <a:pt x="147" y="264"/>
                  </a:cubicBezTo>
                  <a:cubicBezTo>
                    <a:pt x="147" y="264"/>
                    <a:pt x="147" y="264"/>
                    <a:pt x="147" y="73"/>
                  </a:cubicBezTo>
                  <a:cubicBezTo>
                    <a:pt x="147" y="32"/>
                    <a:pt x="114"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 name="Freeform 16"/>
            <p:cNvSpPr>
              <a:spLocks/>
            </p:cNvSpPr>
            <p:nvPr userDrawn="1"/>
          </p:nvSpPr>
          <p:spPr bwMode="auto">
            <a:xfrm>
              <a:off x="2765425" y="5418138"/>
              <a:ext cx="174625" cy="579438"/>
            </a:xfrm>
            <a:custGeom>
              <a:avLst/>
              <a:gdLst>
                <a:gd name="T0" fmla="*/ 73 w 147"/>
                <a:gd name="T1" fmla="*/ 487 h 487"/>
                <a:gd name="T2" fmla="*/ 147 w 147"/>
                <a:gd name="T3" fmla="*/ 413 h 487"/>
                <a:gd name="T4" fmla="*/ 147 w 147"/>
                <a:gd name="T5" fmla="*/ 75 h 487"/>
                <a:gd name="T6" fmla="*/ 73 w 147"/>
                <a:gd name="T7" fmla="*/ 0 h 487"/>
                <a:gd name="T8" fmla="*/ 0 w 147"/>
                <a:gd name="T9" fmla="*/ 75 h 487"/>
                <a:gd name="T10" fmla="*/ 0 w 147"/>
                <a:gd name="T11" fmla="*/ 413 h 487"/>
                <a:gd name="T12" fmla="*/ 73 w 147"/>
                <a:gd name="T13" fmla="*/ 487 h 487"/>
              </a:gdLst>
              <a:ahLst/>
              <a:cxnLst>
                <a:cxn ang="0">
                  <a:pos x="T0" y="T1"/>
                </a:cxn>
                <a:cxn ang="0">
                  <a:pos x="T2" y="T3"/>
                </a:cxn>
                <a:cxn ang="0">
                  <a:pos x="T4" y="T5"/>
                </a:cxn>
                <a:cxn ang="0">
                  <a:pos x="T6" y="T7"/>
                </a:cxn>
                <a:cxn ang="0">
                  <a:pos x="T8" y="T9"/>
                </a:cxn>
                <a:cxn ang="0">
                  <a:pos x="T10" y="T11"/>
                </a:cxn>
                <a:cxn ang="0">
                  <a:pos x="T12" y="T13"/>
                </a:cxn>
              </a:cxnLst>
              <a:rect l="0" t="0" r="r" b="b"/>
              <a:pathLst>
                <a:path w="147" h="487">
                  <a:moveTo>
                    <a:pt x="73" y="487"/>
                  </a:moveTo>
                  <a:cubicBezTo>
                    <a:pt x="113" y="487"/>
                    <a:pt x="147" y="454"/>
                    <a:pt x="147" y="413"/>
                  </a:cubicBezTo>
                  <a:cubicBezTo>
                    <a:pt x="147" y="413"/>
                    <a:pt x="147" y="413"/>
                    <a:pt x="147" y="75"/>
                  </a:cubicBezTo>
                  <a:cubicBezTo>
                    <a:pt x="147" y="34"/>
                    <a:pt x="113" y="0"/>
                    <a:pt x="73" y="0"/>
                  </a:cubicBezTo>
                  <a:cubicBezTo>
                    <a:pt x="32" y="0"/>
                    <a:pt x="0" y="34"/>
                    <a:pt x="0" y="75"/>
                  </a:cubicBezTo>
                  <a:cubicBezTo>
                    <a:pt x="0" y="75"/>
                    <a:pt x="0" y="75"/>
                    <a:pt x="0" y="413"/>
                  </a:cubicBezTo>
                  <a:cubicBezTo>
                    <a:pt x="0" y="454"/>
                    <a:pt x="32" y="487"/>
                    <a:pt x="73" y="48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3" name="Oval 17"/>
            <p:cNvSpPr>
              <a:spLocks noChangeArrowheads="1"/>
            </p:cNvSpPr>
            <p:nvPr userDrawn="1"/>
          </p:nvSpPr>
          <p:spPr bwMode="auto">
            <a:xfrm>
              <a:off x="7951788" y="5881688"/>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4" name="Oval 18"/>
            <p:cNvSpPr>
              <a:spLocks noChangeArrowheads="1"/>
            </p:cNvSpPr>
            <p:nvPr userDrawn="1"/>
          </p:nvSpPr>
          <p:spPr bwMode="auto">
            <a:xfrm>
              <a:off x="5518150" y="5659438"/>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5" name="Freeform 19"/>
            <p:cNvSpPr>
              <a:spLocks/>
            </p:cNvSpPr>
            <p:nvPr userDrawn="1"/>
          </p:nvSpPr>
          <p:spPr bwMode="auto">
            <a:xfrm>
              <a:off x="7248525" y="5418138"/>
              <a:ext cx="174625" cy="579438"/>
            </a:xfrm>
            <a:custGeom>
              <a:avLst/>
              <a:gdLst>
                <a:gd name="T0" fmla="*/ 73 w 147"/>
                <a:gd name="T1" fmla="*/ 487 h 487"/>
                <a:gd name="T2" fmla="*/ 147 w 147"/>
                <a:gd name="T3" fmla="*/ 413 h 487"/>
                <a:gd name="T4" fmla="*/ 147 w 147"/>
                <a:gd name="T5" fmla="*/ 75 h 487"/>
                <a:gd name="T6" fmla="*/ 73 w 147"/>
                <a:gd name="T7" fmla="*/ 0 h 487"/>
                <a:gd name="T8" fmla="*/ 0 w 147"/>
                <a:gd name="T9" fmla="*/ 75 h 487"/>
                <a:gd name="T10" fmla="*/ 0 w 147"/>
                <a:gd name="T11" fmla="*/ 413 h 487"/>
                <a:gd name="T12" fmla="*/ 73 w 147"/>
                <a:gd name="T13" fmla="*/ 487 h 487"/>
              </a:gdLst>
              <a:ahLst/>
              <a:cxnLst>
                <a:cxn ang="0">
                  <a:pos x="T0" y="T1"/>
                </a:cxn>
                <a:cxn ang="0">
                  <a:pos x="T2" y="T3"/>
                </a:cxn>
                <a:cxn ang="0">
                  <a:pos x="T4" y="T5"/>
                </a:cxn>
                <a:cxn ang="0">
                  <a:pos x="T6" y="T7"/>
                </a:cxn>
                <a:cxn ang="0">
                  <a:pos x="T8" y="T9"/>
                </a:cxn>
                <a:cxn ang="0">
                  <a:pos x="T10" y="T11"/>
                </a:cxn>
                <a:cxn ang="0">
                  <a:pos x="T12" y="T13"/>
                </a:cxn>
              </a:cxnLst>
              <a:rect l="0" t="0" r="r" b="b"/>
              <a:pathLst>
                <a:path w="147" h="487">
                  <a:moveTo>
                    <a:pt x="73" y="487"/>
                  </a:moveTo>
                  <a:cubicBezTo>
                    <a:pt x="114" y="487"/>
                    <a:pt x="147" y="454"/>
                    <a:pt x="147" y="413"/>
                  </a:cubicBezTo>
                  <a:cubicBezTo>
                    <a:pt x="147" y="413"/>
                    <a:pt x="147" y="413"/>
                    <a:pt x="147" y="75"/>
                  </a:cubicBezTo>
                  <a:cubicBezTo>
                    <a:pt x="147" y="34"/>
                    <a:pt x="114" y="0"/>
                    <a:pt x="73" y="0"/>
                  </a:cubicBezTo>
                  <a:cubicBezTo>
                    <a:pt x="32" y="0"/>
                    <a:pt x="0" y="34"/>
                    <a:pt x="0" y="75"/>
                  </a:cubicBezTo>
                  <a:cubicBezTo>
                    <a:pt x="0" y="75"/>
                    <a:pt x="0" y="75"/>
                    <a:pt x="0" y="413"/>
                  </a:cubicBezTo>
                  <a:cubicBezTo>
                    <a:pt x="0" y="454"/>
                    <a:pt x="32" y="487"/>
                    <a:pt x="73" y="48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6" name="Freeform 20"/>
            <p:cNvSpPr>
              <a:spLocks/>
            </p:cNvSpPr>
            <p:nvPr userDrawn="1"/>
          </p:nvSpPr>
          <p:spPr bwMode="auto">
            <a:xfrm>
              <a:off x="8632825" y="5194301"/>
              <a:ext cx="176213" cy="403225"/>
            </a:xfrm>
            <a:custGeom>
              <a:avLst/>
              <a:gdLst>
                <a:gd name="T0" fmla="*/ 74 w 147"/>
                <a:gd name="T1" fmla="*/ 0 h 338"/>
                <a:gd name="T2" fmla="*/ 0 w 147"/>
                <a:gd name="T3" fmla="*/ 73 h 338"/>
                <a:gd name="T4" fmla="*/ 0 w 147"/>
                <a:gd name="T5" fmla="*/ 264 h 338"/>
                <a:gd name="T6" fmla="*/ 74 w 147"/>
                <a:gd name="T7" fmla="*/ 338 h 338"/>
                <a:gd name="T8" fmla="*/ 147 w 147"/>
                <a:gd name="T9" fmla="*/ 264 h 338"/>
                <a:gd name="T10" fmla="*/ 147 w 147"/>
                <a:gd name="T11" fmla="*/ 73 h 338"/>
                <a:gd name="T12" fmla="*/ 74 w 147"/>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47" h="338">
                  <a:moveTo>
                    <a:pt x="74" y="0"/>
                  </a:moveTo>
                  <a:cubicBezTo>
                    <a:pt x="33" y="0"/>
                    <a:pt x="0" y="32"/>
                    <a:pt x="0" y="73"/>
                  </a:cubicBezTo>
                  <a:cubicBezTo>
                    <a:pt x="0" y="73"/>
                    <a:pt x="0" y="73"/>
                    <a:pt x="0" y="264"/>
                  </a:cubicBezTo>
                  <a:cubicBezTo>
                    <a:pt x="0" y="305"/>
                    <a:pt x="33" y="338"/>
                    <a:pt x="74" y="338"/>
                  </a:cubicBezTo>
                  <a:cubicBezTo>
                    <a:pt x="115" y="338"/>
                    <a:pt x="147" y="305"/>
                    <a:pt x="147" y="264"/>
                  </a:cubicBezTo>
                  <a:cubicBezTo>
                    <a:pt x="147" y="264"/>
                    <a:pt x="147" y="264"/>
                    <a:pt x="147" y="73"/>
                  </a:cubicBezTo>
                  <a:cubicBezTo>
                    <a:pt x="147"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7" name="Oval 21"/>
            <p:cNvSpPr>
              <a:spLocks noChangeArrowheads="1"/>
            </p:cNvSpPr>
            <p:nvPr userDrawn="1"/>
          </p:nvSpPr>
          <p:spPr bwMode="auto">
            <a:xfrm>
              <a:off x="8632825" y="5659438"/>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8" name="Oval 22"/>
            <p:cNvSpPr>
              <a:spLocks noChangeArrowheads="1"/>
            </p:cNvSpPr>
            <p:nvPr userDrawn="1"/>
          </p:nvSpPr>
          <p:spPr bwMode="auto">
            <a:xfrm>
              <a:off x="7253288" y="6069013"/>
              <a:ext cx="176213"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9" name="Freeform 23"/>
            <p:cNvSpPr>
              <a:spLocks/>
            </p:cNvSpPr>
            <p:nvPr userDrawn="1"/>
          </p:nvSpPr>
          <p:spPr bwMode="auto">
            <a:xfrm>
              <a:off x="6208713" y="5294313"/>
              <a:ext cx="176213" cy="401638"/>
            </a:xfrm>
            <a:custGeom>
              <a:avLst/>
              <a:gdLst>
                <a:gd name="T0" fmla="*/ 74 w 147"/>
                <a:gd name="T1" fmla="*/ 0 h 337"/>
                <a:gd name="T2" fmla="*/ 0 w 147"/>
                <a:gd name="T3" fmla="*/ 73 h 337"/>
                <a:gd name="T4" fmla="*/ 0 w 147"/>
                <a:gd name="T5" fmla="*/ 264 h 337"/>
                <a:gd name="T6" fmla="*/ 74 w 147"/>
                <a:gd name="T7" fmla="*/ 337 h 337"/>
                <a:gd name="T8" fmla="*/ 147 w 147"/>
                <a:gd name="T9" fmla="*/ 264 h 337"/>
                <a:gd name="T10" fmla="*/ 147 w 147"/>
                <a:gd name="T11" fmla="*/ 73 h 337"/>
                <a:gd name="T12" fmla="*/ 74 w 147"/>
                <a:gd name="T13" fmla="*/ 0 h 337"/>
              </a:gdLst>
              <a:ahLst/>
              <a:cxnLst>
                <a:cxn ang="0">
                  <a:pos x="T0" y="T1"/>
                </a:cxn>
                <a:cxn ang="0">
                  <a:pos x="T2" y="T3"/>
                </a:cxn>
                <a:cxn ang="0">
                  <a:pos x="T4" y="T5"/>
                </a:cxn>
                <a:cxn ang="0">
                  <a:pos x="T6" y="T7"/>
                </a:cxn>
                <a:cxn ang="0">
                  <a:pos x="T8" y="T9"/>
                </a:cxn>
                <a:cxn ang="0">
                  <a:pos x="T10" y="T11"/>
                </a:cxn>
                <a:cxn ang="0">
                  <a:pos x="T12" y="T13"/>
                </a:cxn>
              </a:cxnLst>
              <a:rect l="0" t="0" r="r" b="b"/>
              <a:pathLst>
                <a:path w="147" h="337">
                  <a:moveTo>
                    <a:pt x="74" y="0"/>
                  </a:moveTo>
                  <a:cubicBezTo>
                    <a:pt x="33" y="0"/>
                    <a:pt x="0" y="33"/>
                    <a:pt x="0" y="73"/>
                  </a:cubicBezTo>
                  <a:cubicBezTo>
                    <a:pt x="0" y="73"/>
                    <a:pt x="0" y="73"/>
                    <a:pt x="0" y="264"/>
                  </a:cubicBezTo>
                  <a:cubicBezTo>
                    <a:pt x="0" y="304"/>
                    <a:pt x="33" y="337"/>
                    <a:pt x="74" y="337"/>
                  </a:cubicBezTo>
                  <a:cubicBezTo>
                    <a:pt x="115" y="337"/>
                    <a:pt x="147" y="304"/>
                    <a:pt x="147" y="264"/>
                  </a:cubicBezTo>
                  <a:cubicBezTo>
                    <a:pt x="147" y="264"/>
                    <a:pt x="147" y="264"/>
                    <a:pt x="147" y="73"/>
                  </a:cubicBezTo>
                  <a:cubicBezTo>
                    <a:pt x="147" y="33"/>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 name="Freeform 24"/>
            <p:cNvSpPr>
              <a:spLocks/>
            </p:cNvSpPr>
            <p:nvPr userDrawn="1"/>
          </p:nvSpPr>
          <p:spPr bwMode="auto">
            <a:xfrm>
              <a:off x="5518150" y="5194301"/>
              <a:ext cx="176213" cy="403225"/>
            </a:xfrm>
            <a:custGeom>
              <a:avLst/>
              <a:gdLst>
                <a:gd name="T0" fmla="*/ 74 w 148"/>
                <a:gd name="T1" fmla="*/ 0 h 338"/>
                <a:gd name="T2" fmla="*/ 0 w 148"/>
                <a:gd name="T3" fmla="*/ 73 h 338"/>
                <a:gd name="T4" fmla="*/ 0 w 148"/>
                <a:gd name="T5" fmla="*/ 264 h 338"/>
                <a:gd name="T6" fmla="*/ 74 w 148"/>
                <a:gd name="T7" fmla="*/ 338 h 338"/>
                <a:gd name="T8" fmla="*/ 148 w 148"/>
                <a:gd name="T9" fmla="*/ 264 h 338"/>
                <a:gd name="T10" fmla="*/ 148 w 148"/>
                <a:gd name="T11" fmla="*/ 73 h 338"/>
                <a:gd name="T12" fmla="*/ 74 w 148"/>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48" h="338">
                  <a:moveTo>
                    <a:pt x="74" y="0"/>
                  </a:moveTo>
                  <a:cubicBezTo>
                    <a:pt x="33" y="0"/>
                    <a:pt x="0" y="32"/>
                    <a:pt x="0" y="73"/>
                  </a:cubicBezTo>
                  <a:cubicBezTo>
                    <a:pt x="0" y="73"/>
                    <a:pt x="0" y="73"/>
                    <a:pt x="0" y="264"/>
                  </a:cubicBezTo>
                  <a:cubicBezTo>
                    <a:pt x="0" y="305"/>
                    <a:pt x="33" y="338"/>
                    <a:pt x="74" y="338"/>
                  </a:cubicBezTo>
                  <a:cubicBezTo>
                    <a:pt x="115" y="338"/>
                    <a:pt x="148" y="305"/>
                    <a:pt x="148" y="264"/>
                  </a:cubicBezTo>
                  <a:cubicBezTo>
                    <a:pt x="148" y="264"/>
                    <a:pt x="148" y="264"/>
                    <a:pt x="148" y="73"/>
                  </a:cubicBezTo>
                  <a:cubicBezTo>
                    <a:pt x="148"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 name="Oval 25"/>
            <p:cNvSpPr>
              <a:spLocks noChangeArrowheads="1"/>
            </p:cNvSpPr>
            <p:nvPr userDrawn="1"/>
          </p:nvSpPr>
          <p:spPr bwMode="auto">
            <a:xfrm>
              <a:off x="6899275" y="5878513"/>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 name="Freeform 26"/>
            <p:cNvSpPr>
              <a:spLocks/>
            </p:cNvSpPr>
            <p:nvPr userDrawn="1"/>
          </p:nvSpPr>
          <p:spPr bwMode="auto">
            <a:xfrm>
              <a:off x="6899275" y="5237163"/>
              <a:ext cx="174625" cy="581025"/>
            </a:xfrm>
            <a:custGeom>
              <a:avLst/>
              <a:gdLst>
                <a:gd name="T0" fmla="*/ 74 w 147"/>
                <a:gd name="T1" fmla="*/ 0 h 487"/>
                <a:gd name="T2" fmla="*/ 0 w 147"/>
                <a:gd name="T3" fmla="*/ 74 h 487"/>
                <a:gd name="T4" fmla="*/ 0 w 147"/>
                <a:gd name="T5" fmla="*/ 412 h 487"/>
                <a:gd name="T6" fmla="*/ 74 w 147"/>
                <a:gd name="T7" fmla="*/ 487 h 487"/>
                <a:gd name="T8" fmla="*/ 147 w 147"/>
                <a:gd name="T9" fmla="*/ 412 h 487"/>
                <a:gd name="T10" fmla="*/ 147 w 147"/>
                <a:gd name="T11" fmla="*/ 74 h 487"/>
                <a:gd name="T12" fmla="*/ 74 w 147"/>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147" h="487">
                  <a:moveTo>
                    <a:pt x="74" y="0"/>
                  </a:moveTo>
                  <a:cubicBezTo>
                    <a:pt x="34" y="0"/>
                    <a:pt x="0" y="33"/>
                    <a:pt x="0" y="74"/>
                  </a:cubicBezTo>
                  <a:cubicBezTo>
                    <a:pt x="0" y="74"/>
                    <a:pt x="0" y="74"/>
                    <a:pt x="0" y="412"/>
                  </a:cubicBezTo>
                  <a:cubicBezTo>
                    <a:pt x="0" y="453"/>
                    <a:pt x="34" y="487"/>
                    <a:pt x="74" y="487"/>
                  </a:cubicBezTo>
                  <a:cubicBezTo>
                    <a:pt x="115" y="487"/>
                    <a:pt x="147" y="453"/>
                    <a:pt x="147" y="412"/>
                  </a:cubicBezTo>
                  <a:cubicBezTo>
                    <a:pt x="147" y="412"/>
                    <a:pt x="147" y="412"/>
                    <a:pt x="147" y="74"/>
                  </a:cubicBezTo>
                  <a:cubicBezTo>
                    <a:pt x="147" y="33"/>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3" name="Freeform 27"/>
            <p:cNvSpPr>
              <a:spLocks/>
            </p:cNvSpPr>
            <p:nvPr userDrawn="1"/>
          </p:nvSpPr>
          <p:spPr bwMode="auto">
            <a:xfrm>
              <a:off x="6203950" y="860426"/>
              <a:ext cx="176213" cy="579438"/>
            </a:xfrm>
            <a:custGeom>
              <a:avLst/>
              <a:gdLst>
                <a:gd name="T0" fmla="*/ 74 w 147"/>
                <a:gd name="T1" fmla="*/ 0 h 486"/>
                <a:gd name="T2" fmla="*/ 0 w 147"/>
                <a:gd name="T3" fmla="*/ 73 h 486"/>
                <a:gd name="T4" fmla="*/ 0 w 147"/>
                <a:gd name="T5" fmla="*/ 411 h 486"/>
                <a:gd name="T6" fmla="*/ 74 w 147"/>
                <a:gd name="T7" fmla="*/ 486 h 486"/>
                <a:gd name="T8" fmla="*/ 147 w 147"/>
                <a:gd name="T9" fmla="*/ 411 h 486"/>
                <a:gd name="T10" fmla="*/ 147 w 147"/>
                <a:gd name="T11" fmla="*/ 73 h 486"/>
                <a:gd name="T12" fmla="*/ 74 w 147"/>
                <a:gd name="T13" fmla="*/ 0 h 486"/>
              </a:gdLst>
              <a:ahLst/>
              <a:cxnLst>
                <a:cxn ang="0">
                  <a:pos x="T0" y="T1"/>
                </a:cxn>
                <a:cxn ang="0">
                  <a:pos x="T2" y="T3"/>
                </a:cxn>
                <a:cxn ang="0">
                  <a:pos x="T4" y="T5"/>
                </a:cxn>
                <a:cxn ang="0">
                  <a:pos x="T6" y="T7"/>
                </a:cxn>
                <a:cxn ang="0">
                  <a:pos x="T8" y="T9"/>
                </a:cxn>
                <a:cxn ang="0">
                  <a:pos x="T10" y="T11"/>
                </a:cxn>
                <a:cxn ang="0">
                  <a:pos x="T12" y="T13"/>
                </a:cxn>
              </a:cxnLst>
              <a:rect l="0" t="0" r="r" b="b"/>
              <a:pathLst>
                <a:path w="147" h="486">
                  <a:moveTo>
                    <a:pt x="74" y="0"/>
                  </a:moveTo>
                  <a:cubicBezTo>
                    <a:pt x="34" y="0"/>
                    <a:pt x="0" y="32"/>
                    <a:pt x="0" y="73"/>
                  </a:cubicBezTo>
                  <a:cubicBezTo>
                    <a:pt x="0" y="73"/>
                    <a:pt x="0" y="73"/>
                    <a:pt x="0" y="411"/>
                  </a:cubicBezTo>
                  <a:cubicBezTo>
                    <a:pt x="0" y="452"/>
                    <a:pt x="34" y="486"/>
                    <a:pt x="74" y="486"/>
                  </a:cubicBezTo>
                  <a:cubicBezTo>
                    <a:pt x="115" y="486"/>
                    <a:pt x="147" y="452"/>
                    <a:pt x="147" y="411"/>
                  </a:cubicBezTo>
                  <a:cubicBezTo>
                    <a:pt x="147" y="411"/>
                    <a:pt x="147" y="411"/>
                    <a:pt x="147" y="73"/>
                  </a:cubicBezTo>
                  <a:cubicBezTo>
                    <a:pt x="147"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4" name="Oval 28"/>
            <p:cNvSpPr>
              <a:spLocks noChangeArrowheads="1"/>
            </p:cNvSpPr>
            <p:nvPr userDrawn="1"/>
          </p:nvSpPr>
          <p:spPr bwMode="auto">
            <a:xfrm>
              <a:off x="6199188" y="612776"/>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5" name="Oval 29"/>
            <p:cNvSpPr>
              <a:spLocks noChangeArrowheads="1"/>
            </p:cNvSpPr>
            <p:nvPr userDrawn="1"/>
          </p:nvSpPr>
          <p:spPr bwMode="auto">
            <a:xfrm>
              <a:off x="8615363" y="800101"/>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6" name="Oval 30"/>
            <p:cNvSpPr>
              <a:spLocks noChangeArrowheads="1"/>
            </p:cNvSpPr>
            <p:nvPr userDrawn="1"/>
          </p:nvSpPr>
          <p:spPr bwMode="auto">
            <a:xfrm>
              <a:off x="4819650" y="1022351"/>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7" name="Freeform 31"/>
            <p:cNvSpPr>
              <a:spLocks/>
            </p:cNvSpPr>
            <p:nvPr userDrawn="1"/>
          </p:nvSpPr>
          <p:spPr bwMode="auto">
            <a:xfrm>
              <a:off x="4819650" y="1258888"/>
              <a:ext cx="174625" cy="404813"/>
            </a:xfrm>
            <a:custGeom>
              <a:avLst/>
              <a:gdLst>
                <a:gd name="T0" fmla="*/ 73 w 147"/>
                <a:gd name="T1" fmla="*/ 339 h 339"/>
                <a:gd name="T2" fmla="*/ 147 w 147"/>
                <a:gd name="T3" fmla="*/ 265 h 339"/>
                <a:gd name="T4" fmla="*/ 147 w 147"/>
                <a:gd name="T5" fmla="*/ 74 h 339"/>
                <a:gd name="T6" fmla="*/ 73 w 147"/>
                <a:gd name="T7" fmla="*/ 0 h 339"/>
                <a:gd name="T8" fmla="*/ 0 w 147"/>
                <a:gd name="T9" fmla="*/ 74 h 339"/>
                <a:gd name="T10" fmla="*/ 0 w 147"/>
                <a:gd name="T11" fmla="*/ 265 h 339"/>
                <a:gd name="T12" fmla="*/ 73 w 147"/>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47" h="339">
                  <a:moveTo>
                    <a:pt x="73" y="339"/>
                  </a:moveTo>
                  <a:cubicBezTo>
                    <a:pt x="114" y="339"/>
                    <a:pt x="147" y="306"/>
                    <a:pt x="147" y="265"/>
                  </a:cubicBezTo>
                  <a:cubicBezTo>
                    <a:pt x="147" y="265"/>
                    <a:pt x="147" y="265"/>
                    <a:pt x="147" y="74"/>
                  </a:cubicBezTo>
                  <a:cubicBezTo>
                    <a:pt x="147" y="33"/>
                    <a:pt x="114" y="0"/>
                    <a:pt x="73" y="0"/>
                  </a:cubicBezTo>
                  <a:cubicBezTo>
                    <a:pt x="32" y="0"/>
                    <a:pt x="0" y="33"/>
                    <a:pt x="0" y="74"/>
                  </a:cubicBezTo>
                  <a:cubicBezTo>
                    <a:pt x="0" y="74"/>
                    <a:pt x="0" y="74"/>
                    <a:pt x="0" y="265"/>
                  </a:cubicBezTo>
                  <a:cubicBezTo>
                    <a:pt x="0" y="306"/>
                    <a:pt x="32" y="339"/>
                    <a:pt x="73" y="3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8" name="Freeform 32"/>
            <p:cNvSpPr>
              <a:spLocks/>
            </p:cNvSpPr>
            <p:nvPr userDrawn="1"/>
          </p:nvSpPr>
          <p:spPr bwMode="auto">
            <a:xfrm>
              <a:off x="6554788" y="1039813"/>
              <a:ext cx="174625" cy="579438"/>
            </a:xfrm>
            <a:custGeom>
              <a:avLst/>
              <a:gdLst>
                <a:gd name="T0" fmla="*/ 73 w 147"/>
                <a:gd name="T1" fmla="*/ 486 h 486"/>
                <a:gd name="T2" fmla="*/ 147 w 147"/>
                <a:gd name="T3" fmla="*/ 412 h 486"/>
                <a:gd name="T4" fmla="*/ 147 w 147"/>
                <a:gd name="T5" fmla="*/ 74 h 486"/>
                <a:gd name="T6" fmla="*/ 73 w 147"/>
                <a:gd name="T7" fmla="*/ 0 h 486"/>
                <a:gd name="T8" fmla="*/ 0 w 147"/>
                <a:gd name="T9" fmla="*/ 74 h 486"/>
                <a:gd name="T10" fmla="*/ 0 w 147"/>
                <a:gd name="T11" fmla="*/ 412 h 486"/>
                <a:gd name="T12" fmla="*/ 73 w 1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147" h="486">
                  <a:moveTo>
                    <a:pt x="73" y="486"/>
                  </a:moveTo>
                  <a:cubicBezTo>
                    <a:pt x="114" y="486"/>
                    <a:pt x="147" y="453"/>
                    <a:pt x="147" y="412"/>
                  </a:cubicBezTo>
                  <a:cubicBezTo>
                    <a:pt x="147" y="412"/>
                    <a:pt x="147" y="412"/>
                    <a:pt x="147" y="74"/>
                  </a:cubicBezTo>
                  <a:cubicBezTo>
                    <a:pt x="147" y="33"/>
                    <a:pt x="114" y="0"/>
                    <a:pt x="73" y="0"/>
                  </a:cubicBezTo>
                  <a:cubicBezTo>
                    <a:pt x="32" y="0"/>
                    <a:pt x="0" y="33"/>
                    <a:pt x="0" y="74"/>
                  </a:cubicBezTo>
                  <a:cubicBezTo>
                    <a:pt x="0" y="74"/>
                    <a:pt x="0" y="74"/>
                    <a:pt x="0" y="412"/>
                  </a:cubicBezTo>
                  <a:cubicBezTo>
                    <a:pt x="0" y="453"/>
                    <a:pt x="32" y="486"/>
                    <a:pt x="73" y="48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9" name="Oval 33"/>
            <p:cNvSpPr>
              <a:spLocks noChangeArrowheads="1"/>
            </p:cNvSpPr>
            <p:nvPr userDrawn="1"/>
          </p:nvSpPr>
          <p:spPr bwMode="auto">
            <a:xfrm>
              <a:off x="7934325" y="1022351"/>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0" name="Oval 34"/>
            <p:cNvSpPr>
              <a:spLocks noChangeArrowheads="1"/>
            </p:cNvSpPr>
            <p:nvPr userDrawn="1"/>
          </p:nvSpPr>
          <p:spPr bwMode="auto">
            <a:xfrm>
              <a:off x="4132263" y="800101"/>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1" name="Freeform 35"/>
            <p:cNvSpPr>
              <a:spLocks/>
            </p:cNvSpPr>
            <p:nvPr userDrawn="1"/>
          </p:nvSpPr>
          <p:spPr bwMode="auto">
            <a:xfrm>
              <a:off x="7934325" y="1258888"/>
              <a:ext cx="174625" cy="404813"/>
            </a:xfrm>
            <a:custGeom>
              <a:avLst/>
              <a:gdLst>
                <a:gd name="T0" fmla="*/ 73 w 147"/>
                <a:gd name="T1" fmla="*/ 339 h 339"/>
                <a:gd name="T2" fmla="*/ 147 w 147"/>
                <a:gd name="T3" fmla="*/ 265 h 339"/>
                <a:gd name="T4" fmla="*/ 147 w 147"/>
                <a:gd name="T5" fmla="*/ 74 h 339"/>
                <a:gd name="T6" fmla="*/ 73 w 147"/>
                <a:gd name="T7" fmla="*/ 0 h 339"/>
                <a:gd name="T8" fmla="*/ 0 w 147"/>
                <a:gd name="T9" fmla="*/ 74 h 339"/>
                <a:gd name="T10" fmla="*/ 0 w 147"/>
                <a:gd name="T11" fmla="*/ 265 h 339"/>
                <a:gd name="T12" fmla="*/ 73 w 147"/>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47" h="339">
                  <a:moveTo>
                    <a:pt x="73" y="339"/>
                  </a:moveTo>
                  <a:cubicBezTo>
                    <a:pt x="114" y="339"/>
                    <a:pt x="147" y="306"/>
                    <a:pt x="147" y="265"/>
                  </a:cubicBezTo>
                  <a:cubicBezTo>
                    <a:pt x="147" y="265"/>
                    <a:pt x="147" y="265"/>
                    <a:pt x="147" y="74"/>
                  </a:cubicBezTo>
                  <a:cubicBezTo>
                    <a:pt x="147" y="33"/>
                    <a:pt x="114" y="0"/>
                    <a:pt x="73" y="0"/>
                  </a:cubicBezTo>
                  <a:cubicBezTo>
                    <a:pt x="33" y="0"/>
                    <a:pt x="0" y="33"/>
                    <a:pt x="0" y="74"/>
                  </a:cubicBezTo>
                  <a:cubicBezTo>
                    <a:pt x="0" y="74"/>
                    <a:pt x="0" y="74"/>
                    <a:pt x="0" y="265"/>
                  </a:cubicBezTo>
                  <a:cubicBezTo>
                    <a:pt x="0" y="306"/>
                    <a:pt x="33" y="339"/>
                    <a:pt x="73" y="3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2" name="Oval 36"/>
            <p:cNvSpPr>
              <a:spLocks noChangeArrowheads="1"/>
            </p:cNvSpPr>
            <p:nvPr userDrawn="1"/>
          </p:nvSpPr>
          <p:spPr bwMode="auto">
            <a:xfrm>
              <a:off x="6554788" y="803276"/>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3" name="Freeform 37"/>
            <p:cNvSpPr>
              <a:spLocks/>
            </p:cNvSpPr>
            <p:nvPr userDrawn="1"/>
          </p:nvSpPr>
          <p:spPr bwMode="auto">
            <a:xfrm>
              <a:off x="7243763" y="1162051"/>
              <a:ext cx="176213" cy="401638"/>
            </a:xfrm>
            <a:custGeom>
              <a:avLst/>
              <a:gdLst>
                <a:gd name="T0" fmla="*/ 74 w 148"/>
                <a:gd name="T1" fmla="*/ 337 h 337"/>
                <a:gd name="T2" fmla="*/ 148 w 148"/>
                <a:gd name="T3" fmla="*/ 264 h 337"/>
                <a:gd name="T4" fmla="*/ 148 w 148"/>
                <a:gd name="T5" fmla="*/ 74 h 337"/>
                <a:gd name="T6" fmla="*/ 74 w 148"/>
                <a:gd name="T7" fmla="*/ 0 h 337"/>
                <a:gd name="T8" fmla="*/ 0 w 148"/>
                <a:gd name="T9" fmla="*/ 74 h 337"/>
                <a:gd name="T10" fmla="*/ 0 w 148"/>
                <a:gd name="T11" fmla="*/ 264 h 337"/>
                <a:gd name="T12" fmla="*/ 74 w 148"/>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148" h="337">
                  <a:moveTo>
                    <a:pt x="74" y="337"/>
                  </a:moveTo>
                  <a:cubicBezTo>
                    <a:pt x="114" y="337"/>
                    <a:pt x="148" y="305"/>
                    <a:pt x="148" y="264"/>
                  </a:cubicBezTo>
                  <a:cubicBezTo>
                    <a:pt x="148" y="264"/>
                    <a:pt x="148" y="264"/>
                    <a:pt x="148" y="74"/>
                  </a:cubicBezTo>
                  <a:cubicBezTo>
                    <a:pt x="148" y="33"/>
                    <a:pt x="114" y="0"/>
                    <a:pt x="74" y="0"/>
                  </a:cubicBezTo>
                  <a:cubicBezTo>
                    <a:pt x="33" y="0"/>
                    <a:pt x="0" y="33"/>
                    <a:pt x="0" y="74"/>
                  </a:cubicBezTo>
                  <a:cubicBezTo>
                    <a:pt x="0" y="74"/>
                    <a:pt x="0" y="74"/>
                    <a:pt x="0" y="264"/>
                  </a:cubicBezTo>
                  <a:cubicBezTo>
                    <a:pt x="0" y="305"/>
                    <a:pt x="33" y="337"/>
                    <a:pt x="74" y="33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4" name="Oval 38"/>
            <p:cNvSpPr>
              <a:spLocks noChangeArrowheads="1"/>
            </p:cNvSpPr>
            <p:nvPr userDrawn="1"/>
          </p:nvSpPr>
          <p:spPr bwMode="auto">
            <a:xfrm>
              <a:off x="5500688" y="800101"/>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5" name="Oval 39"/>
            <p:cNvSpPr>
              <a:spLocks noChangeArrowheads="1"/>
            </p:cNvSpPr>
            <p:nvPr userDrawn="1"/>
          </p:nvSpPr>
          <p:spPr bwMode="auto">
            <a:xfrm>
              <a:off x="1017588" y="800101"/>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6" name="Oval 40"/>
            <p:cNvSpPr>
              <a:spLocks noChangeArrowheads="1"/>
            </p:cNvSpPr>
            <p:nvPr userDrawn="1"/>
          </p:nvSpPr>
          <p:spPr bwMode="auto">
            <a:xfrm>
              <a:off x="336550" y="1022351"/>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7" name="Freeform 41"/>
            <p:cNvSpPr>
              <a:spLocks/>
            </p:cNvSpPr>
            <p:nvPr userDrawn="1"/>
          </p:nvSpPr>
          <p:spPr bwMode="auto">
            <a:xfrm>
              <a:off x="1720850" y="860426"/>
              <a:ext cx="174625" cy="579438"/>
            </a:xfrm>
            <a:custGeom>
              <a:avLst/>
              <a:gdLst>
                <a:gd name="T0" fmla="*/ 74 w 147"/>
                <a:gd name="T1" fmla="*/ 0 h 486"/>
                <a:gd name="T2" fmla="*/ 0 w 147"/>
                <a:gd name="T3" fmla="*/ 73 h 486"/>
                <a:gd name="T4" fmla="*/ 0 w 147"/>
                <a:gd name="T5" fmla="*/ 411 h 486"/>
                <a:gd name="T6" fmla="*/ 74 w 147"/>
                <a:gd name="T7" fmla="*/ 486 h 486"/>
                <a:gd name="T8" fmla="*/ 147 w 147"/>
                <a:gd name="T9" fmla="*/ 411 h 486"/>
                <a:gd name="T10" fmla="*/ 147 w 147"/>
                <a:gd name="T11" fmla="*/ 73 h 486"/>
                <a:gd name="T12" fmla="*/ 74 w 147"/>
                <a:gd name="T13" fmla="*/ 0 h 486"/>
              </a:gdLst>
              <a:ahLst/>
              <a:cxnLst>
                <a:cxn ang="0">
                  <a:pos x="T0" y="T1"/>
                </a:cxn>
                <a:cxn ang="0">
                  <a:pos x="T2" y="T3"/>
                </a:cxn>
                <a:cxn ang="0">
                  <a:pos x="T4" y="T5"/>
                </a:cxn>
                <a:cxn ang="0">
                  <a:pos x="T6" y="T7"/>
                </a:cxn>
                <a:cxn ang="0">
                  <a:pos x="T8" y="T9"/>
                </a:cxn>
                <a:cxn ang="0">
                  <a:pos x="T10" y="T11"/>
                </a:cxn>
                <a:cxn ang="0">
                  <a:pos x="T12" y="T13"/>
                </a:cxn>
              </a:cxnLst>
              <a:rect l="0" t="0" r="r" b="b"/>
              <a:pathLst>
                <a:path w="147" h="486">
                  <a:moveTo>
                    <a:pt x="74" y="0"/>
                  </a:moveTo>
                  <a:cubicBezTo>
                    <a:pt x="33" y="0"/>
                    <a:pt x="0" y="32"/>
                    <a:pt x="0" y="73"/>
                  </a:cubicBezTo>
                  <a:cubicBezTo>
                    <a:pt x="0" y="73"/>
                    <a:pt x="0" y="73"/>
                    <a:pt x="0" y="411"/>
                  </a:cubicBezTo>
                  <a:cubicBezTo>
                    <a:pt x="0" y="452"/>
                    <a:pt x="33" y="486"/>
                    <a:pt x="74" y="486"/>
                  </a:cubicBezTo>
                  <a:cubicBezTo>
                    <a:pt x="115" y="486"/>
                    <a:pt x="147" y="452"/>
                    <a:pt x="147" y="411"/>
                  </a:cubicBezTo>
                  <a:cubicBezTo>
                    <a:pt x="147" y="411"/>
                    <a:pt x="147" y="411"/>
                    <a:pt x="147" y="73"/>
                  </a:cubicBezTo>
                  <a:cubicBezTo>
                    <a:pt x="147"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8" name="Freeform 42"/>
            <p:cNvSpPr>
              <a:spLocks/>
            </p:cNvSpPr>
            <p:nvPr userDrawn="1"/>
          </p:nvSpPr>
          <p:spPr bwMode="auto">
            <a:xfrm>
              <a:off x="336550" y="1258888"/>
              <a:ext cx="174625" cy="404813"/>
            </a:xfrm>
            <a:custGeom>
              <a:avLst/>
              <a:gdLst>
                <a:gd name="T0" fmla="*/ 73 w 147"/>
                <a:gd name="T1" fmla="*/ 339 h 339"/>
                <a:gd name="T2" fmla="*/ 147 w 147"/>
                <a:gd name="T3" fmla="*/ 265 h 339"/>
                <a:gd name="T4" fmla="*/ 147 w 147"/>
                <a:gd name="T5" fmla="*/ 74 h 339"/>
                <a:gd name="T6" fmla="*/ 73 w 147"/>
                <a:gd name="T7" fmla="*/ 0 h 339"/>
                <a:gd name="T8" fmla="*/ 0 w 147"/>
                <a:gd name="T9" fmla="*/ 74 h 339"/>
                <a:gd name="T10" fmla="*/ 0 w 147"/>
                <a:gd name="T11" fmla="*/ 265 h 339"/>
                <a:gd name="T12" fmla="*/ 73 w 147"/>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47" h="339">
                  <a:moveTo>
                    <a:pt x="73" y="339"/>
                  </a:moveTo>
                  <a:cubicBezTo>
                    <a:pt x="114" y="339"/>
                    <a:pt x="147" y="306"/>
                    <a:pt x="147" y="265"/>
                  </a:cubicBezTo>
                  <a:cubicBezTo>
                    <a:pt x="147" y="265"/>
                    <a:pt x="147" y="265"/>
                    <a:pt x="147" y="74"/>
                  </a:cubicBezTo>
                  <a:cubicBezTo>
                    <a:pt x="147" y="33"/>
                    <a:pt x="114" y="0"/>
                    <a:pt x="73" y="0"/>
                  </a:cubicBezTo>
                  <a:cubicBezTo>
                    <a:pt x="32" y="0"/>
                    <a:pt x="0" y="33"/>
                    <a:pt x="0" y="74"/>
                  </a:cubicBezTo>
                  <a:cubicBezTo>
                    <a:pt x="0" y="74"/>
                    <a:pt x="0" y="74"/>
                    <a:pt x="0" y="265"/>
                  </a:cubicBezTo>
                  <a:cubicBezTo>
                    <a:pt x="0" y="306"/>
                    <a:pt x="32" y="339"/>
                    <a:pt x="73" y="3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9" name="Freeform 43"/>
            <p:cNvSpPr>
              <a:spLocks noEditPoints="1"/>
            </p:cNvSpPr>
            <p:nvPr userDrawn="1"/>
          </p:nvSpPr>
          <p:spPr bwMode="auto">
            <a:xfrm>
              <a:off x="0" y="1044576"/>
              <a:ext cx="9144000" cy="4767263"/>
            </a:xfrm>
            <a:custGeom>
              <a:avLst/>
              <a:gdLst>
                <a:gd name="T0" fmla="*/ 7097 w 7680"/>
                <a:gd name="T1" fmla="*/ 543 h 4002"/>
                <a:gd name="T2" fmla="*/ 6591 w 7680"/>
                <a:gd name="T3" fmla="*/ 808 h 4002"/>
                <a:gd name="T4" fmla="*/ 6083 w 7680"/>
                <a:gd name="T5" fmla="*/ 651 h 4002"/>
                <a:gd name="T6" fmla="*/ 5573 w 7680"/>
                <a:gd name="T7" fmla="*/ 525 h 4002"/>
                <a:gd name="T8" fmla="*/ 5072 w 7680"/>
                <a:gd name="T9" fmla="*/ 205 h 4002"/>
                <a:gd name="T10" fmla="*/ 4489 w 7680"/>
                <a:gd name="T11" fmla="*/ 543 h 4002"/>
                <a:gd name="T12" fmla="*/ 3983 w 7680"/>
                <a:gd name="T13" fmla="*/ 808 h 4002"/>
                <a:gd name="T14" fmla="*/ 3477 w 7680"/>
                <a:gd name="T15" fmla="*/ 540 h 4002"/>
                <a:gd name="T16" fmla="*/ 2897 w 7680"/>
                <a:gd name="T17" fmla="*/ 664 h 4002"/>
                <a:gd name="T18" fmla="*/ 2390 w 7680"/>
                <a:gd name="T19" fmla="*/ 479 h 4002"/>
                <a:gd name="T20" fmla="*/ 1879 w 7680"/>
                <a:gd name="T21" fmla="*/ 599 h 4002"/>
                <a:gd name="T22" fmla="*/ 1376 w 7680"/>
                <a:gd name="T23" fmla="*/ 670 h 4002"/>
                <a:gd name="T24" fmla="*/ 869 w 7680"/>
                <a:gd name="T25" fmla="*/ 540 h 4002"/>
                <a:gd name="T26" fmla="*/ 289 w 7680"/>
                <a:gd name="T27" fmla="*/ 664 h 4002"/>
                <a:gd name="T28" fmla="*/ 0 w 7680"/>
                <a:gd name="T29" fmla="*/ 3797 h 4002"/>
                <a:gd name="T30" fmla="*/ 583 w 7680"/>
                <a:gd name="T31" fmla="*/ 3460 h 4002"/>
                <a:gd name="T32" fmla="*/ 1089 w 7680"/>
                <a:gd name="T33" fmla="*/ 3194 h 4002"/>
                <a:gd name="T34" fmla="*/ 1597 w 7680"/>
                <a:gd name="T35" fmla="*/ 3352 h 4002"/>
                <a:gd name="T36" fmla="*/ 2107 w 7680"/>
                <a:gd name="T37" fmla="*/ 3477 h 4002"/>
                <a:gd name="T38" fmla="*/ 2608 w 7680"/>
                <a:gd name="T39" fmla="*/ 3797 h 4002"/>
                <a:gd name="T40" fmla="*/ 3191 w 7680"/>
                <a:gd name="T41" fmla="*/ 3460 h 4002"/>
                <a:gd name="T42" fmla="*/ 3697 w 7680"/>
                <a:gd name="T43" fmla="*/ 3194 h 4002"/>
                <a:gd name="T44" fmla="*/ 4203 w 7680"/>
                <a:gd name="T45" fmla="*/ 3462 h 4002"/>
                <a:gd name="T46" fmla="*/ 4783 w 7680"/>
                <a:gd name="T47" fmla="*/ 3338 h 4002"/>
                <a:gd name="T48" fmla="*/ 5290 w 7680"/>
                <a:gd name="T49" fmla="*/ 3523 h 4002"/>
                <a:gd name="T50" fmla="*/ 5801 w 7680"/>
                <a:gd name="T51" fmla="*/ 3404 h 4002"/>
                <a:gd name="T52" fmla="*/ 6304 w 7680"/>
                <a:gd name="T53" fmla="*/ 3332 h 4002"/>
                <a:gd name="T54" fmla="*/ 6811 w 7680"/>
                <a:gd name="T55" fmla="*/ 3462 h 4002"/>
                <a:gd name="T56" fmla="*/ 7391 w 7680"/>
                <a:gd name="T57" fmla="*/ 3338 h 4002"/>
                <a:gd name="T58" fmla="*/ 7680 w 7680"/>
                <a:gd name="T59" fmla="*/ 205 h 4002"/>
                <a:gd name="T60" fmla="*/ 501 w 7680"/>
                <a:gd name="T61" fmla="*/ 3321 h 4002"/>
                <a:gd name="T62" fmla="*/ 1088 w 7680"/>
                <a:gd name="T63" fmla="*/ 2546 h 4002"/>
                <a:gd name="T64" fmla="*/ 1605 w 7680"/>
                <a:gd name="T65" fmla="*/ 3150 h 4002"/>
                <a:gd name="T66" fmla="*/ 2538 w 7680"/>
                <a:gd name="T67" fmla="*/ 3261 h 4002"/>
                <a:gd name="T68" fmla="*/ 2834 w 7680"/>
                <a:gd name="T69" fmla="*/ 3593 h 4002"/>
                <a:gd name="T70" fmla="*/ 3109 w 7680"/>
                <a:gd name="T71" fmla="*/ 3109 h 4002"/>
                <a:gd name="T72" fmla="*/ 3767 w 7680"/>
                <a:gd name="T73" fmla="*/ 2676 h 4002"/>
                <a:gd name="T74" fmla="*/ 4065 w 7680"/>
                <a:gd name="T75" fmla="*/ 3520 h 4002"/>
                <a:gd name="T76" fmla="*/ 4267 w 7680"/>
                <a:gd name="T77" fmla="*/ 2771 h 4002"/>
                <a:gd name="T78" fmla="*/ 4785 w 7680"/>
                <a:gd name="T79" fmla="*/ 2709 h 4002"/>
                <a:gd name="T80" fmla="*/ 5728 w 7680"/>
                <a:gd name="T81" fmla="*/ 3177 h 4002"/>
                <a:gd name="T82" fmla="*/ 6379 w 7680"/>
                <a:gd name="T83" fmla="*/ 3187 h 4002"/>
                <a:gd name="T84" fmla="*/ 6875 w 7680"/>
                <a:gd name="T85" fmla="*/ 3321 h 4002"/>
                <a:gd name="T86" fmla="*/ 6949 w 7680"/>
                <a:gd name="T87" fmla="*/ 3035 h 4002"/>
                <a:gd name="T88" fmla="*/ 7540 w 7680"/>
                <a:gd name="T89" fmla="*/ 2709 h 4002"/>
                <a:gd name="T90" fmla="*/ 7179 w 7680"/>
                <a:gd name="T91" fmla="*/ 681 h 4002"/>
                <a:gd name="T92" fmla="*/ 6592 w 7680"/>
                <a:gd name="T93" fmla="*/ 1456 h 4002"/>
                <a:gd name="T94" fmla="*/ 6075 w 7680"/>
                <a:gd name="T95" fmla="*/ 852 h 4002"/>
                <a:gd name="T96" fmla="*/ 5142 w 7680"/>
                <a:gd name="T97" fmla="*/ 742 h 4002"/>
                <a:gd name="T98" fmla="*/ 4846 w 7680"/>
                <a:gd name="T99" fmla="*/ 409 h 4002"/>
                <a:gd name="T100" fmla="*/ 4571 w 7680"/>
                <a:gd name="T101" fmla="*/ 894 h 4002"/>
                <a:gd name="T102" fmla="*/ 3913 w 7680"/>
                <a:gd name="T103" fmla="*/ 1326 h 4002"/>
                <a:gd name="T104" fmla="*/ 3615 w 7680"/>
                <a:gd name="T105" fmla="*/ 483 h 4002"/>
                <a:gd name="T106" fmla="*/ 3413 w 7680"/>
                <a:gd name="T107" fmla="*/ 1231 h 4002"/>
                <a:gd name="T108" fmla="*/ 2895 w 7680"/>
                <a:gd name="T109" fmla="*/ 1293 h 4002"/>
                <a:gd name="T110" fmla="*/ 1952 w 7680"/>
                <a:gd name="T111" fmla="*/ 826 h 4002"/>
                <a:gd name="T112" fmla="*/ 1301 w 7680"/>
                <a:gd name="T113" fmla="*/ 815 h 4002"/>
                <a:gd name="T114" fmla="*/ 805 w 7680"/>
                <a:gd name="T115" fmla="*/ 681 h 4002"/>
                <a:gd name="T116" fmla="*/ 731 w 7680"/>
                <a:gd name="T117" fmla="*/ 967 h 4002"/>
                <a:gd name="T118" fmla="*/ 140 w 7680"/>
                <a:gd name="T119" fmla="*/ 1293 h 4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80" h="4002">
                  <a:moveTo>
                    <a:pt x="7607" y="132"/>
                  </a:moveTo>
                  <a:cubicBezTo>
                    <a:pt x="7566" y="132"/>
                    <a:pt x="7534" y="165"/>
                    <a:pt x="7534" y="205"/>
                  </a:cubicBezTo>
                  <a:cubicBezTo>
                    <a:pt x="7534" y="268"/>
                    <a:pt x="7534" y="268"/>
                    <a:pt x="7534" y="268"/>
                  </a:cubicBezTo>
                  <a:cubicBezTo>
                    <a:pt x="7530" y="305"/>
                    <a:pt x="7498" y="334"/>
                    <a:pt x="7461" y="334"/>
                  </a:cubicBezTo>
                  <a:cubicBezTo>
                    <a:pt x="7427" y="334"/>
                    <a:pt x="7398" y="311"/>
                    <a:pt x="7390" y="280"/>
                  </a:cubicBezTo>
                  <a:cubicBezTo>
                    <a:pt x="7390" y="74"/>
                    <a:pt x="7390" y="74"/>
                    <a:pt x="7390" y="74"/>
                  </a:cubicBezTo>
                  <a:cubicBezTo>
                    <a:pt x="7390" y="33"/>
                    <a:pt x="7357" y="0"/>
                    <a:pt x="7317" y="0"/>
                  </a:cubicBezTo>
                  <a:cubicBezTo>
                    <a:pt x="7276" y="0"/>
                    <a:pt x="7243" y="33"/>
                    <a:pt x="7243" y="74"/>
                  </a:cubicBezTo>
                  <a:cubicBezTo>
                    <a:pt x="7243" y="540"/>
                    <a:pt x="7243" y="540"/>
                    <a:pt x="7243" y="540"/>
                  </a:cubicBezTo>
                  <a:cubicBezTo>
                    <a:pt x="7241" y="579"/>
                    <a:pt x="7209" y="609"/>
                    <a:pt x="7171" y="609"/>
                  </a:cubicBezTo>
                  <a:cubicBezTo>
                    <a:pt x="7132" y="609"/>
                    <a:pt x="7101" y="580"/>
                    <a:pt x="7097" y="543"/>
                  </a:cubicBezTo>
                  <a:cubicBezTo>
                    <a:pt x="7097" y="491"/>
                    <a:pt x="7097" y="491"/>
                    <a:pt x="7097" y="491"/>
                  </a:cubicBezTo>
                  <a:cubicBezTo>
                    <a:pt x="7097" y="451"/>
                    <a:pt x="7064" y="418"/>
                    <a:pt x="7024" y="418"/>
                  </a:cubicBezTo>
                  <a:cubicBezTo>
                    <a:pt x="6983" y="418"/>
                    <a:pt x="6951" y="451"/>
                    <a:pt x="6951" y="491"/>
                  </a:cubicBezTo>
                  <a:cubicBezTo>
                    <a:pt x="6951" y="757"/>
                    <a:pt x="6951" y="757"/>
                    <a:pt x="6951" y="757"/>
                  </a:cubicBezTo>
                  <a:cubicBezTo>
                    <a:pt x="6942" y="788"/>
                    <a:pt x="6914" y="810"/>
                    <a:pt x="6880" y="810"/>
                  </a:cubicBezTo>
                  <a:cubicBezTo>
                    <a:pt x="6847" y="810"/>
                    <a:pt x="6819" y="789"/>
                    <a:pt x="6810" y="759"/>
                  </a:cubicBezTo>
                  <a:cubicBezTo>
                    <a:pt x="6810" y="664"/>
                    <a:pt x="6810" y="664"/>
                    <a:pt x="6810" y="664"/>
                  </a:cubicBezTo>
                  <a:cubicBezTo>
                    <a:pt x="6810" y="623"/>
                    <a:pt x="6777" y="591"/>
                    <a:pt x="6737" y="591"/>
                  </a:cubicBezTo>
                  <a:cubicBezTo>
                    <a:pt x="6696" y="591"/>
                    <a:pt x="6664" y="623"/>
                    <a:pt x="6664" y="664"/>
                  </a:cubicBezTo>
                  <a:cubicBezTo>
                    <a:pt x="6664" y="746"/>
                    <a:pt x="6664" y="746"/>
                    <a:pt x="6664" y="746"/>
                  </a:cubicBezTo>
                  <a:cubicBezTo>
                    <a:pt x="6658" y="781"/>
                    <a:pt x="6628" y="808"/>
                    <a:pt x="6591" y="808"/>
                  </a:cubicBezTo>
                  <a:cubicBezTo>
                    <a:pt x="6551" y="808"/>
                    <a:pt x="6518" y="775"/>
                    <a:pt x="6518" y="734"/>
                  </a:cubicBezTo>
                  <a:cubicBezTo>
                    <a:pt x="6518" y="278"/>
                    <a:pt x="6518" y="278"/>
                    <a:pt x="6518" y="278"/>
                  </a:cubicBezTo>
                  <a:cubicBezTo>
                    <a:pt x="6518" y="237"/>
                    <a:pt x="6485" y="204"/>
                    <a:pt x="6444" y="204"/>
                  </a:cubicBezTo>
                  <a:cubicBezTo>
                    <a:pt x="6404" y="204"/>
                    <a:pt x="6371" y="237"/>
                    <a:pt x="6371" y="278"/>
                  </a:cubicBezTo>
                  <a:cubicBezTo>
                    <a:pt x="6371" y="946"/>
                    <a:pt x="6371" y="946"/>
                    <a:pt x="6371" y="946"/>
                  </a:cubicBezTo>
                  <a:cubicBezTo>
                    <a:pt x="6360" y="974"/>
                    <a:pt x="6334" y="994"/>
                    <a:pt x="6302" y="994"/>
                  </a:cubicBezTo>
                  <a:cubicBezTo>
                    <a:pt x="6264" y="994"/>
                    <a:pt x="6232" y="965"/>
                    <a:pt x="6229" y="927"/>
                  </a:cubicBezTo>
                  <a:cubicBezTo>
                    <a:pt x="6229" y="553"/>
                    <a:pt x="6229" y="553"/>
                    <a:pt x="6229" y="553"/>
                  </a:cubicBezTo>
                  <a:cubicBezTo>
                    <a:pt x="6229" y="512"/>
                    <a:pt x="6196" y="479"/>
                    <a:pt x="6156" y="479"/>
                  </a:cubicBezTo>
                  <a:cubicBezTo>
                    <a:pt x="6116" y="479"/>
                    <a:pt x="6083" y="512"/>
                    <a:pt x="6083" y="553"/>
                  </a:cubicBezTo>
                  <a:cubicBezTo>
                    <a:pt x="6083" y="651"/>
                    <a:pt x="6083" y="651"/>
                    <a:pt x="6083" y="651"/>
                  </a:cubicBezTo>
                  <a:cubicBezTo>
                    <a:pt x="6080" y="688"/>
                    <a:pt x="6048" y="717"/>
                    <a:pt x="6009" y="717"/>
                  </a:cubicBezTo>
                  <a:cubicBezTo>
                    <a:pt x="5972" y="717"/>
                    <a:pt x="5940" y="688"/>
                    <a:pt x="5937" y="651"/>
                  </a:cubicBezTo>
                  <a:cubicBezTo>
                    <a:pt x="5937" y="428"/>
                    <a:pt x="5937" y="428"/>
                    <a:pt x="5937" y="428"/>
                  </a:cubicBezTo>
                  <a:cubicBezTo>
                    <a:pt x="5937" y="387"/>
                    <a:pt x="5904" y="355"/>
                    <a:pt x="5863" y="355"/>
                  </a:cubicBezTo>
                  <a:cubicBezTo>
                    <a:pt x="5823" y="355"/>
                    <a:pt x="5790" y="387"/>
                    <a:pt x="5790" y="428"/>
                  </a:cubicBezTo>
                  <a:cubicBezTo>
                    <a:pt x="5790" y="705"/>
                    <a:pt x="5790" y="705"/>
                    <a:pt x="5790" y="705"/>
                  </a:cubicBezTo>
                  <a:cubicBezTo>
                    <a:pt x="5783" y="739"/>
                    <a:pt x="5753" y="764"/>
                    <a:pt x="5718" y="764"/>
                  </a:cubicBezTo>
                  <a:cubicBezTo>
                    <a:pt x="5681" y="764"/>
                    <a:pt x="5651" y="738"/>
                    <a:pt x="5645" y="702"/>
                  </a:cubicBezTo>
                  <a:cubicBezTo>
                    <a:pt x="5645" y="599"/>
                    <a:pt x="5645" y="599"/>
                    <a:pt x="5645" y="599"/>
                  </a:cubicBezTo>
                  <a:cubicBezTo>
                    <a:pt x="5645" y="598"/>
                    <a:pt x="5645" y="598"/>
                    <a:pt x="5645" y="598"/>
                  </a:cubicBezTo>
                  <a:cubicBezTo>
                    <a:pt x="5645" y="558"/>
                    <a:pt x="5613" y="525"/>
                    <a:pt x="5573" y="525"/>
                  </a:cubicBezTo>
                  <a:cubicBezTo>
                    <a:pt x="5532" y="525"/>
                    <a:pt x="5499" y="558"/>
                    <a:pt x="5499" y="598"/>
                  </a:cubicBezTo>
                  <a:cubicBezTo>
                    <a:pt x="5499" y="750"/>
                    <a:pt x="5499" y="750"/>
                    <a:pt x="5499" y="750"/>
                  </a:cubicBezTo>
                  <a:cubicBezTo>
                    <a:pt x="5489" y="777"/>
                    <a:pt x="5461" y="796"/>
                    <a:pt x="5431" y="796"/>
                  </a:cubicBezTo>
                  <a:cubicBezTo>
                    <a:pt x="5399" y="796"/>
                    <a:pt x="5372" y="776"/>
                    <a:pt x="5362" y="747"/>
                  </a:cubicBezTo>
                  <a:cubicBezTo>
                    <a:pt x="5362" y="489"/>
                    <a:pt x="5362" y="489"/>
                    <a:pt x="5362" y="489"/>
                  </a:cubicBezTo>
                  <a:cubicBezTo>
                    <a:pt x="5362" y="448"/>
                    <a:pt x="5330" y="415"/>
                    <a:pt x="5289" y="415"/>
                  </a:cubicBezTo>
                  <a:cubicBezTo>
                    <a:pt x="5248" y="415"/>
                    <a:pt x="5215" y="448"/>
                    <a:pt x="5215" y="489"/>
                  </a:cubicBezTo>
                  <a:cubicBezTo>
                    <a:pt x="5215" y="605"/>
                    <a:pt x="5215" y="605"/>
                    <a:pt x="5215" y="605"/>
                  </a:cubicBezTo>
                  <a:cubicBezTo>
                    <a:pt x="5211" y="642"/>
                    <a:pt x="5180" y="670"/>
                    <a:pt x="5142" y="670"/>
                  </a:cubicBezTo>
                  <a:cubicBezTo>
                    <a:pt x="5109" y="670"/>
                    <a:pt x="5081" y="647"/>
                    <a:pt x="5072" y="616"/>
                  </a:cubicBezTo>
                  <a:cubicBezTo>
                    <a:pt x="5072" y="205"/>
                    <a:pt x="5072" y="205"/>
                    <a:pt x="5072" y="205"/>
                  </a:cubicBezTo>
                  <a:cubicBezTo>
                    <a:pt x="5072" y="165"/>
                    <a:pt x="5039" y="132"/>
                    <a:pt x="4998" y="132"/>
                  </a:cubicBezTo>
                  <a:cubicBezTo>
                    <a:pt x="4958" y="132"/>
                    <a:pt x="4926" y="165"/>
                    <a:pt x="4926" y="205"/>
                  </a:cubicBezTo>
                  <a:cubicBezTo>
                    <a:pt x="4926" y="268"/>
                    <a:pt x="4926" y="268"/>
                    <a:pt x="4926" y="268"/>
                  </a:cubicBezTo>
                  <a:cubicBezTo>
                    <a:pt x="4922" y="305"/>
                    <a:pt x="4890" y="334"/>
                    <a:pt x="4853" y="334"/>
                  </a:cubicBezTo>
                  <a:cubicBezTo>
                    <a:pt x="4819" y="334"/>
                    <a:pt x="4791" y="311"/>
                    <a:pt x="4782" y="280"/>
                  </a:cubicBezTo>
                  <a:cubicBezTo>
                    <a:pt x="4782" y="74"/>
                    <a:pt x="4782" y="74"/>
                    <a:pt x="4782" y="74"/>
                  </a:cubicBezTo>
                  <a:cubicBezTo>
                    <a:pt x="4782" y="33"/>
                    <a:pt x="4749" y="0"/>
                    <a:pt x="4709" y="0"/>
                  </a:cubicBezTo>
                  <a:cubicBezTo>
                    <a:pt x="4668" y="0"/>
                    <a:pt x="4635" y="33"/>
                    <a:pt x="4635" y="74"/>
                  </a:cubicBezTo>
                  <a:cubicBezTo>
                    <a:pt x="4635" y="540"/>
                    <a:pt x="4635" y="540"/>
                    <a:pt x="4635" y="540"/>
                  </a:cubicBezTo>
                  <a:cubicBezTo>
                    <a:pt x="4633" y="579"/>
                    <a:pt x="4601" y="609"/>
                    <a:pt x="4562" y="609"/>
                  </a:cubicBezTo>
                  <a:cubicBezTo>
                    <a:pt x="4524" y="609"/>
                    <a:pt x="4492" y="580"/>
                    <a:pt x="4489" y="543"/>
                  </a:cubicBezTo>
                  <a:cubicBezTo>
                    <a:pt x="4489" y="491"/>
                    <a:pt x="4489" y="491"/>
                    <a:pt x="4489" y="491"/>
                  </a:cubicBezTo>
                  <a:cubicBezTo>
                    <a:pt x="4489" y="451"/>
                    <a:pt x="4456" y="418"/>
                    <a:pt x="4416" y="418"/>
                  </a:cubicBezTo>
                  <a:cubicBezTo>
                    <a:pt x="4375" y="418"/>
                    <a:pt x="4343" y="451"/>
                    <a:pt x="4343" y="491"/>
                  </a:cubicBezTo>
                  <a:cubicBezTo>
                    <a:pt x="4343" y="757"/>
                    <a:pt x="4343" y="757"/>
                    <a:pt x="4343" y="757"/>
                  </a:cubicBezTo>
                  <a:cubicBezTo>
                    <a:pt x="4334" y="788"/>
                    <a:pt x="4306" y="810"/>
                    <a:pt x="4271" y="810"/>
                  </a:cubicBezTo>
                  <a:cubicBezTo>
                    <a:pt x="4239" y="810"/>
                    <a:pt x="4211" y="789"/>
                    <a:pt x="4202" y="759"/>
                  </a:cubicBezTo>
                  <a:cubicBezTo>
                    <a:pt x="4202" y="664"/>
                    <a:pt x="4202" y="664"/>
                    <a:pt x="4202" y="664"/>
                  </a:cubicBezTo>
                  <a:cubicBezTo>
                    <a:pt x="4202" y="623"/>
                    <a:pt x="4169" y="591"/>
                    <a:pt x="4128" y="591"/>
                  </a:cubicBezTo>
                  <a:cubicBezTo>
                    <a:pt x="4088" y="591"/>
                    <a:pt x="4056" y="623"/>
                    <a:pt x="4056" y="664"/>
                  </a:cubicBezTo>
                  <a:cubicBezTo>
                    <a:pt x="4056" y="746"/>
                    <a:pt x="4056" y="746"/>
                    <a:pt x="4056" y="746"/>
                  </a:cubicBezTo>
                  <a:cubicBezTo>
                    <a:pt x="4050" y="781"/>
                    <a:pt x="4020" y="808"/>
                    <a:pt x="3983" y="808"/>
                  </a:cubicBezTo>
                  <a:cubicBezTo>
                    <a:pt x="3951" y="808"/>
                    <a:pt x="3924" y="787"/>
                    <a:pt x="3914" y="759"/>
                  </a:cubicBezTo>
                  <a:cubicBezTo>
                    <a:pt x="3914" y="483"/>
                    <a:pt x="3914" y="278"/>
                    <a:pt x="3914" y="205"/>
                  </a:cubicBezTo>
                  <a:cubicBezTo>
                    <a:pt x="3914" y="165"/>
                    <a:pt x="3881" y="132"/>
                    <a:pt x="3840" y="132"/>
                  </a:cubicBezTo>
                  <a:cubicBezTo>
                    <a:pt x="3800" y="132"/>
                    <a:pt x="3767" y="165"/>
                    <a:pt x="3767" y="205"/>
                  </a:cubicBezTo>
                  <a:cubicBezTo>
                    <a:pt x="3767" y="268"/>
                    <a:pt x="3767" y="268"/>
                    <a:pt x="3767" y="268"/>
                  </a:cubicBezTo>
                  <a:cubicBezTo>
                    <a:pt x="3764" y="305"/>
                    <a:pt x="3732" y="334"/>
                    <a:pt x="3694" y="334"/>
                  </a:cubicBezTo>
                  <a:cubicBezTo>
                    <a:pt x="3660" y="334"/>
                    <a:pt x="3632" y="311"/>
                    <a:pt x="3624" y="280"/>
                  </a:cubicBezTo>
                  <a:cubicBezTo>
                    <a:pt x="3624" y="74"/>
                    <a:pt x="3624" y="74"/>
                    <a:pt x="3624" y="74"/>
                  </a:cubicBezTo>
                  <a:cubicBezTo>
                    <a:pt x="3624" y="33"/>
                    <a:pt x="3591" y="0"/>
                    <a:pt x="3550" y="0"/>
                  </a:cubicBezTo>
                  <a:cubicBezTo>
                    <a:pt x="3510" y="0"/>
                    <a:pt x="3477" y="33"/>
                    <a:pt x="3477" y="74"/>
                  </a:cubicBezTo>
                  <a:cubicBezTo>
                    <a:pt x="3477" y="540"/>
                    <a:pt x="3477" y="540"/>
                    <a:pt x="3477" y="540"/>
                  </a:cubicBezTo>
                  <a:cubicBezTo>
                    <a:pt x="3475" y="579"/>
                    <a:pt x="3443" y="609"/>
                    <a:pt x="3404" y="609"/>
                  </a:cubicBezTo>
                  <a:cubicBezTo>
                    <a:pt x="3365" y="609"/>
                    <a:pt x="3334" y="580"/>
                    <a:pt x="3331" y="543"/>
                  </a:cubicBezTo>
                  <a:cubicBezTo>
                    <a:pt x="3331" y="491"/>
                    <a:pt x="3331" y="491"/>
                    <a:pt x="3331" y="491"/>
                  </a:cubicBezTo>
                  <a:cubicBezTo>
                    <a:pt x="3331" y="451"/>
                    <a:pt x="3298" y="418"/>
                    <a:pt x="3257" y="418"/>
                  </a:cubicBezTo>
                  <a:cubicBezTo>
                    <a:pt x="3217" y="418"/>
                    <a:pt x="3185" y="451"/>
                    <a:pt x="3185" y="491"/>
                  </a:cubicBezTo>
                  <a:cubicBezTo>
                    <a:pt x="3185" y="757"/>
                    <a:pt x="3185" y="757"/>
                    <a:pt x="3185" y="757"/>
                  </a:cubicBezTo>
                  <a:cubicBezTo>
                    <a:pt x="3176" y="788"/>
                    <a:pt x="3148" y="810"/>
                    <a:pt x="3113" y="810"/>
                  </a:cubicBezTo>
                  <a:cubicBezTo>
                    <a:pt x="3081" y="810"/>
                    <a:pt x="3053" y="789"/>
                    <a:pt x="3044" y="759"/>
                  </a:cubicBezTo>
                  <a:cubicBezTo>
                    <a:pt x="3044" y="664"/>
                    <a:pt x="3044" y="664"/>
                    <a:pt x="3044" y="664"/>
                  </a:cubicBezTo>
                  <a:cubicBezTo>
                    <a:pt x="3044" y="623"/>
                    <a:pt x="3011" y="591"/>
                    <a:pt x="2970" y="591"/>
                  </a:cubicBezTo>
                  <a:cubicBezTo>
                    <a:pt x="2930" y="591"/>
                    <a:pt x="2897" y="623"/>
                    <a:pt x="2897" y="664"/>
                  </a:cubicBezTo>
                  <a:cubicBezTo>
                    <a:pt x="2897" y="746"/>
                    <a:pt x="2897" y="746"/>
                    <a:pt x="2897" y="746"/>
                  </a:cubicBezTo>
                  <a:cubicBezTo>
                    <a:pt x="2892" y="781"/>
                    <a:pt x="2862" y="808"/>
                    <a:pt x="2825" y="808"/>
                  </a:cubicBezTo>
                  <a:cubicBezTo>
                    <a:pt x="2784" y="808"/>
                    <a:pt x="2751" y="775"/>
                    <a:pt x="2751" y="734"/>
                  </a:cubicBezTo>
                  <a:cubicBezTo>
                    <a:pt x="2751" y="278"/>
                    <a:pt x="2751" y="278"/>
                    <a:pt x="2751" y="278"/>
                  </a:cubicBezTo>
                  <a:cubicBezTo>
                    <a:pt x="2751" y="237"/>
                    <a:pt x="2718" y="204"/>
                    <a:pt x="2678" y="204"/>
                  </a:cubicBezTo>
                  <a:cubicBezTo>
                    <a:pt x="2638" y="204"/>
                    <a:pt x="2605" y="237"/>
                    <a:pt x="2605" y="278"/>
                  </a:cubicBezTo>
                  <a:cubicBezTo>
                    <a:pt x="2605" y="946"/>
                    <a:pt x="2605" y="946"/>
                    <a:pt x="2605" y="946"/>
                  </a:cubicBezTo>
                  <a:cubicBezTo>
                    <a:pt x="2594" y="974"/>
                    <a:pt x="2567" y="994"/>
                    <a:pt x="2536" y="994"/>
                  </a:cubicBezTo>
                  <a:cubicBezTo>
                    <a:pt x="2498" y="994"/>
                    <a:pt x="2466" y="965"/>
                    <a:pt x="2463" y="927"/>
                  </a:cubicBezTo>
                  <a:cubicBezTo>
                    <a:pt x="2463" y="553"/>
                    <a:pt x="2463" y="553"/>
                    <a:pt x="2463" y="553"/>
                  </a:cubicBezTo>
                  <a:cubicBezTo>
                    <a:pt x="2463" y="512"/>
                    <a:pt x="2430" y="479"/>
                    <a:pt x="2390" y="479"/>
                  </a:cubicBezTo>
                  <a:cubicBezTo>
                    <a:pt x="2349" y="479"/>
                    <a:pt x="2316" y="512"/>
                    <a:pt x="2316" y="553"/>
                  </a:cubicBezTo>
                  <a:cubicBezTo>
                    <a:pt x="2316" y="651"/>
                    <a:pt x="2316" y="651"/>
                    <a:pt x="2316" y="651"/>
                  </a:cubicBezTo>
                  <a:cubicBezTo>
                    <a:pt x="2313" y="688"/>
                    <a:pt x="2282" y="717"/>
                    <a:pt x="2243" y="717"/>
                  </a:cubicBezTo>
                  <a:cubicBezTo>
                    <a:pt x="2205" y="717"/>
                    <a:pt x="2174" y="688"/>
                    <a:pt x="2171" y="651"/>
                  </a:cubicBezTo>
                  <a:cubicBezTo>
                    <a:pt x="2171" y="428"/>
                    <a:pt x="2171" y="428"/>
                    <a:pt x="2171" y="428"/>
                  </a:cubicBezTo>
                  <a:cubicBezTo>
                    <a:pt x="2171" y="387"/>
                    <a:pt x="2138" y="355"/>
                    <a:pt x="2097" y="355"/>
                  </a:cubicBezTo>
                  <a:cubicBezTo>
                    <a:pt x="2057" y="355"/>
                    <a:pt x="2023" y="387"/>
                    <a:pt x="2023" y="428"/>
                  </a:cubicBezTo>
                  <a:cubicBezTo>
                    <a:pt x="2023" y="705"/>
                    <a:pt x="2023" y="705"/>
                    <a:pt x="2023" y="705"/>
                  </a:cubicBezTo>
                  <a:cubicBezTo>
                    <a:pt x="2017" y="739"/>
                    <a:pt x="1987" y="764"/>
                    <a:pt x="1952" y="764"/>
                  </a:cubicBezTo>
                  <a:cubicBezTo>
                    <a:pt x="1915" y="764"/>
                    <a:pt x="1885" y="738"/>
                    <a:pt x="1879" y="702"/>
                  </a:cubicBezTo>
                  <a:cubicBezTo>
                    <a:pt x="1879" y="599"/>
                    <a:pt x="1879" y="599"/>
                    <a:pt x="1879" y="599"/>
                  </a:cubicBezTo>
                  <a:cubicBezTo>
                    <a:pt x="1879" y="598"/>
                    <a:pt x="1879" y="598"/>
                    <a:pt x="1879" y="598"/>
                  </a:cubicBezTo>
                  <a:cubicBezTo>
                    <a:pt x="1879" y="558"/>
                    <a:pt x="1847" y="525"/>
                    <a:pt x="1806" y="525"/>
                  </a:cubicBezTo>
                  <a:cubicBezTo>
                    <a:pt x="1766" y="525"/>
                    <a:pt x="1733" y="558"/>
                    <a:pt x="1733" y="598"/>
                  </a:cubicBezTo>
                  <a:cubicBezTo>
                    <a:pt x="1733" y="750"/>
                    <a:pt x="1733" y="750"/>
                    <a:pt x="1733" y="750"/>
                  </a:cubicBezTo>
                  <a:cubicBezTo>
                    <a:pt x="1722" y="777"/>
                    <a:pt x="1695" y="796"/>
                    <a:pt x="1665" y="796"/>
                  </a:cubicBezTo>
                  <a:cubicBezTo>
                    <a:pt x="1633" y="796"/>
                    <a:pt x="1606" y="776"/>
                    <a:pt x="1596" y="747"/>
                  </a:cubicBezTo>
                  <a:cubicBezTo>
                    <a:pt x="1596" y="489"/>
                    <a:pt x="1596" y="489"/>
                    <a:pt x="1596" y="489"/>
                  </a:cubicBezTo>
                  <a:cubicBezTo>
                    <a:pt x="1596" y="448"/>
                    <a:pt x="1563" y="415"/>
                    <a:pt x="1523" y="415"/>
                  </a:cubicBezTo>
                  <a:cubicBezTo>
                    <a:pt x="1482" y="415"/>
                    <a:pt x="1449" y="448"/>
                    <a:pt x="1449" y="489"/>
                  </a:cubicBezTo>
                  <a:cubicBezTo>
                    <a:pt x="1449" y="605"/>
                    <a:pt x="1449" y="605"/>
                    <a:pt x="1449" y="605"/>
                  </a:cubicBezTo>
                  <a:cubicBezTo>
                    <a:pt x="1444" y="642"/>
                    <a:pt x="1414" y="670"/>
                    <a:pt x="1376" y="670"/>
                  </a:cubicBezTo>
                  <a:cubicBezTo>
                    <a:pt x="1343" y="670"/>
                    <a:pt x="1314" y="647"/>
                    <a:pt x="1306" y="616"/>
                  </a:cubicBezTo>
                  <a:cubicBezTo>
                    <a:pt x="1306" y="205"/>
                    <a:pt x="1306" y="205"/>
                    <a:pt x="1306" y="205"/>
                  </a:cubicBezTo>
                  <a:cubicBezTo>
                    <a:pt x="1306" y="165"/>
                    <a:pt x="1273" y="132"/>
                    <a:pt x="1232" y="132"/>
                  </a:cubicBezTo>
                  <a:cubicBezTo>
                    <a:pt x="1192" y="132"/>
                    <a:pt x="1159" y="165"/>
                    <a:pt x="1159" y="205"/>
                  </a:cubicBezTo>
                  <a:cubicBezTo>
                    <a:pt x="1159" y="268"/>
                    <a:pt x="1159" y="268"/>
                    <a:pt x="1159" y="268"/>
                  </a:cubicBezTo>
                  <a:cubicBezTo>
                    <a:pt x="1155" y="305"/>
                    <a:pt x="1124" y="334"/>
                    <a:pt x="1086" y="334"/>
                  </a:cubicBezTo>
                  <a:cubicBezTo>
                    <a:pt x="1052" y="334"/>
                    <a:pt x="1024" y="311"/>
                    <a:pt x="1016" y="280"/>
                  </a:cubicBezTo>
                  <a:cubicBezTo>
                    <a:pt x="1016" y="74"/>
                    <a:pt x="1016" y="74"/>
                    <a:pt x="1016" y="74"/>
                  </a:cubicBezTo>
                  <a:cubicBezTo>
                    <a:pt x="1016" y="33"/>
                    <a:pt x="983" y="0"/>
                    <a:pt x="942" y="0"/>
                  </a:cubicBezTo>
                  <a:cubicBezTo>
                    <a:pt x="902" y="0"/>
                    <a:pt x="869" y="33"/>
                    <a:pt x="869" y="74"/>
                  </a:cubicBezTo>
                  <a:cubicBezTo>
                    <a:pt x="869" y="540"/>
                    <a:pt x="869" y="540"/>
                    <a:pt x="869" y="540"/>
                  </a:cubicBezTo>
                  <a:cubicBezTo>
                    <a:pt x="867" y="579"/>
                    <a:pt x="835" y="609"/>
                    <a:pt x="796" y="609"/>
                  </a:cubicBezTo>
                  <a:cubicBezTo>
                    <a:pt x="757" y="609"/>
                    <a:pt x="726" y="580"/>
                    <a:pt x="723" y="543"/>
                  </a:cubicBezTo>
                  <a:cubicBezTo>
                    <a:pt x="723" y="491"/>
                    <a:pt x="723" y="491"/>
                    <a:pt x="723" y="491"/>
                  </a:cubicBezTo>
                  <a:cubicBezTo>
                    <a:pt x="723" y="451"/>
                    <a:pt x="690" y="418"/>
                    <a:pt x="649" y="418"/>
                  </a:cubicBezTo>
                  <a:cubicBezTo>
                    <a:pt x="609" y="418"/>
                    <a:pt x="577" y="451"/>
                    <a:pt x="577" y="491"/>
                  </a:cubicBezTo>
                  <a:cubicBezTo>
                    <a:pt x="577" y="757"/>
                    <a:pt x="577" y="757"/>
                    <a:pt x="577" y="757"/>
                  </a:cubicBezTo>
                  <a:cubicBezTo>
                    <a:pt x="568" y="788"/>
                    <a:pt x="539" y="810"/>
                    <a:pt x="505" y="810"/>
                  </a:cubicBezTo>
                  <a:cubicBezTo>
                    <a:pt x="473" y="810"/>
                    <a:pt x="445" y="789"/>
                    <a:pt x="436" y="759"/>
                  </a:cubicBezTo>
                  <a:cubicBezTo>
                    <a:pt x="436" y="664"/>
                    <a:pt x="436" y="664"/>
                    <a:pt x="436" y="664"/>
                  </a:cubicBezTo>
                  <a:cubicBezTo>
                    <a:pt x="436" y="623"/>
                    <a:pt x="403" y="591"/>
                    <a:pt x="362" y="591"/>
                  </a:cubicBezTo>
                  <a:cubicBezTo>
                    <a:pt x="321" y="591"/>
                    <a:pt x="289" y="623"/>
                    <a:pt x="289" y="664"/>
                  </a:cubicBezTo>
                  <a:cubicBezTo>
                    <a:pt x="289" y="746"/>
                    <a:pt x="289" y="746"/>
                    <a:pt x="289" y="746"/>
                  </a:cubicBezTo>
                  <a:cubicBezTo>
                    <a:pt x="284" y="781"/>
                    <a:pt x="254" y="808"/>
                    <a:pt x="217" y="808"/>
                  </a:cubicBezTo>
                  <a:cubicBezTo>
                    <a:pt x="176" y="808"/>
                    <a:pt x="143" y="775"/>
                    <a:pt x="143" y="734"/>
                  </a:cubicBezTo>
                  <a:cubicBezTo>
                    <a:pt x="143" y="278"/>
                    <a:pt x="143" y="278"/>
                    <a:pt x="143" y="278"/>
                  </a:cubicBezTo>
                  <a:cubicBezTo>
                    <a:pt x="143" y="237"/>
                    <a:pt x="110" y="204"/>
                    <a:pt x="70" y="204"/>
                  </a:cubicBezTo>
                  <a:cubicBezTo>
                    <a:pt x="39" y="204"/>
                    <a:pt x="14" y="223"/>
                    <a:pt x="2" y="249"/>
                  </a:cubicBezTo>
                  <a:cubicBezTo>
                    <a:pt x="1" y="1561"/>
                    <a:pt x="0" y="1899"/>
                    <a:pt x="0" y="1986"/>
                  </a:cubicBezTo>
                  <a:cubicBezTo>
                    <a:pt x="0" y="1986"/>
                    <a:pt x="0" y="1986"/>
                    <a:pt x="0" y="1986"/>
                  </a:cubicBezTo>
                  <a:cubicBezTo>
                    <a:pt x="0" y="1996"/>
                    <a:pt x="0" y="2006"/>
                    <a:pt x="0" y="2016"/>
                  </a:cubicBezTo>
                  <a:cubicBezTo>
                    <a:pt x="0" y="2016"/>
                    <a:pt x="0" y="2016"/>
                    <a:pt x="0" y="2016"/>
                  </a:cubicBezTo>
                  <a:cubicBezTo>
                    <a:pt x="0" y="2807"/>
                    <a:pt x="0" y="3635"/>
                    <a:pt x="0" y="3797"/>
                  </a:cubicBezTo>
                  <a:cubicBezTo>
                    <a:pt x="0" y="3837"/>
                    <a:pt x="33" y="3871"/>
                    <a:pt x="73" y="3871"/>
                  </a:cubicBezTo>
                  <a:cubicBezTo>
                    <a:pt x="114" y="3871"/>
                    <a:pt x="146" y="3837"/>
                    <a:pt x="146" y="3797"/>
                  </a:cubicBezTo>
                  <a:cubicBezTo>
                    <a:pt x="146" y="3734"/>
                    <a:pt x="146" y="3734"/>
                    <a:pt x="146" y="3734"/>
                  </a:cubicBezTo>
                  <a:cubicBezTo>
                    <a:pt x="150" y="3697"/>
                    <a:pt x="182" y="3668"/>
                    <a:pt x="219" y="3668"/>
                  </a:cubicBezTo>
                  <a:cubicBezTo>
                    <a:pt x="253" y="3668"/>
                    <a:pt x="282" y="3691"/>
                    <a:pt x="290" y="3722"/>
                  </a:cubicBezTo>
                  <a:cubicBezTo>
                    <a:pt x="290" y="3928"/>
                    <a:pt x="290" y="3928"/>
                    <a:pt x="290" y="3928"/>
                  </a:cubicBezTo>
                  <a:cubicBezTo>
                    <a:pt x="290" y="3969"/>
                    <a:pt x="323" y="4002"/>
                    <a:pt x="363" y="4002"/>
                  </a:cubicBezTo>
                  <a:cubicBezTo>
                    <a:pt x="404" y="4002"/>
                    <a:pt x="437" y="3969"/>
                    <a:pt x="437" y="3928"/>
                  </a:cubicBezTo>
                  <a:cubicBezTo>
                    <a:pt x="437" y="3462"/>
                    <a:pt x="437" y="3462"/>
                    <a:pt x="437" y="3462"/>
                  </a:cubicBezTo>
                  <a:cubicBezTo>
                    <a:pt x="439" y="3424"/>
                    <a:pt x="471" y="3393"/>
                    <a:pt x="509" y="3393"/>
                  </a:cubicBezTo>
                  <a:cubicBezTo>
                    <a:pt x="548" y="3393"/>
                    <a:pt x="579" y="3422"/>
                    <a:pt x="583" y="3460"/>
                  </a:cubicBezTo>
                  <a:cubicBezTo>
                    <a:pt x="583" y="3511"/>
                    <a:pt x="583" y="3511"/>
                    <a:pt x="583" y="3511"/>
                  </a:cubicBezTo>
                  <a:cubicBezTo>
                    <a:pt x="583" y="3552"/>
                    <a:pt x="616" y="3584"/>
                    <a:pt x="656" y="3584"/>
                  </a:cubicBezTo>
                  <a:cubicBezTo>
                    <a:pt x="697" y="3584"/>
                    <a:pt x="729" y="3552"/>
                    <a:pt x="729" y="3511"/>
                  </a:cubicBezTo>
                  <a:cubicBezTo>
                    <a:pt x="729" y="3245"/>
                    <a:pt x="729" y="3245"/>
                    <a:pt x="729" y="3245"/>
                  </a:cubicBezTo>
                  <a:cubicBezTo>
                    <a:pt x="738" y="3214"/>
                    <a:pt x="766" y="3192"/>
                    <a:pt x="800" y="3192"/>
                  </a:cubicBezTo>
                  <a:cubicBezTo>
                    <a:pt x="833" y="3192"/>
                    <a:pt x="861" y="3213"/>
                    <a:pt x="870" y="3243"/>
                  </a:cubicBezTo>
                  <a:cubicBezTo>
                    <a:pt x="870" y="3338"/>
                    <a:pt x="870" y="3338"/>
                    <a:pt x="870" y="3338"/>
                  </a:cubicBezTo>
                  <a:cubicBezTo>
                    <a:pt x="870" y="3379"/>
                    <a:pt x="903" y="3412"/>
                    <a:pt x="943" y="3412"/>
                  </a:cubicBezTo>
                  <a:cubicBezTo>
                    <a:pt x="984" y="3412"/>
                    <a:pt x="1016" y="3379"/>
                    <a:pt x="1016" y="3338"/>
                  </a:cubicBezTo>
                  <a:cubicBezTo>
                    <a:pt x="1016" y="3257"/>
                    <a:pt x="1016" y="3257"/>
                    <a:pt x="1016" y="3257"/>
                  </a:cubicBezTo>
                  <a:cubicBezTo>
                    <a:pt x="1022" y="3221"/>
                    <a:pt x="1052" y="3194"/>
                    <a:pt x="1089" y="3194"/>
                  </a:cubicBezTo>
                  <a:cubicBezTo>
                    <a:pt x="1129" y="3194"/>
                    <a:pt x="1162" y="3227"/>
                    <a:pt x="1162" y="3268"/>
                  </a:cubicBezTo>
                  <a:cubicBezTo>
                    <a:pt x="1162" y="3724"/>
                    <a:pt x="1162" y="3724"/>
                    <a:pt x="1162" y="3724"/>
                  </a:cubicBezTo>
                  <a:cubicBezTo>
                    <a:pt x="1162" y="3765"/>
                    <a:pt x="1195" y="3798"/>
                    <a:pt x="1236" y="3798"/>
                  </a:cubicBezTo>
                  <a:cubicBezTo>
                    <a:pt x="1276" y="3798"/>
                    <a:pt x="1309" y="3765"/>
                    <a:pt x="1309" y="3724"/>
                  </a:cubicBezTo>
                  <a:cubicBezTo>
                    <a:pt x="1309" y="3056"/>
                    <a:pt x="1309" y="3056"/>
                    <a:pt x="1309" y="3056"/>
                  </a:cubicBezTo>
                  <a:cubicBezTo>
                    <a:pt x="1320" y="3029"/>
                    <a:pt x="1346" y="3009"/>
                    <a:pt x="1378" y="3009"/>
                  </a:cubicBezTo>
                  <a:cubicBezTo>
                    <a:pt x="1416" y="3009"/>
                    <a:pt x="1448" y="3037"/>
                    <a:pt x="1451" y="3075"/>
                  </a:cubicBezTo>
                  <a:cubicBezTo>
                    <a:pt x="1451" y="3449"/>
                    <a:pt x="1451" y="3449"/>
                    <a:pt x="1451" y="3449"/>
                  </a:cubicBezTo>
                  <a:cubicBezTo>
                    <a:pt x="1451" y="3490"/>
                    <a:pt x="1484" y="3523"/>
                    <a:pt x="1524" y="3523"/>
                  </a:cubicBezTo>
                  <a:cubicBezTo>
                    <a:pt x="1564" y="3523"/>
                    <a:pt x="1597" y="3490"/>
                    <a:pt x="1597" y="3449"/>
                  </a:cubicBezTo>
                  <a:cubicBezTo>
                    <a:pt x="1597" y="3352"/>
                    <a:pt x="1597" y="3352"/>
                    <a:pt x="1597" y="3352"/>
                  </a:cubicBezTo>
                  <a:cubicBezTo>
                    <a:pt x="1600" y="3314"/>
                    <a:pt x="1632" y="3285"/>
                    <a:pt x="1671" y="3285"/>
                  </a:cubicBezTo>
                  <a:cubicBezTo>
                    <a:pt x="1708" y="3285"/>
                    <a:pt x="1740" y="3314"/>
                    <a:pt x="1743" y="3352"/>
                  </a:cubicBezTo>
                  <a:cubicBezTo>
                    <a:pt x="1743" y="3574"/>
                    <a:pt x="1743" y="3574"/>
                    <a:pt x="1743" y="3574"/>
                  </a:cubicBezTo>
                  <a:cubicBezTo>
                    <a:pt x="1743" y="3615"/>
                    <a:pt x="1776" y="3647"/>
                    <a:pt x="1817" y="3647"/>
                  </a:cubicBezTo>
                  <a:cubicBezTo>
                    <a:pt x="1857" y="3647"/>
                    <a:pt x="1890" y="3615"/>
                    <a:pt x="1890" y="3574"/>
                  </a:cubicBezTo>
                  <a:cubicBezTo>
                    <a:pt x="1890" y="3297"/>
                    <a:pt x="1890" y="3297"/>
                    <a:pt x="1890" y="3297"/>
                  </a:cubicBezTo>
                  <a:cubicBezTo>
                    <a:pt x="1897" y="3263"/>
                    <a:pt x="1927" y="3238"/>
                    <a:pt x="1962" y="3238"/>
                  </a:cubicBezTo>
                  <a:cubicBezTo>
                    <a:pt x="1999" y="3238"/>
                    <a:pt x="2029" y="3265"/>
                    <a:pt x="2035" y="3300"/>
                  </a:cubicBezTo>
                  <a:cubicBezTo>
                    <a:pt x="2035" y="3404"/>
                    <a:pt x="2035" y="3404"/>
                    <a:pt x="2035" y="3404"/>
                  </a:cubicBezTo>
                  <a:cubicBezTo>
                    <a:pt x="2035" y="3404"/>
                    <a:pt x="2035" y="3404"/>
                    <a:pt x="2035" y="3404"/>
                  </a:cubicBezTo>
                  <a:cubicBezTo>
                    <a:pt x="2035" y="3444"/>
                    <a:pt x="2067" y="3477"/>
                    <a:pt x="2107" y="3477"/>
                  </a:cubicBezTo>
                  <a:cubicBezTo>
                    <a:pt x="2148" y="3477"/>
                    <a:pt x="2181" y="3444"/>
                    <a:pt x="2181" y="3404"/>
                  </a:cubicBezTo>
                  <a:cubicBezTo>
                    <a:pt x="2181" y="3253"/>
                    <a:pt x="2181" y="3253"/>
                    <a:pt x="2181" y="3253"/>
                  </a:cubicBezTo>
                  <a:cubicBezTo>
                    <a:pt x="2191" y="3225"/>
                    <a:pt x="2219" y="3206"/>
                    <a:pt x="2249" y="3206"/>
                  </a:cubicBezTo>
                  <a:cubicBezTo>
                    <a:pt x="2281" y="3206"/>
                    <a:pt x="2308" y="3226"/>
                    <a:pt x="2318" y="3255"/>
                  </a:cubicBezTo>
                  <a:cubicBezTo>
                    <a:pt x="2318" y="3513"/>
                    <a:pt x="2318" y="3513"/>
                    <a:pt x="2318" y="3513"/>
                  </a:cubicBezTo>
                  <a:cubicBezTo>
                    <a:pt x="2318" y="3554"/>
                    <a:pt x="2350" y="3587"/>
                    <a:pt x="2391" y="3587"/>
                  </a:cubicBezTo>
                  <a:cubicBezTo>
                    <a:pt x="2432" y="3587"/>
                    <a:pt x="2465" y="3554"/>
                    <a:pt x="2465" y="3513"/>
                  </a:cubicBezTo>
                  <a:cubicBezTo>
                    <a:pt x="2465" y="3397"/>
                    <a:pt x="2465" y="3397"/>
                    <a:pt x="2465" y="3397"/>
                  </a:cubicBezTo>
                  <a:cubicBezTo>
                    <a:pt x="2469" y="3360"/>
                    <a:pt x="2500" y="3332"/>
                    <a:pt x="2538" y="3332"/>
                  </a:cubicBezTo>
                  <a:cubicBezTo>
                    <a:pt x="2571" y="3332"/>
                    <a:pt x="2599" y="3355"/>
                    <a:pt x="2608" y="3386"/>
                  </a:cubicBezTo>
                  <a:cubicBezTo>
                    <a:pt x="2608" y="3797"/>
                    <a:pt x="2608" y="3797"/>
                    <a:pt x="2608" y="3797"/>
                  </a:cubicBezTo>
                  <a:cubicBezTo>
                    <a:pt x="2608" y="3837"/>
                    <a:pt x="2641" y="3871"/>
                    <a:pt x="2682" y="3871"/>
                  </a:cubicBezTo>
                  <a:cubicBezTo>
                    <a:pt x="2722" y="3871"/>
                    <a:pt x="2754" y="3837"/>
                    <a:pt x="2754" y="3797"/>
                  </a:cubicBezTo>
                  <a:cubicBezTo>
                    <a:pt x="2754" y="3734"/>
                    <a:pt x="2754" y="3734"/>
                    <a:pt x="2754" y="3734"/>
                  </a:cubicBezTo>
                  <a:cubicBezTo>
                    <a:pt x="2758" y="3697"/>
                    <a:pt x="2790" y="3668"/>
                    <a:pt x="2827" y="3668"/>
                  </a:cubicBezTo>
                  <a:cubicBezTo>
                    <a:pt x="2861" y="3668"/>
                    <a:pt x="2889" y="3691"/>
                    <a:pt x="2898" y="3722"/>
                  </a:cubicBezTo>
                  <a:cubicBezTo>
                    <a:pt x="2898" y="3928"/>
                    <a:pt x="2898" y="3928"/>
                    <a:pt x="2898" y="3928"/>
                  </a:cubicBezTo>
                  <a:cubicBezTo>
                    <a:pt x="2898" y="3969"/>
                    <a:pt x="2931" y="4002"/>
                    <a:pt x="2971" y="4002"/>
                  </a:cubicBezTo>
                  <a:cubicBezTo>
                    <a:pt x="3012" y="4002"/>
                    <a:pt x="3045" y="3969"/>
                    <a:pt x="3045" y="3928"/>
                  </a:cubicBezTo>
                  <a:cubicBezTo>
                    <a:pt x="3045" y="3462"/>
                    <a:pt x="3045" y="3462"/>
                    <a:pt x="3045" y="3462"/>
                  </a:cubicBezTo>
                  <a:cubicBezTo>
                    <a:pt x="3047" y="3424"/>
                    <a:pt x="3079" y="3393"/>
                    <a:pt x="3118" y="3393"/>
                  </a:cubicBezTo>
                  <a:cubicBezTo>
                    <a:pt x="3156" y="3393"/>
                    <a:pt x="3188" y="3422"/>
                    <a:pt x="3191" y="3460"/>
                  </a:cubicBezTo>
                  <a:cubicBezTo>
                    <a:pt x="3191" y="3511"/>
                    <a:pt x="3191" y="3511"/>
                    <a:pt x="3191" y="3511"/>
                  </a:cubicBezTo>
                  <a:cubicBezTo>
                    <a:pt x="3191" y="3552"/>
                    <a:pt x="3224" y="3584"/>
                    <a:pt x="3264" y="3584"/>
                  </a:cubicBezTo>
                  <a:cubicBezTo>
                    <a:pt x="3305" y="3584"/>
                    <a:pt x="3337" y="3552"/>
                    <a:pt x="3337" y="3511"/>
                  </a:cubicBezTo>
                  <a:cubicBezTo>
                    <a:pt x="3337" y="3245"/>
                    <a:pt x="3337" y="3245"/>
                    <a:pt x="3337" y="3245"/>
                  </a:cubicBezTo>
                  <a:cubicBezTo>
                    <a:pt x="3346" y="3214"/>
                    <a:pt x="3374" y="3192"/>
                    <a:pt x="3409" y="3192"/>
                  </a:cubicBezTo>
                  <a:cubicBezTo>
                    <a:pt x="3441" y="3192"/>
                    <a:pt x="3469" y="3213"/>
                    <a:pt x="3478" y="3243"/>
                  </a:cubicBezTo>
                  <a:cubicBezTo>
                    <a:pt x="3478" y="3338"/>
                    <a:pt x="3478" y="3338"/>
                    <a:pt x="3478" y="3338"/>
                  </a:cubicBezTo>
                  <a:cubicBezTo>
                    <a:pt x="3478" y="3379"/>
                    <a:pt x="3511" y="3412"/>
                    <a:pt x="3552" y="3412"/>
                  </a:cubicBezTo>
                  <a:cubicBezTo>
                    <a:pt x="3592" y="3412"/>
                    <a:pt x="3624" y="3379"/>
                    <a:pt x="3624" y="3338"/>
                  </a:cubicBezTo>
                  <a:cubicBezTo>
                    <a:pt x="3624" y="3257"/>
                    <a:pt x="3624" y="3257"/>
                    <a:pt x="3624" y="3257"/>
                  </a:cubicBezTo>
                  <a:cubicBezTo>
                    <a:pt x="3630" y="3221"/>
                    <a:pt x="3660" y="3194"/>
                    <a:pt x="3697" y="3194"/>
                  </a:cubicBezTo>
                  <a:cubicBezTo>
                    <a:pt x="3729" y="3194"/>
                    <a:pt x="3756" y="3215"/>
                    <a:pt x="3766" y="3243"/>
                  </a:cubicBezTo>
                  <a:cubicBezTo>
                    <a:pt x="3766" y="3519"/>
                    <a:pt x="3766" y="3724"/>
                    <a:pt x="3766" y="3797"/>
                  </a:cubicBezTo>
                  <a:cubicBezTo>
                    <a:pt x="3766" y="3837"/>
                    <a:pt x="3799" y="3871"/>
                    <a:pt x="3840" y="3871"/>
                  </a:cubicBezTo>
                  <a:cubicBezTo>
                    <a:pt x="3880" y="3871"/>
                    <a:pt x="3913" y="3837"/>
                    <a:pt x="3913" y="3797"/>
                  </a:cubicBezTo>
                  <a:cubicBezTo>
                    <a:pt x="3913" y="3734"/>
                    <a:pt x="3913" y="3734"/>
                    <a:pt x="3913" y="3734"/>
                  </a:cubicBezTo>
                  <a:cubicBezTo>
                    <a:pt x="3916" y="3697"/>
                    <a:pt x="3948" y="3668"/>
                    <a:pt x="3986" y="3668"/>
                  </a:cubicBezTo>
                  <a:cubicBezTo>
                    <a:pt x="4020" y="3668"/>
                    <a:pt x="4048" y="3691"/>
                    <a:pt x="4056" y="3722"/>
                  </a:cubicBezTo>
                  <a:cubicBezTo>
                    <a:pt x="4056" y="3928"/>
                    <a:pt x="4056" y="3928"/>
                    <a:pt x="4056" y="3928"/>
                  </a:cubicBezTo>
                  <a:cubicBezTo>
                    <a:pt x="4056" y="3969"/>
                    <a:pt x="4089" y="4002"/>
                    <a:pt x="4130" y="4002"/>
                  </a:cubicBezTo>
                  <a:cubicBezTo>
                    <a:pt x="4170" y="4002"/>
                    <a:pt x="4203" y="3969"/>
                    <a:pt x="4203" y="3928"/>
                  </a:cubicBezTo>
                  <a:cubicBezTo>
                    <a:pt x="4203" y="3462"/>
                    <a:pt x="4203" y="3462"/>
                    <a:pt x="4203" y="3462"/>
                  </a:cubicBezTo>
                  <a:cubicBezTo>
                    <a:pt x="4205" y="3424"/>
                    <a:pt x="4237" y="3393"/>
                    <a:pt x="4276" y="3393"/>
                  </a:cubicBezTo>
                  <a:cubicBezTo>
                    <a:pt x="4315" y="3393"/>
                    <a:pt x="4346" y="3422"/>
                    <a:pt x="4349" y="3460"/>
                  </a:cubicBezTo>
                  <a:cubicBezTo>
                    <a:pt x="4349" y="3511"/>
                    <a:pt x="4349" y="3511"/>
                    <a:pt x="4349" y="3511"/>
                  </a:cubicBezTo>
                  <a:cubicBezTo>
                    <a:pt x="4349" y="3552"/>
                    <a:pt x="4382" y="3584"/>
                    <a:pt x="4423" y="3584"/>
                  </a:cubicBezTo>
                  <a:cubicBezTo>
                    <a:pt x="4463" y="3584"/>
                    <a:pt x="4495" y="3552"/>
                    <a:pt x="4495" y="3511"/>
                  </a:cubicBezTo>
                  <a:cubicBezTo>
                    <a:pt x="4495" y="3245"/>
                    <a:pt x="4495" y="3245"/>
                    <a:pt x="4495" y="3245"/>
                  </a:cubicBezTo>
                  <a:cubicBezTo>
                    <a:pt x="4504" y="3214"/>
                    <a:pt x="4532" y="3192"/>
                    <a:pt x="4567" y="3192"/>
                  </a:cubicBezTo>
                  <a:cubicBezTo>
                    <a:pt x="4599" y="3192"/>
                    <a:pt x="4627" y="3213"/>
                    <a:pt x="4636" y="3243"/>
                  </a:cubicBezTo>
                  <a:cubicBezTo>
                    <a:pt x="4636" y="3338"/>
                    <a:pt x="4636" y="3338"/>
                    <a:pt x="4636" y="3338"/>
                  </a:cubicBezTo>
                  <a:cubicBezTo>
                    <a:pt x="4636" y="3379"/>
                    <a:pt x="4669" y="3412"/>
                    <a:pt x="4710" y="3412"/>
                  </a:cubicBezTo>
                  <a:cubicBezTo>
                    <a:pt x="4750" y="3412"/>
                    <a:pt x="4783" y="3379"/>
                    <a:pt x="4783" y="3338"/>
                  </a:cubicBezTo>
                  <a:cubicBezTo>
                    <a:pt x="4783" y="3257"/>
                    <a:pt x="4783" y="3257"/>
                    <a:pt x="4783" y="3257"/>
                  </a:cubicBezTo>
                  <a:cubicBezTo>
                    <a:pt x="4788" y="3221"/>
                    <a:pt x="4818" y="3194"/>
                    <a:pt x="4855" y="3194"/>
                  </a:cubicBezTo>
                  <a:cubicBezTo>
                    <a:pt x="4896" y="3194"/>
                    <a:pt x="4929" y="3227"/>
                    <a:pt x="4929" y="3268"/>
                  </a:cubicBezTo>
                  <a:cubicBezTo>
                    <a:pt x="4929" y="3724"/>
                    <a:pt x="4929" y="3724"/>
                    <a:pt x="4929" y="3724"/>
                  </a:cubicBezTo>
                  <a:cubicBezTo>
                    <a:pt x="4929" y="3765"/>
                    <a:pt x="4962" y="3798"/>
                    <a:pt x="5002" y="3798"/>
                  </a:cubicBezTo>
                  <a:cubicBezTo>
                    <a:pt x="5042" y="3798"/>
                    <a:pt x="5075" y="3765"/>
                    <a:pt x="5075" y="3724"/>
                  </a:cubicBezTo>
                  <a:cubicBezTo>
                    <a:pt x="5075" y="3056"/>
                    <a:pt x="5075" y="3056"/>
                    <a:pt x="5075" y="3056"/>
                  </a:cubicBezTo>
                  <a:cubicBezTo>
                    <a:pt x="5086" y="3029"/>
                    <a:pt x="5113" y="3009"/>
                    <a:pt x="5144" y="3009"/>
                  </a:cubicBezTo>
                  <a:cubicBezTo>
                    <a:pt x="5182" y="3009"/>
                    <a:pt x="5214" y="3037"/>
                    <a:pt x="5217" y="3075"/>
                  </a:cubicBezTo>
                  <a:cubicBezTo>
                    <a:pt x="5217" y="3449"/>
                    <a:pt x="5217" y="3449"/>
                    <a:pt x="5217" y="3449"/>
                  </a:cubicBezTo>
                  <a:cubicBezTo>
                    <a:pt x="5217" y="3490"/>
                    <a:pt x="5250" y="3523"/>
                    <a:pt x="5290" y="3523"/>
                  </a:cubicBezTo>
                  <a:cubicBezTo>
                    <a:pt x="5331" y="3523"/>
                    <a:pt x="5364" y="3490"/>
                    <a:pt x="5364" y="3449"/>
                  </a:cubicBezTo>
                  <a:cubicBezTo>
                    <a:pt x="5364" y="3352"/>
                    <a:pt x="5364" y="3352"/>
                    <a:pt x="5364" y="3352"/>
                  </a:cubicBezTo>
                  <a:cubicBezTo>
                    <a:pt x="5367" y="3314"/>
                    <a:pt x="5398" y="3285"/>
                    <a:pt x="5437" y="3285"/>
                  </a:cubicBezTo>
                  <a:cubicBezTo>
                    <a:pt x="5475" y="3285"/>
                    <a:pt x="5506" y="3314"/>
                    <a:pt x="5509" y="3352"/>
                  </a:cubicBezTo>
                  <a:cubicBezTo>
                    <a:pt x="5509" y="3574"/>
                    <a:pt x="5509" y="3574"/>
                    <a:pt x="5509" y="3574"/>
                  </a:cubicBezTo>
                  <a:cubicBezTo>
                    <a:pt x="5509" y="3615"/>
                    <a:pt x="5542" y="3647"/>
                    <a:pt x="5583" y="3647"/>
                  </a:cubicBezTo>
                  <a:cubicBezTo>
                    <a:pt x="5623" y="3647"/>
                    <a:pt x="5657" y="3615"/>
                    <a:pt x="5657" y="3574"/>
                  </a:cubicBezTo>
                  <a:cubicBezTo>
                    <a:pt x="5657" y="3297"/>
                    <a:pt x="5657" y="3297"/>
                    <a:pt x="5657" y="3297"/>
                  </a:cubicBezTo>
                  <a:cubicBezTo>
                    <a:pt x="5663" y="3263"/>
                    <a:pt x="5693" y="3238"/>
                    <a:pt x="5728" y="3238"/>
                  </a:cubicBezTo>
                  <a:cubicBezTo>
                    <a:pt x="5765" y="3238"/>
                    <a:pt x="5795" y="3265"/>
                    <a:pt x="5801" y="3300"/>
                  </a:cubicBezTo>
                  <a:cubicBezTo>
                    <a:pt x="5801" y="3404"/>
                    <a:pt x="5801" y="3404"/>
                    <a:pt x="5801" y="3404"/>
                  </a:cubicBezTo>
                  <a:cubicBezTo>
                    <a:pt x="5801" y="3404"/>
                    <a:pt x="5801" y="3404"/>
                    <a:pt x="5801" y="3404"/>
                  </a:cubicBezTo>
                  <a:cubicBezTo>
                    <a:pt x="5801" y="3444"/>
                    <a:pt x="5833" y="3477"/>
                    <a:pt x="5874" y="3477"/>
                  </a:cubicBezTo>
                  <a:cubicBezTo>
                    <a:pt x="5914" y="3477"/>
                    <a:pt x="5947" y="3444"/>
                    <a:pt x="5947" y="3404"/>
                  </a:cubicBezTo>
                  <a:cubicBezTo>
                    <a:pt x="5947" y="3253"/>
                    <a:pt x="5947" y="3253"/>
                    <a:pt x="5947" y="3253"/>
                  </a:cubicBezTo>
                  <a:cubicBezTo>
                    <a:pt x="5958" y="3225"/>
                    <a:pt x="5985" y="3206"/>
                    <a:pt x="6015" y="3206"/>
                  </a:cubicBezTo>
                  <a:cubicBezTo>
                    <a:pt x="6047" y="3206"/>
                    <a:pt x="6074" y="3226"/>
                    <a:pt x="6084" y="3255"/>
                  </a:cubicBezTo>
                  <a:cubicBezTo>
                    <a:pt x="6084" y="3513"/>
                    <a:pt x="6084" y="3513"/>
                    <a:pt x="6084" y="3513"/>
                  </a:cubicBezTo>
                  <a:cubicBezTo>
                    <a:pt x="6084" y="3554"/>
                    <a:pt x="6117" y="3587"/>
                    <a:pt x="6157" y="3587"/>
                  </a:cubicBezTo>
                  <a:cubicBezTo>
                    <a:pt x="6198" y="3587"/>
                    <a:pt x="6231" y="3554"/>
                    <a:pt x="6231" y="3513"/>
                  </a:cubicBezTo>
                  <a:cubicBezTo>
                    <a:pt x="6231" y="3397"/>
                    <a:pt x="6231" y="3397"/>
                    <a:pt x="6231" y="3397"/>
                  </a:cubicBezTo>
                  <a:cubicBezTo>
                    <a:pt x="6236" y="3360"/>
                    <a:pt x="6266" y="3332"/>
                    <a:pt x="6304" y="3332"/>
                  </a:cubicBezTo>
                  <a:cubicBezTo>
                    <a:pt x="6337" y="3332"/>
                    <a:pt x="6366" y="3355"/>
                    <a:pt x="6374" y="3386"/>
                  </a:cubicBezTo>
                  <a:cubicBezTo>
                    <a:pt x="6374" y="3797"/>
                    <a:pt x="6374" y="3797"/>
                    <a:pt x="6374" y="3797"/>
                  </a:cubicBezTo>
                  <a:cubicBezTo>
                    <a:pt x="6374" y="3837"/>
                    <a:pt x="6407" y="3871"/>
                    <a:pt x="6448" y="3871"/>
                  </a:cubicBezTo>
                  <a:cubicBezTo>
                    <a:pt x="6488" y="3871"/>
                    <a:pt x="6521" y="3837"/>
                    <a:pt x="6521" y="3797"/>
                  </a:cubicBezTo>
                  <a:cubicBezTo>
                    <a:pt x="6521" y="3734"/>
                    <a:pt x="6521" y="3734"/>
                    <a:pt x="6521" y="3734"/>
                  </a:cubicBezTo>
                  <a:cubicBezTo>
                    <a:pt x="6525" y="3697"/>
                    <a:pt x="6556" y="3668"/>
                    <a:pt x="6594" y="3668"/>
                  </a:cubicBezTo>
                  <a:cubicBezTo>
                    <a:pt x="6628" y="3668"/>
                    <a:pt x="6656" y="3691"/>
                    <a:pt x="6664" y="3722"/>
                  </a:cubicBezTo>
                  <a:cubicBezTo>
                    <a:pt x="6664" y="3928"/>
                    <a:pt x="6664" y="3928"/>
                    <a:pt x="6664" y="3928"/>
                  </a:cubicBezTo>
                  <a:cubicBezTo>
                    <a:pt x="6664" y="3969"/>
                    <a:pt x="6697" y="4002"/>
                    <a:pt x="6738" y="4002"/>
                  </a:cubicBezTo>
                  <a:cubicBezTo>
                    <a:pt x="6778" y="4002"/>
                    <a:pt x="6811" y="3969"/>
                    <a:pt x="6811" y="3928"/>
                  </a:cubicBezTo>
                  <a:cubicBezTo>
                    <a:pt x="6811" y="3462"/>
                    <a:pt x="6811" y="3462"/>
                    <a:pt x="6811" y="3462"/>
                  </a:cubicBezTo>
                  <a:cubicBezTo>
                    <a:pt x="6813" y="3424"/>
                    <a:pt x="6845" y="3393"/>
                    <a:pt x="6884" y="3393"/>
                  </a:cubicBezTo>
                  <a:cubicBezTo>
                    <a:pt x="6923" y="3393"/>
                    <a:pt x="6954" y="3422"/>
                    <a:pt x="6957" y="3460"/>
                  </a:cubicBezTo>
                  <a:cubicBezTo>
                    <a:pt x="6957" y="3511"/>
                    <a:pt x="6957" y="3511"/>
                    <a:pt x="6957" y="3511"/>
                  </a:cubicBezTo>
                  <a:cubicBezTo>
                    <a:pt x="6957" y="3552"/>
                    <a:pt x="6990" y="3584"/>
                    <a:pt x="7031" y="3584"/>
                  </a:cubicBezTo>
                  <a:cubicBezTo>
                    <a:pt x="7071" y="3584"/>
                    <a:pt x="7103" y="3552"/>
                    <a:pt x="7103" y="3511"/>
                  </a:cubicBezTo>
                  <a:cubicBezTo>
                    <a:pt x="7103" y="3245"/>
                    <a:pt x="7103" y="3245"/>
                    <a:pt x="7103" y="3245"/>
                  </a:cubicBezTo>
                  <a:cubicBezTo>
                    <a:pt x="7112" y="3214"/>
                    <a:pt x="7141" y="3192"/>
                    <a:pt x="7175" y="3192"/>
                  </a:cubicBezTo>
                  <a:cubicBezTo>
                    <a:pt x="7207" y="3192"/>
                    <a:pt x="7235" y="3213"/>
                    <a:pt x="7244" y="3243"/>
                  </a:cubicBezTo>
                  <a:cubicBezTo>
                    <a:pt x="7244" y="3338"/>
                    <a:pt x="7244" y="3338"/>
                    <a:pt x="7244" y="3338"/>
                  </a:cubicBezTo>
                  <a:cubicBezTo>
                    <a:pt x="7244" y="3379"/>
                    <a:pt x="7277" y="3412"/>
                    <a:pt x="7318" y="3412"/>
                  </a:cubicBezTo>
                  <a:cubicBezTo>
                    <a:pt x="7359" y="3412"/>
                    <a:pt x="7391" y="3379"/>
                    <a:pt x="7391" y="3338"/>
                  </a:cubicBezTo>
                  <a:cubicBezTo>
                    <a:pt x="7391" y="3257"/>
                    <a:pt x="7391" y="3257"/>
                    <a:pt x="7391" y="3257"/>
                  </a:cubicBezTo>
                  <a:cubicBezTo>
                    <a:pt x="7396" y="3221"/>
                    <a:pt x="7426" y="3194"/>
                    <a:pt x="7463" y="3194"/>
                  </a:cubicBezTo>
                  <a:cubicBezTo>
                    <a:pt x="7504" y="3194"/>
                    <a:pt x="7537" y="3227"/>
                    <a:pt x="7537" y="3268"/>
                  </a:cubicBezTo>
                  <a:cubicBezTo>
                    <a:pt x="7537" y="3724"/>
                    <a:pt x="7537" y="3724"/>
                    <a:pt x="7537" y="3724"/>
                  </a:cubicBezTo>
                  <a:cubicBezTo>
                    <a:pt x="7537" y="3765"/>
                    <a:pt x="7570" y="3798"/>
                    <a:pt x="7610" y="3798"/>
                  </a:cubicBezTo>
                  <a:cubicBezTo>
                    <a:pt x="7641" y="3798"/>
                    <a:pt x="7666" y="3779"/>
                    <a:pt x="7678" y="3753"/>
                  </a:cubicBezTo>
                  <a:cubicBezTo>
                    <a:pt x="7679" y="2441"/>
                    <a:pt x="7680" y="2103"/>
                    <a:pt x="7680" y="2016"/>
                  </a:cubicBezTo>
                  <a:cubicBezTo>
                    <a:pt x="7680" y="2016"/>
                    <a:pt x="7680" y="2016"/>
                    <a:pt x="7680" y="2016"/>
                  </a:cubicBezTo>
                  <a:cubicBezTo>
                    <a:pt x="7680" y="2006"/>
                    <a:pt x="7680" y="1996"/>
                    <a:pt x="7680" y="1986"/>
                  </a:cubicBezTo>
                  <a:cubicBezTo>
                    <a:pt x="7680" y="1986"/>
                    <a:pt x="7680" y="1986"/>
                    <a:pt x="7680" y="1986"/>
                  </a:cubicBezTo>
                  <a:cubicBezTo>
                    <a:pt x="7680" y="1195"/>
                    <a:pt x="7680" y="367"/>
                    <a:pt x="7680" y="205"/>
                  </a:cubicBezTo>
                  <a:cubicBezTo>
                    <a:pt x="7680" y="165"/>
                    <a:pt x="7647" y="132"/>
                    <a:pt x="7607" y="132"/>
                  </a:cubicBezTo>
                  <a:close/>
                  <a:moveTo>
                    <a:pt x="225" y="3593"/>
                  </a:moveTo>
                  <a:cubicBezTo>
                    <a:pt x="185" y="3593"/>
                    <a:pt x="151" y="3560"/>
                    <a:pt x="151" y="3520"/>
                  </a:cubicBezTo>
                  <a:cubicBezTo>
                    <a:pt x="151" y="3479"/>
                    <a:pt x="185" y="3446"/>
                    <a:pt x="225" y="3446"/>
                  </a:cubicBezTo>
                  <a:cubicBezTo>
                    <a:pt x="266" y="3446"/>
                    <a:pt x="298" y="3479"/>
                    <a:pt x="298" y="3520"/>
                  </a:cubicBezTo>
                  <a:cubicBezTo>
                    <a:pt x="298" y="3560"/>
                    <a:pt x="266" y="3593"/>
                    <a:pt x="225" y="3593"/>
                  </a:cubicBezTo>
                  <a:close/>
                  <a:moveTo>
                    <a:pt x="501" y="3321"/>
                  </a:moveTo>
                  <a:cubicBezTo>
                    <a:pt x="461" y="3321"/>
                    <a:pt x="427" y="3288"/>
                    <a:pt x="427" y="3248"/>
                  </a:cubicBezTo>
                  <a:cubicBezTo>
                    <a:pt x="427" y="3208"/>
                    <a:pt x="461" y="3174"/>
                    <a:pt x="501" y="3174"/>
                  </a:cubicBezTo>
                  <a:cubicBezTo>
                    <a:pt x="541" y="3174"/>
                    <a:pt x="575" y="3208"/>
                    <a:pt x="575" y="3248"/>
                  </a:cubicBezTo>
                  <a:cubicBezTo>
                    <a:pt x="575" y="3288"/>
                    <a:pt x="541" y="3321"/>
                    <a:pt x="501" y="3321"/>
                  </a:cubicBezTo>
                  <a:close/>
                  <a:moveTo>
                    <a:pt x="575" y="3035"/>
                  </a:moveTo>
                  <a:cubicBezTo>
                    <a:pt x="575" y="3076"/>
                    <a:pt x="541" y="3109"/>
                    <a:pt x="501" y="3109"/>
                  </a:cubicBezTo>
                  <a:cubicBezTo>
                    <a:pt x="461" y="3109"/>
                    <a:pt x="427" y="3076"/>
                    <a:pt x="427" y="3035"/>
                  </a:cubicBezTo>
                  <a:cubicBezTo>
                    <a:pt x="427" y="2845"/>
                    <a:pt x="427" y="2845"/>
                    <a:pt x="427" y="2845"/>
                  </a:cubicBezTo>
                  <a:cubicBezTo>
                    <a:pt x="427" y="2804"/>
                    <a:pt x="461" y="2771"/>
                    <a:pt x="501" y="2771"/>
                  </a:cubicBezTo>
                  <a:cubicBezTo>
                    <a:pt x="541" y="2771"/>
                    <a:pt x="575" y="2804"/>
                    <a:pt x="575" y="2845"/>
                  </a:cubicBezTo>
                  <a:cubicBezTo>
                    <a:pt x="575" y="3035"/>
                    <a:pt x="575" y="3035"/>
                    <a:pt x="575" y="3035"/>
                  </a:cubicBezTo>
                  <a:close/>
                  <a:moveTo>
                    <a:pt x="1014" y="2473"/>
                  </a:moveTo>
                  <a:cubicBezTo>
                    <a:pt x="1014" y="2432"/>
                    <a:pt x="1047" y="2399"/>
                    <a:pt x="1088" y="2399"/>
                  </a:cubicBezTo>
                  <a:cubicBezTo>
                    <a:pt x="1128" y="2399"/>
                    <a:pt x="1161" y="2432"/>
                    <a:pt x="1161" y="2473"/>
                  </a:cubicBezTo>
                  <a:cubicBezTo>
                    <a:pt x="1161" y="2514"/>
                    <a:pt x="1128" y="2546"/>
                    <a:pt x="1088" y="2546"/>
                  </a:cubicBezTo>
                  <a:cubicBezTo>
                    <a:pt x="1047" y="2546"/>
                    <a:pt x="1014" y="2514"/>
                    <a:pt x="1014" y="2473"/>
                  </a:cubicBezTo>
                  <a:close/>
                  <a:moveTo>
                    <a:pt x="1166" y="3047"/>
                  </a:moveTo>
                  <a:cubicBezTo>
                    <a:pt x="1166" y="3088"/>
                    <a:pt x="1132" y="3121"/>
                    <a:pt x="1092" y="3121"/>
                  </a:cubicBezTo>
                  <a:cubicBezTo>
                    <a:pt x="1052" y="3121"/>
                    <a:pt x="1019" y="3088"/>
                    <a:pt x="1019" y="3047"/>
                  </a:cubicBezTo>
                  <a:cubicBezTo>
                    <a:pt x="1019" y="2709"/>
                    <a:pt x="1019" y="2709"/>
                    <a:pt x="1019" y="2709"/>
                  </a:cubicBezTo>
                  <a:cubicBezTo>
                    <a:pt x="1019" y="2668"/>
                    <a:pt x="1052" y="2634"/>
                    <a:pt x="1092" y="2634"/>
                  </a:cubicBezTo>
                  <a:cubicBezTo>
                    <a:pt x="1132" y="2634"/>
                    <a:pt x="1166" y="2668"/>
                    <a:pt x="1166" y="2709"/>
                  </a:cubicBezTo>
                  <a:cubicBezTo>
                    <a:pt x="1166" y="3047"/>
                    <a:pt x="1166" y="3047"/>
                    <a:pt x="1166" y="3047"/>
                  </a:cubicBezTo>
                  <a:close/>
                  <a:moveTo>
                    <a:pt x="1752" y="3150"/>
                  </a:moveTo>
                  <a:cubicBezTo>
                    <a:pt x="1752" y="3191"/>
                    <a:pt x="1719" y="3224"/>
                    <a:pt x="1679" y="3224"/>
                  </a:cubicBezTo>
                  <a:cubicBezTo>
                    <a:pt x="1638" y="3224"/>
                    <a:pt x="1605" y="3191"/>
                    <a:pt x="1605" y="3150"/>
                  </a:cubicBezTo>
                  <a:cubicBezTo>
                    <a:pt x="1605" y="2959"/>
                    <a:pt x="1605" y="2959"/>
                    <a:pt x="1605" y="2959"/>
                  </a:cubicBezTo>
                  <a:cubicBezTo>
                    <a:pt x="1605" y="2919"/>
                    <a:pt x="1638" y="2886"/>
                    <a:pt x="1679" y="2886"/>
                  </a:cubicBezTo>
                  <a:cubicBezTo>
                    <a:pt x="1719" y="2886"/>
                    <a:pt x="1752" y="2919"/>
                    <a:pt x="1752" y="2960"/>
                  </a:cubicBezTo>
                  <a:cubicBezTo>
                    <a:pt x="1752" y="3150"/>
                    <a:pt x="1752" y="3150"/>
                    <a:pt x="1752" y="3150"/>
                  </a:cubicBezTo>
                  <a:close/>
                  <a:moveTo>
                    <a:pt x="1962" y="3177"/>
                  </a:moveTo>
                  <a:cubicBezTo>
                    <a:pt x="1921" y="3177"/>
                    <a:pt x="1888" y="3144"/>
                    <a:pt x="1888" y="3103"/>
                  </a:cubicBezTo>
                  <a:cubicBezTo>
                    <a:pt x="1888" y="3062"/>
                    <a:pt x="1921" y="3029"/>
                    <a:pt x="1962" y="3029"/>
                  </a:cubicBezTo>
                  <a:cubicBezTo>
                    <a:pt x="2002" y="3029"/>
                    <a:pt x="2035" y="3062"/>
                    <a:pt x="2035" y="3103"/>
                  </a:cubicBezTo>
                  <a:cubicBezTo>
                    <a:pt x="2035" y="3144"/>
                    <a:pt x="2002" y="3177"/>
                    <a:pt x="1962" y="3177"/>
                  </a:cubicBezTo>
                  <a:close/>
                  <a:moveTo>
                    <a:pt x="2612" y="3187"/>
                  </a:moveTo>
                  <a:cubicBezTo>
                    <a:pt x="2612" y="3228"/>
                    <a:pt x="2579" y="3261"/>
                    <a:pt x="2538" y="3261"/>
                  </a:cubicBezTo>
                  <a:cubicBezTo>
                    <a:pt x="2498" y="3261"/>
                    <a:pt x="2465" y="3228"/>
                    <a:pt x="2465" y="3187"/>
                  </a:cubicBezTo>
                  <a:cubicBezTo>
                    <a:pt x="2465" y="2997"/>
                    <a:pt x="2465" y="2997"/>
                    <a:pt x="2465" y="2997"/>
                  </a:cubicBezTo>
                  <a:cubicBezTo>
                    <a:pt x="2465" y="2956"/>
                    <a:pt x="2498" y="2922"/>
                    <a:pt x="2538" y="2922"/>
                  </a:cubicBezTo>
                  <a:cubicBezTo>
                    <a:pt x="2579" y="2922"/>
                    <a:pt x="2612" y="2956"/>
                    <a:pt x="2612" y="2997"/>
                  </a:cubicBezTo>
                  <a:cubicBezTo>
                    <a:pt x="2612" y="3187"/>
                    <a:pt x="2612" y="3187"/>
                    <a:pt x="2612" y="3187"/>
                  </a:cubicBezTo>
                  <a:close/>
                  <a:moveTo>
                    <a:pt x="2538" y="2862"/>
                  </a:moveTo>
                  <a:cubicBezTo>
                    <a:pt x="2498" y="2862"/>
                    <a:pt x="2465" y="2829"/>
                    <a:pt x="2465" y="2788"/>
                  </a:cubicBezTo>
                  <a:cubicBezTo>
                    <a:pt x="2465" y="2747"/>
                    <a:pt x="2498" y="2714"/>
                    <a:pt x="2538" y="2714"/>
                  </a:cubicBezTo>
                  <a:cubicBezTo>
                    <a:pt x="2579" y="2714"/>
                    <a:pt x="2612" y="2747"/>
                    <a:pt x="2612" y="2788"/>
                  </a:cubicBezTo>
                  <a:cubicBezTo>
                    <a:pt x="2612" y="2829"/>
                    <a:pt x="2579" y="2862"/>
                    <a:pt x="2538" y="2862"/>
                  </a:cubicBezTo>
                  <a:close/>
                  <a:moveTo>
                    <a:pt x="2834" y="3593"/>
                  </a:moveTo>
                  <a:cubicBezTo>
                    <a:pt x="2793" y="3593"/>
                    <a:pt x="2760" y="3560"/>
                    <a:pt x="2760" y="3520"/>
                  </a:cubicBezTo>
                  <a:cubicBezTo>
                    <a:pt x="2760" y="3479"/>
                    <a:pt x="2793" y="3446"/>
                    <a:pt x="2834" y="3446"/>
                  </a:cubicBezTo>
                  <a:cubicBezTo>
                    <a:pt x="2874" y="3446"/>
                    <a:pt x="2907" y="3479"/>
                    <a:pt x="2907" y="3520"/>
                  </a:cubicBezTo>
                  <a:cubicBezTo>
                    <a:pt x="2907" y="3560"/>
                    <a:pt x="2874" y="3593"/>
                    <a:pt x="2834" y="3593"/>
                  </a:cubicBezTo>
                  <a:close/>
                  <a:moveTo>
                    <a:pt x="3109" y="3321"/>
                  </a:moveTo>
                  <a:cubicBezTo>
                    <a:pt x="3069" y="3321"/>
                    <a:pt x="3036" y="3288"/>
                    <a:pt x="3036" y="3248"/>
                  </a:cubicBezTo>
                  <a:cubicBezTo>
                    <a:pt x="3036" y="3208"/>
                    <a:pt x="3069" y="3174"/>
                    <a:pt x="3109" y="3174"/>
                  </a:cubicBezTo>
                  <a:cubicBezTo>
                    <a:pt x="3149" y="3174"/>
                    <a:pt x="3183" y="3208"/>
                    <a:pt x="3183" y="3248"/>
                  </a:cubicBezTo>
                  <a:cubicBezTo>
                    <a:pt x="3183" y="3288"/>
                    <a:pt x="3149" y="3321"/>
                    <a:pt x="3109" y="3321"/>
                  </a:cubicBezTo>
                  <a:close/>
                  <a:moveTo>
                    <a:pt x="3183" y="3035"/>
                  </a:moveTo>
                  <a:cubicBezTo>
                    <a:pt x="3183" y="3076"/>
                    <a:pt x="3149" y="3109"/>
                    <a:pt x="3109" y="3109"/>
                  </a:cubicBezTo>
                  <a:cubicBezTo>
                    <a:pt x="3069" y="3109"/>
                    <a:pt x="3036" y="3076"/>
                    <a:pt x="3036" y="3035"/>
                  </a:cubicBezTo>
                  <a:cubicBezTo>
                    <a:pt x="3036" y="2845"/>
                    <a:pt x="3036" y="2845"/>
                    <a:pt x="3036" y="2845"/>
                  </a:cubicBezTo>
                  <a:cubicBezTo>
                    <a:pt x="3036" y="2804"/>
                    <a:pt x="3069" y="2771"/>
                    <a:pt x="3109" y="2771"/>
                  </a:cubicBezTo>
                  <a:cubicBezTo>
                    <a:pt x="3149" y="2771"/>
                    <a:pt x="3183" y="2804"/>
                    <a:pt x="3183" y="2845"/>
                  </a:cubicBezTo>
                  <a:cubicBezTo>
                    <a:pt x="3183" y="3035"/>
                    <a:pt x="3183" y="3035"/>
                    <a:pt x="3183" y="3035"/>
                  </a:cubicBezTo>
                  <a:close/>
                  <a:moveTo>
                    <a:pt x="3766" y="3080"/>
                  </a:moveTo>
                  <a:cubicBezTo>
                    <a:pt x="3754" y="3104"/>
                    <a:pt x="3729" y="3121"/>
                    <a:pt x="3700" y="3121"/>
                  </a:cubicBezTo>
                  <a:cubicBezTo>
                    <a:pt x="3660" y="3121"/>
                    <a:pt x="3627" y="3088"/>
                    <a:pt x="3627" y="3047"/>
                  </a:cubicBezTo>
                  <a:cubicBezTo>
                    <a:pt x="3627" y="2709"/>
                    <a:pt x="3627" y="2709"/>
                    <a:pt x="3627" y="2709"/>
                  </a:cubicBezTo>
                  <a:cubicBezTo>
                    <a:pt x="3627" y="2668"/>
                    <a:pt x="3660" y="2634"/>
                    <a:pt x="3700" y="2634"/>
                  </a:cubicBezTo>
                  <a:cubicBezTo>
                    <a:pt x="3729" y="2634"/>
                    <a:pt x="3755" y="2652"/>
                    <a:pt x="3767" y="2676"/>
                  </a:cubicBezTo>
                  <a:cubicBezTo>
                    <a:pt x="3766" y="3080"/>
                    <a:pt x="3766" y="3080"/>
                    <a:pt x="3766" y="3080"/>
                  </a:cubicBezTo>
                  <a:close/>
                  <a:moveTo>
                    <a:pt x="3767" y="2493"/>
                  </a:moveTo>
                  <a:cubicBezTo>
                    <a:pt x="3758" y="2524"/>
                    <a:pt x="3729" y="2546"/>
                    <a:pt x="3696" y="2546"/>
                  </a:cubicBezTo>
                  <a:cubicBezTo>
                    <a:pt x="3655" y="2546"/>
                    <a:pt x="3622" y="2514"/>
                    <a:pt x="3622" y="2473"/>
                  </a:cubicBezTo>
                  <a:cubicBezTo>
                    <a:pt x="3622" y="2432"/>
                    <a:pt x="3655" y="2399"/>
                    <a:pt x="3696" y="2399"/>
                  </a:cubicBezTo>
                  <a:cubicBezTo>
                    <a:pt x="3729" y="2399"/>
                    <a:pt x="3758" y="2423"/>
                    <a:pt x="3767" y="2453"/>
                  </a:cubicBezTo>
                  <a:cubicBezTo>
                    <a:pt x="3767" y="2493"/>
                    <a:pt x="3767" y="2493"/>
                    <a:pt x="3767" y="2493"/>
                  </a:cubicBezTo>
                  <a:close/>
                  <a:moveTo>
                    <a:pt x="3992" y="3593"/>
                  </a:moveTo>
                  <a:cubicBezTo>
                    <a:pt x="3951" y="3593"/>
                    <a:pt x="3918" y="3560"/>
                    <a:pt x="3918" y="3520"/>
                  </a:cubicBezTo>
                  <a:cubicBezTo>
                    <a:pt x="3918" y="3479"/>
                    <a:pt x="3951" y="3446"/>
                    <a:pt x="3992" y="3446"/>
                  </a:cubicBezTo>
                  <a:cubicBezTo>
                    <a:pt x="4032" y="3446"/>
                    <a:pt x="4065" y="3479"/>
                    <a:pt x="4065" y="3520"/>
                  </a:cubicBezTo>
                  <a:cubicBezTo>
                    <a:pt x="4065" y="3560"/>
                    <a:pt x="4032" y="3593"/>
                    <a:pt x="3992" y="3593"/>
                  </a:cubicBezTo>
                  <a:close/>
                  <a:moveTo>
                    <a:pt x="4267" y="3321"/>
                  </a:moveTo>
                  <a:cubicBezTo>
                    <a:pt x="4227" y="3321"/>
                    <a:pt x="4194" y="3288"/>
                    <a:pt x="4194" y="3248"/>
                  </a:cubicBezTo>
                  <a:cubicBezTo>
                    <a:pt x="4194" y="3208"/>
                    <a:pt x="4227" y="3174"/>
                    <a:pt x="4267" y="3174"/>
                  </a:cubicBezTo>
                  <a:cubicBezTo>
                    <a:pt x="4308" y="3174"/>
                    <a:pt x="4341" y="3208"/>
                    <a:pt x="4341" y="3248"/>
                  </a:cubicBezTo>
                  <a:cubicBezTo>
                    <a:pt x="4341" y="3288"/>
                    <a:pt x="4308" y="3321"/>
                    <a:pt x="4267" y="3321"/>
                  </a:cubicBezTo>
                  <a:close/>
                  <a:moveTo>
                    <a:pt x="4341" y="3035"/>
                  </a:moveTo>
                  <a:cubicBezTo>
                    <a:pt x="4341" y="3076"/>
                    <a:pt x="4308" y="3109"/>
                    <a:pt x="4267" y="3109"/>
                  </a:cubicBezTo>
                  <a:cubicBezTo>
                    <a:pt x="4227" y="3109"/>
                    <a:pt x="4194" y="3076"/>
                    <a:pt x="4194" y="3035"/>
                  </a:cubicBezTo>
                  <a:cubicBezTo>
                    <a:pt x="4194" y="2845"/>
                    <a:pt x="4194" y="2845"/>
                    <a:pt x="4194" y="2845"/>
                  </a:cubicBezTo>
                  <a:cubicBezTo>
                    <a:pt x="4194" y="2804"/>
                    <a:pt x="4227" y="2771"/>
                    <a:pt x="4267" y="2771"/>
                  </a:cubicBezTo>
                  <a:cubicBezTo>
                    <a:pt x="4308" y="2771"/>
                    <a:pt x="4341" y="2804"/>
                    <a:pt x="4341" y="2845"/>
                  </a:cubicBezTo>
                  <a:cubicBezTo>
                    <a:pt x="4341" y="3035"/>
                    <a:pt x="4341" y="3035"/>
                    <a:pt x="4341" y="3035"/>
                  </a:cubicBezTo>
                  <a:close/>
                  <a:moveTo>
                    <a:pt x="4780" y="2473"/>
                  </a:moveTo>
                  <a:cubicBezTo>
                    <a:pt x="4780" y="2432"/>
                    <a:pt x="4813" y="2399"/>
                    <a:pt x="4854" y="2399"/>
                  </a:cubicBezTo>
                  <a:cubicBezTo>
                    <a:pt x="4894" y="2399"/>
                    <a:pt x="4927" y="2432"/>
                    <a:pt x="4927" y="2473"/>
                  </a:cubicBezTo>
                  <a:cubicBezTo>
                    <a:pt x="4927" y="2514"/>
                    <a:pt x="4894" y="2546"/>
                    <a:pt x="4854" y="2546"/>
                  </a:cubicBezTo>
                  <a:cubicBezTo>
                    <a:pt x="4813" y="2546"/>
                    <a:pt x="4780" y="2514"/>
                    <a:pt x="4780" y="2473"/>
                  </a:cubicBezTo>
                  <a:close/>
                  <a:moveTo>
                    <a:pt x="4932" y="3047"/>
                  </a:moveTo>
                  <a:cubicBezTo>
                    <a:pt x="4932" y="3088"/>
                    <a:pt x="4899" y="3121"/>
                    <a:pt x="4858" y="3121"/>
                  </a:cubicBezTo>
                  <a:cubicBezTo>
                    <a:pt x="4818" y="3121"/>
                    <a:pt x="4785" y="3088"/>
                    <a:pt x="4785" y="3047"/>
                  </a:cubicBezTo>
                  <a:cubicBezTo>
                    <a:pt x="4785" y="2709"/>
                    <a:pt x="4785" y="2709"/>
                    <a:pt x="4785" y="2709"/>
                  </a:cubicBezTo>
                  <a:cubicBezTo>
                    <a:pt x="4785" y="2668"/>
                    <a:pt x="4818" y="2634"/>
                    <a:pt x="4858" y="2634"/>
                  </a:cubicBezTo>
                  <a:cubicBezTo>
                    <a:pt x="4899" y="2634"/>
                    <a:pt x="4932" y="2668"/>
                    <a:pt x="4932" y="2709"/>
                  </a:cubicBezTo>
                  <a:cubicBezTo>
                    <a:pt x="4932" y="3047"/>
                    <a:pt x="4932" y="3047"/>
                    <a:pt x="4932" y="3047"/>
                  </a:cubicBezTo>
                  <a:close/>
                  <a:moveTo>
                    <a:pt x="5518" y="3150"/>
                  </a:moveTo>
                  <a:cubicBezTo>
                    <a:pt x="5518" y="3191"/>
                    <a:pt x="5485" y="3224"/>
                    <a:pt x="5445" y="3224"/>
                  </a:cubicBezTo>
                  <a:cubicBezTo>
                    <a:pt x="5404" y="3224"/>
                    <a:pt x="5371" y="3191"/>
                    <a:pt x="5371" y="3150"/>
                  </a:cubicBezTo>
                  <a:cubicBezTo>
                    <a:pt x="5371" y="2959"/>
                    <a:pt x="5371" y="2959"/>
                    <a:pt x="5371" y="2959"/>
                  </a:cubicBezTo>
                  <a:cubicBezTo>
                    <a:pt x="5371" y="2919"/>
                    <a:pt x="5404" y="2886"/>
                    <a:pt x="5445" y="2886"/>
                  </a:cubicBezTo>
                  <a:cubicBezTo>
                    <a:pt x="5485" y="2886"/>
                    <a:pt x="5518" y="2919"/>
                    <a:pt x="5518" y="2960"/>
                  </a:cubicBezTo>
                  <a:cubicBezTo>
                    <a:pt x="5518" y="3150"/>
                    <a:pt x="5518" y="3150"/>
                    <a:pt x="5518" y="3150"/>
                  </a:cubicBezTo>
                  <a:close/>
                  <a:moveTo>
                    <a:pt x="5728" y="3177"/>
                  </a:moveTo>
                  <a:cubicBezTo>
                    <a:pt x="5687" y="3177"/>
                    <a:pt x="5654" y="3144"/>
                    <a:pt x="5654" y="3103"/>
                  </a:cubicBezTo>
                  <a:cubicBezTo>
                    <a:pt x="5654" y="3062"/>
                    <a:pt x="5687" y="3029"/>
                    <a:pt x="5728" y="3029"/>
                  </a:cubicBezTo>
                  <a:cubicBezTo>
                    <a:pt x="5769" y="3029"/>
                    <a:pt x="5801" y="3062"/>
                    <a:pt x="5801" y="3103"/>
                  </a:cubicBezTo>
                  <a:cubicBezTo>
                    <a:pt x="5801" y="3144"/>
                    <a:pt x="5769" y="3177"/>
                    <a:pt x="5728" y="3177"/>
                  </a:cubicBezTo>
                  <a:close/>
                  <a:moveTo>
                    <a:pt x="6379" y="3187"/>
                  </a:moveTo>
                  <a:cubicBezTo>
                    <a:pt x="6379" y="3228"/>
                    <a:pt x="6346" y="3261"/>
                    <a:pt x="6305" y="3261"/>
                  </a:cubicBezTo>
                  <a:cubicBezTo>
                    <a:pt x="6264" y="3261"/>
                    <a:pt x="6232" y="3228"/>
                    <a:pt x="6232" y="3187"/>
                  </a:cubicBezTo>
                  <a:cubicBezTo>
                    <a:pt x="6232" y="2997"/>
                    <a:pt x="6232" y="2997"/>
                    <a:pt x="6232" y="2997"/>
                  </a:cubicBezTo>
                  <a:cubicBezTo>
                    <a:pt x="6232" y="2956"/>
                    <a:pt x="6264" y="2922"/>
                    <a:pt x="6305" y="2922"/>
                  </a:cubicBezTo>
                  <a:cubicBezTo>
                    <a:pt x="6346" y="2922"/>
                    <a:pt x="6379" y="2956"/>
                    <a:pt x="6379" y="2997"/>
                  </a:cubicBezTo>
                  <a:cubicBezTo>
                    <a:pt x="6379" y="3187"/>
                    <a:pt x="6379" y="3187"/>
                    <a:pt x="6379" y="3187"/>
                  </a:cubicBezTo>
                  <a:close/>
                  <a:moveTo>
                    <a:pt x="6305" y="2862"/>
                  </a:moveTo>
                  <a:cubicBezTo>
                    <a:pt x="6264" y="2862"/>
                    <a:pt x="6232" y="2829"/>
                    <a:pt x="6232" y="2788"/>
                  </a:cubicBezTo>
                  <a:cubicBezTo>
                    <a:pt x="6232" y="2747"/>
                    <a:pt x="6264" y="2714"/>
                    <a:pt x="6305" y="2714"/>
                  </a:cubicBezTo>
                  <a:cubicBezTo>
                    <a:pt x="6346" y="2714"/>
                    <a:pt x="6379" y="2747"/>
                    <a:pt x="6379" y="2788"/>
                  </a:cubicBezTo>
                  <a:cubicBezTo>
                    <a:pt x="6379" y="2829"/>
                    <a:pt x="6346" y="2862"/>
                    <a:pt x="6305" y="2862"/>
                  </a:cubicBezTo>
                  <a:close/>
                  <a:moveTo>
                    <a:pt x="6600" y="3593"/>
                  </a:moveTo>
                  <a:cubicBezTo>
                    <a:pt x="6559" y="3593"/>
                    <a:pt x="6526" y="3560"/>
                    <a:pt x="6526" y="3520"/>
                  </a:cubicBezTo>
                  <a:cubicBezTo>
                    <a:pt x="6526" y="3479"/>
                    <a:pt x="6559" y="3446"/>
                    <a:pt x="6600" y="3446"/>
                  </a:cubicBezTo>
                  <a:cubicBezTo>
                    <a:pt x="6640" y="3446"/>
                    <a:pt x="6673" y="3479"/>
                    <a:pt x="6673" y="3520"/>
                  </a:cubicBezTo>
                  <a:cubicBezTo>
                    <a:pt x="6673" y="3560"/>
                    <a:pt x="6640" y="3593"/>
                    <a:pt x="6600" y="3593"/>
                  </a:cubicBezTo>
                  <a:close/>
                  <a:moveTo>
                    <a:pt x="6875" y="3321"/>
                  </a:moveTo>
                  <a:cubicBezTo>
                    <a:pt x="6835" y="3321"/>
                    <a:pt x="6802" y="3288"/>
                    <a:pt x="6802" y="3248"/>
                  </a:cubicBezTo>
                  <a:cubicBezTo>
                    <a:pt x="6802" y="3208"/>
                    <a:pt x="6835" y="3174"/>
                    <a:pt x="6875" y="3174"/>
                  </a:cubicBezTo>
                  <a:cubicBezTo>
                    <a:pt x="6916" y="3174"/>
                    <a:pt x="6949" y="3208"/>
                    <a:pt x="6949" y="3248"/>
                  </a:cubicBezTo>
                  <a:cubicBezTo>
                    <a:pt x="6949" y="3288"/>
                    <a:pt x="6916" y="3321"/>
                    <a:pt x="6875" y="3321"/>
                  </a:cubicBezTo>
                  <a:close/>
                  <a:moveTo>
                    <a:pt x="6949" y="3035"/>
                  </a:moveTo>
                  <a:cubicBezTo>
                    <a:pt x="6949" y="3076"/>
                    <a:pt x="6916" y="3109"/>
                    <a:pt x="6875" y="3109"/>
                  </a:cubicBezTo>
                  <a:cubicBezTo>
                    <a:pt x="6835" y="3109"/>
                    <a:pt x="6802" y="3076"/>
                    <a:pt x="6802" y="3035"/>
                  </a:cubicBezTo>
                  <a:cubicBezTo>
                    <a:pt x="6802" y="2845"/>
                    <a:pt x="6802" y="2845"/>
                    <a:pt x="6802" y="2845"/>
                  </a:cubicBezTo>
                  <a:cubicBezTo>
                    <a:pt x="6802" y="2804"/>
                    <a:pt x="6835" y="2771"/>
                    <a:pt x="6875" y="2771"/>
                  </a:cubicBezTo>
                  <a:cubicBezTo>
                    <a:pt x="6916" y="2771"/>
                    <a:pt x="6949" y="2804"/>
                    <a:pt x="6949" y="2845"/>
                  </a:cubicBezTo>
                  <a:cubicBezTo>
                    <a:pt x="6949" y="3035"/>
                    <a:pt x="6949" y="3035"/>
                    <a:pt x="6949" y="3035"/>
                  </a:cubicBezTo>
                  <a:close/>
                  <a:moveTo>
                    <a:pt x="7388" y="2473"/>
                  </a:moveTo>
                  <a:cubicBezTo>
                    <a:pt x="7388" y="2432"/>
                    <a:pt x="7422" y="2399"/>
                    <a:pt x="7462" y="2399"/>
                  </a:cubicBezTo>
                  <a:cubicBezTo>
                    <a:pt x="7502" y="2399"/>
                    <a:pt x="7535" y="2432"/>
                    <a:pt x="7535" y="2473"/>
                  </a:cubicBezTo>
                  <a:cubicBezTo>
                    <a:pt x="7535" y="2514"/>
                    <a:pt x="7502" y="2546"/>
                    <a:pt x="7462" y="2546"/>
                  </a:cubicBezTo>
                  <a:cubicBezTo>
                    <a:pt x="7422" y="2546"/>
                    <a:pt x="7388" y="2514"/>
                    <a:pt x="7388" y="2473"/>
                  </a:cubicBezTo>
                  <a:close/>
                  <a:moveTo>
                    <a:pt x="7540" y="3047"/>
                  </a:moveTo>
                  <a:cubicBezTo>
                    <a:pt x="7540" y="3088"/>
                    <a:pt x="7507" y="3121"/>
                    <a:pt x="7466" y="3121"/>
                  </a:cubicBezTo>
                  <a:cubicBezTo>
                    <a:pt x="7426" y="3121"/>
                    <a:pt x="7393" y="3088"/>
                    <a:pt x="7393" y="3047"/>
                  </a:cubicBezTo>
                  <a:cubicBezTo>
                    <a:pt x="7393" y="2709"/>
                    <a:pt x="7393" y="2709"/>
                    <a:pt x="7393" y="2709"/>
                  </a:cubicBezTo>
                  <a:cubicBezTo>
                    <a:pt x="7393" y="2668"/>
                    <a:pt x="7426" y="2634"/>
                    <a:pt x="7466" y="2634"/>
                  </a:cubicBezTo>
                  <a:cubicBezTo>
                    <a:pt x="7507" y="2634"/>
                    <a:pt x="7540" y="2668"/>
                    <a:pt x="7540" y="2709"/>
                  </a:cubicBezTo>
                  <a:cubicBezTo>
                    <a:pt x="7540" y="3047"/>
                    <a:pt x="7540" y="3047"/>
                    <a:pt x="7540" y="3047"/>
                  </a:cubicBezTo>
                  <a:close/>
                  <a:moveTo>
                    <a:pt x="7455" y="409"/>
                  </a:moveTo>
                  <a:cubicBezTo>
                    <a:pt x="7495" y="409"/>
                    <a:pt x="7529" y="442"/>
                    <a:pt x="7529" y="483"/>
                  </a:cubicBezTo>
                  <a:cubicBezTo>
                    <a:pt x="7529" y="523"/>
                    <a:pt x="7495" y="556"/>
                    <a:pt x="7455" y="556"/>
                  </a:cubicBezTo>
                  <a:cubicBezTo>
                    <a:pt x="7414" y="556"/>
                    <a:pt x="7382" y="523"/>
                    <a:pt x="7382" y="483"/>
                  </a:cubicBezTo>
                  <a:cubicBezTo>
                    <a:pt x="7382" y="442"/>
                    <a:pt x="7414" y="409"/>
                    <a:pt x="7455" y="409"/>
                  </a:cubicBezTo>
                  <a:close/>
                  <a:moveTo>
                    <a:pt x="7179" y="681"/>
                  </a:moveTo>
                  <a:cubicBezTo>
                    <a:pt x="7219" y="681"/>
                    <a:pt x="7253" y="714"/>
                    <a:pt x="7253" y="754"/>
                  </a:cubicBezTo>
                  <a:cubicBezTo>
                    <a:pt x="7253" y="794"/>
                    <a:pt x="7219" y="828"/>
                    <a:pt x="7179" y="828"/>
                  </a:cubicBezTo>
                  <a:cubicBezTo>
                    <a:pt x="7139" y="828"/>
                    <a:pt x="7105" y="794"/>
                    <a:pt x="7105" y="754"/>
                  </a:cubicBezTo>
                  <a:cubicBezTo>
                    <a:pt x="7105" y="714"/>
                    <a:pt x="7139" y="681"/>
                    <a:pt x="7179" y="681"/>
                  </a:cubicBezTo>
                  <a:close/>
                  <a:moveTo>
                    <a:pt x="7105" y="967"/>
                  </a:moveTo>
                  <a:cubicBezTo>
                    <a:pt x="7105" y="926"/>
                    <a:pt x="7139" y="894"/>
                    <a:pt x="7179" y="894"/>
                  </a:cubicBezTo>
                  <a:cubicBezTo>
                    <a:pt x="7219" y="894"/>
                    <a:pt x="7253" y="926"/>
                    <a:pt x="7253" y="967"/>
                  </a:cubicBezTo>
                  <a:cubicBezTo>
                    <a:pt x="7253" y="1157"/>
                    <a:pt x="7253" y="1157"/>
                    <a:pt x="7253" y="1157"/>
                  </a:cubicBezTo>
                  <a:cubicBezTo>
                    <a:pt x="7253" y="1198"/>
                    <a:pt x="7219" y="1231"/>
                    <a:pt x="7179" y="1231"/>
                  </a:cubicBezTo>
                  <a:cubicBezTo>
                    <a:pt x="7139" y="1231"/>
                    <a:pt x="7105" y="1198"/>
                    <a:pt x="7105" y="1157"/>
                  </a:cubicBezTo>
                  <a:cubicBezTo>
                    <a:pt x="7105" y="967"/>
                    <a:pt x="7105" y="967"/>
                    <a:pt x="7105" y="967"/>
                  </a:cubicBezTo>
                  <a:close/>
                  <a:moveTo>
                    <a:pt x="6666" y="1529"/>
                  </a:moveTo>
                  <a:cubicBezTo>
                    <a:pt x="6666" y="1570"/>
                    <a:pt x="6633" y="1603"/>
                    <a:pt x="6592" y="1603"/>
                  </a:cubicBezTo>
                  <a:cubicBezTo>
                    <a:pt x="6552" y="1603"/>
                    <a:pt x="6519" y="1570"/>
                    <a:pt x="6519" y="1529"/>
                  </a:cubicBezTo>
                  <a:cubicBezTo>
                    <a:pt x="6519" y="1488"/>
                    <a:pt x="6552" y="1456"/>
                    <a:pt x="6592" y="1456"/>
                  </a:cubicBezTo>
                  <a:cubicBezTo>
                    <a:pt x="6633" y="1456"/>
                    <a:pt x="6666" y="1488"/>
                    <a:pt x="6666" y="1529"/>
                  </a:cubicBezTo>
                  <a:close/>
                  <a:moveTo>
                    <a:pt x="6514" y="955"/>
                  </a:moveTo>
                  <a:cubicBezTo>
                    <a:pt x="6514" y="914"/>
                    <a:pt x="6548" y="882"/>
                    <a:pt x="6588" y="882"/>
                  </a:cubicBezTo>
                  <a:cubicBezTo>
                    <a:pt x="6628" y="882"/>
                    <a:pt x="6661" y="914"/>
                    <a:pt x="6661" y="955"/>
                  </a:cubicBezTo>
                  <a:cubicBezTo>
                    <a:pt x="6661" y="1293"/>
                    <a:pt x="6661" y="1293"/>
                    <a:pt x="6661" y="1293"/>
                  </a:cubicBezTo>
                  <a:cubicBezTo>
                    <a:pt x="6661" y="1334"/>
                    <a:pt x="6628" y="1368"/>
                    <a:pt x="6588" y="1368"/>
                  </a:cubicBezTo>
                  <a:cubicBezTo>
                    <a:pt x="6548" y="1368"/>
                    <a:pt x="6514" y="1334"/>
                    <a:pt x="6514" y="1293"/>
                  </a:cubicBezTo>
                  <a:cubicBezTo>
                    <a:pt x="6514" y="955"/>
                    <a:pt x="6514" y="955"/>
                    <a:pt x="6514" y="955"/>
                  </a:cubicBezTo>
                  <a:close/>
                  <a:moveTo>
                    <a:pt x="5928" y="852"/>
                  </a:moveTo>
                  <a:cubicBezTo>
                    <a:pt x="5928" y="811"/>
                    <a:pt x="5961" y="778"/>
                    <a:pt x="6001" y="778"/>
                  </a:cubicBezTo>
                  <a:cubicBezTo>
                    <a:pt x="6042" y="778"/>
                    <a:pt x="6075" y="811"/>
                    <a:pt x="6075" y="852"/>
                  </a:cubicBezTo>
                  <a:cubicBezTo>
                    <a:pt x="6075" y="1043"/>
                    <a:pt x="6075" y="1043"/>
                    <a:pt x="6075" y="1043"/>
                  </a:cubicBezTo>
                  <a:cubicBezTo>
                    <a:pt x="6075" y="1083"/>
                    <a:pt x="6042" y="1117"/>
                    <a:pt x="6001" y="1117"/>
                  </a:cubicBezTo>
                  <a:cubicBezTo>
                    <a:pt x="5961" y="1117"/>
                    <a:pt x="5928" y="1083"/>
                    <a:pt x="5928" y="1042"/>
                  </a:cubicBezTo>
                  <a:cubicBezTo>
                    <a:pt x="5928" y="852"/>
                    <a:pt x="5928" y="852"/>
                    <a:pt x="5928" y="852"/>
                  </a:cubicBezTo>
                  <a:close/>
                  <a:moveTo>
                    <a:pt x="5718" y="826"/>
                  </a:moveTo>
                  <a:cubicBezTo>
                    <a:pt x="5759" y="826"/>
                    <a:pt x="5792" y="858"/>
                    <a:pt x="5792" y="899"/>
                  </a:cubicBezTo>
                  <a:cubicBezTo>
                    <a:pt x="5792" y="940"/>
                    <a:pt x="5759" y="973"/>
                    <a:pt x="5718" y="973"/>
                  </a:cubicBezTo>
                  <a:cubicBezTo>
                    <a:pt x="5678" y="973"/>
                    <a:pt x="5645" y="940"/>
                    <a:pt x="5645" y="899"/>
                  </a:cubicBezTo>
                  <a:cubicBezTo>
                    <a:pt x="5645" y="858"/>
                    <a:pt x="5678" y="826"/>
                    <a:pt x="5718" y="826"/>
                  </a:cubicBezTo>
                  <a:close/>
                  <a:moveTo>
                    <a:pt x="5068" y="815"/>
                  </a:moveTo>
                  <a:cubicBezTo>
                    <a:pt x="5068" y="774"/>
                    <a:pt x="5101" y="742"/>
                    <a:pt x="5142" y="742"/>
                  </a:cubicBezTo>
                  <a:cubicBezTo>
                    <a:pt x="5182" y="742"/>
                    <a:pt x="5215" y="774"/>
                    <a:pt x="5215" y="815"/>
                  </a:cubicBezTo>
                  <a:cubicBezTo>
                    <a:pt x="5215" y="1006"/>
                    <a:pt x="5215" y="1006"/>
                    <a:pt x="5215" y="1006"/>
                  </a:cubicBezTo>
                  <a:cubicBezTo>
                    <a:pt x="5215" y="1046"/>
                    <a:pt x="5182" y="1080"/>
                    <a:pt x="5142" y="1080"/>
                  </a:cubicBezTo>
                  <a:cubicBezTo>
                    <a:pt x="5101" y="1080"/>
                    <a:pt x="5068" y="1046"/>
                    <a:pt x="5068" y="1006"/>
                  </a:cubicBezTo>
                  <a:cubicBezTo>
                    <a:pt x="5068" y="815"/>
                    <a:pt x="5068" y="815"/>
                    <a:pt x="5068" y="815"/>
                  </a:cubicBezTo>
                  <a:close/>
                  <a:moveTo>
                    <a:pt x="5142" y="1141"/>
                  </a:moveTo>
                  <a:cubicBezTo>
                    <a:pt x="5182" y="1141"/>
                    <a:pt x="5215" y="1173"/>
                    <a:pt x="5215" y="1214"/>
                  </a:cubicBezTo>
                  <a:cubicBezTo>
                    <a:pt x="5215" y="1255"/>
                    <a:pt x="5182" y="1288"/>
                    <a:pt x="5142" y="1288"/>
                  </a:cubicBezTo>
                  <a:cubicBezTo>
                    <a:pt x="5101" y="1288"/>
                    <a:pt x="5068" y="1255"/>
                    <a:pt x="5068" y="1214"/>
                  </a:cubicBezTo>
                  <a:cubicBezTo>
                    <a:pt x="5068" y="1173"/>
                    <a:pt x="5101" y="1141"/>
                    <a:pt x="5142" y="1141"/>
                  </a:cubicBezTo>
                  <a:close/>
                  <a:moveTo>
                    <a:pt x="4846" y="409"/>
                  </a:moveTo>
                  <a:cubicBezTo>
                    <a:pt x="4887" y="409"/>
                    <a:pt x="4920" y="442"/>
                    <a:pt x="4920" y="483"/>
                  </a:cubicBezTo>
                  <a:cubicBezTo>
                    <a:pt x="4920" y="523"/>
                    <a:pt x="4887" y="556"/>
                    <a:pt x="4846" y="556"/>
                  </a:cubicBezTo>
                  <a:cubicBezTo>
                    <a:pt x="4806" y="556"/>
                    <a:pt x="4773" y="523"/>
                    <a:pt x="4773" y="483"/>
                  </a:cubicBezTo>
                  <a:cubicBezTo>
                    <a:pt x="4773" y="442"/>
                    <a:pt x="4806" y="409"/>
                    <a:pt x="4846" y="409"/>
                  </a:cubicBezTo>
                  <a:close/>
                  <a:moveTo>
                    <a:pt x="4571" y="681"/>
                  </a:moveTo>
                  <a:cubicBezTo>
                    <a:pt x="4611" y="681"/>
                    <a:pt x="4644" y="714"/>
                    <a:pt x="4644" y="754"/>
                  </a:cubicBezTo>
                  <a:cubicBezTo>
                    <a:pt x="4644" y="794"/>
                    <a:pt x="4611" y="828"/>
                    <a:pt x="4571" y="828"/>
                  </a:cubicBezTo>
                  <a:cubicBezTo>
                    <a:pt x="4531" y="828"/>
                    <a:pt x="4497" y="794"/>
                    <a:pt x="4497" y="754"/>
                  </a:cubicBezTo>
                  <a:cubicBezTo>
                    <a:pt x="4497" y="714"/>
                    <a:pt x="4531" y="681"/>
                    <a:pt x="4571" y="681"/>
                  </a:cubicBezTo>
                  <a:close/>
                  <a:moveTo>
                    <a:pt x="4497" y="967"/>
                  </a:moveTo>
                  <a:cubicBezTo>
                    <a:pt x="4497" y="926"/>
                    <a:pt x="4531" y="894"/>
                    <a:pt x="4571" y="894"/>
                  </a:cubicBezTo>
                  <a:cubicBezTo>
                    <a:pt x="4611" y="894"/>
                    <a:pt x="4644" y="926"/>
                    <a:pt x="4644" y="967"/>
                  </a:cubicBezTo>
                  <a:cubicBezTo>
                    <a:pt x="4644" y="1157"/>
                    <a:pt x="4644" y="1157"/>
                    <a:pt x="4644" y="1157"/>
                  </a:cubicBezTo>
                  <a:cubicBezTo>
                    <a:pt x="4644" y="1198"/>
                    <a:pt x="4611" y="1231"/>
                    <a:pt x="4571" y="1231"/>
                  </a:cubicBezTo>
                  <a:cubicBezTo>
                    <a:pt x="4531" y="1231"/>
                    <a:pt x="4497" y="1198"/>
                    <a:pt x="4497" y="1157"/>
                  </a:cubicBezTo>
                  <a:cubicBezTo>
                    <a:pt x="4497" y="967"/>
                    <a:pt x="4497" y="967"/>
                    <a:pt x="4497" y="967"/>
                  </a:cubicBezTo>
                  <a:close/>
                  <a:moveTo>
                    <a:pt x="3914" y="922"/>
                  </a:moveTo>
                  <a:cubicBezTo>
                    <a:pt x="3926" y="898"/>
                    <a:pt x="3951" y="882"/>
                    <a:pt x="3980" y="882"/>
                  </a:cubicBezTo>
                  <a:cubicBezTo>
                    <a:pt x="4020" y="882"/>
                    <a:pt x="4053" y="914"/>
                    <a:pt x="4053" y="955"/>
                  </a:cubicBezTo>
                  <a:cubicBezTo>
                    <a:pt x="4053" y="1293"/>
                    <a:pt x="4053" y="1293"/>
                    <a:pt x="4053" y="1293"/>
                  </a:cubicBezTo>
                  <a:cubicBezTo>
                    <a:pt x="4053" y="1334"/>
                    <a:pt x="4020" y="1368"/>
                    <a:pt x="3980" y="1368"/>
                  </a:cubicBezTo>
                  <a:cubicBezTo>
                    <a:pt x="3951" y="1368"/>
                    <a:pt x="3925" y="1350"/>
                    <a:pt x="3913" y="1326"/>
                  </a:cubicBezTo>
                  <a:cubicBezTo>
                    <a:pt x="3914" y="922"/>
                    <a:pt x="3914" y="922"/>
                    <a:pt x="3914" y="922"/>
                  </a:cubicBezTo>
                  <a:close/>
                  <a:moveTo>
                    <a:pt x="3913" y="1509"/>
                  </a:moveTo>
                  <a:cubicBezTo>
                    <a:pt x="3922" y="1478"/>
                    <a:pt x="3951" y="1456"/>
                    <a:pt x="3984" y="1456"/>
                  </a:cubicBezTo>
                  <a:cubicBezTo>
                    <a:pt x="4025" y="1456"/>
                    <a:pt x="4058" y="1488"/>
                    <a:pt x="4058" y="1529"/>
                  </a:cubicBezTo>
                  <a:cubicBezTo>
                    <a:pt x="4058" y="1570"/>
                    <a:pt x="4025" y="1603"/>
                    <a:pt x="3984" y="1603"/>
                  </a:cubicBezTo>
                  <a:cubicBezTo>
                    <a:pt x="3951" y="1603"/>
                    <a:pt x="3922" y="1580"/>
                    <a:pt x="3913" y="1549"/>
                  </a:cubicBezTo>
                  <a:cubicBezTo>
                    <a:pt x="3913" y="1509"/>
                    <a:pt x="3913" y="1509"/>
                    <a:pt x="3913" y="1509"/>
                  </a:cubicBezTo>
                  <a:close/>
                  <a:moveTo>
                    <a:pt x="3688" y="409"/>
                  </a:moveTo>
                  <a:cubicBezTo>
                    <a:pt x="3729" y="409"/>
                    <a:pt x="3762" y="442"/>
                    <a:pt x="3762" y="483"/>
                  </a:cubicBezTo>
                  <a:cubicBezTo>
                    <a:pt x="3762" y="523"/>
                    <a:pt x="3729" y="556"/>
                    <a:pt x="3688" y="556"/>
                  </a:cubicBezTo>
                  <a:cubicBezTo>
                    <a:pt x="3648" y="556"/>
                    <a:pt x="3615" y="523"/>
                    <a:pt x="3615" y="483"/>
                  </a:cubicBezTo>
                  <a:cubicBezTo>
                    <a:pt x="3615" y="442"/>
                    <a:pt x="3648" y="409"/>
                    <a:pt x="3688" y="409"/>
                  </a:cubicBezTo>
                  <a:close/>
                  <a:moveTo>
                    <a:pt x="3413" y="681"/>
                  </a:moveTo>
                  <a:cubicBezTo>
                    <a:pt x="3453" y="681"/>
                    <a:pt x="3486" y="714"/>
                    <a:pt x="3486" y="754"/>
                  </a:cubicBezTo>
                  <a:cubicBezTo>
                    <a:pt x="3486" y="794"/>
                    <a:pt x="3453" y="828"/>
                    <a:pt x="3413" y="828"/>
                  </a:cubicBezTo>
                  <a:cubicBezTo>
                    <a:pt x="3372" y="828"/>
                    <a:pt x="3339" y="794"/>
                    <a:pt x="3339" y="754"/>
                  </a:cubicBezTo>
                  <a:cubicBezTo>
                    <a:pt x="3339" y="714"/>
                    <a:pt x="3372" y="681"/>
                    <a:pt x="3413" y="681"/>
                  </a:cubicBezTo>
                  <a:close/>
                  <a:moveTo>
                    <a:pt x="3339" y="967"/>
                  </a:moveTo>
                  <a:cubicBezTo>
                    <a:pt x="3339" y="926"/>
                    <a:pt x="3372" y="894"/>
                    <a:pt x="3413" y="894"/>
                  </a:cubicBezTo>
                  <a:cubicBezTo>
                    <a:pt x="3453" y="894"/>
                    <a:pt x="3486" y="926"/>
                    <a:pt x="3486" y="967"/>
                  </a:cubicBezTo>
                  <a:cubicBezTo>
                    <a:pt x="3486" y="1157"/>
                    <a:pt x="3486" y="1157"/>
                    <a:pt x="3486" y="1157"/>
                  </a:cubicBezTo>
                  <a:cubicBezTo>
                    <a:pt x="3486" y="1198"/>
                    <a:pt x="3453" y="1231"/>
                    <a:pt x="3413" y="1231"/>
                  </a:cubicBezTo>
                  <a:cubicBezTo>
                    <a:pt x="3372" y="1231"/>
                    <a:pt x="3339" y="1198"/>
                    <a:pt x="3339" y="1157"/>
                  </a:cubicBezTo>
                  <a:cubicBezTo>
                    <a:pt x="3339" y="967"/>
                    <a:pt x="3339" y="967"/>
                    <a:pt x="3339" y="967"/>
                  </a:cubicBezTo>
                  <a:close/>
                  <a:moveTo>
                    <a:pt x="2900" y="1529"/>
                  </a:moveTo>
                  <a:cubicBezTo>
                    <a:pt x="2900" y="1570"/>
                    <a:pt x="2867" y="1603"/>
                    <a:pt x="2826" y="1603"/>
                  </a:cubicBezTo>
                  <a:cubicBezTo>
                    <a:pt x="2786" y="1603"/>
                    <a:pt x="2753" y="1570"/>
                    <a:pt x="2753" y="1529"/>
                  </a:cubicBezTo>
                  <a:cubicBezTo>
                    <a:pt x="2753" y="1488"/>
                    <a:pt x="2786" y="1456"/>
                    <a:pt x="2826" y="1456"/>
                  </a:cubicBezTo>
                  <a:cubicBezTo>
                    <a:pt x="2867" y="1456"/>
                    <a:pt x="2900" y="1488"/>
                    <a:pt x="2900" y="1529"/>
                  </a:cubicBezTo>
                  <a:close/>
                  <a:moveTo>
                    <a:pt x="2748" y="955"/>
                  </a:moveTo>
                  <a:cubicBezTo>
                    <a:pt x="2748" y="914"/>
                    <a:pt x="2781" y="882"/>
                    <a:pt x="2822" y="882"/>
                  </a:cubicBezTo>
                  <a:cubicBezTo>
                    <a:pt x="2862" y="882"/>
                    <a:pt x="2895" y="914"/>
                    <a:pt x="2895" y="955"/>
                  </a:cubicBezTo>
                  <a:cubicBezTo>
                    <a:pt x="2895" y="1293"/>
                    <a:pt x="2895" y="1293"/>
                    <a:pt x="2895" y="1293"/>
                  </a:cubicBezTo>
                  <a:cubicBezTo>
                    <a:pt x="2895" y="1334"/>
                    <a:pt x="2862" y="1368"/>
                    <a:pt x="2822" y="1368"/>
                  </a:cubicBezTo>
                  <a:cubicBezTo>
                    <a:pt x="2781" y="1368"/>
                    <a:pt x="2748" y="1334"/>
                    <a:pt x="2748" y="1293"/>
                  </a:cubicBezTo>
                  <a:cubicBezTo>
                    <a:pt x="2748" y="955"/>
                    <a:pt x="2748" y="955"/>
                    <a:pt x="2748" y="955"/>
                  </a:cubicBezTo>
                  <a:close/>
                  <a:moveTo>
                    <a:pt x="2162" y="852"/>
                  </a:moveTo>
                  <a:cubicBezTo>
                    <a:pt x="2162" y="811"/>
                    <a:pt x="2195" y="778"/>
                    <a:pt x="2235" y="778"/>
                  </a:cubicBezTo>
                  <a:cubicBezTo>
                    <a:pt x="2276" y="778"/>
                    <a:pt x="2309" y="811"/>
                    <a:pt x="2309" y="852"/>
                  </a:cubicBezTo>
                  <a:cubicBezTo>
                    <a:pt x="2309" y="1043"/>
                    <a:pt x="2309" y="1043"/>
                    <a:pt x="2309" y="1043"/>
                  </a:cubicBezTo>
                  <a:cubicBezTo>
                    <a:pt x="2309" y="1083"/>
                    <a:pt x="2276" y="1117"/>
                    <a:pt x="2235" y="1117"/>
                  </a:cubicBezTo>
                  <a:cubicBezTo>
                    <a:pt x="2195" y="1117"/>
                    <a:pt x="2162" y="1083"/>
                    <a:pt x="2162" y="1042"/>
                  </a:cubicBezTo>
                  <a:cubicBezTo>
                    <a:pt x="2162" y="852"/>
                    <a:pt x="2162" y="852"/>
                    <a:pt x="2162" y="852"/>
                  </a:cubicBezTo>
                  <a:close/>
                  <a:moveTo>
                    <a:pt x="1952" y="826"/>
                  </a:moveTo>
                  <a:cubicBezTo>
                    <a:pt x="1993" y="826"/>
                    <a:pt x="2026" y="858"/>
                    <a:pt x="2026" y="899"/>
                  </a:cubicBezTo>
                  <a:cubicBezTo>
                    <a:pt x="2026" y="940"/>
                    <a:pt x="1993" y="973"/>
                    <a:pt x="1952" y="973"/>
                  </a:cubicBezTo>
                  <a:cubicBezTo>
                    <a:pt x="1911" y="973"/>
                    <a:pt x="1879" y="940"/>
                    <a:pt x="1879" y="899"/>
                  </a:cubicBezTo>
                  <a:cubicBezTo>
                    <a:pt x="1879" y="858"/>
                    <a:pt x="1911" y="826"/>
                    <a:pt x="1952" y="826"/>
                  </a:cubicBezTo>
                  <a:close/>
                  <a:moveTo>
                    <a:pt x="1301" y="815"/>
                  </a:moveTo>
                  <a:cubicBezTo>
                    <a:pt x="1301" y="774"/>
                    <a:pt x="1334" y="742"/>
                    <a:pt x="1375" y="742"/>
                  </a:cubicBezTo>
                  <a:cubicBezTo>
                    <a:pt x="1416" y="742"/>
                    <a:pt x="1448" y="774"/>
                    <a:pt x="1448" y="815"/>
                  </a:cubicBezTo>
                  <a:cubicBezTo>
                    <a:pt x="1448" y="1006"/>
                    <a:pt x="1448" y="1006"/>
                    <a:pt x="1448" y="1006"/>
                  </a:cubicBezTo>
                  <a:cubicBezTo>
                    <a:pt x="1448" y="1046"/>
                    <a:pt x="1416" y="1080"/>
                    <a:pt x="1375" y="1080"/>
                  </a:cubicBezTo>
                  <a:cubicBezTo>
                    <a:pt x="1334" y="1080"/>
                    <a:pt x="1301" y="1046"/>
                    <a:pt x="1301" y="1006"/>
                  </a:cubicBezTo>
                  <a:cubicBezTo>
                    <a:pt x="1301" y="815"/>
                    <a:pt x="1301" y="815"/>
                    <a:pt x="1301" y="815"/>
                  </a:cubicBezTo>
                  <a:close/>
                  <a:moveTo>
                    <a:pt x="1375" y="1141"/>
                  </a:moveTo>
                  <a:cubicBezTo>
                    <a:pt x="1416" y="1141"/>
                    <a:pt x="1448" y="1173"/>
                    <a:pt x="1448" y="1214"/>
                  </a:cubicBezTo>
                  <a:cubicBezTo>
                    <a:pt x="1448" y="1255"/>
                    <a:pt x="1416" y="1288"/>
                    <a:pt x="1375" y="1288"/>
                  </a:cubicBezTo>
                  <a:cubicBezTo>
                    <a:pt x="1334" y="1288"/>
                    <a:pt x="1301" y="1255"/>
                    <a:pt x="1301" y="1214"/>
                  </a:cubicBezTo>
                  <a:cubicBezTo>
                    <a:pt x="1301" y="1173"/>
                    <a:pt x="1334" y="1141"/>
                    <a:pt x="1375" y="1141"/>
                  </a:cubicBezTo>
                  <a:close/>
                  <a:moveTo>
                    <a:pt x="1080" y="409"/>
                  </a:moveTo>
                  <a:cubicBezTo>
                    <a:pt x="1121" y="409"/>
                    <a:pt x="1154" y="442"/>
                    <a:pt x="1154" y="483"/>
                  </a:cubicBezTo>
                  <a:cubicBezTo>
                    <a:pt x="1154" y="523"/>
                    <a:pt x="1121" y="556"/>
                    <a:pt x="1080" y="556"/>
                  </a:cubicBezTo>
                  <a:cubicBezTo>
                    <a:pt x="1040" y="556"/>
                    <a:pt x="1007" y="523"/>
                    <a:pt x="1007" y="483"/>
                  </a:cubicBezTo>
                  <a:cubicBezTo>
                    <a:pt x="1007" y="442"/>
                    <a:pt x="1040" y="409"/>
                    <a:pt x="1080" y="409"/>
                  </a:cubicBezTo>
                  <a:close/>
                  <a:moveTo>
                    <a:pt x="805" y="681"/>
                  </a:moveTo>
                  <a:cubicBezTo>
                    <a:pt x="845" y="681"/>
                    <a:pt x="878" y="714"/>
                    <a:pt x="878" y="754"/>
                  </a:cubicBezTo>
                  <a:cubicBezTo>
                    <a:pt x="878" y="794"/>
                    <a:pt x="845" y="828"/>
                    <a:pt x="805" y="828"/>
                  </a:cubicBezTo>
                  <a:cubicBezTo>
                    <a:pt x="764" y="828"/>
                    <a:pt x="731" y="794"/>
                    <a:pt x="731" y="754"/>
                  </a:cubicBezTo>
                  <a:cubicBezTo>
                    <a:pt x="731" y="714"/>
                    <a:pt x="764" y="681"/>
                    <a:pt x="805" y="681"/>
                  </a:cubicBezTo>
                  <a:close/>
                  <a:moveTo>
                    <a:pt x="731" y="967"/>
                  </a:moveTo>
                  <a:cubicBezTo>
                    <a:pt x="731" y="926"/>
                    <a:pt x="764" y="894"/>
                    <a:pt x="805" y="894"/>
                  </a:cubicBezTo>
                  <a:cubicBezTo>
                    <a:pt x="845" y="894"/>
                    <a:pt x="878" y="926"/>
                    <a:pt x="878" y="967"/>
                  </a:cubicBezTo>
                  <a:cubicBezTo>
                    <a:pt x="878" y="1157"/>
                    <a:pt x="878" y="1157"/>
                    <a:pt x="878" y="1157"/>
                  </a:cubicBezTo>
                  <a:cubicBezTo>
                    <a:pt x="878" y="1198"/>
                    <a:pt x="845" y="1231"/>
                    <a:pt x="805" y="1231"/>
                  </a:cubicBezTo>
                  <a:cubicBezTo>
                    <a:pt x="764" y="1231"/>
                    <a:pt x="731" y="1198"/>
                    <a:pt x="731" y="1157"/>
                  </a:cubicBezTo>
                  <a:cubicBezTo>
                    <a:pt x="731" y="967"/>
                    <a:pt x="731" y="967"/>
                    <a:pt x="731" y="967"/>
                  </a:cubicBezTo>
                  <a:close/>
                  <a:moveTo>
                    <a:pt x="292" y="1529"/>
                  </a:moveTo>
                  <a:cubicBezTo>
                    <a:pt x="292" y="1570"/>
                    <a:pt x="258" y="1603"/>
                    <a:pt x="218" y="1603"/>
                  </a:cubicBezTo>
                  <a:cubicBezTo>
                    <a:pt x="178" y="1603"/>
                    <a:pt x="145" y="1570"/>
                    <a:pt x="145" y="1529"/>
                  </a:cubicBezTo>
                  <a:cubicBezTo>
                    <a:pt x="145" y="1488"/>
                    <a:pt x="178" y="1456"/>
                    <a:pt x="218" y="1456"/>
                  </a:cubicBezTo>
                  <a:cubicBezTo>
                    <a:pt x="258" y="1456"/>
                    <a:pt x="292" y="1488"/>
                    <a:pt x="292" y="1529"/>
                  </a:cubicBezTo>
                  <a:close/>
                  <a:moveTo>
                    <a:pt x="140" y="955"/>
                  </a:moveTo>
                  <a:cubicBezTo>
                    <a:pt x="140" y="914"/>
                    <a:pt x="173" y="882"/>
                    <a:pt x="214" y="882"/>
                  </a:cubicBezTo>
                  <a:cubicBezTo>
                    <a:pt x="254" y="882"/>
                    <a:pt x="287" y="914"/>
                    <a:pt x="287" y="955"/>
                  </a:cubicBezTo>
                  <a:cubicBezTo>
                    <a:pt x="287" y="1293"/>
                    <a:pt x="287" y="1293"/>
                    <a:pt x="287" y="1293"/>
                  </a:cubicBezTo>
                  <a:cubicBezTo>
                    <a:pt x="287" y="1334"/>
                    <a:pt x="254" y="1368"/>
                    <a:pt x="214" y="1368"/>
                  </a:cubicBezTo>
                  <a:cubicBezTo>
                    <a:pt x="173" y="1368"/>
                    <a:pt x="140" y="1334"/>
                    <a:pt x="140" y="1293"/>
                  </a:cubicBezTo>
                  <a:cubicBezTo>
                    <a:pt x="140" y="955"/>
                    <a:pt x="140" y="955"/>
                    <a:pt x="140" y="95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0" name="Freeform 44"/>
            <p:cNvSpPr>
              <a:spLocks/>
            </p:cNvSpPr>
            <p:nvPr userDrawn="1"/>
          </p:nvSpPr>
          <p:spPr bwMode="auto">
            <a:xfrm>
              <a:off x="2070100" y="1039813"/>
              <a:ext cx="176213" cy="579438"/>
            </a:xfrm>
            <a:custGeom>
              <a:avLst/>
              <a:gdLst>
                <a:gd name="T0" fmla="*/ 73 w 147"/>
                <a:gd name="T1" fmla="*/ 486 h 486"/>
                <a:gd name="T2" fmla="*/ 147 w 147"/>
                <a:gd name="T3" fmla="*/ 412 h 486"/>
                <a:gd name="T4" fmla="*/ 147 w 147"/>
                <a:gd name="T5" fmla="*/ 74 h 486"/>
                <a:gd name="T6" fmla="*/ 73 w 147"/>
                <a:gd name="T7" fmla="*/ 0 h 486"/>
                <a:gd name="T8" fmla="*/ 0 w 147"/>
                <a:gd name="T9" fmla="*/ 74 h 486"/>
                <a:gd name="T10" fmla="*/ 0 w 147"/>
                <a:gd name="T11" fmla="*/ 412 h 486"/>
                <a:gd name="T12" fmla="*/ 73 w 1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147" h="486">
                  <a:moveTo>
                    <a:pt x="73" y="486"/>
                  </a:moveTo>
                  <a:cubicBezTo>
                    <a:pt x="113" y="486"/>
                    <a:pt x="147" y="453"/>
                    <a:pt x="147" y="412"/>
                  </a:cubicBezTo>
                  <a:cubicBezTo>
                    <a:pt x="147" y="412"/>
                    <a:pt x="147" y="412"/>
                    <a:pt x="147" y="74"/>
                  </a:cubicBezTo>
                  <a:cubicBezTo>
                    <a:pt x="147" y="33"/>
                    <a:pt x="113" y="0"/>
                    <a:pt x="73" y="0"/>
                  </a:cubicBezTo>
                  <a:cubicBezTo>
                    <a:pt x="32" y="0"/>
                    <a:pt x="0" y="33"/>
                    <a:pt x="0" y="74"/>
                  </a:cubicBezTo>
                  <a:cubicBezTo>
                    <a:pt x="0" y="74"/>
                    <a:pt x="0" y="74"/>
                    <a:pt x="0" y="412"/>
                  </a:cubicBezTo>
                  <a:cubicBezTo>
                    <a:pt x="0" y="453"/>
                    <a:pt x="32" y="486"/>
                    <a:pt x="73" y="48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1" name="Freeform 45"/>
            <p:cNvSpPr>
              <a:spLocks/>
            </p:cNvSpPr>
            <p:nvPr userDrawn="1"/>
          </p:nvSpPr>
          <p:spPr bwMode="auto">
            <a:xfrm>
              <a:off x="3449638" y="1258888"/>
              <a:ext cx="176213" cy="404813"/>
            </a:xfrm>
            <a:custGeom>
              <a:avLst/>
              <a:gdLst>
                <a:gd name="T0" fmla="*/ 74 w 148"/>
                <a:gd name="T1" fmla="*/ 339 h 339"/>
                <a:gd name="T2" fmla="*/ 148 w 148"/>
                <a:gd name="T3" fmla="*/ 265 h 339"/>
                <a:gd name="T4" fmla="*/ 148 w 148"/>
                <a:gd name="T5" fmla="*/ 74 h 339"/>
                <a:gd name="T6" fmla="*/ 74 w 148"/>
                <a:gd name="T7" fmla="*/ 0 h 339"/>
                <a:gd name="T8" fmla="*/ 0 w 148"/>
                <a:gd name="T9" fmla="*/ 74 h 339"/>
                <a:gd name="T10" fmla="*/ 0 w 148"/>
                <a:gd name="T11" fmla="*/ 265 h 339"/>
                <a:gd name="T12" fmla="*/ 74 w 148"/>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48" h="339">
                  <a:moveTo>
                    <a:pt x="74" y="339"/>
                  </a:moveTo>
                  <a:cubicBezTo>
                    <a:pt x="115" y="339"/>
                    <a:pt x="148" y="306"/>
                    <a:pt x="148" y="265"/>
                  </a:cubicBezTo>
                  <a:cubicBezTo>
                    <a:pt x="148" y="265"/>
                    <a:pt x="148" y="265"/>
                    <a:pt x="148" y="74"/>
                  </a:cubicBezTo>
                  <a:cubicBezTo>
                    <a:pt x="148" y="33"/>
                    <a:pt x="115" y="0"/>
                    <a:pt x="74" y="0"/>
                  </a:cubicBezTo>
                  <a:cubicBezTo>
                    <a:pt x="33" y="0"/>
                    <a:pt x="0" y="33"/>
                    <a:pt x="0" y="74"/>
                  </a:cubicBezTo>
                  <a:cubicBezTo>
                    <a:pt x="0" y="74"/>
                    <a:pt x="0" y="74"/>
                    <a:pt x="0" y="265"/>
                  </a:cubicBezTo>
                  <a:cubicBezTo>
                    <a:pt x="0" y="306"/>
                    <a:pt x="33" y="339"/>
                    <a:pt x="74" y="3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2" name="Oval 46"/>
            <p:cNvSpPr>
              <a:spLocks noChangeArrowheads="1"/>
            </p:cNvSpPr>
            <p:nvPr userDrawn="1"/>
          </p:nvSpPr>
          <p:spPr bwMode="auto">
            <a:xfrm>
              <a:off x="1714500" y="612776"/>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3" name="Freeform 47"/>
            <p:cNvSpPr>
              <a:spLocks/>
            </p:cNvSpPr>
            <p:nvPr userDrawn="1"/>
          </p:nvSpPr>
          <p:spPr bwMode="auto">
            <a:xfrm>
              <a:off x="2760663" y="1162051"/>
              <a:ext cx="174625" cy="401638"/>
            </a:xfrm>
            <a:custGeom>
              <a:avLst/>
              <a:gdLst>
                <a:gd name="T0" fmla="*/ 73 w 147"/>
                <a:gd name="T1" fmla="*/ 337 h 337"/>
                <a:gd name="T2" fmla="*/ 147 w 147"/>
                <a:gd name="T3" fmla="*/ 264 h 337"/>
                <a:gd name="T4" fmla="*/ 147 w 147"/>
                <a:gd name="T5" fmla="*/ 74 h 337"/>
                <a:gd name="T6" fmla="*/ 73 w 147"/>
                <a:gd name="T7" fmla="*/ 0 h 337"/>
                <a:gd name="T8" fmla="*/ 0 w 147"/>
                <a:gd name="T9" fmla="*/ 74 h 337"/>
                <a:gd name="T10" fmla="*/ 0 w 147"/>
                <a:gd name="T11" fmla="*/ 264 h 337"/>
                <a:gd name="T12" fmla="*/ 73 w 147"/>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147" h="337">
                  <a:moveTo>
                    <a:pt x="73" y="337"/>
                  </a:moveTo>
                  <a:cubicBezTo>
                    <a:pt x="114" y="337"/>
                    <a:pt x="147" y="305"/>
                    <a:pt x="147" y="264"/>
                  </a:cubicBezTo>
                  <a:cubicBezTo>
                    <a:pt x="147" y="264"/>
                    <a:pt x="147" y="264"/>
                    <a:pt x="147" y="74"/>
                  </a:cubicBezTo>
                  <a:cubicBezTo>
                    <a:pt x="147" y="33"/>
                    <a:pt x="114" y="0"/>
                    <a:pt x="73" y="0"/>
                  </a:cubicBezTo>
                  <a:cubicBezTo>
                    <a:pt x="32" y="0"/>
                    <a:pt x="0" y="33"/>
                    <a:pt x="0" y="74"/>
                  </a:cubicBezTo>
                  <a:cubicBezTo>
                    <a:pt x="0" y="74"/>
                    <a:pt x="0" y="74"/>
                    <a:pt x="0" y="264"/>
                  </a:cubicBezTo>
                  <a:cubicBezTo>
                    <a:pt x="0" y="305"/>
                    <a:pt x="32" y="337"/>
                    <a:pt x="73" y="33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4" name="Oval 48"/>
            <p:cNvSpPr>
              <a:spLocks noChangeArrowheads="1"/>
            </p:cNvSpPr>
            <p:nvPr userDrawn="1"/>
          </p:nvSpPr>
          <p:spPr bwMode="auto">
            <a:xfrm>
              <a:off x="2070100" y="803276"/>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5" name="Oval 49"/>
            <p:cNvSpPr>
              <a:spLocks noChangeArrowheads="1"/>
            </p:cNvSpPr>
            <p:nvPr userDrawn="1"/>
          </p:nvSpPr>
          <p:spPr bwMode="auto">
            <a:xfrm>
              <a:off x="3449638" y="1022351"/>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4" name="Retângulo 3"/>
          <p:cNvSpPr/>
          <p:nvPr userDrawn="1"/>
        </p:nvSpPr>
        <p:spPr>
          <a:xfrm>
            <a:off x="0" y="6768251"/>
            <a:ext cx="9144000" cy="89749"/>
          </a:xfrm>
          <a:prstGeom prst="rect">
            <a:avLst/>
          </a:prstGeom>
          <a:solidFill>
            <a:srgbClr val="6F7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p:cNvSpPr/>
          <p:nvPr userDrawn="1"/>
        </p:nvSpPr>
        <p:spPr>
          <a:xfrm flipV="1">
            <a:off x="0" y="6722532"/>
            <a:ext cx="9144000" cy="45719"/>
          </a:xfrm>
          <a:prstGeom prst="rect">
            <a:avLst/>
          </a:prstGeom>
          <a:solidFill>
            <a:srgbClr val="41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userDrawn="1"/>
        </p:nvSpPr>
        <p:spPr>
          <a:xfrm>
            <a:off x="3681372" y="1772816"/>
            <a:ext cx="1781257" cy="1323439"/>
          </a:xfrm>
          <a:prstGeom prst="rect">
            <a:avLst/>
          </a:prstGeom>
          <a:noFill/>
        </p:spPr>
        <p:txBody>
          <a:bodyPr wrap="none" rtlCol="0">
            <a:spAutoFit/>
          </a:bodyPr>
          <a:lstStyle/>
          <a:p>
            <a:r>
              <a:rPr lang="pt-BR" sz="8000" b="1" dirty="0">
                <a:solidFill>
                  <a:srgbClr val="85847F"/>
                </a:solidFill>
              </a:rPr>
              <a:t>IET</a:t>
            </a:r>
          </a:p>
        </p:txBody>
      </p:sp>
      <p:sp>
        <p:nvSpPr>
          <p:cNvPr id="58" name="CaixaDeTexto 57">
            <a:extLst>
              <a:ext uri="{FF2B5EF4-FFF2-40B4-BE49-F238E27FC236}">
                <a16:creationId xmlns:a16="http://schemas.microsoft.com/office/drawing/2014/main" id="{AEE93CC0-59F5-B642-96B0-B3EB38AE4C68}"/>
              </a:ext>
            </a:extLst>
          </p:cNvPr>
          <p:cNvSpPr txBox="1"/>
          <p:nvPr userDrawn="1"/>
        </p:nvSpPr>
        <p:spPr>
          <a:xfrm>
            <a:off x="2615772" y="2859475"/>
            <a:ext cx="3912481" cy="400110"/>
          </a:xfrm>
          <a:prstGeom prst="rect">
            <a:avLst/>
          </a:prstGeom>
          <a:noFill/>
        </p:spPr>
        <p:txBody>
          <a:bodyPr wrap="none" rtlCol="0">
            <a:spAutoFit/>
          </a:bodyPr>
          <a:lstStyle/>
          <a:p>
            <a:pPr algn="ctr"/>
            <a:r>
              <a:rPr lang="pt-BR" sz="2000" b="1" dirty="0">
                <a:solidFill>
                  <a:srgbClr val="85847F"/>
                </a:solidFill>
                <a:latin typeface="+mj-lt"/>
              </a:rPr>
              <a:t>Índice de </a:t>
            </a:r>
            <a:r>
              <a:rPr lang="pt-BR" sz="2000" b="1" dirty="0" err="1">
                <a:solidFill>
                  <a:srgbClr val="85847F"/>
                </a:solidFill>
                <a:latin typeface="+mj-lt"/>
              </a:rPr>
              <a:t>Evaluación</a:t>
            </a:r>
            <a:r>
              <a:rPr lang="pt-BR" sz="2000" b="1" dirty="0">
                <a:solidFill>
                  <a:srgbClr val="85847F"/>
                </a:solidFill>
                <a:latin typeface="+mj-lt"/>
              </a:rPr>
              <a:t> de </a:t>
            </a:r>
            <a:r>
              <a:rPr lang="pt-BR" sz="2000" b="1" dirty="0" err="1">
                <a:solidFill>
                  <a:srgbClr val="85847F"/>
                </a:solidFill>
                <a:latin typeface="+mj-lt"/>
              </a:rPr>
              <a:t>Trayectoria</a:t>
            </a:r>
            <a:endParaRPr lang="pt-BR" sz="2000" b="1" dirty="0">
              <a:solidFill>
                <a:srgbClr val="85847F"/>
              </a:solidFill>
              <a:latin typeface="+mj-lt"/>
            </a:endParaRPr>
          </a:p>
        </p:txBody>
      </p:sp>
    </p:spTree>
    <p:extLst>
      <p:ext uri="{BB962C8B-B14F-4D97-AF65-F5344CB8AC3E}">
        <p14:creationId xmlns:p14="http://schemas.microsoft.com/office/powerpoint/2010/main" val="303680950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ISCAL - Índice de Satisfacción con la Calidad Percibida">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7" name="Retângulo 56"/>
          <p:cNvSpPr/>
          <p:nvPr userDrawn="1"/>
        </p:nvSpPr>
        <p:spPr>
          <a:xfrm>
            <a:off x="0" y="2631545"/>
            <a:ext cx="9144000" cy="4226455"/>
          </a:xfrm>
          <a:prstGeom prst="rect">
            <a:avLst/>
          </a:prstGeom>
          <a:solidFill>
            <a:schemeClr val="tx1">
              <a:lumMod val="65000"/>
              <a:lumOff val="3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6" name="Grupo 55"/>
          <p:cNvGrpSpPr/>
          <p:nvPr userDrawn="1"/>
        </p:nvGrpSpPr>
        <p:grpSpPr>
          <a:xfrm>
            <a:off x="0" y="33864"/>
            <a:ext cx="9144000" cy="5632450"/>
            <a:chOff x="0" y="612776"/>
            <a:chExt cx="9144000" cy="5632450"/>
          </a:xfrm>
          <a:solidFill>
            <a:schemeClr val="bg1"/>
          </a:solidFill>
          <a:effectLst/>
        </p:grpSpPr>
        <p:sp>
          <p:nvSpPr>
            <p:cNvPr id="11" name="Oval 5"/>
            <p:cNvSpPr>
              <a:spLocks noChangeArrowheads="1"/>
            </p:cNvSpPr>
            <p:nvPr userDrawn="1"/>
          </p:nvSpPr>
          <p:spPr bwMode="auto">
            <a:xfrm>
              <a:off x="2770188" y="6069013"/>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2" name="Oval 6"/>
            <p:cNvSpPr>
              <a:spLocks noChangeArrowheads="1"/>
            </p:cNvSpPr>
            <p:nvPr userDrawn="1"/>
          </p:nvSpPr>
          <p:spPr bwMode="auto">
            <a:xfrm>
              <a:off x="3468688" y="5881688"/>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3" name="Oval 7"/>
            <p:cNvSpPr>
              <a:spLocks noChangeArrowheads="1"/>
            </p:cNvSpPr>
            <p:nvPr userDrawn="1"/>
          </p:nvSpPr>
          <p:spPr bwMode="auto">
            <a:xfrm>
              <a:off x="4149725" y="5659438"/>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4" name="Oval 8"/>
            <p:cNvSpPr>
              <a:spLocks noChangeArrowheads="1"/>
            </p:cNvSpPr>
            <p:nvPr userDrawn="1"/>
          </p:nvSpPr>
          <p:spPr bwMode="auto">
            <a:xfrm>
              <a:off x="4837113" y="5881688"/>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5" name="Freeform 9"/>
            <p:cNvSpPr>
              <a:spLocks/>
            </p:cNvSpPr>
            <p:nvPr userDrawn="1"/>
          </p:nvSpPr>
          <p:spPr bwMode="auto">
            <a:xfrm>
              <a:off x="2414588" y="5237163"/>
              <a:ext cx="174625" cy="581025"/>
            </a:xfrm>
            <a:custGeom>
              <a:avLst/>
              <a:gdLst>
                <a:gd name="T0" fmla="*/ 74 w 147"/>
                <a:gd name="T1" fmla="*/ 0 h 487"/>
                <a:gd name="T2" fmla="*/ 0 w 147"/>
                <a:gd name="T3" fmla="*/ 74 h 487"/>
                <a:gd name="T4" fmla="*/ 0 w 147"/>
                <a:gd name="T5" fmla="*/ 412 h 487"/>
                <a:gd name="T6" fmla="*/ 74 w 147"/>
                <a:gd name="T7" fmla="*/ 487 h 487"/>
                <a:gd name="T8" fmla="*/ 147 w 147"/>
                <a:gd name="T9" fmla="*/ 412 h 487"/>
                <a:gd name="T10" fmla="*/ 147 w 147"/>
                <a:gd name="T11" fmla="*/ 74 h 487"/>
                <a:gd name="T12" fmla="*/ 74 w 147"/>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147" h="487">
                  <a:moveTo>
                    <a:pt x="74" y="0"/>
                  </a:moveTo>
                  <a:cubicBezTo>
                    <a:pt x="33" y="0"/>
                    <a:pt x="0" y="33"/>
                    <a:pt x="0" y="74"/>
                  </a:cubicBezTo>
                  <a:cubicBezTo>
                    <a:pt x="0" y="74"/>
                    <a:pt x="0" y="74"/>
                    <a:pt x="0" y="412"/>
                  </a:cubicBezTo>
                  <a:cubicBezTo>
                    <a:pt x="0" y="453"/>
                    <a:pt x="33" y="487"/>
                    <a:pt x="74" y="487"/>
                  </a:cubicBezTo>
                  <a:cubicBezTo>
                    <a:pt x="115" y="487"/>
                    <a:pt x="147" y="453"/>
                    <a:pt x="147" y="412"/>
                  </a:cubicBezTo>
                  <a:cubicBezTo>
                    <a:pt x="147" y="412"/>
                    <a:pt x="147" y="412"/>
                    <a:pt x="147" y="74"/>
                  </a:cubicBezTo>
                  <a:cubicBezTo>
                    <a:pt x="147" y="33"/>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6" name="Freeform 10"/>
            <p:cNvSpPr>
              <a:spLocks/>
            </p:cNvSpPr>
            <p:nvPr userDrawn="1"/>
          </p:nvSpPr>
          <p:spPr bwMode="auto">
            <a:xfrm>
              <a:off x="4149725" y="5194301"/>
              <a:ext cx="174625" cy="403225"/>
            </a:xfrm>
            <a:custGeom>
              <a:avLst/>
              <a:gdLst>
                <a:gd name="T0" fmla="*/ 74 w 147"/>
                <a:gd name="T1" fmla="*/ 0 h 338"/>
                <a:gd name="T2" fmla="*/ 0 w 147"/>
                <a:gd name="T3" fmla="*/ 73 h 338"/>
                <a:gd name="T4" fmla="*/ 0 w 147"/>
                <a:gd name="T5" fmla="*/ 264 h 338"/>
                <a:gd name="T6" fmla="*/ 74 w 147"/>
                <a:gd name="T7" fmla="*/ 338 h 338"/>
                <a:gd name="T8" fmla="*/ 147 w 147"/>
                <a:gd name="T9" fmla="*/ 264 h 338"/>
                <a:gd name="T10" fmla="*/ 147 w 147"/>
                <a:gd name="T11" fmla="*/ 73 h 338"/>
                <a:gd name="T12" fmla="*/ 74 w 147"/>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47" h="338">
                  <a:moveTo>
                    <a:pt x="74" y="0"/>
                  </a:moveTo>
                  <a:cubicBezTo>
                    <a:pt x="33" y="0"/>
                    <a:pt x="0" y="32"/>
                    <a:pt x="0" y="73"/>
                  </a:cubicBezTo>
                  <a:cubicBezTo>
                    <a:pt x="0" y="73"/>
                    <a:pt x="0" y="73"/>
                    <a:pt x="0" y="264"/>
                  </a:cubicBezTo>
                  <a:cubicBezTo>
                    <a:pt x="0" y="305"/>
                    <a:pt x="33" y="338"/>
                    <a:pt x="74" y="338"/>
                  </a:cubicBezTo>
                  <a:cubicBezTo>
                    <a:pt x="115" y="338"/>
                    <a:pt x="147" y="305"/>
                    <a:pt x="147" y="264"/>
                  </a:cubicBezTo>
                  <a:cubicBezTo>
                    <a:pt x="147" y="264"/>
                    <a:pt x="147" y="264"/>
                    <a:pt x="147" y="73"/>
                  </a:cubicBezTo>
                  <a:cubicBezTo>
                    <a:pt x="147"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7" name="Oval 11"/>
            <p:cNvSpPr>
              <a:spLocks noChangeArrowheads="1"/>
            </p:cNvSpPr>
            <p:nvPr userDrawn="1"/>
          </p:nvSpPr>
          <p:spPr bwMode="auto">
            <a:xfrm>
              <a:off x="354013" y="5881688"/>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8" name="Oval 12"/>
            <p:cNvSpPr>
              <a:spLocks noChangeArrowheads="1"/>
            </p:cNvSpPr>
            <p:nvPr userDrawn="1"/>
          </p:nvSpPr>
          <p:spPr bwMode="auto">
            <a:xfrm>
              <a:off x="2414588" y="5878513"/>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9" name="Oval 13"/>
            <p:cNvSpPr>
              <a:spLocks noChangeArrowheads="1"/>
            </p:cNvSpPr>
            <p:nvPr userDrawn="1"/>
          </p:nvSpPr>
          <p:spPr bwMode="auto">
            <a:xfrm>
              <a:off x="1035050" y="5659438"/>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 name="Freeform 14"/>
            <p:cNvSpPr>
              <a:spLocks/>
            </p:cNvSpPr>
            <p:nvPr userDrawn="1"/>
          </p:nvSpPr>
          <p:spPr bwMode="auto">
            <a:xfrm>
              <a:off x="1724025" y="5294313"/>
              <a:ext cx="176213" cy="401638"/>
            </a:xfrm>
            <a:custGeom>
              <a:avLst/>
              <a:gdLst>
                <a:gd name="T0" fmla="*/ 74 w 148"/>
                <a:gd name="T1" fmla="*/ 0 h 337"/>
                <a:gd name="T2" fmla="*/ 0 w 148"/>
                <a:gd name="T3" fmla="*/ 73 h 337"/>
                <a:gd name="T4" fmla="*/ 0 w 148"/>
                <a:gd name="T5" fmla="*/ 264 h 337"/>
                <a:gd name="T6" fmla="*/ 74 w 148"/>
                <a:gd name="T7" fmla="*/ 337 h 337"/>
                <a:gd name="T8" fmla="*/ 148 w 148"/>
                <a:gd name="T9" fmla="*/ 264 h 337"/>
                <a:gd name="T10" fmla="*/ 148 w 148"/>
                <a:gd name="T11" fmla="*/ 73 h 337"/>
                <a:gd name="T12" fmla="*/ 74 w 148"/>
                <a:gd name="T13" fmla="*/ 0 h 337"/>
              </a:gdLst>
              <a:ahLst/>
              <a:cxnLst>
                <a:cxn ang="0">
                  <a:pos x="T0" y="T1"/>
                </a:cxn>
                <a:cxn ang="0">
                  <a:pos x="T2" y="T3"/>
                </a:cxn>
                <a:cxn ang="0">
                  <a:pos x="T4" y="T5"/>
                </a:cxn>
                <a:cxn ang="0">
                  <a:pos x="T6" y="T7"/>
                </a:cxn>
                <a:cxn ang="0">
                  <a:pos x="T8" y="T9"/>
                </a:cxn>
                <a:cxn ang="0">
                  <a:pos x="T10" y="T11"/>
                </a:cxn>
                <a:cxn ang="0">
                  <a:pos x="T12" y="T13"/>
                </a:cxn>
              </a:cxnLst>
              <a:rect l="0" t="0" r="r" b="b"/>
              <a:pathLst>
                <a:path w="148" h="337">
                  <a:moveTo>
                    <a:pt x="74" y="0"/>
                  </a:moveTo>
                  <a:cubicBezTo>
                    <a:pt x="34" y="0"/>
                    <a:pt x="0" y="33"/>
                    <a:pt x="0" y="73"/>
                  </a:cubicBezTo>
                  <a:cubicBezTo>
                    <a:pt x="0" y="73"/>
                    <a:pt x="0" y="73"/>
                    <a:pt x="0" y="264"/>
                  </a:cubicBezTo>
                  <a:cubicBezTo>
                    <a:pt x="0" y="304"/>
                    <a:pt x="34" y="337"/>
                    <a:pt x="74" y="337"/>
                  </a:cubicBezTo>
                  <a:cubicBezTo>
                    <a:pt x="115" y="337"/>
                    <a:pt x="148" y="304"/>
                    <a:pt x="148" y="264"/>
                  </a:cubicBezTo>
                  <a:cubicBezTo>
                    <a:pt x="148" y="264"/>
                    <a:pt x="148" y="264"/>
                    <a:pt x="148" y="73"/>
                  </a:cubicBezTo>
                  <a:cubicBezTo>
                    <a:pt x="148" y="33"/>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 name="Freeform 15"/>
            <p:cNvSpPr>
              <a:spLocks/>
            </p:cNvSpPr>
            <p:nvPr userDrawn="1"/>
          </p:nvSpPr>
          <p:spPr bwMode="auto">
            <a:xfrm>
              <a:off x="1035050" y="5194301"/>
              <a:ext cx="174625" cy="403225"/>
            </a:xfrm>
            <a:custGeom>
              <a:avLst/>
              <a:gdLst>
                <a:gd name="T0" fmla="*/ 74 w 147"/>
                <a:gd name="T1" fmla="*/ 0 h 338"/>
                <a:gd name="T2" fmla="*/ 0 w 147"/>
                <a:gd name="T3" fmla="*/ 73 h 338"/>
                <a:gd name="T4" fmla="*/ 0 w 147"/>
                <a:gd name="T5" fmla="*/ 264 h 338"/>
                <a:gd name="T6" fmla="*/ 74 w 147"/>
                <a:gd name="T7" fmla="*/ 338 h 338"/>
                <a:gd name="T8" fmla="*/ 147 w 147"/>
                <a:gd name="T9" fmla="*/ 264 h 338"/>
                <a:gd name="T10" fmla="*/ 147 w 147"/>
                <a:gd name="T11" fmla="*/ 73 h 338"/>
                <a:gd name="T12" fmla="*/ 74 w 147"/>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47" h="338">
                  <a:moveTo>
                    <a:pt x="74" y="0"/>
                  </a:moveTo>
                  <a:cubicBezTo>
                    <a:pt x="33" y="0"/>
                    <a:pt x="0" y="32"/>
                    <a:pt x="0" y="73"/>
                  </a:cubicBezTo>
                  <a:cubicBezTo>
                    <a:pt x="0" y="73"/>
                    <a:pt x="0" y="73"/>
                    <a:pt x="0" y="264"/>
                  </a:cubicBezTo>
                  <a:cubicBezTo>
                    <a:pt x="0" y="305"/>
                    <a:pt x="33" y="338"/>
                    <a:pt x="74" y="338"/>
                  </a:cubicBezTo>
                  <a:cubicBezTo>
                    <a:pt x="114" y="338"/>
                    <a:pt x="147" y="305"/>
                    <a:pt x="147" y="264"/>
                  </a:cubicBezTo>
                  <a:cubicBezTo>
                    <a:pt x="147" y="264"/>
                    <a:pt x="147" y="264"/>
                    <a:pt x="147" y="73"/>
                  </a:cubicBezTo>
                  <a:cubicBezTo>
                    <a:pt x="147" y="32"/>
                    <a:pt x="114"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 name="Freeform 16"/>
            <p:cNvSpPr>
              <a:spLocks/>
            </p:cNvSpPr>
            <p:nvPr userDrawn="1"/>
          </p:nvSpPr>
          <p:spPr bwMode="auto">
            <a:xfrm>
              <a:off x="2765425" y="5418138"/>
              <a:ext cx="174625" cy="579438"/>
            </a:xfrm>
            <a:custGeom>
              <a:avLst/>
              <a:gdLst>
                <a:gd name="T0" fmla="*/ 73 w 147"/>
                <a:gd name="T1" fmla="*/ 487 h 487"/>
                <a:gd name="T2" fmla="*/ 147 w 147"/>
                <a:gd name="T3" fmla="*/ 413 h 487"/>
                <a:gd name="T4" fmla="*/ 147 w 147"/>
                <a:gd name="T5" fmla="*/ 75 h 487"/>
                <a:gd name="T6" fmla="*/ 73 w 147"/>
                <a:gd name="T7" fmla="*/ 0 h 487"/>
                <a:gd name="T8" fmla="*/ 0 w 147"/>
                <a:gd name="T9" fmla="*/ 75 h 487"/>
                <a:gd name="T10" fmla="*/ 0 w 147"/>
                <a:gd name="T11" fmla="*/ 413 h 487"/>
                <a:gd name="T12" fmla="*/ 73 w 147"/>
                <a:gd name="T13" fmla="*/ 487 h 487"/>
              </a:gdLst>
              <a:ahLst/>
              <a:cxnLst>
                <a:cxn ang="0">
                  <a:pos x="T0" y="T1"/>
                </a:cxn>
                <a:cxn ang="0">
                  <a:pos x="T2" y="T3"/>
                </a:cxn>
                <a:cxn ang="0">
                  <a:pos x="T4" y="T5"/>
                </a:cxn>
                <a:cxn ang="0">
                  <a:pos x="T6" y="T7"/>
                </a:cxn>
                <a:cxn ang="0">
                  <a:pos x="T8" y="T9"/>
                </a:cxn>
                <a:cxn ang="0">
                  <a:pos x="T10" y="T11"/>
                </a:cxn>
                <a:cxn ang="0">
                  <a:pos x="T12" y="T13"/>
                </a:cxn>
              </a:cxnLst>
              <a:rect l="0" t="0" r="r" b="b"/>
              <a:pathLst>
                <a:path w="147" h="487">
                  <a:moveTo>
                    <a:pt x="73" y="487"/>
                  </a:moveTo>
                  <a:cubicBezTo>
                    <a:pt x="113" y="487"/>
                    <a:pt x="147" y="454"/>
                    <a:pt x="147" y="413"/>
                  </a:cubicBezTo>
                  <a:cubicBezTo>
                    <a:pt x="147" y="413"/>
                    <a:pt x="147" y="413"/>
                    <a:pt x="147" y="75"/>
                  </a:cubicBezTo>
                  <a:cubicBezTo>
                    <a:pt x="147" y="34"/>
                    <a:pt x="113" y="0"/>
                    <a:pt x="73" y="0"/>
                  </a:cubicBezTo>
                  <a:cubicBezTo>
                    <a:pt x="32" y="0"/>
                    <a:pt x="0" y="34"/>
                    <a:pt x="0" y="75"/>
                  </a:cubicBezTo>
                  <a:cubicBezTo>
                    <a:pt x="0" y="75"/>
                    <a:pt x="0" y="75"/>
                    <a:pt x="0" y="413"/>
                  </a:cubicBezTo>
                  <a:cubicBezTo>
                    <a:pt x="0" y="454"/>
                    <a:pt x="32" y="487"/>
                    <a:pt x="73" y="48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3" name="Oval 17"/>
            <p:cNvSpPr>
              <a:spLocks noChangeArrowheads="1"/>
            </p:cNvSpPr>
            <p:nvPr userDrawn="1"/>
          </p:nvSpPr>
          <p:spPr bwMode="auto">
            <a:xfrm>
              <a:off x="7951788" y="5881688"/>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4" name="Oval 18"/>
            <p:cNvSpPr>
              <a:spLocks noChangeArrowheads="1"/>
            </p:cNvSpPr>
            <p:nvPr userDrawn="1"/>
          </p:nvSpPr>
          <p:spPr bwMode="auto">
            <a:xfrm>
              <a:off x="5518150" y="5659438"/>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5" name="Freeform 19"/>
            <p:cNvSpPr>
              <a:spLocks/>
            </p:cNvSpPr>
            <p:nvPr userDrawn="1"/>
          </p:nvSpPr>
          <p:spPr bwMode="auto">
            <a:xfrm>
              <a:off x="7248525" y="5418138"/>
              <a:ext cx="174625" cy="579438"/>
            </a:xfrm>
            <a:custGeom>
              <a:avLst/>
              <a:gdLst>
                <a:gd name="T0" fmla="*/ 73 w 147"/>
                <a:gd name="T1" fmla="*/ 487 h 487"/>
                <a:gd name="T2" fmla="*/ 147 w 147"/>
                <a:gd name="T3" fmla="*/ 413 h 487"/>
                <a:gd name="T4" fmla="*/ 147 w 147"/>
                <a:gd name="T5" fmla="*/ 75 h 487"/>
                <a:gd name="T6" fmla="*/ 73 w 147"/>
                <a:gd name="T7" fmla="*/ 0 h 487"/>
                <a:gd name="T8" fmla="*/ 0 w 147"/>
                <a:gd name="T9" fmla="*/ 75 h 487"/>
                <a:gd name="T10" fmla="*/ 0 w 147"/>
                <a:gd name="T11" fmla="*/ 413 h 487"/>
                <a:gd name="T12" fmla="*/ 73 w 147"/>
                <a:gd name="T13" fmla="*/ 487 h 487"/>
              </a:gdLst>
              <a:ahLst/>
              <a:cxnLst>
                <a:cxn ang="0">
                  <a:pos x="T0" y="T1"/>
                </a:cxn>
                <a:cxn ang="0">
                  <a:pos x="T2" y="T3"/>
                </a:cxn>
                <a:cxn ang="0">
                  <a:pos x="T4" y="T5"/>
                </a:cxn>
                <a:cxn ang="0">
                  <a:pos x="T6" y="T7"/>
                </a:cxn>
                <a:cxn ang="0">
                  <a:pos x="T8" y="T9"/>
                </a:cxn>
                <a:cxn ang="0">
                  <a:pos x="T10" y="T11"/>
                </a:cxn>
                <a:cxn ang="0">
                  <a:pos x="T12" y="T13"/>
                </a:cxn>
              </a:cxnLst>
              <a:rect l="0" t="0" r="r" b="b"/>
              <a:pathLst>
                <a:path w="147" h="487">
                  <a:moveTo>
                    <a:pt x="73" y="487"/>
                  </a:moveTo>
                  <a:cubicBezTo>
                    <a:pt x="114" y="487"/>
                    <a:pt x="147" y="454"/>
                    <a:pt x="147" y="413"/>
                  </a:cubicBezTo>
                  <a:cubicBezTo>
                    <a:pt x="147" y="413"/>
                    <a:pt x="147" y="413"/>
                    <a:pt x="147" y="75"/>
                  </a:cubicBezTo>
                  <a:cubicBezTo>
                    <a:pt x="147" y="34"/>
                    <a:pt x="114" y="0"/>
                    <a:pt x="73" y="0"/>
                  </a:cubicBezTo>
                  <a:cubicBezTo>
                    <a:pt x="32" y="0"/>
                    <a:pt x="0" y="34"/>
                    <a:pt x="0" y="75"/>
                  </a:cubicBezTo>
                  <a:cubicBezTo>
                    <a:pt x="0" y="75"/>
                    <a:pt x="0" y="75"/>
                    <a:pt x="0" y="413"/>
                  </a:cubicBezTo>
                  <a:cubicBezTo>
                    <a:pt x="0" y="454"/>
                    <a:pt x="32" y="487"/>
                    <a:pt x="73" y="48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6" name="Freeform 20"/>
            <p:cNvSpPr>
              <a:spLocks/>
            </p:cNvSpPr>
            <p:nvPr userDrawn="1"/>
          </p:nvSpPr>
          <p:spPr bwMode="auto">
            <a:xfrm>
              <a:off x="8632825" y="5194301"/>
              <a:ext cx="176213" cy="403225"/>
            </a:xfrm>
            <a:custGeom>
              <a:avLst/>
              <a:gdLst>
                <a:gd name="T0" fmla="*/ 74 w 147"/>
                <a:gd name="T1" fmla="*/ 0 h 338"/>
                <a:gd name="T2" fmla="*/ 0 w 147"/>
                <a:gd name="T3" fmla="*/ 73 h 338"/>
                <a:gd name="T4" fmla="*/ 0 w 147"/>
                <a:gd name="T5" fmla="*/ 264 h 338"/>
                <a:gd name="T6" fmla="*/ 74 w 147"/>
                <a:gd name="T7" fmla="*/ 338 h 338"/>
                <a:gd name="T8" fmla="*/ 147 w 147"/>
                <a:gd name="T9" fmla="*/ 264 h 338"/>
                <a:gd name="T10" fmla="*/ 147 w 147"/>
                <a:gd name="T11" fmla="*/ 73 h 338"/>
                <a:gd name="T12" fmla="*/ 74 w 147"/>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47" h="338">
                  <a:moveTo>
                    <a:pt x="74" y="0"/>
                  </a:moveTo>
                  <a:cubicBezTo>
                    <a:pt x="33" y="0"/>
                    <a:pt x="0" y="32"/>
                    <a:pt x="0" y="73"/>
                  </a:cubicBezTo>
                  <a:cubicBezTo>
                    <a:pt x="0" y="73"/>
                    <a:pt x="0" y="73"/>
                    <a:pt x="0" y="264"/>
                  </a:cubicBezTo>
                  <a:cubicBezTo>
                    <a:pt x="0" y="305"/>
                    <a:pt x="33" y="338"/>
                    <a:pt x="74" y="338"/>
                  </a:cubicBezTo>
                  <a:cubicBezTo>
                    <a:pt x="115" y="338"/>
                    <a:pt x="147" y="305"/>
                    <a:pt x="147" y="264"/>
                  </a:cubicBezTo>
                  <a:cubicBezTo>
                    <a:pt x="147" y="264"/>
                    <a:pt x="147" y="264"/>
                    <a:pt x="147" y="73"/>
                  </a:cubicBezTo>
                  <a:cubicBezTo>
                    <a:pt x="147"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7" name="Oval 21"/>
            <p:cNvSpPr>
              <a:spLocks noChangeArrowheads="1"/>
            </p:cNvSpPr>
            <p:nvPr userDrawn="1"/>
          </p:nvSpPr>
          <p:spPr bwMode="auto">
            <a:xfrm>
              <a:off x="8632825" y="5659438"/>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8" name="Oval 22"/>
            <p:cNvSpPr>
              <a:spLocks noChangeArrowheads="1"/>
            </p:cNvSpPr>
            <p:nvPr userDrawn="1"/>
          </p:nvSpPr>
          <p:spPr bwMode="auto">
            <a:xfrm>
              <a:off x="7253288" y="6069013"/>
              <a:ext cx="176213"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9" name="Freeform 23"/>
            <p:cNvSpPr>
              <a:spLocks/>
            </p:cNvSpPr>
            <p:nvPr userDrawn="1"/>
          </p:nvSpPr>
          <p:spPr bwMode="auto">
            <a:xfrm>
              <a:off x="6208713" y="5294313"/>
              <a:ext cx="176213" cy="401638"/>
            </a:xfrm>
            <a:custGeom>
              <a:avLst/>
              <a:gdLst>
                <a:gd name="T0" fmla="*/ 74 w 147"/>
                <a:gd name="T1" fmla="*/ 0 h 337"/>
                <a:gd name="T2" fmla="*/ 0 w 147"/>
                <a:gd name="T3" fmla="*/ 73 h 337"/>
                <a:gd name="T4" fmla="*/ 0 w 147"/>
                <a:gd name="T5" fmla="*/ 264 h 337"/>
                <a:gd name="T6" fmla="*/ 74 w 147"/>
                <a:gd name="T7" fmla="*/ 337 h 337"/>
                <a:gd name="T8" fmla="*/ 147 w 147"/>
                <a:gd name="T9" fmla="*/ 264 h 337"/>
                <a:gd name="T10" fmla="*/ 147 w 147"/>
                <a:gd name="T11" fmla="*/ 73 h 337"/>
                <a:gd name="T12" fmla="*/ 74 w 147"/>
                <a:gd name="T13" fmla="*/ 0 h 337"/>
              </a:gdLst>
              <a:ahLst/>
              <a:cxnLst>
                <a:cxn ang="0">
                  <a:pos x="T0" y="T1"/>
                </a:cxn>
                <a:cxn ang="0">
                  <a:pos x="T2" y="T3"/>
                </a:cxn>
                <a:cxn ang="0">
                  <a:pos x="T4" y="T5"/>
                </a:cxn>
                <a:cxn ang="0">
                  <a:pos x="T6" y="T7"/>
                </a:cxn>
                <a:cxn ang="0">
                  <a:pos x="T8" y="T9"/>
                </a:cxn>
                <a:cxn ang="0">
                  <a:pos x="T10" y="T11"/>
                </a:cxn>
                <a:cxn ang="0">
                  <a:pos x="T12" y="T13"/>
                </a:cxn>
              </a:cxnLst>
              <a:rect l="0" t="0" r="r" b="b"/>
              <a:pathLst>
                <a:path w="147" h="337">
                  <a:moveTo>
                    <a:pt x="74" y="0"/>
                  </a:moveTo>
                  <a:cubicBezTo>
                    <a:pt x="33" y="0"/>
                    <a:pt x="0" y="33"/>
                    <a:pt x="0" y="73"/>
                  </a:cubicBezTo>
                  <a:cubicBezTo>
                    <a:pt x="0" y="73"/>
                    <a:pt x="0" y="73"/>
                    <a:pt x="0" y="264"/>
                  </a:cubicBezTo>
                  <a:cubicBezTo>
                    <a:pt x="0" y="304"/>
                    <a:pt x="33" y="337"/>
                    <a:pt x="74" y="337"/>
                  </a:cubicBezTo>
                  <a:cubicBezTo>
                    <a:pt x="115" y="337"/>
                    <a:pt x="147" y="304"/>
                    <a:pt x="147" y="264"/>
                  </a:cubicBezTo>
                  <a:cubicBezTo>
                    <a:pt x="147" y="264"/>
                    <a:pt x="147" y="264"/>
                    <a:pt x="147" y="73"/>
                  </a:cubicBezTo>
                  <a:cubicBezTo>
                    <a:pt x="147" y="33"/>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 name="Freeform 24"/>
            <p:cNvSpPr>
              <a:spLocks/>
            </p:cNvSpPr>
            <p:nvPr userDrawn="1"/>
          </p:nvSpPr>
          <p:spPr bwMode="auto">
            <a:xfrm>
              <a:off x="5518150" y="5194301"/>
              <a:ext cx="176213" cy="403225"/>
            </a:xfrm>
            <a:custGeom>
              <a:avLst/>
              <a:gdLst>
                <a:gd name="T0" fmla="*/ 74 w 148"/>
                <a:gd name="T1" fmla="*/ 0 h 338"/>
                <a:gd name="T2" fmla="*/ 0 w 148"/>
                <a:gd name="T3" fmla="*/ 73 h 338"/>
                <a:gd name="T4" fmla="*/ 0 w 148"/>
                <a:gd name="T5" fmla="*/ 264 h 338"/>
                <a:gd name="T6" fmla="*/ 74 w 148"/>
                <a:gd name="T7" fmla="*/ 338 h 338"/>
                <a:gd name="T8" fmla="*/ 148 w 148"/>
                <a:gd name="T9" fmla="*/ 264 h 338"/>
                <a:gd name="T10" fmla="*/ 148 w 148"/>
                <a:gd name="T11" fmla="*/ 73 h 338"/>
                <a:gd name="T12" fmla="*/ 74 w 148"/>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48" h="338">
                  <a:moveTo>
                    <a:pt x="74" y="0"/>
                  </a:moveTo>
                  <a:cubicBezTo>
                    <a:pt x="33" y="0"/>
                    <a:pt x="0" y="32"/>
                    <a:pt x="0" y="73"/>
                  </a:cubicBezTo>
                  <a:cubicBezTo>
                    <a:pt x="0" y="73"/>
                    <a:pt x="0" y="73"/>
                    <a:pt x="0" y="264"/>
                  </a:cubicBezTo>
                  <a:cubicBezTo>
                    <a:pt x="0" y="305"/>
                    <a:pt x="33" y="338"/>
                    <a:pt x="74" y="338"/>
                  </a:cubicBezTo>
                  <a:cubicBezTo>
                    <a:pt x="115" y="338"/>
                    <a:pt x="148" y="305"/>
                    <a:pt x="148" y="264"/>
                  </a:cubicBezTo>
                  <a:cubicBezTo>
                    <a:pt x="148" y="264"/>
                    <a:pt x="148" y="264"/>
                    <a:pt x="148" y="73"/>
                  </a:cubicBezTo>
                  <a:cubicBezTo>
                    <a:pt x="148"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 name="Oval 25"/>
            <p:cNvSpPr>
              <a:spLocks noChangeArrowheads="1"/>
            </p:cNvSpPr>
            <p:nvPr userDrawn="1"/>
          </p:nvSpPr>
          <p:spPr bwMode="auto">
            <a:xfrm>
              <a:off x="6899275" y="5878513"/>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 name="Freeform 26"/>
            <p:cNvSpPr>
              <a:spLocks/>
            </p:cNvSpPr>
            <p:nvPr userDrawn="1"/>
          </p:nvSpPr>
          <p:spPr bwMode="auto">
            <a:xfrm>
              <a:off x="6899275" y="5237163"/>
              <a:ext cx="174625" cy="581025"/>
            </a:xfrm>
            <a:custGeom>
              <a:avLst/>
              <a:gdLst>
                <a:gd name="T0" fmla="*/ 74 w 147"/>
                <a:gd name="T1" fmla="*/ 0 h 487"/>
                <a:gd name="T2" fmla="*/ 0 w 147"/>
                <a:gd name="T3" fmla="*/ 74 h 487"/>
                <a:gd name="T4" fmla="*/ 0 w 147"/>
                <a:gd name="T5" fmla="*/ 412 h 487"/>
                <a:gd name="T6" fmla="*/ 74 w 147"/>
                <a:gd name="T7" fmla="*/ 487 h 487"/>
                <a:gd name="T8" fmla="*/ 147 w 147"/>
                <a:gd name="T9" fmla="*/ 412 h 487"/>
                <a:gd name="T10" fmla="*/ 147 w 147"/>
                <a:gd name="T11" fmla="*/ 74 h 487"/>
                <a:gd name="T12" fmla="*/ 74 w 147"/>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147" h="487">
                  <a:moveTo>
                    <a:pt x="74" y="0"/>
                  </a:moveTo>
                  <a:cubicBezTo>
                    <a:pt x="34" y="0"/>
                    <a:pt x="0" y="33"/>
                    <a:pt x="0" y="74"/>
                  </a:cubicBezTo>
                  <a:cubicBezTo>
                    <a:pt x="0" y="74"/>
                    <a:pt x="0" y="74"/>
                    <a:pt x="0" y="412"/>
                  </a:cubicBezTo>
                  <a:cubicBezTo>
                    <a:pt x="0" y="453"/>
                    <a:pt x="34" y="487"/>
                    <a:pt x="74" y="487"/>
                  </a:cubicBezTo>
                  <a:cubicBezTo>
                    <a:pt x="115" y="487"/>
                    <a:pt x="147" y="453"/>
                    <a:pt x="147" y="412"/>
                  </a:cubicBezTo>
                  <a:cubicBezTo>
                    <a:pt x="147" y="412"/>
                    <a:pt x="147" y="412"/>
                    <a:pt x="147" y="74"/>
                  </a:cubicBezTo>
                  <a:cubicBezTo>
                    <a:pt x="147" y="33"/>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3" name="Freeform 27"/>
            <p:cNvSpPr>
              <a:spLocks/>
            </p:cNvSpPr>
            <p:nvPr userDrawn="1"/>
          </p:nvSpPr>
          <p:spPr bwMode="auto">
            <a:xfrm>
              <a:off x="6203950" y="860426"/>
              <a:ext cx="176213" cy="579438"/>
            </a:xfrm>
            <a:custGeom>
              <a:avLst/>
              <a:gdLst>
                <a:gd name="T0" fmla="*/ 74 w 147"/>
                <a:gd name="T1" fmla="*/ 0 h 486"/>
                <a:gd name="T2" fmla="*/ 0 w 147"/>
                <a:gd name="T3" fmla="*/ 73 h 486"/>
                <a:gd name="T4" fmla="*/ 0 w 147"/>
                <a:gd name="T5" fmla="*/ 411 h 486"/>
                <a:gd name="T6" fmla="*/ 74 w 147"/>
                <a:gd name="T7" fmla="*/ 486 h 486"/>
                <a:gd name="T8" fmla="*/ 147 w 147"/>
                <a:gd name="T9" fmla="*/ 411 h 486"/>
                <a:gd name="T10" fmla="*/ 147 w 147"/>
                <a:gd name="T11" fmla="*/ 73 h 486"/>
                <a:gd name="T12" fmla="*/ 74 w 147"/>
                <a:gd name="T13" fmla="*/ 0 h 486"/>
              </a:gdLst>
              <a:ahLst/>
              <a:cxnLst>
                <a:cxn ang="0">
                  <a:pos x="T0" y="T1"/>
                </a:cxn>
                <a:cxn ang="0">
                  <a:pos x="T2" y="T3"/>
                </a:cxn>
                <a:cxn ang="0">
                  <a:pos x="T4" y="T5"/>
                </a:cxn>
                <a:cxn ang="0">
                  <a:pos x="T6" y="T7"/>
                </a:cxn>
                <a:cxn ang="0">
                  <a:pos x="T8" y="T9"/>
                </a:cxn>
                <a:cxn ang="0">
                  <a:pos x="T10" y="T11"/>
                </a:cxn>
                <a:cxn ang="0">
                  <a:pos x="T12" y="T13"/>
                </a:cxn>
              </a:cxnLst>
              <a:rect l="0" t="0" r="r" b="b"/>
              <a:pathLst>
                <a:path w="147" h="486">
                  <a:moveTo>
                    <a:pt x="74" y="0"/>
                  </a:moveTo>
                  <a:cubicBezTo>
                    <a:pt x="34" y="0"/>
                    <a:pt x="0" y="32"/>
                    <a:pt x="0" y="73"/>
                  </a:cubicBezTo>
                  <a:cubicBezTo>
                    <a:pt x="0" y="73"/>
                    <a:pt x="0" y="73"/>
                    <a:pt x="0" y="411"/>
                  </a:cubicBezTo>
                  <a:cubicBezTo>
                    <a:pt x="0" y="452"/>
                    <a:pt x="34" y="486"/>
                    <a:pt x="74" y="486"/>
                  </a:cubicBezTo>
                  <a:cubicBezTo>
                    <a:pt x="115" y="486"/>
                    <a:pt x="147" y="452"/>
                    <a:pt x="147" y="411"/>
                  </a:cubicBezTo>
                  <a:cubicBezTo>
                    <a:pt x="147" y="411"/>
                    <a:pt x="147" y="411"/>
                    <a:pt x="147" y="73"/>
                  </a:cubicBezTo>
                  <a:cubicBezTo>
                    <a:pt x="147"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4" name="Oval 28"/>
            <p:cNvSpPr>
              <a:spLocks noChangeArrowheads="1"/>
            </p:cNvSpPr>
            <p:nvPr userDrawn="1"/>
          </p:nvSpPr>
          <p:spPr bwMode="auto">
            <a:xfrm>
              <a:off x="6199188" y="612776"/>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5" name="Oval 29"/>
            <p:cNvSpPr>
              <a:spLocks noChangeArrowheads="1"/>
            </p:cNvSpPr>
            <p:nvPr userDrawn="1"/>
          </p:nvSpPr>
          <p:spPr bwMode="auto">
            <a:xfrm>
              <a:off x="8615363" y="800101"/>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6" name="Oval 30"/>
            <p:cNvSpPr>
              <a:spLocks noChangeArrowheads="1"/>
            </p:cNvSpPr>
            <p:nvPr userDrawn="1"/>
          </p:nvSpPr>
          <p:spPr bwMode="auto">
            <a:xfrm>
              <a:off x="4819650" y="1022351"/>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7" name="Freeform 31"/>
            <p:cNvSpPr>
              <a:spLocks/>
            </p:cNvSpPr>
            <p:nvPr userDrawn="1"/>
          </p:nvSpPr>
          <p:spPr bwMode="auto">
            <a:xfrm>
              <a:off x="4819650" y="1258888"/>
              <a:ext cx="174625" cy="404813"/>
            </a:xfrm>
            <a:custGeom>
              <a:avLst/>
              <a:gdLst>
                <a:gd name="T0" fmla="*/ 73 w 147"/>
                <a:gd name="T1" fmla="*/ 339 h 339"/>
                <a:gd name="T2" fmla="*/ 147 w 147"/>
                <a:gd name="T3" fmla="*/ 265 h 339"/>
                <a:gd name="T4" fmla="*/ 147 w 147"/>
                <a:gd name="T5" fmla="*/ 74 h 339"/>
                <a:gd name="T6" fmla="*/ 73 w 147"/>
                <a:gd name="T7" fmla="*/ 0 h 339"/>
                <a:gd name="T8" fmla="*/ 0 w 147"/>
                <a:gd name="T9" fmla="*/ 74 h 339"/>
                <a:gd name="T10" fmla="*/ 0 w 147"/>
                <a:gd name="T11" fmla="*/ 265 h 339"/>
                <a:gd name="T12" fmla="*/ 73 w 147"/>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47" h="339">
                  <a:moveTo>
                    <a:pt x="73" y="339"/>
                  </a:moveTo>
                  <a:cubicBezTo>
                    <a:pt x="114" y="339"/>
                    <a:pt x="147" y="306"/>
                    <a:pt x="147" y="265"/>
                  </a:cubicBezTo>
                  <a:cubicBezTo>
                    <a:pt x="147" y="265"/>
                    <a:pt x="147" y="265"/>
                    <a:pt x="147" y="74"/>
                  </a:cubicBezTo>
                  <a:cubicBezTo>
                    <a:pt x="147" y="33"/>
                    <a:pt x="114" y="0"/>
                    <a:pt x="73" y="0"/>
                  </a:cubicBezTo>
                  <a:cubicBezTo>
                    <a:pt x="32" y="0"/>
                    <a:pt x="0" y="33"/>
                    <a:pt x="0" y="74"/>
                  </a:cubicBezTo>
                  <a:cubicBezTo>
                    <a:pt x="0" y="74"/>
                    <a:pt x="0" y="74"/>
                    <a:pt x="0" y="265"/>
                  </a:cubicBezTo>
                  <a:cubicBezTo>
                    <a:pt x="0" y="306"/>
                    <a:pt x="32" y="339"/>
                    <a:pt x="73" y="3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8" name="Freeform 32"/>
            <p:cNvSpPr>
              <a:spLocks/>
            </p:cNvSpPr>
            <p:nvPr userDrawn="1"/>
          </p:nvSpPr>
          <p:spPr bwMode="auto">
            <a:xfrm>
              <a:off x="6554788" y="1039813"/>
              <a:ext cx="174625" cy="579438"/>
            </a:xfrm>
            <a:custGeom>
              <a:avLst/>
              <a:gdLst>
                <a:gd name="T0" fmla="*/ 73 w 147"/>
                <a:gd name="T1" fmla="*/ 486 h 486"/>
                <a:gd name="T2" fmla="*/ 147 w 147"/>
                <a:gd name="T3" fmla="*/ 412 h 486"/>
                <a:gd name="T4" fmla="*/ 147 w 147"/>
                <a:gd name="T5" fmla="*/ 74 h 486"/>
                <a:gd name="T6" fmla="*/ 73 w 147"/>
                <a:gd name="T7" fmla="*/ 0 h 486"/>
                <a:gd name="T8" fmla="*/ 0 w 147"/>
                <a:gd name="T9" fmla="*/ 74 h 486"/>
                <a:gd name="T10" fmla="*/ 0 w 147"/>
                <a:gd name="T11" fmla="*/ 412 h 486"/>
                <a:gd name="T12" fmla="*/ 73 w 1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147" h="486">
                  <a:moveTo>
                    <a:pt x="73" y="486"/>
                  </a:moveTo>
                  <a:cubicBezTo>
                    <a:pt x="114" y="486"/>
                    <a:pt x="147" y="453"/>
                    <a:pt x="147" y="412"/>
                  </a:cubicBezTo>
                  <a:cubicBezTo>
                    <a:pt x="147" y="412"/>
                    <a:pt x="147" y="412"/>
                    <a:pt x="147" y="74"/>
                  </a:cubicBezTo>
                  <a:cubicBezTo>
                    <a:pt x="147" y="33"/>
                    <a:pt x="114" y="0"/>
                    <a:pt x="73" y="0"/>
                  </a:cubicBezTo>
                  <a:cubicBezTo>
                    <a:pt x="32" y="0"/>
                    <a:pt x="0" y="33"/>
                    <a:pt x="0" y="74"/>
                  </a:cubicBezTo>
                  <a:cubicBezTo>
                    <a:pt x="0" y="74"/>
                    <a:pt x="0" y="74"/>
                    <a:pt x="0" y="412"/>
                  </a:cubicBezTo>
                  <a:cubicBezTo>
                    <a:pt x="0" y="453"/>
                    <a:pt x="32" y="486"/>
                    <a:pt x="73" y="48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9" name="Oval 33"/>
            <p:cNvSpPr>
              <a:spLocks noChangeArrowheads="1"/>
            </p:cNvSpPr>
            <p:nvPr userDrawn="1"/>
          </p:nvSpPr>
          <p:spPr bwMode="auto">
            <a:xfrm>
              <a:off x="7934325" y="1022351"/>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0" name="Oval 34"/>
            <p:cNvSpPr>
              <a:spLocks noChangeArrowheads="1"/>
            </p:cNvSpPr>
            <p:nvPr userDrawn="1"/>
          </p:nvSpPr>
          <p:spPr bwMode="auto">
            <a:xfrm>
              <a:off x="4132263" y="800101"/>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1" name="Freeform 35"/>
            <p:cNvSpPr>
              <a:spLocks/>
            </p:cNvSpPr>
            <p:nvPr userDrawn="1"/>
          </p:nvSpPr>
          <p:spPr bwMode="auto">
            <a:xfrm>
              <a:off x="7934325" y="1258888"/>
              <a:ext cx="174625" cy="404813"/>
            </a:xfrm>
            <a:custGeom>
              <a:avLst/>
              <a:gdLst>
                <a:gd name="T0" fmla="*/ 73 w 147"/>
                <a:gd name="T1" fmla="*/ 339 h 339"/>
                <a:gd name="T2" fmla="*/ 147 w 147"/>
                <a:gd name="T3" fmla="*/ 265 h 339"/>
                <a:gd name="T4" fmla="*/ 147 w 147"/>
                <a:gd name="T5" fmla="*/ 74 h 339"/>
                <a:gd name="T6" fmla="*/ 73 w 147"/>
                <a:gd name="T7" fmla="*/ 0 h 339"/>
                <a:gd name="T8" fmla="*/ 0 w 147"/>
                <a:gd name="T9" fmla="*/ 74 h 339"/>
                <a:gd name="T10" fmla="*/ 0 w 147"/>
                <a:gd name="T11" fmla="*/ 265 h 339"/>
                <a:gd name="T12" fmla="*/ 73 w 147"/>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47" h="339">
                  <a:moveTo>
                    <a:pt x="73" y="339"/>
                  </a:moveTo>
                  <a:cubicBezTo>
                    <a:pt x="114" y="339"/>
                    <a:pt x="147" y="306"/>
                    <a:pt x="147" y="265"/>
                  </a:cubicBezTo>
                  <a:cubicBezTo>
                    <a:pt x="147" y="265"/>
                    <a:pt x="147" y="265"/>
                    <a:pt x="147" y="74"/>
                  </a:cubicBezTo>
                  <a:cubicBezTo>
                    <a:pt x="147" y="33"/>
                    <a:pt x="114" y="0"/>
                    <a:pt x="73" y="0"/>
                  </a:cubicBezTo>
                  <a:cubicBezTo>
                    <a:pt x="33" y="0"/>
                    <a:pt x="0" y="33"/>
                    <a:pt x="0" y="74"/>
                  </a:cubicBezTo>
                  <a:cubicBezTo>
                    <a:pt x="0" y="74"/>
                    <a:pt x="0" y="74"/>
                    <a:pt x="0" y="265"/>
                  </a:cubicBezTo>
                  <a:cubicBezTo>
                    <a:pt x="0" y="306"/>
                    <a:pt x="33" y="339"/>
                    <a:pt x="73" y="3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2" name="Oval 36"/>
            <p:cNvSpPr>
              <a:spLocks noChangeArrowheads="1"/>
            </p:cNvSpPr>
            <p:nvPr userDrawn="1"/>
          </p:nvSpPr>
          <p:spPr bwMode="auto">
            <a:xfrm>
              <a:off x="6554788" y="803276"/>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3" name="Freeform 37"/>
            <p:cNvSpPr>
              <a:spLocks/>
            </p:cNvSpPr>
            <p:nvPr userDrawn="1"/>
          </p:nvSpPr>
          <p:spPr bwMode="auto">
            <a:xfrm>
              <a:off x="7243763" y="1162051"/>
              <a:ext cx="176213" cy="401638"/>
            </a:xfrm>
            <a:custGeom>
              <a:avLst/>
              <a:gdLst>
                <a:gd name="T0" fmla="*/ 74 w 148"/>
                <a:gd name="T1" fmla="*/ 337 h 337"/>
                <a:gd name="T2" fmla="*/ 148 w 148"/>
                <a:gd name="T3" fmla="*/ 264 h 337"/>
                <a:gd name="T4" fmla="*/ 148 w 148"/>
                <a:gd name="T5" fmla="*/ 74 h 337"/>
                <a:gd name="T6" fmla="*/ 74 w 148"/>
                <a:gd name="T7" fmla="*/ 0 h 337"/>
                <a:gd name="T8" fmla="*/ 0 w 148"/>
                <a:gd name="T9" fmla="*/ 74 h 337"/>
                <a:gd name="T10" fmla="*/ 0 w 148"/>
                <a:gd name="T11" fmla="*/ 264 h 337"/>
                <a:gd name="T12" fmla="*/ 74 w 148"/>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148" h="337">
                  <a:moveTo>
                    <a:pt x="74" y="337"/>
                  </a:moveTo>
                  <a:cubicBezTo>
                    <a:pt x="114" y="337"/>
                    <a:pt x="148" y="305"/>
                    <a:pt x="148" y="264"/>
                  </a:cubicBezTo>
                  <a:cubicBezTo>
                    <a:pt x="148" y="264"/>
                    <a:pt x="148" y="264"/>
                    <a:pt x="148" y="74"/>
                  </a:cubicBezTo>
                  <a:cubicBezTo>
                    <a:pt x="148" y="33"/>
                    <a:pt x="114" y="0"/>
                    <a:pt x="74" y="0"/>
                  </a:cubicBezTo>
                  <a:cubicBezTo>
                    <a:pt x="33" y="0"/>
                    <a:pt x="0" y="33"/>
                    <a:pt x="0" y="74"/>
                  </a:cubicBezTo>
                  <a:cubicBezTo>
                    <a:pt x="0" y="74"/>
                    <a:pt x="0" y="74"/>
                    <a:pt x="0" y="264"/>
                  </a:cubicBezTo>
                  <a:cubicBezTo>
                    <a:pt x="0" y="305"/>
                    <a:pt x="33" y="337"/>
                    <a:pt x="74" y="33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4" name="Oval 38"/>
            <p:cNvSpPr>
              <a:spLocks noChangeArrowheads="1"/>
            </p:cNvSpPr>
            <p:nvPr userDrawn="1"/>
          </p:nvSpPr>
          <p:spPr bwMode="auto">
            <a:xfrm>
              <a:off x="5500688" y="800101"/>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5" name="Oval 39"/>
            <p:cNvSpPr>
              <a:spLocks noChangeArrowheads="1"/>
            </p:cNvSpPr>
            <p:nvPr userDrawn="1"/>
          </p:nvSpPr>
          <p:spPr bwMode="auto">
            <a:xfrm>
              <a:off x="1017588" y="800101"/>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6" name="Oval 40"/>
            <p:cNvSpPr>
              <a:spLocks noChangeArrowheads="1"/>
            </p:cNvSpPr>
            <p:nvPr userDrawn="1"/>
          </p:nvSpPr>
          <p:spPr bwMode="auto">
            <a:xfrm>
              <a:off x="336550" y="1022351"/>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7" name="Freeform 41"/>
            <p:cNvSpPr>
              <a:spLocks/>
            </p:cNvSpPr>
            <p:nvPr userDrawn="1"/>
          </p:nvSpPr>
          <p:spPr bwMode="auto">
            <a:xfrm>
              <a:off x="1720850" y="860426"/>
              <a:ext cx="174625" cy="579438"/>
            </a:xfrm>
            <a:custGeom>
              <a:avLst/>
              <a:gdLst>
                <a:gd name="T0" fmla="*/ 74 w 147"/>
                <a:gd name="T1" fmla="*/ 0 h 486"/>
                <a:gd name="T2" fmla="*/ 0 w 147"/>
                <a:gd name="T3" fmla="*/ 73 h 486"/>
                <a:gd name="T4" fmla="*/ 0 w 147"/>
                <a:gd name="T5" fmla="*/ 411 h 486"/>
                <a:gd name="T6" fmla="*/ 74 w 147"/>
                <a:gd name="T7" fmla="*/ 486 h 486"/>
                <a:gd name="T8" fmla="*/ 147 w 147"/>
                <a:gd name="T9" fmla="*/ 411 h 486"/>
                <a:gd name="T10" fmla="*/ 147 w 147"/>
                <a:gd name="T11" fmla="*/ 73 h 486"/>
                <a:gd name="T12" fmla="*/ 74 w 147"/>
                <a:gd name="T13" fmla="*/ 0 h 486"/>
              </a:gdLst>
              <a:ahLst/>
              <a:cxnLst>
                <a:cxn ang="0">
                  <a:pos x="T0" y="T1"/>
                </a:cxn>
                <a:cxn ang="0">
                  <a:pos x="T2" y="T3"/>
                </a:cxn>
                <a:cxn ang="0">
                  <a:pos x="T4" y="T5"/>
                </a:cxn>
                <a:cxn ang="0">
                  <a:pos x="T6" y="T7"/>
                </a:cxn>
                <a:cxn ang="0">
                  <a:pos x="T8" y="T9"/>
                </a:cxn>
                <a:cxn ang="0">
                  <a:pos x="T10" y="T11"/>
                </a:cxn>
                <a:cxn ang="0">
                  <a:pos x="T12" y="T13"/>
                </a:cxn>
              </a:cxnLst>
              <a:rect l="0" t="0" r="r" b="b"/>
              <a:pathLst>
                <a:path w="147" h="486">
                  <a:moveTo>
                    <a:pt x="74" y="0"/>
                  </a:moveTo>
                  <a:cubicBezTo>
                    <a:pt x="33" y="0"/>
                    <a:pt x="0" y="32"/>
                    <a:pt x="0" y="73"/>
                  </a:cubicBezTo>
                  <a:cubicBezTo>
                    <a:pt x="0" y="73"/>
                    <a:pt x="0" y="73"/>
                    <a:pt x="0" y="411"/>
                  </a:cubicBezTo>
                  <a:cubicBezTo>
                    <a:pt x="0" y="452"/>
                    <a:pt x="33" y="486"/>
                    <a:pt x="74" y="486"/>
                  </a:cubicBezTo>
                  <a:cubicBezTo>
                    <a:pt x="115" y="486"/>
                    <a:pt x="147" y="452"/>
                    <a:pt x="147" y="411"/>
                  </a:cubicBezTo>
                  <a:cubicBezTo>
                    <a:pt x="147" y="411"/>
                    <a:pt x="147" y="411"/>
                    <a:pt x="147" y="73"/>
                  </a:cubicBezTo>
                  <a:cubicBezTo>
                    <a:pt x="147"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8" name="Freeform 42"/>
            <p:cNvSpPr>
              <a:spLocks/>
            </p:cNvSpPr>
            <p:nvPr userDrawn="1"/>
          </p:nvSpPr>
          <p:spPr bwMode="auto">
            <a:xfrm>
              <a:off x="336550" y="1258888"/>
              <a:ext cx="174625" cy="404813"/>
            </a:xfrm>
            <a:custGeom>
              <a:avLst/>
              <a:gdLst>
                <a:gd name="T0" fmla="*/ 73 w 147"/>
                <a:gd name="T1" fmla="*/ 339 h 339"/>
                <a:gd name="T2" fmla="*/ 147 w 147"/>
                <a:gd name="T3" fmla="*/ 265 h 339"/>
                <a:gd name="T4" fmla="*/ 147 w 147"/>
                <a:gd name="T5" fmla="*/ 74 h 339"/>
                <a:gd name="T6" fmla="*/ 73 w 147"/>
                <a:gd name="T7" fmla="*/ 0 h 339"/>
                <a:gd name="T8" fmla="*/ 0 w 147"/>
                <a:gd name="T9" fmla="*/ 74 h 339"/>
                <a:gd name="T10" fmla="*/ 0 w 147"/>
                <a:gd name="T11" fmla="*/ 265 h 339"/>
                <a:gd name="T12" fmla="*/ 73 w 147"/>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47" h="339">
                  <a:moveTo>
                    <a:pt x="73" y="339"/>
                  </a:moveTo>
                  <a:cubicBezTo>
                    <a:pt x="114" y="339"/>
                    <a:pt x="147" y="306"/>
                    <a:pt x="147" y="265"/>
                  </a:cubicBezTo>
                  <a:cubicBezTo>
                    <a:pt x="147" y="265"/>
                    <a:pt x="147" y="265"/>
                    <a:pt x="147" y="74"/>
                  </a:cubicBezTo>
                  <a:cubicBezTo>
                    <a:pt x="147" y="33"/>
                    <a:pt x="114" y="0"/>
                    <a:pt x="73" y="0"/>
                  </a:cubicBezTo>
                  <a:cubicBezTo>
                    <a:pt x="32" y="0"/>
                    <a:pt x="0" y="33"/>
                    <a:pt x="0" y="74"/>
                  </a:cubicBezTo>
                  <a:cubicBezTo>
                    <a:pt x="0" y="74"/>
                    <a:pt x="0" y="74"/>
                    <a:pt x="0" y="265"/>
                  </a:cubicBezTo>
                  <a:cubicBezTo>
                    <a:pt x="0" y="306"/>
                    <a:pt x="32" y="339"/>
                    <a:pt x="73" y="3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9" name="Freeform 43"/>
            <p:cNvSpPr>
              <a:spLocks noEditPoints="1"/>
            </p:cNvSpPr>
            <p:nvPr userDrawn="1"/>
          </p:nvSpPr>
          <p:spPr bwMode="auto">
            <a:xfrm>
              <a:off x="0" y="1044576"/>
              <a:ext cx="9144000" cy="4767263"/>
            </a:xfrm>
            <a:custGeom>
              <a:avLst/>
              <a:gdLst>
                <a:gd name="T0" fmla="*/ 7097 w 7680"/>
                <a:gd name="T1" fmla="*/ 543 h 4002"/>
                <a:gd name="T2" fmla="*/ 6591 w 7680"/>
                <a:gd name="T3" fmla="*/ 808 h 4002"/>
                <a:gd name="T4" fmla="*/ 6083 w 7680"/>
                <a:gd name="T5" fmla="*/ 651 h 4002"/>
                <a:gd name="T6" fmla="*/ 5573 w 7680"/>
                <a:gd name="T7" fmla="*/ 525 h 4002"/>
                <a:gd name="T8" fmla="*/ 5072 w 7680"/>
                <a:gd name="T9" fmla="*/ 205 h 4002"/>
                <a:gd name="T10" fmla="*/ 4489 w 7680"/>
                <a:gd name="T11" fmla="*/ 543 h 4002"/>
                <a:gd name="T12" fmla="*/ 3983 w 7680"/>
                <a:gd name="T13" fmla="*/ 808 h 4002"/>
                <a:gd name="T14" fmla="*/ 3477 w 7680"/>
                <a:gd name="T15" fmla="*/ 540 h 4002"/>
                <a:gd name="T16" fmla="*/ 2897 w 7680"/>
                <a:gd name="T17" fmla="*/ 664 h 4002"/>
                <a:gd name="T18" fmla="*/ 2390 w 7680"/>
                <a:gd name="T19" fmla="*/ 479 h 4002"/>
                <a:gd name="T20" fmla="*/ 1879 w 7680"/>
                <a:gd name="T21" fmla="*/ 599 h 4002"/>
                <a:gd name="T22" fmla="*/ 1376 w 7680"/>
                <a:gd name="T23" fmla="*/ 670 h 4002"/>
                <a:gd name="T24" fmla="*/ 869 w 7680"/>
                <a:gd name="T25" fmla="*/ 540 h 4002"/>
                <a:gd name="T26" fmla="*/ 289 w 7680"/>
                <a:gd name="T27" fmla="*/ 664 h 4002"/>
                <a:gd name="T28" fmla="*/ 0 w 7680"/>
                <a:gd name="T29" fmla="*/ 3797 h 4002"/>
                <a:gd name="T30" fmla="*/ 583 w 7680"/>
                <a:gd name="T31" fmla="*/ 3460 h 4002"/>
                <a:gd name="T32" fmla="*/ 1089 w 7680"/>
                <a:gd name="T33" fmla="*/ 3194 h 4002"/>
                <a:gd name="T34" fmla="*/ 1597 w 7680"/>
                <a:gd name="T35" fmla="*/ 3352 h 4002"/>
                <a:gd name="T36" fmla="*/ 2107 w 7680"/>
                <a:gd name="T37" fmla="*/ 3477 h 4002"/>
                <a:gd name="T38" fmla="*/ 2608 w 7680"/>
                <a:gd name="T39" fmla="*/ 3797 h 4002"/>
                <a:gd name="T40" fmla="*/ 3191 w 7680"/>
                <a:gd name="T41" fmla="*/ 3460 h 4002"/>
                <a:gd name="T42" fmla="*/ 3697 w 7680"/>
                <a:gd name="T43" fmla="*/ 3194 h 4002"/>
                <a:gd name="T44" fmla="*/ 4203 w 7680"/>
                <a:gd name="T45" fmla="*/ 3462 h 4002"/>
                <a:gd name="T46" fmla="*/ 4783 w 7680"/>
                <a:gd name="T47" fmla="*/ 3338 h 4002"/>
                <a:gd name="T48" fmla="*/ 5290 w 7680"/>
                <a:gd name="T49" fmla="*/ 3523 h 4002"/>
                <a:gd name="T50" fmla="*/ 5801 w 7680"/>
                <a:gd name="T51" fmla="*/ 3404 h 4002"/>
                <a:gd name="T52" fmla="*/ 6304 w 7680"/>
                <a:gd name="T53" fmla="*/ 3332 h 4002"/>
                <a:gd name="T54" fmla="*/ 6811 w 7680"/>
                <a:gd name="T55" fmla="*/ 3462 h 4002"/>
                <a:gd name="T56" fmla="*/ 7391 w 7680"/>
                <a:gd name="T57" fmla="*/ 3338 h 4002"/>
                <a:gd name="T58" fmla="*/ 7680 w 7680"/>
                <a:gd name="T59" fmla="*/ 205 h 4002"/>
                <a:gd name="T60" fmla="*/ 501 w 7680"/>
                <a:gd name="T61" fmla="*/ 3321 h 4002"/>
                <a:gd name="T62" fmla="*/ 1088 w 7680"/>
                <a:gd name="T63" fmla="*/ 2546 h 4002"/>
                <a:gd name="T64" fmla="*/ 1605 w 7680"/>
                <a:gd name="T65" fmla="*/ 3150 h 4002"/>
                <a:gd name="T66" fmla="*/ 2538 w 7680"/>
                <a:gd name="T67" fmla="*/ 3261 h 4002"/>
                <a:gd name="T68" fmla="*/ 2834 w 7680"/>
                <a:gd name="T69" fmla="*/ 3593 h 4002"/>
                <a:gd name="T70" fmla="*/ 3109 w 7680"/>
                <a:gd name="T71" fmla="*/ 3109 h 4002"/>
                <a:gd name="T72" fmla="*/ 3767 w 7680"/>
                <a:gd name="T73" fmla="*/ 2676 h 4002"/>
                <a:gd name="T74" fmla="*/ 4065 w 7680"/>
                <a:gd name="T75" fmla="*/ 3520 h 4002"/>
                <a:gd name="T76" fmla="*/ 4267 w 7680"/>
                <a:gd name="T77" fmla="*/ 2771 h 4002"/>
                <a:gd name="T78" fmla="*/ 4785 w 7680"/>
                <a:gd name="T79" fmla="*/ 2709 h 4002"/>
                <a:gd name="T80" fmla="*/ 5728 w 7680"/>
                <a:gd name="T81" fmla="*/ 3177 h 4002"/>
                <a:gd name="T82" fmla="*/ 6379 w 7680"/>
                <a:gd name="T83" fmla="*/ 3187 h 4002"/>
                <a:gd name="T84" fmla="*/ 6875 w 7680"/>
                <a:gd name="T85" fmla="*/ 3321 h 4002"/>
                <a:gd name="T86" fmla="*/ 6949 w 7680"/>
                <a:gd name="T87" fmla="*/ 3035 h 4002"/>
                <a:gd name="T88" fmla="*/ 7540 w 7680"/>
                <a:gd name="T89" fmla="*/ 2709 h 4002"/>
                <a:gd name="T90" fmla="*/ 7179 w 7680"/>
                <a:gd name="T91" fmla="*/ 681 h 4002"/>
                <a:gd name="T92" fmla="*/ 6592 w 7680"/>
                <a:gd name="T93" fmla="*/ 1456 h 4002"/>
                <a:gd name="T94" fmla="*/ 6075 w 7680"/>
                <a:gd name="T95" fmla="*/ 852 h 4002"/>
                <a:gd name="T96" fmla="*/ 5142 w 7680"/>
                <a:gd name="T97" fmla="*/ 742 h 4002"/>
                <a:gd name="T98" fmla="*/ 4846 w 7680"/>
                <a:gd name="T99" fmla="*/ 409 h 4002"/>
                <a:gd name="T100" fmla="*/ 4571 w 7680"/>
                <a:gd name="T101" fmla="*/ 894 h 4002"/>
                <a:gd name="T102" fmla="*/ 3913 w 7680"/>
                <a:gd name="T103" fmla="*/ 1326 h 4002"/>
                <a:gd name="T104" fmla="*/ 3615 w 7680"/>
                <a:gd name="T105" fmla="*/ 483 h 4002"/>
                <a:gd name="T106" fmla="*/ 3413 w 7680"/>
                <a:gd name="T107" fmla="*/ 1231 h 4002"/>
                <a:gd name="T108" fmla="*/ 2895 w 7680"/>
                <a:gd name="T109" fmla="*/ 1293 h 4002"/>
                <a:gd name="T110" fmla="*/ 1952 w 7680"/>
                <a:gd name="T111" fmla="*/ 826 h 4002"/>
                <a:gd name="T112" fmla="*/ 1301 w 7680"/>
                <a:gd name="T113" fmla="*/ 815 h 4002"/>
                <a:gd name="T114" fmla="*/ 805 w 7680"/>
                <a:gd name="T115" fmla="*/ 681 h 4002"/>
                <a:gd name="T116" fmla="*/ 731 w 7680"/>
                <a:gd name="T117" fmla="*/ 967 h 4002"/>
                <a:gd name="T118" fmla="*/ 140 w 7680"/>
                <a:gd name="T119" fmla="*/ 1293 h 4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80" h="4002">
                  <a:moveTo>
                    <a:pt x="7607" y="132"/>
                  </a:moveTo>
                  <a:cubicBezTo>
                    <a:pt x="7566" y="132"/>
                    <a:pt x="7534" y="165"/>
                    <a:pt x="7534" y="205"/>
                  </a:cubicBezTo>
                  <a:cubicBezTo>
                    <a:pt x="7534" y="268"/>
                    <a:pt x="7534" y="268"/>
                    <a:pt x="7534" y="268"/>
                  </a:cubicBezTo>
                  <a:cubicBezTo>
                    <a:pt x="7530" y="305"/>
                    <a:pt x="7498" y="334"/>
                    <a:pt x="7461" y="334"/>
                  </a:cubicBezTo>
                  <a:cubicBezTo>
                    <a:pt x="7427" y="334"/>
                    <a:pt x="7398" y="311"/>
                    <a:pt x="7390" y="280"/>
                  </a:cubicBezTo>
                  <a:cubicBezTo>
                    <a:pt x="7390" y="74"/>
                    <a:pt x="7390" y="74"/>
                    <a:pt x="7390" y="74"/>
                  </a:cubicBezTo>
                  <a:cubicBezTo>
                    <a:pt x="7390" y="33"/>
                    <a:pt x="7357" y="0"/>
                    <a:pt x="7317" y="0"/>
                  </a:cubicBezTo>
                  <a:cubicBezTo>
                    <a:pt x="7276" y="0"/>
                    <a:pt x="7243" y="33"/>
                    <a:pt x="7243" y="74"/>
                  </a:cubicBezTo>
                  <a:cubicBezTo>
                    <a:pt x="7243" y="540"/>
                    <a:pt x="7243" y="540"/>
                    <a:pt x="7243" y="540"/>
                  </a:cubicBezTo>
                  <a:cubicBezTo>
                    <a:pt x="7241" y="579"/>
                    <a:pt x="7209" y="609"/>
                    <a:pt x="7171" y="609"/>
                  </a:cubicBezTo>
                  <a:cubicBezTo>
                    <a:pt x="7132" y="609"/>
                    <a:pt x="7101" y="580"/>
                    <a:pt x="7097" y="543"/>
                  </a:cubicBezTo>
                  <a:cubicBezTo>
                    <a:pt x="7097" y="491"/>
                    <a:pt x="7097" y="491"/>
                    <a:pt x="7097" y="491"/>
                  </a:cubicBezTo>
                  <a:cubicBezTo>
                    <a:pt x="7097" y="451"/>
                    <a:pt x="7064" y="418"/>
                    <a:pt x="7024" y="418"/>
                  </a:cubicBezTo>
                  <a:cubicBezTo>
                    <a:pt x="6983" y="418"/>
                    <a:pt x="6951" y="451"/>
                    <a:pt x="6951" y="491"/>
                  </a:cubicBezTo>
                  <a:cubicBezTo>
                    <a:pt x="6951" y="757"/>
                    <a:pt x="6951" y="757"/>
                    <a:pt x="6951" y="757"/>
                  </a:cubicBezTo>
                  <a:cubicBezTo>
                    <a:pt x="6942" y="788"/>
                    <a:pt x="6914" y="810"/>
                    <a:pt x="6880" y="810"/>
                  </a:cubicBezTo>
                  <a:cubicBezTo>
                    <a:pt x="6847" y="810"/>
                    <a:pt x="6819" y="789"/>
                    <a:pt x="6810" y="759"/>
                  </a:cubicBezTo>
                  <a:cubicBezTo>
                    <a:pt x="6810" y="664"/>
                    <a:pt x="6810" y="664"/>
                    <a:pt x="6810" y="664"/>
                  </a:cubicBezTo>
                  <a:cubicBezTo>
                    <a:pt x="6810" y="623"/>
                    <a:pt x="6777" y="591"/>
                    <a:pt x="6737" y="591"/>
                  </a:cubicBezTo>
                  <a:cubicBezTo>
                    <a:pt x="6696" y="591"/>
                    <a:pt x="6664" y="623"/>
                    <a:pt x="6664" y="664"/>
                  </a:cubicBezTo>
                  <a:cubicBezTo>
                    <a:pt x="6664" y="746"/>
                    <a:pt x="6664" y="746"/>
                    <a:pt x="6664" y="746"/>
                  </a:cubicBezTo>
                  <a:cubicBezTo>
                    <a:pt x="6658" y="781"/>
                    <a:pt x="6628" y="808"/>
                    <a:pt x="6591" y="808"/>
                  </a:cubicBezTo>
                  <a:cubicBezTo>
                    <a:pt x="6551" y="808"/>
                    <a:pt x="6518" y="775"/>
                    <a:pt x="6518" y="734"/>
                  </a:cubicBezTo>
                  <a:cubicBezTo>
                    <a:pt x="6518" y="278"/>
                    <a:pt x="6518" y="278"/>
                    <a:pt x="6518" y="278"/>
                  </a:cubicBezTo>
                  <a:cubicBezTo>
                    <a:pt x="6518" y="237"/>
                    <a:pt x="6485" y="204"/>
                    <a:pt x="6444" y="204"/>
                  </a:cubicBezTo>
                  <a:cubicBezTo>
                    <a:pt x="6404" y="204"/>
                    <a:pt x="6371" y="237"/>
                    <a:pt x="6371" y="278"/>
                  </a:cubicBezTo>
                  <a:cubicBezTo>
                    <a:pt x="6371" y="946"/>
                    <a:pt x="6371" y="946"/>
                    <a:pt x="6371" y="946"/>
                  </a:cubicBezTo>
                  <a:cubicBezTo>
                    <a:pt x="6360" y="974"/>
                    <a:pt x="6334" y="994"/>
                    <a:pt x="6302" y="994"/>
                  </a:cubicBezTo>
                  <a:cubicBezTo>
                    <a:pt x="6264" y="994"/>
                    <a:pt x="6232" y="965"/>
                    <a:pt x="6229" y="927"/>
                  </a:cubicBezTo>
                  <a:cubicBezTo>
                    <a:pt x="6229" y="553"/>
                    <a:pt x="6229" y="553"/>
                    <a:pt x="6229" y="553"/>
                  </a:cubicBezTo>
                  <a:cubicBezTo>
                    <a:pt x="6229" y="512"/>
                    <a:pt x="6196" y="479"/>
                    <a:pt x="6156" y="479"/>
                  </a:cubicBezTo>
                  <a:cubicBezTo>
                    <a:pt x="6116" y="479"/>
                    <a:pt x="6083" y="512"/>
                    <a:pt x="6083" y="553"/>
                  </a:cubicBezTo>
                  <a:cubicBezTo>
                    <a:pt x="6083" y="651"/>
                    <a:pt x="6083" y="651"/>
                    <a:pt x="6083" y="651"/>
                  </a:cubicBezTo>
                  <a:cubicBezTo>
                    <a:pt x="6080" y="688"/>
                    <a:pt x="6048" y="717"/>
                    <a:pt x="6009" y="717"/>
                  </a:cubicBezTo>
                  <a:cubicBezTo>
                    <a:pt x="5972" y="717"/>
                    <a:pt x="5940" y="688"/>
                    <a:pt x="5937" y="651"/>
                  </a:cubicBezTo>
                  <a:cubicBezTo>
                    <a:pt x="5937" y="428"/>
                    <a:pt x="5937" y="428"/>
                    <a:pt x="5937" y="428"/>
                  </a:cubicBezTo>
                  <a:cubicBezTo>
                    <a:pt x="5937" y="387"/>
                    <a:pt x="5904" y="355"/>
                    <a:pt x="5863" y="355"/>
                  </a:cubicBezTo>
                  <a:cubicBezTo>
                    <a:pt x="5823" y="355"/>
                    <a:pt x="5790" y="387"/>
                    <a:pt x="5790" y="428"/>
                  </a:cubicBezTo>
                  <a:cubicBezTo>
                    <a:pt x="5790" y="705"/>
                    <a:pt x="5790" y="705"/>
                    <a:pt x="5790" y="705"/>
                  </a:cubicBezTo>
                  <a:cubicBezTo>
                    <a:pt x="5783" y="739"/>
                    <a:pt x="5753" y="764"/>
                    <a:pt x="5718" y="764"/>
                  </a:cubicBezTo>
                  <a:cubicBezTo>
                    <a:pt x="5681" y="764"/>
                    <a:pt x="5651" y="738"/>
                    <a:pt x="5645" y="702"/>
                  </a:cubicBezTo>
                  <a:cubicBezTo>
                    <a:pt x="5645" y="599"/>
                    <a:pt x="5645" y="599"/>
                    <a:pt x="5645" y="599"/>
                  </a:cubicBezTo>
                  <a:cubicBezTo>
                    <a:pt x="5645" y="598"/>
                    <a:pt x="5645" y="598"/>
                    <a:pt x="5645" y="598"/>
                  </a:cubicBezTo>
                  <a:cubicBezTo>
                    <a:pt x="5645" y="558"/>
                    <a:pt x="5613" y="525"/>
                    <a:pt x="5573" y="525"/>
                  </a:cubicBezTo>
                  <a:cubicBezTo>
                    <a:pt x="5532" y="525"/>
                    <a:pt x="5499" y="558"/>
                    <a:pt x="5499" y="598"/>
                  </a:cubicBezTo>
                  <a:cubicBezTo>
                    <a:pt x="5499" y="750"/>
                    <a:pt x="5499" y="750"/>
                    <a:pt x="5499" y="750"/>
                  </a:cubicBezTo>
                  <a:cubicBezTo>
                    <a:pt x="5489" y="777"/>
                    <a:pt x="5461" y="796"/>
                    <a:pt x="5431" y="796"/>
                  </a:cubicBezTo>
                  <a:cubicBezTo>
                    <a:pt x="5399" y="796"/>
                    <a:pt x="5372" y="776"/>
                    <a:pt x="5362" y="747"/>
                  </a:cubicBezTo>
                  <a:cubicBezTo>
                    <a:pt x="5362" y="489"/>
                    <a:pt x="5362" y="489"/>
                    <a:pt x="5362" y="489"/>
                  </a:cubicBezTo>
                  <a:cubicBezTo>
                    <a:pt x="5362" y="448"/>
                    <a:pt x="5330" y="415"/>
                    <a:pt x="5289" y="415"/>
                  </a:cubicBezTo>
                  <a:cubicBezTo>
                    <a:pt x="5248" y="415"/>
                    <a:pt x="5215" y="448"/>
                    <a:pt x="5215" y="489"/>
                  </a:cubicBezTo>
                  <a:cubicBezTo>
                    <a:pt x="5215" y="605"/>
                    <a:pt x="5215" y="605"/>
                    <a:pt x="5215" y="605"/>
                  </a:cubicBezTo>
                  <a:cubicBezTo>
                    <a:pt x="5211" y="642"/>
                    <a:pt x="5180" y="670"/>
                    <a:pt x="5142" y="670"/>
                  </a:cubicBezTo>
                  <a:cubicBezTo>
                    <a:pt x="5109" y="670"/>
                    <a:pt x="5081" y="647"/>
                    <a:pt x="5072" y="616"/>
                  </a:cubicBezTo>
                  <a:cubicBezTo>
                    <a:pt x="5072" y="205"/>
                    <a:pt x="5072" y="205"/>
                    <a:pt x="5072" y="205"/>
                  </a:cubicBezTo>
                  <a:cubicBezTo>
                    <a:pt x="5072" y="165"/>
                    <a:pt x="5039" y="132"/>
                    <a:pt x="4998" y="132"/>
                  </a:cubicBezTo>
                  <a:cubicBezTo>
                    <a:pt x="4958" y="132"/>
                    <a:pt x="4926" y="165"/>
                    <a:pt x="4926" y="205"/>
                  </a:cubicBezTo>
                  <a:cubicBezTo>
                    <a:pt x="4926" y="268"/>
                    <a:pt x="4926" y="268"/>
                    <a:pt x="4926" y="268"/>
                  </a:cubicBezTo>
                  <a:cubicBezTo>
                    <a:pt x="4922" y="305"/>
                    <a:pt x="4890" y="334"/>
                    <a:pt x="4853" y="334"/>
                  </a:cubicBezTo>
                  <a:cubicBezTo>
                    <a:pt x="4819" y="334"/>
                    <a:pt x="4791" y="311"/>
                    <a:pt x="4782" y="280"/>
                  </a:cubicBezTo>
                  <a:cubicBezTo>
                    <a:pt x="4782" y="74"/>
                    <a:pt x="4782" y="74"/>
                    <a:pt x="4782" y="74"/>
                  </a:cubicBezTo>
                  <a:cubicBezTo>
                    <a:pt x="4782" y="33"/>
                    <a:pt x="4749" y="0"/>
                    <a:pt x="4709" y="0"/>
                  </a:cubicBezTo>
                  <a:cubicBezTo>
                    <a:pt x="4668" y="0"/>
                    <a:pt x="4635" y="33"/>
                    <a:pt x="4635" y="74"/>
                  </a:cubicBezTo>
                  <a:cubicBezTo>
                    <a:pt x="4635" y="540"/>
                    <a:pt x="4635" y="540"/>
                    <a:pt x="4635" y="540"/>
                  </a:cubicBezTo>
                  <a:cubicBezTo>
                    <a:pt x="4633" y="579"/>
                    <a:pt x="4601" y="609"/>
                    <a:pt x="4562" y="609"/>
                  </a:cubicBezTo>
                  <a:cubicBezTo>
                    <a:pt x="4524" y="609"/>
                    <a:pt x="4492" y="580"/>
                    <a:pt x="4489" y="543"/>
                  </a:cubicBezTo>
                  <a:cubicBezTo>
                    <a:pt x="4489" y="491"/>
                    <a:pt x="4489" y="491"/>
                    <a:pt x="4489" y="491"/>
                  </a:cubicBezTo>
                  <a:cubicBezTo>
                    <a:pt x="4489" y="451"/>
                    <a:pt x="4456" y="418"/>
                    <a:pt x="4416" y="418"/>
                  </a:cubicBezTo>
                  <a:cubicBezTo>
                    <a:pt x="4375" y="418"/>
                    <a:pt x="4343" y="451"/>
                    <a:pt x="4343" y="491"/>
                  </a:cubicBezTo>
                  <a:cubicBezTo>
                    <a:pt x="4343" y="757"/>
                    <a:pt x="4343" y="757"/>
                    <a:pt x="4343" y="757"/>
                  </a:cubicBezTo>
                  <a:cubicBezTo>
                    <a:pt x="4334" y="788"/>
                    <a:pt x="4306" y="810"/>
                    <a:pt x="4271" y="810"/>
                  </a:cubicBezTo>
                  <a:cubicBezTo>
                    <a:pt x="4239" y="810"/>
                    <a:pt x="4211" y="789"/>
                    <a:pt x="4202" y="759"/>
                  </a:cubicBezTo>
                  <a:cubicBezTo>
                    <a:pt x="4202" y="664"/>
                    <a:pt x="4202" y="664"/>
                    <a:pt x="4202" y="664"/>
                  </a:cubicBezTo>
                  <a:cubicBezTo>
                    <a:pt x="4202" y="623"/>
                    <a:pt x="4169" y="591"/>
                    <a:pt x="4128" y="591"/>
                  </a:cubicBezTo>
                  <a:cubicBezTo>
                    <a:pt x="4088" y="591"/>
                    <a:pt x="4056" y="623"/>
                    <a:pt x="4056" y="664"/>
                  </a:cubicBezTo>
                  <a:cubicBezTo>
                    <a:pt x="4056" y="746"/>
                    <a:pt x="4056" y="746"/>
                    <a:pt x="4056" y="746"/>
                  </a:cubicBezTo>
                  <a:cubicBezTo>
                    <a:pt x="4050" y="781"/>
                    <a:pt x="4020" y="808"/>
                    <a:pt x="3983" y="808"/>
                  </a:cubicBezTo>
                  <a:cubicBezTo>
                    <a:pt x="3951" y="808"/>
                    <a:pt x="3924" y="787"/>
                    <a:pt x="3914" y="759"/>
                  </a:cubicBezTo>
                  <a:cubicBezTo>
                    <a:pt x="3914" y="483"/>
                    <a:pt x="3914" y="278"/>
                    <a:pt x="3914" y="205"/>
                  </a:cubicBezTo>
                  <a:cubicBezTo>
                    <a:pt x="3914" y="165"/>
                    <a:pt x="3881" y="132"/>
                    <a:pt x="3840" y="132"/>
                  </a:cubicBezTo>
                  <a:cubicBezTo>
                    <a:pt x="3800" y="132"/>
                    <a:pt x="3767" y="165"/>
                    <a:pt x="3767" y="205"/>
                  </a:cubicBezTo>
                  <a:cubicBezTo>
                    <a:pt x="3767" y="268"/>
                    <a:pt x="3767" y="268"/>
                    <a:pt x="3767" y="268"/>
                  </a:cubicBezTo>
                  <a:cubicBezTo>
                    <a:pt x="3764" y="305"/>
                    <a:pt x="3732" y="334"/>
                    <a:pt x="3694" y="334"/>
                  </a:cubicBezTo>
                  <a:cubicBezTo>
                    <a:pt x="3660" y="334"/>
                    <a:pt x="3632" y="311"/>
                    <a:pt x="3624" y="280"/>
                  </a:cubicBezTo>
                  <a:cubicBezTo>
                    <a:pt x="3624" y="74"/>
                    <a:pt x="3624" y="74"/>
                    <a:pt x="3624" y="74"/>
                  </a:cubicBezTo>
                  <a:cubicBezTo>
                    <a:pt x="3624" y="33"/>
                    <a:pt x="3591" y="0"/>
                    <a:pt x="3550" y="0"/>
                  </a:cubicBezTo>
                  <a:cubicBezTo>
                    <a:pt x="3510" y="0"/>
                    <a:pt x="3477" y="33"/>
                    <a:pt x="3477" y="74"/>
                  </a:cubicBezTo>
                  <a:cubicBezTo>
                    <a:pt x="3477" y="540"/>
                    <a:pt x="3477" y="540"/>
                    <a:pt x="3477" y="540"/>
                  </a:cubicBezTo>
                  <a:cubicBezTo>
                    <a:pt x="3475" y="579"/>
                    <a:pt x="3443" y="609"/>
                    <a:pt x="3404" y="609"/>
                  </a:cubicBezTo>
                  <a:cubicBezTo>
                    <a:pt x="3365" y="609"/>
                    <a:pt x="3334" y="580"/>
                    <a:pt x="3331" y="543"/>
                  </a:cubicBezTo>
                  <a:cubicBezTo>
                    <a:pt x="3331" y="491"/>
                    <a:pt x="3331" y="491"/>
                    <a:pt x="3331" y="491"/>
                  </a:cubicBezTo>
                  <a:cubicBezTo>
                    <a:pt x="3331" y="451"/>
                    <a:pt x="3298" y="418"/>
                    <a:pt x="3257" y="418"/>
                  </a:cubicBezTo>
                  <a:cubicBezTo>
                    <a:pt x="3217" y="418"/>
                    <a:pt x="3185" y="451"/>
                    <a:pt x="3185" y="491"/>
                  </a:cubicBezTo>
                  <a:cubicBezTo>
                    <a:pt x="3185" y="757"/>
                    <a:pt x="3185" y="757"/>
                    <a:pt x="3185" y="757"/>
                  </a:cubicBezTo>
                  <a:cubicBezTo>
                    <a:pt x="3176" y="788"/>
                    <a:pt x="3148" y="810"/>
                    <a:pt x="3113" y="810"/>
                  </a:cubicBezTo>
                  <a:cubicBezTo>
                    <a:pt x="3081" y="810"/>
                    <a:pt x="3053" y="789"/>
                    <a:pt x="3044" y="759"/>
                  </a:cubicBezTo>
                  <a:cubicBezTo>
                    <a:pt x="3044" y="664"/>
                    <a:pt x="3044" y="664"/>
                    <a:pt x="3044" y="664"/>
                  </a:cubicBezTo>
                  <a:cubicBezTo>
                    <a:pt x="3044" y="623"/>
                    <a:pt x="3011" y="591"/>
                    <a:pt x="2970" y="591"/>
                  </a:cubicBezTo>
                  <a:cubicBezTo>
                    <a:pt x="2930" y="591"/>
                    <a:pt x="2897" y="623"/>
                    <a:pt x="2897" y="664"/>
                  </a:cubicBezTo>
                  <a:cubicBezTo>
                    <a:pt x="2897" y="746"/>
                    <a:pt x="2897" y="746"/>
                    <a:pt x="2897" y="746"/>
                  </a:cubicBezTo>
                  <a:cubicBezTo>
                    <a:pt x="2892" y="781"/>
                    <a:pt x="2862" y="808"/>
                    <a:pt x="2825" y="808"/>
                  </a:cubicBezTo>
                  <a:cubicBezTo>
                    <a:pt x="2784" y="808"/>
                    <a:pt x="2751" y="775"/>
                    <a:pt x="2751" y="734"/>
                  </a:cubicBezTo>
                  <a:cubicBezTo>
                    <a:pt x="2751" y="278"/>
                    <a:pt x="2751" y="278"/>
                    <a:pt x="2751" y="278"/>
                  </a:cubicBezTo>
                  <a:cubicBezTo>
                    <a:pt x="2751" y="237"/>
                    <a:pt x="2718" y="204"/>
                    <a:pt x="2678" y="204"/>
                  </a:cubicBezTo>
                  <a:cubicBezTo>
                    <a:pt x="2638" y="204"/>
                    <a:pt x="2605" y="237"/>
                    <a:pt x="2605" y="278"/>
                  </a:cubicBezTo>
                  <a:cubicBezTo>
                    <a:pt x="2605" y="946"/>
                    <a:pt x="2605" y="946"/>
                    <a:pt x="2605" y="946"/>
                  </a:cubicBezTo>
                  <a:cubicBezTo>
                    <a:pt x="2594" y="974"/>
                    <a:pt x="2567" y="994"/>
                    <a:pt x="2536" y="994"/>
                  </a:cubicBezTo>
                  <a:cubicBezTo>
                    <a:pt x="2498" y="994"/>
                    <a:pt x="2466" y="965"/>
                    <a:pt x="2463" y="927"/>
                  </a:cubicBezTo>
                  <a:cubicBezTo>
                    <a:pt x="2463" y="553"/>
                    <a:pt x="2463" y="553"/>
                    <a:pt x="2463" y="553"/>
                  </a:cubicBezTo>
                  <a:cubicBezTo>
                    <a:pt x="2463" y="512"/>
                    <a:pt x="2430" y="479"/>
                    <a:pt x="2390" y="479"/>
                  </a:cubicBezTo>
                  <a:cubicBezTo>
                    <a:pt x="2349" y="479"/>
                    <a:pt x="2316" y="512"/>
                    <a:pt x="2316" y="553"/>
                  </a:cubicBezTo>
                  <a:cubicBezTo>
                    <a:pt x="2316" y="651"/>
                    <a:pt x="2316" y="651"/>
                    <a:pt x="2316" y="651"/>
                  </a:cubicBezTo>
                  <a:cubicBezTo>
                    <a:pt x="2313" y="688"/>
                    <a:pt x="2282" y="717"/>
                    <a:pt x="2243" y="717"/>
                  </a:cubicBezTo>
                  <a:cubicBezTo>
                    <a:pt x="2205" y="717"/>
                    <a:pt x="2174" y="688"/>
                    <a:pt x="2171" y="651"/>
                  </a:cubicBezTo>
                  <a:cubicBezTo>
                    <a:pt x="2171" y="428"/>
                    <a:pt x="2171" y="428"/>
                    <a:pt x="2171" y="428"/>
                  </a:cubicBezTo>
                  <a:cubicBezTo>
                    <a:pt x="2171" y="387"/>
                    <a:pt x="2138" y="355"/>
                    <a:pt x="2097" y="355"/>
                  </a:cubicBezTo>
                  <a:cubicBezTo>
                    <a:pt x="2057" y="355"/>
                    <a:pt x="2023" y="387"/>
                    <a:pt x="2023" y="428"/>
                  </a:cubicBezTo>
                  <a:cubicBezTo>
                    <a:pt x="2023" y="705"/>
                    <a:pt x="2023" y="705"/>
                    <a:pt x="2023" y="705"/>
                  </a:cubicBezTo>
                  <a:cubicBezTo>
                    <a:pt x="2017" y="739"/>
                    <a:pt x="1987" y="764"/>
                    <a:pt x="1952" y="764"/>
                  </a:cubicBezTo>
                  <a:cubicBezTo>
                    <a:pt x="1915" y="764"/>
                    <a:pt x="1885" y="738"/>
                    <a:pt x="1879" y="702"/>
                  </a:cubicBezTo>
                  <a:cubicBezTo>
                    <a:pt x="1879" y="599"/>
                    <a:pt x="1879" y="599"/>
                    <a:pt x="1879" y="599"/>
                  </a:cubicBezTo>
                  <a:cubicBezTo>
                    <a:pt x="1879" y="598"/>
                    <a:pt x="1879" y="598"/>
                    <a:pt x="1879" y="598"/>
                  </a:cubicBezTo>
                  <a:cubicBezTo>
                    <a:pt x="1879" y="558"/>
                    <a:pt x="1847" y="525"/>
                    <a:pt x="1806" y="525"/>
                  </a:cubicBezTo>
                  <a:cubicBezTo>
                    <a:pt x="1766" y="525"/>
                    <a:pt x="1733" y="558"/>
                    <a:pt x="1733" y="598"/>
                  </a:cubicBezTo>
                  <a:cubicBezTo>
                    <a:pt x="1733" y="750"/>
                    <a:pt x="1733" y="750"/>
                    <a:pt x="1733" y="750"/>
                  </a:cubicBezTo>
                  <a:cubicBezTo>
                    <a:pt x="1722" y="777"/>
                    <a:pt x="1695" y="796"/>
                    <a:pt x="1665" y="796"/>
                  </a:cubicBezTo>
                  <a:cubicBezTo>
                    <a:pt x="1633" y="796"/>
                    <a:pt x="1606" y="776"/>
                    <a:pt x="1596" y="747"/>
                  </a:cubicBezTo>
                  <a:cubicBezTo>
                    <a:pt x="1596" y="489"/>
                    <a:pt x="1596" y="489"/>
                    <a:pt x="1596" y="489"/>
                  </a:cubicBezTo>
                  <a:cubicBezTo>
                    <a:pt x="1596" y="448"/>
                    <a:pt x="1563" y="415"/>
                    <a:pt x="1523" y="415"/>
                  </a:cubicBezTo>
                  <a:cubicBezTo>
                    <a:pt x="1482" y="415"/>
                    <a:pt x="1449" y="448"/>
                    <a:pt x="1449" y="489"/>
                  </a:cubicBezTo>
                  <a:cubicBezTo>
                    <a:pt x="1449" y="605"/>
                    <a:pt x="1449" y="605"/>
                    <a:pt x="1449" y="605"/>
                  </a:cubicBezTo>
                  <a:cubicBezTo>
                    <a:pt x="1444" y="642"/>
                    <a:pt x="1414" y="670"/>
                    <a:pt x="1376" y="670"/>
                  </a:cubicBezTo>
                  <a:cubicBezTo>
                    <a:pt x="1343" y="670"/>
                    <a:pt x="1314" y="647"/>
                    <a:pt x="1306" y="616"/>
                  </a:cubicBezTo>
                  <a:cubicBezTo>
                    <a:pt x="1306" y="205"/>
                    <a:pt x="1306" y="205"/>
                    <a:pt x="1306" y="205"/>
                  </a:cubicBezTo>
                  <a:cubicBezTo>
                    <a:pt x="1306" y="165"/>
                    <a:pt x="1273" y="132"/>
                    <a:pt x="1232" y="132"/>
                  </a:cubicBezTo>
                  <a:cubicBezTo>
                    <a:pt x="1192" y="132"/>
                    <a:pt x="1159" y="165"/>
                    <a:pt x="1159" y="205"/>
                  </a:cubicBezTo>
                  <a:cubicBezTo>
                    <a:pt x="1159" y="268"/>
                    <a:pt x="1159" y="268"/>
                    <a:pt x="1159" y="268"/>
                  </a:cubicBezTo>
                  <a:cubicBezTo>
                    <a:pt x="1155" y="305"/>
                    <a:pt x="1124" y="334"/>
                    <a:pt x="1086" y="334"/>
                  </a:cubicBezTo>
                  <a:cubicBezTo>
                    <a:pt x="1052" y="334"/>
                    <a:pt x="1024" y="311"/>
                    <a:pt x="1016" y="280"/>
                  </a:cubicBezTo>
                  <a:cubicBezTo>
                    <a:pt x="1016" y="74"/>
                    <a:pt x="1016" y="74"/>
                    <a:pt x="1016" y="74"/>
                  </a:cubicBezTo>
                  <a:cubicBezTo>
                    <a:pt x="1016" y="33"/>
                    <a:pt x="983" y="0"/>
                    <a:pt x="942" y="0"/>
                  </a:cubicBezTo>
                  <a:cubicBezTo>
                    <a:pt x="902" y="0"/>
                    <a:pt x="869" y="33"/>
                    <a:pt x="869" y="74"/>
                  </a:cubicBezTo>
                  <a:cubicBezTo>
                    <a:pt x="869" y="540"/>
                    <a:pt x="869" y="540"/>
                    <a:pt x="869" y="540"/>
                  </a:cubicBezTo>
                  <a:cubicBezTo>
                    <a:pt x="867" y="579"/>
                    <a:pt x="835" y="609"/>
                    <a:pt x="796" y="609"/>
                  </a:cubicBezTo>
                  <a:cubicBezTo>
                    <a:pt x="757" y="609"/>
                    <a:pt x="726" y="580"/>
                    <a:pt x="723" y="543"/>
                  </a:cubicBezTo>
                  <a:cubicBezTo>
                    <a:pt x="723" y="491"/>
                    <a:pt x="723" y="491"/>
                    <a:pt x="723" y="491"/>
                  </a:cubicBezTo>
                  <a:cubicBezTo>
                    <a:pt x="723" y="451"/>
                    <a:pt x="690" y="418"/>
                    <a:pt x="649" y="418"/>
                  </a:cubicBezTo>
                  <a:cubicBezTo>
                    <a:pt x="609" y="418"/>
                    <a:pt x="577" y="451"/>
                    <a:pt x="577" y="491"/>
                  </a:cubicBezTo>
                  <a:cubicBezTo>
                    <a:pt x="577" y="757"/>
                    <a:pt x="577" y="757"/>
                    <a:pt x="577" y="757"/>
                  </a:cubicBezTo>
                  <a:cubicBezTo>
                    <a:pt x="568" y="788"/>
                    <a:pt x="539" y="810"/>
                    <a:pt x="505" y="810"/>
                  </a:cubicBezTo>
                  <a:cubicBezTo>
                    <a:pt x="473" y="810"/>
                    <a:pt x="445" y="789"/>
                    <a:pt x="436" y="759"/>
                  </a:cubicBezTo>
                  <a:cubicBezTo>
                    <a:pt x="436" y="664"/>
                    <a:pt x="436" y="664"/>
                    <a:pt x="436" y="664"/>
                  </a:cubicBezTo>
                  <a:cubicBezTo>
                    <a:pt x="436" y="623"/>
                    <a:pt x="403" y="591"/>
                    <a:pt x="362" y="591"/>
                  </a:cubicBezTo>
                  <a:cubicBezTo>
                    <a:pt x="321" y="591"/>
                    <a:pt x="289" y="623"/>
                    <a:pt x="289" y="664"/>
                  </a:cubicBezTo>
                  <a:cubicBezTo>
                    <a:pt x="289" y="746"/>
                    <a:pt x="289" y="746"/>
                    <a:pt x="289" y="746"/>
                  </a:cubicBezTo>
                  <a:cubicBezTo>
                    <a:pt x="284" y="781"/>
                    <a:pt x="254" y="808"/>
                    <a:pt x="217" y="808"/>
                  </a:cubicBezTo>
                  <a:cubicBezTo>
                    <a:pt x="176" y="808"/>
                    <a:pt x="143" y="775"/>
                    <a:pt x="143" y="734"/>
                  </a:cubicBezTo>
                  <a:cubicBezTo>
                    <a:pt x="143" y="278"/>
                    <a:pt x="143" y="278"/>
                    <a:pt x="143" y="278"/>
                  </a:cubicBezTo>
                  <a:cubicBezTo>
                    <a:pt x="143" y="237"/>
                    <a:pt x="110" y="204"/>
                    <a:pt x="70" y="204"/>
                  </a:cubicBezTo>
                  <a:cubicBezTo>
                    <a:pt x="39" y="204"/>
                    <a:pt x="14" y="223"/>
                    <a:pt x="2" y="249"/>
                  </a:cubicBezTo>
                  <a:cubicBezTo>
                    <a:pt x="1" y="1561"/>
                    <a:pt x="0" y="1899"/>
                    <a:pt x="0" y="1986"/>
                  </a:cubicBezTo>
                  <a:cubicBezTo>
                    <a:pt x="0" y="1986"/>
                    <a:pt x="0" y="1986"/>
                    <a:pt x="0" y="1986"/>
                  </a:cubicBezTo>
                  <a:cubicBezTo>
                    <a:pt x="0" y="1996"/>
                    <a:pt x="0" y="2006"/>
                    <a:pt x="0" y="2016"/>
                  </a:cubicBezTo>
                  <a:cubicBezTo>
                    <a:pt x="0" y="2016"/>
                    <a:pt x="0" y="2016"/>
                    <a:pt x="0" y="2016"/>
                  </a:cubicBezTo>
                  <a:cubicBezTo>
                    <a:pt x="0" y="2807"/>
                    <a:pt x="0" y="3635"/>
                    <a:pt x="0" y="3797"/>
                  </a:cubicBezTo>
                  <a:cubicBezTo>
                    <a:pt x="0" y="3837"/>
                    <a:pt x="33" y="3871"/>
                    <a:pt x="73" y="3871"/>
                  </a:cubicBezTo>
                  <a:cubicBezTo>
                    <a:pt x="114" y="3871"/>
                    <a:pt x="146" y="3837"/>
                    <a:pt x="146" y="3797"/>
                  </a:cubicBezTo>
                  <a:cubicBezTo>
                    <a:pt x="146" y="3734"/>
                    <a:pt x="146" y="3734"/>
                    <a:pt x="146" y="3734"/>
                  </a:cubicBezTo>
                  <a:cubicBezTo>
                    <a:pt x="150" y="3697"/>
                    <a:pt x="182" y="3668"/>
                    <a:pt x="219" y="3668"/>
                  </a:cubicBezTo>
                  <a:cubicBezTo>
                    <a:pt x="253" y="3668"/>
                    <a:pt x="282" y="3691"/>
                    <a:pt x="290" y="3722"/>
                  </a:cubicBezTo>
                  <a:cubicBezTo>
                    <a:pt x="290" y="3928"/>
                    <a:pt x="290" y="3928"/>
                    <a:pt x="290" y="3928"/>
                  </a:cubicBezTo>
                  <a:cubicBezTo>
                    <a:pt x="290" y="3969"/>
                    <a:pt x="323" y="4002"/>
                    <a:pt x="363" y="4002"/>
                  </a:cubicBezTo>
                  <a:cubicBezTo>
                    <a:pt x="404" y="4002"/>
                    <a:pt x="437" y="3969"/>
                    <a:pt x="437" y="3928"/>
                  </a:cubicBezTo>
                  <a:cubicBezTo>
                    <a:pt x="437" y="3462"/>
                    <a:pt x="437" y="3462"/>
                    <a:pt x="437" y="3462"/>
                  </a:cubicBezTo>
                  <a:cubicBezTo>
                    <a:pt x="439" y="3424"/>
                    <a:pt x="471" y="3393"/>
                    <a:pt x="509" y="3393"/>
                  </a:cubicBezTo>
                  <a:cubicBezTo>
                    <a:pt x="548" y="3393"/>
                    <a:pt x="579" y="3422"/>
                    <a:pt x="583" y="3460"/>
                  </a:cubicBezTo>
                  <a:cubicBezTo>
                    <a:pt x="583" y="3511"/>
                    <a:pt x="583" y="3511"/>
                    <a:pt x="583" y="3511"/>
                  </a:cubicBezTo>
                  <a:cubicBezTo>
                    <a:pt x="583" y="3552"/>
                    <a:pt x="616" y="3584"/>
                    <a:pt x="656" y="3584"/>
                  </a:cubicBezTo>
                  <a:cubicBezTo>
                    <a:pt x="697" y="3584"/>
                    <a:pt x="729" y="3552"/>
                    <a:pt x="729" y="3511"/>
                  </a:cubicBezTo>
                  <a:cubicBezTo>
                    <a:pt x="729" y="3245"/>
                    <a:pt x="729" y="3245"/>
                    <a:pt x="729" y="3245"/>
                  </a:cubicBezTo>
                  <a:cubicBezTo>
                    <a:pt x="738" y="3214"/>
                    <a:pt x="766" y="3192"/>
                    <a:pt x="800" y="3192"/>
                  </a:cubicBezTo>
                  <a:cubicBezTo>
                    <a:pt x="833" y="3192"/>
                    <a:pt x="861" y="3213"/>
                    <a:pt x="870" y="3243"/>
                  </a:cubicBezTo>
                  <a:cubicBezTo>
                    <a:pt x="870" y="3338"/>
                    <a:pt x="870" y="3338"/>
                    <a:pt x="870" y="3338"/>
                  </a:cubicBezTo>
                  <a:cubicBezTo>
                    <a:pt x="870" y="3379"/>
                    <a:pt x="903" y="3412"/>
                    <a:pt x="943" y="3412"/>
                  </a:cubicBezTo>
                  <a:cubicBezTo>
                    <a:pt x="984" y="3412"/>
                    <a:pt x="1016" y="3379"/>
                    <a:pt x="1016" y="3338"/>
                  </a:cubicBezTo>
                  <a:cubicBezTo>
                    <a:pt x="1016" y="3257"/>
                    <a:pt x="1016" y="3257"/>
                    <a:pt x="1016" y="3257"/>
                  </a:cubicBezTo>
                  <a:cubicBezTo>
                    <a:pt x="1022" y="3221"/>
                    <a:pt x="1052" y="3194"/>
                    <a:pt x="1089" y="3194"/>
                  </a:cubicBezTo>
                  <a:cubicBezTo>
                    <a:pt x="1129" y="3194"/>
                    <a:pt x="1162" y="3227"/>
                    <a:pt x="1162" y="3268"/>
                  </a:cubicBezTo>
                  <a:cubicBezTo>
                    <a:pt x="1162" y="3724"/>
                    <a:pt x="1162" y="3724"/>
                    <a:pt x="1162" y="3724"/>
                  </a:cubicBezTo>
                  <a:cubicBezTo>
                    <a:pt x="1162" y="3765"/>
                    <a:pt x="1195" y="3798"/>
                    <a:pt x="1236" y="3798"/>
                  </a:cubicBezTo>
                  <a:cubicBezTo>
                    <a:pt x="1276" y="3798"/>
                    <a:pt x="1309" y="3765"/>
                    <a:pt x="1309" y="3724"/>
                  </a:cubicBezTo>
                  <a:cubicBezTo>
                    <a:pt x="1309" y="3056"/>
                    <a:pt x="1309" y="3056"/>
                    <a:pt x="1309" y="3056"/>
                  </a:cubicBezTo>
                  <a:cubicBezTo>
                    <a:pt x="1320" y="3029"/>
                    <a:pt x="1346" y="3009"/>
                    <a:pt x="1378" y="3009"/>
                  </a:cubicBezTo>
                  <a:cubicBezTo>
                    <a:pt x="1416" y="3009"/>
                    <a:pt x="1448" y="3037"/>
                    <a:pt x="1451" y="3075"/>
                  </a:cubicBezTo>
                  <a:cubicBezTo>
                    <a:pt x="1451" y="3449"/>
                    <a:pt x="1451" y="3449"/>
                    <a:pt x="1451" y="3449"/>
                  </a:cubicBezTo>
                  <a:cubicBezTo>
                    <a:pt x="1451" y="3490"/>
                    <a:pt x="1484" y="3523"/>
                    <a:pt x="1524" y="3523"/>
                  </a:cubicBezTo>
                  <a:cubicBezTo>
                    <a:pt x="1564" y="3523"/>
                    <a:pt x="1597" y="3490"/>
                    <a:pt x="1597" y="3449"/>
                  </a:cubicBezTo>
                  <a:cubicBezTo>
                    <a:pt x="1597" y="3352"/>
                    <a:pt x="1597" y="3352"/>
                    <a:pt x="1597" y="3352"/>
                  </a:cubicBezTo>
                  <a:cubicBezTo>
                    <a:pt x="1600" y="3314"/>
                    <a:pt x="1632" y="3285"/>
                    <a:pt x="1671" y="3285"/>
                  </a:cubicBezTo>
                  <a:cubicBezTo>
                    <a:pt x="1708" y="3285"/>
                    <a:pt x="1740" y="3314"/>
                    <a:pt x="1743" y="3352"/>
                  </a:cubicBezTo>
                  <a:cubicBezTo>
                    <a:pt x="1743" y="3574"/>
                    <a:pt x="1743" y="3574"/>
                    <a:pt x="1743" y="3574"/>
                  </a:cubicBezTo>
                  <a:cubicBezTo>
                    <a:pt x="1743" y="3615"/>
                    <a:pt x="1776" y="3647"/>
                    <a:pt x="1817" y="3647"/>
                  </a:cubicBezTo>
                  <a:cubicBezTo>
                    <a:pt x="1857" y="3647"/>
                    <a:pt x="1890" y="3615"/>
                    <a:pt x="1890" y="3574"/>
                  </a:cubicBezTo>
                  <a:cubicBezTo>
                    <a:pt x="1890" y="3297"/>
                    <a:pt x="1890" y="3297"/>
                    <a:pt x="1890" y="3297"/>
                  </a:cubicBezTo>
                  <a:cubicBezTo>
                    <a:pt x="1897" y="3263"/>
                    <a:pt x="1927" y="3238"/>
                    <a:pt x="1962" y="3238"/>
                  </a:cubicBezTo>
                  <a:cubicBezTo>
                    <a:pt x="1999" y="3238"/>
                    <a:pt x="2029" y="3265"/>
                    <a:pt x="2035" y="3300"/>
                  </a:cubicBezTo>
                  <a:cubicBezTo>
                    <a:pt x="2035" y="3404"/>
                    <a:pt x="2035" y="3404"/>
                    <a:pt x="2035" y="3404"/>
                  </a:cubicBezTo>
                  <a:cubicBezTo>
                    <a:pt x="2035" y="3404"/>
                    <a:pt x="2035" y="3404"/>
                    <a:pt x="2035" y="3404"/>
                  </a:cubicBezTo>
                  <a:cubicBezTo>
                    <a:pt x="2035" y="3444"/>
                    <a:pt x="2067" y="3477"/>
                    <a:pt x="2107" y="3477"/>
                  </a:cubicBezTo>
                  <a:cubicBezTo>
                    <a:pt x="2148" y="3477"/>
                    <a:pt x="2181" y="3444"/>
                    <a:pt x="2181" y="3404"/>
                  </a:cubicBezTo>
                  <a:cubicBezTo>
                    <a:pt x="2181" y="3253"/>
                    <a:pt x="2181" y="3253"/>
                    <a:pt x="2181" y="3253"/>
                  </a:cubicBezTo>
                  <a:cubicBezTo>
                    <a:pt x="2191" y="3225"/>
                    <a:pt x="2219" y="3206"/>
                    <a:pt x="2249" y="3206"/>
                  </a:cubicBezTo>
                  <a:cubicBezTo>
                    <a:pt x="2281" y="3206"/>
                    <a:pt x="2308" y="3226"/>
                    <a:pt x="2318" y="3255"/>
                  </a:cubicBezTo>
                  <a:cubicBezTo>
                    <a:pt x="2318" y="3513"/>
                    <a:pt x="2318" y="3513"/>
                    <a:pt x="2318" y="3513"/>
                  </a:cubicBezTo>
                  <a:cubicBezTo>
                    <a:pt x="2318" y="3554"/>
                    <a:pt x="2350" y="3587"/>
                    <a:pt x="2391" y="3587"/>
                  </a:cubicBezTo>
                  <a:cubicBezTo>
                    <a:pt x="2432" y="3587"/>
                    <a:pt x="2465" y="3554"/>
                    <a:pt x="2465" y="3513"/>
                  </a:cubicBezTo>
                  <a:cubicBezTo>
                    <a:pt x="2465" y="3397"/>
                    <a:pt x="2465" y="3397"/>
                    <a:pt x="2465" y="3397"/>
                  </a:cubicBezTo>
                  <a:cubicBezTo>
                    <a:pt x="2469" y="3360"/>
                    <a:pt x="2500" y="3332"/>
                    <a:pt x="2538" y="3332"/>
                  </a:cubicBezTo>
                  <a:cubicBezTo>
                    <a:pt x="2571" y="3332"/>
                    <a:pt x="2599" y="3355"/>
                    <a:pt x="2608" y="3386"/>
                  </a:cubicBezTo>
                  <a:cubicBezTo>
                    <a:pt x="2608" y="3797"/>
                    <a:pt x="2608" y="3797"/>
                    <a:pt x="2608" y="3797"/>
                  </a:cubicBezTo>
                  <a:cubicBezTo>
                    <a:pt x="2608" y="3837"/>
                    <a:pt x="2641" y="3871"/>
                    <a:pt x="2682" y="3871"/>
                  </a:cubicBezTo>
                  <a:cubicBezTo>
                    <a:pt x="2722" y="3871"/>
                    <a:pt x="2754" y="3837"/>
                    <a:pt x="2754" y="3797"/>
                  </a:cubicBezTo>
                  <a:cubicBezTo>
                    <a:pt x="2754" y="3734"/>
                    <a:pt x="2754" y="3734"/>
                    <a:pt x="2754" y="3734"/>
                  </a:cubicBezTo>
                  <a:cubicBezTo>
                    <a:pt x="2758" y="3697"/>
                    <a:pt x="2790" y="3668"/>
                    <a:pt x="2827" y="3668"/>
                  </a:cubicBezTo>
                  <a:cubicBezTo>
                    <a:pt x="2861" y="3668"/>
                    <a:pt x="2889" y="3691"/>
                    <a:pt x="2898" y="3722"/>
                  </a:cubicBezTo>
                  <a:cubicBezTo>
                    <a:pt x="2898" y="3928"/>
                    <a:pt x="2898" y="3928"/>
                    <a:pt x="2898" y="3928"/>
                  </a:cubicBezTo>
                  <a:cubicBezTo>
                    <a:pt x="2898" y="3969"/>
                    <a:pt x="2931" y="4002"/>
                    <a:pt x="2971" y="4002"/>
                  </a:cubicBezTo>
                  <a:cubicBezTo>
                    <a:pt x="3012" y="4002"/>
                    <a:pt x="3045" y="3969"/>
                    <a:pt x="3045" y="3928"/>
                  </a:cubicBezTo>
                  <a:cubicBezTo>
                    <a:pt x="3045" y="3462"/>
                    <a:pt x="3045" y="3462"/>
                    <a:pt x="3045" y="3462"/>
                  </a:cubicBezTo>
                  <a:cubicBezTo>
                    <a:pt x="3047" y="3424"/>
                    <a:pt x="3079" y="3393"/>
                    <a:pt x="3118" y="3393"/>
                  </a:cubicBezTo>
                  <a:cubicBezTo>
                    <a:pt x="3156" y="3393"/>
                    <a:pt x="3188" y="3422"/>
                    <a:pt x="3191" y="3460"/>
                  </a:cubicBezTo>
                  <a:cubicBezTo>
                    <a:pt x="3191" y="3511"/>
                    <a:pt x="3191" y="3511"/>
                    <a:pt x="3191" y="3511"/>
                  </a:cubicBezTo>
                  <a:cubicBezTo>
                    <a:pt x="3191" y="3552"/>
                    <a:pt x="3224" y="3584"/>
                    <a:pt x="3264" y="3584"/>
                  </a:cubicBezTo>
                  <a:cubicBezTo>
                    <a:pt x="3305" y="3584"/>
                    <a:pt x="3337" y="3552"/>
                    <a:pt x="3337" y="3511"/>
                  </a:cubicBezTo>
                  <a:cubicBezTo>
                    <a:pt x="3337" y="3245"/>
                    <a:pt x="3337" y="3245"/>
                    <a:pt x="3337" y="3245"/>
                  </a:cubicBezTo>
                  <a:cubicBezTo>
                    <a:pt x="3346" y="3214"/>
                    <a:pt x="3374" y="3192"/>
                    <a:pt x="3409" y="3192"/>
                  </a:cubicBezTo>
                  <a:cubicBezTo>
                    <a:pt x="3441" y="3192"/>
                    <a:pt x="3469" y="3213"/>
                    <a:pt x="3478" y="3243"/>
                  </a:cubicBezTo>
                  <a:cubicBezTo>
                    <a:pt x="3478" y="3338"/>
                    <a:pt x="3478" y="3338"/>
                    <a:pt x="3478" y="3338"/>
                  </a:cubicBezTo>
                  <a:cubicBezTo>
                    <a:pt x="3478" y="3379"/>
                    <a:pt x="3511" y="3412"/>
                    <a:pt x="3552" y="3412"/>
                  </a:cubicBezTo>
                  <a:cubicBezTo>
                    <a:pt x="3592" y="3412"/>
                    <a:pt x="3624" y="3379"/>
                    <a:pt x="3624" y="3338"/>
                  </a:cubicBezTo>
                  <a:cubicBezTo>
                    <a:pt x="3624" y="3257"/>
                    <a:pt x="3624" y="3257"/>
                    <a:pt x="3624" y="3257"/>
                  </a:cubicBezTo>
                  <a:cubicBezTo>
                    <a:pt x="3630" y="3221"/>
                    <a:pt x="3660" y="3194"/>
                    <a:pt x="3697" y="3194"/>
                  </a:cubicBezTo>
                  <a:cubicBezTo>
                    <a:pt x="3729" y="3194"/>
                    <a:pt x="3756" y="3215"/>
                    <a:pt x="3766" y="3243"/>
                  </a:cubicBezTo>
                  <a:cubicBezTo>
                    <a:pt x="3766" y="3519"/>
                    <a:pt x="3766" y="3724"/>
                    <a:pt x="3766" y="3797"/>
                  </a:cubicBezTo>
                  <a:cubicBezTo>
                    <a:pt x="3766" y="3837"/>
                    <a:pt x="3799" y="3871"/>
                    <a:pt x="3840" y="3871"/>
                  </a:cubicBezTo>
                  <a:cubicBezTo>
                    <a:pt x="3880" y="3871"/>
                    <a:pt x="3913" y="3837"/>
                    <a:pt x="3913" y="3797"/>
                  </a:cubicBezTo>
                  <a:cubicBezTo>
                    <a:pt x="3913" y="3734"/>
                    <a:pt x="3913" y="3734"/>
                    <a:pt x="3913" y="3734"/>
                  </a:cubicBezTo>
                  <a:cubicBezTo>
                    <a:pt x="3916" y="3697"/>
                    <a:pt x="3948" y="3668"/>
                    <a:pt x="3986" y="3668"/>
                  </a:cubicBezTo>
                  <a:cubicBezTo>
                    <a:pt x="4020" y="3668"/>
                    <a:pt x="4048" y="3691"/>
                    <a:pt x="4056" y="3722"/>
                  </a:cubicBezTo>
                  <a:cubicBezTo>
                    <a:pt x="4056" y="3928"/>
                    <a:pt x="4056" y="3928"/>
                    <a:pt x="4056" y="3928"/>
                  </a:cubicBezTo>
                  <a:cubicBezTo>
                    <a:pt x="4056" y="3969"/>
                    <a:pt x="4089" y="4002"/>
                    <a:pt x="4130" y="4002"/>
                  </a:cubicBezTo>
                  <a:cubicBezTo>
                    <a:pt x="4170" y="4002"/>
                    <a:pt x="4203" y="3969"/>
                    <a:pt x="4203" y="3928"/>
                  </a:cubicBezTo>
                  <a:cubicBezTo>
                    <a:pt x="4203" y="3462"/>
                    <a:pt x="4203" y="3462"/>
                    <a:pt x="4203" y="3462"/>
                  </a:cubicBezTo>
                  <a:cubicBezTo>
                    <a:pt x="4205" y="3424"/>
                    <a:pt x="4237" y="3393"/>
                    <a:pt x="4276" y="3393"/>
                  </a:cubicBezTo>
                  <a:cubicBezTo>
                    <a:pt x="4315" y="3393"/>
                    <a:pt x="4346" y="3422"/>
                    <a:pt x="4349" y="3460"/>
                  </a:cubicBezTo>
                  <a:cubicBezTo>
                    <a:pt x="4349" y="3511"/>
                    <a:pt x="4349" y="3511"/>
                    <a:pt x="4349" y="3511"/>
                  </a:cubicBezTo>
                  <a:cubicBezTo>
                    <a:pt x="4349" y="3552"/>
                    <a:pt x="4382" y="3584"/>
                    <a:pt x="4423" y="3584"/>
                  </a:cubicBezTo>
                  <a:cubicBezTo>
                    <a:pt x="4463" y="3584"/>
                    <a:pt x="4495" y="3552"/>
                    <a:pt x="4495" y="3511"/>
                  </a:cubicBezTo>
                  <a:cubicBezTo>
                    <a:pt x="4495" y="3245"/>
                    <a:pt x="4495" y="3245"/>
                    <a:pt x="4495" y="3245"/>
                  </a:cubicBezTo>
                  <a:cubicBezTo>
                    <a:pt x="4504" y="3214"/>
                    <a:pt x="4532" y="3192"/>
                    <a:pt x="4567" y="3192"/>
                  </a:cubicBezTo>
                  <a:cubicBezTo>
                    <a:pt x="4599" y="3192"/>
                    <a:pt x="4627" y="3213"/>
                    <a:pt x="4636" y="3243"/>
                  </a:cubicBezTo>
                  <a:cubicBezTo>
                    <a:pt x="4636" y="3338"/>
                    <a:pt x="4636" y="3338"/>
                    <a:pt x="4636" y="3338"/>
                  </a:cubicBezTo>
                  <a:cubicBezTo>
                    <a:pt x="4636" y="3379"/>
                    <a:pt x="4669" y="3412"/>
                    <a:pt x="4710" y="3412"/>
                  </a:cubicBezTo>
                  <a:cubicBezTo>
                    <a:pt x="4750" y="3412"/>
                    <a:pt x="4783" y="3379"/>
                    <a:pt x="4783" y="3338"/>
                  </a:cubicBezTo>
                  <a:cubicBezTo>
                    <a:pt x="4783" y="3257"/>
                    <a:pt x="4783" y="3257"/>
                    <a:pt x="4783" y="3257"/>
                  </a:cubicBezTo>
                  <a:cubicBezTo>
                    <a:pt x="4788" y="3221"/>
                    <a:pt x="4818" y="3194"/>
                    <a:pt x="4855" y="3194"/>
                  </a:cubicBezTo>
                  <a:cubicBezTo>
                    <a:pt x="4896" y="3194"/>
                    <a:pt x="4929" y="3227"/>
                    <a:pt x="4929" y="3268"/>
                  </a:cubicBezTo>
                  <a:cubicBezTo>
                    <a:pt x="4929" y="3724"/>
                    <a:pt x="4929" y="3724"/>
                    <a:pt x="4929" y="3724"/>
                  </a:cubicBezTo>
                  <a:cubicBezTo>
                    <a:pt x="4929" y="3765"/>
                    <a:pt x="4962" y="3798"/>
                    <a:pt x="5002" y="3798"/>
                  </a:cubicBezTo>
                  <a:cubicBezTo>
                    <a:pt x="5042" y="3798"/>
                    <a:pt x="5075" y="3765"/>
                    <a:pt x="5075" y="3724"/>
                  </a:cubicBezTo>
                  <a:cubicBezTo>
                    <a:pt x="5075" y="3056"/>
                    <a:pt x="5075" y="3056"/>
                    <a:pt x="5075" y="3056"/>
                  </a:cubicBezTo>
                  <a:cubicBezTo>
                    <a:pt x="5086" y="3029"/>
                    <a:pt x="5113" y="3009"/>
                    <a:pt x="5144" y="3009"/>
                  </a:cubicBezTo>
                  <a:cubicBezTo>
                    <a:pt x="5182" y="3009"/>
                    <a:pt x="5214" y="3037"/>
                    <a:pt x="5217" y="3075"/>
                  </a:cubicBezTo>
                  <a:cubicBezTo>
                    <a:pt x="5217" y="3449"/>
                    <a:pt x="5217" y="3449"/>
                    <a:pt x="5217" y="3449"/>
                  </a:cubicBezTo>
                  <a:cubicBezTo>
                    <a:pt x="5217" y="3490"/>
                    <a:pt x="5250" y="3523"/>
                    <a:pt x="5290" y="3523"/>
                  </a:cubicBezTo>
                  <a:cubicBezTo>
                    <a:pt x="5331" y="3523"/>
                    <a:pt x="5364" y="3490"/>
                    <a:pt x="5364" y="3449"/>
                  </a:cubicBezTo>
                  <a:cubicBezTo>
                    <a:pt x="5364" y="3352"/>
                    <a:pt x="5364" y="3352"/>
                    <a:pt x="5364" y="3352"/>
                  </a:cubicBezTo>
                  <a:cubicBezTo>
                    <a:pt x="5367" y="3314"/>
                    <a:pt x="5398" y="3285"/>
                    <a:pt x="5437" y="3285"/>
                  </a:cubicBezTo>
                  <a:cubicBezTo>
                    <a:pt x="5475" y="3285"/>
                    <a:pt x="5506" y="3314"/>
                    <a:pt x="5509" y="3352"/>
                  </a:cubicBezTo>
                  <a:cubicBezTo>
                    <a:pt x="5509" y="3574"/>
                    <a:pt x="5509" y="3574"/>
                    <a:pt x="5509" y="3574"/>
                  </a:cubicBezTo>
                  <a:cubicBezTo>
                    <a:pt x="5509" y="3615"/>
                    <a:pt x="5542" y="3647"/>
                    <a:pt x="5583" y="3647"/>
                  </a:cubicBezTo>
                  <a:cubicBezTo>
                    <a:pt x="5623" y="3647"/>
                    <a:pt x="5657" y="3615"/>
                    <a:pt x="5657" y="3574"/>
                  </a:cubicBezTo>
                  <a:cubicBezTo>
                    <a:pt x="5657" y="3297"/>
                    <a:pt x="5657" y="3297"/>
                    <a:pt x="5657" y="3297"/>
                  </a:cubicBezTo>
                  <a:cubicBezTo>
                    <a:pt x="5663" y="3263"/>
                    <a:pt x="5693" y="3238"/>
                    <a:pt x="5728" y="3238"/>
                  </a:cubicBezTo>
                  <a:cubicBezTo>
                    <a:pt x="5765" y="3238"/>
                    <a:pt x="5795" y="3265"/>
                    <a:pt x="5801" y="3300"/>
                  </a:cubicBezTo>
                  <a:cubicBezTo>
                    <a:pt x="5801" y="3404"/>
                    <a:pt x="5801" y="3404"/>
                    <a:pt x="5801" y="3404"/>
                  </a:cubicBezTo>
                  <a:cubicBezTo>
                    <a:pt x="5801" y="3404"/>
                    <a:pt x="5801" y="3404"/>
                    <a:pt x="5801" y="3404"/>
                  </a:cubicBezTo>
                  <a:cubicBezTo>
                    <a:pt x="5801" y="3444"/>
                    <a:pt x="5833" y="3477"/>
                    <a:pt x="5874" y="3477"/>
                  </a:cubicBezTo>
                  <a:cubicBezTo>
                    <a:pt x="5914" y="3477"/>
                    <a:pt x="5947" y="3444"/>
                    <a:pt x="5947" y="3404"/>
                  </a:cubicBezTo>
                  <a:cubicBezTo>
                    <a:pt x="5947" y="3253"/>
                    <a:pt x="5947" y="3253"/>
                    <a:pt x="5947" y="3253"/>
                  </a:cubicBezTo>
                  <a:cubicBezTo>
                    <a:pt x="5958" y="3225"/>
                    <a:pt x="5985" y="3206"/>
                    <a:pt x="6015" y="3206"/>
                  </a:cubicBezTo>
                  <a:cubicBezTo>
                    <a:pt x="6047" y="3206"/>
                    <a:pt x="6074" y="3226"/>
                    <a:pt x="6084" y="3255"/>
                  </a:cubicBezTo>
                  <a:cubicBezTo>
                    <a:pt x="6084" y="3513"/>
                    <a:pt x="6084" y="3513"/>
                    <a:pt x="6084" y="3513"/>
                  </a:cubicBezTo>
                  <a:cubicBezTo>
                    <a:pt x="6084" y="3554"/>
                    <a:pt x="6117" y="3587"/>
                    <a:pt x="6157" y="3587"/>
                  </a:cubicBezTo>
                  <a:cubicBezTo>
                    <a:pt x="6198" y="3587"/>
                    <a:pt x="6231" y="3554"/>
                    <a:pt x="6231" y="3513"/>
                  </a:cubicBezTo>
                  <a:cubicBezTo>
                    <a:pt x="6231" y="3397"/>
                    <a:pt x="6231" y="3397"/>
                    <a:pt x="6231" y="3397"/>
                  </a:cubicBezTo>
                  <a:cubicBezTo>
                    <a:pt x="6236" y="3360"/>
                    <a:pt x="6266" y="3332"/>
                    <a:pt x="6304" y="3332"/>
                  </a:cubicBezTo>
                  <a:cubicBezTo>
                    <a:pt x="6337" y="3332"/>
                    <a:pt x="6366" y="3355"/>
                    <a:pt x="6374" y="3386"/>
                  </a:cubicBezTo>
                  <a:cubicBezTo>
                    <a:pt x="6374" y="3797"/>
                    <a:pt x="6374" y="3797"/>
                    <a:pt x="6374" y="3797"/>
                  </a:cubicBezTo>
                  <a:cubicBezTo>
                    <a:pt x="6374" y="3837"/>
                    <a:pt x="6407" y="3871"/>
                    <a:pt x="6448" y="3871"/>
                  </a:cubicBezTo>
                  <a:cubicBezTo>
                    <a:pt x="6488" y="3871"/>
                    <a:pt x="6521" y="3837"/>
                    <a:pt x="6521" y="3797"/>
                  </a:cubicBezTo>
                  <a:cubicBezTo>
                    <a:pt x="6521" y="3734"/>
                    <a:pt x="6521" y="3734"/>
                    <a:pt x="6521" y="3734"/>
                  </a:cubicBezTo>
                  <a:cubicBezTo>
                    <a:pt x="6525" y="3697"/>
                    <a:pt x="6556" y="3668"/>
                    <a:pt x="6594" y="3668"/>
                  </a:cubicBezTo>
                  <a:cubicBezTo>
                    <a:pt x="6628" y="3668"/>
                    <a:pt x="6656" y="3691"/>
                    <a:pt x="6664" y="3722"/>
                  </a:cubicBezTo>
                  <a:cubicBezTo>
                    <a:pt x="6664" y="3928"/>
                    <a:pt x="6664" y="3928"/>
                    <a:pt x="6664" y="3928"/>
                  </a:cubicBezTo>
                  <a:cubicBezTo>
                    <a:pt x="6664" y="3969"/>
                    <a:pt x="6697" y="4002"/>
                    <a:pt x="6738" y="4002"/>
                  </a:cubicBezTo>
                  <a:cubicBezTo>
                    <a:pt x="6778" y="4002"/>
                    <a:pt x="6811" y="3969"/>
                    <a:pt x="6811" y="3928"/>
                  </a:cubicBezTo>
                  <a:cubicBezTo>
                    <a:pt x="6811" y="3462"/>
                    <a:pt x="6811" y="3462"/>
                    <a:pt x="6811" y="3462"/>
                  </a:cubicBezTo>
                  <a:cubicBezTo>
                    <a:pt x="6813" y="3424"/>
                    <a:pt x="6845" y="3393"/>
                    <a:pt x="6884" y="3393"/>
                  </a:cubicBezTo>
                  <a:cubicBezTo>
                    <a:pt x="6923" y="3393"/>
                    <a:pt x="6954" y="3422"/>
                    <a:pt x="6957" y="3460"/>
                  </a:cubicBezTo>
                  <a:cubicBezTo>
                    <a:pt x="6957" y="3511"/>
                    <a:pt x="6957" y="3511"/>
                    <a:pt x="6957" y="3511"/>
                  </a:cubicBezTo>
                  <a:cubicBezTo>
                    <a:pt x="6957" y="3552"/>
                    <a:pt x="6990" y="3584"/>
                    <a:pt x="7031" y="3584"/>
                  </a:cubicBezTo>
                  <a:cubicBezTo>
                    <a:pt x="7071" y="3584"/>
                    <a:pt x="7103" y="3552"/>
                    <a:pt x="7103" y="3511"/>
                  </a:cubicBezTo>
                  <a:cubicBezTo>
                    <a:pt x="7103" y="3245"/>
                    <a:pt x="7103" y="3245"/>
                    <a:pt x="7103" y="3245"/>
                  </a:cubicBezTo>
                  <a:cubicBezTo>
                    <a:pt x="7112" y="3214"/>
                    <a:pt x="7141" y="3192"/>
                    <a:pt x="7175" y="3192"/>
                  </a:cubicBezTo>
                  <a:cubicBezTo>
                    <a:pt x="7207" y="3192"/>
                    <a:pt x="7235" y="3213"/>
                    <a:pt x="7244" y="3243"/>
                  </a:cubicBezTo>
                  <a:cubicBezTo>
                    <a:pt x="7244" y="3338"/>
                    <a:pt x="7244" y="3338"/>
                    <a:pt x="7244" y="3338"/>
                  </a:cubicBezTo>
                  <a:cubicBezTo>
                    <a:pt x="7244" y="3379"/>
                    <a:pt x="7277" y="3412"/>
                    <a:pt x="7318" y="3412"/>
                  </a:cubicBezTo>
                  <a:cubicBezTo>
                    <a:pt x="7359" y="3412"/>
                    <a:pt x="7391" y="3379"/>
                    <a:pt x="7391" y="3338"/>
                  </a:cubicBezTo>
                  <a:cubicBezTo>
                    <a:pt x="7391" y="3257"/>
                    <a:pt x="7391" y="3257"/>
                    <a:pt x="7391" y="3257"/>
                  </a:cubicBezTo>
                  <a:cubicBezTo>
                    <a:pt x="7396" y="3221"/>
                    <a:pt x="7426" y="3194"/>
                    <a:pt x="7463" y="3194"/>
                  </a:cubicBezTo>
                  <a:cubicBezTo>
                    <a:pt x="7504" y="3194"/>
                    <a:pt x="7537" y="3227"/>
                    <a:pt x="7537" y="3268"/>
                  </a:cubicBezTo>
                  <a:cubicBezTo>
                    <a:pt x="7537" y="3724"/>
                    <a:pt x="7537" y="3724"/>
                    <a:pt x="7537" y="3724"/>
                  </a:cubicBezTo>
                  <a:cubicBezTo>
                    <a:pt x="7537" y="3765"/>
                    <a:pt x="7570" y="3798"/>
                    <a:pt x="7610" y="3798"/>
                  </a:cubicBezTo>
                  <a:cubicBezTo>
                    <a:pt x="7641" y="3798"/>
                    <a:pt x="7666" y="3779"/>
                    <a:pt x="7678" y="3753"/>
                  </a:cubicBezTo>
                  <a:cubicBezTo>
                    <a:pt x="7679" y="2441"/>
                    <a:pt x="7680" y="2103"/>
                    <a:pt x="7680" y="2016"/>
                  </a:cubicBezTo>
                  <a:cubicBezTo>
                    <a:pt x="7680" y="2016"/>
                    <a:pt x="7680" y="2016"/>
                    <a:pt x="7680" y="2016"/>
                  </a:cubicBezTo>
                  <a:cubicBezTo>
                    <a:pt x="7680" y="2006"/>
                    <a:pt x="7680" y="1996"/>
                    <a:pt x="7680" y="1986"/>
                  </a:cubicBezTo>
                  <a:cubicBezTo>
                    <a:pt x="7680" y="1986"/>
                    <a:pt x="7680" y="1986"/>
                    <a:pt x="7680" y="1986"/>
                  </a:cubicBezTo>
                  <a:cubicBezTo>
                    <a:pt x="7680" y="1195"/>
                    <a:pt x="7680" y="367"/>
                    <a:pt x="7680" y="205"/>
                  </a:cubicBezTo>
                  <a:cubicBezTo>
                    <a:pt x="7680" y="165"/>
                    <a:pt x="7647" y="132"/>
                    <a:pt x="7607" y="132"/>
                  </a:cubicBezTo>
                  <a:close/>
                  <a:moveTo>
                    <a:pt x="225" y="3593"/>
                  </a:moveTo>
                  <a:cubicBezTo>
                    <a:pt x="185" y="3593"/>
                    <a:pt x="151" y="3560"/>
                    <a:pt x="151" y="3520"/>
                  </a:cubicBezTo>
                  <a:cubicBezTo>
                    <a:pt x="151" y="3479"/>
                    <a:pt x="185" y="3446"/>
                    <a:pt x="225" y="3446"/>
                  </a:cubicBezTo>
                  <a:cubicBezTo>
                    <a:pt x="266" y="3446"/>
                    <a:pt x="298" y="3479"/>
                    <a:pt x="298" y="3520"/>
                  </a:cubicBezTo>
                  <a:cubicBezTo>
                    <a:pt x="298" y="3560"/>
                    <a:pt x="266" y="3593"/>
                    <a:pt x="225" y="3593"/>
                  </a:cubicBezTo>
                  <a:close/>
                  <a:moveTo>
                    <a:pt x="501" y="3321"/>
                  </a:moveTo>
                  <a:cubicBezTo>
                    <a:pt x="461" y="3321"/>
                    <a:pt x="427" y="3288"/>
                    <a:pt x="427" y="3248"/>
                  </a:cubicBezTo>
                  <a:cubicBezTo>
                    <a:pt x="427" y="3208"/>
                    <a:pt x="461" y="3174"/>
                    <a:pt x="501" y="3174"/>
                  </a:cubicBezTo>
                  <a:cubicBezTo>
                    <a:pt x="541" y="3174"/>
                    <a:pt x="575" y="3208"/>
                    <a:pt x="575" y="3248"/>
                  </a:cubicBezTo>
                  <a:cubicBezTo>
                    <a:pt x="575" y="3288"/>
                    <a:pt x="541" y="3321"/>
                    <a:pt x="501" y="3321"/>
                  </a:cubicBezTo>
                  <a:close/>
                  <a:moveTo>
                    <a:pt x="575" y="3035"/>
                  </a:moveTo>
                  <a:cubicBezTo>
                    <a:pt x="575" y="3076"/>
                    <a:pt x="541" y="3109"/>
                    <a:pt x="501" y="3109"/>
                  </a:cubicBezTo>
                  <a:cubicBezTo>
                    <a:pt x="461" y="3109"/>
                    <a:pt x="427" y="3076"/>
                    <a:pt x="427" y="3035"/>
                  </a:cubicBezTo>
                  <a:cubicBezTo>
                    <a:pt x="427" y="2845"/>
                    <a:pt x="427" y="2845"/>
                    <a:pt x="427" y="2845"/>
                  </a:cubicBezTo>
                  <a:cubicBezTo>
                    <a:pt x="427" y="2804"/>
                    <a:pt x="461" y="2771"/>
                    <a:pt x="501" y="2771"/>
                  </a:cubicBezTo>
                  <a:cubicBezTo>
                    <a:pt x="541" y="2771"/>
                    <a:pt x="575" y="2804"/>
                    <a:pt x="575" y="2845"/>
                  </a:cubicBezTo>
                  <a:cubicBezTo>
                    <a:pt x="575" y="3035"/>
                    <a:pt x="575" y="3035"/>
                    <a:pt x="575" y="3035"/>
                  </a:cubicBezTo>
                  <a:close/>
                  <a:moveTo>
                    <a:pt x="1014" y="2473"/>
                  </a:moveTo>
                  <a:cubicBezTo>
                    <a:pt x="1014" y="2432"/>
                    <a:pt x="1047" y="2399"/>
                    <a:pt x="1088" y="2399"/>
                  </a:cubicBezTo>
                  <a:cubicBezTo>
                    <a:pt x="1128" y="2399"/>
                    <a:pt x="1161" y="2432"/>
                    <a:pt x="1161" y="2473"/>
                  </a:cubicBezTo>
                  <a:cubicBezTo>
                    <a:pt x="1161" y="2514"/>
                    <a:pt x="1128" y="2546"/>
                    <a:pt x="1088" y="2546"/>
                  </a:cubicBezTo>
                  <a:cubicBezTo>
                    <a:pt x="1047" y="2546"/>
                    <a:pt x="1014" y="2514"/>
                    <a:pt x="1014" y="2473"/>
                  </a:cubicBezTo>
                  <a:close/>
                  <a:moveTo>
                    <a:pt x="1166" y="3047"/>
                  </a:moveTo>
                  <a:cubicBezTo>
                    <a:pt x="1166" y="3088"/>
                    <a:pt x="1132" y="3121"/>
                    <a:pt x="1092" y="3121"/>
                  </a:cubicBezTo>
                  <a:cubicBezTo>
                    <a:pt x="1052" y="3121"/>
                    <a:pt x="1019" y="3088"/>
                    <a:pt x="1019" y="3047"/>
                  </a:cubicBezTo>
                  <a:cubicBezTo>
                    <a:pt x="1019" y="2709"/>
                    <a:pt x="1019" y="2709"/>
                    <a:pt x="1019" y="2709"/>
                  </a:cubicBezTo>
                  <a:cubicBezTo>
                    <a:pt x="1019" y="2668"/>
                    <a:pt x="1052" y="2634"/>
                    <a:pt x="1092" y="2634"/>
                  </a:cubicBezTo>
                  <a:cubicBezTo>
                    <a:pt x="1132" y="2634"/>
                    <a:pt x="1166" y="2668"/>
                    <a:pt x="1166" y="2709"/>
                  </a:cubicBezTo>
                  <a:cubicBezTo>
                    <a:pt x="1166" y="3047"/>
                    <a:pt x="1166" y="3047"/>
                    <a:pt x="1166" y="3047"/>
                  </a:cubicBezTo>
                  <a:close/>
                  <a:moveTo>
                    <a:pt x="1752" y="3150"/>
                  </a:moveTo>
                  <a:cubicBezTo>
                    <a:pt x="1752" y="3191"/>
                    <a:pt x="1719" y="3224"/>
                    <a:pt x="1679" y="3224"/>
                  </a:cubicBezTo>
                  <a:cubicBezTo>
                    <a:pt x="1638" y="3224"/>
                    <a:pt x="1605" y="3191"/>
                    <a:pt x="1605" y="3150"/>
                  </a:cubicBezTo>
                  <a:cubicBezTo>
                    <a:pt x="1605" y="2959"/>
                    <a:pt x="1605" y="2959"/>
                    <a:pt x="1605" y="2959"/>
                  </a:cubicBezTo>
                  <a:cubicBezTo>
                    <a:pt x="1605" y="2919"/>
                    <a:pt x="1638" y="2886"/>
                    <a:pt x="1679" y="2886"/>
                  </a:cubicBezTo>
                  <a:cubicBezTo>
                    <a:pt x="1719" y="2886"/>
                    <a:pt x="1752" y="2919"/>
                    <a:pt x="1752" y="2960"/>
                  </a:cubicBezTo>
                  <a:cubicBezTo>
                    <a:pt x="1752" y="3150"/>
                    <a:pt x="1752" y="3150"/>
                    <a:pt x="1752" y="3150"/>
                  </a:cubicBezTo>
                  <a:close/>
                  <a:moveTo>
                    <a:pt x="1962" y="3177"/>
                  </a:moveTo>
                  <a:cubicBezTo>
                    <a:pt x="1921" y="3177"/>
                    <a:pt x="1888" y="3144"/>
                    <a:pt x="1888" y="3103"/>
                  </a:cubicBezTo>
                  <a:cubicBezTo>
                    <a:pt x="1888" y="3062"/>
                    <a:pt x="1921" y="3029"/>
                    <a:pt x="1962" y="3029"/>
                  </a:cubicBezTo>
                  <a:cubicBezTo>
                    <a:pt x="2002" y="3029"/>
                    <a:pt x="2035" y="3062"/>
                    <a:pt x="2035" y="3103"/>
                  </a:cubicBezTo>
                  <a:cubicBezTo>
                    <a:pt x="2035" y="3144"/>
                    <a:pt x="2002" y="3177"/>
                    <a:pt x="1962" y="3177"/>
                  </a:cubicBezTo>
                  <a:close/>
                  <a:moveTo>
                    <a:pt x="2612" y="3187"/>
                  </a:moveTo>
                  <a:cubicBezTo>
                    <a:pt x="2612" y="3228"/>
                    <a:pt x="2579" y="3261"/>
                    <a:pt x="2538" y="3261"/>
                  </a:cubicBezTo>
                  <a:cubicBezTo>
                    <a:pt x="2498" y="3261"/>
                    <a:pt x="2465" y="3228"/>
                    <a:pt x="2465" y="3187"/>
                  </a:cubicBezTo>
                  <a:cubicBezTo>
                    <a:pt x="2465" y="2997"/>
                    <a:pt x="2465" y="2997"/>
                    <a:pt x="2465" y="2997"/>
                  </a:cubicBezTo>
                  <a:cubicBezTo>
                    <a:pt x="2465" y="2956"/>
                    <a:pt x="2498" y="2922"/>
                    <a:pt x="2538" y="2922"/>
                  </a:cubicBezTo>
                  <a:cubicBezTo>
                    <a:pt x="2579" y="2922"/>
                    <a:pt x="2612" y="2956"/>
                    <a:pt x="2612" y="2997"/>
                  </a:cubicBezTo>
                  <a:cubicBezTo>
                    <a:pt x="2612" y="3187"/>
                    <a:pt x="2612" y="3187"/>
                    <a:pt x="2612" y="3187"/>
                  </a:cubicBezTo>
                  <a:close/>
                  <a:moveTo>
                    <a:pt x="2538" y="2862"/>
                  </a:moveTo>
                  <a:cubicBezTo>
                    <a:pt x="2498" y="2862"/>
                    <a:pt x="2465" y="2829"/>
                    <a:pt x="2465" y="2788"/>
                  </a:cubicBezTo>
                  <a:cubicBezTo>
                    <a:pt x="2465" y="2747"/>
                    <a:pt x="2498" y="2714"/>
                    <a:pt x="2538" y="2714"/>
                  </a:cubicBezTo>
                  <a:cubicBezTo>
                    <a:pt x="2579" y="2714"/>
                    <a:pt x="2612" y="2747"/>
                    <a:pt x="2612" y="2788"/>
                  </a:cubicBezTo>
                  <a:cubicBezTo>
                    <a:pt x="2612" y="2829"/>
                    <a:pt x="2579" y="2862"/>
                    <a:pt x="2538" y="2862"/>
                  </a:cubicBezTo>
                  <a:close/>
                  <a:moveTo>
                    <a:pt x="2834" y="3593"/>
                  </a:moveTo>
                  <a:cubicBezTo>
                    <a:pt x="2793" y="3593"/>
                    <a:pt x="2760" y="3560"/>
                    <a:pt x="2760" y="3520"/>
                  </a:cubicBezTo>
                  <a:cubicBezTo>
                    <a:pt x="2760" y="3479"/>
                    <a:pt x="2793" y="3446"/>
                    <a:pt x="2834" y="3446"/>
                  </a:cubicBezTo>
                  <a:cubicBezTo>
                    <a:pt x="2874" y="3446"/>
                    <a:pt x="2907" y="3479"/>
                    <a:pt x="2907" y="3520"/>
                  </a:cubicBezTo>
                  <a:cubicBezTo>
                    <a:pt x="2907" y="3560"/>
                    <a:pt x="2874" y="3593"/>
                    <a:pt x="2834" y="3593"/>
                  </a:cubicBezTo>
                  <a:close/>
                  <a:moveTo>
                    <a:pt x="3109" y="3321"/>
                  </a:moveTo>
                  <a:cubicBezTo>
                    <a:pt x="3069" y="3321"/>
                    <a:pt x="3036" y="3288"/>
                    <a:pt x="3036" y="3248"/>
                  </a:cubicBezTo>
                  <a:cubicBezTo>
                    <a:pt x="3036" y="3208"/>
                    <a:pt x="3069" y="3174"/>
                    <a:pt x="3109" y="3174"/>
                  </a:cubicBezTo>
                  <a:cubicBezTo>
                    <a:pt x="3149" y="3174"/>
                    <a:pt x="3183" y="3208"/>
                    <a:pt x="3183" y="3248"/>
                  </a:cubicBezTo>
                  <a:cubicBezTo>
                    <a:pt x="3183" y="3288"/>
                    <a:pt x="3149" y="3321"/>
                    <a:pt x="3109" y="3321"/>
                  </a:cubicBezTo>
                  <a:close/>
                  <a:moveTo>
                    <a:pt x="3183" y="3035"/>
                  </a:moveTo>
                  <a:cubicBezTo>
                    <a:pt x="3183" y="3076"/>
                    <a:pt x="3149" y="3109"/>
                    <a:pt x="3109" y="3109"/>
                  </a:cubicBezTo>
                  <a:cubicBezTo>
                    <a:pt x="3069" y="3109"/>
                    <a:pt x="3036" y="3076"/>
                    <a:pt x="3036" y="3035"/>
                  </a:cubicBezTo>
                  <a:cubicBezTo>
                    <a:pt x="3036" y="2845"/>
                    <a:pt x="3036" y="2845"/>
                    <a:pt x="3036" y="2845"/>
                  </a:cubicBezTo>
                  <a:cubicBezTo>
                    <a:pt x="3036" y="2804"/>
                    <a:pt x="3069" y="2771"/>
                    <a:pt x="3109" y="2771"/>
                  </a:cubicBezTo>
                  <a:cubicBezTo>
                    <a:pt x="3149" y="2771"/>
                    <a:pt x="3183" y="2804"/>
                    <a:pt x="3183" y="2845"/>
                  </a:cubicBezTo>
                  <a:cubicBezTo>
                    <a:pt x="3183" y="3035"/>
                    <a:pt x="3183" y="3035"/>
                    <a:pt x="3183" y="3035"/>
                  </a:cubicBezTo>
                  <a:close/>
                  <a:moveTo>
                    <a:pt x="3766" y="3080"/>
                  </a:moveTo>
                  <a:cubicBezTo>
                    <a:pt x="3754" y="3104"/>
                    <a:pt x="3729" y="3121"/>
                    <a:pt x="3700" y="3121"/>
                  </a:cubicBezTo>
                  <a:cubicBezTo>
                    <a:pt x="3660" y="3121"/>
                    <a:pt x="3627" y="3088"/>
                    <a:pt x="3627" y="3047"/>
                  </a:cubicBezTo>
                  <a:cubicBezTo>
                    <a:pt x="3627" y="2709"/>
                    <a:pt x="3627" y="2709"/>
                    <a:pt x="3627" y="2709"/>
                  </a:cubicBezTo>
                  <a:cubicBezTo>
                    <a:pt x="3627" y="2668"/>
                    <a:pt x="3660" y="2634"/>
                    <a:pt x="3700" y="2634"/>
                  </a:cubicBezTo>
                  <a:cubicBezTo>
                    <a:pt x="3729" y="2634"/>
                    <a:pt x="3755" y="2652"/>
                    <a:pt x="3767" y="2676"/>
                  </a:cubicBezTo>
                  <a:cubicBezTo>
                    <a:pt x="3766" y="3080"/>
                    <a:pt x="3766" y="3080"/>
                    <a:pt x="3766" y="3080"/>
                  </a:cubicBezTo>
                  <a:close/>
                  <a:moveTo>
                    <a:pt x="3767" y="2493"/>
                  </a:moveTo>
                  <a:cubicBezTo>
                    <a:pt x="3758" y="2524"/>
                    <a:pt x="3729" y="2546"/>
                    <a:pt x="3696" y="2546"/>
                  </a:cubicBezTo>
                  <a:cubicBezTo>
                    <a:pt x="3655" y="2546"/>
                    <a:pt x="3622" y="2514"/>
                    <a:pt x="3622" y="2473"/>
                  </a:cubicBezTo>
                  <a:cubicBezTo>
                    <a:pt x="3622" y="2432"/>
                    <a:pt x="3655" y="2399"/>
                    <a:pt x="3696" y="2399"/>
                  </a:cubicBezTo>
                  <a:cubicBezTo>
                    <a:pt x="3729" y="2399"/>
                    <a:pt x="3758" y="2423"/>
                    <a:pt x="3767" y="2453"/>
                  </a:cubicBezTo>
                  <a:cubicBezTo>
                    <a:pt x="3767" y="2493"/>
                    <a:pt x="3767" y="2493"/>
                    <a:pt x="3767" y="2493"/>
                  </a:cubicBezTo>
                  <a:close/>
                  <a:moveTo>
                    <a:pt x="3992" y="3593"/>
                  </a:moveTo>
                  <a:cubicBezTo>
                    <a:pt x="3951" y="3593"/>
                    <a:pt x="3918" y="3560"/>
                    <a:pt x="3918" y="3520"/>
                  </a:cubicBezTo>
                  <a:cubicBezTo>
                    <a:pt x="3918" y="3479"/>
                    <a:pt x="3951" y="3446"/>
                    <a:pt x="3992" y="3446"/>
                  </a:cubicBezTo>
                  <a:cubicBezTo>
                    <a:pt x="4032" y="3446"/>
                    <a:pt x="4065" y="3479"/>
                    <a:pt x="4065" y="3520"/>
                  </a:cubicBezTo>
                  <a:cubicBezTo>
                    <a:pt x="4065" y="3560"/>
                    <a:pt x="4032" y="3593"/>
                    <a:pt x="3992" y="3593"/>
                  </a:cubicBezTo>
                  <a:close/>
                  <a:moveTo>
                    <a:pt x="4267" y="3321"/>
                  </a:moveTo>
                  <a:cubicBezTo>
                    <a:pt x="4227" y="3321"/>
                    <a:pt x="4194" y="3288"/>
                    <a:pt x="4194" y="3248"/>
                  </a:cubicBezTo>
                  <a:cubicBezTo>
                    <a:pt x="4194" y="3208"/>
                    <a:pt x="4227" y="3174"/>
                    <a:pt x="4267" y="3174"/>
                  </a:cubicBezTo>
                  <a:cubicBezTo>
                    <a:pt x="4308" y="3174"/>
                    <a:pt x="4341" y="3208"/>
                    <a:pt x="4341" y="3248"/>
                  </a:cubicBezTo>
                  <a:cubicBezTo>
                    <a:pt x="4341" y="3288"/>
                    <a:pt x="4308" y="3321"/>
                    <a:pt x="4267" y="3321"/>
                  </a:cubicBezTo>
                  <a:close/>
                  <a:moveTo>
                    <a:pt x="4341" y="3035"/>
                  </a:moveTo>
                  <a:cubicBezTo>
                    <a:pt x="4341" y="3076"/>
                    <a:pt x="4308" y="3109"/>
                    <a:pt x="4267" y="3109"/>
                  </a:cubicBezTo>
                  <a:cubicBezTo>
                    <a:pt x="4227" y="3109"/>
                    <a:pt x="4194" y="3076"/>
                    <a:pt x="4194" y="3035"/>
                  </a:cubicBezTo>
                  <a:cubicBezTo>
                    <a:pt x="4194" y="2845"/>
                    <a:pt x="4194" y="2845"/>
                    <a:pt x="4194" y="2845"/>
                  </a:cubicBezTo>
                  <a:cubicBezTo>
                    <a:pt x="4194" y="2804"/>
                    <a:pt x="4227" y="2771"/>
                    <a:pt x="4267" y="2771"/>
                  </a:cubicBezTo>
                  <a:cubicBezTo>
                    <a:pt x="4308" y="2771"/>
                    <a:pt x="4341" y="2804"/>
                    <a:pt x="4341" y="2845"/>
                  </a:cubicBezTo>
                  <a:cubicBezTo>
                    <a:pt x="4341" y="3035"/>
                    <a:pt x="4341" y="3035"/>
                    <a:pt x="4341" y="3035"/>
                  </a:cubicBezTo>
                  <a:close/>
                  <a:moveTo>
                    <a:pt x="4780" y="2473"/>
                  </a:moveTo>
                  <a:cubicBezTo>
                    <a:pt x="4780" y="2432"/>
                    <a:pt x="4813" y="2399"/>
                    <a:pt x="4854" y="2399"/>
                  </a:cubicBezTo>
                  <a:cubicBezTo>
                    <a:pt x="4894" y="2399"/>
                    <a:pt x="4927" y="2432"/>
                    <a:pt x="4927" y="2473"/>
                  </a:cubicBezTo>
                  <a:cubicBezTo>
                    <a:pt x="4927" y="2514"/>
                    <a:pt x="4894" y="2546"/>
                    <a:pt x="4854" y="2546"/>
                  </a:cubicBezTo>
                  <a:cubicBezTo>
                    <a:pt x="4813" y="2546"/>
                    <a:pt x="4780" y="2514"/>
                    <a:pt x="4780" y="2473"/>
                  </a:cubicBezTo>
                  <a:close/>
                  <a:moveTo>
                    <a:pt x="4932" y="3047"/>
                  </a:moveTo>
                  <a:cubicBezTo>
                    <a:pt x="4932" y="3088"/>
                    <a:pt x="4899" y="3121"/>
                    <a:pt x="4858" y="3121"/>
                  </a:cubicBezTo>
                  <a:cubicBezTo>
                    <a:pt x="4818" y="3121"/>
                    <a:pt x="4785" y="3088"/>
                    <a:pt x="4785" y="3047"/>
                  </a:cubicBezTo>
                  <a:cubicBezTo>
                    <a:pt x="4785" y="2709"/>
                    <a:pt x="4785" y="2709"/>
                    <a:pt x="4785" y="2709"/>
                  </a:cubicBezTo>
                  <a:cubicBezTo>
                    <a:pt x="4785" y="2668"/>
                    <a:pt x="4818" y="2634"/>
                    <a:pt x="4858" y="2634"/>
                  </a:cubicBezTo>
                  <a:cubicBezTo>
                    <a:pt x="4899" y="2634"/>
                    <a:pt x="4932" y="2668"/>
                    <a:pt x="4932" y="2709"/>
                  </a:cubicBezTo>
                  <a:cubicBezTo>
                    <a:pt x="4932" y="3047"/>
                    <a:pt x="4932" y="3047"/>
                    <a:pt x="4932" y="3047"/>
                  </a:cubicBezTo>
                  <a:close/>
                  <a:moveTo>
                    <a:pt x="5518" y="3150"/>
                  </a:moveTo>
                  <a:cubicBezTo>
                    <a:pt x="5518" y="3191"/>
                    <a:pt x="5485" y="3224"/>
                    <a:pt x="5445" y="3224"/>
                  </a:cubicBezTo>
                  <a:cubicBezTo>
                    <a:pt x="5404" y="3224"/>
                    <a:pt x="5371" y="3191"/>
                    <a:pt x="5371" y="3150"/>
                  </a:cubicBezTo>
                  <a:cubicBezTo>
                    <a:pt x="5371" y="2959"/>
                    <a:pt x="5371" y="2959"/>
                    <a:pt x="5371" y="2959"/>
                  </a:cubicBezTo>
                  <a:cubicBezTo>
                    <a:pt x="5371" y="2919"/>
                    <a:pt x="5404" y="2886"/>
                    <a:pt x="5445" y="2886"/>
                  </a:cubicBezTo>
                  <a:cubicBezTo>
                    <a:pt x="5485" y="2886"/>
                    <a:pt x="5518" y="2919"/>
                    <a:pt x="5518" y="2960"/>
                  </a:cubicBezTo>
                  <a:cubicBezTo>
                    <a:pt x="5518" y="3150"/>
                    <a:pt x="5518" y="3150"/>
                    <a:pt x="5518" y="3150"/>
                  </a:cubicBezTo>
                  <a:close/>
                  <a:moveTo>
                    <a:pt x="5728" y="3177"/>
                  </a:moveTo>
                  <a:cubicBezTo>
                    <a:pt x="5687" y="3177"/>
                    <a:pt x="5654" y="3144"/>
                    <a:pt x="5654" y="3103"/>
                  </a:cubicBezTo>
                  <a:cubicBezTo>
                    <a:pt x="5654" y="3062"/>
                    <a:pt x="5687" y="3029"/>
                    <a:pt x="5728" y="3029"/>
                  </a:cubicBezTo>
                  <a:cubicBezTo>
                    <a:pt x="5769" y="3029"/>
                    <a:pt x="5801" y="3062"/>
                    <a:pt x="5801" y="3103"/>
                  </a:cubicBezTo>
                  <a:cubicBezTo>
                    <a:pt x="5801" y="3144"/>
                    <a:pt x="5769" y="3177"/>
                    <a:pt x="5728" y="3177"/>
                  </a:cubicBezTo>
                  <a:close/>
                  <a:moveTo>
                    <a:pt x="6379" y="3187"/>
                  </a:moveTo>
                  <a:cubicBezTo>
                    <a:pt x="6379" y="3228"/>
                    <a:pt x="6346" y="3261"/>
                    <a:pt x="6305" y="3261"/>
                  </a:cubicBezTo>
                  <a:cubicBezTo>
                    <a:pt x="6264" y="3261"/>
                    <a:pt x="6232" y="3228"/>
                    <a:pt x="6232" y="3187"/>
                  </a:cubicBezTo>
                  <a:cubicBezTo>
                    <a:pt x="6232" y="2997"/>
                    <a:pt x="6232" y="2997"/>
                    <a:pt x="6232" y="2997"/>
                  </a:cubicBezTo>
                  <a:cubicBezTo>
                    <a:pt x="6232" y="2956"/>
                    <a:pt x="6264" y="2922"/>
                    <a:pt x="6305" y="2922"/>
                  </a:cubicBezTo>
                  <a:cubicBezTo>
                    <a:pt x="6346" y="2922"/>
                    <a:pt x="6379" y="2956"/>
                    <a:pt x="6379" y="2997"/>
                  </a:cubicBezTo>
                  <a:cubicBezTo>
                    <a:pt x="6379" y="3187"/>
                    <a:pt x="6379" y="3187"/>
                    <a:pt x="6379" y="3187"/>
                  </a:cubicBezTo>
                  <a:close/>
                  <a:moveTo>
                    <a:pt x="6305" y="2862"/>
                  </a:moveTo>
                  <a:cubicBezTo>
                    <a:pt x="6264" y="2862"/>
                    <a:pt x="6232" y="2829"/>
                    <a:pt x="6232" y="2788"/>
                  </a:cubicBezTo>
                  <a:cubicBezTo>
                    <a:pt x="6232" y="2747"/>
                    <a:pt x="6264" y="2714"/>
                    <a:pt x="6305" y="2714"/>
                  </a:cubicBezTo>
                  <a:cubicBezTo>
                    <a:pt x="6346" y="2714"/>
                    <a:pt x="6379" y="2747"/>
                    <a:pt x="6379" y="2788"/>
                  </a:cubicBezTo>
                  <a:cubicBezTo>
                    <a:pt x="6379" y="2829"/>
                    <a:pt x="6346" y="2862"/>
                    <a:pt x="6305" y="2862"/>
                  </a:cubicBezTo>
                  <a:close/>
                  <a:moveTo>
                    <a:pt x="6600" y="3593"/>
                  </a:moveTo>
                  <a:cubicBezTo>
                    <a:pt x="6559" y="3593"/>
                    <a:pt x="6526" y="3560"/>
                    <a:pt x="6526" y="3520"/>
                  </a:cubicBezTo>
                  <a:cubicBezTo>
                    <a:pt x="6526" y="3479"/>
                    <a:pt x="6559" y="3446"/>
                    <a:pt x="6600" y="3446"/>
                  </a:cubicBezTo>
                  <a:cubicBezTo>
                    <a:pt x="6640" y="3446"/>
                    <a:pt x="6673" y="3479"/>
                    <a:pt x="6673" y="3520"/>
                  </a:cubicBezTo>
                  <a:cubicBezTo>
                    <a:pt x="6673" y="3560"/>
                    <a:pt x="6640" y="3593"/>
                    <a:pt x="6600" y="3593"/>
                  </a:cubicBezTo>
                  <a:close/>
                  <a:moveTo>
                    <a:pt x="6875" y="3321"/>
                  </a:moveTo>
                  <a:cubicBezTo>
                    <a:pt x="6835" y="3321"/>
                    <a:pt x="6802" y="3288"/>
                    <a:pt x="6802" y="3248"/>
                  </a:cubicBezTo>
                  <a:cubicBezTo>
                    <a:pt x="6802" y="3208"/>
                    <a:pt x="6835" y="3174"/>
                    <a:pt x="6875" y="3174"/>
                  </a:cubicBezTo>
                  <a:cubicBezTo>
                    <a:pt x="6916" y="3174"/>
                    <a:pt x="6949" y="3208"/>
                    <a:pt x="6949" y="3248"/>
                  </a:cubicBezTo>
                  <a:cubicBezTo>
                    <a:pt x="6949" y="3288"/>
                    <a:pt x="6916" y="3321"/>
                    <a:pt x="6875" y="3321"/>
                  </a:cubicBezTo>
                  <a:close/>
                  <a:moveTo>
                    <a:pt x="6949" y="3035"/>
                  </a:moveTo>
                  <a:cubicBezTo>
                    <a:pt x="6949" y="3076"/>
                    <a:pt x="6916" y="3109"/>
                    <a:pt x="6875" y="3109"/>
                  </a:cubicBezTo>
                  <a:cubicBezTo>
                    <a:pt x="6835" y="3109"/>
                    <a:pt x="6802" y="3076"/>
                    <a:pt x="6802" y="3035"/>
                  </a:cubicBezTo>
                  <a:cubicBezTo>
                    <a:pt x="6802" y="2845"/>
                    <a:pt x="6802" y="2845"/>
                    <a:pt x="6802" y="2845"/>
                  </a:cubicBezTo>
                  <a:cubicBezTo>
                    <a:pt x="6802" y="2804"/>
                    <a:pt x="6835" y="2771"/>
                    <a:pt x="6875" y="2771"/>
                  </a:cubicBezTo>
                  <a:cubicBezTo>
                    <a:pt x="6916" y="2771"/>
                    <a:pt x="6949" y="2804"/>
                    <a:pt x="6949" y="2845"/>
                  </a:cubicBezTo>
                  <a:cubicBezTo>
                    <a:pt x="6949" y="3035"/>
                    <a:pt x="6949" y="3035"/>
                    <a:pt x="6949" y="3035"/>
                  </a:cubicBezTo>
                  <a:close/>
                  <a:moveTo>
                    <a:pt x="7388" y="2473"/>
                  </a:moveTo>
                  <a:cubicBezTo>
                    <a:pt x="7388" y="2432"/>
                    <a:pt x="7422" y="2399"/>
                    <a:pt x="7462" y="2399"/>
                  </a:cubicBezTo>
                  <a:cubicBezTo>
                    <a:pt x="7502" y="2399"/>
                    <a:pt x="7535" y="2432"/>
                    <a:pt x="7535" y="2473"/>
                  </a:cubicBezTo>
                  <a:cubicBezTo>
                    <a:pt x="7535" y="2514"/>
                    <a:pt x="7502" y="2546"/>
                    <a:pt x="7462" y="2546"/>
                  </a:cubicBezTo>
                  <a:cubicBezTo>
                    <a:pt x="7422" y="2546"/>
                    <a:pt x="7388" y="2514"/>
                    <a:pt x="7388" y="2473"/>
                  </a:cubicBezTo>
                  <a:close/>
                  <a:moveTo>
                    <a:pt x="7540" y="3047"/>
                  </a:moveTo>
                  <a:cubicBezTo>
                    <a:pt x="7540" y="3088"/>
                    <a:pt x="7507" y="3121"/>
                    <a:pt x="7466" y="3121"/>
                  </a:cubicBezTo>
                  <a:cubicBezTo>
                    <a:pt x="7426" y="3121"/>
                    <a:pt x="7393" y="3088"/>
                    <a:pt x="7393" y="3047"/>
                  </a:cubicBezTo>
                  <a:cubicBezTo>
                    <a:pt x="7393" y="2709"/>
                    <a:pt x="7393" y="2709"/>
                    <a:pt x="7393" y="2709"/>
                  </a:cubicBezTo>
                  <a:cubicBezTo>
                    <a:pt x="7393" y="2668"/>
                    <a:pt x="7426" y="2634"/>
                    <a:pt x="7466" y="2634"/>
                  </a:cubicBezTo>
                  <a:cubicBezTo>
                    <a:pt x="7507" y="2634"/>
                    <a:pt x="7540" y="2668"/>
                    <a:pt x="7540" y="2709"/>
                  </a:cubicBezTo>
                  <a:cubicBezTo>
                    <a:pt x="7540" y="3047"/>
                    <a:pt x="7540" y="3047"/>
                    <a:pt x="7540" y="3047"/>
                  </a:cubicBezTo>
                  <a:close/>
                  <a:moveTo>
                    <a:pt x="7455" y="409"/>
                  </a:moveTo>
                  <a:cubicBezTo>
                    <a:pt x="7495" y="409"/>
                    <a:pt x="7529" y="442"/>
                    <a:pt x="7529" y="483"/>
                  </a:cubicBezTo>
                  <a:cubicBezTo>
                    <a:pt x="7529" y="523"/>
                    <a:pt x="7495" y="556"/>
                    <a:pt x="7455" y="556"/>
                  </a:cubicBezTo>
                  <a:cubicBezTo>
                    <a:pt x="7414" y="556"/>
                    <a:pt x="7382" y="523"/>
                    <a:pt x="7382" y="483"/>
                  </a:cubicBezTo>
                  <a:cubicBezTo>
                    <a:pt x="7382" y="442"/>
                    <a:pt x="7414" y="409"/>
                    <a:pt x="7455" y="409"/>
                  </a:cubicBezTo>
                  <a:close/>
                  <a:moveTo>
                    <a:pt x="7179" y="681"/>
                  </a:moveTo>
                  <a:cubicBezTo>
                    <a:pt x="7219" y="681"/>
                    <a:pt x="7253" y="714"/>
                    <a:pt x="7253" y="754"/>
                  </a:cubicBezTo>
                  <a:cubicBezTo>
                    <a:pt x="7253" y="794"/>
                    <a:pt x="7219" y="828"/>
                    <a:pt x="7179" y="828"/>
                  </a:cubicBezTo>
                  <a:cubicBezTo>
                    <a:pt x="7139" y="828"/>
                    <a:pt x="7105" y="794"/>
                    <a:pt x="7105" y="754"/>
                  </a:cubicBezTo>
                  <a:cubicBezTo>
                    <a:pt x="7105" y="714"/>
                    <a:pt x="7139" y="681"/>
                    <a:pt x="7179" y="681"/>
                  </a:cubicBezTo>
                  <a:close/>
                  <a:moveTo>
                    <a:pt x="7105" y="967"/>
                  </a:moveTo>
                  <a:cubicBezTo>
                    <a:pt x="7105" y="926"/>
                    <a:pt x="7139" y="894"/>
                    <a:pt x="7179" y="894"/>
                  </a:cubicBezTo>
                  <a:cubicBezTo>
                    <a:pt x="7219" y="894"/>
                    <a:pt x="7253" y="926"/>
                    <a:pt x="7253" y="967"/>
                  </a:cubicBezTo>
                  <a:cubicBezTo>
                    <a:pt x="7253" y="1157"/>
                    <a:pt x="7253" y="1157"/>
                    <a:pt x="7253" y="1157"/>
                  </a:cubicBezTo>
                  <a:cubicBezTo>
                    <a:pt x="7253" y="1198"/>
                    <a:pt x="7219" y="1231"/>
                    <a:pt x="7179" y="1231"/>
                  </a:cubicBezTo>
                  <a:cubicBezTo>
                    <a:pt x="7139" y="1231"/>
                    <a:pt x="7105" y="1198"/>
                    <a:pt x="7105" y="1157"/>
                  </a:cubicBezTo>
                  <a:cubicBezTo>
                    <a:pt x="7105" y="967"/>
                    <a:pt x="7105" y="967"/>
                    <a:pt x="7105" y="967"/>
                  </a:cubicBezTo>
                  <a:close/>
                  <a:moveTo>
                    <a:pt x="6666" y="1529"/>
                  </a:moveTo>
                  <a:cubicBezTo>
                    <a:pt x="6666" y="1570"/>
                    <a:pt x="6633" y="1603"/>
                    <a:pt x="6592" y="1603"/>
                  </a:cubicBezTo>
                  <a:cubicBezTo>
                    <a:pt x="6552" y="1603"/>
                    <a:pt x="6519" y="1570"/>
                    <a:pt x="6519" y="1529"/>
                  </a:cubicBezTo>
                  <a:cubicBezTo>
                    <a:pt x="6519" y="1488"/>
                    <a:pt x="6552" y="1456"/>
                    <a:pt x="6592" y="1456"/>
                  </a:cubicBezTo>
                  <a:cubicBezTo>
                    <a:pt x="6633" y="1456"/>
                    <a:pt x="6666" y="1488"/>
                    <a:pt x="6666" y="1529"/>
                  </a:cubicBezTo>
                  <a:close/>
                  <a:moveTo>
                    <a:pt x="6514" y="955"/>
                  </a:moveTo>
                  <a:cubicBezTo>
                    <a:pt x="6514" y="914"/>
                    <a:pt x="6548" y="882"/>
                    <a:pt x="6588" y="882"/>
                  </a:cubicBezTo>
                  <a:cubicBezTo>
                    <a:pt x="6628" y="882"/>
                    <a:pt x="6661" y="914"/>
                    <a:pt x="6661" y="955"/>
                  </a:cubicBezTo>
                  <a:cubicBezTo>
                    <a:pt x="6661" y="1293"/>
                    <a:pt x="6661" y="1293"/>
                    <a:pt x="6661" y="1293"/>
                  </a:cubicBezTo>
                  <a:cubicBezTo>
                    <a:pt x="6661" y="1334"/>
                    <a:pt x="6628" y="1368"/>
                    <a:pt x="6588" y="1368"/>
                  </a:cubicBezTo>
                  <a:cubicBezTo>
                    <a:pt x="6548" y="1368"/>
                    <a:pt x="6514" y="1334"/>
                    <a:pt x="6514" y="1293"/>
                  </a:cubicBezTo>
                  <a:cubicBezTo>
                    <a:pt x="6514" y="955"/>
                    <a:pt x="6514" y="955"/>
                    <a:pt x="6514" y="955"/>
                  </a:cubicBezTo>
                  <a:close/>
                  <a:moveTo>
                    <a:pt x="5928" y="852"/>
                  </a:moveTo>
                  <a:cubicBezTo>
                    <a:pt x="5928" y="811"/>
                    <a:pt x="5961" y="778"/>
                    <a:pt x="6001" y="778"/>
                  </a:cubicBezTo>
                  <a:cubicBezTo>
                    <a:pt x="6042" y="778"/>
                    <a:pt x="6075" y="811"/>
                    <a:pt x="6075" y="852"/>
                  </a:cubicBezTo>
                  <a:cubicBezTo>
                    <a:pt x="6075" y="1043"/>
                    <a:pt x="6075" y="1043"/>
                    <a:pt x="6075" y="1043"/>
                  </a:cubicBezTo>
                  <a:cubicBezTo>
                    <a:pt x="6075" y="1083"/>
                    <a:pt x="6042" y="1117"/>
                    <a:pt x="6001" y="1117"/>
                  </a:cubicBezTo>
                  <a:cubicBezTo>
                    <a:pt x="5961" y="1117"/>
                    <a:pt x="5928" y="1083"/>
                    <a:pt x="5928" y="1042"/>
                  </a:cubicBezTo>
                  <a:cubicBezTo>
                    <a:pt x="5928" y="852"/>
                    <a:pt x="5928" y="852"/>
                    <a:pt x="5928" y="852"/>
                  </a:cubicBezTo>
                  <a:close/>
                  <a:moveTo>
                    <a:pt x="5718" y="826"/>
                  </a:moveTo>
                  <a:cubicBezTo>
                    <a:pt x="5759" y="826"/>
                    <a:pt x="5792" y="858"/>
                    <a:pt x="5792" y="899"/>
                  </a:cubicBezTo>
                  <a:cubicBezTo>
                    <a:pt x="5792" y="940"/>
                    <a:pt x="5759" y="973"/>
                    <a:pt x="5718" y="973"/>
                  </a:cubicBezTo>
                  <a:cubicBezTo>
                    <a:pt x="5678" y="973"/>
                    <a:pt x="5645" y="940"/>
                    <a:pt x="5645" y="899"/>
                  </a:cubicBezTo>
                  <a:cubicBezTo>
                    <a:pt x="5645" y="858"/>
                    <a:pt x="5678" y="826"/>
                    <a:pt x="5718" y="826"/>
                  </a:cubicBezTo>
                  <a:close/>
                  <a:moveTo>
                    <a:pt x="5068" y="815"/>
                  </a:moveTo>
                  <a:cubicBezTo>
                    <a:pt x="5068" y="774"/>
                    <a:pt x="5101" y="742"/>
                    <a:pt x="5142" y="742"/>
                  </a:cubicBezTo>
                  <a:cubicBezTo>
                    <a:pt x="5182" y="742"/>
                    <a:pt x="5215" y="774"/>
                    <a:pt x="5215" y="815"/>
                  </a:cubicBezTo>
                  <a:cubicBezTo>
                    <a:pt x="5215" y="1006"/>
                    <a:pt x="5215" y="1006"/>
                    <a:pt x="5215" y="1006"/>
                  </a:cubicBezTo>
                  <a:cubicBezTo>
                    <a:pt x="5215" y="1046"/>
                    <a:pt x="5182" y="1080"/>
                    <a:pt x="5142" y="1080"/>
                  </a:cubicBezTo>
                  <a:cubicBezTo>
                    <a:pt x="5101" y="1080"/>
                    <a:pt x="5068" y="1046"/>
                    <a:pt x="5068" y="1006"/>
                  </a:cubicBezTo>
                  <a:cubicBezTo>
                    <a:pt x="5068" y="815"/>
                    <a:pt x="5068" y="815"/>
                    <a:pt x="5068" y="815"/>
                  </a:cubicBezTo>
                  <a:close/>
                  <a:moveTo>
                    <a:pt x="5142" y="1141"/>
                  </a:moveTo>
                  <a:cubicBezTo>
                    <a:pt x="5182" y="1141"/>
                    <a:pt x="5215" y="1173"/>
                    <a:pt x="5215" y="1214"/>
                  </a:cubicBezTo>
                  <a:cubicBezTo>
                    <a:pt x="5215" y="1255"/>
                    <a:pt x="5182" y="1288"/>
                    <a:pt x="5142" y="1288"/>
                  </a:cubicBezTo>
                  <a:cubicBezTo>
                    <a:pt x="5101" y="1288"/>
                    <a:pt x="5068" y="1255"/>
                    <a:pt x="5068" y="1214"/>
                  </a:cubicBezTo>
                  <a:cubicBezTo>
                    <a:pt x="5068" y="1173"/>
                    <a:pt x="5101" y="1141"/>
                    <a:pt x="5142" y="1141"/>
                  </a:cubicBezTo>
                  <a:close/>
                  <a:moveTo>
                    <a:pt x="4846" y="409"/>
                  </a:moveTo>
                  <a:cubicBezTo>
                    <a:pt x="4887" y="409"/>
                    <a:pt x="4920" y="442"/>
                    <a:pt x="4920" y="483"/>
                  </a:cubicBezTo>
                  <a:cubicBezTo>
                    <a:pt x="4920" y="523"/>
                    <a:pt x="4887" y="556"/>
                    <a:pt x="4846" y="556"/>
                  </a:cubicBezTo>
                  <a:cubicBezTo>
                    <a:pt x="4806" y="556"/>
                    <a:pt x="4773" y="523"/>
                    <a:pt x="4773" y="483"/>
                  </a:cubicBezTo>
                  <a:cubicBezTo>
                    <a:pt x="4773" y="442"/>
                    <a:pt x="4806" y="409"/>
                    <a:pt x="4846" y="409"/>
                  </a:cubicBezTo>
                  <a:close/>
                  <a:moveTo>
                    <a:pt x="4571" y="681"/>
                  </a:moveTo>
                  <a:cubicBezTo>
                    <a:pt x="4611" y="681"/>
                    <a:pt x="4644" y="714"/>
                    <a:pt x="4644" y="754"/>
                  </a:cubicBezTo>
                  <a:cubicBezTo>
                    <a:pt x="4644" y="794"/>
                    <a:pt x="4611" y="828"/>
                    <a:pt x="4571" y="828"/>
                  </a:cubicBezTo>
                  <a:cubicBezTo>
                    <a:pt x="4531" y="828"/>
                    <a:pt x="4497" y="794"/>
                    <a:pt x="4497" y="754"/>
                  </a:cubicBezTo>
                  <a:cubicBezTo>
                    <a:pt x="4497" y="714"/>
                    <a:pt x="4531" y="681"/>
                    <a:pt x="4571" y="681"/>
                  </a:cubicBezTo>
                  <a:close/>
                  <a:moveTo>
                    <a:pt x="4497" y="967"/>
                  </a:moveTo>
                  <a:cubicBezTo>
                    <a:pt x="4497" y="926"/>
                    <a:pt x="4531" y="894"/>
                    <a:pt x="4571" y="894"/>
                  </a:cubicBezTo>
                  <a:cubicBezTo>
                    <a:pt x="4611" y="894"/>
                    <a:pt x="4644" y="926"/>
                    <a:pt x="4644" y="967"/>
                  </a:cubicBezTo>
                  <a:cubicBezTo>
                    <a:pt x="4644" y="1157"/>
                    <a:pt x="4644" y="1157"/>
                    <a:pt x="4644" y="1157"/>
                  </a:cubicBezTo>
                  <a:cubicBezTo>
                    <a:pt x="4644" y="1198"/>
                    <a:pt x="4611" y="1231"/>
                    <a:pt x="4571" y="1231"/>
                  </a:cubicBezTo>
                  <a:cubicBezTo>
                    <a:pt x="4531" y="1231"/>
                    <a:pt x="4497" y="1198"/>
                    <a:pt x="4497" y="1157"/>
                  </a:cubicBezTo>
                  <a:cubicBezTo>
                    <a:pt x="4497" y="967"/>
                    <a:pt x="4497" y="967"/>
                    <a:pt x="4497" y="967"/>
                  </a:cubicBezTo>
                  <a:close/>
                  <a:moveTo>
                    <a:pt x="3914" y="922"/>
                  </a:moveTo>
                  <a:cubicBezTo>
                    <a:pt x="3926" y="898"/>
                    <a:pt x="3951" y="882"/>
                    <a:pt x="3980" y="882"/>
                  </a:cubicBezTo>
                  <a:cubicBezTo>
                    <a:pt x="4020" y="882"/>
                    <a:pt x="4053" y="914"/>
                    <a:pt x="4053" y="955"/>
                  </a:cubicBezTo>
                  <a:cubicBezTo>
                    <a:pt x="4053" y="1293"/>
                    <a:pt x="4053" y="1293"/>
                    <a:pt x="4053" y="1293"/>
                  </a:cubicBezTo>
                  <a:cubicBezTo>
                    <a:pt x="4053" y="1334"/>
                    <a:pt x="4020" y="1368"/>
                    <a:pt x="3980" y="1368"/>
                  </a:cubicBezTo>
                  <a:cubicBezTo>
                    <a:pt x="3951" y="1368"/>
                    <a:pt x="3925" y="1350"/>
                    <a:pt x="3913" y="1326"/>
                  </a:cubicBezTo>
                  <a:cubicBezTo>
                    <a:pt x="3914" y="922"/>
                    <a:pt x="3914" y="922"/>
                    <a:pt x="3914" y="922"/>
                  </a:cubicBezTo>
                  <a:close/>
                  <a:moveTo>
                    <a:pt x="3913" y="1509"/>
                  </a:moveTo>
                  <a:cubicBezTo>
                    <a:pt x="3922" y="1478"/>
                    <a:pt x="3951" y="1456"/>
                    <a:pt x="3984" y="1456"/>
                  </a:cubicBezTo>
                  <a:cubicBezTo>
                    <a:pt x="4025" y="1456"/>
                    <a:pt x="4058" y="1488"/>
                    <a:pt x="4058" y="1529"/>
                  </a:cubicBezTo>
                  <a:cubicBezTo>
                    <a:pt x="4058" y="1570"/>
                    <a:pt x="4025" y="1603"/>
                    <a:pt x="3984" y="1603"/>
                  </a:cubicBezTo>
                  <a:cubicBezTo>
                    <a:pt x="3951" y="1603"/>
                    <a:pt x="3922" y="1580"/>
                    <a:pt x="3913" y="1549"/>
                  </a:cubicBezTo>
                  <a:cubicBezTo>
                    <a:pt x="3913" y="1509"/>
                    <a:pt x="3913" y="1509"/>
                    <a:pt x="3913" y="1509"/>
                  </a:cubicBezTo>
                  <a:close/>
                  <a:moveTo>
                    <a:pt x="3688" y="409"/>
                  </a:moveTo>
                  <a:cubicBezTo>
                    <a:pt x="3729" y="409"/>
                    <a:pt x="3762" y="442"/>
                    <a:pt x="3762" y="483"/>
                  </a:cubicBezTo>
                  <a:cubicBezTo>
                    <a:pt x="3762" y="523"/>
                    <a:pt x="3729" y="556"/>
                    <a:pt x="3688" y="556"/>
                  </a:cubicBezTo>
                  <a:cubicBezTo>
                    <a:pt x="3648" y="556"/>
                    <a:pt x="3615" y="523"/>
                    <a:pt x="3615" y="483"/>
                  </a:cubicBezTo>
                  <a:cubicBezTo>
                    <a:pt x="3615" y="442"/>
                    <a:pt x="3648" y="409"/>
                    <a:pt x="3688" y="409"/>
                  </a:cubicBezTo>
                  <a:close/>
                  <a:moveTo>
                    <a:pt x="3413" y="681"/>
                  </a:moveTo>
                  <a:cubicBezTo>
                    <a:pt x="3453" y="681"/>
                    <a:pt x="3486" y="714"/>
                    <a:pt x="3486" y="754"/>
                  </a:cubicBezTo>
                  <a:cubicBezTo>
                    <a:pt x="3486" y="794"/>
                    <a:pt x="3453" y="828"/>
                    <a:pt x="3413" y="828"/>
                  </a:cubicBezTo>
                  <a:cubicBezTo>
                    <a:pt x="3372" y="828"/>
                    <a:pt x="3339" y="794"/>
                    <a:pt x="3339" y="754"/>
                  </a:cubicBezTo>
                  <a:cubicBezTo>
                    <a:pt x="3339" y="714"/>
                    <a:pt x="3372" y="681"/>
                    <a:pt x="3413" y="681"/>
                  </a:cubicBezTo>
                  <a:close/>
                  <a:moveTo>
                    <a:pt x="3339" y="967"/>
                  </a:moveTo>
                  <a:cubicBezTo>
                    <a:pt x="3339" y="926"/>
                    <a:pt x="3372" y="894"/>
                    <a:pt x="3413" y="894"/>
                  </a:cubicBezTo>
                  <a:cubicBezTo>
                    <a:pt x="3453" y="894"/>
                    <a:pt x="3486" y="926"/>
                    <a:pt x="3486" y="967"/>
                  </a:cubicBezTo>
                  <a:cubicBezTo>
                    <a:pt x="3486" y="1157"/>
                    <a:pt x="3486" y="1157"/>
                    <a:pt x="3486" y="1157"/>
                  </a:cubicBezTo>
                  <a:cubicBezTo>
                    <a:pt x="3486" y="1198"/>
                    <a:pt x="3453" y="1231"/>
                    <a:pt x="3413" y="1231"/>
                  </a:cubicBezTo>
                  <a:cubicBezTo>
                    <a:pt x="3372" y="1231"/>
                    <a:pt x="3339" y="1198"/>
                    <a:pt x="3339" y="1157"/>
                  </a:cubicBezTo>
                  <a:cubicBezTo>
                    <a:pt x="3339" y="967"/>
                    <a:pt x="3339" y="967"/>
                    <a:pt x="3339" y="967"/>
                  </a:cubicBezTo>
                  <a:close/>
                  <a:moveTo>
                    <a:pt x="2900" y="1529"/>
                  </a:moveTo>
                  <a:cubicBezTo>
                    <a:pt x="2900" y="1570"/>
                    <a:pt x="2867" y="1603"/>
                    <a:pt x="2826" y="1603"/>
                  </a:cubicBezTo>
                  <a:cubicBezTo>
                    <a:pt x="2786" y="1603"/>
                    <a:pt x="2753" y="1570"/>
                    <a:pt x="2753" y="1529"/>
                  </a:cubicBezTo>
                  <a:cubicBezTo>
                    <a:pt x="2753" y="1488"/>
                    <a:pt x="2786" y="1456"/>
                    <a:pt x="2826" y="1456"/>
                  </a:cubicBezTo>
                  <a:cubicBezTo>
                    <a:pt x="2867" y="1456"/>
                    <a:pt x="2900" y="1488"/>
                    <a:pt x="2900" y="1529"/>
                  </a:cubicBezTo>
                  <a:close/>
                  <a:moveTo>
                    <a:pt x="2748" y="955"/>
                  </a:moveTo>
                  <a:cubicBezTo>
                    <a:pt x="2748" y="914"/>
                    <a:pt x="2781" y="882"/>
                    <a:pt x="2822" y="882"/>
                  </a:cubicBezTo>
                  <a:cubicBezTo>
                    <a:pt x="2862" y="882"/>
                    <a:pt x="2895" y="914"/>
                    <a:pt x="2895" y="955"/>
                  </a:cubicBezTo>
                  <a:cubicBezTo>
                    <a:pt x="2895" y="1293"/>
                    <a:pt x="2895" y="1293"/>
                    <a:pt x="2895" y="1293"/>
                  </a:cubicBezTo>
                  <a:cubicBezTo>
                    <a:pt x="2895" y="1334"/>
                    <a:pt x="2862" y="1368"/>
                    <a:pt x="2822" y="1368"/>
                  </a:cubicBezTo>
                  <a:cubicBezTo>
                    <a:pt x="2781" y="1368"/>
                    <a:pt x="2748" y="1334"/>
                    <a:pt x="2748" y="1293"/>
                  </a:cubicBezTo>
                  <a:cubicBezTo>
                    <a:pt x="2748" y="955"/>
                    <a:pt x="2748" y="955"/>
                    <a:pt x="2748" y="955"/>
                  </a:cubicBezTo>
                  <a:close/>
                  <a:moveTo>
                    <a:pt x="2162" y="852"/>
                  </a:moveTo>
                  <a:cubicBezTo>
                    <a:pt x="2162" y="811"/>
                    <a:pt x="2195" y="778"/>
                    <a:pt x="2235" y="778"/>
                  </a:cubicBezTo>
                  <a:cubicBezTo>
                    <a:pt x="2276" y="778"/>
                    <a:pt x="2309" y="811"/>
                    <a:pt x="2309" y="852"/>
                  </a:cubicBezTo>
                  <a:cubicBezTo>
                    <a:pt x="2309" y="1043"/>
                    <a:pt x="2309" y="1043"/>
                    <a:pt x="2309" y="1043"/>
                  </a:cubicBezTo>
                  <a:cubicBezTo>
                    <a:pt x="2309" y="1083"/>
                    <a:pt x="2276" y="1117"/>
                    <a:pt x="2235" y="1117"/>
                  </a:cubicBezTo>
                  <a:cubicBezTo>
                    <a:pt x="2195" y="1117"/>
                    <a:pt x="2162" y="1083"/>
                    <a:pt x="2162" y="1042"/>
                  </a:cubicBezTo>
                  <a:cubicBezTo>
                    <a:pt x="2162" y="852"/>
                    <a:pt x="2162" y="852"/>
                    <a:pt x="2162" y="852"/>
                  </a:cubicBezTo>
                  <a:close/>
                  <a:moveTo>
                    <a:pt x="1952" y="826"/>
                  </a:moveTo>
                  <a:cubicBezTo>
                    <a:pt x="1993" y="826"/>
                    <a:pt x="2026" y="858"/>
                    <a:pt x="2026" y="899"/>
                  </a:cubicBezTo>
                  <a:cubicBezTo>
                    <a:pt x="2026" y="940"/>
                    <a:pt x="1993" y="973"/>
                    <a:pt x="1952" y="973"/>
                  </a:cubicBezTo>
                  <a:cubicBezTo>
                    <a:pt x="1911" y="973"/>
                    <a:pt x="1879" y="940"/>
                    <a:pt x="1879" y="899"/>
                  </a:cubicBezTo>
                  <a:cubicBezTo>
                    <a:pt x="1879" y="858"/>
                    <a:pt x="1911" y="826"/>
                    <a:pt x="1952" y="826"/>
                  </a:cubicBezTo>
                  <a:close/>
                  <a:moveTo>
                    <a:pt x="1301" y="815"/>
                  </a:moveTo>
                  <a:cubicBezTo>
                    <a:pt x="1301" y="774"/>
                    <a:pt x="1334" y="742"/>
                    <a:pt x="1375" y="742"/>
                  </a:cubicBezTo>
                  <a:cubicBezTo>
                    <a:pt x="1416" y="742"/>
                    <a:pt x="1448" y="774"/>
                    <a:pt x="1448" y="815"/>
                  </a:cubicBezTo>
                  <a:cubicBezTo>
                    <a:pt x="1448" y="1006"/>
                    <a:pt x="1448" y="1006"/>
                    <a:pt x="1448" y="1006"/>
                  </a:cubicBezTo>
                  <a:cubicBezTo>
                    <a:pt x="1448" y="1046"/>
                    <a:pt x="1416" y="1080"/>
                    <a:pt x="1375" y="1080"/>
                  </a:cubicBezTo>
                  <a:cubicBezTo>
                    <a:pt x="1334" y="1080"/>
                    <a:pt x="1301" y="1046"/>
                    <a:pt x="1301" y="1006"/>
                  </a:cubicBezTo>
                  <a:cubicBezTo>
                    <a:pt x="1301" y="815"/>
                    <a:pt x="1301" y="815"/>
                    <a:pt x="1301" y="815"/>
                  </a:cubicBezTo>
                  <a:close/>
                  <a:moveTo>
                    <a:pt x="1375" y="1141"/>
                  </a:moveTo>
                  <a:cubicBezTo>
                    <a:pt x="1416" y="1141"/>
                    <a:pt x="1448" y="1173"/>
                    <a:pt x="1448" y="1214"/>
                  </a:cubicBezTo>
                  <a:cubicBezTo>
                    <a:pt x="1448" y="1255"/>
                    <a:pt x="1416" y="1288"/>
                    <a:pt x="1375" y="1288"/>
                  </a:cubicBezTo>
                  <a:cubicBezTo>
                    <a:pt x="1334" y="1288"/>
                    <a:pt x="1301" y="1255"/>
                    <a:pt x="1301" y="1214"/>
                  </a:cubicBezTo>
                  <a:cubicBezTo>
                    <a:pt x="1301" y="1173"/>
                    <a:pt x="1334" y="1141"/>
                    <a:pt x="1375" y="1141"/>
                  </a:cubicBezTo>
                  <a:close/>
                  <a:moveTo>
                    <a:pt x="1080" y="409"/>
                  </a:moveTo>
                  <a:cubicBezTo>
                    <a:pt x="1121" y="409"/>
                    <a:pt x="1154" y="442"/>
                    <a:pt x="1154" y="483"/>
                  </a:cubicBezTo>
                  <a:cubicBezTo>
                    <a:pt x="1154" y="523"/>
                    <a:pt x="1121" y="556"/>
                    <a:pt x="1080" y="556"/>
                  </a:cubicBezTo>
                  <a:cubicBezTo>
                    <a:pt x="1040" y="556"/>
                    <a:pt x="1007" y="523"/>
                    <a:pt x="1007" y="483"/>
                  </a:cubicBezTo>
                  <a:cubicBezTo>
                    <a:pt x="1007" y="442"/>
                    <a:pt x="1040" y="409"/>
                    <a:pt x="1080" y="409"/>
                  </a:cubicBezTo>
                  <a:close/>
                  <a:moveTo>
                    <a:pt x="805" y="681"/>
                  </a:moveTo>
                  <a:cubicBezTo>
                    <a:pt x="845" y="681"/>
                    <a:pt x="878" y="714"/>
                    <a:pt x="878" y="754"/>
                  </a:cubicBezTo>
                  <a:cubicBezTo>
                    <a:pt x="878" y="794"/>
                    <a:pt x="845" y="828"/>
                    <a:pt x="805" y="828"/>
                  </a:cubicBezTo>
                  <a:cubicBezTo>
                    <a:pt x="764" y="828"/>
                    <a:pt x="731" y="794"/>
                    <a:pt x="731" y="754"/>
                  </a:cubicBezTo>
                  <a:cubicBezTo>
                    <a:pt x="731" y="714"/>
                    <a:pt x="764" y="681"/>
                    <a:pt x="805" y="681"/>
                  </a:cubicBezTo>
                  <a:close/>
                  <a:moveTo>
                    <a:pt x="731" y="967"/>
                  </a:moveTo>
                  <a:cubicBezTo>
                    <a:pt x="731" y="926"/>
                    <a:pt x="764" y="894"/>
                    <a:pt x="805" y="894"/>
                  </a:cubicBezTo>
                  <a:cubicBezTo>
                    <a:pt x="845" y="894"/>
                    <a:pt x="878" y="926"/>
                    <a:pt x="878" y="967"/>
                  </a:cubicBezTo>
                  <a:cubicBezTo>
                    <a:pt x="878" y="1157"/>
                    <a:pt x="878" y="1157"/>
                    <a:pt x="878" y="1157"/>
                  </a:cubicBezTo>
                  <a:cubicBezTo>
                    <a:pt x="878" y="1198"/>
                    <a:pt x="845" y="1231"/>
                    <a:pt x="805" y="1231"/>
                  </a:cubicBezTo>
                  <a:cubicBezTo>
                    <a:pt x="764" y="1231"/>
                    <a:pt x="731" y="1198"/>
                    <a:pt x="731" y="1157"/>
                  </a:cubicBezTo>
                  <a:cubicBezTo>
                    <a:pt x="731" y="967"/>
                    <a:pt x="731" y="967"/>
                    <a:pt x="731" y="967"/>
                  </a:cubicBezTo>
                  <a:close/>
                  <a:moveTo>
                    <a:pt x="292" y="1529"/>
                  </a:moveTo>
                  <a:cubicBezTo>
                    <a:pt x="292" y="1570"/>
                    <a:pt x="258" y="1603"/>
                    <a:pt x="218" y="1603"/>
                  </a:cubicBezTo>
                  <a:cubicBezTo>
                    <a:pt x="178" y="1603"/>
                    <a:pt x="145" y="1570"/>
                    <a:pt x="145" y="1529"/>
                  </a:cubicBezTo>
                  <a:cubicBezTo>
                    <a:pt x="145" y="1488"/>
                    <a:pt x="178" y="1456"/>
                    <a:pt x="218" y="1456"/>
                  </a:cubicBezTo>
                  <a:cubicBezTo>
                    <a:pt x="258" y="1456"/>
                    <a:pt x="292" y="1488"/>
                    <a:pt x="292" y="1529"/>
                  </a:cubicBezTo>
                  <a:close/>
                  <a:moveTo>
                    <a:pt x="140" y="955"/>
                  </a:moveTo>
                  <a:cubicBezTo>
                    <a:pt x="140" y="914"/>
                    <a:pt x="173" y="882"/>
                    <a:pt x="214" y="882"/>
                  </a:cubicBezTo>
                  <a:cubicBezTo>
                    <a:pt x="254" y="882"/>
                    <a:pt x="287" y="914"/>
                    <a:pt x="287" y="955"/>
                  </a:cubicBezTo>
                  <a:cubicBezTo>
                    <a:pt x="287" y="1293"/>
                    <a:pt x="287" y="1293"/>
                    <a:pt x="287" y="1293"/>
                  </a:cubicBezTo>
                  <a:cubicBezTo>
                    <a:pt x="287" y="1334"/>
                    <a:pt x="254" y="1368"/>
                    <a:pt x="214" y="1368"/>
                  </a:cubicBezTo>
                  <a:cubicBezTo>
                    <a:pt x="173" y="1368"/>
                    <a:pt x="140" y="1334"/>
                    <a:pt x="140" y="1293"/>
                  </a:cubicBezTo>
                  <a:cubicBezTo>
                    <a:pt x="140" y="955"/>
                    <a:pt x="140" y="955"/>
                    <a:pt x="140" y="95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0" name="Freeform 44"/>
            <p:cNvSpPr>
              <a:spLocks/>
            </p:cNvSpPr>
            <p:nvPr userDrawn="1"/>
          </p:nvSpPr>
          <p:spPr bwMode="auto">
            <a:xfrm>
              <a:off x="2070100" y="1039813"/>
              <a:ext cx="176213" cy="579438"/>
            </a:xfrm>
            <a:custGeom>
              <a:avLst/>
              <a:gdLst>
                <a:gd name="T0" fmla="*/ 73 w 147"/>
                <a:gd name="T1" fmla="*/ 486 h 486"/>
                <a:gd name="T2" fmla="*/ 147 w 147"/>
                <a:gd name="T3" fmla="*/ 412 h 486"/>
                <a:gd name="T4" fmla="*/ 147 w 147"/>
                <a:gd name="T5" fmla="*/ 74 h 486"/>
                <a:gd name="T6" fmla="*/ 73 w 147"/>
                <a:gd name="T7" fmla="*/ 0 h 486"/>
                <a:gd name="T8" fmla="*/ 0 w 147"/>
                <a:gd name="T9" fmla="*/ 74 h 486"/>
                <a:gd name="T10" fmla="*/ 0 w 147"/>
                <a:gd name="T11" fmla="*/ 412 h 486"/>
                <a:gd name="T12" fmla="*/ 73 w 1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147" h="486">
                  <a:moveTo>
                    <a:pt x="73" y="486"/>
                  </a:moveTo>
                  <a:cubicBezTo>
                    <a:pt x="113" y="486"/>
                    <a:pt x="147" y="453"/>
                    <a:pt x="147" y="412"/>
                  </a:cubicBezTo>
                  <a:cubicBezTo>
                    <a:pt x="147" y="412"/>
                    <a:pt x="147" y="412"/>
                    <a:pt x="147" y="74"/>
                  </a:cubicBezTo>
                  <a:cubicBezTo>
                    <a:pt x="147" y="33"/>
                    <a:pt x="113" y="0"/>
                    <a:pt x="73" y="0"/>
                  </a:cubicBezTo>
                  <a:cubicBezTo>
                    <a:pt x="32" y="0"/>
                    <a:pt x="0" y="33"/>
                    <a:pt x="0" y="74"/>
                  </a:cubicBezTo>
                  <a:cubicBezTo>
                    <a:pt x="0" y="74"/>
                    <a:pt x="0" y="74"/>
                    <a:pt x="0" y="412"/>
                  </a:cubicBezTo>
                  <a:cubicBezTo>
                    <a:pt x="0" y="453"/>
                    <a:pt x="32" y="486"/>
                    <a:pt x="73" y="48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1" name="Freeform 45"/>
            <p:cNvSpPr>
              <a:spLocks/>
            </p:cNvSpPr>
            <p:nvPr userDrawn="1"/>
          </p:nvSpPr>
          <p:spPr bwMode="auto">
            <a:xfrm>
              <a:off x="3449638" y="1258888"/>
              <a:ext cx="176213" cy="404813"/>
            </a:xfrm>
            <a:custGeom>
              <a:avLst/>
              <a:gdLst>
                <a:gd name="T0" fmla="*/ 74 w 148"/>
                <a:gd name="T1" fmla="*/ 339 h 339"/>
                <a:gd name="T2" fmla="*/ 148 w 148"/>
                <a:gd name="T3" fmla="*/ 265 h 339"/>
                <a:gd name="T4" fmla="*/ 148 w 148"/>
                <a:gd name="T5" fmla="*/ 74 h 339"/>
                <a:gd name="T6" fmla="*/ 74 w 148"/>
                <a:gd name="T7" fmla="*/ 0 h 339"/>
                <a:gd name="T8" fmla="*/ 0 w 148"/>
                <a:gd name="T9" fmla="*/ 74 h 339"/>
                <a:gd name="T10" fmla="*/ 0 w 148"/>
                <a:gd name="T11" fmla="*/ 265 h 339"/>
                <a:gd name="T12" fmla="*/ 74 w 148"/>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48" h="339">
                  <a:moveTo>
                    <a:pt x="74" y="339"/>
                  </a:moveTo>
                  <a:cubicBezTo>
                    <a:pt x="115" y="339"/>
                    <a:pt x="148" y="306"/>
                    <a:pt x="148" y="265"/>
                  </a:cubicBezTo>
                  <a:cubicBezTo>
                    <a:pt x="148" y="265"/>
                    <a:pt x="148" y="265"/>
                    <a:pt x="148" y="74"/>
                  </a:cubicBezTo>
                  <a:cubicBezTo>
                    <a:pt x="148" y="33"/>
                    <a:pt x="115" y="0"/>
                    <a:pt x="74" y="0"/>
                  </a:cubicBezTo>
                  <a:cubicBezTo>
                    <a:pt x="33" y="0"/>
                    <a:pt x="0" y="33"/>
                    <a:pt x="0" y="74"/>
                  </a:cubicBezTo>
                  <a:cubicBezTo>
                    <a:pt x="0" y="74"/>
                    <a:pt x="0" y="74"/>
                    <a:pt x="0" y="265"/>
                  </a:cubicBezTo>
                  <a:cubicBezTo>
                    <a:pt x="0" y="306"/>
                    <a:pt x="33" y="339"/>
                    <a:pt x="74" y="3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2" name="Oval 46"/>
            <p:cNvSpPr>
              <a:spLocks noChangeArrowheads="1"/>
            </p:cNvSpPr>
            <p:nvPr userDrawn="1"/>
          </p:nvSpPr>
          <p:spPr bwMode="auto">
            <a:xfrm>
              <a:off x="1714500" y="612776"/>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3" name="Freeform 47"/>
            <p:cNvSpPr>
              <a:spLocks/>
            </p:cNvSpPr>
            <p:nvPr userDrawn="1"/>
          </p:nvSpPr>
          <p:spPr bwMode="auto">
            <a:xfrm>
              <a:off x="2760663" y="1162051"/>
              <a:ext cx="174625" cy="401638"/>
            </a:xfrm>
            <a:custGeom>
              <a:avLst/>
              <a:gdLst>
                <a:gd name="T0" fmla="*/ 73 w 147"/>
                <a:gd name="T1" fmla="*/ 337 h 337"/>
                <a:gd name="T2" fmla="*/ 147 w 147"/>
                <a:gd name="T3" fmla="*/ 264 h 337"/>
                <a:gd name="T4" fmla="*/ 147 w 147"/>
                <a:gd name="T5" fmla="*/ 74 h 337"/>
                <a:gd name="T6" fmla="*/ 73 w 147"/>
                <a:gd name="T7" fmla="*/ 0 h 337"/>
                <a:gd name="T8" fmla="*/ 0 w 147"/>
                <a:gd name="T9" fmla="*/ 74 h 337"/>
                <a:gd name="T10" fmla="*/ 0 w 147"/>
                <a:gd name="T11" fmla="*/ 264 h 337"/>
                <a:gd name="T12" fmla="*/ 73 w 147"/>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147" h="337">
                  <a:moveTo>
                    <a:pt x="73" y="337"/>
                  </a:moveTo>
                  <a:cubicBezTo>
                    <a:pt x="114" y="337"/>
                    <a:pt x="147" y="305"/>
                    <a:pt x="147" y="264"/>
                  </a:cubicBezTo>
                  <a:cubicBezTo>
                    <a:pt x="147" y="264"/>
                    <a:pt x="147" y="264"/>
                    <a:pt x="147" y="74"/>
                  </a:cubicBezTo>
                  <a:cubicBezTo>
                    <a:pt x="147" y="33"/>
                    <a:pt x="114" y="0"/>
                    <a:pt x="73" y="0"/>
                  </a:cubicBezTo>
                  <a:cubicBezTo>
                    <a:pt x="32" y="0"/>
                    <a:pt x="0" y="33"/>
                    <a:pt x="0" y="74"/>
                  </a:cubicBezTo>
                  <a:cubicBezTo>
                    <a:pt x="0" y="74"/>
                    <a:pt x="0" y="74"/>
                    <a:pt x="0" y="264"/>
                  </a:cubicBezTo>
                  <a:cubicBezTo>
                    <a:pt x="0" y="305"/>
                    <a:pt x="32" y="337"/>
                    <a:pt x="73" y="33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4" name="Oval 48"/>
            <p:cNvSpPr>
              <a:spLocks noChangeArrowheads="1"/>
            </p:cNvSpPr>
            <p:nvPr userDrawn="1"/>
          </p:nvSpPr>
          <p:spPr bwMode="auto">
            <a:xfrm>
              <a:off x="2070100" y="803276"/>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5" name="Oval 49"/>
            <p:cNvSpPr>
              <a:spLocks noChangeArrowheads="1"/>
            </p:cNvSpPr>
            <p:nvPr userDrawn="1"/>
          </p:nvSpPr>
          <p:spPr bwMode="auto">
            <a:xfrm>
              <a:off x="3449638" y="1022351"/>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4" name="Retângulo 3"/>
          <p:cNvSpPr/>
          <p:nvPr userDrawn="1"/>
        </p:nvSpPr>
        <p:spPr>
          <a:xfrm>
            <a:off x="0" y="6768251"/>
            <a:ext cx="9144000" cy="89749"/>
          </a:xfrm>
          <a:prstGeom prst="rect">
            <a:avLst/>
          </a:prstGeom>
          <a:solidFill>
            <a:srgbClr val="6F7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p:cNvSpPr/>
          <p:nvPr userDrawn="1"/>
        </p:nvSpPr>
        <p:spPr>
          <a:xfrm flipV="1">
            <a:off x="0" y="6722532"/>
            <a:ext cx="9144000" cy="45719"/>
          </a:xfrm>
          <a:prstGeom prst="rect">
            <a:avLst/>
          </a:prstGeom>
          <a:solidFill>
            <a:srgbClr val="41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userDrawn="1"/>
        </p:nvSpPr>
        <p:spPr>
          <a:xfrm>
            <a:off x="2940784" y="1772816"/>
            <a:ext cx="3262432" cy="1323439"/>
          </a:xfrm>
          <a:prstGeom prst="rect">
            <a:avLst/>
          </a:prstGeom>
          <a:noFill/>
        </p:spPr>
        <p:txBody>
          <a:bodyPr wrap="none" rtlCol="0">
            <a:spAutoFit/>
          </a:bodyPr>
          <a:lstStyle/>
          <a:p>
            <a:r>
              <a:rPr lang="pt-BR" sz="8000" b="1" dirty="0">
                <a:solidFill>
                  <a:srgbClr val="85847F"/>
                </a:solidFill>
              </a:rPr>
              <a:t>ISCAL</a:t>
            </a:r>
          </a:p>
        </p:txBody>
      </p:sp>
      <p:sp>
        <p:nvSpPr>
          <p:cNvPr id="58" name="CaixaDeTexto 57">
            <a:extLst>
              <a:ext uri="{FF2B5EF4-FFF2-40B4-BE49-F238E27FC236}">
                <a16:creationId xmlns:a16="http://schemas.microsoft.com/office/drawing/2014/main" id="{2FDA1E2A-E6B0-9B42-91BD-86929D95A3FD}"/>
              </a:ext>
            </a:extLst>
          </p:cNvPr>
          <p:cNvSpPr txBox="1"/>
          <p:nvPr userDrawn="1"/>
        </p:nvSpPr>
        <p:spPr>
          <a:xfrm>
            <a:off x="2049276" y="2859475"/>
            <a:ext cx="5045484" cy="400110"/>
          </a:xfrm>
          <a:prstGeom prst="rect">
            <a:avLst/>
          </a:prstGeom>
          <a:noFill/>
        </p:spPr>
        <p:txBody>
          <a:bodyPr wrap="none" rtlCol="0">
            <a:spAutoFit/>
          </a:bodyPr>
          <a:lstStyle/>
          <a:p>
            <a:pPr algn="ctr"/>
            <a:r>
              <a:rPr lang="pt-BR" sz="2000" b="1" dirty="0" err="1">
                <a:solidFill>
                  <a:srgbClr val="85847F"/>
                </a:solidFill>
                <a:latin typeface="+mj-lt"/>
              </a:rPr>
              <a:t>Índice</a:t>
            </a:r>
            <a:r>
              <a:rPr lang="pt-BR" sz="2000" b="1" dirty="0">
                <a:solidFill>
                  <a:srgbClr val="85847F"/>
                </a:solidFill>
                <a:latin typeface="+mj-lt"/>
              </a:rPr>
              <a:t> de </a:t>
            </a:r>
            <a:r>
              <a:rPr lang="pt-BR" sz="2000" b="1" dirty="0" err="1">
                <a:solidFill>
                  <a:srgbClr val="85847F"/>
                </a:solidFill>
                <a:latin typeface="+mj-lt"/>
              </a:rPr>
              <a:t>Satisfacción</a:t>
            </a:r>
            <a:r>
              <a:rPr lang="pt-BR" sz="2000" b="1" dirty="0">
                <a:solidFill>
                  <a:srgbClr val="85847F"/>
                </a:solidFill>
                <a:latin typeface="+mj-lt"/>
              </a:rPr>
              <a:t> </a:t>
            </a:r>
            <a:r>
              <a:rPr lang="pt-BR" sz="2000" b="1" dirty="0" err="1">
                <a:solidFill>
                  <a:srgbClr val="85847F"/>
                </a:solidFill>
                <a:latin typeface="+mj-lt"/>
              </a:rPr>
              <a:t>con</a:t>
            </a:r>
            <a:r>
              <a:rPr lang="pt-BR" sz="2000" b="1" dirty="0">
                <a:solidFill>
                  <a:srgbClr val="85847F"/>
                </a:solidFill>
                <a:latin typeface="+mj-lt"/>
              </a:rPr>
              <a:t> </a:t>
            </a:r>
            <a:r>
              <a:rPr lang="pt-BR" sz="2000" b="1" dirty="0" err="1">
                <a:solidFill>
                  <a:srgbClr val="85847F"/>
                </a:solidFill>
                <a:latin typeface="+mj-lt"/>
              </a:rPr>
              <a:t>la</a:t>
            </a:r>
            <a:r>
              <a:rPr lang="pt-BR" sz="2000" b="1" dirty="0">
                <a:solidFill>
                  <a:srgbClr val="85847F"/>
                </a:solidFill>
                <a:latin typeface="+mj-lt"/>
              </a:rPr>
              <a:t> </a:t>
            </a:r>
            <a:r>
              <a:rPr lang="pt-BR" sz="2000" b="1" dirty="0" err="1">
                <a:solidFill>
                  <a:srgbClr val="85847F"/>
                </a:solidFill>
                <a:latin typeface="+mj-lt"/>
              </a:rPr>
              <a:t>Calidad</a:t>
            </a:r>
            <a:r>
              <a:rPr lang="pt-BR" sz="2000" b="1" dirty="0">
                <a:solidFill>
                  <a:srgbClr val="85847F"/>
                </a:solidFill>
                <a:latin typeface="+mj-lt"/>
              </a:rPr>
              <a:t> </a:t>
            </a:r>
            <a:r>
              <a:rPr lang="pt-BR" sz="2000" b="1" dirty="0" err="1">
                <a:solidFill>
                  <a:srgbClr val="85847F"/>
                </a:solidFill>
                <a:latin typeface="+mj-lt"/>
              </a:rPr>
              <a:t>Percibida</a:t>
            </a:r>
            <a:endParaRPr lang="pt-BR" sz="2000" b="1" dirty="0">
              <a:solidFill>
                <a:srgbClr val="85847F"/>
              </a:solidFill>
              <a:latin typeface="+mj-lt"/>
            </a:endParaRPr>
          </a:p>
        </p:txBody>
      </p:sp>
    </p:spTree>
    <p:extLst>
      <p:ext uri="{BB962C8B-B14F-4D97-AF65-F5344CB8AC3E}">
        <p14:creationId xmlns:p14="http://schemas.microsoft.com/office/powerpoint/2010/main" val="116645860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IIC - ÍNDICE DE INSATISFACCIÓN ">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7" name="Retângulo 56"/>
          <p:cNvSpPr/>
          <p:nvPr userDrawn="1"/>
        </p:nvSpPr>
        <p:spPr>
          <a:xfrm>
            <a:off x="0" y="2631545"/>
            <a:ext cx="9144000" cy="4226455"/>
          </a:xfrm>
          <a:prstGeom prst="rect">
            <a:avLst/>
          </a:prstGeom>
          <a:solidFill>
            <a:schemeClr val="tx1">
              <a:lumMod val="65000"/>
              <a:lumOff val="3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6" name="Grupo 55"/>
          <p:cNvGrpSpPr/>
          <p:nvPr userDrawn="1"/>
        </p:nvGrpSpPr>
        <p:grpSpPr>
          <a:xfrm>
            <a:off x="0" y="33864"/>
            <a:ext cx="9144000" cy="5632450"/>
            <a:chOff x="0" y="612776"/>
            <a:chExt cx="9144000" cy="5632450"/>
          </a:xfrm>
          <a:solidFill>
            <a:schemeClr val="bg1"/>
          </a:solidFill>
          <a:effectLst/>
        </p:grpSpPr>
        <p:sp>
          <p:nvSpPr>
            <p:cNvPr id="11" name="Oval 5"/>
            <p:cNvSpPr>
              <a:spLocks noChangeArrowheads="1"/>
            </p:cNvSpPr>
            <p:nvPr userDrawn="1"/>
          </p:nvSpPr>
          <p:spPr bwMode="auto">
            <a:xfrm>
              <a:off x="2770188" y="6069013"/>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2" name="Oval 6"/>
            <p:cNvSpPr>
              <a:spLocks noChangeArrowheads="1"/>
            </p:cNvSpPr>
            <p:nvPr userDrawn="1"/>
          </p:nvSpPr>
          <p:spPr bwMode="auto">
            <a:xfrm>
              <a:off x="3468688" y="5881688"/>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3" name="Oval 7"/>
            <p:cNvSpPr>
              <a:spLocks noChangeArrowheads="1"/>
            </p:cNvSpPr>
            <p:nvPr userDrawn="1"/>
          </p:nvSpPr>
          <p:spPr bwMode="auto">
            <a:xfrm>
              <a:off x="4149725" y="5659438"/>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4" name="Oval 8"/>
            <p:cNvSpPr>
              <a:spLocks noChangeArrowheads="1"/>
            </p:cNvSpPr>
            <p:nvPr userDrawn="1"/>
          </p:nvSpPr>
          <p:spPr bwMode="auto">
            <a:xfrm>
              <a:off x="4837113" y="5881688"/>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5" name="Freeform 9"/>
            <p:cNvSpPr>
              <a:spLocks/>
            </p:cNvSpPr>
            <p:nvPr userDrawn="1"/>
          </p:nvSpPr>
          <p:spPr bwMode="auto">
            <a:xfrm>
              <a:off x="2414588" y="5237163"/>
              <a:ext cx="174625" cy="581025"/>
            </a:xfrm>
            <a:custGeom>
              <a:avLst/>
              <a:gdLst>
                <a:gd name="T0" fmla="*/ 74 w 147"/>
                <a:gd name="T1" fmla="*/ 0 h 487"/>
                <a:gd name="T2" fmla="*/ 0 w 147"/>
                <a:gd name="T3" fmla="*/ 74 h 487"/>
                <a:gd name="T4" fmla="*/ 0 w 147"/>
                <a:gd name="T5" fmla="*/ 412 h 487"/>
                <a:gd name="T6" fmla="*/ 74 w 147"/>
                <a:gd name="T7" fmla="*/ 487 h 487"/>
                <a:gd name="T8" fmla="*/ 147 w 147"/>
                <a:gd name="T9" fmla="*/ 412 h 487"/>
                <a:gd name="T10" fmla="*/ 147 w 147"/>
                <a:gd name="T11" fmla="*/ 74 h 487"/>
                <a:gd name="T12" fmla="*/ 74 w 147"/>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147" h="487">
                  <a:moveTo>
                    <a:pt x="74" y="0"/>
                  </a:moveTo>
                  <a:cubicBezTo>
                    <a:pt x="33" y="0"/>
                    <a:pt x="0" y="33"/>
                    <a:pt x="0" y="74"/>
                  </a:cubicBezTo>
                  <a:cubicBezTo>
                    <a:pt x="0" y="74"/>
                    <a:pt x="0" y="74"/>
                    <a:pt x="0" y="412"/>
                  </a:cubicBezTo>
                  <a:cubicBezTo>
                    <a:pt x="0" y="453"/>
                    <a:pt x="33" y="487"/>
                    <a:pt x="74" y="487"/>
                  </a:cubicBezTo>
                  <a:cubicBezTo>
                    <a:pt x="115" y="487"/>
                    <a:pt x="147" y="453"/>
                    <a:pt x="147" y="412"/>
                  </a:cubicBezTo>
                  <a:cubicBezTo>
                    <a:pt x="147" y="412"/>
                    <a:pt x="147" y="412"/>
                    <a:pt x="147" y="74"/>
                  </a:cubicBezTo>
                  <a:cubicBezTo>
                    <a:pt x="147" y="33"/>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6" name="Freeform 10"/>
            <p:cNvSpPr>
              <a:spLocks/>
            </p:cNvSpPr>
            <p:nvPr userDrawn="1"/>
          </p:nvSpPr>
          <p:spPr bwMode="auto">
            <a:xfrm>
              <a:off x="4149725" y="5194301"/>
              <a:ext cx="174625" cy="403225"/>
            </a:xfrm>
            <a:custGeom>
              <a:avLst/>
              <a:gdLst>
                <a:gd name="T0" fmla="*/ 74 w 147"/>
                <a:gd name="T1" fmla="*/ 0 h 338"/>
                <a:gd name="T2" fmla="*/ 0 w 147"/>
                <a:gd name="T3" fmla="*/ 73 h 338"/>
                <a:gd name="T4" fmla="*/ 0 w 147"/>
                <a:gd name="T5" fmla="*/ 264 h 338"/>
                <a:gd name="T6" fmla="*/ 74 w 147"/>
                <a:gd name="T7" fmla="*/ 338 h 338"/>
                <a:gd name="T8" fmla="*/ 147 w 147"/>
                <a:gd name="T9" fmla="*/ 264 h 338"/>
                <a:gd name="T10" fmla="*/ 147 w 147"/>
                <a:gd name="T11" fmla="*/ 73 h 338"/>
                <a:gd name="T12" fmla="*/ 74 w 147"/>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47" h="338">
                  <a:moveTo>
                    <a:pt x="74" y="0"/>
                  </a:moveTo>
                  <a:cubicBezTo>
                    <a:pt x="33" y="0"/>
                    <a:pt x="0" y="32"/>
                    <a:pt x="0" y="73"/>
                  </a:cubicBezTo>
                  <a:cubicBezTo>
                    <a:pt x="0" y="73"/>
                    <a:pt x="0" y="73"/>
                    <a:pt x="0" y="264"/>
                  </a:cubicBezTo>
                  <a:cubicBezTo>
                    <a:pt x="0" y="305"/>
                    <a:pt x="33" y="338"/>
                    <a:pt x="74" y="338"/>
                  </a:cubicBezTo>
                  <a:cubicBezTo>
                    <a:pt x="115" y="338"/>
                    <a:pt x="147" y="305"/>
                    <a:pt x="147" y="264"/>
                  </a:cubicBezTo>
                  <a:cubicBezTo>
                    <a:pt x="147" y="264"/>
                    <a:pt x="147" y="264"/>
                    <a:pt x="147" y="73"/>
                  </a:cubicBezTo>
                  <a:cubicBezTo>
                    <a:pt x="147"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7" name="Oval 11"/>
            <p:cNvSpPr>
              <a:spLocks noChangeArrowheads="1"/>
            </p:cNvSpPr>
            <p:nvPr userDrawn="1"/>
          </p:nvSpPr>
          <p:spPr bwMode="auto">
            <a:xfrm>
              <a:off x="354013" y="5881688"/>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8" name="Oval 12"/>
            <p:cNvSpPr>
              <a:spLocks noChangeArrowheads="1"/>
            </p:cNvSpPr>
            <p:nvPr userDrawn="1"/>
          </p:nvSpPr>
          <p:spPr bwMode="auto">
            <a:xfrm>
              <a:off x="2414588" y="5878513"/>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9" name="Oval 13"/>
            <p:cNvSpPr>
              <a:spLocks noChangeArrowheads="1"/>
            </p:cNvSpPr>
            <p:nvPr userDrawn="1"/>
          </p:nvSpPr>
          <p:spPr bwMode="auto">
            <a:xfrm>
              <a:off x="1035050" y="5659438"/>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 name="Freeform 14"/>
            <p:cNvSpPr>
              <a:spLocks/>
            </p:cNvSpPr>
            <p:nvPr userDrawn="1"/>
          </p:nvSpPr>
          <p:spPr bwMode="auto">
            <a:xfrm>
              <a:off x="1724025" y="5294313"/>
              <a:ext cx="176213" cy="401638"/>
            </a:xfrm>
            <a:custGeom>
              <a:avLst/>
              <a:gdLst>
                <a:gd name="T0" fmla="*/ 74 w 148"/>
                <a:gd name="T1" fmla="*/ 0 h 337"/>
                <a:gd name="T2" fmla="*/ 0 w 148"/>
                <a:gd name="T3" fmla="*/ 73 h 337"/>
                <a:gd name="T4" fmla="*/ 0 w 148"/>
                <a:gd name="T5" fmla="*/ 264 h 337"/>
                <a:gd name="T6" fmla="*/ 74 w 148"/>
                <a:gd name="T7" fmla="*/ 337 h 337"/>
                <a:gd name="T8" fmla="*/ 148 w 148"/>
                <a:gd name="T9" fmla="*/ 264 h 337"/>
                <a:gd name="T10" fmla="*/ 148 w 148"/>
                <a:gd name="T11" fmla="*/ 73 h 337"/>
                <a:gd name="T12" fmla="*/ 74 w 148"/>
                <a:gd name="T13" fmla="*/ 0 h 337"/>
              </a:gdLst>
              <a:ahLst/>
              <a:cxnLst>
                <a:cxn ang="0">
                  <a:pos x="T0" y="T1"/>
                </a:cxn>
                <a:cxn ang="0">
                  <a:pos x="T2" y="T3"/>
                </a:cxn>
                <a:cxn ang="0">
                  <a:pos x="T4" y="T5"/>
                </a:cxn>
                <a:cxn ang="0">
                  <a:pos x="T6" y="T7"/>
                </a:cxn>
                <a:cxn ang="0">
                  <a:pos x="T8" y="T9"/>
                </a:cxn>
                <a:cxn ang="0">
                  <a:pos x="T10" y="T11"/>
                </a:cxn>
                <a:cxn ang="0">
                  <a:pos x="T12" y="T13"/>
                </a:cxn>
              </a:cxnLst>
              <a:rect l="0" t="0" r="r" b="b"/>
              <a:pathLst>
                <a:path w="148" h="337">
                  <a:moveTo>
                    <a:pt x="74" y="0"/>
                  </a:moveTo>
                  <a:cubicBezTo>
                    <a:pt x="34" y="0"/>
                    <a:pt x="0" y="33"/>
                    <a:pt x="0" y="73"/>
                  </a:cubicBezTo>
                  <a:cubicBezTo>
                    <a:pt x="0" y="73"/>
                    <a:pt x="0" y="73"/>
                    <a:pt x="0" y="264"/>
                  </a:cubicBezTo>
                  <a:cubicBezTo>
                    <a:pt x="0" y="304"/>
                    <a:pt x="34" y="337"/>
                    <a:pt x="74" y="337"/>
                  </a:cubicBezTo>
                  <a:cubicBezTo>
                    <a:pt x="115" y="337"/>
                    <a:pt x="148" y="304"/>
                    <a:pt x="148" y="264"/>
                  </a:cubicBezTo>
                  <a:cubicBezTo>
                    <a:pt x="148" y="264"/>
                    <a:pt x="148" y="264"/>
                    <a:pt x="148" y="73"/>
                  </a:cubicBezTo>
                  <a:cubicBezTo>
                    <a:pt x="148" y="33"/>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 name="Freeform 15"/>
            <p:cNvSpPr>
              <a:spLocks/>
            </p:cNvSpPr>
            <p:nvPr userDrawn="1"/>
          </p:nvSpPr>
          <p:spPr bwMode="auto">
            <a:xfrm>
              <a:off x="1035050" y="5194301"/>
              <a:ext cx="174625" cy="403225"/>
            </a:xfrm>
            <a:custGeom>
              <a:avLst/>
              <a:gdLst>
                <a:gd name="T0" fmla="*/ 74 w 147"/>
                <a:gd name="T1" fmla="*/ 0 h 338"/>
                <a:gd name="T2" fmla="*/ 0 w 147"/>
                <a:gd name="T3" fmla="*/ 73 h 338"/>
                <a:gd name="T4" fmla="*/ 0 w 147"/>
                <a:gd name="T5" fmla="*/ 264 h 338"/>
                <a:gd name="T6" fmla="*/ 74 w 147"/>
                <a:gd name="T7" fmla="*/ 338 h 338"/>
                <a:gd name="T8" fmla="*/ 147 w 147"/>
                <a:gd name="T9" fmla="*/ 264 h 338"/>
                <a:gd name="T10" fmla="*/ 147 w 147"/>
                <a:gd name="T11" fmla="*/ 73 h 338"/>
                <a:gd name="T12" fmla="*/ 74 w 147"/>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47" h="338">
                  <a:moveTo>
                    <a:pt x="74" y="0"/>
                  </a:moveTo>
                  <a:cubicBezTo>
                    <a:pt x="33" y="0"/>
                    <a:pt x="0" y="32"/>
                    <a:pt x="0" y="73"/>
                  </a:cubicBezTo>
                  <a:cubicBezTo>
                    <a:pt x="0" y="73"/>
                    <a:pt x="0" y="73"/>
                    <a:pt x="0" y="264"/>
                  </a:cubicBezTo>
                  <a:cubicBezTo>
                    <a:pt x="0" y="305"/>
                    <a:pt x="33" y="338"/>
                    <a:pt x="74" y="338"/>
                  </a:cubicBezTo>
                  <a:cubicBezTo>
                    <a:pt x="114" y="338"/>
                    <a:pt x="147" y="305"/>
                    <a:pt x="147" y="264"/>
                  </a:cubicBezTo>
                  <a:cubicBezTo>
                    <a:pt x="147" y="264"/>
                    <a:pt x="147" y="264"/>
                    <a:pt x="147" y="73"/>
                  </a:cubicBezTo>
                  <a:cubicBezTo>
                    <a:pt x="147" y="32"/>
                    <a:pt x="114"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 name="Freeform 16"/>
            <p:cNvSpPr>
              <a:spLocks/>
            </p:cNvSpPr>
            <p:nvPr userDrawn="1"/>
          </p:nvSpPr>
          <p:spPr bwMode="auto">
            <a:xfrm>
              <a:off x="2765425" y="5418138"/>
              <a:ext cx="174625" cy="579438"/>
            </a:xfrm>
            <a:custGeom>
              <a:avLst/>
              <a:gdLst>
                <a:gd name="T0" fmla="*/ 73 w 147"/>
                <a:gd name="T1" fmla="*/ 487 h 487"/>
                <a:gd name="T2" fmla="*/ 147 w 147"/>
                <a:gd name="T3" fmla="*/ 413 h 487"/>
                <a:gd name="T4" fmla="*/ 147 w 147"/>
                <a:gd name="T5" fmla="*/ 75 h 487"/>
                <a:gd name="T6" fmla="*/ 73 w 147"/>
                <a:gd name="T7" fmla="*/ 0 h 487"/>
                <a:gd name="T8" fmla="*/ 0 w 147"/>
                <a:gd name="T9" fmla="*/ 75 h 487"/>
                <a:gd name="T10" fmla="*/ 0 w 147"/>
                <a:gd name="T11" fmla="*/ 413 h 487"/>
                <a:gd name="T12" fmla="*/ 73 w 147"/>
                <a:gd name="T13" fmla="*/ 487 h 487"/>
              </a:gdLst>
              <a:ahLst/>
              <a:cxnLst>
                <a:cxn ang="0">
                  <a:pos x="T0" y="T1"/>
                </a:cxn>
                <a:cxn ang="0">
                  <a:pos x="T2" y="T3"/>
                </a:cxn>
                <a:cxn ang="0">
                  <a:pos x="T4" y="T5"/>
                </a:cxn>
                <a:cxn ang="0">
                  <a:pos x="T6" y="T7"/>
                </a:cxn>
                <a:cxn ang="0">
                  <a:pos x="T8" y="T9"/>
                </a:cxn>
                <a:cxn ang="0">
                  <a:pos x="T10" y="T11"/>
                </a:cxn>
                <a:cxn ang="0">
                  <a:pos x="T12" y="T13"/>
                </a:cxn>
              </a:cxnLst>
              <a:rect l="0" t="0" r="r" b="b"/>
              <a:pathLst>
                <a:path w="147" h="487">
                  <a:moveTo>
                    <a:pt x="73" y="487"/>
                  </a:moveTo>
                  <a:cubicBezTo>
                    <a:pt x="113" y="487"/>
                    <a:pt x="147" y="454"/>
                    <a:pt x="147" y="413"/>
                  </a:cubicBezTo>
                  <a:cubicBezTo>
                    <a:pt x="147" y="413"/>
                    <a:pt x="147" y="413"/>
                    <a:pt x="147" y="75"/>
                  </a:cubicBezTo>
                  <a:cubicBezTo>
                    <a:pt x="147" y="34"/>
                    <a:pt x="113" y="0"/>
                    <a:pt x="73" y="0"/>
                  </a:cubicBezTo>
                  <a:cubicBezTo>
                    <a:pt x="32" y="0"/>
                    <a:pt x="0" y="34"/>
                    <a:pt x="0" y="75"/>
                  </a:cubicBezTo>
                  <a:cubicBezTo>
                    <a:pt x="0" y="75"/>
                    <a:pt x="0" y="75"/>
                    <a:pt x="0" y="413"/>
                  </a:cubicBezTo>
                  <a:cubicBezTo>
                    <a:pt x="0" y="454"/>
                    <a:pt x="32" y="487"/>
                    <a:pt x="73" y="48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3" name="Oval 17"/>
            <p:cNvSpPr>
              <a:spLocks noChangeArrowheads="1"/>
            </p:cNvSpPr>
            <p:nvPr userDrawn="1"/>
          </p:nvSpPr>
          <p:spPr bwMode="auto">
            <a:xfrm>
              <a:off x="7951788" y="5881688"/>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4" name="Oval 18"/>
            <p:cNvSpPr>
              <a:spLocks noChangeArrowheads="1"/>
            </p:cNvSpPr>
            <p:nvPr userDrawn="1"/>
          </p:nvSpPr>
          <p:spPr bwMode="auto">
            <a:xfrm>
              <a:off x="5518150" y="5659438"/>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5" name="Freeform 19"/>
            <p:cNvSpPr>
              <a:spLocks/>
            </p:cNvSpPr>
            <p:nvPr userDrawn="1"/>
          </p:nvSpPr>
          <p:spPr bwMode="auto">
            <a:xfrm>
              <a:off x="7248525" y="5418138"/>
              <a:ext cx="174625" cy="579438"/>
            </a:xfrm>
            <a:custGeom>
              <a:avLst/>
              <a:gdLst>
                <a:gd name="T0" fmla="*/ 73 w 147"/>
                <a:gd name="T1" fmla="*/ 487 h 487"/>
                <a:gd name="T2" fmla="*/ 147 w 147"/>
                <a:gd name="T3" fmla="*/ 413 h 487"/>
                <a:gd name="T4" fmla="*/ 147 w 147"/>
                <a:gd name="T5" fmla="*/ 75 h 487"/>
                <a:gd name="T6" fmla="*/ 73 w 147"/>
                <a:gd name="T7" fmla="*/ 0 h 487"/>
                <a:gd name="T8" fmla="*/ 0 w 147"/>
                <a:gd name="T9" fmla="*/ 75 h 487"/>
                <a:gd name="T10" fmla="*/ 0 w 147"/>
                <a:gd name="T11" fmla="*/ 413 h 487"/>
                <a:gd name="T12" fmla="*/ 73 w 147"/>
                <a:gd name="T13" fmla="*/ 487 h 487"/>
              </a:gdLst>
              <a:ahLst/>
              <a:cxnLst>
                <a:cxn ang="0">
                  <a:pos x="T0" y="T1"/>
                </a:cxn>
                <a:cxn ang="0">
                  <a:pos x="T2" y="T3"/>
                </a:cxn>
                <a:cxn ang="0">
                  <a:pos x="T4" y="T5"/>
                </a:cxn>
                <a:cxn ang="0">
                  <a:pos x="T6" y="T7"/>
                </a:cxn>
                <a:cxn ang="0">
                  <a:pos x="T8" y="T9"/>
                </a:cxn>
                <a:cxn ang="0">
                  <a:pos x="T10" y="T11"/>
                </a:cxn>
                <a:cxn ang="0">
                  <a:pos x="T12" y="T13"/>
                </a:cxn>
              </a:cxnLst>
              <a:rect l="0" t="0" r="r" b="b"/>
              <a:pathLst>
                <a:path w="147" h="487">
                  <a:moveTo>
                    <a:pt x="73" y="487"/>
                  </a:moveTo>
                  <a:cubicBezTo>
                    <a:pt x="114" y="487"/>
                    <a:pt x="147" y="454"/>
                    <a:pt x="147" y="413"/>
                  </a:cubicBezTo>
                  <a:cubicBezTo>
                    <a:pt x="147" y="413"/>
                    <a:pt x="147" y="413"/>
                    <a:pt x="147" y="75"/>
                  </a:cubicBezTo>
                  <a:cubicBezTo>
                    <a:pt x="147" y="34"/>
                    <a:pt x="114" y="0"/>
                    <a:pt x="73" y="0"/>
                  </a:cubicBezTo>
                  <a:cubicBezTo>
                    <a:pt x="32" y="0"/>
                    <a:pt x="0" y="34"/>
                    <a:pt x="0" y="75"/>
                  </a:cubicBezTo>
                  <a:cubicBezTo>
                    <a:pt x="0" y="75"/>
                    <a:pt x="0" y="75"/>
                    <a:pt x="0" y="413"/>
                  </a:cubicBezTo>
                  <a:cubicBezTo>
                    <a:pt x="0" y="454"/>
                    <a:pt x="32" y="487"/>
                    <a:pt x="73" y="48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6" name="Freeform 20"/>
            <p:cNvSpPr>
              <a:spLocks/>
            </p:cNvSpPr>
            <p:nvPr userDrawn="1"/>
          </p:nvSpPr>
          <p:spPr bwMode="auto">
            <a:xfrm>
              <a:off x="8632825" y="5194301"/>
              <a:ext cx="176213" cy="403225"/>
            </a:xfrm>
            <a:custGeom>
              <a:avLst/>
              <a:gdLst>
                <a:gd name="T0" fmla="*/ 74 w 147"/>
                <a:gd name="T1" fmla="*/ 0 h 338"/>
                <a:gd name="T2" fmla="*/ 0 w 147"/>
                <a:gd name="T3" fmla="*/ 73 h 338"/>
                <a:gd name="T4" fmla="*/ 0 w 147"/>
                <a:gd name="T5" fmla="*/ 264 h 338"/>
                <a:gd name="T6" fmla="*/ 74 w 147"/>
                <a:gd name="T7" fmla="*/ 338 h 338"/>
                <a:gd name="T8" fmla="*/ 147 w 147"/>
                <a:gd name="T9" fmla="*/ 264 h 338"/>
                <a:gd name="T10" fmla="*/ 147 w 147"/>
                <a:gd name="T11" fmla="*/ 73 h 338"/>
                <a:gd name="T12" fmla="*/ 74 w 147"/>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47" h="338">
                  <a:moveTo>
                    <a:pt x="74" y="0"/>
                  </a:moveTo>
                  <a:cubicBezTo>
                    <a:pt x="33" y="0"/>
                    <a:pt x="0" y="32"/>
                    <a:pt x="0" y="73"/>
                  </a:cubicBezTo>
                  <a:cubicBezTo>
                    <a:pt x="0" y="73"/>
                    <a:pt x="0" y="73"/>
                    <a:pt x="0" y="264"/>
                  </a:cubicBezTo>
                  <a:cubicBezTo>
                    <a:pt x="0" y="305"/>
                    <a:pt x="33" y="338"/>
                    <a:pt x="74" y="338"/>
                  </a:cubicBezTo>
                  <a:cubicBezTo>
                    <a:pt x="115" y="338"/>
                    <a:pt x="147" y="305"/>
                    <a:pt x="147" y="264"/>
                  </a:cubicBezTo>
                  <a:cubicBezTo>
                    <a:pt x="147" y="264"/>
                    <a:pt x="147" y="264"/>
                    <a:pt x="147" y="73"/>
                  </a:cubicBezTo>
                  <a:cubicBezTo>
                    <a:pt x="147"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7" name="Oval 21"/>
            <p:cNvSpPr>
              <a:spLocks noChangeArrowheads="1"/>
            </p:cNvSpPr>
            <p:nvPr userDrawn="1"/>
          </p:nvSpPr>
          <p:spPr bwMode="auto">
            <a:xfrm>
              <a:off x="8632825" y="5659438"/>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8" name="Oval 22"/>
            <p:cNvSpPr>
              <a:spLocks noChangeArrowheads="1"/>
            </p:cNvSpPr>
            <p:nvPr userDrawn="1"/>
          </p:nvSpPr>
          <p:spPr bwMode="auto">
            <a:xfrm>
              <a:off x="7253288" y="6069013"/>
              <a:ext cx="176213"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9" name="Freeform 23"/>
            <p:cNvSpPr>
              <a:spLocks/>
            </p:cNvSpPr>
            <p:nvPr userDrawn="1"/>
          </p:nvSpPr>
          <p:spPr bwMode="auto">
            <a:xfrm>
              <a:off x="6208713" y="5294313"/>
              <a:ext cx="176213" cy="401638"/>
            </a:xfrm>
            <a:custGeom>
              <a:avLst/>
              <a:gdLst>
                <a:gd name="T0" fmla="*/ 74 w 147"/>
                <a:gd name="T1" fmla="*/ 0 h 337"/>
                <a:gd name="T2" fmla="*/ 0 w 147"/>
                <a:gd name="T3" fmla="*/ 73 h 337"/>
                <a:gd name="T4" fmla="*/ 0 w 147"/>
                <a:gd name="T5" fmla="*/ 264 h 337"/>
                <a:gd name="T6" fmla="*/ 74 w 147"/>
                <a:gd name="T7" fmla="*/ 337 h 337"/>
                <a:gd name="T8" fmla="*/ 147 w 147"/>
                <a:gd name="T9" fmla="*/ 264 h 337"/>
                <a:gd name="T10" fmla="*/ 147 w 147"/>
                <a:gd name="T11" fmla="*/ 73 h 337"/>
                <a:gd name="T12" fmla="*/ 74 w 147"/>
                <a:gd name="T13" fmla="*/ 0 h 337"/>
              </a:gdLst>
              <a:ahLst/>
              <a:cxnLst>
                <a:cxn ang="0">
                  <a:pos x="T0" y="T1"/>
                </a:cxn>
                <a:cxn ang="0">
                  <a:pos x="T2" y="T3"/>
                </a:cxn>
                <a:cxn ang="0">
                  <a:pos x="T4" y="T5"/>
                </a:cxn>
                <a:cxn ang="0">
                  <a:pos x="T6" y="T7"/>
                </a:cxn>
                <a:cxn ang="0">
                  <a:pos x="T8" y="T9"/>
                </a:cxn>
                <a:cxn ang="0">
                  <a:pos x="T10" y="T11"/>
                </a:cxn>
                <a:cxn ang="0">
                  <a:pos x="T12" y="T13"/>
                </a:cxn>
              </a:cxnLst>
              <a:rect l="0" t="0" r="r" b="b"/>
              <a:pathLst>
                <a:path w="147" h="337">
                  <a:moveTo>
                    <a:pt x="74" y="0"/>
                  </a:moveTo>
                  <a:cubicBezTo>
                    <a:pt x="33" y="0"/>
                    <a:pt x="0" y="33"/>
                    <a:pt x="0" y="73"/>
                  </a:cubicBezTo>
                  <a:cubicBezTo>
                    <a:pt x="0" y="73"/>
                    <a:pt x="0" y="73"/>
                    <a:pt x="0" y="264"/>
                  </a:cubicBezTo>
                  <a:cubicBezTo>
                    <a:pt x="0" y="304"/>
                    <a:pt x="33" y="337"/>
                    <a:pt x="74" y="337"/>
                  </a:cubicBezTo>
                  <a:cubicBezTo>
                    <a:pt x="115" y="337"/>
                    <a:pt x="147" y="304"/>
                    <a:pt x="147" y="264"/>
                  </a:cubicBezTo>
                  <a:cubicBezTo>
                    <a:pt x="147" y="264"/>
                    <a:pt x="147" y="264"/>
                    <a:pt x="147" y="73"/>
                  </a:cubicBezTo>
                  <a:cubicBezTo>
                    <a:pt x="147" y="33"/>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 name="Freeform 24"/>
            <p:cNvSpPr>
              <a:spLocks/>
            </p:cNvSpPr>
            <p:nvPr userDrawn="1"/>
          </p:nvSpPr>
          <p:spPr bwMode="auto">
            <a:xfrm>
              <a:off x="5518150" y="5194301"/>
              <a:ext cx="176213" cy="403225"/>
            </a:xfrm>
            <a:custGeom>
              <a:avLst/>
              <a:gdLst>
                <a:gd name="T0" fmla="*/ 74 w 148"/>
                <a:gd name="T1" fmla="*/ 0 h 338"/>
                <a:gd name="T2" fmla="*/ 0 w 148"/>
                <a:gd name="T3" fmla="*/ 73 h 338"/>
                <a:gd name="T4" fmla="*/ 0 w 148"/>
                <a:gd name="T5" fmla="*/ 264 h 338"/>
                <a:gd name="T6" fmla="*/ 74 w 148"/>
                <a:gd name="T7" fmla="*/ 338 h 338"/>
                <a:gd name="T8" fmla="*/ 148 w 148"/>
                <a:gd name="T9" fmla="*/ 264 h 338"/>
                <a:gd name="T10" fmla="*/ 148 w 148"/>
                <a:gd name="T11" fmla="*/ 73 h 338"/>
                <a:gd name="T12" fmla="*/ 74 w 148"/>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48" h="338">
                  <a:moveTo>
                    <a:pt x="74" y="0"/>
                  </a:moveTo>
                  <a:cubicBezTo>
                    <a:pt x="33" y="0"/>
                    <a:pt x="0" y="32"/>
                    <a:pt x="0" y="73"/>
                  </a:cubicBezTo>
                  <a:cubicBezTo>
                    <a:pt x="0" y="73"/>
                    <a:pt x="0" y="73"/>
                    <a:pt x="0" y="264"/>
                  </a:cubicBezTo>
                  <a:cubicBezTo>
                    <a:pt x="0" y="305"/>
                    <a:pt x="33" y="338"/>
                    <a:pt x="74" y="338"/>
                  </a:cubicBezTo>
                  <a:cubicBezTo>
                    <a:pt x="115" y="338"/>
                    <a:pt x="148" y="305"/>
                    <a:pt x="148" y="264"/>
                  </a:cubicBezTo>
                  <a:cubicBezTo>
                    <a:pt x="148" y="264"/>
                    <a:pt x="148" y="264"/>
                    <a:pt x="148" y="73"/>
                  </a:cubicBezTo>
                  <a:cubicBezTo>
                    <a:pt x="148"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 name="Oval 25"/>
            <p:cNvSpPr>
              <a:spLocks noChangeArrowheads="1"/>
            </p:cNvSpPr>
            <p:nvPr userDrawn="1"/>
          </p:nvSpPr>
          <p:spPr bwMode="auto">
            <a:xfrm>
              <a:off x="6899275" y="5878513"/>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 name="Freeform 26"/>
            <p:cNvSpPr>
              <a:spLocks/>
            </p:cNvSpPr>
            <p:nvPr userDrawn="1"/>
          </p:nvSpPr>
          <p:spPr bwMode="auto">
            <a:xfrm>
              <a:off x="6899275" y="5237163"/>
              <a:ext cx="174625" cy="581025"/>
            </a:xfrm>
            <a:custGeom>
              <a:avLst/>
              <a:gdLst>
                <a:gd name="T0" fmla="*/ 74 w 147"/>
                <a:gd name="T1" fmla="*/ 0 h 487"/>
                <a:gd name="T2" fmla="*/ 0 w 147"/>
                <a:gd name="T3" fmla="*/ 74 h 487"/>
                <a:gd name="T4" fmla="*/ 0 w 147"/>
                <a:gd name="T5" fmla="*/ 412 h 487"/>
                <a:gd name="T6" fmla="*/ 74 w 147"/>
                <a:gd name="T7" fmla="*/ 487 h 487"/>
                <a:gd name="T8" fmla="*/ 147 w 147"/>
                <a:gd name="T9" fmla="*/ 412 h 487"/>
                <a:gd name="T10" fmla="*/ 147 w 147"/>
                <a:gd name="T11" fmla="*/ 74 h 487"/>
                <a:gd name="T12" fmla="*/ 74 w 147"/>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147" h="487">
                  <a:moveTo>
                    <a:pt x="74" y="0"/>
                  </a:moveTo>
                  <a:cubicBezTo>
                    <a:pt x="34" y="0"/>
                    <a:pt x="0" y="33"/>
                    <a:pt x="0" y="74"/>
                  </a:cubicBezTo>
                  <a:cubicBezTo>
                    <a:pt x="0" y="74"/>
                    <a:pt x="0" y="74"/>
                    <a:pt x="0" y="412"/>
                  </a:cubicBezTo>
                  <a:cubicBezTo>
                    <a:pt x="0" y="453"/>
                    <a:pt x="34" y="487"/>
                    <a:pt x="74" y="487"/>
                  </a:cubicBezTo>
                  <a:cubicBezTo>
                    <a:pt x="115" y="487"/>
                    <a:pt x="147" y="453"/>
                    <a:pt x="147" y="412"/>
                  </a:cubicBezTo>
                  <a:cubicBezTo>
                    <a:pt x="147" y="412"/>
                    <a:pt x="147" y="412"/>
                    <a:pt x="147" y="74"/>
                  </a:cubicBezTo>
                  <a:cubicBezTo>
                    <a:pt x="147" y="33"/>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3" name="Freeform 27"/>
            <p:cNvSpPr>
              <a:spLocks/>
            </p:cNvSpPr>
            <p:nvPr userDrawn="1"/>
          </p:nvSpPr>
          <p:spPr bwMode="auto">
            <a:xfrm>
              <a:off x="6203950" y="860426"/>
              <a:ext cx="176213" cy="579438"/>
            </a:xfrm>
            <a:custGeom>
              <a:avLst/>
              <a:gdLst>
                <a:gd name="T0" fmla="*/ 74 w 147"/>
                <a:gd name="T1" fmla="*/ 0 h 486"/>
                <a:gd name="T2" fmla="*/ 0 w 147"/>
                <a:gd name="T3" fmla="*/ 73 h 486"/>
                <a:gd name="T4" fmla="*/ 0 w 147"/>
                <a:gd name="T5" fmla="*/ 411 h 486"/>
                <a:gd name="T6" fmla="*/ 74 w 147"/>
                <a:gd name="T7" fmla="*/ 486 h 486"/>
                <a:gd name="T8" fmla="*/ 147 w 147"/>
                <a:gd name="T9" fmla="*/ 411 h 486"/>
                <a:gd name="T10" fmla="*/ 147 w 147"/>
                <a:gd name="T11" fmla="*/ 73 h 486"/>
                <a:gd name="T12" fmla="*/ 74 w 147"/>
                <a:gd name="T13" fmla="*/ 0 h 486"/>
              </a:gdLst>
              <a:ahLst/>
              <a:cxnLst>
                <a:cxn ang="0">
                  <a:pos x="T0" y="T1"/>
                </a:cxn>
                <a:cxn ang="0">
                  <a:pos x="T2" y="T3"/>
                </a:cxn>
                <a:cxn ang="0">
                  <a:pos x="T4" y="T5"/>
                </a:cxn>
                <a:cxn ang="0">
                  <a:pos x="T6" y="T7"/>
                </a:cxn>
                <a:cxn ang="0">
                  <a:pos x="T8" y="T9"/>
                </a:cxn>
                <a:cxn ang="0">
                  <a:pos x="T10" y="T11"/>
                </a:cxn>
                <a:cxn ang="0">
                  <a:pos x="T12" y="T13"/>
                </a:cxn>
              </a:cxnLst>
              <a:rect l="0" t="0" r="r" b="b"/>
              <a:pathLst>
                <a:path w="147" h="486">
                  <a:moveTo>
                    <a:pt x="74" y="0"/>
                  </a:moveTo>
                  <a:cubicBezTo>
                    <a:pt x="34" y="0"/>
                    <a:pt x="0" y="32"/>
                    <a:pt x="0" y="73"/>
                  </a:cubicBezTo>
                  <a:cubicBezTo>
                    <a:pt x="0" y="73"/>
                    <a:pt x="0" y="73"/>
                    <a:pt x="0" y="411"/>
                  </a:cubicBezTo>
                  <a:cubicBezTo>
                    <a:pt x="0" y="452"/>
                    <a:pt x="34" y="486"/>
                    <a:pt x="74" y="486"/>
                  </a:cubicBezTo>
                  <a:cubicBezTo>
                    <a:pt x="115" y="486"/>
                    <a:pt x="147" y="452"/>
                    <a:pt x="147" y="411"/>
                  </a:cubicBezTo>
                  <a:cubicBezTo>
                    <a:pt x="147" y="411"/>
                    <a:pt x="147" y="411"/>
                    <a:pt x="147" y="73"/>
                  </a:cubicBezTo>
                  <a:cubicBezTo>
                    <a:pt x="147"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4" name="Oval 28"/>
            <p:cNvSpPr>
              <a:spLocks noChangeArrowheads="1"/>
            </p:cNvSpPr>
            <p:nvPr userDrawn="1"/>
          </p:nvSpPr>
          <p:spPr bwMode="auto">
            <a:xfrm>
              <a:off x="6199188" y="612776"/>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5" name="Oval 29"/>
            <p:cNvSpPr>
              <a:spLocks noChangeArrowheads="1"/>
            </p:cNvSpPr>
            <p:nvPr userDrawn="1"/>
          </p:nvSpPr>
          <p:spPr bwMode="auto">
            <a:xfrm>
              <a:off x="8615363" y="800101"/>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6" name="Oval 30"/>
            <p:cNvSpPr>
              <a:spLocks noChangeArrowheads="1"/>
            </p:cNvSpPr>
            <p:nvPr userDrawn="1"/>
          </p:nvSpPr>
          <p:spPr bwMode="auto">
            <a:xfrm>
              <a:off x="4819650" y="1022351"/>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7" name="Freeform 31"/>
            <p:cNvSpPr>
              <a:spLocks/>
            </p:cNvSpPr>
            <p:nvPr userDrawn="1"/>
          </p:nvSpPr>
          <p:spPr bwMode="auto">
            <a:xfrm>
              <a:off x="4819650" y="1258888"/>
              <a:ext cx="174625" cy="404813"/>
            </a:xfrm>
            <a:custGeom>
              <a:avLst/>
              <a:gdLst>
                <a:gd name="T0" fmla="*/ 73 w 147"/>
                <a:gd name="T1" fmla="*/ 339 h 339"/>
                <a:gd name="T2" fmla="*/ 147 w 147"/>
                <a:gd name="T3" fmla="*/ 265 h 339"/>
                <a:gd name="T4" fmla="*/ 147 w 147"/>
                <a:gd name="T5" fmla="*/ 74 h 339"/>
                <a:gd name="T6" fmla="*/ 73 w 147"/>
                <a:gd name="T7" fmla="*/ 0 h 339"/>
                <a:gd name="T8" fmla="*/ 0 w 147"/>
                <a:gd name="T9" fmla="*/ 74 h 339"/>
                <a:gd name="T10" fmla="*/ 0 w 147"/>
                <a:gd name="T11" fmla="*/ 265 h 339"/>
                <a:gd name="T12" fmla="*/ 73 w 147"/>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47" h="339">
                  <a:moveTo>
                    <a:pt x="73" y="339"/>
                  </a:moveTo>
                  <a:cubicBezTo>
                    <a:pt x="114" y="339"/>
                    <a:pt x="147" y="306"/>
                    <a:pt x="147" y="265"/>
                  </a:cubicBezTo>
                  <a:cubicBezTo>
                    <a:pt x="147" y="265"/>
                    <a:pt x="147" y="265"/>
                    <a:pt x="147" y="74"/>
                  </a:cubicBezTo>
                  <a:cubicBezTo>
                    <a:pt x="147" y="33"/>
                    <a:pt x="114" y="0"/>
                    <a:pt x="73" y="0"/>
                  </a:cubicBezTo>
                  <a:cubicBezTo>
                    <a:pt x="32" y="0"/>
                    <a:pt x="0" y="33"/>
                    <a:pt x="0" y="74"/>
                  </a:cubicBezTo>
                  <a:cubicBezTo>
                    <a:pt x="0" y="74"/>
                    <a:pt x="0" y="74"/>
                    <a:pt x="0" y="265"/>
                  </a:cubicBezTo>
                  <a:cubicBezTo>
                    <a:pt x="0" y="306"/>
                    <a:pt x="32" y="339"/>
                    <a:pt x="73" y="3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8" name="Freeform 32"/>
            <p:cNvSpPr>
              <a:spLocks/>
            </p:cNvSpPr>
            <p:nvPr userDrawn="1"/>
          </p:nvSpPr>
          <p:spPr bwMode="auto">
            <a:xfrm>
              <a:off x="6554788" y="1039813"/>
              <a:ext cx="174625" cy="579438"/>
            </a:xfrm>
            <a:custGeom>
              <a:avLst/>
              <a:gdLst>
                <a:gd name="T0" fmla="*/ 73 w 147"/>
                <a:gd name="T1" fmla="*/ 486 h 486"/>
                <a:gd name="T2" fmla="*/ 147 w 147"/>
                <a:gd name="T3" fmla="*/ 412 h 486"/>
                <a:gd name="T4" fmla="*/ 147 w 147"/>
                <a:gd name="T5" fmla="*/ 74 h 486"/>
                <a:gd name="T6" fmla="*/ 73 w 147"/>
                <a:gd name="T7" fmla="*/ 0 h 486"/>
                <a:gd name="T8" fmla="*/ 0 w 147"/>
                <a:gd name="T9" fmla="*/ 74 h 486"/>
                <a:gd name="T10" fmla="*/ 0 w 147"/>
                <a:gd name="T11" fmla="*/ 412 h 486"/>
                <a:gd name="T12" fmla="*/ 73 w 1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147" h="486">
                  <a:moveTo>
                    <a:pt x="73" y="486"/>
                  </a:moveTo>
                  <a:cubicBezTo>
                    <a:pt x="114" y="486"/>
                    <a:pt x="147" y="453"/>
                    <a:pt x="147" y="412"/>
                  </a:cubicBezTo>
                  <a:cubicBezTo>
                    <a:pt x="147" y="412"/>
                    <a:pt x="147" y="412"/>
                    <a:pt x="147" y="74"/>
                  </a:cubicBezTo>
                  <a:cubicBezTo>
                    <a:pt x="147" y="33"/>
                    <a:pt x="114" y="0"/>
                    <a:pt x="73" y="0"/>
                  </a:cubicBezTo>
                  <a:cubicBezTo>
                    <a:pt x="32" y="0"/>
                    <a:pt x="0" y="33"/>
                    <a:pt x="0" y="74"/>
                  </a:cubicBezTo>
                  <a:cubicBezTo>
                    <a:pt x="0" y="74"/>
                    <a:pt x="0" y="74"/>
                    <a:pt x="0" y="412"/>
                  </a:cubicBezTo>
                  <a:cubicBezTo>
                    <a:pt x="0" y="453"/>
                    <a:pt x="32" y="486"/>
                    <a:pt x="73" y="48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9" name="Oval 33"/>
            <p:cNvSpPr>
              <a:spLocks noChangeArrowheads="1"/>
            </p:cNvSpPr>
            <p:nvPr userDrawn="1"/>
          </p:nvSpPr>
          <p:spPr bwMode="auto">
            <a:xfrm>
              <a:off x="7934325" y="1022351"/>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0" name="Oval 34"/>
            <p:cNvSpPr>
              <a:spLocks noChangeArrowheads="1"/>
            </p:cNvSpPr>
            <p:nvPr userDrawn="1"/>
          </p:nvSpPr>
          <p:spPr bwMode="auto">
            <a:xfrm>
              <a:off x="4132263" y="800101"/>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1" name="Freeform 35"/>
            <p:cNvSpPr>
              <a:spLocks/>
            </p:cNvSpPr>
            <p:nvPr userDrawn="1"/>
          </p:nvSpPr>
          <p:spPr bwMode="auto">
            <a:xfrm>
              <a:off x="7934325" y="1258888"/>
              <a:ext cx="174625" cy="404813"/>
            </a:xfrm>
            <a:custGeom>
              <a:avLst/>
              <a:gdLst>
                <a:gd name="T0" fmla="*/ 73 w 147"/>
                <a:gd name="T1" fmla="*/ 339 h 339"/>
                <a:gd name="T2" fmla="*/ 147 w 147"/>
                <a:gd name="T3" fmla="*/ 265 h 339"/>
                <a:gd name="T4" fmla="*/ 147 w 147"/>
                <a:gd name="T5" fmla="*/ 74 h 339"/>
                <a:gd name="T6" fmla="*/ 73 w 147"/>
                <a:gd name="T7" fmla="*/ 0 h 339"/>
                <a:gd name="T8" fmla="*/ 0 w 147"/>
                <a:gd name="T9" fmla="*/ 74 h 339"/>
                <a:gd name="T10" fmla="*/ 0 w 147"/>
                <a:gd name="T11" fmla="*/ 265 h 339"/>
                <a:gd name="T12" fmla="*/ 73 w 147"/>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47" h="339">
                  <a:moveTo>
                    <a:pt x="73" y="339"/>
                  </a:moveTo>
                  <a:cubicBezTo>
                    <a:pt x="114" y="339"/>
                    <a:pt x="147" y="306"/>
                    <a:pt x="147" y="265"/>
                  </a:cubicBezTo>
                  <a:cubicBezTo>
                    <a:pt x="147" y="265"/>
                    <a:pt x="147" y="265"/>
                    <a:pt x="147" y="74"/>
                  </a:cubicBezTo>
                  <a:cubicBezTo>
                    <a:pt x="147" y="33"/>
                    <a:pt x="114" y="0"/>
                    <a:pt x="73" y="0"/>
                  </a:cubicBezTo>
                  <a:cubicBezTo>
                    <a:pt x="33" y="0"/>
                    <a:pt x="0" y="33"/>
                    <a:pt x="0" y="74"/>
                  </a:cubicBezTo>
                  <a:cubicBezTo>
                    <a:pt x="0" y="74"/>
                    <a:pt x="0" y="74"/>
                    <a:pt x="0" y="265"/>
                  </a:cubicBezTo>
                  <a:cubicBezTo>
                    <a:pt x="0" y="306"/>
                    <a:pt x="33" y="339"/>
                    <a:pt x="73" y="3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2" name="Oval 36"/>
            <p:cNvSpPr>
              <a:spLocks noChangeArrowheads="1"/>
            </p:cNvSpPr>
            <p:nvPr userDrawn="1"/>
          </p:nvSpPr>
          <p:spPr bwMode="auto">
            <a:xfrm>
              <a:off x="6554788" y="803276"/>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3" name="Freeform 37"/>
            <p:cNvSpPr>
              <a:spLocks/>
            </p:cNvSpPr>
            <p:nvPr userDrawn="1"/>
          </p:nvSpPr>
          <p:spPr bwMode="auto">
            <a:xfrm>
              <a:off x="7243763" y="1162051"/>
              <a:ext cx="176213" cy="401638"/>
            </a:xfrm>
            <a:custGeom>
              <a:avLst/>
              <a:gdLst>
                <a:gd name="T0" fmla="*/ 74 w 148"/>
                <a:gd name="T1" fmla="*/ 337 h 337"/>
                <a:gd name="T2" fmla="*/ 148 w 148"/>
                <a:gd name="T3" fmla="*/ 264 h 337"/>
                <a:gd name="T4" fmla="*/ 148 w 148"/>
                <a:gd name="T5" fmla="*/ 74 h 337"/>
                <a:gd name="T6" fmla="*/ 74 w 148"/>
                <a:gd name="T7" fmla="*/ 0 h 337"/>
                <a:gd name="T8" fmla="*/ 0 w 148"/>
                <a:gd name="T9" fmla="*/ 74 h 337"/>
                <a:gd name="T10" fmla="*/ 0 w 148"/>
                <a:gd name="T11" fmla="*/ 264 h 337"/>
                <a:gd name="T12" fmla="*/ 74 w 148"/>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148" h="337">
                  <a:moveTo>
                    <a:pt x="74" y="337"/>
                  </a:moveTo>
                  <a:cubicBezTo>
                    <a:pt x="114" y="337"/>
                    <a:pt x="148" y="305"/>
                    <a:pt x="148" y="264"/>
                  </a:cubicBezTo>
                  <a:cubicBezTo>
                    <a:pt x="148" y="264"/>
                    <a:pt x="148" y="264"/>
                    <a:pt x="148" y="74"/>
                  </a:cubicBezTo>
                  <a:cubicBezTo>
                    <a:pt x="148" y="33"/>
                    <a:pt x="114" y="0"/>
                    <a:pt x="74" y="0"/>
                  </a:cubicBezTo>
                  <a:cubicBezTo>
                    <a:pt x="33" y="0"/>
                    <a:pt x="0" y="33"/>
                    <a:pt x="0" y="74"/>
                  </a:cubicBezTo>
                  <a:cubicBezTo>
                    <a:pt x="0" y="74"/>
                    <a:pt x="0" y="74"/>
                    <a:pt x="0" y="264"/>
                  </a:cubicBezTo>
                  <a:cubicBezTo>
                    <a:pt x="0" y="305"/>
                    <a:pt x="33" y="337"/>
                    <a:pt x="74" y="33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4" name="Oval 38"/>
            <p:cNvSpPr>
              <a:spLocks noChangeArrowheads="1"/>
            </p:cNvSpPr>
            <p:nvPr userDrawn="1"/>
          </p:nvSpPr>
          <p:spPr bwMode="auto">
            <a:xfrm>
              <a:off x="5500688" y="800101"/>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5" name="Oval 39"/>
            <p:cNvSpPr>
              <a:spLocks noChangeArrowheads="1"/>
            </p:cNvSpPr>
            <p:nvPr userDrawn="1"/>
          </p:nvSpPr>
          <p:spPr bwMode="auto">
            <a:xfrm>
              <a:off x="1017588" y="800101"/>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6" name="Oval 40"/>
            <p:cNvSpPr>
              <a:spLocks noChangeArrowheads="1"/>
            </p:cNvSpPr>
            <p:nvPr userDrawn="1"/>
          </p:nvSpPr>
          <p:spPr bwMode="auto">
            <a:xfrm>
              <a:off x="336550" y="1022351"/>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7" name="Freeform 41"/>
            <p:cNvSpPr>
              <a:spLocks/>
            </p:cNvSpPr>
            <p:nvPr userDrawn="1"/>
          </p:nvSpPr>
          <p:spPr bwMode="auto">
            <a:xfrm>
              <a:off x="1720850" y="860426"/>
              <a:ext cx="174625" cy="579438"/>
            </a:xfrm>
            <a:custGeom>
              <a:avLst/>
              <a:gdLst>
                <a:gd name="T0" fmla="*/ 74 w 147"/>
                <a:gd name="T1" fmla="*/ 0 h 486"/>
                <a:gd name="T2" fmla="*/ 0 w 147"/>
                <a:gd name="T3" fmla="*/ 73 h 486"/>
                <a:gd name="T4" fmla="*/ 0 w 147"/>
                <a:gd name="T5" fmla="*/ 411 h 486"/>
                <a:gd name="T6" fmla="*/ 74 w 147"/>
                <a:gd name="T7" fmla="*/ 486 h 486"/>
                <a:gd name="T8" fmla="*/ 147 w 147"/>
                <a:gd name="T9" fmla="*/ 411 h 486"/>
                <a:gd name="T10" fmla="*/ 147 w 147"/>
                <a:gd name="T11" fmla="*/ 73 h 486"/>
                <a:gd name="T12" fmla="*/ 74 w 147"/>
                <a:gd name="T13" fmla="*/ 0 h 486"/>
              </a:gdLst>
              <a:ahLst/>
              <a:cxnLst>
                <a:cxn ang="0">
                  <a:pos x="T0" y="T1"/>
                </a:cxn>
                <a:cxn ang="0">
                  <a:pos x="T2" y="T3"/>
                </a:cxn>
                <a:cxn ang="0">
                  <a:pos x="T4" y="T5"/>
                </a:cxn>
                <a:cxn ang="0">
                  <a:pos x="T6" y="T7"/>
                </a:cxn>
                <a:cxn ang="0">
                  <a:pos x="T8" y="T9"/>
                </a:cxn>
                <a:cxn ang="0">
                  <a:pos x="T10" y="T11"/>
                </a:cxn>
                <a:cxn ang="0">
                  <a:pos x="T12" y="T13"/>
                </a:cxn>
              </a:cxnLst>
              <a:rect l="0" t="0" r="r" b="b"/>
              <a:pathLst>
                <a:path w="147" h="486">
                  <a:moveTo>
                    <a:pt x="74" y="0"/>
                  </a:moveTo>
                  <a:cubicBezTo>
                    <a:pt x="33" y="0"/>
                    <a:pt x="0" y="32"/>
                    <a:pt x="0" y="73"/>
                  </a:cubicBezTo>
                  <a:cubicBezTo>
                    <a:pt x="0" y="73"/>
                    <a:pt x="0" y="73"/>
                    <a:pt x="0" y="411"/>
                  </a:cubicBezTo>
                  <a:cubicBezTo>
                    <a:pt x="0" y="452"/>
                    <a:pt x="33" y="486"/>
                    <a:pt x="74" y="486"/>
                  </a:cubicBezTo>
                  <a:cubicBezTo>
                    <a:pt x="115" y="486"/>
                    <a:pt x="147" y="452"/>
                    <a:pt x="147" y="411"/>
                  </a:cubicBezTo>
                  <a:cubicBezTo>
                    <a:pt x="147" y="411"/>
                    <a:pt x="147" y="411"/>
                    <a:pt x="147" y="73"/>
                  </a:cubicBezTo>
                  <a:cubicBezTo>
                    <a:pt x="147"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8" name="Freeform 42"/>
            <p:cNvSpPr>
              <a:spLocks/>
            </p:cNvSpPr>
            <p:nvPr userDrawn="1"/>
          </p:nvSpPr>
          <p:spPr bwMode="auto">
            <a:xfrm>
              <a:off x="336550" y="1258888"/>
              <a:ext cx="174625" cy="404813"/>
            </a:xfrm>
            <a:custGeom>
              <a:avLst/>
              <a:gdLst>
                <a:gd name="T0" fmla="*/ 73 w 147"/>
                <a:gd name="T1" fmla="*/ 339 h 339"/>
                <a:gd name="T2" fmla="*/ 147 w 147"/>
                <a:gd name="T3" fmla="*/ 265 h 339"/>
                <a:gd name="T4" fmla="*/ 147 w 147"/>
                <a:gd name="T5" fmla="*/ 74 h 339"/>
                <a:gd name="T6" fmla="*/ 73 w 147"/>
                <a:gd name="T7" fmla="*/ 0 h 339"/>
                <a:gd name="T8" fmla="*/ 0 w 147"/>
                <a:gd name="T9" fmla="*/ 74 h 339"/>
                <a:gd name="T10" fmla="*/ 0 w 147"/>
                <a:gd name="T11" fmla="*/ 265 h 339"/>
                <a:gd name="T12" fmla="*/ 73 w 147"/>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47" h="339">
                  <a:moveTo>
                    <a:pt x="73" y="339"/>
                  </a:moveTo>
                  <a:cubicBezTo>
                    <a:pt x="114" y="339"/>
                    <a:pt x="147" y="306"/>
                    <a:pt x="147" y="265"/>
                  </a:cubicBezTo>
                  <a:cubicBezTo>
                    <a:pt x="147" y="265"/>
                    <a:pt x="147" y="265"/>
                    <a:pt x="147" y="74"/>
                  </a:cubicBezTo>
                  <a:cubicBezTo>
                    <a:pt x="147" y="33"/>
                    <a:pt x="114" y="0"/>
                    <a:pt x="73" y="0"/>
                  </a:cubicBezTo>
                  <a:cubicBezTo>
                    <a:pt x="32" y="0"/>
                    <a:pt x="0" y="33"/>
                    <a:pt x="0" y="74"/>
                  </a:cubicBezTo>
                  <a:cubicBezTo>
                    <a:pt x="0" y="74"/>
                    <a:pt x="0" y="74"/>
                    <a:pt x="0" y="265"/>
                  </a:cubicBezTo>
                  <a:cubicBezTo>
                    <a:pt x="0" y="306"/>
                    <a:pt x="32" y="339"/>
                    <a:pt x="73" y="3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9" name="Freeform 43"/>
            <p:cNvSpPr>
              <a:spLocks noEditPoints="1"/>
            </p:cNvSpPr>
            <p:nvPr userDrawn="1"/>
          </p:nvSpPr>
          <p:spPr bwMode="auto">
            <a:xfrm>
              <a:off x="0" y="1044576"/>
              <a:ext cx="9144000" cy="4767263"/>
            </a:xfrm>
            <a:custGeom>
              <a:avLst/>
              <a:gdLst>
                <a:gd name="T0" fmla="*/ 7097 w 7680"/>
                <a:gd name="T1" fmla="*/ 543 h 4002"/>
                <a:gd name="T2" fmla="*/ 6591 w 7680"/>
                <a:gd name="T3" fmla="*/ 808 h 4002"/>
                <a:gd name="T4" fmla="*/ 6083 w 7680"/>
                <a:gd name="T5" fmla="*/ 651 h 4002"/>
                <a:gd name="T6" fmla="*/ 5573 w 7680"/>
                <a:gd name="T7" fmla="*/ 525 h 4002"/>
                <a:gd name="T8" fmla="*/ 5072 w 7680"/>
                <a:gd name="T9" fmla="*/ 205 h 4002"/>
                <a:gd name="T10" fmla="*/ 4489 w 7680"/>
                <a:gd name="T11" fmla="*/ 543 h 4002"/>
                <a:gd name="T12" fmla="*/ 3983 w 7680"/>
                <a:gd name="T13" fmla="*/ 808 h 4002"/>
                <a:gd name="T14" fmla="*/ 3477 w 7680"/>
                <a:gd name="T15" fmla="*/ 540 h 4002"/>
                <a:gd name="T16" fmla="*/ 2897 w 7680"/>
                <a:gd name="T17" fmla="*/ 664 h 4002"/>
                <a:gd name="T18" fmla="*/ 2390 w 7680"/>
                <a:gd name="T19" fmla="*/ 479 h 4002"/>
                <a:gd name="T20" fmla="*/ 1879 w 7680"/>
                <a:gd name="T21" fmla="*/ 599 h 4002"/>
                <a:gd name="T22" fmla="*/ 1376 w 7680"/>
                <a:gd name="T23" fmla="*/ 670 h 4002"/>
                <a:gd name="T24" fmla="*/ 869 w 7680"/>
                <a:gd name="T25" fmla="*/ 540 h 4002"/>
                <a:gd name="T26" fmla="*/ 289 w 7680"/>
                <a:gd name="T27" fmla="*/ 664 h 4002"/>
                <a:gd name="T28" fmla="*/ 0 w 7680"/>
                <a:gd name="T29" fmla="*/ 3797 h 4002"/>
                <a:gd name="T30" fmla="*/ 583 w 7680"/>
                <a:gd name="T31" fmla="*/ 3460 h 4002"/>
                <a:gd name="T32" fmla="*/ 1089 w 7680"/>
                <a:gd name="T33" fmla="*/ 3194 h 4002"/>
                <a:gd name="T34" fmla="*/ 1597 w 7680"/>
                <a:gd name="T35" fmla="*/ 3352 h 4002"/>
                <a:gd name="T36" fmla="*/ 2107 w 7680"/>
                <a:gd name="T37" fmla="*/ 3477 h 4002"/>
                <a:gd name="T38" fmla="*/ 2608 w 7680"/>
                <a:gd name="T39" fmla="*/ 3797 h 4002"/>
                <a:gd name="T40" fmla="*/ 3191 w 7680"/>
                <a:gd name="T41" fmla="*/ 3460 h 4002"/>
                <a:gd name="T42" fmla="*/ 3697 w 7680"/>
                <a:gd name="T43" fmla="*/ 3194 h 4002"/>
                <a:gd name="T44" fmla="*/ 4203 w 7680"/>
                <a:gd name="T45" fmla="*/ 3462 h 4002"/>
                <a:gd name="T46" fmla="*/ 4783 w 7680"/>
                <a:gd name="T47" fmla="*/ 3338 h 4002"/>
                <a:gd name="T48" fmla="*/ 5290 w 7680"/>
                <a:gd name="T49" fmla="*/ 3523 h 4002"/>
                <a:gd name="T50" fmla="*/ 5801 w 7680"/>
                <a:gd name="T51" fmla="*/ 3404 h 4002"/>
                <a:gd name="T52" fmla="*/ 6304 w 7680"/>
                <a:gd name="T53" fmla="*/ 3332 h 4002"/>
                <a:gd name="T54" fmla="*/ 6811 w 7680"/>
                <a:gd name="T55" fmla="*/ 3462 h 4002"/>
                <a:gd name="T56" fmla="*/ 7391 w 7680"/>
                <a:gd name="T57" fmla="*/ 3338 h 4002"/>
                <a:gd name="T58" fmla="*/ 7680 w 7680"/>
                <a:gd name="T59" fmla="*/ 205 h 4002"/>
                <a:gd name="T60" fmla="*/ 501 w 7680"/>
                <a:gd name="T61" fmla="*/ 3321 h 4002"/>
                <a:gd name="T62" fmla="*/ 1088 w 7680"/>
                <a:gd name="T63" fmla="*/ 2546 h 4002"/>
                <a:gd name="T64" fmla="*/ 1605 w 7680"/>
                <a:gd name="T65" fmla="*/ 3150 h 4002"/>
                <a:gd name="T66" fmla="*/ 2538 w 7680"/>
                <a:gd name="T67" fmla="*/ 3261 h 4002"/>
                <a:gd name="T68" fmla="*/ 2834 w 7680"/>
                <a:gd name="T69" fmla="*/ 3593 h 4002"/>
                <a:gd name="T70" fmla="*/ 3109 w 7680"/>
                <a:gd name="T71" fmla="*/ 3109 h 4002"/>
                <a:gd name="T72" fmla="*/ 3767 w 7680"/>
                <a:gd name="T73" fmla="*/ 2676 h 4002"/>
                <a:gd name="T74" fmla="*/ 4065 w 7680"/>
                <a:gd name="T75" fmla="*/ 3520 h 4002"/>
                <a:gd name="T76" fmla="*/ 4267 w 7680"/>
                <a:gd name="T77" fmla="*/ 2771 h 4002"/>
                <a:gd name="T78" fmla="*/ 4785 w 7680"/>
                <a:gd name="T79" fmla="*/ 2709 h 4002"/>
                <a:gd name="T80" fmla="*/ 5728 w 7680"/>
                <a:gd name="T81" fmla="*/ 3177 h 4002"/>
                <a:gd name="T82" fmla="*/ 6379 w 7680"/>
                <a:gd name="T83" fmla="*/ 3187 h 4002"/>
                <a:gd name="T84" fmla="*/ 6875 w 7680"/>
                <a:gd name="T85" fmla="*/ 3321 h 4002"/>
                <a:gd name="T86" fmla="*/ 6949 w 7680"/>
                <a:gd name="T87" fmla="*/ 3035 h 4002"/>
                <a:gd name="T88" fmla="*/ 7540 w 7680"/>
                <a:gd name="T89" fmla="*/ 2709 h 4002"/>
                <a:gd name="T90" fmla="*/ 7179 w 7680"/>
                <a:gd name="T91" fmla="*/ 681 h 4002"/>
                <a:gd name="T92" fmla="*/ 6592 w 7680"/>
                <a:gd name="T93" fmla="*/ 1456 h 4002"/>
                <a:gd name="T94" fmla="*/ 6075 w 7680"/>
                <a:gd name="T95" fmla="*/ 852 h 4002"/>
                <a:gd name="T96" fmla="*/ 5142 w 7680"/>
                <a:gd name="T97" fmla="*/ 742 h 4002"/>
                <a:gd name="T98" fmla="*/ 4846 w 7680"/>
                <a:gd name="T99" fmla="*/ 409 h 4002"/>
                <a:gd name="T100" fmla="*/ 4571 w 7680"/>
                <a:gd name="T101" fmla="*/ 894 h 4002"/>
                <a:gd name="T102" fmla="*/ 3913 w 7680"/>
                <a:gd name="T103" fmla="*/ 1326 h 4002"/>
                <a:gd name="T104" fmla="*/ 3615 w 7680"/>
                <a:gd name="T105" fmla="*/ 483 h 4002"/>
                <a:gd name="T106" fmla="*/ 3413 w 7680"/>
                <a:gd name="T107" fmla="*/ 1231 h 4002"/>
                <a:gd name="T108" fmla="*/ 2895 w 7680"/>
                <a:gd name="T109" fmla="*/ 1293 h 4002"/>
                <a:gd name="T110" fmla="*/ 1952 w 7680"/>
                <a:gd name="T111" fmla="*/ 826 h 4002"/>
                <a:gd name="T112" fmla="*/ 1301 w 7680"/>
                <a:gd name="T113" fmla="*/ 815 h 4002"/>
                <a:gd name="T114" fmla="*/ 805 w 7680"/>
                <a:gd name="T115" fmla="*/ 681 h 4002"/>
                <a:gd name="T116" fmla="*/ 731 w 7680"/>
                <a:gd name="T117" fmla="*/ 967 h 4002"/>
                <a:gd name="T118" fmla="*/ 140 w 7680"/>
                <a:gd name="T119" fmla="*/ 1293 h 4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80" h="4002">
                  <a:moveTo>
                    <a:pt x="7607" y="132"/>
                  </a:moveTo>
                  <a:cubicBezTo>
                    <a:pt x="7566" y="132"/>
                    <a:pt x="7534" y="165"/>
                    <a:pt x="7534" y="205"/>
                  </a:cubicBezTo>
                  <a:cubicBezTo>
                    <a:pt x="7534" y="268"/>
                    <a:pt x="7534" y="268"/>
                    <a:pt x="7534" y="268"/>
                  </a:cubicBezTo>
                  <a:cubicBezTo>
                    <a:pt x="7530" y="305"/>
                    <a:pt x="7498" y="334"/>
                    <a:pt x="7461" y="334"/>
                  </a:cubicBezTo>
                  <a:cubicBezTo>
                    <a:pt x="7427" y="334"/>
                    <a:pt x="7398" y="311"/>
                    <a:pt x="7390" y="280"/>
                  </a:cubicBezTo>
                  <a:cubicBezTo>
                    <a:pt x="7390" y="74"/>
                    <a:pt x="7390" y="74"/>
                    <a:pt x="7390" y="74"/>
                  </a:cubicBezTo>
                  <a:cubicBezTo>
                    <a:pt x="7390" y="33"/>
                    <a:pt x="7357" y="0"/>
                    <a:pt x="7317" y="0"/>
                  </a:cubicBezTo>
                  <a:cubicBezTo>
                    <a:pt x="7276" y="0"/>
                    <a:pt x="7243" y="33"/>
                    <a:pt x="7243" y="74"/>
                  </a:cubicBezTo>
                  <a:cubicBezTo>
                    <a:pt x="7243" y="540"/>
                    <a:pt x="7243" y="540"/>
                    <a:pt x="7243" y="540"/>
                  </a:cubicBezTo>
                  <a:cubicBezTo>
                    <a:pt x="7241" y="579"/>
                    <a:pt x="7209" y="609"/>
                    <a:pt x="7171" y="609"/>
                  </a:cubicBezTo>
                  <a:cubicBezTo>
                    <a:pt x="7132" y="609"/>
                    <a:pt x="7101" y="580"/>
                    <a:pt x="7097" y="543"/>
                  </a:cubicBezTo>
                  <a:cubicBezTo>
                    <a:pt x="7097" y="491"/>
                    <a:pt x="7097" y="491"/>
                    <a:pt x="7097" y="491"/>
                  </a:cubicBezTo>
                  <a:cubicBezTo>
                    <a:pt x="7097" y="451"/>
                    <a:pt x="7064" y="418"/>
                    <a:pt x="7024" y="418"/>
                  </a:cubicBezTo>
                  <a:cubicBezTo>
                    <a:pt x="6983" y="418"/>
                    <a:pt x="6951" y="451"/>
                    <a:pt x="6951" y="491"/>
                  </a:cubicBezTo>
                  <a:cubicBezTo>
                    <a:pt x="6951" y="757"/>
                    <a:pt x="6951" y="757"/>
                    <a:pt x="6951" y="757"/>
                  </a:cubicBezTo>
                  <a:cubicBezTo>
                    <a:pt x="6942" y="788"/>
                    <a:pt x="6914" y="810"/>
                    <a:pt x="6880" y="810"/>
                  </a:cubicBezTo>
                  <a:cubicBezTo>
                    <a:pt x="6847" y="810"/>
                    <a:pt x="6819" y="789"/>
                    <a:pt x="6810" y="759"/>
                  </a:cubicBezTo>
                  <a:cubicBezTo>
                    <a:pt x="6810" y="664"/>
                    <a:pt x="6810" y="664"/>
                    <a:pt x="6810" y="664"/>
                  </a:cubicBezTo>
                  <a:cubicBezTo>
                    <a:pt x="6810" y="623"/>
                    <a:pt x="6777" y="591"/>
                    <a:pt x="6737" y="591"/>
                  </a:cubicBezTo>
                  <a:cubicBezTo>
                    <a:pt x="6696" y="591"/>
                    <a:pt x="6664" y="623"/>
                    <a:pt x="6664" y="664"/>
                  </a:cubicBezTo>
                  <a:cubicBezTo>
                    <a:pt x="6664" y="746"/>
                    <a:pt x="6664" y="746"/>
                    <a:pt x="6664" y="746"/>
                  </a:cubicBezTo>
                  <a:cubicBezTo>
                    <a:pt x="6658" y="781"/>
                    <a:pt x="6628" y="808"/>
                    <a:pt x="6591" y="808"/>
                  </a:cubicBezTo>
                  <a:cubicBezTo>
                    <a:pt x="6551" y="808"/>
                    <a:pt x="6518" y="775"/>
                    <a:pt x="6518" y="734"/>
                  </a:cubicBezTo>
                  <a:cubicBezTo>
                    <a:pt x="6518" y="278"/>
                    <a:pt x="6518" y="278"/>
                    <a:pt x="6518" y="278"/>
                  </a:cubicBezTo>
                  <a:cubicBezTo>
                    <a:pt x="6518" y="237"/>
                    <a:pt x="6485" y="204"/>
                    <a:pt x="6444" y="204"/>
                  </a:cubicBezTo>
                  <a:cubicBezTo>
                    <a:pt x="6404" y="204"/>
                    <a:pt x="6371" y="237"/>
                    <a:pt x="6371" y="278"/>
                  </a:cubicBezTo>
                  <a:cubicBezTo>
                    <a:pt x="6371" y="946"/>
                    <a:pt x="6371" y="946"/>
                    <a:pt x="6371" y="946"/>
                  </a:cubicBezTo>
                  <a:cubicBezTo>
                    <a:pt x="6360" y="974"/>
                    <a:pt x="6334" y="994"/>
                    <a:pt x="6302" y="994"/>
                  </a:cubicBezTo>
                  <a:cubicBezTo>
                    <a:pt x="6264" y="994"/>
                    <a:pt x="6232" y="965"/>
                    <a:pt x="6229" y="927"/>
                  </a:cubicBezTo>
                  <a:cubicBezTo>
                    <a:pt x="6229" y="553"/>
                    <a:pt x="6229" y="553"/>
                    <a:pt x="6229" y="553"/>
                  </a:cubicBezTo>
                  <a:cubicBezTo>
                    <a:pt x="6229" y="512"/>
                    <a:pt x="6196" y="479"/>
                    <a:pt x="6156" y="479"/>
                  </a:cubicBezTo>
                  <a:cubicBezTo>
                    <a:pt x="6116" y="479"/>
                    <a:pt x="6083" y="512"/>
                    <a:pt x="6083" y="553"/>
                  </a:cubicBezTo>
                  <a:cubicBezTo>
                    <a:pt x="6083" y="651"/>
                    <a:pt x="6083" y="651"/>
                    <a:pt x="6083" y="651"/>
                  </a:cubicBezTo>
                  <a:cubicBezTo>
                    <a:pt x="6080" y="688"/>
                    <a:pt x="6048" y="717"/>
                    <a:pt x="6009" y="717"/>
                  </a:cubicBezTo>
                  <a:cubicBezTo>
                    <a:pt x="5972" y="717"/>
                    <a:pt x="5940" y="688"/>
                    <a:pt x="5937" y="651"/>
                  </a:cubicBezTo>
                  <a:cubicBezTo>
                    <a:pt x="5937" y="428"/>
                    <a:pt x="5937" y="428"/>
                    <a:pt x="5937" y="428"/>
                  </a:cubicBezTo>
                  <a:cubicBezTo>
                    <a:pt x="5937" y="387"/>
                    <a:pt x="5904" y="355"/>
                    <a:pt x="5863" y="355"/>
                  </a:cubicBezTo>
                  <a:cubicBezTo>
                    <a:pt x="5823" y="355"/>
                    <a:pt x="5790" y="387"/>
                    <a:pt x="5790" y="428"/>
                  </a:cubicBezTo>
                  <a:cubicBezTo>
                    <a:pt x="5790" y="705"/>
                    <a:pt x="5790" y="705"/>
                    <a:pt x="5790" y="705"/>
                  </a:cubicBezTo>
                  <a:cubicBezTo>
                    <a:pt x="5783" y="739"/>
                    <a:pt x="5753" y="764"/>
                    <a:pt x="5718" y="764"/>
                  </a:cubicBezTo>
                  <a:cubicBezTo>
                    <a:pt x="5681" y="764"/>
                    <a:pt x="5651" y="738"/>
                    <a:pt x="5645" y="702"/>
                  </a:cubicBezTo>
                  <a:cubicBezTo>
                    <a:pt x="5645" y="599"/>
                    <a:pt x="5645" y="599"/>
                    <a:pt x="5645" y="599"/>
                  </a:cubicBezTo>
                  <a:cubicBezTo>
                    <a:pt x="5645" y="598"/>
                    <a:pt x="5645" y="598"/>
                    <a:pt x="5645" y="598"/>
                  </a:cubicBezTo>
                  <a:cubicBezTo>
                    <a:pt x="5645" y="558"/>
                    <a:pt x="5613" y="525"/>
                    <a:pt x="5573" y="525"/>
                  </a:cubicBezTo>
                  <a:cubicBezTo>
                    <a:pt x="5532" y="525"/>
                    <a:pt x="5499" y="558"/>
                    <a:pt x="5499" y="598"/>
                  </a:cubicBezTo>
                  <a:cubicBezTo>
                    <a:pt x="5499" y="750"/>
                    <a:pt x="5499" y="750"/>
                    <a:pt x="5499" y="750"/>
                  </a:cubicBezTo>
                  <a:cubicBezTo>
                    <a:pt x="5489" y="777"/>
                    <a:pt x="5461" y="796"/>
                    <a:pt x="5431" y="796"/>
                  </a:cubicBezTo>
                  <a:cubicBezTo>
                    <a:pt x="5399" y="796"/>
                    <a:pt x="5372" y="776"/>
                    <a:pt x="5362" y="747"/>
                  </a:cubicBezTo>
                  <a:cubicBezTo>
                    <a:pt x="5362" y="489"/>
                    <a:pt x="5362" y="489"/>
                    <a:pt x="5362" y="489"/>
                  </a:cubicBezTo>
                  <a:cubicBezTo>
                    <a:pt x="5362" y="448"/>
                    <a:pt x="5330" y="415"/>
                    <a:pt x="5289" y="415"/>
                  </a:cubicBezTo>
                  <a:cubicBezTo>
                    <a:pt x="5248" y="415"/>
                    <a:pt x="5215" y="448"/>
                    <a:pt x="5215" y="489"/>
                  </a:cubicBezTo>
                  <a:cubicBezTo>
                    <a:pt x="5215" y="605"/>
                    <a:pt x="5215" y="605"/>
                    <a:pt x="5215" y="605"/>
                  </a:cubicBezTo>
                  <a:cubicBezTo>
                    <a:pt x="5211" y="642"/>
                    <a:pt x="5180" y="670"/>
                    <a:pt x="5142" y="670"/>
                  </a:cubicBezTo>
                  <a:cubicBezTo>
                    <a:pt x="5109" y="670"/>
                    <a:pt x="5081" y="647"/>
                    <a:pt x="5072" y="616"/>
                  </a:cubicBezTo>
                  <a:cubicBezTo>
                    <a:pt x="5072" y="205"/>
                    <a:pt x="5072" y="205"/>
                    <a:pt x="5072" y="205"/>
                  </a:cubicBezTo>
                  <a:cubicBezTo>
                    <a:pt x="5072" y="165"/>
                    <a:pt x="5039" y="132"/>
                    <a:pt x="4998" y="132"/>
                  </a:cubicBezTo>
                  <a:cubicBezTo>
                    <a:pt x="4958" y="132"/>
                    <a:pt x="4926" y="165"/>
                    <a:pt x="4926" y="205"/>
                  </a:cubicBezTo>
                  <a:cubicBezTo>
                    <a:pt x="4926" y="268"/>
                    <a:pt x="4926" y="268"/>
                    <a:pt x="4926" y="268"/>
                  </a:cubicBezTo>
                  <a:cubicBezTo>
                    <a:pt x="4922" y="305"/>
                    <a:pt x="4890" y="334"/>
                    <a:pt x="4853" y="334"/>
                  </a:cubicBezTo>
                  <a:cubicBezTo>
                    <a:pt x="4819" y="334"/>
                    <a:pt x="4791" y="311"/>
                    <a:pt x="4782" y="280"/>
                  </a:cubicBezTo>
                  <a:cubicBezTo>
                    <a:pt x="4782" y="74"/>
                    <a:pt x="4782" y="74"/>
                    <a:pt x="4782" y="74"/>
                  </a:cubicBezTo>
                  <a:cubicBezTo>
                    <a:pt x="4782" y="33"/>
                    <a:pt x="4749" y="0"/>
                    <a:pt x="4709" y="0"/>
                  </a:cubicBezTo>
                  <a:cubicBezTo>
                    <a:pt x="4668" y="0"/>
                    <a:pt x="4635" y="33"/>
                    <a:pt x="4635" y="74"/>
                  </a:cubicBezTo>
                  <a:cubicBezTo>
                    <a:pt x="4635" y="540"/>
                    <a:pt x="4635" y="540"/>
                    <a:pt x="4635" y="540"/>
                  </a:cubicBezTo>
                  <a:cubicBezTo>
                    <a:pt x="4633" y="579"/>
                    <a:pt x="4601" y="609"/>
                    <a:pt x="4562" y="609"/>
                  </a:cubicBezTo>
                  <a:cubicBezTo>
                    <a:pt x="4524" y="609"/>
                    <a:pt x="4492" y="580"/>
                    <a:pt x="4489" y="543"/>
                  </a:cubicBezTo>
                  <a:cubicBezTo>
                    <a:pt x="4489" y="491"/>
                    <a:pt x="4489" y="491"/>
                    <a:pt x="4489" y="491"/>
                  </a:cubicBezTo>
                  <a:cubicBezTo>
                    <a:pt x="4489" y="451"/>
                    <a:pt x="4456" y="418"/>
                    <a:pt x="4416" y="418"/>
                  </a:cubicBezTo>
                  <a:cubicBezTo>
                    <a:pt x="4375" y="418"/>
                    <a:pt x="4343" y="451"/>
                    <a:pt x="4343" y="491"/>
                  </a:cubicBezTo>
                  <a:cubicBezTo>
                    <a:pt x="4343" y="757"/>
                    <a:pt x="4343" y="757"/>
                    <a:pt x="4343" y="757"/>
                  </a:cubicBezTo>
                  <a:cubicBezTo>
                    <a:pt x="4334" y="788"/>
                    <a:pt x="4306" y="810"/>
                    <a:pt x="4271" y="810"/>
                  </a:cubicBezTo>
                  <a:cubicBezTo>
                    <a:pt x="4239" y="810"/>
                    <a:pt x="4211" y="789"/>
                    <a:pt x="4202" y="759"/>
                  </a:cubicBezTo>
                  <a:cubicBezTo>
                    <a:pt x="4202" y="664"/>
                    <a:pt x="4202" y="664"/>
                    <a:pt x="4202" y="664"/>
                  </a:cubicBezTo>
                  <a:cubicBezTo>
                    <a:pt x="4202" y="623"/>
                    <a:pt x="4169" y="591"/>
                    <a:pt x="4128" y="591"/>
                  </a:cubicBezTo>
                  <a:cubicBezTo>
                    <a:pt x="4088" y="591"/>
                    <a:pt x="4056" y="623"/>
                    <a:pt x="4056" y="664"/>
                  </a:cubicBezTo>
                  <a:cubicBezTo>
                    <a:pt x="4056" y="746"/>
                    <a:pt x="4056" y="746"/>
                    <a:pt x="4056" y="746"/>
                  </a:cubicBezTo>
                  <a:cubicBezTo>
                    <a:pt x="4050" y="781"/>
                    <a:pt x="4020" y="808"/>
                    <a:pt x="3983" y="808"/>
                  </a:cubicBezTo>
                  <a:cubicBezTo>
                    <a:pt x="3951" y="808"/>
                    <a:pt x="3924" y="787"/>
                    <a:pt x="3914" y="759"/>
                  </a:cubicBezTo>
                  <a:cubicBezTo>
                    <a:pt x="3914" y="483"/>
                    <a:pt x="3914" y="278"/>
                    <a:pt x="3914" y="205"/>
                  </a:cubicBezTo>
                  <a:cubicBezTo>
                    <a:pt x="3914" y="165"/>
                    <a:pt x="3881" y="132"/>
                    <a:pt x="3840" y="132"/>
                  </a:cubicBezTo>
                  <a:cubicBezTo>
                    <a:pt x="3800" y="132"/>
                    <a:pt x="3767" y="165"/>
                    <a:pt x="3767" y="205"/>
                  </a:cubicBezTo>
                  <a:cubicBezTo>
                    <a:pt x="3767" y="268"/>
                    <a:pt x="3767" y="268"/>
                    <a:pt x="3767" y="268"/>
                  </a:cubicBezTo>
                  <a:cubicBezTo>
                    <a:pt x="3764" y="305"/>
                    <a:pt x="3732" y="334"/>
                    <a:pt x="3694" y="334"/>
                  </a:cubicBezTo>
                  <a:cubicBezTo>
                    <a:pt x="3660" y="334"/>
                    <a:pt x="3632" y="311"/>
                    <a:pt x="3624" y="280"/>
                  </a:cubicBezTo>
                  <a:cubicBezTo>
                    <a:pt x="3624" y="74"/>
                    <a:pt x="3624" y="74"/>
                    <a:pt x="3624" y="74"/>
                  </a:cubicBezTo>
                  <a:cubicBezTo>
                    <a:pt x="3624" y="33"/>
                    <a:pt x="3591" y="0"/>
                    <a:pt x="3550" y="0"/>
                  </a:cubicBezTo>
                  <a:cubicBezTo>
                    <a:pt x="3510" y="0"/>
                    <a:pt x="3477" y="33"/>
                    <a:pt x="3477" y="74"/>
                  </a:cubicBezTo>
                  <a:cubicBezTo>
                    <a:pt x="3477" y="540"/>
                    <a:pt x="3477" y="540"/>
                    <a:pt x="3477" y="540"/>
                  </a:cubicBezTo>
                  <a:cubicBezTo>
                    <a:pt x="3475" y="579"/>
                    <a:pt x="3443" y="609"/>
                    <a:pt x="3404" y="609"/>
                  </a:cubicBezTo>
                  <a:cubicBezTo>
                    <a:pt x="3365" y="609"/>
                    <a:pt x="3334" y="580"/>
                    <a:pt x="3331" y="543"/>
                  </a:cubicBezTo>
                  <a:cubicBezTo>
                    <a:pt x="3331" y="491"/>
                    <a:pt x="3331" y="491"/>
                    <a:pt x="3331" y="491"/>
                  </a:cubicBezTo>
                  <a:cubicBezTo>
                    <a:pt x="3331" y="451"/>
                    <a:pt x="3298" y="418"/>
                    <a:pt x="3257" y="418"/>
                  </a:cubicBezTo>
                  <a:cubicBezTo>
                    <a:pt x="3217" y="418"/>
                    <a:pt x="3185" y="451"/>
                    <a:pt x="3185" y="491"/>
                  </a:cubicBezTo>
                  <a:cubicBezTo>
                    <a:pt x="3185" y="757"/>
                    <a:pt x="3185" y="757"/>
                    <a:pt x="3185" y="757"/>
                  </a:cubicBezTo>
                  <a:cubicBezTo>
                    <a:pt x="3176" y="788"/>
                    <a:pt x="3148" y="810"/>
                    <a:pt x="3113" y="810"/>
                  </a:cubicBezTo>
                  <a:cubicBezTo>
                    <a:pt x="3081" y="810"/>
                    <a:pt x="3053" y="789"/>
                    <a:pt x="3044" y="759"/>
                  </a:cubicBezTo>
                  <a:cubicBezTo>
                    <a:pt x="3044" y="664"/>
                    <a:pt x="3044" y="664"/>
                    <a:pt x="3044" y="664"/>
                  </a:cubicBezTo>
                  <a:cubicBezTo>
                    <a:pt x="3044" y="623"/>
                    <a:pt x="3011" y="591"/>
                    <a:pt x="2970" y="591"/>
                  </a:cubicBezTo>
                  <a:cubicBezTo>
                    <a:pt x="2930" y="591"/>
                    <a:pt x="2897" y="623"/>
                    <a:pt x="2897" y="664"/>
                  </a:cubicBezTo>
                  <a:cubicBezTo>
                    <a:pt x="2897" y="746"/>
                    <a:pt x="2897" y="746"/>
                    <a:pt x="2897" y="746"/>
                  </a:cubicBezTo>
                  <a:cubicBezTo>
                    <a:pt x="2892" y="781"/>
                    <a:pt x="2862" y="808"/>
                    <a:pt x="2825" y="808"/>
                  </a:cubicBezTo>
                  <a:cubicBezTo>
                    <a:pt x="2784" y="808"/>
                    <a:pt x="2751" y="775"/>
                    <a:pt x="2751" y="734"/>
                  </a:cubicBezTo>
                  <a:cubicBezTo>
                    <a:pt x="2751" y="278"/>
                    <a:pt x="2751" y="278"/>
                    <a:pt x="2751" y="278"/>
                  </a:cubicBezTo>
                  <a:cubicBezTo>
                    <a:pt x="2751" y="237"/>
                    <a:pt x="2718" y="204"/>
                    <a:pt x="2678" y="204"/>
                  </a:cubicBezTo>
                  <a:cubicBezTo>
                    <a:pt x="2638" y="204"/>
                    <a:pt x="2605" y="237"/>
                    <a:pt x="2605" y="278"/>
                  </a:cubicBezTo>
                  <a:cubicBezTo>
                    <a:pt x="2605" y="946"/>
                    <a:pt x="2605" y="946"/>
                    <a:pt x="2605" y="946"/>
                  </a:cubicBezTo>
                  <a:cubicBezTo>
                    <a:pt x="2594" y="974"/>
                    <a:pt x="2567" y="994"/>
                    <a:pt x="2536" y="994"/>
                  </a:cubicBezTo>
                  <a:cubicBezTo>
                    <a:pt x="2498" y="994"/>
                    <a:pt x="2466" y="965"/>
                    <a:pt x="2463" y="927"/>
                  </a:cubicBezTo>
                  <a:cubicBezTo>
                    <a:pt x="2463" y="553"/>
                    <a:pt x="2463" y="553"/>
                    <a:pt x="2463" y="553"/>
                  </a:cubicBezTo>
                  <a:cubicBezTo>
                    <a:pt x="2463" y="512"/>
                    <a:pt x="2430" y="479"/>
                    <a:pt x="2390" y="479"/>
                  </a:cubicBezTo>
                  <a:cubicBezTo>
                    <a:pt x="2349" y="479"/>
                    <a:pt x="2316" y="512"/>
                    <a:pt x="2316" y="553"/>
                  </a:cubicBezTo>
                  <a:cubicBezTo>
                    <a:pt x="2316" y="651"/>
                    <a:pt x="2316" y="651"/>
                    <a:pt x="2316" y="651"/>
                  </a:cubicBezTo>
                  <a:cubicBezTo>
                    <a:pt x="2313" y="688"/>
                    <a:pt x="2282" y="717"/>
                    <a:pt x="2243" y="717"/>
                  </a:cubicBezTo>
                  <a:cubicBezTo>
                    <a:pt x="2205" y="717"/>
                    <a:pt x="2174" y="688"/>
                    <a:pt x="2171" y="651"/>
                  </a:cubicBezTo>
                  <a:cubicBezTo>
                    <a:pt x="2171" y="428"/>
                    <a:pt x="2171" y="428"/>
                    <a:pt x="2171" y="428"/>
                  </a:cubicBezTo>
                  <a:cubicBezTo>
                    <a:pt x="2171" y="387"/>
                    <a:pt x="2138" y="355"/>
                    <a:pt x="2097" y="355"/>
                  </a:cubicBezTo>
                  <a:cubicBezTo>
                    <a:pt x="2057" y="355"/>
                    <a:pt x="2023" y="387"/>
                    <a:pt x="2023" y="428"/>
                  </a:cubicBezTo>
                  <a:cubicBezTo>
                    <a:pt x="2023" y="705"/>
                    <a:pt x="2023" y="705"/>
                    <a:pt x="2023" y="705"/>
                  </a:cubicBezTo>
                  <a:cubicBezTo>
                    <a:pt x="2017" y="739"/>
                    <a:pt x="1987" y="764"/>
                    <a:pt x="1952" y="764"/>
                  </a:cubicBezTo>
                  <a:cubicBezTo>
                    <a:pt x="1915" y="764"/>
                    <a:pt x="1885" y="738"/>
                    <a:pt x="1879" y="702"/>
                  </a:cubicBezTo>
                  <a:cubicBezTo>
                    <a:pt x="1879" y="599"/>
                    <a:pt x="1879" y="599"/>
                    <a:pt x="1879" y="599"/>
                  </a:cubicBezTo>
                  <a:cubicBezTo>
                    <a:pt x="1879" y="598"/>
                    <a:pt x="1879" y="598"/>
                    <a:pt x="1879" y="598"/>
                  </a:cubicBezTo>
                  <a:cubicBezTo>
                    <a:pt x="1879" y="558"/>
                    <a:pt x="1847" y="525"/>
                    <a:pt x="1806" y="525"/>
                  </a:cubicBezTo>
                  <a:cubicBezTo>
                    <a:pt x="1766" y="525"/>
                    <a:pt x="1733" y="558"/>
                    <a:pt x="1733" y="598"/>
                  </a:cubicBezTo>
                  <a:cubicBezTo>
                    <a:pt x="1733" y="750"/>
                    <a:pt x="1733" y="750"/>
                    <a:pt x="1733" y="750"/>
                  </a:cubicBezTo>
                  <a:cubicBezTo>
                    <a:pt x="1722" y="777"/>
                    <a:pt x="1695" y="796"/>
                    <a:pt x="1665" y="796"/>
                  </a:cubicBezTo>
                  <a:cubicBezTo>
                    <a:pt x="1633" y="796"/>
                    <a:pt x="1606" y="776"/>
                    <a:pt x="1596" y="747"/>
                  </a:cubicBezTo>
                  <a:cubicBezTo>
                    <a:pt x="1596" y="489"/>
                    <a:pt x="1596" y="489"/>
                    <a:pt x="1596" y="489"/>
                  </a:cubicBezTo>
                  <a:cubicBezTo>
                    <a:pt x="1596" y="448"/>
                    <a:pt x="1563" y="415"/>
                    <a:pt x="1523" y="415"/>
                  </a:cubicBezTo>
                  <a:cubicBezTo>
                    <a:pt x="1482" y="415"/>
                    <a:pt x="1449" y="448"/>
                    <a:pt x="1449" y="489"/>
                  </a:cubicBezTo>
                  <a:cubicBezTo>
                    <a:pt x="1449" y="605"/>
                    <a:pt x="1449" y="605"/>
                    <a:pt x="1449" y="605"/>
                  </a:cubicBezTo>
                  <a:cubicBezTo>
                    <a:pt x="1444" y="642"/>
                    <a:pt x="1414" y="670"/>
                    <a:pt x="1376" y="670"/>
                  </a:cubicBezTo>
                  <a:cubicBezTo>
                    <a:pt x="1343" y="670"/>
                    <a:pt x="1314" y="647"/>
                    <a:pt x="1306" y="616"/>
                  </a:cubicBezTo>
                  <a:cubicBezTo>
                    <a:pt x="1306" y="205"/>
                    <a:pt x="1306" y="205"/>
                    <a:pt x="1306" y="205"/>
                  </a:cubicBezTo>
                  <a:cubicBezTo>
                    <a:pt x="1306" y="165"/>
                    <a:pt x="1273" y="132"/>
                    <a:pt x="1232" y="132"/>
                  </a:cubicBezTo>
                  <a:cubicBezTo>
                    <a:pt x="1192" y="132"/>
                    <a:pt x="1159" y="165"/>
                    <a:pt x="1159" y="205"/>
                  </a:cubicBezTo>
                  <a:cubicBezTo>
                    <a:pt x="1159" y="268"/>
                    <a:pt x="1159" y="268"/>
                    <a:pt x="1159" y="268"/>
                  </a:cubicBezTo>
                  <a:cubicBezTo>
                    <a:pt x="1155" y="305"/>
                    <a:pt x="1124" y="334"/>
                    <a:pt x="1086" y="334"/>
                  </a:cubicBezTo>
                  <a:cubicBezTo>
                    <a:pt x="1052" y="334"/>
                    <a:pt x="1024" y="311"/>
                    <a:pt x="1016" y="280"/>
                  </a:cubicBezTo>
                  <a:cubicBezTo>
                    <a:pt x="1016" y="74"/>
                    <a:pt x="1016" y="74"/>
                    <a:pt x="1016" y="74"/>
                  </a:cubicBezTo>
                  <a:cubicBezTo>
                    <a:pt x="1016" y="33"/>
                    <a:pt x="983" y="0"/>
                    <a:pt x="942" y="0"/>
                  </a:cubicBezTo>
                  <a:cubicBezTo>
                    <a:pt x="902" y="0"/>
                    <a:pt x="869" y="33"/>
                    <a:pt x="869" y="74"/>
                  </a:cubicBezTo>
                  <a:cubicBezTo>
                    <a:pt x="869" y="540"/>
                    <a:pt x="869" y="540"/>
                    <a:pt x="869" y="540"/>
                  </a:cubicBezTo>
                  <a:cubicBezTo>
                    <a:pt x="867" y="579"/>
                    <a:pt x="835" y="609"/>
                    <a:pt x="796" y="609"/>
                  </a:cubicBezTo>
                  <a:cubicBezTo>
                    <a:pt x="757" y="609"/>
                    <a:pt x="726" y="580"/>
                    <a:pt x="723" y="543"/>
                  </a:cubicBezTo>
                  <a:cubicBezTo>
                    <a:pt x="723" y="491"/>
                    <a:pt x="723" y="491"/>
                    <a:pt x="723" y="491"/>
                  </a:cubicBezTo>
                  <a:cubicBezTo>
                    <a:pt x="723" y="451"/>
                    <a:pt x="690" y="418"/>
                    <a:pt x="649" y="418"/>
                  </a:cubicBezTo>
                  <a:cubicBezTo>
                    <a:pt x="609" y="418"/>
                    <a:pt x="577" y="451"/>
                    <a:pt x="577" y="491"/>
                  </a:cubicBezTo>
                  <a:cubicBezTo>
                    <a:pt x="577" y="757"/>
                    <a:pt x="577" y="757"/>
                    <a:pt x="577" y="757"/>
                  </a:cubicBezTo>
                  <a:cubicBezTo>
                    <a:pt x="568" y="788"/>
                    <a:pt x="539" y="810"/>
                    <a:pt x="505" y="810"/>
                  </a:cubicBezTo>
                  <a:cubicBezTo>
                    <a:pt x="473" y="810"/>
                    <a:pt x="445" y="789"/>
                    <a:pt x="436" y="759"/>
                  </a:cubicBezTo>
                  <a:cubicBezTo>
                    <a:pt x="436" y="664"/>
                    <a:pt x="436" y="664"/>
                    <a:pt x="436" y="664"/>
                  </a:cubicBezTo>
                  <a:cubicBezTo>
                    <a:pt x="436" y="623"/>
                    <a:pt x="403" y="591"/>
                    <a:pt x="362" y="591"/>
                  </a:cubicBezTo>
                  <a:cubicBezTo>
                    <a:pt x="321" y="591"/>
                    <a:pt x="289" y="623"/>
                    <a:pt x="289" y="664"/>
                  </a:cubicBezTo>
                  <a:cubicBezTo>
                    <a:pt x="289" y="746"/>
                    <a:pt x="289" y="746"/>
                    <a:pt x="289" y="746"/>
                  </a:cubicBezTo>
                  <a:cubicBezTo>
                    <a:pt x="284" y="781"/>
                    <a:pt x="254" y="808"/>
                    <a:pt x="217" y="808"/>
                  </a:cubicBezTo>
                  <a:cubicBezTo>
                    <a:pt x="176" y="808"/>
                    <a:pt x="143" y="775"/>
                    <a:pt x="143" y="734"/>
                  </a:cubicBezTo>
                  <a:cubicBezTo>
                    <a:pt x="143" y="278"/>
                    <a:pt x="143" y="278"/>
                    <a:pt x="143" y="278"/>
                  </a:cubicBezTo>
                  <a:cubicBezTo>
                    <a:pt x="143" y="237"/>
                    <a:pt x="110" y="204"/>
                    <a:pt x="70" y="204"/>
                  </a:cubicBezTo>
                  <a:cubicBezTo>
                    <a:pt x="39" y="204"/>
                    <a:pt x="14" y="223"/>
                    <a:pt x="2" y="249"/>
                  </a:cubicBezTo>
                  <a:cubicBezTo>
                    <a:pt x="1" y="1561"/>
                    <a:pt x="0" y="1899"/>
                    <a:pt x="0" y="1986"/>
                  </a:cubicBezTo>
                  <a:cubicBezTo>
                    <a:pt x="0" y="1986"/>
                    <a:pt x="0" y="1986"/>
                    <a:pt x="0" y="1986"/>
                  </a:cubicBezTo>
                  <a:cubicBezTo>
                    <a:pt x="0" y="1996"/>
                    <a:pt x="0" y="2006"/>
                    <a:pt x="0" y="2016"/>
                  </a:cubicBezTo>
                  <a:cubicBezTo>
                    <a:pt x="0" y="2016"/>
                    <a:pt x="0" y="2016"/>
                    <a:pt x="0" y="2016"/>
                  </a:cubicBezTo>
                  <a:cubicBezTo>
                    <a:pt x="0" y="2807"/>
                    <a:pt x="0" y="3635"/>
                    <a:pt x="0" y="3797"/>
                  </a:cubicBezTo>
                  <a:cubicBezTo>
                    <a:pt x="0" y="3837"/>
                    <a:pt x="33" y="3871"/>
                    <a:pt x="73" y="3871"/>
                  </a:cubicBezTo>
                  <a:cubicBezTo>
                    <a:pt x="114" y="3871"/>
                    <a:pt x="146" y="3837"/>
                    <a:pt x="146" y="3797"/>
                  </a:cubicBezTo>
                  <a:cubicBezTo>
                    <a:pt x="146" y="3734"/>
                    <a:pt x="146" y="3734"/>
                    <a:pt x="146" y="3734"/>
                  </a:cubicBezTo>
                  <a:cubicBezTo>
                    <a:pt x="150" y="3697"/>
                    <a:pt x="182" y="3668"/>
                    <a:pt x="219" y="3668"/>
                  </a:cubicBezTo>
                  <a:cubicBezTo>
                    <a:pt x="253" y="3668"/>
                    <a:pt x="282" y="3691"/>
                    <a:pt x="290" y="3722"/>
                  </a:cubicBezTo>
                  <a:cubicBezTo>
                    <a:pt x="290" y="3928"/>
                    <a:pt x="290" y="3928"/>
                    <a:pt x="290" y="3928"/>
                  </a:cubicBezTo>
                  <a:cubicBezTo>
                    <a:pt x="290" y="3969"/>
                    <a:pt x="323" y="4002"/>
                    <a:pt x="363" y="4002"/>
                  </a:cubicBezTo>
                  <a:cubicBezTo>
                    <a:pt x="404" y="4002"/>
                    <a:pt x="437" y="3969"/>
                    <a:pt x="437" y="3928"/>
                  </a:cubicBezTo>
                  <a:cubicBezTo>
                    <a:pt x="437" y="3462"/>
                    <a:pt x="437" y="3462"/>
                    <a:pt x="437" y="3462"/>
                  </a:cubicBezTo>
                  <a:cubicBezTo>
                    <a:pt x="439" y="3424"/>
                    <a:pt x="471" y="3393"/>
                    <a:pt x="509" y="3393"/>
                  </a:cubicBezTo>
                  <a:cubicBezTo>
                    <a:pt x="548" y="3393"/>
                    <a:pt x="579" y="3422"/>
                    <a:pt x="583" y="3460"/>
                  </a:cubicBezTo>
                  <a:cubicBezTo>
                    <a:pt x="583" y="3511"/>
                    <a:pt x="583" y="3511"/>
                    <a:pt x="583" y="3511"/>
                  </a:cubicBezTo>
                  <a:cubicBezTo>
                    <a:pt x="583" y="3552"/>
                    <a:pt x="616" y="3584"/>
                    <a:pt x="656" y="3584"/>
                  </a:cubicBezTo>
                  <a:cubicBezTo>
                    <a:pt x="697" y="3584"/>
                    <a:pt x="729" y="3552"/>
                    <a:pt x="729" y="3511"/>
                  </a:cubicBezTo>
                  <a:cubicBezTo>
                    <a:pt x="729" y="3245"/>
                    <a:pt x="729" y="3245"/>
                    <a:pt x="729" y="3245"/>
                  </a:cubicBezTo>
                  <a:cubicBezTo>
                    <a:pt x="738" y="3214"/>
                    <a:pt x="766" y="3192"/>
                    <a:pt x="800" y="3192"/>
                  </a:cubicBezTo>
                  <a:cubicBezTo>
                    <a:pt x="833" y="3192"/>
                    <a:pt x="861" y="3213"/>
                    <a:pt x="870" y="3243"/>
                  </a:cubicBezTo>
                  <a:cubicBezTo>
                    <a:pt x="870" y="3338"/>
                    <a:pt x="870" y="3338"/>
                    <a:pt x="870" y="3338"/>
                  </a:cubicBezTo>
                  <a:cubicBezTo>
                    <a:pt x="870" y="3379"/>
                    <a:pt x="903" y="3412"/>
                    <a:pt x="943" y="3412"/>
                  </a:cubicBezTo>
                  <a:cubicBezTo>
                    <a:pt x="984" y="3412"/>
                    <a:pt x="1016" y="3379"/>
                    <a:pt x="1016" y="3338"/>
                  </a:cubicBezTo>
                  <a:cubicBezTo>
                    <a:pt x="1016" y="3257"/>
                    <a:pt x="1016" y="3257"/>
                    <a:pt x="1016" y="3257"/>
                  </a:cubicBezTo>
                  <a:cubicBezTo>
                    <a:pt x="1022" y="3221"/>
                    <a:pt x="1052" y="3194"/>
                    <a:pt x="1089" y="3194"/>
                  </a:cubicBezTo>
                  <a:cubicBezTo>
                    <a:pt x="1129" y="3194"/>
                    <a:pt x="1162" y="3227"/>
                    <a:pt x="1162" y="3268"/>
                  </a:cubicBezTo>
                  <a:cubicBezTo>
                    <a:pt x="1162" y="3724"/>
                    <a:pt x="1162" y="3724"/>
                    <a:pt x="1162" y="3724"/>
                  </a:cubicBezTo>
                  <a:cubicBezTo>
                    <a:pt x="1162" y="3765"/>
                    <a:pt x="1195" y="3798"/>
                    <a:pt x="1236" y="3798"/>
                  </a:cubicBezTo>
                  <a:cubicBezTo>
                    <a:pt x="1276" y="3798"/>
                    <a:pt x="1309" y="3765"/>
                    <a:pt x="1309" y="3724"/>
                  </a:cubicBezTo>
                  <a:cubicBezTo>
                    <a:pt x="1309" y="3056"/>
                    <a:pt x="1309" y="3056"/>
                    <a:pt x="1309" y="3056"/>
                  </a:cubicBezTo>
                  <a:cubicBezTo>
                    <a:pt x="1320" y="3029"/>
                    <a:pt x="1346" y="3009"/>
                    <a:pt x="1378" y="3009"/>
                  </a:cubicBezTo>
                  <a:cubicBezTo>
                    <a:pt x="1416" y="3009"/>
                    <a:pt x="1448" y="3037"/>
                    <a:pt x="1451" y="3075"/>
                  </a:cubicBezTo>
                  <a:cubicBezTo>
                    <a:pt x="1451" y="3449"/>
                    <a:pt x="1451" y="3449"/>
                    <a:pt x="1451" y="3449"/>
                  </a:cubicBezTo>
                  <a:cubicBezTo>
                    <a:pt x="1451" y="3490"/>
                    <a:pt x="1484" y="3523"/>
                    <a:pt x="1524" y="3523"/>
                  </a:cubicBezTo>
                  <a:cubicBezTo>
                    <a:pt x="1564" y="3523"/>
                    <a:pt x="1597" y="3490"/>
                    <a:pt x="1597" y="3449"/>
                  </a:cubicBezTo>
                  <a:cubicBezTo>
                    <a:pt x="1597" y="3352"/>
                    <a:pt x="1597" y="3352"/>
                    <a:pt x="1597" y="3352"/>
                  </a:cubicBezTo>
                  <a:cubicBezTo>
                    <a:pt x="1600" y="3314"/>
                    <a:pt x="1632" y="3285"/>
                    <a:pt x="1671" y="3285"/>
                  </a:cubicBezTo>
                  <a:cubicBezTo>
                    <a:pt x="1708" y="3285"/>
                    <a:pt x="1740" y="3314"/>
                    <a:pt x="1743" y="3352"/>
                  </a:cubicBezTo>
                  <a:cubicBezTo>
                    <a:pt x="1743" y="3574"/>
                    <a:pt x="1743" y="3574"/>
                    <a:pt x="1743" y="3574"/>
                  </a:cubicBezTo>
                  <a:cubicBezTo>
                    <a:pt x="1743" y="3615"/>
                    <a:pt x="1776" y="3647"/>
                    <a:pt x="1817" y="3647"/>
                  </a:cubicBezTo>
                  <a:cubicBezTo>
                    <a:pt x="1857" y="3647"/>
                    <a:pt x="1890" y="3615"/>
                    <a:pt x="1890" y="3574"/>
                  </a:cubicBezTo>
                  <a:cubicBezTo>
                    <a:pt x="1890" y="3297"/>
                    <a:pt x="1890" y="3297"/>
                    <a:pt x="1890" y="3297"/>
                  </a:cubicBezTo>
                  <a:cubicBezTo>
                    <a:pt x="1897" y="3263"/>
                    <a:pt x="1927" y="3238"/>
                    <a:pt x="1962" y="3238"/>
                  </a:cubicBezTo>
                  <a:cubicBezTo>
                    <a:pt x="1999" y="3238"/>
                    <a:pt x="2029" y="3265"/>
                    <a:pt x="2035" y="3300"/>
                  </a:cubicBezTo>
                  <a:cubicBezTo>
                    <a:pt x="2035" y="3404"/>
                    <a:pt x="2035" y="3404"/>
                    <a:pt x="2035" y="3404"/>
                  </a:cubicBezTo>
                  <a:cubicBezTo>
                    <a:pt x="2035" y="3404"/>
                    <a:pt x="2035" y="3404"/>
                    <a:pt x="2035" y="3404"/>
                  </a:cubicBezTo>
                  <a:cubicBezTo>
                    <a:pt x="2035" y="3444"/>
                    <a:pt x="2067" y="3477"/>
                    <a:pt x="2107" y="3477"/>
                  </a:cubicBezTo>
                  <a:cubicBezTo>
                    <a:pt x="2148" y="3477"/>
                    <a:pt x="2181" y="3444"/>
                    <a:pt x="2181" y="3404"/>
                  </a:cubicBezTo>
                  <a:cubicBezTo>
                    <a:pt x="2181" y="3253"/>
                    <a:pt x="2181" y="3253"/>
                    <a:pt x="2181" y="3253"/>
                  </a:cubicBezTo>
                  <a:cubicBezTo>
                    <a:pt x="2191" y="3225"/>
                    <a:pt x="2219" y="3206"/>
                    <a:pt x="2249" y="3206"/>
                  </a:cubicBezTo>
                  <a:cubicBezTo>
                    <a:pt x="2281" y="3206"/>
                    <a:pt x="2308" y="3226"/>
                    <a:pt x="2318" y="3255"/>
                  </a:cubicBezTo>
                  <a:cubicBezTo>
                    <a:pt x="2318" y="3513"/>
                    <a:pt x="2318" y="3513"/>
                    <a:pt x="2318" y="3513"/>
                  </a:cubicBezTo>
                  <a:cubicBezTo>
                    <a:pt x="2318" y="3554"/>
                    <a:pt x="2350" y="3587"/>
                    <a:pt x="2391" y="3587"/>
                  </a:cubicBezTo>
                  <a:cubicBezTo>
                    <a:pt x="2432" y="3587"/>
                    <a:pt x="2465" y="3554"/>
                    <a:pt x="2465" y="3513"/>
                  </a:cubicBezTo>
                  <a:cubicBezTo>
                    <a:pt x="2465" y="3397"/>
                    <a:pt x="2465" y="3397"/>
                    <a:pt x="2465" y="3397"/>
                  </a:cubicBezTo>
                  <a:cubicBezTo>
                    <a:pt x="2469" y="3360"/>
                    <a:pt x="2500" y="3332"/>
                    <a:pt x="2538" y="3332"/>
                  </a:cubicBezTo>
                  <a:cubicBezTo>
                    <a:pt x="2571" y="3332"/>
                    <a:pt x="2599" y="3355"/>
                    <a:pt x="2608" y="3386"/>
                  </a:cubicBezTo>
                  <a:cubicBezTo>
                    <a:pt x="2608" y="3797"/>
                    <a:pt x="2608" y="3797"/>
                    <a:pt x="2608" y="3797"/>
                  </a:cubicBezTo>
                  <a:cubicBezTo>
                    <a:pt x="2608" y="3837"/>
                    <a:pt x="2641" y="3871"/>
                    <a:pt x="2682" y="3871"/>
                  </a:cubicBezTo>
                  <a:cubicBezTo>
                    <a:pt x="2722" y="3871"/>
                    <a:pt x="2754" y="3837"/>
                    <a:pt x="2754" y="3797"/>
                  </a:cubicBezTo>
                  <a:cubicBezTo>
                    <a:pt x="2754" y="3734"/>
                    <a:pt x="2754" y="3734"/>
                    <a:pt x="2754" y="3734"/>
                  </a:cubicBezTo>
                  <a:cubicBezTo>
                    <a:pt x="2758" y="3697"/>
                    <a:pt x="2790" y="3668"/>
                    <a:pt x="2827" y="3668"/>
                  </a:cubicBezTo>
                  <a:cubicBezTo>
                    <a:pt x="2861" y="3668"/>
                    <a:pt x="2889" y="3691"/>
                    <a:pt x="2898" y="3722"/>
                  </a:cubicBezTo>
                  <a:cubicBezTo>
                    <a:pt x="2898" y="3928"/>
                    <a:pt x="2898" y="3928"/>
                    <a:pt x="2898" y="3928"/>
                  </a:cubicBezTo>
                  <a:cubicBezTo>
                    <a:pt x="2898" y="3969"/>
                    <a:pt x="2931" y="4002"/>
                    <a:pt x="2971" y="4002"/>
                  </a:cubicBezTo>
                  <a:cubicBezTo>
                    <a:pt x="3012" y="4002"/>
                    <a:pt x="3045" y="3969"/>
                    <a:pt x="3045" y="3928"/>
                  </a:cubicBezTo>
                  <a:cubicBezTo>
                    <a:pt x="3045" y="3462"/>
                    <a:pt x="3045" y="3462"/>
                    <a:pt x="3045" y="3462"/>
                  </a:cubicBezTo>
                  <a:cubicBezTo>
                    <a:pt x="3047" y="3424"/>
                    <a:pt x="3079" y="3393"/>
                    <a:pt x="3118" y="3393"/>
                  </a:cubicBezTo>
                  <a:cubicBezTo>
                    <a:pt x="3156" y="3393"/>
                    <a:pt x="3188" y="3422"/>
                    <a:pt x="3191" y="3460"/>
                  </a:cubicBezTo>
                  <a:cubicBezTo>
                    <a:pt x="3191" y="3511"/>
                    <a:pt x="3191" y="3511"/>
                    <a:pt x="3191" y="3511"/>
                  </a:cubicBezTo>
                  <a:cubicBezTo>
                    <a:pt x="3191" y="3552"/>
                    <a:pt x="3224" y="3584"/>
                    <a:pt x="3264" y="3584"/>
                  </a:cubicBezTo>
                  <a:cubicBezTo>
                    <a:pt x="3305" y="3584"/>
                    <a:pt x="3337" y="3552"/>
                    <a:pt x="3337" y="3511"/>
                  </a:cubicBezTo>
                  <a:cubicBezTo>
                    <a:pt x="3337" y="3245"/>
                    <a:pt x="3337" y="3245"/>
                    <a:pt x="3337" y="3245"/>
                  </a:cubicBezTo>
                  <a:cubicBezTo>
                    <a:pt x="3346" y="3214"/>
                    <a:pt x="3374" y="3192"/>
                    <a:pt x="3409" y="3192"/>
                  </a:cubicBezTo>
                  <a:cubicBezTo>
                    <a:pt x="3441" y="3192"/>
                    <a:pt x="3469" y="3213"/>
                    <a:pt x="3478" y="3243"/>
                  </a:cubicBezTo>
                  <a:cubicBezTo>
                    <a:pt x="3478" y="3338"/>
                    <a:pt x="3478" y="3338"/>
                    <a:pt x="3478" y="3338"/>
                  </a:cubicBezTo>
                  <a:cubicBezTo>
                    <a:pt x="3478" y="3379"/>
                    <a:pt x="3511" y="3412"/>
                    <a:pt x="3552" y="3412"/>
                  </a:cubicBezTo>
                  <a:cubicBezTo>
                    <a:pt x="3592" y="3412"/>
                    <a:pt x="3624" y="3379"/>
                    <a:pt x="3624" y="3338"/>
                  </a:cubicBezTo>
                  <a:cubicBezTo>
                    <a:pt x="3624" y="3257"/>
                    <a:pt x="3624" y="3257"/>
                    <a:pt x="3624" y="3257"/>
                  </a:cubicBezTo>
                  <a:cubicBezTo>
                    <a:pt x="3630" y="3221"/>
                    <a:pt x="3660" y="3194"/>
                    <a:pt x="3697" y="3194"/>
                  </a:cubicBezTo>
                  <a:cubicBezTo>
                    <a:pt x="3729" y="3194"/>
                    <a:pt x="3756" y="3215"/>
                    <a:pt x="3766" y="3243"/>
                  </a:cubicBezTo>
                  <a:cubicBezTo>
                    <a:pt x="3766" y="3519"/>
                    <a:pt x="3766" y="3724"/>
                    <a:pt x="3766" y="3797"/>
                  </a:cubicBezTo>
                  <a:cubicBezTo>
                    <a:pt x="3766" y="3837"/>
                    <a:pt x="3799" y="3871"/>
                    <a:pt x="3840" y="3871"/>
                  </a:cubicBezTo>
                  <a:cubicBezTo>
                    <a:pt x="3880" y="3871"/>
                    <a:pt x="3913" y="3837"/>
                    <a:pt x="3913" y="3797"/>
                  </a:cubicBezTo>
                  <a:cubicBezTo>
                    <a:pt x="3913" y="3734"/>
                    <a:pt x="3913" y="3734"/>
                    <a:pt x="3913" y="3734"/>
                  </a:cubicBezTo>
                  <a:cubicBezTo>
                    <a:pt x="3916" y="3697"/>
                    <a:pt x="3948" y="3668"/>
                    <a:pt x="3986" y="3668"/>
                  </a:cubicBezTo>
                  <a:cubicBezTo>
                    <a:pt x="4020" y="3668"/>
                    <a:pt x="4048" y="3691"/>
                    <a:pt x="4056" y="3722"/>
                  </a:cubicBezTo>
                  <a:cubicBezTo>
                    <a:pt x="4056" y="3928"/>
                    <a:pt x="4056" y="3928"/>
                    <a:pt x="4056" y="3928"/>
                  </a:cubicBezTo>
                  <a:cubicBezTo>
                    <a:pt x="4056" y="3969"/>
                    <a:pt x="4089" y="4002"/>
                    <a:pt x="4130" y="4002"/>
                  </a:cubicBezTo>
                  <a:cubicBezTo>
                    <a:pt x="4170" y="4002"/>
                    <a:pt x="4203" y="3969"/>
                    <a:pt x="4203" y="3928"/>
                  </a:cubicBezTo>
                  <a:cubicBezTo>
                    <a:pt x="4203" y="3462"/>
                    <a:pt x="4203" y="3462"/>
                    <a:pt x="4203" y="3462"/>
                  </a:cubicBezTo>
                  <a:cubicBezTo>
                    <a:pt x="4205" y="3424"/>
                    <a:pt x="4237" y="3393"/>
                    <a:pt x="4276" y="3393"/>
                  </a:cubicBezTo>
                  <a:cubicBezTo>
                    <a:pt x="4315" y="3393"/>
                    <a:pt x="4346" y="3422"/>
                    <a:pt x="4349" y="3460"/>
                  </a:cubicBezTo>
                  <a:cubicBezTo>
                    <a:pt x="4349" y="3511"/>
                    <a:pt x="4349" y="3511"/>
                    <a:pt x="4349" y="3511"/>
                  </a:cubicBezTo>
                  <a:cubicBezTo>
                    <a:pt x="4349" y="3552"/>
                    <a:pt x="4382" y="3584"/>
                    <a:pt x="4423" y="3584"/>
                  </a:cubicBezTo>
                  <a:cubicBezTo>
                    <a:pt x="4463" y="3584"/>
                    <a:pt x="4495" y="3552"/>
                    <a:pt x="4495" y="3511"/>
                  </a:cubicBezTo>
                  <a:cubicBezTo>
                    <a:pt x="4495" y="3245"/>
                    <a:pt x="4495" y="3245"/>
                    <a:pt x="4495" y="3245"/>
                  </a:cubicBezTo>
                  <a:cubicBezTo>
                    <a:pt x="4504" y="3214"/>
                    <a:pt x="4532" y="3192"/>
                    <a:pt x="4567" y="3192"/>
                  </a:cubicBezTo>
                  <a:cubicBezTo>
                    <a:pt x="4599" y="3192"/>
                    <a:pt x="4627" y="3213"/>
                    <a:pt x="4636" y="3243"/>
                  </a:cubicBezTo>
                  <a:cubicBezTo>
                    <a:pt x="4636" y="3338"/>
                    <a:pt x="4636" y="3338"/>
                    <a:pt x="4636" y="3338"/>
                  </a:cubicBezTo>
                  <a:cubicBezTo>
                    <a:pt x="4636" y="3379"/>
                    <a:pt x="4669" y="3412"/>
                    <a:pt x="4710" y="3412"/>
                  </a:cubicBezTo>
                  <a:cubicBezTo>
                    <a:pt x="4750" y="3412"/>
                    <a:pt x="4783" y="3379"/>
                    <a:pt x="4783" y="3338"/>
                  </a:cubicBezTo>
                  <a:cubicBezTo>
                    <a:pt x="4783" y="3257"/>
                    <a:pt x="4783" y="3257"/>
                    <a:pt x="4783" y="3257"/>
                  </a:cubicBezTo>
                  <a:cubicBezTo>
                    <a:pt x="4788" y="3221"/>
                    <a:pt x="4818" y="3194"/>
                    <a:pt x="4855" y="3194"/>
                  </a:cubicBezTo>
                  <a:cubicBezTo>
                    <a:pt x="4896" y="3194"/>
                    <a:pt x="4929" y="3227"/>
                    <a:pt x="4929" y="3268"/>
                  </a:cubicBezTo>
                  <a:cubicBezTo>
                    <a:pt x="4929" y="3724"/>
                    <a:pt x="4929" y="3724"/>
                    <a:pt x="4929" y="3724"/>
                  </a:cubicBezTo>
                  <a:cubicBezTo>
                    <a:pt x="4929" y="3765"/>
                    <a:pt x="4962" y="3798"/>
                    <a:pt x="5002" y="3798"/>
                  </a:cubicBezTo>
                  <a:cubicBezTo>
                    <a:pt x="5042" y="3798"/>
                    <a:pt x="5075" y="3765"/>
                    <a:pt x="5075" y="3724"/>
                  </a:cubicBezTo>
                  <a:cubicBezTo>
                    <a:pt x="5075" y="3056"/>
                    <a:pt x="5075" y="3056"/>
                    <a:pt x="5075" y="3056"/>
                  </a:cubicBezTo>
                  <a:cubicBezTo>
                    <a:pt x="5086" y="3029"/>
                    <a:pt x="5113" y="3009"/>
                    <a:pt x="5144" y="3009"/>
                  </a:cubicBezTo>
                  <a:cubicBezTo>
                    <a:pt x="5182" y="3009"/>
                    <a:pt x="5214" y="3037"/>
                    <a:pt x="5217" y="3075"/>
                  </a:cubicBezTo>
                  <a:cubicBezTo>
                    <a:pt x="5217" y="3449"/>
                    <a:pt x="5217" y="3449"/>
                    <a:pt x="5217" y="3449"/>
                  </a:cubicBezTo>
                  <a:cubicBezTo>
                    <a:pt x="5217" y="3490"/>
                    <a:pt x="5250" y="3523"/>
                    <a:pt x="5290" y="3523"/>
                  </a:cubicBezTo>
                  <a:cubicBezTo>
                    <a:pt x="5331" y="3523"/>
                    <a:pt x="5364" y="3490"/>
                    <a:pt x="5364" y="3449"/>
                  </a:cubicBezTo>
                  <a:cubicBezTo>
                    <a:pt x="5364" y="3352"/>
                    <a:pt x="5364" y="3352"/>
                    <a:pt x="5364" y="3352"/>
                  </a:cubicBezTo>
                  <a:cubicBezTo>
                    <a:pt x="5367" y="3314"/>
                    <a:pt x="5398" y="3285"/>
                    <a:pt x="5437" y="3285"/>
                  </a:cubicBezTo>
                  <a:cubicBezTo>
                    <a:pt x="5475" y="3285"/>
                    <a:pt x="5506" y="3314"/>
                    <a:pt x="5509" y="3352"/>
                  </a:cubicBezTo>
                  <a:cubicBezTo>
                    <a:pt x="5509" y="3574"/>
                    <a:pt x="5509" y="3574"/>
                    <a:pt x="5509" y="3574"/>
                  </a:cubicBezTo>
                  <a:cubicBezTo>
                    <a:pt x="5509" y="3615"/>
                    <a:pt x="5542" y="3647"/>
                    <a:pt x="5583" y="3647"/>
                  </a:cubicBezTo>
                  <a:cubicBezTo>
                    <a:pt x="5623" y="3647"/>
                    <a:pt x="5657" y="3615"/>
                    <a:pt x="5657" y="3574"/>
                  </a:cubicBezTo>
                  <a:cubicBezTo>
                    <a:pt x="5657" y="3297"/>
                    <a:pt x="5657" y="3297"/>
                    <a:pt x="5657" y="3297"/>
                  </a:cubicBezTo>
                  <a:cubicBezTo>
                    <a:pt x="5663" y="3263"/>
                    <a:pt x="5693" y="3238"/>
                    <a:pt x="5728" y="3238"/>
                  </a:cubicBezTo>
                  <a:cubicBezTo>
                    <a:pt x="5765" y="3238"/>
                    <a:pt x="5795" y="3265"/>
                    <a:pt x="5801" y="3300"/>
                  </a:cubicBezTo>
                  <a:cubicBezTo>
                    <a:pt x="5801" y="3404"/>
                    <a:pt x="5801" y="3404"/>
                    <a:pt x="5801" y="3404"/>
                  </a:cubicBezTo>
                  <a:cubicBezTo>
                    <a:pt x="5801" y="3404"/>
                    <a:pt x="5801" y="3404"/>
                    <a:pt x="5801" y="3404"/>
                  </a:cubicBezTo>
                  <a:cubicBezTo>
                    <a:pt x="5801" y="3444"/>
                    <a:pt x="5833" y="3477"/>
                    <a:pt x="5874" y="3477"/>
                  </a:cubicBezTo>
                  <a:cubicBezTo>
                    <a:pt x="5914" y="3477"/>
                    <a:pt x="5947" y="3444"/>
                    <a:pt x="5947" y="3404"/>
                  </a:cubicBezTo>
                  <a:cubicBezTo>
                    <a:pt x="5947" y="3253"/>
                    <a:pt x="5947" y="3253"/>
                    <a:pt x="5947" y="3253"/>
                  </a:cubicBezTo>
                  <a:cubicBezTo>
                    <a:pt x="5958" y="3225"/>
                    <a:pt x="5985" y="3206"/>
                    <a:pt x="6015" y="3206"/>
                  </a:cubicBezTo>
                  <a:cubicBezTo>
                    <a:pt x="6047" y="3206"/>
                    <a:pt x="6074" y="3226"/>
                    <a:pt x="6084" y="3255"/>
                  </a:cubicBezTo>
                  <a:cubicBezTo>
                    <a:pt x="6084" y="3513"/>
                    <a:pt x="6084" y="3513"/>
                    <a:pt x="6084" y="3513"/>
                  </a:cubicBezTo>
                  <a:cubicBezTo>
                    <a:pt x="6084" y="3554"/>
                    <a:pt x="6117" y="3587"/>
                    <a:pt x="6157" y="3587"/>
                  </a:cubicBezTo>
                  <a:cubicBezTo>
                    <a:pt x="6198" y="3587"/>
                    <a:pt x="6231" y="3554"/>
                    <a:pt x="6231" y="3513"/>
                  </a:cubicBezTo>
                  <a:cubicBezTo>
                    <a:pt x="6231" y="3397"/>
                    <a:pt x="6231" y="3397"/>
                    <a:pt x="6231" y="3397"/>
                  </a:cubicBezTo>
                  <a:cubicBezTo>
                    <a:pt x="6236" y="3360"/>
                    <a:pt x="6266" y="3332"/>
                    <a:pt x="6304" y="3332"/>
                  </a:cubicBezTo>
                  <a:cubicBezTo>
                    <a:pt x="6337" y="3332"/>
                    <a:pt x="6366" y="3355"/>
                    <a:pt x="6374" y="3386"/>
                  </a:cubicBezTo>
                  <a:cubicBezTo>
                    <a:pt x="6374" y="3797"/>
                    <a:pt x="6374" y="3797"/>
                    <a:pt x="6374" y="3797"/>
                  </a:cubicBezTo>
                  <a:cubicBezTo>
                    <a:pt x="6374" y="3837"/>
                    <a:pt x="6407" y="3871"/>
                    <a:pt x="6448" y="3871"/>
                  </a:cubicBezTo>
                  <a:cubicBezTo>
                    <a:pt x="6488" y="3871"/>
                    <a:pt x="6521" y="3837"/>
                    <a:pt x="6521" y="3797"/>
                  </a:cubicBezTo>
                  <a:cubicBezTo>
                    <a:pt x="6521" y="3734"/>
                    <a:pt x="6521" y="3734"/>
                    <a:pt x="6521" y="3734"/>
                  </a:cubicBezTo>
                  <a:cubicBezTo>
                    <a:pt x="6525" y="3697"/>
                    <a:pt x="6556" y="3668"/>
                    <a:pt x="6594" y="3668"/>
                  </a:cubicBezTo>
                  <a:cubicBezTo>
                    <a:pt x="6628" y="3668"/>
                    <a:pt x="6656" y="3691"/>
                    <a:pt x="6664" y="3722"/>
                  </a:cubicBezTo>
                  <a:cubicBezTo>
                    <a:pt x="6664" y="3928"/>
                    <a:pt x="6664" y="3928"/>
                    <a:pt x="6664" y="3928"/>
                  </a:cubicBezTo>
                  <a:cubicBezTo>
                    <a:pt x="6664" y="3969"/>
                    <a:pt x="6697" y="4002"/>
                    <a:pt x="6738" y="4002"/>
                  </a:cubicBezTo>
                  <a:cubicBezTo>
                    <a:pt x="6778" y="4002"/>
                    <a:pt x="6811" y="3969"/>
                    <a:pt x="6811" y="3928"/>
                  </a:cubicBezTo>
                  <a:cubicBezTo>
                    <a:pt x="6811" y="3462"/>
                    <a:pt x="6811" y="3462"/>
                    <a:pt x="6811" y="3462"/>
                  </a:cubicBezTo>
                  <a:cubicBezTo>
                    <a:pt x="6813" y="3424"/>
                    <a:pt x="6845" y="3393"/>
                    <a:pt x="6884" y="3393"/>
                  </a:cubicBezTo>
                  <a:cubicBezTo>
                    <a:pt x="6923" y="3393"/>
                    <a:pt x="6954" y="3422"/>
                    <a:pt x="6957" y="3460"/>
                  </a:cubicBezTo>
                  <a:cubicBezTo>
                    <a:pt x="6957" y="3511"/>
                    <a:pt x="6957" y="3511"/>
                    <a:pt x="6957" y="3511"/>
                  </a:cubicBezTo>
                  <a:cubicBezTo>
                    <a:pt x="6957" y="3552"/>
                    <a:pt x="6990" y="3584"/>
                    <a:pt x="7031" y="3584"/>
                  </a:cubicBezTo>
                  <a:cubicBezTo>
                    <a:pt x="7071" y="3584"/>
                    <a:pt x="7103" y="3552"/>
                    <a:pt x="7103" y="3511"/>
                  </a:cubicBezTo>
                  <a:cubicBezTo>
                    <a:pt x="7103" y="3245"/>
                    <a:pt x="7103" y="3245"/>
                    <a:pt x="7103" y="3245"/>
                  </a:cubicBezTo>
                  <a:cubicBezTo>
                    <a:pt x="7112" y="3214"/>
                    <a:pt x="7141" y="3192"/>
                    <a:pt x="7175" y="3192"/>
                  </a:cubicBezTo>
                  <a:cubicBezTo>
                    <a:pt x="7207" y="3192"/>
                    <a:pt x="7235" y="3213"/>
                    <a:pt x="7244" y="3243"/>
                  </a:cubicBezTo>
                  <a:cubicBezTo>
                    <a:pt x="7244" y="3338"/>
                    <a:pt x="7244" y="3338"/>
                    <a:pt x="7244" y="3338"/>
                  </a:cubicBezTo>
                  <a:cubicBezTo>
                    <a:pt x="7244" y="3379"/>
                    <a:pt x="7277" y="3412"/>
                    <a:pt x="7318" y="3412"/>
                  </a:cubicBezTo>
                  <a:cubicBezTo>
                    <a:pt x="7359" y="3412"/>
                    <a:pt x="7391" y="3379"/>
                    <a:pt x="7391" y="3338"/>
                  </a:cubicBezTo>
                  <a:cubicBezTo>
                    <a:pt x="7391" y="3257"/>
                    <a:pt x="7391" y="3257"/>
                    <a:pt x="7391" y="3257"/>
                  </a:cubicBezTo>
                  <a:cubicBezTo>
                    <a:pt x="7396" y="3221"/>
                    <a:pt x="7426" y="3194"/>
                    <a:pt x="7463" y="3194"/>
                  </a:cubicBezTo>
                  <a:cubicBezTo>
                    <a:pt x="7504" y="3194"/>
                    <a:pt x="7537" y="3227"/>
                    <a:pt x="7537" y="3268"/>
                  </a:cubicBezTo>
                  <a:cubicBezTo>
                    <a:pt x="7537" y="3724"/>
                    <a:pt x="7537" y="3724"/>
                    <a:pt x="7537" y="3724"/>
                  </a:cubicBezTo>
                  <a:cubicBezTo>
                    <a:pt x="7537" y="3765"/>
                    <a:pt x="7570" y="3798"/>
                    <a:pt x="7610" y="3798"/>
                  </a:cubicBezTo>
                  <a:cubicBezTo>
                    <a:pt x="7641" y="3798"/>
                    <a:pt x="7666" y="3779"/>
                    <a:pt x="7678" y="3753"/>
                  </a:cubicBezTo>
                  <a:cubicBezTo>
                    <a:pt x="7679" y="2441"/>
                    <a:pt x="7680" y="2103"/>
                    <a:pt x="7680" y="2016"/>
                  </a:cubicBezTo>
                  <a:cubicBezTo>
                    <a:pt x="7680" y="2016"/>
                    <a:pt x="7680" y="2016"/>
                    <a:pt x="7680" y="2016"/>
                  </a:cubicBezTo>
                  <a:cubicBezTo>
                    <a:pt x="7680" y="2006"/>
                    <a:pt x="7680" y="1996"/>
                    <a:pt x="7680" y="1986"/>
                  </a:cubicBezTo>
                  <a:cubicBezTo>
                    <a:pt x="7680" y="1986"/>
                    <a:pt x="7680" y="1986"/>
                    <a:pt x="7680" y="1986"/>
                  </a:cubicBezTo>
                  <a:cubicBezTo>
                    <a:pt x="7680" y="1195"/>
                    <a:pt x="7680" y="367"/>
                    <a:pt x="7680" y="205"/>
                  </a:cubicBezTo>
                  <a:cubicBezTo>
                    <a:pt x="7680" y="165"/>
                    <a:pt x="7647" y="132"/>
                    <a:pt x="7607" y="132"/>
                  </a:cubicBezTo>
                  <a:close/>
                  <a:moveTo>
                    <a:pt x="225" y="3593"/>
                  </a:moveTo>
                  <a:cubicBezTo>
                    <a:pt x="185" y="3593"/>
                    <a:pt x="151" y="3560"/>
                    <a:pt x="151" y="3520"/>
                  </a:cubicBezTo>
                  <a:cubicBezTo>
                    <a:pt x="151" y="3479"/>
                    <a:pt x="185" y="3446"/>
                    <a:pt x="225" y="3446"/>
                  </a:cubicBezTo>
                  <a:cubicBezTo>
                    <a:pt x="266" y="3446"/>
                    <a:pt x="298" y="3479"/>
                    <a:pt x="298" y="3520"/>
                  </a:cubicBezTo>
                  <a:cubicBezTo>
                    <a:pt x="298" y="3560"/>
                    <a:pt x="266" y="3593"/>
                    <a:pt x="225" y="3593"/>
                  </a:cubicBezTo>
                  <a:close/>
                  <a:moveTo>
                    <a:pt x="501" y="3321"/>
                  </a:moveTo>
                  <a:cubicBezTo>
                    <a:pt x="461" y="3321"/>
                    <a:pt x="427" y="3288"/>
                    <a:pt x="427" y="3248"/>
                  </a:cubicBezTo>
                  <a:cubicBezTo>
                    <a:pt x="427" y="3208"/>
                    <a:pt x="461" y="3174"/>
                    <a:pt x="501" y="3174"/>
                  </a:cubicBezTo>
                  <a:cubicBezTo>
                    <a:pt x="541" y="3174"/>
                    <a:pt x="575" y="3208"/>
                    <a:pt x="575" y="3248"/>
                  </a:cubicBezTo>
                  <a:cubicBezTo>
                    <a:pt x="575" y="3288"/>
                    <a:pt x="541" y="3321"/>
                    <a:pt x="501" y="3321"/>
                  </a:cubicBezTo>
                  <a:close/>
                  <a:moveTo>
                    <a:pt x="575" y="3035"/>
                  </a:moveTo>
                  <a:cubicBezTo>
                    <a:pt x="575" y="3076"/>
                    <a:pt x="541" y="3109"/>
                    <a:pt x="501" y="3109"/>
                  </a:cubicBezTo>
                  <a:cubicBezTo>
                    <a:pt x="461" y="3109"/>
                    <a:pt x="427" y="3076"/>
                    <a:pt x="427" y="3035"/>
                  </a:cubicBezTo>
                  <a:cubicBezTo>
                    <a:pt x="427" y="2845"/>
                    <a:pt x="427" y="2845"/>
                    <a:pt x="427" y="2845"/>
                  </a:cubicBezTo>
                  <a:cubicBezTo>
                    <a:pt x="427" y="2804"/>
                    <a:pt x="461" y="2771"/>
                    <a:pt x="501" y="2771"/>
                  </a:cubicBezTo>
                  <a:cubicBezTo>
                    <a:pt x="541" y="2771"/>
                    <a:pt x="575" y="2804"/>
                    <a:pt x="575" y="2845"/>
                  </a:cubicBezTo>
                  <a:cubicBezTo>
                    <a:pt x="575" y="3035"/>
                    <a:pt x="575" y="3035"/>
                    <a:pt x="575" y="3035"/>
                  </a:cubicBezTo>
                  <a:close/>
                  <a:moveTo>
                    <a:pt x="1014" y="2473"/>
                  </a:moveTo>
                  <a:cubicBezTo>
                    <a:pt x="1014" y="2432"/>
                    <a:pt x="1047" y="2399"/>
                    <a:pt x="1088" y="2399"/>
                  </a:cubicBezTo>
                  <a:cubicBezTo>
                    <a:pt x="1128" y="2399"/>
                    <a:pt x="1161" y="2432"/>
                    <a:pt x="1161" y="2473"/>
                  </a:cubicBezTo>
                  <a:cubicBezTo>
                    <a:pt x="1161" y="2514"/>
                    <a:pt x="1128" y="2546"/>
                    <a:pt x="1088" y="2546"/>
                  </a:cubicBezTo>
                  <a:cubicBezTo>
                    <a:pt x="1047" y="2546"/>
                    <a:pt x="1014" y="2514"/>
                    <a:pt x="1014" y="2473"/>
                  </a:cubicBezTo>
                  <a:close/>
                  <a:moveTo>
                    <a:pt x="1166" y="3047"/>
                  </a:moveTo>
                  <a:cubicBezTo>
                    <a:pt x="1166" y="3088"/>
                    <a:pt x="1132" y="3121"/>
                    <a:pt x="1092" y="3121"/>
                  </a:cubicBezTo>
                  <a:cubicBezTo>
                    <a:pt x="1052" y="3121"/>
                    <a:pt x="1019" y="3088"/>
                    <a:pt x="1019" y="3047"/>
                  </a:cubicBezTo>
                  <a:cubicBezTo>
                    <a:pt x="1019" y="2709"/>
                    <a:pt x="1019" y="2709"/>
                    <a:pt x="1019" y="2709"/>
                  </a:cubicBezTo>
                  <a:cubicBezTo>
                    <a:pt x="1019" y="2668"/>
                    <a:pt x="1052" y="2634"/>
                    <a:pt x="1092" y="2634"/>
                  </a:cubicBezTo>
                  <a:cubicBezTo>
                    <a:pt x="1132" y="2634"/>
                    <a:pt x="1166" y="2668"/>
                    <a:pt x="1166" y="2709"/>
                  </a:cubicBezTo>
                  <a:cubicBezTo>
                    <a:pt x="1166" y="3047"/>
                    <a:pt x="1166" y="3047"/>
                    <a:pt x="1166" y="3047"/>
                  </a:cubicBezTo>
                  <a:close/>
                  <a:moveTo>
                    <a:pt x="1752" y="3150"/>
                  </a:moveTo>
                  <a:cubicBezTo>
                    <a:pt x="1752" y="3191"/>
                    <a:pt x="1719" y="3224"/>
                    <a:pt x="1679" y="3224"/>
                  </a:cubicBezTo>
                  <a:cubicBezTo>
                    <a:pt x="1638" y="3224"/>
                    <a:pt x="1605" y="3191"/>
                    <a:pt x="1605" y="3150"/>
                  </a:cubicBezTo>
                  <a:cubicBezTo>
                    <a:pt x="1605" y="2959"/>
                    <a:pt x="1605" y="2959"/>
                    <a:pt x="1605" y="2959"/>
                  </a:cubicBezTo>
                  <a:cubicBezTo>
                    <a:pt x="1605" y="2919"/>
                    <a:pt x="1638" y="2886"/>
                    <a:pt x="1679" y="2886"/>
                  </a:cubicBezTo>
                  <a:cubicBezTo>
                    <a:pt x="1719" y="2886"/>
                    <a:pt x="1752" y="2919"/>
                    <a:pt x="1752" y="2960"/>
                  </a:cubicBezTo>
                  <a:cubicBezTo>
                    <a:pt x="1752" y="3150"/>
                    <a:pt x="1752" y="3150"/>
                    <a:pt x="1752" y="3150"/>
                  </a:cubicBezTo>
                  <a:close/>
                  <a:moveTo>
                    <a:pt x="1962" y="3177"/>
                  </a:moveTo>
                  <a:cubicBezTo>
                    <a:pt x="1921" y="3177"/>
                    <a:pt x="1888" y="3144"/>
                    <a:pt x="1888" y="3103"/>
                  </a:cubicBezTo>
                  <a:cubicBezTo>
                    <a:pt x="1888" y="3062"/>
                    <a:pt x="1921" y="3029"/>
                    <a:pt x="1962" y="3029"/>
                  </a:cubicBezTo>
                  <a:cubicBezTo>
                    <a:pt x="2002" y="3029"/>
                    <a:pt x="2035" y="3062"/>
                    <a:pt x="2035" y="3103"/>
                  </a:cubicBezTo>
                  <a:cubicBezTo>
                    <a:pt x="2035" y="3144"/>
                    <a:pt x="2002" y="3177"/>
                    <a:pt x="1962" y="3177"/>
                  </a:cubicBezTo>
                  <a:close/>
                  <a:moveTo>
                    <a:pt x="2612" y="3187"/>
                  </a:moveTo>
                  <a:cubicBezTo>
                    <a:pt x="2612" y="3228"/>
                    <a:pt x="2579" y="3261"/>
                    <a:pt x="2538" y="3261"/>
                  </a:cubicBezTo>
                  <a:cubicBezTo>
                    <a:pt x="2498" y="3261"/>
                    <a:pt x="2465" y="3228"/>
                    <a:pt x="2465" y="3187"/>
                  </a:cubicBezTo>
                  <a:cubicBezTo>
                    <a:pt x="2465" y="2997"/>
                    <a:pt x="2465" y="2997"/>
                    <a:pt x="2465" y="2997"/>
                  </a:cubicBezTo>
                  <a:cubicBezTo>
                    <a:pt x="2465" y="2956"/>
                    <a:pt x="2498" y="2922"/>
                    <a:pt x="2538" y="2922"/>
                  </a:cubicBezTo>
                  <a:cubicBezTo>
                    <a:pt x="2579" y="2922"/>
                    <a:pt x="2612" y="2956"/>
                    <a:pt x="2612" y="2997"/>
                  </a:cubicBezTo>
                  <a:cubicBezTo>
                    <a:pt x="2612" y="3187"/>
                    <a:pt x="2612" y="3187"/>
                    <a:pt x="2612" y="3187"/>
                  </a:cubicBezTo>
                  <a:close/>
                  <a:moveTo>
                    <a:pt x="2538" y="2862"/>
                  </a:moveTo>
                  <a:cubicBezTo>
                    <a:pt x="2498" y="2862"/>
                    <a:pt x="2465" y="2829"/>
                    <a:pt x="2465" y="2788"/>
                  </a:cubicBezTo>
                  <a:cubicBezTo>
                    <a:pt x="2465" y="2747"/>
                    <a:pt x="2498" y="2714"/>
                    <a:pt x="2538" y="2714"/>
                  </a:cubicBezTo>
                  <a:cubicBezTo>
                    <a:pt x="2579" y="2714"/>
                    <a:pt x="2612" y="2747"/>
                    <a:pt x="2612" y="2788"/>
                  </a:cubicBezTo>
                  <a:cubicBezTo>
                    <a:pt x="2612" y="2829"/>
                    <a:pt x="2579" y="2862"/>
                    <a:pt x="2538" y="2862"/>
                  </a:cubicBezTo>
                  <a:close/>
                  <a:moveTo>
                    <a:pt x="2834" y="3593"/>
                  </a:moveTo>
                  <a:cubicBezTo>
                    <a:pt x="2793" y="3593"/>
                    <a:pt x="2760" y="3560"/>
                    <a:pt x="2760" y="3520"/>
                  </a:cubicBezTo>
                  <a:cubicBezTo>
                    <a:pt x="2760" y="3479"/>
                    <a:pt x="2793" y="3446"/>
                    <a:pt x="2834" y="3446"/>
                  </a:cubicBezTo>
                  <a:cubicBezTo>
                    <a:pt x="2874" y="3446"/>
                    <a:pt x="2907" y="3479"/>
                    <a:pt x="2907" y="3520"/>
                  </a:cubicBezTo>
                  <a:cubicBezTo>
                    <a:pt x="2907" y="3560"/>
                    <a:pt x="2874" y="3593"/>
                    <a:pt x="2834" y="3593"/>
                  </a:cubicBezTo>
                  <a:close/>
                  <a:moveTo>
                    <a:pt x="3109" y="3321"/>
                  </a:moveTo>
                  <a:cubicBezTo>
                    <a:pt x="3069" y="3321"/>
                    <a:pt x="3036" y="3288"/>
                    <a:pt x="3036" y="3248"/>
                  </a:cubicBezTo>
                  <a:cubicBezTo>
                    <a:pt x="3036" y="3208"/>
                    <a:pt x="3069" y="3174"/>
                    <a:pt x="3109" y="3174"/>
                  </a:cubicBezTo>
                  <a:cubicBezTo>
                    <a:pt x="3149" y="3174"/>
                    <a:pt x="3183" y="3208"/>
                    <a:pt x="3183" y="3248"/>
                  </a:cubicBezTo>
                  <a:cubicBezTo>
                    <a:pt x="3183" y="3288"/>
                    <a:pt x="3149" y="3321"/>
                    <a:pt x="3109" y="3321"/>
                  </a:cubicBezTo>
                  <a:close/>
                  <a:moveTo>
                    <a:pt x="3183" y="3035"/>
                  </a:moveTo>
                  <a:cubicBezTo>
                    <a:pt x="3183" y="3076"/>
                    <a:pt x="3149" y="3109"/>
                    <a:pt x="3109" y="3109"/>
                  </a:cubicBezTo>
                  <a:cubicBezTo>
                    <a:pt x="3069" y="3109"/>
                    <a:pt x="3036" y="3076"/>
                    <a:pt x="3036" y="3035"/>
                  </a:cubicBezTo>
                  <a:cubicBezTo>
                    <a:pt x="3036" y="2845"/>
                    <a:pt x="3036" y="2845"/>
                    <a:pt x="3036" y="2845"/>
                  </a:cubicBezTo>
                  <a:cubicBezTo>
                    <a:pt x="3036" y="2804"/>
                    <a:pt x="3069" y="2771"/>
                    <a:pt x="3109" y="2771"/>
                  </a:cubicBezTo>
                  <a:cubicBezTo>
                    <a:pt x="3149" y="2771"/>
                    <a:pt x="3183" y="2804"/>
                    <a:pt x="3183" y="2845"/>
                  </a:cubicBezTo>
                  <a:cubicBezTo>
                    <a:pt x="3183" y="3035"/>
                    <a:pt x="3183" y="3035"/>
                    <a:pt x="3183" y="3035"/>
                  </a:cubicBezTo>
                  <a:close/>
                  <a:moveTo>
                    <a:pt x="3766" y="3080"/>
                  </a:moveTo>
                  <a:cubicBezTo>
                    <a:pt x="3754" y="3104"/>
                    <a:pt x="3729" y="3121"/>
                    <a:pt x="3700" y="3121"/>
                  </a:cubicBezTo>
                  <a:cubicBezTo>
                    <a:pt x="3660" y="3121"/>
                    <a:pt x="3627" y="3088"/>
                    <a:pt x="3627" y="3047"/>
                  </a:cubicBezTo>
                  <a:cubicBezTo>
                    <a:pt x="3627" y="2709"/>
                    <a:pt x="3627" y="2709"/>
                    <a:pt x="3627" y="2709"/>
                  </a:cubicBezTo>
                  <a:cubicBezTo>
                    <a:pt x="3627" y="2668"/>
                    <a:pt x="3660" y="2634"/>
                    <a:pt x="3700" y="2634"/>
                  </a:cubicBezTo>
                  <a:cubicBezTo>
                    <a:pt x="3729" y="2634"/>
                    <a:pt x="3755" y="2652"/>
                    <a:pt x="3767" y="2676"/>
                  </a:cubicBezTo>
                  <a:cubicBezTo>
                    <a:pt x="3766" y="3080"/>
                    <a:pt x="3766" y="3080"/>
                    <a:pt x="3766" y="3080"/>
                  </a:cubicBezTo>
                  <a:close/>
                  <a:moveTo>
                    <a:pt x="3767" y="2493"/>
                  </a:moveTo>
                  <a:cubicBezTo>
                    <a:pt x="3758" y="2524"/>
                    <a:pt x="3729" y="2546"/>
                    <a:pt x="3696" y="2546"/>
                  </a:cubicBezTo>
                  <a:cubicBezTo>
                    <a:pt x="3655" y="2546"/>
                    <a:pt x="3622" y="2514"/>
                    <a:pt x="3622" y="2473"/>
                  </a:cubicBezTo>
                  <a:cubicBezTo>
                    <a:pt x="3622" y="2432"/>
                    <a:pt x="3655" y="2399"/>
                    <a:pt x="3696" y="2399"/>
                  </a:cubicBezTo>
                  <a:cubicBezTo>
                    <a:pt x="3729" y="2399"/>
                    <a:pt x="3758" y="2423"/>
                    <a:pt x="3767" y="2453"/>
                  </a:cubicBezTo>
                  <a:cubicBezTo>
                    <a:pt x="3767" y="2493"/>
                    <a:pt x="3767" y="2493"/>
                    <a:pt x="3767" y="2493"/>
                  </a:cubicBezTo>
                  <a:close/>
                  <a:moveTo>
                    <a:pt x="3992" y="3593"/>
                  </a:moveTo>
                  <a:cubicBezTo>
                    <a:pt x="3951" y="3593"/>
                    <a:pt x="3918" y="3560"/>
                    <a:pt x="3918" y="3520"/>
                  </a:cubicBezTo>
                  <a:cubicBezTo>
                    <a:pt x="3918" y="3479"/>
                    <a:pt x="3951" y="3446"/>
                    <a:pt x="3992" y="3446"/>
                  </a:cubicBezTo>
                  <a:cubicBezTo>
                    <a:pt x="4032" y="3446"/>
                    <a:pt x="4065" y="3479"/>
                    <a:pt x="4065" y="3520"/>
                  </a:cubicBezTo>
                  <a:cubicBezTo>
                    <a:pt x="4065" y="3560"/>
                    <a:pt x="4032" y="3593"/>
                    <a:pt x="3992" y="3593"/>
                  </a:cubicBezTo>
                  <a:close/>
                  <a:moveTo>
                    <a:pt x="4267" y="3321"/>
                  </a:moveTo>
                  <a:cubicBezTo>
                    <a:pt x="4227" y="3321"/>
                    <a:pt x="4194" y="3288"/>
                    <a:pt x="4194" y="3248"/>
                  </a:cubicBezTo>
                  <a:cubicBezTo>
                    <a:pt x="4194" y="3208"/>
                    <a:pt x="4227" y="3174"/>
                    <a:pt x="4267" y="3174"/>
                  </a:cubicBezTo>
                  <a:cubicBezTo>
                    <a:pt x="4308" y="3174"/>
                    <a:pt x="4341" y="3208"/>
                    <a:pt x="4341" y="3248"/>
                  </a:cubicBezTo>
                  <a:cubicBezTo>
                    <a:pt x="4341" y="3288"/>
                    <a:pt x="4308" y="3321"/>
                    <a:pt x="4267" y="3321"/>
                  </a:cubicBezTo>
                  <a:close/>
                  <a:moveTo>
                    <a:pt x="4341" y="3035"/>
                  </a:moveTo>
                  <a:cubicBezTo>
                    <a:pt x="4341" y="3076"/>
                    <a:pt x="4308" y="3109"/>
                    <a:pt x="4267" y="3109"/>
                  </a:cubicBezTo>
                  <a:cubicBezTo>
                    <a:pt x="4227" y="3109"/>
                    <a:pt x="4194" y="3076"/>
                    <a:pt x="4194" y="3035"/>
                  </a:cubicBezTo>
                  <a:cubicBezTo>
                    <a:pt x="4194" y="2845"/>
                    <a:pt x="4194" y="2845"/>
                    <a:pt x="4194" y="2845"/>
                  </a:cubicBezTo>
                  <a:cubicBezTo>
                    <a:pt x="4194" y="2804"/>
                    <a:pt x="4227" y="2771"/>
                    <a:pt x="4267" y="2771"/>
                  </a:cubicBezTo>
                  <a:cubicBezTo>
                    <a:pt x="4308" y="2771"/>
                    <a:pt x="4341" y="2804"/>
                    <a:pt x="4341" y="2845"/>
                  </a:cubicBezTo>
                  <a:cubicBezTo>
                    <a:pt x="4341" y="3035"/>
                    <a:pt x="4341" y="3035"/>
                    <a:pt x="4341" y="3035"/>
                  </a:cubicBezTo>
                  <a:close/>
                  <a:moveTo>
                    <a:pt x="4780" y="2473"/>
                  </a:moveTo>
                  <a:cubicBezTo>
                    <a:pt x="4780" y="2432"/>
                    <a:pt x="4813" y="2399"/>
                    <a:pt x="4854" y="2399"/>
                  </a:cubicBezTo>
                  <a:cubicBezTo>
                    <a:pt x="4894" y="2399"/>
                    <a:pt x="4927" y="2432"/>
                    <a:pt x="4927" y="2473"/>
                  </a:cubicBezTo>
                  <a:cubicBezTo>
                    <a:pt x="4927" y="2514"/>
                    <a:pt x="4894" y="2546"/>
                    <a:pt x="4854" y="2546"/>
                  </a:cubicBezTo>
                  <a:cubicBezTo>
                    <a:pt x="4813" y="2546"/>
                    <a:pt x="4780" y="2514"/>
                    <a:pt x="4780" y="2473"/>
                  </a:cubicBezTo>
                  <a:close/>
                  <a:moveTo>
                    <a:pt x="4932" y="3047"/>
                  </a:moveTo>
                  <a:cubicBezTo>
                    <a:pt x="4932" y="3088"/>
                    <a:pt x="4899" y="3121"/>
                    <a:pt x="4858" y="3121"/>
                  </a:cubicBezTo>
                  <a:cubicBezTo>
                    <a:pt x="4818" y="3121"/>
                    <a:pt x="4785" y="3088"/>
                    <a:pt x="4785" y="3047"/>
                  </a:cubicBezTo>
                  <a:cubicBezTo>
                    <a:pt x="4785" y="2709"/>
                    <a:pt x="4785" y="2709"/>
                    <a:pt x="4785" y="2709"/>
                  </a:cubicBezTo>
                  <a:cubicBezTo>
                    <a:pt x="4785" y="2668"/>
                    <a:pt x="4818" y="2634"/>
                    <a:pt x="4858" y="2634"/>
                  </a:cubicBezTo>
                  <a:cubicBezTo>
                    <a:pt x="4899" y="2634"/>
                    <a:pt x="4932" y="2668"/>
                    <a:pt x="4932" y="2709"/>
                  </a:cubicBezTo>
                  <a:cubicBezTo>
                    <a:pt x="4932" y="3047"/>
                    <a:pt x="4932" y="3047"/>
                    <a:pt x="4932" y="3047"/>
                  </a:cubicBezTo>
                  <a:close/>
                  <a:moveTo>
                    <a:pt x="5518" y="3150"/>
                  </a:moveTo>
                  <a:cubicBezTo>
                    <a:pt x="5518" y="3191"/>
                    <a:pt x="5485" y="3224"/>
                    <a:pt x="5445" y="3224"/>
                  </a:cubicBezTo>
                  <a:cubicBezTo>
                    <a:pt x="5404" y="3224"/>
                    <a:pt x="5371" y="3191"/>
                    <a:pt x="5371" y="3150"/>
                  </a:cubicBezTo>
                  <a:cubicBezTo>
                    <a:pt x="5371" y="2959"/>
                    <a:pt x="5371" y="2959"/>
                    <a:pt x="5371" y="2959"/>
                  </a:cubicBezTo>
                  <a:cubicBezTo>
                    <a:pt x="5371" y="2919"/>
                    <a:pt x="5404" y="2886"/>
                    <a:pt x="5445" y="2886"/>
                  </a:cubicBezTo>
                  <a:cubicBezTo>
                    <a:pt x="5485" y="2886"/>
                    <a:pt x="5518" y="2919"/>
                    <a:pt x="5518" y="2960"/>
                  </a:cubicBezTo>
                  <a:cubicBezTo>
                    <a:pt x="5518" y="3150"/>
                    <a:pt x="5518" y="3150"/>
                    <a:pt x="5518" y="3150"/>
                  </a:cubicBezTo>
                  <a:close/>
                  <a:moveTo>
                    <a:pt x="5728" y="3177"/>
                  </a:moveTo>
                  <a:cubicBezTo>
                    <a:pt x="5687" y="3177"/>
                    <a:pt x="5654" y="3144"/>
                    <a:pt x="5654" y="3103"/>
                  </a:cubicBezTo>
                  <a:cubicBezTo>
                    <a:pt x="5654" y="3062"/>
                    <a:pt x="5687" y="3029"/>
                    <a:pt x="5728" y="3029"/>
                  </a:cubicBezTo>
                  <a:cubicBezTo>
                    <a:pt x="5769" y="3029"/>
                    <a:pt x="5801" y="3062"/>
                    <a:pt x="5801" y="3103"/>
                  </a:cubicBezTo>
                  <a:cubicBezTo>
                    <a:pt x="5801" y="3144"/>
                    <a:pt x="5769" y="3177"/>
                    <a:pt x="5728" y="3177"/>
                  </a:cubicBezTo>
                  <a:close/>
                  <a:moveTo>
                    <a:pt x="6379" y="3187"/>
                  </a:moveTo>
                  <a:cubicBezTo>
                    <a:pt x="6379" y="3228"/>
                    <a:pt x="6346" y="3261"/>
                    <a:pt x="6305" y="3261"/>
                  </a:cubicBezTo>
                  <a:cubicBezTo>
                    <a:pt x="6264" y="3261"/>
                    <a:pt x="6232" y="3228"/>
                    <a:pt x="6232" y="3187"/>
                  </a:cubicBezTo>
                  <a:cubicBezTo>
                    <a:pt x="6232" y="2997"/>
                    <a:pt x="6232" y="2997"/>
                    <a:pt x="6232" y="2997"/>
                  </a:cubicBezTo>
                  <a:cubicBezTo>
                    <a:pt x="6232" y="2956"/>
                    <a:pt x="6264" y="2922"/>
                    <a:pt x="6305" y="2922"/>
                  </a:cubicBezTo>
                  <a:cubicBezTo>
                    <a:pt x="6346" y="2922"/>
                    <a:pt x="6379" y="2956"/>
                    <a:pt x="6379" y="2997"/>
                  </a:cubicBezTo>
                  <a:cubicBezTo>
                    <a:pt x="6379" y="3187"/>
                    <a:pt x="6379" y="3187"/>
                    <a:pt x="6379" y="3187"/>
                  </a:cubicBezTo>
                  <a:close/>
                  <a:moveTo>
                    <a:pt x="6305" y="2862"/>
                  </a:moveTo>
                  <a:cubicBezTo>
                    <a:pt x="6264" y="2862"/>
                    <a:pt x="6232" y="2829"/>
                    <a:pt x="6232" y="2788"/>
                  </a:cubicBezTo>
                  <a:cubicBezTo>
                    <a:pt x="6232" y="2747"/>
                    <a:pt x="6264" y="2714"/>
                    <a:pt x="6305" y="2714"/>
                  </a:cubicBezTo>
                  <a:cubicBezTo>
                    <a:pt x="6346" y="2714"/>
                    <a:pt x="6379" y="2747"/>
                    <a:pt x="6379" y="2788"/>
                  </a:cubicBezTo>
                  <a:cubicBezTo>
                    <a:pt x="6379" y="2829"/>
                    <a:pt x="6346" y="2862"/>
                    <a:pt x="6305" y="2862"/>
                  </a:cubicBezTo>
                  <a:close/>
                  <a:moveTo>
                    <a:pt x="6600" y="3593"/>
                  </a:moveTo>
                  <a:cubicBezTo>
                    <a:pt x="6559" y="3593"/>
                    <a:pt x="6526" y="3560"/>
                    <a:pt x="6526" y="3520"/>
                  </a:cubicBezTo>
                  <a:cubicBezTo>
                    <a:pt x="6526" y="3479"/>
                    <a:pt x="6559" y="3446"/>
                    <a:pt x="6600" y="3446"/>
                  </a:cubicBezTo>
                  <a:cubicBezTo>
                    <a:pt x="6640" y="3446"/>
                    <a:pt x="6673" y="3479"/>
                    <a:pt x="6673" y="3520"/>
                  </a:cubicBezTo>
                  <a:cubicBezTo>
                    <a:pt x="6673" y="3560"/>
                    <a:pt x="6640" y="3593"/>
                    <a:pt x="6600" y="3593"/>
                  </a:cubicBezTo>
                  <a:close/>
                  <a:moveTo>
                    <a:pt x="6875" y="3321"/>
                  </a:moveTo>
                  <a:cubicBezTo>
                    <a:pt x="6835" y="3321"/>
                    <a:pt x="6802" y="3288"/>
                    <a:pt x="6802" y="3248"/>
                  </a:cubicBezTo>
                  <a:cubicBezTo>
                    <a:pt x="6802" y="3208"/>
                    <a:pt x="6835" y="3174"/>
                    <a:pt x="6875" y="3174"/>
                  </a:cubicBezTo>
                  <a:cubicBezTo>
                    <a:pt x="6916" y="3174"/>
                    <a:pt x="6949" y="3208"/>
                    <a:pt x="6949" y="3248"/>
                  </a:cubicBezTo>
                  <a:cubicBezTo>
                    <a:pt x="6949" y="3288"/>
                    <a:pt x="6916" y="3321"/>
                    <a:pt x="6875" y="3321"/>
                  </a:cubicBezTo>
                  <a:close/>
                  <a:moveTo>
                    <a:pt x="6949" y="3035"/>
                  </a:moveTo>
                  <a:cubicBezTo>
                    <a:pt x="6949" y="3076"/>
                    <a:pt x="6916" y="3109"/>
                    <a:pt x="6875" y="3109"/>
                  </a:cubicBezTo>
                  <a:cubicBezTo>
                    <a:pt x="6835" y="3109"/>
                    <a:pt x="6802" y="3076"/>
                    <a:pt x="6802" y="3035"/>
                  </a:cubicBezTo>
                  <a:cubicBezTo>
                    <a:pt x="6802" y="2845"/>
                    <a:pt x="6802" y="2845"/>
                    <a:pt x="6802" y="2845"/>
                  </a:cubicBezTo>
                  <a:cubicBezTo>
                    <a:pt x="6802" y="2804"/>
                    <a:pt x="6835" y="2771"/>
                    <a:pt x="6875" y="2771"/>
                  </a:cubicBezTo>
                  <a:cubicBezTo>
                    <a:pt x="6916" y="2771"/>
                    <a:pt x="6949" y="2804"/>
                    <a:pt x="6949" y="2845"/>
                  </a:cubicBezTo>
                  <a:cubicBezTo>
                    <a:pt x="6949" y="3035"/>
                    <a:pt x="6949" y="3035"/>
                    <a:pt x="6949" y="3035"/>
                  </a:cubicBezTo>
                  <a:close/>
                  <a:moveTo>
                    <a:pt x="7388" y="2473"/>
                  </a:moveTo>
                  <a:cubicBezTo>
                    <a:pt x="7388" y="2432"/>
                    <a:pt x="7422" y="2399"/>
                    <a:pt x="7462" y="2399"/>
                  </a:cubicBezTo>
                  <a:cubicBezTo>
                    <a:pt x="7502" y="2399"/>
                    <a:pt x="7535" y="2432"/>
                    <a:pt x="7535" y="2473"/>
                  </a:cubicBezTo>
                  <a:cubicBezTo>
                    <a:pt x="7535" y="2514"/>
                    <a:pt x="7502" y="2546"/>
                    <a:pt x="7462" y="2546"/>
                  </a:cubicBezTo>
                  <a:cubicBezTo>
                    <a:pt x="7422" y="2546"/>
                    <a:pt x="7388" y="2514"/>
                    <a:pt x="7388" y="2473"/>
                  </a:cubicBezTo>
                  <a:close/>
                  <a:moveTo>
                    <a:pt x="7540" y="3047"/>
                  </a:moveTo>
                  <a:cubicBezTo>
                    <a:pt x="7540" y="3088"/>
                    <a:pt x="7507" y="3121"/>
                    <a:pt x="7466" y="3121"/>
                  </a:cubicBezTo>
                  <a:cubicBezTo>
                    <a:pt x="7426" y="3121"/>
                    <a:pt x="7393" y="3088"/>
                    <a:pt x="7393" y="3047"/>
                  </a:cubicBezTo>
                  <a:cubicBezTo>
                    <a:pt x="7393" y="2709"/>
                    <a:pt x="7393" y="2709"/>
                    <a:pt x="7393" y="2709"/>
                  </a:cubicBezTo>
                  <a:cubicBezTo>
                    <a:pt x="7393" y="2668"/>
                    <a:pt x="7426" y="2634"/>
                    <a:pt x="7466" y="2634"/>
                  </a:cubicBezTo>
                  <a:cubicBezTo>
                    <a:pt x="7507" y="2634"/>
                    <a:pt x="7540" y="2668"/>
                    <a:pt x="7540" y="2709"/>
                  </a:cubicBezTo>
                  <a:cubicBezTo>
                    <a:pt x="7540" y="3047"/>
                    <a:pt x="7540" y="3047"/>
                    <a:pt x="7540" y="3047"/>
                  </a:cubicBezTo>
                  <a:close/>
                  <a:moveTo>
                    <a:pt x="7455" y="409"/>
                  </a:moveTo>
                  <a:cubicBezTo>
                    <a:pt x="7495" y="409"/>
                    <a:pt x="7529" y="442"/>
                    <a:pt x="7529" y="483"/>
                  </a:cubicBezTo>
                  <a:cubicBezTo>
                    <a:pt x="7529" y="523"/>
                    <a:pt x="7495" y="556"/>
                    <a:pt x="7455" y="556"/>
                  </a:cubicBezTo>
                  <a:cubicBezTo>
                    <a:pt x="7414" y="556"/>
                    <a:pt x="7382" y="523"/>
                    <a:pt x="7382" y="483"/>
                  </a:cubicBezTo>
                  <a:cubicBezTo>
                    <a:pt x="7382" y="442"/>
                    <a:pt x="7414" y="409"/>
                    <a:pt x="7455" y="409"/>
                  </a:cubicBezTo>
                  <a:close/>
                  <a:moveTo>
                    <a:pt x="7179" y="681"/>
                  </a:moveTo>
                  <a:cubicBezTo>
                    <a:pt x="7219" y="681"/>
                    <a:pt x="7253" y="714"/>
                    <a:pt x="7253" y="754"/>
                  </a:cubicBezTo>
                  <a:cubicBezTo>
                    <a:pt x="7253" y="794"/>
                    <a:pt x="7219" y="828"/>
                    <a:pt x="7179" y="828"/>
                  </a:cubicBezTo>
                  <a:cubicBezTo>
                    <a:pt x="7139" y="828"/>
                    <a:pt x="7105" y="794"/>
                    <a:pt x="7105" y="754"/>
                  </a:cubicBezTo>
                  <a:cubicBezTo>
                    <a:pt x="7105" y="714"/>
                    <a:pt x="7139" y="681"/>
                    <a:pt x="7179" y="681"/>
                  </a:cubicBezTo>
                  <a:close/>
                  <a:moveTo>
                    <a:pt x="7105" y="967"/>
                  </a:moveTo>
                  <a:cubicBezTo>
                    <a:pt x="7105" y="926"/>
                    <a:pt x="7139" y="894"/>
                    <a:pt x="7179" y="894"/>
                  </a:cubicBezTo>
                  <a:cubicBezTo>
                    <a:pt x="7219" y="894"/>
                    <a:pt x="7253" y="926"/>
                    <a:pt x="7253" y="967"/>
                  </a:cubicBezTo>
                  <a:cubicBezTo>
                    <a:pt x="7253" y="1157"/>
                    <a:pt x="7253" y="1157"/>
                    <a:pt x="7253" y="1157"/>
                  </a:cubicBezTo>
                  <a:cubicBezTo>
                    <a:pt x="7253" y="1198"/>
                    <a:pt x="7219" y="1231"/>
                    <a:pt x="7179" y="1231"/>
                  </a:cubicBezTo>
                  <a:cubicBezTo>
                    <a:pt x="7139" y="1231"/>
                    <a:pt x="7105" y="1198"/>
                    <a:pt x="7105" y="1157"/>
                  </a:cubicBezTo>
                  <a:cubicBezTo>
                    <a:pt x="7105" y="967"/>
                    <a:pt x="7105" y="967"/>
                    <a:pt x="7105" y="967"/>
                  </a:cubicBezTo>
                  <a:close/>
                  <a:moveTo>
                    <a:pt x="6666" y="1529"/>
                  </a:moveTo>
                  <a:cubicBezTo>
                    <a:pt x="6666" y="1570"/>
                    <a:pt x="6633" y="1603"/>
                    <a:pt x="6592" y="1603"/>
                  </a:cubicBezTo>
                  <a:cubicBezTo>
                    <a:pt x="6552" y="1603"/>
                    <a:pt x="6519" y="1570"/>
                    <a:pt x="6519" y="1529"/>
                  </a:cubicBezTo>
                  <a:cubicBezTo>
                    <a:pt x="6519" y="1488"/>
                    <a:pt x="6552" y="1456"/>
                    <a:pt x="6592" y="1456"/>
                  </a:cubicBezTo>
                  <a:cubicBezTo>
                    <a:pt x="6633" y="1456"/>
                    <a:pt x="6666" y="1488"/>
                    <a:pt x="6666" y="1529"/>
                  </a:cubicBezTo>
                  <a:close/>
                  <a:moveTo>
                    <a:pt x="6514" y="955"/>
                  </a:moveTo>
                  <a:cubicBezTo>
                    <a:pt x="6514" y="914"/>
                    <a:pt x="6548" y="882"/>
                    <a:pt x="6588" y="882"/>
                  </a:cubicBezTo>
                  <a:cubicBezTo>
                    <a:pt x="6628" y="882"/>
                    <a:pt x="6661" y="914"/>
                    <a:pt x="6661" y="955"/>
                  </a:cubicBezTo>
                  <a:cubicBezTo>
                    <a:pt x="6661" y="1293"/>
                    <a:pt x="6661" y="1293"/>
                    <a:pt x="6661" y="1293"/>
                  </a:cubicBezTo>
                  <a:cubicBezTo>
                    <a:pt x="6661" y="1334"/>
                    <a:pt x="6628" y="1368"/>
                    <a:pt x="6588" y="1368"/>
                  </a:cubicBezTo>
                  <a:cubicBezTo>
                    <a:pt x="6548" y="1368"/>
                    <a:pt x="6514" y="1334"/>
                    <a:pt x="6514" y="1293"/>
                  </a:cubicBezTo>
                  <a:cubicBezTo>
                    <a:pt x="6514" y="955"/>
                    <a:pt x="6514" y="955"/>
                    <a:pt x="6514" y="955"/>
                  </a:cubicBezTo>
                  <a:close/>
                  <a:moveTo>
                    <a:pt x="5928" y="852"/>
                  </a:moveTo>
                  <a:cubicBezTo>
                    <a:pt x="5928" y="811"/>
                    <a:pt x="5961" y="778"/>
                    <a:pt x="6001" y="778"/>
                  </a:cubicBezTo>
                  <a:cubicBezTo>
                    <a:pt x="6042" y="778"/>
                    <a:pt x="6075" y="811"/>
                    <a:pt x="6075" y="852"/>
                  </a:cubicBezTo>
                  <a:cubicBezTo>
                    <a:pt x="6075" y="1043"/>
                    <a:pt x="6075" y="1043"/>
                    <a:pt x="6075" y="1043"/>
                  </a:cubicBezTo>
                  <a:cubicBezTo>
                    <a:pt x="6075" y="1083"/>
                    <a:pt x="6042" y="1117"/>
                    <a:pt x="6001" y="1117"/>
                  </a:cubicBezTo>
                  <a:cubicBezTo>
                    <a:pt x="5961" y="1117"/>
                    <a:pt x="5928" y="1083"/>
                    <a:pt x="5928" y="1042"/>
                  </a:cubicBezTo>
                  <a:cubicBezTo>
                    <a:pt x="5928" y="852"/>
                    <a:pt x="5928" y="852"/>
                    <a:pt x="5928" y="852"/>
                  </a:cubicBezTo>
                  <a:close/>
                  <a:moveTo>
                    <a:pt x="5718" y="826"/>
                  </a:moveTo>
                  <a:cubicBezTo>
                    <a:pt x="5759" y="826"/>
                    <a:pt x="5792" y="858"/>
                    <a:pt x="5792" y="899"/>
                  </a:cubicBezTo>
                  <a:cubicBezTo>
                    <a:pt x="5792" y="940"/>
                    <a:pt x="5759" y="973"/>
                    <a:pt x="5718" y="973"/>
                  </a:cubicBezTo>
                  <a:cubicBezTo>
                    <a:pt x="5678" y="973"/>
                    <a:pt x="5645" y="940"/>
                    <a:pt x="5645" y="899"/>
                  </a:cubicBezTo>
                  <a:cubicBezTo>
                    <a:pt x="5645" y="858"/>
                    <a:pt x="5678" y="826"/>
                    <a:pt x="5718" y="826"/>
                  </a:cubicBezTo>
                  <a:close/>
                  <a:moveTo>
                    <a:pt x="5068" y="815"/>
                  </a:moveTo>
                  <a:cubicBezTo>
                    <a:pt x="5068" y="774"/>
                    <a:pt x="5101" y="742"/>
                    <a:pt x="5142" y="742"/>
                  </a:cubicBezTo>
                  <a:cubicBezTo>
                    <a:pt x="5182" y="742"/>
                    <a:pt x="5215" y="774"/>
                    <a:pt x="5215" y="815"/>
                  </a:cubicBezTo>
                  <a:cubicBezTo>
                    <a:pt x="5215" y="1006"/>
                    <a:pt x="5215" y="1006"/>
                    <a:pt x="5215" y="1006"/>
                  </a:cubicBezTo>
                  <a:cubicBezTo>
                    <a:pt x="5215" y="1046"/>
                    <a:pt x="5182" y="1080"/>
                    <a:pt x="5142" y="1080"/>
                  </a:cubicBezTo>
                  <a:cubicBezTo>
                    <a:pt x="5101" y="1080"/>
                    <a:pt x="5068" y="1046"/>
                    <a:pt x="5068" y="1006"/>
                  </a:cubicBezTo>
                  <a:cubicBezTo>
                    <a:pt x="5068" y="815"/>
                    <a:pt x="5068" y="815"/>
                    <a:pt x="5068" y="815"/>
                  </a:cubicBezTo>
                  <a:close/>
                  <a:moveTo>
                    <a:pt x="5142" y="1141"/>
                  </a:moveTo>
                  <a:cubicBezTo>
                    <a:pt x="5182" y="1141"/>
                    <a:pt x="5215" y="1173"/>
                    <a:pt x="5215" y="1214"/>
                  </a:cubicBezTo>
                  <a:cubicBezTo>
                    <a:pt x="5215" y="1255"/>
                    <a:pt x="5182" y="1288"/>
                    <a:pt x="5142" y="1288"/>
                  </a:cubicBezTo>
                  <a:cubicBezTo>
                    <a:pt x="5101" y="1288"/>
                    <a:pt x="5068" y="1255"/>
                    <a:pt x="5068" y="1214"/>
                  </a:cubicBezTo>
                  <a:cubicBezTo>
                    <a:pt x="5068" y="1173"/>
                    <a:pt x="5101" y="1141"/>
                    <a:pt x="5142" y="1141"/>
                  </a:cubicBezTo>
                  <a:close/>
                  <a:moveTo>
                    <a:pt x="4846" y="409"/>
                  </a:moveTo>
                  <a:cubicBezTo>
                    <a:pt x="4887" y="409"/>
                    <a:pt x="4920" y="442"/>
                    <a:pt x="4920" y="483"/>
                  </a:cubicBezTo>
                  <a:cubicBezTo>
                    <a:pt x="4920" y="523"/>
                    <a:pt x="4887" y="556"/>
                    <a:pt x="4846" y="556"/>
                  </a:cubicBezTo>
                  <a:cubicBezTo>
                    <a:pt x="4806" y="556"/>
                    <a:pt x="4773" y="523"/>
                    <a:pt x="4773" y="483"/>
                  </a:cubicBezTo>
                  <a:cubicBezTo>
                    <a:pt x="4773" y="442"/>
                    <a:pt x="4806" y="409"/>
                    <a:pt x="4846" y="409"/>
                  </a:cubicBezTo>
                  <a:close/>
                  <a:moveTo>
                    <a:pt x="4571" y="681"/>
                  </a:moveTo>
                  <a:cubicBezTo>
                    <a:pt x="4611" y="681"/>
                    <a:pt x="4644" y="714"/>
                    <a:pt x="4644" y="754"/>
                  </a:cubicBezTo>
                  <a:cubicBezTo>
                    <a:pt x="4644" y="794"/>
                    <a:pt x="4611" y="828"/>
                    <a:pt x="4571" y="828"/>
                  </a:cubicBezTo>
                  <a:cubicBezTo>
                    <a:pt x="4531" y="828"/>
                    <a:pt x="4497" y="794"/>
                    <a:pt x="4497" y="754"/>
                  </a:cubicBezTo>
                  <a:cubicBezTo>
                    <a:pt x="4497" y="714"/>
                    <a:pt x="4531" y="681"/>
                    <a:pt x="4571" y="681"/>
                  </a:cubicBezTo>
                  <a:close/>
                  <a:moveTo>
                    <a:pt x="4497" y="967"/>
                  </a:moveTo>
                  <a:cubicBezTo>
                    <a:pt x="4497" y="926"/>
                    <a:pt x="4531" y="894"/>
                    <a:pt x="4571" y="894"/>
                  </a:cubicBezTo>
                  <a:cubicBezTo>
                    <a:pt x="4611" y="894"/>
                    <a:pt x="4644" y="926"/>
                    <a:pt x="4644" y="967"/>
                  </a:cubicBezTo>
                  <a:cubicBezTo>
                    <a:pt x="4644" y="1157"/>
                    <a:pt x="4644" y="1157"/>
                    <a:pt x="4644" y="1157"/>
                  </a:cubicBezTo>
                  <a:cubicBezTo>
                    <a:pt x="4644" y="1198"/>
                    <a:pt x="4611" y="1231"/>
                    <a:pt x="4571" y="1231"/>
                  </a:cubicBezTo>
                  <a:cubicBezTo>
                    <a:pt x="4531" y="1231"/>
                    <a:pt x="4497" y="1198"/>
                    <a:pt x="4497" y="1157"/>
                  </a:cubicBezTo>
                  <a:cubicBezTo>
                    <a:pt x="4497" y="967"/>
                    <a:pt x="4497" y="967"/>
                    <a:pt x="4497" y="967"/>
                  </a:cubicBezTo>
                  <a:close/>
                  <a:moveTo>
                    <a:pt x="3914" y="922"/>
                  </a:moveTo>
                  <a:cubicBezTo>
                    <a:pt x="3926" y="898"/>
                    <a:pt x="3951" y="882"/>
                    <a:pt x="3980" y="882"/>
                  </a:cubicBezTo>
                  <a:cubicBezTo>
                    <a:pt x="4020" y="882"/>
                    <a:pt x="4053" y="914"/>
                    <a:pt x="4053" y="955"/>
                  </a:cubicBezTo>
                  <a:cubicBezTo>
                    <a:pt x="4053" y="1293"/>
                    <a:pt x="4053" y="1293"/>
                    <a:pt x="4053" y="1293"/>
                  </a:cubicBezTo>
                  <a:cubicBezTo>
                    <a:pt x="4053" y="1334"/>
                    <a:pt x="4020" y="1368"/>
                    <a:pt x="3980" y="1368"/>
                  </a:cubicBezTo>
                  <a:cubicBezTo>
                    <a:pt x="3951" y="1368"/>
                    <a:pt x="3925" y="1350"/>
                    <a:pt x="3913" y="1326"/>
                  </a:cubicBezTo>
                  <a:cubicBezTo>
                    <a:pt x="3914" y="922"/>
                    <a:pt x="3914" y="922"/>
                    <a:pt x="3914" y="922"/>
                  </a:cubicBezTo>
                  <a:close/>
                  <a:moveTo>
                    <a:pt x="3913" y="1509"/>
                  </a:moveTo>
                  <a:cubicBezTo>
                    <a:pt x="3922" y="1478"/>
                    <a:pt x="3951" y="1456"/>
                    <a:pt x="3984" y="1456"/>
                  </a:cubicBezTo>
                  <a:cubicBezTo>
                    <a:pt x="4025" y="1456"/>
                    <a:pt x="4058" y="1488"/>
                    <a:pt x="4058" y="1529"/>
                  </a:cubicBezTo>
                  <a:cubicBezTo>
                    <a:pt x="4058" y="1570"/>
                    <a:pt x="4025" y="1603"/>
                    <a:pt x="3984" y="1603"/>
                  </a:cubicBezTo>
                  <a:cubicBezTo>
                    <a:pt x="3951" y="1603"/>
                    <a:pt x="3922" y="1580"/>
                    <a:pt x="3913" y="1549"/>
                  </a:cubicBezTo>
                  <a:cubicBezTo>
                    <a:pt x="3913" y="1509"/>
                    <a:pt x="3913" y="1509"/>
                    <a:pt x="3913" y="1509"/>
                  </a:cubicBezTo>
                  <a:close/>
                  <a:moveTo>
                    <a:pt x="3688" y="409"/>
                  </a:moveTo>
                  <a:cubicBezTo>
                    <a:pt x="3729" y="409"/>
                    <a:pt x="3762" y="442"/>
                    <a:pt x="3762" y="483"/>
                  </a:cubicBezTo>
                  <a:cubicBezTo>
                    <a:pt x="3762" y="523"/>
                    <a:pt x="3729" y="556"/>
                    <a:pt x="3688" y="556"/>
                  </a:cubicBezTo>
                  <a:cubicBezTo>
                    <a:pt x="3648" y="556"/>
                    <a:pt x="3615" y="523"/>
                    <a:pt x="3615" y="483"/>
                  </a:cubicBezTo>
                  <a:cubicBezTo>
                    <a:pt x="3615" y="442"/>
                    <a:pt x="3648" y="409"/>
                    <a:pt x="3688" y="409"/>
                  </a:cubicBezTo>
                  <a:close/>
                  <a:moveTo>
                    <a:pt x="3413" y="681"/>
                  </a:moveTo>
                  <a:cubicBezTo>
                    <a:pt x="3453" y="681"/>
                    <a:pt x="3486" y="714"/>
                    <a:pt x="3486" y="754"/>
                  </a:cubicBezTo>
                  <a:cubicBezTo>
                    <a:pt x="3486" y="794"/>
                    <a:pt x="3453" y="828"/>
                    <a:pt x="3413" y="828"/>
                  </a:cubicBezTo>
                  <a:cubicBezTo>
                    <a:pt x="3372" y="828"/>
                    <a:pt x="3339" y="794"/>
                    <a:pt x="3339" y="754"/>
                  </a:cubicBezTo>
                  <a:cubicBezTo>
                    <a:pt x="3339" y="714"/>
                    <a:pt x="3372" y="681"/>
                    <a:pt x="3413" y="681"/>
                  </a:cubicBezTo>
                  <a:close/>
                  <a:moveTo>
                    <a:pt x="3339" y="967"/>
                  </a:moveTo>
                  <a:cubicBezTo>
                    <a:pt x="3339" y="926"/>
                    <a:pt x="3372" y="894"/>
                    <a:pt x="3413" y="894"/>
                  </a:cubicBezTo>
                  <a:cubicBezTo>
                    <a:pt x="3453" y="894"/>
                    <a:pt x="3486" y="926"/>
                    <a:pt x="3486" y="967"/>
                  </a:cubicBezTo>
                  <a:cubicBezTo>
                    <a:pt x="3486" y="1157"/>
                    <a:pt x="3486" y="1157"/>
                    <a:pt x="3486" y="1157"/>
                  </a:cubicBezTo>
                  <a:cubicBezTo>
                    <a:pt x="3486" y="1198"/>
                    <a:pt x="3453" y="1231"/>
                    <a:pt x="3413" y="1231"/>
                  </a:cubicBezTo>
                  <a:cubicBezTo>
                    <a:pt x="3372" y="1231"/>
                    <a:pt x="3339" y="1198"/>
                    <a:pt x="3339" y="1157"/>
                  </a:cubicBezTo>
                  <a:cubicBezTo>
                    <a:pt x="3339" y="967"/>
                    <a:pt x="3339" y="967"/>
                    <a:pt x="3339" y="967"/>
                  </a:cubicBezTo>
                  <a:close/>
                  <a:moveTo>
                    <a:pt x="2900" y="1529"/>
                  </a:moveTo>
                  <a:cubicBezTo>
                    <a:pt x="2900" y="1570"/>
                    <a:pt x="2867" y="1603"/>
                    <a:pt x="2826" y="1603"/>
                  </a:cubicBezTo>
                  <a:cubicBezTo>
                    <a:pt x="2786" y="1603"/>
                    <a:pt x="2753" y="1570"/>
                    <a:pt x="2753" y="1529"/>
                  </a:cubicBezTo>
                  <a:cubicBezTo>
                    <a:pt x="2753" y="1488"/>
                    <a:pt x="2786" y="1456"/>
                    <a:pt x="2826" y="1456"/>
                  </a:cubicBezTo>
                  <a:cubicBezTo>
                    <a:pt x="2867" y="1456"/>
                    <a:pt x="2900" y="1488"/>
                    <a:pt x="2900" y="1529"/>
                  </a:cubicBezTo>
                  <a:close/>
                  <a:moveTo>
                    <a:pt x="2748" y="955"/>
                  </a:moveTo>
                  <a:cubicBezTo>
                    <a:pt x="2748" y="914"/>
                    <a:pt x="2781" y="882"/>
                    <a:pt x="2822" y="882"/>
                  </a:cubicBezTo>
                  <a:cubicBezTo>
                    <a:pt x="2862" y="882"/>
                    <a:pt x="2895" y="914"/>
                    <a:pt x="2895" y="955"/>
                  </a:cubicBezTo>
                  <a:cubicBezTo>
                    <a:pt x="2895" y="1293"/>
                    <a:pt x="2895" y="1293"/>
                    <a:pt x="2895" y="1293"/>
                  </a:cubicBezTo>
                  <a:cubicBezTo>
                    <a:pt x="2895" y="1334"/>
                    <a:pt x="2862" y="1368"/>
                    <a:pt x="2822" y="1368"/>
                  </a:cubicBezTo>
                  <a:cubicBezTo>
                    <a:pt x="2781" y="1368"/>
                    <a:pt x="2748" y="1334"/>
                    <a:pt x="2748" y="1293"/>
                  </a:cubicBezTo>
                  <a:cubicBezTo>
                    <a:pt x="2748" y="955"/>
                    <a:pt x="2748" y="955"/>
                    <a:pt x="2748" y="955"/>
                  </a:cubicBezTo>
                  <a:close/>
                  <a:moveTo>
                    <a:pt x="2162" y="852"/>
                  </a:moveTo>
                  <a:cubicBezTo>
                    <a:pt x="2162" y="811"/>
                    <a:pt x="2195" y="778"/>
                    <a:pt x="2235" y="778"/>
                  </a:cubicBezTo>
                  <a:cubicBezTo>
                    <a:pt x="2276" y="778"/>
                    <a:pt x="2309" y="811"/>
                    <a:pt x="2309" y="852"/>
                  </a:cubicBezTo>
                  <a:cubicBezTo>
                    <a:pt x="2309" y="1043"/>
                    <a:pt x="2309" y="1043"/>
                    <a:pt x="2309" y="1043"/>
                  </a:cubicBezTo>
                  <a:cubicBezTo>
                    <a:pt x="2309" y="1083"/>
                    <a:pt x="2276" y="1117"/>
                    <a:pt x="2235" y="1117"/>
                  </a:cubicBezTo>
                  <a:cubicBezTo>
                    <a:pt x="2195" y="1117"/>
                    <a:pt x="2162" y="1083"/>
                    <a:pt x="2162" y="1042"/>
                  </a:cubicBezTo>
                  <a:cubicBezTo>
                    <a:pt x="2162" y="852"/>
                    <a:pt x="2162" y="852"/>
                    <a:pt x="2162" y="852"/>
                  </a:cubicBezTo>
                  <a:close/>
                  <a:moveTo>
                    <a:pt x="1952" y="826"/>
                  </a:moveTo>
                  <a:cubicBezTo>
                    <a:pt x="1993" y="826"/>
                    <a:pt x="2026" y="858"/>
                    <a:pt x="2026" y="899"/>
                  </a:cubicBezTo>
                  <a:cubicBezTo>
                    <a:pt x="2026" y="940"/>
                    <a:pt x="1993" y="973"/>
                    <a:pt x="1952" y="973"/>
                  </a:cubicBezTo>
                  <a:cubicBezTo>
                    <a:pt x="1911" y="973"/>
                    <a:pt x="1879" y="940"/>
                    <a:pt x="1879" y="899"/>
                  </a:cubicBezTo>
                  <a:cubicBezTo>
                    <a:pt x="1879" y="858"/>
                    <a:pt x="1911" y="826"/>
                    <a:pt x="1952" y="826"/>
                  </a:cubicBezTo>
                  <a:close/>
                  <a:moveTo>
                    <a:pt x="1301" y="815"/>
                  </a:moveTo>
                  <a:cubicBezTo>
                    <a:pt x="1301" y="774"/>
                    <a:pt x="1334" y="742"/>
                    <a:pt x="1375" y="742"/>
                  </a:cubicBezTo>
                  <a:cubicBezTo>
                    <a:pt x="1416" y="742"/>
                    <a:pt x="1448" y="774"/>
                    <a:pt x="1448" y="815"/>
                  </a:cubicBezTo>
                  <a:cubicBezTo>
                    <a:pt x="1448" y="1006"/>
                    <a:pt x="1448" y="1006"/>
                    <a:pt x="1448" y="1006"/>
                  </a:cubicBezTo>
                  <a:cubicBezTo>
                    <a:pt x="1448" y="1046"/>
                    <a:pt x="1416" y="1080"/>
                    <a:pt x="1375" y="1080"/>
                  </a:cubicBezTo>
                  <a:cubicBezTo>
                    <a:pt x="1334" y="1080"/>
                    <a:pt x="1301" y="1046"/>
                    <a:pt x="1301" y="1006"/>
                  </a:cubicBezTo>
                  <a:cubicBezTo>
                    <a:pt x="1301" y="815"/>
                    <a:pt x="1301" y="815"/>
                    <a:pt x="1301" y="815"/>
                  </a:cubicBezTo>
                  <a:close/>
                  <a:moveTo>
                    <a:pt x="1375" y="1141"/>
                  </a:moveTo>
                  <a:cubicBezTo>
                    <a:pt x="1416" y="1141"/>
                    <a:pt x="1448" y="1173"/>
                    <a:pt x="1448" y="1214"/>
                  </a:cubicBezTo>
                  <a:cubicBezTo>
                    <a:pt x="1448" y="1255"/>
                    <a:pt x="1416" y="1288"/>
                    <a:pt x="1375" y="1288"/>
                  </a:cubicBezTo>
                  <a:cubicBezTo>
                    <a:pt x="1334" y="1288"/>
                    <a:pt x="1301" y="1255"/>
                    <a:pt x="1301" y="1214"/>
                  </a:cubicBezTo>
                  <a:cubicBezTo>
                    <a:pt x="1301" y="1173"/>
                    <a:pt x="1334" y="1141"/>
                    <a:pt x="1375" y="1141"/>
                  </a:cubicBezTo>
                  <a:close/>
                  <a:moveTo>
                    <a:pt x="1080" y="409"/>
                  </a:moveTo>
                  <a:cubicBezTo>
                    <a:pt x="1121" y="409"/>
                    <a:pt x="1154" y="442"/>
                    <a:pt x="1154" y="483"/>
                  </a:cubicBezTo>
                  <a:cubicBezTo>
                    <a:pt x="1154" y="523"/>
                    <a:pt x="1121" y="556"/>
                    <a:pt x="1080" y="556"/>
                  </a:cubicBezTo>
                  <a:cubicBezTo>
                    <a:pt x="1040" y="556"/>
                    <a:pt x="1007" y="523"/>
                    <a:pt x="1007" y="483"/>
                  </a:cubicBezTo>
                  <a:cubicBezTo>
                    <a:pt x="1007" y="442"/>
                    <a:pt x="1040" y="409"/>
                    <a:pt x="1080" y="409"/>
                  </a:cubicBezTo>
                  <a:close/>
                  <a:moveTo>
                    <a:pt x="805" y="681"/>
                  </a:moveTo>
                  <a:cubicBezTo>
                    <a:pt x="845" y="681"/>
                    <a:pt x="878" y="714"/>
                    <a:pt x="878" y="754"/>
                  </a:cubicBezTo>
                  <a:cubicBezTo>
                    <a:pt x="878" y="794"/>
                    <a:pt x="845" y="828"/>
                    <a:pt x="805" y="828"/>
                  </a:cubicBezTo>
                  <a:cubicBezTo>
                    <a:pt x="764" y="828"/>
                    <a:pt x="731" y="794"/>
                    <a:pt x="731" y="754"/>
                  </a:cubicBezTo>
                  <a:cubicBezTo>
                    <a:pt x="731" y="714"/>
                    <a:pt x="764" y="681"/>
                    <a:pt x="805" y="681"/>
                  </a:cubicBezTo>
                  <a:close/>
                  <a:moveTo>
                    <a:pt x="731" y="967"/>
                  </a:moveTo>
                  <a:cubicBezTo>
                    <a:pt x="731" y="926"/>
                    <a:pt x="764" y="894"/>
                    <a:pt x="805" y="894"/>
                  </a:cubicBezTo>
                  <a:cubicBezTo>
                    <a:pt x="845" y="894"/>
                    <a:pt x="878" y="926"/>
                    <a:pt x="878" y="967"/>
                  </a:cubicBezTo>
                  <a:cubicBezTo>
                    <a:pt x="878" y="1157"/>
                    <a:pt x="878" y="1157"/>
                    <a:pt x="878" y="1157"/>
                  </a:cubicBezTo>
                  <a:cubicBezTo>
                    <a:pt x="878" y="1198"/>
                    <a:pt x="845" y="1231"/>
                    <a:pt x="805" y="1231"/>
                  </a:cubicBezTo>
                  <a:cubicBezTo>
                    <a:pt x="764" y="1231"/>
                    <a:pt x="731" y="1198"/>
                    <a:pt x="731" y="1157"/>
                  </a:cubicBezTo>
                  <a:cubicBezTo>
                    <a:pt x="731" y="967"/>
                    <a:pt x="731" y="967"/>
                    <a:pt x="731" y="967"/>
                  </a:cubicBezTo>
                  <a:close/>
                  <a:moveTo>
                    <a:pt x="292" y="1529"/>
                  </a:moveTo>
                  <a:cubicBezTo>
                    <a:pt x="292" y="1570"/>
                    <a:pt x="258" y="1603"/>
                    <a:pt x="218" y="1603"/>
                  </a:cubicBezTo>
                  <a:cubicBezTo>
                    <a:pt x="178" y="1603"/>
                    <a:pt x="145" y="1570"/>
                    <a:pt x="145" y="1529"/>
                  </a:cubicBezTo>
                  <a:cubicBezTo>
                    <a:pt x="145" y="1488"/>
                    <a:pt x="178" y="1456"/>
                    <a:pt x="218" y="1456"/>
                  </a:cubicBezTo>
                  <a:cubicBezTo>
                    <a:pt x="258" y="1456"/>
                    <a:pt x="292" y="1488"/>
                    <a:pt x="292" y="1529"/>
                  </a:cubicBezTo>
                  <a:close/>
                  <a:moveTo>
                    <a:pt x="140" y="955"/>
                  </a:moveTo>
                  <a:cubicBezTo>
                    <a:pt x="140" y="914"/>
                    <a:pt x="173" y="882"/>
                    <a:pt x="214" y="882"/>
                  </a:cubicBezTo>
                  <a:cubicBezTo>
                    <a:pt x="254" y="882"/>
                    <a:pt x="287" y="914"/>
                    <a:pt x="287" y="955"/>
                  </a:cubicBezTo>
                  <a:cubicBezTo>
                    <a:pt x="287" y="1293"/>
                    <a:pt x="287" y="1293"/>
                    <a:pt x="287" y="1293"/>
                  </a:cubicBezTo>
                  <a:cubicBezTo>
                    <a:pt x="287" y="1334"/>
                    <a:pt x="254" y="1368"/>
                    <a:pt x="214" y="1368"/>
                  </a:cubicBezTo>
                  <a:cubicBezTo>
                    <a:pt x="173" y="1368"/>
                    <a:pt x="140" y="1334"/>
                    <a:pt x="140" y="1293"/>
                  </a:cubicBezTo>
                  <a:cubicBezTo>
                    <a:pt x="140" y="955"/>
                    <a:pt x="140" y="955"/>
                    <a:pt x="140" y="95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0" name="Freeform 44"/>
            <p:cNvSpPr>
              <a:spLocks/>
            </p:cNvSpPr>
            <p:nvPr userDrawn="1"/>
          </p:nvSpPr>
          <p:spPr bwMode="auto">
            <a:xfrm>
              <a:off x="2070100" y="1039813"/>
              <a:ext cx="176213" cy="579438"/>
            </a:xfrm>
            <a:custGeom>
              <a:avLst/>
              <a:gdLst>
                <a:gd name="T0" fmla="*/ 73 w 147"/>
                <a:gd name="T1" fmla="*/ 486 h 486"/>
                <a:gd name="T2" fmla="*/ 147 w 147"/>
                <a:gd name="T3" fmla="*/ 412 h 486"/>
                <a:gd name="T4" fmla="*/ 147 w 147"/>
                <a:gd name="T5" fmla="*/ 74 h 486"/>
                <a:gd name="T6" fmla="*/ 73 w 147"/>
                <a:gd name="T7" fmla="*/ 0 h 486"/>
                <a:gd name="T8" fmla="*/ 0 w 147"/>
                <a:gd name="T9" fmla="*/ 74 h 486"/>
                <a:gd name="T10" fmla="*/ 0 w 147"/>
                <a:gd name="T11" fmla="*/ 412 h 486"/>
                <a:gd name="T12" fmla="*/ 73 w 1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147" h="486">
                  <a:moveTo>
                    <a:pt x="73" y="486"/>
                  </a:moveTo>
                  <a:cubicBezTo>
                    <a:pt x="113" y="486"/>
                    <a:pt x="147" y="453"/>
                    <a:pt x="147" y="412"/>
                  </a:cubicBezTo>
                  <a:cubicBezTo>
                    <a:pt x="147" y="412"/>
                    <a:pt x="147" y="412"/>
                    <a:pt x="147" y="74"/>
                  </a:cubicBezTo>
                  <a:cubicBezTo>
                    <a:pt x="147" y="33"/>
                    <a:pt x="113" y="0"/>
                    <a:pt x="73" y="0"/>
                  </a:cubicBezTo>
                  <a:cubicBezTo>
                    <a:pt x="32" y="0"/>
                    <a:pt x="0" y="33"/>
                    <a:pt x="0" y="74"/>
                  </a:cubicBezTo>
                  <a:cubicBezTo>
                    <a:pt x="0" y="74"/>
                    <a:pt x="0" y="74"/>
                    <a:pt x="0" y="412"/>
                  </a:cubicBezTo>
                  <a:cubicBezTo>
                    <a:pt x="0" y="453"/>
                    <a:pt x="32" y="486"/>
                    <a:pt x="73" y="48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1" name="Freeform 45"/>
            <p:cNvSpPr>
              <a:spLocks/>
            </p:cNvSpPr>
            <p:nvPr userDrawn="1"/>
          </p:nvSpPr>
          <p:spPr bwMode="auto">
            <a:xfrm>
              <a:off x="3449638" y="1258888"/>
              <a:ext cx="176213" cy="404813"/>
            </a:xfrm>
            <a:custGeom>
              <a:avLst/>
              <a:gdLst>
                <a:gd name="T0" fmla="*/ 74 w 148"/>
                <a:gd name="T1" fmla="*/ 339 h 339"/>
                <a:gd name="T2" fmla="*/ 148 w 148"/>
                <a:gd name="T3" fmla="*/ 265 h 339"/>
                <a:gd name="T4" fmla="*/ 148 w 148"/>
                <a:gd name="T5" fmla="*/ 74 h 339"/>
                <a:gd name="T6" fmla="*/ 74 w 148"/>
                <a:gd name="T7" fmla="*/ 0 h 339"/>
                <a:gd name="T8" fmla="*/ 0 w 148"/>
                <a:gd name="T9" fmla="*/ 74 h 339"/>
                <a:gd name="T10" fmla="*/ 0 w 148"/>
                <a:gd name="T11" fmla="*/ 265 h 339"/>
                <a:gd name="T12" fmla="*/ 74 w 148"/>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48" h="339">
                  <a:moveTo>
                    <a:pt x="74" y="339"/>
                  </a:moveTo>
                  <a:cubicBezTo>
                    <a:pt x="115" y="339"/>
                    <a:pt x="148" y="306"/>
                    <a:pt x="148" y="265"/>
                  </a:cubicBezTo>
                  <a:cubicBezTo>
                    <a:pt x="148" y="265"/>
                    <a:pt x="148" y="265"/>
                    <a:pt x="148" y="74"/>
                  </a:cubicBezTo>
                  <a:cubicBezTo>
                    <a:pt x="148" y="33"/>
                    <a:pt x="115" y="0"/>
                    <a:pt x="74" y="0"/>
                  </a:cubicBezTo>
                  <a:cubicBezTo>
                    <a:pt x="33" y="0"/>
                    <a:pt x="0" y="33"/>
                    <a:pt x="0" y="74"/>
                  </a:cubicBezTo>
                  <a:cubicBezTo>
                    <a:pt x="0" y="74"/>
                    <a:pt x="0" y="74"/>
                    <a:pt x="0" y="265"/>
                  </a:cubicBezTo>
                  <a:cubicBezTo>
                    <a:pt x="0" y="306"/>
                    <a:pt x="33" y="339"/>
                    <a:pt x="74" y="3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2" name="Oval 46"/>
            <p:cNvSpPr>
              <a:spLocks noChangeArrowheads="1"/>
            </p:cNvSpPr>
            <p:nvPr userDrawn="1"/>
          </p:nvSpPr>
          <p:spPr bwMode="auto">
            <a:xfrm>
              <a:off x="1714500" y="612776"/>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3" name="Freeform 47"/>
            <p:cNvSpPr>
              <a:spLocks/>
            </p:cNvSpPr>
            <p:nvPr userDrawn="1"/>
          </p:nvSpPr>
          <p:spPr bwMode="auto">
            <a:xfrm>
              <a:off x="2760663" y="1162051"/>
              <a:ext cx="174625" cy="401638"/>
            </a:xfrm>
            <a:custGeom>
              <a:avLst/>
              <a:gdLst>
                <a:gd name="T0" fmla="*/ 73 w 147"/>
                <a:gd name="T1" fmla="*/ 337 h 337"/>
                <a:gd name="T2" fmla="*/ 147 w 147"/>
                <a:gd name="T3" fmla="*/ 264 h 337"/>
                <a:gd name="T4" fmla="*/ 147 w 147"/>
                <a:gd name="T5" fmla="*/ 74 h 337"/>
                <a:gd name="T6" fmla="*/ 73 w 147"/>
                <a:gd name="T7" fmla="*/ 0 h 337"/>
                <a:gd name="T8" fmla="*/ 0 w 147"/>
                <a:gd name="T9" fmla="*/ 74 h 337"/>
                <a:gd name="T10" fmla="*/ 0 w 147"/>
                <a:gd name="T11" fmla="*/ 264 h 337"/>
                <a:gd name="T12" fmla="*/ 73 w 147"/>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147" h="337">
                  <a:moveTo>
                    <a:pt x="73" y="337"/>
                  </a:moveTo>
                  <a:cubicBezTo>
                    <a:pt x="114" y="337"/>
                    <a:pt x="147" y="305"/>
                    <a:pt x="147" y="264"/>
                  </a:cubicBezTo>
                  <a:cubicBezTo>
                    <a:pt x="147" y="264"/>
                    <a:pt x="147" y="264"/>
                    <a:pt x="147" y="74"/>
                  </a:cubicBezTo>
                  <a:cubicBezTo>
                    <a:pt x="147" y="33"/>
                    <a:pt x="114" y="0"/>
                    <a:pt x="73" y="0"/>
                  </a:cubicBezTo>
                  <a:cubicBezTo>
                    <a:pt x="32" y="0"/>
                    <a:pt x="0" y="33"/>
                    <a:pt x="0" y="74"/>
                  </a:cubicBezTo>
                  <a:cubicBezTo>
                    <a:pt x="0" y="74"/>
                    <a:pt x="0" y="74"/>
                    <a:pt x="0" y="264"/>
                  </a:cubicBezTo>
                  <a:cubicBezTo>
                    <a:pt x="0" y="305"/>
                    <a:pt x="32" y="337"/>
                    <a:pt x="73" y="33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4" name="Oval 48"/>
            <p:cNvSpPr>
              <a:spLocks noChangeArrowheads="1"/>
            </p:cNvSpPr>
            <p:nvPr userDrawn="1"/>
          </p:nvSpPr>
          <p:spPr bwMode="auto">
            <a:xfrm>
              <a:off x="2070100" y="803276"/>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5" name="Oval 49"/>
            <p:cNvSpPr>
              <a:spLocks noChangeArrowheads="1"/>
            </p:cNvSpPr>
            <p:nvPr userDrawn="1"/>
          </p:nvSpPr>
          <p:spPr bwMode="auto">
            <a:xfrm>
              <a:off x="3449638" y="1022351"/>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4" name="Retângulo 3"/>
          <p:cNvSpPr/>
          <p:nvPr userDrawn="1"/>
        </p:nvSpPr>
        <p:spPr>
          <a:xfrm>
            <a:off x="0" y="6768251"/>
            <a:ext cx="9144000" cy="89749"/>
          </a:xfrm>
          <a:prstGeom prst="rect">
            <a:avLst/>
          </a:prstGeom>
          <a:solidFill>
            <a:srgbClr val="6F7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p:cNvSpPr/>
          <p:nvPr userDrawn="1"/>
        </p:nvSpPr>
        <p:spPr>
          <a:xfrm flipV="1">
            <a:off x="0" y="6722532"/>
            <a:ext cx="9144000" cy="45719"/>
          </a:xfrm>
          <a:prstGeom prst="rect">
            <a:avLst/>
          </a:prstGeom>
          <a:solidFill>
            <a:srgbClr val="41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userDrawn="1"/>
        </p:nvSpPr>
        <p:spPr>
          <a:xfrm>
            <a:off x="3282224" y="1700808"/>
            <a:ext cx="2579552" cy="1323439"/>
          </a:xfrm>
          <a:prstGeom prst="rect">
            <a:avLst/>
          </a:prstGeom>
          <a:noFill/>
        </p:spPr>
        <p:txBody>
          <a:bodyPr wrap="none" rtlCol="0">
            <a:spAutoFit/>
          </a:bodyPr>
          <a:lstStyle/>
          <a:p>
            <a:r>
              <a:rPr lang="pt-BR" sz="8000" b="1" dirty="0">
                <a:solidFill>
                  <a:srgbClr val="85847F"/>
                </a:solidFill>
              </a:rPr>
              <a:t>IECP</a:t>
            </a:r>
          </a:p>
        </p:txBody>
      </p:sp>
      <p:sp>
        <p:nvSpPr>
          <p:cNvPr id="58" name="CaixaDeTexto 57">
            <a:extLst>
              <a:ext uri="{FF2B5EF4-FFF2-40B4-BE49-F238E27FC236}">
                <a16:creationId xmlns:a16="http://schemas.microsoft.com/office/drawing/2014/main" id="{9C42725F-4082-594D-9F4F-55F5680A08CB}"/>
              </a:ext>
            </a:extLst>
          </p:cNvPr>
          <p:cNvSpPr txBox="1"/>
          <p:nvPr userDrawn="1"/>
        </p:nvSpPr>
        <p:spPr>
          <a:xfrm>
            <a:off x="2183383" y="2859475"/>
            <a:ext cx="4777269" cy="400110"/>
          </a:xfrm>
          <a:prstGeom prst="rect">
            <a:avLst/>
          </a:prstGeom>
          <a:noFill/>
        </p:spPr>
        <p:txBody>
          <a:bodyPr wrap="none" rtlCol="0">
            <a:spAutoFit/>
          </a:bodyPr>
          <a:lstStyle/>
          <a:p>
            <a:pPr algn="ctr"/>
            <a:r>
              <a:rPr lang="pt-BR" sz="2000" b="1" dirty="0" err="1">
                <a:solidFill>
                  <a:srgbClr val="85847F"/>
                </a:solidFill>
                <a:latin typeface="+mj-lt"/>
              </a:rPr>
              <a:t>Índice</a:t>
            </a:r>
            <a:r>
              <a:rPr lang="pt-BR" sz="2000" b="1" dirty="0">
                <a:solidFill>
                  <a:srgbClr val="85847F"/>
                </a:solidFill>
                <a:latin typeface="+mj-lt"/>
              </a:rPr>
              <a:t> de </a:t>
            </a:r>
            <a:r>
              <a:rPr lang="pt-BR" sz="2000" b="1" dirty="0" err="1">
                <a:solidFill>
                  <a:srgbClr val="85847F"/>
                </a:solidFill>
                <a:latin typeface="+mj-lt"/>
              </a:rPr>
              <a:t>Excelencia</a:t>
            </a:r>
            <a:r>
              <a:rPr lang="pt-BR" sz="2000" b="1" dirty="0">
                <a:solidFill>
                  <a:srgbClr val="85847F"/>
                </a:solidFill>
                <a:latin typeface="+mj-lt"/>
              </a:rPr>
              <a:t> de </a:t>
            </a:r>
            <a:r>
              <a:rPr lang="pt-BR" sz="2000" b="1" dirty="0" err="1">
                <a:solidFill>
                  <a:srgbClr val="85847F"/>
                </a:solidFill>
                <a:latin typeface="+mj-lt"/>
              </a:rPr>
              <a:t>la</a:t>
            </a:r>
            <a:r>
              <a:rPr lang="pt-BR" sz="2000" b="1" dirty="0">
                <a:solidFill>
                  <a:srgbClr val="85847F"/>
                </a:solidFill>
                <a:latin typeface="+mj-lt"/>
              </a:rPr>
              <a:t> </a:t>
            </a:r>
            <a:r>
              <a:rPr lang="pt-BR" sz="2000" b="1" dirty="0" err="1">
                <a:solidFill>
                  <a:srgbClr val="85847F"/>
                </a:solidFill>
                <a:latin typeface="+mj-lt"/>
              </a:rPr>
              <a:t>Calidad</a:t>
            </a:r>
            <a:r>
              <a:rPr lang="pt-BR" sz="2000" b="1" dirty="0">
                <a:solidFill>
                  <a:srgbClr val="85847F"/>
                </a:solidFill>
                <a:latin typeface="+mj-lt"/>
              </a:rPr>
              <a:t> </a:t>
            </a:r>
            <a:r>
              <a:rPr lang="pt-BR" sz="2000" b="1" dirty="0" err="1">
                <a:solidFill>
                  <a:srgbClr val="85847F"/>
                </a:solidFill>
                <a:latin typeface="+mj-lt"/>
              </a:rPr>
              <a:t>Percibida</a:t>
            </a:r>
            <a:endParaRPr lang="pt-BR" sz="2000" b="1" dirty="0">
              <a:solidFill>
                <a:srgbClr val="85847F"/>
              </a:solidFill>
              <a:latin typeface="+mj-lt"/>
            </a:endParaRPr>
          </a:p>
        </p:txBody>
      </p:sp>
    </p:spTree>
    <p:extLst>
      <p:ext uri="{BB962C8B-B14F-4D97-AF65-F5344CB8AC3E}">
        <p14:creationId xmlns:p14="http://schemas.microsoft.com/office/powerpoint/2010/main" val="78323986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IECP - ÍNDICE DE EXCELENCIA DE LA CALIDAD PERCIBIDA">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7" name="Retângulo 56"/>
          <p:cNvSpPr/>
          <p:nvPr userDrawn="1"/>
        </p:nvSpPr>
        <p:spPr>
          <a:xfrm>
            <a:off x="0" y="2631546"/>
            <a:ext cx="9144000" cy="4193388"/>
          </a:xfrm>
          <a:prstGeom prst="rect">
            <a:avLst/>
          </a:prstGeom>
          <a:solidFill>
            <a:schemeClr val="tx1">
              <a:lumMod val="65000"/>
              <a:lumOff val="3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6" name="Grupo 55"/>
          <p:cNvGrpSpPr/>
          <p:nvPr userDrawn="1"/>
        </p:nvGrpSpPr>
        <p:grpSpPr>
          <a:xfrm>
            <a:off x="0" y="33864"/>
            <a:ext cx="9144000" cy="5632450"/>
            <a:chOff x="0" y="612776"/>
            <a:chExt cx="9144000" cy="5632450"/>
          </a:xfrm>
          <a:solidFill>
            <a:schemeClr val="bg1"/>
          </a:solidFill>
          <a:effectLst/>
        </p:grpSpPr>
        <p:sp>
          <p:nvSpPr>
            <p:cNvPr id="11" name="Oval 5"/>
            <p:cNvSpPr>
              <a:spLocks noChangeArrowheads="1"/>
            </p:cNvSpPr>
            <p:nvPr userDrawn="1"/>
          </p:nvSpPr>
          <p:spPr bwMode="auto">
            <a:xfrm>
              <a:off x="2770188" y="6069013"/>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2" name="Oval 6"/>
            <p:cNvSpPr>
              <a:spLocks noChangeArrowheads="1"/>
            </p:cNvSpPr>
            <p:nvPr userDrawn="1"/>
          </p:nvSpPr>
          <p:spPr bwMode="auto">
            <a:xfrm>
              <a:off x="3468688" y="5881688"/>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3" name="Oval 7"/>
            <p:cNvSpPr>
              <a:spLocks noChangeArrowheads="1"/>
            </p:cNvSpPr>
            <p:nvPr userDrawn="1"/>
          </p:nvSpPr>
          <p:spPr bwMode="auto">
            <a:xfrm>
              <a:off x="4149725" y="5659438"/>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4" name="Oval 8"/>
            <p:cNvSpPr>
              <a:spLocks noChangeArrowheads="1"/>
            </p:cNvSpPr>
            <p:nvPr userDrawn="1"/>
          </p:nvSpPr>
          <p:spPr bwMode="auto">
            <a:xfrm>
              <a:off x="4837113" y="5881688"/>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5" name="Freeform 9"/>
            <p:cNvSpPr>
              <a:spLocks/>
            </p:cNvSpPr>
            <p:nvPr userDrawn="1"/>
          </p:nvSpPr>
          <p:spPr bwMode="auto">
            <a:xfrm>
              <a:off x="2414588" y="5237163"/>
              <a:ext cx="174625" cy="581025"/>
            </a:xfrm>
            <a:custGeom>
              <a:avLst/>
              <a:gdLst>
                <a:gd name="T0" fmla="*/ 74 w 147"/>
                <a:gd name="T1" fmla="*/ 0 h 487"/>
                <a:gd name="T2" fmla="*/ 0 w 147"/>
                <a:gd name="T3" fmla="*/ 74 h 487"/>
                <a:gd name="T4" fmla="*/ 0 w 147"/>
                <a:gd name="T5" fmla="*/ 412 h 487"/>
                <a:gd name="T6" fmla="*/ 74 w 147"/>
                <a:gd name="T7" fmla="*/ 487 h 487"/>
                <a:gd name="T8" fmla="*/ 147 w 147"/>
                <a:gd name="T9" fmla="*/ 412 h 487"/>
                <a:gd name="T10" fmla="*/ 147 w 147"/>
                <a:gd name="T11" fmla="*/ 74 h 487"/>
                <a:gd name="T12" fmla="*/ 74 w 147"/>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147" h="487">
                  <a:moveTo>
                    <a:pt x="74" y="0"/>
                  </a:moveTo>
                  <a:cubicBezTo>
                    <a:pt x="33" y="0"/>
                    <a:pt x="0" y="33"/>
                    <a:pt x="0" y="74"/>
                  </a:cubicBezTo>
                  <a:cubicBezTo>
                    <a:pt x="0" y="74"/>
                    <a:pt x="0" y="74"/>
                    <a:pt x="0" y="412"/>
                  </a:cubicBezTo>
                  <a:cubicBezTo>
                    <a:pt x="0" y="453"/>
                    <a:pt x="33" y="487"/>
                    <a:pt x="74" y="487"/>
                  </a:cubicBezTo>
                  <a:cubicBezTo>
                    <a:pt x="115" y="487"/>
                    <a:pt x="147" y="453"/>
                    <a:pt x="147" y="412"/>
                  </a:cubicBezTo>
                  <a:cubicBezTo>
                    <a:pt x="147" y="412"/>
                    <a:pt x="147" y="412"/>
                    <a:pt x="147" y="74"/>
                  </a:cubicBezTo>
                  <a:cubicBezTo>
                    <a:pt x="147" y="33"/>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6" name="Freeform 10"/>
            <p:cNvSpPr>
              <a:spLocks/>
            </p:cNvSpPr>
            <p:nvPr userDrawn="1"/>
          </p:nvSpPr>
          <p:spPr bwMode="auto">
            <a:xfrm>
              <a:off x="4149725" y="5194301"/>
              <a:ext cx="174625" cy="403225"/>
            </a:xfrm>
            <a:custGeom>
              <a:avLst/>
              <a:gdLst>
                <a:gd name="T0" fmla="*/ 74 w 147"/>
                <a:gd name="T1" fmla="*/ 0 h 338"/>
                <a:gd name="T2" fmla="*/ 0 w 147"/>
                <a:gd name="T3" fmla="*/ 73 h 338"/>
                <a:gd name="T4" fmla="*/ 0 w 147"/>
                <a:gd name="T5" fmla="*/ 264 h 338"/>
                <a:gd name="T6" fmla="*/ 74 w 147"/>
                <a:gd name="T7" fmla="*/ 338 h 338"/>
                <a:gd name="T8" fmla="*/ 147 w 147"/>
                <a:gd name="T9" fmla="*/ 264 h 338"/>
                <a:gd name="T10" fmla="*/ 147 w 147"/>
                <a:gd name="T11" fmla="*/ 73 h 338"/>
                <a:gd name="T12" fmla="*/ 74 w 147"/>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47" h="338">
                  <a:moveTo>
                    <a:pt x="74" y="0"/>
                  </a:moveTo>
                  <a:cubicBezTo>
                    <a:pt x="33" y="0"/>
                    <a:pt x="0" y="32"/>
                    <a:pt x="0" y="73"/>
                  </a:cubicBezTo>
                  <a:cubicBezTo>
                    <a:pt x="0" y="73"/>
                    <a:pt x="0" y="73"/>
                    <a:pt x="0" y="264"/>
                  </a:cubicBezTo>
                  <a:cubicBezTo>
                    <a:pt x="0" y="305"/>
                    <a:pt x="33" y="338"/>
                    <a:pt x="74" y="338"/>
                  </a:cubicBezTo>
                  <a:cubicBezTo>
                    <a:pt x="115" y="338"/>
                    <a:pt x="147" y="305"/>
                    <a:pt x="147" y="264"/>
                  </a:cubicBezTo>
                  <a:cubicBezTo>
                    <a:pt x="147" y="264"/>
                    <a:pt x="147" y="264"/>
                    <a:pt x="147" y="73"/>
                  </a:cubicBezTo>
                  <a:cubicBezTo>
                    <a:pt x="147"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7" name="Oval 11"/>
            <p:cNvSpPr>
              <a:spLocks noChangeArrowheads="1"/>
            </p:cNvSpPr>
            <p:nvPr userDrawn="1"/>
          </p:nvSpPr>
          <p:spPr bwMode="auto">
            <a:xfrm>
              <a:off x="354013" y="5881688"/>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8" name="Oval 12"/>
            <p:cNvSpPr>
              <a:spLocks noChangeArrowheads="1"/>
            </p:cNvSpPr>
            <p:nvPr userDrawn="1"/>
          </p:nvSpPr>
          <p:spPr bwMode="auto">
            <a:xfrm>
              <a:off x="2414588" y="5878513"/>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9" name="Oval 13"/>
            <p:cNvSpPr>
              <a:spLocks noChangeArrowheads="1"/>
            </p:cNvSpPr>
            <p:nvPr userDrawn="1"/>
          </p:nvSpPr>
          <p:spPr bwMode="auto">
            <a:xfrm>
              <a:off x="1035050" y="5659438"/>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 name="Freeform 14"/>
            <p:cNvSpPr>
              <a:spLocks/>
            </p:cNvSpPr>
            <p:nvPr userDrawn="1"/>
          </p:nvSpPr>
          <p:spPr bwMode="auto">
            <a:xfrm>
              <a:off x="1724025" y="5294313"/>
              <a:ext cx="176213" cy="401638"/>
            </a:xfrm>
            <a:custGeom>
              <a:avLst/>
              <a:gdLst>
                <a:gd name="T0" fmla="*/ 74 w 148"/>
                <a:gd name="T1" fmla="*/ 0 h 337"/>
                <a:gd name="T2" fmla="*/ 0 w 148"/>
                <a:gd name="T3" fmla="*/ 73 h 337"/>
                <a:gd name="T4" fmla="*/ 0 w 148"/>
                <a:gd name="T5" fmla="*/ 264 h 337"/>
                <a:gd name="T6" fmla="*/ 74 w 148"/>
                <a:gd name="T7" fmla="*/ 337 h 337"/>
                <a:gd name="T8" fmla="*/ 148 w 148"/>
                <a:gd name="T9" fmla="*/ 264 h 337"/>
                <a:gd name="T10" fmla="*/ 148 w 148"/>
                <a:gd name="T11" fmla="*/ 73 h 337"/>
                <a:gd name="T12" fmla="*/ 74 w 148"/>
                <a:gd name="T13" fmla="*/ 0 h 337"/>
              </a:gdLst>
              <a:ahLst/>
              <a:cxnLst>
                <a:cxn ang="0">
                  <a:pos x="T0" y="T1"/>
                </a:cxn>
                <a:cxn ang="0">
                  <a:pos x="T2" y="T3"/>
                </a:cxn>
                <a:cxn ang="0">
                  <a:pos x="T4" y="T5"/>
                </a:cxn>
                <a:cxn ang="0">
                  <a:pos x="T6" y="T7"/>
                </a:cxn>
                <a:cxn ang="0">
                  <a:pos x="T8" y="T9"/>
                </a:cxn>
                <a:cxn ang="0">
                  <a:pos x="T10" y="T11"/>
                </a:cxn>
                <a:cxn ang="0">
                  <a:pos x="T12" y="T13"/>
                </a:cxn>
              </a:cxnLst>
              <a:rect l="0" t="0" r="r" b="b"/>
              <a:pathLst>
                <a:path w="148" h="337">
                  <a:moveTo>
                    <a:pt x="74" y="0"/>
                  </a:moveTo>
                  <a:cubicBezTo>
                    <a:pt x="34" y="0"/>
                    <a:pt x="0" y="33"/>
                    <a:pt x="0" y="73"/>
                  </a:cubicBezTo>
                  <a:cubicBezTo>
                    <a:pt x="0" y="73"/>
                    <a:pt x="0" y="73"/>
                    <a:pt x="0" y="264"/>
                  </a:cubicBezTo>
                  <a:cubicBezTo>
                    <a:pt x="0" y="304"/>
                    <a:pt x="34" y="337"/>
                    <a:pt x="74" y="337"/>
                  </a:cubicBezTo>
                  <a:cubicBezTo>
                    <a:pt x="115" y="337"/>
                    <a:pt x="148" y="304"/>
                    <a:pt x="148" y="264"/>
                  </a:cubicBezTo>
                  <a:cubicBezTo>
                    <a:pt x="148" y="264"/>
                    <a:pt x="148" y="264"/>
                    <a:pt x="148" y="73"/>
                  </a:cubicBezTo>
                  <a:cubicBezTo>
                    <a:pt x="148" y="33"/>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 name="Freeform 15"/>
            <p:cNvSpPr>
              <a:spLocks/>
            </p:cNvSpPr>
            <p:nvPr userDrawn="1"/>
          </p:nvSpPr>
          <p:spPr bwMode="auto">
            <a:xfrm>
              <a:off x="1035050" y="5194301"/>
              <a:ext cx="174625" cy="403225"/>
            </a:xfrm>
            <a:custGeom>
              <a:avLst/>
              <a:gdLst>
                <a:gd name="T0" fmla="*/ 74 w 147"/>
                <a:gd name="T1" fmla="*/ 0 h 338"/>
                <a:gd name="T2" fmla="*/ 0 w 147"/>
                <a:gd name="T3" fmla="*/ 73 h 338"/>
                <a:gd name="T4" fmla="*/ 0 w 147"/>
                <a:gd name="T5" fmla="*/ 264 h 338"/>
                <a:gd name="T6" fmla="*/ 74 w 147"/>
                <a:gd name="T7" fmla="*/ 338 h 338"/>
                <a:gd name="T8" fmla="*/ 147 w 147"/>
                <a:gd name="T9" fmla="*/ 264 h 338"/>
                <a:gd name="T10" fmla="*/ 147 w 147"/>
                <a:gd name="T11" fmla="*/ 73 h 338"/>
                <a:gd name="T12" fmla="*/ 74 w 147"/>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47" h="338">
                  <a:moveTo>
                    <a:pt x="74" y="0"/>
                  </a:moveTo>
                  <a:cubicBezTo>
                    <a:pt x="33" y="0"/>
                    <a:pt x="0" y="32"/>
                    <a:pt x="0" y="73"/>
                  </a:cubicBezTo>
                  <a:cubicBezTo>
                    <a:pt x="0" y="73"/>
                    <a:pt x="0" y="73"/>
                    <a:pt x="0" y="264"/>
                  </a:cubicBezTo>
                  <a:cubicBezTo>
                    <a:pt x="0" y="305"/>
                    <a:pt x="33" y="338"/>
                    <a:pt x="74" y="338"/>
                  </a:cubicBezTo>
                  <a:cubicBezTo>
                    <a:pt x="114" y="338"/>
                    <a:pt x="147" y="305"/>
                    <a:pt x="147" y="264"/>
                  </a:cubicBezTo>
                  <a:cubicBezTo>
                    <a:pt x="147" y="264"/>
                    <a:pt x="147" y="264"/>
                    <a:pt x="147" y="73"/>
                  </a:cubicBezTo>
                  <a:cubicBezTo>
                    <a:pt x="147" y="32"/>
                    <a:pt x="114"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 name="Freeform 16"/>
            <p:cNvSpPr>
              <a:spLocks/>
            </p:cNvSpPr>
            <p:nvPr userDrawn="1"/>
          </p:nvSpPr>
          <p:spPr bwMode="auto">
            <a:xfrm>
              <a:off x="2765425" y="5418138"/>
              <a:ext cx="174625" cy="579438"/>
            </a:xfrm>
            <a:custGeom>
              <a:avLst/>
              <a:gdLst>
                <a:gd name="T0" fmla="*/ 73 w 147"/>
                <a:gd name="T1" fmla="*/ 487 h 487"/>
                <a:gd name="T2" fmla="*/ 147 w 147"/>
                <a:gd name="T3" fmla="*/ 413 h 487"/>
                <a:gd name="T4" fmla="*/ 147 w 147"/>
                <a:gd name="T5" fmla="*/ 75 h 487"/>
                <a:gd name="T6" fmla="*/ 73 w 147"/>
                <a:gd name="T7" fmla="*/ 0 h 487"/>
                <a:gd name="T8" fmla="*/ 0 w 147"/>
                <a:gd name="T9" fmla="*/ 75 h 487"/>
                <a:gd name="T10" fmla="*/ 0 w 147"/>
                <a:gd name="T11" fmla="*/ 413 h 487"/>
                <a:gd name="T12" fmla="*/ 73 w 147"/>
                <a:gd name="T13" fmla="*/ 487 h 487"/>
              </a:gdLst>
              <a:ahLst/>
              <a:cxnLst>
                <a:cxn ang="0">
                  <a:pos x="T0" y="T1"/>
                </a:cxn>
                <a:cxn ang="0">
                  <a:pos x="T2" y="T3"/>
                </a:cxn>
                <a:cxn ang="0">
                  <a:pos x="T4" y="T5"/>
                </a:cxn>
                <a:cxn ang="0">
                  <a:pos x="T6" y="T7"/>
                </a:cxn>
                <a:cxn ang="0">
                  <a:pos x="T8" y="T9"/>
                </a:cxn>
                <a:cxn ang="0">
                  <a:pos x="T10" y="T11"/>
                </a:cxn>
                <a:cxn ang="0">
                  <a:pos x="T12" y="T13"/>
                </a:cxn>
              </a:cxnLst>
              <a:rect l="0" t="0" r="r" b="b"/>
              <a:pathLst>
                <a:path w="147" h="487">
                  <a:moveTo>
                    <a:pt x="73" y="487"/>
                  </a:moveTo>
                  <a:cubicBezTo>
                    <a:pt x="113" y="487"/>
                    <a:pt x="147" y="454"/>
                    <a:pt x="147" y="413"/>
                  </a:cubicBezTo>
                  <a:cubicBezTo>
                    <a:pt x="147" y="413"/>
                    <a:pt x="147" y="413"/>
                    <a:pt x="147" y="75"/>
                  </a:cubicBezTo>
                  <a:cubicBezTo>
                    <a:pt x="147" y="34"/>
                    <a:pt x="113" y="0"/>
                    <a:pt x="73" y="0"/>
                  </a:cubicBezTo>
                  <a:cubicBezTo>
                    <a:pt x="32" y="0"/>
                    <a:pt x="0" y="34"/>
                    <a:pt x="0" y="75"/>
                  </a:cubicBezTo>
                  <a:cubicBezTo>
                    <a:pt x="0" y="75"/>
                    <a:pt x="0" y="75"/>
                    <a:pt x="0" y="413"/>
                  </a:cubicBezTo>
                  <a:cubicBezTo>
                    <a:pt x="0" y="454"/>
                    <a:pt x="32" y="487"/>
                    <a:pt x="73" y="48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3" name="Oval 17"/>
            <p:cNvSpPr>
              <a:spLocks noChangeArrowheads="1"/>
            </p:cNvSpPr>
            <p:nvPr userDrawn="1"/>
          </p:nvSpPr>
          <p:spPr bwMode="auto">
            <a:xfrm>
              <a:off x="7951788" y="5881688"/>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4" name="Oval 18"/>
            <p:cNvSpPr>
              <a:spLocks noChangeArrowheads="1"/>
            </p:cNvSpPr>
            <p:nvPr userDrawn="1"/>
          </p:nvSpPr>
          <p:spPr bwMode="auto">
            <a:xfrm>
              <a:off x="5518150" y="5659438"/>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5" name="Freeform 19"/>
            <p:cNvSpPr>
              <a:spLocks/>
            </p:cNvSpPr>
            <p:nvPr userDrawn="1"/>
          </p:nvSpPr>
          <p:spPr bwMode="auto">
            <a:xfrm>
              <a:off x="7248525" y="5418138"/>
              <a:ext cx="174625" cy="579438"/>
            </a:xfrm>
            <a:custGeom>
              <a:avLst/>
              <a:gdLst>
                <a:gd name="T0" fmla="*/ 73 w 147"/>
                <a:gd name="T1" fmla="*/ 487 h 487"/>
                <a:gd name="T2" fmla="*/ 147 w 147"/>
                <a:gd name="T3" fmla="*/ 413 h 487"/>
                <a:gd name="T4" fmla="*/ 147 w 147"/>
                <a:gd name="T5" fmla="*/ 75 h 487"/>
                <a:gd name="T6" fmla="*/ 73 w 147"/>
                <a:gd name="T7" fmla="*/ 0 h 487"/>
                <a:gd name="T8" fmla="*/ 0 w 147"/>
                <a:gd name="T9" fmla="*/ 75 h 487"/>
                <a:gd name="T10" fmla="*/ 0 w 147"/>
                <a:gd name="T11" fmla="*/ 413 h 487"/>
                <a:gd name="T12" fmla="*/ 73 w 147"/>
                <a:gd name="T13" fmla="*/ 487 h 487"/>
              </a:gdLst>
              <a:ahLst/>
              <a:cxnLst>
                <a:cxn ang="0">
                  <a:pos x="T0" y="T1"/>
                </a:cxn>
                <a:cxn ang="0">
                  <a:pos x="T2" y="T3"/>
                </a:cxn>
                <a:cxn ang="0">
                  <a:pos x="T4" y="T5"/>
                </a:cxn>
                <a:cxn ang="0">
                  <a:pos x="T6" y="T7"/>
                </a:cxn>
                <a:cxn ang="0">
                  <a:pos x="T8" y="T9"/>
                </a:cxn>
                <a:cxn ang="0">
                  <a:pos x="T10" y="T11"/>
                </a:cxn>
                <a:cxn ang="0">
                  <a:pos x="T12" y="T13"/>
                </a:cxn>
              </a:cxnLst>
              <a:rect l="0" t="0" r="r" b="b"/>
              <a:pathLst>
                <a:path w="147" h="487">
                  <a:moveTo>
                    <a:pt x="73" y="487"/>
                  </a:moveTo>
                  <a:cubicBezTo>
                    <a:pt x="114" y="487"/>
                    <a:pt x="147" y="454"/>
                    <a:pt x="147" y="413"/>
                  </a:cubicBezTo>
                  <a:cubicBezTo>
                    <a:pt x="147" y="413"/>
                    <a:pt x="147" y="413"/>
                    <a:pt x="147" y="75"/>
                  </a:cubicBezTo>
                  <a:cubicBezTo>
                    <a:pt x="147" y="34"/>
                    <a:pt x="114" y="0"/>
                    <a:pt x="73" y="0"/>
                  </a:cubicBezTo>
                  <a:cubicBezTo>
                    <a:pt x="32" y="0"/>
                    <a:pt x="0" y="34"/>
                    <a:pt x="0" y="75"/>
                  </a:cubicBezTo>
                  <a:cubicBezTo>
                    <a:pt x="0" y="75"/>
                    <a:pt x="0" y="75"/>
                    <a:pt x="0" y="413"/>
                  </a:cubicBezTo>
                  <a:cubicBezTo>
                    <a:pt x="0" y="454"/>
                    <a:pt x="32" y="487"/>
                    <a:pt x="73" y="48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6" name="Freeform 20"/>
            <p:cNvSpPr>
              <a:spLocks/>
            </p:cNvSpPr>
            <p:nvPr userDrawn="1"/>
          </p:nvSpPr>
          <p:spPr bwMode="auto">
            <a:xfrm>
              <a:off x="8632825" y="5194301"/>
              <a:ext cx="176213" cy="403225"/>
            </a:xfrm>
            <a:custGeom>
              <a:avLst/>
              <a:gdLst>
                <a:gd name="T0" fmla="*/ 74 w 147"/>
                <a:gd name="T1" fmla="*/ 0 h 338"/>
                <a:gd name="T2" fmla="*/ 0 w 147"/>
                <a:gd name="T3" fmla="*/ 73 h 338"/>
                <a:gd name="T4" fmla="*/ 0 w 147"/>
                <a:gd name="T5" fmla="*/ 264 h 338"/>
                <a:gd name="T6" fmla="*/ 74 w 147"/>
                <a:gd name="T7" fmla="*/ 338 h 338"/>
                <a:gd name="T8" fmla="*/ 147 w 147"/>
                <a:gd name="T9" fmla="*/ 264 h 338"/>
                <a:gd name="T10" fmla="*/ 147 w 147"/>
                <a:gd name="T11" fmla="*/ 73 h 338"/>
                <a:gd name="T12" fmla="*/ 74 w 147"/>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47" h="338">
                  <a:moveTo>
                    <a:pt x="74" y="0"/>
                  </a:moveTo>
                  <a:cubicBezTo>
                    <a:pt x="33" y="0"/>
                    <a:pt x="0" y="32"/>
                    <a:pt x="0" y="73"/>
                  </a:cubicBezTo>
                  <a:cubicBezTo>
                    <a:pt x="0" y="73"/>
                    <a:pt x="0" y="73"/>
                    <a:pt x="0" y="264"/>
                  </a:cubicBezTo>
                  <a:cubicBezTo>
                    <a:pt x="0" y="305"/>
                    <a:pt x="33" y="338"/>
                    <a:pt x="74" y="338"/>
                  </a:cubicBezTo>
                  <a:cubicBezTo>
                    <a:pt x="115" y="338"/>
                    <a:pt x="147" y="305"/>
                    <a:pt x="147" y="264"/>
                  </a:cubicBezTo>
                  <a:cubicBezTo>
                    <a:pt x="147" y="264"/>
                    <a:pt x="147" y="264"/>
                    <a:pt x="147" y="73"/>
                  </a:cubicBezTo>
                  <a:cubicBezTo>
                    <a:pt x="147"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7" name="Oval 21"/>
            <p:cNvSpPr>
              <a:spLocks noChangeArrowheads="1"/>
            </p:cNvSpPr>
            <p:nvPr userDrawn="1"/>
          </p:nvSpPr>
          <p:spPr bwMode="auto">
            <a:xfrm>
              <a:off x="8632825" y="5659438"/>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8" name="Oval 22"/>
            <p:cNvSpPr>
              <a:spLocks noChangeArrowheads="1"/>
            </p:cNvSpPr>
            <p:nvPr userDrawn="1"/>
          </p:nvSpPr>
          <p:spPr bwMode="auto">
            <a:xfrm>
              <a:off x="7253288" y="6069013"/>
              <a:ext cx="176213"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9" name="Freeform 23"/>
            <p:cNvSpPr>
              <a:spLocks/>
            </p:cNvSpPr>
            <p:nvPr userDrawn="1"/>
          </p:nvSpPr>
          <p:spPr bwMode="auto">
            <a:xfrm>
              <a:off x="6208713" y="5294313"/>
              <a:ext cx="176213" cy="401638"/>
            </a:xfrm>
            <a:custGeom>
              <a:avLst/>
              <a:gdLst>
                <a:gd name="T0" fmla="*/ 74 w 147"/>
                <a:gd name="T1" fmla="*/ 0 h 337"/>
                <a:gd name="T2" fmla="*/ 0 w 147"/>
                <a:gd name="T3" fmla="*/ 73 h 337"/>
                <a:gd name="T4" fmla="*/ 0 w 147"/>
                <a:gd name="T5" fmla="*/ 264 h 337"/>
                <a:gd name="T6" fmla="*/ 74 w 147"/>
                <a:gd name="T7" fmla="*/ 337 h 337"/>
                <a:gd name="T8" fmla="*/ 147 w 147"/>
                <a:gd name="T9" fmla="*/ 264 h 337"/>
                <a:gd name="T10" fmla="*/ 147 w 147"/>
                <a:gd name="T11" fmla="*/ 73 h 337"/>
                <a:gd name="T12" fmla="*/ 74 w 147"/>
                <a:gd name="T13" fmla="*/ 0 h 337"/>
              </a:gdLst>
              <a:ahLst/>
              <a:cxnLst>
                <a:cxn ang="0">
                  <a:pos x="T0" y="T1"/>
                </a:cxn>
                <a:cxn ang="0">
                  <a:pos x="T2" y="T3"/>
                </a:cxn>
                <a:cxn ang="0">
                  <a:pos x="T4" y="T5"/>
                </a:cxn>
                <a:cxn ang="0">
                  <a:pos x="T6" y="T7"/>
                </a:cxn>
                <a:cxn ang="0">
                  <a:pos x="T8" y="T9"/>
                </a:cxn>
                <a:cxn ang="0">
                  <a:pos x="T10" y="T11"/>
                </a:cxn>
                <a:cxn ang="0">
                  <a:pos x="T12" y="T13"/>
                </a:cxn>
              </a:cxnLst>
              <a:rect l="0" t="0" r="r" b="b"/>
              <a:pathLst>
                <a:path w="147" h="337">
                  <a:moveTo>
                    <a:pt x="74" y="0"/>
                  </a:moveTo>
                  <a:cubicBezTo>
                    <a:pt x="33" y="0"/>
                    <a:pt x="0" y="33"/>
                    <a:pt x="0" y="73"/>
                  </a:cubicBezTo>
                  <a:cubicBezTo>
                    <a:pt x="0" y="73"/>
                    <a:pt x="0" y="73"/>
                    <a:pt x="0" y="264"/>
                  </a:cubicBezTo>
                  <a:cubicBezTo>
                    <a:pt x="0" y="304"/>
                    <a:pt x="33" y="337"/>
                    <a:pt x="74" y="337"/>
                  </a:cubicBezTo>
                  <a:cubicBezTo>
                    <a:pt x="115" y="337"/>
                    <a:pt x="147" y="304"/>
                    <a:pt x="147" y="264"/>
                  </a:cubicBezTo>
                  <a:cubicBezTo>
                    <a:pt x="147" y="264"/>
                    <a:pt x="147" y="264"/>
                    <a:pt x="147" y="73"/>
                  </a:cubicBezTo>
                  <a:cubicBezTo>
                    <a:pt x="147" y="33"/>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 name="Freeform 24"/>
            <p:cNvSpPr>
              <a:spLocks/>
            </p:cNvSpPr>
            <p:nvPr userDrawn="1"/>
          </p:nvSpPr>
          <p:spPr bwMode="auto">
            <a:xfrm>
              <a:off x="5518150" y="5194301"/>
              <a:ext cx="176213" cy="403225"/>
            </a:xfrm>
            <a:custGeom>
              <a:avLst/>
              <a:gdLst>
                <a:gd name="T0" fmla="*/ 74 w 148"/>
                <a:gd name="T1" fmla="*/ 0 h 338"/>
                <a:gd name="T2" fmla="*/ 0 w 148"/>
                <a:gd name="T3" fmla="*/ 73 h 338"/>
                <a:gd name="T4" fmla="*/ 0 w 148"/>
                <a:gd name="T5" fmla="*/ 264 h 338"/>
                <a:gd name="T6" fmla="*/ 74 w 148"/>
                <a:gd name="T7" fmla="*/ 338 h 338"/>
                <a:gd name="T8" fmla="*/ 148 w 148"/>
                <a:gd name="T9" fmla="*/ 264 h 338"/>
                <a:gd name="T10" fmla="*/ 148 w 148"/>
                <a:gd name="T11" fmla="*/ 73 h 338"/>
                <a:gd name="T12" fmla="*/ 74 w 148"/>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48" h="338">
                  <a:moveTo>
                    <a:pt x="74" y="0"/>
                  </a:moveTo>
                  <a:cubicBezTo>
                    <a:pt x="33" y="0"/>
                    <a:pt x="0" y="32"/>
                    <a:pt x="0" y="73"/>
                  </a:cubicBezTo>
                  <a:cubicBezTo>
                    <a:pt x="0" y="73"/>
                    <a:pt x="0" y="73"/>
                    <a:pt x="0" y="264"/>
                  </a:cubicBezTo>
                  <a:cubicBezTo>
                    <a:pt x="0" y="305"/>
                    <a:pt x="33" y="338"/>
                    <a:pt x="74" y="338"/>
                  </a:cubicBezTo>
                  <a:cubicBezTo>
                    <a:pt x="115" y="338"/>
                    <a:pt x="148" y="305"/>
                    <a:pt x="148" y="264"/>
                  </a:cubicBezTo>
                  <a:cubicBezTo>
                    <a:pt x="148" y="264"/>
                    <a:pt x="148" y="264"/>
                    <a:pt x="148" y="73"/>
                  </a:cubicBezTo>
                  <a:cubicBezTo>
                    <a:pt x="148"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 name="Oval 25"/>
            <p:cNvSpPr>
              <a:spLocks noChangeArrowheads="1"/>
            </p:cNvSpPr>
            <p:nvPr userDrawn="1"/>
          </p:nvSpPr>
          <p:spPr bwMode="auto">
            <a:xfrm>
              <a:off x="6899275" y="5878513"/>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 name="Freeform 26"/>
            <p:cNvSpPr>
              <a:spLocks/>
            </p:cNvSpPr>
            <p:nvPr userDrawn="1"/>
          </p:nvSpPr>
          <p:spPr bwMode="auto">
            <a:xfrm>
              <a:off x="6899275" y="5237163"/>
              <a:ext cx="174625" cy="581025"/>
            </a:xfrm>
            <a:custGeom>
              <a:avLst/>
              <a:gdLst>
                <a:gd name="T0" fmla="*/ 74 w 147"/>
                <a:gd name="T1" fmla="*/ 0 h 487"/>
                <a:gd name="T2" fmla="*/ 0 w 147"/>
                <a:gd name="T3" fmla="*/ 74 h 487"/>
                <a:gd name="T4" fmla="*/ 0 w 147"/>
                <a:gd name="T5" fmla="*/ 412 h 487"/>
                <a:gd name="T6" fmla="*/ 74 w 147"/>
                <a:gd name="T7" fmla="*/ 487 h 487"/>
                <a:gd name="T8" fmla="*/ 147 w 147"/>
                <a:gd name="T9" fmla="*/ 412 h 487"/>
                <a:gd name="T10" fmla="*/ 147 w 147"/>
                <a:gd name="T11" fmla="*/ 74 h 487"/>
                <a:gd name="T12" fmla="*/ 74 w 147"/>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147" h="487">
                  <a:moveTo>
                    <a:pt x="74" y="0"/>
                  </a:moveTo>
                  <a:cubicBezTo>
                    <a:pt x="34" y="0"/>
                    <a:pt x="0" y="33"/>
                    <a:pt x="0" y="74"/>
                  </a:cubicBezTo>
                  <a:cubicBezTo>
                    <a:pt x="0" y="74"/>
                    <a:pt x="0" y="74"/>
                    <a:pt x="0" y="412"/>
                  </a:cubicBezTo>
                  <a:cubicBezTo>
                    <a:pt x="0" y="453"/>
                    <a:pt x="34" y="487"/>
                    <a:pt x="74" y="487"/>
                  </a:cubicBezTo>
                  <a:cubicBezTo>
                    <a:pt x="115" y="487"/>
                    <a:pt x="147" y="453"/>
                    <a:pt x="147" y="412"/>
                  </a:cubicBezTo>
                  <a:cubicBezTo>
                    <a:pt x="147" y="412"/>
                    <a:pt x="147" y="412"/>
                    <a:pt x="147" y="74"/>
                  </a:cubicBezTo>
                  <a:cubicBezTo>
                    <a:pt x="147" y="33"/>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3" name="Freeform 27"/>
            <p:cNvSpPr>
              <a:spLocks/>
            </p:cNvSpPr>
            <p:nvPr userDrawn="1"/>
          </p:nvSpPr>
          <p:spPr bwMode="auto">
            <a:xfrm>
              <a:off x="6203950" y="860426"/>
              <a:ext cx="176213" cy="579438"/>
            </a:xfrm>
            <a:custGeom>
              <a:avLst/>
              <a:gdLst>
                <a:gd name="T0" fmla="*/ 74 w 147"/>
                <a:gd name="T1" fmla="*/ 0 h 486"/>
                <a:gd name="T2" fmla="*/ 0 w 147"/>
                <a:gd name="T3" fmla="*/ 73 h 486"/>
                <a:gd name="T4" fmla="*/ 0 w 147"/>
                <a:gd name="T5" fmla="*/ 411 h 486"/>
                <a:gd name="T6" fmla="*/ 74 w 147"/>
                <a:gd name="T7" fmla="*/ 486 h 486"/>
                <a:gd name="T8" fmla="*/ 147 w 147"/>
                <a:gd name="T9" fmla="*/ 411 h 486"/>
                <a:gd name="T10" fmla="*/ 147 w 147"/>
                <a:gd name="T11" fmla="*/ 73 h 486"/>
                <a:gd name="T12" fmla="*/ 74 w 147"/>
                <a:gd name="T13" fmla="*/ 0 h 486"/>
              </a:gdLst>
              <a:ahLst/>
              <a:cxnLst>
                <a:cxn ang="0">
                  <a:pos x="T0" y="T1"/>
                </a:cxn>
                <a:cxn ang="0">
                  <a:pos x="T2" y="T3"/>
                </a:cxn>
                <a:cxn ang="0">
                  <a:pos x="T4" y="T5"/>
                </a:cxn>
                <a:cxn ang="0">
                  <a:pos x="T6" y="T7"/>
                </a:cxn>
                <a:cxn ang="0">
                  <a:pos x="T8" y="T9"/>
                </a:cxn>
                <a:cxn ang="0">
                  <a:pos x="T10" y="T11"/>
                </a:cxn>
                <a:cxn ang="0">
                  <a:pos x="T12" y="T13"/>
                </a:cxn>
              </a:cxnLst>
              <a:rect l="0" t="0" r="r" b="b"/>
              <a:pathLst>
                <a:path w="147" h="486">
                  <a:moveTo>
                    <a:pt x="74" y="0"/>
                  </a:moveTo>
                  <a:cubicBezTo>
                    <a:pt x="34" y="0"/>
                    <a:pt x="0" y="32"/>
                    <a:pt x="0" y="73"/>
                  </a:cubicBezTo>
                  <a:cubicBezTo>
                    <a:pt x="0" y="73"/>
                    <a:pt x="0" y="73"/>
                    <a:pt x="0" y="411"/>
                  </a:cubicBezTo>
                  <a:cubicBezTo>
                    <a:pt x="0" y="452"/>
                    <a:pt x="34" y="486"/>
                    <a:pt x="74" y="486"/>
                  </a:cubicBezTo>
                  <a:cubicBezTo>
                    <a:pt x="115" y="486"/>
                    <a:pt x="147" y="452"/>
                    <a:pt x="147" y="411"/>
                  </a:cubicBezTo>
                  <a:cubicBezTo>
                    <a:pt x="147" y="411"/>
                    <a:pt x="147" y="411"/>
                    <a:pt x="147" y="73"/>
                  </a:cubicBezTo>
                  <a:cubicBezTo>
                    <a:pt x="147"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4" name="Oval 28"/>
            <p:cNvSpPr>
              <a:spLocks noChangeArrowheads="1"/>
            </p:cNvSpPr>
            <p:nvPr userDrawn="1"/>
          </p:nvSpPr>
          <p:spPr bwMode="auto">
            <a:xfrm>
              <a:off x="6199188" y="612776"/>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5" name="Oval 29"/>
            <p:cNvSpPr>
              <a:spLocks noChangeArrowheads="1"/>
            </p:cNvSpPr>
            <p:nvPr userDrawn="1"/>
          </p:nvSpPr>
          <p:spPr bwMode="auto">
            <a:xfrm>
              <a:off x="8615363" y="800101"/>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6" name="Oval 30"/>
            <p:cNvSpPr>
              <a:spLocks noChangeArrowheads="1"/>
            </p:cNvSpPr>
            <p:nvPr userDrawn="1"/>
          </p:nvSpPr>
          <p:spPr bwMode="auto">
            <a:xfrm>
              <a:off x="4819650" y="1022351"/>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7" name="Freeform 31"/>
            <p:cNvSpPr>
              <a:spLocks/>
            </p:cNvSpPr>
            <p:nvPr userDrawn="1"/>
          </p:nvSpPr>
          <p:spPr bwMode="auto">
            <a:xfrm>
              <a:off x="4819650" y="1258888"/>
              <a:ext cx="174625" cy="404813"/>
            </a:xfrm>
            <a:custGeom>
              <a:avLst/>
              <a:gdLst>
                <a:gd name="T0" fmla="*/ 73 w 147"/>
                <a:gd name="T1" fmla="*/ 339 h 339"/>
                <a:gd name="T2" fmla="*/ 147 w 147"/>
                <a:gd name="T3" fmla="*/ 265 h 339"/>
                <a:gd name="T4" fmla="*/ 147 w 147"/>
                <a:gd name="T5" fmla="*/ 74 h 339"/>
                <a:gd name="T6" fmla="*/ 73 w 147"/>
                <a:gd name="T7" fmla="*/ 0 h 339"/>
                <a:gd name="T8" fmla="*/ 0 w 147"/>
                <a:gd name="T9" fmla="*/ 74 h 339"/>
                <a:gd name="T10" fmla="*/ 0 w 147"/>
                <a:gd name="T11" fmla="*/ 265 h 339"/>
                <a:gd name="T12" fmla="*/ 73 w 147"/>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47" h="339">
                  <a:moveTo>
                    <a:pt x="73" y="339"/>
                  </a:moveTo>
                  <a:cubicBezTo>
                    <a:pt x="114" y="339"/>
                    <a:pt x="147" y="306"/>
                    <a:pt x="147" y="265"/>
                  </a:cubicBezTo>
                  <a:cubicBezTo>
                    <a:pt x="147" y="265"/>
                    <a:pt x="147" y="265"/>
                    <a:pt x="147" y="74"/>
                  </a:cubicBezTo>
                  <a:cubicBezTo>
                    <a:pt x="147" y="33"/>
                    <a:pt x="114" y="0"/>
                    <a:pt x="73" y="0"/>
                  </a:cubicBezTo>
                  <a:cubicBezTo>
                    <a:pt x="32" y="0"/>
                    <a:pt x="0" y="33"/>
                    <a:pt x="0" y="74"/>
                  </a:cubicBezTo>
                  <a:cubicBezTo>
                    <a:pt x="0" y="74"/>
                    <a:pt x="0" y="74"/>
                    <a:pt x="0" y="265"/>
                  </a:cubicBezTo>
                  <a:cubicBezTo>
                    <a:pt x="0" y="306"/>
                    <a:pt x="32" y="339"/>
                    <a:pt x="73" y="3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8" name="Freeform 32"/>
            <p:cNvSpPr>
              <a:spLocks/>
            </p:cNvSpPr>
            <p:nvPr userDrawn="1"/>
          </p:nvSpPr>
          <p:spPr bwMode="auto">
            <a:xfrm>
              <a:off x="6554788" y="1039813"/>
              <a:ext cx="174625" cy="579438"/>
            </a:xfrm>
            <a:custGeom>
              <a:avLst/>
              <a:gdLst>
                <a:gd name="T0" fmla="*/ 73 w 147"/>
                <a:gd name="T1" fmla="*/ 486 h 486"/>
                <a:gd name="T2" fmla="*/ 147 w 147"/>
                <a:gd name="T3" fmla="*/ 412 h 486"/>
                <a:gd name="T4" fmla="*/ 147 w 147"/>
                <a:gd name="T5" fmla="*/ 74 h 486"/>
                <a:gd name="T6" fmla="*/ 73 w 147"/>
                <a:gd name="T7" fmla="*/ 0 h 486"/>
                <a:gd name="T8" fmla="*/ 0 w 147"/>
                <a:gd name="T9" fmla="*/ 74 h 486"/>
                <a:gd name="T10" fmla="*/ 0 w 147"/>
                <a:gd name="T11" fmla="*/ 412 h 486"/>
                <a:gd name="T12" fmla="*/ 73 w 1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147" h="486">
                  <a:moveTo>
                    <a:pt x="73" y="486"/>
                  </a:moveTo>
                  <a:cubicBezTo>
                    <a:pt x="114" y="486"/>
                    <a:pt x="147" y="453"/>
                    <a:pt x="147" y="412"/>
                  </a:cubicBezTo>
                  <a:cubicBezTo>
                    <a:pt x="147" y="412"/>
                    <a:pt x="147" y="412"/>
                    <a:pt x="147" y="74"/>
                  </a:cubicBezTo>
                  <a:cubicBezTo>
                    <a:pt x="147" y="33"/>
                    <a:pt x="114" y="0"/>
                    <a:pt x="73" y="0"/>
                  </a:cubicBezTo>
                  <a:cubicBezTo>
                    <a:pt x="32" y="0"/>
                    <a:pt x="0" y="33"/>
                    <a:pt x="0" y="74"/>
                  </a:cubicBezTo>
                  <a:cubicBezTo>
                    <a:pt x="0" y="74"/>
                    <a:pt x="0" y="74"/>
                    <a:pt x="0" y="412"/>
                  </a:cubicBezTo>
                  <a:cubicBezTo>
                    <a:pt x="0" y="453"/>
                    <a:pt x="32" y="486"/>
                    <a:pt x="73" y="48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9" name="Oval 33"/>
            <p:cNvSpPr>
              <a:spLocks noChangeArrowheads="1"/>
            </p:cNvSpPr>
            <p:nvPr userDrawn="1"/>
          </p:nvSpPr>
          <p:spPr bwMode="auto">
            <a:xfrm>
              <a:off x="7934325" y="1022351"/>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0" name="Oval 34"/>
            <p:cNvSpPr>
              <a:spLocks noChangeArrowheads="1"/>
            </p:cNvSpPr>
            <p:nvPr userDrawn="1"/>
          </p:nvSpPr>
          <p:spPr bwMode="auto">
            <a:xfrm>
              <a:off x="4132263" y="800101"/>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1" name="Freeform 35"/>
            <p:cNvSpPr>
              <a:spLocks/>
            </p:cNvSpPr>
            <p:nvPr userDrawn="1"/>
          </p:nvSpPr>
          <p:spPr bwMode="auto">
            <a:xfrm>
              <a:off x="7934325" y="1258888"/>
              <a:ext cx="174625" cy="404813"/>
            </a:xfrm>
            <a:custGeom>
              <a:avLst/>
              <a:gdLst>
                <a:gd name="T0" fmla="*/ 73 w 147"/>
                <a:gd name="T1" fmla="*/ 339 h 339"/>
                <a:gd name="T2" fmla="*/ 147 w 147"/>
                <a:gd name="T3" fmla="*/ 265 h 339"/>
                <a:gd name="T4" fmla="*/ 147 w 147"/>
                <a:gd name="T5" fmla="*/ 74 h 339"/>
                <a:gd name="T6" fmla="*/ 73 w 147"/>
                <a:gd name="T7" fmla="*/ 0 h 339"/>
                <a:gd name="T8" fmla="*/ 0 w 147"/>
                <a:gd name="T9" fmla="*/ 74 h 339"/>
                <a:gd name="T10" fmla="*/ 0 w 147"/>
                <a:gd name="T11" fmla="*/ 265 h 339"/>
                <a:gd name="T12" fmla="*/ 73 w 147"/>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47" h="339">
                  <a:moveTo>
                    <a:pt x="73" y="339"/>
                  </a:moveTo>
                  <a:cubicBezTo>
                    <a:pt x="114" y="339"/>
                    <a:pt x="147" y="306"/>
                    <a:pt x="147" y="265"/>
                  </a:cubicBezTo>
                  <a:cubicBezTo>
                    <a:pt x="147" y="265"/>
                    <a:pt x="147" y="265"/>
                    <a:pt x="147" y="74"/>
                  </a:cubicBezTo>
                  <a:cubicBezTo>
                    <a:pt x="147" y="33"/>
                    <a:pt x="114" y="0"/>
                    <a:pt x="73" y="0"/>
                  </a:cubicBezTo>
                  <a:cubicBezTo>
                    <a:pt x="33" y="0"/>
                    <a:pt x="0" y="33"/>
                    <a:pt x="0" y="74"/>
                  </a:cubicBezTo>
                  <a:cubicBezTo>
                    <a:pt x="0" y="74"/>
                    <a:pt x="0" y="74"/>
                    <a:pt x="0" y="265"/>
                  </a:cubicBezTo>
                  <a:cubicBezTo>
                    <a:pt x="0" y="306"/>
                    <a:pt x="33" y="339"/>
                    <a:pt x="73" y="3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2" name="Oval 36"/>
            <p:cNvSpPr>
              <a:spLocks noChangeArrowheads="1"/>
            </p:cNvSpPr>
            <p:nvPr userDrawn="1"/>
          </p:nvSpPr>
          <p:spPr bwMode="auto">
            <a:xfrm>
              <a:off x="6554788" y="803276"/>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3" name="Freeform 37"/>
            <p:cNvSpPr>
              <a:spLocks/>
            </p:cNvSpPr>
            <p:nvPr userDrawn="1"/>
          </p:nvSpPr>
          <p:spPr bwMode="auto">
            <a:xfrm>
              <a:off x="7243763" y="1162051"/>
              <a:ext cx="176213" cy="401638"/>
            </a:xfrm>
            <a:custGeom>
              <a:avLst/>
              <a:gdLst>
                <a:gd name="T0" fmla="*/ 74 w 148"/>
                <a:gd name="T1" fmla="*/ 337 h 337"/>
                <a:gd name="T2" fmla="*/ 148 w 148"/>
                <a:gd name="T3" fmla="*/ 264 h 337"/>
                <a:gd name="T4" fmla="*/ 148 w 148"/>
                <a:gd name="T5" fmla="*/ 74 h 337"/>
                <a:gd name="T6" fmla="*/ 74 w 148"/>
                <a:gd name="T7" fmla="*/ 0 h 337"/>
                <a:gd name="T8" fmla="*/ 0 w 148"/>
                <a:gd name="T9" fmla="*/ 74 h 337"/>
                <a:gd name="T10" fmla="*/ 0 w 148"/>
                <a:gd name="T11" fmla="*/ 264 h 337"/>
                <a:gd name="T12" fmla="*/ 74 w 148"/>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148" h="337">
                  <a:moveTo>
                    <a:pt x="74" y="337"/>
                  </a:moveTo>
                  <a:cubicBezTo>
                    <a:pt x="114" y="337"/>
                    <a:pt x="148" y="305"/>
                    <a:pt x="148" y="264"/>
                  </a:cubicBezTo>
                  <a:cubicBezTo>
                    <a:pt x="148" y="264"/>
                    <a:pt x="148" y="264"/>
                    <a:pt x="148" y="74"/>
                  </a:cubicBezTo>
                  <a:cubicBezTo>
                    <a:pt x="148" y="33"/>
                    <a:pt x="114" y="0"/>
                    <a:pt x="74" y="0"/>
                  </a:cubicBezTo>
                  <a:cubicBezTo>
                    <a:pt x="33" y="0"/>
                    <a:pt x="0" y="33"/>
                    <a:pt x="0" y="74"/>
                  </a:cubicBezTo>
                  <a:cubicBezTo>
                    <a:pt x="0" y="74"/>
                    <a:pt x="0" y="74"/>
                    <a:pt x="0" y="264"/>
                  </a:cubicBezTo>
                  <a:cubicBezTo>
                    <a:pt x="0" y="305"/>
                    <a:pt x="33" y="337"/>
                    <a:pt x="74" y="33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4" name="Oval 38"/>
            <p:cNvSpPr>
              <a:spLocks noChangeArrowheads="1"/>
            </p:cNvSpPr>
            <p:nvPr userDrawn="1"/>
          </p:nvSpPr>
          <p:spPr bwMode="auto">
            <a:xfrm>
              <a:off x="5500688" y="800101"/>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5" name="Oval 39"/>
            <p:cNvSpPr>
              <a:spLocks noChangeArrowheads="1"/>
            </p:cNvSpPr>
            <p:nvPr userDrawn="1"/>
          </p:nvSpPr>
          <p:spPr bwMode="auto">
            <a:xfrm>
              <a:off x="1017588" y="800101"/>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6" name="Oval 40"/>
            <p:cNvSpPr>
              <a:spLocks noChangeArrowheads="1"/>
            </p:cNvSpPr>
            <p:nvPr userDrawn="1"/>
          </p:nvSpPr>
          <p:spPr bwMode="auto">
            <a:xfrm>
              <a:off x="336550" y="1022351"/>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7" name="Freeform 41"/>
            <p:cNvSpPr>
              <a:spLocks/>
            </p:cNvSpPr>
            <p:nvPr userDrawn="1"/>
          </p:nvSpPr>
          <p:spPr bwMode="auto">
            <a:xfrm>
              <a:off x="1720850" y="860426"/>
              <a:ext cx="174625" cy="579438"/>
            </a:xfrm>
            <a:custGeom>
              <a:avLst/>
              <a:gdLst>
                <a:gd name="T0" fmla="*/ 74 w 147"/>
                <a:gd name="T1" fmla="*/ 0 h 486"/>
                <a:gd name="T2" fmla="*/ 0 w 147"/>
                <a:gd name="T3" fmla="*/ 73 h 486"/>
                <a:gd name="T4" fmla="*/ 0 w 147"/>
                <a:gd name="T5" fmla="*/ 411 h 486"/>
                <a:gd name="T6" fmla="*/ 74 w 147"/>
                <a:gd name="T7" fmla="*/ 486 h 486"/>
                <a:gd name="T8" fmla="*/ 147 w 147"/>
                <a:gd name="T9" fmla="*/ 411 h 486"/>
                <a:gd name="T10" fmla="*/ 147 w 147"/>
                <a:gd name="T11" fmla="*/ 73 h 486"/>
                <a:gd name="T12" fmla="*/ 74 w 147"/>
                <a:gd name="T13" fmla="*/ 0 h 486"/>
              </a:gdLst>
              <a:ahLst/>
              <a:cxnLst>
                <a:cxn ang="0">
                  <a:pos x="T0" y="T1"/>
                </a:cxn>
                <a:cxn ang="0">
                  <a:pos x="T2" y="T3"/>
                </a:cxn>
                <a:cxn ang="0">
                  <a:pos x="T4" y="T5"/>
                </a:cxn>
                <a:cxn ang="0">
                  <a:pos x="T6" y="T7"/>
                </a:cxn>
                <a:cxn ang="0">
                  <a:pos x="T8" y="T9"/>
                </a:cxn>
                <a:cxn ang="0">
                  <a:pos x="T10" y="T11"/>
                </a:cxn>
                <a:cxn ang="0">
                  <a:pos x="T12" y="T13"/>
                </a:cxn>
              </a:cxnLst>
              <a:rect l="0" t="0" r="r" b="b"/>
              <a:pathLst>
                <a:path w="147" h="486">
                  <a:moveTo>
                    <a:pt x="74" y="0"/>
                  </a:moveTo>
                  <a:cubicBezTo>
                    <a:pt x="33" y="0"/>
                    <a:pt x="0" y="32"/>
                    <a:pt x="0" y="73"/>
                  </a:cubicBezTo>
                  <a:cubicBezTo>
                    <a:pt x="0" y="73"/>
                    <a:pt x="0" y="73"/>
                    <a:pt x="0" y="411"/>
                  </a:cubicBezTo>
                  <a:cubicBezTo>
                    <a:pt x="0" y="452"/>
                    <a:pt x="33" y="486"/>
                    <a:pt x="74" y="486"/>
                  </a:cubicBezTo>
                  <a:cubicBezTo>
                    <a:pt x="115" y="486"/>
                    <a:pt x="147" y="452"/>
                    <a:pt x="147" y="411"/>
                  </a:cubicBezTo>
                  <a:cubicBezTo>
                    <a:pt x="147" y="411"/>
                    <a:pt x="147" y="411"/>
                    <a:pt x="147" y="73"/>
                  </a:cubicBezTo>
                  <a:cubicBezTo>
                    <a:pt x="147"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8" name="Freeform 42"/>
            <p:cNvSpPr>
              <a:spLocks/>
            </p:cNvSpPr>
            <p:nvPr userDrawn="1"/>
          </p:nvSpPr>
          <p:spPr bwMode="auto">
            <a:xfrm>
              <a:off x="336550" y="1258888"/>
              <a:ext cx="174625" cy="404813"/>
            </a:xfrm>
            <a:custGeom>
              <a:avLst/>
              <a:gdLst>
                <a:gd name="T0" fmla="*/ 73 w 147"/>
                <a:gd name="T1" fmla="*/ 339 h 339"/>
                <a:gd name="T2" fmla="*/ 147 w 147"/>
                <a:gd name="T3" fmla="*/ 265 h 339"/>
                <a:gd name="T4" fmla="*/ 147 w 147"/>
                <a:gd name="T5" fmla="*/ 74 h 339"/>
                <a:gd name="T6" fmla="*/ 73 w 147"/>
                <a:gd name="T7" fmla="*/ 0 h 339"/>
                <a:gd name="T8" fmla="*/ 0 w 147"/>
                <a:gd name="T9" fmla="*/ 74 h 339"/>
                <a:gd name="T10" fmla="*/ 0 w 147"/>
                <a:gd name="T11" fmla="*/ 265 h 339"/>
                <a:gd name="T12" fmla="*/ 73 w 147"/>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47" h="339">
                  <a:moveTo>
                    <a:pt x="73" y="339"/>
                  </a:moveTo>
                  <a:cubicBezTo>
                    <a:pt x="114" y="339"/>
                    <a:pt x="147" y="306"/>
                    <a:pt x="147" y="265"/>
                  </a:cubicBezTo>
                  <a:cubicBezTo>
                    <a:pt x="147" y="265"/>
                    <a:pt x="147" y="265"/>
                    <a:pt x="147" y="74"/>
                  </a:cubicBezTo>
                  <a:cubicBezTo>
                    <a:pt x="147" y="33"/>
                    <a:pt x="114" y="0"/>
                    <a:pt x="73" y="0"/>
                  </a:cubicBezTo>
                  <a:cubicBezTo>
                    <a:pt x="32" y="0"/>
                    <a:pt x="0" y="33"/>
                    <a:pt x="0" y="74"/>
                  </a:cubicBezTo>
                  <a:cubicBezTo>
                    <a:pt x="0" y="74"/>
                    <a:pt x="0" y="74"/>
                    <a:pt x="0" y="265"/>
                  </a:cubicBezTo>
                  <a:cubicBezTo>
                    <a:pt x="0" y="306"/>
                    <a:pt x="32" y="339"/>
                    <a:pt x="73" y="3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9" name="Freeform 43"/>
            <p:cNvSpPr>
              <a:spLocks noEditPoints="1"/>
            </p:cNvSpPr>
            <p:nvPr userDrawn="1"/>
          </p:nvSpPr>
          <p:spPr bwMode="auto">
            <a:xfrm>
              <a:off x="0" y="1044576"/>
              <a:ext cx="9144000" cy="4767263"/>
            </a:xfrm>
            <a:custGeom>
              <a:avLst/>
              <a:gdLst>
                <a:gd name="T0" fmla="*/ 7097 w 7680"/>
                <a:gd name="T1" fmla="*/ 543 h 4002"/>
                <a:gd name="T2" fmla="*/ 6591 w 7680"/>
                <a:gd name="T3" fmla="*/ 808 h 4002"/>
                <a:gd name="T4" fmla="*/ 6083 w 7680"/>
                <a:gd name="T5" fmla="*/ 651 h 4002"/>
                <a:gd name="T6" fmla="*/ 5573 w 7680"/>
                <a:gd name="T7" fmla="*/ 525 h 4002"/>
                <a:gd name="T8" fmla="*/ 5072 w 7680"/>
                <a:gd name="T9" fmla="*/ 205 h 4002"/>
                <a:gd name="T10" fmla="*/ 4489 w 7680"/>
                <a:gd name="T11" fmla="*/ 543 h 4002"/>
                <a:gd name="T12" fmla="*/ 3983 w 7680"/>
                <a:gd name="T13" fmla="*/ 808 h 4002"/>
                <a:gd name="T14" fmla="*/ 3477 w 7680"/>
                <a:gd name="T15" fmla="*/ 540 h 4002"/>
                <a:gd name="T16" fmla="*/ 2897 w 7680"/>
                <a:gd name="T17" fmla="*/ 664 h 4002"/>
                <a:gd name="T18" fmla="*/ 2390 w 7680"/>
                <a:gd name="T19" fmla="*/ 479 h 4002"/>
                <a:gd name="T20" fmla="*/ 1879 w 7680"/>
                <a:gd name="T21" fmla="*/ 599 h 4002"/>
                <a:gd name="T22" fmla="*/ 1376 w 7680"/>
                <a:gd name="T23" fmla="*/ 670 h 4002"/>
                <a:gd name="T24" fmla="*/ 869 w 7680"/>
                <a:gd name="T25" fmla="*/ 540 h 4002"/>
                <a:gd name="T26" fmla="*/ 289 w 7680"/>
                <a:gd name="T27" fmla="*/ 664 h 4002"/>
                <a:gd name="T28" fmla="*/ 0 w 7680"/>
                <a:gd name="T29" fmla="*/ 3797 h 4002"/>
                <a:gd name="T30" fmla="*/ 583 w 7680"/>
                <a:gd name="T31" fmla="*/ 3460 h 4002"/>
                <a:gd name="T32" fmla="*/ 1089 w 7680"/>
                <a:gd name="T33" fmla="*/ 3194 h 4002"/>
                <a:gd name="T34" fmla="*/ 1597 w 7680"/>
                <a:gd name="T35" fmla="*/ 3352 h 4002"/>
                <a:gd name="T36" fmla="*/ 2107 w 7680"/>
                <a:gd name="T37" fmla="*/ 3477 h 4002"/>
                <a:gd name="T38" fmla="*/ 2608 w 7680"/>
                <a:gd name="T39" fmla="*/ 3797 h 4002"/>
                <a:gd name="T40" fmla="*/ 3191 w 7680"/>
                <a:gd name="T41" fmla="*/ 3460 h 4002"/>
                <a:gd name="T42" fmla="*/ 3697 w 7680"/>
                <a:gd name="T43" fmla="*/ 3194 h 4002"/>
                <a:gd name="T44" fmla="*/ 4203 w 7680"/>
                <a:gd name="T45" fmla="*/ 3462 h 4002"/>
                <a:gd name="T46" fmla="*/ 4783 w 7680"/>
                <a:gd name="T47" fmla="*/ 3338 h 4002"/>
                <a:gd name="T48" fmla="*/ 5290 w 7680"/>
                <a:gd name="T49" fmla="*/ 3523 h 4002"/>
                <a:gd name="T50" fmla="*/ 5801 w 7680"/>
                <a:gd name="T51" fmla="*/ 3404 h 4002"/>
                <a:gd name="T52" fmla="*/ 6304 w 7680"/>
                <a:gd name="T53" fmla="*/ 3332 h 4002"/>
                <a:gd name="T54" fmla="*/ 6811 w 7680"/>
                <a:gd name="T55" fmla="*/ 3462 h 4002"/>
                <a:gd name="T56" fmla="*/ 7391 w 7680"/>
                <a:gd name="T57" fmla="*/ 3338 h 4002"/>
                <a:gd name="T58" fmla="*/ 7680 w 7680"/>
                <a:gd name="T59" fmla="*/ 205 h 4002"/>
                <a:gd name="T60" fmla="*/ 501 w 7680"/>
                <a:gd name="T61" fmla="*/ 3321 h 4002"/>
                <a:gd name="T62" fmla="*/ 1088 w 7680"/>
                <a:gd name="T63" fmla="*/ 2546 h 4002"/>
                <a:gd name="T64" fmla="*/ 1605 w 7680"/>
                <a:gd name="T65" fmla="*/ 3150 h 4002"/>
                <a:gd name="T66" fmla="*/ 2538 w 7680"/>
                <a:gd name="T67" fmla="*/ 3261 h 4002"/>
                <a:gd name="T68" fmla="*/ 2834 w 7680"/>
                <a:gd name="T69" fmla="*/ 3593 h 4002"/>
                <a:gd name="T70" fmla="*/ 3109 w 7680"/>
                <a:gd name="T71" fmla="*/ 3109 h 4002"/>
                <a:gd name="T72" fmla="*/ 3767 w 7680"/>
                <a:gd name="T73" fmla="*/ 2676 h 4002"/>
                <a:gd name="T74" fmla="*/ 4065 w 7680"/>
                <a:gd name="T75" fmla="*/ 3520 h 4002"/>
                <a:gd name="T76" fmla="*/ 4267 w 7680"/>
                <a:gd name="T77" fmla="*/ 2771 h 4002"/>
                <a:gd name="T78" fmla="*/ 4785 w 7680"/>
                <a:gd name="T79" fmla="*/ 2709 h 4002"/>
                <a:gd name="T80" fmla="*/ 5728 w 7680"/>
                <a:gd name="T81" fmla="*/ 3177 h 4002"/>
                <a:gd name="T82" fmla="*/ 6379 w 7680"/>
                <a:gd name="T83" fmla="*/ 3187 h 4002"/>
                <a:gd name="T84" fmla="*/ 6875 w 7680"/>
                <a:gd name="T85" fmla="*/ 3321 h 4002"/>
                <a:gd name="T86" fmla="*/ 6949 w 7680"/>
                <a:gd name="T87" fmla="*/ 3035 h 4002"/>
                <a:gd name="T88" fmla="*/ 7540 w 7680"/>
                <a:gd name="T89" fmla="*/ 2709 h 4002"/>
                <a:gd name="T90" fmla="*/ 7179 w 7680"/>
                <a:gd name="T91" fmla="*/ 681 h 4002"/>
                <a:gd name="T92" fmla="*/ 6592 w 7680"/>
                <a:gd name="T93" fmla="*/ 1456 h 4002"/>
                <a:gd name="T94" fmla="*/ 6075 w 7680"/>
                <a:gd name="T95" fmla="*/ 852 h 4002"/>
                <a:gd name="T96" fmla="*/ 5142 w 7680"/>
                <a:gd name="T97" fmla="*/ 742 h 4002"/>
                <a:gd name="T98" fmla="*/ 4846 w 7680"/>
                <a:gd name="T99" fmla="*/ 409 h 4002"/>
                <a:gd name="T100" fmla="*/ 4571 w 7680"/>
                <a:gd name="T101" fmla="*/ 894 h 4002"/>
                <a:gd name="T102" fmla="*/ 3913 w 7680"/>
                <a:gd name="T103" fmla="*/ 1326 h 4002"/>
                <a:gd name="T104" fmla="*/ 3615 w 7680"/>
                <a:gd name="T105" fmla="*/ 483 h 4002"/>
                <a:gd name="T106" fmla="*/ 3413 w 7680"/>
                <a:gd name="T107" fmla="*/ 1231 h 4002"/>
                <a:gd name="T108" fmla="*/ 2895 w 7680"/>
                <a:gd name="T109" fmla="*/ 1293 h 4002"/>
                <a:gd name="T110" fmla="*/ 1952 w 7680"/>
                <a:gd name="T111" fmla="*/ 826 h 4002"/>
                <a:gd name="T112" fmla="*/ 1301 w 7680"/>
                <a:gd name="T113" fmla="*/ 815 h 4002"/>
                <a:gd name="T114" fmla="*/ 805 w 7680"/>
                <a:gd name="T115" fmla="*/ 681 h 4002"/>
                <a:gd name="T116" fmla="*/ 731 w 7680"/>
                <a:gd name="T117" fmla="*/ 967 h 4002"/>
                <a:gd name="T118" fmla="*/ 140 w 7680"/>
                <a:gd name="T119" fmla="*/ 1293 h 4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80" h="4002">
                  <a:moveTo>
                    <a:pt x="7607" y="132"/>
                  </a:moveTo>
                  <a:cubicBezTo>
                    <a:pt x="7566" y="132"/>
                    <a:pt x="7534" y="165"/>
                    <a:pt x="7534" y="205"/>
                  </a:cubicBezTo>
                  <a:cubicBezTo>
                    <a:pt x="7534" y="268"/>
                    <a:pt x="7534" y="268"/>
                    <a:pt x="7534" y="268"/>
                  </a:cubicBezTo>
                  <a:cubicBezTo>
                    <a:pt x="7530" y="305"/>
                    <a:pt x="7498" y="334"/>
                    <a:pt x="7461" y="334"/>
                  </a:cubicBezTo>
                  <a:cubicBezTo>
                    <a:pt x="7427" y="334"/>
                    <a:pt x="7398" y="311"/>
                    <a:pt x="7390" y="280"/>
                  </a:cubicBezTo>
                  <a:cubicBezTo>
                    <a:pt x="7390" y="74"/>
                    <a:pt x="7390" y="74"/>
                    <a:pt x="7390" y="74"/>
                  </a:cubicBezTo>
                  <a:cubicBezTo>
                    <a:pt x="7390" y="33"/>
                    <a:pt x="7357" y="0"/>
                    <a:pt x="7317" y="0"/>
                  </a:cubicBezTo>
                  <a:cubicBezTo>
                    <a:pt x="7276" y="0"/>
                    <a:pt x="7243" y="33"/>
                    <a:pt x="7243" y="74"/>
                  </a:cubicBezTo>
                  <a:cubicBezTo>
                    <a:pt x="7243" y="540"/>
                    <a:pt x="7243" y="540"/>
                    <a:pt x="7243" y="540"/>
                  </a:cubicBezTo>
                  <a:cubicBezTo>
                    <a:pt x="7241" y="579"/>
                    <a:pt x="7209" y="609"/>
                    <a:pt x="7171" y="609"/>
                  </a:cubicBezTo>
                  <a:cubicBezTo>
                    <a:pt x="7132" y="609"/>
                    <a:pt x="7101" y="580"/>
                    <a:pt x="7097" y="543"/>
                  </a:cubicBezTo>
                  <a:cubicBezTo>
                    <a:pt x="7097" y="491"/>
                    <a:pt x="7097" y="491"/>
                    <a:pt x="7097" y="491"/>
                  </a:cubicBezTo>
                  <a:cubicBezTo>
                    <a:pt x="7097" y="451"/>
                    <a:pt x="7064" y="418"/>
                    <a:pt x="7024" y="418"/>
                  </a:cubicBezTo>
                  <a:cubicBezTo>
                    <a:pt x="6983" y="418"/>
                    <a:pt x="6951" y="451"/>
                    <a:pt x="6951" y="491"/>
                  </a:cubicBezTo>
                  <a:cubicBezTo>
                    <a:pt x="6951" y="757"/>
                    <a:pt x="6951" y="757"/>
                    <a:pt x="6951" y="757"/>
                  </a:cubicBezTo>
                  <a:cubicBezTo>
                    <a:pt x="6942" y="788"/>
                    <a:pt x="6914" y="810"/>
                    <a:pt x="6880" y="810"/>
                  </a:cubicBezTo>
                  <a:cubicBezTo>
                    <a:pt x="6847" y="810"/>
                    <a:pt x="6819" y="789"/>
                    <a:pt x="6810" y="759"/>
                  </a:cubicBezTo>
                  <a:cubicBezTo>
                    <a:pt x="6810" y="664"/>
                    <a:pt x="6810" y="664"/>
                    <a:pt x="6810" y="664"/>
                  </a:cubicBezTo>
                  <a:cubicBezTo>
                    <a:pt x="6810" y="623"/>
                    <a:pt x="6777" y="591"/>
                    <a:pt x="6737" y="591"/>
                  </a:cubicBezTo>
                  <a:cubicBezTo>
                    <a:pt x="6696" y="591"/>
                    <a:pt x="6664" y="623"/>
                    <a:pt x="6664" y="664"/>
                  </a:cubicBezTo>
                  <a:cubicBezTo>
                    <a:pt x="6664" y="746"/>
                    <a:pt x="6664" y="746"/>
                    <a:pt x="6664" y="746"/>
                  </a:cubicBezTo>
                  <a:cubicBezTo>
                    <a:pt x="6658" y="781"/>
                    <a:pt x="6628" y="808"/>
                    <a:pt x="6591" y="808"/>
                  </a:cubicBezTo>
                  <a:cubicBezTo>
                    <a:pt x="6551" y="808"/>
                    <a:pt x="6518" y="775"/>
                    <a:pt x="6518" y="734"/>
                  </a:cubicBezTo>
                  <a:cubicBezTo>
                    <a:pt x="6518" y="278"/>
                    <a:pt x="6518" y="278"/>
                    <a:pt x="6518" y="278"/>
                  </a:cubicBezTo>
                  <a:cubicBezTo>
                    <a:pt x="6518" y="237"/>
                    <a:pt x="6485" y="204"/>
                    <a:pt x="6444" y="204"/>
                  </a:cubicBezTo>
                  <a:cubicBezTo>
                    <a:pt x="6404" y="204"/>
                    <a:pt x="6371" y="237"/>
                    <a:pt x="6371" y="278"/>
                  </a:cubicBezTo>
                  <a:cubicBezTo>
                    <a:pt x="6371" y="946"/>
                    <a:pt x="6371" y="946"/>
                    <a:pt x="6371" y="946"/>
                  </a:cubicBezTo>
                  <a:cubicBezTo>
                    <a:pt x="6360" y="974"/>
                    <a:pt x="6334" y="994"/>
                    <a:pt x="6302" y="994"/>
                  </a:cubicBezTo>
                  <a:cubicBezTo>
                    <a:pt x="6264" y="994"/>
                    <a:pt x="6232" y="965"/>
                    <a:pt x="6229" y="927"/>
                  </a:cubicBezTo>
                  <a:cubicBezTo>
                    <a:pt x="6229" y="553"/>
                    <a:pt x="6229" y="553"/>
                    <a:pt x="6229" y="553"/>
                  </a:cubicBezTo>
                  <a:cubicBezTo>
                    <a:pt x="6229" y="512"/>
                    <a:pt x="6196" y="479"/>
                    <a:pt x="6156" y="479"/>
                  </a:cubicBezTo>
                  <a:cubicBezTo>
                    <a:pt x="6116" y="479"/>
                    <a:pt x="6083" y="512"/>
                    <a:pt x="6083" y="553"/>
                  </a:cubicBezTo>
                  <a:cubicBezTo>
                    <a:pt x="6083" y="651"/>
                    <a:pt x="6083" y="651"/>
                    <a:pt x="6083" y="651"/>
                  </a:cubicBezTo>
                  <a:cubicBezTo>
                    <a:pt x="6080" y="688"/>
                    <a:pt x="6048" y="717"/>
                    <a:pt x="6009" y="717"/>
                  </a:cubicBezTo>
                  <a:cubicBezTo>
                    <a:pt x="5972" y="717"/>
                    <a:pt x="5940" y="688"/>
                    <a:pt x="5937" y="651"/>
                  </a:cubicBezTo>
                  <a:cubicBezTo>
                    <a:pt x="5937" y="428"/>
                    <a:pt x="5937" y="428"/>
                    <a:pt x="5937" y="428"/>
                  </a:cubicBezTo>
                  <a:cubicBezTo>
                    <a:pt x="5937" y="387"/>
                    <a:pt x="5904" y="355"/>
                    <a:pt x="5863" y="355"/>
                  </a:cubicBezTo>
                  <a:cubicBezTo>
                    <a:pt x="5823" y="355"/>
                    <a:pt x="5790" y="387"/>
                    <a:pt x="5790" y="428"/>
                  </a:cubicBezTo>
                  <a:cubicBezTo>
                    <a:pt x="5790" y="705"/>
                    <a:pt x="5790" y="705"/>
                    <a:pt x="5790" y="705"/>
                  </a:cubicBezTo>
                  <a:cubicBezTo>
                    <a:pt x="5783" y="739"/>
                    <a:pt x="5753" y="764"/>
                    <a:pt x="5718" y="764"/>
                  </a:cubicBezTo>
                  <a:cubicBezTo>
                    <a:pt x="5681" y="764"/>
                    <a:pt x="5651" y="738"/>
                    <a:pt x="5645" y="702"/>
                  </a:cubicBezTo>
                  <a:cubicBezTo>
                    <a:pt x="5645" y="599"/>
                    <a:pt x="5645" y="599"/>
                    <a:pt x="5645" y="599"/>
                  </a:cubicBezTo>
                  <a:cubicBezTo>
                    <a:pt x="5645" y="598"/>
                    <a:pt x="5645" y="598"/>
                    <a:pt x="5645" y="598"/>
                  </a:cubicBezTo>
                  <a:cubicBezTo>
                    <a:pt x="5645" y="558"/>
                    <a:pt x="5613" y="525"/>
                    <a:pt x="5573" y="525"/>
                  </a:cubicBezTo>
                  <a:cubicBezTo>
                    <a:pt x="5532" y="525"/>
                    <a:pt x="5499" y="558"/>
                    <a:pt x="5499" y="598"/>
                  </a:cubicBezTo>
                  <a:cubicBezTo>
                    <a:pt x="5499" y="750"/>
                    <a:pt x="5499" y="750"/>
                    <a:pt x="5499" y="750"/>
                  </a:cubicBezTo>
                  <a:cubicBezTo>
                    <a:pt x="5489" y="777"/>
                    <a:pt x="5461" y="796"/>
                    <a:pt x="5431" y="796"/>
                  </a:cubicBezTo>
                  <a:cubicBezTo>
                    <a:pt x="5399" y="796"/>
                    <a:pt x="5372" y="776"/>
                    <a:pt x="5362" y="747"/>
                  </a:cubicBezTo>
                  <a:cubicBezTo>
                    <a:pt x="5362" y="489"/>
                    <a:pt x="5362" y="489"/>
                    <a:pt x="5362" y="489"/>
                  </a:cubicBezTo>
                  <a:cubicBezTo>
                    <a:pt x="5362" y="448"/>
                    <a:pt x="5330" y="415"/>
                    <a:pt x="5289" y="415"/>
                  </a:cubicBezTo>
                  <a:cubicBezTo>
                    <a:pt x="5248" y="415"/>
                    <a:pt x="5215" y="448"/>
                    <a:pt x="5215" y="489"/>
                  </a:cubicBezTo>
                  <a:cubicBezTo>
                    <a:pt x="5215" y="605"/>
                    <a:pt x="5215" y="605"/>
                    <a:pt x="5215" y="605"/>
                  </a:cubicBezTo>
                  <a:cubicBezTo>
                    <a:pt x="5211" y="642"/>
                    <a:pt x="5180" y="670"/>
                    <a:pt x="5142" y="670"/>
                  </a:cubicBezTo>
                  <a:cubicBezTo>
                    <a:pt x="5109" y="670"/>
                    <a:pt x="5081" y="647"/>
                    <a:pt x="5072" y="616"/>
                  </a:cubicBezTo>
                  <a:cubicBezTo>
                    <a:pt x="5072" y="205"/>
                    <a:pt x="5072" y="205"/>
                    <a:pt x="5072" y="205"/>
                  </a:cubicBezTo>
                  <a:cubicBezTo>
                    <a:pt x="5072" y="165"/>
                    <a:pt x="5039" y="132"/>
                    <a:pt x="4998" y="132"/>
                  </a:cubicBezTo>
                  <a:cubicBezTo>
                    <a:pt x="4958" y="132"/>
                    <a:pt x="4926" y="165"/>
                    <a:pt x="4926" y="205"/>
                  </a:cubicBezTo>
                  <a:cubicBezTo>
                    <a:pt x="4926" y="268"/>
                    <a:pt x="4926" y="268"/>
                    <a:pt x="4926" y="268"/>
                  </a:cubicBezTo>
                  <a:cubicBezTo>
                    <a:pt x="4922" y="305"/>
                    <a:pt x="4890" y="334"/>
                    <a:pt x="4853" y="334"/>
                  </a:cubicBezTo>
                  <a:cubicBezTo>
                    <a:pt x="4819" y="334"/>
                    <a:pt x="4791" y="311"/>
                    <a:pt x="4782" y="280"/>
                  </a:cubicBezTo>
                  <a:cubicBezTo>
                    <a:pt x="4782" y="74"/>
                    <a:pt x="4782" y="74"/>
                    <a:pt x="4782" y="74"/>
                  </a:cubicBezTo>
                  <a:cubicBezTo>
                    <a:pt x="4782" y="33"/>
                    <a:pt x="4749" y="0"/>
                    <a:pt x="4709" y="0"/>
                  </a:cubicBezTo>
                  <a:cubicBezTo>
                    <a:pt x="4668" y="0"/>
                    <a:pt x="4635" y="33"/>
                    <a:pt x="4635" y="74"/>
                  </a:cubicBezTo>
                  <a:cubicBezTo>
                    <a:pt x="4635" y="540"/>
                    <a:pt x="4635" y="540"/>
                    <a:pt x="4635" y="540"/>
                  </a:cubicBezTo>
                  <a:cubicBezTo>
                    <a:pt x="4633" y="579"/>
                    <a:pt x="4601" y="609"/>
                    <a:pt x="4562" y="609"/>
                  </a:cubicBezTo>
                  <a:cubicBezTo>
                    <a:pt x="4524" y="609"/>
                    <a:pt x="4492" y="580"/>
                    <a:pt x="4489" y="543"/>
                  </a:cubicBezTo>
                  <a:cubicBezTo>
                    <a:pt x="4489" y="491"/>
                    <a:pt x="4489" y="491"/>
                    <a:pt x="4489" y="491"/>
                  </a:cubicBezTo>
                  <a:cubicBezTo>
                    <a:pt x="4489" y="451"/>
                    <a:pt x="4456" y="418"/>
                    <a:pt x="4416" y="418"/>
                  </a:cubicBezTo>
                  <a:cubicBezTo>
                    <a:pt x="4375" y="418"/>
                    <a:pt x="4343" y="451"/>
                    <a:pt x="4343" y="491"/>
                  </a:cubicBezTo>
                  <a:cubicBezTo>
                    <a:pt x="4343" y="757"/>
                    <a:pt x="4343" y="757"/>
                    <a:pt x="4343" y="757"/>
                  </a:cubicBezTo>
                  <a:cubicBezTo>
                    <a:pt x="4334" y="788"/>
                    <a:pt x="4306" y="810"/>
                    <a:pt x="4271" y="810"/>
                  </a:cubicBezTo>
                  <a:cubicBezTo>
                    <a:pt x="4239" y="810"/>
                    <a:pt x="4211" y="789"/>
                    <a:pt x="4202" y="759"/>
                  </a:cubicBezTo>
                  <a:cubicBezTo>
                    <a:pt x="4202" y="664"/>
                    <a:pt x="4202" y="664"/>
                    <a:pt x="4202" y="664"/>
                  </a:cubicBezTo>
                  <a:cubicBezTo>
                    <a:pt x="4202" y="623"/>
                    <a:pt x="4169" y="591"/>
                    <a:pt x="4128" y="591"/>
                  </a:cubicBezTo>
                  <a:cubicBezTo>
                    <a:pt x="4088" y="591"/>
                    <a:pt x="4056" y="623"/>
                    <a:pt x="4056" y="664"/>
                  </a:cubicBezTo>
                  <a:cubicBezTo>
                    <a:pt x="4056" y="746"/>
                    <a:pt x="4056" y="746"/>
                    <a:pt x="4056" y="746"/>
                  </a:cubicBezTo>
                  <a:cubicBezTo>
                    <a:pt x="4050" y="781"/>
                    <a:pt x="4020" y="808"/>
                    <a:pt x="3983" y="808"/>
                  </a:cubicBezTo>
                  <a:cubicBezTo>
                    <a:pt x="3951" y="808"/>
                    <a:pt x="3924" y="787"/>
                    <a:pt x="3914" y="759"/>
                  </a:cubicBezTo>
                  <a:cubicBezTo>
                    <a:pt x="3914" y="483"/>
                    <a:pt x="3914" y="278"/>
                    <a:pt x="3914" y="205"/>
                  </a:cubicBezTo>
                  <a:cubicBezTo>
                    <a:pt x="3914" y="165"/>
                    <a:pt x="3881" y="132"/>
                    <a:pt x="3840" y="132"/>
                  </a:cubicBezTo>
                  <a:cubicBezTo>
                    <a:pt x="3800" y="132"/>
                    <a:pt x="3767" y="165"/>
                    <a:pt x="3767" y="205"/>
                  </a:cubicBezTo>
                  <a:cubicBezTo>
                    <a:pt x="3767" y="268"/>
                    <a:pt x="3767" y="268"/>
                    <a:pt x="3767" y="268"/>
                  </a:cubicBezTo>
                  <a:cubicBezTo>
                    <a:pt x="3764" y="305"/>
                    <a:pt x="3732" y="334"/>
                    <a:pt x="3694" y="334"/>
                  </a:cubicBezTo>
                  <a:cubicBezTo>
                    <a:pt x="3660" y="334"/>
                    <a:pt x="3632" y="311"/>
                    <a:pt x="3624" y="280"/>
                  </a:cubicBezTo>
                  <a:cubicBezTo>
                    <a:pt x="3624" y="74"/>
                    <a:pt x="3624" y="74"/>
                    <a:pt x="3624" y="74"/>
                  </a:cubicBezTo>
                  <a:cubicBezTo>
                    <a:pt x="3624" y="33"/>
                    <a:pt x="3591" y="0"/>
                    <a:pt x="3550" y="0"/>
                  </a:cubicBezTo>
                  <a:cubicBezTo>
                    <a:pt x="3510" y="0"/>
                    <a:pt x="3477" y="33"/>
                    <a:pt x="3477" y="74"/>
                  </a:cubicBezTo>
                  <a:cubicBezTo>
                    <a:pt x="3477" y="540"/>
                    <a:pt x="3477" y="540"/>
                    <a:pt x="3477" y="540"/>
                  </a:cubicBezTo>
                  <a:cubicBezTo>
                    <a:pt x="3475" y="579"/>
                    <a:pt x="3443" y="609"/>
                    <a:pt x="3404" y="609"/>
                  </a:cubicBezTo>
                  <a:cubicBezTo>
                    <a:pt x="3365" y="609"/>
                    <a:pt x="3334" y="580"/>
                    <a:pt x="3331" y="543"/>
                  </a:cubicBezTo>
                  <a:cubicBezTo>
                    <a:pt x="3331" y="491"/>
                    <a:pt x="3331" y="491"/>
                    <a:pt x="3331" y="491"/>
                  </a:cubicBezTo>
                  <a:cubicBezTo>
                    <a:pt x="3331" y="451"/>
                    <a:pt x="3298" y="418"/>
                    <a:pt x="3257" y="418"/>
                  </a:cubicBezTo>
                  <a:cubicBezTo>
                    <a:pt x="3217" y="418"/>
                    <a:pt x="3185" y="451"/>
                    <a:pt x="3185" y="491"/>
                  </a:cubicBezTo>
                  <a:cubicBezTo>
                    <a:pt x="3185" y="757"/>
                    <a:pt x="3185" y="757"/>
                    <a:pt x="3185" y="757"/>
                  </a:cubicBezTo>
                  <a:cubicBezTo>
                    <a:pt x="3176" y="788"/>
                    <a:pt x="3148" y="810"/>
                    <a:pt x="3113" y="810"/>
                  </a:cubicBezTo>
                  <a:cubicBezTo>
                    <a:pt x="3081" y="810"/>
                    <a:pt x="3053" y="789"/>
                    <a:pt x="3044" y="759"/>
                  </a:cubicBezTo>
                  <a:cubicBezTo>
                    <a:pt x="3044" y="664"/>
                    <a:pt x="3044" y="664"/>
                    <a:pt x="3044" y="664"/>
                  </a:cubicBezTo>
                  <a:cubicBezTo>
                    <a:pt x="3044" y="623"/>
                    <a:pt x="3011" y="591"/>
                    <a:pt x="2970" y="591"/>
                  </a:cubicBezTo>
                  <a:cubicBezTo>
                    <a:pt x="2930" y="591"/>
                    <a:pt x="2897" y="623"/>
                    <a:pt x="2897" y="664"/>
                  </a:cubicBezTo>
                  <a:cubicBezTo>
                    <a:pt x="2897" y="746"/>
                    <a:pt x="2897" y="746"/>
                    <a:pt x="2897" y="746"/>
                  </a:cubicBezTo>
                  <a:cubicBezTo>
                    <a:pt x="2892" y="781"/>
                    <a:pt x="2862" y="808"/>
                    <a:pt x="2825" y="808"/>
                  </a:cubicBezTo>
                  <a:cubicBezTo>
                    <a:pt x="2784" y="808"/>
                    <a:pt x="2751" y="775"/>
                    <a:pt x="2751" y="734"/>
                  </a:cubicBezTo>
                  <a:cubicBezTo>
                    <a:pt x="2751" y="278"/>
                    <a:pt x="2751" y="278"/>
                    <a:pt x="2751" y="278"/>
                  </a:cubicBezTo>
                  <a:cubicBezTo>
                    <a:pt x="2751" y="237"/>
                    <a:pt x="2718" y="204"/>
                    <a:pt x="2678" y="204"/>
                  </a:cubicBezTo>
                  <a:cubicBezTo>
                    <a:pt x="2638" y="204"/>
                    <a:pt x="2605" y="237"/>
                    <a:pt x="2605" y="278"/>
                  </a:cubicBezTo>
                  <a:cubicBezTo>
                    <a:pt x="2605" y="946"/>
                    <a:pt x="2605" y="946"/>
                    <a:pt x="2605" y="946"/>
                  </a:cubicBezTo>
                  <a:cubicBezTo>
                    <a:pt x="2594" y="974"/>
                    <a:pt x="2567" y="994"/>
                    <a:pt x="2536" y="994"/>
                  </a:cubicBezTo>
                  <a:cubicBezTo>
                    <a:pt x="2498" y="994"/>
                    <a:pt x="2466" y="965"/>
                    <a:pt x="2463" y="927"/>
                  </a:cubicBezTo>
                  <a:cubicBezTo>
                    <a:pt x="2463" y="553"/>
                    <a:pt x="2463" y="553"/>
                    <a:pt x="2463" y="553"/>
                  </a:cubicBezTo>
                  <a:cubicBezTo>
                    <a:pt x="2463" y="512"/>
                    <a:pt x="2430" y="479"/>
                    <a:pt x="2390" y="479"/>
                  </a:cubicBezTo>
                  <a:cubicBezTo>
                    <a:pt x="2349" y="479"/>
                    <a:pt x="2316" y="512"/>
                    <a:pt x="2316" y="553"/>
                  </a:cubicBezTo>
                  <a:cubicBezTo>
                    <a:pt x="2316" y="651"/>
                    <a:pt x="2316" y="651"/>
                    <a:pt x="2316" y="651"/>
                  </a:cubicBezTo>
                  <a:cubicBezTo>
                    <a:pt x="2313" y="688"/>
                    <a:pt x="2282" y="717"/>
                    <a:pt x="2243" y="717"/>
                  </a:cubicBezTo>
                  <a:cubicBezTo>
                    <a:pt x="2205" y="717"/>
                    <a:pt x="2174" y="688"/>
                    <a:pt x="2171" y="651"/>
                  </a:cubicBezTo>
                  <a:cubicBezTo>
                    <a:pt x="2171" y="428"/>
                    <a:pt x="2171" y="428"/>
                    <a:pt x="2171" y="428"/>
                  </a:cubicBezTo>
                  <a:cubicBezTo>
                    <a:pt x="2171" y="387"/>
                    <a:pt x="2138" y="355"/>
                    <a:pt x="2097" y="355"/>
                  </a:cubicBezTo>
                  <a:cubicBezTo>
                    <a:pt x="2057" y="355"/>
                    <a:pt x="2023" y="387"/>
                    <a:pt x="2023" y="428"/>
                  </a:cubicBezTo>
                  <a:cubicBezTo>
                    <a:pt x="2023" y="705"/>
                    <a:pt x="2023" y="705"/>
                    <a:pt x="2023" y="705"/>
                  </a:cubicBezTo>
                  <a:cubicBezTo>
                    <a:pt x="2017" y="739"/>
                    <a:pt x="1987" y="764"/>
                    <a:pt x="1952" y="764"/>
                  </a:cubicBezTo>
                  <a:cubicBezTo>
                    <a:pt x="1915" y="764"/>
                    <a:pt x="1885" y="738"/>
                    <a:pt x="1879" y="702"/>
                  </a:cubicBezTo>
                  <a:cubicBezTo>
                    <a:pt x="1879" y="599"/>
                    <a:pt x="1879" y="599"/>
                    <a:pt x="1879" y="599"/>
                  </a:cubicBezTo>
                  <a:cubicBezTo>
                    <a:pt x="1879" y="598"/>
                    <a:pt x="1879" y="598"/>
                    <a:pt x="1879" y="598"/>
                  </a:cubicBezTo>
                  <a:cubicBezTo>
                    <a:pt x="1879" y="558"/>
                    <a:pt x="1847" y="525"/>
                    <a:pt x="1806" y="525"/>
                  </a:cubicBezTo>
                  <a:cubicBezTo>
                    <a:pt x="1766" y="525"/>
                    <a:pt x="1733" y="558"/>
                    <a:pt x="1733" y="598"/>
                  </a:cubicBezTo>
                  <a:cubicBezTo>
                    <a:pt x="1733" y="750"/>
                    <a:pt x="1733" y="750"/>
                    <a:pt x="1733" y="750"/>
                  </a:cubicBezTo>
                  <a:cubicBezTo>
                    <a:pt x="1722" y="777"/>
                    <a:pt x="1695" y="796"/>
                    <a:pt x="1665" y="796"/>
                  </a:cubicBezTo>
                  <a:cubicBezTo>
                    <a:pt x="1633" y="796"/>
                    <a:pt x="1606" y="776"/>
                    <a:pt x="1596" y="747"/>
                  </a:cubicBezTo>
                  <a:cubicBezTo>
                    <a:pt x="1596" y="489"/>
                    <a:pt x="1596" y="489"/>
                    <a:pt x="1596" y="489"/>
                  </a:cubicBezTo>
                  <a:cubicBezTo>
                    <a:pt x="1596" y="448"/>
                    <a:pt x="1563" y="415"/>
                    <a:pt x="1523" y="415"/>
                  </a:cubicBezTo>
                  <a:cubicBezTo>
                    <a:pt x="1482" y="415"/>
                    <a:pt x="1449" y="448"/>
                    <a:pt x="1449" y="489"/>
                  </a:cubicBezTo>
                  <a:cubicBezTo>
                    <a:pt x="1449" y="605"/>
                    <a:pt x="1449" y="605"/>
                    <a:pt x="1449" y="605"/>
                  </a:cubicBezTo>
                  <a:cubicBezTo>
                    <a:pt x="1444" y="642"/>
                    <a:pt x="1414" y="670"/>
                    <a:pt x="1376" y="670"/>
                  </a:cubicBezTo>
                  <a:cubicBezTo>
                    <a:pt x="1343" y="670"/>
                    <a:pt x="1314" y="647"/>
                    <a:pt x="1306" y="616"/>
                  </a:cubicBezTo>
                  <a:cubicBezTo>
                    <a:pt x="1306" y="205"/>
                    <a:pt x="1306" y="205"/>
                    <a:pt x="1306" y="205"/>
                  </a:cubicBezTo>
                  <a:cubicBezTo>
                    <a:pt x="1306" y="165"/>
                    <a:pt x="1273" y="132"/>
                    <a:pt x="1232" y="132"/>
                  </a:cubicBezTo>
                  <a:cubicBezTo>
                    <a:pt x="1192" y="132"/>
                    <a:pt x="1159" y="165"/>
                    <a:pt x="1159" y="205"/>
                  </a:cubicBezTo>
                  <a:cubicBezTo>
                    <a:pt x="1159" y="268"/>
                    <a:pt x="1159" y="268"/>
                    <a:pt x="1159" y="268"/>
                  </a:cubicBezTo>
                  <a:cubicBezTo>
                    <a:pt x="1155" y="305"/>
                    <a:pt x="1124" y="334"/>
                    <a:pt x="1086" y="334"/>
                  </a:cubicBezTo>
                  <a:cubicBezTo>
                    <a:pt x="1052" y="334"/>
                    <a:pt x="1024" y="311"/>
                    <a:pt x="1016" y="280"/>
                  </a:cubicBezTo>
                  <a:cubicBezTo>
                    <a:pt x="1016" y="74"/>
                    <a:pt x="1016" y="74"/>
                    <a:pt x="1016" y="74"/>
                  </a:cubicBezTo>
                  <a:cubicBezTo>
                    <a:pt x="1016" y="33"/>
                    <a:pt x="983" y="0"/>
                    <a:pt x="942" y="0"/>
                  </a:cubicBezTo>
                  <a:cubicBezTo>
                    <a:pt x="902" y="0"/>
                    <a:pt x="869" y="33"/>
                    <a:pt x="869" y="74"/>
                  </a:cubicBezTo>
                  <a:cubicBezTo>
                    <a:pt x="869" y="540"/>
                    <a:pt x="869" y="540"/>
                    <a:pt x="869" y="540"/>
                  </a:cubicBezTo>
                  <a:cubicBezTo>
                    <a:pt x="867" y="579"/>
                    <a:pt x="835" y="609"/>
                    <a:pt x="796" y="609"/>
                  </a:cubicBezTo>
                  <a:cubicBezTo>
                    <a:pt x="757" y="609"/>
                    <a:pt x="726" y="580"/>
                    <a:pt x="723" y="543"/>
                  </a:cubicBezTo>
                  <a:cubicBezTo>
                    <a:pt x="723" y="491"/>
                    <a:pt x="723" y="491"/>
                    <a:pt x="723" y="491"/>
                  </a:cubicBezTo>
                  <a:cubicBezTo>
                    <a:pt x="723" y="451"/>
                    <a:pt x="690" y="418"/>
                    <a:pt x="649" y="418"/>
                  </a:cubicBezTo>
                  <a:cubicBezTo>
                    <a:pt x="609" y="418"/>
                    <a:pt x="577" y="451"/>
                    <a:pt x="577" y="491"/>
                  </a:cubicBezTo>
                  <a:cubicBezTo>
                    <a:pt x="577" y="757"/>
                    <a:pt x="577" y="757"/>
                    <a:pt x="577" y="757"/>
                  </a:cubicBezTo>
                  <a:cubicBezTo>
                    <a:pt x="568" y="788"/>
                    <a:pt x="539" y="810"/>
                    <a:pt x="505" y="810"/>
                  </a:cubicBezTo>
                  <a:cubicBezTo>
                    <a:pt x="473" y="810"/>
                    <a:pt x="445" y="789"/>
                    <a:pt x="436" y="759"/>
                  </a:cubicBezTo>
                  <a:cubicBezTo>
                    <a:pt x="436" y="664"/>
                    <a:pt x="436" y="664"/>
                    <a:pt x="436" y="664"/>
                  </a:cubicBezTo>
                  <a:cubicBezTo>
                    <a:pt x="436" y="623"/>
                    <a:pt x="403" y="591"/>
                    <a:pt x="362" y="591"/>
                  </a:cubicBezTo>
                  <a:cubicBezTo>
                    <a:pt x="321" y="591"/>
                    <a:pt x="289" y="623"/>
                    <a:pt x="289" y="664"/>
                  </a:cubicBezTo>
                  <a:cubicBezTo>
                    <a:pt x="289" y="746"/>
                    <a:pt x="289" y="746"/>
                    <a:pt x="289" y="746"/>
                  </a:cubicBezTo>
                  <a:cubicBezTo>
                    <a:pt x="284" y="781"/>
                    <a:pt x="254" y="808"/>
                    <a:pt x="217" y="808"/>
                  </a:cubicBezTo>
                  <a:cubicBezTo>
                    <a:pt x="176" y="808"/>
                    <a:pt x="143" y="775"/>
                    <a:pt x="143" y="734"/>
                  </a:cubicBezTo>
                  <a:cubicBezTo>
                    <a:pt x="143" y="278"/>
                    <a:pt x="143" y="278"/>
                    <a:pt x="143" y="278"/>
                  </a:cubicBezTo>
                  <a:cubicBezTo>
                    <a:pt x="143" y="237"/>
                    <a:pt x="110" y="204"/>
                    <a:pt x="70" y="204"/>
                  </a:cubicBezTo>
                  <a:cubicBezTo>
                    <a:pt x="39" y="204"/>
                    <a:pt x="14" y="223"/>
                    <a:pt x="2" y="249"/>
                  </a:cubicBezTo>
                  <a:cubicBezTo>
                    <a:pt x="1" y="1561"/>
                    <a:pt x="0" y="1899"/>
                    <a:pt x="0" y="1986"/>
                  </a:cubicBezTo>
                  <a:cubicBezTo>
                    <a:pt x="0" y="1986"/>
                    <a:pt x="0" y="1986"/>
                    <a:pt x="0" y="1986"/>
                  </a:cubicBezTo>
                  <a:cubicBezTo>
                    <a:pt x="0" y="1996"/>
                    <a:pt x="0" y="2006"/>
                    <a:pt x="0" y="2016"/>
                  </a:cubicBezTo>
                  <a:cubicBezTo>
                    <a:pt x="0" y="2016"/>
                    <a:pt x="0" y="2016"/>
                    <a:pt x="0" y="2016"/>
                  </a:cubicBezTo>
                  <a:cubicBezTo>
                    <a:pt x="0" y="2807"/>
                    <a:pt x="0" y="3635"/>
                    <a:pt x="0" y="3797"/>
                  </a:cubicBezTo>
                  <a:cubicBezTo>
                    <a:pt x="0" y="3837"/>
                    <a:pt x="33" y="3871"/>
                    <a:pt x="73" y="3871"/>
                  </a:cubicBezTo>
                  <a:cubicBezTo>
                    <a:pt x="114" y="3871"/>
                    <a:pt x="146" y="3837"/>
                    <a:pt x="146" y="3797"/>
                  </a:cubicBezTo>
                  <a:cubicBezTo>
                    <a:pt x="146" y="3734"/>
                    <a:pt x="146" y="3734"/>
                    <a:pt x="146" y="3734"/>
                  </a:cubicBezTo>
                  <a:cubicBezTo>
                    <a:pt x="150" y="3697"/>
                    <a:pt x="182" y="3668"/>
                    <a:pt x="219" y="3668"/>
                  </a:cubicBezTo>
                  <a:cubicBezTo>
                    <a:pt x="253" y="3668"/>
                    <a:pt x="282" y="3691"/>
                    <a:pt x="290" y="3722"/>
                  </a:cubicBezTo>
                  <a:cubicBezTo>
                    <a:pt x="290" y="3928"/>
                    <a:pt x="290" y="3928"/>
                    <a:pt x="290" y="3928"/>
                  </a:cubicBezTo>
                  <a:cubicBezTo>
                    <a:pt x="290" y="3969"/>
                    <a:pt x="323" y="4002"/>
                    <a:pt x="363" y="4002"/>
                  </a:cubicBezTo>
                  <a:cubicBezTo>
                    <a:pt x="404" y="4002"/>
                    <a:pt x="437" y="3969"/>
                    <a:pt x="437" y="3928"/>
                  </a:cubicBezTo>
                  <a:cubicBezTo>
                    <a:pt x="437" y="3462"/>
                    <a:pt x="437" y="3462"/>
                    <a:pt x="437" y="3462"/>
                  </a:cubicBezTo>
                  <a:cubicBezTo>
                    <a:pt x="439" y="3424"/>
                    <a:pt x="471" y="3393"/>
                    <a:pt x="509" y="3393"/>
                  </a:cubicBezTo>
                  <a:cubicBezTo>
                    <a:pt x="548" y="3393"/>
                    <a:pt x="579" y="3422"/>
                    <a:pt x="583" y="3460"/>
                  </a:cubicBezTo>
                  <a:cubicBezTo>
                    <a:pt x="583" y="3511"/>
                    <a:pt x="583" y="3511"/>
                    <a:pt x="583" y="3511"/>
                  </a:cubicBezTo>
                  <a:cubicBezTo>
                    <a:pt x="583" y="3552"/>
                    <a:pt x="616" y="3584"/>
                    <a:pt x="656" y="3584"/>
                  </a:cubicBezTo>
                  <a:cubicBezTo>
                    <a:pt x="697" y="3584"/>
                    <a:pt x="729" y="3552"/>
                    <a:pt x="729" y="3511"/>
                  </a:cubicBezTo>
                  <a:cubicBezTo>
                    <a:pt x="729" y="3245"/>
                    <a:pt x="729" y="3245"/>
                    <a:pt x="729" y="3245"/>
                  </a:cubicBezTo>
                  <a:cubicBezTo>
                    <a:pt x="738" y="3214"/>
                    <a:pt x="766" y="3192"/>
                    <a:pt x="800" y="3192"/>
                  </a:cubicBezTo>
                  <a:cubicBezTo>
                    <a:pt x="833" y="3192"/>
                    <a:pt x="861" y="3213"/>
                    <a:pt x="870" y="3243"/>
                  </a:cubicBezTo>
                  <a:cubicBezTo>
                    <a:pt x="870" y="3338"/>
                    <a:pt x="870" y="3338"/>
                    <a:pt x="870" y="3338"/>
                  </a:cubicBezTo>
                  <a:cubicBezTo>
                    <a:pt x="870" y="3379"/>
                    <a:pt x="903" y="3412"/>
                    <a:pt x="943" y="3412"/>
                  </a:cubicBezTo>
                  <a:cubicBezTo>
                    <a:pt x="984" y="3412"/>
                    <a:pt x="1016" y="3379"/>
                    <a:pt x="1016" y="3338"/>
                  </a:cubicBezTo>
                  <a:cubicBezTo>
                    <a:pt x="1016" y="3257"/>
                    <a:pt x="1016" y="3257"/>
                    <a:pt x="1016" y="3257"/>
                  </a:cubicBezTo>
                  <a:cubicBezTo>
                    <a:pt x="1022" y="3221"/>
                    <a:pt x="1052" y="3194"/>
                    <a:pt x="1089" y="3194"/>
                  </a:cubicBezTo>
                  <a:cubicBezTo>
                    <a:pt x="1129" y="3194"/>
                    <a:pt x="1162" y="3227"/>
                    <a:pt x="1162" y="3268"/>
                  </a:cubicBezTo>
                  <a:cubicBezTo>
                    <a:pt x="1162" y="3724"/>
                    <a:pt x="1162" y="3724"/>
                    <a:pt x="1162" y="3724"/>
                  </a:cubicBezTo>
                  <a:cubicBezTo>
                    <a:pt x="1162" y="3765"/>
                    <a:pt x="1195" y="3798"/>
                    <a:pt x="1236" y="3798"/>
                  </a:cubicBezTo>
                  <a:cubicBezTo>
                    <a:pt x="1276" y="3798"/>
                    <a:pt x="1309" y="3765"/>
                    <a:pt x="1309" y="3724"/>
                  </a:cubicBezTo>
                  <a:cubicBezTo>
                    <a:pt x="1309" y="3056"/>
                    <a:pt x="1309" y="3056"/>
                    <a:pt x="1309" y="3056"/>
                  </a:cubicBezTo>
                  <a:cubicBezTo>
                    <a:pt x="1320" y="3029"/>
                    <a:pt x="1346" y="3009"/>
                    <a:pt x="1378" y="3009"/>
                  </a:cubicBezTo>
                  <a:cubicBezTo>
                    <a:pt x="1416" y="3009"/>
                    <a:pt x="1448" y="3037"/>
                    <a:pt x="1451" y="3075"/>
                  </a:cubicBezTo>
                  <a:cubicBezTo>
                    <a:pt x="1451" y="3449"/>
                    <a:pt x="1451" y="3449"/>
                    <a:pt x="1451" y="3449"/>
                  </a:cubicBezTo>
                  <a:cubicBezTo>
                    <a:pt x="1451" y="3490"/>
                    <a:pt x="1484" y="3523"/>
                    <a:pt x="1524" y="3523"/>
                  </a:cubicBezTo>
                  <a:cubicBezTo>
                    <a:pt x="1564" y="3523"/>
                    <a:pt x="1597" y="3490"/>
                    <a:pt x="1597" y="3449"/>
                  </a:cubicBezTo>
                  <a:cubicBezTo>
                    <a:pt x="1597" y="3352"/>
                    <a:pt x="1597" y="3352"/>
                    <a:pt x="1597" y="3352"/>
                  </a:cubicBezTo>
                  <a:cubicBezTo>
                    <a:pt x="1600" y="3314"/>
                    <a:pt x="1632" y="3285"/>
                    <a:pt x="1671" y="3285"/>
                  </a:cubicBezTo>
                  <a:cubicBezTo>
                    <a:pt x="1708" y="3285"/>
                    <a:pt x="1740" y="3314"/>
                    <a:pt x="1743" y="3352"/>
                  </a:cubicBezTo>
                  <a:cubicBezTo>
                    <a:pt x="1743" y="3574"/>
                    <a:pt x="1743" y="3574"/>
                    <a:pt x="1743" y="3574"/>
                  </a:cubicBezTo>
                  <a:cubicBezTo>
                    <a:pt x="1743" y="3615"/>
                    <a:pt x="1776" y="3647"/>
                    <a:pt x="1817" y="3647"/>
                  </a:cubicBezTo>
                  <a:cubicBezTo>
                    <a:pt x="1857" y="3647"/>
                    <a:pt x="1890" y="3615"/>
                    <a:pt x="1890" y="3574"/>
                  </a:cubicBezTo>
                  <a:cubicBezTo>
                    <a:pt x="1890" y="3297"/>
                    <a:pt x="1890" y="3297"/>
                    <a:pt x="1890" y="3297"/>
                  </a:cubicBezTo>
                  <a:cubicBezTo>
                    <a:pt x="1897" y="3263"/>
                    <a:pt x="1927" y="3238"/>
                    <a:pt x="1962" y="3238"/>
                  </a:cubicBezTo>
                  <a:cubicBezTo>
                    <a:pt x="1999" y="3238"/>
                    <a:pt x="2029" y="3265"/>
                    <a:pt x="2035" y="3300"/>
                  </a:cubicBezTo>
                  <a:cubicBezTo>
                    <a:pt x="2035" y="3404"/>
                    <a:pt x="2035" y="3404"/>
                    <a:pt x="2035" y="3404"/>
                  </a:cubicBezTo>
                  <a:cubicBezTo>
                    <a:pt x="2035" y="3404"/>
                    <a:pt x="2035" y="3404"/>
                    <a:pt x="2035" y="3404"/>
                  </a:cubicBezTo>
                  <a:cubicBezTo>
                    <a:pt x="2035" y="3444"/>
                    <a:pt x="2067" y="3477"/>
                    <a:pt x="2107" y="3477"/>
                  </a:cubicBezTo>
                  <a:cubicBezTo>
                    <a:pt x="2148" y="3477"/>
                    <a:pt x="2181" y="3444"/>
                    <a:pt x="2181" y="3404"/>
                  </a:cubicBezTo>
                  <a:cubicBezTo>
                    <a:pt x="2181" y="3253"/>
                    <a:pt x="2181" y="3253"/>
                    <a:pt x="2181" y="3253"/>
                  </a:cubicBezTo>
                  <a:cubicBezTo>
                    <a:pt x="2191" y="3225"/>
                    <a:pt x="2219" y="3206"/>
                    <a:pt x="2249" y="3206"/>
                  </a:cubicBezTo>
                  <a:cubicBezTo>
                    <a:pt x="2281" y="3206"/>
                    <a:pt x="2308" y="3226"/>
                    <a:pt x="2318" y="3255"/>
                  </a:cubicBezTo>
                  <a:cubicBezTo>
                    <a:pt x="2318" y="3513"/>
                    <a:pt x="2318" y="3513"/>
                    <a:pt x="2318" y="3513"/>
                  </a:cubicBezTo>
                  <a:cubicBezTo>
                    <a:pt x="2318" y="3554"/>
                    <a:pt x="2350" y="3587"/>
                    <a:pt x="2391" y="3587"/>
                  </a:cubicBezTo>
                  <a:cubicBezTo>
                    <a:pt x="2432" y="3587"/>
                    <a:pt x="2465" y="3554"/>
                    <a:pt x="2465" y="3513"/>
                  </a:cubicBezTo>
                  <a:cubicBezTo>
                    <a:pt x="2465" y="3397"/>
                    <a:pt x="2465" y="3397"/>
                    <a:pt x="2465" y="3397"/>
                  </a:cubicBezTo>
                  <a:cubicBezTo>
                    <a:pt x="2469" y="3360"/>
                    <a:pt x="2500" y="3332"/>
                    <a:pt x="2538" y="3332"/>
                  </a:cubicBezTo>
                  <a:cubicBezTo>
                    <a:pt x="2571" y="3332"/>
                    <a:pt x="2599" y="3355"/>
                    <a:pt x="2608" y="3386"/>
                  </a:cubicBezTo>
                  <a:cubicBezTo>
                    <a:pt x="2608" y="3797"/>
                    <a:pt x="2608" y="3797"/>
                    <a:pt x="2608" y="3797"/>
                  </a:cubicBezTo>
                  <a:cubicBezTo>
                    <a:pt x="2608" y="3837"/>
                    <a:pt x="2641" y="3871"/>
                    <a:pt x="2682" y="3871"/>
                  </a:cubicBezTo>
                  <a:cubicBezTo>
                    <a:pt x="2722" y="3871"/>
                    <a:pt x="2754" y="3837"/>
                    <a:pt x="2754" y="3797"/>
                  </a:cubicBezTo>
                  <a:cubicBezTo>
                    <a:pt x="2754" y="3734"/>
                    <a:pt x="2754" y="3734"/>
                    <a:pt x="2754" y="3734"/>
                  </a:cubicBezTo>
                  <a:cubicBezTo>
                    <a:pt x="2758" y="3697"/>
                    <a:pt x="2790" y="3668"/>
                    <a:pt x="2827" y="3668"/>
                  </a:cubicBezTo>
                  <a:cubicBezTo>
                    <a:pt x="2861" y="3668"/>
                    <a:pt x="2889" y="3691"/>
                    <a:pt x="2898" y="3722"/>
                  </a:cubicBezTo>
                  <a:cubicBezTo>
                    <a:pt x="2898" y="3928"/>
                    <a:pt x="2898" y="3928"/>
                    <a:pt x="2898" y="3928"/>
                  </a:cubicBezTo>
                  <a:cubicBezTo>
                    <a:pt x="2898" y="3969"/>
                    <a:pt x="2931" y="4002"/>
                    <a:pt x="2971" y="4002"/>
                  </a:cubicBezTo>
                  <a:cubicBezTo>
                    <a:pt x="3012" y="4002"/>
                    <a:pt x="3045" y="3969"/>
                    <a:pt x="3045" y="3928"/>
                  </a:cubicBezTo>
                  <a:cubicBezTo>
                    <a:pt x="3045" y="3462"/>
                    <a:pt x="3045" y="3462"/>
                    <a:pt x="3045" y="3462"/>
                  </a:cubicBezTo>
                  <a:cubicBezTo>
                    <a:pt x="3047" y="3424"/>
                    <a:pt x="3079" y="3393"/>
                    <a:pt x="3118" y="3393"/>
                  </a:cubicBezTo>
                  <a:cubicBezTo>
                    <a:pt x="3156" y="3393"/>
                    <a:pt x="3188" y="3422"/>
                    <a:pt x="3191" y="3460"/>
                  </a:cubicBezTo>
                  <a:cubicBezTo>
                    <a:pt x="3191" y="3511"/>
                    <a:pt x="3191" y="3511"/>
                    <a:pt x="3191" y="3511"/>
                  </a:cubicBezTo>
                  <a:cubicBezTo>
                    <a:pt x="3191" y="3552"/>
                    <a:pt x="3224" y="3584"/>
                    <a:pt x="3264" y="3584"/>
                  </a:cubicBezTo>
                  <a:cubicBezTo>
                    <a:pt x="3305" y="3584"/>
                    <a:pt x="3337" y="3552"/>
                    <a:pt x="3337" y="3511"/>
                  </a:cubicBezTo>
                  <a:cubicBezTo>
                    <a:pt x="3337" y="3245"/>
                    <a:pt x="3337" y="3245"/>
                    <a:pt x="3337" y="3245"/>
                  </a:cubicBezTo>
                  <a:cubicBezTo>
                    <a:pt x="3346" y="3214"/>
                    <a:pt x="3374" y="3192"/>
                    <a:pt x="3409" y="3192"/>
                  </a:cubicBezTo>
                  <a:cubicBezTo>
                    <a:pt x="3441" y="3192"/>
                    <a:pt x="3469" y="3213"/>
                    <a:pt x="3478" y="3243"/>
                  </a:cubicBezTo>
                  <a:cubicBezTo>
                    <a:pt x="3478" y="3338"/>
                    <a:pt x="3478" y="3338"/>
                    <a:pt x="3478" y="3338"/>
                  </a:cubicBezTo>
                  <a:cubicBezTo>
                    <a:pt x="3478" y="3379"/>
                    <a:pt x="3511" y="3412"/>
                    <a:pt x="3552" y="3412"/>
                  </a:cubicBezTo>
                  <a:cubicBezTo>
                    <a:pt x="3592" y="3412"/>
                    <a:pt x="3624" y="3379"/>
                    <a:pt x="3624" y="3338"/>
                  </a:cubicBezTo>
                  <a:cubicBezTo>
                    <a:pt x="3624" y="3257"/>
                    <a:pt x="3624" y="3257"/>
                    <a:pt x="3624" y="3257"/>
                  </a:cubicBezTo>
                  <a:cubicBezTo>
                    <a:pt x="3630" y="3221"/>
                    <a:pt x="3660" y="3194"/>
                    <a:pt x="3697" y="3194"/>
                  </a:cubicBezTo>
                  <a:cubicBezTo>
                    <a:pt x="3729" y="3194"/>
                    <a:pt x="3756" y="3215"/>
                    <a:pt x="3766" y="3243"/>
                  </a:cubicBezTo>
                  <a:cubicBezTo>
                    <a:pt x="3766" y="3519"/>
                    <a:pt x="3766" y="3724"/>
                    <a:pt x="3766" y="3797"/>
                  </a:cubicBezTo>
                  <a:cubicBezTo>
                    <a:pt x="3766" y="3837"/>
                    <a:pt x="3799" y="3871"/>
                    <a:pt x="3840" y="3871"/>
                  </a:cubicBezTo>
                  <a:cubicBezTo>
                    <a:pt x="3880" y="3871"/>
                    <a:pt x="3913" y="3837"/>
                    <a:pt x="3913" y="3797"/>
                  </a:cubicBezTo>
                  <a:cubicBezTo>
                    <a:pt x="3913" y="3734"/>
                    <a:pt x="3913" y="3734"/>
                    <a:pt x="3913" y="3734"/>
                  </a:cubicBezTo>
                  <a:cubicBezTo>
                    <a:pt x="3916" y="3697"/>
                    <a:pt x="3948" y="3668"/>
                    <a:pt x="3986" y="3668"/>
                  </a:cubicBezTo>
                  <a:cubicBezTo>
                    <a:pt x="4020" y="3668"/>
                    <a:pt x="4048" y="3691"/>
                    <a:pt x="4056" y="3722"/>
                  </a:cubicBezTo>
                  <a:cubicBezTo>
                    <a:pt x="4056" y="3928"/>
                    <a:pt x="4056" y="3928"/>
                    <a:pt x="4056" y="3928"/>
                  </a:cubicBezTo>
                  <a:cubicBezTo>
                    <a:pt x="4056" y="3969"/>
                    <a:pt x="4089" y="4002"/>
                    <a:pt x="4130" y="4002"/>
                  </a:cubicBezTo>
                  <a:cubicBezTo>
                    <a:pt x="4170" y="4002"/>
                    <a:pt x="4203" y="3969"/>
                    <a:pt x="4203" y="3928"/>
                  </a:cubicBezTo>
                  <a:cubicBezTo>
                    <a:pt x="4203" y="3462"/>
                    <a:pt x="4203" y="3462"/>
                    <a:pt x="4203" y="3462"/>
                  </a:cubicBezTo>
                  <a:cubicBezTo>
                    <a:pt x="4205" y="3424"/>
                    <a:pt x="4237" y="3393"/>
                    <a:pt x="4276" y="3393"/>
                  </a:cubicBezTo>
                  <a:cubicBezTo>
                    <a:pt x="4315" y="3393"/>
                    <a:pt x="4346" y="3422"/>
                    <a:pt x="4349" y="3460"/>
                  </a:cubicBezTo>
                  <a:cubicBezTo>
                    <a:pt x="4349" y="3511"/>
                    <a:pt x="4349" y="3511"/>
                    <a:pt x="4349" y="3511"/>
                  </a:cubicBezTo>
                  <a:cubicBezTo>
                    <a:pt x="4349" y="3552"/>
                    <a:pt x="4382" y="3584"/>
                    <a:pt x="4423" y="3584"/>
                  </a:cubicBezTo>
                  <a:cubicBezTo>
                    <a:pt x="4463" y="3584"/>
                    <a:pt x="4495" y="3552"/>
                    <a:pt x="4495" y="3511"/>
                  </a:cubicBezTo>
                  <a:cubicBezTo>
                    <a:pt x="4495" y="3245"/>
                    <a:pt x="4495" y="3245"/>
                    <a:pt x="4495" y="3245"/>
                  </a:cubicBezTo>
                  <a:cubicBezTo>
                    <a:pt x="4504" y="3214"/>
                    <a:pt x="4532" y="3192"/>
                    <a:pt x="4567" y="3192"/>
                  </a:cubicBezTo>
                  <a:cubicBezTo>
                    <a:pt x="4599" y="3192"/>
                    <a:pt x="4627" y="3213"/>
                    <a:pt x="4636" y="3243"/>
                  </a:cubicBezTo>
                  <a:cubicBezTo>
                    <a:pt x="4636" y="3338"/>
                    <a:pt x="4636" y="3338"/>
                    <a:pt x="4636" y="3338"/>
                  </a:cubicBezTo>
                  <a:cubicBezTo>
                    <a:pt x="4636" y="3379"/>
                    <a:pt x="4669" y="3412"/>
                    <a:pt x="4710" y="3412"/>
                  </a:cubicBezTo>
                  <a:cubicBezTo>
                    <a:pt x="4750" y="3412"/>
                    <a:pt x="4783" y="3379"/>
                    <a:pt x="4783" y="3338"/>
                  </a:cubicBezTo>
                  <a:cubicBezTo>
                    <a:pt x="4783" y="3257"/>
                    <a:pt x="4783" y="3257"/>
                    <a:pt x="4783" y="3257"/>
                  </a:cubicBezTo>
                  <a:cubicBezTo>
                    <a:pt x="4788" y="3221"/>
                    <a:pt x="4818" y="3194"/>
                    <a:pt x="4855" y="3194"/>
                  </a:cubicBezTo>
                  <a:cubicBezTo>
                    <a:pt x="4896" y="3194"/>
                    <a:pt x="4929" y="3227"/>
                    <a:pt x="4929" y="3268"/>
                  </a:cubicBezTo>
                  <a:cubicBezTo>
                    <a:pt x="4929" y="3724"/>
                    <a:pt x="4929" y="3724"/>
                    <a:pt x="4929" y="3724"/>
                  </a:cubicBezTo>
                  <a:cubicBezTo>
                    <a:pt x="4929" y="3765"/>
                    <a:pt x="4962" y="3798"/>
                    <a:pt x="5002" y="3798"/>
                  </a:cubicBezTo>
                  <a:cubicBezTo>
                    <a:pt x="5042" y="3798"/>
                    <a:pt x="5075" y="3765"/>
                    <a:pt x="5075" y="3724"/>
                  </a:cubicBezTo>
                  <a:cubicBezTo>
                    <a:pt x="5075" y="3056"/>
                    <a:pt x="5075" y="3056"/>
                    <a:pt x="5075" y="3056"/>
                  </a:cubicBezTo>
                  <a:cubicBezTo>
                    <a:pt x="5086" y="3029"/>
                    <a:pt x="5113" y="3009"/>
                    <a:pt x="5144" y="3009"/>
                  </a:cubicBezTo>
                  <a:cubicBezTo>
                    <a:pt x="5182" y="3009"/>
                    <a:pt x="5214" y="3037"/>
                    <a:pt x="5217" y="3075"/>
                  </a:cubicBezTo>
                  <a:cubicBezTo>
                    <a:pt x="5217" y="3449"/>
                    <a:pt x="5217" y="3449"/>
                    <a:pt x="5217" y="3449"/>
                  </a:cubicBezTo>
                  <a:cubicBezTo>
                    <a:pt x="5217" y="3490"/>
                    <a:pt x="5250" y="3523"/>
                    <a:pt x="5290" y="3523"/>
                  </a:cubicBezTo>
                  <a:cubicBezTo>
                    <a:pt x="5331" y="3523"/>
                    <a:pt x="5364" y="3490"/>
                    <a:pt x="5364" y="3449"/>
                  </a:cubicBezTo>
                  <a:cubicBezTo>
                    <a:pt x="5364" y="3352"/>
                    <a:pt x="5364" y="3352"/>
                    <a:pt x="5364" y="3352"/>
                  </a:cubicBezTo>
                  <a:cubicBezTo>
                    <a:pt x="5367" y="3314"/>
                    <a:pt x="5398" y="3285"/>
                    <a:pt x="5437" y="3285"/>
                  </a:cubicBezTo>
                  <a:cubicBezTo>
                    <a:pt x="5475" y="3285"/>
                    <a:pt x="5506" y="3314"/>
                    <a:pt x="5509" y="3352"/>
                  </a:cubicBezTo>
                  <a:cubicBezTo>
                    <a:pt x="5509" y="3574"/>
                    <a:pt x="5509" y="3574"/>
                    <a:pt x="5509" y="3574"/>
                  </a:cubicBezTo>
                  <a:cubicBezTo>
                    <a:pt x="5509" y="3615"/>
                    <a:pt x="5542" y="3647"/>
                    <a:pt x="5583" y="3647"/>
                  </a:cubicBezTo>
                  <a:cubicBezTo>
                    <a:pt x="5623" y="3647"/>
                    <a:pt x="5657" y="3615"/>
                    <a:pt x="5657" y="3574"/>
                  </a:cubicBezTo>
                  <a:cubicBezTo>
                    <a:pt x="5657" y="3297"/>
                    <a:pt x="5657" y="3297"/>
                    <a:pt x="5657" y="3297"/>
                  </a:cubicBezTo>
                  <a:cubicBezTo>
                    <a:pt x="5663" y="3263"/>
                    <a:pt x="5693" y="3238"/>
                    <a:pt x="5728" y="3238"/>
                  </a:cubicBezTo>
                  <a:cubicBezTo>
                    <a:pt x="5765" y="3238"/>
                    <a:pt x="5795" y="3265"/>
                    <a:pt x="5801" y="3300"/>
                  </a:cubicBezTo>
                  <a:cubicBezTo>
                    <a:pt x="5801" y="3404"/>
                    <a:pt x="5801" y="3404"/>
                    <a:pt x="5801" y="3404"/>
                  </a:cubicBezTo>
                  <a:cubicBezTo>
                    <a:pt x="5801" y="3404"/>
                    <a:pt x="5801" y="3404"/>
                    <a:pt x="5801" y="3404"/>
                  </a:cubicBezTo>
                  <a:cubicBezTo>
                    <a:pt x="5801" y="3444"/>
                    <a:pt x="5833" y="3477"/>
                    <a:pt x="5874" y="3477"/>
                  </a:cubicBezTo>
                  <a:cubicBezTo>
                    <a:pt x="5914" y="3477"/>
                    <a:pt x="5947" y="3444"/>
                    <a:pt x="5947" y="3404"/>
                  </a:cubicBezTo>
                  <a:cubicBezTo>
                    <a:pt x="5947" y="3253"/>
                    <a:pt x="5947" y="3253"/>
                    <a:pt x="5947" y="3253"/>
                  </a:cubicBezTo>
                  <a:cubicBezTo>
                    <a:pt x="5958" y="3225"/>
                    <a:pt x="5985" y="3206"/>
                    <a:pt x="6015" y="3206"/>
                  </a:cubicBezTo>
                  <a:cubicBezTo>
                    <a:pt x="6047" y="3206"/>
                    <a:pt x="6074" y="3226"/>
                    <a:pt x="6084" y="3255"/>
                  </a:cubicBezTo>
                  <a:cubicBezTo>
                    <a:pt x="6084" y="3513"/>
                    <a:pt x="6084" y="3513"/>
                    <a:pt x="6084" y="3513"/>
                  </a:cubicBezTo>
                  <a:cubicBezTo>
                    <a:pt x="6084" y="3554"/>
                    <a:pt x="6117" y="3587"/>
                    <a:pt x="6157" y="3587"/>
                  </a:cubicBezTo>
                  <a:cubicBezTo>
                    <a:pt x="6198" y="3587"/>
                    <a:pt x="6231" y="3554"/>
                    <a:pt x="6231" y="3513"/>
                  </a:cubicBezTo>
                  <a:cubicBezTo>
                    <a:pt x="6231" y="3397"/>
                    <a:pt x="6231" y="3397"/>
                    <a:pt x="6231" y="3397"/>
                  </a:cubicBezTo>
                  <a:cubicBezTo>
                    <a:pt x="6236" y="3360"/>
                    <a:pt x="6266" y="3332"/>
                    <a:pt x="6304" y="3332"/>
                  </a:cubicBezTo>
                  <a:cubicBezTo>
                    <a:pt x="6337" y="3332"/>
                    <a:pt x="6366" y="3355"/>
                    <a:pt x="6374" y="3386"/>
                  </a:cubicBezTo>
                  <a:cubicBezTo>
                    <a:pt x="6374" y="3797"/>
                    <a:pt x="6374" y="3797"/>
                    <a:pt x="6374" y="3797"/>
                  </a:cubicBezTo>
                  <a:cubicBezTo>
                    <a:pt x="6374" y="3837"/>
                    <a:pt x="6407" y="3871"/>
                    <a:pt x="6448" y="3871"/>
                  </a:cubicBezTo>
                  <a:cubicBezTo>
                    <a:pt x="6488" y="3871"/>
                    <a:pt x="6521" y="3837"/>
                    <a:pt x="6521" y="3797"/>
                  </a:cubicBezTo>
                  <a:cubicBezTo>
                    <a:pt x="6521" y="3734"/>
                    <a:pt x="6521" y="3734"/>
                    <a:pt x="6521" y="3734"/>
                  </a:cubicBezTo>
                  <a:cubicBezTo>
                    <a:pt x="6525" y="3697"/>
                    <a:pt x="6556" y="3668"/>
                    <a:pt x="6594" y="3668"/>
                  </a:cubicBezTo>
                  <a:cubicBezTo>
                    <a:pt x="6628" y="3668"/>
                    <a:pt x="6656" y="3691"/>
                    <a:pt x="6664" y="3722"/>
                  </a:cubicBezTo>
                  <a:cubicBezTo>
                    <a:pt x="6664" y="3928"/>
                    <a:pt x="6664" y="3928"/>
                    <a:pt x="6664" y="3928"/>
                  </a:cubicBezTo>
                  <a:cubicBezTo>
                    <a:pt x="6664" y="3969"/>
                    <a:pt x="6697" y="4002"/>
                    <a:pt x="6738" y="4002"/>
                  </a:cubicBezTo>
                  <a:cubicBezTo>
                    <a:pt x="6778" y="4002"/>
                    <a:pt x="6811" y="3969"/>
                    <a:pt x="6811" y="3928"/>
                  </a:cubicBezTo>
                  <a:cubicBezTo>
                    <a:pt x="6811" y="3462"/>
                    <a:pt x="6811" y="3462"/>
                    <a:pt x="6811" y="3462"/>
                  </a:cubicBezTo>
                  <a:cubicBezTo>
                    <a:pt x="6813" y="3424"/>
                    <a:pt x="6845" y="3393"/>
                    <a:pt x="6884" y="3393"/>
                  </a:cubicBezTo>
                  <a:cubicBezTo>
                    <a:pt x="6923" y="3393"/>
                    <a:pt x="6954" y="3422"/>
                    <a:pt x="6957" y="3460"/>
                  </a:cubicBezTo>
                  <a:cubicBezTo>
                    <a:pt x="6957" y="3511"/>
                    <a:pt x="6957" y="3511"/>
                    <a:pt x="6957" y="3511"/>
                  </a:cubicBezTo>
                  <a:cubicBezTo>
                    <a:pt x="6957" y="3552"/>
                    <a:pt x="6990" y="3584"/>
                    <a:pt x="7031" y="3584"/>
                  </a:cubicBezTo>
                  <a:cubicBezTo>
                    <a:pt x="7071" y="3584"/>
                    <a:pt x="7103" y="3552"/>
                    <a:pt x="7103" y="3511"/>
                  </a:cubicBezTo>
                  <a:cubicBezTo>
                    <a:pt x="7103" y="3245"/>
                    <a:pt x="7103" y="3245"/>
                    <a:pt x="7103" y="3245"/>
                  </a:cubicBezTo>
                  <a:cubicBezTo>
                    <a:pt x="7112" y="3214"/>
                    <a:pt x="7141" y="3192"/>
                    <a:pt x="7175" y="3192"/>
                  </a:cubicBezTo>
                  <a:cubicBezTo>
                    <a:pt x="7207" y="3192"/>
                    <a:pt x="7235" y="3213"/>
                    <a:pt x="7244" y="3243"/>
                  </a:cubicBezTo>
                  <a:cubicBezTo>
                    <a:pt x="7244" y="3338"/>
                    <a:pt x="7244" y="3338"/>
                    <a:pt x="7244" y="3338"/>
                  </a:cubicBezTo>
                  <a:cubicBezTo>
                    <a:pt x="7244" y="3379"/>
                    <a:pt x="7277" y="3412"/>
                    <a:pt x="7318" y="3412"/>
                  </a:cubicBezTo>
                  <a:cubicBezTo>
                    <a:pt x="7359" y="3412"/>
                    <a:pt x="7391" y="3379"/>
                    <a:pt x="7391" y="3338"/>
                  </a:cubicBezTo>
                  <a:cubicBezTo>
                    <a:pt x="7391" y="3257"/>
                    <a:pt x="7391" y="3257"/>
                    <a:pt x="7391" y="3257"/>
                  </a:cubicBezTo>
                  <a:cubicBezTo>
                    <a:pt x="7396" y="3221"/>
                    <a:pt x="7426" y="3194"/>
                    <a:pt x="7463" y="3194"/>
                  </a:cubicBezTo>
                  <a:cubicBezTo>
                    <a:pt x="7504" y="3194"/>
                    <a:pt x="7537" y="3227"/>
                    <a:pt x="7537" y="3268"/>
                  </a:cubicBezTo>
                  <a:cubicBezTo>
                    <a:pt x="7537" y="3724"/>
                    <a:pt x="7537" y="3724"/>
                    <a:pt x="7537" y="3724"/>
                  </a:cubicBezTo>
                  <a:cubicBezTo>
                    <a:pt x="7537" y="3765"/>
                    <a:pt x="7570" y="3798"/>
                    <a:pt x="7610" y="3798"/>
                  </a:cubicBezTo>
                  <a:cubicBezTo>
                    <a:pt x="7641" y="3798"/>
                    <a:pt x="7666" y="3779"/>
                    <a:pt x="7678" y="3753"/>
                  </a:cubicBezTo>
                  <a:cubicBezTo>
                    <a:pt x="7679" y="2441"/>
                    <a:pt x="7680" y="2103"/>
                    <a:pt x="7680" y="2016"/>
                  </a:cubicBezTo>
                  <a:cubicBezTo>
                    <a:pt x="7680" y="2016"/>
                    <a:pt x="7680" y="2016"/>
                    <a:pt x="7680" y="2016"/>
                  </a:cubicBezTo>
                  <a:cubicBezTo>
                    <a:pt x="7680" y="2006"/>
                    <a:pt x="7680" y="1996"/>
                    <a:pt x="7680" y="1986"/>
                  </a:cubicBezTo>
                  <a:cubicBezTo>
                    <a:pt x="7680" y="1986"/>
                    <a:pt x="7680" y="1986"/>
                    <a:pt x="7680" y="1986"/>
                  </a:cubicBezTo>
                  <a:cubicBezTo>
                    <a:pt x="7680" y="1195"/>
                    <a:pt x="7680" y="367"/>
                    <a:pt x="7680" y="205"/>
                  </a:cubicBezTo>
                  <a:cubicBezTo>
                    <a:pt x="7680" y="165"/>
                    <a:pt x="7647" y="132"/>
                    <a:pt x="7607" y="132"/>
                  </a:cubicBezTo>
                  <a:close/>
                  <a:moveTo>
                    <a:pt x="225" y="3593"/>
                  </a:moveTo>
                  <a:cubicBezTo>
                    <a:pt x="185" y="3593"/>
                    <a:pt x="151" y="3560"/>
                    <a:pt x="151" y="3520"/>
                  </a:cubicBezTo>
                  <a:cubicBezTo>
                    <a:pt x="151" y="3479"/>
                    <a:pt x="185" y="3446"/>
                    <a:pt x="225" y="3446"/>
                  </a:cubicBezTo>
                  <a:cubicBezTo>
                    <a:pt x="266" y="3446"/>
                    <a:pt x="298" y="3479"/>
                    <a:pt x="298" y="3520"/>
                  </a:cubicBezTo>
                  <a:cubicBezTo>
                    <a:pt x="298" y="3560"/>
                    <a:pt x="266" y="3593"/>
                    <a:pt x="225" y="3593"/>
                  </a:cubicBezTo>
                  <a:close/>
                  <a:moveTo>
                    <a:pt x="501" y="3321"/>
                  </a:moveTo>
                  <a:cubicBezTo>
                    <a:pt x="461" y="3321"/>
                    <a:pt x="427" y="3288"/>
                    <a:pt x="427" y="3248"/>
                  </a:cubicBezTo>
                  <a:cubicBezTo>
                    <a:pt x="427" y="3208"/>
                    <a:pt x="461" y="3174"/>
                    <a:pt x="501" y="3174"/>
                  </a:cubicBezTo>
                  <a:cubicBezTo>
                    <a:pt x="541" y="3174"/>
                    <a:pt x="575" y="3208"/>
                    <a:pt x="575" y="3248"/>
                  </a:cubicBezTo>
                  <a:cubicBezTo>
                    <a:pt x="575" y="3288"/>
                    <a:pt x="541" y="3321"/>
                    <a:pt x="501" y="3321"/>
                  </a:cubicBezTo>
                  <a:close/>
                  <a:moveTo>
                    <a:pt x="575" y="3035"/>
                  </a:moveTo>
                  <a:cubicBezTo>
                    <a:pt x="575" y="3076"/>
                    <a:pt x="541" y="3109"/>
                    <a:pt x="501" y="3109"/>
                  </a:cubicBezTo>
                  <a:cubicBezTo>
                    <a:pt x="461" y="3109"/>
                    <a:pt x="427" y="3076"/>
                    <a:pt x="427" y="3035"/>
                  </a:cubicBezTo>
                  <a:cubicBezTo>
                    <a:pt x="427" y="2845"/>
                    <a:pt x="427" y="2845"/>
                    <a:pt x="427" y="2845"/>
                  </a:cubicBezTo>
                  <a:cubicBezTo>
                    <a:pt x="427" y="2804"/>
                    <a:pt x="461" y="2771"/>
                    <a:pt x="501" y="2771"/>
                  </a:cubicBezTo>
                  <a:cubicBezTo>
                    <a:pt x="541" y="2771"/>
                    <a:pt x="575" y="2804"/>
                    <a:pt x="575" y="2845"/>
                  </a:cubicBezTo>
                  <a:cubicBezTo>
                    <a:pt x="575" y="3035"/>
                    <a:pt x="575" y="3035"/>
                    <a:pt x="575" y="3035"/>
                  </a:cubicBezTo>
                  <a:close/>
                  <a:moveTo>
                    <a:pt x="1014" y="2473"/>
                  </a:moveTo>
                  <a:cubicBezTo>
                    <a:pt x="1014" y="2432"/>
                    <a:pt x="1047" y="2399"/>
                    <a:pt x="1088" y="2399"/>
                  </a:cubicBezTo>
                  <a:cubicBezTo>
                    <a:pt x="1128" y="2399"/>
                    <a:pt x="1161" y="2432"/>
                    <a:pt x="1161" y="2473"/>
                  </a:cubicBezTo>
                  <a:cubicBezTo>
                    <a:pt x="1161" y="2514"/>
                    <a:pt x="1128" y="2546"/>
                    <a:pt x="1088" y="2546"/>
                  </a:cubicBezTo>
                  <a:cubicBezTo>
                    <a:pt x="1047" y="2546"/>
                    <a:pt x="1014" y="2514"/>
                    <a:pt x="1014" y="2473"/>
                  </a:cubicBezTo>
                  <a:close/>
                  <a:moveTo>
                    <a:pt x="1166" y="3047"/>
                  </a:moveTo>
                  <a:cubicBezTo>
                    <a:pt x="1166" y="3088"/>
                    <a:pt x="1132" y="3121"/>
                    <a:pt x="1092" y="3121"/>
                  </a:cubicBezTo>
                  <a:cubicBezTo>
                    <a:pt x="1052" y="3121"/>
                    <a:pt x="1019" y="3088"/>
                    <a:pt x="1019" y="3047"/>
                  </a:cubicBezTo>
                  <a:cubicBezTo>
                    <a:pt x="1019" y="2709"/>
                    <a:pt x="1019" y="2709"/>
                    <a:pt x="1019" y="2709"/>
                  </a:cubicBezTo>
                  <a:cubicBezTo>
                    <a:pt x="1019" y="2668"/>
                    <a:pt x="1052" y="2634"/>
                    <a:pt x="1092" y="2634"/>
                  </a:cubicBezTo>
                  <a:cubicBezTo>
                    <a:pt x="1132" y="2634"/>
                    <a:pt x="1166" y="2668"/>
                    <a:pt x="1166" y="2709"/>
                  </a:cubicBezTo>
                  <a:cubicBezTo>
                    <a:pt x="1166" y="3047"/>
                    <a:pt x="1166" y="3047"/>
                    <a:pt x="1166" y="3047"/>
                  </a:cubicBezTo>
                  <a:close/>
                  <a:moveTo>
                    <a:pt x="1752" y="3150"/>
                  </a:moveTo>
                  <a:cubicBezTo>
                    <a:pt x="1752" y="3191"/>
                    <a:pt x="1719" y="3224"/>
                    <a:pt x="1679" y="3224"/>
                  </a:cubicBezTo>
                  <a:cubicBezTo>
                    <a:pt x="1638" y="3224"/>
                    <a:pt x="1605" y="3191"/>
                    <a:pt x="1605" y="3150"/>
                  </a:cubicBezTo>
                  <a:cubicBezTo>
                    <a:pt x="1605" y="2959"/>
                    <a:pt x="1605" y="2959"/>
                    <a:pt x="1605" y="2959"/>
                  </a:cubicBezTo>
                  <a:cubicBezTo>
                    <a:pt x="1605" y="2919"/>
                    <a:pt x="1638" y="2886"/>
                    <a:pt x="1679" y="2886"/>
                  </a:cubicBezTo>
                  <a:cubicBezTo>
                    <a:pt x="1719" y="2886"/>
                    <a:pt x="1752" y="2919"/>
                    <a:pt x="1752" y="2960"/>
                  </a:cubicBezTo>
                  <a:cubicBezTo>
                    <a:pt x="1752" y="3150"/>
                    <a:pt x="1752" y="3150"/>
                    <a:pt x="1752" y="3150"/>
                  </a:cubicBezTo>
                  <a:close/>
                  <a:moveTo>
                    <a:pt x="1962" y="3177"/>
                  </a:moveTo>
                  <a:cubicBezTo>
                    <a:pt x="1921" y="3177"/>
                    <a:pt x="1888" y="3144"/>
                    <a:pt x="1888" y="3103"/>
                  </a:cubicBezTo>
                  <a:cubicBezTo>
                    <a:pt x="1888" y="3062"/>
                    <a:pt x="1921" y="3029"/>
                    <a:pt x="1962" y="3029"/>
                  </a:cubicBezTo>
                  <a:cubicBezTo>
                    <a:pt x="2002" y="3029"/>
                    <a:pt x="2035" y="3062"/>
                    <a:pt x="2035" y="3103"/>
                  </a:cubicBezTo>
                  <a:cubicBezTo>
                    <a:pt x="2035" y="3144"/>
                    <a:pt x="2002" y="3177"/>
                    <a:pt x="1962" y="3177"/>
                  </a:cubicBezTo>
                  <a:close/>
                  <a:moveTo>
                    <a:pt x="2612" y="3187"/>
                  </a:moveTo>
                  <a:cubicBezTo>
                    <a:pt x="2612" y="3228"/>
                    <a:pt x="2579" y="3261"/>
                    <a:pt x="2538" y="3261"/>
                  </a:cubicBezTo>
                  <a:cubicBezTo>
                    <a:pt x="2498" y="3261"/>
                    <a:pt x="2465" y="3228"/>
                    <a:pt x="2465" y="3187"/>
                  </a:cubicBezTo>
                  <a:cubicBezTo>
                    <a:pt x="2465" y="2997"/>
                    <a:pt x="2465" y="2997"/>
                    <a:pt x="2465" y="2997"/>
                  </a:cubicBezTo>
                  <a:cubicBezTo>
                    <a:pt x="2465" y="2956"/>
                    <a:pt x="2498" y="2922"/>
                    <a:pt x="2538" y="2922"/>
                  </a:cubicBezTo>
                  <a:cubicBezTo>
                    <a:pt x="2579" y="2922"/>
                    <a:pt x="2612" y="2956"/>
                    <a:pt x="2612" y="2997"/>
                  </a:cubicBezTo>
                  <a:cubicBezTo>
                    <a:pt x="2612" y="3187"/>
                    <a:pt x="2612" y="3187"/>
                    <a:pt x="2612" y="3187"/>
                  </a:cubicBezTo>
                  <a:close/>
                  <a:moveTo>
                    <a:pt x="2538" y="2862"/>
                  </a:moveTo>
                  <a:cubicBezTo>
                    <a:pt x="2498" y="2862"/>
                    <a:pt x="2465" y="2829"/>
                    <a:pt x="2465" y="2788"/>
                  </a:cubicBezTo>
                  <a:cubicBezTo>
                    <a:pt x="2465" y="2747"/>
                    <a:pt x="2498" y="2714"/>
                    <a:pt x="2538" y="2714"/>
                  </a:cubicBezTo>
                  <a:cubicBezTo>
                    <a:pt x="2579" y="2714"/>
                    <a:pt x="2612" y="2747"/>
                    <a:pt x="2612" y="2788"/>
                  </a:cubicBezTo>
                  <a:cubicBezTo>
                    <a:pt x="2612" y="2829"/>
                    <a:pt x="2579" y="2862"/>
                    <a:pt x="2538" y="2862"/>
                  </a:cubicBezTo>
                  <a:close/>
                  <a:moveTo>
                    <a:pt x="2834" y="3593"/>
                  </a:moveTo>
                  <a:cubicBezTo>
                    <a:pt x="2793" y="3593"/>
                    <a:pt x="2760" y="3560"/>
                    <a:pt x="2760" y="3520"/>
                  </a:cubicBezTo>
                  <a:cubicBezTo>
                    <a:pt x="2760" y="3479"/>
                    <a:pt x="2793" y="3446"/>
                    <a:pt x="2834" y="3446"/>
                  </a:cubicBezTo>
                  <a:cubicBezTo>
                    <a:pt x="2874" y="3446"/>
                    <a:pt x="2907" y="3479"/>
                    <a:pt x="2907" y="3520"/>
                  </a:cubicBezTo>
                  <a:cubicBezTo>
                    <a:pt x="2907" y="3560"/>
                    <a:pt x="2874" y="3593"/>
                    <a:pt x="2834" y="3593"/>
                  </a:cubicBezTo>
                  <a:close/>
                  <a:moveTo>
                    <a:pt x="3109" y="3321"/>
                  </a:moveTo>
                  <a:cubicBezTo>
                    <a:pt x="3069" y="3321"/>
                    <a:pt x="3036" y="3288"/>
                    <a:pt x="3036" y="3248"/>
                  </a:cubicBezTo>
                  <a:cubicBezTo>
                    <a:pt x="3036" y="3208"/>
                    <a:pt x="3069" y="3174"/>
                    <a:pt x="3109" y="3174"/>
                  </a:cubicBezTo>
                  <a:cubicBezTo>
                    <a:pt x="3149" y="3174"/>
                    <a:pt x="3183" y="3208"/>
                    <a:pt x="3183" y="3248"/>
                  </a:cubicBezTo>
                  <a:cubicBezTo>
                    <a:pt x="3183" y="3288"/>
                    <a:pt x="3149" y="3321"/>
                    <a:pt x="3109" y="3321"/>
                  </a:cubicBezTo>
                  <a:close/>
                  <a:moveTo>
                    <a:pt x="3183" y="3035"/>
                  </a:moveTo>
                  <a:cubicBezTo>
                    <a:pt x="3183" y="3076"/>
                    <a:pt x="3149" y="3109"/>
                    <a:pt x="3109" y="3109"/>
                  </a:cubicBezTo>
                  <a:cubicBezTo>
                    <a:pt x="3069" y="3109"/>
                    <a:pt x="3036" y="3076"/>
                    <a:pt x="3036" y="3035"/>
                  </a:cubicBezTo>
                  <a:cubicBezTo>
                    <a:pt x="3036" y="2845"/>
                    <a:pt x="3036" y="2845"/>
                    <a:pt x="3036" y="2845"/>
                  </a:cubicBezTo>
                  <a:cubicBezTo>
                    <a:pt x="3036" y="2804"/>
                    <a:pt x="3069" y="2771"/>
                    <a:pt x="3109" y="2771"/>
                  </a:cubicBezTo>
                  <a:cubicBezTo>
                    <a:pt x="3149" y="2771"/>
                    <a:pt x="3183" y="2804"/>
                    <a:pt x="3183" y="2845"/>
                  </a:cubicBezTo>
                  <a:cubicBezTo>
                    <a:pt x="3183" y="3035"/>
                    <a:pt x="3183" y="3035"/>
                    <a:pt x="3183" y="3035"/>
                  </a:cubicBezTo>
                  <a:close/>
                  <a:moveTo>
                    <a:pt x="3766" y="3080"/>
                  </a:moveTo>
                  <a:cubicBezTo>
                    <a:pt x="3754" y="3104"/>
                    <a:pt x="3729" y="3121"/>
                    <a:pt x="3700" y="3121"/>
                  </a:cubicBezTo>
                  <a:cubicBezTo>
                    <a:pt x="3660" y="3121"/>
                    <a:pt x="3627" y="3088"/>
                    <a:pt x="3627" y="3047"/>
                  </a:cubicBezTo>
                  <a:cubicBezTo>
                    <a:pt x="3627" y="2709"/>
                    <a:pt x="3627" y="2709"/>
                    <a:pt x="3627" y="2709"/>
                  </a:cubicBezTo>
                  <a:cubicBezTo>
                    <a:pt x="3627" y="2668"/>
                    <a:pt x="3660" y="2634"/>
                    <a:pt x="3700" y="2634"/>
                  </a:cubicBezTo>
                  <a:cubicBezTo>
                    <a:pt x="3729" y="2634"/>
                    <a:pt x="3755" y="2652"/>
                    <a:pt x="3767" y="2676"/>
                  </a:cubicBezTo>
                  <a:cubicBezTo>
                    <a:pt x="3766" y="3080"/>
                    <a:pt x="3766" y="3080"/>
                    <a:pt x="3766" y="3080"/>
                  </a:cubicBezTo>
                  <a:close/>
                  <a:moveTo>
                    <a:pt x="3767" y="2493"/>
                  </a:moveTo>
                  <a:cubicBezTo>
                    <a:pt x="3758" y="2524"/>
                    <a:pt x="3729" y="2546"/>
                    <a:pt x="3696" y="2546"/>
                  </a:cubicBezTo>
                  <a:cubicBezTo>
                    <a:pt x="3655" y="2546"/>
                    <a:pt x="3622" y="2514"/>
                    <a:pt x="3622" y="2473"/>
                  </a:cubicBezTo>
                  <a:cubicBezTo>
                    <a:pt x="3622" y="2432"/>
                    <a:pt x="3655" y="2399"/>
                    <a:pt x="3696" y="2399"/>
                  </a:cubicBezTo>
                  <a:cubicBezTo>
                    <a:pt x="3729" y="2399"/>
                    <a:pt x="3758" y="2423"/>
                    <a:pt x="3767" y="2453"/>
                  </a:cubicBezTo>
                  <a:cubicBezTo>
                    <a:pt x="3767" y="2493"/>
                    <a:pt x="3767" y="2493"/>
                    <a:pt x="3767" y="2493"/>
                  </a:cubicBezTo>
                  <a:close/>
                  <a:moveTo>
                    <a:pt x="3992" y="3593"/>
                  </a:moveTo>
                  <a:cubicBezTo>
                    <a:pt x="3951" y="3593"/>
                    <a:pt x="3918" y="3560"/>
                    <a:pt x="3918" y="3520"/>
                  </a:cubicBezTo>
                  <a:cubicBezTo>
                    <a:pt x="3918" y="3479"/>
                    <a:pt x="3951" y="3446"/>
                    <a:pt x="3992" y="3446"/>
                  </a:cubicBezTo>
                  <a:cubicBezTo>
                    <a:pt x="4032" y="3446"/>
                    <a:pt x="4065" y="3479"/>
                    <a:pt x="4065" y="3520"/>
                  </a:cubicBezTo>
                  <a:cubicBezTo>
                    <a:pt x="4065" y="3560"/>
                    <a:pt x="4032" y="3593"/>
                    <a:pt x="3992" y="3593"/>
                  </a:cubicBezTo>
                  <a:close/>
                  <a:moveTo>
                    <a:pt x="4267" y="3321"/>
                  </a:moveTo>
                  <a:cubicBezTo>
                    <a:pt x="4227" y="3321"/>
                    <a:pt x="4194" y="3288"/>
                    <a:pt x="4194" y="3248"/>
                  </a:cubicBezTo>
                  <a:cubicBezTo>
                    <a:pt x="4194" y="3208"/>
                    <a:pt x="4227" y="3174"/>
                    <a:pt x="4267" y="3174"/>
                  </a:cubicBezTo>
                  <a:cubicBezTo>
                    <a:pt x="4308" y="3174"/>
                    <a:pt x="4341" y="3208"/>
                    <a:pt x="4341" y="3248"/>
                  </a:cubicBezTo>
                  <a:cubicBezTo>
                    <a:pt x="4341" y="3288"/>
                    <a:pt x="4308" y="3321"/>
                    <a:pt x="4267" y="3321"/>
                  </a:cubicBezTo>
                  <a:close/>
                  <a:moveTo>
                    <a:pt x="4341" y="3035"/>
                  </a:moveTo>
                  <a:cubicBezTo>
                    <a:pt x="4341" y="3076"/>
                    <a:pt x="4308" y="3109"/>
                    <a:pt x="4267" y="3109"/>
                  </a:cubicBezTo>
                  <a:cubicBezTo>
                    <a:pt x="4227" y="3109"/>
                    <a:pt x="4194" y="3076"/>
                    <a:pt x="4194" y="3035"/>
                  </a:cubicBezTo>
                  <a:cubicBezTo>
                    <a:pt x="4194" y="2845"/>
                    <a:pt x="4194" y="2845"/>
                    <a:pt x="4194" y="2845"/>
                  </a:cubicBezTo>
                  <a:cubicBezTo>
                    <a:pt x="4194" y="2804"/>
                    <a:pt x="4227" y="2771"/>
                    <a:pt x="4267" y="2771"/>
                  </a:cubicBezTo>
                  <a:cubicBezTo>
                    <a:pt x="4308" y="2771"/>
                    <a:pt x="4341" y="2804"/>
                    <a:pt x="4341" y="2845"/>
                  </a:cubicBezTo>
                  <a:cubicBezTo>
                    <a:pt x="4341" y="3035"/>
                    <a:pt x="4341" y="3035"/>
                    <a:pt x="4341" y="3035"/>
                  </a:cubicBezTo>
                  <a:close/>
                  <a:moveTo>
                    <a:pt x="4780" y="2473"/>
                  </a:moveTo>
                  <a:cubicBezTo>
                    <a:pt x="4780" y="2432"/>
                    <a:pt x="4813" y="2399"/>
                    <a:pt x="4854" y="2399"/>
                  </a:cubicBezTo>
                  <a:cubicBezTo>
                    <a:pt x="4894" y="2399"/>
                    <a:pt x="4927" y="2432"/>
                    <a:pt x="4927" y="2473"/>
                  </a:cubicBezTo>
                  <a:cubicBezTo>
                    <a:pt x="4927" y="2514"/>
                    <a:pt x="4894" y="2546"/>
                    <a:pt x="4854" y="2546"/>
                  </a:cubicBezTo>
                  <a:cubicBezTo>
                    <a:pt x="4813" y="2546"/>
                    <a:pt x="4780" y="2514"/>
                    <a:pt x="4780" y="2473"/>
                  </a:cubicBezTo>
                  <a:close/>
                  <a:moveTo>
                    <a:pt x="4932" y="3047"/>
                  </a:moveTo>
                  <a:cubicBezTo>
                    <a:pt x="4932" y="3088"/>
                    <a:pt x="4899" y="3121"/>
                    <a:pt x="4858" y="3121"/>
                  </a:cubicBezTo>
                  <a:cubicBezTo>
                    <a:pt x="4818" y="3121"/>
                    <a:pt x="4785" y="3088"/>
                    <a:pt x="4785" y="3047"/>
                  </a:cubicBezTo>
                  <a:cubicBezTo>
                    <a:pt x="4785" y="2709"/>
                    <a:pt x="4785" y="2709"/>
                    <a:pt x="4785" y="2709"/>
                  </a:cubicBezTo>
                  <a:cubicBezTo>
                    <a:pt x="4785" y="2668"/>
                    <a:pt x="4818" y="2634"/>
                    <a:pt x="4858" y="2634"/>
                  </a:cubicBezTo>
                  <a:cubicBezTo>
                    <a:pt x="4899" y="2634"/>
                    <a:pt x="4932" y="2668"/>
                    <a:pt x="4932" y="2709"/>
                  </a:cubicBezTo>
                  <a:cubicBezTo>
                    <a:pt x="4932" y="3047"/>
                    <a:pt x="4932" y="3047"/>
                    <a:pt x="4932" y="3047"/>
                  </a:cubicBezTo>
                  <a:close/>
                  <a:moveTo>
                    <a:pt x="5518" y="3150"/>
                  </a:moveTo>
                  <a:cubicBezTo>
                    <a:pt x="5518" y="3191"/>
                    <a:pt x="5485" y="3224"/>
                    <a:pt x="5445" y="3224"/>
                  </a:cubicBezTo>
                  <a:cubicBezTo>
                    <a:pt x="5404" y="3224"/>
                    <a:pt x="5371" y="3191"/>
                    <a:pt x="5371" y="3150"/>
                  </a:cubicBezTo>
                  <a:cubicBezTo>
                    <a:pt x="5371" y="2959"/>
                    <a:pt x="5371" y="2959"/>
                    <a:pt x="5371" y="2959"/>
                  </a:cubicBezTo>
                  <a:cubicBezTo>
                    <a:pt x="5371" y="2919"/>
                    <a:pt x="5404" y="2886"/>
                    <a:pt x="5445" y="2886"/>
                  </a:cubicBezTo>
                  <a:cubicBezTo>
                    <a:pt x="5485" y="2886"/>
                    <a:pt x="5518" y="2919"/>
                    <a:pt x="5518" y="2960"/>
                  </a:cubicBezTo>
                  <a:cubicBezTo>
                    <a:pt x="5518" y="3150"/>
                    <a:pt x="5518" y="3150"/>
                    <a:pt x="5518" y="3150"/>
                  </a:cubicBezTo>
                  <a:close/>
                  <a:moveTo>
                    <a:pt x="5728" y="3177"/>
                  </a:moveTo>
                  <a:cubicBezTo>
                    <a:pt x="5687" y="3177"/>
                    <a:pt x="5654" y="3144"/>
                    <a:pt x="5654" y="3103"/>
                  </a:cubicBezTo>
                  <a:cubicBezTo>
                    <a:pt x="5654" y="3062"/>
                    <a:pt x="5687" y="3029"/>
                    <a:pt x="5728" y="3029"/>
                  </a:cubicBezTo>
                  <a:cubicBezTo>
                    <a:pt x="5769" y="3029"/>
                    <a:pt x="5801" y="3062"/>
                    <a:pt x="5801" y="3103"/>
                  </a:cubicBezTo>
                  <a:cubicBezTo>
                    <a:pt x="5801" y="3144"/>
                    <a:pt x="5769" y="3177"/>
                    <a:pt x="5728" y="3177"/>
                  </a:cubicBezTo>
                  <a:close/>
                  <a:moveTo>
                    <a:pt x="6379" y="3187"/>
                  </a:moveTo>
                  <a:cubicBezTo>
                    <a:pt x="6379" y="3228"/>
                    <a:pt x="6346" y="3261"/>
                    <a:pt x="6305" y="3261"/>
                  </a:cubicBezTo>
                  <a:cubicBezTo>
                    <a:pt x="6264" y="3261"/>
                    <a:pt x="6232" y="3228"/>
                    <a:pt x="6232" y="3187"/>
                  </a:cubicBezTo>
                  <a:cubicBezTo>
                    <a:pt x="6232" y="2997"/>
                    <a:pt x="6232" y="2997"/>
                    <a:pt x="6232" y="2997"/>
                  </a:cubicBezTo>
                  <a:cubicBezTo>
                    <a:pt x="6232" y="2956"/>
                    <a:pt x="6264" y="2922"/>
                    <a:pt x="6305" y="2922"/>
                  </a:cubicBezTo>
                  <a:cubicBezTo>
                    <a:pt x="6346" y="2922"/>
                    <a:pt x="6379" y="2956"/>
                    <a:pt x="6379" y="2997"/>
                  </a:cubicBezTo>
                  <a:cubicBezTo>
                    <a:pt x="6379" y="3187"/>
                    <a:pt x="6379" y="3187"/>
                    <a:pt x="6379" y="3187"/>
                  </a:cubicBezTo>
                  <a:close/>
                  <a:moveTo>
                    <a:pt x="6305" y="2862"/>
                  </a:moveTo>
                  <a:cubicBezTo>
                    <a:pt x="6264" y="2862"/>
                    <a:pt x="6232" y="2829"/>
                    <a:pt x="6232" y="2788"/>
                  </a:cubicBezTo>
                  <a:cubicBezTo>
                    <a:pt x="6232" y="2747"/>
                    <a:pt x="6264" y="2714"/>
                    <a:pt x="6305" y="2714"/>
                  </a:cubicBezTo>
                  <a:cubicBezTo>
                    <a:pt x="6346" y="2714"/>
                    <a:pt x="6379" y="2747"/>
                    <a:pt x="6379" y="2788"/>
                  </a:cubicBezTo>
                  <a:cubicBezTo>
                    <a:pt x="6379" y="2829"/>
                    <a:pt x="6346" y="2862"/>
                    <a:pt x="6305" y="2862"/>
                  </a:cubicBezTo>
                  <a:close/>
                  <a:moveTo>
                    <a:pt x="6600" y="3593"/>
                  </a:moveTo>
                  <a:cubicBezTo>
                    <a:pt x="6559" y="3593"/>
                    <a:pt x="6526" y="3560"/>
                    <a:pt x="6526" y="3520"/>
                  </a:cubicBezTo>
                  <a:cubicBezTo>
                    <a:pt x="6526" y="3479"/>
                    <a:pt x="6559" y="3446"/>
                    <a:pt x="6600" y="3446"/>
                  </a:cubicBezTo>
                  <a:cubicBezTo>
                    <a:pt x="6640" y="3446"/>
                    <a:pt x="6673" y="3479"/>
                    <a:pt x="6673" y="3520"/>
                  </a:cubicBezTo>
                  <a:cubicBezTo>
                    <a:pt x="6673" y="3560"/>
                    <a:pt x="6640" y="3593"/>
                    <a:pt x="6600" y="3593"/>
                  </a:cubicBezTo>
                  <a:close/>
                  <a:moveTo>
                    <a:pt x="6875" y="3321"/>
                  </a:moveTo>
                  <a:cubicBezTo>
                    <a:pt x="6835" y="3321"/>
                    <a:pt x="6802" y="3288"/>
                    <a:pt x="6802" y="3248"/>
                  </a:cubicBezTo>
                  <a:cubicBezTo>
                    <a:pt x="6802" y="3208"/>
                    <a:pt x="6835" y="3174"/>
                    <a:pt x="6875" y="3174"/>
                  </a:cubicBezTo>
                  <a:cubicBezTo>
                    <a:pt x="6916" y="3174"/>
                    <a:pt x="6949" y="3208"/>
                    <a:pt x="6949" y="3248"/>
                  </a:cubicBezTo>
                  <a:cubicBezTo>
                    <a:pt x="6949" y="3288"/>
                    <a:pt x="6916" y="3321"/>
                    <a:pt x="6875" y="3321"/>
                  </a:cubicBezTo>
                  <a:close/>
                  <a:moveTo>
                    <a:pt x="6949" y="3035"/>
                  </a:moveTo>
                  <a:cubicBezTo>
                    <a:pt x="6949" y="3076"/>
                    <a:pt x="6916" y="3109"/>
                    <a:pt x="6875" y="3109"/>
                  </a:cubicBezTo>
                  <a:cubicBezTo>
                    <a:pt x="6835" y="3109"/>
                    <a:pt x="6802" y="3076"/>
                    <a:pt x="6802" y="3035"/>
                  </a:cubicBezTo>
                  <a:cubicBezTo>
                    <a:pt x="6802" y="2845"/>
                    <a:pt x="6802" y="2845"/>
                    <a:pt x="6802" y="2845"/>
                  </a:cubicBezTo>
                  <a:cubicBezTo>
                    <a:pt x="6802" y="2804"/>
                    <a:pt x="6835" y="2771"/>
                    <a:pt x="6875" y="2771"/>
                  </a:cubicBezTo>
                  <a:cubicBezTo>
                    <a:pt x="6916" y="2771"/>
                    <a:pt x="6949" y="2804"/>
                    <a:pt x="6949" y="2845"/>
                  </a:cubicBezTo>
                  <a:cubicBezTo>
                    <a:pt x="6949" y="3035"/>
                    <a:pt x="6949" y="3035"/>
                    <a:pt x="6949" y="3035"/>
                  </a:cubicBezTo>
                  <a:close/>
                  <a:moveTo>
                    <a:pt x="7388" y="2473"/>
                  </a:moveTo>
                  <a:cubicBezTo>
                    <a:pt x="7388" y="2432"/>
                    <a:pt x="7422" y="2399"/>
                    <a:pt x="7462" y="2399"/>
                  </a:cubicBezTo>
                  <a:cubicBezTo>
                    <a:pt x="7502" y="2399"/>
                    <a:pt x="7535" y="2432"/>
                    <a:pt x="7535" y="2473"/>
                  </a:cubicBezTo>
                  <a:cubicBezTo>
                    <a:pt x="7535" y="2514"/>
                    <a:pt x="7502" y="2546"/>
                    <a:pt x="7462" y="2546"/>
                  </a:cubicBezTo>
                  <a:cubicBezTo>
                    <a:pt x="7422" y="2546"/>
                    <a:pt x="7388" y="2514"/>
                    <a:pt x="7388" y="2473"/>
                  </a:cubicBezTo>
                  <a:close/>
                  <a:moveTo>
                    <a:pt x="7540" y="3047"/>
                  </a:moveTo>
                  <a:cubicBezTo>
                    <a:pt x="7540" y="3088"/>
                    <a:pt x="7507" y="3121"/>
                    <a:pt x="7466" y="3121"/>
                  </a:cubicBezTo>
                  <a:cubicBezTo>
                    <a:pt x="7426" y="3121"/>
                    <a:pt x="7393" y="3088"/>
                    <a:pt x="7393" y="3047"/>
                  </a:cubicBezTo>
                  <a:cubicBezTo>
                    <a:pt x="7393" y="2709"/>
                    <a:pt x="7393" y="2709"/>
                    <a:pt x="7393" y="2709"/>
                  </a:cubicBezTo>
                  <a:cubicBezTo>
                    <a:pt x="7393" y="2668"/>
                    <a:pt x="7426" y="2634"/>
                    <a:pt x="7466" y="2634"/>
                  </a:cubicBezTo>
                  <a:cubicBezTo>
                    <a:pt x="7507" y="2634"/>
                    <a:pt x="7540" y="2668"/>
                    <a:pt x="7540" y="2709"/>
                  </a:cubicBezTo>
                  <a:cubicBezTo>
                    <a:pt x="7540" y="3047"/>
                    <a:pt x="7540" y="3047"/>
                    <a:pt x="7540" y="3047"/>
                  </a:cubicBezTo>
                  <a:close/>
                  <a:moveTo>
                    <a:pt x="7455" y="409"/>
                  </a:moveTo>
                  <a:cubicBezTo>
                    <a:pt x="7495" y="409"/>
                    <a:pt x="7529" y="442"/>
                    <a:pt x="7529" y="483"/>
                  </a:cubicBezTo>
                  <a:cubicBezTo>
                    <a:pt x="7529" y="523"/>
                    <a:pt x="7495" y="556"/>
                    <a:pt x="7455" y="556"/>
                  </a:cubicBezTo>
                  <a:cubicBezTo>
                    <a:pt x="7414" y="556"/>
                    <a:pt x="7382" y="523"/>
                    <a:pt x="7382" y="483"/>
                  </a:cubicBezTo>
                  <a:cubicBezTo>
                    <a:pt x="7382" y="442"/>
                    <a:pt x="7414" y="409"/>
                    <a:pt x="7455" y="409"/>
                  </a:cubicBezTo>
                  <a:close/>
                  <a:moveTo>
                    <a:pt x="7179" y="681"/>
                  </a:moveTo>
                  <a:cubicBezTo>
                    <a:pt x="7219" y="681"/>
                    <a:pt x="7253" y="714"/>
                    <a:pt x="7253" y="754"/>
                  </a:cubicBezTo>
                  <a:cubicBezTo>
                    <a:pt x="7253" y="794"/>
                    <a:pt x="7219" y="828"/>
                    <a:pt x="7179" y="828"/>
                  </a:cubicBezTo>
                  <a:cubicBezTo>
                    <a:pt x="7139" y="828"/>
                    <a:pt x="7105" y="794"/>
                    <a:pt x="7105" y="754"/>
                  </a:cubicBezTo>
                  <a:cubicBezTo>
                    <a:pt x="7105" y="714"/>
                    <a:pt x="7139" y="681"/>
                    <a:pt x="7179" y="681"/>
                  </a:cubicBezTo>
                  <a:close/>
                  <a:moveTo>
                    <a:pt x="7105" y="967"/>
                  </a:moveTo>
                  <a:cubicBezTo>
                    <a:pt x="7105" y="926"/>
                    <a:pt x="7139" y="894"/>
                    <a:pt x="7179" y="894"/>
                  </a:cubicBezTo>
                  <a:cubicBezTo>
                    <a:pt x="7219" y="894"/>
                    <a:pt x="7253" y="926"/>
                    <a:pt x="7253" y="967"/>
                  </a:cubicBezTo>
                  <a:cubicBezTo>
                    <a:pt x="7253" y="1157"/>
                    <a:pt x="7253" y="1157"/>
                    <a:pt x="7253" y="1157"/>
                  </a:cubicBezTo>
                  <a:cubicBezTo>
                    <a:pt x="7253" y="1198"/>
                    <a:pt x="7219" y="1231"/>
                    <a:pt x="7179" y="1231"/>
                  </a:cubicBezTo>
                  <a:cubicBezTo>
                    <a:pt x="7139" y="1231"/>
                    <a:pt x="7105" y="1198"/>
                    <a:pt x="7105" y="1157"/>
                  </a:cubicBezTo>
                  <a:cubicBezTo>
                    <a:pt x="7105" y="967"/>
                    <a:pt x="7105" y="967"/>
                    <a:pt x="7105" y="967"/>
                  </a:cubicBezTo>
                  <a:close/>
                  <a:moveTo>
                    <a:pt x="6666" y="1529"/>
                  </a:moveTo>
                  <a:cubicBezTo>
                    <a:pt x="6666" y="1570"/>
                    <a:pt x="6633" y="1603"/>
                    <a:pt x="6592" y="1603"/>
                  </a:cubicBezTo>
                  <a:cubicBezTo>
                    <a:pt x="6552" y="1603"/>
                    <a:pt x="6519" y="1570"/>
                    <a:pt x="6519" y="1529"/>
                  </a:cubicBezTo>
                  <a:cubicBezTo>
                    <a:pt x="6519" y="1488"/>
                    <a:pt x="6552" y="1456"/>
                    <a:pt x="6592" y="1456"/>
                  </a:cubicBezTo>
                  <a:cubicBezTo>
                    <a:pt x="6633" y="1456"/>
                    <a:pt x="6666" y="1488"/>
                    <a:pt x="6666" y="1529"/>
                  </a:cubicBezTo>
                  <a:close/>
                  <a:moveTo>
                    <a:pt x="6514" y="955"/>
                  </a:moveTo>
                  <a:cubicBezTo>
                    <a:pt x="6514" y="914"/>
                    <a:pt x="6548" y="882"/>
                    <a:pt x="6588" y="882"/>
                  </a:cubicBezTo>
                  <a:cubicBezTo>
                    <a:pt x="6628" y="882"/>
                    <a:pt x="6661" y="914"/>
                    <a:pt x="6661" y="955"/>
                  </a:cubicBezTo>
                  <a:cubicBezTo>
                    <a:pt x="6661" y="1293"/>
                    <a:pt x="6661" y="1293"/>
                    <a:pt x="6661" y="1293"/>
                  </a:cubicBezTo>
                  <a:cubicBezTo>
                    <a:pt x="6661" y="1334"/>
                    <a:pt x="6628" y="1368"/>
                    <a:pt x="6588" y="1368"/>
                  </a:cubicBezTo>
                  <a:cubicBezTo>
                    <a:pt x="6548" y="1368"/>
                    <a:pt x="6514" y="1334"/>
                    <a:pt x="6514" y="1293"/>
                  </a:cubicBezTo>
                  <a:cubicBezTo>
                    <a:pt x="6514" y="955"/>
                    <a:pt x="6514" y="955"/>
                    <a:pt x="6514" y="955"/>
                  </a:cubicBezTo>
                  <a:close/>
                  <a:moveTo>
                    <a:pt x="5928" y="852"/>
                  </a:moveTo>
                  <a:cubicBezTo>
                    <a:pt x="5928" y="811"/>
                    <a:pt x="5961" y="778"/>
                    <a:pt x="6001" y="778"/>
                  </a:cubicBezTo>
                  <a:cubicBezTo>
                    <a:pt x="6042" y="778"/>
                    <a:pt x="6075" y="811"/>
                    <a:pt x="6075" y="852"/>
                  </a:cubicBezTo>
                  <a:cubicBezTo>
                    <a:pt x="6075" y="1043"/>
                    <a:pt x="6075" y="1043"/>
                    <a:pt x="6075" y="1043"/>
                  </a:cubicBezTo>
                  <a:cubicBezTo>
                    <a:pt x="6075" y="1083"/>
                    <a:pt x="6042" y="1117"/>
                    <a:pt x="6001" y="1117"/>
                  </a:cubicBezTo>
                  <a:cubicBezTo>
                    <a:pt x="5961" y="1117"/>
                    <a:pt x="5928" y="1083"/>
                    <a:pt x="5928" y="1042"/>
                  </a:cubicBezTo>
                  <a:cubicBezTo>
                    <a:pt x="5928" y="852"/>
                    <a:pt x="5928" y="852"/>
                    <a:pt x="5928" y="852"/>
                  </a:cubicBezTo>
                  <a:close/>
                  <a:moveTo>
                    <a:pt x="5718" y="826"/>
                  </a:moveTo>
                  <a:cubicBezTo>
                    <a:pt x="5759" y="826"/>
                    <a:pt x="5792" y="858"/>
                    <a:pt x="5792" y="899"/>
                  </a:cubicBezTo>
                  <a:cubicBezTo>
                    <a:pt x="5792" y="940"/>
                    <a:pt x="5759" y="973"/>
                    <a:pt x="5718" y="973"/>
                  </a:cubicBezTo>
                  <a:cubicBezTo>
                    <a:pt x="5678" y="973"/>
                    <a:pt x="5645" y="940"/>
                    <a:pt x="5645" y="899"/>
                  </a:cubicBezTo>
                  <a:cubicBezTo>
                    <a:pt x="5645" y="858"/>
                    <a:pt x="5678" y="826"/>
                    <a:pt x="5718" y="826"/>
                  </a:cubicBezTo>
                  <a:close/>
                  <a:moveTo>
                    <a:pt x="5068" y="815"/>
                  </a:moveTo>
                  <a:cubicBezTo>
                    <a:pt x="5068" y="774"/>
                    <a:pt x="5101" y="742"/>
                    <a:pt x="5142" y="742"/>
                  </a:cubicBezTo>
                  <a:cubicBezTo>
                    <a:pt x="5182" y="742"/>
                    <a:pt x="5215" y="774"/>
                    <a:pt x="5215" y="815"/>
                  </a:cubicBezTo>
                  <a:cubicBezTo>
                    <a:pt x="5215" y="1006"/>
                    <a:pt x="5215" y="1006"/>
                    <a:pt x="5215" y="1006"/>
                  </a:cubicBezTo>
                  <a:cubicBezTo>
                    <a:pt x="5215" y="1046"/>
                    <a:pt x="5182" y="1080"/>
                    <a:pt x="5142" y="1080"/>
                  </a:cubicBezTo>
                  <a:cubicBezTo>
                    <a:pt x="5101" y="1080"/>
                    <a:pt x="5068" y="1046"/>
                    <a:pt x="5068" y="1006"/>
                  </a:cubicBezTo>
                  <a:cubicBezTo>
                    <a:pt x="5068" y="815"/>
                    <a:pt x="5068" y="815"/>
                    <a:pt x="5068" y="815"/>
                  </a:cubicBezTo>
                  <a:close/>
                  <a:moveTo>
                    <a:pt x="5142" y="1141"/>
                  </a:moveTo>
                  <a:cubicBezTo>
                    <a:pt x="5182" y="1141"/>
                    <a:pt x="5215" y="1173"/>
                    <a:pt x="5215" y="1214"/>
                  </a:cubicBezTo>
                  <a:cubicBezTo>
                    <a:pt x="5215" y="1255"/>
                    <a:pt x="5182" y="1288"/>
                    <a:pt x="5142" y="1288"/>
                  </a:cubicBezTo>
                  <a:cubicBezTo>
                    <a:pt x="5101" y="1288"/>
                    <a:pt x="5068" y="1255"/>
                    <a:pt x="5068" y="1214"/>
                  </a:cubicBezTo>
                  <a:cubicBezTo>
                    <a:pt x="5068" y="1173"/>
                    <a:pt x="5101" y="1141"/>
                    <a:pt x="5142" y="1141"/>
                  </a:cubicBezTo>
                  <a:close/>
                  <a:moveTo>
                    <a:pt x="4846" y="409"/>
                  </a:moveTo>
                  <a:cubicBezTo>
                    <a:pt x="4887" y="409"/>
                    <a:pt x="4920" y="442"/>
                    <a:pt x="4920" y="483"/>
                  </a:cubicBezTo>
                  <a:cubicBezTo>
                    <a:pt x="4920" y="523"/>
                    <a:pt x="4887" y="556"/>
                    <a:pt x="4846" y="556"/>
                  </a:cubicBezTo>
                  <a:cubicBezTo>
                    <a:pt x="4806" y="556"/>
                    <a:pt x="4773" y="523"/>
                    <a:pt x="4773" y="483"/>
                  </a:cubicBezTo>
                  <a:cubicBezTo>
                    <a:pt x="4773" y="442"/>
                    <a:pt x="4806" y="409"/>
                    <a:pt x="4846" y="409"/>
                  </a:cubicBezTo>
                  <a:close/>
                  <a:moveTo>
                    <a:pt x="4571" y="681"/>
                  </a:moveTo>
                  <a:cubicBezTo>
                    <a:pt x="4611" y="681"/>
                    <a:pt x="4644" y="714"/>
                    <a:pt x="4644" y="754"/>
                  </a:cubicBezTo>
                  <a:cubicBezTo>
                    <a:pt x="4644" y="794"/>
                    <a:pt x="4611" y="828"/>
                    <a:pt x="4571" y="828"/>
                  </a:cubicBezTo>
                  <a:cubicBezTo>
                    <a:pt x="4531" y="828"/>
                    <a:pt x="4497" y="794"/>
                    <a:pt x="4497" y="754"/>
                  </a:cubicBezTo>
                  <a:cubicBezTo>
                    <a:pt x="4497" y="714"/>
                    <a:pt x="4531" y="681"/>
                    <a:pt x="4571" y="681"/>
                  </a:cubicBezTo>
                  <a:close/>
                  <a:moveTo>
                    <a:pt x="4497" y="967"/>
                  </a:moveTo>
                  <a:cubicBezTo>
                    <a:pt x="4497" y="926"/>
                    <a:pt x="4531" y="894"/>
                    <a:pt x="4571" y="894"/>
                  </a:cubicBezTo>
                  <a:cubicBezTo>
                    <a:pt x="4611" y="894"/>
                    <a:pt x="4644" y="926"/>
                    <a:pt x="4644" y="967"/>
                  </a:cubicBezTo>
                  <a:cubicBezTo>
                    <a:pt x="4644" y="1157"/>
                    <a:pt x="4644" y="1157"/>
                    <a:pt x="4644" y="1157"/>
                  </a:cubicBezTo>
                  <a:cubicBezTo>
                    <a:pt x="4644" y="1198"/>
                    <a:pt x="4611" y="1231"/>
                    <a:pt x="4571" y="1231"/>
                  </a:cubicBezTo>
                  <a:cubicBezTo>
                    <a:pt x="4531" y="1231"/>
                    <a:pt x="4497" y="1198"/>
                    <a:pt x="4497" y="1157"/>
                  </a:cubicBezTo>
                  <a:cubicBezTo>
                    <a:pt x="4497" y="967"/>
                    <a:pt x="4497" y="967"/>
                    <a:pt x="4497" y="967"/>
                  </a:cubicBezTo>
                  <a:close/>
                  <a:moveTo>
                    <a:pt x="3914" y="922"/>
                  </a:moveTo>
                  <a:cubicBezTo>
                    <a:pt x="3926" y="898"/>
                    <a:pt x="3951" y="882"/>
                    <a:pt x="3980" y="882"/>
                  </a:cubicBezTo>
                  <a:cubicBezTo>
                    <a:pt x="4020" y="882"/>
                    <a:pt x="4053" y="914"/>
                    <a:pt x="4053" y="955"/>
                  </a:cubicBezTo>
                  <a:cubicBezTo>
                    <a:pt x="4053" y="1293"/>
                    <a:pt x="4053" y="1293"/>
                    <a:pt x="4053" y="1293"/>
                  </a:cubicBezTo>
                  <a:cubicBezTo>
                    <a:pt x="4053" y="1334"/>
                    <a:pt x="4020" y="1368"/>
                    <a:pt x="3980" y="1368"/>
                  </a:cubicBezTo>
                  <a:cubicBezTo>
                    <a:pt x="3951" y="1368"/>
                    <a:pt x="3925" y="1350"/>
                    <a:pt x="3913" y="1326"/>
                  </a:cubicBezTo>
                  <a:cubicBezTo>
                    <a:pt x="3914" y="922"/>
                    <a:pt x="3914" y="922"/>
                    <a:pt x="3914" y="922"/>
                  </a:cubicBezTo>
                  <a:close/>
                  <a:moveTo>
                    <a:pt x="3913" y="1509"/>
                  </a:moveTo>
                  <a:cubicBezTo>
                    <a:pt x="3922" y="1478"/>
                    <a:pt x="3951" y="1456"/>
                    <a:pt x="3984" y="1456"/>
                  </a:cubicBezTo>
                  <a:cubicBezTo>
                    <a:pt x="4025" y="1456"/>
                    <a:pt x="4058" y="1488"/>
                    <a:pt x="4058" y="1529"/>
                  </a:cubicBezTo>
                  <a:cubicBezTo>
                    <a:pt x="4058" y="1570"/>
                    <a:pt x="4025" y="1603"/>
                    <a:pt x="3984" y="1603"/>
                  </a:cubicBezTo>
                  <a:cubicBezTo>
                    <a:pt x="3951" y="1603"/>
                    <a:pt x="3922" y="1580"/>
                    <a:pt x="3913" y="1549"/>
                  </a:cubicBezTo>
                  <a:cubicBezTo>
                    <a:pt x="3913" y="1509"/>
                    <a:pt x="3913" y="1509"/>
                    <a:pt x="3913" y="1509"/>
                  </a:cubicBezTo>
                  <a:close/>
                  <a:moveTo>
                    <a:pt x="3688" y="409"/>
                  </a:moveTo>
                  <a:cubicBezTo>
                    <a:pt x="3729" y="409"/>
                    <a:pt x="3762" y="442"/>
                    <a:pt x="3762" y="483"/>
                  </a:cubicBezTo>
                  <a:cubicBezTo>
                    <a:pt x="3762" y="523"/>
                    <a:pt x="3729" y="556"/>
                    <a:pt x="3688" y="556"/>
                  </a:cubicBezTo>
                  <a:cubicBezTo>
                    <a:pt x="3648" y="556"/>
                    <a:pt x="3615" y="523"/>
                    <a:pt x="3615" y="483"/>
                  </a:cubicBezTo>
                  <a:cubicBezTo>
                    <a:pt x="3615" y="442"/>
                    <a:pt x="3648" y="409"/>
                    <a:pt x="3688" y="409"/>
                  </a:cubicBezTo>
                  <a:close/>
                  <a:moveTo>
                    <a:pt x="3413" y="681"/>
                  </a:moveTo>
                  <a:cubicBezTo>
                    <a:pt x="3453" y="681"/>
                    <a:pt x="3486" y="714"/>
                    <a:pt x="3486" y="754"/>
                  </a:cubicBezTo>
                  <a:cubicBezTo>
                    <a:pt x="3486" y="794"/>
                    <a:pt x="3453" y="828"/>
                    <a:pt x="3413" y="828"/>
                  </a:cubicBezTo>
                  <a:cubicBezTo>
                    <a:pt x="3372" y="828"/>
                    <a:pt x="3339" y="794"/>
                    <a:pt x="3339" y="754"/>
                  </a:cubicBezTo>
                  <a:cubicBezTo>
                    <a:pt x="3339" y="714"/>
                    <a:pt x="3372" y="681"/>
                    <a:pt x="3413" y="681"/>
                  </a:cubicBezTo>
                  <a:close/>
                  <a:moveTo>
                    <a:pt x="3339" y="967"/>
                  </a:moveTo>
                  <a:cubicBezTo>
                    <a:pt x="3339" y="926"/>
                    <a:pt x="3372" y="894"/>
                    <a:pt x="3413" y="894"/>
                  </a:cubicBezTo>
                  <a:cubicBezTo>
                    <a:pt x="3453" y="894"/>
                    <a:pt x="3486" y="926"/>
                    <a:pt x="3486" y="967"/>
                  </a:cubicBezTo>
                  <a:cubicBezTo>
                    <a:pt x="3486" y="1157"/>
                    <a:pt x="3486" y="1157"/>
                    <a:pt x="3486" y="1157"/>
                  </a:cubicBezTo>
                  <a:cubicBezTo>
                    <a:pt x="3486" y="1198"/>
                    <a:pt x="3453" y="1231"/>
                    <a:pt x="3413" y="1231"/>
                  </a:cubicBezTo>
                  <a:cubicBezTo>
                    <a:pt x="3372" y="1231"/>
                    <a:pt x="3339" y="1198"/>
                    <a:pt x="3339" y="1157"/>
                  </a:cubicBezTo>
                  <a:cubicBezTo>
                    <a:pt x="3339" y="967"/>
                    <a:pt x="3339" y="967"/>
                    <a:pt x="3339" y="967"/>
                  </a:cubicBezTo>
                  <a:close/>
                  <a:moveTo>
                    <a:pt x="2900" y="1529"/>
                  </a:moveTo>
                  <a:cubicBezTo>
                    <a:pt x="2900" y="1570"/>
                    <a:pt x="2867" y="1603"/>
                    <a:pt x="2826" y="1603"/>
                  </a:cubicBezTo>
                  <a:cubicBezTo>
                    <a:pt x="2786" y="1603"/>
                    <a:pt x="2753" y="1570"/>
                    <a:pt x="2753" y="1529"/>
                  </a:cubicBezTo>
                  <a:cubicBezTo>
                    <a:pt x="2753" y="1488"/>
                    <a:pt x="2786" y="1456"/>
                    <a:pt x="2826" y="1456"/>
                  </a:cubicBezTo>
                  <a:cubicBezTo>
                    <a:pt x="2867" y="1456"/>
                    <a:pt x="2900" y="1488"/>
                    <a:pt x="2900" y="1529"/>
                  </a:cubicBezTo>
                  <a:close/>
                  <a:moveTo>
                    <a:pt x="2748" y="955"/>
                  </a:moveTo>
                  <a:cubicBezTo>
                    <a:pt x="2748" y="914"/>
                    <a:pt x="2781" y="882"/>
                    <a:pt x="2822" y="882"/>
                  </a:cubicBezTo>
                  <a:cubicBezTo>
                    <a:pt x="2862" y="882"/>
                    <a:pt x="2895" y="914"/>
                    <a:pt x="2895" y="955"/>
                  </a:cubicBezTo>
                  <a:cubicBezTo>
                    <a:pt x="2895" y="1293"/>
                    <a:pt x="2895" y="1293"/>
                    <a:pt x="2895" y="1293"/>
                  </a:cubicBezTo>
                  <a:cubicBezTo>
                    <a:pt x="2895" y="1334"/>
                    <a:pt x="2862" y="1368"/>
                    <a:pt x="2822" y="1368"/>
                  </a:cubicBezTo>
                  <a:cubicBezTo>
                    <a:pt x="2781" y="1368"/>
                    <a:pt x="2748" y="1334"/>
                    <a:pt x="2748" y="1293"/>
                  </a:cubicBezTo>
                  <a:cubicBezTo>
                    <a:pt x="2748" y="955"/>
                    <a:pt x="2748" y="955"/>
                    <a:pt x="2748" y="955"/>
                  </a:cubicBezTo>
                  <a:close/>
                  <a:moveTo>
                    <a:pt x="2162" y="852"/>
                  </a:moveTo>
                  <a:cubicBezTo>
                    <a:pt x="2162" y="811"/>
                    <a:pt x="2195" y="778"/>
                    <a:pt x="2235" y="778"/>
                  </a:cubicBezTo>
                  <a:cubicBezTo>
                    <a:pt x="2276" y="778"/>
                    <a:pt x="2309" y="811"/>
                    <a:pt x="2309" y="852"/>
                  </a:cubicBezTo>
                  <a:cubicBezTo>
                    <a:pt x="2309" y="1043"/>
                    <a:pt x="2309" y="1043"/>
                    <a:pt x="2309" y="1043"/>
                  </a:cubicBezTo>
                  <a:cubicBezTo>
                    <a:pt x="2309" y="1083"/>
                    <a:pt x="2276" y="1117"/>
                    <a:pt x="2235" y="1117"/>
                  </a:cubicBezTo>
                  <a:cubicBezTo>
                    <a:pt x="2195" y="1117"/>
                    <a:pt x="2162" y="1083"/>
                    <a:pt x="2162" y="1042"/>
                  </a:cubicBezTo>
                  <a:cubicBezTo>
                    <a:pt x="2162" y="852"/>
                    <a:pt x="2162" y="852"/>
                    <a:pt x="2162" y="852"/>
                  </a:cubicBezTo>
                  <a:close/>
                  <a:moveTo>
                    <a:pt x="1952" y="826"/>
                  </a:moveTo>
                  <a:cubicBezTo>
                    <a:pt x="1993" y="826"/>
                    <a:pt x="2026" y="858"/>
                    <a:pt x="2026" y="899"/>
                  </a:cubicBezTo>
                  <a:cubicBezTo>
                    <a:pt x="2026" y="940"/>
                    <a:pt x="1993" y="973"/>
                    <a:pt x="1952" y="973"/>
                  </a:cubicBezTo>
                  <a:cubicBezTo>
                    <a:pt x="1911" y="973"/>
                    <a:pt x="1879" y="940"/>
                    <a:pt x="1879" y="899"/>
                  </a:cubicBezTo>
                  <a:cubicBezTo>
                    <a:pt x="1879" y="858"/>
                    <a:pt x="1911" y="826"/>
                    <a:pt x="1952" y="826"/>
                  </a:cubicBezTo>
                  <a:close/>
                  <a:moveTo>
                    <a:pt x="1301" y="815"/>
                  </a:moveTo>
                  <a:cubicBezTo>
                    <a:pt x="1301" y="774"/>
                    <a:pt x="1334" y="742"/>
                    <a:pt x="1375" y="742"/>
                  </a:cubicBezTo>
                  <a:cubicBezTo>
                    <a:pt x="1416" y="742"/>
                    <a:pt x="1448" y="774"/>
                    <a:pt x="1448" y="815"/>
                  </a:cubicBezTo>
                  <a:cubicBezTo>
                    <a:pt x="1448" y="1006"/>
                    <a:pt x="1448" y="1006"/>
                    <a:pt x="1448" y="1006"/>
                  </a:cubicBezTo>
                  <a:cubicBezTo>
                    <a:pt x="1448" y="1046"/>
                    <a:pt x="1416" y="1080"/>
                    <a:pt x="1375" y="1080"/>
                  </a:cubicBezTo>
                  <a:cubicBezTo>
                    <a:pt x="1334" y="1080"/>
                    <a:pt x="1301" y="1046"/>
                    <a:pt x="1301" y="1006"/>
                  </a:cubicBezTo>
                  <a:cubicBezTo>
                    <a:pt x="1301" y="815"/>
                    <a:pt x="1301" y="815"/>
                    <a:pt x="1301" y="815"/>
                  </a:cubicBezTo>
                  <a:close/>
                  <a:moveTo>
                    <a:pt x="1375" y="1141"/>
                  </a:moveTo>
                  <a:cubicBezTo>
                    <a:pt x="1416" y="1141"/>
                    <a:pt x="1448" y="1173"/>
                    <a:pt x="1448" y="1214"/>
                  </a:cubicBezTo>
                  <a:cubicBezTo>
                    <a:pt x="1448" y="1255"/>
                    <a:pt x="1416" y="1288"/>
                    <a:pt x="1375" y="1288"/>
                  </a:cubicBezTo>
                  <a:cubicBezTo>
                    <a:pt x="1334" y="1288"/>
                    <a:pt x="1301" y="1255"/>
                    <a:pt x="1301" y="1214"/>
                  </a:cubicBezTo>
                  <a:cubicBezTo>
                    <a:pt x="1301" y="1173"/>
                    <a:pt x="1334" y="1141"/>
                    <a:pt x="1375" y="1141"/>
                  </a:cubicBezTo>
                  <a:close/>
                  <a:moveTo>
                    <a:pt x="1080" y="409"/>
                  </a:moveTo>
                  <a:cubicBezTo>
                    <a:pt x="1121" y="409"/>
                    <a:pt x="1154" y="442"/>
                    <a:pt x="1154" y="483"/>
                  </a:cubicBezTo>
                  <a:cubicBezTo>
                    <a:pt x="1154" y="523"/>
                    <a:pt x="1121" y="556"/>
                    <a:pt x="1080" y="556"/>
                  </a:cubicBezTo>
                  <a:cubicBezTo>
                    <a:pt x="1040" y="556"/>
                    <a:pt x="1007" y="523"/>
                    <a:pt x="1007" y="483"/>
                  </a:cubicBezTo>
                  <a:cubicBezTo>
                    <a:pt x="1007" y="442"/>
                    <a:pt x="1040" y="409"/>
                    <a:pt x="1080" y="409"/>
                  </a:cubicBezTo>
                  <a:close/>
                  <a:moveTo>
                    <a:pt x="805" y="681"/>
                  </a:moveTo>
                  <a:cubicBezTo>
                    <a:pt x="845" y="681"/>
                    <a:pt x="878" y="714"/>
                    <a:pt x="878" y="754"/>
                  </a:cubicBezTo>
                  <a:cubicBezTo>
                    <a:pt x="878" y="794"/>
                    <a:pt x="845" y="828"/>
                    <a:pt x="805" y="828"/>
                  </a:cubicBezTo>
                  <a:cubicBezTo>
                    <a:pt x="764" y="828"/>
                    <a:pt x="731" y="794"/>
                    <a:pt x="731" y="754"/>
                  </a:cubicBezTo>
                  <a:cubicBezTo>
                    <a:pt x="731" y="714"/>
                    <a:pt x="764" y="681"/>
                    <a:pt x="805" y="681"/>
                  </a:cubicBezTo>
                  <a:close/>
                  <a:moveTo>
                    <a:pt x="731" y="967"/>
                  </a:moveTo>
                  <a:cubicBezTo>
                    <a:pt x="731" y="926"/>
                    <a:pt x="764" y="894"/>
                    <a:pt x="805" y="894"/>
                  </a:cubicBezTo>
                  <a:cubicBezTo>
                    <a:pt x="845" y="894"/>
                    <a:pt x="878" y="926"/>
                    <a:pt x="878" y="967"/>
                  </a:cubicBezTo>
                  <a:cubicBezTo>
                    <a:pt x="878" y="1157"/>
                    <a:pt x="878" y="1157"/>
                    <a:pt x="878" y="1157"/>
                  </a:cubicBezTo>
                  <a:cubicBezTo>
                    <a:pt x="878" y="1198"/>
                    <a:pt x="845" y="1231"/>
                    <a:pt x="805" y="1231"/>
                  </a:cubicBezTo>
                  <a:cubicBezTo>
                    <a:pt x="764" y="1231"/>
                    <a:pt x="731" y="1198"/>
                    <a:pt x="731" y="1157"/>
                  </a:cubicBezTo>
                  <a:cubicBezTo>
                    <a:pt x="731" y="967"/>
                    <a:pt x="731" y="967"/>
                    <a:pt x="731" y="967"/>
                  </a:cubicBezTo>
                  <a:close/>
                  <a:moveTo>
                    <a:pt x="292" y="1529"/>
                  </a:moveTo>
                  <a:cubicBezTo>
                    <a:pt x="292" y="1570"/>
                    <a:pt x="258" y="1603"/>
                    <a:pt x="218" y="1603"/>
                  </a:cubicBezTo>
                  <a:cubicBezTo>
                    <a:pt x="178" y="1603"/>
                    <a:pt x="145" y="1570"/>
                    <a:pt x="145" y="1529"/>
                  </a:cubicBezTo>
                  <a:cubicBezTo>
                    <a:pt x="145" y="1488"/>
                    <a:pt x="178" y="1456"/>
                    <a:pt x="218" y="1456"/>
                  </a:cubicBezTo>
                  <a:cubicBezTo>
                    <a:pt x="258" y="1456"/>
                    <a:pt x="292" y="1488"/>
                    <a:pt x="292" y="1529"/>
                  </a:cubicBezTo>
                  <a:close/>
                  <a:moveTo>
                    <a:pt x="140" y="955"/>
                  </a:moveTo>
                  <a:cubicBezTo>
                    <a:pt x="140" y="914"/>
                    <a:pt x="173" y="882"/>
                    <a:pt x="214" y="882"/>
                  </a:cubicBezTo>
                  <a:cubicBezTo>
                    <a:pt x="254" y="882"/>
                    <a:pt x="287" y="914"/>
                    <a:pt x="287" y="955"/>
                  </a:cubicBezTo>
                  <a:cubicBezTo>
                    <a:pt x="287" y="1293"/>
                    <a:pt x="287" y="1293"/>
                    <a:pt x="287" y="1293"/>
                  </a:cubicBezTo>
                  <a:cubicBezTo>
                    <a:pt x="287" y="1334"/>
                    <a:pt x="254" y="1368"/>
                    <a:pt x="214" y="1368"/>
                  </a:cubicBezTo>
                  <a:cubicBezTo>
                    <a:pt x="173" y="1368"/>
                    <a:pt x="140" y="1334"/>
                    <a:pt x="140" y="1293"/>
                  </a:cubicBezTo>
                  <a:cubicBezTo>
                    <a:pt x="140" y="955"/>
                    <a:pt x="140" y="955"/>
                    <a:pt x="140" y="95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0" name="Freeform 44"/>
            <p:cNvSpPr>
              <a:spLocks/>
            </p:cNvSpPr>
            <p:nvPr userDrawn="1"/>
          </p:nvSpPr>
          <p:spPr bwMode="auto">
            <a:xfrm>
              <a:off x="2070100" y="1039813"/>
              <a:ext cx="176213" cy="579438"/>
            </a:xfrm>
            <a:custGeom>
              <a:avLst/>
              <a:gdLst>
                <a:gd name="T0" fmla="*/ 73 w 147"/>
                <a:gd name="T1" fmla="*/ 486 h 486"/>
                <a:gd name="T2" fmla="*/ 147 w 147"/>
                <a:gd name="T3" fmla="*/ 412 h 486"/>
                <a:gd name="T4" fmla="*/ 147 w 147"/>
                <a:gd name="T5" fmla="*/ 74 h 486"/>
                <a:gd name="T6" fmla="*/ 73 w 147"/>
                <a:gd name="T7" fmla="*/ 0 h 486"/>
                <a:gd name="T8" fmla="*/ 0 w 147"/>
                <a:gd name="T9" fmla="*/ 74 h 486"/>
                <a:gd name="T10" fmla="*/ 0 w 147"/>
                <a:gd name="T11" fmla="*/ 412 h 486"/>
                <a:gd name="T12" fmla="*/ 73 w 1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147" h="486">
                  <a:moveTo>
                    <a:pt x="73" y="486"/>
                  </a:moveTo>
                  <a:cubicBezTo>
                    <a:pt x="113" y="486"/>
                    <a:pt x="147" y="453"/>
                    <a:pt x="147" y="412"/>
                  </a:cubicBezTo>
                  <a:cubicBezTo>
                    <a:pt x="147" y="412"/>
                    <a:pt x="147" y="412"/>
                    <a:pt x="147" y="74"/>
                  </a:cubicBezTo>
                  <a:cubicBezTo>
                    <a:pt x="147" y="33"/>
                    <a:pt x="113" y="0"/>
                    <a:pt x="73" y="0"/>
                  </a:cubicBezTo>
                  <a:cubicBezTo>
                    <a:pt x="32" y="0"/>
                    <a:pt x="0" y="33"/>
                    <a:pt x="0" y="74"/>
                  </a:cubicBezTo>
                  <a:cubicBezTo>
                    <a:pt x="0" y="74"/>
                    <a:pt x="0" y="74"/>
                    <a:pt x="0" y="412"/>
                  </a:cubicBezTo>
                  <a:cubicBezTo>
                    <a:pt x="0" y="453"/>
                    <a:pt x="32" y="486"/>
                    <a:pt x="73" y="48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1" name="Freeform 45"/>
            <p:cNvSpPr>
              <a:spLocks/>
            </p:cNvSpPr>
            <p:nvPr userDrawn="1"/>
          </p:nvSpPr>
          <p:spPr bwMode="auto">
            <a:xfrm>
              <a:off x="3449638" y="1258888"/>
              <a:ext cx="176213" cy="404813"/>
            </a:xfrm>
            <a:custGeom>
              <a:avLst/>
              <a:gdLst>
                <a:gd name="T0" fmla="*/ 74 w 148"/>
                <a:gd name="T1" fmla="*/ 339 h 339"/>
                <a:gd name="T2" fmla="*/ 148 w 148"/>
                <a:gd name="T3" fmla="*/ 265 h 339"/>
                <a:gd name="T4" fmla="*/ 148 w 148"/>
                <a:gd name="T5" fmla="*/ 74 h 339"/>
                <a:gd name="T6" fmla="*/ 74 w 148"/>
                <a:gd name="T7" fmla="*/ 0 h 339"/>
                <a:gd name="T8" fmla="*/ 0 w 148"/>
                <a:gd name="T9" fmla="*/ 74 h 339"/>
                <a:gd name="T10" fmla="*/ 0 w 148"/>
                <a:gd name="T11" fmla="*/ 265 h 339"/>
                <a:gd name="T12" fmla="*/ 74 w 148"/>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48" h="339">
                  <a:moveTo>
                    <a:pt x="74" y="339"/>
                  </a:moveTo>
                  <a:cubicBezTo>
                    <a:pt x="115" y="339"/>
                    <a:pt x="148" y="306"/>
                    <a:pt x="148" y="265"/>
                  </a:cubicBezTo>
                  <a:cubicBezTo>
                    <a:pt x="148" y="265"/>
                    <a:pt x="148" y="265"/>
                    <a:pt x="148" y="74"/>
                  </a:cubicBezTo>
                  <a:cubicBezTo>
                    <a:pt x="148" y="33"/>
                    <a:pt x="115" y="0"/>
                    <a:pt x="74" y="0"/>
                  </a:cubicBezTo>
                  <a:cubicBezTo>
                    <a:pt x="33" y="0"/>
                    <a:pt x="0" y="33"/>
                    <a:pt x="0" y="74"/>
                  </a:cubicBezTo>
                  <a:cubicBezTo>
                    <a:pt x="0" y="74"/>
                    <a:pt x="0" y="74"/>
                    <a:pt x="0" y="265"/>
                  </a:cubicBezTo>
                  <a:cubicBezTo>
                    <a:pt x="0" y="306"/>
                    <a:pt x="33" y="339"/>
                    <a:pt x="74" y="3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2" name="Oval 46"/>
            <p:cNvSpPr>
              <a:spLocks noChangeArrowheads="1"/>
            </p:cNvSpPr>
            <p:nvPr userDrawn="1"/>
          </p:nvSpPr>
          <p:spPr bwMode="auto">
            <a:xfrm>
              <a:off x="1714500" y="612776"/>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3" name="Freeform 47"/>
            <p:cNvSpPr>
              <a:spLocks/>
            </p:cNvSpPr>
            <p:nvPr userDrawn="1"/>
          </p:nvSpPr>
          <p:spPr bwMode="auto">
            <a:xfrm>
              <a:off x="2760663" y="1162051"/>
              <a:ext cx="174625" cy="401638"/>
            </a:xfrm>
            <a:custGeom>
              <a:avLst/>
              <a:gdLst>
                <a:gd name="T0" fmla="*/ 73 w 147"/>
                <a:gd name="T1" fmla="*/ 337 h 337"/>
                <a:gd name="T2" fmla="*/ 147 w 147"/>
                <a:gd name="T3" fmla="*/ 264 h 337"/>
                <a:gd name="T4" fmla="*/ 147 w 147"/>
                <a:gd name="T5" fmla="*/ 74 h 337"/>
                <a:gd name="T6" fmla="*/ 73 w 147"/>
                <a:gd name="T7" fmla="*/ 0 h 337"/>
                <a:gd name="T8" fmla="*/ 0 w 147"/>
                <a:gd name="T9" fmla="*/ 74 h 337"/>
                <a:gd name="T10" fmla="*/ 0 w 147"/>
                <a:gd name="T11" fmla="*/ 264 h 337"/>
                <a:gd name="T12" fmla="*/ 73 w 147"/>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147" h="337">
                  <a:moveTo>
                    <a:pt x="73" y="337"/>
                  </a:moveTo>
                  <a:cubicBezTo>
                    <a:pt x="114" y="337"/>
                    <a:pt x="147" y="305"/>
                    <a:pt x="147" y="264"/>
                  </a:cubicBezTo>
                  <a:cubicBezTo>
                    <a:pt x="147" y="264"/>
                    <a:pt x="147" y="264"/>
                    <a:pt x="147" y="74"/>
                  </a:cubicBezTo>
                  <a:cubicBezTo>
                    <a:pt x="147" y="33"/>
                    <a:pt x="114" y="0"/>
                    <a:pt x="73" y="0"/>
                  </a:cubicBezTo>
                  <a:cubicBezTo>
                    <a:pt x="32" y="0"/>
                    <a:pt x="0" y="33"/>
                    <a:pt x="0" y="74"/>
                  </a:cubicBezTo>
                  <a:cubicBezTo>
                    <a:pt x="0" y="74"/>
                    <a:pt x="0" y="74"/>
                    <a:pt x="0" y="264"/>
                  </a:cubicBezTo>
                  <a:cubicBezTo>
                    <a:pt x="0" y="305"/>
                    <a:pt x="32" y="337"/>
                    <a:pt x="73" y="33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4" name="Oval 48"/>
            <p:cNvSpPr>
              <a:spLocks noChangeArrowheads="1"/>
            </p:cNvSpPr>
            <p:nvPr userDrawn="1"/>
          </p:nvSpPr>
          <p:spPr bwMode="auto">
            <a:xfrm>
              <a:off x="2070100" y="803276"/>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5" name="Oval 49"/>
            <p:cNvSpPr>
              <a:spLocks noChangeArrowheads="1"/>
            </p:cNvSpPr>
            <p:nvPr userDrawn="1"/>
          </p:nvSpPr>
          <p:spPr bwMode="auto">
            <a:xfrm>
              <a:off x="3449638" y="1022351"/>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4" name="Retângulo 3"/>
          <p:cNvSpPr/>
          <p:nvPr userDrawn="1"/>
        </p:nvSpPr>
        <p:spPr>
          <a:xfrm>
            <a:off x="0" y="6768251"/>
            <a:ext cx="9144000" cy="89749"/>
          </a:xfrm>
          <a:prstGeom prst="rect">
            <a:avLst/>
          </a:prstGeom>
          <a:solidFill>
            <a:srgbClr val="6F7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p:cNvSpPr/>
          <p:nvPr userDrawn="1"/>
        </p:nvSpPr>
        <p:spPr>
          <a:xfrm flipV="1">
            <a:off x="0" y="6722532"/>
            <a:ext cx="9144000" cy="45719"/>
          </a:xfrm>
          <a:prstGeom prst="rect">
            <a:avLst/>
          </a:prstGeom>
          <a:solidFill>
            <a:srgbClr val="41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userDrawn="1"/>
        </p:nvSpPr>
        <p:spPr>
          <a:xfrm>
            <a:off x="2939983" y="1772816"/>
            <a:ext cx="3264035" cy="1323439"/>
          </a:xfrm>
          <a:prstGeom prst="rect">
            <a:avLst/>
          </a:prstGeom>
          <a:noFill/>
        </p:spPr>
        <p:txBody>
          <a:bodyPr wrap="none" rtlCol="0">
            <a:spAutoFit/>
          </a:bodyPr>
          <a:lstStyle/>
          <a:p>
            <a:r>
              <a:rPr lang="pt-BR" sz="8000" b="1" dirty="0">
                <a:solidFill>
                  <a:srgbClr val="85847F"/>
                </a:solidFill>
              </a:rPr>
              <a:t>ISPRE</a:t>
            </a:r>
          </a:p>
        </p:txBody>
      </p:sp>
      <p:sp>
        <p:nvSpPr>
          <p:cNvPr id="58" name="CaixaDeTexto 57">
            <a:extLst>
              <a:ext uri="{FF2B5EF4-FFF2-40B4-BE49-F238E27FC236}">
                <a16:creationId xmlns:a16="http://schemas.microsoft.com/office/drawing/2014/main" id="{D1A2B6BE-A9F2-1D42-8EA3-8B63688BFBBD}"/>
              </a:ext>
            </a:extLst>
          </p:cNvPr>
          <p:cNvSpPr txBox="1"/>
          <p:nvPr userDrawn="1"/>
        </p:nvSpPr>
        <p:spPr>
          <a:xfrm>
            <a:off x="1984610" y="2859475"/>
            <a:ext cx="5174815" cy="400110"/>
          </a:xfrm>
          <a:prstGeom prst="rect">
            <a:avLst/>
          </a:prstGeom>
          <a:noFill/>
        </p:spPr>
        <p:txBody>
          <a:bodyPr wrap="none" rtlCol="0">
            <a:spAutoFit/>
          </a:bodyPr>
          <a:lstStyle/>
          <a:p>
            <a:pPr algn="ctr"/>
            <a:r>
              <a:rPr lang="pt-BR" sz="2000" b="1" dirty="0" err="1">
                <a:solidFill>
                  <a:srgbClr val="85847F"/>
                </a:solidFill>
                <a:latin typeface="+mj-lt"/>
              </a:rPr>
              <a:t>Índice</a:t>
            </a:r>
            <a:r>
              <a:rPr lang="pt-BR" sz="2000" b="1" dirty="0">
                <a:solidFill>
                  <a:srgbClr val="85847F"/>
                </a:solidFill>
                <a:latin typeface="+mj-lt"/>
              </a:rPr>
              <a:t> de </a:t>
            </a:r>
            <a:r>
              <a:rPr lang="pt-BR" sz="2000" b="1" dirty="0" err="1">
                <a:solidFill>
                  <a:srgbClr val="85847F"/>
                </a:solidFill>
                <a:latin typeface="+mj-lt"/>
              </a:rPr>
              <a:t>la</a:t>
            </a:r>
            <a:r>
              <a:rPr lang="pt-BR" sz="2000" b="1" dirty="0">
                <a:solidFill>
                  <a:srgbClr val="85847F"/>
                </a:solidFill>
                <a:latin typeface="+mj-lt"/>
              </a:rPr>
              <a:t> </a:t>
            </a:r>
            <a:r>
              <a:rPr lang="pt-BR" sz="2000" b="1" dirty="0" err="1">
                <a:solidFill>
                  <a:srgbClr val="85847F"/>
                </a:solidFill>
                <a:latin typeface="+mj-lt"/>
              </a:rPr>
              <a:t>Satisfacción</a:t>
            </a:r>
            <a:r>
              <a:rPr lang="pt-BR" sz="2000" b="1" dirty="0">
                <a:solidFill>
                  <a:srgbClr val="85847F"/>
                </a:solidFill>
                <a:latin typeface="+mj-lt"/>
              </a:rPr>
              <a:t> </a:t>
            </a:r>
            <a:r>
              <a:rPr lang="pt-BR" sz="2000" b="1" dirty="0" err="1">
                <a:solidFill>
                  <a:srgbClr val="85847F"/>
                </a:solidFill>
                <a:latin typeface="+mj-lt"/>
              </a:rPr>
              <a:t>con</a:t>
            </a:r>
            <a:r>
              <a:rPr lang="pt-BR" sz="2000" b="1" dirty="0">
                <a:solidFill>
                  <a:srgbClr val="85847F"/>
                </a:solidFill>
                <a:latin typeface="+mj-lt"/>
              </a:rPr>
              <a:t> </a:t>
            </a:r>
            <a:r>
              <a:rPr lang="pt-BR" sz="2000" b="1" dirty="0" err="1">
                <a:solidFill>
                  <a:srgbClr val="85847F"/>
                </a:solidFill>
                <a:latin typeface="+mj-lt"/>
              </a:rPr>
              <a:t>el</a:t>
            </a:r>
            <a:r>
              <a:rPr lang="pt-BR" sz="2000" b="1" dirty="0">
                <a:solidFill>
                  <a:srgbClr val="85847F"/>
                </a:solidFill>
                <a:latin typeface="+mj-lt"/>
              </a:rPr>
              <a:t> </a:t>
            </a:r>
            <a:r>
              <a:rPr lang="pt-BR" sz="2000" b="1" dirty="0" err="1">
                <a:solidFill>
                  <a:srgbClr val="85847F"/>
                </a:solidFill>
                <a:latin typeface="+mj-lt"/>
              </a:rPr>
              <a:t>Precio</a:t>
            </a:r>
            <a:r>
              <a:rPr lang="pt-BR" sz="2000" b="1" dirty="0">
                <a:solidFill>
                  <a:srgbClr val="85847F"/>
                </a:solidFill>
                <a:latin typeface="+mj-lt"/>
              </a:rPr>
              <a:t> </a:t>
            </a:r>
            <a:r>
              <a:rPr lang="pt-BR" sz="2000" b="1" dirty="0" err="1">
                <a:solidFill>
                  <a:srgbClr val="85847F"/>
                </a:solidFill>
                <a:latin typeface="+mj-lt"/>
              </a:rPr>
              <a:t>Percibido</a:t>
            </a:r>
            <a:endParaRPr lang="pt-BR" sz="2000" b="1" dirty="0">
              <a:solidFill>
                <a:srgbClr val="85847F"/>
              </a:solidFill>
              <a:latin typeface="+mj-lt"/>
            </a:endParaRPr>
          </a:p>
        </p:txBody>
      </p:sp>
    </p:spTree>
    <p:extLst>
      <p:ext uri="{BB962C8B-B14F-4D97-AF65-F5344CB8AC3E}">
        <p14:creationId xmlns:p14="http://schemas.microsoft.com/office/powerpoint/2010/main" val="225029652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IICP - ÍNDICE DE INSATISFACCIÓN CON ">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7" name="Retângulo 56"/>
          <p:cNvSpPr/>
          <p:nvPr userDrawn="1"/>
        </p:nvSpPr>
        <p:spPr>
          <a:xfrm>
            <a:off x="0" y="2631545"/>
            <a:ext cx="9144000" cy="4226455"/>
          </a:xfrm>
          <a:prstGeom prst="rect">
            <a:avLst/>
          </a:prstGeom>
          <a:solidFill>
            <a:schemeClr val="tx1">
              <a:lumMod val="65000"/>
              <a:lumOff val="3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6" name="Grupo 55"/>
          <p:cNvGrpSpPr/>
          <p:nvPr userDrawn="1"/>
        </p:nvGrpSpPr>
        <p:grpSpPr>
          <a:xfrm>
            <a:off x="0" y="33864"/>
            <a:ext cx="9144000" cy="5632450"/>
            <a:chOff x="0" y="612776"/>
            <a:chExt cx="9144000" cy="5632450"/>
          </a:xfrm>
          <a:solidFill>
            <a:schemeClr val="bg1"/>
          </a:solidFill>
          <a:effectLst/>
        </p:grpSpPr>
        <p:sp>
          <p:nvSpPr>
            <p:cNvPr id="11" name="Oval 5"/>
            <p:cNvSpPr>
              <a:spLocks noChangeArrowheads="1"/>
            </p:cNvSpPr>
            <p:nvPr userDrawn="1"/>
          </p:nvSpPr>
          <p:spPr bwMode="auto">
            <a:xfrm>
              <a:off x="2770188" y="6069013"/>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2" name="Oval 6"/>
            <p:cNvSpPr>
              <a:spLocks noChangeArrowheads="1"/>
            </p:cNvSpPr>
            <p:nvPr userDrawn="1"/>
          </p:nvSpPr>
          <p:spPr bwMode="auto">
            <a:xfrm>
              <a:off x="3468688" y="5881688"/>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3" name="Oval 7"/>
            <p:cNvSpPr>
              <a:spLocks noChangeArrowheads="1"/>
            </p:cNvSpPr>
            <p:nvPr userDrawn="1"/>
          </p:nvSpPr>
          <p:spPr bwMode="auto">
            <a:xfrm>
              <a:off x="4149725" y="5659438"/>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4" name="Oval 8"/>
            <p:cNvSpPr>
              <a:spLocks noChangeArrowheads="1"/>
            </p:cNvSpPr>
            <p:nvPr userDrawn="1"/>
          </p:nvSpPr>
          <p:spPr bwMode="auto">
            <a:xfrm>
              <a:off x="4837113" y="5881688"/>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5" name="Freeform 9"/>
            <p:cNvSpPr>
              <a:spLocks/>
            </p:cNvSpPr>
            <p:nvPr userDrawn="1"/>
          </p:nvSpPr>
          <p:spPr bwMode="auto">
            <a:xfrm>
              <a:off x="2414588" y="5237163"/>
              <a:ext cx="174625" cy="581025"/>
            </a:xfrm>
            <a:custGeom>
              <a:avLst/>
              <a:gdLst>
                <a:gd name="T0" fmla="*/ 74 w 147"/>
                <a:gd name="T1" fmla="*/ 0 h 487"/>
                <a:gd name="T2" fmla="*/ 0 w 147"/>
                <a:gd name="T3" fmla="*/ 74 h 487"/>
                <a:gd name="T4" fmla="*/ 0 w 147"/>
                <a:gd name="T5" fmla="*/ 412 h 487"/>
                <a:gd name="T6" fmla="*/ 74 w 147"/>
                <a:gd name="T7" fmla="*/ 487 h 487"/>
                <a:gd name="T8" fmla="*/ 147 w 147"/>
                <a:gd name="T9" fmla="*/ 412 h 487"/>
                <a:gd name="T10" fmla="*/ 147 w 147"/>
                <a:gd name="T11" fmla="*/ 74 h 487"/>
                <a:gd name="T12" fmla="*/ 74 w 147"/>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147" h="487">
                  <a:moveTo>
                    <a:pt x="74" y="0"/>
                  </a:moveTo>
                  <a:cubicBezTo>
                    <a:pt x="33" y="0"/>
                    <a:pt x="0" y="33"/>
                    <a:pt x="0" y="74"/>
                  </a:cubicBezTo>
                  <a:cubicBezTo>
                    <a:pt x="0" y="74"/>
                    <a:pt x="0" y="74"/>
                    <a:pt x="0" y="412"/>
                  </a:cubicBezTo>
                  <a:cubicBezTo>
                    <a:pt x="0" y="453"/>
                    <a:pt x="33" y="487"/>
                    <a:pt x="74" y="487"/>
                  </a:cubicBezTo>
                  <a:cubicBezTo>
                    <a:pt x="115" y="487"/>
                    <a:pt x="147" y="453"/>
                    <a:pt x="147" y="412"/>
                  </a:cubicBezTo>
                  <a:cubicBezTo>
                    <a:pt x="147" y="412"/>
                    <a:pt x="147" y="412"/>
                    <a:pt x="147" y="74"/>
                  </a:cubicBezTo>
                  <a:cubicBezTo>
                    <a:pt x="147" y="33"/>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6" name="Freeform 10"/>
            <p:cNvSpPr>
              <a:spLocks/>
            </p:cNvSpPr>
            <p:nvPr userDrawn="1"/>
          </p:nvSpPr>
          <p:spPr bwMode="auto">
            <a:xfrm>
              <a:off x="4149725" y="5194301"/>
              <a:ext cx="174625" cy="403225"/>
            </a:xfrm>
            <a:custGeom>
              <a:avLst/>
              <a:gdLst>
                <a:gd name="T0" fmla="*/ 74 w 147"/>
                <a:gd name="T1" fmla="*/ 0 h 338"/>
                <a:gd name="T2" fmla="*/ 0 w 147"/>
                <a:gd name="T3" fmla="*/ 73 h 338"/>
                <a:gd name="T4" fmla="*/ 0 w 147"/>
                <a:gd name="T5" fmla="*/ 264 h 338"/>
                <a:gd name="T6" fmla="*/ 74 w 147"/>
                <a:gd name="T7" fmla="*/ 338 h 338"/>
                <a:gd name="T8" fmla="*/ 147 w 147"/>
                <a:gd name="T9" fmla="*/ 264 h 338"/>
                <a:gd name="T10" fmla="*/ 147 w 147"/>
                <a:gd name="T11" fmla="*/ 73 h 338"/>
                <a:gd name="T12" fmla="*/ 74 w 147"/>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47" h="338">
                  <a:moveTo>
                    <a:pt x="74" y="0"/>
                  </a:moveTo>
                  <a:cubicBezTo>
                    <a:pt x="33" y="0"/>
                    <a:pt x="0" y="32"/>
                    <a:pt x="0" y="73"/>
                  </a:cubicBezTo>
                  <a:cubicBezTo>
                    <a:pt x="0" y="73"/>
                    <a:pt x="0" y="73"/>
                    <a:pt x="0" y="264"/>
                  </a:cubicBezTo>
                  <a:cubicBezTo>
                    <a:pt x="0" y="305"/>
                    <a:pt x="33" y="338"/>
                    <a:pt x="74" y="338"/>
                  </a:cubicBezTo>
                  <a:cubicBezTo>
                    <a:pt x="115" y="338"/>
                    <a:pt x="147" y="305"/>
                    <a:pt x="147" y="264"/>
                  </a:cubicBezTo>
                  <a:cubicBezTo>
                    <a:pt x="147" y="264"/>
                    <a:pt x="147" y="264"/>
                    <a:pt x="147" y="73"/>
                  </a:cubicBezTo>
                  <a:cubicBezTo>
                    <a:pt x="147"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7" name="Oval 11"/>
            <p:cNvSpPr>
              <a:spLocks noChangeArrowheads="1"/>
            </p:cNvSpPr>
            <p:nvPr userDrawn="1"/>
          </p:nvSpPr>
          <p:spPr bwMode="auto">
            <a:xfrm>
              <a:off x="354013" y="5881688"/>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8" name="Oval 12"/>
            <p:cNvSpPr>
              <a:spLocks noChangeArrowheads="1"/>
            </p:cNvSpPr>
            <p:nvPr userDrawn="1"/>
          </p:nvSpPr>
          <p:spPr bwMode="auto">
            <a:xfrm>
              <a:off x="2414588" y="5878513"/>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9" name="Oval 13"/>
            <p:cNvSpPr>
              <a:spLocks noChangeArrowheads="1"/>
            </p:cNvSpPr>
            <p:nvPr userDrawn="1"/>
          </p:nvSpPr>
          <p:spPr bwMode="auto">
            <a:xfrm>
              <a:off x="1035050" y="5659438"/>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 name="Freeform 14"/>
            <p:cNvSpPr>
              <a:spLocks/>
            </p:cNvSpPr>
            <p:nvPr userDrawn="1"/>
          </p:nvSpPr>
          <p:spPr bwMode="auto">
            <a:xfrm>
              <a:off x="1724025" y="5294313"/>
              <a:ext cx="176213" cy="401638"/>
            </a:xfrm>
            <a:custGeom>
              <a:avLst/>
              <a:gdLst>
                <a:gd name="T0" fmla="*/ 74 w 148"/>
                <a:gd name="T1" fmla="*/ 0 h 337"/>
                <a:gd name="T2" fmla="*/ 0 w 148"/>
                <a:gd name="T3" fmla="*/ 73 h 337"/>
                <a:gd name="T4" fmla="*/ 0 w 148"/>
                <a:gd name="T5" fmla="*/ 264 h 337"/>
                <a:gd name="T6" fmla="*/ 74 w 148"/>
                <a:gd name="T7" fmla="*/ 337 h 337"/>
                <a:gd name="T8" fmla="*/ 148 w 148"/>
                <a:gd name="T9" fmla="*/ 264 h 337"/>
                <a:gd name="T10" fmla="*/ 148 w 148"/>
                <a:gd name="T11" fmla="*/ 73 h 337"/>
                <a:gd name="T12" fmla="*/ 74 w 148"/>
                <a:gd name="T13" fmla="*/ 0 h 337"/>
              </a:gdLst>
              <a:ahLst/>
              <a:cxnLst>
                <a:cxn ang="0">
                  <a:pos x="T0" y="T1"/>
                </a:cxn>
                <a:cxn ang="0">
                  <a:pos x="T2" y="T3"/>
                </a:cxn>
                <a:cxn ang="0">
                  <a:pos x="T4" y="T5"/>
                </a:cxn>
                <a:cxn ang="0">
                  <a:pos x="T6" y="T7"/>
                </a:cxn>
                <a:cxn ang="0">
                  <a:pos x="T8" y="T9"/>
                </a:cxn>
                <a:cxn ang="0">
                  <a:pos x="T10" y="T11"/>
                </a:cxn>
                <a:cxn ang="0">
                  <a:pos x="T12" y="T13"/>
                </a:cxn>
              </a:cxnLst>
              <a:rect l="0" t="0" r="r" b="b"/>
              <a:pathLst>
                <a:path w="148" h="337">
                  <a:moveTo>
                    <a:pt x="74" y="0"/>
                  </a:moveTo>
                  <a:cubicBezTo>
                    <a:pt x="34" y="0"/>
                    <a:pt x="0" y="33"/>
                    <a:pt x="0" y="73"/>
                  </a:cubicBezTo>
                  <a:cubicBezTo>
                    <a:pt x="0" y="73"/>
                    <a:pt x="0" y="73"/>
                    <a:pt x="0" y="264"/>
                  </a:cubicBezTo>
                  <a:cubicBezTo>
                    <a:pt x="0" y="304"/>
                    <a:pt x="34" y="337"/>
                    <a:pt x="74" y="337"/>
                  </a:cubicBezTo>
                  <a:cubicBezTo>
                    <a:pt x="115" y="337"/>
                    <a:pt x="148" y="304"/>
                    <a:pt x="148" y="264"/>
                  </a:cubicBezTo>
                  <a:cubicBezTo>
                    <a:pt x="148" y="264"/>
                    <a:pt x="148" y="264"/>
                    <a:pt x="148" y="73"/>
                  </a:cubicBezTo>
                  <a:cubicBezTo>
                    <a:pt x="148" y="33"/>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 name="Freeform 15"/>
            <p:cNvSpPr>
              <a:spLocks/>
            </p:cNvSpPr>
            <p:nvPr userDrawn="1"/>
          </p:nvSpPr>
          <p:spPr bwMode="auto">
            <a:xfrm>
              <a:off x="1035050" y="5194301"/>
              <a:ext cx="174625" cy="403225"/>
            </a:xfrm>
            <a:custGeom>
              <a:avLst/>
              <a:gdLst>
                <a:gd name="T0" fmla="*/ 74 w 147"/>
                <a:gd name="T1" fmla="*/ 0 h 338"/>
                <a:gd name="T2" fmla="*/ 0 w 147"/>
                <a:gd name="T3" fmla="*/ 73 h 338"/>
                <a:gd name="T4" fmla="*/ 0 w 147"/>
                <a:gd name="T5" fmla="*/ 264 h 338"/>
                <a:gd name="T6" fmla="*/ 74 w 147"/>
                <a:gd name="T7" fmla="*/ 338 h 338"/>
                <a:gd name="T8" fmla="*/ 147 w 147"/>
                <a:gd name="T9" fmla="*/ 264 h 338"/>
                <a:gd name="T10" fmla="*/ 147 w 147"/>
                <a:gd name="T11" fmla="*/ 73 h 338"/>
                <a:gd name="T12" fmla="*/ 74 w 147"/>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47" h="338">
                  <a:moveTo>
                    <a:pt x="74" y="0"/>
                  </a:moveTo>
                  <a:cubicBezTo>
                    <a:pt x="33" y="0"/>
                    <a:pt x="0" y="32"/>
                    <a:pt x="0" y="73"/>
                  </a:cubicBezTo>
                  <a:cubicBezTo>
                    <a:pt x="0" y="73"/>
                    <a:pt x="0" y="73"/>
                    <a:pt x="0" y="264"/>
                  </a:cubicBezTo>
                  <a:cubicBezTo>
                    <a:pt x="0" y="305"/>
                    <a:pt x="33" y="338"/>
                    <a:pt x="74" y="338"/>
                  </a:cubicBezTo>
                  <a:cubicBezTo>
                    <a:pt x="114" y="338"/>
                    <a:pt x="147" y="305"/>
                    <a:pt x="147" y="264"/>
                  </a:cubicBezTo>
                  <a:cubicBezTo>
                    <a:pt x="147" y="264"/>
                    <a:pt x="147" y="264"/>
                    <a:pt x="147" y="73"/>
                  </a:cubicBezTo>
                  <a:cubicBezTo>
                    <a:pt x="147" y="32"/>
                    <a:pt x="114"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 name="Freeform 16"/>
            <p:cNvSpPr>
              <a:spLocks/>
            </p:cNvSpPr>
            <p:nvPr userDrawn="1"/>
          </p:nvSpPr>
          <p:spPr bwMode="auto">
            <a:xfrm>
              <a:off x="2765425" y="5418138"/>
              <a:ext cx="174625" cy="579438"/>
            </a:xfrm>
            <a:custGeom>
              <a:avLst/>
              <a:gdLst>
                <a:gd name="T0" fmla="*/ 73 w 147"/>
                <a:gd name="T1" fmla="*/ 487 h 487"/>
                <a:gd name="T2" fmla="*/ 147 w 147"/>
                <a:gd name="T3" fmla="*/ 413 h 487"/>
                <a:gd name="T4" fmla="*/ 147 w 147"/>
                <a:gd name="T5" fmla="*/ 75 h 487"/>
                <a:gd name="T6" fmla="*/ 73 w 147"/>
                <a:gd name="T7" fmla="*/ 0 h 487"/>
                <a:gd name="T8" fmla="*/ 0 w 147"/>
                <a:gd name="T9" fmla="*/ 75 h 487"/>
                <a:gd name="T10" fmla="*/ 0 w 147"/>
                <a:gd name="T11" fmla="*/ 413 h 487"/>
                <a:gd name="T12" fmla="*/ 73 w 147"/>
                <a:gd name="T13" fmla="*/ 487 h 487"/>
              </a:gdLst>
              <a:ahLst/>
              <a:cxnLst>
                <a:cxn ang="0">
                  <a:pos x="T0" y="T1"/>
                </a:cxn>
                <a:cxn ang="0">
                  <a:pos x="T2" y="T3"/>
                </a:cxn>
                <a:cxn ang="0">
                  <a:pos x="T4" y="T5"/>
                </a:cxn>
                <a:cxn ang="0">
                  <a:pos x="T6" y="T7"/>
                </a:cxn>
                <a:cxn ang="0">
                  <a:pos x="T8" y="T9"/>
                </a:cxn>
                <a:cxn ang="0">
                  <a:pos x="T10" y="T11"/>
                </a:cxn>
                <a:cxn ang="0">
                  <a:pos x="T12" y="T13"/>
                </a:cxn>
              </a:cxnLst>
              <a:rect l="0" t="0" r="r" b="b"/>
              <a:pathLst>
                <a:path w="147" h="487">
                  <a:moveTo>
                    <a:pt x="73" y="487"/>
                  </a:moveTo>
                  <a:cubicBezTo>
                    <a:pt x="113" y="487"/>
                    <a:pt x="147" y="454"/>
                    <a:pt x="147" y="413"/>
                  </a:cubicBezTo>
                  <a:cubicBezTo>
                    <a:pt x="147" y="413"/>
                    <a:pt x="147" y="413"/>
                    <a:pt x="147" y="75"/>
                  </a:cubicBezTo>
                  <a:cubicBezTo>
                    <a:pt x="147" y="34"/>
                    <a:pt x="113" y="0"/>
                    <a:pt x="73" y="0"/>
                  </a:cubicBezTo>
                  <a:cubicBezTo>
                    <a:pt x="32" y="0"/>
                    <a:pt x="0" y="34"/>
                    <a:pt x="0" y="75"/>
                  </a:cubicBezTo>
                  <a:cubicBezTo>
                    <a:pt x="0" y="75"/>
                    <a:pt x="0" y="75"/>
                    <a:pt x="0" y="413"/>
                  </a:cubicBezTo>
                  <a:cubicBezTo>
                    <a:pt x="0" y="454"/>
                    <a:pt x="32" y="487"/>
                    <a:pt x="73" y="48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3" name="Oval 17"/>
            <p:cNvSpPr>
              <a:spLocks noChangeArrowheads="1"/>
            </p:cNvSpPr>
            <p:nvPr userDrawn="1"/>
          </p:nvSpPr>
          <p:spPr bwMode="auto">
            <a:xfrm>
              <a:off x="7951788" y="5881688"/>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4" name="Oval 18"/>
            <p:cNvSpPr>
              <a:spLocks noChangeArrowheads="1"/>
            </p:cNvSpPr>
            <p:nvPr userDrawn="1"/>
          </p:nvSpPr>
          <p:spPr bwMode="auto">
            <a:xfrm>
              <a:off x="5518150" y="5659438"/>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5" name="Freeform 19"/>
            <p:cNvSpPr>
              <a:spLocks/>
            </p:cNvSpPr>
            <p:nvPr userDrawn="1"/>
          </p:nvSpPr>
          <p:spPr bwMode="auto">
            <a:xfrm>
              <a:off x="7248525" y="5418138"/>
              <a:ext cx="174625" cy="579438"/>
            </a:xfrm>
            <a:custGeom>
              <a:avLst/>
              <a:gdLst>
                <a:gd name="T0" fmla="*/ 73 w 147"/>
                <a:gd name="T1" fmla="*/ 487 h 487"/>
                <a:gd name="T2" fmla="*/ 147 w 147"/>
                <a:gd name="T3" fmla="*/ 413 h 487"/>
                <a:gd name="T4" fmla="*/ 147 w 147"/>
                <a:gd name="T5" fmla="*/ 75 h 487"/>
                <a:gd name="T6" fmla="*/ 73 w 147"/>
                <a:gd name="T7" fmla="*/ 0 h 487"/>
                <a:gd name="T8" fmla="*/ 0 w 147"/>
                <a:gd name="T9" fmla="*/ 75 h 487"/>
                <a:gd name="T10" fmla="*/ 0 w 147"/>
                <a:gd name="T11" fmla="*/ 413 h 487"/>
                <a:gd name="T12" fmla="*/ 73 w 147"/>
                <a:gd name="T13" fmla="*/ 487 h 487"/>
              </a:gdLst>
              <a:ahLst/>
              <a:cxnLst>
                <a:cxn ang="0">
                  <a:pos x="T0" y="T1"/>
                </a:cxn>
                <a:cxn ang="0">
                  <a:pos x="T2" y="T3"/>
                </a:cxn>
                <a:cxn ang="0">
                  <a:pos x="T4" y="T5"/>
                </a:cxn>
                <a:cxn ang="0">
                  <a:pos x="T6" y="T7"/>
                </a:cxn>
                <a:cxn ang="0">
                  <a:pos x="T8" y="T9"/>
                </a:cxn>
                <a:cxn ang="0">
                  <a:pos x="T10" y="T11"/>
                </a:cxn>
                <a:cxn ang="0">
                  <a:pos x="T12" y="T13"/>
                </a:cxn>
              </a:cxnLst>
              <a:rect l="0" t="0" r="r" b="b"/>
              <a:pathLst>
                <a:path w="147" h="487">
                  <a:moveTo>
                    <a:pt x="73" y="487"/>
                  </a:moveTo>
                  <a:cubicBezTo>
                    <a:pt x="114" y="487"/>
                    <a:pt x="147" y="454"/>
                    <a:pt x="147" y="413"/>
                  </a:cubicBezTo>
                  <a:cubicBezTo>
                    <a:pt x="147" y="413"/>
                    <a:pt x="147" y="413"/>
                    <a:pt x="147" y="75"/>
                  </a:cubicBezTo>
                  <a:cubicBezTo>
                    <a:pt x="147" y="34"/>
                    <a:pt x="114" y="0"/>
                    <a:pt x="73" y="0"/>
                  </a:cubicBezTo>
                  <a:cubicBezTo>
                    <a:pt x="32" y="0"/>
                    <a:pt x="0" y="34"/>
                    <a:pt x="0" y="75"/>
                  </a:cubicBezTo>
                  <a:cubicBezTo>
                    <a:pt x="0" y="75"/>
                    <a:pt x="0" y="75"/>
                    <a:pt x="0" y="413"/>
                  </a:cubicBezTo>
                  <a:cubicBezTo>
                    <a:pt x="0" y="454"/>
                    <a:pt x="32" y="487"/>
                    <a:pt x="73" y="48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6" name="Freeform 20"/>
            <p:cNvSpPr>
              <a:spLocks/>
            </p:cNvSpPr>
            <p:nvPr userDrawn="1"/>
          </p:nvSpPr>
          <p:spPr bwMode="auto">
            <a:xfrm>
              <a:off x="8632825" y="5194301"/>
              <a:ext cx="176213" cy="403225"/>
            </a:xfrm>
            <a:custGeom>
              <a:avLst/>
              <a:gdLst>
                <a:gd name="T0" fmla="*/ 74 w 147"/>
                <a:gd name="T1" fmla="*/ 0 h 338"/>
                <a:gd name="T2" fmla="*/ 0 w 147"/>
                <a:gd name="T3" fmla="*/ 73 h 338"/>
                <a:gd name="T4" fmla="*/ 0 w 147"/>
                <a:gd name="T5" fmla="*/ 264 h 338"/>
                <a:gd name="T6" fmla="*/ 74 w 147"/>
                <a:gd name="T7" fmla="*/ 338 h 338"/>
                <a:gd name="T8" fmla="*/ 147 w 147"/>
                <a:gd name="T9" fmla="*/ 264 h 338"/>
                <a:gd name="T10" fmla="*/ 147 w 147"/>
                <a:gd name="T11" fmla="*/ 73 h 338"/>
                <a:gd name="T12" fmla="*/ 74 w 147"/>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47" h="338">
                  <a:moveTo>
                    <a:pt x="74" y="0"/>
                  </a:moveTo>
                  <a:cubicBezTo>
                    <a:pt x="33" y="0"/>
                    <a:pt x="0" y="32"/>
                    <a:pt x="0" y="73"/>
                  </a:cubicBezTo>
                  <a:cubicBezTo>
                    <a:pt x="0" y="73"/>
                    <a:pt x="0" y="73"/>
                    <a:pt x="0" y="264"/>
                  </a:cubicBezTo>
                  <a:cubicBezTo>
                    <a:pt x="0" y="305"/>
                    <a:pt x="33" y="338"/>
                    <a:pt x="74" y="338"/>
                  </a:cubicBezTo>
                  <a:cubicBezTo>
                    <a:pt x="115" y="338"/>
                    <a:pt x="147" y="305"/>
                    <a:pt x="147" y="264"/>
                  </a:cubicBezTo>
                  <a:cubicBezTo>
                    <a:pt x="147" y="264"/>
                    <a:pt x="147" y="264"/>
                    <a:pt x="147" y="73"/>
                  </a:cubicBezTo>
                  <a:cubicBezTo>
                    <a:pt x="147"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7" name="Oval 21"/>
            <p:cNvSpPr>
              <a:spLocks noChangeArrowheads="1"/>
            </p:cNvSpPr>
            <p:nvPr userDrawn="1"/>
          </p:nvSpPr>
          <p:spPr bwMode="auto">
            <a:xfrm>
              <a:off x="8632825" y="5659438"/>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8" name="Oval 22"/>
            <p:cNvSpPr>
              <a:spLocks noChangeArrowheads="1"/>
            </p:cNvSpPr>
            <p:nvPr userDrawn="1"/>
          </p:nvSpPr>
          <p:spPr bwMode="auto">
            <a:xfrm>
              <a:off x="7253288" y="6069013"/>
              <a:ext cx="176213"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9" name="Freeform 23"/>
            <p:cNvSpPr>
              <a:spLocks/>
            </p:cNvSpPr>
            <p:nvPr userDrawn="1"/>
          </p:nvSpPr>
          <p:spPr bwMode="auto">
            <a:xfrm>
              <a:off x="6208713" y="5294313"/>
              <a:ext cx="176213" cy="401638"/>
            </a:xfrm>
            <a:custGeom>
              <a:avLst/>
              <a:gdLst>
                <a:gd name="T0" fmla="*/ 74 w 147"/>
                <a:gd name="T1" fmla="*/ 0 h 337"/>
                <a:gd name="T2" fmla="*/ 0 w 147"/>
                <a:gd name="T3" fmla="*/ 73 h 337"/>
                <a:gd name="T4" fmla="*/ 0 w 147"/>
                <a:gd name="T5" fmla="*/ 264 h 337"/>
                <a:gd name="T6" fmla="*/ 74 w 147"/>
                <a:gd name="T7" fmla="*/ 337 h 337"/>
                <a:gd name="T8" fmla="*/ 147 w 147"/>
                <a:gd name="T9" fmla="*/ 264 h 337"/>
                <a:gd name="T10" fmla="*/ 147 w 147"/>
                <a:gd name="T11" fmla="*/ 73 h 337"/>
                <a:gd name="T12" fmla="*/ 74 w 147"/>
                <a:gd name="T13" fmla="*/ 0 h 337"/>
              </a:gdLst>
              <a:ahLst/>
              <a:cxnLst>
                <a:cxn ang="0">
                  <a:pos x="T0" y="T1"/>
                </a:cxn>
                <a:cxn ang="0">
                  <a:pos x="T2" y="T3"/>
                </a:cxn>
                <a:cxn ang="0">
                  <a:pos x="T4" y="T5"/>
                </a:cxn>
                <a:cxn ang="0">
                  <a:pos x="T6" y="T7"/>
                </a:cxn>
                <a:cxn ang="0">
                  <a:pos x="T8" y="T9"/>
                </a:cxn>
                <a:cxn ang="0">
                  <a:pos x="T10" y="T11"/>
                </a:cxn>
                <a:cxn ang="0">
                  <a:pos x="T12" y="T13"/>
                </a:cxn>
              </a:cxnLst>
              <a:rect l="0" t="0" r="r" b="b"/>
              <a:pathLst>
                <a:path w="147" h="337">
                  <a:moveTo>
                    <a:pt x="74" y="0"/>
                  </a:moveTo>
                  <a:cubicBezTo>
                    <a:pt x="33" y="0"/>
                    <a:pt x="0" y="33"/>
                    <a:pt x="0" y="73"/>
                  </a:cubicBezTo>
                  <a:cubicBezTo>
                    <a:pt x="0" y="73"/>
                    <a:pt x="0" y="73"/>
                    <a:pt x="0" y="264"/>
                  </a:cubicBezTo>
                  <a:cubicBezTo>
                    <a:pt x="0" y="304"/>
                    <a:pt x="33" y="337"/>
                    <a:pt x="74" y="337"/>
                  </a:cubicBezTo>
                  <a:cubicBezTo>
                    <a:pt x="115" y="337"/>
                    <a:pt x="147" y="304"/>
                    <a:pt x="147" y="264"/>
                  </a:cubicBezTo>
                  <a:cubicBezTo>
                    <a:pt x="147" y="264"/>
                    <a:pt x="147" y="264"/>
                    <a:pt x="147" y="73"/>
                  </a:cubicBezTo>
                  <a:cubicBezTo>
                    <a:pt x="147" y="33"/>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 name="Freeform 24"/>
            <p:cNvSpPr>
              <a:spLocks/>
            </p:cNvSpPr>
            <p:nvPr userDrawn="1"/>
          </p:nvSpPr>
          <p:spPr bwMode="auto">
            <a:xfrm>
              <a:off x="5518150" y="5194301"/>
              <a:ext cx="176213" cy="403225"/>
            </a:xfrm>
            <a:custGeom>
              <a:avLst/>
              <a:gdLst>
                <a:gd name="T0" fmla="*/ 74 w 148"/>
                <a:gd name="T1" fmla="*/ 0 h 338"/>
                <a:gd name="T2" fmla="*/ 0 w 148"/>
                <a:gd name="T3" fmla="*/ 73 h 338"/>
                <a:gd name="T4" fmla="*/ 0 w 148"/>
                <a:gd name="T5" fmla="*/ 264 h 338"/>
                <a:gd name="T6" fmla="*/ 74 w 148"/>
                <a:gd name="T7" fmla="*/ 338 h 338"/>
                <a:gd name="T8" fmla="*/ 148 w 148"/>
                <a:gd name="T9" fmla="*/ 264 h 338"/>
                <a:gd name="T10" fmla="*/ 148 w 148"/>
                <a:gd name="T11" fmla="*/ 73 h 338"/>
                <a:gd name="T12" fmla="*/ 74 w 148"/>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48" h="338">
                  <a:moveTo>
                    <a:pt x="74" y="0"/>
                  </a:moveTo>
                  <a:cubicBezTo>
                    <a:pt x="33" y="0"/>
                    <a:pt x="0" y="32"/>
                    <a:pt x="0" y="73"/>
                  </a:cubicBezTo>
                  <a:cubicBezTo>
                    <a:pt x="0" y="73"/>
                    <a:pt x="0" y="73"/>
                    <a:pt x="0" y="264"/>
                  </a:cubicBezTo>
                  <a:cubicBezTo>
                    <a:pt x="0" y="305"/>
                    <a:pt x="33" y="338"/>
                    <a:pt x="74" y="338"/>
                  </a:cubicBezTo>
                  <a:cubicBezTo>
                    <a:pt x="115" y="338"/>
                    <a:pt x="148" y="305"/>
                    <a:pt x="148" y="264"/>
                  </a:cubicBezTo>
                  <a:cubicBezTo>
                    <a:pt x="148" y="264"/>
                    <a:pt x="148" y="264"/>
                    <a:pt x="148" y="73"/>
                  </a:cubicBezTo>
                  <a:cubicBezTo>
                    <a:pt x="148"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 name="Oval 25"/>
            <p:cNvSpPr>
              <a:spLocks noChangeArrowheads="1"/>
            </p:cNvSpPr>
            <p:nvPr userDrawn="1"/>
          </p:nvSpPr>
          <p:spPr bwMode="auto">
            <a:xfrm>
              <a:off x="6899275" y="5878513"/>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 name="Freeform 26"/>
            <p:cNvSpPr>
              <a:spLocks/>
            </p:cNvSpPr>
            <p:nvPr userDrawn="1"/>
          </p:nvSpPr>
          <p:spPr bwMode="auto">
            <a:xfrm>
              <a:off x="6899275" y="5237163"/>
              <a:ext cx="174625" cy="581025"/>
            </a:xfrm>
            <a:custGeom>
              <a:avLst/>
              <a:gdLst>
                <a:gd name="T0" fmla="*/ 74 w 147"/>
                <a:gd name="T1" fmla="*/ 0 h 487"/>
                <a:gd name="T2" fmla="*/ 0 w 147"/>
                <a:gd name="T3" fmla="*/ 74 h 487"/>
                <a:gd name="T4" fmla="*/ 0 w 147"/>
                <a:gd name="T5" fmla="*/ 412 h 487"/>
                <a:gd name="T6" fmla="*/ 74 w 147"/>
                <a:gd name="T7" fmla="*/ 487 h 487"/>
                <a:gd name="T8" fmla="*/ 147 w 147"/>
                <a:gd name="T9" fmla="*/ 412 h 487"/>
                <a:gd name="T10" fmla="*/ 147 w 147"/>
                <a:gd name="T11" fmla="*/ 74 h 487"/>
                <a:gd name="T12" fmla="*/ 74 w 147"/>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147" h="487">
                  <a:moveTo>
                    <a:pt x="74" y="0"/>
                  </a:moveTo>
                  <a:cubicBezTo>
                    <a:pt x="34" y="0"/>
                    <a:pt x="0" y="33"/>
                    <a:pt x="0" y="74"/>
                  </a:cubicBezTo>
                  <a:cubicBezTo>
                    <a:pt x="0" y="74"/>
                    <a:pt x="0" y="74"/>
                    <a:pt x="0" y="412"/>
                  </a:cubicBezTo>
                  <a:cubicBezTo>
                    <a:pt x="0" y="453"/>
                    <a:pt x="34" y="487"/>
                    <a:pt x="74" y="487"/>
                  </a:cubicBezTo>
                  <a:cubicBezTo>
                    <a:pt x="115" y="487"/>
                    <a:pt x="147" y="453"/>
                    <a:pt x="147" y="412"/>
                  </a:cubicBezTo>
                  <a:cubicBezTo>
                    <a:pt x="147" y="412"/>
                    <a:pt x="147" y="412"/>
                    <a:pt x="147" y="74"/>
                  </a:cubicBezTo>
                  <a:cubicBezTo>
                    <a:pt x="147" y="33"/>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3" name="Freeform 27"/>
            <p:cNvSpPr>
              <a:spLocks/>
            </p:cNvSpPr>
            <p:nvPr userDrawn="1"/>
          </p:nvSpPr>
          <p:spPr bwMode="auto">
            <a:xfrm>
              <a:off x="6203950" y="860426"/>
              <a:ext cx="176213" cy="579438"/>
            </a:xfrm>
            <a:custGeom>
              <a:avLst/>
              <a:gdLst>
                <a:gd name="T0" fmla="*/ 74 w 147"/>
                <a:gd name="T1" fmla="*/ 0 h 486"/>
                <a:gd name="T2" fmla="*/ 0 w 147"/>
                <a:gd name="T3" fmla="*/ 73 h 486"/>
                <a:gd name="T4" fmla="*/ 0 w 147"/>
                <a:gd name="T5" fmla="*/ 411 h 486"/>
                <a:gd name="T6" fmla="*/ 74 w 147"/>
                <a:gd name="T7" fmla="*/ 486 h 486"/>
                <a:gd name="T8" fmla="*/ 147 w 147"/>
                <a:gd name="T9" fmla="*/ 411 h 486"/>
                <a:gd name="T10" fmla="*/ 147 w 147"/>
                <a:gd name="T11" fmla="*/ 73 h 486"/>
                <a:gd name="T12" fmla="*/ 74 w 147"/>
                <a:gd name="T13" fmla="*/ 0 h 486"/>
              </a:gdLst>
              <a:ahLst/>
              <a:cxnLst>
                <a:cxn ang="0">
                  <a:pos x="T0" y="T1"/>
                </a:cxn>
                <a:cxn ang="0">
                  <a:pos x="T2" y="T3"/>
                </a:cxn>
                <a:cxn ang="0">
                  <a:pos x="T4" y="T5"/>
                </a:cxn>
                <a:cxn ang="0">
                  <a:pos x="T6" y="T7"/>
                </a:cxn>
                <a:cxn ang="0">
                  <a:pos x="T8" y="T9"/>
                </a:cxn>
                <a:cxn ang="0">
                  <a:pos x="T10" y="T11"/>
                </a:cxn>
                <a:cxn ang="0">
                  <a:pos x="T12" y="T13"/>
                </a:cxn>
              </a:cxnLst>
              <a:rect l="0" t="0" r="r" b="b"/>
              <a:pathLst>
                <a:path w="147" h="486">
                  <a:moveTo>
                    <a:pt x="74" y="0"/>
                  </a:moveTo>
                  <a:cubicBezTo>
                    <a:pt x="34" y="0"/>
                    <a:pt x="0" y="32"/>
                    <a:pt x="0" y="73"/>
                  </a:cubicBezTo>
                  <a:cubicBezTo>
                    <a:pt x="0" y="73"/>
                    <a:pt x="0" y="73"/>
                    <a:pt x="0" y="411"/>
                  </a:cubicBezTo>
                  <a:cubicBezTo>
                    <a:pt x="0" y="452"/>
                    <a:pt x="34" y="486"/>
                    <a:pt x="74" y="486"/>
                  </a:cubicBezTo>
                  <a:cubicBezTo>
                    <a:pt x="115" y="486"/>
                    <a:pt x="147" y="452"/>
                    <a:pt x="147" y="411"/>
                  </a:cubicBezTo>
                  <a:cubicBezTo>
                    <a:pt x="147" y="411"/>
                    <a:pt x="147" y="411"/>
                    <a:pt x="147" y="73"/>
                  </a:cubicBezTo>
                  <a:cubicBezTo>
                    <a:pt x="147"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4" name="Oval 28"/>
            <p:cNvSpPr>
              <a:spLocks noChangeArrowheads="1"/>
            </p:cNvSpPr>
            <p:nvPr userDrawn="1"/>
          </p:nvSpPr>
          <p:spPr bwMode="auto">
            <a:xfrm>
              <a:off x="6199188" y="612776"/>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5" name="Oval 29"/>
            <p:cNvSpPr>
              <a:spLocks noChangeArrowheads="1"/>
            </p:cNvSpPr>
            <p:nvPr userDrawn="1"/>
          </p:nvSpPr>
          <p:spPr bwMode="auto">
            <a:xfrm>
              <a:off x="8615363" y="800101"/>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6" name="Oval 30"/>
            <p:cNvSpPr>
              <a:spLocks noChangeArrowheads="1"/>
            </p:cNvSpPr>
            <p:nvPr userDrawn="1"/>
          </p:nvSpPr>
          <p:spPr bwMode="auto">
            <a:xfrm>
              <a:off x="4819650" y="1022351"/>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7" name="Freeform 31"/>
            <p:cNvSpPr>
              <a:spLocks/>
            </p:cNvSpPr>
            <p:nvPr userDrawn="1"/>
          </p:nvSpPr>
          <p:spPr bwMode="auto">
            <a:xfrm>
              <a:off x="4819650" y="1258888"/>
              <a:ext cx="174625" cy="404813"/>
            </a:xfrm>
            <a:custGeom>
              <a:avLst/>
              <a:gdLst>
                <a:gd name="T0" fmla="*/ 73 w 147"/>
                <a:gd name="T1" fmla="*/ 339 h 339"/>
                <a:gd name="T2" fmla="*/ 147 w 147"/>
                <a:gd name="T3" fmla="*/ 265 h 339"/>
                <a:gd name="T4" fmla="*/ 147 w 147"/>
                <a:gd name="T5" fmla="*/ 74 h 339"/>
                <a:gd name="T6" fmla="*/ 73 w 147"/>
                <a:gd name="T7" fmla="*/ 0 h 339"/>
                <a:gd name="T8" fmla="*/ 0 w 147"/>
                <a:gd name="T9" fmla="*/ 74 h 339"/>
                <a:gd name="T10" fmla="*/ 0 w 147"/>
                <a:gd name="T11" fmla="*/ 265 h 339"/>
                <a:gd name="T12" fmla="*/ 73 w 147"/>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47" h="339">
                  <a:moveTo>
                    <a:pt x="73" y="339"/>
                  </a:moveTo>
                  <a:cubicBezTo>
                    <a:pt x="114" y="339"/>
                    <a:pt x="147" y="306"/>
                    <a:pt x="147" y="265"/>
                  </a:cubicBezTo>
                  <a:cubicBezTo>
                    <a:pt x="147" y="265"/>
                    <a:pt x="147" y="265"/>
                    <a:pt x="147" y="74"/>
                  </a:cubicBezTo>
                  <a:cubicBezTo>
                    <a:pt x="147" y="33"/>
                    <a:pt x="114" y="0"/>
                    <a:pt x="73" y="0"/>
                  </a:cubicBezTo>
                  <a:cubicBezTo>
                    <a:pt x="32" y="0"/>
                    <a:pt x="0" y="33"/>
                    <a:pt x="0" y="74"/>
                  </a:cubicBezTo>
                  <a:cubicBezTo>
                    <a:pt x="0" y="74"/>
                    <a:pt x="0" y="74"/>
                    <a:pt x="0" y="265"/>
                  </a:cubicBezTo>
                  <a:cubicBezTo>
                    <a:pt x="0" y="306"/>
                    <a:pt x="32" y="339"/>
                    <a:pt x="73" y="3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8" name="Freeform 32"/>
            <p:cNvSpPr>
              <a:spLocks/>
            </p:cNvSpPr>
            <p:nvPr userDrawn="1"/>
          </p:nvSpPr>
          <p:spPr bwMode="auto">
            <a:xfrm>
              <a:off x="6554788" y="1039813"/>
              <a:ext cx="174625" cy="579438"/>
            </a:xfrm>
            <a:custGeom>
              <a:avLst/>
              <a:gdLst>
                <a:gd name="T0" fmla="*/ 73 w 147"/>
                <a:gd name="T1" fmla="*/ 486 h 486"/>
                <a:gd name="T2" fmla="*/ 147 w 147"/>
                <a:gd name="T3" fmla="*/ 412 h 486"/>
                <a:gd name="T4" fmla="*/ 147 w 147"/>
                <a:gd name="T5" fmla="*/ 74 h 486"/>
                <a:gd name="T6" fmla="*/ 73 w 147"/>
                <a:gd name="T7" fmla="*/ 0 h 486"/>
                <a:gd name="T8" fmla="*/ 0 w 147"/>
                <a:gd name="T9" fmla="*/ 74 h 486"/>
                <a:gd name="T10" fmla="*/ 0 w 147"/>
                <a:gd name="T11" fmla="*/ 412 h 486"/>
                <a:gd name="T12" fmla="*/ 73 w 1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147" h="486">
                  <a:moveTo>
                    <a:pt x="73" y="486"/>
                  </a:moveTo>
                  <a:cubicBezTo>
                    <a:pt x="114" y="486"/>
                    <a:pt x="147" y="453"/>
                    <a:pt x="147" y="412"/>
                  </a:cubicBezTo>
                  <a:cubicBezTo>
                    <a:pt x="147" y="412"/>
                    <a:pt x="147" y="412"/>
                    <a:pt x="147" y="74"/>
                  </a:cubicBezTo>
                  <a:cubicBezTo>
                    <a:pt x="147" y="33"/>
                    <a:pt x="114" y="0"/>
                    <a:pt x="73" y="0"/>
                  </a:cubicBezTo>
                  <a:cubicBezTo>
                    <a:pt x="32" y="0"/>
                    <a:pt x="0" y="33"/>
                    <a:pt x="0" y="74"/>
                  </a:cubicBezTo>
                  <a:cubicBezTo>
                    <a:pt x="0" y="74"/>
                    <a:pt x="0" y="74"/>
                    <a:pt x="0" y="412"/>
                  </a:cubicBezTo>
                  <a:cubicBezTo>
                    <a:pt x="0" y="453"/>
                    <a:pt x="32" y="486"/>
                    <a:pt x="73" y="48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9" name="Oval 33"/>
            <p:cNvSpPr>
              <a:spLocks noChangeArrowheads="1"/>
            </p:cNvSpPr>
            <p:nvPr userDrawn="1"/>
          </p:nvSpPr>
          <p:spPr bwMode="auto">
            <a:xfrm>
              <a:off x="7934325" y="1022351"/>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0" name="Oval 34"/>
            <p:cNvSpPr>
              <a:spLocks noChangeArrowheads="1"/>
            </p:cNvSpPr>
            <p:nvPr userDrawn="1"/>
          </p:nvSpPr>
          <p:spPr bwMode="auto">
            <a:xfrm>
              <a:off x="4132263" y="800101"/>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1" name="Freeform 35"/>
            <p:cNvSpPr>
              <a:spLocks/>
            </p:cNvSpPr>
            <p:nvPr userDrawn="1"/>
          </p:nvSpPr>
          <p:spPr bwMode="auto">
            <a:xfrm>
              <a:off x="7934325" y="1258888"/>
              <a:ext cx="174625" cy="404813"/>
            </a:xfrm>
            <a:custGeom>
              <a:avLst/>
              <a:gdLst>
                <a:gd name="T0" fmla="*/ 73 w 147"/>
                <a:gd name="T1" fmla="*/ 339 h 339"/>
                <a:gd name="T2" fmla="*/ 147 w 147"/>
                <a:gd name="T3" fmla="*/ 265 h 339"/>
                <a:gd name="T4" fmla="*/ 147 w 147"/>
                <a:gd name="T5" fmla="*/ 74 h 339"/>
                <a:gd name="T6" fmla="*/ 73 w 147"/>
                <a:gd name="T7" fmla="*/ 0 h 339"/>
                <a:gd name="T8" fmla="*/ 0 w 147"/>
                <a:gd name="T9" fmla="*/ 74 h 339"/>
                <a:gd name="T10" fmla="*/ 0 w 147"/>
                <a:gd name="T11" fmla="*/ 265 h 339"/>
                <a:gd name="T12" fmla="*/ 73 w 147"/>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47" h="339">
                  <a:moveTo>
                    <a:pt x="73" y="339"/>
                  </a:moveTo>
                  <a:cubicBezTo>
                    <a:pt x="114" y="339"/>
                    <a:pt x="147" y="306"/>
                    <a:pt x="147" y="265"/>
                  </a:cubicBezTo>
                  <a:cubicBezTo>
                    <a:pt x="147" y="265"/>
                    <a:pt x="147" y="265"/>
                    <a:pt x="147" y="74"/>
                  </a:cubicBezTo>
                  <a:cubicBezTo>
                    <a:pt x="147" y="33"/>
                    <a:pt x="114" y="0"/>
                    <a:pt x="73" y="0"/>
                  </a:cubicBezTo>
                  <a:cubicBezTo>
                    <a:pt x="33" y="0"/>
                    <a:pt x="0" y="33"/>
                    <a:pt x="0" y="74"/>
                  </a:cubicBezTo>
                  <a:cubicBezTo>
                    <a:pt x="0" y="74"/>
                    <a:pt x="0" y="74"/>
                    <a:pt x="0" y="265"/>
                  </a:cubicBezTo>
                  <a:cubicBezTo>
                    <a:pt x="0" y="306"/>
                    <a:pt x="33" y="339"/>
                    <a:pt x="73" y="3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2" name="Oval 36"/>
            <p:cNvSpPr>
              <a:spLocks noChangeArrowheads="1"/>
            </p:cNvSpPr>
            <p:nvPr userDrawn="1"/>
          </p:nvSpPr>
          <p:spPr bwMode="auto">
            <a:xfrm>
              <a:off x="6554788" y="803276"/>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3" name="Freeform 37"/>
            <p:cNvSpPr>
              <a:spLocks/>
            </p:cNvSpPr>
            <p:nvPr userDrawn="1"/>
          </p:nvSpPr>
          <p:spPr bwMode="auto">
            <a:xfrm>
              <a:off x="7243763" y="1162051"/>
              <a:ext cx="176213" cy="401638"/>
            </a:xfrm>
            <a:custGeom>
              <a:avLst/>
              <a:gdLst>
                <a:gd name="T0" fmla="*/ 74 w 148"/>
                <a:gd name="T1" fmla="*/ 337 h 337"/>
                <a:gd name="T2" fmla="*/ 148 w 148"/>
                <a:gd name="T3" fmla="*/ 264 h 337"/>
                <a:gd name="T4" fmla="*/ 148 w 148"/>
                <a:gd name="T5" fmla="*/ 74 h 337"/>
                <a:gd name="T6" fmla="*/ 74 w 148"/>
                <a:gd name="T7" fmla="*/ 0 h 337"/>
                <a:gd name="T8" fmla="*/ 0 w 148"/>
                <a:gd name="T9" fmla="*/ 74 h 337"/>
                <a:gd name="T10" fmla="*/ 0 w 148"/>
                <a:gd name="T11" fmla="*/ 264 h 337"/>
                <a:gd name="T12" fmla="*/ 74 w 148"/>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148" h="337">
                  <a:moveTo>
                    <a:pt x="74" y="337"/>
                  </a:moveTo>
                  <a:cubicBezTo>
                    <a:pt x="114" y="337"/>
                    <a:pt x="148" y="305"/>
                    <a:pt x="148" y="264"/>
                  </a:cubicBezTo>
                  <a:cubicBezTo>
                    <a:pt x="148" y="264"/>
                    <a:pt x="148" y="264"/>
                    <a:pt x="148" y="74"/>
                  </a:cubicBezTo>
                  <a:cubicBezTo>
                    <a:pt x="148" y="33"/>
                    <a:pt x="114" y="0"/>
                    <a:pt x="74" y="0"/>
                  </a:cubicBezTo>
                  <a:cubicBezTo>
                    <a:pt x="33" y="0"/>
                    <a:pt x="0" y="33"/>
                    <a:pt x="0" y="74"/>
                  </a:cubicBezTo>
                  <a:cubicBezTo>
                    <a:pt x="0" y="74"/>
                    <a:pt x="0" y="74"/>
                    <a:pt x="0" y="264"/>
                  </a:cubicBezTo>
                  <a:cubicBezTo>
                    <a:pt x="0" y="305"/>
                    <a:pt x="33" y="337"/>
                    <a:pt x="74" y="33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4" name="Oval 38"/>
            <p:cNvSpPr>
              <a:spLocks noChangeArrowheads="1"/>
            </p:cNvSpPr>
            <p:nvPr userDrawn="1"/>
          </p:nvSpPr>
          <p:spPr bwMode="auto">
            <a:xfrm>
              <a:off x="5500688" y="800101"/>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5" name="Oval 39"/>
            <p:cNvSpPr>
              <a:spLocks noChangeArrowheads="1"/>
            </p:cNvSpPr>
            <p:nvPr userDrawn="1"/>
          </p:nvSpPr>
          <p:spPr bwMode="auto">
            <a:xfrm>
              <a:off x="1017588" y="800101"/>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6" name="Oval 40"/>
            <p:cNvSpPr>
              <a:spLocks noChangeArrowheads="1"/>
            </p:cNvSpPr>
            <p:nvPr userDrawn="1"/>
          </p:nvSpPr>
          <p:spPr bwMode="auto">
            <a:xfrm>
              <a:off x="336550" y="1022351"/>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7" name="Freeform 41"/>
            <p:cNvSpPr>
              <a:spLocks/>
            </p:cNvSpPr>
            <p:nvPr userDrawn="1"/>
          </p:nvSpPr>
          <p:spPr bwMode="auto">
            <a:xfrm>
              <a:off x="1720850" y="860426"/>
              <a:ext cx="174625" cy="579438"/>
            </a:xfrm>
            <a:custGeom>
              <a:avLst/>
              <a:gdLst>
                <a:gd name="T0" fmla="*/ 74 w 147"/>
                <a:gd name="T1" fmla="*/ 0 h 486"/>
                <a:gd name="T2" fmla="*/ 0 w 147"/>
                <a:gd name="T3" fmla="*/ 73 h 486"/>
                <a:gd name="T4" fmla="*/ 0 w 147"/>
                <a:gd name="T5" fmla="*/ 411 h 486"/>
                <a:gd name="T6" fmla="*/ 74 w 147"/>
                <a:gd name="T7" fmla="*/ 486 h 486"/>
                <a:gd name="T8" fmla="*/ 147 w 147"/>
                <a:gd name="T9" fmla="*/ 411 h 486"/>
                <a:gd name="T10" fmla="*/ 147 w 147"/>
                <a:gd name="T11" fmla="*/ 73 h 486"/>
                <a:gd name="T12" fmla="*/ 74 w 147"/>
                <a:gd name="T13" fmla="*/ 0 h 486"/>
              </a:gdLst>
              <a:ahLst/>
              <a:cxnLst>
                <a:cxn ang="0">
                  <a:pos x="T0" y="T1"/>
                </a:cxn>
                <a:cxn ang="0">
                  <a:pos x="T2" y="T3"/>
                </a:cxn>
                <a:cxn ang="0">
                  <a:pos x="T4" y="T5"/>
                </a:cxn>
                <a:cxn ang="0">
                  <a:pos x="T6" y="T7"/>
                </a:cxn>
                <a:cxn ang="0">
                  <a:pos x="T8" y="T9"/>
                </a:cxn>
                <a:cxn ang="0">
                  <a:pos x="T10" y="T11"/>
                </a:cxn>
                <a:cxn ang="0">
                  <a:pos x="T12" y="T13"/>
                </a:cxn>
              </a:cxnLst>
              <a:rect l="0" t="0" r="r" b="b"/>
              <a:pathLst>
                <a:path w="147" h="486">
                  <a:moveTo>
                    <a:pt x="74" y="0"/>
                  </a:moveTo>
                  <a:cubicBezTo>
                    <a:pt x="33" y="0"/>
                    <a:pt x="0" y="32"/>
                    <a:pt x="0" y="73"/>
                  </a:cubicBezTo>
                  <a:cubicBezTo>
                    <a:pt x="0" y="73"/>
                    <a:pt x="0" y="73"/>
                    <a:pt x="0" y="411"/>
                  </a:cubicBezTo>
                  <a:cubicBezTo>
                    <a:pt x="0" y="452"/>
                    <a:pt x="33" y="486"/>
                    <a:pt x="74" y="486"/>
                  </a:cubicBezTo>
                  <a:cubicBezTo>
                    <a:pt x="115" y="486"/>
                    <a:pt x="147" y="452"/>
                    <a:pt x="147" y="411"/>
                  </a:cubicBezTo>
                  <a:cubicBezTo>
                    <a:pt x="147" y="411"/>
                    <a:pt x="147" y="411"/>
                    <a:pt x="147" y="73"/>
                  </a:cubicBezTo>
                  <a:cubicBezTo>
                    <a:pt x="147"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8" name="Freeform 42"/>
            <p:cNvSpPr>
              <a:spLocks/>
            </p:cNvSpPr>
            <p:nvPr userDrawn="1"/>
          </p:nvSpPr>
          <p:spPr bwMode="auto">
            <a:xfrm>
              <a:off x="336550" y="1258888"/>
              <a:ext cx="174625" cy="404813"/>
            </a:xfrm>
            <a:custGeom>
              <a:avLst/>
              <a:gdLst>
                <a:gd name="T0" fmla="*/ 73 w 147"/>
                <a:gd name="T1" fmla="*/ 339 h 339"/>
                <a:gd name="T2" fmla="*/ 147 w 147"/>
                <a:gd name="T3" fmla="*/ 265 h 339"/>
                <a:gd name="T4" fmla="*/ 147 w 147"/>
                <a:gd name="T5" fmla="*/ 74 h 339"/>
                <a:gd name="T6" fmla="*/ 73 w 147"/>
                <a:gd name="T7" fmla="*/ 0 h 339"/>
                <a:gd name="T8" fmla="*/ 0 w 147"/>
                <a:gd name="T9" fmla="*/ 74 h 339"/>
                <a:gd name="T10" fmla="*/ 0 w 147"/>
                <a:gd name="T11" fmla="*/ 265 h 339"/>
                <a:gd name="T12" fmla="*/ 73 w 147"/>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47" h="339">
                  <a:moveTo>
                    <a:pt x="73" y="339"/>
                  </a:moveTo>
                  <a:cubicBezTo>
                    <a:pt x="114" y="339"/>
                    <a:pt x="147" y="306"/>
                    <a:pt x="147" y="265"/>
                  </a:cubicBezTo>
                  <a:cubicBezTo>
                    <a:pt x="147" y="265"/>
                    <a:pt x="147" y="265"/>
                    <a:pt x="147" y="74"/>
                  </a:cubicBezTo>
                  <a:cubicBezTo>
                    <a:pt x="147" y="33"/>
                    <a:pt x="114" y="0"/>
                    <a:pt x="73" y="0"/>
                  </a:cubicBezTo>
                  <a:cubicBezTo>
                    <a:pt x="32" y="0"/>
                    <a:pt x="0" y="33"/>
                    <a:pt x="0" y="74"/>
                  </a:cubicBezTo>
                  <a:cubicBezTo>
                    <a:pt x="0" y="74"/>
                    <a:pt x="0" y="74"/>
                    <a:pt x="0" y="265"/>
                  </a:cubicBezTo>
                  <a:cubicBezTo>
                    <a:pt x="0" y="306"/>
                    <a:pt x="32" y="339"/>
                    <a:pt x="73" y="3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9" name="Freeform 43"/>
            <p:cNvSpPr>
              <a:spLocks noEditPoints="1"/>
            </p:cNvSpPr>
            <p:nvPr userDrawn="1"/>
          </p:nvSpPr>
          <p:spPr bwMode="auto">
            <a:xfrm>
              <a:off x="0" y="1044576"/>
              <a:ext cx="9144000" cy="4767263"/>
            </a:xfrm>
            <a:custGeom>
              <a:avLst/>
              <a:gdLst>
                <a:gd name="T0" fmla="*/ 7097 w 7680"/>
                <a:gd name="T1" fmla="*/ 543 h 4002"/>
                <a:gd name="T2" fmla="*/ 6591 w 7680"/>
                <a:gd name="T3" fmla="*/ 808 h 4002"/>
                <a:gd name="T4" fmla="*/ 6083 w 7680"/>
                <a:gd name="T5" fmla="*/ 651 h 4002"/>
                <a:gd name="T6" fmla="*/ 5573 w 7680"/>
                <a:gd name="T7" fmla="*/ 525 h 4002"/>
                <a:gd name="T8" fmla="*/ 5072 w 7680"/>
                <a:gd name="T9" fmla="*/ 205 h 4002"/>
                <a:gd name="T10" fmla="*/ 4489 w 7680"/>
                <a:gd name="T11" fmla="*/ 543 h 4002"/>
                <a:gd name="T12" fmla="*/ 3983 w 7680"/>
                <a:gd name="T13" fmla="*/ 808 h 4002"/>
                <a:gd name="T14" fmla="*/ 3477 w 7680"/>
                <a:gd name="T15" fmla="*/ 540 h 4002"/>
                <a:gd name="T16" fmla="*/ 2897 w 7680"/>
                <a:gd name="T17" fmla="*/ 664 h 4002"/>
                <a:gd name="T18" fmla="*/ 2390 w 7680"/>
                <a:gd name="T19" fmla="*/ 479 h 4002"/>
                <a:gd name="T20" fmla="*/ 1879 w 7680"/>
                <a:gd name="T21" fmla="*/ 599 h 4002"/>
                <a:gd name="T22" fmla="*/ 1376 w 7680"/>
                <a:gd name="T23" fmla="*/ 670 h 4002"/>
                <a:gd name="T24" fmla="*/ 869 w 7680"/>
                <a:gd name="T25" fmla="*/ 540 h 4002"/>
                <a:gd name="T26" fmla="*/ 289 w 7680"/>
                <a:gd name="T27" fmla="*/ 664 h 4002"/>
                <a:gd name="T28" fmla="*/ 0 w 7680"/>
                <a:gd name="T29" fmla="*/ 3797 h 4002"/>
                <a:gd name="T30" fmla="*/ 583 w 7680"/>
                <a:gd name="T31" fmla="*/ 3460 h 4002"/>
                <a:gd name="T32" fmla="*/ 1089 w 7680"/>
                <a:gd name="T33" fmla="*/ 3194 h 4002"/>
                <a:gd name="T34" fmla="*/ 1597 w 7680"/>
                <a:gd name="T35" fmla="*/ 3352 h 4002"/>
                <a:gd name="T36" fmla="*/ 2107 w 7680"/>
                <a:gd name="T37" fmla="*/ 3477 h 4002"/>
                <a:gd name="T38" fmla="*/ 2608 w 7680"/>
                <a:gd name="T39" fmla="*/ 3797 h 4002"/>
                <a:gd name="T40" fmla="*/ 3191 w 7680"/>
                <a:gd name="T41" fmla="*/ 3460 h 4002"/>
                <a:gd name="T42" fmla="*/ 3697 w 7680"/>
                <a:gd name="T43" fmla="*/ 3194 h 4002"/>
                <a:gd name="T44" fmla="*/ 4203 w 7680"/>
                <a:gd name="T45" fmla="*/ 3462 h 4002"/>
                <a:gd name="T46" fmla="*/ 4783 w 7680"/>
                <a:gd name="T47" fmla="*/ 3338 h 4002"/>
                <a:gd name="T48" fmla="*/ 5290 w 7680"/>
                <a:gd name="T49" fmla="*/ 3523 h 4002"/>
                <a:gd name="T50" fmla="*/ 5801 w 7680"/>
                <a:gd name="T51" fmla="*/ 3404 h 4002"/>
                <a:gd name="T52" fmla="*/ 6304 w 7680"/>
                <a:gd name="T53" fmla="*/ 3332 h 4002"/>
                <a:gd name="T54" fmla="*/ 6811 w 7680"/>
                <a:gd name="T55" fmla="*/ 3462 h 4002"/>
                <a:gd name="T56" fmla="*/ 7391 w 7680"/>
                <a:gd name="T57" fmla="*/ 3338 h 4002"/>
                <a:gd name="T58" fmla="*/ 7680 w 7680"/>
                <a:gd name="T59" fmla="*/ 205 h 4002"/>
                <a:gd name="T60" fmla="*/ 501 w 7680"/>
                <a:gd name="T61" fmla="*/ 3321 h 4002"/>
                <a:gd name="T62" fmla="*/ 1088 w 7680"/>
                <a:gd name="T63" fmla="*/ 2546 h 4002"/>
                <a:gd name="T64" fmla="*/ 1605 w 7680"/>
                <a:gd name="T65" fmla="*/ 3150 h 4002"/>
                <a:gd name="T66" fmla="*/ 2538 w 7680"/>
                <a:gd name="T67" fmla="*/ 3261 h 4002"/>
                <a:gd name="T68" fmla="*/ 2834 w 7680"/>
                <a:gd name="T69" fmla="*/ 3593 h 4002"/>
                <a:gd name="T70" fmla="*/ 3109 w 7680"/>
                <a:gd name="T71" fmla="*/ 3109 h 4002"/>
                <a:gd name="T72" fmla="*/ 3767 w 7680"/>
                <a:gd name="T73" fmla="*/ 2676 h 4002"/>
                <a:gd name="T74" fmla="*/ 4065 w 7680"/>
                <a:gd name="T75" fmla="*/ 3520 h 4002"/>
                <a:gd name="T76" fmla="*/ 4267 w 7680"/>
                <a:gd name="T77" fmla="*/ 2771 h 4002"/>
                <a:gd name="T78" fmla="*/ 4785 w 7680"/>
                <a:gd name="T79" fmla="*/ 2709 h 4002"/>
                <a:gd name="T80" fmla="*/ 5728 w 7680"/>
                <a:gd name="T81" fmla="*/ 3177 h 4002"/>
                <a:gd name="T82" fmla="*/ 6379 w 7680"/>
                <a:gd name="T83" fmla="*/ 3187 h 4002"/>
                <a:gd name="T84" fmla="*/ 6875 w 7680"/>
                <a:gd name="T85" fmla="*/ 3321 h 4002"/>
                <a:gd name="T86" fmla="*/ 6949 w 7680"/>
                <a:gd name="T87" fmla="*/ 3035 h 4002"/>
                <a:gd name="T88" fmla="*/ 7540 w 7680"/>
                <a:gd name="T89" fmla="*/ 2709 h 4002"/>
                <a:gd name="T90" fmla="*/ 7179 w 7680"/>
                <a:gd name="T91" fmla="*/ 681 h 4002"/>
                <a:gd name="T92" fmla="*/ 6592 w 7680"/>
                <a:gd name="T93" fmla="*/ 1456 h 4002"/>
                <a:gd name="T94" fmla="*/ 6075 w 7680"/>
                <a:gd name="T95" fmla="*/ 852 h 4002"/>
                <a:gd name="T96" fmla="*/ 5142 w 7680"/>
                <a:gd name="T97" fmla="*/ 742 h 4002"/>
                <a:gd name="T98" fmla="*/ 4846 w 7680"/>
                <a:gd name="T99" fmla="*/ 409 h 4002"/>
                <a:gd name="T100" fmla="*/ 4571 w 7680"/>
                <a:gd name="T101" fmla="*/ 894 h 4002"/>
                <a:gd name="T102" fmla="*/ 3913 w 7680"/>
                <a:gd name="T103" fmla="*/ 1326 h 4002"/>
                <a:gd name="T104" fmla="*/ 3615 w 7680"/>
                <a:gd name="T105" fmla="*/ 483 h 4002"/>
                <a:gd name="T106" fmla="*/ 3413 w 7680"/>
                <a:gd name="T107" fmla="*/ 1231 h 4002"/>
                <a:gd name="T108" fmla="*/ 2895 w 7680"/>
                <a:gd name="T109" fmla="*/ 1293 h 4002"/>
                <a:gd name="T110" fmla="*/ 1952 w 7680"/>
                <a:gd name="T111" fmla="*/ 826 h 4002"/>
                <a:gd name="T112" fmla="*/ 1301 w 7680"/>
                <a:gd name="T113" fmla="*/ 815 h 4002"/>
                <a:gd name="T114" fmla="*/ 805 w 7680"/>
                <a:gd name="T115" fmla="*/ 681 h 4002"/>
                <a:gd name="T116" fmla="*/ 731 w 7680"/>
                <a:gd name="T117" fmla="*/ 967 h 4002"/>
                <a:gd name="T118" fmla="*/ 140 w 7680"/>
                <a:gd name="T119" fmla="*/ 1293 h 4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80" h="4002">
                  <a:moveTo>
                    <a:pt x="7607" y="132"/>
                  </a:moveTo>
                  <a:cubicBezTo>
                    <a:pt x="7566" y="132"/>
                    <a:pt x="7534" y="165"/>
                    <a:pt x="7534" y="205"/>
                  </a:cubicBezTo>
                  <a:cubicBezTo>
                    <a:pt x="7534" y="268"/>
                    <a:pt x="7534" y="268"/>
                    <a:pt x="7534" y="268"/>
                  </a:cubicBezTo>
                  <a:cubicBezTo>
                    <a:pt x="7530" y="305"/>
                    <a:pt x="7498" y="334"/>
                    <a:pt x="7461" y="334"/>
                  </a:cubicBezTo>
                  <a:cubicBezTo>
                    <a:pt x="7427" y="334"/>
                    <a:pt x="7398" y="311"/>
                    <a:pt x="7390" y="280"/>
                  </a:cubicBezTo>
                  <a:cubicBezTo>
                    <a:pt x="7390" y="74"/>
                    <a:pt x="7390" y="74"/>
                    <a:pt x="7390" y="74"/>
                  </a:cubicBezTo>
                  <a:cubicBezTo>
                    <a:pt x="7390" y="33"/>
                    <a:pt x="7357" y="0"/>
                    <a:pt x="7317" y="0"/>
                  </a:cubicBezTo>
                  <a:cubicBezTo>
                    <a:pt x="7276" y="0"/>
                    <a:pt x="7243" y="33"/>
                    <a:pt x="7243" y="74"/>
                  </a:cubicBezTo>
                  <a:cubicBezTo>
                    <a:pt x="7243" y="540"/>
                    <a:pt x="7243" y="540"/>
                    <a:pt x="7243" y="540"/>
                  </a:cubicBezTo>
                  <a:cubicBezTo>
                    <a:pt x="7241" y="579"/>
                    <a:pt x="7209" y="609"/>
                    <a:pt x="7171" y="609"/>
                  </a:cubicBezTo>
                  <a:cubicBezTo>
                    <a:pt x="7132" y="609"/>
                    <a:pt x="7101" y="580"/>
                    <a:pt x="7097" y="543"/>
                  </a:cubicBezTo>
                  <a:cubicBezTo>
                    <a:pt x="7097" y="491"/>
                    <a:pt x="7097" y="491"/>
                    <a:pt x="7097" y="491"/>
                  </a:cubicBezTo>
                  <a:cubicBezTo>
                    <a:pt x="7097" y="451"/>
                    <a:pt x="7064" y="418"/>
                    <a:pt x="7024" y="418"/>
                  </a:cubicBezTo>
                  <a:cubicBezTo>
                    <a:pt x="6983" y="418"/>
                    <a:pt x="6951" y="451"/>
                    <a:pt x="6951" y="491"/>
                  </a:cubicBezTo>
                  <a:cubicBezTo>
                    <a:pt x="6951" y="757"/>
                    <a:pt x="6951" y="757"/>
                    <a:pt x="6951" y="757"/>
                  </a:cubicBezTo>
                  <a:cubicBezTo>
                    <a:pt x="6942" y="788"/>
                    <a:pt x="6914" y="810"/>
                    <a:pt x="6880" y="810"/>
                  </a:cubicBezTo>
                  <a:cubicBezTo>
                    <a:pt x="6847" y="810"/>
                    <a:pt x="6819" y="789"/>
                    <a:pt x="6810" y="759"/>
                  </a:cubicBezTo>
                  <a:cubicBezTo>
                    <a:pt x="6810" y="664"/>
                    <a:pt x="6810" y="664"/>
                    <a:pt x="6810" y="664"/>
                  </a:cubicBezTo>
                  <a:cubicBezTo>
                    <a:pt x="6810" y="623"/>
                    <a:pt x="6777" y="591"/>
                    <a:pt x="6737" y="591"/>
                  </a:cubicBezTo>
                  <a:cubicBezTo>
                    <a:pt x="6696" y="591"/>
                    <a:pt x="6664" y="623"/>
                    <a:pt x="6664" y="664"/>
                  </a:cubicBezTo>
                  <a:cubicBezTo>
                    <a:pt x="6664" y="746"/>
                    <a:pt x="6664" y="746"/>
                    <a:pt x="6664" y="746"/>
                  </a:cubicBezTo>
                  <a:cubicBezTo>
                    <a:pt x="6658" y="781"/>
                    <a:pt x="6628" y="808"/>
                    <a:pt x="6591" y="808"/>
                  </a:cubicBezTo>
                  <a:cubicBezTo>
                    <a:pt x="6551" y="808"/>
                    <a:pt x="6518" y="775"/>
                    <a:pt x="6518" y="734"/>
                  </a:cubicBezTo>
                  <a:cubicBezTo>
                    <a:pt x="6518" y="278"/>
                    <a:pt x="6518" y="278"/>
                    <a:pt x="6518" y="278"/>
                  </a:cubicBezTo>
                  <a:cubicBezTo>
                    <a:pt x="6518" y="237"/>
                    <a:pt x="6485" y="204"/>
                    <a:pt x="6444" y="204"/>
                  </a:cubicBezTo>
                  <a:cubicBezTo>
                    <a:pt x="6404" y="204"/>
                    <a:pt x="6371" y="237"/>
                    <a:pt x="6371" y="278"/>
                  </a:cubicBezTo>
                  <a:cubicBezTo>
                    <a:pt x="6371" y="946"/>
                    <a:pt x="6371" y="946"/>
                    <a:pt x="6371" y="946"/>
                  </a:cubicBezTo>
                  <a:cubicBezTo>
                    <a:pt x="6360" y="974"/>
                    <a:pt x="6334" y="994"/>
                    <a:pt x="6302" y="994"/>
                  </a:cubicBezTo>
                  <a:cubicBezTo>
                    <a:pt x="6264" y="994"/>
                    <a:pt x="6232" y="965"/>
                    <a:pt x="6229" y="927"/>
                  </a:cubicBezTo>
                  <a:cubicBezTo>
                    <a:pt x="6229" y="553"/>
                    <a:pt x="6229" y="553"/>
                    <a:pt x="6229" y="553"/>
                  </a:cubicBezTo>
                  <a:cubicBezTo>
                    <a:pt x="6229" y="512"/>
                    <a:pt x="6196" y="479"/>
                    <a:pt x="6156" y="479"/>
                  </a:cubicBezTo>
                  <a:cubicBezTo>
                    <a:pt x="6116" y="479"/>
                    <a:pt x="6083" y="512"/>
                    <a:pt x="6083" y="553"/>
                  </a:cubicBezTo>
                  <a:cubicBezTo>
                    <a:pt x="6083" y="651"/>
                    <a:pt x="6083" y="651"/>
                    <a:pt x="6083" y="651"/>
                  </a:cubicBezTo>
                  <a:cubicBezTo>
                    <a:pt x="6080" y="688"/>
                    <a:pt x="6048" y="717"/>
                    <a:pt x="6009" y="717"/>
                  </a:cubicBezTo>
                  <a:cubicBezTo>
                    <a:pt x="5972" y="717"/>
                    <a:pt x="5940" y="688"/>
                    <a:pt x="5937" y="651"/>
                  </a:cubicBezTo>
                  <a:cubicBezTo>
                    <a:pt x="5937" y="428"/>
                    <a:pt x="5937" y="428"/>
                    <a:pt x="5937" y="428"/>
                  </a:cubicBezTo>
                  <a:cubicBezTo>
                    <a:pt x="5937" y="387"/>
                    <a:pt x="5904" y="355"/>
                    <a:pt x="5863" y="355"/>
                  </a:cubicBezTo>
                  <a:cubicBezTo>
                    <a:pt x="5823" y="355"/>
                    <a:pt x="5790" y="387"/>
                    <a:pt x="5790" y="428"/>
                  </a:cubicBezTo>
                  <a:cubicBezTo>
                    <a:pt x="5790" y="705"/>
                    <a:pt x="5790" y="705"/>
                    <a:pt x="5790" y="705"/>
                  </a:cubicBezTo>
                  <a:cubicBezTo>
                    <a:pt x="5783" y="739"/>
                    <a:pt x="5753" y="764"/>
                    <a:pt x="5718" y="764"/>
                  </a:cubicBezTo>
                  <a:cubicBezTo>
                    <a:pt x="5681" y="764"/>
                    <a:pt x="5651" y="738"/>
                    <a:pt x="5645" y="702"/>
                  </a:cubicBezTo>
                  <a:cubicBezTo>
                    <a:pt x="5645" y="599"/>
                    <a:pt x="5645" y="599"/>
                    <a:pt x="5645" y="599"/>
                  </a:cubicBezTo>
                  <a:cubicBezTo>
                    <a:pt x="5645" y="598"/>
                    <a:pt x="5645" y="598"/>
                    <a:pt x="5645" y="598"/>
                  </a:cubicBezTo>
                  <a:cubicBezTo>
                    <a:pt x="5645" y="558"/>
                    <a:pt x="5613" y="525"/>
                    <a:pt x="5573" y="525"/>
                  </a:cubicBezTo>
                  <a:cubicBezTo>
                    <a:pt x="5532" y="525"/>
                    <a:pt x="5499" y="558"/>
                    <a:pt x="5499" y="598"/>
                  </a:cubicBezTo>
                  <a:cubicBezTo>
                    <a:pt x="5499" y="750"/>
                    <a:pt x="5499" y="750"/>
                    <a:pt x="5499" y="750"/>
                  </a:cubicBezTo>
                  <a:cubicBezTo>
                    <a:pt x="5489" y="777"/>
                    <a:pt x="5461" y="796"/>
                    <a:pt x="5431" y="796"/>
                  </a:cubicBezTo>
                  <a:cubicBezTo>
                    <a:pt x="5399" y="796"/>
                    <a:pt x="5372" y="776"/>
                    <a:pt x="5362" y="747"/>
                  </a:cubicBezTo>
                  <a:cubicBezTo>
                    <a:pt x="5362" y="489"/>
                    <a:pt x="5362" y="489"/>
                    <a:pt x="5362" y="489"/>
                  </a:cubicBezTo>
                  <a:cubicBezTo>
                    <a:pt x="5362" y="448"/>
                    <a:pt x="5330" y="415"/>
                    <a:pt x="5289" y="415"/>
                  </a:cubicBezTo>
                  <a:cubicBezTo>
                    <a:pt x="5248" y="415"/>
                    <a:pt x="5215" y="448"/>
                    <a:pt x="5215" y="489"/>
                  </a:cubicBezTo>
                  <a:cubicBezTo>
                    <a:pt x="5215" y="605"/>
                    <a:pt x="5215" y="605"/>
                    <a:pt x="5215" y="605"/>
                  </a:cubicBezTo>
                  <a:cubicBezTo>
                    <a:pt x="5211" y="642"/>
                    <a:pt x="5180" y="670"/>
                    <a:pt x="5142" y="670"/>
                  </a:cubicBezTo>
                  <a:cubicBezTo>
                    <a:pt x="5109" y="670"/>
                    <a:pt x="5081" y="647"/>
                    <a:pt x="5072" y="616"/>
                  </a:cubicBezTo>
                  <a:cubicBezTo>
                    <a:pt x="5072" y="205"/>
                    <a:pt x="5072" y="205"/>
                    <a:pt x="5072" y="205"/>
                  </a:cubicBezTo>
                  <a:cubicBezTo>
                    <a:pt x="5072" y="165"/>
                    <a:pt x="5039" y="132"/>
                    <a:pt x="4998" y="132"/>
                  </a:cubicBezTo>
                  <a:cubicBezTo>
                    <a:pt x="4958" y="132"/>
                    <a:pt x="4926" y="165"/>
                    <a:pt x="4926" y="205"/>
                  </a:cubicBezTo>
                  <a:cubicBezTo>
                    <a:pt x="4926" y="268"/>
                    <a:pt x="4926" y="268"/>
                    <a:pt x="4926" y="268"/>
                  </a:cubicBezTo>
                  <a:cubicBezTo>
                    <a:pt x="4922" y="305"/>
                    <a:pt x="4890" y="334"/>
                    <a:pt x="4853" y="334"/>
                  </a:cubicBezTo>
                  <a:cubicBezTo>
                    <a:pt x="4819" y="334"/>
                    <a:pt x="4791" y="311"/>
                    <a:pt x="4782" y="280"/>
                  </a:cubicBezTo>
                  <a:cubicBezTo>
                    <a:pt x="4782" y="74"/>
                    <a:pt x="4782" y="74"/>
                    <a:pt x="4782" y="74"/>
                  </a:cubicBezTo>
                  <a:cubicBezTo>
                    <a:pt x="4782" y="33"/>
                    <a:pt x="4749" y="0"/>
                    <a:pt x="4709" y="0"/>
                  </a:cubicBezTo>
                  <a:cubicBezTo>
                    <a:pt x="4668" y="0"/>
                    <a:pt x="4635" y="33"/>
                    <a:pt x="4635" y="74"/>
                  </a:cubicBezTo>
                  <a:cubicBezTo>
                    <a:pt x="4635" y="540"/>
                    <a:pt x="4635" y="540"/>
                    <a:pt x="4635" y="540"/>
                  </a:cubicBezTo>
                  <a:cubicBezTo>
                    <a:pt x="4633" y="579"/>
                    <a:pt x="4601" y="609"/>
                    <a:pt x="4562" y="609"/>
                  </a:cubicBezTo>
                  <a:cubicBezTo>
                    <a:pt x="4524" y="609"/>
                    <a:pt x="4492" y="580"/>
                    <a:pt x="4489" y="543"/>
                  </a:cubicBezTo>
                  <a:cubicBezTo>
                    <a:pt x="4489" y="491"/>
                    <a:pt x="4489" y="491"/>
                    <a:pt x="4489" y="491"/>
                  </a:cubicBezTo>
                  <a:cubicBezTo>
                    <a:pt x="4489" y="451"/>
                    <a:pt x="4456" y="418"/>
                    <a:pt x="4416" y="418"/>
                  </a:cubicBezTo>
                  <a:cubicBezTo>
                    <a:pt x="4375" y="418"/>
                    <a:pt x="4343" y="451"/>
                    <a:pt x="4343" y="491"/>
                  </a:cubicBezTo>
                  <a:cubicBezTo>
                    <a:pt x="4343" y="757"/>
                    <a:pt x="4343" y="757"/>
                    <a:pt x="4343" y="757"/>
                  </a:cubicBezTo>
                  <a:cubicBezTo>
                    <a:pt x="4334" y="788"/>
                    <a:pt x="4306" y="810"/>
                    <a:pt x="4271" y="810"/>
                  </a:cubicBezTo>
                  <a:cubicBezTo>
                    <a:pt x="4239" y="810"/>
                    <a:pt x="4211" y="789"/>
                    <a:pt x="4202" y="759"/>
                  </a:cubicBezTo>
                  <a:cubicBezTo>
                    <a:pt x="4202" y="664"/>
                    <a:pt x="4202" y="664"/>
                    <a:pt x="4202" y="664"/>
                  </a:cubicBezTo>
                  <a:cubicBezTo>
                    <a:pt x="4202" y="623"/>
                    <a:pt x="4169" y="591"/>
                    <a:pt x="4128" y="591"/>
                  </a:cubicBezTo>
                  <a:cubicBezTo>
                    <a:pt x="4088" y="591"/>
                    <a:pt x="4056" y="623"/>
                    <a:pt x="4056" y="664"/>
                  </a:cubicBezTo>
                  <a:cubicBezTo>
                    <a:pt x="4056" y="746"/>
                    <a:pt x="4056" y="746"/>
                    <a:pt x="4056" y="746"/>
                  </a:cubicBezTo>
                  <a:cubicBezTo>
                    <a:pt x="4050" y="781"/>
                    <a:pt x="4020" y="808"/>
                    <a:pt x="3983" y="808"/>
                  </a:cubicBezTo>
                  <a:cubicBezTo>
                    <a:pt x="3951" y="808"/>
                    <a:pt x="3924" y="787"/>
                    <a:pt x="3914" y="759"/>
                  </a:cubicBezTo>
                  <a:cubicBezTo>
                    <a:pt x="3914" y="483"/>
                    <a:pt x="3914" y="278"/>
                    <a:pt x="3914" y="205"/>
                  </a:cubicBezTo>
                  <a:cubicBezTo>
                    <a:pt x="3914" y="165"/>
                    <a:pt x="3881" y="132"/>
                    <a:pt x="3840" y="132"/>
                  </a:cubicBezTo>
                  <a:cubicBezTo>
                    <a:pt x="3800" y="132"/>
                    <a:pt x="3767" y="165"/>
                    <a:pt x="3767" y="205"/>
                  </a:cubicBezTo>
                  <a:cubicBezTo>
                    <a:pt x="3767" y="268"/>
                    <a:pt x="3767" y="268"/>
                    <a:pt x="3767" y="268"/>
                  </a:cubicBezTo>
                  <a:cubicBezTo>
                    <a:pt x="3764" y="305"/>
                    <a:pt x="3732" y="334"/>
                    <a:pt x="3694" y="334"/>
                  </a:cubicBezTo>
                  <a:cubicBezTo>
                    <a:pt x="3660" y="334"/>
                    <a:pt x="3632" y="311"/>
                    <a:pt x="3624" y="280"/>
                  </a:cubicBezTo>
                  <a:cubicBezTo>
                    <a:pt x="3624" y="74"/>
                    <a:pt x="3624" y="74"/>
                    <a:pt x="3624" y="74"/>
                  </a:cubicBezTo>
                  <a:cubicBezTo>
                    <a:pt x="3624" y="33"/>
                    <a:pt x="3591" y="0"/>
                    <a:pt x="3550" y="0"/>
                  </a:cubicBezTo>
                  <a:cubicBezTo>
                    <a:pt x="3510" y="0"/>
                    <a:pt x="3477" y="33"/>
                    <a:pt x="3477" y="74"/>
                  </a:cubicBezTo>
                  <a:cubicBezTo>
                    <a:pt x="3477" y="540"/>
                    <a:pt x="3477" y="540"/>
                    <a:pt x="3477" y="540"/>
                  </a:cubicBezTo>
                  <a:cubicBezTo>
                    <a:pt x="3475" y="579"/>
                    <a:pt x="3443" y="609"/>
                    <a:pt x="3404" y="609"/>
                  </a:cubicBezTo>
                  <a:cubicBezTo>
                    <a:pt x="3365" y="609"/>
                    <a:pt x="3334" y="580"/>
                    <a:pt x="3331" y="543"/>
                  </a:cubicBezTo>
                  <a:cubicBezTo>
                    <a:pt x="3331" y="491"/>
                    <a:pt x="3331" y="491"/>
                    <a:pt x="3331" y="491"/>
                  </a:cubicBezTo>
                  <a:cubicBezTo>
                    <a:pt x="3331" y="451"/>
                    <a:pt x="3298" y="418"/>
                    <a:pt x="3257" y="418"/>
                  </a:cubicBezTo>
                  <a:cubicBezTo>
                    <a:pt x="3217" y="418"/>
                    <a:pt x="3185" y="451"/>
                    <a:pt x="3185" y="491"/>
                  </a:cubicBezTo>
                  <a:cubicBezTo>
                    <a:pt x="3185" y="757"/>
                    <a:pt x="3185" y="757"/>
                    <a:pt x="3185" y="757"/>
                  </a:cubicBezTo>
                  <a:cubicBezTo>
                    <a:pt x="3176" y="788"/>
                    <a:pt x="3148" y="810"/>
                    <a:pt x="3113" y="810"/>
                  </a:cubicBezTo>
                  <a:cubicBezTo>
                    <a:pt x="3081" y="810"/>
                    <a:pt x="3053" y="789"/>
                    <a:pt x="3044" y="759"/>
                  </a:cubicBezTo>
                  <a:cubicBezTo>
                    <a:pt x="3044" y="664"/>
                    <a:pt x="3044" y="664"/>
                    <a:pt x="3044" y="664"/>
                  </a:cubicBezTo>
                  <a:cubicBezTo>
                    <a:pt x="3044" y="623"/>
                    <a:pt x="3011" y="591"/>
                    <a:pt x="2970" y="591"/>
                  </a:cubicBezTo>
                  <a:cubicBezTo>
                    <a:pt x="2930" y="591"/>
                    <a:pt x="2897" y="623"/>
                    <a:pt x="2897" y="664"/>
                  </a:cubicBezTo>
                  <a:cubicBezTo>
                    <a:pt x="2897" y="746"/>
                    <a:pt x="2897" y="746"/>
                    <a:pt x="2897" y="746"/>
                  </a:cubicBezTo>
                  <a:cubicBezTo>
                    <a:pt x="2892" y="781"/>
                    <a:pt x="2862" y="808"/>
                    <a:pt x="2825" y="808"/>
                  </a:cubicBezTo>
                  <a:cubicBezTo>
                    <a:pt x="2784" y="808"/>
                    <a:pt x="2751" y="775"/>
                    <a:pt x="2751" y="734"/>
                  </a:cubicBezTo>
                  <a:cubicBezTo>
                    <a:pt x="2751" y="278"/>
                    <a:pt x="2751" y="278"/>
                    <a:pt x="2751" y="278"/>
                  </a:cubicBezTo>
                  <a:cubicBezTo>
                    <a:pt x="2751" y="237"/>
                    <a:pt x="2718" y="204"/>
                    <a:pt x="2678" y="204"/>
                  </a:cubicBezTo>
                  <a:cubicBezTo>
                    <a:pt x="2638" y="204"/>
                    <a:pt x="2605" y="237"/>
                    <a:pt x="2605" y="278"/>
                  </a:cubicBezTo>
                  <a:cubicBezTo>
                    <a:pt x="2605" y="946"/>
                    <a:pt x="2605" y="946"/>
                    <a:pt x="2605" y="946"/>
                  </a:cubicBezTo>
                  <a:cubicBezTo>
                    <a:pt x="2594" y="974"/>
                    <a:pt x="2567" y="994"/>
                    <a:pt x="2536" y="994"/>
                  </a:cubicBezTo>
                  <a:cubicBezTo>
                    <a:pt x="2498" y="994"/>
                    <a:pt x="2466" y="965"/>
                    <a:pt x="2463" y="927"/>
                  </a:cubicBezTo>
                  <a:cubicBezTo>
                    <a:pt x="2463" y="553"/>
                    <a:pt x="2463" y="553"/>
                    <a:pt x="2463" y="553"/>
                  </a:cubicBezTo>
                  <a:cubicBezTo>
                    <a:pt x="2463" y="512"/>
                    <a:pt x="2430" y="479"/>
                    <a:pt x="2390" y="479"/>
                  </a:cubicBezTo>
                  <a:cubicBezTo>
                    <a:pt x="2349" y="479"/>
                    <a:pt x="2316" y="512"/>
                    <a:pt x="2316" y="553"/>
                  </a:cubicBezTo>
                  <a:cubicBezTo>
                    <a:pt x="2316" y="651"/>
                    <a:pt x="2316" y="651"/>
                    <a:pt x="2316" y="651"/>
                  </a:cubicBezTo>
                  <a:cubicBezTo>
                    <a:pt x="2313" y="688"/>
                    <a:pt x="2282" y="717"/>
                    <a:pt x="2243" y="717"/>
                  </a:cubicBezTo>
                  <a:cubicBezTo>
                    <a:pt x="2205" y="717"/>
                    <a:pt x="2174" y="688"/>
                    <a:pt x="2171" y="651"/>
                  </a:cubicBezTo>
                  <a:cubicBezTo>
                    <a:pt x="2171" y="428"/>
                    <a:pt x="2171" y="428"/>
                    <a:pt x="2171" y="428"/>
                  </a:cubicBezTo>
                  <a:cubicBezTo>
                    <a:pt x="2171" y="387"/>
                    <a:pt x="2138" y="355"/>
                    <a:pt x="2097" y="355"/>
                  </a:cubicBezTo>
                  <a:cubicBezTo>
                    <a:pt x="2057" y="355"/>
                    <a:pt x="2023" y="387"/>
                    <a:pt x="2023" y="428"/>
                  </a:cubicBezTo>
                  <a:cubicBezTo>
                    <a:pt x="2023" y="705"/>
                    <a:pt x="2023" y="705"/>
                    <a:pt x="2023" y="705"/>
                  </a:cubicBezTo>
                  <a:cubicBezTo>
                    <a:pt x="2017" y="739"/>
                    <a:pt x="1987" y="764"/>
                    <a:pt x="1952" y="764"/>
                  </a:cubicBezTo>
                  <a:cubicBezTo>
                    <a:pt x="1915" y="764"/>
                    <a:pt x="1885" y="738"/>
                    <a:pt x="1879" y="702"/>
                  </a:cubicBezTo>
                  <a:cubicBezTo>
                    <a:pt x="1879" y="599"/>
                    <a:pt x="1879" y="599"/>
                    <a:pt x="1879" y="599"/>
                  </a:cubicBezTo>
                  <a:cubicBezTo>
                    <a:pt x="1879" y="598"/>
                    <a:pt x="1879" y="598"/>
                    <a:pt x="1879" y="598"/>
                  </a:cubicBezTo>
                  <a:cubicBezTo>
                    <a:pt x="1879" y="558"/>
                    <a:pt x="1847" y="525"/>
                    <a:pt x="1806" y="525"/>
                  </a:cubicBezTo>
                  <a:cubicBezTo>
                    <a:pt x="1766" y="525"/>
                    <a:pt x="1733" y="558"/>
                    <a:pt x="1733" y="598"/>
                  </a:cubicBezTo>
                  <a:cubicBezTo>
                    <a:pt x="1733" y="750"/>
                    <a:pt x="1733" y="750"/>
                    <a:pt x="1733" y="750"/>
                  </a:cubicBezTo>
                  <a:cubicBezTo>
                    <a:pt x="1722" y="777"/>
                    <a:pt x="1695" y="796"/>
                    <a:pt x="1665" y="796"/>
                  </a:cubicBezTo>
                  <a:cubicBezTo>
                    <a:pt x="1633" y="796"/>
                    <a:pt x="1606" y="776"/>
                    <a:pt x="1596" y="747"/>
                  </a:cubicBezTo>
                  <a:cubicBezTo>
                    <a:pt x="1596" y="489"/>
                    <a:pt x="1596" y="489"/>
                    <a:pt x="1596" y="489"/>
                  </a:cubicBezTo>
                  <a:cubicBezTo>
                    <a:pt x="1596" y="448"/>
                    <a:pt x="1563" y="415"/>
                    <a:pt x="1523" y="415"/>
                  </a:cubicBezTo>
                  <a:cubicBezTo>
                    <a:pt x="1482" y="415"/>
                    <a:pt x="1449" y="448"/>
                    <a:pt x="1449" y="489"/>
                  </a:cubicBezTo>
                  <a:cubicBezTo>
                    <a:pt x="1449" y="605"/>
                    <a:pt x="1449" y="605"/>
                    <a:pt x="1449" y="605"/>
                  </a:cubicBezTo>
                  <a:cubicBezTo>
                    <a:pt x="1444" y="642"/>
                    <a:pt x="1414" y="670"/>
                    <a:pt x="1376" y="670"/>
                  </a:cubicBezTo>
                  <a:cubicBezTo>
                    <a:pt x="1343" y="670"/>
                    <a:pt x="1314" y="647"/>
                    <a:pt x="1306" y="616"/>
                  </a:cubicBezTo>
                  <a:cubicBezTo>
                    <a:pt x="1306" y="205"/>
                    <a:pt x="1306" y="205"/>
                    <a:pt x="1306" y="205"/>
                  </a:cubicBezTo>
                  <a:cubicBezTo>
                    <a:pt x="1306" y="165"/>
                    <a:pt x="1273" y="132"/>
                    <a:pt x="1232" y="132"/>
                  </a:cubicBezTo>
                  <a:cubicBezTo>
                    <a:pt x="1192" y="132"/>
                    <a:pt x="1159" y="165"/>
                    <a:pt x="1159" y="205"/>
                  </a:cubicBezTo>
                  <a:cubicBezTo>
                    <a:pt x="1159" y="268"/>
                    <a:pt x="1159" y="268"/>
                    <a:pt x="1159" y="268"/>
                  </a:cubicBezTo>
                  <a:cubicBezTo>
                    <a:pt x="1155" y="305"/>
                    <a:pt x="1124" y="334"/>
                    <a:pt x="1086" y="334"/>
                  </a:cubicBezTo>
                  <a:cubicBezTo>
                    <a:pt x="1052" y="334"/>
                    <a:pt x="1024" y="311"/>
                    <a:pt x="1016" y="280"/>
                  </a:cubicBezTo>
                  <a:cubicBezTo>
                    <a:pt x="1016" y="74"/>
                    <a:pt x="1016" y="74"/>
                    <a:pt x="1016" y="74"/>
                  </a:cubicBezTo>
                  <a:cubicBezTo>
                    <a:pt x="1016" y="33"/>
                    <a:pt x="983" y="0"/>
                    <a:pt x="942" y="0"/>
                  </a:cubicBezTo>
                  <a:cubicBezTo>
                    <a:pt x="902" y="0"/>
                    <a:pt x="869" y="33"/>
                    <a:pt x="869" y="74"/>
                  </a:cubicBezTo>
                  <a:cubicBezTo>
                    <a:pt x="869" y="540"/>
                    <a:pt x="869" y="540"/>
                    <a:pt x="869" y="540"/>
                  </a:cubicBezTo>
                  <a:cubicBezTo>
                    <a:pt x="867" y="579"/>
                    <a:pt x="835" y="609"/>
                    <a:pt x="796" y="609"/>
                  </a:cubicBezTo>
                  <a:cubicBezTo>
                    <a:pt x="757" y="609"/>
                    <a:pt x="726" y="580"/>
                    <a:pt x="723" y="543"/>
                  </a:cubicBezTo>
                  <a:cubicBezTo>
                    <a:pt x="723" y="491"/>
                    <a:pt x="723" y="491"/>
                    <a:pt x="723" y="491"/>
                  </a:cubicBezTo>
                  <a:cubicBezTo>
                    <a:pt x="723" y="451"/>
                    <a:pt x="690" y="418"/>
                    <a:pt x="649" y="418"/>
                  </a:cubicBezTo>
                  <a:cubicBezTo>
                    <a:pt x="609" y="418"/>
                    <a:pt x="577" y="451"/>
                    <a:pt x="577" y="491"/>
                  </a:cubicBezTo>
                  <a:cubicBezTo>
                    <a:pt x="577" y="757"/>
                    <a:pt x="577" y="757"/>
                    <a:pt x="577" y="757"/>
                  </a:cubicBezTo>
                  <a:cubicBezTo>
                    <a:pt x="568" y="788"/>
                    <a:pt x="539" y="810"/>
                    <a:pt x="505" y="810"/>
                  </a:cubicBezTo>
                  <a:cubicBezTo>
                    <a:pt x="473" y="810"/>
                    <a:pt x="445" y="789"/>
                    <a:pt x="436" y="759"/>
                  </a:cubicBezTo>
                  <a:cubicBezTo>
                    <a:pt x="436" y="664"/>
                    <a:pt x="436" y="664"/>
                    <a:pt x="436" y="664"/>
                  </a:cubicBezTo>
                  <a:cubicBezTo>
                    <a:pt x="436" y="623"/>
                    <a:pt x="403" y="591"/>
                    <a:pt x="362" y="591"/>
                  </a:cubicBezTo>
                  <a:cubicBezTo>
                    <a:pt x="321" y="591"/>
                    <a:pt x="289" y="623"/>
                    <a:pt x="289" y="664"/>
                  </a:cubicBezTo>
                  <a:cubicBezTo>
                    <a:pt x="289" y="746"/>
                    <a:pt x="289" y="746"/>
                    <a:pt x="289" y="746"/>
                  </a:cubicBezTo>
                  <a:cubicBezTo>
                    <a:pt x="284" y="781"/>
                    <a:pt x="254" y="808"/>
                    <a:pt x="217" y="808"/>
                  </a:cubicBezTo>
                  <a:cubicBezTo>
                    <a:pt x="176" y="808"/>
                    <a:pt x="143" y="775"/>
                    <a:pt x="143" y="734"/>
                  </a:cubicBezTo>
                  <a:cubicBezTo>
                    <a:pt x="143" y="278"/>
                    <a:pt x="143" y="278"/>
                    <a:pt x="143" y="278"/>
                  </a:cubicBezTo>
                  <a:cubicBezTo>
                    <a:pt x="143" y="237"/>
                    <a:pt x="110" y="204"/>
                    <a:pt x="70" y="204"/>
                  </a:cubicBezTo>
                  <a:cubicBezTo>
                    <a:pt x="39" y="204"/>
                    <a:pt x="14" y="223"/>
                    <a:pt x="2" y="249"/>
                  </a:cubicBezTo>
                  <a:cubicBezTo>
                    <a:pt x="1" y="1561"/>
                    <a:pt x="0" y="1899"/>
                    <a:pt x="0" y="1986"/>
                  </a:cubicBezTo>
                  <a:cubicBezTo>
                    <a:pt x="0" y="1986"/>
                    <a:pt x="0" y="1986"/>
                    <a:pt x="0" y="1986"/>
                  </a:cubicBezTo>
                  <a:cubicBezTo>
                    <a:pt x="0" y="1996"/>
                    <a:pt x="0" y="2006"/>
                    <a:pt x="0" y="2016"/>
                  </a:cubicBezTo>
                  <a:cubicBezTo>
                    <a:pt x="0" y="2016"/>
                    <a:pt x="0" y="2016"/>
                    <a:pt x="0" y="2016"/>
                  </a:cubicBezTo>
                  <a:cubicBezTo>
                    <a:pt x="0" y="2807"/>
                    <a:pt x="0" y="3635"/>
                    <a:pt x="0" y="3797"/>
                  </a:cubicBezTo>
                  <a:cubicBezTo>
                    <a:pt x="0" y="3837"/>
                    <a:pt x="33" y="3871"/>
                    <a:pt x="73" y="3871"/>
                  </a:cubicBezTo>
                  <a:cubicBezTo>
                    <a:pt x="114" y="3871"/>
                    <a:pt x="146" y="3837"/>
                    <a:pt x="146" y="3797"/>
                  </a:cubicBezTo>
                  <a:cubicBezTo>
                    <a:pt x="146" y="3734"/>
                    <a:pt x="146" y="3734"/>
                    <a:pt x="146" y="3734"/>
                  </a:cubicBezTo>
                  <a:cubicBezTo>
                    <a:pt x="150" y="3697"/>
                    <a:pt x="182" y="3668"/>
                    <a:pt x="219" y="3668"/>
                  </a:cubicBezTo>
                  <a:cubicBezTo>
                    <a:pt x="253" y="3668"/>
                    <a:pt x="282" y="3691"/>
                    <a:pt x="290" y="3722"/>
                  </a:cubicBezTo>
                  <a:cubicBezTo>
                    <a:pt x="290" y="3928"/>
                    <a:pt x="290" y="3928"/>
                    <a:pt x="290" y="3928"/>
                  </a:cubicBezTo>
                  <a:cubicBezTo>
                    <a:pt x="290" y="3969"/>
                    <a:pt x="323" y="4002"/>
                    <a:pt x="363" y="4002"/>
                  </a:cubicBezTo>
                  <a:cubicBezTo>
                    <a:pt x="404" y="4002"/>
                    <a:pt x="437" y="3969"/>
                    <a:pt x="437" y="3928"/>
                  </a:cubicBezTo>
                  <a:cubicBezTo>
                    <a:pt x="437" y="3462"/>
                    <a:pt x="437" y="3462"/>
                    <a:pt x="437" y="3462"/>
                  </a:cubicBezTo>
                  <a:cubicBezTo>
                    <a:pt x="439" y="3424"/>
                    <a:pt x="471" y="3393"/>
                    <a:pt x="509" y="3393"/>
                  </a:cubicBezTo>
                  <a:cubicBezTo>
                    <a:pt x="548" y="3393"/>
                    <a:pt x="579" y="3422"/>
                    <a:pt x="583" y="3460"/>
                  </a:cubicBezTo>
                  <a:cubicBezTo>
                    <a:pt x="583" y="3511"/>
                    <a:pt x="583" y="3511"/>
                    <a:pt x="583" y="3511"/>
                  </a:cubicBezTo>
                  <a:cubicBezTo>
                    <a:pt x="583" y="3552"/>
                    <a:pt x="616" y="3584"/>
                    <a:pt x="656" y="3584"/>
                  </a:cubicBezTo>
                  <a:cubicBezTo>
                    <a:pt x="697" y="3584"/>
                    <a:pt x="729" y="3552"/>
                    <a:pt x="729" y="3511"/>
                  </a:cubicBezTo>
                  <a:cubicBezTo>
                    <a:pt x="729" y="3245"/>
                    <a:pt x="729" y="3245"/>
                    <a:pt x="729" y="3245"/>
                  </a:cubicBezTo>
                  <a:cubicBezTo>
                    <a:pt x="738" y="3214"/>
                    <a:pt x="766" y="3192"/>
                    <a:pt x="800" y="3192"/>
                  </a:cubicBezTo>
                  <a:cubicBezTo>
                    <a:pt x="833" y="3192"/>
                    <a:pt x="861" y="3213"/>
                    <a:pt x="870" y="3243"/>
                  </a:cubicBezTo>
                  <a:cubicBezTo>
                    <a:pt x="870" y="3338"/>
                    <a:pt x="870" y="3338"/>
                    <a:pt x="870" y="3338"/>
                  </a:cubicBezTo>
                  <a:cubicBezTo>
                    <a:pt x="870" y="3379"/>
                    <a:pt x="903" y="3412"/>
                    <a:pt x="943" y="3412"/>
                  </a:cubicBezTo>
                  <a:cubicBezTo>
                    <a:pt x="984" y="3412"/>
                    <a:pt x="1016" y="3379"/>
                    <a:pt x="1016" y="3338"/>
                  </a:cubicBezTo>
                  <a:cubicBezTo>
                    <a:pt x="1016" y="3257"/>
                    <a:pt x="1016" y="3257"/>
                    <a:pt x="1016" y="3257"/>
                  </a:cubicBezTo>
                  <a:cubicBezTo>
                    <a:pt x="1022" y="3221"/>
                    <a:pt x="1052" y="3194"/>
                    <a:pt x="1089" y="3194"/>
                  </a:cubicBezTo>
                  <a:cubicBezTo>
                    <a:pt x="1129" y="3194"/>
                    <a:pt x="1162" y="3227"/>
                    <a:pt x="1162" y="3268"/>
                  </a:cubicBezTo>
                  <a:cubicBezTo>
                    <a:pt x="1162" y="3724"/>
                    <a:pt x="1162" y="3724"/>
                    <a:pt x="1162" y="3724"/>
                  </a:cubicBezTo>
                  <a:cubicBezTo>
                    <a:pt x="1162" y="3765"/>
                    <a:pt x="1195" y="3798"/>
                    <a:pt x="1236" y="3798"/>
                  </a:cubicBezTo>
                  <a:cubicBezTo>
                    <a:pt x="1276" y="3798"/>
                    <a:pt x="1309" y="3765"/>
                    <a:pt x="1309" y="3724"/>
                  </a:cubicBezTo>
                  <a:cubicBezTo>
                    <a:pt x="1309" y="3056"/>
                    <a:pt x="1309" y="3056"/>
                    <a:pt x="1309" y="3056"/>
                  </a:cubicBezTo>
                  <a:cubicBezTo>
                    <a:pt x="1320" y="3029"/>
                    <a:pt x="1346" y="3009"/>
                    <a:pt x="1378" y="3009"/>
                  </a:cubicBezTo>
                  <a:cubicBezTo>
                    <a:pt x="1416" y="3009"/>
                    <a:pt x="1448" y="3037"/>
                    <a:pt x="1451" y="3075"/>
                  </a:cubicBezTo>
                  <a:cubicBezTo>
                    <a:pt x="1451" y="3449"/>
                    <a:pt x="1451" y="3449"/>
                    <a:pt x="1451" y="3449"/>
                  </a:cubicBezTo>
                  <a:cubicBezTo>
                    <a:pt x="1451" y="3490"/>
                    <a:pt x="1484" y="3523"/>
                    <a:pt x="1524" y="3523"/>
                  </a:cubicBezTo>
                  <a:cubicBezTo>
                    <a:pt x="1564" y="3523"/>
                    <a:pt x="1597" y="3490"/>
                    <a:pt x="1597" y="3449"/>
                  </a:cubicBezTo>
                  <a:cubicBezTo>
                    <a:pt x="1597" y="3352"/>
                    <a:pt x="1597" y="3352"/>
                    <a:pt x="1597" y="3352"/>
                  </a:cubicBezTo>
                  <a:cubicBezTo>
                    <a:pt x="1600" y="3314"/>
                    <a:pt x="1632" y="3285"/>
                    <a:pt x="1671" y="3285"/>
                  </a:cubicBezTo>
                  <a:cubicBezTo>
                    <a:pt x="1708" y="3285"/>
                    <a:pt x="1740" y="3314"/>
                    <a:pt x="1743" y="3352"/>
                  </a:cubicBezTo>
                  <a:cubicBezTo>
                    <a:pt x="1743" y="3574"/>
                    <a:pt x="1743" y="3574"/>
                    <a:pt x="1743" y="3574"/>
                  </a:cubicBezTo>
                  <a:cubicBezTo>
                    <a:pt x="1743" y="3615"/>
                    <a:pt x="1776" y="3647"/>
                    <a:pt x="1817" y="3647"/>
                  </a:cubicBezTo>
                  <a:cubicBezTo>
                    <a:pt x="1857" y="3647"/>
                    <a:pt x="1890" y="3615"/>
                    <a:pt x="1890" y="3574"/>
                  </a:cubicBezTo>
                  <a:cubicBezTo>
                    <a:pt x="1890" y="3297"/>
                    <a:pt x="1890" y="3297"/>
                    <a:pt x="1890" y="3297"/>
                  </a:cubicBezTo>
                  <a:cubicBezTo>
                    <a:pt x="1897" y="3263"/>
                    <a:pt x="1927" y="3238"/>
                    <a:pt x="1962" y="3238"/>
                  </a:cubicBezTo>
                  <a:cubicBezTo>
                    <a:pt x="1999" y="3238"/>
                    <a:pt x="2029" y="3265"/>
                    <a:pt x="2035" y="3300"/>
                  </a:cubicBezTo>
                  <a:cubicBezTo>
                    <a:pt x="2035" y="3404"/>
                    <a:pt x="2035" y="3404"/>
                    <a:pt x="2035" y="3404"/>
                  </a:cubicBezTo>
                  <a:cubicBezTo>
                    <a:pt x="2035" y="3404"/>
                    <a:pt x="2035" y="3404"/>
                    <a:pt x="2035" y="3404"/>
                  </a:cubicBezTo>
                  <a:cubicBezTo>
                    <a:pt x="2035" y="3444"/>
                    <a:pt x="2067" y="3477"/>
                    <a:pt x="2107" y="3477"/>
                  </a:cubicBezTo>
                  <a:cubicBezTo>
                    <a:pt x="2148" y="3477"/>
                    <a:pt x="2181" y="3444"/>
                    <a:pt x="2181" y="3404"/>
                  </a:cubicBezTo>
                  <a:cubicBezTo>
                    <a:pt x="2181" y="3253"/>
                    <a:pt x="2181" y="3253"/>
                    <a:pt x="2181" y="3253"/>
                  </a:cubicBezTo>
                  <a:cubicBezTo>
                    <a:pt x="2191" y="3225"/>
                    <a:pt x="2219" y="3206"/>
                    <a:pt x="2249" y="3206"/>
                  </a:cubicBezTo>
                  <a:cubicBezTo>
                    <a:pt x="2281" y="3206"/>
                    <a:pt x="2308" y="3226"/>
                    <a:pt x="2318" y="3255"/>
                  </a:cubicBezTo>
                  <a:cubicBezTo>
                    <a:pt x="2318" y="3513"/>
                    <a:pt x="2318" y="3513"/>
                    <a:pt x="2318" y="3513"/>
                  </a:cubicBezTo>
                  <a:cubicBezTo>
                    <a:pt x="2318" y="3554"/>
                    <a:pt x="2350" y="3587"/>
                    <a:pt x="2391" y="3587"/>
                  </a:cubicBezTo>
                  <a:cubicBezTo>
                    <a:pt x="2432" y="3587"/>
                    <a:pt x="2465" y="3554"/>
                    <a:pt x="2465" y="3513"/>
                  </a:cubicBezTo>
                  <a:cubicBezTo>
                    <a:pt x="2465" y="3397"/>
                    <a:pt x="2465" y="3397"/>
                    <a:pt x="2465" y="3397"/>
                  </a:cubicBezTo>
                  <a:cubicBezTo>
                    <a:pt x="2469" y="3360"/>
                    <a:pt x="2500" y="3332"/>
                    <a:pt x="2538" y="3332"/>
                  </a:cubicBezTo>
                  <a:cubicBezTo>
                    <a:pt x="2571" y="3332"/>
                    <a:pt x="2599" y="3355"/>
                    <a:pt x="2608" y="3386"/>
                  </a:cubicBezTo>
                  <a:cubicBezTo>
                    <a:pt x="2608" y="3797"/>
                    <a:pt x="2608" y="3797"/>
                    <a:pt x="2608" y="3797"/>
                  </a:cubicBezTo>
                  <a:cubicBezTo>
                    <a:pt x="2608" y="3837"/>
                    <a:pt x="2641" y="3871"/>
                    <a:pt x="2682" y="3871"/>
                  </a:cubicBezTo>
                  <a:cubicBezTo>
                    <a:pt x="2722" y="3871"/>
                    <a:pt x="2754" y="3837"/>
                    <a:pt x="2754" y="3797"/>
                  </a:cubicBezTo>
                  <a:cubicBezTo>
                    <a:pt x="2754" y="3734"/>
                    <a:pt x="2754" y="3734"/>
                    <a:pt x="2754" y="3734"/>
                  </a:cubicBezTo>
                  <a:cubicBezTo>
                    <a:pt x="2758" y="3697"/>
                    <a:pt x="2790" y="3668"/>
                    <a:pt x="2827" y="3668"/>
                  </a:cubicBezTo>
                  <a:cubicBezTo>
                    <a:pt x="2861" y="3668"/>
                    <a:pt x="2889" y="3691"/>
                    <a:pt x="2898" y="3722"/>
                  </a:cubicBezTo>
                  <a:cubicBezTo>
                    <a:pt x="2898" y="3928"/>
                    <a:pt x="2898" y="3928"/>
                    <a:pt x="2898" y="3928"/>
                  </a:cubicBezTo>
                  <a:cubicBezTo>
                    <a:pt x="2898" y="3969"/>
                    <a:pt x="2931" y="4002"/>
                    <a:pt x="2971" y="4002"/>
                  </a:cubicBezTo>
                  <a:cubicBezTo>
                    <a:pt x="3012" y="4002"/>
                    <a:pt x="3045" y="3969"/>
                    <a:pt x="3045" y="3928"/>
                  </a:cubicBezTo>
                  <a:cubicBezTo>
                    <a:pt x="3045" y="3462"/>
                    <a:pt x="3045" y="3462"/>
                    <a:pt x="3045" y="3462"/>
                  </a:cubicBezTo>
                  <a:cubicBezTo>
                    <a:pt x="3047" y="3424"/>
                    <a:pt x="3079" y="3393"/>
                    <a:pt x="3118" y="3393"/>
                  </a:cubicBezTo>
                  <a:cubicBezTo>
                    <a:pt x="3156" y="3393"/>
                    <a:pt x="3188" y="3422"/>
                    <a:pt x="3191" y="3460"/>
                  </a:cubicBezTo>
                  <a:cubicBezTo>
                    <a:pt x="3191" y="3511"/>
                    <a:pt x="3191" y="3511"/>
                    <a:pt x="3191" y="3511"/>
                  </a:cubicBezTo>
                  <a:cubicBezTo>
                    <a:pt x="3191" y="3552"/>
                    <a:pt x="3224" y="3584"/>
                    <a:pt x="3264" y="3584"/>
                  </a:cubicBezTo>
                  <a:cubicBezTo>
                    <a:pt x="3305" y="3584"/>
                    <a:pt x="3337" y="3552"/>
                    <a:pt x="3337" y="3511"/>
                  </a:cubicBezTo>
                  <a:cubicBezTo>
                    <a:pt x="3337" y="3245"/>
                    <a:pt x="3337" y="3245"/>
                    <a:pt x="3337" y="3245"/>
                  </a:cubicBezTo>
                  <a:cubicBezTo>
                    <a:pt x="3346" y="3214"/>
                    <a:pt x="3374" y="3192"/>
                    <a:pt x="3409" y="3192"/>
                  </a:cubicBezTo>
                  <a:cubicBezTo>
                    <a:pt x="3441" y="3192"/>
                    <a:pt x="3469" y="3213"/>
                    <a:pt x="3478" y="3243"/>
                  </a:cubicBezTo>
                  <a:cubicBezTo>
                    <a:pt x="3478" y="3338"/>
                    <a:pt x="3478" y="3338"/>
                    <a:pt x="3478" y="3338"/>
                  </a:cubicBezTo>
                  <a:cubicBezTo>
                    <a:pt x="3478" y="3379"/>
                    <a:pt x="3511" y="3412"/>
                    <a:pt x="3552" y="3412"/>
                  </a:cubicBezTo>
                  <a:cubicBezTo>
                    <a:pt x="3592" y="3412"/>
                    <a:pt x="3624" y="3379"/>
                    <a:pt x="3624" y="3338"/>
                  </a:cubicBezTo>
                  <a:cubicBezTo>
                    <a:pt x="3624" y="3257"/>
                    <a:pt x="3624" y="3257"/>
                    <a:pt x="3624" y="3257"/>
                  </a:cubicBezTo>
                  <a:cubicBezTo>
                    <a:pt x="3630" y="3221"/>
                    <a:pt x="3660" y="3194"/>
                    <a:pt x="3697" y="3194"/>
                  </a:cubicBezTo>
                  <a:cubicBezTo>
                    <a:pt x="3729" y="3194"/>
                    <a:pt x="3756" y="3215"/>
                    <a:pt x="3766" y="3243"/>
                  </a:cubicBezTo>
                  <a:cubicBezTo>
                    <a:pt x="3766" y="3519"/>
                    <a:pt x="3766" y="3724"/>
                    <a:pt x="3766" y="3797"/>
                  </a:cubicBezTo>
                  <a:cubicBezTo>
                    <a:pt x="3766" y="3837"/>
                    <a:pt x="3799" y="3871"/>
                    <a:pt x="3840" y="3871"/>
                  </a:cubicBezTo>
                  <a:cubicBezTo>
                    <a:pt x="3880" y="3871"/>
                    <a:pt x="3913" y="3837"/>
                    <a:pt x="3913" y="3797"/>
                  </a:cubicBezTo>
                  <a:cubicBezTo>
                    <a:pt x="3913" y="3734"/>
                    <a:pt x="3913" y="3734"/>
                    <a:pt x="3913" y="3734"/>
                  </a:cubicBezTo>
                  <a:cubicBezTo>
                    <a:pt x="3916" y="3697"/>
                    <a:pt x="3948" y="3668"/>
                    <a:pt x="3986" y="3668"/>
                  </a:cubicBezTo>
                  <a:cubicBezTo>
                    <a:pt x="4020" y="3668"/>
                    <a:pt x="4048" y="3691"/>
                    <a:pt x="4056" y="3722"/>
                  </a:cubicBezTo>
                  <a:cubicBezTo>
                    <a:pt x="4056" y="3928"/>
                    <a:pt x="4056" y="3928"/>
                    <a:pt x="4056" y="3928"/>
                  </a:cubicBezTo>
                  <a:cubicBezTo>
                    <a:pt x="4056" y="3969"/>
                    <a:pt x="4089" y="4002"/>
                    <a:pt x="4130" y="4002"/>
                  </a:cubicBezTo>
                  <a:cubicBezTo>
                    <a:pt x="4170" y="4002"/>
                    <a:pt x="4203" y="3969"/>
                    <a:pt x="4203" y="3928"/>
                  </a:cubicBezTo>
                  <a:cubicBezTo>
                    <a:pt x="4203" y="3462"/>
                    <a:pt x="4203" y="3462"/>
                    <a:pt x="4203" y="3462"/>
                  </a:cubicBezTo>
                  <a:cubicBezTo>
                    <a:pt x="4205" y="3424"/>
                    <a:pt x="4237" y="3393"/>
                    <a:pt x="4276" y="3393"/>
                  </a:cubicBezTo>
                  <a:cubicBezTo>
                    <a:pt x="4315" y="3393"/>
                    <a:pt x="4346" y="3422"/>
                    <a:pt x="4349" y="3460"/>
                  </a:cubicBezTo>
                  <a:cubicBezTo>
                    <a:pt x="4349" y="3511"/>
                    <a:pt x="4349" y="3511"/>
                    <a:pt x="4349" y="3511"/>
                  </a:cubicBezTo>
                  <a:cubicBezTo>
                    <a:pt x="4349" y="3552"/>
                    <a:pt x="4382" y="3584"/>
                    <a:pt x="4423" y="3584"/>
                  </a:cubicBezTo>
                  <a:cubicBezTo>
                    <a:pt x="4463" y="3584"/>
                    <a:pt x="4495" y="3552"/>
                    <a:pt x="4495" y="3511"/>
                  </a:cubicBezTo>
                  <a:cubicBezTo>
                    <a:pt x="4495" y="3245"/>
                    <a:pt x="4495" y="3245"/>
                    <a:pt x="4495" y="3245"/>
                  </a:cubicBezTo>
                  <a:cubicBezTo>
                    <a:pt x="4504" y="3214"/>
                    <a:pt x="4532" y="3192"/>
                    <a:pt x="4567" y="3192"/>
                  </a:cubicBezTo>
                  <a:cubicBezTo>
                    <a:pt x="4599" y="3192"/>
                    <a:pt x="4627" y="3213"/>
                    <a:pt x="4636" y="3243"/>
                  </a:cubicBezTo>
                  <a:cubicBezTo>
                    <a:pt x="4636" y="3338"/>
                    <a:pt x="4636" y="3338"/>
                    <a:pt x="4636" y="3338"/>
                  </a:cubicBezTo>
                  <a:cubicBezTo>
                    <a:pt x="4636" y="3379"/>
                    <a:pt x="4669" y="3412"/>
                    <a:pt x="4710" y="3412"/>
                  </a:cubicBezTo>
                  <a:cubicBezTo>
                    <a:pt x="4750" y="3412"/>
                    <a:pt x="4783" y="3379"/>
                    <a:pt x="4783" y="3338"/>
                  </a:cubicBezTo>
                  <a:cubicBezTo>
                    <a:pt x="4783" y="3257"/>
                    <a:pt x="4783" y="3257"/>
                    <a:pt x="4783" y="3257"/>
                  </a:cubicBezTo>
                  <a:cubicBezTo>
                    <a:pt x="4788" y="3221"/>
                    <a:pt x="4818" y="3194"/>
                    <a:pt x="4855" y="3194"/>
                  </a:cubicBezTo>
                  <a:cubicBezTo>
                    <a:pt x="4896" y="3194"/>
                    <a:pt x="4929" y="3227"/>
                    <a:pt x="4929" y="3268"/>
                  </a:cubicBezTo>
                  <a:cubicBezTo>
                    <a:pt x="4929" y="3724"/>
                    <a:pt x="4929" y="3724"/>
                    <a:pt x="4929" y="3724"/>
                  </a:cubicBezTo>
                  <a:cubicBezTo>
                    <a:pt x="4929" y="3765"/>
                    <a:pt x="4962" y="3798"/>
                    <a:pt x="5002" y="3798"/>
                  </a:cubicBezTo>
                  <a:cubicBezTo>
                    <a:pt x="5042" y="3798"/>
                    <a:pt x="5075" y="3765"/>
                    <a:pt x="5075" y="3724"/>
                  </a:cubicBezTo>
                  <a:cubicBezTo>
                    <a:pt x="5075" y="3056"/>
                    <a:pt x="5075" y="3056"/>
                    <a:pt x="5075" y="3056"/>
                  </a:cubicBezTo>
                  <a:cubicBezTo>
                    <a:pt x="5086" y="3029"/>
                    <a:pt x="5113" y="3009"/>
                    <a:pt x="5144" y="3009"/>
                  </a:cubicBezTo>
                  <a:cubicBezTo>
                    <a:pt x="5182" y="3009"/>
                    <a:pt x="5214" y="3037"/>
                    <a:pt x="5217" y="3075"/>
                  </a:cubicBezTo>
                  <a:cubicBezTo>
                    <a:pt x="5217" y="3449"/>
                    <a:pt x="5217" y="3449"/>
                    <a:pt x="5217" y="3449"/>
                  </a:cubicBezTo>
                  <a:cubicBezTo>
                    <a:pt x="5217" y="3490"/>
                    <a:pt x="5250" y="3523"/>
                    <a:pt x="5290" y="3523"/>
                  </a:cubicBezTo>
                  <a:cubicBezTo>
                    <a:pt x="5331" y="3523"/>
                    <a:pt x="5364" y="3490"/>
                    <a:pt x="5364" y="3449"/>
                  </a:cubicBezTo>
                  <a:cubicBezTo>
                    <a:pt x="5364" y="3352"/>
                    <a:pt x="5364" y="3352"/>
                    <a:pt x="5364" y="3352"/>
                  </a:cubicBezTo>
                  <a:cubicBezTo>
                    <a:pt x="5367" y="3314"/>
                    <a:pt x="5398" y="3285"/>
                    <a:pt x="5437" y="3285"/>
                  </a:cubicBezTo>
                  <a:cubicBezTo>
                    <a:pt x="5475" y="3285"/>
                    <a:pt x="5506" y="3314"/>
                    <a:pt x="5509" y="3352"/>
                  </a:cubicBezTo>
                  <a:cubicBezTo>
                    <a:pt x="5509" y="3574"/>
                    <a:pt x="5509" y="3574"/>
                    <a:pt x="5509" y="3574"/>
                  </a:cubicBezTo>
                  <a:cubicBezTo>
                    <a:pt x="5509" y="3615"/>
                    <a:pt x="5542" y="3647"/>
                    <a:pt x="5583" y="3647"/>
                  </a:cubicBezTo>
                  <a:cubicBezTo>
                    <a:pt x="5623" y="3647"/>
                    <a:pt x="5657" y="3615"/>
                    <a:pt x="5657" y="3574"/>
                  </a:cubicBezTo>
                  <a:cubicBezTo>
                    <a:pt x="5657" y="3297"/>
                    <a:pt x="5657" y="3297"/>
                    <a:pt x="5657" y="3297"/>
                  </a:cubicBezTo>
                  <a:cubicBezTo>
                    <a:pt x="5663" y="3263"/>
                    <a:pt x="5693" y="3238"/>
                    <a:pt x="5728" y="3238"/>
                  </a:cubicBezTo>
                  <a:cubicBezTo>
                    <a:pt x="5765" y="3238"/>
                    <a:pt x="5795" y="3265"/>
                    <a:pt x="5801" y="3300"/>
                  </a:cubicBezTo>
                  <a:cubicBezTo>
                    <a:pt x="5801" y="3404"/>
                    <a:pt x="5801" y="3404"/>
                    <a:pt x="5801" y="3404"/>
                  </a:cubicBezTo>
                  <a:cubicBezTo>
                    <a:pt x="5801" y="3404"/>
                    <a:pt x="5801" y="3404"/>
                    <a:pt x="5801" y="3404"/>
                  </a:cubicBezTo>
                  <a:cubicBezTo>
                    <a:pt x="5801" y="3444"/>
                    <a:pt x="5833" y="3477"/>
                    <a:pt x="5874" y="3477"/>
                  </a:cubicBezTo>
                  <a:cubicBezTo>
                    <a:pt x="5914" y="3477"/>
                    <a:pt x="5947" y="3444"/>
                    <a:pt x="5947" y="3404"/>
                  </a:cubicBezTo>
                  <a:cubicBezTo>
                    <a:pt x="5947" y="3253"/>
                    <a:pt x="5947" y="3253"/>
                    <a:pt x="5947" y="3253"/>
                  </a:cubicBezTo>
                  <a:cubicBezTo>
                    <a:pt x="5958" y="3225"/>
                    <a:pt x="5985" y="3206"/>
                    <a:pt x="6015" y="3206"/>
                  </a:cubicBezTo>
                  <a:cubicBezTo>
                    <a:pt x="6047" y="3206"/>
                    <a:pt x="6074" y="3226"/>
                    <a:pt x="6084" y="3255"/>
                  </a:cubicBezTo>
                  <a:cubicBezTo>
                    <a:pt x="6084" y="3513"/>
                    <a:pt x="6084" y="3513"/>
                    <a:pt x="6084" y="3513"/>
                  </a:cubicBezTo>
                  <a:cubicBezTo>
                    <a:pt x="6084" y="3554"/>
                    <a:pt x="6117" y="3587"/>
                    <a:pt x="6157" y="3587"/>
                  </a:cubicBezTo>
                  <a:cubicBezTo>
                    <a:pt x="6198" y="3587"/>
                    <a:pt x="6231" y="3554"/>
                    <a:pt x="6231" y="3513"/>
                  </a:cubicBezTo>
                  <a:cubicBezTo>
                    <a:pt x="6231" y="3397"/>
                    <a:pt x="6231" y="3397"/>
                    <a:pt x="6231" y="3397"/>
                  </a:cubicBezTo>
                  <a:cubicBezTo>
                    <a:pt x="6236" y="3360"/>
                    <a:pt x="6266" y="3332"/>
                    <a:pt x="6304" y="3332"/>
                  </a:cubicBezTo>
                  <a:cubicBezTo>
                    <a:pt x="6337" y="3332"/>
                    <a:pt x="6366" y="3355"/>
                    <a:pt x="6374" y="3386"/>
                  </a:cubicBezTo>
                  <a:cubicBezTo>
                    <a:pt x="6374" y="3797"/>
                    <a:pt x="6374" y="3797"/>
                    <a:pt x="6374" y="3797"/>
                  </a:cubicBezTo>
                  <a:cubicBezTo>
                    <a:pt x="6374" y="3837"/>
                    <a:pt x="6407" y="3871"/>
                    <a:pt x="6448" y="3871"/>
                  </a:cubicBezTo>
                  <a:cubicBezTo>
                    <a:pt x="6488" y="3871"/>
                    <a:pt x="6521" y="3837"/>
                    <a:pt x="6521" y="3797"/>
                  </a:cubicBezTo>
                  <a:cubicBezTo>
                    <a:pt x="6521" y="3734"/>
                    <a:pt x="6521" y="3734"/>
                    <a:pt x="6521" y="3734"/>
                  </a:cubicBezTo>
                  <a:cubicBezTo>
                    <a:pt x="6525" y="3697"/>
                    <a:pt x="6556" y="3668"/>
                    <a:pt x="6594" y="3668"/>
                  </a:cubicBezTo>
                  <a:cubicBezTo>
                    <a:pt x="6628" y="3668"/>
                    <a:pt x="6656" y="3691"/>
                    <a:pt x="6664" y="3722"/>
                  </a:cubicBezTo>
                  <a:cubicBezTo>
                    <a:pt x="6664" y="3928"/>
                    <a:pt x="6664" y="3928"/>
                    <a:pt x="6664" y="3928"/>
                  </a:cubicBezTo>
                  <a:cubicBezTo>
                    <a:pt x="6664" y="3969"/>
                    <a:pt x="6697" y="4002"/>
                    <a:pt x="6738" y="4002"/>
                  </a:cubicBezTo>
                  <a:cubicBezTo>
                    <a:pt x="6778" y="4002"/>
                    <a:pt x="6811" y="3969"/>
                    <a:pt x="6811" y="3928"/>
                  </a:cubicBezTo>
                  <a:cubicBezTo>
                    <a:pt x="6811" y="3462"/>
                    <a:pt x="6811" y="3462"/>
                    <a:pt x="6811" y="3462"/>
                  </a:cubicBezTo>
                  <a:cubicBezTo>
                    <a:pt x="6813" y="3424"/>
                    <a:pt x="6845" y="3393"/>
                    <a:pt x="6884" y="3393"/>
                  </a:cubicBezTo>
                  <a:cubicBezTo>
                    <a:pt x="6923" y="3393"/>
                    <a:pt x="6954" y="3422"/>
                    <a:pt x="6957" y="3460"/>
                  </a:cubicBezTo>
                  <a:cubicBezTo>
                    <a:pt x="6957" y="3511"/>
                    <a:pt x="6957" y="3511"/>
                    <a:pt x="6957" y="3511"/>
                  </a:cubicBezTo>
                  <a:cubicBezTo>
                    <a:pt x="6957" y="3552"/>
                    <a:pt x="6990" y="3584"/>
                    <a:pt x="7031" y="3584"/>
                  </a:cubicBezTo>
                  <a:cubicBezTo>
                    <a:pt x="7071" y="3584"/>
                    <a:pt x="7103" y="3552"/>
                    <a:pt x="7103" y="3511"/>
                  </a:cubicBezTo>
                  <a:cubicBezTo>
                    <a:pt x="7103" y="3245"/>
                    <a:pt x="7103" y="3245"/>
                    <a:pt x="7103" y="3245"/>
                  </a:cubicBezTo>
                  <a:cubicBezTo>
                    <a:pt x="7112" y="3214"/>
                    <a:pt x="7141" y="3192"/>
                    <a:pt x="7175" y="3192"/>
                  </a:cubicBezTo>
                  <a:cubicBezTo>
                    <a:pt x="7207" y="3192"/>
                    <a:pt x="7235" y="3213"/>
                    <a:pt x="7244" y="3243"/>
                  </a:cubicBezTo>
                  <a:cubicBezTo>
                    <a:pt x="7244" y="3338"/>
                    <a:pt x="7244" y="3338"/>
                    <a:pt x="7244" y="3338"/>
                  </a:cubicBezTo>
                  <a:cubicBezTo>
                    <a:pt x="7244" y="3379"/>
                    <a:pt x="7277" y="3412"/>
                    <a:pt x="7318" y="3412"/>
                  </a:cubicBezTo>
                  <a:cubicBezTo>
                    <a:pt x="7359" y="3412"/>
                    <a:pt x="7391" y="3379"/>
                    <a:pt x="7391" y="3338"/>
                  </a:cubicBezTo>
                  <a:cubicBezTo>
                    <a:pt x="7391" y="3257"/>
                    <a:pt x="7391" y="3257"/>
                    <a:pt x="7391" y="3257"/>
                  </a:cubicBezTo>
                  <a:cubicBezTo>
                    <a:pt x="7396" y="3221"/>
                    <a:pt x="7426" y="3194"/>
                    <a:pt x="7463" y="3194"/>
                  </a:cubicBezTo>
                  <a:cubicBezTo>
                    <a:pt x="7504" y="3194"/>
                    <a:pt x="7537" y="3227"/>
                    <a:pt x="7537" y="3268"/>
                  </a:cubicBezTo>
                  <a:cubicBezTo>
                    <a:pt x="7537" y="3724"/>
                    <a:pt x="7537" y="3724"/>
                    <a:pt x="7537" y="3724"/>
                  </a:cubicBezTo>
                  <a:cubicBezTo>
                    <a:pt x="7537" y="3765"/>
                    <a:pt x="7570" y="3798"/>
                    <a:pt x="7610" y="3798"/>
                  </a:cubicBezTo>
                  <a:cubicBezTo>
                    <a:pt x="7641" y="3798"/>
                    <a:pt x="7666" y="3779"/>
                    <a:pt x="7678" y="3753"/>
                  </a:cubicBezTo>
                  <a:cubicBezTo>
                    <a:pt x="7679" y="2441"/>
                    <a:pt x="7680" y="2103"/>
                    <a:pt x="7680" y="2016"/>
                  </a:cubicBezTo>
                  <a:cubicBezTo>
                    <a:pt x="7680" y="2016"/>
                    <a:pt x="7680" y="2016"/>
                    <a:pt x="7680" y="2016"/>
                  </a:cubicBezTo>
                  <a:cubicBezTo>
                    <a:pt x="7680" y="2006"/>
                    <a:pt x="7680" y="1996"/>
                    <a:pt x="7680" y="1986"/>
                  </a:cubicBezTo>
                  <a:cubicBezTo>
                    <a:pt x="7680" y="1986"/>
                    <a:pt x="7680" y="1986"/>
                    <a:pt x="7680" y="1986"/>
                  </a:cubicBezTo>
                  <a:cubicBezTo>
                    <a:pt x="7680" y="1195"/>
                    <a:pt x="7680" y="367"/>
                    <a:pt x="7680" y="205"/>
                  </a:cubicBezTo>
                  <a:cubicBezTo>
                    <a:pt x="7680" y="165"/>
                    <a:pt x="7647" y="132"/>
                    <a:pt x="7607" y="132"/>
                  </a:cubicBezTo>
                  <a:close/>
                  <a:moveTo>
                    <a:pt x="225" y="3593"/>
                  </a:moveTo>
                  <a:cubicBezTo>
                    <a:pt x="185" y="3593"/>
                    <a:pt x="151" y="3560"/>
                    <a:pt x="151" y="3520"/>
                  </a:cubicBezTo>
                  <a:cubicBezTo>
                    <a:pt x="151" y="3479"/>
                    <a:pt x="185" y="3446"/>
                    <a:pt x="225" y="3446"/>
                  </a:cubicBezTo>
                  <a:cubicBezTo>
                    <a:pt x="266" y="3446"/>
                    <a:pt x="298" y="3479"/>
                    <a:pt x="298" y="3520"/>
                  </a:cubicBezTo>
                  <a:cubicBezTo>
                    <a:pt x="298" y="3560"/>
                    <a:pt x="266" y="3593"/>
                    <a:pt x="225" y="3593"/>
                  </a:cubicBezTo>
                  <a:close/>
                  <a:moveTo>
                    <a:pt x="501" y="3321"/>
                  </a:moveTo>
                  <a:cubicBezTo>
                    <a:pt x="461" y="3321"/>
                    <a:pt x="427" y="3288"/>
                    <a:pt x="427" y="3248"/>
                  </a:cubicBezTo>
                  <a:cubicBezTo>
                    <a:pt x="427" y="3208"/>
                    <a:pt x="461" y="3174"/>
                    <a:pt x="501" y="3174"/>
                  </a:cubicBezTo>
                  <a:cubicBezTo>
                    <a:pt x="541" y="3174"/>
                    <a:pt x="575" y="3208"/>
                    <a:pt x="575" y="3248"/>
                  </a:cubicBezTo>
                  <a:cubicBezTo>
                    <a:pt x="575" y="3288"/>
                    <a:pt x="541" y="3321"/>
                    <a:pt x="501" y="3321"/>
                  </a:cubicBezTo>
                  <a:close/>
                  <a:moveTo>
                    <a:pt x="575" y="3035"/>
                  </a:moveTo>
                  <a:cubicBezTo>
                    <a:pt x="575" y="3076"/>
                    <a:pt x="541" y="3109"/>
                    <a:pt x="501" y="3109"/>
                  </a:cubicBezTo>
                  <a:cubicBezTo>
                    <a:pt x="461" y="3109"/>
                    <a:pt x="427" y="3076"/>
                    <a:pt x="427" y="3035"/>
                  </a:cubicBezTo>
                  <a:cubicBezTo>
                    <a:pt x="427" y="2845"/>
                    <a:pt x="427" y="2845"/>
                    <a:pt x="427" y="2845"/>
                  </a:cubicBezTo>
                  <a:cubicBezTo>
                    <a:pt x="427" y="2804"/>
                    <a:pt x="461" y="2771"/>
                    <a:pt x="501" y="2771"/>
                  </a:cubicBezTo>
                  <a:cubicBezTo>
                    <a:pt x="541" y="2771"/>
                    <a:pt x="575" y="2804"/>
                    <a:pt x="575" y="2845"/>
                  </a:cubicBezTo>
                  <a:cubicBezTo>
                    <a:pt x="575" y="3035"/>
                    <a:pt x="575" y="3035"/>
                    <a:pt x="575" y="3035"/>
                  </a:cubicBezTo>
                  <a:close/>
                  <a:moveTo>
                    <a:pt x="1014" y="2473"/>
                  </a:moveTo>
                  <a:cubicBezTo>
                    <a:pt x="1014" y="2432"/>
                    <a:pt x="1047" y="2399"/>
                    <a:pt x="1088" y="2399"/>
                  </a:cubicBezTo>
                  <a:cubicBezTo>
                    <a:pt x="1128" y="2399"/>
                    <a:pt x="1161" y="2432"/>
                    <a:pt x="1161" y="2473"/>
                  </a:cubicBezTo>
                  <a:cubicBezTo>
                    <a:pt x="1161" y="2514"/>
                    <a:pt x="1128" y="2546"/>
                    <a:pt x="1088" y="2546"/>
                  </a:cubicBezTo>
                  <a:cubicBezTo>
                    <a:pt x="1047" y="2546"/>
                    <a:pt x="1014" y="2514"/>
                    <a:pt x="1014" y="2473"/>
                  </a:cubicBezTo>
                  <a:close/>
                  <a:moveTo>
                    <a:pt x="1166" y="3047"/>
                  </a:moveTo>
                  <a:cubicBezTo>
                    <a:pt x="1166" y="3088"/>
                    <a:pt x="1132" y="3121"/>
                    <a:pt x="1092" y="3121"/>
                  </a:cubicBezTo>
                  <a:cubicBezTo>
                    <a:pt x="1052" y="3121"/>
                    <a:pt x="1019" y="3088"/>
                    <a:pt x="1019" y="3047"/>
                  </a:cubicBezTo>
                  <a:cubicBezTo>
                    <a:pt x="1019" y="2709"/>
                    <a:pt x="1019" y="2709"/>
                    <a:pt x="1019" y="2709"/>
                  </a:cubicBezTo>
                  <a:cubicBezTo>
                    <a:pt x="1019" y="2668"/>
                    <a:pt x="1052" y="2634"/>
                    <a:pt x="1092" y="2634"/>
                  </a:cubicBezTo>
                  <a:cubicBezTo>
                    <a:pt x="1132" y="2634"/>
                    <a:pt x="1166" y="2668"/>
                    <a:pt x="1166" y="2709"/>
                  </a:cubicBezTo>
                  <a:cubicBezTo>
                    <a:pt x="1166" y="3047"/>
                    <a:pt x="1166" y="3047"/>
                    <a:pt x="1166" y="3047"/>
                  </a:cubicBezTo>
                  <a:close/>
                  <a:moveTo>
                    <a:pt x="1752" y="3150"/>
                  </a:moveTo>
                  <a:cubicBezTo>
                    <a:pt x="1752" y="3191"/>
                    <a:pt x="1719" y="3224"/>
                    <a:pt x="1679" y="3224"/>
                  </a:cubicBezTo>
                  <a:cubicBezTo>
                    <a:pt x="1638" y="3224"/>
                    <a:pt x="1605" y="3191"/>
                    <a:pt x="1605" y="3150"/>
                  </a:cubicBezTo>
                  <a:cubicBezTo>
                    <a:pt x="1605" y="2959"/>
                    <a:pt x="1605" y="2959"/>
                    <a:pt x="1605" y="2959"/>
                  </a:cubicBezTo>
                  <a:cubicBezTo>
                    <a:pt x="1605" y="2919"/>
                    <a:pt x="1638" y="2886"/>
                    <a:pt x="1679" y="2886"/>
                  </a:cubicBezTo>
                  <a:cubicBezTo>
                    <a:pt x="1719" y="2886"/>
                    <a:pt x="1752" y="2919"/>
                    <a:pt x="1752" y="2960"/>
                  </a:cubicBezTo>
                  <a:cubicBezTo>
                    <a:pt x="1752" y="3150"/>
                    <a:pt x="1752" y="3150"/>
                    <a:pt x="1752" y="3150"/>
                  </a:cubicBezTo>
                  <a:close/>
                  <a:moveTo>
                    <a:pt x="1962" y="3177"/>
                  </a:moveTo>
                  <a:cubicBezTo>
                    <a:pt x="1921" y="3177"/>
                    <a:pt x="1888" y="3144"/>
                    <a:pt x="1888" y="3103"/>
                  </a:cubicBezTo>
                  <a:cubicBezTo>
                    <a:pt x="1888" y="3062"/>
                    <a:pt x="1921" y="3029"/>
                    <a:pt x="1962" y="3029"/>
                  </a:cubicBezTo>
                  <a:cubicBezTo>
                    <a:pt x="2002" y="3029"/>
                    <a:pt x="2035" y="3062"/>
                    <a:pt x="2035" y="3103"/>
                  </a:cubicBezTo>
                  <a:cubicBezTo>
                    <a:pt x="2035" y="3144"/>
                    <a:pt x="2002" y="3177"/>
                    <a:pt x="1962" y="3177"/>
                  </a:cubicBezTo>
                  <a:close/>
                  <a:moveTo>
                    <a:pt x="2612" y="3187"/>
                  </a:moveTo>
                  <a:cubicBezTo>
                    <a:pt x="2612" y="3228"/>
                    <a:pt x="2579" y="3261"/>
                    <a:pt x="2538" y="3261"/>
                  </a:cubicBezTo>
                  <a:cubicBezTo>
                    <a:pt x="2498" y="3261"/>
                    <a:pt x="2465" y="3228"/>
                    <a:pt x="2465" y="3187"/>
                  </a:cubicBezTo>
                  <a:cubicBezTo>
                    <a:pt x="2465" y="2997"/>
                    <a:pt x="2465" y="2997"/>
                    <a:pt x="2465" y="2997"/>
                  </a:cubicBezTo>
                  <a:cubicBezTo>
                    <a:pt x="2465" y="2956"/>
                    <a:pt x="2498" y="2922"/>
                    <a:pt x="2538" y="2922"/>
                  </a:cubicBezTo>
                  <a:cubicBezTo>
                    <a:pt x="2579" y="2922"/>
                    <a:pt x="2612" y="2956"/>
                    <a:pt x="2612" y="2997"/>
                  </a:cubicBezTo>
                  <a:cubicBezTo>
                    <a:pt x="2612" y="3187"/>
                    <a:pt x="2612" y="3187"/>
                    <a:pt x="2612" y="3187"/>
                  </a:cubicBezTo>
                  <a:close/>
                  <a:moveTo>
                    <a:pt x="2538" y="2862"/>
                  </a:moveTo>
                  <a:cubicBezTo>
                    <a:pt x="2498" y="2862"/>
                    <a:pt x="2465" y="2829"/>
                    <a:pt x="2465" y="2788"/>
                  </a:cubicBezTo>
                  <a:cubicBezTo>
                    <a:pt x="2465" y="2747"/>
                    <a:pt x="2498" y="2714"/>
                    <a:pt x="2538" y="2714"/>
                  </a:cubicBezTo>
                  <a:cubicBezTo>
                    <a:pt x="2579" y="2714"/>
                    <a:pt x="2612" y="2747"/>
                    <a:pt x="2612" y="2788"/>
                  </a:cubicBezTo>
                  <a:cubicBezTo>
                    <a:pt x="2612" y="2829"/>
                    <a:pt x="2579" y="2862"/>
                    <a:pt x="2538" y="2862"/>
                  </a:cubicBezTo>
                  <a:close/>
                  <a:moveTo>
                    <a:pt x="2834" y="3593"/>
                  </a:moveTo>
                  <a:cubicBezTo>
                    <a:pt x="2793" y="3593"/>
                    <a:pt x="2760" y="3560"/>
                    <a:pt x="2760" y="3520"/>
                  </a:cubicBezTo>
                  <a:cubicBezTo>
                    <a:pt x="2760" y="3479"/>
                    <a:pt x="2793" y="3446"/>
                    <a:pt x="2834" y="3446"/>
                  </a:cubicBezTo>
                  <a:cubicBezTo>
                    <a:pt x="2874" y="3446"/>
                    <a:pt x="2907" y="3479"/>
                    <a:pt x="2907" y="3520"/>
                  </a:cubicBezTo>
                  <a:cubicBezTo>
                    <a:pt x="2907" y="3560"/>
                    <a:pt x="2874" y="3593"/>
                    <a:pt x="2834" y="3593"/>
                  </a:cubicBezTo>
                  <a:close/>
                  <a:moveTo>
                    <a:pt x="3109" y="3321"/>
                  </a:moveTo>
                  <a:cubicBezTo>
                    <a:pt x="3069" y="3321"/>
                    <a:pt x="3036" y="3288"/>
                    <a:pt x="3036" y="3248"/>
                  </a:cubicBezTo>
                  <a:cubicBezTo>
                    <a:pt x="3036" y="3208"/>
                    <a:pt x="3069" y="3174"/>
                    <a:pt x="3109" y="3174"/>
                  </a:cubicBezTo>
                  <a:cubicBezTo>
                    <a:pt x="3149" y="3174"/>
                    <a:pt x="3183" y="3208"/>
                    <a:pt x="3183" y="3248"/>
                  </a:cubicBezTo>
                  <a:cubicBezTo>
                    <a:pt x="3183" y="3288"/>
                    <a:pt x="3149" y="3321"/>
                    <a:pt x="3109" y="3321"/>
                  </a:cubicBezTo>
                  <a:close/>
                  <a:moveTo>
                    <a:pt x="3183" y="3035"/>
                  </a:moveTo>
                  <a:cubicBezTo>
                    <a:pt x="3183" y="3076"/>
                    <a:pt x="3149" y="3109"/>
                    <a:pt x="3109" y="3109"/>
                  </a:cubicBezTo>
                  <a:cubicBezTo>
                    <a:pt x="3069" y="3109"/>
                    <a:pt x="3036" y="3076"/>
                    <a:pt x="3036" y="3035"/>
                  </a:cubicBezTo>
                  <a:cubicBezTo>
                    <a:pt x="3036" y="2845"/>
                    <a:pt x="3036" y="2845"/>
                    <a:pt x="3036" y="2845"/>
                  </a:cubicBezTo>
                  <a:cubicBezTo>
                    <a:pt x="3036" y="2804"/>
                    <a:pt x="3069" y="2771"/>
                    <a:pt x="3109" y="2771"/>
                  </a:cubicBezTo>
                  <a:cubicBezTo>
                    <a:pt x="3149" y="2771"/>
                    <a:pt x="3183" y="2804"/>
                    <a:pt x="3183" y="2845"/>
                  </a:cubicBezTo>
                  <a:cubicBezTo>
                    <a:pt x="3183" y="3035"/>
                    <a:pt x="3183" y="3035"/>
                    <a:pt x="3183" y="3035"/>
                  </a:cubicBezTo>
                  <a:close/>
                  <a:moveTo>
                    <a:pt x="3766" y="3080"/>
                  </a:moveTo>
                  <a:cubicBezTo>
                    <a:pt x="3754" y="3104"/>
                    <a:pt x="3729" y="3121"/>
                    <a:pt x="3700" y="3121"/>
                  </a:cubicBezTo>
                  <a:cubicBezTo>
                    <a:pt x="3660" y="3121"/>
                    <a:pt x="3627" y="3088"/>
                    <a:pt x="3627" y="3047"/>
                  </a:cubicBezTo>
                  <a:cubicBezTo>
                    <a:pt x="3627" y="2709"/>
                    <a:pt x="3627" y="2709"/>
                    <a:pt x="3627" y="2709"/>
                  </a:cubicBezTo>
                  <a:cubicBezTo>
                    <a:pt x="3627" y="2668"/>
                    <a:pt x="3660" y="2634"/>
                    <a:pt x="3700" y="2634"/>
                  </a:cubicBezTo>
                  <a:cubicBezTo>
                    <a:pt x="3729" y="2634"/>
                    <a:pt x="3755" y="2652"/>
                    <a:pt x="3767" y="2676"/>
                  </a:cubicBezTo>
                  <a:cubicBezTo>
                    <a:pt x="3766" y="3080"/>
                    <a:pt x="3766" y="3080"/>
                    <a:pt x="3766" y="3080"/>
                  </a:cubicBezTo>
                  <a:close/>
                  <a:moveTo>
                    <a:pt x="3767" y="2493"/>
                  </a:moveTo>
                  <a:cubicBezTo>
                    <a:pt x="3758" y="2524"/>
                    <a:pt x="3729" y="2546"/>
                    <a:pt x="3696" y="2546"/>
                  </a:cubicBezTo>
                  <a:cubicBezTo>
                    <a:pt x="3655" y="2546"/>
                    <a:pt x="3622" y="2514"/>
                    <a:pt x="3622" y="2473"/>
                  </a:cubicBezTo>
                  <a:cubicBezTo>
                    <a:pt x="3622" y="2432"/>
                    <a:pt x="3655" y="2399"/>
                    <a:pt x="3696" y="2399"/>
                  </a:cubicBezTo>
                  <a:cubicBezTo>
                    <a:pt x="3729" y="2399"/>
                    <a:pt x="3758" y="2423"/>
                    <a:pt x="3767" y="2453"/>
                  </a:cubicBezTo>
                  <a:cubicBezTo>
                    <a:pt x="3767" y="2493"/>
                    <a:pt x="3767" y="2493"/>
                    <a:pt x="3767" y="2493"/>
                  </a:cubicBezTo>
                  <a:close/>
                  <a:moveTo>
                    <a:pt x="3992" y="3593"/>
                  </a:moveTo>
                  <a:cubicBezTo>
                    <a:pt x="3951" y="3593"/>
                    <a:pt x="3918" y="3560"/>
                    <a:pt x="3918" y="3520"/>
                  </a:cubicBezTo>
                  <a:cubicBezTo>
                    <a:pt x="3918" y="3479"/>
                    <a:pt x="3951" y="3446"/>
                    <a:pt x="3992" y="3446"/>
                  </a:cubicBezTo>
                  <a:cubicBezTo>
                    <a:pt x="4032" y="3446"/>
                    <a:pt x="4065" y="3479"/>
                    <a:pt x="4065" y="3520"/>
                  </a:cubicBezTo>
                  <a:cubicBezTo>
                    <a:pt x="4065" y="3560"/>
                    <a:pt x="4032" y="3593"/>
                    <a:pt x="3992" y="3593"/>
                  </a:cubicBezTo>
                  <a:close/>
                  <a:moveTo>
                    <a:pt x="4267" y="3321"/>
                  </a:moveTo>
                  <a:cubicBezTo>
                    <a:pt x="4227" y="3321"/>
                    <a:pt x="4194" y="3288"/>
                    <a:pt x="4194" y="3248"/>
                  </a:cubicBezTo>
                  <a:cubicBezTo>
                    <a:pt x="4194" y="3208"/>
                    <a:pt x="4227" y="3174"/>
                    <a:pt x="4267" y="3174"/>
                  </a:cubicBezTo>
                  <a:cubicBezTo>
                    <a:pt x="4308" y="3174"/>
                    <a:pt x="4341" y="3208"/>
                    <a:pt x="4341" y="3248"/>
                  </a:cubicBezTo>
                  <a:cubicBezTo>
                    <a:pt x="4341" y="3288"/>
                    <a:pt x="4308" y="3321"/>
                    <a:pt x="4267" y="3321"/>
                  </a:cubicBezTo>
                  <a:close/>
                  <a:moveTo>
                    <a:pt x="4341" y="3035"/>
                  </a:moveTo>
                  <a:cubicBezTo>
                    <a:pt x="4341" y="3076"/>
                    <a:pt x="4308" y="3109"/>
                    <a:pt x="4267" y="3109"/>
                  </a:cubicBezTo>
                  <a:cubicBezTo>
                    <a:pt x="4227" y="3109"/>
                    <a:pt x="4194" y="3076"/>
                    <a:pt x="4194" y="3035"/>
                  </a:cubicBezTo>
                  <a:cubicBezTo>
                    <a:pt x="4194" y="2845"/>
                    <a:pt x="4194" y="2845"/>
                    <a:pt x="4194" y="2845"/>
                  </a:cubicBezTo>
                  <a:cubicBezTo>
                    <a:pt x="4194" y="2804"/>
                    <a:pt x="4227" y="2771"/>
                    <a:pt x="4267" y="2771"/>
                  </a:cubicBezTo>
                  <a:cubicBezTo>
                    <a:pt x="4308" y="2771"/>
                    <a:pt x="4341" y="2804"/>
                    <a:pt x="4341" y="2845"/>
                  </a:cubicBezTo>
                  <a:cubicBezTo>
                    <a:pt x="4341" y="3035"/>
                    <a:pt x="4341" y="3035"/>
                    <a:pt x="4341" y="3035"/>
                  </a:cubicBezTo>
                  <a:close/>
                  <a:moveTo>
                    <a:pt x="4780" y="2473"/>
                  </a:moveTo>
                  <a:cubicBezTo>
                    <a:pt x="4780" y="2432"/>
                    <a:pt x="4813" y="2399"/>
                    <a:pt x="4854" y="2399"/>
                  </a:cubicBezTo>
                  <a:cubicBezTo>
                    <a:pt x="4894" y="2399"/>
                    <a:pt x="4927" y="2432"/>
                    <a:pt x="4927" y="2473"/>
                  </a:cubicBezTo>
                  <a:cubicBezTo>
                    <a:pt x="4927" y="2514"/>
                    <a:pt x="4894" y="2546"/>
                    <a:pt x="4854" y="2546"/>
                  </a:cubicBezTo>
                  <a:cubicBezTo>
                    <a:pt x="4813" y="2546"/>
                    <a:pt x="4780" y="2514"/>
                    <a:pt x="4780" y="2473"/>
                  </a:cubicBezTo>
                  <a:close/>
                  <a:moveTo>
                    <a:pt x="4932" y="3047"/>
                  </a:moveTo>
                  <a:cubicBezTo>
                    <a:pt x="4932" y="3088"/>
                    <a:pt x="4899" y="3121"/>
                    <a:pt x="4858" y="3121"/>
                  </a:cubicBezTo>
                  <a:cubicBezTo>
                    <a:pt x="4818" y="3121"/>
                    <a:pt x="4785" y="3088"/>
                    <a:pt x="4785" y="3047"/>
                  </a:cubicBezTo>
                  <a:cubicBezTo>
                    <a:pt x="4785" y="2709"/>
                    <a:pt x="4785" y="2709"/>
                    <a:pt x="4785" y="2709"/>
                  </a:cubicBezTo>
                  <a:cubicBezTo>
                    <a:pt x="4785" y="2668"/>
                    <a:pt x="4818" y="2634"/>
                    <a:pt x="4858" y="2634"/>
                  </a:cubicBezTo>
                  <a:cubicBezTo>
                    <a:pt x="4899" y="2634"/>
                    <a:pt x="4932" y="2668"/>
                    <a:pt x="4932" y="2709"/>
                  </a:cubicBezTo>
                  <a:cubicBezTo>
                    <a:pt x="4932" y="3047"/>
                    <a:pt x="4932" y="3047"/>
                    <a:pt x="4932" y="3047"/>
                  </a:cubicBezTo>
                  <a:close/>
                  <a:moveTo>
                    <a:pt x="5518" y="3150"/>
                  </a:moveTo>
                  <a:cubicBezTo>
                    <a:pt x="5518" y="3191"/>
                    <a:pt x="5485" y="3224"/>
                    <a:pt x="5445" y="3224"/>
                  </a:cubicBezTo>
                  <a:cubicBezTo>
                    <a:pt x="5404" y="3224"/>
                    <a:pt x="5371" y="3191"/>
                    <a:pt x="5371" y="3150"/>
                  </a:cubicBezTo>
                  <a:cubicBezTo>
                    <a:pt x="5371" y="2959"/>
                    <a:pt x="5371" y="2959"/>
                    <a:pt x="5371" y="2959"/>
                  </a:cubicBezTo>
                  <a:cubicBezTo>
                    <a:pt x="5371" y="2919"/>
                    <a:pt x="5404" y="2886"/>
                    <a:pt x="5445" y="2886"/>
                  </a:cubicBezTo>
                  <a:cubicBezTo>
                    <a:pt x="5485" y="2886"/>
                    <a:pt x="5518" y="2919"/>
                    <a:pt x="5518" y="2960"/>
                  </a:cubicBezTo>
                  <a:cubicBezTo>
                    <a:pt x="5518" y="3150"/>
                    <a:pt x="5518" y="3150"/>
                    <a:pt x="5518" y="3150"/>
                  </a:cubicBezTo>
                  <a:close/>
                  <a:moveTo>
                    <a:pt x="5728" y="3177"/>
                  </a:moveTo>
                  <a:cubicBezTo>
                    <a:pt x="5687" y="3177"/>
                    <a:pt x="5654" y="3144"/>
                    <a:pt x="5654" y="3103"/>
                  </a:cubicBezTo>
                  <a:cubicBezTo>
                    <a:pt x="5654" y="3062"/>
                    <a:pt x="5687" y="3029"/>
                    <a:pt x="5728" y="3029"/>
                  </a:cubicBezTo>
                  <a:cubicBezTo>
                    <a:pt x="5769" y="3029"/>
                    <a:pt x="5801" y="3062"/>
                    <a:pt x="5801" y="3103"/>
                  </a:cubicBezTo>
                  <a:cubicBezTo>
                    <a:pt x="5801" y="3144"/>
                    <a:pt x="5769" y="3177"/>
                    <a:pt x="5728" y="3177"/>
                  </a:cubicBezTo>
                  <a:close/>
                  <a:moveTo>
                    <a:pt x="6379" y="3187"/>
                  </a:moveTo>
                  <a:cubicBezTo>
                    <a:pt x="6379" y="3228"/>
                    <a:pt x="6346" y="3261"/>
                    <a:pt x="6305" y="3261"/>
                  </a:cubicBezTo>
                  <a:cubicBezTo>
                    <a:pt x="6264" y="3261"/>
                    <a:pt x="6232" y="3228"/>
                    <a:pt x="6232" y="3187"/>
                  </a:cubicBezTo>
                  <a:cubicBezTo>
                    <a:pt x="6232" y="2997"/>
                    <a:pt x="6232" y="2997"/>
                    <a:pt x="6232" y="2997"/>
                  </a:cubicBezTo>
                  <a:cubicBezTo>
                    <a:pt x="6232" y="2956"/>
                    <a:pt x="6264" y="2922"/>
                    <a:pt x="6305" y="2922"/>
                  </a:cubicBezTo>
                  <a:cubicBezTo>
                    <a:pt x="6346" y="2922"/>
                    <a:pt x="6379" y="2956"/>
                    <a:pt x="6379" y="2997"/>
                  </a:cubicBezTo>
                  <a:cubicBezTo>
                    <a:pt x="6379" y="3187"/>
                    <a:pt x="6379" y="3187"/>
                    <a:pt x="6379" y="3187"/>
                  </a:cubicBezTo>
                  <a:close/>
                  <a:moveTo>
                    <a:pt x="6305" y="2862"/>
                  </a:moveTo>
                  <a:cubicBezTo>
                    <a:pt x="6264" y="2862"/>
                    <a:pt x="6232" y="2829"/>
                    <a:pt x="6232" y="2788"/>
                  </a:cubicBezTo>
                  <a:cubicBezTo>
                    <a:pt x="6232" y="2747"/>
                    <a:pt x="6264" y="2714"/>
                    <a:pt x="6305" y="2714"/>
                  </a:cubicBezTo>
                  <a:cubicBezTo>
                    <a:pt x="6346" y="2714"/>
                    <a:pt x="6379" y="2747"/>
                    <a:pt x="6379" y="2788"/>
                  </a:cubicBezTo>
                  <a:cubicBezTo>
                    <a:pt x="6379" y="2829"/>
                    <a:pt x="6346" y="2862"/>
                    <a:pt x="6305" y="2862"/>
                  </a:cubicBezTo>
                  <a:close/>
                  <a:moveTo>
                    <a:pt x="6600" y="3593"/>
                  </a:moveTo>
                  <a:cubicBezTo>
                    <a:pt x="6559" y="3593"/>
                    <a:pt x="6526" y="3560"/>
                    <a:pt x="6526" y="3520"/>
                  </a:cubicBezTo>
                  <a:cubicBezTo>
                    <a:pt x="6526" y="3479"/>
                    <a:pt x="6559" y="3446"/>
                    <a:pt x="6600" y="3446"/>
                  </a:cubicBezTo>
                  <a:cubicBezTo>
                    <a:pt x="6640" y="3446"/>
                    <a:pt x="6673" y="3479"/>
                    <a:pt x="6673" y="3520"/>
                  </a:cubicBezTo>
                  <a:cubicBezTo>
                    <a:pt x="6673" y="3560"/>
                    <a:pt x="6640" y="3593"/>
                    <a:pt x="6600" y="3593"/>
                  </a:cubicBezTo>
                  <a:close/>
                  <a:moveTo>
                    <a:pt x="6875" y="3321"/>
                  </a:moveTo>
                  <a:cubicBezTo>
                    <a:pt x="6835" y="3321"/>
                    <a:pt x="6802" y="3288"/>
                    <a:pt x="6802" y="3248"/>
                  </a:cubicBezTo>
                  <a:cubicBezTo>
                    <a:pt x="6802" y="3208"/>
                    <a:pt x="6835" y="3174"/>
                    <a:pt x="6875" y="3174"/>
                  </a:cubicBezTo>
                  <a:cubicBezTo>
                    <a:pt x="6916" y="3174"/>
                    <a:pt x="6949" y="3208"/>
                    <a:pt x="6949" y="3248"/>
                  </a:cubicBezTo>
                  <a:cubicBezTo>
                    <a:pt x="6949" y="3288"/>
                    <a:pt x="6916" y="3321"/>
                    <a:pt x="6875" y="3321"/>
                  </a:cubicBezTo>
                  <a:close/>
                  <a:moveTo>
                    <a:pt x="6949" y="3035"/>
                  </a:moveTo>
                  <a:cubicBezTo>
                    <a:pt x="6949" y="3076"/>
                    <a:pt x="6916" y="3109"/>
                    <a:pt x="6875" y="3109"/>
                  </a:cubicBezTo>
                  <a:cubicBezTo>
                    <a:pt x="6835" y="3109"/>
                    <a:pt x="6802" y="3076"/>
                    <a:pt x="6802" y="3035"/>
                  </a:cubicBezTo>
                  <a:cubicBezTo>
                    <a:pt x="6802" y="2845"/>
                    <a:pt x="6802" y="2845"/>
                    <a:pt x="6802" y="2845"/>
                  </a:cubicBezTo>
                  <a:cubicBezTo>
                    <a:pt x="6802" y="2804"/>
                    <a:pt x="6835" y="2771"/>
                    <a:pt x="6875" y="2771"/>
                  </a:cubicBezTo>
                  <a:cubicBezTo>
                    <a:pt x="6916" y="2771"/>
                    <a:pt x="6949" y="2804"/>
                    <a:pt x="6949" y="2845"/>
                  </a:cubicBezTo>
                  <a:cubicBezTo>
                    <a:pt x="6949" y="3035"/>
                    <a:pt x="6949" y="3035"/>
                    <a:pt x="6949" y="3035"/>
                  </a:cubicBezTo>
                  <a:close/>
                  <a:moveTo>
                    <a:pt x="7388" y="2473"/>
                  </a:moveTo>
                  <a:cubicBezTo>
                    <a:pt x="7388" y="2432"/>
                    <a:pt x="7422" y="2399"/>
                    <a:pt x="7462" y="2399"/>
                  </a:cubicBezTo>
                  <a:cubicBezTo>
                    <a:pt x="7502" y="2399"/>
                    <a:pt x="7535" y="2432"/>
                    <a:pt x="7535" y="2473"/>
                  </a:cubicBezTo>
                  <a:cubicBezTo>
                    <a:pt x="7535" y="2514"/>
                    <a:pt x="7502" y="2546"/>
                    <a:pt x="7462" y="2546"/>
                  </a:cubicBezTo>
                  <a:cubicBezTo>
                    <a:pt x="7422" y="2546"/>
                    <a:pt x="7388" y="2514"/>
                    <a:pt x="7388" y="2473"/>
                  </a:cubicBezTo>
                  <a:close/>
                  <a:moveTo>
                    <a:pt x="7540" y="3047"/>
                  </a:moveTo>
                  <a:cubicBezTo>
                    <a:pt x="7540" y="3088"/>
                    <a:pt x="7507" y="3121"/>
                    <a:pt x="7466" y="3121"/>
                  </a:cubicBezTo>
                  <a:cubicBezTo>
                    <a:pt x="7426" y="3121"/>
                    <a:pt x="7393" y="3088"/>
                    <a:pt x="7393" y="3047"/>
                  </a:cubicBezTo>
                  <a:cubicBezTo>
                    <a:pt x="7393" y="2709"/>
                    <a:pt x="7393" y="2709"/>
                    <a:pt x="7393" y="2709"/>
                  </a:cubicBezTo>
                  <a:cubicBezTo>
                    <a:pt x="7393" y="2668"/>
                    <a:pt x="7426" y="2634"/>
                    <a:pt x="7466" y="2634"/>
                  </a:cubicBezTo>
                  <a:cubicBezTo>
                    <a:pt x="7507" y="2634"/>
                    <a:pt x="7540" y="2668"/>
                    <a:pt x="7540" y="2709"/>
                  </a:cubicBezTo>
                  <a:cubicBezTo>
                    <a:pt x="7540" y="3047"/>
                    <a:pt x="7540" y="3047"/>
                    <a:pt x="7540" y="3047"/>
                  </a:cubicBezTo>
                  <a:close/>
                  <a:moveTo>
                    <a:pt x="7455" y="409"/>
                  </a:moveTo>
                  <a:cubicBezTo>
                    <a:pt x="7495" y="409"/>
                    <a:pt x="7529" y="442"/>
                    <a:pt x="7529" y="483"/>
                  </a:cubicBezTo>
                  <a:cubicBezTo>
                    <a:pt x="7529" y="523"/>
                    <a:pt x="7495" y="556"/>
                    <a:pt x="7455" y="556"/>
                  </a:cubicBezTo>
                  <a:cubicBezTo>
                    <a:pt x="7414" y="556"/>
                    <a:pt x="7382" y="523"/>
                    <a:pt x="7382" y="483"/>
                  </a:cubicBezTo>
                  <a:cubicBezTo>
                    <a:pt x="7382" y="442"/>
                    <a:pt x="7414" y="409"/>
                    <a:pt x="7455" y="409"/>
                  </a:cubicBezTo>
                  <a:close/>
                  <a:moveTo>
                    <a:pt x="7179" y="681"/>
                  </a:moveTo>
                  <a:cubicBezTo>
                    <a:pt x="7219" y="681"/>
                    <a:pt x="7253" y="714"/>
                    <a:pt x="7253" y="754"/>
                  </a:cubicBezTo>
                  <a:cubicBezTo>
                    <a:pt x="7253" y="794"/>
                    <a:pt x="7219" y="828"/>
                    <a:pt x="7179" y="828"/>
                  </a:cubicBezTo>
                  <a:cubicBezTo>
                    <a:pt x="7139" y="828"/>
                    <a:pt x="7105" y="794"/>
                    <a:pt x="7105" y="754"/>
                  </a:cubicBezTo>
                  <a:cubicBezTo>
                    <a:pt x="7105" y="714"/>
                    <a:pt x="7139" y="681"/>
                    <a:pt x="7179" y="681"/>
                  </a:cubicBezTo>
                  <a:close/>
                  <a:moveTo>
                    <a:pt x="7105" y="967"/>
                  </a:moveTo>
                  <a:cubicBezTo>
                    <a:pt x="7105" y="926"/>
                    <a:pt x="7139" y="894"/>
                    <a:pt x="7179" y="894"/>
                  </a:cubicBezTo>
                  <a:cubicBezTo>
                    <a:pt x="7219" y="894"/>
                    <a:pt x="7253" y="926"/>
                    <a:pt x="7253" y="967"/>
                  </a:cubicBezTo>
                  <a:cubicBezTo>
                    <a:pt x="7253" y="1157"/>
                    <a:pt x="7253" y="1157"/>
                    <a:pt x="7253" y="1157"/>
                  </a:cubicBezTo>
                  <a:cubicBezTo>
                    <a:pt x="7253" y="1198"/>
                    <a:pt x="7219" y="1231"/>
                    <a:pt x="7179" y="1231"/>
                  </a:cubicBezTo>
                  <a:cubicBezTo>
                    <a:pt x="7139" y="1231"/>
                    <a:pt x="7105" y="1198"/>
                    <a:pt x="7105" y="1157"/>
                  </a:cubicBezTo>
                  <a:cubicBezTo>
                    <a:pt x="7105" y="967"/>
                    <a:pt x="7105" y="967"/>
                    <a:pt x="7105" y="967"/>
                  </a:cubicBezTo>
                  <a:close/>
                  <a:moveTo>
                    <a:pt x="6666" y="1529"/>
                  </a:moveTo>
                  <a:cubicBezTo>
                    <a:pt x="6666" y="1570"/>
                    <a:pt x="6633" y="1603"/>
                    <a:pt x="6592" y="1603"/>
                  </a:cubicBezTo>
                  <a:cubicBezTo>
                    <a:pt x="6552" y="1603"/>
                    <a:pt x="6519" y="1570"/>
                    <a:pt x="6519" y="1529"/>
                  </a:cubicBezTo>
                  <a:cubicBezTo>
                    <a:pt x="6519" y="1488"/>
                    <a:pt x="6552" y="1456"/>
                    <a:pt x="6592" y="1456"/>
                  </a:cubicBezTo>
                  <a:cubicBezTo>
                    <a:pt x="6633" y="1456"/>
                    <a:pt x="6666" y="1488"/>
                    <a:pt x="6666" y="1529"/>
                  </a:cubicBezTo>
                  <a:close/>
                  <a:moveTo>
                    <a:pt x="6514" y="955"/>
                  </a:moveTo>
                  <a:cubicBezTo>
                    <a:pt x="6514" y="914"/>
                    <a:pt x="6548" y="882"/>
                    <a:pt x="6588" y="882"/>
                  </a:cubicBezTo>
                  <a:cubicBezTo>
                    <a:pt x="6628" y="882"/>
                    <a:pt x="6661" y="914"/>
                    <a:pt x="6661" y="955"/>
                  </a:cubicBezTo>
                  <a:cubicBezTo>
                    <a:pt x="6661" y="1293"/>
                    <a:pt x="6661" y="1293"/>
                    <a:pt x="6661" y="1293"/>
                  </a:cubicBezTo>
                  <a:cubicBezTo>
                    <a:pt x="6661" y="1334"/>
                    <a:pt x="6628" y="1368"/>
                    <a:pt x="6588" y="1368"/>
                  </a:cubicBezTo>
                  <a:cubicBezTo>
                    <a:pt x="6548" y="1368"/>
                    <a:pt x="6514" y="1334"/>
                    <a:pt x="6514" y="1293"/>
                  </a:cubicBezTo>
                  <a:cubicBezTo>
                    <a:pt x="6514" y="955"/>
                    <a:pt x="6514" y="955"/>
                    <a:pt x="6514" y="955"/>
                  </a:cubicBezTo>
                  <a:close/>
                  <a:moveTo>
                    <a:pt x="5928" y="852"/>
                  </a:moveTo>
                  <a:cubicBezTo>
                    <a:pt x="5928" y="811"/>
                    <a:pt x="5961" y="778"/>
                    <a:pt x="6001" y="778"/>
                  </a:cubicBezTo>
                  <a:cubicBezTo>
                    <a:pt x="6042" y="778"/>
                    <a:pt x="6075" y="811"/>
                    <a:pt x="6075" y="852"/>
                  </a:cubicBezTo>
                  <a:cubicBezTo>
                    <a:pt x="6075" y="1043"/>
                    <a:pt x="6075" y="1043"/>
                    <a:pt x="6075" y="1043"/>
                  </a:cubicBezTo>
                  <a:cubicBezTo>
                    <a:pt x="6075" y="1083"/>
                    <a:pt x="6042" y="1117"/>
                    <a:pt x="6001" y="1117"/>
                  </a:cubicBezTo>
                  <a:cubicBezTo>
                    <a:pt x="5961" y="1117"/>
                    <a:pt x="5928" y="1083"/>
                    <a:pt x="5928" y="1042"/>
                  </a:cubicBezTo>
                  <a:cubicBezTo>
                    <a:pt x="5928" y="852"/>
                    <a:pt x="5928" y="852"/>
                    <a:pt x="5928" y="852"/>
                  </a:cubicBezTo>
                  <a:close/>
                  <a:moveTo>
                    <a:pt x="5718" y="826"/>
                  </a:moveTo>
                  <a:cubicBezTo>
                    <a:pt x="5759" y="826"/>
                    <a:pt x="5792" y="858"/>
                    <a:pt x="5792" y="899"/>
                  </a:cubicBezTo>
                  <a:cubicBezTo>
                    <a:pt x="5792" y="940"/>
                    <a:pt x="5759" y="973"/>
                    <a:pt x="5718" y="973"/>
                  </a:cubicBezTo>
                  <a:cubicBezTo>
                    <a:pt x="5678" y="973"/>
                    <a:pt x="5645" y="940"/>
                    <a:pt x="5645" y="899"/>
                  </a:cubicBezTo>
                  <a:cubicBezTo>
                    <a:pt x="5645" y="858"/>
                    <a:pt x="5678" y="826"/>
                    <a:pt x="5718" y="826"/>
                  </a:cubicBezTo>
                  <a:close/>
                  <a:moveTo>
                    <a:pt x="5068" y="815"/>
                  </a:moveTo>
                  <a:cubicBezTo>
                    <a:pt x="5068" y="774"/>
                    <a:pt x="5101" y="742"/>
                    <a:pt x="5142" y="742"/>
                  </a:cubicBezTo>
                  <a:cubicBezTo>
                    <a:pt x="5182" y="742"/>
                    <a:pt x="5215" y="774"/>
                    <a:pt x="5215" y="815"/>
                  </a:cubicBezTo>
                  <a:cubicBezTo>
                    <a:pt x="5215" y="1006"/>
                    <a:pt x="5215" y="1006"/>
                    <a:pt x="5215" y="1006"/>
                  </a:cubicBezTo>
                  <a:cubicBezTo>
                    <a:pt x="5215" y="1046"/>
                    <a:pt x="5182" y="1080"/>
                    <a:pt x="5142" y="1080"/>
                  </a:cubicBezTo>
                  <a:cubicBezTo>
                    <a:pt x="5101" y="1080"/>
                    <a:pt x="5068" y="1046"/>
                    <a:pt x="5068" y="1006"/>
                  </a:cubicBezTo>
                  <a:cubicBezTo>
                    <a:pt x="5068" y="815"/>
                    <a:pt x="5068" y="815"/>
                    <a:pt x="5068" y="815"/>
                  </a:cubicBezTo>
                  <a:close/>
                  <a:moveTo>
                    <a:pt x="5142" y="1141"/>
                  </a:moveTo>
                  <a:cubicBezTo>
                    <a:pt x="5182" y="1141"/>
                    <a:pt x="5215" y="1173"/>
                    <a:pt x="5215" y="1214"/>
                  </a:cubicBezTo>
                  <a:cubicBezTo>
                    <a:pt x="5215" y="1255"/>
                    <a:pt x="5182" y="1288"/>
                    <a:pt x="5142" y="1288"/>
                  </a:cubicBezTo>
                  <a:cubicBezTo>
                    <a:pt x="5101" y="1288"/>
                    <a:pt x="5068" y="1255"/>
                    <a:pt x="5068" y="1214"/>
                  </a:cubicBezTo>
                  <a:cubicBezTo>
                    <a:pt x="5068" y="1173"/>
                    <a:pt x="5101" y="1141"/>
                    <a:pt x="5142" y="1141"/>
                  </a:cubicBezTo>
                  <a:close/>
                  <a:moveTo>
                    <a:pt x="4846" y="409"/>
                  </a:moveTo>
                  <a:cubicBezTo>
                    <a:pt x="4887" y="409"/>
                    <a:pt x="4920" y="442"/>
                    <a:pt x="4920" y="483"/>
                  </a:cubicBezTo>
                  <a:cubicBezTo>
                    <a:pt x="4920" y="523"/>
                    <a:pt x="4887" y="556"/>
                    <a:pt x="4846" y="556"/>
                  </a:cubicBezTo>
                  <a:cubicBezTo>
                    <a:pt x="4806" y="556"/>
                    <a:pt x="4773" y="523"/>
                    <a:pt x="4773" y="483"/>
                  </a:cubicBezTo>
                  <a:cubicBezTo>
                    <a:pt x="4773" y="442"/>
                    <a:pt x="4806" y="409"/>
                    <a:pt x="4846" y="409"/>
                  </a:cubicBezTo>
                  <a:close/>
                  <a:moveTo>
                    <a:pt x="4571" y="681"/>
                  </a:moveTo>
                  <a:cubicBezTo>
                    <a:pt x="4611" y="681"/>
                    <a:pt x="4644" y="714"/>
                    <a:pt x="4644" y="754"/>
                  </a:cubicBezTo>
                  <a:cubicBezTo>
                    <a:pt x="4644" y="794"/>
                    <a:pt x="4611" y="828"/>
                    <a:pt x="4571" y="828"/>
                  </a:cubicBezTo>
                  <a:cubicBezTo>
                    <a:pt x="4531" y="828"/>
                    <a:pt x="4497" y="794"/>
                    <a:pt x="4497" y="754"/>
                  </a:cubicBezTo>
                  <a:cubicBezTo>
                    <a:pt x="4497" y="714"/>
                    <a:pt x="4531" y="681"/>
                    <a:pt x="4571" y="681"/>
                  </a:cubicBezTo>
                  <a:close/>
                  <a:moveTo>
                    <a:pt x="4497" y="967"/>
                  </a:moveTo>
                  <a:cubicBezTo>
                    <a:pt x="4497" y="926"/>
                    <a:pt x="4531" y="894"/>
                    <a:pt x="4571" y="894"/>
                  </a:cubicBezTo>
                  <a:cubicBezTo>
                    <a:pt x="4611" y="894"/>
                    <a:pt x="4644" y="926"/>
                    <a:pt x="4644" y="967"/>
                  </a:cubicBezTo>
                  <a:cubicBezTo>
                    <a:pt x="4644" y="1157"/>
                    <a:pt x="4644" y="1157"/>
                    <a:pt x="4644" y="1157"/>
                  </a:cubicBezTo>
                  <a:cubicBezTo>
                    <a:pt x="4644" y="1198"/>
                    <a:pt x="4611" y="1231"/>
                    <a:pt x="4571" y="1231"/>
                  </a:cubicBezTo>
                  <a:cubicBezTo>
                    <a:pt x="4531" y="1231"/>
                    <a:pt x="4497" y="1198"/>
                    <a:pt x="4497" y="1157"/>
                  </a:cubicBezTo>
                  <a:cubicBezTo>
                    <a:pt x="4497" y="967"/>
                    <a:pt x="4497" y="967"/>
                    <a:pt x="4497" y="967"/>
                  </a:cubicBezTo>
                  <a:close/>
                  <a:moveTo>
                    <a:pt x="3914" y="922"/>
                  </a:moveTo>
                  <a:cubicBezTo>
                    <a:pt x="3926" y="898"/>
                    <a:pt x="3951" y="882"/>
                    <a:pt x="3980" y="882"/>
                  </a:cubicBezTo>
                  <a:cubicBezTo>
                    <a:pt x="4020" y="882"/>
                    <a:pt x="4053" y="914"/>
                    <a:pt x="4053" y="955"/>
                  </a:cubicBezTo>
                  <a:cubicBezTo>
                    <a:pt x="4053" y="1293"/>
                    <a:pt x="4053" y="1293"/>
                    <a:pt x="4053" y="1293"/>
                  </a:cubicBezTo>
                  <a:cubicBezTo>
                    <a:pt x="4053" y="1334"/>
                    <a:pt x="4020" y="1368"/>
                    <a:pt x="3980" y="1368"/>
                  </a:cubicBezTo>
                  <a:cubicBezTo>
                    <a:pt x="3951" y="1368"/>
                    <a:pt x="3925" y="1350"/>
                    <a:pt x="3913" y="1326"/>
                  </a:cubicBezTo>
                  <a:cubicBezTo>
                    <a:pt x="3914" y="922"/>
                    <a:pt x="3914" y="922"/>
                    <a:pt x="3914" y="922"/>
                  </a:cubicBezTo>
                  <a:close/>
                  <a:moveTo>
                    <a:pt x="3913" y="1509"/>
                  </a:moveTo>
                  <a:cubicBezTo>
                    <a:pt x="3922" y="1478"/>
                    <a:pt x="3951" y="1456"/>
                    <a:pt x="3984" y="1456"/>
                  </a:cubicBezTo>
                  <a:cubicBezTo>
                    <a:pt x="4025" y="1456"/>
                    <a:pt x="4058" y="1488"/>
                    <a:pt x="4058" y="1529"/>
                  </a:cubicBezTo>
                  <a:cubicBezTo>
                    <a:pt x="4058" y="1570"/>
                    <a:pt x="4025" y="1603"/>
                    <a:pt x="3984" y="1603"/>
                  </a:cubicBezTo>
                  <a:cubicBezTo>
                    <a:pt x="3951" y="1603"/>
                    <a:pt x="3922" y="1580"/>
                    <a:pt x="3913" y="1549"/>
                  </a:cubicBezTo>
                  <a:cubicBezTo>
                    <a:pt x="3913" y="1509"/>
                    <a:pt x="3913" y="1509"/>
                    <a:pt x="3913" y="1509"/>
                  </a:cubicBezTo>
                  <a:close/>
                  <a:moveTo>
                    <a:pt x="3688" y="409"/>
                  </a:moveTo>
                  <a:cubicBezTo>
                    <a:pt x="3729" y="409"/>
                    <a:pt x="3762" y="442"/>
                    <a:pt x="3762" y="483"/>
                  </a:cubicBezTo>
                  <a:cubicBezTo>
                    <a:pt x="3762" y="523"/>
                    <a:pt x="3729" y="556"/>
                    <a:pt x="3688" y="556"/>
                  </a:cubicBezTo>
                  <a:cubicBezTo>
                    <a:pt x="3648" y="556"/>
                    <a:pt x="3615" y="523"/>
                    <a:pt x="3615" y="483"/>
                  </a:cubicBezTo>
                  <a:cubicBezTo>
                    <a:pt x="3615" y="442"/>
                    <a:pt x="3648" y="409"/>
                    <a:pt x="3688" y="409"/>
                  </a:cubicBezTo>
                  <a:close/>
                  <a:moveTo>
                    <a:pt x="3413" y="681"/>
                  </a:moveTo>
                  <a:cubicBezTo>
                    <a:pt x="3453" y="681"/>
                    <a:pt x="3486" y="714"/>
                    <a:pt x="3486" y="754"/>
                  </a:cubicBezTo>
                  <a:cubicBezTo>
                    <a:pt x="3486" y="794"/>
                    <a:pt x="3453" y="828"/>
                    <a:pt x="3413" y="828"/>
                  </a:cubicBezTo>
                  <a:cubicBezTo>
                    <a:pt x="3372" y="828"/>
                    <a:pt x="3339" y="794"/>
                    <a:pt x="3339" y="754"/>
                  </a:cubicBezTo>
                  <a:cubicBezTo>
                    <a:pt x="3339" y="714"/>
                    <a:pt x="3372" y="681"/>
                    <a:pt x="3413" y="681"/>
                  </a:cubicBezTo>
                  <a:close/>
                  <a:moveTo>
                    <a:pt x="3339" y="967"/>
                  </a:moveTo>
                  <a:cubicBezTo>
                    <a:pt x="3339" y="926"/>
                    <a:pt x="3372" y="894"/>
                    <a:pt x="3413" y="894"/>
                  </a:cubicBezTo>
                  <a:cubicBezTo>
                    <a:pt x="3453" y="894"/>
                    <a:pt x="3486" y="926"/>
                    <a:pt x="3486" y="967"/>
                  </a:cubicBezTo>
                  <a:cubicBezTo>
                    <a:pt x="3486" y="1157"/>
                    <a:pt x="3486" y="1157"/>
                    <a:pt x="3486" y="1157"/>
                  </a:cubicBezTo>
                  <a:cubicBezTo>
                    <a:pt x="3486" y="1198"/>
                    <a:pt x="3453" y="1231"/>
                    <a:pt x="3413" y="1231"/>
                  </a:cubicBezTo>
                  <a:cubicBezTo>
                    <a:pt x="3372" y="1231"/>
                    <a:pt x="3339" y="1198"/>
                    <a:pt x="3339" y="1157"/>
                  </a:cubicBezTo>
                  <a:cubicBezTo>
                    <a:pt x="3339" y="967"/>
                    <a:pt x="3339" y="967"/>
                    <a:pt x="3339" y="967"/>
                  </a:cubicBezTo>
                  <a:close/>
                  <a:moveTo>
                    <a:pt x="2900" y="1529"/>
                  </a:moveTo>
                  <a:cubicBezTo>
                    <a:pt x="2900" y="1570"/>
                    <a:pt x="2867" y="1603"/>
                    <a:pt x="2826" y="1603"/>
                  </a:cubicBezTo>
                  <a:cubicBezTo>
                    <a:pt x="2786" y="1603"/>
                    <a:pt x="2753" y="1570"/>
                    <a:pt x="2753" y="1529"/>
                  </a:cubicBezTo>
                  <a:cubicBezTo>
                    <a:pt x="2753" y="1488"/>
                    <a:pt x="2786" y="1456"/>
                    <a:pt x="2826" y="1456"/>
                  </a:cubicBezTo>
                  <a:cubicBezTo>
                    <a:pt x="2867" y="1456"/>
                    <a:pt x="2900" y="1488"/>
                    <a:pt x="2900" y="1529"/>
                  </a:cubicBezTo>
                  <a:close/>
                  <a:moveTo>
                    <a:pt x="2748" y="955"/>
                  </a:moveTo>
                  <a:cubicBezTo>
                    <a:pt x="2748" y="914"/>
                    <a:pt x="2781" y="882"/>
                    <a:pt x="2822" y="882"/>
                  </a:cubicBezTo>
                  <a:cubicBezTo>
                    <a:pt x="2862" y="882"/>
                    <a:pt x="2895" y="914"/>
                    <a:pt x="2895" y="955"/>
                  </a:cubicBezTo>
                  <a:cubicBezTo>
                    <a:pt x="2895" y="1293"/>
                    <a:pt x="2895" y="1293"/>
                    <a:pt x="2895" y="1293"/>
                  </a:cubicBezTo>
                  <a:cubicBezTo>
                    <a:pt x="2895" y="1334"/>
                    <a:pt x="2862" y="1368"/>
                    <a:pt x="2822" y="1368"/>
                  </a:cubicBezTo>
                  <a:cubicBezTo>
                    <a:pt x="2781" y="1368"/>
                    <a:pt x="2748" y="1334"/>
                    <a:pt x="2748" y="1293"/>
                  </a:cubicBezTo>
                  <a:cubicBezTo>
                    <a:pt x="2748" y="955"/>
                    <a:pt x="2748" y="955"/>
                    <a:pt x="2748" y="955"/>
                  </a:cubicBezTo>
                  <a:close/>
                  <a:moveTo>
                    <a:pt x="2162" y="852"/>
                  </a:moveTo>
                  <a:cubicBezTo>
                    <a:pt x="2162" y="811"/>
                    <a:pt x="2195" y="778"/>
                    <a:pt x="2235" y="778"/>
                  </a:cubicBezTo>
                  <a:cubicBezTo>
                    <a:pt x="2276" y="778"/>
                    <a:pt x="2309" y="811"/>
                    <a:pt x="2309" y="852"/>
                  </a:cubicBezTo>
                  <a:cubicBezTo>
                    <a:pt x="2309" y="1043"/>
                    <a:pt x="2309" y="1043"/>
                    <a:pt x="2309" y="1043"/>
                  </a:cubicBezTo>
                  <a:cubicBezTo>
                    <a:pt x="2309" y="1083"/>
                    <a:pt x="2276" y="1117"/>
                    <a:pt x="2235" y="1117"/>
                  </a:cubicBezTo>
                  <a:cubicBezTo>
                    <a:pt x="2195" y="1117"/>
                    <a:pt x="2162" y="1083"/>
                    <a:pt x="2162" y="1042"/>
                  </a:cubicBezTo>
                  <a:cubicBezTo>
                    <a:pt x="2162" y="852"/>
                    <a:pt x="2162" y="852"/>
                    <a:pt x="2162" y="852"/>
                  </a:cubicBezTo>
                  <a:close/>
                  <a:moveTo>
                    <a:pt x="1952" y="826"/>
                  </a:moveTo>
                  <a:cubicBezTo>
                    <a:pt x="1993" y="826"/>
                    <a:pt x="2026" y="858"/>
                    <a:pt x="2026" y="899"/>
                  </a:cubicBezTo>
                  <a:cubicBezTo>
                    <a:pt x="2026" y="940"/>
                    <a:pt x="1993" y="973"/>
                    <a:pt x="1952" y="973"/>
                  </a:cubicBezTo>
                  <a:cubicBezTo>
                    <a:pt x="1911" y="973"/>
                    <a:pt x="1879" y="940"/>
                    <a:pt x="1879" y="899"/>
                  </a:cubicBezTo>
                  <a:cubicBezTo>
                    <a:pt x="1879" y="858"/>
                    <a:pt x="1911" y="826"/>
                    <a:pt x="1952" y="826"/>
                  </a:cubicBezTo>
                  <a:close/>
                  <a:moveTo>
                    <a:pt x="1301" y="815"/>
                  </a:moveTo>
                  <a:cubicBezTo>
                    <a:pt x="1301" y="774"/>
                    <a:pt x="1334" y="742"/>
                    <a:pt x="1375" y="742"/>
                  </a:cubicBezTo>
                  <a:cubicBezTo>
                    <a:pt x="1416" y="742"/>
                    <a:pt x="1448" y="774"/>
                    <a:pt x="1448" y="815"/>
                  </a:cubicBezTo>
                  <a:cubicBezTo>
                    <a:pt x="1448" y="1006"/>
                    <a:pt x="1448" y="1006"/>
                    <a:pt x="1448" y="1006"/>
                  </a:cubicBezTo>
                  <a:cubicBezTo>
                    <a:pt x="1448" y="1046"/>
                    <a:pt x="1416" y="1080"/>
                    <a:pt x="1375" y="1080"/>
                  </a:cubicBezTo>
                  <a:cubicBezTo>
                    <a:pt x="1334" y="1080"/>
                    <a:pt x="1301" y="1046"/>
                    <a:pt x="1301" y="1006"/>
                  </a:cubicBezTo>
                  <a:cubicBezTo>
                    <a:pt x="1301" y="815"/>
                    <a:pt x="1301" y="815"/>
                    <a:pt x="1301" y="815"/>
                  </a:cubicBezTo>
                  <a:close/>
                  <a:moveTo>
                    <a:pt x="1375" y="1141"/>
                  </a:moveTo>
                  <a:cubicBezTo>
                    <a:pt x="1416" y="1141"/>
                    <a:pt x="1448" y="1173"/>
                    <a:pt x="1448" y="1214"/>
                  </a:cubicBezTo>
                  <a:cubicBezTo>
                    <a:pt x="1448" y="1255"/>
                    <a:pt x="1416" y="1288"/>
                    <a:pt x="1375" y="1288"/>
                  </a:cubicBezTo>
                  <a:cubicBezTo>
                    <a:pt x="1334" y="1288"/>
                    <a:pt x="1301" y="1255"/>
                    <a:pt x="1301" y="1214"/>
                  </a:cubicBezTo>
                  <a:cubicBezTo>
                    <a:pt x="1301" y="1173"/>
                    <a:pt x="1334" y="1141"/>
                    <a:pt x="1375" y="1141"/>
                  </a:cubicBezTo>
                  <a:close/>
                  <a:moveTo>
                    <a:pt x="1080" y="409"/>
                  </a:moveTo>
                  <a:cubicBezTo>
                    <a:pt x="1121" y="409"/>
                    <a:pt x="1154" y="442"/>
                    <a:pt x="1154" y="483"/>
                  </a:cubicBezTo>
                  <a:cubicBezTo>
                    <a:pt x="1154" y="523"/>
                    <a:pt x="1121" y="556"/>
                    <a:pt x="1080" y="556"/>
                  </a:cubicBezTo>
                  <a:cubicBezTo>
                    <a:pt x="1040" y="556"/>
                    <a:pt x="1007" y="523"/>
                    <a:pt x="1007" y="483"/>
                  </a:cubicBezTo>
                  <a:cubicBezTo>
                    <a:pt x="1007" y="442"/>
                    <a:pt x="1040" y="409"/>
                    <a:pt x="1080" y="409"/>
                  </a:cubicBezTo>
                  <a:close/>
                  <a:moveTo>
                    <a:pt x="805" y="681"/>
                  </a:moveTo>
                  <a:cubicBezTo>
                    <a:pt x="845" y="681"/>
                    <a:pt x="878" y="714"/>
                    <a:pt x="878" y="754"/>
                  </a:cubicBezTo>
                  <a:cubicBezTo>
                    <a:pt x="878" y="794"/>
                    <a:pt x="845" y="828"/>
                    <a:pt x="805" y="828"/>
                  </a:cubicBezTo>
                  <a:cubicBezTo>
                    <a:pt x="764" y="828"/>
                    <a:pt x="731" y="794"/>
                    <a:pt x="731" y="754"/>
                  </a:cubicBezTo>
                  <a:cubicBezTo>
                    <a:pt x="731" y="714"/>
                    <a:pt x="764" y="681"/>
                    <a:pt x="805" y="681"/>
                  </a:cubicBezTo>
                  <a:close/>
                  <a:moveTo>
                    <a:pt x="731" y="967"/>
                  </a:moveTo>
                  <a:cubicBezTo>
                    <a:pt x="731" y="926"/>
                    <a:pt x="764" y="894"/>
                    <a:pt x="805" y="894"/>
                  </a:cubicBezTo>
                  <a:cubicBezTo>
                    <a:pt x="845" y="894"/>
                    <a:pt x="878" y="926"/>
                    <a:pt x="878" y="967"/>
                  </a:cubicBezTo>
                  <a:cubicBezTo>
                    <a:pt x="878" y="1157"/>
                    <a:pt x="878" y="1157"/>
                    <a:pt x="878" y="1157"/>
                  </a:cubicBezTo>
                  <a:cubicBezTo>
                    <a:pt x="878" y="1198"/>
                    <a:pt x="845" y="1231"/>
                    <a:pt x="805" y="1231"/>
                  </a:cubicBezTo>
                  <a:cubicBezTo>
                    <a:pt x="764" y="1231"/>
                    <a:pt x="731" y="1198"/>
                    <a:pt x="731" y="1157"/>
                  </a:cubicBezTo>
                  <a:cubicBezTo>
                    <a:pt x="731" y="967"/>
                    <a:pt x="731" y="967"/>
                    <a:pt x="731" y="967"/>
                  </a:cubicBezTo>
                  <a:close/>
                  <a:moveTo>
                    <a:pt x="292" y="1529"/>
                  </a:moveTo>
                  <a:cubicBezTo>
                    <a:pt x="292" y="1570"/>
                    <a:pt x="258" y="1603"/>
                    <a:pt x="218" y="1603"/>
                  </a:cubicBezTo>
                  <a:cubicBezTo>
                    <a:pt x="178" y="1603"/>
                    <a:pt x="145" y="1570"/>
                    <a:pt x="145" y="1529"/>
                  </a:cubicBezTo>
                  <a:cubicBezTo>
                    <a:pt x="145" y="1488"/>
                    <a:pt x="178" y="1456"/>
                    <a:pt x="218" y="1456"/>
                  </a:cubicBezTo>
                  <a:cubicBezTo>
                    <a:pt x="258" y="1456"/>
                    <a:pt x="292" y="1488"/>
                    <a:pt x="292" y="1529"/>
                  </a:cubicBezTo>
                  <a:close/>
                  <a:moveTo>
                    <a:pt x="140" y="955"/>
                  </a:moveTo>
                  <a:cubicBezTo>
                    <a:pt x="140" y="914"/>
                    <a:pt x="173" y="882"/>
                    <a:pt x="214" y="882"/>
                  </a:cubicBezTo>
                  <a:cubicBezTo>
                    <a:pt x="254" y="882"/>
                    <a:pt x="287" y="914"/>
                    <a:pt x="287" y="955"/>
                  </a:cubicBezTo>
                  <a:cubicBezTo>
                    <a:pt x="287" y="1293"/>
                    <a:pt x="287" y="1293"/>
                    <a:pt x="287" y="1293"/>
                  </a:cubicBezTo>
                  <a:cubicBezTo>
                    <a:pt x="287" y="1334"/>
                    <a:pt x="254" y="1368"/>
                    <a:pt x="214" y="1368"/>
                  </a:cubicBezTo>
                  <a:cubicBezTo>
                    <a:pt x="173" y="1368"/>
                    <a:pt x="140" y="1334"/>
                    <a:pt x="140" y="1293"/>
                  </a:cubicBezTo>
                  <a:cubicBezTo>
                    <a:pt x="140" y="955"/>
                    <a:pt x="140" y="955"/>
                    <a:pt x="140" y="95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0" name="Freeform 44"/>
            <p:cNvSpPr>
              <a:spLocks/>
            </p:cNvSpPr>
            <p:nvPr userDrawn="1"/>
          </p:nvSpPr>
          <p:spPr bwMode="auto">
            <a:xfrm>
              <a:off x="2070100" y="1039813"/>
              <a:ext cx="176213" cy="579438"/>
            </a:xfrm>
            <a:custGeom>
              <a:avLst/>
              <a:gdLst>
                <a:gd name="T0" fmla="*/ 73 w 147"/>
                <a:gd name="T1" fmla="*/ 486 h 486"/>
                <a:gd name="T2" fmla="*/ 147 w 147"/>
                <a:gd name="T3" fmla="*/ 412 h 486"/>
                <a:gd name="T4" fmla="*/ 147 w 147"/>
                <a:gd name="T5" fmla="*/ 74 h 486"/>
                <a:gd name="T6" fmla="*/ 73 w 147"/>
                <a:gd name="T7" fmla="*/ 0 h 486"/>
                <a:gd name="T8" fmla="*/ 0 w 147"/>
                <a:gd name="T9" fmla="*/ 74 h 486"/>
                <a:gd name="T10" fmla="*/ 0 w 147"/>
                <a:gd name="T11" fmla="*/ 412 h 486"/>
                <a:gd name="T12" fmla="*/ 73 w 1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147" h="486">
                  <a:moveTo>
                    <a:pt x="73" y="486"/>
                  </a:moveTo>
                  <a:cubicBezTo>
                    <a:pt x="113" y="486"/>
                    <a:pt x="147" y="453"/>
                    <a:pt x="147" y="412"/>
                  </a:cubicBezTo>
                  <a:cubicBezTo>
                    <a:pt x="147" y="412"/>
                    <a:pt x="147" y="412"/>
                    <a:pt x="147" y="74"/>
                  </a:cubicBezTo>
                  <a:cubicBezTo>
                    <a:pt x="147" y="33"/>
                    <a:pt x="113" y="0"/>
                    <a:pt x="73" y="0"/>
                  </a:cubicBezTo>
                  <a:cubicBezTo>
                    <a:pt x="32" y="0"/>
                    <a:pt x="0" y="33"/>
                    <a:pt x="0" y="74"/>
                  </a:cubicBezTo>
                  <a:cubicBezTo>
                    <a:pt x="0" y="74"/>
                    <a:pt x="0" y="74"/>
                    <a:pt x="0" y="412"/>
                  </a:cubicBezTo>
                  <a:cubicBezTo>
                    <a:pt x="0" y="453"/>
                    <a:pt x="32" y="486"/>
                    <a:pt x="73" y="48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1" name="Freeform 45"/>
            <p:cNvSpPr>
              <a:spLocks/>
            </p:cNvSpPr>
            <p:nvPr userDrawn="1"/>
          </p:nvSpPr>
          <p:spPr bwMode="auto">
            <a:xfrm>
              <a:off x="3449638" y="1258888"/>
              <a:ext cx="176213" cy="404813"/>
            </a:xfrm>
            <a:custGeom>
              <a:avLst/>
              <a:gdLst>
                <a:gd name="T0" fmla="*/ 74 w 148"/>
                <a:gd name="T1" fmla="*/ 339 h 339"/>
                <a:gd name="T2" fmla="*/ 148 w 148"/>
                <a:gd name="T3" fmla="*/ 265 h 339"/>
                <a:gd name="T4" fmla="*/ 148 w 148"/>
                <a:gd name="T5" fmla="*/ 74 h 339"/>
                <a:gd name="T6" fmla="*/ 74 w 148"/>
                <a:gd name="T7" fmla="*/ 0 h 339"/>
                <a:gd name="T8" fmla="*/ 0 w 148"/>
                <a:gd name="T9" fmla="*/ 74 h 339"/>
                <a:gd name="T10" fmla="*/ 0 w 148"/>
                <a:gd name="T11" fmla="*/ 265 h 339"/>
                <a:gd name="T12" fmla="*/ 74 w 148"/>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48" h="339">
                  <a:moveTo>
                    <a:pt x="74" y="339"/>
                  </a:moveTo>
                  <a:cubicBezTo>
                    <a:pt x="115" y="339"/>
                    <a:pt x="148" y="306"/>
                    <a:pt x="148" y="265"/>
                  </a:cubicBezTo>
                  <a:cubicBezTo>
                    <a:pt x="148" y="265"/>
                    <a:pt x="148" y="265"/>
                    <a:pt x="148" y="74"/>
                  </a:cubicBezTo>
                  <a:cubicBezTo>
                    <a:pt x="148" y="33"/>
                    <a:pt x="115" y="0"/>
                    <a:pt x="74" y="0"/>
                  </a:cubicBezTo>
                  <a:cubicBezTo>
                    <a:pt x="33" y="0"/>
                    <a:pt x="0" y="33"/>
                    <a:pt x="0" y="74"/>
                  </a:cubicBezTo>
                  <a:cubicBezTo>
                    <a:pt x="0" y="74"/>
                    <a:pt x="0" y="74"/>
                    <a:pt x="0" y="265"/>
                  </a:cubicBezTo>
                  <a:cubicBezTo>
                    <a:pt x="0" y="306"/>
                    <a:pt x="33" y="339"/>
                    <a:pt x="74" y="3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2" name="Oval 46"/>
            <p:cNvSpPr>
              <a:spLocks noChangeArrowheads="1"/>
            </p:cNvSpPr>
            <p:nvPr userDrawn="1"/>
          </p:nvSpPr>
          <p:spPr bwMode="auto">
            <a:xfrm>
              <a:off x="1714500" y="612776"/>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3" name="Freeform 47"/>
            <p:cNvSpPr>
              <a:spLocks/>
            </p:cNvSpPr>
            <p:nvPr userDrawn="1"/>
          </p:nvSpPr>
          <p:spPr bwMode="auto">
            <a:xfrm>
              <a:off x="2760663" y="1162051"/>
              <a:ext cx="174625" cy="401638"/>
            </a:xfrm>
            <a:custGeom>
              <a:avLst/>
              <a:gdLst>
                <a:gd name="T0" fmla="*/ 73 w 147"/>
                <a:gd name="T1" fmla="*/ 337 h 337"/>
                <a:gd name="T2" fmla="*/ 147 w 147"/>
                <a:gd name="T3" fmla="*/ 264 h 337"/>
                <a:gd name="T4" fmla="*/ 147 w 147"/>
                <a:gd name="T5" fmla="*/ 74 h 337"/>
                <a:gd name="T6" fmla="*/ 73 w 147"/>
                <a:gd name="T7" fmla="*/ 0 h 337"/>
                <a:gd name="T8" fmla="*/ 0 w 147"/>
                <a:gd name="T9" fmla="*/ 74 h 337"/>
                <a:gd name="T10" fmla="*/ 0 w 147"/>
                <a:gd name="T11" fmla="*/ 264 h 337"/>
                <a:gd name="T12" fmla="*/ 73 w 147"/>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147" h="337">
                  <a:moveTo>
                    <a:pt x="73" y="337"/>
                  </a:moveTo>
                  <a:cubicBezTo>
                    <a:pt x="114" y="337"/>
                    <a:pt x="147" y="305"/>
                    <a:pt x="147" y="264"/>
                  </a:cubicBezTo>
                  <a:cubicBezTo>
                    <a:pt x="147" y="264"/>
                    <a:pt x="147" y="264"/>
                    <a:pt x="147" y="74"/>
                  </a:cubicBezTo>
                  <a:cubicBezTo>
                    <a:pt x="147" y="33"/>
                    <a:pt x="114" y="0"/>
                    <a:pt x="73" y="0"/>
                  </a:cubicBezTo>
                  <a:cubicBezTo>
                    <a:pt x="32" y="0"/>
                    <a:pt x="0" y="33"/>
                    <a:pt x="0" y="74"/>
                  </a:cubicBezTo>
                  <a:cubicBezTo>
                    <a:pt x="0" y="74"/>
                    <a:pt x="0" y="74"/>
                    <a:pt x="0" y="264"/>
                  </a:cubicBezTo>
                  <a:cubicBezTo>
                    <a:pt x="0" y="305"/>
                    <a:pt x="32" y="337"/>
                    <a:pt x="73" y="33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4" name="Oval 48"/>
            <p:cNvSpPr>
              <a:spLocks noChangeArrowheads="1"/>
            </p:cNvSpPr>
            <p:nvPr userDrawn="1"/>
          </p:nvSpPr>
          <p:spPr bwMode="auto">
            <a:xfrm>
              <a:off x="2070100" y="803276"/>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5" name="Oval 49"/>
            <p:cNvSpPr>
              <a:spLocks noChangeArrowheads="1"/>
            </p:cNvSpPr>
            <p:nvPr userDrawn="1"/>
          </p:nvSpPr>
          <p:spPr bwMode="auto">
            <a:xfrm>
              <a:off x="3449638" y="1022351"/>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4" name="Retângulo 3"/>
          <p:cNvSpPr/>
          <p:nvPr userDrawn="1"/>
        </p:nvSpPr>
        <p:spPr>
          <a:xfrm>
            <a:off x="0" y="6768251"/>
            <a:ext cx="9144000" cy="89749"/>
          </a:xfrm>
          <a:prstGeom prst="rect">
            <a:avLst/>
          </a:prstGeom>
          <a:solidFill>
            <a:srgbClr val="6F7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p:cNvSpPr/>
          <p:nvPr userDrawn="1"/>
        </p:nvSpPr>
        <p:spPr>
          <a:xfrm flipV="1">
            <a:off x="0" y="6722532"/>
            <a:ext cx="9144000" cy="45719"/>
          </a:xfrm>
          <a:prstGeom prst="rect">
            <a:avLst/>
          </a:prstGeom>
          <a:solidFill>
            <a:srgbClr val="41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userDrawn="1"/>
        </p:nvSpPr>
        <p:spPr>
          <a:xfrm>
            <a:off x="3624465" y="1772816"/>
            <a:ext cx="1895071" cy="1323439"/>
          </a:xfrm>
          <a:prstGeom prst="rect">
            <a:avLst/>
          </a:prstGeom>
          <a:noFill/>
        </p:spPr>
        <p:txBody>
          <a:bodyPr wrap="none" rtlCol="0">
            <a:spAutoFit/>
          </a:bodyPr>
          <a:lstStyle/>
          <a:p>
            <a:r>
              <a:rPr lang="pt-BR" sz="8000" b="1" dirty="0">
                <a:solidFill>
                  <a:srgbClr val="85847F"/>
                </a:solidFill>
              </a:rPr>
              <a:t>ISC</a:t>
            </a:r>
          </a:p>
        </p:txBody>
      </p:sp>
      <p:sp>
        <p:nvSpPr>
          <p:cNvPr id="58" name="CaixaDeTexto 57">
            <a:extLst>
              <a:ext uri="{FF2B5EF4-FFF2-40B4-BE49-F238E27FC236}">
                <a16:creationId xmlns:a16="http://schemas.microsoft.com/office/drawing/2014/main" id="{F21D2CFF-BA53-5E47-89DE-A7662B3EE45F}"/>
              </a:ext>
            </a:extLst>
          </p:cNvPr>
          <p:cNvSpPr txBox="1"/>
          <p:nvPr userDrawn="1"/>
        </p:nvSpPr>
        <p:spPr>
          <a:xfrm>
            <a:off x="2746837" y="2859475"/>
            <a:ext cx="3650359" cy="400110"/>
          </a:xfrm>
          <a:prstGeom prst="rect">
            <a:avLst/>
          </a:prstGeom>
          <a:noFill/>
        </p:spPr>
        <p:txBody>
          <a:bodyPr wrap="none" rtlCol="0">
            <a:spAutoFit/>
          </a:bodyPr>
          <a:lstStyle/>
          <a:p>
            <a:pPr algn="ctr"/>
            <a:r>
              <a:rPr lang="pt-BR" sz="2000" b="1" dirty="0" err="1">
                <a:solidFill>
                  <a:srgbClr val="85847F"/>
                </a:solidFill>
                <a:latin typeface="+mj-lt"/>
              </a:rPr>
              <a:t>Índice</a:t>
            </a:r>
            <a:r>
              <a:rPr lang="pt-BR" sz="2000" b="1" dirty="0">
                <a:solidFill>
                  <a:srgbClr val="85847F"/>
                </a:solidFill>
                <a:latin typeface="+mj-lt"/>
              </a:rPr>
              <a:t> de </a:t>
            </a:r>
            <a:r>
              <a:rPr lang="pt-BR" sz="2000" b="1" dirty="0" err="1">
                <a:solidFill>
                  <a:srgbClr val="85847F"/>
                </a:solidFill>
                <a:latin typeface="+mj-lt"/>
              </a:rPr>
              <a:t>Satisfacción</a:t>
            </a:r>
            <a:r>
              <a:rPr lang="pt-BR" sz="2000" b="1" dirty="0">
                <a:solidFill>
                  <a:srgbClr val="85847F"/>
                </a:solidFill>
                <a:latin typeface="+mj-lt"/>
              </a:rPr>
              <a:t> </a:t>
            </a:r>
            <a:r>
              <a:rPr lang="pt-BR" sz="2000" b="1" dirty="0" err="1">
                <a:solidFill>
                  <a:srgbClr val="85847F"/>
                </a:solidFill>
                <a:latin typeface="+mj-lt"/>
              </a:rPr>
              <a:t>del</a:t>
            </a:r>
            <a:r>
              <a:rPr lang="pt-BR" sz="2000" b="1" dirty="0">
                <a:solidFill>
                  <a:srgbClr val="85847F"/>
                </a:solidFill>
                <a:latin typeface="+mj-lt"/>
              </a:rPr>
              <a:t> Cliente</a:t>
            </a:r>
          </a:p>
        </p:txBody>
      </p:sp>
    </p:spTree>
    <p:extLst>
      <p:ext uri="{BB962C8B-B14F-4D97-AF65-F5344CB8AC3E}">
        <p14:creationId xmlns:p14="http://schemas.microsoft.com/office/powerpoint/2010/main" val="58391042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IET - ÍNDICE DE EVALUACIÓN ">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7" name="Retângulo 56"/>
          <p:cNvSpPr/>
          <p:nvPr userDrawn="1"/>
        </p:nvSpPr>
        <p:spPr>
          <a:xfrm>
            <a:off x="0" y="2631545"/>
            <a:ext cx="9144000" cy="4226455"/>
          </a:xfrm>
          <a:prstGeom prst="rect">
            <a:avLst/>
          </a:prstGeom>
          <a:solidFill>
            <a:schemeClr val="tx1">
              <a:lumMod val="65000"/>
              <a:lumOff val="3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6" name="Grupo 55"/>
          <p:cNvGrpSpPr/>
          <p:nvPr userDrawn="1"/>
        </p:nvGrpSpPr>
        <p:grpSpPr>
          <a:xfrm>
            <a:off x="0" y="33864"/>
            <a:ext cx="9144000" cy="5632450"/>
            <a:chOff x="0" y="612776"/>
            <a:chExt cx="9144000" cy="5632450"/>
          </a:xfrm>
          <a:solidFill>
            <a:schemeClr val="bg1"/>
          </a:solidFill>
          <a:effectLst/>
        </p:grpSpPr>
        <p:sp>
          <p:nvSpPr>
            <p:cNvPr id="11" name="Oval 5"/>
            <p:cNvSpPr>
              <a:spLocks noChangeArrowheads="1"/>
            </p:cNvSpPr>
            <p:nvPr userDrawn="1"/>
          </p:nvSpPr>
          <p:spPr bwMode="auto">
            <a:xfrm>
              <a:off x="2770188" y="6069013"/>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2" name="Oval 6"/>
            <p:cNvSpPr>
              <a:spLocks noChangeArrowheads="1"/>
            </p:cNvSpPr>
            <p:nvPr userDrawn="1"/>
          </p:nvSpPr>
          <p:spPr bwMode="auto">
            <a:xfrm>
              <a:off x="3468688" y="5881688"/>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3" name="Oval 7"/>
            <p:cNvSpPr>
              <a:spLocks noChangeArrowheads="1"/>
            </p:cNvSpPr>
            <p:nvPr userDrawn="1"/>
          </p:nvSpPr>
          <p:spPr bwMode="auto">
            <a:xfrm>
              <a:off x="4149725" y="5659438"/>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4" name="Oval 8"/>
            <p:cNvSpPr>
              <a:spLocks noChangeArrowheads="1"/>
            </p:cNvSpPr>
            <p:nvPr userDrawn="1"/>
          </p:nvSpPr>
          <p:spPr bwMode="auto">
            <a:xfrm>
              <a:off x="4837113" y="5881688"/>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5" name="Freeform 9"/>
            <p:cNvSpPr>
              <a:spLocks/>
            </p:cNvSpPr>
            <p:nvPr userDrawn="1"/>
          </p:nvSpPr>
          <p:spPr bwMode="auto">
            <a:xfrm>
              <a:off x="2414588" y="5237163"/>
              <a:ext cx="174625" cy="581025"/>
            </a:xfrm>
            <a:custGeom>
              <a:avLst/>
              <a:gdLst>
                <a:gd name="T0" fmla="*/ 74 w 147"/>
                <a:gd name="T1" fmla="*/ 0 h 487"/>
                <a:gd name="T2" fmla="*/ 0 w 147"/>
                <a:gd name="T3" fmla="*/ 74 h 487"/>
                <a:gd name="T4" fmla="*/ 0 w 147"/>
                <a:gd name="T5" fmla="*/ 412 h 487"/>
                <a:gd name="T6" fmla="*/ 74 w 147"/>
                <a:gd name="T7" fmla="*/ 487 h 487"/>
                <a:gd name="T8" fmla="*/ 147 w 147"/>
                <a:gd name="T9" fmla="*/ 412 h 487"/>
                <a:gd name="T10" fmla="*/ 147 w 147"/>
                <a:gd name="T11" fmla="*/ 74 h 487"/>
                <a:gd name="T12" fmla="*/ 74 w 147"/>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147" h="487">
                  <a:moveTo>
                    <a:pt x="74" y="0"/>
                  </a:moveTo>
                  <a:cubicBezTo>
                    <a:pt x="33" y="0"/>
                    <a:pt x="0" y="33"/>
                    <a:pt x="0" y="74"/>
                  </a:cubicBezTo>
                  <a:cubicBezTo>
                    <a:pt x="0" y="74"/>
                    <a:pt x="0" y="74"/>
                    <a:pt x="0" y="412"/>
                  </a:cubicBezTo>
                  <a:cubicBezTo>
                    <a:pt x="0" y="453"/>
                    <a:pt x="33" y="487"/>
                    <a:pt x="74" y="487"/>
                  </a:cubicBezTo>
                  <a:cubicBezTo>
                    <a:pt x="115" y="487"/>
                    <a:pt x="147" y="453"/>
                    <a:pt x="147" y="412"/>
                  </a:cubicBezTo>
                  <a:cubicBezTo>
                    <a:pt x="147" y="412"/>
                    <a:pt x="147" y="412"/>
                    <a:pt x="147" y="74"/>
                  </a:cubicBezTo>
                  <a:cubicBezTo>
                    <a:pt x="147" y="33"/>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6" name="Freeform 10"/>
            <p:cNvSpPr>
              <a:spLocks/>
            </p:cNvSpPr>
            <p:nvPr userDrawn="1"/>
          </p:nvSpPr>
          <p:spPr bwMode="auto">
            <a:xfrm>
              <a:off x="4149725" y="5194301"/>
              <a:ext cx="174625" cy="403225"/>
            </a:xfrm>
            <a:custGeom>
              <a:avLst/>
              <a:gdLst>
                <a:gd name="T0" fmla="*/ 74 w 147"/>
                <a:gd name="T1" fmla="*/ 0 h 338"/>
                <a:gd name="T2" fmla="*/ 0 w 147"/>
                <a:gd name="T3" fmla="*/ 73 h 338"/>
                <a:gd name="T4" fmla="*/ 0 w 147"/>
                <a:gd name="T5" fmla="*/ 264 h 338"/>
                <a:gd name="T6" fmla="*/ 74 w 147"/>
                <a:gd name="T7" fmla="*/ 338 h 338"/>
                <a:gd name="T8" fmla="*/ 147 w 147"/>
                <a:gd name="T9" fmla="*/ 264 h 338"/>
                <a:gd name="T10" fmla="*/ 147 w 147"/>
                <a:gd name="T11" fmla="*/ 73 h 338"/>
                <a:gd name="T12" fmla="*/ 74 w 147"/>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47" h="338">
                  <a:moveTo>
                    <a:pt x="74" y="0"/>
                  </a:moveTo>
                  <a:cubicBezTo>
                    <a:pt x="33" y="0"/>
                    <a:pt x="0" y="32"/>
                    <a:pt x="0" y="73"/>
                  </a:cubicBezTo>
                  <a:cubicBezTo>
                    <a:pt x="0" y="73"/>
                    <a:pt x="0" y="73"/>
                    <a:pt x="0" y="264"/>
                  </a:cubicBezTo>
                  <a:cubicBezTo>
                    <a:pt x="0" y="305"/>
                    <a:pt x="33" y="338"/>
                    <a:pt x="74" y="338"/>
                  </a:cubicBezTo>
                  <a:cubicBezTo>
                    <a:pt x="115" y="338"/>
                    <a:pt x="147" y="305"/>
                    <a:pt x="147" y="264"/>
                  </a:cubicBezTo>
                  <a:cubicBezTo>
                    <a:pt x="147" y="264"/>
                    <a:pt x="147" y="264"/>
                    <a:pt x="147" y="73"/>
                  </a:cubicBezTo>
                  <a:cubicBezTo>
                    <a:pt x="147"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7" name="Oval 11"/>
            <p:cNvSpPr>
              <a:spLocks noChangeArrowheads="1"/>
            </p:cNvSpPr>
            <p:nvPr userDrawn="1"/>
          </p:nvSpPr>
          <p:spPr bwMode="auto">
            <a:xfrm>
              <a:off x="354013" y="5881688"/>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8" name="Oval 12"/>
            <p:cNvSpPr>
              <a:spLocks noChangeArrowheads="1"/>
            </p:cNvSpPr>
            <p:nvPr userDrawn="1"/>
          </p:nvSpPr>
          <p:spPr bwMode="auto">
            <a:xfrm>
              <a:off x="2414588" y="5878513"/>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9" name="Oval 13"/>
            <p:cNvSpPr>
              <a:spLocks noChangeArrowheads="1"/>
            </p:cNvSpPr>
            <p:nvPr userDrawn="1"/>
          </p:nvSpPr>
          <p:spPr bwMode="auto">
            <a:xfrm>
              <a:off x="1035050" y="5659438"/>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 name="Freeform 14"/>
            <p:cNvSpPr>
              <a:spLocks/>
            </p:cNvSpPr>
            <p:nvPr userDrawn="1"/>
          </p:nvSpPr>
          <p:spPr bwMode="auto">
            <a:xfrm>
              <a:off x="1724025" y="5294313"/>
              <a:ext cx="176213" cy="401638"/>
            </a:xfrm>
            <a:custGeom>
              <a:avLst/>
              <a:gdLst>
                <a:gd name="T0" fmla="*/ 74 w 148"/>
                <a:gd name="T1" fmla="*/ 0 h 337"/>
                <a:gd name="T2" fmla="*/ 0 w 148"/>
                <a:gd name="T3" fmla="*/ 73 h 337"/>
                <a:gd name="T4" fmla="*/ 0 w 148"/>
                <a:gd name="T5" fmla="*/ 264 h 337"/>
                <a:gd name="T6" fmla="*/ 74 w 148"/>
                <a:gd name="T7" fmla="*/ 337 h 337"/>
                <a:gd name="T8" fmla="*/ 148 w 148"/>
                <a:gd name="T9" fmla="*/ 264 h 337"/>
                <a:gd name="T10" fmla="*/ 148 w 148"/>
                <a:gd name="T11" fmla="*/ 73 h 337"/>
                <a:gd name="T12" fmla="*/ 74 w 148"/>
                <a:gd name="T13" fmla="*/ 0 h 337"/>
              </a:gdLst>
              <a:ahLst/>
              <a:cxnLst>
                <a:cxn ang="0">
                  <a:pos x="T0" y="T1"/>
                </a:cxn>
                <a:cxn ang="0">
                  <a:pos x="T2" y="T3"/>
                </a:cxn>
                <a:cxn ang="0">
                  <a:pos x="T4" y="T5"/>
                </a:cxn>
                <a:cxn ang="0">
                  <a:pos x="T6" y="T7"/>
                </a:cxn>
                <a:cxn ang="0">
                  <a:pos x="T8" y="T9"/>
                </a:cxn>
                <a:cxn ang="0">
                  <a:pos x="T10" y="T11"/>
                </a:cxn>
                <a:cxn ang="0">
                  <a:pos x="T12" y="T13"/>
                </a:cxn>
              </a:cxnLst>
              <a:rect l="0" t="0" r="r" b="b"/>
              <a:pathLst>
                <a:path w="148" h="337">
                  <a:moveTo>
                    <a:pt x="74" y="0"/>
                  </a:moveTo>
                  <a:cubicBezTo>
                    <a:pt x="34" y="0"/>
                    <a:pt x="0" y="33"/>
                    <a:pt x="0" y="73"/>
                  </a:cubicBezTo>
                  <a:cubicBezTo>
                    <a:pt x="0" y="73"/>
                    <a:pt x="0" y="73"/>
                    <a:pt x="0" y="264"/>
                  </a:cubicBezTo>
                  <a:cubicBezTo>
                    <a:pt x="0" y="304"/>
                    <a:pt x="34" y="337"/>
                    <a:pt x="74" y="337"/>
                  </a:cubicBezTo>
                  <a:cubicBezTo>
                    <a:pt x="115" y="337"/>
                    <a:pt x="148" y="304"/>
                    <a:pt x="148" y="264"/>
                  </a:cubicBezTo>
                  <a:cubicBezTo>
                    <a:pt x="148" y="264"/>
                    <a:pt x="148" y="264"/>
                    <a:pt x="148" y="73"/>
                  </a:cubicBezTo>
                  <a:cubicBezTo>
                    <a:pt x="148" y="33"/>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 name="Freeform 15"/>
            <p:cNvSpPr>
              <a:spLocks/>
            </p:cNvSpPr>
            <p:nvPr userDrawn="1"/>
          </p:nvSpPr>
          <p:spPr bwMode="auto">
            <a:xfrm>
              <a:off x="1035050" y="5194301"/>
              <a:ext cx="174625" cy="403225"/>
            </a:xfrm>
            <a:custGeom>
              <a:avLst/>
              <a:gdLst>
                <a:gd name="T0" fmla="*/ 74 w 147"/>
                <a:gd name="T1" fmla="*/ 0 h 338"/>
                <a:gd name="T2" fmla="*/ 0 w 147"/>
                <a:gd name="T3" fmla="*/ 73 h 338"/>
                <a:gd name="T4" fmla="*/ 0 w 147"/>
                <a:gd name="T5" fmla="*/ 264 h 338"/>
                <a:gd name="T6" fmla="*/ 74 w 147"/>
                <a:gd name="T7" fmla="*/ 338 h 338"/>
                <a:gd name="T8" fmla="*/ 147 w 147"/>
                <a:gd name="T9" fmla="*/ 264 h 338"/>
                <a:gd name="T10" fmla="*/ 147 w 147"/>
                <a:gd name="T11" fmla="*/ 73 h 338"/>
                <a:gd name="T12" fmla="*/ 74 w 147"/>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47" h="338">
                  <a:moveTo>
                    <a:pt x="74" y="0"/>
                  </a:moveTo>
                  <a:cubicBezTo>
                    <a:pt x="33" y="0"/>
                    <a:pt x="0" y="32"/>
                    <a:pt x="0" y="73"/>
                  </a:cubicBezTo>
                  <a:cubicBezTo>
                    <a:pt x="0" y="73"/>
                    <a:pt x="0" y="73"/>
                    <a:pt x="0" y="264"/>
                  </a:cubicBezTo>
                  <a:cubicBezTo>
                    <a:pt x="0" y="305"/>
                    <a:pt x="33" y="338"/>
                    <a:pt x="74" y="338"/>
                  </a:cubicBezTo>
                  <a:cubicBezTo>
                    <a:pt x="114" y="338"/>
                    <a:pt x="147" y="305"/>
                    <a:pt x="147" y="264"/>
                  </a:cubicBezTo>
                  <a:cubicBezTo>
                    <a:pt x="147" y="264"/>
                    <a:pt x="147" y="264"/>
                    <a:pt x="147" y="73"/>
                  </a:cubicBezTo>
                  <a:cubicBezTo>
                    <a:pt x="147" y="32"/>
                    <a:pt x="114"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 name="Freeform 16"/>
            <p:cNvSpPr>
              <a:spLocks/>
            </p:cNvSpPr>
            <p:nvPr userDrawn="1"/>
          </p:nvSpPr>
          <p:spPr bwMode="auto">
            <a:xfrm>
              <a:off x="2765425" y="5418138"/>
              <a:ext cx="174625" cy="579438"/>
            </a:xfrm>
            <a:custGeom>
              <a:avLst/>
              <a:gdLst>
                <a:gd name="T0" fmla="*/ 73 w 147"/>
                <a:gd name="T1" fmla="*/ 487 h 487"/>
                <a:gd name="T2" fmla="*/ 147 w 147"/>
                <a:gd name="T3" fmla="*/ 413 h 487"/>
                <a:gd name="T4" fmla="*/ 147 w 147"/>
                <a:gd name="T5" fmla="*/ 75 h 487"/>
                <a:gd name="T6" fmla="*/ 73 w 147"/>
                <a:gd name="T7" fmla="*/ 0 h 487"/>
                <a:gd name="T8" fmla="*/ 0 w 147"/>
                <a:gd name="T9" fmla="*/ 75 h 487"/>
                <a:gd name="T10" fmla="*/ 0 w 147"/>
                <a:gd name="T11" fmla="*/ 413 h 487"/>
                <a:gd name="T12" fmla="*/ 73 w 147"/>
                <a:gd name="T13" fmla="*/ 487 h 487"/>
              </a:gdLst>
              <a:ahLst/>
              <a:cxnLst>
                <a:cxn ang="0">
                  <a:pos x="T0" y="T1"/>
                </a:cxn>
                <a:cxn ang="0">
                  <a:pos x="T2" y="T3"/>
                </a:cxn>
                <a:cxn ang="0">
                  <a:pos x="T4" y="T5"/>
                </a:cxn>
                <a:cxn ang="0">
                  <a:pos x="T6" y="T7"/>
                </a:cxn>
                <a:cxn ang="0">
                  <a:pos x="T8" y="T9"/>
                </a:cxn>
                <a:cxn ang="0">
                  <a:pos x="T10" y="T11"/>
                </a:cxn>
                <a:cxn ang="0">
                  <a:pos x="T12" y="T13"/>
                </a:cxn>
              </a:cxnLst>
              <a:rect l="0" t="0" r="r" b="b"/>
              <a:pathLst>
                <a:path w="147" h="487">
                  <a:moveTo>
                    <a:pt x="73" y="487"/>
                  </a:moveTo>
                  <a:cubicBezTo>
                    <a:pt x="113" y="487"/>
                    <a:pt x="147" y="454"/>
                    <a:pt x="147" y="413"/>
                  </a:cubicBezTo>
                  <a:cubicBezTo>
                    <a:pt x="147" y="413"/>
                    <a:pt x="147" y="413"/>
                    <a:pt x="147" y="75"/>
                  </a:cubicBezTo>
                  <a:cubicBezTo>
                    <a:pt x="147" y="34"/>
                    <a:pt x="113" y="0"/>
                    <a:pt x="73" y="0"/>
                  </a:cubicBezTo>
                  <a:cubicBezTo>
                    <a:pt x="32" y="0"/>
                    <a:pt x="0" y="34"/>
                    <a:pt x="0" y="75"/>
                  </a:cubicBezTo>
                  <a:cubicBezTo>
                    <a:pt x="0" y="75"/>
                    <a:pt x="0" y="75"/>
                    <a:pt x="0" y="413"/>
                  </a:cubicBezTo>
                  <a:cubicBezTo>
                    <a:pt x="0" y="454"/>
                    <a:pt x="32" y="487"/>
                    <a:pt x="73" y="48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3" name="Oval 17"/>
            <p:cNvSpPr>
              <a:spLocks noChangeArrowheads="1"/>
            </p:cNvSpPr>
            <p:nvPr userDrawn="1"/>
          </p:nvSpPr>
          <p:spPr bwMode="auto">
            <a:xfrm>
              <a:off x="7951788" y="5881688"/>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4" name="Oval 18"/>
            <p:cNvSpPr>
              <a:spLocks noChangeArrowheads="1"/>
            </p:cNvSpPr>
            <p:nvPr userDrawn="1"/>
          </p:nvSpPr>
          <p:spPr bwMode="auto">
            <a:xfrm>
              <a:off x="5518150" y="5659438"/>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5" name="Freeform 19"/>
            <p:cNvSpPr>
              <a:spLocks/>
            </p:cNvSpPr>
            <p:nvPr userDrawn="1"/>
          </p:nvSpPr>
          <p:spPr bwMode="auto">
            <a:xfrm>
              <a:off x="7248525" y="5418138"/>
              <a:ext cx="174625" cy="579438"/>
            </a:xfrm>
            <a:custGeom>
              <a:avLst/>
              <a:gdLst>
                <a:gd name="T0" fmla="*/ 73 w 147"/>
                <a:gd name="T1" fmla="*/ 487 h 487"/>
                <a:gd name="T2" fmla="*/ 147 w 147"/>
                <a:gd name="T3" fmla="*/ 413 h 487"/>
                <a:gd name="T4" fmla="*/ 147 w 147"/>
                <a:gd name="T5" fmla="*/ 75 h 487"/>
                <a:gd name="T6" fmla="*/ 73 w 147"/>
                <a:gd name="T7" fmla="*/ 0 h 487"/>
                <a:gd name="T8" fmla="*/ 0 w 147"/>
                <a:gd name="T9" fmla="*/ 75 h 487"/>
                <a:gd name="T10" fmla="*/ 0 w 147"/>
                <a:gd name="T11" fmla="*/ 413 h 487"/>
                <a:gd name="T12" fmla="*/ 73 w 147"/>
                <a:gd name="T13" fmla="*/ 487 h 487"/>
              </a:gdLst>
              <a:ahLst/>
              <a:cxnLst>
                <a:cxn ang="0">
                  <a:pos x="T0" y="T1"/>
                </a:cxn>
                <a:cxn ang="0">
                  <a:pos x="T2" y="T3"/>
                </a:cxn>
                <a:cxn ang="0">
                  <a:pos x="T4" y="T5"/>
                </a:cxn>
                <a:cxn ang="0">
                  <a:pos x="T6" y="T7"/>
                </a:cxn>
                <a:cxn ang="0">
                  <a:pos x="T8" y="T9"/>
                </a:cxn>
                <a:cxn ang="0">
                  <a:pos x="T10" y="T11"/>
                </a:cxn>
                <a:cxn ang="0">
                  <a:pos x="T12" y="T13"/>
                </a:cxn>
              </a:cxnLst>
              <a:rect l="0" t="0" r="r" b="b"/>
              <a:pathLst>
                <a:path w="147" h="487">
                  <a:moveTo>
                    <a:pt x="73" y="487"/>
                  </a:moveTo>
                  <a:cubicBezTo>
                    <a:pt x="114" y="487"/>
                    <a:pt x="147" y="454"/>
                    <a:pt x="147" y="413"/>
                  </a:cubicBezTo>
                  <a:cubicBezTo>
                    <a:pt x="147" y="413"/>
                    <a:pt x="147" y="413"/>
                    <a:pt x="147" y="75"/>
                  </a:cubicBezTo>
                  <a:cubicBezTo>
                    <a:pt x="147" y="34"/>
                    <a:pt x="114" y="0"/>
                    <a:pt x="73" y="0"/>
                  </a:cubicBezTo>
                  <a:cubicBezTo>
                    <a:pt x="32" y="0"/>
                    <a:pt x="0" y="34"/>
                    <a:pt x="0" y="75"/>
                  </a:cubicBezTo>
                  <a:cubicBezTo>
                    <a:pt x="0" y="75"/>
                    <a:pt x="0" y="75"/>
                    <a:pt x="0" y="413"/>
                  </a:cubicBezTo>
                  <a:cubicBezTo>
                    <a:pt x="0" y="454"/>
                    <a:pt x="32" y="487"/>
                    <a:pt x="73" y="48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6" name="Freeform 20"/>
            <p:cNvSpPr>
              <a:spLocks/>
            </p:cNvSpPr>
            <p:nvPr userDrawn="1"/>
          </p:nvSpPr>
          <p:spPr bwMode="auto">
            <a:xfrm>
              <a:off x="8632825" y="5194301"/>
              <a:ext cx="176213" cy="403225"/>
            </a:xfrm>
            <a:custGeom>
              <a:avLst/>
              <a:gdLst>
                <a:gd name="T0" fmla="*/ 74 w 147"/>
                <a:gd name="T1" fmla="*/ 0 h 338"/>
                <a:gd name="T2" fmla="*/ 0 w 147"/>
                <a:gd name="T3" fmla="*/ 73 h 338"/>
                <a:gd name="T4" fmla="*/ 0 w 147"/>
                <a:gd name="T5" fmla="*/ 264 h 338"/>
                <a:gd name="T6" fmla="*/ 74 w 147"/>
                <a:gd name="T7" fmla="*/ 338 h 338"/>
                <a:gd name="T8" fmla="*/ 147 w 147"/>
                <a:gd name="T9" fmla="*/ 264 h 338"/>
                <a:gd name="T10" fmla="*/ 147 w 147"/>
                <a:gd name="T11" fmla="*/ 73 h 338"/>
                <a:gd name="T12" fmla="*/ 74 w 147"/>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47" h="338">
                  <a:moveTo>
                    <a:pt x="74" y="0"/>
                  </a:moveTo>
                  <a:cubicBezTo>
                    <a:pt x="33" y="0"/>
                    <a:pt x="0" y="32"/>
                    <a:pt x="0" y="73"/>
                  </a:cubicBezTo>
                  <a:cubicBezTo>
                    <a:pt x="0" y="73"/>
                    <a:pt x="0" y="73"/>
                    <a:pt x="0" y="264"/>
                  </a:cubicBezTo>
                  <a:cubicBezTo>
                    <a:pt x="0" y="305"/>
                    <a:pt x="33" y="338"/>
                    <a:pt x="74" y="338"/>
                  </a:cubicBezTo>
                  <a:cubicBezTo>
                    <a:pt x="115" y="338"/>
                    <a:pt x="147" y="305"/>
                    <a:pt x="147" y="264"/>
                  </a:cubicBezTo>
                  <a:cubicBezTo>
                    <a:pt x="147" y="264"/>
                    <a:pt x="147" y="264"/>
                    <a:pt x="147" y="73"/>
                  </a:cubicBezTo>
                  <a:cubicBezTo>
                    <a:pt x="147"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7" name="Oval 21"/>
            <p:cNvSpPr>
              <a:spLocks noChangeArrowheads="1"/>
            </p:cNvSpPr>
            <p:nvPr userDrawn="1"/>
          </p:nvSpPr>
          <p:spPr bwMode="auto">
            <a:xfrm>
              <a:off x="8632825" y="5659438"/>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8" name="Oval 22"/>
            <p:cNvSpPr>
              <a:spLocks noChangeArrowheads="1"/>
            </p:cNvSpPr>
            <p:nvPr userDrawn="1"/>
          </p:nvSpPr>
          <p:spPr bwMode="auto">
            <a:xfrm>
              <a:off x="7253288" y="6069013"/>
              <a:ext cx="176213"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9" name="Freeform 23"/>
            <p:cNvSpPr>
              <a:spLocks/>
            </p:cNvSpPr>
            <p:nvPr userDrawn="1"/>
          </p:nvSpPr>
          <p:spPr bwMode="auto">
            <a:xfrm>
              <a:off x="6208713" y="5294313"/>
              <a:ext cx="176213" cy="401638"/>
            </a:xfrm>
            <a:custGeom>
              <a:avLst/>
              <a:gdLst>
                <a:gd name="T0" fmla="*/ 74 w 147"/>
                <a:gd name="T1" fmla="*/ 0 h 337"/>
                <a:gd name="T2" fmla="*/ 0 w 147"/>
                <a:gd name="T3" fmla="*/ 73 h 337"/>
                <a:gd name="T4" fmla="*/ 0 w 147"/>
                <a:gd name="T5" fmla="*/ 264 h 337"/>
                <a:gd name="T6" fmla="*/ 74 w 147"/>
                <a:gd name="T7" fmla="*/ 337 h 337"/>
                <a:gd name="T8" fmla="*/ 147 w 147"/>
                <a:gd name="T9" fmla="*/ 264 h 337"/>
                <a:gd name="T10" fmla="*/ 147 w 147"/>
                <a:gd name="T11" fmla="*/ 73 h 337"/>
                <a:gd name="T12" fmla="*/ 74 w 147"/>
                <a:gd name="T13" fmla="*/ 0 h 337"/>
              </a:gdLst>
              <a:ahLst/>
              <a:cxnLst>
                <a:cxn ang="0">
                  <a:pos x="T0" y="T1"/>
                </a:cxn>
                <a:cxn ang="0">
                  <a:pos x="T2" y="T3"/>
                </a:cxn>
                <a:cxn ang="0">
                  <a:pos x="T4" y="T5"/>
                </a:cxn>
                <a:cxn ang="0">
                  <a:pos x="T6" y="T7"/>
                </a:cxn>
                <a:cxn ang="0">
                  <a:pos x="T8" y="T9"/>
                </a:cxn>
                <a:cxn ang="0">
                  <a:pos x="T10" y="T11"/>
                </a:cxn>
                <a:cxn ang="0">
                  <a:pos x="T12" y="T13"/>
                </a:cxn>
              </a:cxnLst>
              <a:rect l="0" t="0" r="r" b="b"/>
              <a:pathLst>
                <a:path w="147" h="337">
                  <a:moveTo>
                    <a:pt x="74" y="0"/>
                  </a:moveTo>
                  <a:cubicBezTo>
                    <a:pt x="33" y="0"/>
                    <a:pt x="0" y="33"/>
                    <a:pt x="0" y="73"/>
                  </a:cubicBezTo>
                  <a:cubicBezTo>
                    <a:pt x="0" y="73"/>
                    <a:pt x="0" y="73"/>
                    <a:pt x="0" y="264"/>
                  </a:cubicBezTo>
                  <a:cubicBezTo>
                    <a:pt x="0" y="304"/>
                    <a:pt x="33" y="337"/>
                    <a:pt x="74" y="337"/>
                  </a:cubicBezTo>
                  <a:cubicBezTo>
                    <a:pt x="115" y="337"/>
                    <a:pt x="147" y="304"/>
                    <a:pt x="147" y="264"/>
                  </a:cubicBezTo>
                  <a:cubicBezTo>
                    <a:pt x="147" y="264"/>
                    <a:pt x="147" y="264"/>
                    <a:pt x="147" y="73"/>
                  </a:cubicBezTo>
                  <a:cubicBezTo>
                    <a:pt x="147" y="33"/>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 name="Freeform 24"/>
            <p:cNvSpPr>
              <a:spLocks/>
            </p:cNvSpPr>
            <p:nvPr userDrawn="1"/>
          </p:nvSpPr>
          <p:spPr bwMode="auto">
            <a:xfrm>
              <a:off x="5518150" y="5194301"/>
              <a:ext cx="176213" cy="403225"/>
            </a:xfrm>
            <a:custGeom>
              <a:avLst/>
              <a:gdLst>
                <a:gd name="T0" fmla="*/ 74 w 148"/>
                <a:gd name="T1" fmla="*/ 0 h 338"/>
                <a:gd name="T2" fmla="*/ 0 w 148"/>
                <a:gd name="T3" fmla="*/ 73 h 338"/>
                <a:gd name="T4" fmla="*/ 0 w 148"/>
                <a:gd name="T5" fmla="*/ 264 h 338"/>
                <a:gd name="T6" fmla="*/ 74 w 148"/>
                <a:gd name="T7" fmla="*/ 338 h 338"/>
                <a:gd name="T8" fmla="*/ 148 w 148"/>
                <a:gd name="T9" fmla="*/ 264 h 338"/>
                <a:gd name="T10" fmla="*/ 148 w 148"/>
                <a:gd name="T11" fmla="*/ 73 h 338"/>
                <a:gd name="T12" fmla="*/ 74 w 148"/>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48" h="338">
                  <a:moveTo>
                    <a:pt x="74" y="0"/>
                  </a:moveTo>
                  <a:cubicBezTo>
                    <a:pt x="33" y="0"/>
                    <a:pt x="0" y="32"/>
                    <a:pt x="0" y="73"/>
                  </a:cubicBezTo>
                  <a:cubicBezTo>
                    <a:pt x="0" y="73"/>
                    <a:pt x="0" y="73"/>
                    <a:pt x="0" y="264"/>
                  </a:cubicBezTo>
                  <a:cubicBezTo>
                    <a:pt x="0" y="305"/>
                    <a:pt x="33" y="338"/>
                    <a:pt x="74" y="338"/>
                  </a:cubicBezTo>
                  <a:cubicBezTo>
                    <a:pt x="115" y="338"/>
                    <a:pt x="148" y="305"/>
                    <a:pt x="148" y="264"/>
                  </a:cubicBezTo>
                  <a:cubicBezTo>
                    <a:pt x="148" y="264"/>
                    <a:pt x="148" y="264"/>
                    <a:pt x="148" y="73"/>
                  </a:cubicBezTo>
                  <a:cubicBezTo>
                    <a:pt x="148"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 name="Oval 25"/>
            <p:cNvSpPr>
              <a:spLocks noChangeArrowheads="1"/>
            </p:cNvSpPr>
            <p:nvPr userDrawn="1"/>
          </p:nvSpPr>
          <p:spPr bwMode="auto">
            <a:xfrm>
              <a:off x="6899275" y="5878513"/>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 name="Freeform 26"/>
            <p:cNvSpPr>
              <a:spLocks/>
            </p:cNvSpPr>
            <p:nvPr userDrawn="1"/>
          </p:nvSpPr>
          <p:spPr bwMode="auto">
            <a:xfrm>
              <a:off x="6899275" y="5237163"/>
              <a:ext cx="174625" cy="581025"/>
            </a:xfrm>
            <a:custGeom>
              <a:avLst/>
              <a:gdLst>
                <a:gd name="T0" fmla="*/ 74 w 147"/>
                <a:gd name="T1" fmla="*/ 0 h 487"/>
                <a:gd name="T2" fmla="*/ 0 w 147"/>
                <a:gd name="T3" fmla="*/ 74 h 487"/>
                <a:gd name="T4" fmla="*/ 0 w 147"/>
                <a:gd name="T5" fmla="*/ 412 h 487"/>
                <a:gd name="T6" fmla="*/ 74 w 147"/>
                <a:gd name="T7" fmla="*/ 487 h 487"/>
                <a:gd name="T8" fmla="*/ 147 w 147"/>
                <a:gd name="T9" fmla="*/ 412 h 487"/>
                <a:gd name="T10" fmla="*/ 147 w 147"/>
                <a:gd name="T11" fmla="*/ 74 h 487"/>
                <a:gd name="T12" fmla="*/ 74 w 147"/>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147" h="487">
                  <a:moveTo>
                    <a:pt x="74" y="0"/>
                  </a:moveTo>
                  <a:cubicBezTo>
                    <a:pt x="34" y="0"/>
                    <a:pt x="0" y="33"/>
                    <a:pt x="0" y="74"/>
                  </a:cubicBezTo>
                  <a:cubicBezTo>
                    <a:pt x="0" y="74"/>
                    <a:pt x="0" y="74"/>
                    <a:pt x="0" y="412"/>
                  </a:cubicBezTo>
                  <a:cubicBezTo>
                    <a:pt x="0" y="453"/>
                    <a:pt x="34" y="487"/>
                    <a:pt x="74" y="487"/>
                  </a:cubicBezTo>
                  <a:cubicBezTo>
                    <a:pt x="115" y="487"/>
                    <a:pt x="147" y="453"/>
                    <a:pt x="147" y="412"/>
                  </a:cubicBezTo>
                  <a:cubicBezTo>
                    <a:pt x="147" y="412"/>
                    <a:pt x="147" y="412"/>
                    <a:pt x="147" y="74"/>
                  </a:cubicBezTo>
                  <a:cubicBezTo>
                    <a:pt x="147" y="33"/>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3" name="Freeform 27"/>
            <p:cNvSpPr>
              <a:spLocks/>
            </p:cNvSpPr>
            <p:nvPr userDrawn="1"/>
          </p:nvSpPr>
          <p:spPr bwMode="auto">
            <a:xfrm>
              <a:off x="6203950" y="860426"/>
              <a:ext cx="176213" cy="579438"/>
            </a:xfrm>
            <a:custGeom>
              <a:avLst/>
              <a:gdLst>
                <a:gd name="T0" fmla="*/ 74 w 147"/>
                <a:gd name="T1" fmla="*/ 0 h 486"/>
                <a:gd name="T2" fmla="*/ 0 w 147"/>
                <a:gd name="T3" fmla="*/ 73 h 486"/>
                <a:gd name="T4" fmla="*/ 0 w 147"/>
                <a:gd name="T5" fmla="*/ 411 h 486"/>
                <a:gd name="T6" fmla="*/ 74 w 147"/>
                <a:gd name="T7" fmla="*/ 486 h 486"/>
                <a:gd name="T8" fmla="*/ 147 w 147"/>
                <a:gd name="T9" fmla="*/ 411 h 486"/>
                <a:gd name="T10" fmla="*/ 147 w 147"/>
                <a:gd name="T11" fmla="*/ 73 h 486"/>
                <a:gd name="T12" fmla="*/ 74 w 147"/>
                <a:gd name="T13" fmla="*/ 0 h 486"/>
              </a:gdLst>
              <a:ahLst/>
              <a:cxnLst>
                <a:cxn ang="0">
                  <a:pos x="T0" y="T1"/>
                </a:cxn>
                <a:cxn ang="0">
                  <a:pos x="T2" y="T3"/>
                </a:cxn>
                <a:cxn ang="0">
                  <a:pos x="T4" y="T5"/>
                </a:cxn>
                <a:cxn ang="0">
                  <a:pos x="T6" y="T7"/>
                </a:cxn>
                <a:cxn ang="0">
                  <a:pos x="T8" y="T9"/>
                </a:cxn>
                <a:cxn ang="0">
                  <a:pos x="T10" y="T11"/>
                </a:cxn>
                <a:cxn ang="0">
                  <a:pos x="T12" y="T13"/>
                </a:cxn>
              </a:cxnLst>
              <a:rect l="0" t="0" r="r" b="b"/>
              <a:pathLst>
                <a:path w="147" h="486">
                  <a:moveTo>
                    <a:pt x="74" y="0"/>
                  </a:moveTo>
                  <a:cubicBezTo>
                    <a:pt x="34" y="0"/>
                    <a:pt x="0" y="32"/>
                    <a:pt x="0" y="73"/>
                  </a:cubicBezTo>
                  <a:cubicBezTo>
                    <a:pt x="0" y="73"/>
                    <a:pt x="0" y="73"/>
                    <a:pt x="0" y="411"/>
                  </a:cubicBezTo>
                  <a:cubicBezTo>
                    <a:pt x="0" y="452"/>
                    <a:pt x="34" y="486"/>
                    <a:pt x="74" y="486"/>
                  </a:cubicBezTo>
                  <a:cubicBezTo>
                    <a:pt x="115" y="486"/>
                    <a:pt x="147" y="452"/>
                    <a:pt x="147" y="411"/>
                  </a:cubicBezTo>
                  <a:cubicBezTo>
                    <a:pt x="147" y="411"/>
                    <a:pt x="147" y="411"/>
                    <a:pt x="147" y="73"/>
                  </a:cubicBezTo>
                  <a:cubicBezTo>
                    <a:pt x="147"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4" name="Oval 28"/>
            <p:cNvSpPr>
              <a:spLocks noChangeArrowheads="1"/>
            </p:cNvSpPr>
            <p:nvPr userDrawn="1"/>
          </p:nvSpPr>
          <p:spPr bwMode="auto">
            <a:xfrm>
              <a:off x="6199188" y="612776"/>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5" name="Oval 29"/>
            <p:cNvSpPr>
              <a:spLocks noChangeArrowheads="1"/>
            </p:cNvSpPr>
            <p:nvPr userDrawn="1"/>
          </p:nvSpPr>
          <p:spPr bwMode="auto">
            <a:xfrm>
              <a:off x="8615363" y="800101"/>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6" name="Oval 30"/>
            <p:cNvSpPr>
              <a:spLocks noChangeArrowheads="1"/>
            </p:cNvSpPr>
            <p:nvPr userDrawn="1"/>
          </p:nvSpPr>
          <p:spPr bwMode="auto">
            <a:xfrm>
              <a:off x="4819650" y="1022351"/>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7" name="Freeform 31"/>
            <p:cNvSpPr>
              <a:spLocks/>
            </p:cNvSpPr>
            <p:nvPr userDrawn="1"/>
          </p:nvSpPr>
          <p:spPr bwMode="auto">
            <a:xfrm>
              <a:off x="4819650" y="1258888"/>
              <a:ext cx="174625" cy="404813"/>
            </a:xfrm>
            <a:custGeom>
              <a:avLst/>
              <a:gdLst>
                <a:gd name="T0" fmla="*/ 73 w 147"/>
                <a:gd name="T1" fmla="*/ 339 h 339"/>
                <a:gd name="T2" fmla="*/ 147 w 147"/>
                <a:gd name="T3" fmla="*/ 265 h 339"/>
                <a:gd name="T4" fmla="*/ 147 w 147"/>
                <a:gd name="T5" fmla="*/ 74 h 339"/>
                <a:gd name="T6" fmla="*/ 73 w 147"/>
                <a:gd name="T7" fmla="*/ 0 h 339"/>
                <a:gd name="T8" fmla="*/ 0 w 147"/>
                <a:gd name="T9" fmla="*/ 74 h 339"/>
                <a:gd name="T10" fmla="*/ 0 w 147"/>
                <a:gd name="T11" fmla="*/ 265 h 339"/>
                <a:gd name="T12" fmla="*/ 73 w 147"/>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47" h="339">
                  <a:moveTo>
                    <a:pt x="73" y="339"/>
                  </a:moveTo>
                  <a:cubicBezTo>
                    <a:pt x="114" y="339"/>
                    <a:pt x="147" y="306"/>
                    <a:pt x="147" y="265"/>
                  </a:cubicBezTo>
                  <a:cubicBezTo>
                    <a:pt x="147" y="265"/>
                    <a:pt x="147" y="265"/>
                    <a:pt x="147" y="74"/>
                  </a:cubicBezTo>
                  <a:cubicBezTo>
                    <a:pt x="147" y="33"/>
                    <a:pt x="114" y="0"/>
                    <a:pt x="73" y="0"/>
                  </a:cubicBezTo>
                  <a:cubicBezTo>
                    <a:pt x="32" y="0"/>
                    <a:pt x="0" y="33"/>
                    <a:pt x="0" y="74"/>
                  </a:cubicBezTo>
                  <a:cubicBezTo>
                    <a:pt x="0" y="74"/>
                    <a:pt x="0" y="74"/>
                    <a:pt x="0" y="265"/>
                  </a:cubicBezTo>
                  <a:cubicBezTo>
                    <a:pt x="0" y="306"/>
                    <a:pt x="32" y="339"/>
                    <a:pt x="73" y="3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8" name="Freeform 32"/>
            <p:cNvSpPr>
              <a:spLocks/>
            </p:cNvSpPr>
            <p:nvPr userDrawn="1"/>
          </p:nvSpPr>
          <p:spPr bwMode="auto">
            <a:xfrm>
              <a:off x="6554788" y="1039813"/>
              <a:ext cx="174625" cy="579438"/>
            </a:xfrm>
            <a:custGeom>
              <a:avLst/>
              <a:gdLst>
                <a:gd name="T0" fmla="*/ 73 w 147"/>
                <a:gd name="T1" fmla="*/ 486 h 486"/>
                <a:gd name="T2" fmla="*/ 147 w 147"/>
                <a:gd name="T3" fmla="*/ 412 h 486"/>
                <a:gd name="T4" fmla="*/ 147 w 147"/>
                <a:gd name="T5" fmla="*/ 74 h 486"/>
                <a:gd name="T6" fmla="*/ 73 w 147"/>
                <a:gd name="T7" fmla="*/ 0 h 486"/>
                <a:gd name="T8" fmla="*/ 0 w 147"/>
                <a:gd name="T9" fmla="*/ 74 h 486"/>
                <a:gd name="T10" fmla="*/ 0 w 147"/>
                <a:gd name="T11" fmla="*/ 412 h 486"/>
                <a:gd name="T12" fmla="*/ 73 w 1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147" h="486">
                  <a:moveTo>
                    <a:pt x="73" y="486"/>
                  </a:moveTo>
                  <a:cubicBezTo>
                    <a:pt x="114" y="486"/>
                    <a:pt x="147" y="453"/>
                    <a:pt x="147" y="412"/>
                  </a:cubicBezTo>
                  <a:cubicBezTo>
                    <a:pt x="147" y="412"/>
                    <a:pt x="147" y="412"/>
                    <a:pt x="147" y="74"/>
                  </a:cubicBezTo>
                  <a:cubicBezTo>
                    <a:pt x="147" y="33"/>
                    <a:pt x="114" y="0"/>
                    <a:pt x="73" y="0"/>
                  </a:cubicBezTo>
                  <a:cubicBezTo>
                    <a:pt x="32" y="0"/>
                    <a:pt x="0" y="33"/>
                    <a:pt x="0" y="74"/>
                  </a:cubicBezTo>
                  <a:cubicBezTo>
                    <a:pt x="0" y="74"/>
                    <a:pt x="0" y="74"/>
                    <a:pt x="0" y="412"/>
                  </a:cubicBezTo>
                  <a:cubicBezTo>
                    <a:pt x="0" y="453"/>
                    <a:pt x="32" y="486"/>
                    <a:pt x="73" y="48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9" name="Oval 33"/>
            <p:cNvSpPr>
              <a:spLocks noChangeArrowheads="1"/>
            </p:cNvSpPr>
            <p:nvPr userDrawn="1"/>
          </p:nvSpPr>
          <p:spPr bwMode="auto">
            <a:xfrm>
              <a:off x="7934325" y="1022351"/>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0" name="Oval 34"/>
            <p:cNvSpPr>
              <a:spLocks noChangeArrowheads="1"/>
            </p:cNvSpPr>
            <p:nvPr userDrawn="1"/>
          </p:nvSpPr>
          <p:spPr bwMode="auto">
            <a:xfrm>
              <a:off x="4132263" y="800101"/>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1" name="Freeform 35"/>
            <p:cNvSpPr>
              <a:spLocks/>
            </p:cNvSpPr>
            <p:nvPr userDrawn="1"/>
          </p:nvSpPr>
          <p:spPr bwMode="auto">
            <a:xfrm>
              <a:off x="7934325" y="1258888"/>
              <a:ext cx="174625" cy="404813"/>
            </a:xfrm>
            <a:custGeom>
              <a:avLst/>
              <a:gdLst>
                <a:gd name="T0" fmla="*/ 73 w 147"/>
                <a:gd name="T1" fmla="*/ 339 h 339"/>
                <a:gd name="T2" fmla="*/ 147 w 147"/>
                <a:gd name="T3" fmla="*/ 265 h 339"/>
                <a:gd name="T4" fmla="*/ 147 w 147"/>
                <a:gd name="T5" fmla="*/ 74 h 339"/>
                <a:gd name="T6" fmla="*/ 73 w 147"/>
                <a:gd name="T7" fmla="*/ 0 h 339"/>
                <a:gd name="T8" fmla="*/ 0 w 147"/>
                <a:gd name="T9" fmla="*/ 74 h 339"/>
                <a:gd name="T10" fmla="*/ 0 w 147"/>
                <a:gd name="T11" fmla="*/ 265 h 339"/>
                <a:gd name="T12" fmla="*/ 73 w 147"/>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47" h="339">
                  <a:moveTo>
                    <a:pt x="73" y="339"/>
                  </a:moveTo>
                  <a:cubicBezTo>
                    <a:pt x="114" y="339"/>
                    <a:pt x="147" y="306"/>
                    <a:pt x="147" y="265"/>
                  </a:cubicBezTo>
                  <a:cubicBezTo>
                    <a:pt x="147" y="265"/>
                    <a:pt x="147" y="265"/>
                    <a:pt x="147" y="74"/>
                  </a:cubicBezTo>
                  <a:cubicBezTo>
                    <a:pt x="147" y="33"/>
                    <a:pt x="114" y="0"/>
                    <a:pt x="73" y="0"/>
                  </a:cubicBezTo>
                  <a:cubicBezTo>
                    <a:pt x="33" y="0"/>
                    <a:pt x="0" y="33"/>
                    <a:pt x="0" y="74"/>
                  </a:cubicBezTo>
                  <a:cubicBezTo>
                    <a:pt x="0" y="74"/>
                    <a:pt x="0" y="74"/>
                    <a:pt x="0" y="265"/>
                  </a:cubicBezTo>
                  <a:cubicBezTo>
                    <a:pt x="0" y="306"/>
                    <a:pt x="33" y="339"/>
                    <a:pt x="73" y="3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2" name="Oval 36"/>
            <p:cNvSpPr>
              <a:spLocks noChangeArrowheads="1"/>
            </p:cNvSpPr>
            <p:nvPr userDrawn="1"/>
          </p:nvSpPr>
          <p:spPr bwMode="auto">
            <a:xfrm>
              <a:off x="6554788" y="803276"/>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3" name="Freeform 37"/>
            <p:cNvSpPr>
              <a:spLocks/>
            </p:cNvSpPr>
            <p:nvPr userDrawn="1"/>
          </p:nvSpPr>
          <p:spPr bwMode="auto">
            <a:xfrm>
              <a:off x="7243763" y="1162051"/>
              <a:ext cx="176213" cy="401638"/>
            </a:xfrm>
            <a:custGeom>
              <a:avLst/>
              <a:gdLst>
                <a:gd name="T0" fmla="*/ 74 w 148"/>
                <a:gd name="T1" fmla="*/ 337 h 337"/>
                <a:gd name="T2" fmla="*/ 148 w 148"/>
                <a:gd name="T3" fmla="*/ 264 h 337"/>
                <a:gd name="T4" fmla="*/ 148 w 148"/>
                <a:gd name="T5" fmla="*/ 74 h 337"/>
                <a:gd name="T6" fmla="*/ 74 w 148"/>
                <a:gd name="T7" fmla="*/ 0 h 337"/>
                <a:gd name="T8" fmla="*/ 0 w 148"/>
                <a:gd name="T9" fmla="*/ 74 h 337"/>
                <a:gd name="T10" fmla="*/ 0 w 148"/>
                <a:gd name="T11" fmla="*/ 264 h 337"/>
                <a:gd name="T12" fmla="*/ 74 w 148"/>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148" h="337">
                  <a:moveTo>
                    <a:pt x="74" y="337"/>
                  </a:moveTo>
                  <a:cubicBezTo>
                    <a:pt x="114" y="337"/>
                    <a:pt x="148" y="305"/>
                    <a:pt x="148" y="264"/>
                  </a:cubicBezTo>
                  <a:cubicBezTo>
                    <a:pt x="148" y="264"/>
                    <a:pt x="148" y="264"/>
                    <a:pt x="148" y="74"/>
                  </a:cubicBezTo>
                  <a:cubicBezTo>
                    <a:pt x="148" y="33"/>
                    <a:pt x="114" y="0"/>
                    <a:pt x="74" y="0"/>
                  </a:cubicBezTo>
                  <a:cubicBezTo>
                    <a:pt x="33" y="0"/>
                    <a:pt x="0" y="33"/>
                    <a:pt x="0" y="74"/>
                  </a:cubicBezTo>
                  <a:cubicBezTo>
                    <a:pt x="0" y="74"/>
                    <a:pt x="0" y="74"/>
                    <a:pt x="0" y="264"/>
                  </a:cubicBezTo>
                  <a:cubicBezTo>
                    <a:pt x="0" y="305"/>
                    <a:pt x="33" y="337"/>
                    <a:pt x="74" y="33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4" name="Oval 38"/>
            <p:cNvSpPr>
              <a:spLocks noChangeArrowheads="1"/>
            </p:cNvSpPr>
            <p:nvPr userDrawn="1"/>
          </p:nvSpPr>
          <p:spPr bwMode="auto">
            <a:xfrm>
              <a:off x="5500688" y="800101"/>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5" name="Oval 39"/>
            <p:cNvSpPr>
              <a:spLocks noChangeArrowheads="1"/>
            </p:cNvSpPr>
            <p:nvPr userDrawn="1"/>
          </p:nvSpPr>
          <p:spPr bwMode="auto">
            <a:xfrm>
              <a:off x="1017588" y="800101"/>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6" name="Oval 40"/>
            <p:cNvSpPr>
              <a:spLocks noChangeArrowheads="1"/>
            </p:cNvSpPr>
            <p:nvPr userDrawn="1"/>
          </p:nvSpPr>
          <p:spPr bwMode="auto">
            <a:xfrm>
              <a:off x="336550" y="1022351"/>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7" name="Freeform 41"/>
            <p:cNvSpPr>
              <a:spLocks/>
            </p:cNvSpPr>
            <p:nvPr userDrawn="1"/>
          </p:nvSpPr>
          <p:spPr bwMode="auto">
            <a:xfrm>
              <a:off x="1720850" y="860426"/>
              <a:ext cx="174625" cy="579438"/>
            </a:xfrm>
            <a:custGeom>
              <a:avLst/>
              <a:gdLst>
                <a:gd name="T0" fmla="*/ 74 w 147"/>
                <a:gd name="T1" fmla="*/ 0 h 486"/>
                <a:gd name="T2" fmla="*/ 0 w 147"/>
                <a:gd name="T3" fmla="*/ 73 h 486"/>
                <a:gd name="T4" fmla="*/ 0 w 147"/>
                <a:gd name="T5" fmla="*/ 411 h 486"/>
                <a:gd name="T6" fmla="*/ 74 w 147"/>
                <a:gd name="T7" fmla="*/ 486 h 486"/>
                <a:gd name="T8" fmla="*/ 147 w 147"/>
                <a:gd name="T9" fmla="*/ 411 h 486"/>
                <a:gd name="T10" fmla="*/ 147 w 147"/>
                <a:gd name="T11" fmla="*/ 73 h 486"/>
                <a:gd name="T12" fmla="*/ 74 w 147"/>
                <a:gd name="T13" fmla="*/ 0 h 486"/>
              </a:gdLst>
              <a:ahLst/>
              <a:cxnLst>
                <a:cxn ang="0">
                  <a:pos x="T0" y="T1"/>
                </a:cxn>
                <a:cxn ang="0">
                  <a:pos x="T2" y="T3"/>
                </a:cxn>
                <a:cxn ang="0">
                  <a:pos x="T4" y="T5"/>
                </a:cxn>
                <a:cxn ang="0">
                  <a:pos x="T6" y="T7"/>
                </a:cxn>
                <a:cxn ang="0">
                  <a:pos x="T8" y="T9"/>
                </a:cxn>
                <a:cxn ang="0">
                  <a:pos x="T10" y="T11"/>
                </a:cxn>
                <a:cxn ang="0">
                  <a:pos x="T12" y="T13"/>
                </a:cxn>
              </a:cxnLst>
              <a:rect l="0" t="0" r="r" b="b"/>
              <a:pathLst>
                <a:path w="147" h="486">
                  <a:moveTo>
                    <a:pt x="74" y="0"/>
                  </a:moveTo>
                  <a:cubicBezTo>
                    <a:pt x="33" y="0"/>
                    <a:pt x="0" y="32"/>
                    <a:pt x="0" y="73"/>
                  </a:cubicBezTo>
                  <a:cubicBezTo>
                    <a:pt x="0" y="73"/>
                    <a:pt x="0" y="73"/>
                    <a:pt x="0" y="411"/>
                  </a:cubicBezTo>
                  <a:cubicBezTo>
                    <a:pt x="0" y="452"/>
                    <a:pt x="33" y="486"/>
                    <a:pt x="74" y="486"/>
                  </a:cubicBezTo>
                  <a:cubicBezTo>
                    <a:pt x="115" y="486"/>
                    <a:pt x="147" y="452"/>
                    <a:pt x="147" y="411"/>
                  </a:cubicBezTo>
                  <a:cubicBezTo>
                    <a:pt x="147" y="411"/>
                    <a:pt x="147" y="411"/>
                    <a:pt x="147" y="73"/>
                  </a:cubicBezTo>
                  <a:cubicBezTo>
                    <a:pt x="147"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8" name="Freeform 42"/>
            <p:cNvSpPr>
              <a:spLocks/>
            </p:cNvSpPr>
            <p:nvPr userDrawn="1"/>
          </p:nvSpPr>
          <p:spPr bwMode="auto">
            <a:xfrm>
              <a:off x="336550" y="1258888"/>
              <a:ext cx="174625" cy="404813"/>
            </a:xfrm>
            <a:custGeom>
              <a:avLst/>
              <a:gdLst>
                <a:gd name="T0" fmla="*/ 73 w 147"/>
                <a:gd name="T1" fmla="*/ 339 h 339"/>
                <a:gd name="T2" fmla="*/ 147 w 147"/>
                <a:gd name="T3" fmla="*/ 265 h 339"/>
                <a:gd name="T4" fmla="*/ 147 w 147"/>
                <a:gd name="T5" fmla="*/ 74 h 339"/>
                <a:gd name="T6" fmla="*/ 73 w 147"/>
                <a:gd name="T7" fmla="*/ 0 h 339"/>
                <a:gd name="T8" fmla="*/ 0 w 147"/>
                <a:gd name="T9" fmla="*/ 74 h 339"/>
                <a:gd name="T10" fmla="*/ 0 w 147"/>
                <a:gd name="T11" fmla="*/ 265 h 339"/>
                <a:gd name="T12" fmla="*/ 73 w 147"/>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47" h="339">
                  <a:moveTo>
                    <a:pt x="73" y="339"/>
                  </a:moveTo>
                  <a:cubicBezTo>
                    <a:pt x="114" y="339"/>
                    <a:pt x="147" y="306"/>
                    <a:pt x="147" y="265"/>
                  </a:cubicBezTo>
                  <a:cubicBezTo>
                    <a:pt x="147" y="265"/>
                    <a:pt x="147" y="265"/>
                    <a:pt x="147" y="74"/>
                  </a:cubicBezTo>
                  <a:cubicBezTo>
                    <a:pt x="147" y="33"/>
                    <a:pt x="114" y="0"/>
                    <a:pt x="73" y="0"/>
                  </a:cubicBezTo>
                  <a:cubicBezTo>
                    <a:pt x="32" y="0"/>
                    <a:pt x="0" y="33"/>
                    <a:pt x="0" y="74"/>
                  </a:cubicBezTo>
                  <a:cubicBezTo>
                    <a:pt x="0" y="74"/>
                    <a:pt x="0" y="74"/>
                    <a:pt x="0" y="265"/>
                  </a:cubicBezTo>
                  <a:cubicBezTo>
                    <a:pt x="0" y="306"/>
                    <a:pt x="32" y="339"/>
                    <a:pt x="73" y="3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9" name="Freeform 43"/>
            <p:cNvSpPr>
              <a:spLocks noEditPoints="1"/>
            </p:cNvSpPr>
            <p:nvPr userDrawn="1"/>
          </p:nvSpPr>
          <p:spPr bwMode="auto">
            <a:xfrm>
              <a:off x="0" y="1044576"/>
              <a:ext cx="9144000" cy="4767263"/>
            </a:xfrm>
            <a:custGeom>
              <a:avLst/>
              <a:gdLst>
                <a:gd name="T0" fmla="*/ 7097 w 7680"/>
                <a:gd name="T1" fmla="*/ 543 h 4002"/>
                <a:gd name="T2" fmla="*/ 6591 w 7680"/>
                <a:gd name="T3" fmla="*/ 808 h 4002"/>
                <a:gd name="T4" fmla="*/ 6083 w 7680"/>
                <a:gd name="T5" fmla="*/ 651 h 4002"/>
                <a:gd name="T6" fmla="*/ 5573 w 7680"/>
                <a:gd name="T7" fmla="*/ 525 h 4002"/>
                <a:gd name="T8" fmla="*/ 5072 w 7680"/>
                <a:gd name="T9" fmla="*/ 205 h 4002"/>
                <a:gd name="T10" fmla="*/ 4489 w 7680"/>
                <a:gd name="T11" fmla="*/ 543 h 4002"/>
                <a:gd name="T12" fmla="*/ 3983 w 7680"/>
                <a:gd name="T13" fmla="*/ 808 h 4002"/>
                <a:gd name="T14" fmla="*/ 3477 w 7680"/>
                <a:gd name="T15" fmla="*/ 540 h 4002"/>
                <a:gd name="T16" fmla="*/ 2897 w 7680"/>
                <a:gd name="T17" fmla="*/ 664 h 4002"/>
                <a:gd name="T18" fmla="*/ 2390 w 7680"/>
                <a:gd name="T19" fmla="*/ 479 h 4002"/>
                <a:gd name="T20" fmla="*/ 1879 w 7680"/>
                <a:gd name="T21" fmla="*/ 599 h 4002"/>
                <a:gd name="T22" fmla="*/ 1376 w 7680"/>
                <a:gd name="T23" fmla="*/ 670 h 4002"/>
                <a:gd name="T24" fmla="*/ 869 w 7680"/>
                <a:gd name="T25" fmla="*/ 540 h 4002"/>
                <a:gd name="T26" fmla="*/ 289 w 7680"/>
                <a:gd name="T27" fmla="*/ 664 h 4002"/>
                <a:gd name="T28" fmla="*/ 0 w 7680"/>
                <a:gd name="T29" fmla="*/ 3797 h 4002"/>
                <a:gd name="T30" fmla="*/ 583 w 7680"/>
                <a:gd name="T31" fmla="*/ 3460 h 4002"/>
                <a:gd name="T32" fmla="*/ 1089 w 7680"/>
                <a:gd name="T33" fmla="*/ 3194 h 4002"/>
                <a:gd name="T34" fmla="*/ 1597 w 7680"/>
                <a:gd name="T35" fmla="*/ 3352 h 4002"/>
                <a:gd name="T36" fmla="*/ 2107 w 7680"/>
                <a:gd name="T37" fmla="*/ 3477 h 4002"/>
                <a:gd name="T38" fmla="*/ 2608 w 7680"/>
                <a:gd name="T39" fmla="*/ 3797 h 4002"/>
                <a:gd name="T40" fmla="*/ 3191 w 7680"/>
                <a:gd name="T41" fmla="*/ 3460 h 4002"/>
                <a:gd name="T42" fmla="*/ 3697 w 7680"/>
                <a:gd name="T43" fmla="*/ 3194 h 4002"/>
                <a:gd name="T44" fmla="*/ 4203 w 7680"/>
                <a:gd name="T45" fmla="*/ 3462 h 4002"/>
                <a:gd name="T46" fmla="*/ 4783 w 7680"/>
                <a:gd name="T47" fmla="*/ 3338 h 4002"/>
                <a:gd name="T48" fmla="*/ 5290 w 7680"/>
                <a:gd name="T49" fmla="*/ 3523 h 4002"/>
                <a:gd name="T50" fmla="*/ 5801 w 7680"/>
                <a:gd name="T51" fmla="*/ 3404 h 4002"/>
                <a:gd name="T52" fmla="*/ 6304 w 7680"/>
                <a:gd name="T53" fmla="*/ 3332 h 4002"/>
                <a:gd name="T54" fmla="*/ 6811 w 7680"/>
                <a:gd name="T55" fmla="*/ 3462 h 4002"/>
                <a:gd name="T56" fmla="*/ 7391 w 7680"/>
                <a:gd name="T57" fmla="*/ 3338 h 4002"/>
                <a:gd name="T58" fmla="*/ 7680 w 7680"/>
                <a:gd name="T59" fmla="*/ 205 h 4002"/>
                <a:gd name="T60" fmla="*/ 501 w 7680"/>
                <a:gd name="T61" fmla="*/ 3321 h 4002"/>
                <a:gd name="T62" fmla="*/ 1088 w 7680"/>
                <a:gd name="T63" fmla="*/ 2546 h 4002"/>
                <a:gd name="T64" fmla="*/ 1605 w 7680"/>
                <a:gd name="T65" fmla="*/ 3150 h 4002"/>
                <a:gd name="T66" fmla="*/ 2538 w 7680"/>
                <a:gd name="T67" fmla="*/ 3261 h 4002"/>
                <a:gd name="T68" fmla="*/ 2834 w 7680"/>
                <a:gd name="T69" fmla="*/ 3593 h 4002"/>
                <a:gd name="T70" fmla="*/ 3109 w 7680"/>
                <a:gd name="T71" fmla="*/ 3109 h 4002"/>
                <a:gd name="T72" fmla="*/ 3767 w 7680"/>
                <a:gd name="T73" fmla="*/ 2676 h 4002"/>
                <a:gd name="T74" fmla="*/ 4065 w 7680"/>
                <a:gd name="T75" fmla="*/ 3520 h 4002"/>
                <a:gd name="T76" fmla="*/ 4267 w 7680"/>
                <a:gd name="T77" fmla="*/ 2771 h 4002"/>
                <a:gd name="T78" fmla="*/ 4785 w 7680"/>
                <a:gd name="T79" fmla="*/ 2709 h 4002"/>
                <a:gd name="T80" fmla="*/ 5728 w 7680"/>
                <a:gd name="T81" fmla="*/ 3177 h 4002"/>
                <a:gd name="T82" fmla="*/ 6379 w 7680"/>
                <a:gd name="T83" fmla="*/ 3187 h 4002"/>
                <a:gd name="T84" fmla="*/ 6875 w 7680"/>
                <a:gd name="T85" fmla="*/ 3321 h 4002"/>
                <a:gd name="T86" fmla="*/ 6949 w 7680"/>
                <a:gd name="T87" fmla="*/ 3035 h 4002"/>
                <a:gd name="T88" fmla="*/ 7540 w 7680"/>
                <a:gd name="T89" fmla="*/ 2709 h 4002"/>
                <a:gd name="T90" fmla="*/ 7179 w 7680"/>
                <a:gd name="T91" fmla="*/ 681 h 4002"/>
                <a:gd name="T92" fmla="*/ 6592 w 7680"/>
                <a:gd name="T93" fmla="*/ 1456 h 4002"/>
                <a:gd name="T94" fmla="*/ 6075 w 7680"/>
                <a:gd name="T95" fmla="*/ 852 h 4002"/>
                <a:gd name="T96" fmla="*/ 5142 w 7680"/>
                <a:gd name="T97" fmla="*/ 742 h 4002"/>
                <a:gd name="T98" fmla="*/ 4846 w 7680"/>
                <a:gd name="T99" fmla="*/ 409 h 4002"/>
                <a:gd name="T100" fmla="*/ 4571 w 7680"/>
                <a:gd name="T101" fmla="*/ 894 h 4002"/>
                <a:gd name="T102" fmla="*/ 3913 w 7680"/>
                <a:gd name="T103" fmla="*/ 1326 h 4002"/>
                <a:gd name="T104" fmla="*/ 3615 w 7680"/>
                <a:gd name="T105" fmla="*/ 483 h 4002"/>
                <a:gd name="T106" fmla="*/ 3413 w 7680"/>
                <a:gd name="T107" fmla="*/ 1231 h 4002"/>
                <a:gd name="T108" fmla="*/ 2895 w 7680"/>
                <a:gd name="T109" fmla="*/ 1293 h 4002"/>
                <a:gd name="T110" fmla="*/ 1952 w 7680"/>
                <a:gd name="T111" fmla="*/ 826 h 4002"/>
                <a:gd name="T112" fmla="*/ 1301 w 7680"/>
                <a:gd name="T113" fmla="*/ 815 h 4002"/>
                <a:gd name="T114" fmla="*/ 805 w 7680"/>
                <a:gd name="T115" fmla="*/ 681 h 4002"/>
                <a:gd name="T116" fmla="*/ 731 w 7680"/>
                <a:gd name="T117" fmla="*/ 967 h 4002"/>
                <a:gd name="T118" fmla="*/ 140 w 7680"/>
                <a:gd name="T119" fmla="*/ 1293 h 4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80" h="4002">
                  <a:moveTo>
                    <a:pt x="7607" y="132"/>
                  </a:moveTo>
                  <a:cubicBezTo>
                    <a:pt x="7566" y="132"/>
                    <a:pt x="7534" y="165"/>
                    <a:pt x="7534" y="205"/>
                  </a:cubicBezTo>
                  <a:cubicBezTo>
                    <a:pt x="7534" y="268"/>
                    <a:pt x="7534" y="268"/>
                    <a:pt x="7534" y="268"/>
                  </a:cubicBezTo>
                  <a:cubicBezTo>
                    <a:pt x="7530" y="305"/>
                    <a:pt x="7498" y="334"/>
                    <a:pt x="7461" y="334"/>
                  </a:cubicBezTo>
                  <a:cubicBezTo>
                    <a:pt x="7427" y="334"/>
                    <a:pt x="7398" y="311"/>
                    <a:pt x="7390" y="280"/>
                  </a:cubicBezTo>
                  <a:cubicBezTo>
                    <a:pt x="7390" y="74"/>
                    <a:pt x="7390" y="74"/>
                    <a:pt x="7390" y="74"/>
                  </a:cubicBezTo>
                  <a:cubicBezTo>
                    <a:pt x="7390" y="33"/>
                    <a:pt x="7357" y="0"/>
                    <a:pt x="7317" y="0"/>
                  </a:cubicBezTo>
                  <a:cubicBezTo>
                    <a:pt x="7276" y="0"/>
                    <a:pt x="7243" y="33"/>
                    <a:pt x="7243" y="74"/>
                  </a:cubicBezTo>
                  <a:cubicBezTo>
                    <a:pt x="7243" y="540"/>
                    <a:pt x="7243" y="540"/>
                    <a:pt x="7243" y="540"/>
                  </a:cubicBezTo>
                  <a:cubicBezTo>
                    <a:pt x="7241" y="579"/>
                    <a:pt x="7209" y="609"/>
                    <a:pt x="7171" y="609"/>
                  </a:cubicBezTo>
                  <a:cubicBezTo>
                    <a:pt x="7132" y="609"/>
                    <a:pt x="7101" y="580"/>
                    <a:pt x="7097" y="543"/>
                  </a:cubicBezTo>
                  <a:cubicBezTo>
                    <a:pt x="7097" y="491"/>
                    <a:pt x="7097" y="491"/>
                    <a:pt x="7097" y="491"/>
                  </a:cubicBezTo>
                  <a:cubicBezTo>
                    <a:pt x="7097" y="451"/>
                    <a:pt x="7064" y="418"/>
                    <a:pt x="7024" y="418"/>
                  </a:cubicBezTo>
                  <a:cubicBezTo>
                    <a:pt x="6983" y="418"/>
                    <a:pt x="6951" y="451"/>
                    <a:pt x="6951" y="491"/>
                  </a:cubicBezTo>
                  <a:cubicBezTo>
                    <a:pt x="6951" y="757"/>
                    <a:pt x="6951" y="757"/>
                    <a:pt x="6951" y="757"/>
                  </a:cubicBezTo>
                  <a:cubicBezTo>
                    <a:pt x="6942" y="788"/>
                    <a:pt x="6914" y="810"/>
                    <a:pt x="6880" y="810"/>
                  </a:cubicBezTo>
                  <a:cubicBezTo>
                    <a:pt x="6847" y="810"/>
                    <a:pt x="6819" y="789"/>
                    <a:pt x="6810" y="759"/>
                  </a:cubicBezTo>
                  <a:cubicBezTo>
                    <a:pt x="6810" y="664"/>
                    <a:pt x="6810" y="664"/>
                    <a:pt x="6810" y="664"/>
                  </a:cubicBezTo>
                  <a:cubicBezTo>
                    <a:pt x="6810" y="623"/>
                    <a:pt x="6777" y="591"/>
                    <a:pt x="6737" y="591"/>
                  </a:cubicBezTo>
                  <a:cubicBezTo>
                    <a:pt x="6696" y="591"/>
                    <a:pt x="6664" y="623"/>
                    <a:pt x="6664" y="664"/>
                  </a:cubicBezTo>
                  <a:cubicBezTo>
                    <a:pt x="6664" y="746"/>
                    <a:pt x="6664" y="746"/>
                    <a:pt x="6664" y="746"/>
                  </a:cubicBezTo>
                  <a:cubicBezTo>
                    <a:pt x="6658" y="781"/>
                    <a:pt x="6628" y="808"/>
                    <a:pt x="6591" y="808"/>
                  </a:cubicBezTo>
                  <a:cubicBezTo>
                    <a:pt x="6551" y="808"/>
                    <a:pt x="6518" y="775"/>
                    <a:pt x="6518" y="734"/>
                  </a:cubicBezTo>
                  <a:cubicBezTo>
                    <a:pt x="6518" y="278"/>
                    <a:pt x="6518" y="278"/>
                    <a:pt x="6518" y="278"/>
                  </a:cubicBezTo>
                  <a:cubicBezTo>
                    <a:pt x="6518" y="237"/>
                    <a:pt x="6485" y="204"/>
                    <a:pt x="6444" y="204"/>
                  </a:cubicBezTo>
                  <a:cubicBezTo>
                    <a:pt x="6404" y="204"/>
                    <a:pt x="6371" y="237"/>
                    <a:pt x="6371" y="278"/>
                  </a:cubicBezTo>
                  <a:cubicBezTo>
                    <a:pt x="6371" y="946"/>
                    <a:pt x="6371" y="946"/>
                    <a:pt x="6371" y="946"/>
                  </a:cubicBezTo>
                  <a:cubicBezTo>
                    <a:pt x="6360" y="974"/>
                    <a:pt x="6334" y="994"/>
                    <a:pt x="6302" y="994"/>
                  </a:cubicBezTo>
                  <a:cubicBezTo>
                    <a:pt x="6264" y="994"/>
                    <a:pt x="6232" y="965"/>
                    <a:pt x="6229" y="927"/>
                  </a:cubicBezTo>
                  <a:cubicBezTo>
                    <a:pt x="6229" y="553"/>
                    <a:pt x="6229" y="553"/>
                    <a:pt x="6229" y="553"/>
                  </a:cubicBezTo>
                  <a:cubicBezTo>
                    <a:pt x="6229" y="512"/>
                    <a:pt x="6196" y="479"/>
                    <a:pt x="6156" y="479"/>
                  </a:cubicBezTo>
                  <a:cubicBezTo>
                    <a:pt x="6116" y="479"/>
                    <a:pt x="6083" y="512"/>
                    <a:pt x="6083" y="553"/>
                  </a:cubicBezTo>
                  <a:cubicBezTo>
                    <a:pt x="6083" y="651"/>
                    <a:pt x="6083" y="651"/>
                    <a:pt x="6083" y="651"/>
                  </a:cubicBezTo>
                  <a:cubicBezTo>
                    <a:pt x="6080" y="688"/>
                    <a:pt x="6048" y="717"/>
                    <a:pt x="6009" y="717"/>
                  </a:cubicBezTo>
                  <a:cubicBezTo>
                    <a:pt x="5972" y="717"/>
                    <a:pt x="5940" y="688"/>
                    <a:pt x="5937" y="651"/>
                  </a:cubicBezTo>
                  <a:cubicBezTo>
                    <a:pt x="5937" y="428"/>
                    <a:pt x="5937" y="428"/>
                    <a:pt x="5937" y="428"/>
                  </a:cubicBezTo>
                  <a:cubicBezTo>
                    <a:pt x="5937" y="387"/>
                    <a:pt x="5904" y="355"/>
                    <a:pt x="5863" y="355"/>
                  </a:cubicBezTo>
                  <a:cubicBezTo>
                    <a:pt x="5823" y="355"/>
                    <a:pt x="5790" y="387"/>
                    <a:pt x="5790" y="428"/>
                  </a:cubicBezTo>
                  <a:cubicBezTo>
                    <a:pt x="5790" y="705"/>
                    <a:pt x="5790" y="705"/>
                    <a:pt x="5790" y="705"/>
                  </a:cubicBezTo>
                  <a:cubicBezTo>
                    <a:pt x="5783" y="739"/>
                    <a:pt x="5753" y="764"/>
                    <a:pt x="5718" y="764"/>
                  </a:cubicBezTo>
                  <a:cubicBezTo>
                    <a:pt x="5681" y="764"/>
                    <a:pt x="5651" y="738"/>
                    <a:pt x="5645" y="702"/>
                  </a:cubicBezTo>
                  <a:cubicBezTo>
                    <a:pt x="5645" y="599"/>
                    <a:pt x="5645" y="599"/>
                    <a:pt x="5645" y="599"/>
                  </a:cubicBezTo>
                  <a:cubicBezTo>
                    <a:pt x="5645" y="598"/>
                    <a:pt x="5645" y="598"/>
                    <a:pt x="5645" y="598"/>
                  </a:cubicBezTo>
                  <a:cubicBezTo>
                    <a:pt x="5645" y="558"/>
                    <a:pt x="5613" y="525"/>
                    <a:pt x="5573" y="525"/>
                  </a:cubicBezTo>
                  <a:cubicBezTo>
                    <a:pt x="5532" y="525"/>
                    <a:pt x="5499" y="558"/>
                    <a:pt x="5499" y="598"/>
                  </a:cubicBezTo>
                  <a:cubicBezTo>
                    <a:pt x="5499" y="750"/>
                    <a:pt x="5499" y="750"/>
                    <a:pt x="5499" y="750"/>
                  </a:cubicBezTo>
                  <a:cubicBezTo>
                    <a:pt x="5489" y="777"/>
                    <a:pt x="5461" y="796"/>
                    <a:pt x="5431" y="796"/>
                  </a:cubicBezTo>
                  <a:cubicBezTo>
                    <a:pt x="5399" y="796"/>
                    <a:pt x="5372" y="776"/>
                    <a:pt x="5362" y="747"/>
                  </a:cubicBezTo>
                  <a:cubicBezTo>
                    <a:pt x="5362" y="489"/>
                    <a:pt x="5362" y="489"/>
                    <a:pt x="5362" y="489"/>
                  </a:cubicBezTo>
                  <a:cubicBezTo>
                    <a:pt x="5362" y="448"/>
                    <a:pt x="5330" y="415"/>
                    <a:pt x="5289" y="415"/>
                  </a:cubicBezTo>
                  <a:cubicBezTo>
                    <a:pt x="5248" y="415"/>
                    <a:pt x="5215" y="448"/>
                    <a:pt x="5215" y="489"/>
                  </a:cubicBezTo>
                  <a:cubicBezTo>
                    <a:pt x="5215" y="605"/>
                    <a:pt x="5215" y="605"/>
                    <a:pt x="5215" y="605"/>
                  </a:cubicBezTo>
                  <a:cubicBezTo>
                    <a:pt x="5211" y="642"/>
                    <a:pt x="5180" y="670"/>
                    <a:pt x="5142" y="670"/>
                  </a:cubicBezTo>
                  <a:cubicBezTo>
                    <a:pt x="5109" y="670"/>
                    <a:pt x="5081" y="647"/>
                    <a:pt x="5072" y="616"/>
                  </a:cubicBezTo>
                  <a:cubicBezTo>
                    <a:pt x="5072" y="205"/>
                    <a:pt x="5072" y="205"/>
                    <a:pt x="5072" y="205"/>
                  </a:cubicBezTo>
                  <a:cubicBezTo>
                    <a:pt x="5072" y="165"/>
                    <a:pt x="5039" y="132"/>
                    <a:pt x="4998" y="132"/>
                  </a:cubicBezTo>
                  <a:cubicBezTo>
                    <a:pt x="4958" y="132"/>
                    <a:pt x="4926" y="165"/>
                    <a:pt x="4926" y="205"/>
                  </a:cubicBezTo>
                  <a:cubicBezTo>
                    <a:pt x="4926" y="268"/>
                    <a:pt x="4926" y="268"/>
                    <a:pt x="4926" y="268"/>
                  </a:cubicBezTo>
                  <a:cubicBezTo>
                    <a:pt x="4922" y="305"/>
                    <a:pt x="4890" y="334"/>
                    <a:pt x="4853" y="334"/>
                  </a:cubicBezTo>
                  <a:cubicBezTo>
                    <a:pt x="4819" y="334"/>
                    <a:pt x="4791" y="311"/>
                    <a:pt x="4782" y="280"/>
                  </a:cubicBezTo>
                  <a:cubicBezTo>
                    <a:pt x="4782" y="74"/>
                    <a:pt x="4782" y="74"/>
                    <a:pt x="4782" y="74"/>
                  </a:cubicBezTo>
                  <a:cubicBezTo>
                    <a:pt x="4782" y="33"/>
                    <a:pt x="4749" y="0"/>
                    <a:pt x="4709" y="0"/>
                  </a:cubicBezTo>
                  <a:cubicBezTo>
                    <a:pt x="4668" y="0"/>
                    <a:pt x="4635" y="33"/>
                    <a:pt x="4635" y="74"/>
                  </a:cubicBezTo>
                  <a:cubicBezTo>
                    <a:pt x="4635" y="540"/>
                    <a:pt x="4635" y="540"/>
                    <a:pt x="4635" y="540"/>
                  </a:cubicBezTo>
                  <a:cubicBezTo>
                    <a:pt x="4633" y="579"/>
                    <a:pt x="4601" y="609"/>
                    <a:pt x="4562" y="609"/>
                  </a:cubicBezTo>
                  <a:cubicBezTo>
                    <a:pt x="4524" y="609"/>
                    <a:pt x="4492" y="580"/>
                    <a:pt x="4489" y="543"/>
                  </a:cubicBezTo>
                  <a:cubicBezTo>
                    <a:pt x="4489" y="491"/>
                    <a:pt x="4489" y="491"/>
                    <a:pt x="4489" y="491"/>
                  </a:cubicBezTo>
                  <a:cubicBezTo>
                    <a:pt x="4489" y="451"/>
                    <a:pt x="4456" y="418"/>
                    <a:pt x="4416" y="418"/>
                  </a:cubicBezTo>
                  <a:cubicBezTo>
                    <a:pt x="4375" y="418"/>
                    <a:pt x="4343" y="451"/>
                    <a:pt x="4343" y="491"/>
                  </a:cubicBezTo>
                  <a:cubicBezTo>
                    <a:pt x="4343" y="757"/>
                    <a:pt x="4343" y="757"/>
                    <a:pt x="4343" y="757"/>
                  </a:cubicBezTo>
                  <a:cubicBezTo>
                    <a:pt x="4334" y="788"/>
                    <a:pt x="4306" y="810"/>
                    <a:pt x="4271" y="810"/>
                  </a:cubicBezTo>
                  <a:cubicBezTo>
                    <a:pt x="4239" y="810"/>
                    <a:pt x="4211" y="789"/>
                    <a:pt x="4202" y="759"/>
                  </a:cubicBezTo>
                  <a:cubicBezTo>
                    <a:pt x="4202" y="664"/>
                    <a:pt x="4202" y="664"/>
                    <a:pt x="4202" y="664"/>
                  </a:cubicBezTo>
                  <a:cubicBezTo>
                    <a:pt x="4202" y="623"/>
                    <a:pt x="4169" y="591"/>
                    <a:pt x="4128" y="591"/>
                  </a:cubicBezTo>
                  <a:cubicBezTo>
                    <a:pt x="4088" y="591"/>
                    <a:pt x="4056" y="623"/>
                    <a:pt x="4056" y="664"/>
                  </a:cubicBezTo>
                  <a:cubicBezTo>
                    <a:pt x="4056" y="746"/>
                    <a:pt x="4056" y="746"/>
                    <a:pt x="4056" y="746"/>
                  </a:cubicBezTo>
                  <a:cubicBezTo>
                    <a:pt x="4050" y="781"/>
                    <a:pt x="4020" y="808"/>
                    <a:pt x="3983" y="808"/>
                  </a:cubicBezTo>
                  <a:cubicBezTo>
                    <a:pt x="3951" y="808"/>
                    <a:pt x="3924" y="787"/>
                    <a:pt x="3914" y="759"/>
                  </a:cubicBezTo>
                  <a:cubicBezTo>
                    <a:pt x="3914" y="483"/>
                    <a:pt x="3914" y="278"/>
                    <a:pt x="3914" y="205"/>
                  </a:cubicBezTo>
                  <a:cubicBezTo>
                    <a:pt x="3914" y="165"/>
                    <a:pt x="3881" y="132"/>
                    <a:pt x="3840" y="132"/>
                  </a:cubicBezTo>
                  <a:cubicBezTo>
                    <a:pt x="3800" y="132"/>
                    <a:pt x="3767" y="165"/>
                    <a:pt x="3767" y="205"/>
                  </a:cubicBezTo>
                  <a:cubicBezTo>
                    <a:pt x="3767" y="268"/>
                    <a:pt x="3767" y="268"/>
                    <a:pt x="3767" y="268"/>
                  </a:cubicBezTo>
                  <a:cubicBezTo>
                    <a:pt x="3764" y="305"/>
                    <a:pt x="3732" y="334"/>
                    <a:pt x="3694" y="334"/>
                  </a:cubicBezTo>
                  <a:cubicBezTo>
                    <a:pt x="3660" y="334"/>
                    <a:pt x="3632" y="311"/>
                    <a:pt x="3624" y="280"/>
                  </a:cubicBezTo>
                  <a:cubicBezTo>
                    <a:pt x="3624" y="74"/>
                    <a:pt x="3624" y="74"/>
                    <a:pt x="3624" y="74"/>
                  </a:cubicBezTo>
                  <a:cubicBezTo>
                    <a:pt x="3624" y="33"/>
                    <a:pt x="3591" y="0"/>
                    <a:pt x="3550" y="0"/>
                  </a:cubicBezTo>
                  <a:cubicBezTo>
                    <a:pt x="3510" y="0"/>
                    <a:pt x="3477" y="33"/>
                    <a:pt x="3477" y="74"/>
                  </a:cubicBezTo>
                  <a:cubicBezTo>
                    <a:pt x="3477" y="540"/>
                    <a:pt x="3477" y="540"/>
                    <a:pt x="3477" y="540"/>
                  </a:cubicBezTo>
                  <a:cubicBezTo>
                    <a:pt x="3475" y="579"/>
                    <a:pt x="3443" y="609"/>
                    <a:pt x="3404" y="609"/>
                  </a:cubicBezTo>
                  <a:cubicBezTo>
                    <a:pt x="3365" y="609"/>
                    <a:pt x="3334" y="580"/>
                    <a:pt x="3331" y="543"/>
                  </a:cubicBezTo>
                  <a:cubicBezTo>
                    <a:pt x="3331" y="491"/>
                    <a:pt x="3331" y="491"/>
                    <a:pt x="3331" y="491"/>
                  </a:cubicBezTo>
                  <a:cubicBezTo>
                    <a:pt x="3331" y="451"/>
                    <a:pt x="3298" y="418"/>
                    <a:pt x="3257" y="418"/>
                  </a:cubicBezTo>
                  <a:cubicBezTo>
                    <a:pt x="3217" y="418"/>
                    <a:pt x="3185" y="451"/>
                    <a:pt x="3185" y="491"/>
                  </a:cubicBezTo>
                  <a:cubicBezTo>
                    <a:pt x="3185" y="757"/>
                    <a:pt x="3185" y="757"/>
                    <a:pt x="3185" y="757"/>
                  </a:cubicBezTo>
                  <a:cubicBezTo>
                    <a:pt x="3176" y="788"/>
                    <a:pt x="3148" y="810"/>
                    <a:pt x="3113" y="810"/>
                  </a:cubicBezTo>
                  <a:cubicBezTo>
                    <a:pt x="3081" y="810"/>
                    <a:pt x="3053" y="789"/>
                    <a:pt x="3044" y="759"/>
                  </a:cubicBezTo>
                  <a:cubicBezTo>
                    <a:pt x="3044" y="664"/>
                    <a:pt x="3044" y="664"/>
                    <a:pt x="3044" y="664"/>
                  </a:cubicBezTo>
                  <a:cubicBezTo>
                    <a:pt x="3044" y="623"/>
                    <a:pt x="3011" y="591"/>
                    <a:pt x="2970" y="591"/>
                  </a:cubicBezTo>
                  <a:cubicBezTo>
                    <a:pt x="2930" y="591"/>
                    <a:pt x="2897" y="623"/>
                    <a:pt x="2897" y="664"/>
                  </a:cubicBezTo>
                  <a:cubicBezTo>
                    <a:pt x="2897" y="746"/>
                    <a:pt x="2897" y="746"/>
                    <a:pt x="2897" y="746"/>
                  </a:cubicBezTo>
                  <a:cubicBezTo>
                    <a:pt x="2892" y="781"/>
                    <a:pt x="2862" y="808"/>
                    <a:pt x="2825" y="808"/>
                  </a:cubicBezTo>
                  <a:cubicBezTo>
                    <a:pt x="2784" y="808"/>
                    <a:pt x="2751" y="775"/>
                    <a:pt x="2751" y="734"/>
                  </a:cubicBezTo>
                  <a:cubicBezTo>
                    <a:pt x="2751" y="278"/>
                    <a:pt x="2751" y="278"/>
                    <a:pt x="2751" y="278"/>
                  </a:cubicBezTo>
                  <a:cubicBezTo>
                    <a:pt x="2751" y="237"/>
                    <a:pt x="2718" y="204"/>
                    <a:pt x="2678" y="204"/>
                  </a:cubicBezTo>
                  <a:cubicBezTo>
                    <a:pt x="2638" y="204"/>
                    <a:pt x="2605" y="237"/>
                    <a:pt x="2605" y="278"/>
                  </a:cubicBezTo>
                  <a:cubicBezTo>
                    <a:pt x="2605" y="946"/>
                    <a:pt x="2605" y="946"/>
                    <a:pt x="2605" y="946"/>
                  </a:cubicBezTo>
                  <a:cubicBezTo>
                    <a:pt x="2594" y="974"/>
                    <a:pt x="2567" y="994"/>
                    <a:pt x="2536" y="994"/>
                  </a:cubicBezTo>
                  <a:cubicBezTo>
                    <a:pt x="2498" y="994"/>
                    <a:pt x="2466" y="965"/>
                    <a:pt x="2463" y="927"/>
                  </a:cubicBezTo>
                  <a:cubicBezTo>
                    <a:pt x="2463" y="553"/>
                    <a:pt x="2463" y="553"/>
                    <a:pt x="2463" y="553"/>
                  </a:cubicBezTo>
                  <a:cubicBezTo>
                    <a:pt x="2463" y="512"/>
                    <a:pt x="2430" y="479"/>
                    <a:pt x="2390" y="479"/>
                  </a:cubicBezTo>
                  <a:cubicBezTo>
                    <a:pt x="2349" y="479"/>
                    <a:pt x="2316" y="512"/>
                    <a:pt x="2316" y="553"/>
                  </a:cubicBezTo>
                  <a:cubicBezTo>
                    <a:pt x="2316" y="651"/>
                    <a:pt x="2316" y="651"/>
                    <a:pt x="2316" y="651"/>
                  </a:cubicBezTo>
                  <a:cubicBezTo>
                    <a:pt x="2313" y="688"/>
                    <a:pt x="2282" y="717"/>
                    <a:pt x="2243" y="717"/>
                  </a:cubicBezTo>
                  <a:cubicBezTo>
                    <a:pt x="2205" y="717"/>
                    <a:pt x="2174" y="688"/>
                    <a:pt x="2171" y="651"/>
                  </a:cubicBezTo>
                  <a:cubicBezTo>
                    <a:pt x="2171" y="428"/>
                    <a:pt x="2171" y="428"/>
                    <a:pt x="2171" y="428"/>
                  </a:cubicBezTo>
                  <a:cubicBezTo>
                    <a:pt x="2171" y="387"/>
                    <a:pt x="2138" y="355"/>
                    <a:pt x="2097" y="355"/>
                  </a:cubicBezTo>
                  <a:cubicBezTo>
                    <a:pt x="2057" y="355"/>
                    <a:pt x="2023" y="387"/>
                    <a:pt x="2023" y="428"/>
                  </a:cubicBezTo>
                  <a:cubicBezTo>
                    <a:pt x="2023" y="705"/>
                    <a:pt x="2023" y="705"/>
                    <a:pt x="2023" y="705"/>
                  </a:cubicBezTo>
                  <a:cubicBezTo>
                    <a:pt x="2017" y="739"/>
                    <a:pt x="1987" y="764"/>
                    <a:pt x="1952" y="764"/>
                  </a:cubicBezTo>
                  <a:cubicBezTo>
                    <a:pt x="1915" y="764"/>
                    <a:pt x="1885" y="738"/>
                    <a:pt x="1879" y="702"/>
                  </a:cubicBezTo>
                  <a:cubicBezTo>
                    <a:pt x="1879" y="599"/>
                    <a:pt x="1879" y="599"/>
                    <a:pt x="1879" y="599"/>
                  </a:cubicBezTo>
                  <a:cubicBezTo>
                    <a:pt x="1879" y="598"/>
                    <a:pt x="1879" y="598"/>
                    <a:pt x="1879" y="598"/>
                  </a:cubicBezTo>
                  <a:cubicBezTo>
                    <a:pt x="1879" y="558"/>
                    <a:pt x="1847" y="525"/>
                    <a:pt x="1806" y="525"/>
                  </a:cubicBezTo>
                  <a:cubicBezTo>
                    <a:pt x="1766" y="525"/>
                    <a:pt x="1733" y="558"/>
                    <a:pt x="1733" y="598"/>
                  </a:cubicBezTo>
                  <a:cubicBezTo>
                    <a:pt x="1733" y="750"/>
                    <a:pt x="1733" y="750"/>
                    <a:pt x="1733" y="750"/>
                  </a:cubicBezTo>
                  <a:cubicBezTo>
                    <a:pt x="1722" y="777"/>
                    <a:pt x="1695" y="796"/>
                    <a:pt x="1665" y="796"/>
                  </a:cubicBezTo>
                  <a:cubicBezTo>
                    <a:pt x="1633" y="796"/>
                    <a:pt x="1606" y="776"/>
                    <a:pt x="1596" y="747"/>
                  </a:cubicBezTo>
                  <a:cubicBezTo>
                    <a:pt x="1596" y="489"/>
                    <a:pt x="1596" y="489"/>
                    <a:pt x="1596" y="489"/>
                  </a:cubicBezTo>
                  <a:cubicBezTo>
                    <a:pt x="1596" y="448"/>
                    <a:pt x="1563" y="415"/>
                    <a:pt x="1523" y="415"/>
                  </a:cubicBezTo>
                  <a:cubicBezTo>
                    <a:pt x="1482" y="415"/>
                    <a:pt x="1449" y="448"/>
                    <a:pt x="1449" y="489"/>
                  </a:cubicBezTo>
                  <a:cubicBezTo>
                    <a:pt x="1449" y="605"/>
                    <a:pt x="1449" y="605"/>
                    <a:pt x="1449" y="605"/>
                  </a:cubicBezTo>
                  <a:cubicBezTo>
                    <a:pt x="1444" y="642"/>
                    <a:pt x="1414" y="670"/>
                    <a:pt x="1376" y="670"/>
                  </a:cubicBezTo>
                  <a:cubicBezTo>
                    <a:pt x="1343" y="670"/>
                    <a:pt x="1314" y="647"/>
                    <a:pt x="1306" y="616"/>
                  </a:cubicBezTo>
                  <a:cubicBezTo>
                    <a:pt x="1306" y="205"/>
                    <a:pt x="1306" y="205"/>
                    <a:pt x="1306" y="205"/>
                  </a:cubicBezTo>
                  <a:cubicBezTo>
                    <a:pt x="1306" y="165"/>
                    <a:pt x="1273" y="132"/>
                    <a:pt x="1232" y="132"/>
                  </a:cubicBezTo>
                  <a:cubicBezTo>
                    <a:pt x="1192" y="132"/>
                    <a:pt x="1159" y="165"/>
                    <a:pt x="1159" y="205"/>
                  </a:cubicBezTo>
                  <a:cubicBezTo>
                    <a:pt x="1159" y="268"/>
                    <a:pt x="1159" y="268"/>
                    <a:pt x="1159" y="268"/>
                  </a:cubicBezTo>
                  <a:cubicBezTo>
                    <a:pt x="1155" y="305"/>
                    <a:pt x="1124" y="334"/>
                    <a:pt x="1086" y="334"/>
                  </a:cubicBezTo>
                  <a:cubicBezTo>
                    <a:pt x="1052" y="334"/>
                    <a:pt x="1024" y="311"/>
                    <a:pt x="1016" y="280"/>
                  </a:cubicBezTo>
                  <a:cubicBezTo>
                    <a:pt x="1016" y="74"/>
                    <a:pt x="1016" y="74"/>
                    <a:pt x="1016" y="74"/>
                  </a:cubicBezTo>
                  <a:cubicBezTo>
                    <a:pt x="1016" y="33"/>
                    <a:pt x="983" y="0"/>
                    <a:pt x="942" y="0"/>
                  </a:cubicBezTo>
                  <a:cubicBezTo>
                    <a:pt x="902" y="0"/>
                    <a:pt x="869" y="33"/>
                    <a:pt x="869" y="74"/>
                  </a:cubicBezTo>
                  <a:cubicBezTo>
                    <a:pt x="869" y="540"/>
                    <a:pt x="869" y="540"/>
                    <a:pt x="869" y="540"/>
                  </a:cubicBezTo>
                  <a:cubicBezTo>
                    <a:pt x="867" y="579"/>
                    <a:pt x="835" y="609"/>
                    <a:pt x="796" y="609"/>
                  </a:cubicBezTo>
                  <a:cubicBezTo>
                    <a:pt x="757" y="609"/>
                    <a:pt x="726" y="580"/>
                    <a:pt x="723" y="543"/>
                  </a:cubicBezTo>
                  <a:cubicBezTo>
                    <a:pt x="723" y="491"/>
                    <a:pt x="723" y="491"/>
                    <a:pt x="723" y="491"/>
                  </a:cubicBezTo>
                  <a:cubicBezTo>
                    <a:pt x="723" y="451"/>
                    <a:pt x="690" y="418"/>
                    <a:pt x="649" y="418"/>
                  </a:cubicBezTo>
                  <a:cubicBezTo>
                    <a:pt x="609" y="418"/>
                    <a:pt x="577" y="451"/>
                    <a:pt x="577" y="491"/>
                  </a:cubicBezTo>
                  <a:cubicBezTo>
                    <a:pt x="577" y="757"/>
                    <a:pt x="577" y="757"/>
                    <a:pt x="577" y="757"/>
                  </a:cubicBezTo>
                  <a:cubicBezTo>
                    <a:pt x="568" y="788"/>
                    <a:pt x="539" y="810"/>
                    <a:pt x="505" y="810"/>
                  </a:cubicBezTo>
                  <a:cubicBezTo>
                    <a:pt x="473" y="810"/>
                    <a:pt x="445" y="789"/>
                    <a:pt x="436" y="759"/>
                  </a:cubicBezTo>
                  <a:cubicBezTo>
                    <a:pt x="436" y="664"/>
                    <a:pt x="436" y="664"/>
                    <a:pt x="436" y="664"/>
                  </a:cubicBezTo>
                  <a:cubicBezTo>
                    <a:pt x="436" y="623"/>
                    <a:pt x="403" y="591"/>
                    <a:pt x="362" y="591"/>
                  </a:cubicBezTo>
                  <a:cubicBezTo>
                    <a:pt x="321" y="591"/>
                    <a:pt x="289" y="623"/>
                    <a:pt x="289" y="664"/>
                  </a:cubicBezTo>
                  <a:cubicBezTo>
                    <a:pt x="289" y="746"/>
                    <a:pt x="289" y="746"/>
                    <a:pt x="289" y="746"/>
                  </a:cubicBezTo>
                  <a:cubicBezTo>
                    <a:pt x="284" y="781"/>
                    <a:pt x="254" y="808"/>
                    <a:pt x="217" y="808"/>
                  </a:cubicBezTo>
                  <a:cubicBezTo>
                    <a:pt x="176" y="808"/>
                    <a:pt x="143" y="775"/>
                    <a:pt x="143" y="734"/>
                  </a:cubicBezTo>
                  <a:cubicBezTo>
                    <a:pt x="143" y="278"/>
                    <a:pt x="143" y="278"/>
                    <a:pt x="143" y="278"/>
                  </a:cubicBezTo>
                  <a:cubicBezTo>
                    <a:pt x="143" y="237"/>
                    <a:pt x="110" y="204"/>
                    <a:pt x="70" y="204"/>
                  </a:cubicBezTo>
                  <a:cubicBezTo>
                    <a:pt x="39" y="204"/>
                    <a:pt x="14" y="223"/>
                    <a:pt x="2" y="249"/>
                  </a:cubicBezTo>
                  <a:cubicBezTo>
                    <a:pt x="1" y="1561"/>
                    <a:pt x="0" y="1899"/>
                    <a:pt x="0" y="1986"/>
                  </a:cubicBezTo>
                  <a:cubicBezTo>
                    <a:pt x="0" y="1986"/>
                    <a:pt x="0" y="1986"/>
                    <a:pt x="0" y="1986"/>
                  </a:cubicBezTo>
                  <a:cubicBezTo>
                    <a:pt x="0" y="1996"/>
                    <a:pt x="0" y="2006"/>
                    <a:pt x="0" y="2016"/>
                  </a:cubicBezTo>
                  <a:cubicBezTo>
                    <a:pt x="0" y="2016"/>
                    <a:pt x="0" y="2016"/>
                    <a:pt x="0" y="2016"/>
                  </a:cubicBezTo>
                  <a:cubicBezTo>
                    <a:pt x="0" y="2807"/>
                    <a:pt x="0" y="3635"/>
                    <a:pt x="0" y="3797"/>
                  </a:cubicBezTo>
                  <a:cubicBezTo>
                    <a:pt x="0" y="3837"/>
                    <a:pt x="33" y="3871"/>
                    <a:pt x="73" y="3871"/>
                  </a:cubicBezTo>
                  <a:cubicBezTo>
                    <a:pt x="114" y="3871"/>
                    <a:pt x="146" y="3837"/>
                    <a:pt x="146" y="3797"/>
                  </a:cubicBezTo>
                  <a:cubicBezTo>
                    <a:pt x="146" y="3734"/>
                    <a:pt x="146" y="3734"/>
                    <a:pt x="146" y="3734"/>
                  </a:cubicBezTo>
                  <a:cubicBezTo>
                    <a:pt x="150" y="3697"/>
                    <a:pt x="182" y="3668"/>
                    <a:pt x="219" y="3668"/>
                  </a:cubicBezTo>
                  <a:cubicBezTo>
                    <a:pt x="253" y="3668"/>
                    <a:pt x="282" y="3691"/>
                    <a:pt x="290" y="3722"/>
                  </a:cubicBezTo>
                  <a:cubicBezTo>
                    <a:pt x="290" y="3928"/>
                    <a:pt x="290" y="3928"/>
                    <a:pt x="290" y="3928"/>
                  </a:cubicBezTo>
                  <a:cubicBezTo>
                    <a:pt x="290" y="3969"/>
                    <a:pt x="323" y="4002"/>
                    <a:pt x="363" y="4002"/>
                  </a:cubicBezTo>
                  <a:cubicBezTo>
                    <a:pt x="404" y="4002"/>
                    <a:pt x="437" y="3969"/>
                    <a:pt x="437" y="3928"/>
                  </a:cubicBezTo>
                  <a:cubicBezTo>
                    <a:pt x="437" y="3462"/>
                    <a:pt x="437" y="3462"/>
                    <a:pt x="437" y="3462"/>
                  </a:cubicBezTo>
                  <a:cubicBezTo>
                    <a:pt x="439" y="3424"/>
                    <a:pt x="471" y="3393"/>
                    <a:pt x="509" y="3393"/>
                  </a:cubicBezTo>
                  <a:cubicBezTo>
                    <a:pt x="548" y="3393"/>
                    <a:pt x="579" y="3422"/>
                    <a:pt x="583" y="3460"/>
                  </a:cubicBezTo>
                  <a:cubicBezTo>
                    <a:pt x="583" y="3511"/>
                    <a:pt x="583" y="3511"/>
                    <a:pt x="583" y="3511"/>
                  </a:cubicBezTo>
                  <a:cubicBezTo>
                    <a:pt x="583" y="3552"/>
                    <a:pt x="616" y="3584"/>
                    <a:pt x="656" y="3584"/>
                  </a:cubicBezTo>
                  <a:cubicBezTo>
                    <a:pt x="697" y="3584"/>
                    <a:pt x="729" y="3552"/>
                    <a:pt x="729" y="3511"/>
                  </a:cubicBezTo>
                  <a:cubicBezTo>
                    <a:pt x="729" y="3245"/>
                    <a:pt x="729" y="3245"/>
                    <a:pt x="729" y="3245"/>
                  </a:cubicBezTo>
                  <a:cubicBezTo>
                    <a:pt x="738" y="3214"/>
                    <a:pt x="766" y="3192"/>
                    <a:pt x="800" y="3192"/>
                  </a:cubicBezTo>
                  <a:cubicBezTo>
                    <a:pt x="833" y="3192"/>
                    <a:pt x="861" y="3213"/>
                    <a:pt x="870" y="3243"/>
                  </a:cubicBezTo>
                  <a:cubicBezTo>
                    <a:pt x="870" y="3338"/>
                    <a:pt x="870" y="3338"/>
                    <a:pt x="870" y="3338"/>
                  </a:cubicBezTo>
                  <a:cubicBezTo>
                    <a:pt x="870" y="3379"/>
                    <a:pt x="903" y="3412"/>
                    <a:pt x="943" y="3412"/>
                  </a:cubicBezTo>
                  <a:cubicBezTo>
                    <a:pt x="984" y="3412"/>
                    <a:pt x="1016" y="3379"/>
                    <a:pt x="1016" y="3338"/>
                  </a:cubicBezTo>
                  <a:cubicBezTo>
                    <a:pt x="1016" y="3257"/>
                    <a:pt x="1016" y="3257"/>
                    <a:pt x="1016" y="3257"/>
                  </a:cubicBezTo>
                  <a:cubicBezTo>
                    <a:pt x="1022" y="3221"/>
                    <a:pt x="1052" y="3194"/>
                    <a:pt x="1089" y="3194"/>
                  </a:cubicBezTo>
                  <a:cubicBezTo>
                    <a:pt x="1129" y="3194"/>
                    <a:pt x="1162" y="3227"/>
                    <a:pt x="1162" y="3268"/>
                  </a:cubicBezTo>
                  <a:cubicBezTo>
                    <a:pt x="1162" y="3724"/>
                    <a:pt x="1162" y="3724"/>
                    <a:pt x="1162" y="3724"/>
                  </a:cubicBezTo>
                  <a:cubicBezTo>
                    <a:pt x="1162" y="3765"/>
                    <a:pt x="1195" y="3798"/>
                    <a:pt x="1236" y="3798"/>
                  </a:cubicBezTo>
                  <a:cubicBezTo>
                    <a:pt x="1276" y="3798"/>
                    <a:pt x="1309" y="3765"/>
                    <a:pt x="1309" y="3724"/>
                  </a:cubicBezTo>
                  <a:cubicBezTo>
                    <a:pt x="1309" y="3056"/>
                    <a:pt x="1309" y="3056"/>
                    <a:pt x="1309" y="3056"/>
                  </a:cubicBezTo>
                  <a:cubicBezTo>
                    <a:pt x="1320" y="3029"/>
                    <a:pt x="1346" y="3009"/>
                    <a:pt x="1378" y="3009"/>
                  </a:cubicBezTo>
                  <a:cubicBezTo>
                    <a:pt x="1416" y="3009"/>
                    <a:pt x="1448" y="3037"/>
                    <a:pt x="1451" y="3075"/>
                  </a:cubicBezTo>
                  <a:cubicBezTo>
                    <a:pt x="1451" y="3449"/>
                    <a:pt x="1451" y="3449"/>
                    <a:pt x="1451" y="3449"/>
                  </a:cubicBezTo>
                  <a:cubicBezTo>
                    <a:pt x="1451" y="3490"/>
                    <a:pt x="1484" y="3523"/>
                    <a:pt x="1524" y="3523"/>
                  </a:cubicBezTo>
                  <a:cubicBezTo>
                    <a:pt x="1564" y="3523"/>
                    <a:pt x="1597" y="3490"/>
                    <a:pt x="1597" y="3449"/>
                  </a:cubicBezTo>
                  <a:cubicBezTo>
                    <a:pt x="1597" y="3352"/>
                    <a:pt x="1597" y="3352"/>
                    <a:pt x="1597" y="3352"/>
                  </a:cubicBezTo>
                  <a:cubicBezTo>
                    <a:pt x="1600" y="3314"/>
                    <a:pt x="1632" y="3285"/>
                    <a:pt x="1671" y="3285"/>
                  </a:cubicBezTo>
                  <a:cubicBezTo>
                    <a:pt x="1708" y="3285"/>
                    <a:pt x="1740" y="3314"/>
                    <a:pt x="1743" y="3352"/>
                  </a:cubicBezTo>
                  <a:cubicBezTo>
                    <a:pt x="1743" y="3574"/>
                    <a:pt x="1743" y="3574"/>
                    <a:pt x="1743" y="3574"/>
                  </a:cubicBezTo>
                  <a:cubicBezTo>
                    <a:pt x="1743" y="3615"/>
                    <a:pt x="1776" y="3647"/>
                    <a:pt x="1817" y="3647"/>
                  </a:cubicBezTo>
                  <a:cubicBezTo>
                    <a:pt x="1857" y="3647"/>
                    <a:pt x="1890" y="3615"/>
                    <a:pt x="1890" y="3574"/>
                  </a:cubicBezTo>
                  <a:cubicBezTo>
                    <a:pt x="1890" y="3297"/>
                    <a:pt x="1890" y="3297"/>
                    <a:pt x="1890" y="3297"/>
                  </a:cubicBezTo>
                  <a:cubicBezTo>
                    <a:pt x="1897" y="3263"/>
                    <a:pt x="1927" y="3238"/>
                    <a:pt x="1962" y="3238"/>
                  </a:cubicBezTo>
                  <a:cubicBezTo>
                    <a:pt x="1999" y="3238"/>
                    <a:pt x="2029" y="3265"/>
                    <a:pt x="2035" y="3300"/>
                  </a:cubicBezTo>
                  <a:cubicBezTo>
                    <a:pt x="2035" y="3404"/>
                    <a:pt x="2035" y="3404"/>
                    <a:pt x="2035" y="3404"/>
                  </a:cubicBezTo>
                  <a:cubicBezTo>
                    <a:pt x="2035" y="3404"/>
                    <a:pt x="2035" y="3404"/>
                    <a:pt x="2035" y="3404"/>
                  </a:cubicBezTo>
                  <a:cubicBezTo>
                    <a:pt x="2035" y="3444"/>
                    <a:pt x="2067" y="3477"/>
                    <a:pt x="2107" y="3477"/>
                  </a:cubicBezTo>
                  <a:cubicBezTo>
                    <a:pt x="2148" y="3477"/>
                    <a:pt x="2181" y="3444"/>
                    <a:pt x="2181" y="3404"/>
                  </a:cubicBezTo>
                  <a:cubicBezTo>
                    <a:pt x="2181" y="3253"/>
                    <a:pt x="2181" y="3253"/>
                    <a:pt x="2181" y="3253"/>
                  </a:cubicBezTo>
                  <a:cubicBezTo>
                    <a:pt x="2191" y="3225"/>
                    <a:pt x="2219" y="3206"/>
                    <a:pt x="2249" y="3206"/>
                  </a:cubicBezTo>
                  <a:cubicBezTo>
                    <a:pt x="2281" y="3206"/>
                    <a:pt x="2308" y="3226"/>
                    <a:pt x="2318" y="3255"/>
                  </a:cubicBezTo>
                  <a:cubicBezTo>
                    <a:pt x="2318" y="3513"/>
                    <a:pt x="2318" y="3513"/>
                    <a:pt x="2318" y="3513"/>
                  </a:cubicBezTo>
                  <a:cubicBezTo>
                    <a:pt x="2318" y="3554"/>
                    <a:pt x="2350" y="3587"/>
                    <a:pt x="2391" y="3587"/>
                  </a:cubicBezTo>
                  <a:cubicBezTo>
                    <a:pt x="2432" y="3587"/>
                    <a:pt x="2465" y="3554"/>
                    <a:pt x="2465" y="3513"/>
                  </a:cubicBezTo>
                  <a:cubicBezTo>
                    <a:pt x="2465" y="3397"/>
                    <a:pt x="2465" y="3397"/>
                    <a:pt x="2465" y="3397"/>
                  </a:cubicBezTo>
                  <a:cubicBezTo>
                    <a:pt x="2469" y="3360"/>
                    <a:pt x="2500" y="3332"/>
                    <a:pt x="2538" y="3332"/>
                  </a:cubicBezTo>
                  <a:cubicBezTo>
                    <a:pt x="2571" y="3332"/>
                    <a:pt x="2599" y="3355"/>
                    <a:pt x="2608" y="3386"/>
                  </a:cubicBezTo>
                  <a:cubicBezTo>
                    <a:pt x="2608" y="3797"/>
                    <a:pt x="2608" y="3797"/>
                    <a:pt x="2608" y="3797"/>
                  </a:cubicBezTo>
                  <a:cubicBezTo>
                    <a:pt x="2608" y="3837"/>
                    <a:pt x="2641" y="3871"/>
                    <a:pt x="2682" y="3871"/>
                  </a:cubicBezTo>
                  <a:cubicBezTo>
                    <a:pt x="2722" y="3871"/>
                    <a:pt x="2754" y="3837"/>
                    <a:pt x="2754" y="3797"/>
                  </a:cubicBezTo>
                  <a:cubicBezTo>
                    <a:pt x="2754" y="3734"/>
                    <a:pt x="2754" y="3734"/>
                    <a:pt x="2754" y="3734"/>
                  </a:cubicBezTo>
                  <a:cubicBezTo>
                    <a:pt x="2758" y="3697"/>
                    <a:pt x="2790" y="3668"/>
                    <a:pt x="2827" y="3668"/>
                  </a:cubicBezTo>
                  <a:cubicBezTo>
                    <a:pt x="2861" y="3668"/>
                    <a:pt x="2889" y="3691"/>
                    <a:pt x="2898" y="3722"/>
                  </a:cubicBezTo>
                  <a:cubicBezTo>
                    <a:pt x="2898" y="3928"/>
                    <a:pt x="2898" y="3928"/>
                    <a:pt x="2898" y="3928"/>
                  </a:cubicBezTo>
                  <a:cubicBezTo>
                    <a:pt x="2898" y="3969"/>
                    <a:pt x="2931" y="4002"/>
                    <a:pt x="2971" y="4002"/>
                  </a:cubicBezTo>
                  <a:cubicBezTo>
                    <a:pt x="3012" y="4002"/>
                    <a:pt x="3045" y="3969"/>
                    <a:pt x="3045" y="3928"/>
                  </a:cubicBezTo>
                  <a:cubicBezTo>
                    <a:pt x="3045" y="3462"/>
                    <a:pt x="3045" y="3462"/>
                    <a:pt x="3045" y="3462"/>
                  </a:cubicBezTo>
                  <a:cubicBezTo>
                    <a:pt x="3047" y="3424"/>
                    <a:pt x="3079" y="3393"/>
                    <a:pt x="3118" y="3393"/>
                  </a:cubicBezTo>
                  <a:cubicBezTo>
                    <a:pt x="3156" y="3393"/>
                    <a:pt x="3188" y="3422"/>
                    <a:pt x="3191" y="3460"/>
                  </a:cubicBezTo>
                  <a:cubicBezTo>
                    <a:pt x="3191" y="3511"/>
                    <a:pt x="3191" y="3511"/>
                    <a:pt x="3191" y="3511"/>
                  </a:cubicBezTo>
                  <a:cubicBezTo>
                    <a:pt x="3191" y="3552"/>
                    <a:pt x="3224" y="3584"/>
                    <a:pt x="3264" y="3584"/>
                  </a:cubicBezTo>
                  <a:cubicBezTo>
                    <a:pt x="3305" y="3584"/>
                    <a:pt x="3337" y="3552"/>
                    <a:pt x="3337" y="3511"/>
                  </a:cubicBezTo>
                  <a:cubicBezTo>
                    <a:pt x="3337" y="3245"/>
                    <a:pt x="3337" y="3245"/>
                    <a:pt x="3337" y="3245"/>
                  </a:cubicBezTo>
                  <a:cubicBezTo>
                    <a:pt x="3346" y="3214"/>
                    <a:pt x="3374" y="3192"/>
                    <a:pt x="3409" y="3192"/>
                  </a:cubicBezTo>
                  <a:cubicBezTo>
                    <a:pt x="3441" y="3192"/>
                    <a:pt x="3469" y="3213"/>
                    <a:pt x="3478" y="3243"/>
                  </a:cubicBezTo>
                  <a:cubicBezTo>
                    <a:pt x="3478" y="3338"/>
                    <a:pt x="3478" y="3338"/>
                    <a:pt x="3478" y="3338"/>
                  </a:cubicBezTo>
                  <a:cubicBezTo>
                    <a:pt x="3478" y="3379"/>
                    <a:pt x="3511" y="3412"/>
                    <a:pt x="3552" y="3412"/>
                  </a:cubicBezTo>
                  <a:cubicBezTo>
                    <a:pt x="3592" y="3412"/>
                    <a:pt x="3624" y="3379"/>
                    <a:pt x="3624" y="3338"/>
                  </a:cubicBezTo>
                  <a:cubicBezTo>
                    <a:pt x="3624" y="3257"/>
                    <a:pt x="3624" y="3257"/>
                    <a:pt x="3624" y="3257"/>
                  </a:cubicBezTo>
                  <a:cubicBezTo>
                    <a:pt x="3630" y="3221"/>
                    <a:pt x="3660" y="3194"/>
                    <a:pt x="3697" y="3194"/>
                  </a:cubicBezTo>
                  <a:cubicBezTo>
                    <a:pt x="3729" y="3194"/>
                    <a:pt x="3756" y="3215"/>
                    <a:pt x="3766" y="3243"/>
                  </a:cubicBezTo>
                  <a:cubicBezTo>
                    <a:pt x="3766" y="3519"/>
                    <a:pt x="3766" y="3724"/>
                    <a:pt x="3766" y="3797"/>
                  </a:cubicBezTo>
                  <a:cubicBezTo>
                    <a:pt x="3766" y="3837"/>
                    <a:pt x="3799" y="3871"/>
                    <a:pt x="3840" y="3871"/>
                  </a:cubicBezTo>
                  <a:cubicBezTo>
                    <a:pt x="3880" y="3871"/>
                    <a:pt x="3913" y="3837"/>
                    <a:pt x="3913" y="3797"/>
                  </a:cubicBezTo>
                  <a:cubicBezTo>
                    <a:pt x="3913" y="3734"/>
                    <a:pt x="3913" y="3734"/>
                    <a:pt x="3913" y="3734"/>
                  </a:cubicBezTo>
                  <a:cubicBezTo>
                    <a:pt x="3916" y="3697"/>
                    <a:pt x="3948" y="3668"/>
                    <a:pt x="3986" y="3668"/>
                  </a:cubicBezTo>
                  <a:cubicBezTo>
                    <a:pt x="4020" y="3668"/>
                    <a:pt x="4048" y="3691"/>
                    <a:pt x="4056" y="3722"/>
                  </a:cubicBezTo>
                  <a:cubicBezTo>
                    <a:pt x="4056" y="3928"/>
                    <a:pt x="4056" y="3928"/>
                    <a:pt x="4056" y="3928"/>
                  </a:cubicBezTo>
                  <a:cubicBezTo>
                    <a:pt x="4056" y="3969"/>
                    <a:pt x="4089" y="4002"/>
                    <a:pt x="4130" y="4002"/>
                  </a:cubicBezTo>
                  <a:cubicBezTo>
                    <a:pt x="4170" y="4002"/>
                    <a:pt x="4203" y="3969"/>
                    <a:pt x="4203" y="3928"/>
                  </a:cubicBezTo>
                  <a:cubicBezTo>
                    <a:pt x="4203" y="3462"/>
                    <a:pt x="4203" y="3462"/>
                    <a:pt x="4203" y="3462"/>
                  </a:cubicBezTo>
                  <a:cubicBezTo>
                    <a:pt x="4205" y="3424"/>
                    <a:pt x="4237" y="3393"/>
                    <a:pt x="4276" y="3393"/>
                  </a:cubicBezTo>
                  <a:cubicBezTo>
                    <a:pt x="4315" y="3393"/>
                    <a:pt x="4346" y="3422"/>
                    <a:pt x="4349" y="3460"/>
                  </a:cubicBezTo>
                  <a:cubicBezTo>
                    <a:pt x="4349" y="3511"/>
                    <a:pt x="4349" y="3511"/>
                    <a:pt x="4349" y="3511"/>
                  </a:cubicBezTo>
                  <a:cubicBezTo>
                    <a:pt x="4349" y="3552"/>
                    <a:pt x="4382" y="3584"/>
                    <a:pt x="4423" y="3584"/>
                  </a:cubicBezTo>
                  <a:cubicBezTo>
                    <a:pt x="4463" y="3584"/>
                    <a:pt x="4495" y="3552"/>
                    <a:pt x="4495" y="3511"/>
                  </a:cubicBezTo>
                  <a:cubicBezTo>
                    <a:pt x="4495" y="3245"/>
                    <a:pt x="4495" y="3245"/>
                    <a:pt x="4495" y="3245"/>
                  </a:cubicBezTo>
                  <a:cubicBezTo>
                    <a:pt x="4504" y="3214"/>
                    <a:pt x="4532" y="3192"/>
                    <a:pt x="4567" y="3192"/>
                  </a:cubicBezTo>
                  <a:cubicBezTo>
                    <a:pt x="4599" y="3192"/>
                    <a:pt x="4627" y="3213"/>
                    <a:pt x="4636" y="3243"/>
                  </a:cubicBezTo>
                  <a:cubicBezTo>
                    <a:pt x="4636" y="3338"/>
                    <a:pt x="4636" y="3338"/>
                    <a:pt x="4636" y="3338"/>
                  </a:cubicBezTo>
                  <a:cubicBezTo>
                    <a:pt x="4636" y="3379"/>
                    <a:pt x="4669" y="3412"/>
                    <a:pt x="4710" y="3412"/>
                  </a:cubicBezTo>
                  <a:cubicBezTo>
                    <a:pt x="4750" y="3412"/>
                    <a:pt x="4783" y="3379"/>
                    <a:pt x="4783" y="3338"/>
                  </a:cubicBezTo>
                  <a:cubicBezTo>
                    <a:pt x="4783" y="3257"/>
                    <a:pt x="4783" y="3257"/>
                    <a:pt x="4783" y="3257"/>
                  </a:cubicBezTo>
                  <a:cubicBezTo>
                    <a:pt x="4788" y="3221"/>
                    <a:pt x="4818" y="3194"/>
                    <a:pt x="4855" y="3194"/>
                  </a:cubicBezTo>
                  <a:cubicBezTo>
                    <a:pt x="4896" y="3194"/>
                    <a:pt x="4929" y="3227"/>
                    <a:pt x="4929" y="3268"/>
                  </a:cubicBezTo>
                  <a:cubicBezTo>
                    <a:pt x="4929" y="3724"/>
                    <a:pt x="4929" y="3724"/>
                    <a:pt x="4929" y="3724"/>
                  </a:cubicBezTo>
                  <a:cubicBezTo>
                    <a:pt x="4929" y="3765"/>
                    <a:pt x="4962" y="3798"/>
                    <a:pt x="5002" y="3798"/>
                  </a:cubicBezTo>
                  <a:cubicBezTo>
                    <a:pt x="5042" y="3798"/>
                    <a:pt x="5075" y="3765"/>
                    <a:pt x="5075" y="3724"/>
                  </a:cubicBezTo>
                  <a:cubicBezTo>
                    <a:pt x="5075" y="3056"/>
                    <a:pt x="5075" y="3056"/>
                    <a:pt x="5075" y="3056"/>
                  </a:cubicBezTo>
                  <a:cubicBezTo>
                    <a:pt x="5086" y="3029"/>
                    <a:pt x="5113" y="3009"/>
                    <a:pt x="5144" y="3009"/>
                  </a:cubicBezTo>
                  <a:cubicBezTo>
                    <a:pt x="5182" y="3009"/>
                    <a:pt x="5214" y="3037"/>
                    <a:pt x="5217" y="3075"/>
                  </a:cubicBezTo>
                  <a:cubicBezTo>
                    <a:pt x="5217" y="3449"/>
                    <a:pt x="5217" y="3449"/>
                    <a:pt x="5217" y="3449"/>
                  </a:cubicBezTo>
                  <a:cubicBezTo>
                    <a:pt x="5217" y="3490"/>
                    <a:pt x="5250" y="3523"/>
                    <a:pt x="5290" y="3523"/>
                  </a:cubicBezTo>
                  <a:cubicBezTo>
                    <a:pt x="5331" y="3523"/>
                    <a:pt x="5364" y="3490"/>
                    <a:pt x="5364" y="3449"/>
                  </a:cubicBezTo>
                  <a:cubicBezTo>
                    <a:pt x="5364" y="3352"/>
                    <a:pt x="5364" y="3352"/>
                    <a:pt x="5364" y="3352"/>
                  </a:cubicBezTo>
                  <a:cubicBezTo>
                    <a:pt x="5367" y="3314"/>
                    <a:pt x="5398" y="3285"/>
                    <a:pt x="5437" y="3285"/>
                  </a:cubicBezTo>
                  <a:cubicBezTo>
                    <a:pt x="5475" y="3285"/>
                    <a:pt x="5506" y="3314"/>
                    <a:pt x="5509" y="3352"/>
                  </a:cubicBezTo>
                  <a:cubicBezTo>
                    <a:pt x="5509" y="3574"/>
                    <a:pt x="5509" y="3574"/>
                    <a:pt x="5509" y="3574"/>
                  </a:cubicBezTo>
                  <a:cubicBezTo>
                    <a:pt x="5509" y="3615"/>
                    <a:pt x="5542" y="3647"/>
                    <a:pt x="5583" y="3647"/>
                  </a:cubicBezTo>
                  <a:cubicBezTo>
                    <a:pt x="5623" y="3647"/>
                    <a:pt x="5657" y="3615"/>
                    <a:pt x="5657" y="3574"/>
                  </a:cubicBezTo>
                  <a:cubicBezTo>
                    <a:pt x="5657" y="3297"/>
                    <a:pt x="5657" y="3297"/>
                    <a:pt x="5657" y="3297"/>
                  </a:cubicBezTo>
                  <a:cubicBezTo>
                    <a:pt x="5663" y="3263"/>
                    <a:pt x="5693" y="3238"/>
                    <a:pt x="5728" y="3238"/>
                  </a:cubicBezTo>
                  <a:cubicBezTo>
                    <a:pt x="5765" y="3238"/>
                    <a:pt x="5795" y="3265"/>
                    <a:pt x="5801" y="3300"/>
                  </a:cubicBezTo>
                  <a:cubicBezTo>
                    <a:pt x="5801" y="3404"/>
                    <a:pt x="5801" y="3404"/>
                    <a:pt x="5801" y="3404"/>
                  </a:cubicBezTo>
                  <a:cubicBezTo>
                    <a:pt x="5801" y="3404"/>
                    <a:pt x="5801" y="3404"/>
                    <a:pt x="5801" y="3404"/>
                  </a:cubicBezTo>
                  <a:cubicBezTo>
                    <a:pt x="5801" y="3444"/>
                    <a:pt x="5833" y="3477"/>
                    <a:pt x="5874" y="3477"/>
                  </a:cubicBezTo>
                  <a:cubicBezTo>
                    <a:pt x="5914" y="3477"/>
                    <a:pt x="5947" y="3444"/>
                    <a:pt x="5947" y="3404"/>
                  </a:cubicBezTo>
                  <a:cubicBezTo>
                    <a:pt x="5947" y="3253"/>
                    <a:pt x="5947" y="3253"/>
                    <a:pt x="5947" y="3253"/>
                  </a:cubicBezTo>
                  <a:cubicBezTo>
                    <a:pt x="5958" y="3225"/>
                    <a:pt x="5985" y="3206"/>
                    <a:pt x="6015" y="3206"/>
                  </a:cubicBezTo>
                  <a:cubicBezTo>
                    <a:pt x="6047" y="3206"/>
                    <a:pt x="6074" y="3226"/>
                    <a:pt x="6084" y="3255"/>
                  </a:cubicBezTo>
                  <a:cubicBezTo>
                    <a:pt x="6084" y="3513"/>
                    <a:pt x="6084" y="3513"/>
                    <a:pt x="6084" y="3513"/>
                  </a:cubicBezTo>
                  <a:cubicBezTo>
                    <a:pt x="6084" y="3554"/>
                    <a:pt x="6117" y="3587"/>
                    <a:pt x="6157" y="3587"/>
                  </a:cubicBezTo>
                  <a:cubicBezTo>
                    <a:pt x="6198" y="3587"/>
                    <a:pt x="6231" y="3554"/>
                    <a:pt x="6231" y="3513"/>
                  </a:cubicBezTo>
                  <a:cubicBezTo>
                    <a:pt x="6231" y="3397"/>
                    <a:pt x="6231" y="3397"/>
                    <a:pt x="6231" y="3397"/>
                  </a:cubicBezTo>
                  <a:cubicBezTo>
                    <a:pt x="6236" y="3360"/>
                    <a:pt x="6266" y="3332"/>
                    <a:pt x="6304" y="3332"/>
                  </a:cubicBezTo>
                  <a:cubicBezTo>
                    <a:pt x="6337" y="3332"/>
                    <a:pt x="6366" y="3355"/>
                    <a:pt x="6374" y="3386"/>
                  </a:cubicBezTo>
                  <a:cubicBezTo>
                    <a:pt x="6374" y="3797"/>
                    <a:pt x="6374" y="3797"/>
                    <a:pt x="6374" y="3797"/>
                  </a:cubicBezTo>
                  <a:cubicBezTo>
                    <a:pt x="6374" y="3837"/>
                    <a:pt x="6407" y="3871"/>
                    <a:pt x="6448" y="3871"/>
                  </a:cubicBezTo>
                  <a:cubicBezTo>
                    <a:pt x="6488" y="3871"/>
                    <a:pt x="6521" y="3837"/>
                    <a:pt x="6521" y="3797"/>
                  </a:cubicBezTo>
                  <a:cubicBezTo>
                    <a:pt x="6521" y="3734"/>
                    <a:pt x="6521" y="3734"/>
                    <a:pt x="6521" y="3734"/>
                  </a:cubicBezTo>
                  <a:cubicBezTo>
                    <a:pt x="6525" y="3697"/>
                    <a:pt x="6556" y="3668"/>
                    <a:pt x="6594" y="3668"/>
                  </a:cubicBezTo>
                  <a:cubicBezTo>
                    <a:pt x="6628" y="3668"/>
                    <a:pt x="6656" y="3691"/>
                    <a:pt x="6664" y="3722"/>
                  </a:cubicBezTo>
                  <a:cubicBezTo>
                    <a:pt x="6664" y="3928"/>
                    <a:pt x="6664" y="3928"/>
                    <a:pt x="6664" y="3928"/>
                  </a:cubicBezTo>
                  <a:cubicBezTo>
                    <a:pt x="6664" y="3969"/>
                    <a:pt x="6697" y="4002"/>
                    <a:pt x="6738" y="4002"/>
                  </a:cubicBezTo>
                  <a:cubicBezTo>
                    <a:pt x="6778" y="4002"/>
                    <a:pt x="6811" y="3969"/>
                    <a:pt x="6811" y="3928"/>
                  </a:cubicBezTo>
                  <a:cubicBezTo>
                    <a:pt x="6811" y="3462"/>
                    <a:pt x="6811" y="3462"/>
                    <a:pt x="6811" y="3462"/>
                  </a:cubicBezTo>
                  <a:cubicBezTo>
                    <a:pt x="6813" y="3424"/>
                    <a:pt x="6845" y="3393"/>
                    <a:pt x="6884" y="3393"/>
                  </a:cubicBezTo>
                  <a:cubicBezTo>
                    <a:pt x="6923" y="3393"/>
                    <a:pt x="6954" y="3422"/>
                    <a:pt x="6957" y="3460"/>
                  </a:cubicBezTo>
                  <a:cubicBezTo>
                    <a:pt x="6957" y="3511"/>
                    <a:pt x="6957" y="3511"/>
                    <a:pt x="6957" y="3511"/>
                  </a:cubicBezTo>
                  <a:cubicBezTo>
                    <a:pt x="6957" y="3552"/>
                    <a:pt x="6990" y="3584"/>
                    <a:pt x="7031" y="3584"/>
                  </a:cubicBezTo>
                  <a:cubicBezTo>
                    <a:pt x="7071" y="3584"/>
                    <a:pt x="7103" y="3552"/>
                    <a:pt x="7103" y="3511"/>
                  </a:cubicBezTo>
                  <a:cubicBezTo>
                    <a:pt x="7103" y="3245"/>
                    <a:pt x="7103" y="3245"/>
                    <a:pt x="7103" y="3245"/>
                  </a:cubicBezTo>
                  <a:cubicBezTo>
                    <a:pt x="7112" y="3214"/>
                    <a:pt x="7141" y="3192"/>
                    <a:pt x="7175" y="3192"/>
                  </a:cubicBezTo>
                  <a:cubicBezTo>
                    <a:pt x="7207" y="3192"/>
                    <a:pt x="7235" y="3213"/>
                    <a:pt x="7244" y="3243"/>
                  </a:cubicBezTo>
                  <a:cubicBezTo>
                    <a:pt x="7244" y="3338"/>
                    <a:pt x="7244" y="3338"/>
                    <a:pt x="7244" y="3338"/>
                  </a:cubicBezTo>
                  <a:cubicBezTo>
                    <a:pt x="7244" y="3379"/>
                    <a:pt x="7277" y="3412"/>
                    <a:pt x="7318" y="3412"/>
                  </a:cubicBezTo>
                  <a:cubicBezTo>
                    <a:pt x="7359" y="3412"/>
                    <a:pt x="7391" y="3379"/>
                    <a:pt x="7391" y="3338"/>
                  </a:cubicBezTo>
                  <a:cubicBezTo>
                    <a:pt x="7391" y="3257"/>
                    <a:pt x="7391" y="3257"/>
                    <a:pt x="7391" y="3257"/>
                  </a:cubicBezTo>
                  <a:cubicBezTo>
                    <a:pt x="7396" y="3221"/>
                    <a:pt x="7426" y="3194"/>
                    <a:pt x="7463" y="3194"/>
                  </a:cubicBezTo>
                  <a:cubicBezTo>
                    <a:pt x="7504" y="3194"/>
                    <a:pt x="7537" y="3227"/>
                    <a:pt x="7537" y="3268"/>
                  </a:cubicBezTo>
                  <a:cubicBezTo>
                    <a:pt x="7537" y="3724"/>
                    <a:pt x="7537" y="3724"/>
                    <a:pt x="7537" y="3724"/>
                  </a:cubicBezTo>
                  <a:cubicBezTo>
                    <a:pt x="7537" y="3765"/>
                    <a:pt x="7570" y="3798"/>
                    <a:pt x="7610" y="3798"/>
                  </a:cubicBezTo>
                  <a:cubicBezTo>
                    <a:pt x="7641" y="3798"/>
                    <a:pt x="7666" y="3779"/>
                    <a:pt x="7678" y="3753"/>
                  </a:cubicBezTo>
                  <a:cubicBezTo>
                    <a:pt x="7679" y="2441"/>
                    <a:pt x="7680" y="2103"/>
                    <a:pt x="7680" y="2016"/>
                  </a:cubicBezTo>
                  <a:cubicBezTo>
                    <a:pt x="7680" y="2016"/>
                    <a:pt x="7680" y="2016"/>
                    <a:pt x="7680" y="2016"/>
                  </a:cubicBezTo>
                  <a:cubicBezTo>
                    <a:pt x="7680" y="2006"/>
                    <a:pt x="7680" y="1996"/>
                    <a:pt x="7680" y="1986"/>
                  </a:cubicBezTo>
                  <a:cubicBezTo>
                    <a:pt x="7680" y="1986"/>
                    <a:pt x="7680" y="1986"/>
                    <a:pt x="7680" y="1986"/>
                  </a:cubicBezTo>
                  <a:cubicBezTo>
                    <a:pt x="7680" y="1195"/>
                    <a:pt x="7680" y="367"/>
                    <a:pt x="7680" y="205"/>
                  </a:cubicBezTo>
                  <a:cubicBezTo>
                    <a:pt x="7680" y="165"/>
                    <a:pt x="7647" y="132"/>
                    <a:pt x="7607" y="132"/>
                  </a:cubicBezTo>
                  <a:close/>
                  <a:moveTo>
                    <a:pt x="225" y="3593"/>
                  </a:moveTo>
                  <a:cubicBezTo>
                    <a:pt x="185" y="3593"/>
                    <a:pt x="151" y="3560"/>
                    <a:pt x="151" y="3520"/>
                  </a:cubicBezTo>
                  <a:cubicBezTo>
                    <a:pt x="151" y="3479"/>
                    <a:pt x="185" y="3446"/>
                    <a:pt x="225" y="3446"/>
                  </a:cubicBezTo>
                  <a:cubicBezTo>
                    <a:pt x="266" y="3446"/>
                    <a:pt x="298" y="3479"/>
                    <a:pt x="298" y="3520"/>
                  </a:cubicBezTo>
                  <a:cubicBezTo>
                    <a:pt x="298" y="3560"/>
                    <a:pt x="266" y="3593"/>
                    <a:pt x="225" y="3593"/>
                  </a:cubicBezTo>
                  <a:close/>
                  <a:moveTo>
                    <a:pt x="501" y="3321"/>
                  </a:moveTo>
                  <a:cubicBezTo>
                    <a:pt x="461" y="3321"/>
                    <a:pt x="427" y="3288"/>
                    <a:pt x="427" y="3248"/>
                  </a:cubicBezTo>
                  <a:cubicBezTo>
                    <a:pt x="427" y="3208"/>
                    <a:pt x="461" y="3174"/>
                    <a:pt x="501" y="3174"/>
                  </a:cubicBezTo>
                  <a:cubicBezTo>
                    <a:pt x="541" y="3174"/>
                    <a:pt x="575" y="3208"/>
                    <a:pt x="575" y="3248"/>
                  </a:cubicBezTo>
                  <a:cubicBezTo>
                    <a:pt x="575" y="3288"/>
                    <a:pt x="541" y="3321"/>
                    <a:pt x="501" y="3321"/>
                  </a:cubicBezTo>
                  <a:close/>
                  <a:moveTo>
                    <a:pt x="575" y="3035"/>
                  </a:moveTo>
                  <a:cubicBezTo>
                    <a:pt x="575" y="3076"/>
                    <a:pt x="541" y="3109"/>
                    <a:pt x="501" y="3109"/>
                  </a:cubicBezTo>
                  <a:cubicBezTo>
                    <a:pt x="461" y="3109"/>
                    <a:pt x="427" y="3076"/>
                    <a:pt x="427" y="3035"/>
                  </a:cubicBezTo>
                  <a:cubicBezTo>
                    <a:pt x="427" y="2845"/>
                    <a:pt x="427" y="2845"/>
                    <a:pt x="427" y="2845"/>
                  </a:cubicBezTo>
                  <a:cubicBezTo>
                    <a:pt x="427" y="2804"/>
                    <a:pt x="461" y="2771"/>
                    <a:pt x="501" y="2771"/>
                  </a:cubicBezTo>
                  <a:cubicBezTo>
                    <a:pt x="541" y="2771"/>
                    <a:pt x="575" y="2804"/>
                    <a:pt x="575" y="2845"/>
                  </a:cubicBezTo>
                  <a:cubicBezTo>
                    <a:pt x="575" y="3035"/>
                    <a:pt x="575" y="3035"/>
                    <a:pt x="575" y="3035"/>
                  </a:cubicBezTo>
                  <a:close/>
                  <a:moveTo>
                    <a:pt x="1014" y="2473"/>
                  </a:moveTo>
                  <a:cubicBezTo>
                    <a:pt x="1014" y="2432"/>
                    <a:pt x="1047" y="2399"/>
                    <a:pt x="1088" y="2399"/>
                  </a:cubicBezTo>
                  <a:cubicBezTo>
                    <a:pt x="1128" y="2399"/>
                    <a:pt x="1161" y="2432"/>
                    <a:pt x="1161" y="2473"/>
                  </a:cubicBezTo>
                  <a:cubicBezTo>
                    <a:pt x="1161" y="2514"/>
                    <a:pt x="1128" y="2546"/>
                    <a:pt x="1088" y="2546"/>
                  </a:cubicBezTo>
                  <a:cubicBezTo>
                    <a:pt x="1047" y="2546"/>
                    <a:pt x="1014" y="2514"/>
                    <a:pt x="1014" y="2473"/>
                  </a:cubicBezTo>
                  <a:close/>
                  <a:moveTo>
                    <a:pt x="1166" y="3047"/>
                  </a:moveTo>
                  <a:cubicBezTo>
                    <a:pt x="1166" y="3088"/>
                    <a:pt x="1132" y="3121"/>
                    <a:pt x="1092" y="3121"/>
                  </a:cubicBezTo>
                  <a:cubicBezTo>
                    <a:pt x="1052" y="3121"/>
                    <a:pt x="1019" y="3088"/>
                    <a:pt x="1019" y="3047"/>
                  </a:cubicBezTo>
                  <a:cubicBezTo>
                    <a:pt x="1019" y="2709"/>
                    <a:pt x="1019" y="2709"/>
                    <a:pt x="1019" y="2709"/>
                  </a:cubicBezTo>
                  <a:cubicBezTo>
                    <a:pt x="1019" y="2668"/>
                    <a:pt x="1052" y="2634"/>
                    <a:pt x="1092" y="2634"/>
                  </a:cubicBezTo>
                  <a:cubicBezTo>
                    <a:pt x="1132" y="2634"/>
                    <a:pt x="1166" y="2668"/>
                    <a:pt x="1166" y="2709"/>
                  </a:cubicBezTo>
                  <a:cubicBezTo>
                    <a:pt x="1166" y="3047"/>
                    <a:pt x="1166" y="3047"/>
                    <a:pt x="1166" y="3047"/>
                  </a:cubicBezTo>
                  <a:close/>
                  <a:moveTo>
                    <a:pt x="1752" y="3150"/>
                  </a:moveTo>
                  <a:cubicBezTo>
                    <a:pt x="1752" y="3191"/>
                    <a:pt x="1719" y="3224"/>
                    <a:pt x="1679" y="3224"/>
                  </a:cubicBezTo>
                  <a:cubicBezTo>
                    <a:pt x="1638" y="3224"/>
                    <a:pt x="1605" y="3191"/>
                    <a:pt x="1605" y="3150"/>
                  </a:cubicBezTo>
                  <a:cubicBezTo>
                    <a:pt x="1605" y="2959"/>
                    <a:pt x="1605" y="2959"/>
                    <a:pt x="1605" y="2959"/>
                  </a:cubicBezTo>
                  <a:cubicBezTo>
                    <a:pt x="1605" y="2919"/>
                    <a:pt x="1638" y="2886"/>
                    <a:pt x="1679" y="2886"/>
                  </a:cubicBezTo>
                  <a:cubicBezTo>
                    <a:pt x="1719" y="2886"/>
                    <a:pt x="1752" y="2919"/>
                    <a:pt x="1752" y="2960"/>
                  </a:cubicBezTo>
                  <a:cubicBezTo>
                    <a:pt x="1752" y="3150"/>
                    <a:pt x="1752" y="3150"/>
                    <a:pt x="1752" y="3150"/>
                  </a:cubicBezTo>
                  <a:close/>
                  <a:moveTo>
                    <a:pt x="1962" y="3177"/>
                  </a:moveTo>
                  <a:cubicBezTo>
                    <a:pt x="1921" y="3177"/>
                    <a:pt x="1888" y="3144"/>
                    <a:pt x="1888" y="3103"/>
                  </a:cubicBezTo>
                  <a:cubicBezTo>
                    <a:pt x="1888" y="3062"/>
                    <a:pt x="1921" y="3029"/>
                    <a:pt x="1962" y="3029"/>
                  </a:cubicBezTo>
                  <a:cubicBezTo>
                    <a:pt x="2002" y="3029"/>
                    <a:pt x="2035" y="3062"/>
                    <a:pt x="2035" y="3103"/>
                  </a:cubicBezTo>
                  <a:cubicBezTo>
                    <a:pt x="2035" y="3144"/>
                    <a:pt x="2002" y="3177"/>
                    <a:pt x="1962" y="3177"/>
                  </a:cubicBezTo>
                  <a:close/>
                  <a:moveTo>
                    <a:pt x="2612" y="3187"/>
                  </a:moveTo>
                  <a:cubicBezTo>
                    <a:pt x="2612" y="3228"/>
                    <a:pt x="2579" y="3261"/>
                    <a:pt x="2538" y="3261"/>
                  </a:cubicBezTo>
                  <a:cubicBezTo>
                    <a:pt x="2498" y="3261"/>
                    <a:pt x="2465" y="3228"/>
                    <a:pt x="2465" y="3187"/>
                  </a:cubicBezTo>
                  <a:cubicBezTo>
                    <a:pt x="2465" y="2997"/>
                    <a:pt x="2465" y="2997"/>
                    <a:pt x="2465" y="2997"/>
                  </a:cubicBezTo>
                  <a:cubicBezTo>
                    <a:pt x="2465" y="2956"/>
                    <a:pt x="2498" y="2922"/>
                    <a:pt x="2538" y="2922"/>
                  </a:cubicBezTo>
                  <a:cubicBezTo>
                    <a:pt x="2579" y="2922"/>
                    <a:pt x="2612" y="2956"/>
                    <a:pt x="2612" y="2997"/>
                  </a:cubicBezTo>
                  <a:cubicBezTo>
                    <a:pt x="2612" y="3187"/>
                    <a:pt x="2612" y="3187"/>
                    <a:pt x="2612" y="3187"/>
                  </a:cubicBezTo>
                  <a:close/>
                  <a:moveTo>
                    <a:pt x="2538" y="2862"/>
                  </a:moveTo>
                  <a:cubicBezTo>
                    <a:pt x="2498" y="2862"/>
                    <a:pt x="2465" y="2829"/>
                    <a:pt x="2465" y="2788"/>
                  </a:cubicBezTo>
                  <a:cubicBezTo>
                    <a:pt x="2465" y="2747"/>
                    <a:pt x="2498" y="2714"/>
                    <a:pt x="2538" y="2714"/>
                  </a:cubicBezTo>
                  <a:cubicBezTo>
                    <a:pt x="2579" y="2714"/>
                    <a:pt x="2612" y="2747"/>
                    <a:pt x="2612" y="2788"/>
                  </a:cubicBezTo>
                  <a:cubicBezTo>
                    <a:pt x="2612" y="2829"/>
                    <a:pt x="2579" y="2862"/>
                    <a:pt x="2538" y="2862"/>
                  </a:cubicBezTo>
                  <a:close/>
                  <a:moveTo>
                    <a:pt x="2834" y="3593"/>
                  </a:moveTo>
                  <a:cubicBezTo>
                    <a:pt x="2793" y="3593"/>
                    <a:pt x="2760" y="3560"/>
                    <a:pt x="2760" y="3520"/>
                  </a:cubicBezTo>
                  <a:cubicBezTo>
                    <a:pt x="2760" y="3479"/>
                    <a:pt x="2793" y="3446"/>
                    <a:pt x="2834" y="3446"/>
                  </a:cubicBezTo>
                  <a:cubicBezTo>
                    <a:pt x="2874" y="3446"/>
                    <a:pt x="2907" y="3479"/>
                    <a:pt x="2907" y="3520"/>
                  </a:cubicBezTo>
                  <a:cubicBezTo>
                    <a:pt x="2907" y="3560"/>
                    <a:pt x="2874" y="3593"/>
                    <a:pt x="2834" y="3593"/>
                  </a:cubicBezTo>
                  <a:close/>
                  <a:moveTo>
                    <a:pt x="3109" y="3321"/>
                  </a:moveTo>
                  <a:cubicBezTo>
                    <a:pt x="3069" y="3321"/>
                    <a:pt x="3036" y="3288"/>
                    <a:pt x="3036" y="3248"/>
                  </a:cubicBezTo>
                  <a:cubicBezTo>
                    <a:pt x="3036" y="3208"/>
                    <a:pt x="3069" y="3174"/>
                    <a:pt x="3109" y="3174"/>
                  </a:cubicBezTo>
                  <a:cubicBezTo>
                    <a:pt x="3149" y="3174"/>
                    <a:pt x="3183" y="3208"/>
                    <a:pt x="3183" y="3248"/>
                  </a:cubicBezTo>
                  <a:cubicBezTo>
                    <a:pt x="3183" y="3288"/>
                    <a:pt x="3149" y="3321"/>
                    <a:pt x="3109" y="3321"/>
                  </a:cubicBezTo>
                  <a:close/>
                  <a:moveTo>
                    <a:pt x="3183" y="3035"/>
                  </a:moveTo>
                  <a:cubicBezTo>
                    <a:pt x="3183" y="3076"/>
                    <a:pt x="3149" y="3109"/>
                    <a:pt x="3109" y="3109"/>
                  </a:cubicBezTo>
                  <a:cubicBezTo>
                    <a:pt x="3069" y="3109"/>
                    <a:pt x="3036" y="3076"/>
                    <a:pt x="3036" y="3035"/>
                  </a:cubicBezTo>
                  <a:cubicBezTo>
                    <a:pt x="3036" y="2845"/>
                    <a:pt x="3036" y="2845"/>
                    <a:pt x="3036" y="2845"/>
                  </a:cubicBezTo>
                  <a:cubicBezTo>
                    <a:pt x="3036" y="2804"/>
                    <a:pt x="3069" y="2771"/>
                    <a:pt x="3109" y="2771"/>
                  </a:cubicBezTo>
                  <a:cubicBezTo>
                    <a:pt x="3149" y="2771"/>
                    <a:pt x="3183" y="2804"/>
                    <a:pt x="3183" y="2845"/>
                  </a:cubicBezTo>
                  <a:cubicBezTo>
                    <a:pt x="3183" y="3035"/>
                    <a:pt x="3183" y="3035"/>
                    <a:pt x="3183" y="3035"/>
                  </a:cubicBezTo>
                  <a:close/>
                  <a:moveTo>
                    <a:pt x="3766" y="3080"/>
                  </a:moveTo>
                  <a:cubicBezTo>
                    <a:pt x="3754" y="3104"/>
                    <a:pt x="3729" y="3121"/>
                    <a:pt x="3700" y="3121"/>
                  </a:cubicBezTo>
                  <a:cubicBezTo>
                    <a:pt x="3660" y="3121"/>
                    <a:pt x="3627" y="3088"/>
                    <a:pt x="3627" y="3047"/>
                  </a:cubicBezTo>
                  <a:cubicBezTo>
                    <a:pt x="3627" y="2709"/>
                    <a:pt x="3627" y="2709"/>
                    <a:pt x="3627" y="2709"/>
                  </a:cubicBezTo>
                  <a:cubicBezTo>
                    <a:pt x="3627" y="2668"/>
                    <a:pt x="3660" y="2634"/>
                    <a:pt x="3700" y="2634"/>
                  </a:cubicBezTo>
                  <a:cubicBezTo>
                    <a:pt x="3729" y="2634"/>
                    <a:pt x="3755" y="2652"/>
                    <a:pt x="3767" y="2676"/>
                  </a:cubicBezTo>
                  <a:cubicBezTo>
                    <a:pt x="3766" y="3080"/>
                    <a:pt x="3766" y="3080"/>
                    <a:pt x="3766" y="3080"/>
                  </a:cubicBezTo>
                  <a:close/>
                  <a:moveTo>
                    <a:pt x="3767" y="2493"/>
                  </a:moveTo>
                  <a:cubicBezTo>
                    <a:pt x="3758" y="2524"/>
                    <a:pt x="3729" y="2546"/>
                    <a:pt x="3696" y="2546"/>
                  </a:cubicBezTo>
                  <a:cubicBezTo>
                    <a:pt x="3655" y="2546"/>
                    <a:pt x="3622" y="2514"/>
                    <a:pt x="3622" y="2473"/>
                  </a:cubicBezTo>
                  <a:cubicBezTo>
                    <a:pt x="3622" y="2432"/>
                    <a:pt x="3655" y="2399"/>
                    <a:pt x="3696" y="2399"/>
                  </a:cubicBezTo>
                  <a:cubicBezTo>
                    <a:pt x="3729" y="2399"/>
                    <a:pt x="3758" y="2423"/>
                    <a:pt x="3767" y="2453"/>
                  </a:cubicBezTo>
                  <a:cubicBezTo>
                    <a:pt x="3767" y="2493"/>
                    <a:pt x="3767" y="2493"/>
                    <a:pt x="3767" y="2493"/>
                  </a:cubicBezTo>
                  <a:close/>
                  <a:moveTo>
                    <a:pt x="3992" y="3593"/>
                  </a:moveTo>
                  <a:cubicBezTo>
                    <a:pt x="3951" y="3593"/>
                    <a:pt x="3918" y="3560"/>
                    <a:pt x="3918" y="3520"/>
                  </a:cubicBezTo>
                  <a:cubicBezTo>
                    <a:pt x="3918" y="3479"/>
                    <a:pt x="3951" y="3446"/>
                    <a:pt x="3992" y="3446"/>
                  </a:cubicBezTo>
                  <a:cubicBezTo>
                    <a:pt x="4032" y="3446"/>
                    <a:pt x="4065" y="3479"/>
                    <a:pt x="4065" y="3520"/>
                  </a:cubicBezTo>
                  <a:cubicBezTo>
                    <a:pt x="4065" y="3560"/>
                    <a:pt x="4032" y="3593"/>
                    <a:pt x="3992" y="3593"/>
                  </a:cubicBezTo>
                  <a:close/>
                  <a:moveTo>
                    <a:pt x="4267" y="3321"/>
                  </a:moveTo>
                  <a:cubicBezTo>
                    <a:pt x="4227" y="3321"/>
                    <a:pt x="4194" y="3288"/>
                    <a:pt x="4194" y="3248"/>
                  </a:cubicBezTo>
                  <a:cubicBezTo>
                    <a:pt x="4194" y="3208"/>
                    <a:pt x="4227" y="3174"/>
                    <a:pt x="4267" y="3174"/>
                  </a:cubicBezTo>
                  <a:cubicBezTo>
                    <a:pt x="4308" y="3174"/>
                    <a:pt x="4341" y="3208"/>
                    <a:pt x="4341" y="3248"/>
                  </a:cubicBezTo>
                  <a:cubicBezTo>
                    <a:pt x="4341" y="3288"/>
                    <a:pt x="4308" y="3321"/>
                    <a:pt x="4267" y="3321"/>
                  </a:cubicBezTo>
                  <a:close/>
                  <a:moveTo>
                    <a:pt x="4341" y="3035"/>
                  </a:moveTo>
                  <a:cubicBezTo>
                    <a:pt x="4341" y="3076"/>
                    <a:pt x="4308" y="3109"/>
                    <a:pt x="4267" y="3109"/>
                  </a:cubicBezTo>
                  <a:cubicBezTo>
                    <a:pt x="4227" y="3109"/>
                    <a:pt x="4194" y="3076"/>
                    <a:pt x="4194" y="3035"/>
                  </a:cubicBezTo>
                  <a:cubicBezTo>
                    <a:pt x="4194" y="2845"/>
                    <a:pt x="4194" y="2845"/>
                    <a:pt x="4194" y="2845"/>
                  </a:cubicBezTo>
                  <a:cubicBezTo>
                    <a:pt x="4194" y="2804"/>
                    <a:pt x="4227" y="2771"/>
                    <a:pt x="4267" y="2771"/>
                  </a:cubicBezTo>
                  <a:cubicBezTo>
                    <a:pt x="4308" y="2771"/>
                    <a:pt x="4341" y="2804"/>
                    <a:pt x="4341" y="2845"/>
                  </a:cubicBezTo>
                  <a:cubicBezTo>
                    <a:pt x="4341" y="3035"/>
                    <a:pt x="4341" y="3035"/>
                    <a:pt x="4341" y="3035"/>
                  </a:cubicBezTo>
                  <a:close/>
                  <a:moveTo>
                    <a:pt x="4780" y="2473"/>
                  </a:moveTo>
                  <a:cubicBezTo>
                    <a:pt x="4780" y="2432"/>
                    <a:pt x="4813" y="2399"/>
                    <a:pt x="4854" y="2399"/>
                  </a:cubicBezTo>
                  <a:cubicBezTo>
                    <a:pt x="4894" y="2399"/>
                    <a:pt x="4927" y="2432"/>
                    <a:pt x="4927" y="2473"/>
                  </a:cubicBezTo>
                  <a:cubicBezTo>
                    <a:pt x="4927" y="2514"/>
                    <a:pt x="4894" y="2546"/>
                    <a:pt x="4854" y="2546"/>
                  </a:cubicBezTo>
                  <a:cubicBezTo>
                    <a:pt x="4813" y="2546"/>
                    <a:pt x="4780" y="2514"/>
                    <a:pt x="4780" y="2473"/>
                  </a:cubicBezTo>
                  <a:close/>
                  <a:moveTo>
                    <a:pt x="4932" y="3047"/>
                  </a:moveTo>
                  <a:cubicBezTo>
                    <a:pt x="4932" y="3088"/>
                    <a:pt x="4899" y="3121"/>
                    <a:pt x="4858" y="3121"/>
                  </a:cubicBezTo>
                  <a:cubicBezTo>
                    <a:pt x="4818" y="3121"/>
                    <a:pt x="4785" y="3088"/>
                    <a:pt x="4785" y="3047"/>
                  </a:cubicBezTo>
                  <a:cubicBezTo>
                    <a:pt x="4785" y="2709"/>
                    <a:pt x="4785" y="2709"/>
                    <a:pt x="4785" y="2709"/>
                  </a:cubicBezTo>
                  <a:cubicBezTo>
                    <a:pt x="4785" y="2668"/>
                    <a:pt x="4818" y="2634"/>
                    <a:pt x="4858" y="2634"/>
                  </a:cubicBezTo>
                  <a:cubicBezTo>
                    <a:pt x="4899" y="2634"/>
                    <a:pt x="4932" y="2668"/>
                    <a:pt x="4932" y="2709"/>
                  </a:cubicBezTo>
                  <a:cubicBezTo>
                    <a:pt x="4932" y="3047"/>
                    <a:pt x="4932" y="3047"/>
                    <a:pt x="4932" y="3047"/>
                  </a:cubicBezTo>
                  <a:close/>
                  <a:moveTo>
                    <a:pt x="5518" y="3150"/>
                  </a:moveTo>
                  <a:cubicBezTo>
                    <a:pt x="5518" y="3191"/>
                    <a:pt x="5485" y="3224"/>
                    <a:pt x="5445" y="3224"/>
                  </a:cubicBezTo>
                  <a:cubicBezTo>
                    <a:pt x="5404" y="3224"/>
                    <a:pt x="5371" y="3191"/>
                    <a:pt x="5371" y="3150"/>
                  </a:cubicBezTo>
                  <a:cubicBezTo>
                    <a:pt x="5371" y="2959"/>
                    <a:pt x="5371" y="2959"/>
                    <a:pt x="5371" y="2959"/>
                  </a:cubicBezTo>
                  <a:cubicBezTo>
                    <a:pt x="5371" y="2919"/>
                    <a:pt x="5404" y="2886"/>
                    <a:pt x="5445" y="2886"/>
                  </a:cubicBezTo>
                  <a:cubicBezTo>
                    <a:pt x="5485" y="2886"/>
                    <a:pt x="5518" y="2919"/>
                    <a:pt x="5518" y="2960"/>
                  </a:cubicBezTo>
                  <a:cubicBezTo>
                    <a:pt x="5518" y="3150"/>
                    <a:pt x="5518" y="3150"/>
                    <a:pt x="5518" y="3150"/>
                  </a:cubicBezTo>
                  <a:close/>
                  <a:moveTo>
                    <a:pt x="5728" y="3177"/>
                  </a:moveTo>
                  <a:cubicBezTo>
                    <a:pt x="5687" y="3177"/>
                    <a:pt x="5654" y="3144"/>
                    <a:pt x="5654" y="3103"/>
                  </a:cubicBezTo>
                  <a:cubicBezTo>
                    <a:pt x="5654" y="3062"/>
                    <a:pt x="5687" y="3029"/>
                    <a:pt x="5728" y="3029"/>
                  </a:cubicBezTo>
                  <a:cubicBezTo>
                    <a:pt x="5769" y="3029"/>
                    <a:pt x="5801" y="3062"/>
                    <a:pt x="5801" y="3103"/>
                  </a:cubicBezTo>
                  <a:cubicBezTo>
                    <a:pt x="5801" y="3144"/>
                    <a:pt x="5769" y="3177"/>
                    <a:pt x="5728" y="3177"/>
                  </a:cubicBezTo>
                  <a:close/>
                  <a:moveTo>
                    <a:pt x="6379" y="3187"/>
                  </a:moveTo>
                  <a:cubicBezTo>
                    <a:pt x="6379" y="3228"/>
                    <a:pt x="6346" y="3261"/>
                    <a:pt x="6305" y="3261"/>
                  </a:cubicBezTo>
                  <a:cubicBezTo>
                    <a:pt x="6264" y="3261"/>
                    <a:pt x="6232" y="3228"/>
                    <a:pt x="6232" y="3187"/>
                  </a:cubicBezTo>
                  <a:cubicBezTo>
                    <a:pt x="6232" y="2997"/>
                    <a:pt x="6232" y="2997"/>
                    <a:pt x="6232" y="2997"/>
                  </a:cubicBezTo>
                  <a:cubicBezTo>
                    <a:pt x="6232" y="2956"/>
                    <a:pt x="6264" y="2922"/>
                    <a:pt x="6305" y="2922"/>
                  </a:cubicBezTo>
                  <a:cubicBezTo>
                    <a:pt x="6346" y="2922"/>
                    <a:pt x="6379" y="2956"/>
                    <a:pt x="6379" y="2997"/>
                  </a:cubicBezTo>
                  <a:cubicBezTo>
                    <a:pt x="6379" y="3187"/>
                    <a:pt x="6379" y="3187"/>
                    <a:pt x="6379" y="3187"/>
                  </a:cubicBezTo>
                  <a:close/>
                  <a:moveTo>
                    <a:pt x="6305" y="2862"/>
                  </a:moveTo>
                  <a:cubicBezTo>
                    <a:pt x="6264" y="2862"/>
                    <a:pt x="6232" y="2829"/>
                    <a:pt x="6232" y="2788"/>
                  </a:cubicBezTo>
                  <a:cubicBezTo>
                    <a:pt x="6232" y="2747"/>
                    <a:pt x="6264" y="2714"/>
                    <a:pt x="6305" y="2714"/>
                  </a:cubicBezTo>
                  <a:cubicBezTo>
                    <a:pt x="6346" y="2714"/>
                    <a:pt x="6379" y="2747"/>
                    <a:pt x="6379" y="2788"/>
                  </a:cubicBezTo>
                  <a:cubicBezTo>
                    <a:pt x="6379" y="2829"/>
                    <a:pt x="6346" y="2862"/>
                    <a:pt x="6305" y="2862"/>
                  </a:cubicBezTo>
                  <a:close/>
                  <a:moveTo>
                    <a:pt x="6600" y="3593"/>
                  </a:moveTo>
                  <a:cubicBezTo>
                    <a:pt x="6559" y="3593"/>
                    <a:pt x="6526" y="3560"/>
                    <a:pt x="6526" y="3520"/>
                  </a:cubicBezTo>
                  <a:cubicBezTo>
                    <a:pt x="6526" y="3479"/>
                    <a:pt x="6559" y="3446"/>
                    <a:pt x="6600" y="3446"/>
                  </a:cubicBezTo>
                  <a:cubicBezTo>
                    <a:pt x="6640" y="3446"/>
                    <a:pt x="6673" y="3479"/>
                    <a:pt x="6673" y="3520"/>
                  </a:cubicBezTo>
                  <a:cubicBezTo>
                    <a:pt x="6673" y="3560"/>
                    <a:pt x="6640" y="3593"/>
                    <a:pt x="6600" y="3593"/>
                  </a:cubicBezTo>
                  <a:close/>
                  <a:moveTo>
                    <a:pt x="6875" y="3321"/>
                  </a:moveTo>
                  <a:cubicBezTo>
                    <a:pt x="6835" y="3321"/>
                    <a:pt x="6802" y="3288"/>
                    <a:pt x="6802" y="3248"/>
                  </a:cubicBezTo>
                  <a:cubicBezTo>
                    <a:pt x="6802" y="3208"/>
                    <a:pt x="6835" y="3174"/>
                    <a:pt x="6875" y="3174"/>
                  </a:cubicBezTo>
                  <a:cubicBezTo>
                    <a:pt x="6916" y="3174"/>
                    <a:pt x="6949" y="3208"/>
                    <a:pt x="6949" y="3248"/>
                  </a:cubicBezTo>
                  <a:cubicBezTo>
                    <a:pt x="6949" y="3288"/>
                    <a:pt x="6916" y="3321"/>
                    <a:pt x="6875" y="3321"/>
                  </a:cubicBezTo>
                  <a:close/>
                  <a:moveTo>
                    <a:pt x="6949" y="3035"/>
                  </a:moveTo>
                  <a:cubicBezTo>
                    <a:pt x="6949" y="3076"/>
                    <a:pt x="6916" y="3109"/>
                    <a:pt x="6875" y="3109"/>
                  </a:cubicBezTo>
                  <a:cubicBezTo>
                    <a:pt x="6835" y="3109"/>
                    <a:pt x="6802" y="3076"/>
                    <a:pt x="6802" y="3035"/>
                  </a:cubicBezTo>
                  <a:cubicBezTo>
                    <a:pt x="6802" y="2845"/>
                    <a:pt x="6802" y="2845"/>
                    <a:pt x="6802" y="2845"/>
                  </a:cubicBezTo>
                  <a:cubicBezTo>
                    <a:pt x="6802" y="2804"/>
                    <a:pt x="6835" y="2771"/>
                    <a:pt x="6875" y="2771"/>
                  </a:cubicBezTo>
                  <a:cubicBezTo>
                    <a:pt x="6916" y="2771"/>
                    <a:pt x="6949" y="2804"/>
                    <a:pt x="6949" y="2845"/>
                  </a:cubicBezTo>
                  <a:cubicBezTo>
                    <a:pt x="6949" y="3035"/>
                    <a:pt x="6949" y="3035"/>
                    <a:pt x="6949" y="3035"/>
                  </a:cubicBezTo>
                  <a:close/>
                  <a:moveTo>
                    <a:pt x="7388" y="2473"/>
                  </a:moveTo>
                  <a:cubicBezTo>
                    <a:pt x="7388" y="2432"/>
                    <a:pt x="7422" y="2399"/>
                    <a:pt x="7462" y="2399"/>
                  </a:cubicBezTo>
                  <a:cubicBezTo>
                    <a:pt x="7502" y="2399"/>
                    <a:pt x="7535" y="2432"/>
                    <a:pt x="7535" y="2473"/>
                  </a:cubicBezTo>
                  <a:cubicBezTo>
                    <a:pt x="7535" y="2514"/>
                    <a:pt x="7502" y="2546"/>
                    <a:pt x="7462" y="2546"/>
                  </a:cubicBezTo>
                  <a:cubicBezTo>
                    <a:pt x="7422" y="2546"/>
                    <a:pt x="7388" y="2514"/>
                    <a:pt x="7388" y="2473"/>
                  </a:cubicBezTo>
                  <a:close/>
                  <a:moveTo>
                    <a:pt x="7540" y="3047"/>
                  </a:moveTo>
                  <a:cubicBezTo>
                    <a:pt x="7540" y="3088"/>
                    <a:pt x="7507" y="3121"/>
                    <a:pt x="7466" y="3121"/>
                  </a:cubicBezTo>
                  <a:cubicBezTo>
                    <a:pt x="7426" y="3121"/>
                    <a:pt x="7393" y="3088"/>
                    <a:pt x="7393" y="3047"/>
                  </a:cubicBezTo>
                  <a:cubicBezTo>
                    <a:pt x="7393" y="2709"/>
                    <a:pt x="7393" y="2709"/>
                    <a:pt x="7393" y="2709"/>
                  </a:cubicBezTo>
                  <a:cubicBezTo>
                    <a:pt x="7393" y="2668"/>
                    <a:pt x="7426" y="2634"/>
                    <a:pt x="7466" y="2634"/>
                  </a:cubicBezTo>
                  <a:cubicBezTo>
                    <a:pt x="7507" y="2634"/>
                    <a:pt x="7540" y="2668"/>
                    <a:pt x="7540" y="2709"/>
                  </a:cubicBezTo>
                  <a:cubicBezTo>
                    <a:pt x="7540" y="3047"/>
                    <a:pt x="7540" y="3047"/>
                    <a:pt x="7540" y="3047"/>
                  </a:cubicBezTo>
                  <a:close/>
                  <a:moveTo>
                    <a:pt x="7455" y="409"/>
                  </a:moveTo>
                  <a:cubicBezTo>
                    <a:pt x="7495" y="409"/>
                    <a:pt x="7529" y="442"/>
                    <a:pt x="7529" y="483"/>
                  </a:cubicBezTo>
                  <a:cubicBezTo>
                    <a:pt x="7529" y="523"/>
                    <a:pt x="7495" y="556"/>
                    <a:pt x="7455" y="556"/>
                  </a:cubicBezTo>
                  <a:cubicBezTo>
                    <a:pt x="7414" y="556"/>
                    <a:pt x="7382" y="523"/>
                    <a:pt x="7382" y="483"/>
                  </a:cubicBezTo>
                  <a:cubicBezTo>
                    <a:pt x="7382" y="442"/>
                    <a:pt x="7414" y="409"/>
                    <a:pt x="7455" y="409"/>
                  </a:cubicBezTo>
                  <a:close/>
                  <a:moveTo>
                    <a:pt x="7179" y="681"/>
                  </a:moveTo>
                  <a:cubicBezTo>
                    <a:pt x="7219" y="681"/>
                    <a:pt x="7253" y="714"/>
                    <a:pt x="7253" y="754"/>
                  </a:cubicBezTo>
                  <a:cubicBezTo>
                    <a:pt x="7253" y="794"/>
                    <a:pt x="7219" y="828"/>
                    <a:pt x="7179" y="828"/>
                  </a:cubicBezTo>
                  <a:cubicBezTo>
                    <a:pt x="7139" y="828"/>
                    <a:pt x="7105" y="794"/>
                    <a:pt x="7105" y="754"/>
                  </a:cubicBezTo>
                  <a:cubicBezTo>
                    <a:pt x="7105" y="714"/>
                    <a:pt x="7139" y="681"/>
                    <a:pt x="7179" y="681"/>
                  </a:cubicBezTo>
                  <a:close/>
                  <a:moveTo>
                    <a:pt x="7105" y="967"/>
                  </a:moveTo>
                  <a:cubicBezTo>
                    <a:pt x="7105" y="926"/>
                    <a:pt x="7139" y="894"/>
                    <a:pt x="7179" y="894"/>
                  </a:cubicBezTo>
                  <a:cubicBezTo>
                    <a:pt x="7219" y="894"/>
                    <a:pt x="7253" y="926"/>
                    <a:pt x="7253" y="967"/>
                  </a:cubicBezTo>
                  <a:cubicBezTo>
                    <a:pt x="7253" y="1157"/>
                    <a:pt x="7253" y="1157"/>
                    <a:pt x="7253" y="1157"/>
                  </a:cubicBezTo>
                  <a:cubicBezTo>
                    <a:pt x="7253" y="1198"/>
                    <a:pt x="7219" y="1231"/>
                    <a:pt x="7179" y="1231"/>
                  </a:cubicBezTo>
                  <a:cubicBezTo>
                    <a:pt x="7139" y="1231"/>
                    <a:pt x="7105" y="1198"/>
                    <a:pt x="7105" y="1157"/>
                  </a:cubicBezTo>
                  <a:cubicBezTo>
                    <a:pt x="7105" y="967"/>
                    <a:pt x="7105" y="967"/>
                    <a:pt x="7105" y="967"/>
                  </a:cubicBezTo>
                  <a:close/>
                  <a:moveTo>
                    <a:pt x="6666" y="1529"/>
                  </a:moveTo>
                  <a:cubicBezTo>
                    <a:pt x="6666" y="1570"/>
                    <a:pt x="6633" y="1603"/>
                    <a:pt x="6592" y="1603"/>
                  </a:cubicBezTo>
                  <a:cubicBezTo>
                    <a:pt x="6552" y="1603"/>
                    <a:pt x="6519" y="1570"/>
                    <a:pt x="6519" y="1529"/>
                  </a:cubicBezTo>
                  <a:cubicBezTo>
                    <a:pt x="6519" y="1488"/>
                    <a:pt x="6552" y="1456"/>
                    <a:pt x="6592" y="1456"/>
                  </a:cubicBezTo>
                  <a:cubicBezTo>
                    <a:pt x="6633" y="1456"/>
                    <a:pt x="6666" y="1488"/>
                    <a:pt x="6666" y="1529"/>
                  </a:cubicBezTo>
                  <a:close/>
                  <a:moveTo>
                    <a:pt x="6514" y="955"/>
                  </a:moveTo>
                  <a:cubicBezTo>
                    <a:pt x="6514" y="914"/>
                    <a:pt x="6548" y="882"/>
                    <a:pt x="6588" y="882"/>
                  </a:cubicBezTo>
                  <a:cubicBezTo>
                    <a:pt x="6628" y="882"/>
                    <a:pt x="6661" y="914"/>
                    <a:pt x="6661" y="955"/>
                  </a:cubicBezTo>
                  <a:cubicBezTo>
                    <a:pt x="6661" y="1293"/>
                    <a:pt x="6661" y="1293"/>
                    <a:pt x="6661" y="1293"/>
                  </a:cubicBezTo>
                  <a:cubicBezTo>
                    <a:pt x="6661" y="1334"/>
                    <a:pt x="6628" y="1368"/>
                    <a:pt x="6588" y="1368"/>
                  </a:cubicBezTo>
                  <a:cubicBezTo>
                    <a:pt x="6548" y="1368"/>
                    <a:pt x="6514" y="1334"/>
                    <a:pt x="6514" y="1293"/>
                  </a:cubicBezTo>
                  <a:cubicBezTo>
                    <a:pt x="6514" y="955"/>
                    <a:pt x="6514" y="955"/>
                    <a:pt x="6514" y="955"/>
                  </a:cubicBezTo>
                  <a:close/>
                  <a:moveTo>
                    <a:pt x="5928" y="852"/>
                  </a:moveTo>
                  <a:cubicBezTo>
                    <a:pt x="5928" y="811"/>
                    <a:pt x="5961" y="778"/>
                    <a:pt x="6001" y="778"/>
                  </a:cubicBezTo>
                  <a:cubicBezTo>
                    <a:pt x="6042" y="778"/>
                    <a:pt x="6075" y="811"/>
                    <a:pt x="6075" y="852"/>
                  </a:cubicBezTo>
                  <a:cubicBezTo>
                    <a:pt x="6075" y="1043"/>
                    <a:pt x="6075" y="1043"/>
                    <a:pt x="6075" y="1043"/>
                  </a:cubicBezTo>
                  <a:cubicBezTo>
                    <a:pt x="6075" y="1083"/>
                    <a:pt x="6042" y="1117"/>
                    <a:pt x="6001" y="1117"/>
                  </a:cubicBezTo>
                  <a:cubicBezTo>
                    <a:pt x="5961" y="1117"/>
                    <a:pt x="5928" y="1083"/>
                    <a:pt x="5928" y="1042"/>
                  </a:cubicBezTo>
                  <a:cubicBezTo>
                    <a:pt x="5928" y="852"/>
                    <a:pt x="5928" y="852"/>
                    <a:pt x="5928" y="852"/>
                  </a:cubicBezTo>
                  <a:close/>
                  <a:moveTo>
                    <a:pt x="5718" y="826"/>
                  </a:moveTo>
                  <a:cubicBezTo>
                    <a:pt x="5759" y="826"/>
                    <a:pt x="5792" y="858"/>
                    <a:pt x="5792" y="899"/>
                  </a:cubicBezTo>
                  <a:cubicBezTo>
                    <a:pt x="5792" y="940"/>
                    <a:pt x="5759" y="973"/>
                    <a:pt x="5718" y="973"/>
                  </a:cubicBezTo>
                  <a:cubicBezTo>
                    <a:pt x="5678" y="973"/>
                    <a:pt x="5645" y="940"/>
                    <a:pt x="5645" y="899"/>
                  </a:cubicBezTo>
                  <a:cubicBezTo>
                    <a:pt x="5645" y="858"/>
                    <a:pt x="5678" y="826"/>
                    <a:pt x="5718" y="826"/>
                  </a:cubicBezTo>
                  <a:close/>
                  <a:moveTo>
                    <a:pt x="5068" y="815"/>
                  </a:moveTo>
                  <a:cubicBezTo>
                    <a:pt x="5068" y="774"/>
                    <a:pt x="5101" y="742"/>
                    <a:pt x="5142" y="742"/>
                  </a:cubicBezTo>
                  <a:cubicBezTo>
                    <a:pt x="5182" y="742"/>
                    <a:pt x="5215" y="774"/>
                    <a:pt x="5215" y="815"/>
                  </a:cubicBezTo>
                  <a:cubicBezTo>
                    <a:pt x="5215" y="1006"/>
                    <a:pt x="5215" y="1006"/>
                    <a:pt x="5215" y="1006"/>
                  </a:cubicBezTo>
                  <a:cubicBezTo>
                    <a:pt x="5215" y="1046"/>
                    <a:pt x="5182" y="1080"/>
                    <a:pt x="5142" y="1080"/>
                  </a:cubicBezTo>
                  <a:cubicBezTo>
                    <a:pt x="5101" y="1080"/>
                    <a:pt x="5068" y="1046"/>
                    <a:pt x="5068" y="1006"/>
                  </a:cubicBezTo>
                  <a:cubicBezTo>
                    <a:pt x="5068" y="815"/>
                    <a:pt x="5068" y="815"/>
                    <a:pt x="5068" y="815"/>
                  </a:cubicBezTo>
                  <a:close/>
                  <a:moveTo>
                    <a:pt x="5142" y="1141"/>
                  </a:moveTo>
                  <a:cubicBezTo>
                    <a:pt x="5182" y="1141"/>
                    <a:pt x="5215" y="1173"/>
                    <a:pt x="5215" y="1214"/>
                  </a:cubicBezTo>
                  <a:cubicBezTo>
                    <a:pt x="5215" y="1255"/>
                    <a:pt x="5182" y="1288"/>
                    <a:pt x="5142" y="1288"/>
                  </a:cubicBezTo>
                  <a:cubicBezTo>
                    <a:pt x="5101" y="1288"/>
                    <a:pt x="5068" y="1255"/>
                    <a:pt x="5068" y="1214"/>
                  </a:cubicBezTo>
                  <a:cubicBezTo>
                    <a:pt x="5068" y="1173"/>
                    <a:pt x="5101" y="1141"/>
                    <a:pt x="5142" y="1141"/>
                  </a:cubicBezTo>
                  <a:close/>
                  <a:moveTo>
                    <a:pt x="4846" y="409"/>
                  </a:moveTo>
                  <a:cubicBezTo>
                    <a:pt x="4887" y="409"/>
                    <a:pt x="4920" y="442"/>
                    <a:pt x="4920" y="483"/>
                  </a:cubicBezTo>
                  <a:cubicBezTo>
                    <a:pt x="4920" y="523"/>
                    <a:pt x="4887" y="556"/>
                    <a:pt x="4846" y="556"/>
                  </a:cubicBezTo>
                  <a:cubicBezTo>
                    <a:pt x="4806" y="556"/>
                    <a:pt x="4773" y="523"/>
                    <a:pt x="4773" y="483"/>
                  </a:cubicBezTo>
                  <a:cubicBezTo>
                    <a:pt x="4773" y="442"/>
                    <a:pt x="4806" y="409"/>
                    <a:pt x="4846" y="409"/>
                  </a:cubicBezTo>
                  <a:close/>
                  <a:moveTo>
                    <a:pt x="4571" y="681"/>
                  </a:moveTo>
                  <a:cubicBezTo>
                    <a:pt x="4611" y="681"/>
                    <a:pt x="4644" y="714"/>
                    <a:pt x="4644" y="754"/>
                  </a:cubicBezTo>
                  <a:cubicBezTo>
                    <a:pt x="4644" y="794"/>
                    <a:pt x="4611" y="828"/>
                    <a:pt x="4571" y="828"/>
                  </a:cubicBezTo>
                  <a:cubicBezTo>
                    <a:pt x="4531" y="828"/>
                    <a:pt x="4497" y="794"/>
                    <a:pt x="4497" y="754"/>
                  </a:cubicBezTo>
                  <a:cubicBezTo>
                    <a:pt x="4497" y="714"/>
                    <a:pt x="4531" y="681"/>
                    <a:pt x="4571" y="681"/>
                  </a:cubicBezTo>
                  <a:close/>
                  <a:moveTo>
                    <a:pt x="4497" y="967"/>
                  </a:moveTo>
                  <a:cubicBezTo>
                    <a:pt x="4497" y="926"/>
                    <a:pt x="4531" y="894"/>
                    <a:pt x="4571" y="894"/>
                  </a:cubicBezTo>
                  <a:cubicBezTo>
                    <a:pt x="4611" y="894"/>
                    <a:pt x="4644" y="926"/>
                    <a:pt x="4644" y="967"/>
                  </a:cubicBezTo>
                  <a:cubicBezTo>
                    <a:pt x="4644" y="1157"/>
                    <a:pt x="4644" y="1157"/>
                    <a:pt x="4644" y="1157"/>
                  </a:cubicBezTo>
                  <a:cubicBezTo>
                    <a:pt x="4644" y="1198"/>
                    <a:pt x="4611" y="1231"/>
                    <a:pt x="4571" y="1231"/>
                  </a:cubicBezTo>
                  <a:cubicBezTo>
                    <a:pt x="4531" y="1231"/>
                    <a:pt x="4497" y="1198"/>
                    <a:pt x="4497" y="1157"/>
                  </a:cubicBezTo>
                  <a:cubicBezTo>
                    <a:pt x="4497" y="967"/>
                    <a:pt x="4497" y="967"/>
                    <a:pt x="4497" y="967"/>
                  </a:cubicBezTo>
                  <a:close/>
                  <a:moveTo>
                    <a:pt x="3914" y="922"/>
                  </a:moveTo>
                  <a:cubicBezTo>
                    <a:pt x="3926" y="898"/>
                    <a:pt x="3951" y="882"/>
                    <a:pt x="3980" y="882"/>
                  </a:cubicBezTo>
                  <a:cubicBezTo>
                    <a:pt x="4020" y="882"/>
                    <a:pt x="4053" y="914"/>
                    <a:pt x="4053" y="955"/>
                  </a:cubicBezTo>
                  <a:cubicBezTo>
                    <a:pt x="4053" y="1293"/>
                    <a:pt x="4053" y="1293"/>
                    <a:pt x="4053" y="1293"/>
                  </a:cubicBezTo>
                  <a:cubicBezTo>
                    <a:pt x="4053" y="1334"/>
                    <a:pt x="4020" y="1368"/>
                    <a:pt x="3980" y="1368"/>
                  </a:cubicBezTo>
                  <a:cubicBezTo>
                    <a:pt x="3951" y="1368"/>
                    <a:pt x="3925" y="1350"/>
                    <a:pt x="3913" y="1326"/>
                  </a:cubicBezTo>
                  <a:cubicBezTo>
                    <a:pt x="3914" y="922"/>
                    <a:pt x="3914" y="922"/>
                    <a:pt x="3914" y="922"/>
                  </a:cubicBezTo>
                  <a:close/>
                  <a:moveTo>
                    <a:pt x="3913" y="1509"/>
                  </a:moveTo>
                  <a:cubicBezTo>
                    <a:pt x="3922" y="1478"/>
                    <a:pt x="3951" y="1456"/>
                    <a:pt x="3984" y="1456"/>
                  </a:cubicBezTo>
                  <a:cubicBezTo>
                    <a:pt x="4025" y="1456"/>
                    <a:pt x="4058" y="1488"/>
                    <a:pt x="4058" y="1529"/>
                  </a:cubicBezTo>
                  <a:cubicBezTo>
                    <a:pt x="4058" y="1570"/>
                    <a:pt x="4025" y="1603"/>
                    <a:pt x="3984" y="1603"/>
                  </a:cubicBezTo>
                  <a:cubicBezTo>
                    <a:pt x="3951" y="1603"/>
                    <a:pt x="3922" y="1580"/>
                    <a:pt x="3913" y="1549"/>
                  </a:cubicBezTo>
                  <a:cubicBezTo>
                    <a:pt x="3913" y="1509"/>
                    <a:pt x="3913" y="1509"/>
                    <a:pt x="3913" y="1509"/>
                  </a:cubicBezTo>
                  <a:close/>
                  <a:moveTo>
                    <a:pt x="3688" y="409"/>
                  </a:moveTo>
                  <a:cubicBezTo>
                    <a:pt x="3729" y="409"/>
                    <a:pt x="3762" y="442"/>
                    <a:pt x="3762" y="483"/>
                  </a:cubicBezTo>
                  <a:cubicBezTo>
                    <a:pt x="3762" y="523"/>
                    <a:pt x="3729" y="556"/>
                    <a:pt x="3688" y="556"/>
                  </a:cubicBezTo>
                  <a:cubicBezTo>
                    <a:pt x="3648" y="556"/>
                    <a:pt x="3615" y="523"/>
                    <a:pt x="3615" y="483"/>
                  </a:cubicBezTo>
                  <a:cubicBezTo>
                    <a:pt x="3615" y="442"/>
                    <a:pt x="3648" y="409"/>
                    <a:pt x="3688" y="409"/>
                  </a:cubicBezTo>
                  <a:close/>
                  <a:moveTo>
                    <a:pt x="3413" y="681"/>
                  </a:moveTo>
                  <a:cubicBezTo>
                    <a:pt x="3453" y="681"/>
                    <a:pt x="3486" y="714"/>
                    <a:pt x="3486" y="754"/>
                  </a:cubicBezTo>
                  <a:cubicBezTo>
                    <a:pt x="3486" y="794"/>
                    <a:pt x="3453" y="828"/>
                    <a:pt x="3413" y="828"/>
                  </a:cubicBezTo>
                  <a:cubicBezTo>
                    <a:pt x="3372" y="828"/>
                    <a:pt x="3339" y="794"/>
                    <a:pt x="3339" y="754"/>
                  </a:cubicBezTo>
                  <a:cubicBezTo>
                    <a:pt x="3339" y="714"/>
                    <a:pt x="3372" y="681"/>
                    <a:pt x="3413" y="681"/>
                  </a:cubicBezTo>
                  <a:close/>
                  <a:moveTo>
                    <a:pt x="3339" y="967"/>
                  </a:moveTo>
                  <a:cubicBezTo>
                    <a:pt x="3339" y="926"/>
                    <a:pt x="3372" y="894"/>
                    <a:pt x="3413" y="894"/>
                  </a:cubicBezTo>
                  <a:cubicBezTo>
                    <a:pt x="3453" y="894"/>
                    <a:pt x="3486" y="926"/>
                    <a:pt x="3486" y="967"/>
                  </a:cubicBezTo>
                  <a:cubicBezTo>
                    <a:pt x="3486" y="1157"/>
                    <a:pt x="3486" y="1157"/>
                    <a:pt x="3486" y="1157"/>
                  </a:cubicBezTo>
                  <a:cubicBezTo>
                    <a:pt x="3486" y="1198"/>
                    <a:pt x="3453" y="1231"/>
                    <a:pt x="3413" y="1231"/>
                  </a:cubicBezTo>
                  <a:cubicBezTo>
                    <a:pt x="3372" y="1231"/>
                    <a:pt x="3339" y="1198"/>
                    <a:pt x="3339" y="1157"/>
                  </a:cubicBezTo>
                  <a:cubicBezTo>
                    <a:pt x="3339" y="967"/>
                    <a:pt x="3339" y="967"/>
                    <a:pt x="3339" y="967"/>
                  </a:cubicBezTo>
                  <a:close/>
                  <a:moveTo>
                    <a:pt x="2900" y="1529"/>
                  </a:moveTo>
                  <a:cubicBezTo>
                    <a:pt x="2900" y="1570"/>
                    <a:pt x="2867" y="1603"/>
                    <a:pt x="2826" y="1603"/>
                  </a:cubicBezTo>
                  <a:cubicBezTo>
                    <a:pt x="2786" y="1603"/>
                    <a:pt x="2753" y="1570"/>
                    <a:pt x="2753" y="1529"/>
                  </a:cubicBezTo>
                  <a:cubicBezTo>
                    <a:pt x="2753" y="1488"/>
                    <a:pt x="2786" y="1456"/>
                    <a:pt x="2826" y="1456"/>
                  </a:cubicBezTo>
                  <a:cubicBezTo>
                    <a:pt x="2867" y="1456"/>
                    <a:pt x="2900" y="1488"/>
                    <a:pt x="2900" y="1529"/>
                  </a:cubicBezTo>
                  <a:close/>
                  <a:moveTo>
                    <a:pt x="2748" y="955"/>
                  </a:moveTo>
                  <a:cubicBezTo>
                    <a:pt x="2748" y="914"/>
                    <a:pt x="2781" y="882"/>
                    <a:pt x="2822" y="882"/>
                  </a:cubicBezTo>
                  <a:cubicBezTo>
                    <a:pt x="2862" y="882"/>
                    <a:pt x="2895" y="914"/>
                    <a:pt x="2895" y="955"/>
                  </a:cubicBezTo>
                  <a:cubicBezTo>
                    <a:pt x="2895" y="1293"/>
                    <a:pt x="2895" y="1293"/>
                    <a:pt x="2895" y="1293"/>
                  </a:cubicBezTo>
                  <a:cubicBezTo>
                    <a:pt x="2895" y="1334"/>
                    <a:pt x="2862" y="1368"/>
                    <a:pt x="2822" y="1368"/>
                  </a:cubicBezTo>
                  <a:cubicBezTo>
                    <a:pt x="2781" y="1368"/>
                    <a:pt x="2748" y="1334"/>
                    <a:pt x="2748" y="1293"/>
                  </a:cubicBezTo>
                  <a:cubicBezTo>
                    <a:pt x="2748" y="955"/>
                    <a:pt x="2748" y="955"/>
                    <a:pt x="2748" y="955"/>
                  </a:cubicBezTo>
                  <a:close/>
                  <a:moveTo>
                    <a:pt x="2162" y="852"/>
                  </a:moveTo>
                  <a:cubicBezTo>
                    <a:pt x="2162" y="811"/>
                    <a:pt x="2195" y="778"/>
                    <a:pt x="2235" y="778"/>
                  </a:cubicBezTo>
                  <a:cubicBezTo>
                    <a:pt x="2276" y="778"/>
                    <a:pt x="2309" y="811"/>
                    <a:pt x="2309" y="852"/>
                  </a:cubicBezTo>
                  <a:cubicBezTo>
                    <a:pt x="2309" y="1043"/>
                    <a:pt x="2309" y="1043"/>
                    <a:pt x="2309" y="1043"/>
                  </a:cubicBezTo>
                  <a:cubicBezTo>
                    <a:pt x="2309" y="1083"/>
                    <a:pt x="2276" y="1117"/>
                    <a:pt x="2235" y="1117"/>
                  </a:cubicBezTo>
                  <a:cubicBezTo>
                    <a:pt x="2195" y="1117"/>
                    <a:pt x="2162" y="1083"/>
                    <a:pt x="2162" y="1042"/>
                  </a:cubicBezTo>
                  <a:cubicBezTo>
                    <a:pt x="2162" y="852"/>
                    <a:pt x="2162" y="852"/>
                    <a:pt x="2162" y="852"/>
                  </a:cubicBezTo>
                  <a:close/>
                  <a:moveTo>
                    <a:pt x="1952" y="826"/>
                  </a:moveTo>
                  <a:cubicBezTo>
                    <a:pt x="1993" y="826"/>
                    <a:pt x="2026" y="858"/>
                    <a:pt x="2026" y="899"/>
                  </a:cubicBezTo>
                  <a:cubicBezTo>
                    <a:pt x="2026" y="940"/>
                    <a:pt x="1993" y="973"/>
                    <a:pt x="1952" y="973"/>
                  </a:cubicBezTo>
                  <a:cubicBezTo>
                    <a:pt x="1911" y="973"/>
                    <a:pt x="1879" y="940"/>
                    <a:pt x="1879" y="899"/>
                  </a:cubicBezTo>
                  <a:cubicBezTo>
                    <a:pt x="1879" y="858"/>
                    <a:pt x="1911" y="826"/>
                    <a:pt x="1952" y="826"/>
                  </a:cubicBezTo>
                  <a:close/>
                  <a:moveTo>
                    <a:pt x="1301" y="815"/>
                  </a:moveTo>
                  <a:cubicBezTo>
                    <a:pt x="1301" y="774"/>
                    <a:pt x="1334" y="742"/>
                    <a:pt x="1375" y="742"/>
                  </a:cubicBezTo>
                  <a:cubicBezTo>
                    <a:pt x="1416" y="742"/>
                    <a:pt x="1448" y="774"/>
                    <a:pt x="1448" y="815"/>
                  </a:cubicBezTo>
                  <a:cubicBezTo>
                    <a:pt x="1448" y="1006"/>
                    <a:pt x="1448" y="1006"/>
                    <a:pt x="1448" y="1006"/>
                  </a:cubicBezTo>
                  <a:cubicBezTo>
                    <a:pt x="1448" y="1046"/>
                    <a:pt x="1416" y="1080"/>
                    <a:pt x="1375" y="1080"/>
                  </a:cubicBezTo>
                  <a:cubicBezTo>
                    <a:pt x="1334" y="1080"/>
                    <a:pt x="1301" y="1046"/>
                    <a:pt x="1301" y="1006"/>
                  </a:cubicBezTo>
                  <a:cubicBezTo>
                    <a:pt x="1301" y="815"/>
                    <a:pt x="1301" y="815"/>
                    <a:pt x="1301" y="815"/>
                  </a:cubicBezTo>
                  <a:close/>
                  <a:moveTo>
                    <a:pt x="1375" y="1141"/>
                  </a:moveTo>
                  <a:cubicBezTo>
                    <a:pt x="1416" y="1141"/>
                    <a:pt x="1448" y="1173"/>
                    <a:pt x="1448" y="1214"/>
                  </a:cubicBezTo>
                  <a:cubicBezTo>
                    <a:pt x="1448" y="1255"/>
                    <a:pt x="1416" y="1288"/>
                    <a:pt x="1375" y="1288"/>
                  </a:cubicBezTo>
                  <a:cubicBezTo>
                    <a:pt x="1334" y="1288"/>
                    <a:pt x="1301" y="1255"/>
                    <a:pt x="1301" y="1214"/>
                  </a:cubicBezTo>
                  <a:cubicBezTo>
                    <a:pt x="1301" y="1173"/>
                    <a:pt x="1334" y="1141"/>
                    <a:pt x="1375" y="1141"/>
                  </a:cubicBezTo>
                  <a:close/>
                  <a:moveTo>
                    <a:pt x="1080" y="409"/>
                  </a:moveTo>
                  <a:cubicBezTo>
                    <a:pt x="1121" y="409"/>
                    <a:pt x="1154" y="442"/>
                    <a:pt x="1154" y="483"/>
                  </a:cubicBezTo>
                  <a:cubicBezTo>
                    <a:pt x="1154" y="523"/>
                    <a:pt x="1121" y="556"/>
                    <a:pt x="1080" y="556"/>
                  </a:cubicBezTo>
                  <a:cubicBezTo>
                    <a:pt x="1040" y="556"/>
                    <a:pt x="1007" y="523"/>
                    <a:pt x="1007" y="483"/>
                  </a:cubicBezTo>
                  <a:cubicBezTo>
                    <a:pt x="1007" y="442"/>
                    <a:pt x="1040" y="409"/>
                    <a:pt x="1080" y="409"/>
                  </a:cubicBezTo>
                  <a:close/>
                  <a:moveTo>
                    <a:pt x="805" y="681"/>
                  </a:moveTo>
                  <a:cubicBezTo>
                    <a:pt x="845" y="681"/>
                    <a:pt x="878" y="714"/>
                    <a:pt x="878" y="754"/>
                  </a:cubicBezTo>
                  <a:cubicBezTo>
                    <a:pt x="878" y="794"/>
                    <a:pt x="845" y="828"/>
                    <a:pt x="805" y="828"/>
                  </a:cubicBezTo>
                  <a:cubicBezTo>
                    <a:pt x="764" y="828"/>
                    <a:pt x="731" y="794"/>
                    <a:pt x="731" y="754"/>
                  </a:cubicBezTo>
                  <a:cubicBezTo>
                    <a:pt x="731" y="714"/>
                    <a:pt x="764" y="681"/>
                    <a:pt x="805" y="681"/>
                  </a:cubicBezTo>
                  <a:close/>
                  <a:moveTo>
                    <a:pt x="731" y="967"/>
                  </a:moveTo>
                  <a:cubicBezTo>
                    <a:pt x="731" y="926"/>
                    <a:pt x="764" y="894"/>
                    <a:pt x="805" y="894"/>
                  </a:cubicBezTo>
                  <a:cubicBezTo>
                    <a:pt x="845" y="894"/>
                    <a:pt x="878" y="926"/>
                    <a:pt x="878" y="967"/>
                  </a:cubicBezTo>
                  <a:cubicBezTo>
                    <a:pt x="878" y="1157"/>
                    <a:pt x="878" y="1157"/>
                    <a:pt x="878" y="1157"/>
                  </a:cubicBezTo>
                  <a:cubicBezTo>
                    <a:pt x="878" y="1198"/>
                    <a:pt x="845" y="1231"/>
                    <a:pt x="805" y="1231"/>
                  </a:cubicBezTo>
                  <a:cubicBezTo>
                    <a:pt x="764" y="1231"/>
                    <a:pt x="731" y="1198"/>
                    <a:pt x="731" y="1157"/>
                  </a:cubicBezTo>
                  <a:cubicBezTo>
                    <a:pt x="731" y="967"/>
                    <a:pt x="731" y="967"/>
                    <a:pt x="731" y="967"/>
                  </a:cubicBezTo>
                  <a:close/>
                  <a:moveTo>
                    <a:pt x="292" y="1529"/>
                  </a:moveTo>
                  <a:cubicBezTo>
                    <a:pt x="292" y="1570"/>
                    <a:pt x="258" y="1603"/>
                    <a:pt x="218" y="1603"/>
                  </a:cubicBezTo>
                  <a:cubicBezTo>
                    <a:pt x="178" y="1603"/>
                    <a:pt x="145" y="1570"/>
                    <a:pt x="145" y="1529"/>
                  </a:cubicBezTo>
                  <a:cubicBezTo>
                    <a:pt x="145" y="1488"/>
                    <a:pt x="178" y="1456"/>
                    <a:pt x="218" y="1456"/>
                  </a:cubicBezTo>
                  <a:cubicBezTo>
                    <a:pt x="258" y="1456"/>
                    <a:pt x="292" y="1488"/>
                    <a:pt x="292" y="1529"/>
                  </a:cubicBezTo>
                  <a:close/>
                  <a:moveTo>
                    <a:pt x="140" y="955"/>
                  </a:moveTo>
                  <a:cubicBezTo>
                    <a:pt x="140" y="914"/>
                    <a:pt x="173" y="882"/>
                    <a:pt x="214" y="882"/>
                  </a:cubicBezTo>
                  <a:cubicBezTo>
                    <a:pt x="254" y="882"/>
                    <a:pt x="287" y="914"/>
                    <a:pt x="287" y="955"/>
                  </a:cubicBezTo>
                  <a:cubicBezTo>
                    <a:pt x="287" y="1293"/>
                    <a:pt x="287" y="1293"/>
                    <a:pt x="287" y="1293"/>
                  </a:cubicBezTo>
                  <a:cubicBezTo>
                    <a:pt x="287" y="1334"/>
                    <a:pt x="254" y="1368"/>
                    <a:pt x="214" y="1368"/>
                  </a:cubicBezTo>
                  <a:cubicBezTo>
                    <a:pt x="173" y="1368"/>
                    <a:pt x="140" y="1334"/>
                    <a:pt x="140" y="1293"/>
                  </a:cubicBezTo>
                  <a:cubicBezTo>
                    <a:pt x="140" y="955"/>
                    <a:pt x="140" y="955"/>
                    <a:pt x="140" y="95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0" name="Freeform 44"/>
            <p:cNvSpPr>
              <a:spLocks/>
            </p:cNvSpPr>
            <p:nvPr userDrawn="1"/>
          </p:nvSpPr>
          <p:spPr bwMode="auto">
            <a:xfrm>
              <a:off x="2070100" y="1039813"/>
              <a:ext cx="176213" cy="579438"/>
            </a:xfrm>
            <a:custGeom>
              <a:avLst/>
              <a:gdLst>
                <a:gd name="T0" fmla="*/ 73 w 147"/>
                <a:gd name="T1" fmla="*/ 486 h 486"/>
                <a:gd name="T2" fmla="*/ 147 w 147"/>
                <a:gd name="T3" fmla="*/ 412 h 486"/>
                <a:gd name="T4" fmla="*/ 147 w 147"/>
                <a:gd name="T5" fmla="*/ 74 h 486"/>
                <a:gd name="T6" fmla="*/ 73 w 147"/>
                <a:gd name="T7" fmla="*/ 0 h 486"/>
                <a:gd name="T8" fmla="*/ 0 w 147"/>
                <a:gd name="T9" fmla="*/ 74 h 486"/>
                <a:gd name="T10" fmla="*/ 0 w 147"/>
                <a:gd name="T11" fmla="*/ 412 h 486"/>
                <a:gd name="T12" fmla="*/ 73 w 1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147" h="486">
                  <a:moveTo>
                    <a:pt x="73" y="486"/>
                  </a:moveTo>
                  <a:cubicBezTo>
                    <a:pt x="113" y="486"/>
                    <a:pt x="147" y="453"/>
                    <a:pt x="147" y="412"/>
                  </a:cubicBezTo>
                  <a:cubicBezTo>
                    <a:pt x="147" y="412"/>
                    <a:pt x="147" y="412"/>
                    <a:pt x="147" y="74"/>
                  </a:cubicBezTo>
                  <a:cubicBezTo>
                    <a:pt x="147" y="33"/>
                    <a:pt x="113" y="0"/>
                    <a:pt x="73" y="0"/>
                  </a:cubicBezTo>
                  <a:cubicBezTo>
                    <a:pt x="32" y="0"/>
                    <a:pt x="0" y="33"/>
                    <a:pt x="0" y="74"/>
                  </a:cubicBezTo>
                  <a:cubicBezTo>
                    <a:pt x="0" y="74"/>
                    <a:pt x="0" y="74"/>
                    <a:pt x="0" y="412"/>
                  </a:cubicBezTo>
                  <a:cubicBezTo>
                    <a:pt x="0" y="453"/>
                    <a:pt x="32" y="486"/>
                    <a:pt x="73" y="48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1" name="Freeform 45"/>
            <p:cNvSpPr>
              <a:spLocks/>
            </p:cNvSpPr>
            <p:nvPr userDrawn="1"/>
          </p:nvSpPr>
          <p:spPr bwMode="auto">
            <a:xfrm>
              <a:off x="3449638" y="1258888"/>
              <a:ext cx="176213" cy="404813"/>
            </a:xfrm>
            <a:custGeom>
              <a:avLst/>
              <a:gdLst>
                <a:gd name="T0" fmla="*/ 74 w 148"/>
                <a:gd name="T1" fmla="*/ 339 h 339"/>
                <a:gd name="T2" fmla="*/ 148 w 148"/>
                <a:gd name="T3" fmla="*/ 265 h 339"/>
                <a:gd name="T4" fmla="*/ 148 w 148"/>
                <a:gd name="T5" fmla="*/ 74 h 339"/>
                <a:gd name="T6" fmla="*/ 74 w 148"/>
                <a:gd name="T7" fmla="*/ 0 h 339"/>
                <a:gd name="T8" fmla="*/ 0 w 148"/>
                <a:gd name="T9" fmla="*/ 74 h 339"/>
                <a:gd name="T10" fmla="*/ 0 w 148"/>
                <a:gd name="T11" fmla="*/ 265 h 339"/>
                <a:gd name="T12" fmla="*/ 74 w 148"/>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48" h="339">
                  <a:moveTo>
                    <a:pt x="74" y="339"/>
                  </a:moveTo>
                  <a:cubicBezTo>
                    <a:pt x="115" y="339"/>
                    <a:pt x="148" y="306"/>
                    <a:pt x="148" y="265"/>
                  </a:cubicBezTo>
                  <a:cubicBezTo>
                    <a:pt x="148" y="265"/>
                    <a:pt x="148" y="265"/>
                    <a:pt x="148" y="74"/>
                  </a:cubicBezTo>
                  <a:cubicBezTo>
                    <a:pt x="148" y="33"/>
                    <a:pt x="115" y="0"/>
                    <a:pt x="74" y="0"/>
                  </a:cubicBezTo>
                  <a:cubicBezTo>
                    <a:pt x="33" y="0"/>
                    <a:pt x="0" y="33"/>
                    <a:pt x="0" y="74"/>
                  </a:cubicBezTo>
                  <a:cubicBezTo>
                    <a:pt x="0" y="74"/>
                    <a:pt x="0" y="74"/>
                    <a:pt x="0" y="265"/>
                  </a:cubicBezTo>
                  <a:cubicBezTo>
                    <a:pt x="0" y="306"/>
                    <a:pt x="33" y="339"/>
                    <a:pt x="74" y="3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2" name="Oval 46"/>
            <p:cNvSpPr>
              <a:spLocks noChangeArrowheads="1"/>
            </p:cNvSpPr>
            <p:nvPr userDrawn="1"/>
          </p:nvSpPr>
          <p:spPr bwMode="auto">
            <a:xfrm>
              <a:off x="1714500" y="612776"/>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3" name="Freeform 47"/>
            <p:cNvSpPr>
              <a:spLocks/>
            </p:cNvSpPr>
            <p:nvPr userDrawn="1"/>
          </p:nvSpPr>
          <p:spPr bwMode="auto">
            <a:xfrm>
              <a:off x="2760663" y="1162051"/>
              <a:ext cx="174625" cy="401638"/>
            </a:xfrm>
            <a:custGeom>
              <a:avLst/>
              <a:gdLst>
                <a:gd name="T0" fmla="*/ 73 w 147"/>
                <a:gd name="T1" fmla="*/ 337 h 337"/>
                <a:gd name="T2" fmla="*/ 147 w 147"/>
                <a:gd name="T3" fmla="*/ 264 h 337"/>
                <a:gd name="T4" fmla="*/ 147 w 147"/>
                <a:gd name="T5" fmla="*/ 74 h 337"/>
                <a:gd name="T6" fmla="*/ 73 w 147"/>
                <a:gd name="T7" fmla="*/ 0 h 337"/>
                <a:gd name="T8" fmla="*/ 0 w 147"/>
                <a:gd name="T9" fmla="*/ 74 h 337"/>
                <a:gd name="T10" fmla="*/ 0 w 147"/>
                <a:gd name="T11" fmla="*/ 264 h 337"/>
                <a:gd name="T12" fmla="*/ 73 w 147"/>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147" h="337">
                  <a:moveTo>
                    <a:pt x="73" y="337"/>
                  </a:moveTo>
                  <a:cubicBezTo>
                    <a:pt x="114" y="337"/>
                    <a:pt x="147" y="305"/>
                    <a:pt x="147" y="264"/>
                  </a:cubicBezTo>
                  <a:cubicBezTo>
                    <a:pt x="147" y="264"/>
                    <a:pt x="147" y="264"/>
                    <a:pt x="147" y="74"/>
                  </a:cubicBezTo>
                  <a:cubicBezTo>
                    <a:pt x="147" y="33"/>
                    <a:pt x="114" y="0"/>
                    <a:pt x="73" y="0"/>
                  </a:cubicBezTo>
                  <a:cubicBezTo>
                    <a:pt x="32" y="0"/>
                    <a:pt x="0" y="33"/>
                    <a:pt x="0" y="74"/>
                  </a:cubicBezTo>
                  <a:cubicBezTo>
                    <a:pt x="0" y="74"/>
                    <a:pt x="0" y="74"/>
                    <a:pt x="0" y="264"/>
                  </a:cubicBezTo>
                  <a:cubicBezTo>
                    <a:pt x="0" y="305"/>
                    <a:pt x="32" y="337"/>
                    <a:pt x="73" y="33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4" name="Oval 48"/>
            <p:cNvSpPr>
              <a:spLocks noChangeArrowheads="1"/>
            </p:cNvSpPr>
            <p:nvPr userDrawn="1"/>
          </p:nvSpPr>
          <p:spPr bwMode="auto">
            <a:xfrm>
              <a:off x="2070100" y="803276"/>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5" name="Oval 49"/>
            <p:cNvSpPr>
              <a:spLocks noChangeArrowheads="1"/>
            </p:cNvSpPr>
            <p:nvPr userDrawn="1"/>
          </p:nvSpPr>
          <p:spPr bwMode="auto">
            <a:xfrm>
              <a:off x="3449638" y="1022351"/>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4" name="Retângulo 3"/>
          <p:cNvSpPr/>
          <p:nvPr userDrawn="1"/>
        </p:nvSpPr>
        <p:spPr>
          <a:xfrm>
            <a:off x="0" y="6768251"/>
            <a:ext cx="9144000" cy="89749"/>
          </a:xfrm>
          <a:prstGeom prst="rect">
            <a:avLst/>
          </a:prstGeom>
          <a:solidFill>
            <a:srgbClr val="6F7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p:cNvSpPr/>
          <p:nvPr userDrawn="1"/>
        </p:nvSpPr>
        <p:spPr>
          <a:xfrm flipV="1">
            <a:off x="0" y="6722532"/>
            <a:ext cx="9144000" cy="45719"/>
          </a:xfrm>
          <a:prstGeom prst="rect">
            <a:avLst/>
          </a:prstGeom>
          <a:solidFill>
            <a:srgbClr val="41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userDrawn="1"/>
        </p:nvSpPr>
        <p:spPr>
          <a:xfrm>
            <a:off x="3838466" y="2187575"/>
            <a:ext cx="1467068" cy="1323439"/>
          </a:xfrm>
          <a:prstGeom prst="rect">
            <a:avLst/>
          </a:prstGeom>
          <a:noFill/>
        </p:spPr>
        <p:txBody>
          <a:bodyPr wrap="none" rtlCol="0">
            <a:spAutoFit/>
          </a:bodyPr>
          <a:lstStyle/>
          <a:p>
            <a:r>
              <a:rPr lang="pt-BR" sz="8000" b="1">
                <a:solidFill>
                  <a:srgbClr val="85847F"/>
                </a:solidFill>
              </a:rPr>
              <a:t>IET</a:t>
            </a:r>
          </a:p>
        </p:txBody>
      </p:sp>
    </p:spTree>
    <p:extLst>
      <p:ext uri="{BB962C8B-B14F-4D97-AF65-F5344CB8AC3E}">
        <p14:creationId xmlns:p14="http://schemas.microsoft.com/office/powerpoint/2010/main" val="390706296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IIS - ÍNDICE INTERMEDIO DE SATISFACCIÓN ">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7" name="Retângulo 56"/>
          <p:cNvSpPr/>
          <p:nvPr userDrawn="1"/>
        </p:nvSpPr>
        <p:spPr>
          <a:xfrm>
            <a:off x="0" y="2631545"/>
            <a:ext cx="9144000" cy="4226455"/>
          </a:xfrm>
          <a:prstGeom prst="rect">
            <a:avLst/>
          </a:prstGeom>
          <a:solidFill>
            <a:schemeClr val="tx1">
              <a:lumMod val="65000"/>
              <a:lumOff val="3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6" name="Grupo 55"/>
          <p:cNvGrpSpPr/>
          <p:nvPr userDrawn="1"/>
        </p:nvGrpSpPr>
        <p:grpSpPr>
          <a:xfrm>
            <a:off x="0" y="33864"/>
            <a:ext cx="9144000" cy="5632450"/>
            <a:chOff x="0" y="612776"/>
            <a:chExt cx="9144000" cy="5632450"/>
          </a:xfrm>
          <a:solidFill>
            <a:schemeClr val="bg1"/>
          </a:solidFill>
          <a:effectLst/>
        </p:grpSpPr>
        <p:sp>
          <p:nvSpPr>
            <p:cNvPr id="11" name="Oval 5"/>
            <p:cNvSpPr>
              <a:spLocks noChangeArrowheads="1"/>
            </p:cNvSpPr>
            <p:nvPr userDrawn="1"/>
          </p:nvSpPr>
          <p:spPr bwMode="auto">
            <a:xfrm>
              <a:off x="2770188" y="6069013"/>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2" name="Oval 6"/>
            <p:cNvSpPr>
              <a:spLocks noChangeArrowheads="1"/>
            </p:cNvSpPr>
            <p:nvPr userDrawn="1"/>
          </p:nvSpPr>
          <p:spPr bwMode="auto">
            <a:xfrm>
              <a:off x="3468688" y="5881688"/>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3" name="Oval 7"/>
            <p:cNvSpPr>
              <a:spLocks noChangeArrowheads="1"/>
            </p:cNvSpPr>
            <p:nvPr userDrawn="1"/>
          </p:nvSpPr>
          <p:spPr bwMode="auto">
            <a:xfrm>
              <a:off x="4149725" y="5659438"/>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4" name="Oval 8"/>
            <p:cNvSpPr>
              <a:spLocks noChangeArrowheads="1"/>
            </p:cNvSpPr>
            <p:nvPr userDrawn="1"/>
          </p:nvSpPr>
          <p:spPr bwMode="auto">
            <a:xfrm>
              <a:off x="4837113" y="5881688"/>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5" name="Freeform 9"/>
            <p:cNvSpPr>
              <a:spLocks/>
            </p:cNvSpPr>
            <p:nvPr userDrawn="1"/>
          </p:nvSpPr>
          <p:spPr bwMode="auto">
            <a:xfrm>
              <a:off x="2414588" y="5237163"/>
              <a:ext cx="174625" cy="581025"/>
            </a:xfrm>
            <a:custGeom>
              <a:avLst/>
              <a:gdLst>
                <a:gd name="T0" fmla="*/ 74 w 147"/>
                <a:gd name="T1" fmla="*/ 0 h 487"/>
                <a:gd name="T2" fmla="*/ 0 w 147"/>
                <a:gd name="T3" fmla="*/ 74 h 487"/>
                <a:gd name="T4" fmla="*/ 0 w 147"/>
                <a:gd name="T5" fmla="*/ 412 h 487"/>
                <a:gd name="T6" fmla="*/ 74 w 147"/>
                <a:gd name="T7" fmla="*/ 487 h 487"/>
                <a:gd name="T8" fmla="*/ 147 w 147"/>
                <a:gd name="T9" fmla="*/ 412 h 487"/>
                <a:gd name="T10" fmla="*/ 147 w 147"/>
                <a:gd name="T11" fmla="*/ 74 h 487"/>
                <a:gd name="T12" fmla="*/ 74 w 147"/>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147" h="487">
                  <a:moveTo>
                    <a:pt x="74" y="0"/>
                  </a:moveTo>
                  <a:cubicBezTo>
                    <a:pt x="33" y="0"/>
                    <a:pt x="0" y="33"/>
                    <a:pt x="0" y="74"/>
                  </a:cubicBezTo>
                  <a:cubicBezTo>
                    <a:pt x="0" y="74"/>
                    <a:pt x="0" y="74"/>
                    <a:pt x="0" y="412"/>
                  </a:cubicBezTo>
                  <a:cubicBezTo>
                    <a:pt x="0" y="453"/>
                    <a:pt x="33" y="487"/>
                    <a:pt x="74" y="487"/>
                  </a:cubicBezTo>
                  <a:cubicBezTo>
                    <a:pt x="115" y="487"/>
                    <a:pt x="147" y="453"/>
                    <a:pt x="147" y="412"/>
                  </a:cubicBezTo>
                  <a:cubicBezTo>
                    <a:pt x="147" y="412"/>
                    <a:pt x="147" y="412"/>
                    <a:pt x="147" y="74"/>
                  </a:cubicBezTo>
                  <a:cubicBezTo>
                    <a:pt x="147" y="33"/>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6" name="Freeform 10"/>
            <p:cNvSpPr>
              <a:spLocks/>
            </p:cNvSpPr>
            <p:nvPr userDrawn="1"/>
          </p:nvSpPr>
          <p:spPr bwMode="auto">
            <a:xfrm>
              <a:off x="4149725" y="5194301"/>
              <a:ext cx="174625" cy="403225"/>
            </a:xfrm>
            <a:custGeom>
              <a:avLst/>
              <a:gdLst>
                <a:gd name="T0" fmla="*/ 74 w 147"/>
                <a:gd name="T1" fmla="*/ 0 h 338"/>
                <a:gd name="T2" fmla="*/ 0 w 147"/>
                <a:gd name="T3" fmla="*/ 73 h 338"/>
                <a:gd name="T4" fmla="*/ 0 w 147"/>
                <a:gd name="T5" fmla="*/ 264 h 338"/>
                <a:gd name="T6" fmla="*/ 74 w 147"/>
                <a:gd name="T7" fmla="*/ 338 h 338"/>
                <a:gd name="T8" fmla="*/ 147 w 147"/>
                <a:gd name="T9" fmla="*/ 264 h 338"/>
                <a:gd name="T10" fmla="*/ 147 w 147"/>
                <a:gd name="T11" fmla="*/ 73 h 338"/>
                <a:gd name="T12" fmla="*/ 74 w 147"/>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47" h="338">
                  <a:moveTo>
                    <a:pt x="74" y="0"/>
                  </a:moveTo>
                  <a:cubicBezTo>
                    <a:pt x="33" y="0"/>
                    <a:pt x="0" y="32"/>
                    <a:pt x="0" y="73"/>
                  </a:cubicBezTo>
                  <a:cubicBezTo>
                    <a:pt x="0" y="73"/>
                    <a:pt x="0" y="73"/>
                    <a:pt x="0" y="264"/>
                  </a:cubicBezTo>
                  <a:cubicBezTo>
                    <a:pt x="0" y="305"/>
                    <a:pt x="33" y="338"/>
                    <a:pt x="74" y="338"/>
                  </a:cubicBezTo>
                  <a:cubicBezTo>
                    <a:pt x="115" y="338"/>
                    <a:pt x="147" y="305"/>
                    <a:pt x="147" y="264"/>
                  </a:cubicBezTo>
                  <a:cubicBezTo>
                    <a:pt x="147" y="264"/>
                    <a:pt x="147" y="264"/>
                    <a:pt x="147" y="73"/>
                  </a:cubicBezTo>
                  <a:cubicBezTo>
                    <a:pt x="147"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7" name="Oval 11"/>
            <p:cNvSpPr>
              <a:spLocks noChangeArrowheads="1"/>
            </p:cNvSpPr>
            <p:nvPr userDrawn="1"/>
          </p:nvSpPr>
          <p:spPr bwMode="auto">
            <a:xfrm>
              <a:off x="354013" y="5881688"/>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8" name="Oval 12"/>
            <p:cNvSpPr>
              <a:spLocks noChangeArrowheads="1"/>
            </p:cNvSpPr>
            <p:nvPr userDrawn="1"/>
          </p:nvSpPr>
          <p:spPr bwMode="auto">
            <a:xfrm>
              <a:off x="2414588" y="5878513"/>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9" name="Oval 13"/>
            <p:cNvSpPr>
              <a:spLocks noChangeArrowheads="1"/>
            </p:cNvSpPr>
            <p:nvPr userDrawn="1"/>
          </p:nvSpPr>
          <p:spPr bwMode="auto">
            <a:xfrm>
              <a:off x="1035050" y="5659438"/>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 name="Freeform 14"/>
            <p:cNvSpPr>
              <a:spLocks/>
            </p:cNvSpPr>
            <p:nvPr userDrawn="1"/>
          </p:nvSpPr>
          <p:spPr bwMode="auto">
            <a:xfrm>
              <a:off x="1724025" y="5294313"/>
              <a:ext cx="176213" cy="401638"/>
            </a:xfrm>
            <a:custGeom>
              <a:avLst/>
              <a:gdLst>
                <a:gd name="T0" fmla="*/ 74 w 148"/>
                <a:gd name="T1" fmla="*/ 0 h 337"/>
                <a:gd name="T2" fmla="*/ 0 w 148"/>
                <a:gd name="T3" fmla="*/ 73 h 337"/>
                <a:gd name="T4" fmla="*/ 0 w 148"/>
                <a:gd name="T5" fmla="*/ 264 h 337"/>
                <a:gd name="T6" fmla="*/ 74 w 148"/>
                <a:gd name="T7" fmla="*/ 337 h 337"/>
                <a:gd name="T8" fmla="*/ 148 w 148"/>
                <a:gd name="T9" fmla="*/ 264 h 337"/>
                <a:gd name="T10" fmla="*/ 148 w 148"/>
                <a:gd name="T11" fmla="*/ 73 h 337"/>
                <a:gd name="T12" fmla="*/ 74 w 148"/>
                <a:gd name="T13" fmla="*/ 0 h 337"/>
              </a:gdLst>
              <a:ahLst/>
              <a:cxnLst>
                <a:cxn ang="0">
                  <a:pos x="T0" y="T1"/>
                </a:cxn>
                <a:cxn ang="0">
                  <a:pos x="T2" y="T3"/>
                </a:cxn>
                <a:cxn ang="0">
                  <a:pos x="T4" y="T5"/>
                </a:cxn>
                <a:cxn ang="0">
                  <a:pos x="T6" y="T7"/>
                </a:cxn>
                <a:cxn ang="0">
                  <a:pos x="T8" y="T9"/>
                </a:cxn>
                <a:cxn ang="0">
                  <a:pos x="T10" y="T11"/>
                </a:cxn>
                <a:cxn ang="0">
                  <a:pos x="T12" y="T13"/>
                </a:cxn>
              </a:cxnLst>
              <a:rect l="0" t="0" r="r" b="b"/>
              <a:pathLst>
                <a:path w="148" h="337">
                  <a:moveTo>
                    <a:pt x="74" y="0"/>
                  </a:moveTo>
                  <a:cubicBezTo>
                    <a:pt x="34" y="0"/>
                    <a:pt x="0" y="33"/>
                    <a:pt x="0" y="73"/>
                  </a:cubicBezTo>
                  <a:cubicBezTo>
                    <a:pt x="0" y="73"/>
                    <a:pt x="0" y="73"/>
                    <a:pt x="0" y="264"/>
                  </a:cubicBezTo>
                  <a:cubicBezTo>
                    <a:pt x="0" y="304"/>
                    <a:pt x="34" y="337"/>
                    <a:pt x="74" y="337"/>
                  </a:cubicBezTo>
                  <a:cubicBezTo>
                    <a:pt x="115" y="337"/>
                    <a:pt x="148" y="304"/>
                    <a:pt x="148" y="264"/>
                  </a:cubicBezTo>
                  <a:cubicBezTo>
                    <a:pt x="148" y="264"/>
                    <a:pt x="148" y="264"/>
                    <a:pt x="148" y="73"/>
                  </a:cubicBezTo>
                  <a:cubicBezTo>
                    <a:pt x="148" y="33"/>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 name="Freeform 15"/>
            <p:cNvSpPr>
              <a:spLocks/>
            </p:cNvSpPr>
            <p:nvPr userDrawn="1"/>
          </p:nvSpPr>
          <p:spPr bwMode="auto">
            <a:xfrm>
              <a:off x="1035050" y="5194301"/>
              <a:ext cx="174625" cy="403225"/>
            </a:xfrm>
            <a:custGeom>
              <a:avLst/>
              <a:gdLst>
                <a:gd name="T0" fmla="*/ 74 w 147"/>
                <a:gd name="T1" fmla="*/ 0 h 338"/>
                <a:gd name="T2" fmla="*/ 0 w 147"/>
                <a:gd name="T3" fmla="*/ 73 h 338"/>
                <a:gd name="T4" fmla="*/ 0 w 147"/>
                <a:gd name="T5" fmla="*/ 264 h 338"/>
                <a:gd name="T6" fmla="*/ 74 w 147"/>
                <a:gd name="T7" fmla="*/ 338 h 338"/>
                <a:gd name="T8" fmla="*/ 147 w 147"/>
                <a:gd name="T9" fmla="*/ 264 h 338"/>
                <a:gd name="T10" fmla="*/ 147 w 147"/>
                <a:gd name="T11" fmla="*/ 73 h 338"/>
                <a:gd name="T12" fmla="*/ 74 w 147"/>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47" h="338">
                  <a:moveTo>
                    <a:pt x="74" y="0"/>
                  </a:moveTo>
                  <a:cubicBezTo>
                    <a:pt x="33" y="0"/>
                    <a:pt x="0" y="32"/>
                    <a:pt x="0" y="73"/>
                  </a:cubicBezTo>
                  <a:cubicBezTo>
                    <a:pt x="0" y="73"/>
                    <a:pt x="0" y="73"/>
                    <a:pt x="0" y="264"/>
                  </a:cubicBezTo>
                  <a:cubicBezTo>
                    <a:pt x="0" y="305"/>
                    <a:pt x="33" y="338"/>
                    <a:pt x="74" y="338"/>
                  </a:cubicBezTo>
                  <a:cubicBezTo>
                    <a:pt x="114" y="338"/>
                    <a:pt x="147" y="305"/>
                    <a:pt x="147" y="264"/>
                  </a:cubicBezTo>
                  <a:cubicBezTo>
                    <a:pt x="147" y="264"/>
                    <a:pt x="147" y="264"/>
                    <a:pt x="147" y="73"/>
                  </a:cubicBezTo>
                  <a:cubicBezTo>
                    <a:pt x="147" y="32"/>
                    <a:pt x="114"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 name="Freeform 16"/>
            <p:cNvSpPr>
              <a:spLocks/>
            </p:cNvSpPr>
            <p:nvPr userDrawn="1"/>
          </p:nvSpPr>
          <p:spPr bwMode="auto">
            <a:xfrm>
              <a:off x="2765425" y="5418138"/>
              <a:ext cx="174625" cy="579438"/>
            </a:xfrm>
            <a:custGeom>
              <a:avLst/>
              <a:gdLst>
                <a:gd name="T0" fmla="*/ 73 w 147"/>
                <a:gd name="T1" fmla="*/ 487 h 487"/>
                <a:gd name="T2" fmla="*/ 147 w 147"/>
                <a:gd name="T3" fmla="*/ 413 h 487"/>
                <a:gd name="T4" fmla="*/ 147 w 147"/>
                <a:gd name="T5" fmla="*/ 75 h 487"/>
                <a:gd name="T6" fmla="*/ 73 w 147"/>
                <a:gd name="T7" fmla="*/ 0 h 487"/>
                <a:gd name="T8" fmla="*/ 0 w 147"/>
                <a:gd name="T9" fmla="*/ 75 h 487"/>
                <a:gd name="T10" fmla="*/ 0 w 147"/>
                <a:gd name="T11" fmla="*/ 413 h 487"/>
                <a:gd name="T12" fmla="*/ 73 w 147"/>
                <a:gd name="T13" fmla="*/ 487 h 487"/>
              </a:gdLst>
              <a:ahLst/>
              <a:cxnLst>
                <a:cxn ang="0">
                  <a:pos x="T0" y="T1"/>
                </a:cxn>
                <a:cxn ang="0">
                  <a:pos x="T2" y="T3"/>
                </a:cxn>
                <a:cxn ang="0">
                  <a:pos x="T4" y="T5"/>
                </a:cxn>
                <a:cxn ang="0">
                  <a:pos x="T6" y="T7"/>
                </a:cxn>
                <a:cxn ang="0">
                  <a:pos x="T8" y="T9"/>
                </a:cxn>
                <a:cxn ang="0">
                  <a:pos x="T10" y="T11"/>
                </a:cxn>
                <a:cxn ang="0">
                  <a:pos x="T12" y="T13"/>
                </a:cxn>
              </a:cxnLst>
              <a:rect l="0" t="0" r="r" b="b"/>
              <a:pathLst>
                <a:path w="147" h="487">
                  <a:moveTo>
                    <a:pt x="73" y="487"/>
                  </a:moveTo>
                  <a:cubicBezTo>
                    <a:pt x="113" y="487"/>
                    <a:pt x="147" y="454"/>
                    <a:pt x="147" y="413"/>
                  </a:cubicBezTo>
                  <a:cubicBezTo>
                    <a:pt x="147" y="413"/>
                    <a:pt x="147" y="413"/>
                    <a:pt x="147" y="75"/>
                  </a:cubicBezTo>
                  <a:cubicBezTo>
                    <a:pt x="147" y="34"/>
                    <a:pt x="113" y="0"/>
                    <a:pt x="73" y="0"/>
                  </a:cubicBezTo>
                  <a:cubicBezTo>
                    <a:pt x="32" y="0"/>
                    <a:pt x="0" y="34"/>
                    <a:pt x="0" y="75"/>
                  </a:cubicBezTo>
                  <a:cubicBezTo>
                    <a:pt x="0" y="75"/>
                    <a:pt x="0" y="75"/>
                    <a:pt x="0" y="413"/>
                  </a:cubicBezTo>
                  <a:cubicBezTo>
                    <a:pt x="0" y="454"/>
                    <a:pt x="32" y="487"/>
                    <a:pt x="73" y="48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3" name="Oval 17"/>
            <p:cNvSpPr>
              <a:spLocks noChangeArrowheads="1"/>
            </p:cNvSpPr>
            <p:nvPr userDrawn="1"/>
          </p:nvSpPr>
          <p:spPr bwMode="auto">
            <a:xfrm>
              <a:off x="7951788" y="5881688"/>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4" name="Oval 18"/>
            <p:cNvSpPr>
              <a:spLocks noChangeArrowheads="1"/>
            </p:cNvSpPr>
            <p:nvPr userDrawn="1"/>
          </p:nvSpPr>
          <p:spPr bwMode="auto">
            <a:xfrm>
              <a:off x="5518150" y="5659438"/>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5" name="Freeform 19"/>
            <p:cNvSpPr>
              <a:spLocks/>
            </p:cNvSpPr>
            <p:nvPr userDrawn="1"/>
          </p:nvSpPr>
          <p:spPr bwMode="auto">
            <a:xfrm>
              <a:off x="7248525" y="5418138"/>
              <a:ext cx="174625" cy="579438"/>
            </a:xfrm>
            <a:custGeom>
              <a:avLst/>
              <a:gdLst>
                <a:gd name="T0" fmla="*/ 73 w 147"/>
                <a:gd name="T1" fmla="*/ 487 h 487"/>
                <a:gd name="T2" fmla="*/ 147 w 147"/>
                <a:gd name="T3" fmla="*/ 413 h 487"/>
                <a:gd name="T4" fmla="*/ 147 w 147"/>
                <a:gd name="T5" fmla="*/ 75 h 487"/>
                <a:gd name="T6" fmla="*/ 73 w 147"/>
                <a:gd name="T7" fmla="*/ 0 h 487"/>
                <a:gd name="T8" fmla="*/ 0 w 147"/>
                <a:gd name="T9" fmla="*/ 75 h 487"/>
                <a:gd name="T10" fmla="*/ 0 w 147"/>
                <a:gd name="T11" fmla="*/ 413 h 487"/>
                <a:gd name="T12" fmla="*/ 73 w 147"/>
                <a:gd name="T13" fmla="*/ 487 h 487"/>
              </a:gdLst>
              <a:ahLst/>
              <a:cxnLst>
                <a:cxn ang="0">
                  <a:pos x="T0" y="T1"/>
                </a:cxn>
                <a:cxn ang="0">
                  <a:pos x="T2" y="T3"/>
                </a:cxn>
                <a:cxn ang="0">
                  <a:pos x="T4" y="T5"/>
                </a:cxn>
                <a:cxn ang="0">
                  <a:pos x="T6" y="T7"/>
                </a:cxn>
                <a:cxn ang="0">
                  <a:pos x="T8" y="T9"/>
                </a:cxn>
                <a:cxn ang="0">
                  <a:pos x="T10" y="T11"/>
                </a:cxn>
                <a:cxn ang="0">
                  <a:pos x="T12" y="T13"/>
                </a:cxn>
              </a:cxnLst>
              <a:rect l="0" t="0" r="r" b="b"/>
              <a:pathLst>
                <a:path w="147" h="487">
                  <a:moveTo>
                    <a:pt x="73" y="487"/>
                  </a:moveTo>
                  <a:cubicBezTo>
                    <a:pt x="114" y="487"/>
                    <a:pt x="147" y="454"/>
                    <a:pt x="147" y="413"/>
                  </a:cubicBezTo>
                  <a:cubicBezTo>
                    <a:pt x="147" y="413"/>
                    <a:pt x="147" y="413"/>
                    <a:pt x="147" y="75"/>
                  </a:cubicBezTo>
                  <a:cubicBezTo>
                    <a:pt x="147" y="34"/>
                    <a:pt x="114" y="0"/>
                    <a:pt x="73" y="0"/>
                  </a:cubicBezTo>
                  <a:cubicBezTo>
                    <a:pt x="32" y="0"/>
                    <a:pt x="0" y="34"/>
                    <a:pt x="0" y="75"/>
                  </a:cubicBezTo>
                  <a:cubicBezTo>
                    <a:pt x="0" y="75"/>
                    <a:pt x="0" y="75"/>
                    <a:pt x="0" y="413"/>
                  </a:cubicBezTo>
                  <a:cubicBezTo>
                    <a:pt x="0" y="454"/>
                    <a:pt x="32" y="487"/>
                    <a:pt x="73" y="48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6" name="Freeform 20"/>
            <p:cNvSpPr>
              <a:spLocks/>
            </p:cNvSpPr>
            <p:nvPr userDrawn="1"/>
          </p:nvSpPr>
          <p:spPr bwMode="auto">
            <a:xfrm>
              <a:off x="8632825" y="5194301"/>
              <a:ext cx="176213" cy="403225"/>
            </a:xfrm>
            <a:custGeom>
              <a:avLst/>
              <a:gdLst>
                <a:gd name="T0" fmla="*/ 74 w 147"/>
                <a:gd name="T1" fmla="*/ 0 h 338"/>
                <a:gd name="T2" fmla="*/ 0 w 147"/>
                <a:gd name="T3" fmla="*/ 73 h 338"/>
                <a:gd name="T4" fmla="*/ 0 w 147"/>
                <a:gd name="T5" fmla="*/ 264 h 338"/>
                <a:gd name="T6" fmla="*/ 74 w 147"/>
                <a:gd name="T7" fmla="*/ 338 h 338"/>
                <a:gd name="T8" fmla="*/ 147 w 147"/>
                <a:gd name="T9" fmla="*/ 264 h 338"/>
                <a:gd name="T10" fmla="*/ 147 w 147"/>
                <a:gd name="T11" fmla="*/ 73 h 338"/>
                <a:gd name="T12" fmla="*/ 74 w 147"/>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47" h="338">
                  <a:moveTo>
                    <a:pt x="74" y="0"/>
                  </a:moveTo>
                  <a:cubicBezTo>
                    <a:pt x="33" y="0"/>
                    <a:pt x="0" y="32"/>
                    <a:pt x="0" y="73"/>
                  </a:cubicBezTo>
                  <a:cubicBezTo>
                    <a:pt x="0" y="73"/>
                    <a:pt x="0" y="73"/>
                    <a:pt x="0" y="264"/>
                  </a:cubicBezTo>
                  <a:cubicBezTo>
                    <a:pt x="0" y="305"/>
                    <a:pt x="33" y="338"/>
                    <a:pt x="74" y="338"/>
                  </a:cubicBezTo>
                  <a:cubicBezTo>
                    <a:pt x="115" y="338"/>
                    <a:pt x="147" y="305"/>
                    <a:pt x="147" y="264"/>
                  </a:cubicBezTo>
                  <a:cubicBezTo>
                    <a:pt x="147" y="264"/>
                    <a:pt x="147" y="264"/>
                    <a:pt x="147" y="73"/>
                  </a:cubicBezTo>
                  <a:cubicBezTo>
                    <a:pt x="147"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7" name="Oval 21"/>
            <p:cNvSpPr>
              <a:spLocks noChangeArrowheads="1"/>
            </p:cNvSpPr>
            <p:nvPr userDrawn="1"/>
          </p:nvSpPr>
          <p:spPr bwMode="auto">
            <a:xfrm>
              <a:off x="8632825" y="5659438"/>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8" name="Oval 22"/>
            <p:cNvSpPr>
              <a:spLocks noChangeArrowheads="1"/>
            </p:cNvSpPr>
            <p:nvPr userDrawn="1"/>
          </p:nvSpPr>
          <p:spPr bwMode="auto">
            <a:xfrm>
              <a:off x="7253288" y="6069013"/>
              <a:ext cx="176213"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9" name="Freeform 23"/>
            <p:cNvSpPr>
              <a:spLocks/>
            </p:cNvSpPr>
            <p:nvPr userDrawn="1"/>
          </p:nvSpPr>
          <p:spPr bwMode="auto">
            <a:xfrm>
              <a:off x="6208713" y="5294313"/>
              <a:ext cx="176213" cy="401638"/>
            </a:xfrm>
            <a:custGeom>
              <a:avLst/>
              <a:gdLst>
                <a:gd name="T0" fmla="*/ 74 w 147"/>
                <a:gd name="T1" fmla="*/ 0 h 337"/>
                <a:gd name="T2" fmla="*/ 0 w 147"/>
                <a:gd name="T3" fmla="*/ 73 h 337"/>
                <a:gd name="T4" fmla="*/ 0 w 147"/>
                <a:gd name="T5" fmla="*/ 264 h 337"/>
                <a:gd name="T6" fmla="*/ 74 w 147"/>
                <a:gd name="T7" fmla="*/ 337 h 337"/>
                <a:gd name="T8" fmla="*/ 147 w 147"/>
                <a:gd name="T9" fmla="*/ 264 h 337"/>
                <a:gd name="T10" fmla="*/ 147 w 147"/>
                <a:gd name="T11" fmla="*/ 73 h 337"/>
                <a:gd name="T12" fmla="*/ 74 w 147"/>
                <a:gd name="T13" fmla="*/ 0 h 337"/>
              </a:gdLst>
              <a:ahLst/>
              <a:cxnLst>
                <a:cxn ang="0">
                  <a:pos x="T0" y="T1"/>
                </a:cxn>
                <a:cxn ang="0">
                  <a:pos x="T2" y="T3"/>
                </a:cxn>
                <a:cxn ang="0">
                  <a:pos x="T4" y="T5"/>
                </a:cxn>
                <a:cxn ang="0">
                  <a:pos x="T6" y="T7"/>
                </a:cxn>
                <a:cxn ang="0">
                  <a:pos x="T8" y="T9"/>
                </a:cxn>
                <a:cxn ang="0">
                  <a:pos x="T10" y="T11"/>
                </a:cxn>
                <a:cxn ang="0">
                  <a:pos x="T12" y="T13"/>
                </a:cxn>
              </a:cxnLst>
              <a:rect l="0" t="0" r="r" b="b"/>
              <a:pathLst>
                <a:path w="147" h="337">
                  <a:moveTo>
                    <a:pt x="74" y="0"/>
                  </a:moveTo>
                  <a:cubicBezTo>
                    <a:pt x="33" y="0"/>
                    <a:pt x="0" y="33"/>
                    <a:pt x="0" y="73"/>
                  </a:cubicBezTo>
                  <a:cubicBezTo>
                    <a:pt x="0" y="73"/>
                    <a:pt x="0" y="73"/>
                    <a:pt x="0" y="264"/>
                  </a:cubicBezTo>
                  <a:cubicBezTo>
                    <a:pt x="0" y="304"/>
                    <a:pt x="33" y="337"/>
                    <a:pt x="74" y="337"/>
                  </a:cubicBezTo>
                  <a:cubicBezTo>
                    <a:pt x="115" y="337"/>
                    <a:pt x="147" y="304"/>
                    <a:pt x="147" y="264"/>
                  </a:cubicBezTo>
                  <a:cubicBezTo>
                    <a:pt x="147" y="264"/>
                    <a:pt x="147" y="264"/>
                    <a:pt x="147" y="73"/>
                  </a:cubicBezTo>
                  <a:cubicBezTo>
                    <a:pt x="147" y="33"/>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 name="Freeform 24"/>
            <p:cNvSpPr>
              <a:spLocks/>
            </p:cNvSpPr>
            <p:nvPr userDrawn="1"/>
          </p:nvSpPr>
          <p:spPr bwMode="auto">
            <a:xfrm>
              <a:off x="5518150" y="5194301"/>
              <a:ext cx="176213" cy="403225"/>
            </a:xfrm>
            <a:custGeom>
              <a:avLst/>
              <a:gdLst>
                <a:gd name="T0" fmla="*/ 74 w 148"/>
                <a:gd name="T1" fmla="*/ 0 h 338"/>
                <a:gd name="T2" fmla="*/ 0 w 148"/>
                <a:gd name="T3" fmla="*/ 73 h 338"/>
                <a:gd name="T4" fmla="*/ 0 w 148"/>
                <a:gd name="T5" fmla="*/ 264 h 338"/>
                <a:gd name="T6" fmla="*/ 74 w 148"/>
                <a:gd name="T7" fmla="*/ 338 h 338"/>
                <a:gd name="T8" fmla="*/ 148 w 148"/>
                <a:gd name="T9" fmla="*/ 264 h 338"/>
                <a:gd name="T10" fmla="*/ 148 w 148"/>
                <a:gd name="T11" fmla="*/ 73 h 338"/>
                <a:gd name="T12" fmla="*/ 74 w 148"/>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48" h="338">
                  <a:moveTo>
                    <a:pt x="74" y="0"/>
                  </a:moveTo>
                  <a:cubicBezTo>
                    <a:pt x="33" y="0"/>
                    <a:pt x="0" y="32"/>
                    <a:pt x="0" y="73"/>
                  </a:cubicBezTo>
                  <a:cubicBezTo>
                    <a:pt x="0" y="73"/>
                    <a:pt x="0" y="73"/>
                    <a:pt x="0" y="264"/>
                  </a:cubicBezTo>
                  <a:cubicBezTo>
                    <a:pt x="0" y="305"/>
                    <a:pt x="33" y="338"/>
                    <a:pt x="74" y="338"/>
                  </a:cubicBezTo>
                  <a:cubicBezTo>
                    <a:pt x="115" y="338"/>
                    <a:pt x="148" y="305"/>
                    <a:pt x="148" y="264"/>
                  </a:cubicBezTo>
                  <a:cubicBezTo>
                    <a:pt x="148" y="264"/>
                    <a:pt x="148" y="264"/>
                    <a:pt x="148" y="73"/>
                  </a:cubicBezTo>
                  <a:cubicBezTo>
                    <a:pt x="148"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 name="Oval 25"/>
            <p:cNvSpPr>
              <a:spLocks noChangeArrowheads="1"/>
            </p:cNvSpPr>
            <p:nvPr userDrawn="1"/>
          </p:nvSpPr>
          <p:spPr bwMode="auto">
            <a:xfrm>
              <a:off x="6899275" y="5878513"/>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 name="Freeform 26"/>
            <p:cNvSpPr>
              <a:spLocks/>
            </p:cNvSpPr>
            <p:nvPr userDrawn="1"/>
          </p:nvSpPr>
          <p:spPr bwMode="auto">
            <a:xfrm>
              <a:off x="6899275" y="5237163"/>
              <a:ext cx="174625" cy="581025"/>
            </a:xfrm>
            <a:custGeom>
              <a:avLst/>
              <a:gdLst>
                <a:gd name="T0" fmla="*/ 74 w 147"/>
                <a:gd name="T1" fmla="*/ 0 h 487"/>
                <a:gd name="T2" fmla="*/ 0 w 147"/>
                <a:gd name="T3" fmla="*/ 74 h 487"/>
                <a:gd name="T4" fmla="*/ 0 w 147"/>
                <a:gd name="T5" fmla="*/ 412 h 487"/>
                <a:gd name="T6" fmla="*/ 74 w 147"/>
                <a:gd name="T7" fmla="*/ 487 h 487"/>
                <a:gd name="T8" fmla="*/ 147 w 147"/>
                <a:gd name="T9" fmla="*/ 412 h 487"/>
                <a:gd name="T10" fmla="*/ 147 w 147"/>
                <a:gd name="T11" fmla="*/ 74 h 487"/>
                <a:gd name="T12" fmla="*/ 74 w 147"/>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147" h="487">
                  <a:moveTo>
                    <a:pt x="74" y="0"/>
                  </a:moveTo>
                  <a:cubicBezTo>
                    <a:pt x="34" y="0"/>
                    <a:pt x="0" y="33"/>
                    <a:pt x="0" y="74"/>
                  </a:cubicBezTo>
                  <a:cubicBezTo>
                    <a:pt x="0" y="74"/>
                    <a:pt x="0" y="74"/>
                    <a:pt x="0" y="412"/>
                  </a:cubicBezTo>
                  <a:cubicBezTo>
                    <a:pt x="0" y="453"/>
                    <a:pt x="34" y="487"/>
                    <a:pt x="74" y="487"/>
                  </a:cubicBezTo>
                  <a:cubicBezTo>
                    <a:pt x="115" y="487"/>
                    <a:pt x="147" y="453"/>
                    <a:pt x="147" y="412"/>
                  </a:cubicBezTo>
                  <a:cubicBezTo>
                    <a:pt x="147" y="412"/>
                    <a:pt x="147" y="412"/>
                    <a:pt x="147" y="74"/>
                  </a:cubicBezTo>
                  <a:cubicBezTo>
                    <a:pt x="147" y="33"/>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3" name="Freeform 27"/>
            <p:cNvSpPr>
              <a:spLocks/>
            </p:cNvSpPr>
            <p:nvPr userDrawn="1"/>
          </p:nvSpPr>
          <p:spPr bwMode="auto">
            <a:xfrm>
              <a:off x="6203950" y="860426"/>
              <a:ext cx="176213" cy="579438"/>
            </a:xfrm>
            <a:custGeom>
              <a:avLst/>
              <a:gdLst>
                <a:gd name="T0" fmla="*/ 74 w 147"/>
                <a:gd name="T1" fmla="*/ 0 h 486"/>
                <a:gd name="T2" fmla="*/ 0 w 147"/>
                <a:gd name="T3" fmla="*/ 73 h 486"/>
                <a:gd name="T4" fmla="*/ 0 w 147"/>
                <a:gd name="T5" fmla="*/ 411 h 486"/>
                <a:gd name="T6" fmla="*/ 74 w 147"/>
                <a:gd name="T7" fmla="*/ 486 h 486"/>
                <a:gd name="T8" fmla="*/ 147 w 147"/>
                <a:gd name="T9" fmla="*/ 411 h 486"/>
                <a:gd name="T10" fmla="*/ 147 w 147"/>
                <a:gd name="T11" fmla="*/ 73 h 486"/>
                <a:gd name="T12" fmla="*/ 74 w 147"/>
                <a:gd name="T13" fmla="*/ 0 h 486"/>
              </a:gdLst>
              <a:ahLst/>
              <a:cxnLst>
                <a:cxn ang="0">
                  <a:pos x="T0" y="T1"/>
                </a:cxn>
                <a:cxn ang="0">
                  <a:pos x="T2" y="T3"/>
                </a:cxn>
                <a:cxn ang="0">
                  <a:pos x="T4" y="T5"/>
                </a:cxn>
                <a:cxn ang="0">
                  <a:pos x="T6" y="T7"/>
                </a:cxn>
                <a:cxn ang="0">
                  <a:pos x="T8" y="T9"/>
                </a:cxn>
                <a:cxn ang="0">
                  <a:pos x="T10" y="T11"/>
                </a:cxn>
                <a:cxn ang="0">
                  <a:pos x="T12" y="T13"/>
                </a:cxn>
              </a:cxnLst>
              <a:rect l="0" t="0" r="r" b="b"/>
              <a:pathLst>
                <a:path w="147" h="486">
                  <a:moveTo>
                    <a:pt x="74" y="0"/>
                  </a:moveTo>
                  <a:cubicBezTo>
                    <a:pt x="34" y="0"/>
                    <a:pt x="0" y="32"/>
                    <a:pt x="0" y="73"/>
                  </a:cubicBezTo>
                  <a:cubicBezTo>
                    <a:pt x="0" y="73"/>
                    <a:pt x="0" y="73"/>
                    <a:pt x="0" y="411"/>
                  </a:cubicBezTo>
                  <a:cubicBezTo>
                    <a:pt x="0" y="452"/>
                    <a:pt x="34" y="486"/>
                    <a:pt x="74" y="486"/>
                  </a:cubicBezTo>
                  <a:cubicBezTo>
                    <a:pt x="115" y="486"/>
                    <a:pt x="147" y="452"/>
                    <a:pt x="147" y="411"/>
                  </a:cubicBezTo>
                  <a:cubicBezTo>
                    <a:pt x="147" y="411"/>
                    <a:pt x="147" y="411"/>
                    <a:pt x="147" y="73"/>
                  </a:cubicBezTo>
                  <a:cubicBezTo>
                    <a:pt x="147"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4" name="Oval 28"/>
            <p:cNvSpPr>
              <a:spLocks noChangeArrowheads="1"/>
            </p:cNvSpPr>
            <p:nvPr userDrawn="1"/>
          </p:nvSpPr>
          <p:spPr bwMode="auto">
            <a:xfrm>
              <a:off x="6199188" y="612776"/>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5" name="Oval 29"/>
            <p:cNvSpPr>
              <a:spLocks noChangeArrowheads="1"/>
            </p:cNvSpPr>
            <p:nvPr userDrawn="1"/>
          </p:nvSpPr>
          <p:spPr bwMode="auto">
            <a:xfrm>
              <a:off x="8615363" y="800101"/>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6" name="Oval 30"/>
            <p:cNvSpPr>
              <a:spLocks noChangeArrowheads="1"/>
            </p:cNvSpPr>
            <p:nvPr userDrawn="1"/>
          </p:nvSpPr>
          <p:spPr bwMode="auto">
            <a:xfrm>
              <a:off x="4819650" y="1022351"/>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7" name="Freeform 31"/>
            <p:cNvSpPr>
              <a:spLocks/>
            </p:cNvSpPr>
            <p:nvPr userDrawn="1"/>
          </p:nvSpPr>
          <p:spPr bwMode="auto">
            <a:xfrm>
              <a:off x="4819650" y="1258888"/>
              <a:ext cx="174625" cy="404813"/>
            </a:xfrm>
            <a:custGeom>
              <a:avLst/>
              <a:gdLst>
                <a:gd name="T0" fmla="*/ 73 w 147"/>
                <a:gd name="T1" fmla="*/ 339 h 339"/>
                <a:gd name="T2" fmla="*/ 147 w 147"/>
                <a:gd name="T3" fmla="*/ 265 h 339"/>
                <a:gd name="T4" fmla="*/ 147 w 147"/>
                <a:gd name="T5" fmla="*/ 74 h 339"/>
                <a:gd name="T6" fmla="*/ 73 w 147"/>
                <a:gd name="T7" fmla="*/ 0 h 339"/>
                <a:gd name="T8" fmla="*/ 0 w 147"/>
                <a:gd name="T9" fmla="*/ 74 h 339"/>
                <a:gd name="T10" fmla="*/ 0 w 147"/>
                <a:gd name="T11" fmla="*/ 265 h 339"/>
                <a:gd name="T12" fmla="*/ 73 w 147"/>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47" h="339">
                  <a:moveTo>
                    <a:pt x="73" y="339"/>
                  </a:moveTo>
                  <a:cubicBezTo>
                    <a:pt x="114" y="339"/>
                    <a:pt x="147" y="306"/>
                    <a:pt x="147" y="265"/>
                  </a:cubicBezTo>
                  <a:cubicBezTo>
                    <a:pt x="147" y="265"/>
                    <a:pt x="147" y="265"/>
                    <a:pt x="147" y="74"/>
                  </a:cubicBezTo>
                  <a:cubicBezTo>
                    <a:pt x="147" y="33"/>
                    <a:pt x="114" y="0"/>
                    <a:pt x="73" y="0"/>
                  </a:cubicBezTo>
                  <a:cubicBezTo>
                    <a:pt x="32" y="0"/>
                    <a:pt x="0" y="33"/>
                    <a:pt x="0" y="74"/>
                  </a:cubicBezTo>
                  <a:cubicBezTo>
                    <a:pt x="0" y="74"/>
                    <a:pt x="0" y="74"/>
                    <a:pt x="0" y="265"/>
                  </a:cubicBezTo>
                  <a:cubicBezTo>
                    <a:pt x="0" y="306"/>
                    <a:pt x="32" y="339"/>
                    <a:pt x="73" y="3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8" name="Freeform 32"/>
            <p:cNvSpPr>
              <a:spLocks/>
            </p:cNvSpPr>
            <p:nvPr userDrawn="1"/>
          </p:nvSpPr>
          <p:spPr bwMode="auto">
            <a:xfrm>
              <a:off x="6554788" y="1039813"/>
              <a:ext cx="174625" cy="579438"/>
            </a:xfrm>
            <a:custGeom>
              <a:avLst/>
              <a:gdLst>
                <a:gd name="T0" fmla="*/ 73 w 147"/>
                <a:gd name="T1" fmla="*/ 486 h 486"/>
                <a:gd name="T2" fmla="*/ 147 w 147"/>
                <a:gd name="T3" fmla="*/ 412 h 486"/>
                <a:gd name="T4" fmla="*/ 147 w 147"/>
                <a:gd name="T5" fmla="*/ 74 h 486"/>
                <a:gd name="T6" fmla="*/ 73 w 147"/>
                <a:gd name="T7" fmla="*/ 0 h 486"/>
                <a:gd name="T8" fmla="*/ 0 w 147"/>
                <a:gd name="T9" fmla="*/ 74 h 486"/>
                <a:gd name="T10" fmla="*/ 0 w 147"/>
                <a:gd name="T11" fmla="*/ 412 h 486"/>
                <a:gd name="T12" fmla="*/ 73 w 1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147" h="486">
                  <a:moveTo>
                    <a:pt x="73" y="486"/>
                  </a:moveTo>
                  <a:cubicBezTo>
                    <a:pt x="114" y="486"/>
                    <a:pt x="147" y="453"/>
                    <a:pt x="147" y="412"/>
                  </a:cubicBezTo>
                  <a:cubicBezTo>
                    <a:pt x="147" y="412"/>
                    <a:pt x="147" y="412"/>
                    <a:pt x="147" y="74"/>
                  </a:cubicBezTo>
                  <a:cubicBezTo>
                    <a:pt x="147" y="33"/>
                    <a:pt x="114" y="0"/>
                    <a:pt x="73" y="0"/>
                  </a:cubicBezTo>
                  <a:cubicBezTo>
                    <a:pt x="32" y="0"/>
                    <a:pt x="0" y="33"/>
                    <a:pt x="0" y="74"/>
                  </a:cubicBezTo>
                  <a:cubicBezTo>
                    <a:pt x="0" y="74"/>
                    <a:pt x="0" y="74"/>
                    <a:pt x="0" y="412"/>
                  </a:cubicBezTo>
                  <a:cubicBezTo>
                    <a:pt x="0" y="453"/>
                    <a:pt x="32" y="486"/>
                    <a:pt x="73" y="48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9" name="Oval 33"/>
            <p:cNvSpPr>
              <a:spLocks noChangeArrowheads="1"/>
            </p:cNvSpPr>
            <p:nvPr userDrawn="1"/>
          </p:nvSpPr>
          <p:spPr bwMode="auto">
            <a:xfrm>
              <a:off x="7934325" y="1022351"/>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0" name="Oval 34"/>
            <p:cNvSpPr>
              <a:spLocks noChangeArrowheads="1"/>
            </p:cNvSpPr>
            <p:nvPr userDrawn="1"/>
          </p:nvSpPr>
          <p:spPr bwMode="auto">
            <a:xfrm>
              <a:off x="4132263" y="800101"/>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1" name="Freeform 35"/>
            <p:cNvSpPr>
              <a:spLocks/>
            </p:cNvSpPr>
            <p:nvPr userDrawn="1"/>
          </p:nvSpPr>
          <p:spPr bwMode="auto">
            <a:xfrm>
              <a:off x="7934325" y="1258888"/>
              <a:ext cx="174625" cy="404813"/>
            </a:xfrm>
            <a:custGeom>
              <a:avLst/>
              <a:gdLst>
                <a:gd name="T0" fmla="*/ 73 w 147"/>
                <a:gd name="T1" fmla="*/ 339 h 339"/>
                <a:gd name="T2" fmla="*/ 147 w 147"/>
                <a:gd name="T3" fmla="*/ 265 h 339"/>
                <a:gd name="T4" fmla="*/ 147 w 147"/>
                <a:gd name="T5" fmla="*/ 74 h 339"/>
                <a:gd name="T6" fmla="*/ 73 w 147"/>
                <a:gd name="T7" fmla="*/ 0 h 339"/>
                <a:gd name="T8" fmla="*/ 0 w 147"/>
                <a:gd name="T9" fmla="*/ 74 h 339"/>
                <a:gd name="T10" fmla="*/ 0 w 147"/>
                <a:gd name="T11" fmla="*/ 265 h 339"/>
                <a:gd name="T12" fmla="*/ 73 w 147"/>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47" h="339">
                  <a:moveTo>
                    <a:pt x="73" y="339"/>
                  </a:moveTo>
                  <a:cubicBezTo>
                    <a:pt x="114" y="339"/>
                    <a:pt x="147" y="306"/>
                    <a:pt x="147" y="265"/>
                  </a:cubicBezTo>
                  <a:cubicBezTo>
                    <a:pt x="147" y="265"/>
                    <a:pt x="147" y="265"/>
                    <a:pt x="147" y="74"/>
                  </a:cubicBezTo>
                  <a:cubicBezTo>
                    <a:pt x="147" y="33"/>
                    <a:pt x="114" y="0"/>
                    <a:pt x="73" y="0"/>
                  </a:cubicBezTo>
                  <a:cubicBezTo>
                    <a:pt x="33" y="0"/>
                    <a:pt x="0" y="33"/>
                    <a:pt x="0" y="74"/>
                  </a:cubicBezTo>
                  <a:cubicBezTo>
                    <a:pt x="0" y="74"/>
                    <a:pt x="0" y="74"/>
                    <a:pt x="0" y="265"/>
                  </a:cubicBezTo>
                  <a:cubicBezTo>
                    <a:pt x="0" y="306"/>
                    <a:pt x="33" y="339"/>
                    <a:pt x="73" y="3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2" name="Oval 36"/>
            <p:cNvSpPr>
              <a:spLocks noChangeArrowheads="1"/>
            </p:cNvSpPr>
            <p:nvPr userDrawn="1"/>
          </p:nvSpPr>
          <p:spPr bwMode="auto">
            <a:xfrm>
              <a:off x="6554788" y="803276"/>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3" name="Freeform 37"/>
            <p:cNvSpPr>
              <a:spLocks/>
            </p:cNvSpPr>
            <p:nvPr userDrawn="1"/>
          </p:nvSpPr>
          <p:spPr bwMode="auto">
            <a:xfrm>
              <a:off x="7243763" y="1162051"/>
              <a:ext cx="176213" cy="401638"/>
            </a:xfrm>
            <a:custGeom>
              <a:avLst/>
              <a:gdLst>
                <a:gd name="T0" fmla="*/ 74 w 148"/>
                <a:gd name="T1" fmla="*/ 337 h 337"/>
                <a:gd name="T2" fmla="*/ 148 w 148"/>
                <a:gd name="T3" fmla="*/ 264 h 337"/>
                <a:gd name="T4" fmla="*/ 148 w 148"/>
                <a:gd name="T5" fmla="*/ 74 h 337"/>
                <a:gd name="T6" fmla="*/ 74 w 148"/>
                <a:gd name="T7" fmla="*/ 0 h 337"/>
                <a:gd name="T8" fmla="*/ 0 w 148"/>
                <a:gd name="T9" fmla="*/ 74 h 337"/>
                <a:gd name="T10" fmla="*/ 0 w 148"/>
                <a:gd name="T11" fmla="*/ 264 h 337"/>
                <a:gd name="T12" fmla="*/ 74 w 148"/>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148" h="337">
                  <a:moveTo>
                    <a:pt x="74" y="337"/>
                  </a:moveTo>
                  <a:cubicBezTo>
                    <a:pt x="114" y="337"/>
                    <a:pt x="148" y="305"/>
                    <a:pt x="148" y="264"/>
                  </a:cubicBezTo>
                  <a:cubicBezTo>
                    <a:pt x="148" y="264"/>
                    <a:pt x="148" y="264"/>
                    <a:pt x="148" y="74"/>
                  </a:cubicBezTo>
                  <a:cubicBezTo>
                    <a:pt x="148" y="33"/>
                    <a:pt x="114" y="0"/>
                    <a:pt x="74" y="0"/>
                  </a:cubicBezTo>
                  <a:cubicBezTo>
                    <a:pt x="33" y="0"/>
                    <a:pt x="0" y="33"/>
                    <a:pt x="0" y="74"/>
                  </a:cubicBezTo>
                  <a:cubicBezTo>
                    <a:pt x="0" y="74"/>
                    <a:pt x="0" y="74"/>
                    <a:pt x="0" y="264"/>
                  </a:cubicBezTo>
                  <a:cubicBezTo>
                    <a:pt x="0" y="305"/>
                    <a:pt x="33" y="337"/>
                    <a:pt x="74" y="33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4" name="Oval 38"/>
            <p:cNvSpPr>
              <a:spLocks noChangeArrowheads="1"/>
            </p:cNvSpPr>
            <p:nvPr userDrawn="1"/>
          </p:nvSpPr>
          <p:spPr bwMode="auto">
            <a:xfrm>
              <a:off x="5500688" y="800101"/>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5" name="Oval 39"/>
            <p:cNvSpPr>
              <a:spLocks noChangeArrowheads="1"/>
            </p:cNvSpPr>
            <p:nvPr userDrawn="1"/>
          </p:nvSpPr>
          <p:spPr bwMode="auto">
            <a:xfrm>
              <a:off x="1017588" y="800101"/>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6" name="Oval 40"/>
            <p:cNvSpPr>
              <a:spLocks noChangeArrowheads="1"/>
            </p:cNvSpPr>
            <p:nvPr userDrawn="1"/>
          </p:nvSpPr>
          <p:spPr bwMode="auto">
            <a:xfrm>
              <a:off x="336550" y="1022351"/>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7" name="Freeform 41"/>
            <p:cNvSpPr>
              <a:spLocks/>
            </p:cNvSpPr>
            <p:nvPr userDrawn="1"/>
          </p:nvSpPr>
          <p:spPr bwMode="auto">
            <a:xfrm>
              <a:off x="1720850" y="860426"/>
              <a:ext cx="174625" cy="579438"/>
            </a:xfrm>
            <a:custGeom>
              <a:avLst/>
              <a:gdLst>
                <a:gd name="T0" fmla="*/ 74 w 147"/>
                <a:gd name="T1" fmla="*/ 0 h 486"/>
                <a:gd name="T2" fmla="*/ 0 w 147"/>
                <a:gd name="T3" fmla="*/ 73 h 486"/>
                <a:gd name="T4" fmla="*/ 0 w 147"/>
                <a:gd name="T5" fmla="*/ 411 h 486"/>
                <a:gd name="T6" fmla="*/ 74 w 147"/>
                <a:gd name="T7" fmla="*/ 486 h 486"/>
                <a:gd name="T8" fmla="*/ 147 w 147"/>
                <a:gd name="T9" fmla="*/ 411 h 486"/>
                <a:gd name="T10" fmla="*/ 147 w 147"/>
                <a:gd name="T11" fmla="*/ 73 h 486"/>
                <a:gd name="T12" fmla="*/ 74 w 147"/>
                <a:gd name="T13" fmla="*/ 0 h 486"/>
              </a:gdLst>
              <a:ahLst/>
              <a:cxnLst>
                <a:cxn ang="0">
                  <a:pos x="T0" y="T1"/>
                </a:cxn>
                <a:cxn ang="0">
                  <a:pos x="T2" y="T3"/>
                </a:cxn>
                <a:cxn ang="0">
                  <a:pos x="T4" y="T5"/>
                </a:cxn>
                <a:cxn ang="0">
                  <a:pos x="T6" y="T7"/>
                </a:cxn>
                <a:cxn ang="0">
                  <a:pos x="T8" y="T9"/>
                </a:cxn>
                <a:cxn ang="0">
                  <a:pos x="T10" y="T11"/>
                </a:cxn>
                <a:cxn ang="0">
                  <a:pos x="T12" y="T13"/>
                </a:cxn>
              </a:cxnLst>
              <a:rect l="0" t="0" r="r" b="b"/>
              <a:pathLst>
                <a:path w="147" h="486">
                  <a:moveTo>
                    <a:pt x="74" y="0"/>
                  </a:moveTo>
                  <a:cubicBezTo>
                    <a:pt x="33" y="0"/>
                    <a:pt x="0" y="32"/>
                    <a:pt x="0" y="73"/>
                  </a:cubicBezTo>
                  <a:cubicBezTo>
                    <a:pt x="0" y="73"/>
                    <a:pt x="0" y="73"/>
                    <a:pt x="0" y="411"/>
                  </a:cubicBezTo>
                  <a:cubicBezTo>
                    <a:pt x="0" y="452"/>
                    <a:pt x="33" y="486"/>
                    <a:pt x="74" y="486"/>
                  </a:cubicBezTo>
                  <a:cubicBezTo>
                    <a:pt x="115" y="486"/>
                    <a:pt x="147" y="452"/>
                    <a:pt x="147" y="411"/>
                  </a:cubicBezTo>
                  <a:cubicBezTo>
                    <a:pt x="147" y="411"/>
                    <a:pt x="147" y="411"/>
                    <a:pt x="147" y="73"/>
                  </a:cubicBezTo>
                  <a:cubicBezTo>
                    <a:pt x="147"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8" name="Freeform 42"/>
            <p:cNvSpPr>
              <a:spLocks/>
            </p:cNvSpPr>
            <p:nvPr userDrawn="1"/>
          </p:nvSpPr>
          <p:spPr bwMode="auto">
            <a:xfrm>
              <a:off x="336550" y="1258888"/>
              <a:ext cx="174625" cy="404813"/>
            </a:xfrm>
            <a:custGeom>
              <a:avLst/>
              <a:gdLst>
                <a:gd name="T0" fmla="*/ 73 w 147"/>
                <a:gd name="T1" fmla="*/ 339 h 339"/>
                <a:gd name="T2" fmla="*/ 147 w 147"/>
                <a:gd name="T3" fmla="*/ 265 h 339"/>
                <a:gd name="T4" fmla="*/ 147 w 147"/>
                <a:gd name="T5" fmla="*/ 74 h 339"/>
                <a:gd name="T6" fmla="*/ 73 w 147"/>
                <a:gd name="T7" fmla="*/ 0 h 339"/>
                <a:gd name="T8" fmla="*/ 0 w 147"/>
                <a:gd name="T9" fmla="*/ 74 h 339"/>
                <a:gd name="T10" fmla="*/ 0 w 147"/>
                <a:gd name="T11" fmla="*/ 265 h 339"/>
                <a:gd name="T12" fmla="*/ 73 w 147"/>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47" h="339">
                  <a:moveTo>
                    <a:pt x="73" y="339"/>
                  </a:moveTo>
                  <a:cubicBezTo>
                    <a:pt x="114" y="339"/>
                    <a:pt x="147" y="306"/>
                    <a:pt x="147" y="265"/>
                  </a:cubicBezTo>
                  <a:cubicBezTo>
                    <a:pt x="147" y="265"/>
                    <a:pt x="147" y="265"/>
                    <a:pt x="147" y="74"/>
                  </a:cubicBezTo>
                  <a:cubicBezTo>
                    <a:pt x="147" y="33"/>
                    <a:pt x="114" y="0"/>
                    <a:pt x="73" y="0"/>
                  </a:cubicBezTo>
                  <a:cubicBezTo>
                    <a:pt x="32" y="0"/>
                    <a:pt x="0" y="33"/>
                    <a:pt x="0" y="74"/>
                  </a:cubicBezTo>
                  <a:cubicBezTo>
                    <a:pt x="0" y="74"/>
                    <a:pt x="0" y="74"/>
                    <a:pt x="0" y="265"/>
                  </a:cubicBezTo>
                  <a:cubicBezTo>
                    <a:pt x="0" y="306"/>
                    <a:pt x="32" y="339"/>
                    <a:pt x="73" y="3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9" name="Freeform 43"/>
            <p:cNvSpPr>
              <a:spLocks noEditPoints="1"/>
            </p:cNvSpPr>
            <p:nvPr userDrawn="1"/>
          </p:nvSpPr>
          <p:spPr bwMode="auto">
            <a:xfrm>
              <a:off x="0" y="1044576"/>
              <a:ext cx="9144000" cy="4767263"/>
            </a:xfrm>
            <a:custGeom>
              <a:avLst/>
              <a:gdLst>
                <a:gd name="T0" fmla="*/ 7097 w 7680"/>
                <a:gd name="T1" fmla="*/ 543 h 4002"/>
                <a:gd name="T2" fmla="*/ 6591 w 7680"/>
                <a:gd name="T3" fmla="*/ 808 h 4002"/>
                <a:gd name="T4" fmla="*/ 6083 w 7680"/>
                <a:gd name="T5" fmla="*/ 651 h 4002"/>
                <a:gd name="T6" fmla="*/ 5573 w 7680"/>
                <a:gd name="T7" fmla="*/ 525 h 4002"/>
                <a:gd name="T8" fmla="*/ 5072 w 7680"/>
                <a:gd name="T9" fmla="*/ 205 h 4002"/>
                <a:gd name="T10" fmla="*/ 4489 w 7680"/>
                <a:gd name="T11" fmla="*/ 543 h 4002"/>
                <a:gd name="T12" fmla="*/ 3983 w 7680"/>
                <a:gd name="T13" fmla="*/ 808 h 4002"/>
                <a:gd name="T14" fmla="*/ 3477 w 7680"/>
                <a:gd name="T15" fmla="*/ 540 h 4002"/>
                <a:gd name="T16" fmla="*/ 2897 w 7680"/>
                <a:gd name="T17" fmla="*/ 664 h 4002"/>
                <a:gd name="T18" fmla="*/ 2390 w 7680"/>
                <a:gd name="T19" fmla="*/ 479 h 4002"/>
                <a:gd name="T20" fmla="*/ 1879 w 7680"/>
                <a:gd name="T21" fmla="*/ 599 h 4002"/>
                <a:gd name="T22" fmla="*/ 1376 w 7680"/>
                <a:gd name="T23" fmla="*/ 670 h 4002"/>
                <a:gd name="T24" fmla="*/ 869 w 7680"/>
                <a:gd name="T25" fmla="*/ 540 h 4002"/>
                <a:gd name="T26" fmla="*/ 289 w 7680"/>
                <a:gd name="T27" fmla="*/ 664 h 4002"/>
                <a:gd name="T28" fmla="*/ 0 w 7680"/>
                <a:gd name="T29" fmla="*/ 3797 h 4002"/>
                <a:gd name="T30" fmla="*/ 583 w 7680"/>
                <a:gd name="T31" fmla="*/ 3460 h 4002"/>
                <a:gd name="T32" fmla="*/ 1089 w 7680"/>
                <a:gd name="T33" fmla="*/ 3194 h 4002"/>
                <a:gd name="T34" fmla="*/ 1597 w 7680"/>
                <a:gd name="T35" fmla="*/ 3352 h 4002"/>
                <a:gd name="T36" fmla="*/ 2107 w 7680"/>
                <a:gd name="T37" fmla="*/ 3477 h 4002"/>
                <a:gd name="T38" fmla="*/ 2608 w 7680"/>
                <a:gd name="T39" fmla="*/ 3797 h 4002"/>
                <a:gd name="T40" fmla="*/ 3191 w 7680"/>
                <a:gd name="T41" fmla="*/ 3460 h 4002"/>
                <a:gd name="T42" fmla="*/ 3697 w 7680"/>
                <a:gd name="T43" fmla="*/ 3194 h 4002"/>
                <a:gd name="T44" fmla="*/ 4203 w 7680"/>
                <a:gd name="T45" fmla="*/ 3462 h 4002"/>
                <a:gd name="T46" fmla="*/ 4783 w 7680"/>
                <a:gd name="T47" fmla="*/ 3338 h 4002"/>
                <a:gd name="T48" fmla="*/ 5290 w 7680"/>
                <a:gd name="T49" fmla="*/ 3523 h 4002"/>
                <a:gd name="T50" fmla="*/ 5801 w 7680"/>
                <a:gd name="T51" fmla="*/ 3404 h 4002"/>
                <a:gd name="T52" fmla="*/ 6304 w 7680"/>
                <a:gd name="T53" fmla="*/ 3332 h 4002"/>
                <a:gd name="T54" fmla="*/ 6811 w 7680"/>
                <a:gd name="T55" fmla="*/ 3462 h 4002"/>
                <a:gd name="T56" fmla="*/ 7391 w 7680"/>
                <a:gd name="T57" fmla="*/ 3338 h 4002"/>
                <a:gd name="T58" fmla="*/ 7680 w 7680"/>
                <a:gd name="T59" fmla="*/ 205 h 4002"/>
                <a:gd name="T60" fmla="*/ 501 w 7680"/>
                <a:gd name="T61" fmla="*/ 3321 h 4002"/>
                <a:gd name="T62" fmla="*/ 1088 w 7680"/>
                <a:gd name="T63" fmla="*/ 2546 h 4002"/>
                <a:gd name="T64" fmla="*/ 1605 w 7680"/>
                <a:gd name="T65" fmla="*/ 3150 h 4002"/>
                <a:gd name="T66" fmla="*/ 2538 w 7680"/>
                <a:gd name="T67" fmla="*/ 3261 h 4002"/>
                <a:gd name="T68" fmla="*/ 2834 w 7680"/>
                <a:gd name="T69" fmla="*/ 3593 h 4002"/>
                <a:gd name="T70" fmla="*/ 3109 w 7680"/>
                <a:gd name="T71" fmla="*/ 3109 h 4002"/>
                <a:gd name="T72" fmla="*/ 3767 w 7680"/>
                <a:gd name="T73" fmla="*/ 2676 h 4002"/>
                <a:gd name="T74" fmla="*/ 4065 w 7680"/>
                <a:gd name="T75" fmla="*/ 3520 h 4002"/>
                <a:gd name="T76" fmla="*/ 4267 w 7680"/>
                <a:gd name="T77" fmla="*/ 2771 h 4002"/>
                <a:gd name="T78" fmla="*/ 4785 w 7680"/>
                <a:gd name="T79" fmla="*/ 2709 h 4002"/>
                <a:gd name="T80" fmla="*/ 5728 w 7680"/>
                <a:gd name="T81" fmla="*/ 3177 h 4002"/>
                <a:gd name="T82" fmla="*/ 6379 w 7680"/>
                <a:gd name="T83" fmla="*/ 3187 h 4002"/>
                <a:gd name="T84" fmla="*/ 6875 w 7680"/>
                <a:gd name="T85" fmla="*/ 3321 h 4002"/>
                <a:gd name="T86" fmla="*/ 6949 w 7680"/>
                <a:gd name="T87" fmla="*/ 3035 h 4002"/>
                <a:gd name="T88" fmla="*/ 7540 w 7680"/>
                <a:gd name="T89" fmla="*/ 2709 h 4002"/>
                <a:gd name="T90" fmla="*/ 7179 w 7680"/>
                <a:gd name="T91" fmla="*/ 681 h 4002"/>
                <a:gd name="T92" fmla="*/ 6592 w 7680"/>
                <a:gd name="T93" fmla="*/ 1456 h 4002"/>
                <a:gd name="T94" fmla="*/ 6075 w 7680"/>
                <a:gd name="T95" fmla="*/ 852 h 4002"/>
                <a:gd name="T96" fmla="*/ 5142 w 7680"/>
                <a:gd name="T97" fmla="*/ 742 h 4002"/>
                <a:gd name="T98" fmla="*/ 4846 w 7680"/>
                <a:gd name="T99" fmla="*/ 409 h 4002"/>
                <a:gd name="T100" fmla="*/ 4571 w 7680"/>
                <a:gd name="T101" fmla="*/ 894 h 4002"/>
                <a:gd name="T102" fmla="*/ 3913 w 7680"/>
                <a:gd name="T103" fmla="*/ 1326 h 4002"/>
                <a:gd name="T104" fmla="*/ 3615 w 7680"/>
                <a:gd name="T105" fmla="*/ 483 h 4002"/>
                <a:gd name="T106" fmla="*/ 3413 w 7680"/>
                <a:gd name="T107" fmla="*/ 1231 h 4002"/>
                <a:gd name="T108" fmla="*/ 2895 w 7680"/>
                <a:gd name="T109" fmla="*/ 1293 h 4002"/>
                <a:gd name="T110" fmla="*/ 1952 w 7680"/>
                <a:gd name="T111" fmla="*/ 826 h 4002"/>
                <a:gd name="T112" fmla="*/ 1301 w 7680"/>
                <a:gd name="T113" fmla="*/ 815 h 4002"/>
                <a:gd name="T114" fmla="*/ 805 w 7680"/>
                <a:gd name="T115" fmla="*/ 681 h 4002"/>
                <a:gd name="T116" fmla="*/ 731 w 7680"/>
                <a:gd name="T117" fmla="*/ 967 h 4002"/>
                <a:gd name="T118" fmla="*/ 140 w 7680"/>
                <a:gd name="T119" fmla="*/ 1293 h 4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80" h="4002">
                  <a:moveTo>
                    <a:pt x="7607" y="132"/>
                  </a:moveTo>
                  <a:cubicBezTo>
                    <a:pt x="7566" y="132"/>
                    <a:pt x="7534" y="165"/>
                    <a:pt x="7534" y="205"/>
                  </a:cubicBezTo>
                  <a:cubicBezTo>
                    <a:pt x="7534" y="268"/>
                    <a:pt x="7534" y="268"/>
                    <a:pt x="7534" y="268"/>
                  </a:cubicBezTo>
                  <a:cubicBezTo>
                    <a:pt x="7530" y="305"/>
                    <a:pt x="7498" y="334"/>
                    <a:pt x="7461" y="334"/>
                  </a:cubicBezTo>
                  <a:cubicBezTo>
                    <a:pt x="7427" y="334"/>
                    <a:pt x="7398" y="311"/>
                    <a:pt x="7390" y="280"/>
                  </a:cubicBezTo>
                  <a:cubicBezTo>
                    <a:pt x="7390" y="74"/>
                    <a:pt x="7390" y="74"/>
                    <a:pt x="7390" y="74"/>
                  </a:cubicBezTo>
                  <a:cubicBezTo>
                    <a:pt x="7390" y="33"/>
                    <a:pt x="7357" y="0"/>
                    <a:pt x="7317" y="0"/>
                  </a:cubicBezTo>
                  <a:cubicBezTo>
                    <a:pt x="7276" y="0"/>
                    <a:pt x="7243" y="33"/>
                    <a:pt x="7243" y="74"/>
                  </a:cubicBezTo>
                  <a:cubicBezTo>
                    <a:pt x="7243" y="540"/>
                    <a:pt x="7243" y="540"/>
                    <a:pt x="7243" y="540"/>
                  </a:cubicBezTo>
                  <a:cubicBezTo>
                    <a:pt x="7241" y="579"/>
                    <a:pt x="7209" y="609"/>
                    <a:pt x="7171" y="609"/>
                  </a:cubicBezTo>
                  <a:cubicBezTo>
                    <a:pt x="7132" y="609"/>
                    <a:pt x="7101" y="580"/>
                    <a:pt x="7097" y="543"/>
                  </a:cubicBezTo>
                  <a:cubicBezTo>
                    <a:pt x="7097" y="491"/>
                    <a:pt x="7097" y="491"/>
                    <a:pt x="7097" y="491"/>
                  </a:cubicBezTo>
                  <a:cubicBezTo>
                    <a:pt x="7097" y="451"/>
                    <a:pt x="7064" y="418"/>
                    <a:pt x="7024" y="418"/>
                  </a:cubicBezTo>
                  <a:cubicBezTo>
                    <a:pt x="6983" y="418"/>
                    <a:pt x="6951" y="451"/>
                    <a:pt x="6951" y="491"/>
                  </a:cubicBezTo>
                  <a:cubicBezTo>
                    <a:pt x="6951" y="757"/>
                    <a:pt x="6951" y="757"/>
                    <a:pt x="6951" y="757"/>
                  </a:cubicBezTo>
                  <a:cubicBezTo>
                    <a:pt x="6942" y="788"/>
                    <a:pt x="6914" y="810"/>
                    <a:pt x="6880" y="810"/>
                  </a:cubicBezTo>
                  <a:cubicBezTo>
                    <a:pt x="6847" y="810"/>
                    <a:pt x="6819" y="789"/>
                    <a:pt x="6810" y="759"/>
                  </a:cubicBezTo>
                  <a:cubicBezTo>
                    <a:pt x="6810" y="664"/>
                    <a:pt x="6810" y="664"/>
                    <a:pt x="6810" y="664"/>
                  </a:cubicBezTo>
                  <a:cubicBezTo>
                    <a:pt x="6810" y="623"/>
                    <a:pt x="6777" y="591"/>
                    <a:pt x="6737" y="591"/>
                  </a:cubicBezTo>
                  <a:cubicBezTo>
                    <a:pt x="6696" y="591"/>
                    <a:pt x="6664" y="623"/>
                    <a:pt x="6664" y="664"/>
                  </a:cubicBezTo>
                  <a:cubicBezTo>
                    <a:pt x="6664" y="746"/>
                    <a:pt x="6664" y="746"/>
                    <a:pt x="6664" y="746"/>
                  </a:cubicBezTo>
                  <a:cubicBezTo>
                    <a:pt x="6658" y="781"/>
                    <a:pt x="6628" y="808"/>
                    <a:pt x="6591" y="808"/>
                  </a:cubicBezTo>
                  <a:cubicBezTo>
                    <a:pt x="6551" y="808"/>
                    <a:pt x="6518" y="775"/>
                    <a:pt x="6518" y="734"/>
                  </a:cubicBezTo>
                  <a:cubicBezTo>
                    <a:pt x="6518" y="278"/>
                    <a:pt x="6518" y="278"/>
                    <a:pt x="6518" y="278"/>
                  </a:cubicBezTo>
                  <a:cubicBezTo>
                    <a:pt x="6518" y="237"/>
                    <a:pt x="6485" y="204"/>
                    <a:pt x="6444" y="204"/>
                  </a:cubicBezTo>
                  <a:cubicBezTo>
                    <a:pt x="6404" y="204"/>
                    <a:pt x="6371" y="237"/>
                    <a:pt x="6371" y="278"/>
                  </a:cubicBezTo>
                  <a:cubicBezTo>
                    <a:pt x="6371" y="946"/>
                    <a:pt x="6371" y="946"/>
                    <a:pt x="6371" y="946"/>
                  </a:cubicBezTo>
                  <a:cubicBezTo>
                    <a:pt x="6360" y="974"/>
                    <a:pt x="6334" y="994"/>
                    <a:pt x="6302" y="994"/>
                  </a:cubicBezTo>
                  <a:cubicBezTo>
                    <a:pt x="6264" y="994"/>
                    <a:pt x="6232" y="965"/>
                    <a:pt x="6229" y="927"/>
                  </a:cubicBezTo>
                  <a:cubicBezTo>
                    <a:pt x="6229" y="553"/>
                    <a:pt x="6229" y="553"/>
                    <a:pt x="6229" y="553"/>
                  </a:cubicBezTo>
                  <a:cubicBezTo>
                    <a:pt x="6229" y="512"/>
                    <a:pt x="6196" y="479"/>
                    <a:pt x="6156" y="479"/>
                  </a:cubicBezTo>
                  <a:cubicBezTo>
                    <a:pt x="6116" y="479"/>
                    <a:pt x="6083" y="512"/>
                    <a:pt x="6083" y="553"/>
                  </a:cubicBezTo>
                  <a:cubicBezTo>
                    <a:pt x="6083" y="651"/>
                    <a:pt x="6083" y="651"/>
                    <a:pt x="6083" y="651"/>
                  </a:cubicBezTo>
                  <a:cubicBezTo>
                    <a:pt x="6080" y="688"/>
                    <a:pt x="6048" y="717"/>
                    <a:pt x="6009" y="717"/>
                  </a:cubicBezTo>
                  <a:cubicBezTo>
                    <a:pt x="5972" y="717"/>
                    <a:pt x="5940" y="688"/>
                    <a:pt x="5937" y="651"/>
                  </a:cubicBezTo>
                  <a:cubicBezTo>
                    <a:pt x="5937" y="428"/>
                    <a:pt x="5937" y="428"/>
                    <a:pt x="5937" y="428"/>
                  </a:cubicBezTo>
                  <a:cubicBezTo>
                    <a:pt x="5937" y="387"/>
                    <a:pt x="5904" y="355"/>
                    <a:pt x="5863" y="355"/>
                  </a:cubicBezTo>
                  <a:cubicBezTo>
                    <a:pt x="5823" y="355"/>
                    <a:pt x="5790" y="387"/>
                    <a:pt x="5790" y="428"/>
                  </a:cubicBezTo>
                  <a:cubicBezTo>
                    <a:pt x="5790" y="705"/>
                    <a:pt x="5790" y="705"/>
                    <a:pt x="5790" y="705"/>
                  </a:cubicBezTo>
                  <a:cubicBezTo>
                    <a:pt x="5783" y="739"/>
                    <a:pt x="5753" y="764"/>
                    <a:pt x="5718" y="764"/>
                  </a:cubicBezTo>
                  <a:cubicBezTo>
                    <a:pt x="5681" y="764"/>
                    <a:pt x="5651" y="738"/>
                    <a:pt x="5645" y="702"/>
                  </a:cubicBezTo>
                  <a:cubicBezTo>
                    <a:pt x="5645" y="599"/>
                    <a:pt x="5645" y="599"/>
                    <a:pt x="5645" y="599"/>
                  </a:cubicBezTo>
                  <a:cubicBezTo>
                    <a:pt x="5645" y="598"/>
                    <a:pt x="5645" y="598"/>
                    <a:pt x="5645" y="598"/>
                  </a:cubicBezTo>
                  <a:cubicBezTo>
                    <a:pt x="5645" y="558"/>
                    <a:pt x="5613" y="525"/>
                    <a:pt x="5573" y="525"/>
                  </a:cubicBezTo>
                  <a:cubicBezTo>
                    <a:pt x="5532" y="525"/>
                    <a:pt x="5499" y="558"/>
                    <a:pt x="5499" y="598"/>
                  </a:cubicBezTo>
                  <a:cubicBezTo>
                    <a:pt x="5499" y="750"/>
                    <a:pt x="5499" y="750"/>
                    <a:pt x="5499" y="750"/>
                  </a:cubicBezTo>
                  <a:cubicBezTo>
                    <a:pt x="5489" y="777"/>
                    <a:pt x="5461" y="796"/>
                    <a:pt x="5431" y="796"/>
                  </a:cubicBezTo>
                  <a:cubicBezTo>
                    <a:pt x="5399" y="796"/>
                    <a:pt x="5372" y="776"/>
                    <a:pt x="5362" y="747"/>
                  </a:cubicBezTo>
                  <a:cubicBezTo>
                    <a:pt x="5362" y="489"/>
                    <a:pt x="5362" y="489"/>
                    <a:pt x="5362" y="489"/>
                  </a:cubicBezTo>
                  <a:cubicBezTo>
                    <a:pt x="5362" y="448"/>
                    <a:pt x="5330" y="415"/>
                    <a:pt x="5289" y="415"/>
                  </a:cubicBezTo>
                  <a:cubicBezTo>
                    <a:pt x="5248" y="415"/>
                    <a:pt x="5215" y="448"/>
                    <a:pt x="5215" y="489"/>
                  </a:cubicBezTo>
                  <a:cubicBezTo>
                    <a:pt x="5215" y="605"/>
                    <a:pt x="5215" y="605"/>
                    <a:pt x="5215" y="605"/>
                  </a:cubicBezTo>
                  <a:cubicBezTo>
                    <a:pt x="5211" y="642"/>
                    <a:pt x="5180" y="670"/>
                    <a:pt x="5142" y="670"/>
                  </a:cubicBezTo>
                  <a:cubicBezTo>
                    <a:pt x="5109" y="670"/>
                    <a:pt x="5081" y="647"/>
                    <a:pt x="5072" y="616"/>
                  </a:cubicBezTo>
                  <a:cubicBezTo>
                    <a:pt x="5072" y="205"/>
                    <a:pt x="5072" y="205"/>
                    <a:pt x="5072" y="205"/>
                  </a:cubicBezTo>
                  <a:cubicBezTo>
                    <a:pt x="5072" y="165"/>
                    <a:pt x="5039" y="132"/>
                    <a:pt x="4998" y="132"/>
                  </a:cubicBezTo>
                  <a:cubicBezTo>
                    <a:pt x="4958" y="132"/>
                    <a:pt x="4926" y="165"/>
                    <a:pt x="4926" y="205"/>
                  </a:cubicBezTo>
                  <a:cubicBezTo>
                    <a:pt x="4926" y="268"/>
                    <a:pt x="4926" y="268"/>
                    <a:pt x="4926" y="268"/>
                  </a:cubicBezTo>
                  <a:cubicBezTo>
                    <a:pt x="4922" y="305"/>
                    <a:pt x="4890" y="334"/>
                    <a:pt x="4853" y="334"/>
                  </a:cubicBezTo>
                  <a:cubicBezTo>
                    <a:pt x="4819" y="334"/>
                    <a:pt x="4791" y="311"/>
                    <a:pt x="4782" y="280"/>
                  </a:cubicBezTo>
                  <a:cubicBezTo>
                    <a:pt x="4782" y="74"/>
                    <a:pt x="4782" y="74"/>
                    <a:pt x="4782" y="74"/>
                  </a:cubicBezTo>
                  <a:cubicBezTo>
                    <a:pt x="4782" y="33"/>
                    <a:pt x="4749" y="0"/>
                    <a:pt x="4709" y="0"/>
                  </a:cubicBezTo>
                  <a:cubicBezTo>
                    <a:pt x="4668" y="0"/>
                    <a:pt x="4635" y="33"/>
                    <a:pt x="4635" y="74"/>
                  </a:cubicBezTo>
                  <a:cubicBezTo>
                    <a:pt x="4635" y="540"/>
                    <a:pt x="4635" y="540"/>
                    <a:pt x="4635" y="540"/>
                  </a:cubicBezTo>
                  <a:cubicBezTo>
                    <a:pt x="4633" y="579"/>
                    <a:pt x="4601" y="609"/>
                    <a:pt x="4562" y="609"/>
                  </a:cubicBezTo>
                  <a:cubicBezTo>
                    <a:pt x="4524" y="609"/>
                    <a:pt x="4492" y="580"/>
                    <a:pt x="4489" y="543"/>
                  </a:cubicBezTo>
                  <a:cubicBezTo>
                    <a:pt x="4489" y="491"/>
                    <a:pt x="4489" y="491"/>
                    <a:pt x="4489" y="491"/>
                  </a:cubicBezTo>
                  <a:cubicBezTo>
                    <a:pt x="4489" y="451"/>
                    <a:pt x="4456" y="418"/>
                    <a:pt x="4416" y="418"/>
                  </a:cubicBezTo>
                  <a:cubicBezTo>
                    <a:pt x="4375" y="418"/>
                    <a:pt x="4343" y="451"/>
                    <a:pt x="4343" y="491"/>
                  </a:cubicBezTo>
                  <a:cubicBezTo>
                    <a:pt x="4343" y="757"/>
                    <a:pt x="4343" y="757"/>
                    <a:pt x="4343" y="757"/>
                  </a:cubicBezTo>
                  <a:cubicBezTo>
                    <a:pt x="4334" y="788"/>
                    <a:pt x="4306" y="810"/>
                    <a:pt x="4271" y="810"/>
                  </a:cubicBezTo>
                  <a:cubicBezTo>
                    <a:pt x="4239" y="810"/>
                    <a:pt x="4211" y="789"/>
                    <a:pt x="4202" y="759"/>
                  </a:cubicBezTo>
                  <a:cubicBezTo>
                    <a:pt x="4202" y="664"/>
                    <a:pt x="4202" y="664"/>
                    <a:pt x="4202" y="664"/>
                  </a:cubicBezTo>
                  <a:cubicBezTo>
                    <a:pt x="4202" y="623"/>
                    <a:pt x="4169" y="591"/>
                    <a:pt x="4128" y="591"/>
                  </a:cubicBezTo>
                  <a:cubicBezTo>
                    <a:pt x="4088" y="591"/>
                    <a:pt x="4056" y="623"/>
                    <a:pt x="4056" y="664"/>
                  </a:cubicBezTo>
                  <a:cubicBezTo>
                    <a:pt x="4056" y="746"/>
                    <a:pt x="4056" y="746"/>
                    <a:pt x="4056" y="746"/>
                  </a:cubicBezTo>
                  <a:cubicBezTo>
                    <a:pt x="4050" y="781"/>
                    <a:pt x="4020" y="808"/>
                    <a:pt x="3983" y="808"/>
                  </a:cubicBezTo>
                  <a:cubicBezTo>
                    <a:pt x="3951" y="808"/>
                    <a:pt x="3924" y="787"/>
                    <a:pt x="3914" y="759"/>
                  </a:cubicBezTo>
                  <a:cubicBezTo>
                    <a:pt x="3914" y="483"/>
                    <a:pt x="3914" y="278"/>
                    <a:pt x="3914" y="205"/>
                  </a:cubicBezTo>
                  <a:cubicBezTo>
                    <a:pt x="3914" y="165"/>
                    <a:pt x="3881" y="132"/>
                    <a:pt x="3840" y="132"/>
                  </a:cubicBezTo>
                  <a:cubicBezTo>
                    <a:pt x="3800" y="132"/>
                    <a:pt x="3767" y="165"/>
                    <a:pt x="3767" y="205"/>
                  </a:cubicBezTo>
                  <a:cubicBezTo>
                    <a:pt x="3767" y="268"/>
                    <a:pt x="3767" y="268"/>
                    <a:pt x="3767" y="268"/>
                  </a:cubicBezTo>
                  <a:cubicBezTo>
                    <a:pt x="3764" y="305"/>
                    <a:pt x="3732" y="334"/>
                    <a:pt x="3694" y="334"/>
                  </a:cubicBezTo>
                  <a:cubicBezTo>
                    <a:pt x="3660" y="334"/>
                    <a:pt x="3632" y="311"/>
                    <a:pt x="3624" y="280"/>
                  </a:cubicBezTo>
                  <a:cubicBezTo>
                    <a:pt x="3624" y="74"/>
                    <a:pt x="3624" y="74"/>
                    <a:pt x="3624" y="74"/>
                  </a:cubicBezTo>
                  <a:cubicBezTo>
                    <a:pt x="3624" y="33"/>
                    <a:pt x="3591" y="0"/>
                    <a:pt x="3550" y="0"/>
                  </a:cubicBezTo>
                  <a:cubicBezTo>
                    <a:pt x="3510" y="0"/>
                    <a:pt x="3477" y="33"/>
                    <a:pt x="3477" y="74"/>
                  </a:cubicBezTo>
                  <a:cubicBezTo>
                    <a:pt x="3477" y="540"/>
                    <a:pt x="3477" y="540"/>
                    <a:pt x="3477" y="540"/>
                  </a:cubicBezTo>
                  <a:cubicBezTo>
                    <a:pt x="3475" y="579"/>
                    <a:pt x="3443" y="609"/>
                    <a:pt x="3404" y="609"/>
                  </a:cubicBezTo>
                  <a:cubicBezTo>
                    <a:pt x="3365" y="609"/>
                    <a:pt x="3334" y="580"/>
                    <a:pt x="3331" y="543"/>
                  </a:cubicBezTo>
                  <a:cubicBezTo>
                    <a:pt x="3331" y="491"/>
                    <a:pt x="3331" y="491"/>
                    <a:pt x="3331" y="491"/>
                  </a:cubicBezTo>
                  <a:cubicBezTo>
                    <a:pt x="3331" y="451"/>
                    <a:pt x="3298" y="418"/>
                    <a:pt x="3257" y="418"/>
                  </a:cubicBezTo>
                  <a:cubicBezTo>
                    <a:pt x="3217" y="418"/>
                    <a:pt x="3185" y="451"/>
                    <a:pt x="3185" y="491"/>
                  </a:cubicBezTo>
                  <a:cubicBezTo>
                    <a:pt x="3185" y="757"/>
                    <a:pt x="3185" y="757"/>
                    <a:pt x="3185" y="757"/>
                  </a:cubicBezTo>
                  <a:cubicBezTo>
                    <a:pt x="3176" y="788"/>
                    <a:pt x="3148" y="810"/>
                    <a:pt x="3113" y="810"/>
                  </a:cubicBezTo>
                  <a:cubicBezTo>
                    <a:pt x="3081" y="810"/>
                    <a:pt x="3053" y="789"/>
                    <a:pt x="3044" y="759"/>
                  </a:cubicBezTo>
                  <a:cubicBezTo>
                    <a:pt x="3044" y="664"/>
                    <a:pt x="3044" y="664"/>
                    <a:pt x="3044" y="664"/>
                  </a:cubicBezTo>
                  <a:cubicBezTo>
                    <a:pt x="3044" y="623"/>
                    <a:pt x="3011" y="591"/>
                    <a:pt x="2970" y="591"/>
                  </a:cubicBezTo>
                  <a:cubicBezTo>
                    <a:pt x="2930" y="591"/>
                    <a:pt x="2897" y="623"/>
                    <a:pt x="2897" y="664"/>
                  </a:cubicBezTo>
                  <a:cubicBezTo>
                    <a:pt x="2897" y="746"/>
                    <a:pt x="2897" y="746"/>
                    <a:pt x="2897" y="746"/>
                  </a:cubicBezTo>
                  <a:cubicBezTo>
                    <a:pt x="2892" y="781"/>
                    <a:pt x="2862" y="808"/>
                    <a:pt x="2825" y="808"/>
                  </a:cubicBezTo>
                  <a:cubicBezTo>
                    <a:pt x="2784" y="808"/>
                    <a:pt x="2751" y="775"/>
                    <a:pt x="2751" y="734"/>
                  </a:cubicBezTo>
                  <a:cubicBezTo>
                    <a:pt x="2751" y="278"/>
                    <a:pt x="2751" y="278"/>
                    <a:pt x="2751" y="278"/>
                  </a:cubicBezTo>
                  <a:cubicBezTo>
                    <a:pt x="2751" y="237"/>
                    <a:pt x="2718" y="204"/>
                    <a:pt x="2678" y="204"/>
                  </a:cubicBezTo>
                  <a:cubicBezTo>
                    <a:pt x="2638" y="204"/>
                    <a:pt x="2605" y="237"/>
                    <a:pt x="2605" y="278"/>
                  </a:cubicBezTo>
                  <a:cubicBezTo>
                    <a:pt x="2605" y="946"/>
                    <a:pt x="2605" y="946"/>
                    <a:pt x="2605" y="946"/>
                  </a:cubicBezTo>
                  <a:cubicBezTo>
                    <a:pt x="2594" y="974"/>
                    <a:pt x="2567" y="994"/>
                    <a:pt x="2536" y="994"/>
                  </a:cubicBezTo>
                  <a:cubicBezTo>
                    <a:pt x="2498" y="994"/>
                    <a:pt x="2466" y="965"/>
                    <a:pt x="2463" y="927"/>
                  </a:cubicBezTo>
                  <a:cubicBezTo>
                    <a:pt x="2463" y="553"/>
                    <a:pt x="2463" y="553"/>
                    <a:pt x="2463" y="553"/>
                  </a:cubicBezTo>
                  <a:cubicBezTo>
                    <a:pt x="2463" y="512"/>
                    <a:pt x="2430" y="479"/>
                    <a:pt x="2390" y="479"/>
                  </a:cubicBezTo>
                  <a:cubicBezTo>
                    <a:pt x="2349" y="479"/>
                    <a:pt x="2316" y="512"/>
                    <a:pt x="2316" y="553"/>
                  </a:cubicBezTo>
                  <a:cubicBezTo>
                    <a:pt x="2316" y="651"/>
                    <a:pt x="2316" y="651"/>
                    <a:pt x="2316" y="651"/>
                  </a:cubicBezTo>
                  <a:cubicBezTo>
                    <a:pt x="2313" y="688"/>
                    <a:pt x="2282" y="717"/>
                    <a:pt x="2243" y="717"/>
                  </a:cubicBezTo>
                  <a:cubicBezTo>
                    <a:pt x="2205" y="717"/>
                    <a:pt x="2174" y="688"/>
                    <a:pt x="2171" y="651"/>
                  </a:cubicBezTo>
                  <a:cubicBezTo>
                    <a:pt x="2171" y="428"/>
                    <a:pt x="2171" y="428"/>
                    <a:pt x="2171" y="428"/>
                  </a:cubicBezTo>
                  <a:cubicBezTo>
                    <a:pt x="2171" y="387"/>
                    <a:pt x="2138" y="355"/>
                    <a:pt x="2097" y="355"/>
                  </a:cubicBezTo>
                  <a:cubicBezTo>
                    <a:pt x="2057" y="355"/>
                    <a:pt x="2023" y="387"/>
                    <a:pt x="2023" y="428"/>
                  </a:cubicBezTo>
                  <a:cubicBezTo>
                    <a:pt x="2023" y="705"/>
                    <a:pt x="2023" y="705"/>
                    <a:pt x="2023" y="705"/>
                  </a:cubicBezTo>
                  <a:cubicBezTo>
                    <a:pt x="2017" y="739"/>
                    <a:pt x="1987" y="764"/>
                    <a:pt x="1952" y="764"/>
                  </a:cubicBezTo>
                  <a:cubicBezTo>
                    <a:pt x="1915" y="764"/>
                    <a:pt x="1885" y="738"/>
                    <a:pt x="1879" y="702"/>
                  </a:cubicBezTo>
                  <a:cubicBezTo>
                    <a:pt x="1879" y="599"/>
                    <a:pt x="1879" y="599"/>
                    <a:pt x="1879" y="599"/>
                  </a:cubicBezTo>
                  <a:cubicBezTo>
                    <a:pt x="1879" y="598"/>
                    <a:pt x="1879" y="598"/>
                    <a:pt x="1879" y="598"/>
                  </a:cubicBezTo>
                  <a:cubicBezTo>
                    <a:pt x="1879" y="558"/>
                    <a:pt x="1847" y="525"/>
                    <a:pt x="1806" y="525"/>
                  </a:cubicBezTo>
                  <a:cubicBezTo>
                    <a:pt x="1766" y="525"/>
                    <a:pt x="1733" y="558"/>
                    <a:pt x="1733" y="598"/>
                  </a:cubicBezTo>
                  <a:cubicBezTo>
                    <a:pt x="1733" y="750"/>
                    <a:pt x="1733" y="750"/>
                    <a:pt x="1733" y="750"/>
                  </a:cubicBezTo>
                  <a:cubicBezTo>
                    <a:pt x="1722" y="777"/>
                    <a:pt x="1695" y="796"/>
                    <a:pt x="1665" y="796"/>
                  </a:cubicBezTo>
                  <a:cubicBezTo>
                    <a:pt x="1633" y="796"/>
                    <a:pt x="1606" y="776"/>
                    <a:pt x="1596" y="747"/>
                  </a:cubicBezTo>
                  <a:cubicBezTo>
                    <a:pt x="1596" y="489"/>
                    <a:pt x="1596" y="489"/>
                    <a:pt x="1596" y="489"/>
                  </a:cubicBezTo>
                  <a:cubicBezTo>
                    <a:pt x="1596" y="448"/>
                    <a:pt x="1563" y="415"/>
                    <a:pt x="1523" y="415"/>
                  </a:cubicBezTo>
                  <a:cubicBezTo>
                    <a:pt x="1482" y="415"/>
                    <a:pt x="1449" y="448"/>
                    <a:pt x="1449" y="489"/>
                  </a:cubicBezTo>
                  <a:cubicBezTo>
                    <a:pt x="1449" y="605"/>
                    <a:pt x="1449" y="605"/>
                    <a:pt x="1449" y="605"/>
                  </a:cubicBezTo>
                  <a:cubicBezTo>
                    <a:pt x="1444" y="642"/>
                    <a:pt x="1414" y="670"/>
                    <a:pt x="1376" y="670"/>
                  </a:cubicBezTo>
                  <a:cubicBezTo>
                    <a:pt x="1343" y="670"/>
                    <a:pt x="1314" y="647"/>
                    <a:pt x="1306" y="616"/>
                  </a:cubicBezTo>
                  <a:cubicBezTo>
                    <a:pt x="1306" y="205"/>
                    <a:pt x="1306" y="205"/>
                    <a:pt x="1306" y="205"/>
                  </a:cubicBezTo>
                  <a:cubicBezTo>
                    <a:pt x="1306" y="165"/>
                    <a:pt x="1273" y="132"/>
                    <a:pt x="1232" y="132"/>
                  </a:cubicBezTo>
                  <a:cubicBezTo>
                    <a:pt x="1192" y="132"/>
                    <a:pt x="1159" y="165"/>
                    <a:pt x="1159" y="205"/>
                  </a:cubicBezTo>
                  <a:cubicBezTo>
                    <a:pt x="1159" y="268"/>
                    <a:pt x="1159" y="268"/>
                    <a:pt x="1159" y="268"/>
                  </a:cubicBezTo>
                  <a:cubicBezTo>
                    <a:pt x="1155" y="305"/>
                    <a:pt x="1124" y="334"/>
                    <a:pt x="1086" y="334"/>
                  </a:cubicBezTo>
                  <a:cubicBezTo>
                    <a:pt x="1052" y="334"/>
                    <a:pt x="1024" y="311"/>
                    <a:pt x="1016" y="280"/>
                  </a:cubicBezTo>
                  <a:cubicBezTo>
                    <a:pt x="1016" y="74"/>
                    <a:pt x="1016" y="74"/>
                    <a:pt x="1016" y="74"/>
                  </a:cubicBezTo>
                  <a:cubicBezTo>
                    <a:pt x="1016" y="33"/>
                    <a:pt x="983" y="0"/>
                    <a:pt x="942" y="0"/>
                  </a:cubicBezTo>
                  <a:cubicBezTo>
                    <a:pt x="902" y="0"/>
                    <a:pt x="869" y="33"/>
                    <a:pt x="869" y="74"/>
                  </a:cubicBezTo>
                  <a:cubicBezTo>
                    <a:pt x="869" y="540"/>
                    <a:pt x="869" y="540"/>
                    <a:pt x="869" y="540"/>
                  </a:cubicBezTo>
                  <a:cubicBezTo>
                    <a:pt x="867" y="579"/>
                    <a:pt x="835" y="609"/>
                    <a:pt x="796" y="609"/>
                  </a:cubicBezTo>
                  <a:cubicBezTo>
                    <a:pt x="757" y="609"/>
                    <a:pt x="726" y="580"/>
                    <a:pt x="723" y="543"/>
                  </a:cubicBezTo>
                  <a:cubicBezTo>
                    <a:pt x="723" y="491"/>
                    <a:pt x="723" y="491"/>
                    <a:pt x="723" y="491"/>
                  </a:cubicBezTo>
                  <a:cubicBezTo>
                    <a:pt x="723" y="451"/>
                    <a:pt x="690" y="418"/>
                    <a:pt x="649" y="418"/>
                  </a:cubicBezTo>
                  <a:cubicBezTo>
                    <a:pt x="609" y="418"/>
                    <a:pt x="577" y="451"/>
                    <a:pt x="577" y="491"/>
                  </a:cubicBezTo>
                  <a:cubicBezTo>
                    <a:pt x="577" y="757"/>
                    <a:pt x="577" y="757"/>
                    <a:pt x="577" y="757"/>
                  </a:cubicBezTo>
                  <a:cubicBezTo>
                    <a:pt x="568" y="788"/>
                    <a:pt x="539" y="810"/>
                    <a:pt x="505" y="810"/>
                  </a:cubicBezTo>
                  <a:cubicBezTo>
                    <a:pt x="473" y="810"/>
                    <a:pt x="445" y="789"/>
                    <a:pt x="436" y="759"/>
                  </a:cubicBezTo>
                  <a:cubicBezTo>
                    <a:pt x="436" y="664"/>
                    <a:pt x="436" y="664"/>
                    <a:pt x="436" y="664"/>
                  </a:cubicBezTo>
                  <a:cubicBezTo>
                    <a:pt x="436" y="623"/>
                    <a:pt x="403" y="591"/>
                    <a:pt x="362" y="591"/>
                  </a:cubicBezTo>
                  <a:cubicBezTo>
                    <a:pt x="321" y="591"/>
                    <a:pt x="289" y="623"/>
                    <a:pt x="289" y="664"/>
                  </a:cubicBezTo>
                  <a:cubicBezTo>
                    <a:pt x="289" y="746"/>
                    <a:pt x="289" y="746"/>
                    <a:pt x="289" y="746"/>
                  </a:cubicBezTo>
                  <a:cubicBezTo>
                    <a:pt x="284" y="781"/>
                    <a:pt x="254" y="808"/>
                    <a:pt x="217" y="808"/>
                  </a:cubicBezTo>
                  <a:cubicBezTo>
                    <a:pt x="176" y="808"/>
                    <a:pt x="143" y="775"/>
                    <a:pt x="143" y="734"/>
                  </a:cubicBezTo>
                  <a:cubicBezTo>
                    <a:pt x="143" y="278"/>
                    <a:pt x="143" y="278"/>
                    <a:pt x="143" y="278"/>
                  </a:cubicBezTo>
                  <a:cubicBezTo>
                    <a:pt x="143" y="237"/>
                    <a:pt x="110" y="204"/>
                    <a:pt x="70" y="204"/>
                  </a:cubicBezTo>
                  <a:cubicBezTo>
                    <a:pt x="39" y="204"/>
                    <a:pt x="14" y="223"/>
                    <a:pt x="2" y="249"/>
                  </a:cubicBezTo>
                  <a:cubicBezTo>
                    <a:pt x="1" y="1561"/>
                    <a:pt x="0" y="1899"/>
                    <a:pt x="0" y="1986"/>
                  </a:cubicBezTo>
                  <a:cubicBezTo>
                    <a:pt x="0" y="1986"/>
                    <a:pt x="0" y="1986"/>
                    <a:pt x="0" y="1986"/>
                  </a:cubicBezTo>
                  <a:cubicBezTo>
                    <a:pt x="0" y="1996"/>
                    <a:pt x="0" y="2006"/>
                    <a:pt x="0" y="2016"/>
                  </a:cubicBezTo>
                  <a:cubicBezTo>
                    <a:pt x="0" y="2016"/>
                    <a:pt x="0" y="2016"/>
                    <a:pt x="0" y="2016"/>
                  </a:cubicBezTo>
                  <a:cubicBezTo>
                    <a:pt x="0" y="2807"/>
                    <a:pt x="0" y="3635"/>
                    <a:pt x="0" y="3797"/>
                  </a:cubicBezTo>
                  <a:cubicBezTo>
                    <a:pt x="0" y="3837"/>
                    <a:pt x="33" y="3871"/>
                    <a:pt x="73" y="3871"/>
                  </a:cubicBezTo>
                  <a:cubicBezTo>
                    <a:pt x="114" y="3871"/>
                    <a:pt x="146" y="3837"/>
                    <a:pt x="146" y="3797"/>
                  </a:cubicBezTo>
                  <a:cubicBezTo>
                    <a:pt x="146" y="3734"/>
                    <a:pt x="146" y="3734"/>
                    <a:pt x="146" y="3734"/>
                  </a:cubicBezTo>
                  <a:cubicBezTo>
                    <a:pt x="150" y="3697"/>
                    <a:pt x="182" y="3668"/>
                    <a:pt x="219" y="3668"/>
                  </a:cubicBezTo>
                  <a:cubicBezTo>
                    <a:pt x="253" y="3668"/>
                    <a:pt x="282" y="3691"/>
                    <a:pt x="290" y="3722"/>
                  </a:cubicBezTo>
                  <a:cubicBezTo>
                    <a:pt x="290" y="3928"/>
                    <a:pt x="290" y="3928"/>
                    <a:pt x="290" y="3928"/>
                  </a:cubicBezTo>
                  <a:cubicBezTo>
                    <a:pt x="290" y="3969"/>
                    <a:pt x="323" y="4002"/>
                    <a:pt x="363" y="4002"/>
                  </a:cubicBezTo>
                  <a:cubicBezTo>
                    <a:pt x="404" y="4002"/>
                    <a:pt x="437" y="3969"/>
                    <a:pt x="437" y="3928"/>
                  </a:cubicBezTo>
                  <a:cubicBezTo>
                    <a:pt x="437" y="3462"/>
                    <a:pt x="437" y="3462"/>
                    <a:pt x="437" y="3462"/>
                  </a:cubicBezTo>
                  <a:cubicBezTo>
                    <a:pt x="439" y="3424"/>
                    <a:pt x="471" y="3393"/>
                    <a:pt x="509" y="3393"/>
                  </a:cubicBezTo>
                  <a:cubicBezTo>
                    <a:pt x="548" y="3393"/>
                    <a:pt x="579" y="3422"/>
                    <a:pt x="583" y="3460"/>
                  </a:cubicBezTo>
                  <a:cubicBezTo>
                    <a:pt x="583" y="3511"/>
                    <a:pt x="583" y="3511"/>
                    <a:pt x="583" y="3511"/>
                  </a:cubicBezTo>
                  <a:cubicBezTo>
                    <a:pt x="583" y="3552"/>
                    <a:pt x="616" y="3584"/>
                    <a:pt x="656" y="3584"/>
                  </a:cubicBezTo>
                  <a:cubicBezTo>
                    <a:pt x="697" y="3584"/>
                    <a:pt x="729" y="3552"/>
                    <a:pt x="729" y="3511"/>
                  </a:cubicBezTo>
                  <a:cubicBezTo>
                    <a:pt x="729" y="3245"/>
                    <a:pt x="729" y="3245"/>
                    <a:pt x="729" y="3245"/>
                  </a:cubicBezTo>
                  <a:cubicBezTo>
                    <a:pt x="738" y="3214"/>
                    <a:pt x="766" y="3192"/>
                    <a:pt x="800" y="3192"/>
                  </a:cubicBezTo>
                  <a:cubicBezTo>
                    <a:pt x="833" y="3192"/>
                    <a:pt x="861" y="3213"/>
                    <a:pt x="870" y="3243"/>
                  </a:cubicBezTo>
                  <a:cubicBezTo>
                    <a:pt x="870" y="3338"/>
                    <a:pt x="870" y="3338"/>
                    <a:pt x="870" y="3338"/>
                  </a:cubicBezTo>
                  <a:cubicBezTo>
                    <a:pt x="870" y="3379"/>
                    <a:pt x="903" y="3412"/>
                    <a:pt x="943" y="3412"/>
                  </a:cubicBezTo>
                  <a:cubicBezTo>
                    <a:pt x="984" y="3412"/>
                    <a:pt x="1016" y="3379"/>
                    <a:pt x="1016" y="3338"/>
                  </a:cubicBezTo>
                  <a:cubicBezTo>
                    <a:pt x="1016" y="3257"/>
                    <a:pt x="1016" y="3257"/>
                    <a:pt x="1016" y="3257"/>
                  </a:cubicBezTo>
                  <a:cubicBezTo>
                    <a:pt x="1022" y="3221"/>
                    <a:pt x="1052" y="3194"/>
                    <a:pt x="1089" y="3194"/>
                  </a:cubicBezTo>
                  <a:cubicBezTo>
                    <a:pt x="1129" y="3194"/>
                    <a:pt x="1162" y="3227"/>
                    <a:pt x="1162" y="3268"/>
                  </a:cubicBezTo>
                  <a:cubicBezTo>
                    <a:pt x="1162" y="3724"/>
                    <a:pt x="1162" y="3724"/>
                    <a:pt x="1162" y="3724"/>
                  </a:cubicBezTo>
                  <a:cubicBezTo>
                    <a:pt x="1162" y="3765"/>
                    <a:pt x="1195" y="3798"/>
                    <a:pt x="1236" y="3798"/>
                  </a:cubicBezTo>
                  <a:cubicBezTo>
                    <a:pt x="1276" y="3798"/>
                    <a:pt x="1309" y="3765"/>
                    <a:pt x="1309" y="3724"/>
                  </a:cubicBezTo>
                  <a:cubicBezTo>
                    <a:pt x="1309" y="3056"/>
                    <a:pt x="1309" y="3056"/>
                    <a:pt x="1309" y="3056"/>
                  </a:cubicBezTo>
                  <a:cubicBezTo>
                    <a:pt x="1320" y="3029"/>
                    <a:pt x="1346" y="3009"/>
                    <a:pt x="1378" y="3009"/>
                  </a:cubicBezTo>
                  <a:cubicBezTo>
                    <a:pt x="1416" y="3009"/>
                    <a:pt x="1448" y="3037"/>
                    <a:pt x="1451" y="3075"/>
                  </a:cubicBezTo>
                  <a:cubicBezTo>
                    <a:pt x="1451" y="3449"/>
                    <a:pt x="1451" y="3449"/>
                    <a:pt x="1451" y="3449"/>
                  </a:cubicBezTo>
                  <a:cubicBezTo>
                    <a:pt x="1451" y="3490"/>
                    <a:pt x="1484" y="3523"/>
                    <a:pt x="1524" y="3523"/>
                  </a:cubicBezTo>
                  <a:cubicBezTo>
                    <a:pt x="1564" y="3523"/>
                    <a:pt x="1597" y="3490"/>
                    <a:pt x="1597" y="3449"/>
                  </a:cubicBezTo>
                  <a:cubicBezTo>
                    <a:pt x="1597" y="3352"/>
                    <a:pt x="1597" y="3352"/>
                    <a:pt x="1597" y="3352"/>
                  </a:cubicBezTo>
                  <a:cubicBezTo>
                    <a:pt x="1600" y="3314"/>
                    <a:pt x="1632" y="3285"/>
                    <a:pt x="1671" y="3285"/>
                  </a:cubicBezTo>
                  <a:cubicBezTo>
                    <a:pt x="1708" y="3285"/>
                    <a:pt x="1740" y="3314"/>
                    <a:pt x="1743" y="3352"/>
                  </a:cubicBezTo>
                  <a:cubicBezTo>
                    <a:pt x="1743" y="3574"/>
                    <a:pt x="1743" y="3574"/>
                    <a:pt x="1743" y="3574"/>
                  </a:cubicBezTo>
                  <a:cubicBezTo>
                    <a:pt x="1743" y="3615"/>
                    <a:pt x="1776" y="3647"/>
                    <a:pt x="1817" y="3647"/>
                  </a:cubicBezTo>
                  <a:cubicBezTo>
                    <a:pt x="1857" y="3647"/>
                    <a:pt x="1890" y="3615"/>
                    <a:pt x="1890" y="3574"/>
                  </a:cubicBezTo>
                  <a:cubicBezTo>
                    <a:pt x="1890" y="3297"/>
                    <a:pt x="1890" y="3297"/>
                    <a:pt x="1890" y="3297"/>
                  </a:cubicBezTo>
                  <a:cubicBezTo>
                    <a:pt x="1897" y="3263"/>
                    <a:pt x="1927" y="3238"/>
                    <a:pt x="1962" y="3238"/>
                  </a:cubicBezTo>
                  <a:cubicBezTo>
                    <a:pt x="1999" y="3238"/>
                    <a:pt x="2029" y="3265"/>
                    <a:pt x="2035" y="3300"/>
                  </a:cubicBezTo>
                  <a:cubicBezTo>
                    <a:pt x="2035" y="3404"/>
                    <a:pt x="2035" y="3404"/>
                    <a:pt x="2035" y="3404"/>
                  </a:cubicBezTo>
                  <a:cubicBezTo>
                    <a:pt x="2035" y="3404"/>
                    <a:pt x="2035" y="3404"/>
                    <a:pt x="2035" y="3404"/>
                  </a:cubicBezTo>
                  <a:cubicBezTo>
                    <a:pt x="2035" y="3444"/>
                    <a:pt x="2067" y="3477"/>
                    <a:pt x="2107" y="3477"/>
                  </a:cubicBezTo>
                  <a:cubicBezTo>
                    <a:pt x="2148" y="3477"/>
                    <a:pt x="2181" y="3444"/>
                    <a:pt x="2181" y="3404"/>
                  </a:cubicBezTo>
                  <a:cubicBezTo>
                    <a:pt x="2181" y="3253"/>
                    <a:pt x="2181" y="3253"/>
                    <a:pt x="2181" y="3253"/>
                  </a:cubicBezTo>
                  <a:cubicBezTo>
                    <a:pt x="2191" y="3225"/>
                    <a:pt x="2219" y="3206"/>
                    <a:pt x="2249" y="3206"/>
                  </a:cubicBezTo>
                  <a:cubicBezTo>
                    <a:pt x="2281" y="3206"/>
                    <a:pt x="2308" y="3226"/>
                    <a:pt x="2318" y="3255"/>
                  </a:cubicBezTo>
                  <a:cubicBezTo>
                    <a:pt x="2318" y="3513"/>
                    <a:pt x="2318" y="3513"/>
                    <a:pt x="2318" y="3513"/>
                  </a:cubicBezTo>
                  <a:cubicBezTo>
                    <a:pt x="2318" y="3554"/>
                    <a:pt x="2350" y="3587"/>
                    <a:pt x="2391" y="3587"/>
                  </a:cubicBezTo>
                  <a:cubicBezTo>
                    <a:pt x="2432" y="3587"/>
                    <a:pt x="2465" y="3554"/>
                    <a:pt x="2465" y="3513"/>
                  </a:cubicBezTo>
                  <a:cubicBezTo>
                    <a:pt x="2465" y="3397"/>
                    <a:pt x="2465" y="3397"/>
                    <a:pt x="2465" y="3397"/>
                  </a:cubicBezTo>
                  <a:cubicBezTo>
                    <a:pt x="2469" y="3360"/>
                    <a:pt x="2500" y="3332"/>
                    <a:pt x="2538" y="3332"/>
                  </a:cubicBezTo>
                  <a:cubicBezTo>
                    <a:pt x="2571" y="3332"/>
                    <a:pt x="2599" y="3355"/>
                    <a:pt x="2608" y="3386"/>
                  </a:cubicBezTo>
                  <a:cubicBezTo>
                    <a:pt x="2608" y="3797"/>
                    <a:pt x="2608" y="3797"/>
                    <a:pt x="2608" y="3797"/>
                  </a:cubicBezTo>
                  <a:cubicBezTo>
                    <a:pt x="2608" y="3837"/>
                    <a:pt x="2641" y="3871"/>
                    <a:pt x="2682" y="3871"/>
                  </a:cubicBezTo>
                  <a:cubicBezTo>
                    <a:pt x="2722" y="3871"/>
                    <a:pt x="2754" y="3837"/>
                    <a:pt x="2754" y="3797"/>
                  </a:cubicBezTo>
                  <a:cubicBezTo>
                    <a:pt x="2754" y="3734"/>
                    <a:pt x="2754" y="3734"/>
                    <a:pt x="2754" y="3734"/>
                  </a:cubicBezTo>
                  <a:cubicBezTo>
                    <a:pt x="2758" y="3697"/>
                    <a:pt x="2790" y="3668"/>
                    <a:pt x="2827" y="3668"/>
                  </a:cubicBezTo>
                  <a:cubicBezTo>
                    <a:pt x="2861" y="3668"/>
                    <a:pt x="2889" y="3691"/>
                    <a:pt x="2898" y="3722"/>
                  </a:cubicBezTo>
                  <a:cubicBezTo>
                    <a:pt x="2898" y="3928"/>
                    <a:pt x="2898" y="3928"/>
                    <a:pt x="2898" y="3928"/>
                  </a:cubicBezTo>
                  <a:cubicBezTo>
                    <a:pt x="2898" y="3969"/>
                    <a:pt x="2931" y="4002"/>
                    <a:pt x="2971" y="4002"/>
                  </a:cubicBezTo>
                  <a:cubicBezTo>
                    <a:pt x="3012" y="4002"/>
                    <a:pt x="3045" y="3969"/>
                    <a:pt x="3045" y="3928"/>
                  </a:cubicBezTo>
                  <a:cubicBezTo>
                    <a:pt x="3045" y="3462"/>
                    <a:pt x="3045" y="3462"/>
                    <a:pt x="3045" y="3462"/>
                  </a:cubicBezTo>
                  <a:cubicBezTo>
                    <a:pt x="3047" y="3424"/>
                    <a:pt x="3079" y="3393"/>
                    <a:pt x="3118" y="3393"/>
                  </a:cubicBezTo>
                  <a:cubicBezTo>
                    <a:pt x="3156" y="3393"/>
                    <a:pt x="3188" y="3422"/>
                    <a:pt x="3191" y="3460"/>
                  </a:cubicBezTo>
                  <a:cubicBezTo>
                    <a:pt x="3191" y="3511"/>
                    <a:pt x="3191" y="3511"/>
                    <a:pt x="3191" y="3511"/>
                  </a:cubicBezTo>
                  <a:cubicBezTo>
                    <a:pt x="3191" y="3552"/>
                    <a:pt x="3224" y="3584"/>
                    <a:pt x="3264" y="3584"/>
                  </a:cubicBezTo>
                  <a:cubicBezTo>
                    <a:pt x="3305" y="3584"/>
                    <a:pt x="3337" y="3552"/>
                    <a:pt x="3337" y="3511"/>
                  </a:cubicBezTo>
                  <a:cubicBezTo>
                    <a:pt x="3337" y="3245"/>
                    <a:pt x="3337" y="3245"/>
                    <a:pt x="3337" y="3245"/>
                  </a:cubicBezTo>
                  <a:cubicBezTo>
                    <a:pt x="3346" y="3214"/>
                    <a:pt x="3374" y="3192"/>
                    <a:pt x="3409" y="3192"/>
                  </a:cubicBezTo>
                  <a:cubicBezTo>
                    <a:pt x="3441" y="3192"/>
                    <a:pt x="3469" y="3213"/>
                    <a:pt x="3478" y="3243"/>
                  </a:cubicBezTo>
                  <a:cubicBezTo>
                    <a:pt x="3478" y="3338"/>
                    <a:pt x="3478" y="3338"/>
                    <a:pt x="3478" y="3338"/>
                  </a:cubicBezTo>
                  <a:cubicBezTo>
                    <a:pt x="3478" y="3379"/>
                    <a:pt x="3511" y="3412"/>
                    <a:pt x="3552" y="3412"/>
                  </a:cubicBezTo>
                  <a:cubicBezTo>
                    <a:pt x="3592" y="3412"/>
                    <a:pt x="3624" y="3379"/>
                    <a:pt x="3624" y="3338"/>
                  </a:cubicBezTo>
                  <a:cubicBezTo>
                    <a:pt x="3624" y="3257"/>
                    <a:pt x="3624" y="3257"/>
                    <a:pt x="3624" y="3257"/>
                  </a:cubicBezTo>
                  <a:cubicBezTo>
                    <a:pt x="3630" y="3221"/>
                    <a:pt x="3660" y="3194"/>
                    <a:pt x="3697" y="3194"/>
                  </a:cubicBezTo>
                  <a:cubicBezTo>
                    <a:pt x="3729" y="3194"/>
                    <a:pt x="3756" y="3215"/>
                    <a:pt x="3766" y="3243"/>
                  </a:cubicBezTo>
                  <a:cubicBezTo>
                    <a:pt x="3766" y="3519"/>
                    <a:pt x="3766" y="3724"/>
                    <a:pt x="3766" y="3797"/>
                  </a:cubicBezTo>
                  <a:cubicBezTo>
                    <a:pt x="3766" y="3837"/>
                    <a:pt x="3799" y="3871"/>
                    <a:pt x="3840" y="3871"/>
                  </a:cubicBezTo>
                  <a:cubicBezTo>
                    <a:pt x="3880" y="3871"/>
                    <a:pt x="3913" y="3837"/>
                    <a:pt x="3913" y="3797"/>
                  </a:cubicBezTo>
                  <a:cubicBezTo>
                    <a:pt x="3913" y="3734"/>
                    <a:pt x="3913" y="3734"/>
                    <a:pt x="3913" y="3734"/>
                  </a:cubicBezTo>
                  <a:cubicBezTo>
                    <a:pt x="3916" y="3697"/>
                    <a:pt x="3948" y="3668"/>
                    <a:pt x="3986" y="3668"/>
                  </a:cubicBezTo>
                  <a:cubicBezTo>
                    <a:pt x="4020" y="3668"/>
                    <a:pt x="4048" y="3691"/>
                    <a:pt x="4056" y="3722"/>
                  </a:cubicBezTo>
                  <a:cubicBezTo>
                    <a:pt x="4056" y="3928"/>
                    <a:pt x="4056" y="3928"/>
                    <a:pt x="4056" y="3928"/>
                  </a:cubicBezTo>
                  <a:cubicBezTo>
                    <a:pt x="4056" y="3969"/>
                    <a:pt x="4089" y="4002"/>
                    <a:pt x="4130" y="4002"/>
                  </a:cubicBezTo>
                  <a:cubicBezTo>
                    <a:pt x="4170" y="4002"/>
                    <a:pt x="4203" y="3969"/>
                    <a:pt x="4203" y="3928"/>
                  </a:cubicBezTo>
                  <a:cubicBezTo>
                    <a:pt x="4203" y="3462"/>
                    <a:pt x="4203" y="3462"/>
                    <a:pt x="4203" y="3462"/>
                  </a:cubicBezTo>
                  <a:cubicBezTo>
                    <a:pt x="4205" y="3424"/>
                    <a:pt x="4237" y="3393"/>
                    <a:pt x="4276" y="3393"/>
                  </a:cubicBezTo>
                  <a:cubicBezTo>
                    <a:pt x="4315" y="3393"/>
                    <a:pt x="4346" y="3422"/>
                    <a:pt x="4349" y="3460"/>
                  </a:cubicBezTo>
                  <a:cubicBezTo>
                    <a:pt x="4349" y="3511"/>
                    <a:pt x="4349" y="3511"/>
                    <a:pt x="4349" y="3511"/>
                  </a:cubicBezTo>
                  <a:cubicBezTo>
                    <a:pt x="4349" y="3552"/>
                    <a:pt x="4382" y="3584"/>
                    <a:pt x="4423" y="3584"/>
                  </a:cubicBezTo>
                  <a:cubicBezTo>
                    <a:pt x="4463" y="3584"/>
                    <a:pt x="4495" y="3552"/>
                    <a:pt x="4495" y="3511"/>
                  </a:cubicBezTo>
                  <a:cubicBezTo>
                    <a:pt x="4495" y="3245"/>
                    <a:pt x="4495" y="3245"/>
                    <a:pt x="4495" y="3245"/>
                  </a:cubicBezTo>
                  <a:cubicBezTo>
                    <a:pt x="4504" y="3214"/>
                    <a:pt x="4532" y="3192"/>
                    <a:pt x="4567" y="3192"/>
                  </a:cubicBezTo>
                  <a:cubicBezTo>
                    <a:pt x="4599" y="3192"/>
                    <a:pt x="4627" y="3213"/>
                    <a:pt x="4636" y="3243"/>
                  </a:cubicBezTo>
                  <a:cubicBezTo>
                    <a:pt x="4636" y="3338"/>
                    <a:pt x="4636" y="3338"/>
                    <a:pt x="4636" y="3338"/>
                  </a:cubicBezTo>
                  <a:cubicBezTo>
                    <a:pt x="4636" y="3379"/>
                    <a:pt x="4669" y="3412"/>
                    <a:pt x="4710" y="3412"/>
                  </a:cubicBezTo>
                  <a:cubicBezTo>
                    <a:pt x="4750" y="3412"/>
                    <a:pt x="4783" y="3379"/>
                    <a:pt x="4783" y="3338"/>
                  </a:cubicBezTo>
                  <a:cubicBezTo>
                    <a:pt x="4783" y="3257"/>
                    <a:pt x="4783" y="3257"/>
                    <a:pt x="4783" y="3257"/>
                  </a:cubicBezTo>
                  <a:cubicBezTo>
                    <a:pt x="4788" y="3221"/>
                    <a:pt x="4818" y="3194"/>
                    <a:pt x="4855" y="3194"/>
                  </a:cubicBezTo>
                  <a:cubicBezTo>
                    <a:pt x="4896" y="3194"/>
                    <a:pt x="4929" y="3227"/>
                    <a:pt x="4929" y="3268"/>
                  </a:cubicBezTo>
                  <a:cubicBezTo>
                    <a:pt x="4929" y="3724"/>
                    <a:pt x="4929" y="3724"/>
                    <a:pt x="4929" y="3724"/>
                  </a:cubicBezTo>
                  <a:cubicBezTo>
                    <a:pt x="4929" y="3765"/>
                    <a:pt x="4962" y="3798"/>
                    <a:pt x="5002" y="3798"/>
                  </a:cubicBezTo>
                  <a:cubicBezTo>
                    <a:pt x="5042" y="3798"/>
                    <a:pt x="5075" y="3765"/>
                    <a:pt x="5075" y="3724"/>
                  </a:cubicBezTo>
                  <a:cubicBezTo>
                    <a:pt x="5075" y="3056"/>
                    <a:pt x="5075" y="3056"/>
                    <a:pt x="5075" y="3056"/>
                  </a:cubicBezTo>
                  <a:cubicBezTo>
                    <a:pt x="5086" y="3029"/>
                    <a:pt x="5113" y="3009"/>
                    <a:pt x="5144" y="3009"/>
                  </a:cubicBezTo>
                  <a:cubicBezTo>
                    <a:pt x="5182" y="3009"/>
                    <a:pt x="5214" y="3037"/>
                    <a:pt x="5217" y="3075"/>
                  </a:cubicBezTo>
                  <a:cubicBezTo>
                    <a:pt x="5217" y="3449"/>
                    <a:pt x="5217" y="3449"/>
                    <a:pt x="5217" y="3449"/>
                  </a:cubicBezTo>
                  <a:cubicBezTo>
                    <a:pt x="5217" y="3490"/>
                    <a:pt x="5250" y="3523"/>
                    <a:pt x="5290" y="3523"/>
                  </a:cubicBezTo>
                  <a:cubicBezTo>
                    <a:pt x="5331" y="3523"/>
                    <a:pt x="5364" y="3490"/>
                    <a:pt x="5364" y="3449"/>
                  </a:cubicBezTo>
                  <a:cubicBezTo>
                    <a:pt x="5364" y="3352"/>
                    <a:pt x="5364" y="3352"/>
                    <a:pt x="5364" y="3352"/>
                  </a:cubicBezTo>
                  <a:cubicBezTo>
                    <a:pt x="5367" y="3314"/>
                    <a:pt x="5398" y="3285"/>
                    <a:pt x="5437" y="3285"/>
                  </a:cubicBezTo>
                  <a:cubicBezTo>
                    <a:pt x="5475" y="3285"/>
                    <a:pt x="5506" y="3314"/>
                    <a:pt x="5509" y="3352"/>
                  </a:cubicBezTo>
                  <a:cubicBezTo>
                    <a:pt x="5509" y="3574"/>
                    <a:pt x="5509" y="3574"/>
                    <a:pt x="5509" y="3574"/>
                  </a:cubicBezTo>
                  <a:cubicBezTo>
                    <a:pt x="5509" y="3615"/>
                    <a:pt x="5542" y="3647"/>
                    <a:pt x="5583" y="3647"/>
                  </a:cubicBezTo>
                  <a:cubicBezTo>
                    <a:pt x="5623" y="3647"/>
                    <a:pt x="5657" y="3615"/>
                    <a:pt x="5657" y="3574"/>
                  </a:cubicBezTo>
                  <a:cubicBezTo>
                    <a:pt x="5657" y="3297"/>
                    <a:pt x="5657" y="3297"/>
                    <a:pt x="5657" y="3297"/>
                  </a:cubicBezTo>
                  <a:cubicBezTo>
                    <a:pt x="5663" y="3263"/>
                    <a:pt x="5693" y="3238"/>
                    <a:pt x="5728" y="3238"/>
                  </a:cubicBezTo>
                  <a:cubicBezTo>
                    <a:pt x="5765" y="3238"/>
                    <a:pt x="5795" y="3265"/>
                    <a:pt x="5801" y="3300"/>
                  </a:cubicBezTo>
                  <a:cubicBezTo>
                    <a:pt x="5801" y="3404"/>
                    <a:pt x="5801" y="3404"/>
                    <a:pt x="5801" y="3404"/>
                  </a:cubicBezTo>
                  <a:cubicBezTo>
                    <a:pt x="5801" y="3404"/>
                    <a:pt x="5801" y="3404"/>
                    <a:pt x="5801" y="3404"/>
                  </a:cubicBezTo>
                  <a:cubicBezTo>
                    <a:pt x="5801" y="3444"/>
                    <a:pt x="5833" y="3477"/>
                    <a:pt x="5874" y="3477"/>
                  </a:cubicBezTo>
                  <a:cubicBezTo>
                    <a:pt x="5914" y="3477"/>
                    <a:pt x="5947" y="3444"/>
                    <a:pt x="5947" y="3404"/>
                  </a:cubicBezTo>
                  <a:cubicBezTo>
                    <a:pt x="5947" y="3253"/>
                    <a:pt x="5947" y="3253"/>
                    <a:pt x="5947" y="3253"/>
                  </a:cubicBezTo>
                  <a:cubicBezTo>
                    <a:pt x="5958" y="3225"/>
                    <a:pt x="5985" y="3206"/>
                    <a:pt x="6015" y="3206"/>
                  </a:cubicBezTo>
                  <a:cubicBezTo>
                    <a:pt x="6047" y="3206"/>
                    <a:pt x="6074" y="3226"/>
                    <a:pt x="6084" y="3255"/>
                  </a:cubicBezTo>
                  <a:cubicBezTo>
                    <a:pt x="6084" y="3513"/>
                    <a:pt x="6084" y="3513"/>
                    <a:pt x="6084" y="3513"/>
                  </a:cubicBezTo>
                  <a:cubicBezTo>
                    <a:pt x="6084" y="3554"/>
                    <a:pt x="6117" y="3587"/>
                    <a:pt x="6157" y="3587"/>
                  </a:cubicBezTo>
                  <a:cubicBezTo>
                    <a:pt x="6198" y="3587"/>
                    <a:pt x="6231" y="3554"/>
                    <a:pt x="6231" y="3513"/>
                  </a:cubicBezTo>
                  <a:cubicBezTo>
                    <a:pt x="6231" y="3397"/>
                    <a:pt x="6231" y="3397"/>
                    <a:pt x="6231" y="3397"/>
                  </a:cubicBezTo>
                  <a:cubicBezTo>
                    <a:pt x="6236" y="3360"/>
                    <a:pt x="6266" y="3332"/>
                    <a:pt x="6304" y="3332"/>
                  </a:cubicBezTo>
                  <a:cubicBezTo>
                    <a:pt x="6337" y="3332"/>
                    <a:pt x="6366" y="3355"/>
                    <a:pt x="6374" y="3386"/>
                  </a:cubicBezTo>
                  <a:cubicBezTo>
                    <a:pt x="6374" y="3797"/>
                    <a:pt x="6374" y="3797"/>
                    <a:pt x="6374" y="3797"/>
                  </a:cubicBezTo>
                  <a:cubicBezTo>
                    <a:pt x="6374" y="3837"/>
                    <a:pt x="6407" y="3871"/>
                    <a:pt x="6448" y="3871"/>
                  </a:cubicBezTo>
                  <a:cubicBezTo>
                    <a:pt x="6488" y="3871"/>
                    <a:pt x="6521" y="3837"/>
                    <a:pt x="6521" y="3797"/>
                  </a:cubicBezTo>
                  <a:cubicBezTo>
                    <a:pt x="6521" y="3734"/>
                    <a:pt x="6521" y="3734"/>
                    <a:pt x="6521" y="3734"/>
                  </a:cubicBezTo>
                  <a:cubicBezTo>
                    <a:pt x="6525" y="3697"/>
                    <a:pt x="6556" y="3668"/>
                    <a:pt x="6594" y="3668"/>
                  </a:cubicBezTo>
                  <a:cubicBezTo>
                    <a:pt x="6628" y="3668"/>
                    <a:pt x="6656" y="3691"/>
                    <a:pt x="6664" y="3722"/>
                  </a:cubicBezTo>
                  <a:cubicBezTo>
                    <a:pt x="6664" y="3928"/>
                    <a:pt x="6664" y="3928"/>
                    <a:pt x="6664" y="3928"/>
                  </a:cubicBezTo>
                  <a:cubicBezTo>
                    <a:pt x="6664" y="3969"/>
                    <a:pt x="6697" y="4002"/>
                    <a:pt x="6738" y="4002"/>
                  </a:cubicBezTo>
                  <a:cubicBezTo>
                    <a:pt x="6778" y="4002"/>
                    <a:pt x="6811" y="3969"/>
                    <a:pt x="6811" y="3928"/>
                  </a:cubicBezTo>
                  <a:cubicBezTo>
                    <a:pt x="6811" y="3462"/>
                    <a:pt x="6811" y="3462"/>
                    <a:pt x="6811" y="3462"/>
                  </a:cubicBezTo>
                  <a:cubicBezTo>
                    <a:pt x="6813" y="3424"/>
                    <a:pt x="6845" y="3393"/>
                    <a:pt x="6884" y="3393"/>
                  </a:cubicBezTo>
                  <a:cubicBezTo>
                    <a:pt x="6923" y="3393"/>
                    <a:pt x="6954" y="3422"/>
                    <a:pt x="6957" y="3460"/>
                  </a:cubicBezTo>
                  <a:cubicBezTo>
                    <a:pt x="6957" y="3511"/>
                    <a:pt x="6957" y="3511"/>
                    <a:pt x="6957" y="3511"/>
                  </a:cubicBezTo>
                  <a:cubicBezTo>
                    <a:pt x="6957" y="3552"/>
                    <a:pt x="6990" y="3584"/>
                    <a:pt x="7031" y="3584"/>
                  </a:cubicBezTo>
                  <a:cubicBezTo>
                    <a:pt x="7071" y="3584"/>
                    <a:pt x="7103" y="3552"/>
                    <a:pt x="7103" y="3511"/>
                  </a:cubicBezTo>
                  <a:cubicBezTo>
                    <a:pt x="7103" y="3245"/>
                    <a:pt x="7103" y="3245"/>
                    <a:pt x="7103" y="3245"/>
                  </a:cubicBezTo>
                  <a:cubicBezTo>
                    <a:pt x="7112" y="3214"/>
                    <a:pt x="7141" y="3192"/>
                    <a:pt x="7175" y="3192"/>
                  </a:cubicBezTo>
                  <a:cubicBezTo>
                    <a:pt x="7207" y="3192"/>
                    <a:pt x="7235" y="3213"/>
                    <a:pt x="7244" y="3243"/>
                  </a:cubicBezTo>
                  <a:cubicBezTo>
                    <a:pt x="7244" y="3338"/>
                    <a:pt x="7244" y="3338"/>
                    <a:pt x="7244" y="3338"/>
                  </a:cubicBezTo>
                  <a:cubicBezTo>
                    <a:pt x="7244" y="3379"/>
                    <a:pt x="7277" y="3412"/>
                    <a:pt x="7318" y="3412"/>
                  </a:cubicBezTo>
                  <a:cubicBezTo>
                    <a:pt x="7359" y="3412"/>
                    <a:pt x="7391" y="3379"/>
                    <a:pt x="7391" y="3338"/>
                  </a:cubicBezTo>
                  <a:cubicBezTo>
                    <a:pt x="7391" y="3257"/>
                    <a:pt x="7391" y="3257"/>
                    <a:pt x="7391" y="3257"/>
                  </a:cubicBezTo>
                  <a:cubicBezTo>
                    <a:pt x="7396" y="3221"/>
                    <a:pt x="7426" y="3194"/>
                    <a:pt x="7463" y="3194"/>
                  </a:cubicBezTo>
                  <a:cubicBezTo>
                    <a:pt x="7504" y="3194"/>
                    <a:pt x="7537" y="3227"/>
                    <a:pt x="7537" y="3268"/>
                  </a:cubicBezTo>
                  <a:cubicBezTo>
                    <a:pt x="7537" y="3724"/>
                    <a:pt x="7537" y="3724"/>
                    <a:pt x="7537" y="3724"/>
                  </a:cubicBezTo>
                  <a:cubicBezTo>
                    <a:pt x="7537" y="3765"/>
                    <a:pt x="7570" y="3798"/>
                    <a:pt x="7610" y="3798"/>
                  </a:cubicBezTo>
                  <a:cubicBezTo>
                    <a:pt x="7641" y="3798"/>
                    <a:pt x="7666" y="3779"/>
                    <a:pt x="7678" y="3753"/>
                  </a:cubicBezTo>
                  <a:cubicBezTo>
                    <a:pt x="7679" y="2441"/>
                    <a:pt x="7680" y="2103"/>
                    <a:pt x="7680" y="2016"/>
                  </a:cubicBezTo>
                  <a:cubicBezTo>
                    <a:pt x="7680" y="2016"/>
                    <a:pt x="7680" y="2016"/>
                    <a:pt x="7680" y="2016"/>
                  </a:cubicBezTo>
                  <a:cubicBezTo>
                    <a:pt x="7680" y="2006"/>
                    <a:pt x="7680" y="1996"/>
                    <a:pt x="7680" y="1986"/>
                  </a:cubicBezTo>
                  <a:cubicBezTo>
                    <a:pt x="7680" y="1986"/>
                    <a:pt x="7680" y="1986"/>
                    <a:pt x="7680" y="1986"/>
                  </a:cubicBezTo>
                  <a:cubicBezTo>
                    <a:pt x="7680" y="1195"/>
                    <a:pt x="7680" y="367"/>
                    <a:pt x="7680" y="205"/>
                  </a:cubicBezTo>
                  <a:cubicBezTo>
                    <a:pt x="7680" y="165"/>
                    <a:pt x="7647" y="132"/>
                    <a:pt x="7607" y="132"/>
                  </a:cubicBezTo>
                  <a:close/>
                  <a:moveTo>
                    <a:pt x="225" y="3593"/>
                  </a:moveTo>
                  <a:cubicBezTo>
                    <a:pt x="185" y="3593"/>
                    <a:pt x="151" y="3560"/>
                    <a:pt x="151" y="3520"/>
                  </a:cubicBezTo>
                  <a:cubicBezTo>
                    <a:pt x="151" y="3479"/>
                    <a:pt x="185" y="3446"/>
                    <a:pt x="225" y="3446"/>
                  </a:cubicBezTo>
                  <a:cubicBezTo>
                    <a:pt x="266" y="3446"/>
                    <a:pt x="298" y="3479"/>
                    <a:pt x="298" y="3520"/>
                  </a:cubicBezTo>
                  <a:cubicBezTo>
                    <a:pt x="298" y="3560"/>
                    <a:pt x="266" y="3593"/>
                    <a:pt x="225" y="3593"/>
                  </a:cubicBezTo>
                  <a:close/>
                  <a:moveTo>
                    <a:pt x="501" y="3321"/>
                  </a:moveTo>
                  <a:cubicBezTo>
                    <a:pt x="461" y="3321"/>
                    <a:pt x="427" y="3288"/>
                    <a:pt x="427" y="3248"/>
                  </a:cubicBezTo>
                  <a:cubicBezTo>
                    <a:pt x="427" y="3208"/>
                    <a:pt x="461" y="3174"/>
                    <a:pt x="501" y="3174"/>
                  </a:cubicBezTo>
                  <a:cubicBezTo>
                    <a:pt x="541" y="3174"/>
                    <a:pt x="575" y="3208"/>
                    <a:pt x="575" y="3248"/>
                  </a:cubicBezTo>
                  <a:cubicBezTo>
                    <a:pt x="575" y="3288"/>
                    <a:pt x="541" y="3321"/>
                    <a:pt x="501" y="3321"/>
                  </a:cubicBezTo>
                  <a:close/>
                  <a:moveTo>
                    <a:pt x="575" y="3035"/>
                  </a:moveTo>
                  <a:cubicBezTo>
                    <a:pt x="575" y="3076"/>
                    <a:pt x="541" y="3109"/>
                    <a:pt x="501" y="3109"/>
                  </a:cubicBezTo>
                  <a:cubicBezTo>
                    <a:pt x="461" y="3109"/>
                    <a:pt x="427" y="3076"/>
                    <a:pt x="427" y="3035"/>
                  </a:cubicBezTo>
                  <a:cubicBezTo>
                    <a:pt x="427" y="2845"/>
                    <a:pt x="427" y="2845"/>
                    <a:pt x="427" y="2845"/>
                  </a:cubicBezTo>
                  <a:cubicBezTo>
                    <a:pt x="427" y="2804"/>
                    <a:pt x="461" y="2771"/>
                    <a:pt x="501" y="2771"/>
                  </a:cubicBezTo>
                  <a:cubicBezTo>
                    <a:pt x="541" y="2771"/>
                    <a:pt x="575" y="2804"/>
                    <a:pt x="575" y="2845"/>
                  </a:cubicBezTo>
                  <a:cubicBezTo>
                    <a:pt x="575" y="3035"/>
                    <a:pt x="575" y="3035"/>
                    <a:pt x="575" y="3035"/>
                  </a:cubicBezTo>
                  <a:close/>
                  <a:moveTo>
                    <a:pt x="1014" y="2473"/>
                  </a:moveTo>
                  <a:cubicBezTo>
                    <a:pt x="1014" y="2432"/>
                    <a:pt x="1047" y="2399"/>
                    <a:pt x="1088" y="2399"/>
                  </a:cubicBezTo>
                  <a:cubicBezTo>
                    <a:pt x="1128" y="2399"/>
                    <a:pt x="1161" y="2432"/>
                    <a:pt x="1161" y="2473"/>
                  </a:cubicBezTo>
                  <a:cubicBezTo>
                    <a:pt x="1161" y="2514"/>
                    <a:pt x="1128" y="2546"/>
                    <a:pt x="1088" y="2546"/>
                  </a:cubicBezTo>
                  <a:cubicBezTo>
                    <a:pt x="1047" y="2546"/>
                    <a:pt x="1014" y="2514"/>
                    <a:pt x="1014" y="2473"/>
                  </a:cubicBezTo>
                  <a:close/>
                  <a:moveTo>
                    <a:pt x="1166" y="3047"/>
                  </a:moveTo>
                  <a:cubicBezTo>
                    <a:pt x="1166" y="3088"/>
                    <a:pt x="1132" y="3121"/>
                    <a:pt x="1092" y="3121"/>
                  </a:cubicBezTo>
                  <a:cubicBezTo>
                    <a:pt x="1052" y="3121"/>
                    <a:pt x="1019" y="3088"/>
                    <a:pt x="1019" y="3047"/>
                  </a:cubicBezTo>
                  <a:cubicBezTo>
                    <a:pt x="1019" y="2709"/>
                    <a:pt x="1019" y="2709"/>
                    <a:pt x="1019" y="2709"/>
                  </a:cubicBezTo>
                  <a:cubicBezTo>
                    <a:pt x="1019" y="2668"/>
                    <a:pt x="1052" y="2634"/>
                    <a:pt x="1092" y="2634"/>
                  </a:cubicBezTo>
                  <a:cubicBezTo>
                    <a:pt x="1132" y="2634"/>
                    <a:pt x="1166" y="2668"/>
                    <a:pt x="1166" y="2709"/>
                  </a:cubicBezTo>
                  <a:cubicBezTo>
                    <a:pt x="1166" y="3047"/>
                    <a:pt x="1166" y="3047"/>
                    <a:pt x="1166" y="3047"/>
                  </a:cubicBezTo>
                  <a:close/>
                  <a:moveTo>
                    <a:pt x="1752" y="3150"/>
                  </a:moveTo>
                  <a:cubicBezTo>
                    <a:pt x="1752" y="3191"/>
                    <a:pt x="1719" y="3224"/>
                    <a:pt x="1679" y="3224"/>
                  </a:cubicBezTo>
                  <a:cubicBezTo>
                    <a:pt x="1638" y="3224"/>
                    <a:pt x="1605" y="3191"/>
                    <a:pt x="1605" y="3150"/>
                  </a:cubicBezTo>
                  <a:cubicBezTo>
                    <a:pt x="1605" y="2959"/>
                    <a:pt x="1605" y="2959"/>
                    <a:pt x="1605" y="2959"/>
                  </a:cubicBezTo>
                  <a:cubicBezTo>
                    <a:pt x="1605" y="2919"/>
                    <a:pt x="1638" y="2886"/>
                    <a:pt x="1679" y="2886"/>
                  </a:cubicBezTo>
                  <a:cubicBezTo>
                    <a:pt x="1719" y="2886"/>
                    <a:pt x="1752" y="2919"/>
                    <a:pt x="1752" y="2960"/>
                  </a:cubicBezTo>
                  <a:cubicBezTo>
                    <a:pt x="1752" y="3150"/>
                    <a:pt x="1752" y="3150"/>
                    <a:pt x="1752" y="3150"/>
                  </a:cubicBezTo>
                  <a:close/>
                  <a:moveTo>
                    <a:pt x="1962" y="3177"/>
                  </a:moveTo>
                  <a:cubicBezTo>
                    <a:pt x="1921" y="3177"/>
                    <a:pt x="1888" y="3144"/>
                    <a:pt x="1888" y="3103"/>
                  </a:cubicBezTo>
                  <a:cubicBezTo>
                    <a:pt x="1888" y="3062"/>
                    <a:pt x="1921" y="3029"/>
                    <a:pt x="1962" y="3029"/>
                  </a:cubicBezTo>
                  <a:cubicBezTo>
                    <a:pt x="2002" y="3029"/>
                    <a:pt x="2035" y="3062"/>
                    <a:pt x="2035" y="3103"/>
                  </a:cubicBezTo>
                  <a:cubicBezTo>
                    <a:pt x="2035" y="3144"/>
                    <a:pt x="2002" y="3177"/>
                    <a:pt x="1962" y="3177"/>
                  </a:cubicBezTo>
                  <a:close/>
                  <a:moveTo>
                    <a:pt x="2612" y="3187"/>
                  </a:moveTo>
                  <a:cubicBezTo>
                    <a:pt x="2612" y="3228"/>
                    <a:pt x="2579" y="3261"/>
                    <a:pt x="2538" y="3261"/>
                  </a:cubicBezTo>
                  <a:cubicBezTo>
                    <a:pt x="2498" y="3261"/>
                    <a:pt x="2465" y="3228"/>
                    <a:pt x="2465" y="3187"/>
                  </a:cubicBezTo>
                  <a:cubicBezTo>
                    <a:pt x="2465" y="2997"/>
                    <a:pt x="2465" y="2997"/>
                    <a:pt x="2465" y="2997"/>
                  </a:cubicBezTo>
                  <a:cubicBezTo>
                    <a:pt x="2465" y="2956"/>
                    <a:pt x="2498" y="2922"/>
                    <a:pt x="2538" y="2922"/>
                  </a:cubicBezTo>
                  <a:cubicBezTo>
                    <a:pt x="2579" y="2922"/>
                    <a:pt x="2612" y="2956"/>
                    <a:pt x="2612" y="2997"/>
                  </a:cubicBezTo>
                  <a:cubicBezTo>
                    <a:pt x="2612" y="3187"/>
                    <a:pt x="2612" y="3187"/>
                    <a:pt x="2612" y="3187"/>
                  </a:cubicBezTo>
                  <a:close/>
                  <a:moveTo>
                    <a:pt x="2538" y="2862"/>
                  </a:moveTo>
                  <a:cubicBezTo>
                    <a:pt x="2498" y="2862"/>
                    <a:pt x="2465" y="2829"/>
                    <a:pt x="2465" y="2788"/>
                  </a:cubicBezTo>
                  <a:cubicBezTo>
                    <a:pt x="2465" y="2747"/>
                    <a:pt x="2498" y="2714"/>
                    <a:pt x="2538" y="2714"/>
                  </a:cubicBezTo>
                  <a:cubicBezTo>
                    <a:pt x="2579" y="2714"/>
                    <a:pt x="2612" y="2747"/>
                    <a:pt x="2612" y="2788"/>
                  </a:cubicBezTo>
                  <a:cubicBezTo>
                    <a:pt x="2612" y="2829"/>
                    <a:pt x="2579" y="2862"/>
                    <a:pt x="2538" y="2862"/>
                  </a:cubicBezTo>
                  <a:close/>
                  <a:moveTo>
                    <a:pt x="2834" y="3593"/>
                  </a:moveTo>
                  <a:cubicBezTo>
                    <a:pt x="2793" y="3593"/>
                    <a:pt x="2760" y="3560"/>
                    <a:pt x="2760" y="3520"/>
                  </a:cubicBezTo>
                  <a:cubicBezTo>
                    <a:pt x="2760" y="3479"/>
                    <a:pt x="2793" y="3446"/>
                    <a:pt x="2834" y="3446"/>
                  </a:cubicBezTo>
                  <a:cubicBezTo>
                    <a:pt x="2874" y="3446"/>
                    <a:pt x="2907" y="3479"/>
                    <a:pt x="2907" y="3520"/>
                  </a:cubicBezTo>
                  <a:cubicBezTo>
                    <a:pt x="2907" y="3560"/>
                    <a:pt x="2874" y="3593"/>
                    <a:pt x="2834" y="3593"/>
                  </a:cubicBezTo>
                  <a:close/>
                  <a:moveTo>
                    <a:pt x="3109" y="3321"/>
                  </a:moveTo>
                  <a:cubicBezTo>
                    <a:pt x="3069" y="3321"/>
                    <a:pt x="3036" y="3288"/>
                    <a:pt x="3036" y="3248"/>
                  </a:cubicBezTo>
                  <a:cubicBezTo>
                    <a:pt x="3036" y="3208"/>
                    <a:pt x="3069" y="3174"/>
                    <a:pt x="3109" y="3174"/>
                  </a:cubicBezTo>
                  <a:cubicBezTo>
                    <a:pt x="3149" y="3174"/>
                    <a:pt x="3183" y="3208"/>
                    <a:pt x="3183" y="3248"/>
                  </a:cubicBezTo>
                  <a:cubicBezTo>
                    <a:pt x="3183" y="3288"/>
                    <a:pt x="3149" y="3321"/>
                    <a:pt x="3109" y="3321"/>
                  </a:cubicBezTo>
                  <a:close/>
                  <a:moveTo>
                    <a:pt x="3183" y="3035"/>
                  </a:moveTo>
                  <a:cubicBezTo>
                    <a:pt x="3183" y="3076"/>
                    <a:pt x="3149" y="3109"/>
                    <a:pt x="3109" y="3109"/>
                  </a:cubicBezTo>
                  <a:cubicBezTo>
                    <a:pt x="3069" y="3109"/>
                    <a:pt x="3036" y="3076"/>
                    <a:pt x="3036" y="3035"/>
                  </a:cubicBezTo>
                  <a:cubicBezTo>
                    <a:pt x="3036" y="2845"/>
                    <a:pt x="3036" y="2845"/>
                    <a:pt x="3036" y="2845"/>
                  </a:cubicBezTo>
                  <a:cubicBezTo>
                    <a:pt x="3036" y="2804"/>
                    <a:pt x="3069" y="2771"/>
                    <a:pt x="3109" y="2771"/>
                  </a:cubicBezTo>
                  <a:cubicBezTo>
                    <a:pt x="3149" y="2771"/>
                    <a:pt x="3183" y="2804"/>
                    <a:pt x="3183" y="2845"/>
                  </a:cubicBezTo>
                  <a:cubicBezTo>
                    <a:pt x="3183" y="3035"/>
                    <a:pt x="3183" y="3035"/>
                    <a:pt x="3183" y="3035"/>
                  </a:cubicBezTo>
                  <a:close/>
                  <a:moveTo>
                    <a:pt x="3766" y="3080"/>
                  </a:moveTo>
                  <a:cubicBezTo>
                    <a:pt x="3754" y="3104"/>
                    <a:pt x="3729" y="3121"/>
                    <a:pt x="3700" y="3121"/>
                  </a:cubicBezTo>
                  <a:cubicBezTo>
                    <a:pt x="3660" y="3121"/>
                    <a:pt x="3627" y="3088"/>
                    <a:pt x="3627" y="3047"/>
                  </a:cubicBezTo>
                  <a:cubicBezTo>
                    <a:pt x="3627" y="2709"/>
                    <a:pt x="3627" y="2709"/>
                    <a:pt x="3627" y="2709"/>
                  </a:cubicBezTo>
                  <a:cubicBezTo>
                    <a:pt x="3627" y="2668"/>
                    <a:pt x="3660" y="2634"/>
                    <a:pt x="3700" y="2634"/>
                  </a:cubicBezTo>
                  <a:cubicBezTo>
                    <a:pt x="3729" y="2634"/>
                    <a:pt x="3755" y="2652"/>
                    <a:pt x="3767" y="2676"/>
                  </a:cubicBezTo>
                  <a:cubicBezTo>
                    <a:pt x="3766" y="3080"/>
                    <a:pt x="3766" y="3080"/>
                    <a:pt x="3766" y="3080"/>
                  </a:cubicBezTo>
                  <a:close/>
                  <a:moveTo>
                    <a:pt x="3767" y="2493"/>
                  </a:moveTo>
                  <a:cubicBezTo>
                    <a:pt x="3758" y="2524"/>
                    <a:pt x="3729" y="2546"/>
                    <a:pt x="3696" y="2546"/>
                  </a:cubicBezTo>
                  <a:cubicBezTo>
                    <a:pt x="3655" y="2546"/>
                    <a:pt x="3622" y="2514"/>
                    <a:pt x="3622" y="2473"/>
                  </a:cubicBezTo>
                  <a:cubicBezTo>
                    <a:pt x="3622" y="2432"/>
                    <a:pt x="3655" y="2399"/>
                    <a:pt x="3696" y="2399"/>
                  </a:cubicBezTo>
                  <a:cubicBezTo>
                    <a:pt x="3729" y="2399"/>
                    <a:pt x="3758" y="2423"/>
                    <a:pt x="3767" y="2453"/>
                  </a:cubicBezTo>
                  <a:cubicBezTo>
                    <a:pt x="3767" y="2493"/>
                    <a:pt x="3767" y="2493"/>
                    <a:pt x="3767" y="2493"/>
                  </a:cubicBezTo>
                  <a:close/>
                  <a:moveTo>
                    <a:pt x="3992" y="3593"/>
                  </a:moveTo>
                  <a:cubicBezTo>
                    <a:pt x="3951" y="3593"/>
                    <a:pt x="3918" y="3560"/>
                    <a:pt x="3918" y="3520"/>
                  </a:cubicBezTo>
                  <a:cubicBezTo>
                    <a:pt x="3918" y="3479"/>
                    <a:pt x="3951" y="3446"/>
                    <a:pt x="3992" y="3446"/>
                  </a:cubicBezTo>
                  <a:cubicBezTo>
                    <a:pt x="4032" y="3446"/>
                    <a:pt x="4065" y="3479"/>
                    <a:pt x="4065" y="3520"/>
                  </a:cubicBezTo>
                  <a:cubicBezTo>
                    <a:pt x="4065" y="3560"/>
                    <a:pt x="4032" y="3593"/>
                    <a:pt x="3992" y="3593"/>
                  </a:cubicBezTo>
                  <a:close/>
                  <a:moveTo>
                    <a:pt x="4267" y="3321"/>
                  </a:moveTo>
                  <a:cubicBezTo>
                    <a:pt x="4227" y="3321"/>
                    <a:pt x="4194" y="3288"/>
                    <a:pt x="4194" y="3248"/>
                  </a:cubicBezTo>
                  <a:cubicBezTo>
                    <a:pt x="4194" y="3208"/>
                    <a:pt x="4227" y="3174"/>
                    <a:pt x="4267" y="3174"/>
                  </a:cubicBezTo>
                  <a:cubicBezTo>
                    <a:pt x="4308" y="3174"/>
                    <a:pt x="4341" y="3208"/>
                    <a:pt x="4341" y="3248"/>
                  </a:cubicBezTo>
                  <a:cubicBezTo>
                    <a:pt x="4341" y="3288"/>
                    <a:pt x="4308" y="3321"/>
                    <a:pt x="4267" y="3321"/>
                  </a:cubicBezTo>
                  <a:close/>
                  <a:moveTo>
                    <a:pt x="4341" y="3035"/>
                  </a:moveTo>
                  <a:cubicBezTo>
                    <a:pt x="4341" y="3076"/>
                    <a:pt x="4308" y="3109"/>
                    <a:pt x="4267" y="3109"/>
                  </a:cubicBezTo>
                  <a:cubicBezTo>
                    <a:pt x="4227" y="3109"/>
                    <a:pt x="4194" y="3076"/>
                    <a:pt x="4194" y="3035"/>
                  </a:cubicBezTo>
                  <a:cubicBezTo>
                    <a:pt x="4194" y="2845"/>
                    <a:pt x="4194" y="2845"/>
                    <a:pt x="4194" y="2845"/>
                  </a:cubicBezTo>
                  <a:cubicBezTo>
                    <a:pt x="4194" y="2804"/>
                    <a:pt x="4227" y="2771"/>
                    <a:pt x="4267" y="2771"/>
                  </a:cubicBezTo>
                  <a:cubicBezTo>
                    <a:pt x="4308" y="2771"/>
                    <a:pt x="4341" y="2804"/>
                    <a:pt x="4341" y="2845"/>
                  </a:cubicBezTo>
                  <a:cubicBezTo>
                    <a:pt x="4341" y="3035"/>
                    <a:pt x="4341" y="3035"/>
                    <a:pt x="4341" y="3035"/>
                  </a:cubicBezTo>
                  <a:close/>
                  <a:moveTo>
                    <a:pt x="4780" y="2473"/>
                  </a:moveTo>
                  <a:cubicBezTo>
                    <a:pt x="4780" y="2432"/>
                    <a:pt x="4813" y="2399"/>
                    <a:pt x="4854" y="2399"/>
                  </a:cubicBezTo>
                  <a:cubicBezTo>
                    <a:pt x="4894" y="2399"/>
                    <a:pt x="4927" y="2432"/>
                    <a:pt x="4927" y="2473"/>
                  </a:cubicBezTo>
                  <a:cubicBezTo>
                    <a:pt x="4927" y="2514"/>
                    <a:pt x="4894" y="2546"/>
                    <a:pt x="4854" y="2546"/>
                  </a:cubicBezTo>
                  <a:cubicBezTo>
                    <a:pt x="4813" y="2546"/>
                    <a:pt x="4780" y="2514"/>
                    <a:pt x="4780" y="2473"/>
                  </a:cubicBezTo>
                  <a:close/>
                  <a:moveTo>
                    <a:pt x="4932" y="3047"/>
                  </a:moveTo>
                  <a:cubicBezTo>
                    <a:pt x="4932" y="3088"/>
                    <a:pt x="4899" y="3121"/>
                    <a:pt x="4858" y="3121"/>
                  </a:cubicBezTo>
                  <a:cubicBezTo>
                    <a:pt x="4818" y="3121"/>
                    <a:pt x="4785" y="3088"/>
                    <a:pt x="4785" y="3047"/>
                  </a:cubicBezTo>
                  <a:cubicBezTo>
                    <a:pt x="4785" y="2709"/>
                    <a:pt x="4785" y="2709"/>
                    <a:pt x="4785" y="2709"/>
                  </a:cubicBezTo>
                  <a:cubicBezTo>
                    <a:pt x="4785" y="2668"/>
                    <a:pt x="4818" y="2634"/>
                    <a:pt x="4858" y="2634"/>
                  </a:cubicBezTo>
                  <a:cubicBezTo>
                    <a:pt x="4899" y="2634"/>
                    <a:pt x="4932" y="2668"/>
                    <a:pt x="4932" y="2709"/>
                  </a:cubicBezTo>
                  <a:cubicBezTo>
                    <a:pt x="4932" y="3047"/>
                    <a:pt x="4932" y="3047"/>
                    <a:pt x="4932" y="3047"/>
                  </a:cubicBezTo>
                  <a:close/>
                  <a:moveTo>
                    <a:pt x="5518" y="3150"/>
                  </a:moveTo>
                  <a:cubicBezTo>
                    <a:pt x="5518" y="3191"/>
                    <a:pt x="5485" y="3224"/>
                    <a:pt x="5445" y="3224"/>
                  </a:cubicBezTo>
                  <a:cubicBezTo>
                    <a:pt x="5404" y="3224"/>
                    <a:pt x="5371" y="3191"/>
                    <a:pt x="5371" y="3150"/>
                  </a:cubicBezTo>
                  <a:cubicBezTo>
                    <a:pt x="5371" y="2959"/>
                    <a:pt x="5371" y="2959"/>
                    <a:pt x="5371" y="2959"/>
                  </a:cubicBezTo>
                  <a:cubicBezTo>
                    <a:pt x="5371" y="2919"/>
                    <a:pt x="5404" y="2886"/>
                    <a:pt x="5445" y="2886"/>
                  </a:cubicBezTo>
                  <a:cubicBezTo>
                    <a:pt x="5485" y="2886"/>
                    <a:pt x="5518" y="2919"/>
                    <a:pt x="5518" y="2960"/>
                  </a:cubicBezTo>
                  <a:cubicBezTo>
                    <a:pt x="5518" y="3150"/>
                    <a:pt x="5518" y="3150"/>
                    <a:pt x="5518" y="3150"/>
                  </a:cubicBezTo>
                  <a:close/>
                  <a:moveTo>
                    <a:pt x="5728" y="3177"/>
                  </a:moveTo>
                  <a:cubicBezTo>
                    <a:pt x="5687" y="3177"/>
                    <a:pt x="5654" y="3144"/>
                    <a:pt x="5654" y="3103"/>
                  </a:cubicBezTo>
                  <a:cubicBezTo>
                    <a:pt x="5654" y="3062"/>
                    <a:pt x="5687" y="3029"/>
                    <a:pt x="5728" y="3029"/>
                  </a:cubicBezTo>
                  <a:cubicBezTo>
                    <a:pt x="5769" y="3029"/>
                    <a:pt x="5801" y="3062"/>
                    <a:pt x="5801" y="3103"/>
                  </a:cubicBezTo>
                  <a:cubicBezTo>
                    <a:pt x="5801" y="3144"/>
                    <a:pt x="5769" y="3177"/>
                    <a:pt x="5728" y="3177"/>
                  </a:cubicBezTo>
                  <a:close/>
                  <a:moveTo>
                    <a:pt x="6379" y="3187"/>
                  </a:moveTo>
                  <a:cubicBezTo>
                    <a:pt x="6379" y="3228"/>
                    <a:pt x="6346" y="3261"/>
                    <a:pt x="6305" y="3261"/>
                  </a:cubicBezTo>
                  <a:cubicBezTo>
                    <a:pt x="6264" y="3261"/>
                    <a:pt x="6232" y="3228"/>
                    <a:pt x="6232" y="3187"/>
                  </a:cubicBezTo>
                  <a:cubicBezTo>
                    <a:pt x="6232" y="2997"/>
                    <a:pt x="6232" y="2997"/>
                    <a:pt x="6232" y="2997"/>
                  </a:cubicBezTo>
                  <a:cubicBezTo>
                    <a:pt x="6232" y="2956"/>
                    <a:pt x="6264" y="2922"/>
                    <a:pt x="6305" y="2922"/>
                  </a:cubicBezTo>
                  <a:cubicBezTo>
                    <a:pt x="6346" y="2922"/>
                    <a:pt x="6379" y="2956"/>
                    <a:pt x="6379" y="2997"/>
                  </a:cubicBezTo>
                  <a:cubicBezTo>
                    <a:pt x="6379" y="3187"/>
                    <a:pt x="6379" y="3187"/>
                    <a:pt x="6379" y="3187"/>
                  </a:cubicBezTo>
                  <a:close/>
                  <a:moveTo>
                    <a:pt x="6305" y="2862"/>
                  </a:moveTo>
                  <a:cubicBezTo>
                    <a:pt x="6264" y="2862"/>
                    <a:pt x="6232" y="2829"/>
                    <a:pt x="6232" y="2788"/>
                  </a:cubicBezTo>
                  <a:cubicBezTo>
                    <a:pt x="6232" y="2747"/>
                    <a:pt x="6264" y="2714"/>
                    <a:pt x="6305" y="2714"/>
                  </a:cubicBezTo>
                  <a:cubicBezTo>
                    <a:pt x="6346" y="2714"/>
                    <a:pt x="6379" y="2747"/>
                    <a:pt x="6379" y="2788"/>
                  </a:cubicBezTo>
                  <a:cubicBezTo>
                    <a:pt x="6379" y="2829"/>
                    <a:pt x="6346" y="2862"/>
                    <a:pt x="6305" y="2862"/>
                  </a:cubicBezTo>
                  <a:close/>
                  <a:moveTo>
                    <a:pt x="6600" y="3593"/>
                  </a:moveTo>
                  <a:cubicBezTo>
                    <a:pt x="6559" y="3593"/>
                    <a:pt x="6526" y="3560"/>
                    <a:pt x="6526" y="3520"/>
                  </a:cubicBezTo>
                  <a:cubicBezTo>
                    <a:pt x="6526" y="3479"/>
                    <a:pt x="6559" y="3446"/>
                    <a:pt x="6600" y="3446"/>
                  </a:cubicBezTo>
                  <a:cubicBezTo>
                    <a:pt x="6640" y="3446"/>
                    <a:pt x="6673" y="3479"/>
                    <a:pt x="6673" y="3520"/>
                  </a:cubicBezTo>
                  <a:cubicBezTo>
                    <a:pt x="6673" y="3560"/>
                    <a:pt x="6640" y="3593"/>
                    <a:pt x="6600" y="3593"/>
                  </a:cubicBezTo>
                  <a:close/>
                  <a:moveTo>
                    <a:pt x="6875" y="3321"/>
                  </a:moveTo>
                  <a:cubicBezTo>
                    <a:pt x="6835" y="3321"/>
                    <a:pt x="6802" y="3288"/>
                    <a:pt x="6802" y="3248"/>
                  </a:cubicBezTo>
                  <a:cubicBezTo>
                    <a:pt x="6802" y="3208"/>
                    <a:pt x="6835" y="3174"/>
                    <a:pt x="6875" y="3174"/>
                  </a:cubicBezTo>
                  <a:cubicBezTo>
                    <a:pt x="6916" y="3174"/>
                    <a:pt x="6949" y="3208"/>
                    <a:pt x="6949" y="3248"/>
                  </a:cubicBezTo>
                  <a:cubicBezTo>
                    <a:pt x="6949" y="3288"/>
                    <a:pt x="6916" y="3321"/>
                    <a:pt x="6875" y="3321"/>
                  </a:cubicBezTo>
                  <a:close/>
                  <a:moveTo>
                    <a:pt x="6949" y="3035"/>
                  </a:moveTo>
                  <a:cubicBezTo>
                    <a:pt x="6949" y="3076"/>
                    <a:pt x="6916" y="3109"/>
                    <a:pt x="6875" y="3109"/>
                  </a:cubicBezTo>
                  <a:cubicBezTo>
                    <a:pt x="6835" y="3109"/>
                    <a:pt x="6802" y="3076"/>
                    <a:pt x="6802" y="3035"/>
                  </a:cubicBezTo>
                  <a:cubicBezTo>
                    <a:pt x="6802" y="2845"/>
                    <a:pt x="6802" y="2845"/>
                    <a:pt x="6802" y="2845"/>
                  </a:cubicBezTo>
                  <a:cubicBezTo>
                    <a:pt x="6802" y="2804"/>
                    <a:pt x="6835" y="2771"/>
                    <a:pt x="6875" y="2771"/>
                  </a:cubicBezTo>
                  <a:cubicBezTo>
                    <a:pt x="6916" y="2771"/>
                    <a:pt x="6949" y="2804"/>
                    <a:pt x="6949" y="2845"/>
                  </a:cubicBezTo>
                  <a:cubicBezTo>
                    <a:pt x="6949" y="3035"/>
                    <a:pt x="6949" y="3035"/>
                    <a:pt x="6949" y="3035"/>
                  </a:cubicBezTo>
                  <a:close/>
                  <a:moveTo>
                    <a:pt x="7388" y="2473"/>
                  </a:moveTo>
                  <a:cubicBezTo>
                    <a:pt x="7388" y="2432"/>
                    <a:pt x="7422" y="2399"/>
                    <a:pt x="7462" y="2399"/>
                  </a:cubicBezTo>
                  <a:cubicBezTo>
                    <a:pt x="7502" y="2399"/>
                    <a:pt x="7535" y="2432"/>
                    <a:pt x="7535" y="2473"/>
                  </a:cubicBezTo>
                  <a:cubicBezTo>
                    <a:pt x="7535" y="2514"/>
                    <a:pt x="7502" y="2546"/>
                    <a:pt x="7462" y="2546"/>
                  </a:cubicBezTo>
                  <a:cubicBezTo>
                    <a:pt x="7422" y="2546"/>
                    <a:pt x="7388" y="2514"/>
                    <a:pt x="7388" y="2473"/>
                  </a:cubicBezTo>
                  <a:close/>
                  <a:moveTo>
                    <a:pt x="7540" y="3047"/>
                  </a:moveTo>
                  <a:cubicBezTo>
                    <a:pt x="7540" y="3088"/>
                    <a:pt x="7507" y="3121"/>
                    <a:pt x="7466" y="3121"/>
                  </a:cubicBezTo>
                  <a:cubicBezTo>
                    <a:pt x="7426" y="3121"/>
                    <a:pt x="7393" y="3088"/>
                    <a:pt x="7393" y="3047"/>
                  </a:cubicBezTo>
                  <a:cubicBezTo>
                    <a:pt x="7393" y="2709"/>
                    <a:pt x="7393" y="2709"/>
                    <a:pt x="7393" y="2709"/>
                  </a:cubicBezTo>
                  <a:cubicBezTo>
                    <a:pt x="7393" y="2668"/>
                    <a:pt x="7426" y="2634"/>
                    <a:pt x="7466" y="2634"/>
                  </a:cubicBezTo>
                  <a:cubicBezTo>
                    <a:pt x="7507" y="2634"/>
                    <a:pt x="7540" y="2668"/>
                    <a:pt x="7540" y="2709"/>
                  </a:cubicBezTo>
                  <a:cubicBezTo>
                    <a:pt x="7540" y="3047"/>
                    <a:pt x="7540" y="3047"/>
                    <a:pt x="7540" y="3047"/>
                  </a:cubicBezTo>
                  <a:close/>
                  <a:moveTo>
                    <a:pt x="7455" y="409"/>
                  </a:moveTo>
                  <a:cubicBezTo>
                    <a:pt x="7495" y="409"/>
                    <a:pt x="7529" y="442"/>
                    <a:pt x="7529" y="483"/>
                  </a:cubicBezTo>
                  <a:cubicBezTo>
                    <a:pt x="7529" y="523"/>
                    <a:pt x="7495" y="556"/>
                    <a:pt x="7455" y="556"/>
                  </a:cubicBezTo>
                  <a:cubicBezTo>
                    <a:pt x="7414" y="556"/>
                    <a:pt x="7382" y="523"/>
                    <a:pt x="7382" y="483"/>
                  </a:cubicBezTo>
                  <a:cubicBezTo>
                    <a:pt x="7382" y="442"/>
                    <a:pt x="7414" y="409"/>
                    <a:pt x="7455" y="409"/>
                  </a:cubicBezTo>
                  <a:close/>
                  <a:moveTo>
                    <a:pt x="7179" y="681"/>
                  </a:moveTo>
                  <a:cubicBezTo>
                    <a:pt x="7219" y="681"/>
                    <a:pt x="7253" y="714"/>
                    <a:pt x="7253" y="754"/>
                  </a:cubicBezTo>
                  <a:cubicBezTo>
                    <a:pt x="7253" y="794"/>
                    <a:pt x="7219" y="828"/>
                    <a:pt x="7179" y="828"/>
                  </a:cubicBezTo>
                  <a:cubicBezTo>
                    <a:pt x="7139" y="828"/>
                    <a:pt x="7105" y="794"/>
                    <a:pt x="7105" y="754"/>
                  </a:cubicBezTo>
                  <a:cubicBezTo>
                    <a:pt x="7105" y="714"/>
                    <a:pt x="7139" y="681"/>
                    <a:pt x="7179" y="681"/>
                  </a:cubicBezTo>
                  <a:close/>
                  <a:moveTo>
                    <a:pt x="7105" y="967"/>
                  </a:moveTo>
                  <a:cubicBezTo>
                    <a:pt x="7105" y="926"/>
                    <a:pt x="7139" y="894"/>
                    <a:pt x="7179" y="894"/>
                  </a:cubicBezTo>
                  <a:cubicBezTo>
                    <a:pt x="7219" y="894"/>
                    <a:pt x="7253" y="926"/>
                    <a:pt x="7253" y="967"/>
                  </a:cubicBezTo>
                  <a:cubicBezTo>
                    <a:pt x="7253" y="1157"/>
                    <a:pt x="7253" y="1157"/>
                    <a:pt x="7253" y="1157"/>
                  </a:cubicBezTo>
                  <a:cubicBezTo>
                    <a:pt x="7253" y="1198"/>
                    <a:pt x="7219" y="1231"/>
                    <a:pt x="7179" y="1231"/>
                  </a:cubicBezTo>
                  <a:cubicBezTo>
                    <a:pt x="7139" y="1231"/>
                    <a:pt x="7105" y="1198"/>
                    <a:pt x="7105" y="1157"/>
                  </a:cubicBezTo>
                  <a:cubicBezTo>
                    <a:pt x="7105" y="967"/>
                    <a:pt x="7105" y="967"/>
                    <a:pt x="7105" y="967"/>
                  </a:cubicBezTo>
                  <a:close/>
                  <a:moveTo>
                    <a:pt x="6666" y="1529"/>
                  </a:moveTo>
                  <a:cubicBezTo>
                    <a:pt x="6666" y="1570"/>
                    <a:pt x="6633" y="1603"/>
                    <a:pt x="6592" y="1603"/>
                  </a:cubicBezTo>
                  <a:cubicBezTo>
                    <a:pt x="6552" y="1603"/>
                    <a:pt x="6519" y="1570"/>
                    <a:pt x="6519" y="1529"/>
                  </a:cubicBezTo>
                  <a:cubicBezTo>
                    <a:pt x="6519" y="1488"/>
                    <a:pt x="6552" y="1456"/>
                    <a:pt x="6592" y="1456"/>
                  </a:cubicBezTo>
                  <a:cubicBezTo>
                    <a:pt x="6633" y="1456"/>
                    <a:pt x="6666" y="1488"/>
                    <a:pt x="6666" y="1529"/>
                  </a:cubicBezTo>
                  <a:close/>
                  <a:moveTo>
                    <a:pt x="6514" y="955"/>
                  </a:moveTo>
                  <a:cubicBezTo>
                    <a:pt x="6514" y="914"/>
                    <a:pt x="6548" y="882"/>
                    <a:pt x="6588" y="882"/>
                  </a:cubicBezTo>
                  <a:cubicBezTo>
                    <a:pt x="6628" y="882"/>
                    <a:pt x="6661" y="914"/>
                    <a:pt x="6661" y="955"/>
                  </a:cubicBezTo>
                  <a:cubicBezTo>
                    <a:pt x="6661" y="1293"/>
                    <a:pt x="6661" y="1293"/>
                    <a:pt x="6661" y="1293"/>
                  </a:cubicBezTo>
                  <a:cubicBezTo>
                    <a:pt x="6661" y="1334"/>
                    <a:pt x="6628" y="1368"/>
                    <a:pt x="6588" y="1368"/>
                  </a:cubicBezTo>
                  <a:cubicBezTo>
                    <a:pt x="6548" y="1368"/>
                    <a:pt x="6514" y="1334"/>
                    <a:pt x="6514" y="1293"/>
                  </a:cubicBezTo>
                  <a:cubicBezTo>
                    <a:pt x="6514" y="955"/>
                    <a:pt x="6514" y="955"/>
                    <a:pt x="6514" y="955"/>
                  </a:cubicBezTo>
                  <a:close/>
                  <a:moveTo>
                    <a:pt x="5928" y="852"/>
                  </a:moveTo>
                  <a:cubicBezTo>
                    <a:pt x="5928" y="811"/>
                    <a:pt x="5961" y="778"/>
                    <a:pt x="6001" y="778"/>
                  </a:cubicBezTo>
                  <a:cubicBezTo>
                    <a:pt x="6042" y="778"/>
                    <a:pt x="6075" y="811"/>
                    <a:pt x="6075" y="852"/>
                  </a:cubicBezTo>
                  <a:cubicBezTo>
                    <a:pt x="6075" y="1043"/>
                    <a:pt x="6075" y="1043"/>
                    <a:pt x="6075" y="1043"/>
                  </a:cubicBezTo>
                  <a:cubicBezTo>
                    <a:pt x="6075" y="1083"/>
                    <a:pt x="6042" y="1117"/>
                    <a:pt x="6001" y="1117"/>
                  </a:cubicBezTo>
                  <a:cubicBezTo>
                    <a:pt x="5961" y="1117"/>
                    <a:pt x="5928" y="1083"/>
                    <a:pt x="5928" y="1042"/>
                  </a:cubicBezTo>
                  <a:cubicBezTo>
                    <a:pt x="5928" y="852"/>
                    <a:pt x="5928" y="852"/>
                    <a:pt x="5928" y="852"/>
                  </a:cubicBezTo>
                  <a:close/>
                  <a:moveTo>
                    <a:pt x="5718" y="826"/>
                  </a:moveTo>
                  <a:cubicBezTo>
                    <a:pt x="5759" y="826"/>
                    <a:pt x="5792" y="858"/>
                    <a:pt x="5792" y="899"/>
                  </a:cubicBezTo>
                  <a:cubicBezTo>
                    <a:pt x="5792" y="940"/>
                    <a:pt x="5759" y="973"/>
                    <a:pt x="5718" y="973"/>
                  </a:cubicBezTo>
                  <a:cubicBezTo>
                    <a:pt x="5678" y="973"/>
                    <a:pt x="5645" y="940"/>
                    <a:pt x="5645" y="899"/>
                  </a:cubicBezTo>
                  <a:cubicBezTo>
                    <a:pt x="5645" y="858"/>
                    <a:pt x="5678" y="826"/>
                    <a:pt x="5718" y="826"/>
                  </a:cubicBezTo>
                  <a:close/>
                  <a:moveTo>
                    <a:pt x="5068" y="815"/>
                  </a:moveTo>
                  <a:cubicBezTo>
                    <a:pt x="5068" y="774"/>
                    <a:pt x="5101" y="742"/>
                    <a:pt x="5142" y="742"/>
                  </a:cubicBezTo>
                  <a:cubicBezTo>
                    <a:pt x="5182" y="742"/>
                    <a:pt x="5215" y="774"/>
                    <a:pt x="5215" y="815"/>
                  </a:cubicBezTo>
                  <a:cubicBezTo>
                    <a:pt x="5215" y="1006"/>
                    <a:pt x="5215" y="1006"/>
                    <a:pt x="5215" y="1006"/>
                  </a:cubicBezTo>
                  <a:cubicBezTo>
                    <a:pt x="5215" y="1046"/>
                    <a:pt x="5182" y="1080"/>
                    <a:pt x="5142" y="1080"/>
                  </a:cubicBezTo>
                  <a:cubicBezTo>
                    <a:pt x="5101" y="1080"/>
                    <a:pt x="5068" y="1046"/>
                    <a:pt x="5068" y="1006"/>
                  </a:cubicBezTo>
                  <a:cubicBezTo>
                    <a:pt x="5068" y="815"/>
                    <a:pt x="5068" y="815"/>
                    <a:pt x="5068" y="815"/>
                  </a:cubicBezTo>
                  <a:close/>
                  <a:moveTo>
                    <a:pt x="5142" y="1141"/>
                  </a:moveTo>
                  <a:cubicBezTo>
                    <a:pt x="5182" y="1141"/>
                    <a:pt x="5215" y="1173"/>
                    <a:pt x="5215" y="1214"/>
                  </a:cubicBezTo>
                  <a:cubicBezTo>
                    <a:pt x="5215" y="1255"/>
                    <a:pt x="5182" y="1288"/>
                    <a:pt x="5142" y="1288"/>
                  </a:cubicBezTo>
                  <a:cubicBezTo>
                    <a:pt x="5101" y="1288"/>
                    <a:pt x="5068" y="1255"/>
                    <a:pt x="5068" y="1214"/>
                  </a:cubicBezTo>
                  <a:cubicBezTo>
                    <a:pt x="5068" y="1173"/>
                    <a:pt x="5101" y="1141"/>
                    <a:pt x="5142" y="1141"/>
                  </a:cubicBezTo>
                  <a:close/>
                  <a:moveTo>
                    <a:pt x="4846" y="409"/>
                  </a:moveTo>
                  <a:cubicBezTo>
                    <a:pt x="4887" y="409"/>
                    <a:pt x="4920" y="442"/>
                    <a:pt x="4920" y="483"/>
                  </a:cubicBezTo>
                  <a:cubicBezTo>
                    <a:pt x="4920" y="523"/>
                    <a:pt x="4887" y="556"/>
                    <a:pt x="4846" y="556"/>
                  </a:cubicBezTo>
                  <a:cubicBezTo>
                    <a:pt x="4806" y="556"/>
                    <a:pt x="4773" y="523"/>
                    <a:pt x="4773" y="483"/>
                  </a:cubicBezTo>
                  <a:cubicBezTo>
                    <a:pt x="4773" y="442"/>
                    <a:pt x="4806" y="409"/>
                    <a:pt x="4846" y="409"/>
                  </a:cubicBezTo>
                  <a:close/>
                  <a:moveTo>
                    <a:pt x="4571" y="681"/>
                  </a:moveTo>
                  <a:cubicBezTo>
                    <a:pt x="4611" y="681"/>
                    <a:pt x="4644" y="714"/>
                    <a:pt x="4644" y="754"/>
                  </a:cubicBezTo>
                  <a:cubicBezTo>
                    <a:pt x="4644" y="794"/>
                    <a:pt x="4611" y="828"/>
                    <a:pt x="4571" y="828"/>
                  </a:cubicBezTo>
                  <a:cubicBezTo>
                    <a:pt x="4531" y="828"/>
                    <a:pt x="4497" y="794"/>
                    <a:pt x="4497" y="754"/>
                  </a:cubicBezTo>
                  <a:cubicBezTo>
                    <a:pt x="4497" y="714"/>
                    <a:pt x="4531" y="681"/>
                    <a:pt x="4571" y="681"/>
                  </a:cubicBezTo>
                  <a:close/>
                  <a:moveTo>
                    <a:pt x="4497" y="967"/>
                  </a:moveTo>
                  <a:cubicBezTo>
                    <a:pt x="4497" y="926"/>
                    <a:pt x="4531" y="894"/>
                    <a:pt x="4571" y="894"/>
                  </a:cubicBezTo>
                  <a:cubicBezTo>
                    <a:pt x="4611" y="894"/>
                    <a:pt x="4644" y="926"/>
                    <a:pt x="4644" y="967"/>
                  </a:cubicBezTo>
                  <a:cubicBezTo>
                    <a:pt x="4644" y="1157"/>
                    <a:pt x="4644" y="1157"/>
                    <a:pt x="4644" y="1157"/>
                  </a:cubicBezTo>
                  <a:cubicBezTo>
                    <a:pt x="4644" y="1198"/>
                    <a:pt x="4611" y="1231"/>
                    <a:pt x="4571" y="1231"/>
                  </a:cubicBezTo>
                  <a:cubicBezTo>
                    <a:pt x="4531" y="1231"/>
                    <a:pt x="4497" y="1198"/>
                    <a:pt x="4497" y="1157"/>
                  </a:cubicBezTo>
                  <a:cubicBezTo>
                    <a:pt x="4497" y="967"/>
                    <a:pt x="4497" y="967"/>
                    <a:pt x="4497" y="967"/>
                  </a:cubicBezTo>
                  <a:close/>
                  <a:moveTo>
                    <a:pt x="3914" y="922"/>
                  </a:moveTo>
                  <a:cubicBezTo>
                    <a:pt x="3926" y="898"/>
                    <a:pt x="3951" y="882"/>
                    <a:pt x="3980" y="882"/>
                  </a:cubicBezTo>
                  <a:cubicBezTo>
                    <a:pt x="4020" y="882"/>
                    <a:pt x="4053" y="914"/>
                    <a:pt x="4053" y="955"/>
                  </a:cubicBezTo>
                  <a:cubicBezTo>
                    <a:pt x="4053" y="1293"/>
                    <a:pt x="4053" y="1293"/>
                    <a:pt x="4053" y="1293"/>
                  </a:cubicBezTo>
                  <a:cubicBezTo>
                    <a:pt x="4053" y="1334"/>
                    <a:pt x="4020" y="1368"/>
                    <a:pt x="3980" y="1368"/>
                  </a:cubicBezTo>
                  <a:cubicBezTo>
                    <a:pt x="3951" y="1368"/>
                    <a:pt x="3925" y="1350"/>
                    <a:pt x="3913" y="1326"/>
                  </a:cubicBezTo>
                  <a:cubicBezTo>
                    <a:pt x="3914" y="922"/>
                    <a:pt x="3914" y="922"/>
                    <a:pt x="3914" y="922"/>
                  </a:cubicBezTo>
                  <a:close/>
                  <a:moveTo>
                    <a:pt x="3913" y="1509"/>
                  </a:moveTo>
                  <a:cubicBezTo>
                    <a:pt x="3922" y="1478"/>
                    <a:pt x="3951" y="1456"/>
                    <a:pt x="3984" y="1456"/>
                  </a:cubicBezTo>
                  <a:cubicBezTo>
                    <a:pt x="4025" y="1456"/>
                    <a:pt x="4058" y="1488"/>
                    <a:pt x="4058" y="1529"/>
                  </a:cubicBezTo>
                  <a:cubicBezTo>
                    <a:pt x="4058" y="1570"/>
                    <a:pt x="4025" y="1603"/>
                    <a:pt x="3984" y="1603"/>
                  </a:cubicBezTo>
                  <a:cubicBezTo>
                    <a:pt x="3951" y="1603"/>
                    <a:pt x="3922" y="1580"/>
                    <a:pt x="3913" y="1549"/>
                  </a:cubicBezTo>
                  <a:cubicBezTo>
                    <a:pt x="3913" y="1509"/>
                    <a:pt x="3913" y="1509"/>
                    <a:pt x="3913" y="1509"/>
                  </a:cubicBezTo>
                  <a:close/>
                  <a:moveTo>
                    <a:pt x="3688" y="409"/>
                  </a:moveTo>
                  <a:cubicBezTo>
                    <a:pt x="3729" y="409"/>
                    <a:pt x="3762" y="442"/>
                    <a:pt x="3762" y="483"/>
                  </a:cubicBezTo>
                  <a:cubicBezTo>
                    <a:pt x="3762" y="523"/>
                    <a:pt x="3729" y="556"/>
                    <a:pt x="3688" y="556"/>
                  </a:cubicBezTo>
                  <a:cubicBezTo>
                    <a:pt x="3648" y="556"/>
                    <a:pt x="3615" y="523"/>
                    <a:pt x="3615" y="483"/>
                  </a:cubicBezTo>
                  <a:cubicBezTo>
                    <a:pt x="3615" y="442"/>
                    <a:pt x="3648" y="409"/>
                    <a:pt x="3688" y="409"/>
                  </a:cubicBezTo>
                  <a:close/>
                  <a:moveTo>
                    <a:pt x="3413" y="681"/>
                  </a:moveTo>
                  <a:cubicBezTo>
                    <a:pt x="3453" y="681"/>
                    <a:pt x="3486" y="714"/>
                    <a:pt x="3486" y="754"/>
                  </a:cubicBezTo>
                  <a:cubicBezTo>
                    <a:pt x="3486" y="794"/>
                    <a:pt x="3453" y="828"/>
                    <a:pt x="3413" y="828"/>
                  </a:cubicBezTo>
                  <a:cubicBezTo>
                    <a:pt x="3372" y="828"/>
                    <a:pt x="3339" y="794"/>
                    <a:pt x="3339" y="754"/>
                  </a:cubicBezTo>
                  <a:cubicBezTo>
                    <a:pt x="3339" y="714"/>
                    <a:pt x="3372" y="681"/>
                    <a:pt x="3413" y="681"/>
                  </a:cubicBezTo>
                  <a:close/>
                  <a:moveTo>
                    <a:pt x="3339" y="967"/>
                  </a:moveTo>
                  <a:cubicBezTo>
                    <a:pt x="3339" y="926"/>
                    <a:pt x="3372" y="894"/>
                    <a:pt x="3413" y="894"/>
                  </a:cubicBezTo>
                  <a:cubicBezTo>
                    <a:pt x="3453" y="894"/>
                    <a:pt x="3486" y="926"/>
                    <a:pt x="3486" y="967"/>
                  </a:cubicBezTo>
                  <a:cubicBezTo>
                    <a:pt x="3486" y="1157"/>
                    <a:pt x="3486" y="1157"/>
                    <a:pt x="3486" y="1157"/>
                  </a:cubicBezTo>
                  <a:cubicBezTo>
                    <a:pt x="3486" y="1198"/>
                    <a:pt x="3453" y="1231"/>
                    <a:pt x="3413" y="1231"/>
                  </a:cubicBezTo>
                  <a:cubicBezTo>
                    <a:pt x="3372" y="1231"/>
                    <a:pt x="3339" y="1198"/>
                    <a:pt x="3339" y="1157"/>
                  </a:cubicBezTo>
                  <a:cubicBezTo>
                    <a:pt x="3339" y="967"/>
                    <a:pt x="3339" y="967"/>
                    <a:pt x="3339" y="967"/>
                  </a:cubicBezTo>
                  <a:close/>
                  <a:moveTo>
                    <a:pt x="2900" y="1529"/>
                  </a:moveTo>
                  <a:cubicBezTo>
                    <a:pt x="2900" y="1570"/>
                    <a:pt x="2867" y="1603"/>
                    <a:pt x="2826" y="1603"/>
                  </a:cubicBezTo>
                  <a:cubicBezTo>
                    <a:pt x="2786" y="1603"/>
                    <a:pt x="2753" y="1570"/>
                    <a:pt x="2753" y="1529"/>
                  </a:cubicBezTo>
                  <a:cubicBezTo>
                    <a:pt x="2753" y="1488"/>
                    <a:pt x="2786" y="1456"/>
                    <a:pt x="2826" y="1456"/>
                  </a:cubicBezTo>
                  <a:cubicBezTo>
                    <a:pt x="2867" y="1456"/>
                    <a:pt x="2900" y="1488"/>
                    <a:pt x="2900" y="1529"/>
                  </a:cubicBezTo>
                  <a:close/>
                  <a:moveTo>
                    <a:pt x="2748" y="955"/>
                  </a:moveTo>
                  <a:cubicBezTo>
                    <a:pt x="2748" y="914"/>
                    <a:pt x="2781" y="882"/>
                    <a:pt x="2822" y="882"/>
                  </a:cubicBezTo>
                  <a:cubicBezTo>
                    <a:pt x="2862" y="882"/>
                    <a:pt x="2895" y="914"/>
                    <a:pt x="2895" y="955"/>
                  </a:cubicBezTo>
                  <a:cubicBezTo>
                    <a:pt x="2895" y="1293"/>
                    <a:pt x="2895" y="1293"/>
                    <a:pt x="2895" y="1293"/>
                  </a:cubicBezTo>
                  <a:cubicBezTo>
                    <a:pt x="2895" y="1334"/>
                    <a:pt x="2862" y="1368"/>
                    <a:pt x="2822" y="1368"/>
                  </a:cubicBezTo>
                  <a:cubicBezTo>
                    <a:pt x="2781" y="1368"/>
                    <a:pt x="2748" y="1334"/>
                    <a:pt x="2748" y="1293"/>
                  </a:cubicBezTo>
                  <a:cubicBezTo>
                    <a:pt x="2748" y="955"/>
                    <a:pt x="2748" y="955"/>
                    <a:pt x="2748" y="955"/>
                  </a:cubicBezTo>
                  <a:close/>
                  <a:moveTo>
                    <a:pt x="2162" y="852"/>
                  </a:moveTo>
                  <a:cubicBezTo>
                    <a:pt x="2162" y="811"/>
                    <a:pt x="2195" y="778"/>
                    <a:pt x="2235" y="778"/>
                  </a:cubicBezTo>
                  <a:cubicBezTo>
                    <a:pt x="2276" y="778"/>
                    <a:pt x="2309" y="811"/>
                    <a:pt x="2309" y="852"/>
                  </a:cubicBezTo>
                  <a:cubicBezTo>
                    <a:pt x="2309" y="1043"/>
                    <a:pt x="2309" y="1043"/>
                    <a:pt x="2309" y="1043"/>
                  </a:cubicBezTo>
                  <a:cubicBezTo>
                    <a:pt x="2309" y="1083"/>
                    <a:pt x="2276" y="1117"/>
                    <a:pt x="2235" y="1117"/>
                  </a:cubicBezTo>
                  <a:cubicBezTo>
                    <a:pt x="2195" y="1117"/>
                    <a:pt x="2162" y="1083"/>
                    <a:pt x="2162" y="1042"/>
                  </a:cubicBezTo>
                  <a:cubicBezTo>
                    <a:pt x="2162" y="852"/>
                    <a:pt x="2162" y="852"/>
                    <a:pt x="2162" y="852"/>
                  </a:cubicBezTo>
                  <a:close/>
                  <a:moveTo>
                    <a:pt x="1952" y="826"/>
                  </a:moveTo>
                  <a:cubicBezTo>
                    <a:pt x="1993" y="826"/>
                    <a:pt x="2026" y="858"/>
                    <a:pt x="2026" y="899"/>
                  </a:cubicBezTo>
                  <a:cubicBezTo>
                    <a:pt x="2026" y="940"/>
                    <a:pt x="1993" y="973"/>
                    <a:pt x="1952" y="973"/>
                  </a:cubicBezTo>
                  <a:cubicBezTo>
                    <a:pt x="1911" y="973"/>
                    <a:pt x="1879" y="940"/>
                    <a:pt x="1879" y="899"/>
                  </a:cubicBezTo>
                  <a:cubicBezTo>
                    <a:pt x="1879" y="858"/>
                    <a:pt x="1911" y="826"/>
                    <a:pt x="1952" y="826"/>
                  </a:cubicBezTo>
                  <a:close/>
                  <a:moveTo>
                    <a:pt x="1301" y="815"/>
                  </a:moveTo>
                  <a:cubicBezTo>
                    <a:pt x="1301" y="774"/>
                    <a:pt x="1334" y="742"/>
                    <a:pt x="1375" y="742"/>
                  </a:cubicBezTo>
                  <a:cubicBezTo>
                    <a:pt x="1416" y="742"/>
                    <a:pt x="1448" y="774"/>
                    <a:pt x="1448" y="815"/>
                  </a:cubicBezTo>
                  <a:cubicBezTo>
                    <a:pt x="1448" y="1006"/>
                    <a:pt x="1448" y="1006"/>
                    <a:pt x="1448" y="1006"/>
                  </a:cubicBezTo>
                  <a:cubicBezTo>
                    <a:pt x="1448" y="1046"/>
                    <a:pt x="1416" y="1080"/>
                    <a:pt x="1375" y="1080"/>
                  </a:cubicBezTo>
                  <a:cubicBezTo>
                    <a:pt x="1334" y="1080"/>
                    <a:pt x="1301" y="1046"/>
                    <a:pt x="1301" y="1006"/>
                  </a:cubicBezTo>
                  <a:cubicBezTo>
                    <a:pt x="1301" y="815"/>
                    <a:pt x="1301" y="815"/>
                    <a:pt x="1301" y="815"/>
                  </a:cubicBezTo>
                  <a:close/>
                  <a:moveTo>
                    <a:pt x="1375" y="1141"/>
                  </a:moveTo>
                  <a:cubicBezTo>
                    <a:pt x="1416" y="1141"/>
                    <a:pt x="1448" y="1173"/>
                    <a:pt x="1448" y="1214"/>
                  </a:cubicBezTo>
                  <a:cubicBezTo>
                    <a:pt x="1448" y="1255"/>
                    <a:pt x="1416" y="1288"/>
                    <a:pt x="1375" y="1288"/>
                  </a:cubicBezTo>
                  <a:cubicBezTo>
                    <a:pt x="1334" y="1288"/>
                    <a:pt x="1301" y="1255"/>
                    <a:pt x="1301" y="1214"/>
                  </a:cubicBezTo>
                  <a:cubicBezTo>
                    <a:pt x="1301" y="1173"/>
                    <a:pt x="1334" y="1141"/>
                    <a:pt x="1375" y="1141"/>
                  </a:cubicBezTo>
                  <a:close/>
                  <a:moveTo>
                    <a:pt x="1080" y="409"/>
                  </a:moveTo>
                  <a:cubicBezTo>
                    <a:pt x="1121" y="409"/>
                    <a:pt x="1154" y="442"/>
                    <a:pt x="1154" y="483"/>
                  </a:cubicBezTo>
                  <a:cubicBezTo>
                    <a:pt x="1154" y="523"/>
                    <a:pt x="1121" y="556"/>
                    <a:pt x="1080" y="556"/>
                  </a:cubicBezTo>
                  <a:cubicBezTo>
                    <a:pt x="1040" y="556"/>
                    <a:pt x="1007" y="523"/>
                    <a:pt x="1007" y="483"/>
                  </a:cubicBezTo>
                  <a:cubicBezTo>
                    <a:pt x="1007" y="442"/>
                    <a:pt x="1040" y="409"/>
                    <a:pt x="1080" y="409"/>
                  </a:cubicBezTo>
                  <a:close/>
                  <a:moveTo>
                    <a:pt x="805" y="681"/>
                  </a:moveTo>
                  <a:cubicBezTo>
                    <a:pt x="845" y="681"/>
                    <a:pt x="878" y="714"/>
                    <a:pt x="878" y="754"/>
                  </a:cubicBezTo>
                  <a:cubicBezTo>
                    <a:pt x="878" y="794"/>
                    <a:pt x="845" y="828"/>
                    <a:pt x="805" y="828"/>
                  </a:cubicBezTo>
                  <a:cubicBezTo>
                    <a:pt x="764" y="828"/>
                    <a:pt x="731" y="794"/>
                    <a:pt x="731" y="754"/>
                  </a:cubicBezTo>
                  <a:cubicBezTo>
                    <a:pt x="731" y="714"/>
                    <a:pt x="764" y="681"/>
                    <a:pt x="805" y="681"/>
                  </a:cubicBezTo>
                  <a:close/>
                  <a:moveTo>
                    <a:pt x="731" y="967"/>
                  </a:moveTo>
                  <a:cubicBezTo>
                    <a:pt x="731" y="926"/>
                    <a:pt x="764" y="894"/>
                    <a:pt x="805" y="894"/>
                  </a:cubicBezTo>
                  <a:cubicBezTo>
                    <a:pt x="845" y="894"/>
                    <a:pt x="878" y="926"/>
                    <a:pt x="878" y="967"/>
                  </a:cubicBezTo>
                  <a:cubicBezTo>
                    <a:pt x="878" y="1157"/>
                    <a:pt x="878" y="1157"/>
                    <a:pt x="878" y="1157"/>
                  </a:cubicBezTo>
                  <a:cubicBezTo>
                    <a:pt x="878" y="1198"/>
                    <a:pt x="845" y="1231"/>
                    <a:pt x="805" y="1231"/>
                  </a:cubicBezTo>
                  <a:cubicBezTo>
                    <a:pt x="764" y="1231"/>
                    <a:pt x="731" y="1198"/>
                    <a:pt x="731" y="1157"/>
                  </a:cubicBezTo>
                  <a:cubicBezTo>
                    <a:pt x="731" y="967"/>
                    <a:pt x="731" y="967"/>
                    <a:pt x="731" y="967"/>
                  </a:cubicBezTo>
                  <a:close/>
                  <a:moveTo>
                    <a:pt x="292" y="1529"/>
                  </a:moveTo>
                  <a:cubicBezTo>
                    <a:pt x="292" y="1570"/>
                    <a:pt x="258" y="1603"/>
                    <a:pt x="218" y="1603"/>
                  </a:cubicBezTo>
                  <a:cubicBezTo>
                    <a:pt x="178" y="1603"/>
                    <a:pt x="145" y="1570"/>
                    <a:pt x="145" y="1529"/>
                  </a:cubicBezTo>
                  <a:cubicBezTo>
                    <a:pt x="145" y="1488"/>
                    <a:pt x="178" y="1456"/>
                    <a:pt x="218" y="1456"/>
                  </a:cubicBezTo>
                  <a:cubicBezTo>
                    <a:pt x="258" y="1456"/>
                    <a:pt x="292" y="1488"/>
                    <a:pt x="292" y="1529"/>
                  </a:cubicBezTo>
                  <a:close/>
                  <a:moveTo>
                    <a:pt x="140" y="955"/>
                  </a:moveTo>
                  <a:cubicBezTo>
                    <a:pt x="140" y="914"/>
                    <a:pt x="173" y="882"/>
                    <a:pt x="214" y="882"/>
                  </a:cubicBezTo>
                  <a:cubicBezTo>
                    <a:pt x="254" y="882"/>
                    <a:pt x="287" y="914"/>
                    <a:pt x="287" y="955"/>
                  </a:cubicBezTo>
                  <a:cubicBezTo>
                    <a:pt x="287" y="1293"/>
                    <a:pt x="287" y="1293"/>
                    <a:pt x="287" y="1293"/>
                  </a:cubicBezTo>
                  <a:cubicBezTo>
                    <a:pt x="287" y="1334"/>
                    <a:pt x="254" y="1368"/>
                    <a:pt x="214" y="1368"/>
                  </a:cubicBezTo>
                  <a:cubicBezTo>
                    <a:pt x="173" y="1368"/>
                    <a:pt x="140" y="1334"/>
                    <a:pt x="140" y="1293"/>
                  </a:cubicBezTo>
                  <a:cubicBezTo>
                    <a:pt x="140" y="955"/>
                    <a:pt x="140" y="955"/>
                    <a:pt x="140" y="95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0" name="Freeform 44"/>
            <p:cNvSpPr>
              <a:spLocks/>
            </p:cNvSpPr>
            <p:nvPr userDrawn="1"/>
          </p:nvSpPr>
          <p:spPr bwMode="auto">
            <a:xfrm>
              <a:off x="2070100" y="1039813"/>
              <a:ext cx="176213" cy="579438"/>
            </a:xfrm>
            <a:custGeom>
              <a:avLst/>
              <a:gdLst>
                <a:gd name="T0" fmla="*/ 73 w 147"/>
                <a:gd name="T1" fmla="*/ 486 h 486"/>
                <a:gd name="T2" fmla="*/ 147 w 147"/>
                <a:gd name="T3" fmla="*/ 412 h 486"/>
                <a:gd name="T4" fmla="*/ 147 w 147"/>
                <a:gd name="T5" fmla="*/ 74 h 486"/>
                <a:gd name="T6" fmla="*/ 73 w 147"/>
                <a:gd name="T7" fmla="*/ 0 h 486"/>
                <a:gd name="T8" fmla="*/ 0 w 147"/>
                <a:gd name="T9" fmla="*/ 74 h 486"/>
                <a:gd name="T10" fmla="*/ 0 w 147"/>
                <a:gd name="T11" fmla="*/ 412 h 486"/>
                <a:gd name="T12" fmla="*/ 73 w 1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147" h="486">
                  <a:moveTo>
                    <a:pt x="73" y="486"/>
                  </a:moveTo>
                  <a:cubicBezTo>
                    <a:pt x="113" y="486"/>
                    <a:pt x="147" y="453"/>
                    <a:pt x="147" y="412"/>
                  </a:cubicBezTo>
                  <a:cubicBezTo>
                    <a:pt x="147" y="412"/>
                    <a:pt x="147" y="412"/>
                    <a:pt x="147" y="74"/>
                  </a:cubicBezTo>
                  <a:cubicBezTo>
                    <a:pt x="147" y="33"/>
                    <a:pt x="113" y="0"/>
                    <a:pt x="73" y="0"/>
                  </a:cubicBezTo>
                  <a:cubicBezTo>
                    <a:pt x="32" y="0"/>
                    <a:pt x="0" y="33"/>
                    <a:pt x="0" y="74"/>
                  </a:cubicBezTo>
                  <a:cubicBezTo>
                    <a:pt x="0" y="74"/>
                    <a:pt x="0" y="74"/>
                    <a:pt x="0" y="412"/>
                  </a:cubicBezTo>
                  <a:cubicBezTo>
                    <a:pt x="0" y="453"/>
                    <a:pt x="32" y="486"/>
                    <a:pt x="73" y="48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1" name="Freeform 45"/>
            <p:cNvSpPr>
              <a:spLocks/>
            </p:cNvSpPr>
            <p:nvPr userDrawn="1"/>
          </p:nvSpPr>
          <p:spPr bwMode="auto">
            <a:xfrm>
              <a:off x="3449638" y="1258888"/>
              <a:ext cx="176213" cy="404813"/>
            </a:xfrm>
            <a:custGeom>
              <a:avLst/>
              <a:gdLst>
                <a:gd name="T0" fmla="*/ 74 w 148"/>
                <a:gd name="T1" fmla="*/ 339 h 339"/>
                <a:gd name="T2" fmla="*/ 148 w 148"/>
                <a:gd name="T3" fmla="*/ 265 h 339"/>
                <a:gd name="T4" fmla="*/ 148 w 148"/>
                <a:gd name="T5" fmla="*/ 74 h 339"/>
                <a:gd name="T6" fmla="*/ 74 w 148"/>
                <a:gd name="T7" fmla="*/ 0 h 339"/>
                <a:gd name="T8" fmla="*/ 0 w 148"/>
                <a:gd name="T9" fmla="*/ 74 h 339"/>
                <a:gd name="T10" fmla="*/ 0 w 148"/>
                <a:gd name="T11" fmla="*/ 265 h 339"/>
                <a:gd name="T12" fmla="*/ 74 w 148"/>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48" h="339">
                  <a:moveTo>
                    <a:pt x="74" y="339"/>
                  </a:moveTo>
                  <a:cubicBezTo>
                    <a:pt x="115" y="339"/>
                    <a:pt x="148" y="306"/>
                    <a:pt x="148" y="265"/>
                  </a:cubicBezTo>
                  <a:cubicBezTo>
                    <a:pt x="148" y="265"/>
                    <a:pt x="148" y="265"/>
                    <a:pt x="148" y="74"/>
                  </a:cubicBezTo>
                  <a:cubicBezTo>
                    <a:pt x="148" y="33"/>
                    <a:pt x="115" y="0"/>
                    <a:pt x="74" y="0"/>
                  </a:cubicBezTo>
                  <a:cubicBezTo>
                    <a:pt x="33" y="0"/>
                    <a:pt x="0" y="33"/>
                    <a:pt x="0" y="74"/>
                  </a:cubicBezTo>
                  <a:cubicBezTo>
                    <a:pt x="0" y="74"/>
                    <a:pt x="0" y="74"/>
                    <a:pt x="0" y="265"/>
                  </a:cubicBezTo>
                  <a:cubicBezTo>
                    <a:pt x="0" y="306"/>
                    <a:pt x="33" y="339"/>
                    <a:pt x="74" y="3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2" name="Oval 46"/>
            <p:cNvSpPr>
              <a:spLocks noChangeArrowheads="1"/>
            </p:cNvSpPr>
            <p:nvPr userDrawn="1"/>
          </p:nvSpPr>
          <p:spPr bwMode="auto">
            <a:xfrm>
              <a:off x="1714500" y="612776"/>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3" name="Freeform 47"/>
            <p:cNvSpPr>
              <a:spLocks/>
            </p:cNvSpPr>
            <p:nvPr userDrawn="1"/>
          </p:nvSpPr>
          <p:spPr bwMode="auto">
            <a:xfrm>
              <a:off x="2760663" y="1162051"/>
              <a:ext cx="174625" cy="401638"/>
            </a:xfrm>
            <a:custGeom>
              <a:avLst/>
              <a:gdLst>
                <a:gd name="T0" fmla="*/ 73 w 147"/>
                <a:gd name="T1" fmla="*/ 337 h 337"/>
                <a:gd name="T2" fmla="*/ 147 w 147"/>
                <a:gd name="T3" fmla="*/ 264 h 337"/>
                <a:gd name="T4" fmla="*/ 147 w 147"/>
                <a:gd name="T5" fmla="*/ 74 h 337"/>
                <a:gd name="T6" fmla="*/ 73 w 147"/>
                <a:gd name="T7" fmla="*/ 0 h 337"/>
                <a:gd name="T8" fmla="*/ 0 w 147"/>
                <a:gd name="T9" fmla="*/ 74 h 337"/>
                <a:gd name="T10" fmla="*/ 0 w 147"/>
                <a:gd name="T11" fmla="*/ 264 h 337"/>
                <a:gd name="T12" fmla="*/ 73 w 147"/>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147" h="337">
                  <a:moveTo>
                    <a:pt x="73" y="337"/>
                  </a:moveTo>
                  <a:cubicBezTo>
                    <a:pt x="114" y="337"/>
                    <a:pt x="147" y="305"/>
                    <a:pt x="147" y="264"/>
                  </a:cubicBezTo>
                  <a:cubicBezTo>
                    <a:pt x="147" y="264"/>
                    <a:pt x="147" y="264"/>
                    <a:pt x="147" y="74"/>
                  </a:cubicBezTo>
                  <a:cubicBezTo>
                    <a:pt x="147" y="33"/>
                    <a:pt x="114" y="0"/>
                    <a:pt x="73" y="0"/>
                  </a:cubicBezTo>
                  <a:cubicBezTo>
                    <a:pt x="32" y="0"/>
                    <a:pt x="0" y="33"/>
                    <a:pt x="0" y="74"/>
                  </a:cubicBezTo>
                  <a:cubicBezTo>
                    <a:pt x="0" y="74"/>
                    <a:pt x="0" y="74"/>
                    <a:pt x="0" y="264"/>
                  </a:cubicBezTo>
                  <a:cubicBezTo>
                    <a:pt x="0" y="305"/>
                    <a:pt x="32" y="337"/>
                    <a:pt x="73" y="33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4" name="Oval 48"/>
            <p:cNvSpPr>
              <a:spLocks noChangeArrowheads="1"/>
            </p:cNvSpPr>
            <p:nvPr userDrawn="1"/>
          </p:nvSpPr>
          <p:spPr bwMode="auto">
            <a:xfrm>
              <a:off x="2070100" y="803276"/>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5" name="Oval 49"/>
            <p:cNvSpPr>
              <a:spLocks noChangeArrowheads="1"/>
            </p:cNvSpPr>
            <p:nvPr userDrawn="1"/>
          </p:nvSpPr>
          <p:spPr bwMode="auto">
            <a:xfrm>
              <a:off x="3449638" y="1022351"/>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4" name="Retângulo 3"/>
          <p:cNvSpPr/>
          <p:nvPr userDrawn="1"/>
        </p:nvSpPr>
        <p:spPr>
          <a:xfrm>
            <a:off x="0" y="6768251"/>
            <a:ext cx="9144000" cy="89749"/>
          </a:xfrm>
          <a:prstGeom prst="rect">
            <a:avLst/>
          </a:prstGeom>
          <a:solidFill>
            <a:srgbClr val="6F7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p:cNvSpPr/>
          <p:nvPr userDrawn="1"/>
        </p:nvSpPr>
        <p:spPr>
          <a:xfrm flipV="1">
            <a:off x="0" y="6722532"/>
            <a:ext cx="9144000" cy="45719"/>
          </a:xfrm>
          <a:prstGeom prst="rect">
            <a:avLst/>
          </a:prstGeom>
          <a:solidFill>
            <a:srgbClr val="41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userDrawn="1"/>
        </p:nvSpPr>
        <p:spPr>
          <a:xfrm>
            <a:off x="3962699" y="2187575"/>
            <a:ext cx="1218603" cy="1323439"/>
          </a:xfrm>
          <a:prstGeom prst="rect">
            <a:avLst/>
          </a:prstGeom>
          <a:noFill/>
        </p:spPr>
        <p:txBody>
          <a:bodyPr wrap="none" rtlCol="0">
            <a:spAutoFit/>
          </a:bodyPr>
          <a:lstStyle/>
          <a:p>
            <a:r>
              <a:rPr lang="pt-BR" sz="8000" b="1">
                <a:solidFill>
                  <a:srgbClr val="85847F"/>
                </a:solidFill>
              </a:rPr>
              <a:t>IIS</a:t>
            </a:r>
          </a:p>
        </p:txBody>
      </p:sp>
    </p:spTree>
    <p:extLst>
      <p:ext uri="{BB962C8B-B14F-4D97-AF65-F5344CB8AC3E}">
        <p14:creationId xmlns:p14="http://schemas.microsoft.com/office/powerpoint/2010/main" val="108936923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1_IIS - ÍNDICE INTERMEDIO DE SATISFACCIÓN ">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7" name="Retângulo 56"/>
          <p:cNvSpPr/>
          <p:nvPr userDrawn="1"/>
        </p:nvSpPr>
        <p:spPr>
          <a:xfrm>
            <a:off x="0" y="2631545"/>
            <a:ext cx="9144000" cy="4226455"/>
          </a:xfrm>
          <a:prstGeom prst="rect">
            <a:avLst/>
          </a:prstGeom>
          <a:solidFill>
            <a:schemeClr val="tx1">
              <a:lumMod val="65000"/>
              <a:lumOff val="3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6" name="Grupo 55"/>
          <p:cNvGrpSpPr/>
          <p:nvPr userDrawn="1"/>
        </p:nvGrpSpPr>
        <p:grpSpPr>
          <a:xfrm>
            <a:off x="0" y="33864"/>
            <a:ext cx="9144000" cy="5632450"/>
            <a:chOff x="0" y="612776"/>
            <a:chExt cx="9144000" cy="5632450"/>
          </a:xfrm>
          <a:solidFill>
            <a:schemeClr val="bg1"/>
          </a:solidFill>
          <a:effectLst/>
        </p:grpSpPr>
        <p:sp>
          <p:nvSpPr>
            <p:cNvPr id="11" name="Oval 5"/>
            <p:cNvSpPr>
              <a:spLocks noChangeArrowheads="1"/>
            </p:cNvSpPr>
            <p:nvPr userDrawn="1"/>
          </p:nvSpPr>
          <p:spPr bwMode="auto">
            <a:xfrm>
              <a:off x="2770188" y="6069013"/>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2" name="Oval 6"/>
            <p:cNvSpPr>
              <a:spLocks noChangeArrowheads="1"/>
            </p:cNvSpPr>
            <p:nvPr userDrawn="1"/>
          </p:nvSpPr>
          <p:spPr bwMode="auto">
            <a:xfrm>
              <a:off x="3468688" y="5881688"/>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3" name="Oval 7"/>
            <p:cNvSpPr>
              <a:spLocks noChangeArrowheads="1"/>
            </p:cNvSpPr>
            <p:nvPr userDrawn="1"/>
          </p:nvSpPr>
          <p:spPr bwMode="auto">
            <a:xfrm>
              <a:off x="4149725" y="5659438"/>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4" name="Oval 8"/>
            <p:cNvSpPr>
              <a:spLocks noChangeArrowheads="1"/>
            </p:cNvSpPr>
            <p:nvPr userDrawn="1"/>
          </p:nvSpPr>
          <p:spPr bwMode="auto">
            <a:xfrm>
              <a:off x="4837113" y="5881688"/>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5" name="Freeform 9"/>
            <p:cNvSpPr>
              <a:spLocks/>
            </p:cNvSpPr>
            <p:nvPr userDrawn="1"/>
          </p:nvSpPr>
          <p:spPr bwMode="auto">
            <a:xfrm>
              <a:off x="2414588" y="5237163"/>
              <a:ext cx="174625" cy="581025"/>
            </a:xfrm>
            <a:custGeom>
              <a:avLst/>
              <a:gdLst>
                <a:gd name="T0" fmla="*/ 74 w 147"/>
                <a:gd name="T1" fmla="*/ 0 h 487"/>
                <a:gd name="T2" fmla="*/ 0 w 147"/>
                <a:gd name="T3" fmla="*/ 74 h 487"/>
                <a:gd name="T4" fmla="*/ 0 w 147"/>
                <a:gd name="T5" fmla="*/ 412 h 487"/>
                <a:gd name="T6" fmla="*/ 74 w 147"/>
                <a:gd name="T7" fmla="*/ 487 h 487"/>
                <a:gd name="T8" fmla="*/ 147 w 147"/>
                <a:gd name="T9" fmla="*/ 412 h 487"/>
                <a:gd name="T10" fmla="*/ 147 w 147"/>
                <a:gd name="T11" fmla="*/ 74 h 487"/>
                <a:gd name="T12" fmla="*/ 74 w 147"/>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147" h="487">
                  <a:moveTo>
                    <a:pt x="74" y="0"/>
                  </a:moveTo>
                  <a:cubicBezTo>
                    <a:pt x="33" y="0"/>
                    <a:pt x="0" y="33"/>
                    <a:pt x="0" y="74"/>
                  </a:cubicBezTo>
                  <a:cubicBezTo>
                    <a:pt x="0" y="74"/>
                    <a:pt x="0" y="74"/>
                    <a:pt x="0" y="412"/>
                  </a:cubicBezTo>
                  <a:cubicBezTo>
                    <a:pt x="0" y="453"/>
                    <a:pt x="33" y="487"/>
                    <a:pt x="74" y="487"/>
                  </a:cubicBezTo>
                  <a:cubicBezTo>
                    <a:pt x="115" y="487"/>
                    <a:pt x="147" y="453"/>
                    <a:pt x="147" y="412"/>
                  </a:cubicBezTo>
                  <a:cubicBezTo>
                    <a:pt x="147" y="412"/>
                    <a:pt x="147" y="412"/>
                    <a:pt x="147" y="74"/>
                  </a:cubicBezTo>
                  <a:cubicBezTo>
                    <a:pt x="147" y="33"/>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6" name="Freeform 10"/>
            <p:cNvSpPr>
              <a:spLocks/>
            </p:cNvSpPr>
            <p:nvPr userDrawn="1"/>
          </p:nvSpPr>
          <p:spPr bwMode="auto">
            <a:xfrm>
              <a:off x="4149725" y="5194301"/>
              <a:ext cx="174625" cy="403225"/>
            </a:xfrm>
            <a:custGeom>
              <a:avLst/>
              <a:gdLst>
                <a:gd name="T0" fmla="*/ 74 w 147"/>
                <a:gd name="T1" fmla="*/ 0 h 338"/>
                <a:gd name="T2" fmla="*/ 0 w 147"/>
                <a:gd name="T3" fmla="*/ 73 h 338"/>
                <a:gd name="T4" fmla="*/ 0 w 147"/>
                <a:gd name="T5" fmla="*/ 264 h 338"/>
                <a:gd name="T6" fmla="*/ 74 w 147"/>
                <a:gd name="T7" fmla="*/ 338 h 338"/>
                <a:gd name="T8" fmla="*/ 147 w 147"/>
                <a:gd name="T9" fmla="*/ 264 h 338"/>
                <a:gd name="T10" fmla="*/ 147 w 147"/>
                <a:gd name="T11" fmla="*/ 73 h 338"/>
                <a:gd name="T12" fmla="*/ 74 w 147"/>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47" h="338">
                  <a:moveTo>
                    <a:pt x="74" y="0"/>
                  </a:moveTo>
                  <a:cubicBezTo>
                    <a:pt x="33" y="0"/>
                    <a:pt x="0" y="32"/>
                    <a:pt x="0" y="73"/>
                  </a:cubicBezTo>
                  <a:cubicBezTo>
                    <a:pt x="0" y="73"/>
                    <a:pt x="0" y="73"/>
                    <a:pt x="0" y="264"/>
                  </a:cubicBezTo>
                  <a:cubicBezTo>
                    <a:pt x="0" y="305"/>
                    <a:pt x="33" y="338"/>
                    <a:pt x="74" y="338"/>
                  </a:cubicBezTo>
                  <a:cubicBezTo>
                    <a:pt x="115" y="338"/>
                    <a:pt x="147" y="305"/>
                    <a:pt x="147" y="264"/>
                  </a:cubicBezTo>
                  <a:cubicBezTo>
                    <a:pt x="147" y="264"/>
                    <a:pt x="147" y="264"/>
                    <a:pt x="147" y="73"/>
                  </a:cubicBezTo>
                  <a:cubicBezTo>
                    <a:pt x="147"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7" name="Oval 11"/>
            <p:cNvSpPr>
              <a:spLocks noChangeArrowheads="1"/>
            </p:cNvSpPr>
            <p:nvPr userDrawn="1"/>
          </p:nvSpPr>
          <p:spPr bwMode="auto">
            <a:xfrm>
              <a:off x="354013" y="5881688"/>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8" name="Oval 12"/>
            <p:cNvSpPr>
              <a:spLocks noChangeArrowheads="1"/>
            </p:cNvSpPr>
            <p:nvPr userDrawn="1"/>
          </p:nvSpPr>
          <p:spPr bwMode="auto">
            <a:xfrm>
              <a:off x="2414588" y="5878513"/>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9" name="Oval 13"/>
            <p:cNvSpPr>
              <a:spLocks noChangeArrowheads="1"/>
            </p:cNvSpPr>
            <p:nvPr userDrawn="1"/>
          </p:nvSpPr>
          <p:spPr bwMode="auto">
            <a:xfrm>
              <a:off x="1035050" y="5659438"/>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 name="Freeform 14"/>
            <p:cNvSpPr>
              <a:spLocks/>
            </p:cNvSpPr>
            <p:nvPr userDrawn="1"/>
          </p:nvSpPr>
          <p:spPr bwMode="auto">
            <a:xfrm>
              <a:off x="1724025" y="5294313"/>
              <a:ext cx="176213" cy="401638"/>
            </a:xfrm>
            <a:custGeom>
              <a:avLst/>
              <a:gdLst>
                <a:gd name="T0" fmla="*/ 74 w 148"/>
                <a:gd name="T1" fmla="*/ 0 h 337"/>
                <a:gd name="T2" fmla="*/ 0 w 148"/>
                <a:gd name="T3" fmla="*/ 73 h 337"/>
                <a:gd name="T4" fmla="*/ 0 w 148"/>
                <a:gd name="T5" fmla="*/ 264 h 337"/>
                <a:gd name="T6" fmla="*/ 74 w 148"/>
                <a:gd name="T7" fmla="*/ 337 h 337"/>
                <a:gd name="T8" fmla="*/ 148 w 148"/>
                <a:gd name="T9" fmla="*/ 264 h 337"/>
                <a:gd name="T10" fmla="*/ 148 w 148"/>
                <a:gd name="T11" fmla="*/ 73 h 337"/>
                <a:gd name="T12" fmla="*/ 74 w 148"/>
                <a:gd name="T13" fmla="*/ 0 h 337"/>
              </a:gdLst>
              <a:ahLst/>
              <a:cxnLst>
                <a:cxn ang="0">
                  <a:pos x="T0" y="T1"/>
                </a:cxn>
                <a:cxn ang="0">
                  <a:pos x="T2" y="T3"/>
                </a:cxn>
                <a:cxn ang="0">
                  <a:pos x="T4" y="T5"/>
                </a:cxn>
                <a:cxn ang="0">
                  <a:pos x="T6" y="T7"/>
                </a:cxn>
                <a:cxn ang="0">
                  <a:pos x="T8" y="T9"/>
                </a:cxn>
                <a:cxn ang="0">
                  <a:pos x="T10" y="T11"/>
                </a:cxn>
                <a:cxn ang="0">
                  <a:pos x="T12" y="T13"/>
                </a:cxn>
              </a:cxnLst>
              <a:rect l="0" t="0" r="r" b="b"/>
              <a:pathLst>
                <a:path w="148" h="337">
                  <a:moveTo>
                    <a:pt x="74" y="0"/>
                  </a:moveTo>
                  <a:cubicBezTo>
                    <a:pt x="34" y="0"/>
                    <a:pt x="0" y="33"/>
                    <a:pt x="0" y="73"/>
                  </a:cubicBezTo>
                  <a:cubicBezTo>
                    <a:pt x="0" y="73"/>
                    <a:pt x="0" y="73"/>
                    <a:pt x="0" y="264"/>
                  </a:cubicBezTo>
                  <a:cubicBezTo>
                    <a:pt x="0" y="304"/>
                    <a:pt x="34" y="337"/>
                    <a:pt x="74" y="337"/>
                  </a:cubicBezTo>
                  <a:cubicBezTo>
                    <a:pt x="115" y="337"/>
                    <a:pt x="148" y="304"/>
                    <a:pt x="148" y="264"/>
                  </a:cubicBezTo>
                  <a:cubicBezTo>
                    <a:pt x="148" y="264"/>
                    <a:pt x="148" y="264"/>
                    <a:pt x="148" y="73"/>
                  </a:cubicBezTo>
                  <a:cubicBezTo>
                    <a:pt x="148" y="33"/>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 name="Freeform 15"/>
            <p:cNvSpPr>
              <a:spLocks/>
            </p:cNvSpPr>
            <p:nvPr userDrawn="1"/>
          </p:nvSpPr>
          <p:spPr bwMode="auto">
            <a:xfrm>
              <a:off x="1035050" y="5194301"/>
              <a:ext cx="174625" cy="403225"/>
            </a:xfrm>
            <a:custGeom>
              <a:avLst/>
              <a:gdLst>
                <a:gd name="T0" fmla="*/ 74 w 147"/>
                <a:gd name="T1" fmla="*/ 0 h 338"/>
                <a:gd name="T2" fmla="*/ 0 w 147"/>
                <a:gd name="T3" fmla="*/ 73 h 338"/>
                <a:gd name="T4" fmla="*/ 0 w 147"/>
                <a:gd name="T5" fmla="*/ 264 h 338"/>
                <a:gd name="T6" fmla="*/ 74 w 147"/>
                <a:gd name="T7" fmla="*/ 338 h 338"/>
                <a:gd name="T8" fmla="*/ 147 w 147"/>
                <a:gd name="T9" fmla="*/ 264 h 338"/>
                <a:gd name="T10" fmla="*/ 147 w 147"/>
                <a:gd name="T11" fmla="*/ 73 h 338"/>
                <a:gd name="T12" fmla="*/ 74 w 147"/>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47" h="338">
                  <a:moveTo>
                    <a:pt x="74" y="0"/>
                  </a:moveTo>
                  <a:cubicBezTo>
                    <a:pt x="33" y="0"/>
                    <a:pt x="0" y="32"/>
                    <a:pt x="0" y="73"/>
                  </a:cubicBezTo>
                  <a:cubicBezTo>
                    <a:pt x="0" y="73"/>
                    <a:pt x="0" y="73"/>
                    <a:pt x="0" y="264"/>
                  </a:cubicBezTo>
                  <a:cubicBezTo>
                    <a:pt x="0" y="305"/>
                    <a:pt x="33" y="338"/>
                    <a:pt x="74" y="338"/>
                  </a:cubicBezTo>
                  <a:cubicBezTo>
                    <a:pt x="114" y="338"/>
                    <a:pt x="147" y="305"/>
                    <a:pt x="147" y="264"/>
                  </a:cubicBezTo>
                  <a:cubicBezTo>
                    <a:pt x="147" y="264"/>
                    <a:pt x="147" y="264"/>
                    <a:pt x="147" y="73"/>
                  </a:cubicBezTo>
                  <a:cubicBezTo>
                    <a:pt x="147" y="32"/>
                    <a:pt x="114"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 name="Freeform 16"/>
            <p:cNvSpPr>
              <a:spLocks/>
            </p:cNvSpPr>
            <p:nvPr userDrawn="1"/>
          </p:nvSpPr>
          <p:spPr bwMode="auto">
            <a:xfrm>
              <a:off x="2765425" y="5418138"/>
              <a:ext cx="174625" cy="579438"/>
            </a:xfrm>
            <a:custGeom>
              <a:avLst/>
              <a:gdLst>
                <a:gd name="T0" fmla="*/ 73 w 147"/>
                <a:gd name="T1" fmla="*/ 487 h 487"/>
                <a:gd name="T2" fmla="*/ 147 w 147"/>
                <a:gd name="T3" fmla="*/ 413 h 487"/>
                <a:gd name="T4" fmla="*/ 147 w 147"/>
                <a:gd name="T5" fmla="*/ 75 h 487"/>
                <a:gd name="T6" fmla="*/ 73 w 147"/>
                <a:gd name="T7" fmla="*/ 0 h 487"/>
                <a:gd name="T8" fmla="*/ 0 w 147"/>
                <a:gd name="T9" fmla="*/ 75 h 487"/>
                <a:gd name="T10" fmla="*/ 0 w 147"/>
                <a:gd name="T11" fmla="*/ 413 h 487"/>
                <a:gd name="T12" fmla="*/ 73 w 147"/>
                <a:gd name="T13" fmla="*/ 487 h 487"/>
              </a:gdLst>
              <a:ahLst/>
              <a:cxnLst>
                <a:cxn ang="0">
                  <a:pos x="T0" y="T1"/>
                </a:cxn>
                <a:cxn ang="0">
                  <a:pos x="T2" y="T3"/>
                </a:cxn>
                <a:cxn ang="0">
                  <a:pos x="T4" y="T5"/>
                </a:cxn>
                <a:cxn ang="0">
                  <a:pos x="T6" y="T7"/>
                </a:cxn>
                <a:cxn ang="0">
                  <a:pos x="T8" y="T9"/>
                </a:cxn>
                <a:cxn ang="0">
                  <a:pos x="T10" y="T11"/>
                </a:cxn>
                <a:cxn ang="0">
                  <a:pos x="T12" y="T13"/>
                </a:cxn>
              </a:cxnLst>
              <a:rect l="0" t="0" r="r" b="b"/>
              <a:pathLst>
                <a:path w="147" h="487">
                  <a:moveTo>
                    <a:pt x="73" y="487"/>
                  </a:moveTo>
                  <a:cubicBezTo>
                    <a:pt x="113" y="487"/>
                    <a:pt x="147" y="454"/>
                    <a:pt x="147" y="413"/>
                  </a:cubicBezTo>
                  <a:cubicBezTo>
                    <a:pt x="147" y="413"/>
                    <a:pt x="147" y="413"/>
                    <a:pt x="147" y="75"/>
                  </a:cubicBezTo>
                  <a:cubicBezTo>
                    <a:pt x="147" y="34"/>
                    <a:pt x="113" y="0"/>
                    <a:pt x="73" y="0"/>
                  </a:cubicBezTo>
                  <a:cubicBezTo>
                    <a:pt x="32" y="0"/>
                    <a:pt x="0" y="34"/>
                    <a:pt x="0" y="75"/>
                  </a:cubicBezTo>
                  <a:cubicBezTo>
                    <a:pt x="0" y="75"/>
                    <a:pt x="0" y="75"/>
                    <a:pt x="0" y="413"/>
                  </a:cubicBezTo>
                  <a:cubicBezTo>
                    <a:pt x="0" y="454"/>
                    <a:pt x="32" y="487"/>
                    <a:pt x="73" y="48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3" name="Oval 17"/>
            <p:cNvSpPr>
              <a:spLocks noChangeArrowheads="1"/>
            </p:cNvSpPr>
            <p:nvPr userDrawn="1"/>
          </p:nvSpPr>
          <p:spPr bwMode="auto">
            <a:xfrm>
              <a:off x="7951788" y="5881688"/>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4" name="Oval 18"/>
            <p:cNvSpPr>
              <a:spLocks noChangeArrowheads="1"/>
            </p:cNvSpPr>
            <p:nvPr userDrawn="1"/>
          </p:nvSpPr>
          <p:spPr bwMode="auto">
            <a:xfrm>
              <a:off x="5518150" y="5659438"/>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5" name="Freeform 19"/>
            <p:cNvSpPr>
              <a:spLocks/>
            </p:cNvSpPr>
            <p:nvPr userDrawn="1"/>
          </p:nvSpPr>
          <p:spPr bwMode="auto">
            <a:xfrm>
              <a:off x="7248525" y="5418138"/>
              <a:ext cx="174625" cy="579438"/>
            </a:xfrm>
            <a:custGeom>
              <a:avLst/>
              <a:gdLst>
                <a:gd name="T0" fmla="*/ 73 w 147"/>
                <a:gd name="T1" fmla="*/ 487 h 487"/>
                <a:gd name="T2" fmla="*/ 147 w 147"/>
                <a:gd name="T3" fmla="*/ 413 h 487"/>
                <a:gd name="T4" fmla="*/ 147 w 147"/>
                <a:gd name="T5" fmla="*/ 75 h 487"/>
                <a:gd name="T6" fmla="*/ 73 w 147"/>
                <a:gd name="T7" fmla="*/ 0 h 487"/>
                <a:gd name="T8" fmla="*/ 0 w 147"/>
                <a:gd name="T9" fmla="*/ 75 h 487"/>
                <a:gd name="T10" fmla="*/ 0 w 147"/>
                <a:gd name="T11" fmla="*/ 413 h 487"/>
                <a:gd name="T12" fmla="*/ 73 w 147"/>
                <a:gd name="T13" fmla="*/ 487 h 487"/>
              </a:gdLst>
              <a:ahLst/>
              <a:cxnLst>
                <a:cxn ang="0">
                  <a:pos x="T0" y="T1"/>
                </a:cxn>
                <a:cxn ang="0">
                  <a:pos x="T2" y="T3"/>
                </a:cxn>
                <a:cxn ang="0">
                  <a:pos x="T4" y="T5"/>
                </a:cxn>
                <a:cxn ang="0">
                  <a:pos x="T6" y="T7"/>
                </a:cxn>
                <a:cxn ang="0">
                  <a:pos x="T8" y="T9"/>
                </a:cxn>
                <a:cxn ang="0">
                  <a:pos x="T10" y="T11"/>
                </a:cxn>
                <a:cxn ang="0">
                  <a:pos x="T12" y="T13"/>
                </a:cxn>
              </a:cxnLst>
              <a:rect l="0" t="0" r="r" b="b"/>
              <a:pathLst>
                <a:path w="147" h="487">
                  <a:moveTo>
                    <a:pt x="73" y="487"/>
                  </a:moveTo>
                  <a:cubicBezTo>
                    <a:pt x="114" y="487"/>
                    <a:pt x="147" y="454"/>
                    <a:pt x="147" y="413"/>
                  </a:cubicBezTo>
                  <a:cubicBezTo>
                    <a:pt x="147" y="413"/>
                    <a:pt x="147" y="413"/>
                    <a:pt x="147" y="75"/>
                  </a:cubicBezTo>
                  <a:cubicBezTo>
                    <a:pt x="147" y="34"/>
                    <a:pt x="114" y="0"/>
                    <a:pt x="73" y="0"/>
                  </a:cubicBezTo>
                  <a:cubicBezTo>
                    <a:pt x="32" y="0"/>
                    <a:pt x="0" y="34"/>
                    <a:pt x="0" y="75"/>
                  </a:cubicBezTo>
                  <a:cubicBezTo>
                    <a:pt x="0" y="75"/>
                    <a:pt x="0" y="75"/>
                    <a:pt x="0" y="413"/>
                  </a:cubicBezTo>
                  <a:cubicBezTo>
                    <a:pt x="0" y="454"/>
                    <a:pt x="32" y="487"/>
                    <a:pt x="73" y="48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6" name="Freeform 20"/>
            <p:cNvSpPr>
              <a:spLocks/>
            </p:cNvSpPr>
            <p:nvPr userDrawn="1"/>
          </p:nvSpPr>
          <p:spPr bwMode="auto">
            <a:xfrm>
              <a:off x="8632825" y="5194301"/>
              <a:ext cx="176213" cy="403225"/>
            </a:xfrm>
            <a:custGeom>
              <a:avLst/>
              <a:gdLst>
                <a:gd name="T0" fmla="*/ 74 w 147"/>
                <a:gd name="T1" fmla="*/ 0 h 338"/>
                <a:gd name="T2" fmla="*/ 0 w 147"/>
                <a:gd name="T3" fmla="*/ 73 h 338"/>
                <a:gd name="T4" fmla="*/ 0 w 147"/>
                <a:gd name="T5" fmla="*/ 264 h 338"/>
                <a:gd name="T6" fmla="*/ 74 w 147"/>
                <a:gd name="T7" fmla="*/ 338 h 338"/>
                <a:gd name="T8" fmla="*/ 147 w 147"/>
                <a:gd name="T9" fmla="*/ 264 h 338"/>
                <a:gd name="T10" fmla="*/ 147 w 147"/>
                <a:gd name="T11" fmla="*/ 73 h 338"/>
                <a:gd name="T12" fmla="*/ 74 w 147"/>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47" h="338">
                  <a:moveTo>
                    <a:pt x="74" y="0"/>
                  </a:moveTo>
                  <a:cubicBezTo>
                    <a:pt x="33" y="0"/>
                    <a:pt x="0" y="32"/>
                    <a:pt x="0" y="73"/>
                  </a:cubicBezTo>
                  <a:cubicBezTo>
                    <a:pt x="0" y="73"/>
                    <a:pt x="0" y="73"/>
                    <a:pt x="0" y="264"/>
                  </a:cubicBezTo>
                  <a:cubicBezTo>
                    <a:pt x="0" y="305"/>
                    <a:pt x="33" y="338"/>
                    <a:pt x="74" y="338"/>
                  </a:cubicBezTo>
                  <a:cubicBezTo>
                    <a:pt x="115" y="338"/>
                    <a:pt x="147" y="305"/>
                    <a:pt x="147" y="264"/>
                  </a:cubicBezTo>
                  <a:cubicBezTo>
                    <a:pt x="147" y="264"/>
                    <a:pt x="147" y="264"/>
                    <a:pt x="147" y="73"/>
                  </a:cubicBezTo>
                  <a:cubicBezTo>
                    <a:pt x="147"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7" name="Oval 21"/>
            <p:cNvSpPr>
              <a:spLocks noChangeArrowheads="1"/>
            </p:cNvSpPr>
            <p:nvPr userDrawn="1"/>
          </p:nvSpPr>
          <p:spPr bwMode="auto">
            <a:xfrm>
              <a:off x="8632825" y="5659438"/>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8" name="Oval 22"/>
            <p:cNvSpPr>
              <a:spLocks noChangeArrowheads="1"/>
            </p:cNvSpPr>
            <p:nvPr userDrawn="1"/>
          </p:nvSpPr>
          <p:spPr bwMode="auto">
            <a:xfrm>
              <a:off x="7253288" y="6069013"/>
              <a:ext cx="176213"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9" name="Freeform 23"/>
            <p:cNvSpPr>
              <a:spLocks/>
            </p:cNvSpPr>
            <p:nvPr userDrawn="1"/>
          </p:nvSpPr>
          <p:spPr bwMode="auto">
            <a:xfrm>
              <a:off x="6208713" y="5294313"/>
              <a:ext cx="176213" cy="401638"/>
            </a:xfrm>
            <a:custGeom>
              <a:avLst/>
              <a:gdLst>
                <a:gd name="T0" fmla="*/ 74 w 147"/>
                <a:gd name="T1" fmla="*/ 0 h 337"/>
                <a:gd name="T2" fmla="*/ 0 w 147"/>
                <a:gd name="T3" fmla="*/ 73 h 337"/>
                <a:gd name="T4" fmla="*/ 0 w 147"/>
                <a:gd name="T5" fmla="*/ 264 h 337"/>
                <a:gd name="T6" fmla="*/ 74 w 147"/>
                <a:gd name="T7" fmla="*/ 337 h 337"/>
                <a:gd name="T8" fmla="*/ 147 w 147"/>
                <a:gd name="T9" fmla="*/ 264 h 337"/>
                <a:gd name="T10" fmla="*/ 147 w 147"/>
                <a:gd name="T11" fmla="*/ 73 h 337"/>
                <a:gd name="T12" fmla="*/ 74 w 147"/>
                <a:gd name="T13" fmla="*/ 0 h 337"/>
              </a:gdLst>
              <a:ahLst/>
              <a:cxnLst>
                <a:cxn ang="0">
                  <a:pos x="T0" y="T1"/>
                </a:cxn>
                <a:cxn ang="0">
                  <a:pos x="T2" y="T3"/>
                </a:cxn>
                <a:cxn ang="0">
                  <a:pos x="T4" y="T5"/>
                </a:cxn>
                <a:cxn ang="0">
                  <a:pos x="T6" y="T7"/>
                </a:cxn>
                <a:cxn ang="0">
                  <a:pos x="T8" y="T9"/>
                </a:cxn>
                <a:cxn ang="0">
                  <a:pos x="T10" y="T11"/>
                </a:cxn>
                <a:cxn ang="0">
                  <a:pos x="T12" y="T13"/>
                </a:cxn>
              </a:cxnLst>
              <a:rect l="0" t="0" r="r" b="b"/>
              <a:pathLst>
                <a:path w="147" h="337">
                  <a:moveTo>
                    <a:pt x="74" y="0"/>
                  </a:moveTo>
                  <a:cubicBezTo>
                    <a:pt x="33" y="0"/>
                    <a:pt x="0" y="33"/>
                    <a:pt x="0" y="73"/>
                  </a:cubicBezTo>
                  <a:cubicBezTo>
                    <a:pt x="0" y="73"/>
                    <a:pt x="0" y="73"/>
                    <a:pt x="0" y="264"/>
                  </a:cubicBezTo>
                  <a:cubicBezTo>
                    <a:pt x="0" y="304"/>
                    <a:pt x="33" y="337"/>
                    <a:pt x="74" y="337"/>
                  </a:cubicBezTo>
                  <a:cubicBezTo>
                    <a:pt x="115" y="337"/>
                    <a:pt x="147" y="304"/>
                    <a:pt x="147" y="264"/>
                  </a:cubicBezTo>
                  <a:cubicBezTo>
                    <a:pt x="147" y="264"/>
                    <a:pt x="147" y="264"/>
                    <a:pt x="147" y="73"/>
                  </a:cubicBezTo>
                  <a:cubicBezTo>
                    <a:pt x="147" y="33"/>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 name="Freeform 24"/>
            <p:cNvSpPr>
              <a:spLocks/>
            </p:cNvSpPr>
            <p:nvPr userDrawn="1"/>
          </p:nvSpPr>
          <p:spPr bwMode="auto">
            <a:xfrm>
              <a:off x="5518150" y="5194301"/>
              <a:ext cx="176213" cy="403225"/>
            </a:xfrm>
            <a:custGeom>
              <a:avLst/>
              <a:gdLst>
                <a:gd name="T0" fmla="*/ 74 w 148"/>
                <a:gd name="T1" fmla="*/ 0 h 338"/>
                <a:gd name="T2" fmla="*/ 0 w 148"/>
                <a:gd name="T3" fmla="*/ 73 h 338"/>
                <a:gd name="T4" fmla="*/ 0 w 148"/>
                <a:gd name="T5" fmla="*/ 264 h 338"/>
                <a:gd name="T6" fmla="*/ 74 w 148"/>
                <a:gd name="T7" fmla="*/ 338 h 338"/>
                <a:gd name="T8" fmla="*/ 148 w 148"/>
                <a:gd name="T9" fmla="*/ 264 h 338"/>
                <a:gd name="T10" fmla="*/ 148 w 148"/>
                <a:gd name="T11" fmla="*/ 73 h 338"/>
                <a:gd name="T12" fmla="*/ 74 w 148"/>
                <a:gd name="T13" fmla="*/ 0 h 338"/>
              </a:gdLst>
              <a:ahLst/>
              <a:cxnLst>
                <a:cxn ang="0">
                  <a:pos x="T0" y="T1"/>
                </a:cxn>
                <a:cxn ang="0">
                  <a:pos x="T2" y="T3"/>
                </a:cxn>
                <a:cxn ang="0">
                  <a:pos x="T4" y="T5"/>
                </a:cxn>
                <a:cxn ang="0">
                  <a:pos x="T6" y="T7"/>
                </a:cxn>
                <a:cxn ang="0">
                  <a:pos x="T8" y="T9"/>
                </a:cxn>
                <a:cxn ang="0">
                  <a:pos x="T10" y="T11"/>
                </a:cxn>
                <a:cxn ang="0">
                  <a:pos x="T12" y="T13"/>
                </a:cxn>
              </a:cxnLst>
              <a:rect l="0" t="0" r="r" b="b"/>
              <a:pathLst>
                <a:path w="148" h="338">
                  <a:moveTo>
                    <a:pt x="74" y="0"/>
                  </a:moveTo>
                  <a:cubicBezTo>
                    <a:pt x="33" y="0"/>
                    <a:pt x="0" y="32"/>
                    <a:pt x="0" y="73"/>
                  </a:cubicBezTo>
                  <a:cubicBezTo>
                    <a:pt x="0" y="73"/>
                    <a:pt x="0" y="73"/>
                    <a:pt x="0" y="264"/>
                  </a:cubicBezTo>
                  <a:cubicBezTo>
                    <a:pt x="0" y="305"/>
                    <a:pt x="33" y="338"/>
                    <a:pt x="74" y="338"/>
                  </a:cubicBezTo>
                  <a:cubicBezTo>
                    <a:pt x="115" y="338"/>
                    <a:pt x="148" y="305"/>
                    <a:pt x="148" y="264"/>
                  </a:cubicBezTo>
                  <a:cubicBezTo>
                    <a:pt x="148" y="264"/>
                    <a:pt x="148" y="264"/>
                    <a:pt x="148" y="73"/>
                  </a:cubicBezTo>
                  <a:cubicBezTo>
                    <a:pt x="148"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 name="Oval 25"/>
            <p:cNvSpPr>
              <a:spLocks noChangeArrowheads="1"/>
            </p:cNvSpPr>
            <p:nvPr userDrawn="1"/>
          </p:nvSpPr>
          <p:spPr bwMode="auto">
            <a:xfrm>
              <a:off x="6899275" y="5878513"/>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 name="Freeform 26"/>
            <p:cNvSpPr>
              <a:spLocks/>
            </p:cNvSpPr>
            <p:nvPr userDrawn="1"/>
          </p:nvSpPr>
          <p:spPr bwMode="auto">
            <a:xfrm>
              <a:off x="6899275" y="5237163"/>
              <a:ext cx="174625" cy="581025"/>
            </a:xfrm>
            <a:custGeom>
              <a:avLst/>
              <a:gdLst>
                <a:gd name="T0" fmla="*/ 74 w 147"/>
                <a:gd name="T1" fmla="*/ 0 h 487"/>
                <a:gd name="T2" fmla="*/ 0 w 147"/>
                <a:gd name="T3" fmla="*/ 74 h 487"/>
                <a:gd name="T4" fmla="*/ 0 w 147"/>
                <a:gd name="T5" fmla="*/ 412 h 487"/>
                <a:gd name="T6" fmla="*/ 74 w 147"/>
                <a:gd name="T7" fmla="*/ 487 h 487"/>
                <a:gd name="T8" fmla="*/ 147 w 147"/>
                <a:gd name="T9" fmla="*/ 412 h 487"/>
                <a:gd name="T10" fmla="*/ 147 w 147"/>
                <a:gd name="T11" fmla="*/ 74 h 487"/>
                <a:gd name="T12" fmla="*/ 74 w 147"/>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147" h="487">
                  <a:moveTo>
                    <a:pt x="74" y="0"/>
                  </a:moveTo>
                  <a:cubicBezTo>
                    <a:pt x="34" y="0"/>
                    <a:pt x="0" y="33"/>
                    <a:pt x="0" y="74"/>
                  </a:cubicBezTo>
                  <a:cubicBezTo>
                    <a:pt x="0" y="74"/>
                    <a:pt x="0" y="74"/>
                    <a:pt x="0" y="412"/>
                  </a:cubicBezTo>
                  <a:cubicBezTo>
                    <a:pt x="0" y="453"/>
                    <a:pt x="34" y="487"/>
                    <a:pt x="74" y="487"/>
                  </a:cubicBezTo>
                  <a:cubicBezTo>
                    <a:pt x="115" y="487"/>
                    <a:pt x="147" y="453"/>
                    <a:pt x="147" y="412"/>
                  </a:cubicBezTo>
                  <a:cubicBezTo>
                    <a:pt x="147" y="412"/>
                    <a:pt x="147" y="412"/>
                    <a:pt x="147" y="74"/>
                  </a:cubicBezTo>
                  <a:cubicBezTo>
                    <a:pt x="147" y="33"/>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3" name="Freeform 27"/>
            <p:cNvSpPr>
              <a:spLocks/>
            </p:cNvSpPr>
            <p:nvPr userDrawn="1"/>
          </p:nvSpPr>
          <p:spPr bwMode="auto">
            <a:xfrm>
              <a:off x="6203950" y="860426"/>
              <a:ext cx="176213" cy="579438"/>
            </a:xfrm>
            <a:custGeom>
              <a:avLst/>
              <a:gdLst>
                <a:gd name="T0" fmla="*/ 74 w 147"/>
                <a:gd name="T1" fmla="*/ 0 h 486"/>
                <a:gd name="T2" fmla="*/ 0 w 147"/>
                <a:gd name="T3" fmla="*/ 73 h 486"/>
                <a:gd name="T4" fmla="*/ 0 w 147"/>
                <a:gd name="T5" fmla="*/ 411 h 486"/>
                <a:gd name="T6" fmla="*/ 74 w 147"/>
                <a:gd name="T7" fmla="*/ 486 h 486"/>
                <a:gd name="T8" fmla="*/ 147 w 147"/>
                <a:gd name="T9" fmla="*/ 411 h 486"/>
                <a:gd name="T10" fmla="*/ 147 w 147"/>
                <a:gd name="T11" fmla="*/ 73 h 486"/>
                <a:gd name="T12" fmla="*/ 74 w 147"/>
                <a:gd name="T13" fmla="*/ 0 h 486"/>
              </a:gdLst>
              <a:ahLst/>
              <a:cxnLst>
                <a:cxn ang="0">
                  <a:pos x="T0" y="T1"/>
                </a:cxn>
                <a:cxn ang="0">
                  <a:pos x="T2" y="T3"/>
                </a:cxn>
                <a:cxn ang="0">
                  <a:pos x="T4" y="T5"/>
                </a:cxn>
                <a:cxn ang="0">
                  <a:pos x="T6" y="T7"/>
                </a:cxn>
                <a:cxn ang="0">
                  <a:pos x="T8" y="T9"/>
                </a:cxn>
                <a:cxn ang="0">
                  <a:pos x="T10" y="T11"/>
                </a:cxn>
                <a:cxn ang="0">
                  <a:pos x="T12" y="T13"/>
                </a:cxn>
              </a:cxnLst>
              <a:rect l="0" t="0" r="r" b="b"/>
              <a:pathLst>
                <a:path w="147" h="486">
                  <a:moveTo>
                    <a:pt x="74" y="0"/>
                  </a:moveTo>
                  <a:cubicBezTo>
                    <a:pt x="34" y="0"/>
                    <a:pt x="0" y="32"/>
                    <a:pt x="0" y="73"/>
                  </a:cubicBezTo>
                  <a:cubicBezTo>
                    <a:pt x="0" y="73"/>
                    <a:pt x="0" y="73"/>
                    <a:pt x="0" y="411"/>
                  </a:cubicBezTo>
                  <a:cubicBezTo>
                    <a:pt x="0" y="452"/>
                    <a:pt x="34" y="486"/>
                    <a:pt x="74" y="486"/>
                  </a:cubicBezTo>
                  <a:cubicBezTo>
                    <a:pt x="115" y="486"/>
                    <a:pt x="147" y="452"/>
                    <a:pt x="147" y="411"/>
                  </a:cubicBezTo>
                  <a:cubicBezTo>
                    <a:pt x="147" y="411"/>
                    <a:pt x="147" y="411"/>
                    <a:pt x="147" y="73"/>
                  </a:cubicBezTo>
                  <a:cubicBezTo>
                    <a:pt x="147"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4" name="Oval 28"/>
            <p:cNvSpPr>
              <a:spLocks noChangeArrowheads="1"/>
            </p:cNvSpPr>
            <p:nvPr userDrawn="1"/>
          </p:nvSpPr>
          <p:spPr bwMode="auto">
            <a:xfrm>
              <a:off x="6199188" y="612776"/>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5" name="Oval 29"/>
            <p:cNvSpPr>
              <a:spLocks noChangeArrowheads="1"/>
            </p:cNvSpPr>
            <p:nvPr userDrawn="1"/>
          </p:nvSpPr>
          <p:spPr bwMode="auto">
            <a:xfrm>
              <a:off x="8615363" y="800101"/>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6" name="Oval 30"/>
            <p:cNvSpPr>
              <a:spLocks noChangeArrowheads="1"/>
            </p:cNvSpPr>
            <p:nvPr userDrawn="1"/>
          </p:nvSpPr>
          <p:spPr bwMode="auto">
            <a:xfrm>
              <a:off x="4819650" y="1022351"/>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7" name="Freeform 31"/>
            <p:cNvSpPr>
              <a:spLocks/>
            </p:cNvSpPr>
            <p:nvPr userDrawn="1"/>
          </p:nvSpPr>
          <p:spPr bwMode="auto">
            <a:xfrm>
              <a:off x="4819650" y="1258888"/>
              <a:ext cx="174625" cy="404813"/>
            </a:xfrm>
            <a:custGeom>
              <a:avLst/>
              <a:gdLst>
                <a:gd name="T0" fmla="*/ 73 w 147"/>
                <a:gd name="T1" fmla="*/ 339 h 339"/>
                <a:gd name="T2" fmla="*/ 147 w 147"/>
                <a:gd name="T3" fmla="*/ 265 h 339"/>
                <a:gd name="T4" fmla="*/ 147 w 147"/>
                <a:gd name="T5" fmla="*/ 74 h 339"/>
                <a:gd name="T6" fmla="*/ 73 w 147"/>
                <a:gd name="T7" fmla="*/ 0 h 339"/>
                <a:gd name="T8" fmla="*/ 0 w 147"/>
                <a:gd name="T9" fmla="*/ 74 h 339"/>
                <a:gd name="T10" fmla="*/ 0 w 147"/>
                <a:gd name="T11" fmla="*/ 265 h 339"/>
                <a:gd name="T12" fmla="*/ 73 w 147"/>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47" h="339">
                  <a:moveTo>
                    <a:pt x="73" y="339"/>
                  </a:moveTo>
                  <a:cubicBezTo>
                    <a:pt x="114" y="339"/>
                    <a:pt x="147" y="306"/>
                    <a:pt x="147" y="265"/>
                  </a:cubicBezTo>
                  <a:cubicBezTo>
                    <a:pt x="147" y="265"/>
                    <a:pt x="147" y="265"/>
                    <a:pt x="147" y="74"/>
                  </a:cubicBezTo>
                  <a:cubicBezTo>
                    <a:pt x="147" y="33"/>
                    <a:pt x="114" y="0"/>
                    <a:pt x="73" y="0"/>
                  </a:cubicBezTo>
                  <a:cubicBezTo>
                    <a:pt x="32" y="0"/>
                    <a:pt x="0" y="33"/>
                    <a:pt x="0" y="74"/>
                  </a:cubicBezTo>
                  <a:cubicBezTo>
                    <a:pt x="0" y="74"/>
                    <a:pt x="0" y="74"/>
                    <a:pt x="0" y="265"/>
                  </a:cubicBezTo>
                  <a:cubicBezTo>
                    <a:pt x="0" y="306"/>
                    <a:pt x="32" y="339"/>
                    <a:pt x="73" y="3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8" name="Freeform 32"/>
            <p:cNvSpPr>
              <a:spLocks/>
            </p:cNvSpPr>
            <p:nvPr userDrawn="1"/>
          </p:nvSpPr>
          <p:spPr bwMode="auto">
            <a:xfrm>
              <a:off x="6554788" y="1039813"/>
              <a:ext cx="174625" cy="579438"/>
            </a:xfrm>
            <a:custGeom>
              <a:avLst/>
              <a:gdLst>
                <a:gd name="T0" fmla="*/ 73 w 147"/>
                <a:gd name="T1" fmla="*/ 486 h 486"/>
                <a:gd name="T2" fmla="*/ 147 w 147"/>
                <a:gd name="T3" fmla="*/ 412 h 486"/>
                <a:gd name="T4" fmla="*/ 147 w 147"/>
                <a:gd name="T5" fmla="*/ 74 h 486"/>
                <a:gd name="T6" fmla="*/ 73 w 147"/>
                <a:gd name="T7" fmla="*/ 0 h 486"/>
                <a:gd name="T8" fmla="*/ 0 w 147"/>
                <a:gd name="T9" fmla="*/ 74 h 486"/>
                <a:gd name="T10" fmla="*/ 0 w 147"/>
                <a:gd name="T11" fmla="*/ 412 h 486"/>
                <a:gd name="T12" fmla="*/ 73 w 1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147" h="486">
                  <a:moveTo>
                    <a:pt x="73" y="486"/>
                  </a:moveTo>
                  <a:cubicBezTo>
                    <a:pt x="114" y="486"/>
                    <a:pt x="147" y="453"/>
                    <a:pt x="147" y="412"/>
                  </a:cubicBezTo>
                  <a:cubicBezTo>
                    <a:pt x="147" y="412"/>
                    <a:pt x="147" y="412"/>
                    <a:pt x="147" y="74"/>
                  </a:cubicBezTo>
                  <a:cubicBezTo>
                    <a:pt x="147" y="33"/>
                    <a:pt x="114" y="0"/>
                    <a:pt x="73" y="0"/>
                  </a:cubicBezTo>
                  <a:cubicBezTo>
                    <a:pt x="32" y="0"/>
                    <a:pt x="0" y="33"/>
                    <a:pt x="0" y="74"/>
                  </a:cubicBezTo>
                  <a:cubicBezTo>
                    <a:pt x="0" y="74"/>
                    <a:pt x="0" y="74"/>
                    <a:pt x="0" y="412"/>
                  </a:cubicBezTo>
                  <a:cubicBezTo>
                    <a:pt x="0" y="453"/>
                    <a:pt x="32" y="486"/>
                    <a:pt x="73" y="48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9" name="Oval 33"/>
            <p:cNvSpPr>
              <a:spLocks noChangeArrowheads="1"/>
            </p:cNvSpPr>
            <p:nvPr userDrawn="1"/>
          </p:nvSpPr>
          <p:spPr bwMode="auto">
            <a:xfrm>
              <a:off x="7934325" y="1022351"/>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0" name="Oval 34"/>
            <p:cNvSpPr>
              <a:spLocks noChangeArrowheads="1"/>
            </p:cNvSpPr>
            <p:nvPr userDrawn="1"/>
          </p:nvSpPr>
          <p:spPr bwMode="auto">
            <a:xfrm>
              <a:off x="4132263" y="800101"/>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1" name="Freeform 35"/>
            <p:cNvSpPr>
              <a:spLocks/>
            </p:cNvSpPr>
            <p:nvPr userDrawn="1"/>
          </p:nvSpPr>
          <p:spPr bwMode="auto">
            <a:xfrm>
              <a:off x="7934325" y="1258888"/>
              <a:ext cx="174625" cy="404813"/>
            </a:xfrm>
            <a:custGeom>
              <a:avLst/>
              <a:gdLst>
                <a:gd name="T0" fmla="*/ 73 w 147"/>
                <a:gd name="T1" fmla="*/ 339 h 339"/>
                <a:gd name="T2" fmla="*/ 147 w 147"/>
                <a:gd name="T3" fmla="*/ 265 h 339"/>
                <a:gd name="T4" fmla="*/ 147 w 147"/>
                <a:gd name="T5" fmla="*/ 74 h 339"/>
                <a:gd name="T6" fmla="*/ 73 w 147"/>
                <a:gd name="T7" fmla="*/ 0 h 339"/>
                <a:gd name="T8" fmla="*/ 0 w 147"/>
                <a:gd name="T9" fmla="*/ 74 h 339"/>
                <a:gd name="T10" fmla="*/ 0 w 147"/>
                <a:gd name="T11" fmla="*/ 265 h 339"/>
                <a:gd name="T12" fmla="*/ 73 w 147"/>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47" h="339">
                  <a:moveTo>
                    <a:pt x="73" y="339"/>
                  </a:moveTo>
                  <a:cubicBezTo>
                    <a:pt x="114" y="339"/>
                    <a:pt x="147" y="306"/>
                    <a:pt x="147" y="265"/>
                  </a:cubicBezTo>
                  <a:cubicBezTo>
                    <a:pt x="147" y="265"/>
                    <a:pt x="147" y="265"/>
                    <a:pt x="147" y="74"/>
                  </a:cubicBezTo>
                  <a:cubicBezTo>
                    <a:pt x="147" y="33"/>
                    <a:pt x="114" y="0"/>
                    <a:pt x="73" y="0"/>
                  </a:cubicBezTo>
                  <a:cubicBezTo>
                    <a:pt x="33" y="0"/>
                    <a:pt x="0" y="33"/>
                    <a:pt x="0" y="74"/>
                  </a:cubicBezTo>
                  <a:cubicBezTo>
                    <a:pt x="0" y="74"/>
                    <a:pt x="0" y="74"/>
                    <a:pt x="0" y="265"/>
                  </a:cubicBezTo>
                  <a:cubicBezTo>
                    <a:pt x="0" y="306"/>
                    <a:pt x="33" y="339"/>
                    <a:pt x="73" y="3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2" name="Oval 36"/>
            <p:cNvSpPr>
              <a:spLocks noChangeArrowheads="1"/>
            </p:cNvSpPr>
            <p:nvPr userDrawn="1"/>
          </p:nvSpPr>
          <p:spPr bwMode="auto">
            <a:xfrm>
              <a:off x="6554788" y="803276"/>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3" name="Freeform 37"/>
            <p:cNvSpPr>
              <a:spLocks/>
            </p:cNvSpPr>
            <p:nvPr userDrawn="1"/>
          </p:nvSpPr>
          <p:spPr bwMode="auto">
            <a:xfrm>
              <a:off x="7243763" y="1162051"/>
              <a:ext cx="176213" cy="401638"/>
            </a:xfrm>
            <a:custGeom>
              <a:avLst/>
              <a:gdLst>
                <a:gd name="T0" fmla="*/ 74 w 148"/>
                <a:gd name="T1" fmla="*/ 337 h 337"/>
                <a:gd name="T2" fmla="*/ 148 w 148"/>
                <a:gd name="T3" fmla="*/ 264 h 337"/>
                <a:gd name="T4" fmla="*/ 148 w 148"/>
                <a:gd name="T5" fmla="*/ 74 h 337"/>
                <a:gd name="T6" fmla="*/ 74 w 148"/>
                <a:gd name="T7" fmla="*/ 0 h 337"/>
                <a:gd name="T8" fmla="*/ 0 w 148"/>
                <a:gd name="T9" fmla="*/ 74 h 337"/>
                <a:gd name="T10" fmla="*/ 0 w 148"/>
                <a:gd name="T11" fmla="*/ 264 h 337"/>
                <a:gd name="T12" fmla="*/ 74 w 148"/>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148" h="337">
                  <a:moveTo>
                    <a:pt x="74" y="337"/>
                  </a:moveTo>
                  <a:cubicBezTo>
                    <a:pt x="114" y="337"/>
                    <a:pt x="148" y="305"/>
                    <a:pt x="148" y="264"/>
                  </a:cubicBezTo>
                  <a:cubicBezTo>
                    <a:pt x="148" y="264"/>
                    <a:pt x="148" y="264"/>
                    <a:pt x="148" y="74"/>
                  </a:cubicBezTo>
                  <a:cubicBezTo>
                    <a:pt x="148" y="33"/>
                    <a:pt x="114" y="0"/>
                    <a:pt x="74" y="0"/>
                  </a:cubicBezTo>
                  <a:cubicBezTo>
                    <a:pt x="33" y="0"/>
                    <a:pt x="0" y="33"/>
                    <a:pt x="0" y="74"/>
                  </a:cubicBezTo>
                  <a:cubicBezTo>
                    <a:pt x="0" y="74"/>
                    <a:pt x="0" y="74"/>
                    <a:pt x="0" y="264"/>
                  </a:cubicBezTo>
                  <a:cubicBezTo>
                    <a:pt x="0" y="305"/>
                    <a:pt x="33" y="337"/>
                    <a:pt x="74" y="33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4" name="Oval 38"/>
            <p:cNvSpPr>
              <a:spLocks noChangeArrowheads="1"/>
            </p:cNvSpPr>
            <p:nvPr userDrawn="1"/>
          </p:nvSpPr>
          <p:spPr bwMode="auto">
            <a:xfrm>
              <a:off x="5500688" y="800101"/>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5" name="Oval 39"/>
            <p:cNvSpPr>
              <a:spLocks noChangeArrowheads="1"/>
            </p:cNvSpPr>
            <p:nvPr userDrawn="1"/>
          </p:nvSpPr>
          <p:spPr bwMode="auto">
            <a:xfrm>
              <a:off x="1017588" y="800101"/>
              <a:ext cx="174625" cy="1762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6" name="Oval 40"/>
            <p:cNvSpPr>
              <a:spLocks noChangeArrowheads="1"/>
            </p:cNvSpPr>
            <p:nvPr userDrawn="1"/>
          </p:nvSpPr>
          <p:spPr bwMode="auto">
            <a:xfrm>
              <a:off x="336550" y="1022351"/>
              <a:ext cx="174625"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7" name="Freeform 41"/>
            <p:cNvSpPr>
              <a:spLocks/>
            </p:cNvSpPr>
            <p:nvPr userDrawn="1"/>
          </p:nvSpPr>
          <p:spPr bwMode="auto">
            <a:xfrm>
              <a:off x="1720850" y="860426"/>
              <a:ext cx="174625" cy="579438"/>
            </a:xfrm>
            <a:custGeom>
              <a:avLst/>
              <a:gdLst>
                <a:gd name="T0" fmla="*/ 74 w 147"/>
                <a:gd name="T1" fmla="*/ 0 h 486"/>
                <a:gd name="T2" fmla="*/ 0 w 147"/>
                <a:gd name="T3" fmla="*/ 73 h 486"/>
                <a:gd name="T4" fmla="*/ 0 w 147"/>
                <a:gd name="T5" fmla="*/ 411 h 486"/>
                <a:gd name="T6" fmla="*/ 74 w 147"/>
                <a:gd name="T7" fmla="*/ 486 h 486"/>
                <a:gd name="T8" fmla="*/ 147 w 147"/>
                <a:gd name="T9" fmla="*/ 411 h 486"/>
                <a:gd name="T10" fmla="*/ 147 w 147"/>
                <a:gd name="T11" fmla="*/ 73 h 486"/>
                <a:gd name="T12" fmla="*/ 74 w 147"/>
                <a:gd name="T13" fmla="*/ 0 h 486"/>
              </a:gdLst>
              <a:ahLst/>
              <a:cxnLst>
                <a:cxn ang="0">
                  <a:pos x="T0" y="T1"/>
                </a:cxn>
                <a:cxn ang="0">
                  <a:pos x="T2" y="T3"/>
                </a:cxn>
                <a:cxn ang="0">
                  <a:pos x="T4" y="T5"/>
                </a:cxn>
                <a:cxn ang="0">
                  <a:pos x="T6" y="T7"/>
                </a:cxn>
                <a:cxn ang="0">
                  <a:pos x="T8" y="T9"/>
                </a:cxn>
                <a:cxn ang="0">
                  <a:pos x="T10" y="T11"/>
                </a:cxn>
                <a:cxn ang="0">
                  <a:pos x="T12" y="T13"/>
                </a:cxn>
              </a:cxnLst>
              <a:rect l="0" t="0" r="r" b="b"/>
              <a:pathLst>
                <a:path w="147" h="486">
                  <a:moveTo>
                    <a:pt x="74" y="0"/>
                  </a:moveTo>
                  <a:cubicBezTo>
                    <a:pt x="33" y="0"/>
                    <a:pt x="0" y="32"/>
                    <a:pt x="0" y="73"/>
                  </a:cubicBezTo>
                  <a:cubicBezTo>
                    <a:pt x="0" y="73"/>
                    <a:pt x="0" y="73"/>
                    <a:pt x="0" y="411"/>
                  </a:cubicBezTo>
                  <a:cubicBezTo>
                    <a:pt x="0" y="452"/>
                    <a:pt x="33" y="486"/>
                    <a:pt x="74" y="486"/>
                  </a:cubicBezTo>
                  <a:cubicBezTo>
                    <a:pt x="115" y="486"/>
                    <a:pt x="147" y="452"/>
                    <a:pt x="147" y="411"/>
                  </a:cubicBezTo>
                  <a:cubicBezTo>
                    <a:pt x="147" y="411"/>
                    <a:pt x="147" y="411"/>
                    <a:pt x="147" y="73"/>
                  </a:cubicBezTo>
                  <a:cubicBezTo>
                    <a:pt x="147" y="32"/>
                    <a:pt x="115" y="0"/>
                    <a:pt x="7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8" name="Freeform 42"/>
            <p:cNvSpPr>
              <a:spLocks/>
            </p:cNvSpPr>
            <p:nvPr userDrawn="1"/>
          </p:nvSpPr>
          <p:spPr bwMode="auto">
            <a:xfrm>
              <a:off x="336550" y="1258888"/>
              <a:ext cx="174625" cy="404813"/>
            </a:xfrm>
            <a:custGeom>
              <a:avLst/>
              <a:gdLst>
                <a:gd name="T0" fmla="*/ 73 w 147"/>
                <a:gd name="T1" fmla="*/ 339 h 339"/>
                <a:gd name="T2" fmla="*/ 147 w 147"/>
                <a:gd name="T3" fmla="*/ 265 h 339"/>
                <a:gd name="T4" fmla="*/ 147 w 147"/>
                <a:gd name="T5" fmla="*/ 74 h 339"/>
                <a:gd name="T6" fmla="*/ 73 w 147"/>
                <a:gd name="T7" fmla="*/ 0 h 339"/>
                <a:gd name="T8" fmla="*/ 0 w 147"/>
                <a:gd name="T9" fmla="*/ 74 h 339"/>
                <a:gd name="T10" fmla="*/ 0 w 147"/>
                <a:gd name="T11" fmla="*/ 265 h 339"/>
                <a:gd name="T12" fmla="*/ 73 w 147"/>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47" h="339">
                  <a:moveTo>
                    <a:pt x="73" y="339"/>
                  </a:moveTo>
                  <a:cubicBezTo>
                    <a:pt x="114" y="339"/>
                    <a:pt x="147" y="306"/>
                    <a:pt x="147" y="265"/>
                  </a:cubicBezTo>
                  <a:cubicBezTo>
                    <a:pt x="147" y="265"/>
                    <a:pt x="147" y="265"/>
                    <a:pt x="147" y="74"/>
                  </a:cubicBezTo>
                  <a:cubicBezTo>
                    <a:pt x="147" y="33"/>
                    <a:pt x="114" y="0"/>
                    <a:pt x="73" y="0"/>
                  </a:cubicBezTo>
                  <a:cubicBezTo>
                    <a:pt x="32" y="0"/>
                    <a:pt x="0" y="33"/>
                    <a:pt x="0" y="74"/>
                  </a:cubicBezTo>
                  <a:cubicBezTo>
                    <a:pt x="0" y="74"/>
                    <a:pt x="0" y="74"/>
                    <a:pt x="0" y="265"/>
                  </a:cubicBezTo>
                  <a:cubicBezTo>
                    <a:pt x="0" y="306"/>
                    <a:pt x="32" y="339"/>
                    <a:pt x="73" y="3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9" name="Freeform 43"/>
            <p:cNvSpPr>
              <a:spLocks noEditPoints="1"/>
            </p:cNvSpPr>
            <p:nvPr userDrawn="1"/>
          </p:nvSpPr>
          <p:spPr bwMode="auto">
            <a:xfrm>
              <a:off x="0" y="1044576"/>
              <a:ext cx="9144000" cy="4767263"/>
            </a:xfrm>
            <a:custGeom>
              <a:avLst/>
              <a:gdLst>
                <a:gd name="T0" fmla="*/ 7097 w 7680"/>
                <a:gd name="T1" fmla="*/ 543 h 4002"/>
                <a:gd name="T2" fmla="*/ 6591 w 7680"/>
                <a:gd name="T3" fmla="*/ 808 h 4002"/>
                <a:gd name="T4" fmla="*/ 6083 w 7680"/>
                <a:gd name="T5" fmla="*/ 651 h 4002"/>
                <a:gd name="T6" fmla="*/ 5573 w 7680"/>
                <a:gd name="T7" fmla="*/ 525 h 4002"/>
                <a:gd name="T8" fmla="*/ 5072 w 7680"/>
                <a:gd name="T9" fmla="*/ 205 h 4002"/>
                <a:gd name="T10" fmla="*/ 4489 w 7680"/>
                <a:gd name="T11" fmla="*/ 543 h 4002"/>
                <a:gd name="T12" fmla="*/ 3983 w 7680"/>
                <a:gd name="T13" fmla="*/ 808 h 4002"/>
                <a:gd name="T14" fmla="*/ 3477 w 7680"/>
                <a:gd name="T15" fmla="*/ 540 h 4002"/>
                <a:gd name="T16" fmla="*/ 2897 w 7680"/>
                <a:gd name="T17" fmla="*/ 664 h 4002"/>
                <a:gd name="T18" fmla="*/ 2390 w 7680"/>
                <a:gd name="T19" fmla="*/ 479 h 4002"/>
                <a:gd name="T20" fmla="*/ 1879 w 7680"/>
                <a:gd name="T21" fmla="*/ 599 h 4002"/>
                <a:gd name="T22" fmla="*/ 1376 w 7680"/>
                <a:gd name="T23" fmla="*/ 670 h 4002"/>
                <a:gd name="T24" fmla="*/ 869 w 7680"/>
                <a:gd name="T25" fmla="*/ 540 h 4002"/>
                <a:gd name="T26" fmla="*/ 289 w 7680"/>
                <a:gd name="T27" fmla="*/ 664 h 4002"/>
                <a:gd name="T28" fmla="*/ 0 w 7680"/>
                <a:gd name="T29" fmla="*/ 3797 h 4002"/>
                <a:gd name="T30" fmla="*/ 583 w 7680"/>
                <a:gd name="T31" fmla="*/ 3460 h 4002"/>
                <a:gd name="T32" fmla="*/ 1089 w 7680"/>
                <a:gd name="T33" fmla="*/ 3194 h 4002"/>
                <a:gd name="T34" fmla="*/ 1597 w 7680"/>
                <a:gd name="T35" fmla="*/ 3352 h 4002"/>
                <a:gd name="T36" fmla="*/ 2107 w 7680"/>
                <a:gd name="T37" fmla="*/ 3477 h 4002"/>
                <a:gd name="T38" fmla="*/ 2608 w 7680"/>
                <a:gd name="T39" fmla="*/ 3797 h 4002"/>
                <a:gd name="T40" fmla="*/ 3191 w 7680"/>
                <a:gd name="T41" fmla="*/ 3460 h 4002"/>
                <a:gd name="T42" fmla="*/ 3697 w 7680"/>
                <a:gd name="T43" fmla="*/ 3194 h 4002"/>
                <a:gd name="T44" fmla="*/ 4203 w 7680"/>
                <a:gd name="T45" fmla="*/ 3462 h 4002"/>
                <a:gd name="T46" fmla="*/ 4783 w 7680"/>
                <a:gd name="T47" fmla="*/ 3338 h 4002"/>
                <a:gd name="T48" fmla="*/ 5290 w 7680"/>
                <a:gd name="T49" fmla="*/ 3523 h 4002"/>
                <a:gd name="T50" fmla="*/ 5801 w 7680"/>
                <a:gd name="T51" fmla="*/ 3404 h 4002"/>
                <a:gd name="T52" fmla="*/ 6304 w 7680"/>
                <a:gd name="T53" fmla="*/ 3332 h 4002"/>
                <a:gd name="T54" fmla="*/ 6811 w 7680"/>
                <a:gd name="T55" fmla="*/ 3462 h 4002"/>
                <a:gd name="T56" fmla="*/ 7391 w 7680"/>
                <a:gd name="T57" fmla="*/ 3338 h 4002"/>
                <a:gd name="T58" fmla="*/ 7680 w 7680"/>
                <a:gd name="T59" fmla="*/ 205 h 4002"/>
                <a:gd name="T60" fmla="*/ 501 w 7680"/>
                <a:gd name="T61" fmla="*/ 3321 h 4002"/>
                <a:gd name="T62" fmla="*/ 1088 w 7680"/>
                <a:gd name="T63" fmla="*/ 2546 h 4002"/>
                <a:gd name="T64" fmla="*/ 1605 w 7680"/>
                <a:gd name="T65" fmla="*/ 3150 h 4002"/>
                <a:gd name="T66" fmla="*/ 2538 w 7680"/>
                <a:gd name="T67" fmla="*/ 3261 h 4002"/>
                <a:gd name="T68" fmla="*/ 2834 w 7680"/>
                <a:gd name="T69" fmla="*/ 3593 h 4002"/>
                <a:gd name="T70" fmla="*/ 3109 w 7680"/>
                <a:gd name="T71" fmla="*/ 3109 h 4002"/>
                <a:gd name="T72" fmla="*/ 3767 w 7680"/>
                <a:gd name="T73" fmla="*/ 2676 h 4002"/>
                <a:gd name="T74" fmla="*/ 4065 w 7680"/>
                <a:gd name="T75" fmla="*/ 3520 h 4002"/>
                <a:gd name="T76" fmla="*/ 4267 w 7680"/>
                <a:gd name="T77" fmla="*/ 2771 h 4002"/>
                <a:gd name="T78" fmla="*/ 4785 w 7680"/>
                <a:gd name="T79" fmla="*/ 2709 h 4002"/>
                <a:gd name="T80" fmla="*/ 5728 w 7680"/>
                <a:gd name="T81" fmla="*/ 3177 h 4002"/>
                <a:gd name="T82" fmla="*/ 6379 w 7680"/>
                <a:gd name="T83" fmla="*/ 3187 h 4002"/>
                <a:gd name="T84" fmla="*/ 6875 w 7680"/>
                <a:gd name="T85" fmla="*/ 3321 h 4002"/>
                <a:gd name="T86" fmla="*/ 6949 w 7680"/>
                <a:gd name="T87" fmla="*/ 3035 h 4002"/>
                <a:gd name="T88" fmla="*/ 7540 w 7680"/>
                <a:gd name="T89" fmla="*/ 2709 h 4002"/>
                <a:gd name="T90" fmla="*/ 7179 w 7680"/>
                <a:gd name="T91" fmla="*/ 681 h 4002"/>
                <a:gd name="T92" fmla="*/ 6592 w 7680"/>
                <a:gd name="T93" fmla="*/ 1456 h 4002"/>
                <a:gd name="T94" fmla="*/ 6075 w 7680"/>
                <a:gd name="T95" fmla="*/ 852 h 4002"/>
                <a:gd name="T96" fmla="*/ 5142 w 7680"/>
                <a:gd name="T97" fmla="*/ 742 h 4002"/>
                <a:gd name="T98" fmla="*/ 4846 w 7680"/>
                <a:gd name="T99" fmla="*/ 409 h 4002"/>
                <a:gd name="T100" fmla="*/ 4571 w 7680"/>
                <a:gd name="T101" fmla="*/ 894 h 4002"/>
                <a:gd name="T102" fmla="*/ 3913 w 7680"/>
                <a:gd name="T103" fmla="*/ 1326 h 4002"/>
                <a:gd name="T104" fmla="*/ 3615 w 7680"/>
                <a:gd name="T105" fmla="*/ 483 h 4002"/>
                <a:gd name="T106" fmla="*/ 3413 w 7680"/>
                <a:gd name="T107" fmla="*/ 1231 h 4002"/>
                <a:gd name="T108" fmla="*/ 2895 w 7680"/>
                <a:gd name="T109" fmla="*/ 1293 h 4002"/>
                <a:gd name="T110" fmla="*/ 1952 w 7680"/>
                <a:gd name="T111" fmla="*/ 826 h 4002"/>
                <a:gd name="T112" fmla="*/ 1301 w 7680"/>
                <a:gd name="T113" fmla="*/ 815 h 4002"/>
                <a:gd name="T114" fmla="*/ 805 w 7680"/>
                <a:gd name="T115" fmla="*/ 681 h 4002"/>
                <a:gd name="T116" fmla="*/ 731 w 7680"/>
                <a:gd name="T117" fmla="*/ 967 h 4002"/>
                <a:gd name="T118" fmla="*/ 140 w 7680"/>
                <a:gd name="T119" fmla="*/ 1293 h 4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80" h="4002">
                  <a:moveTo>
                    <a:pt x="7607" y="132"/>
                  </a:moveTo>
                  <a:cubicBezTo>
                    <a:pt x="7566" y="132"/>
                    <a:pt x="7534" y="165"/>
                    <a:pt x="7534" y="205"/>
                  </a:cubicBezTo>
                  <a:cubicBezTo>
                    <a:pt x="7534" y="268"/>
                    <a:pt x="7534" y="268"/>
                    <a:pt x="7534" y="268"/>
                  </a:cubicBezTo>
                  <a:cubicBezTo>
                    <a:pt x="7530" y="305"/>
                    <a:pt x="7498" y="334"/>
                    <a:pt x="7461" y="334"/>
                  </a:cubicBezTo>
                  <a:cubicBezTo>
                    <a:pt x="7427" y="334"/>
                    <a:pt x="7398" y="311"/>
                    <a:pt x="7390" y="280"/>
                  </a:cubicBezTo>
                  <a:cubicBezTo>
                    <a:pt x="7390" y="74"/>
                    <a:pt x="7390" y="74"/>
                    <a:pt x="7390" y="74"/>
                  </a:cubicBezTo>
                  <a:cubicBezTo>
                    <a:pt x="7390" y="33"/>
                    <a:pt x="7357" y="0"/>
                    <a:pt x="7317" y="0"/>
                  </a:cubicBezTo>
                  <a:cubicBezTo>
                    <a:pt x="7276" y="0"/>
                    <a:pt x="7243" y="33"/>
                    <a:pt x="7243" y="74"/>
                  </a:cubicBezTo>
                  <a:cubicBezTo>
                    <a:pt x="7243" y="540"/>
                    <a:pt x="7243" y="540"/>
                    <a:pt x="7243" y="540"/>
                  </a:cubicBezTo>
                  <a:cubicBezTo>
                    <a:pt x="7241" y="579"/>
                    <a:pt x="7209" y="609"/>
                    <a:pt x="7171" y="609"/>
                  </a:cubicBezTo>
                  <a:cubicBezTo>
                    <a:pt x="7132" y="609"/>
                    <a:pt x="7101" y="580"/>
                    <a:pt x="7097" y="543"/>
                  </a:cubicBezTo>
                  <a:cubicBezTo>
                    <a:pt x="7097" y="491"/>
                    <a:pt x="7097" y="491"/>
                    <a:pt x="7097" y="491"/>
                  </a:cubicBezTo>
                  <a:cubicBezTo>
                    <a:pt x="7097" y="451"/>
                    <a:pt x="7064" y="418"/>
                    <a:pt x="7024" y="418"/>
                  </a:cubicBezTo>
                  <a:cubicBezTo>
                    <a:pt x="6983" y="418"/>
                    <a:pt x="6951" y="451"/>
                    <a:pt x="6951" y="491"/>
                  </a:cubicBezTo>
                  <a:cubicBezTo>
                    <a:pt x="6951" y="757"/>
                    <a:pt x="6951" y="757"/>
                    <a:pt x="6951" y="757"/>
                  </a:cubicBezTo>
                  <a:cubicBezTo>
                    <a:pt x="6942" y="788"/>
                    <a:pt x="6914" y="810"/>
                    <a:pt x="6880" y="810"/>
                  </a:cubicBezTo>
                  <a:cubicBezTo>
                    <a:pt x="6847" y="810"/>
                    <a:pt x="6819" y="789"/>
                    <a:pt x="6810" y="759"/>
                  </a:cubicBezTo>
                  <a:cubicBezTo>
                    <a:pt x="6810" y="664"/>
                    <a:pt x="6810" y="664"/>
                    <a:pt x="6810" y="664"/>
                  </a:cubicBezTo>
                  <a:cubicBezTo>
                    <a:pt x="6810" y="623"/>
                    <a:pt x="6777" y="591"/>
                    <a:pt x="6737" y="591"/>
                  </a:cubicBezTo>
                  <a:cubicBezTo>
                    <a:pt x="6696" y="591"/>
                    <a:pt x="6664" y="623"/>
                    <a:pt x="6664" y="664"/>
                  </a:cubicBezTo>
                  <a:cubicBezTo>
                    <a:pt x="6664" y="746"/>
                    <a:pt x="6664" y="746"/>
                    <a:pt x="6664" y="746"/>
                  </a:cubicBezTo>
                  <a:cubicBezTo>
                    <a:pt x="6658" y="781"/>
                    <a:pt x="6628" y="808"/>
                    <a:pt x="6591" y="808"/>
                  </a:cubicBezTo>
                  <a:cubicBezTo>
                    <a:pt x="6551" y="808"/>
                    <a:pt x="6518" y="775"/>
                    <a:pt x="6518" y="734"/>
                  </a:cubicBezTo>
                  <a:cubicBezTo>
                    <a:pt x="6518" y="278"/>
                    <a:pt x="6518" y="278"/>
                    <a:pt x="6518" y="278"/>
                  </a:cubicBezTo>
                  <a:cubicBezTo>
                    <a:pt x="6518" y="237"/>
                    <a:pt x="6485" y="204"/>
                    <a:pt x="6444" y="204"/>
                  </a:cubicBezTo>
                  <a:cubicBezTo>
                    <a:pt x="6404" y="204"/>
                    <a:pt x="6371" y="237"/>
                    <a:pt x="6371" y="278"/>
                  </a:cubicBezTo>
                  <a:cubicBezTo>
                    <a:pt x="6371" y="946"/>
                    <a:pt x="6371" y="946"/>
                    <a:pt x="6371" y="946"/>
                  </a:cubicBezTo>
                  <a:cubicBezTo>
                    <a:pt x="6360" y="974"/>
                    <a:pt x="6334" y="994"/>
                    <a:pt x="6302" y="994"/>
                  </a:cubicBezTo>
                  <a:cubicBezTo>
                    <a:pt x="6264" y="994"/>
                    <a:pt x="6232" y="965"/>
                    <a:pt x="6229" y="927"/>
                  </a:cubicBezTo>
                  <a:cubicBezTo>
                    <a:pt x="6229" y="553"/>
                    <a:pt x="6229" y="553"/>
                    <a:pt x="6229" y="553"/>
                  </a:cubicBezTo>
                  <a:cubicBezTo>
                    <a:pt x="6229" y="512"/>
                    <a:pt x="6196" y="479"/>
                    <a:pt x="6156" y="479"/>
                  </a:cubicBezTo>
                  <a:cubicBezTo>
                    <a:pt x="6116" y="479"/>
                    <a:pt x="6083" y="512"/>
                    <a:pt x="6083" y="553"/>
                  </a:cubicBezTo>
                  <a:cubicBezTo>
                    <a:pt x="6083" y="651"/>
                    <a:pt x="6083" y="651"/>
                    <a:pt x="6083" y="651"/>
                  </a:cubicBezTo>
                  <a:cubicBezTo>
                    <a:pt x="6080" y="688"/>
                    <a:pt x="6048" y="717"/>
                    <a:pt x="6009" y="717"/>
                  </a:cubicBezTo>
                  <a:cubicBezTo>
                    <a:pt x="5972" y="717"/>
                    <a:pt x="5940" y="688"/>
                    <a:pt x="5937" y="651"/>
                  </a:cubicBezTo>
                  <a:cubicBezTo>
                    <a:pt x="5937" y="428"/>
                    <a:pt x="5937" y="428"/>
                    <a:pt x="5937" y="428"/>
                  </a:cubicBezTo>
                  <a:cubicBezTo>
                    <a:pt x="5937" y="387"/>
                    <a:pt x="5904" y="355"/>
                    <a:pt x="5863" y="355"/>
                  </a:cubicBezTo>
                  <a:cubicBezTo>
                    <a:pt x="5823" y="355"/>
                    <a:pt x="5790" y="387"/>
                    <a:pt x="5790" y="428"/>
                  </a:cubicBezTo>
                  <a:cubicBezTo>
                    <a:pt x="5790" y="705"/>
                    <a:pt x="5790" y="705"/>
                    <a:pt x="5790" y="705"/>
                  </a:cubicBezTo>
                  <a:cubicBezTo>
                    <a:pt x="5783" y="739"/>
                    <a:pt x="5753" y="764"/>
                    <a:pt x="5718" y="764"/>
                  </a:cubicBezTo>
                  <a:cubicBezTo>
                    <a:pt x="5681" y="764"/>
                    <a:pt x="5651" y="738"/>
                    <a:pt x="5645" y="702"/>
                  </a:cubicBezTo>
                  <a:cubicBezTo>
                    <a:pt x="5645" y="599"/>
                    <a:pt x="5645" y="599"/>
                    <a:pt x="5645" y="599"/>
                  </a:cubicBezTo>
                  <a:cubicBezTo>
                    <a:pt x="5645" y="598"/>
                    <a:pt x="5645" y="598"/>
                    <a:pt x="5645" y="598"/>
                  </a:cubicBezTo>
                  <a:cubicBezTo>
                    <a:pt x="5645" y="558"/>
                    <a:pt x="5613" y="525"/>
                    <a:pt x="5573" y="525"/>
                  </a:cubicBezTo>
                  <a:cubicBezTo>
                    <a:pt x="5532" y="525"/>
                    <a:pt x="5499" y="558"/>
                    <a:pt x="5499" y="598"/>
                  </a:cubicBezTo>
                  <a:cubicBezTo>
                    <a:pt x="5499" y="750"/>
                    <a:pt x="5499" y="750"/>
                    <a:pt x="5499" y="750"/>
                  </a:cubicBezTo>
                  <a:cubicBezTo>
                    <a:pt x="5489" y="777"/>
                    <a:pt x="5461" y="796"/>
                    <a:pt x="5431" y="796"/>
                  </a:cubicBezTo>
                  <a:cubicBezTo>
                    <a:pt x="5399" y="796"/>
                    <a:pt x="5372" y="776"/>
                    <a:pt x="5362" y="747"/>
                  </a:cubicBezTo>
                  <a:cubicBezTo>
                    <a:pt x="5362" y="489"/>
                    <a:pt x="5362" y="489"/>
                    <a:pt x="5362" y="489"/>
                  </a:cubicBezTo>
                  <a:cubicBezTo>
                    <a:pt x="5362" y="448"/>
                    <a:pt x="5330" y="415"/>
                    <a:pt x="5289" y="415"/>
                  </a:cubicBezTo>
                  <a:cubicBezTo>
                    <a:pt x="5248" y="415"/>
                    <a:pt x="5215" y="448"/>
                    <a:pt x="5215" y="489"/>
                  </a:cubicBezTo>
                  <a:cubicBezTo>
                    <a:pt x="5215" y="605"/>
                    <a:pt x="5215" y="605"/>
                    <a:pt x="5215" y="605"/>
                  </a:cubicBezTo>
                  <a:cubicBezTo>
                    <a:pt x="5211" y="642"/>
                    <a:pt x="5180" y="670"/>
                    <a:pt x="5142" y="670"/>
                  </a:cubicBezTo>
                  <a:cubicBezTo>
                    <a:pt x="5109" y="670"/>
                    <a:pt x="5081" y="647"/>
                    <a:pt x="5072" y="616"/>
                  </a:cubicBezTo>
                  <a:cubicBezTo>
                    <a:pt x="5072" y="205"/>
                    <a:pt x="5072" y="205"/>
                    <a:pt x="5072" y="205"/>
                  </a:cubicBezTo>
                  <a:cubicBezTo>
                    <a:pt x="5072" y="165"/>
                    <a:pt x="5039" y="132"/>
                    <a:pt x="4998" y="132"/>
                  </a:cubicBezTo>
                  <a:cubicBezTo>
                    <a:pt x="4958" y="132"/>
                    <a:pt x="4926" y="165"/>
                    <a:pt x="4926" y="205"/>
                  </a:cubicBezTo>
                  <a:cubicBezTo>
                    <a:pt x="4926" y="268"/>
                    <a:pt x="4926" y="268"/>
                    <a:pt x="4926" y="268"/>
                  </a:cubicBezTo>
                  <a:cubicBezTo>
                    <a:pt x="4922" y="305"/>
                    <a:pt x="4890" y="334"/>
                    <a:pt x="4853" y="334"/>
                  </a:cubicBezTo>
                  <a:cubicBezTo>
                    <a:pt x="4819" y="334"/>
                    <a:pt x="4791" y="311"/>
                    <a:pt x="4782" y="280"/>
                  </a:cubicBezTo>
                  <a:cubicBezTo>
                    <a:pt x="4782" y="74"/>
                    <a:pt x="4782" y="74"/>
                    <a:pt x="4782" y="74"/>
                  </a:cubicBezTo>
                  <a:cubicBezTo>
                    <a:pt x="4782" y="33"/>
                    <a:pt x="4749" y="0"/>
                    <a:pt x="4709" y="0"/>
                  </a:cubicBezTo>
                  <a:cubicBezTo>
                    <a:pt x="4668" y="0"/>
                    <a:pt x="4635" y="33"/>
                    <a:pt x="4635" y="74"/>
                  </a:cubicBezTo>
                  <a:cubicBezTo>
                    <a:pt x="4635" y="540"/>
                    <a:pt x="4635" y="540"/>
                    <a:pt x="4635" y="540"/>
                  </a:cubicBezTo>
                  <a:cubicBezTo>
                    <a:pt x="4633" y="579"/>
                    <a:pt x="4601" y="609"/>
                    <a:pt x="4562" y="609"/>
                  </a:cubicBezTo>
                  <a:cubicBezTo>
                    <a:pt x="4524" y="609"/>
                    <a:pt x="4492" y="580"/>
                    <a:pt x="4489" y="543"/>
                  </a:cubicBezTo>
                  <a:cubicBezTo>
                    <a:pt x="4489" y="491"/>
                    <a:pt x="4489" y="491"/>
                    <a:pt x="4489" y="491"/>
                  </a:cubicBezTo>
                  <a:cubicBezTo>
                    <a:pt x="4489" y="451"/>
                    <a:pt x="4456" y="418"/>
                    <a:pt x="4416" y="418"/>
                  </a:cubicBezTo>
                  <a:cubicBezTo>
                    <a:pt x="4375" y="418"/>
                    <a:pt x="4343" y="451"/>
                    <a:pt x="4343" y="491"/>
                  </a:cubicBezTo>
                  <a:cubicBezTo>
                    <a:pt x="4343" y="757"/>
                    <a:pt x="4343" y="757"/>
                    <a:pt x="4343" y="757"/>
                  </a:cubicBezTo>
                  <a:cubicBezTo>
                    <a:pt x="4334" y="788"/>
                    <a:pt x="4306" y="810"/>
                    <a:pt x="4271" y="810"/>
                  </a:cubicBezTo>
                  <a:cubicBezTo>
                    <a:pt x="4239" y="810"/>
                    <a:pt x="4211" y="789"/>
                    <a:pt x="4202" y="759"/>
                  </a:cubicBezTo>
                  <a:cubicBezTo>
                    <a:pt x="4202" y="664"/>
                    <a:pt x="4202" y="664"/>
                    <a:pt x="4202" y="664"/>
                  </a:cubicBezTo>
                  <a:cubicBezTo>
                    <a:pt x="4202" y="623"/>
                    <a:pt x="4169" y="591"/>
                    <a:pt x="4128" y="591"/>
                  </a:cubicBezTo>
                  <a:cubicBezTo>
                    <a:pt x="4088" y="591"/>
                    <a:pt x="4056" y="623"/>
                    <a:pt x="4056" y="664"/>
                  </a:cubicBezTo>
                  <a:cubicBezTo>
                    <a:pt x="4056" y="746"/>
                    <a:pt x="4056" y="746"/>
                    <a:pt x="4056" y="746"/>
                  </a:cubicBezTo>
                  <a:cubicBezTo>
                    <a:pt x="4050" y="781"/>
                    <a:pt x="4020" y="808"/>
                    <a:pt x="3983" y="808"/>
                  </a:cubicBezTo>
                  <a:cubicBezTo>
                    <a:pt x="3951" y="808"/>
                    <a:pt x="3924" y="787"/>
                    <a:pt x="3914" y="759"/>
                  </a:cubicBezTo>
                  <a:cubicBezTo>
                    <a:pt x="3914" y="483"/>
                    <a:pt x="3914" y="278"/>
                    <a:pt x="3914" y="205"/>
                  </a:cubicBezTo>
                  <a:cubicBezTo>
                    <a:pt x="3914" y="165"/>
                    <a:pt x="3881" y="132"/>
                    <a:pt x="3840" y="132"/>
                  </a:cubicBezTo>
                  <a:cubicBezTo>
                    <a:pt x="3800" y="132"/>
                    <a:pt x="3767" y="165"/>
                    <a:pt x="3767" y="205"/>
                  </a:cubicBezTo>
                  <a:cubicBezTo>
                    <a:pt x="3767" y="268"/>
                    <a:pt x="3767" y="268"/>
                    <a:pt x="3767" y="268"/>
                  </a:cubicBezTo>
                  <a:cubicBezTo>
                    <a:pt x="3764" y="305"/>
                    <a:pt x="3732" y="334"/>
                    <a:pt x="3694" y="334"/>
                  </a:cubicBezTo>
                  <a:cubicBezTo>
                    <a:pt x="3660" y="334"/>
                    <a:pt x="3632" y="311"/>
                    <a:pt x="3624" y="280"/>
                  </a:cubicBezTo>
                  <a:cubicBezTo>
                    <a:pt x="3624" y="74"/>
                    <a:pt x="3624" y="74"/>
                    <a:pt x="3624" y="74"/>
                  </a:cubicBezTo>
                  <a:cubicBezTo>
                    <a:pt x="3624" y="33"/>
                    <a:pt x="3591" y="0"/>
                    <a:pt x="3550" y="0"/>
                  </a:cubicBezTo>
                  <a:cubicBezTo>
                    <a:pt x="3510" y="0"/>
                    <a:pt x="3477" y="33"/>
                    <a:pt x="3477" y="74"/>
                  </a:cubicBezTo>
                  <a:cubicBezTo>
                    <a:pt x="3477" y="540"/>
                    <a:pt x="3477" y="540"/>
                    <a:pt x="3477" y="540"/>
                  </a:cubicBezTo>
                  <a:cubicBezTo>
                    <a:pt x="3475" y="579"/>
                    <a:pt x="3443" y="609"/>
                    <a:pt x="3404" y="609"/>
                  </a:cubicBezTo>
                  <a:cubicBezTo>
                    <a:pt x="3365" y="609"/>
                    <a:pt x="3334" y="580"/>
                    <a:pt x="3331" y="543"/>
                  </a:cubicBezTo>
                  <a:cubicBezTo>
                    <a:pt x="3331" y="491"/>
                    <a:pt x="3331" y="491"/>
                    <a:pt x="3331" y="491"/>
                  </a:cubicBezTo>
                  <a:cubicBezTo>
                    <a:pt x="3331" y="451"/>
                    <a:pt x="3298" y="418"/>
                    <a:pt x="3257" y="418"/>
                  </a:cubicBezTo>
                  <a:cubicBezTo>
                    <a:pt x="3217" y="418"/>
                    <a:pt x="3185" y="451"/>
                    <a:pt x="3185" y="491"/>
                  </a:cubicBezTo>
                  <a:cubicBezTo>
                    <a:pt x="3185" y="757"/>
                    <a:pt x="3185" y="757"/>
                    <a:pt x="3185" y="757"/>
                  </a:cubicBezTo>
                  <a:cubicBezTo>
                    <a:pt x="3176" y="788"/>
                    <a:pt x="3148" y="810"/>
                    <a:pt x="3113" y="810"/>
                  </a:cubicBezTo>
                  <a:cubicBezTo>
                    <a:pt x="3081" y="810"/>
                    <a:pt x="3053" y="789"/>
                    <a:pt x="3044" y="759"/>
                  </a:cubicBezTo>
                  <a:cubicBezTo>
                    <a:pt x="3044" y="664"/>
                    <a:pt x="3044" y="664"/>
                    <a:pt x="3044" y="664"/>
                  </a:cubicBezTo>
                  <a:cubicBezTo>
                    <a:pt x="3044" y="623"/>
                    <a:pt x="3011" y="591"/>
                    <a:pt x="2970" y="591"/>
                  </a:cubicBezTo>
                  <a:cubicBezTo>
                    <a:pt x="2930" y="591"/>
                    <a:pt x="2897" y="623"/>
                    <a:pt x="2897" y="664"/>
                  </a:cubicBezTo>
                  <a:cubicBezTo>
                    <a:pt x="2897" y="746"/>
                    <a:pt x="2897" y="746"/>
                    <a:pt x="2897" y="746"/>
                  </a:cubicBezTo>
                  <a:cubicBezTo>
                    <a:pt x="2892" y="781"/>
                    <a:pt x="2862" y="808"/>
                    <a:pt x="2825" y="808"/>
                  </a:cubicBezTo>
                  <a:cubicBezTo>
                    <a:pt x="2784" y="808"/>
                    <a:pt x="2751" y="775"/>
                    <a:pt x="2751" y="734"/>
                  </a:cubicBezTo>
                  <a:cubicBezTo>
                    <a:pt x="2751" y="278"/>
                    <a:pt x="2751" y="278"/>
                    <a:pt x="2751" y="278"/>
                  </a:cubicBezTo>
                  <a:cubicBezTo>
                    <a:pt x="2751" y="237"/>
                    <a:pt x="2718" y="204"/>
                    <a:pt x="2678" y="204"/>
                  </a:cubicBezTo>
                  <a:cubicBezTo>
                    <a:pt x="2638" y="204"/>
                    <a:pt x="2605" y="237"/>
                    <a:pt x="2605" y="278"/>
                  </a:cubicBezTo>
                  <a:cubicBezTo>
                    <a:pt x="2605" y="946"/>
                    <a:pt x="2605" y="946"/>
                    <a:pt x="2605" y="946"/>
                  </a:cubicBezTo>
                  <a:cubicBezTo>
                    <a:pt x="2594" y="974"/>
                    <a:pt x="2567" y="994"/>
                    <a:pt x="2536" y="994"/>
                  </a:cubicBezTo>
                  <a:cubicBezTo>
                    <a:pt x="2498" y="994"/>
                    <a:pt x="2466" y="965"/>
                    <a:pt x="2463" y="927"/>
                  </a:cubicBezTo>
                  <a:cubicBezTo>
                    <a:pt x="2463" y="553"/>
                    <a:pt x="2463" y="553"/>
                    <a:pt x="2463" y="553"/>
                  </a:cubicBezTo>
                  <a:cubicBezTo>
                    <a:pt x="2463" y="512"/>
                    <a:pt x="2430" y="479"/>
                    <a:pt x="2390" y="479"/>
                  </a:cubicBezTo>
                  <a:cubicBezTo>
                    <a:pt x="2349" y="479"/>
                    <a:pt x="2316" y="512"/>
                    <a:pt x="2316" y="553"/>
                  </a:cubicBezTo>
                  <a:cubicBezTo>
                    <a:pt x="2316" y="651"/>
                    <a:pt x="2316" y="651"/>
                    <a:pt x="2316" y="651"/>
                  </a:cubicBezTo>
                  <a:cubicBezTo>
                    <a:pt x="2313" y="688"/>
                    <a:pt x="2282" y="717"/>
                    <a:pt x="2243" y="717"/>
                  </a:cubicBezTo>
                  <a:cubicBezTo>
                    <a:pt x="2205" y="717"/>
                    <a:pt x="2174" y="688"/>
                    <a:pt x="2171" y="651"/>
                  </a:cubicBezTo>
                  <a:cubicBezTo>
                    <a:pt x="2171" y="428"/>
                    <a:pt x="2171" y="428"/>
                    <a:pt x="2171" y="428"/>
                  </a:cubicBezTo>
                  <a:cubicBezTo>
                    <a:pt x="2171" y="387"/>
                    <a:pt x="2138" y="355"/>
                    <a:pt x="2097" y="355"/>
                  </a:cubicBezTo>
                  <a:cubicBezTo>
                    <a:pt x="2057" y="355"/>
                    <a:pt x="2023" y="387"/>
                    <a:pt x="2023" y="428"/>
                  </a:cubicBezTo>
                  <a:cubicBezTo>
                    <a:pt x="2023" y="705"/>
                    <a:pt x="2023" y="705"/>
                    <a:pt x="2023" y="705"/>
                  </a:cubicBezTo>
                  <a:cubicBezTo>
                    <a:pt x="2017" y="739"/>
                    <a:pt x="1987" y="764"/>
                    <a:pt x="1952" y="764"/>
                  </a:cubicBezTo>
                  <a:cubicBezTo>
                    <a:pt x="1915" y="764"/>
                    <a:pt x="1885" y="738"/>
                    <a:pt x="1879" y="702"/>
                  </a:cubicBezTo>
                  <a:cubicBezTo>
                    <a:pt x="1879" y="599"/>
                    <a:pt x="1879" y="599"/>
                    <a:pt x="1879" y="599"/>
                  </a:cubicBezTo>
                  <a:cubicBezTo>
                    <a:pt x="1879" y="598"/>
                    <a:pt x="1879" y="598"/>
                    <a:pt x="1879" y="598"/>
                  </a:cubicBezTo>
                  <a:cubicBezTo>
                    <a:pt x="1879" y="558"/>
                    <a:pt x="1847" y="525"/>
                    <a:pt x="1806" y="525"/>
                  </a:cubicBezTo>
                  <a:cubicBezTo>
                    <a:pt x="1766" y="525"/>
                    <a:pt x="1733" y="558"/>
                    <a:pt x="1733" y="598"/>
                  </a:cubicBezTo>
                  <a:cubicBezTo>
                    <a:pt x="1733" y="750"/>
                    <a:pt x="1733" y="750"/>
                    <a:pt x="1733" y="750"/>
                  </a:cubicBezTo>
                  <a:cubicBezTo>
                    <a:pt x="1722" y="777"/>
                    <a:pt x="1695" y="796"/>
                    <a:pt x="1665" y="796"/>
                  </a:cubicBezTo>
                  <a:cubicBezTo>
                    <a:pt x="1633" y="796"/>
                    <a:pt x="1606" y="776"/>
                    <a:pt x="1596" y="747"/>
                  </a:cubicBezTo>
                  <a:cubicBezTo>
                    <a:pt x="1596" y="489"/>
                    <a:pt x="1596" y="489"/>
                    <a:pt x="1596" y="489"/>
                  </a:cubicBezTo>
                  <a:cubicBezTo>
                    <a:pt x="1596" y="448"/>
                    <a:pt x="1563" y="415"/>
                    <a:pt x="1523" y="415"/>
                  </a:cubicBezTo>
                  <a:cubicBezTo>
                    <a:pt x="1482" y="415"/>
                    <a:pt x="1449" y="448"/>
                    <a:pt x="1449" y="489"/>
                  </a:cubicBezTo>
                  <a:cubicBezTo>
                    <a:pt x="1449" y="605"/>
                    <a:pt x="1449" y="605"/>
                    <a:pt x="1449" y="605"/>
                  </a:cubicBezTo>
                  <a:cubicBezTo>
                    <a:pt x="1444" y="642"/>
                    <a:pt x="1414" y="670"/>
                    <a:pt x="1376" y="670"/>
                  </a:cubicBezTo>
                  <a:cubicBezTo>
                    <a:pt x="1343" y="670"/>
                    <a:pt x="1314" y="647"/>
                    <a:pt x="1306" y="616"/>
                  </a:cubicBezTo>
                  <a:cubicBezTo>
                    <a:pt x="1306" y="205"/>
                    <a:pt x="1306" y="205"/>
                    <a:pt x="1306" y="205"/>
                  </a:cubicBezTo>
                  <a:cubicBezTo>
                    <a:pt x="1306" y="165"/>
                    <a:pt x="1273" y="132"/>
                    <a:pt x="1232" y="132"/>
                  </a:cubicBezTo>
                  <a:cubicBezTo>
                    <a:pt x="1192" y="132"/>
                    <a:pt x="1159" y="165"/>
                    <a:pt x="1159" y="205"/>
                  </a:cubicBezTo>
                  <a:cubicBezTo>
                    <a:pt x="1159" y="268"/>
                    <a:pt x="1159" y="268"/>
                    <a:pt x="1159" y="268"/>
                  </a:cubicBezTo>
                  <a:cubicBezTo>
                    <a:pt x="1155" y="305"/>
                    <a:pt x="1124" y="334"/>
                    <a:pt x="1086" y="334"/>
                  </a:cubicBezTo>
                  <a:cubicBezTo>
                    <a:pt x="1052" y="334"/>
                    <a:pt x="1024" y="311"/>
                    <a:pt x="1016" y="280"/>
                  </a:cubicBezTo>
                  <a:cubicBezTo>
                    <a:pt x="1016" y="74"/>
                    <a:pt x="1016" y="74"/>
                    <a:pt x="1016" y="74"/>
                  </a:cubicBezTo>
                  <a:cubicBezTo>
                    <a:pt x="1016" y="33"/>
                    <a:pt x="983" y="0"/>
                    <a:pt x="942" y="0"/>
                  </a:cubicBezTo>
                  <a:cubicBezTo>
                    <a:pt x="902" y="0"/>
                    <a:pt x="869" y="33"/>
                    <a:pt x="869" y="74"/>
                  </a:cubicBezTo>
                  <a:cubicBezTo>
                    <a:pt x="869" y="540"/>
                    <a:pt x="869" y="540"/>
                    <a:pt x="869" y="540"/>
                  </a:cubicBezTo>
                  <a:cubicBezTo>
                    <a:pt x="867" y="579"/>
                    <a:pt x="835" y="609"/>
                    <a:pt x="796" y="609"/>
                  </a:cubicBezTo>
                  <a:cubicBezTo>
                    <a:pt x="757" y="609"/>
                    <a:pt x="726" y="580"/>
                    <a:pt x="723" y="543"/>
                  </a:cubicBezTo>
                  <a:cubicBezTo>
                    <a:pt x="723" y="491"/>
                    <a:pt x="723" y="491"/>
                    <a:pt x="723" y="491"/>
                  </a:cubicBezTo>
                  <a:cubicBezTo>
                    <a:pt x="723" y="451"/>
                    <a:pt x="690" y="418"/>
                    <a:pt x="649" y="418"/>
                  </a:cubicBezTo>
                  <a:cubicBezTo>
                    <a:pt x="609" y="418"/>
                    <a:pt x="577" y="451"/>
                    <a:pt x="577" y="491"/>
                  </a:cubicBezTo>
                  <a:cubicBezTo>
                    <a:pt x="577" y="757"/>
                    <a:pt x="577" y="757"/>
                    <a:pt x="577" y="757"/>
                  </a:cubicBezTo>
                  <a:cubicBezTo>
                    <a:pt x="568" y="788"/>
                    <a:pt x="539" y="810"/>
                    <a:pt x="505" y="810"/>
                  </a:cubicBezTo>
                  <a:cubicBezTo>
                    <a:pt x="473" y="810"/>
                    <a:pt x="445" y="789"/>
                    <a:pt x="436" y="759"/>
                  </a:cubicBezTo>
                  <a:cubicBezTo>
                    <a:pt x="436" y="664"/>
                    <a:pt x="436" y="664"/>
                    <a:pt x="436" y="664"/>
                  </a:cubicBezTo>
                  <a:cubicBezTo>
                    <a:pt x="436" y="623"/>
                    <a:pt x="403" y="591"/>
                    <a:pt x="362" y="591"/>
                  </a:cubicBezTo>
                  <a:cubicBezTo>
                    <a:pt x="321" y="591"/>
                    <a:pt x="289" y="623"/>
                    <a:pt x="289" y="664"/>
                  </a:cubicBezTo>
                  <a:cubicBezTo>
                    <a:pt x="289" y="746"/>
                    <a:pt x="289" y="746"/>
                    <a:pt x="289" y="746"/>
                  </a:cubicBezTo>
                  <a:cubicBezTo>
                    <a:pt x="284" y="781"/>
                    <a:pt x="254" y="808"/>
                    <a:pt x="217" y="808"/>
                  </a:cubicBezTo>
                  <a:cubicBezTo>
                    <a:pt x="176" y="808"/>
                    <a:pt x="143" y="775"/>
                    <a:pt x="143" y="734"/>
                  </a:cubicBezTo>
                  <a:cubicBezTo>
                    <a:pt x="143" y="278"/>
                    <a:pt x="143" y="278"/>
                    <a:pt x="143" y="278"/>
                  </a:cubicBezTo>
                  <a:cubicBezTo>
                    <a:pt x="143" y="237"/>
                    <a:pt x="110" y="204"/>
                    <a:pt x="70" y="204"/>
                  </a:cubicBezTo>
                  <a:cubicBezTo>
                    <a:pt x="39" y="204"/>
                    <a:pt x="14" y="223"/>
                    <a:pt x="2" y="249"/>
                  </a:cubicBezTo>
                  <a:cubicBezTo>
                    <a:pt x="1" y="1561"/>
                    <a:pt x="0" y="1899"/>
                    <a:pt x="0" y="1986"/>
                  </a:cubicBezTo>
                  <a:cubicBezTo>
                    <a:pt x="0" y="1986"/>
                    <a:pt x="0" y="1986"/>
                    <a:pt x="0" y="1986"/>
                  </a:cubicBezTo>
                  <a:cubicBezTo>
                    <a:pt x="0" y="1996"/>
                    <a:pt x="0" y="2006"/>
                    <a:pt x="0" y="2016"/>
                  </a:cubicBezTo>
                  <a:cubicBezTo>
                    <a:pt x="0" y="2016"/>
                    <a:pt x="0" y="2016"/>
                    <a:pt x="0" y="2016"/>
                  </a:cubicBezTo>
                  <a:cubicBezTo>
                    <a:pt x="0" y="2807"/>
                    <a:pt x="0" y="3635"/>
                    <a:pt x="0" y="3797"/>
                  </a:cubicBezTo>
                  <a:cubicBezTo>
                    <a:pt x="0" y="3837"/>
                    <a:pt x="33" y="3871"/>
                    <a:pt x="73" y="3871"/>
                  </a:cubicBezTo>
                  <a:cubicBezTo>
                    <a:pt x="114" y="3871"/>
                    <a:pt x="146" y="3837"/>
                    <a:pt x="146" y="3797"/>
                  </a:cubicBezTo>
                  <a:cubicBezTo>
                    <a:pt x="146" y="3734"/>
                    <a:pt x="146" y="3734"/>
                    <a:pt x="146" y="3734"/>
                  </a:cubicBezTo>
                  <a:cubicBezTo>
                    <a:pt x="150" y="3697"/>
                    <a:pt x="182" y="3668"/>
                    <a:pt x="219" y="3668"/>
                  </a:cubicBezTo>
                  <a:cubicBezTo>
                    <a:pt x="253" y="3668"/>
                    <a:pt x="282" y="3691"/>
                    <a:pt x="290" y="3722"/>
                  </a:cubicBezTo>
                  <a:cubicBezTo>
                    <a:pt x="290" y="3928"/>
                    <a:pt x="290" y="3928"/>
                    <a:pt x="290" y="3928"/>
                  </a:cubicBezTo>
                  <a:cubicBezTo>
                    <a:pt x="290" y="3969"/>
                    <a:pt x="323" y="4002"/>
                    <a:pt x="363" y="4002"/>
                  </a:cubicBezTo>
                  <a:cubicBezTo>
                    <a:pt x="404" y="4002"/>
                    <a:pt x="437" y="3969"/>
                    <a:pt x="437" y="3928"/>
                  </a:cubicBezTo>
                  <a:cubicBezTo>
                    <a:pt x="437" y="3462"/>
                    <a:pt x="437" y="3462"/>
                    <a:pt x="437" y="3462"/>
                  </a:cubicBezTo>
                  <a:cubicBezTo>
                    <a:pt x="439" y="3424"/>
                    <a:pt x="471" y="3393"/>
                    <a:pt x="509" y="3393"/>
                  </a:cubicBezTo>
                  <a:cubicBezTo>
                    <a:pt x="548" y="3393"/>
                    <a:pt x="579" y="3422"/>
                    <a:pt x="583" y="3460"/>
                  </a:cubicBezTo>
                  <a:cubicBezTo>
                    <a:pt x="583" y="3511"/>
                    <a:pt x="583" y="3511"/>
                    <a:pt x="583" y="3511"/>
                  </a:cubicBezTo>
                  <a:cubicBezTo>
                    <a:pt x="583" y="3552"/>
                    <a:pt x="616" y="3584"/>
                    <a:pt x="656" y="3584"/>
                  </a:cubicBezTo>
                  <a:cubicBezTo>
                    <a:pt x="697" y="3584"/>
                    <a:pt x="729" y="3552"/>
                    <a:pt x="729" y="3511"/>
                  </a:cubicBezTo>
                  <a:cubicBezTo>
                    <a:pt x="729" y="3245"/>
                    <a:pt x="729" y="3245"/>
                    <a:pt x="729" y="3245"/>
                  </a:cubicBezTo>
                  <a:cubicBezTo>
                    <a:pt x="738" y="3214"/>
                    <a:pt x="766" y="3192"/>
                    <a:pt x="800" y="3192"/>
                  </a:cubicBezTo>
                  <a:cubicBezTo>
                    <a:pt x="833" y="3192"/>
                    <a:pt x="861" y="3213"/>
                    <a:pt x="870" y="3243"/>
                  </a:cubicBezTo>
                  <a:cubicBezTo>
                    <a:pt x="870" y="3338"/>
                    <a:pt x="870" y="3338"/>
                    <a:pt x="870" y="3338"/>
                  </a:cubicBezTo>
                  <a:cubicBezTo>
                    <a:pt x="870" y="3379"/>
                    <a:pt x="903" y="3412"/>
                    <a:pt x="943" y="3412"/>
                  </a:cubicBezTo>
                  <a:cubicBezTo>
                    <a:pt x="984" y="3412"/>
                    <a:pt x="1016" y="3379"/>
                    <a:pt x="1016" y="3338"/>
                  </a:cubicBezTo>
                  <a:cubicBezTo>
                    <a:pt x="1016" y="3257"/>
                    <a:pt x="1016" y="3257"/>
                    <a:pt x="1016" y="3257"/>
                  </a:cubicBezTo>
                  <a:cubicBezTo>
                    <a:pt x="1022" y="3221"/>
                    <a:pt x="1052" y="3194"/>
                    <a:pt x="1089" y="3194"/>
                  </a:cubicBezTo>
                  <a:cubicBezTo>
                    <a:pt x="1129" y="3194"/>
                    <a:pt x="1162" y="3227"/>
                    <a:pt x="1162" y="3268"/>
                  </a:cubicBezTo>
                  <a:cubicBezTo>
                    <a:pt x="1162" y="3724"/>
                    <a:pt x="1162" y="3724"/>
                    <a:pt x="1162" y="3724"/>
                  </a:cubicBezTo>
                  <a:cubicBezTo>
                    <a:pt x="1162" y="3765"/>
                    <a:pt x="1195" y="3798"/>
                    <a:pt x="1236" y="3798"/>
                  </a:cubicBezTo>
                  <a:cubicBezTo>
                    <a:pt x="1276" y="3798"/>
                    <a:pt x="1309" y="3765"/>
                    <a:pt x="1309" y="3724"/>
                  </a:cubicBezTo>
                  <a:cubicBezTo>
                    <a:pt x="1309" y="3056"/>
                    <a:pt x="1309" y="3056"/>
                    <a:pt x="1309" y="3056"/>
                  </a:cubicBezTo>
                  <a:cubicBezTo>
                    <a:pt x="1320" y="3029"/>
                    <a:pt x="1346" y="3009"/>
                    <a:pt x="1378" y="3009"/>
                  </a:cubicBezTo>
                  <a:cubicBezTo>
                    <a:pt x="1416" y="3009"/>
                    <a:pt x="1448" y="3037"/>
                    <a:pt x="1451" y="3075"/>
                  </a:cubicBezTo>
                  <a:cubicBezTo>
                    <a:pt x="1451" y="3449"/>
                    <a:pt x="1451" y="3449"/>
                    <a:pt x="1451" y="3449"/>
                  </a:cubicBezTo>
                  <a:cubicBezTo>
                    <a:pt x="1451" y="3490"/>
                    <a:pt x="1484" y="3523"/>
                    <a:pt x="1524" y="3523"/>
                  </a:cubicBezTo>
                  <a:cubicBezTo>
                    <a:pt x="1564" y="3523"/>
                    <a:pt x="1597" y="3490"/>
                    <a:pt x="1597" y="3449"/>
                  </a:cubicBezTo>
                  <a:cubicBezTo>
                    <a:pt x="1597" y="3352"/>
                    <a:pt x="1597" y="3352"/>
                    <a:pt x="1597" y="3352"/>
                  </a:cubicBezTo>
                  <a:cubicBezTo>
                    <a:pt x="1600" y="3314"/>
                    <a:pt x="1632" y="3285"/>
                    <a:pt x="1671" y="3285"/>
                  </a:cubicBezTo>
                  <a:cubicBezTo>
                    <a:pt x="1708" y="3285"/>
                    <a:pt x="1740" y="3314"/>
                    <a:pt x="1743" y="3352"/>
                  </a:cubicBezTo>
                  <a:cubicBezTo>
                    <a:pt x="1743" y="3574"/>
                    <a:pt x="1743" y="3574"/>
                    <a:pt x="1743" y="3574"/>
                  </a:cubicBezTo>
                  <a:cubicBezTo>
                    <a:pt x="1743" y="3615"/>
                    <a:pt x="1776" y="3647"/>
                    <a:pt x="1817" y="3647"/>
                  </a:cubicBezTo>
                  <a:cubicBezTo>
                    <a:pt x="1857" y="3647"/>
                    <a:pt x="1890" y="3615"/>
                    <a:pt x="1890" y="3574"/>
                  </a:cubicBezTo>
                  <a:cubicBezTo>
                    <a:pt x="1890" y="3297"/>
                    <a:pt x="1890" y="3297"/>
                    <a:pt x="1890" y="3297"/>
                  </a:cubicBezTo>
                  <a:cubicBezTo>
                    <a:pt x="1897" y="3263"/>
                    <a:pt x="1927" y="3238"/>
                    <a:pt x="1962" y="3238"/>
                  </a:cubicBezTo>
                  <a:cubicBezTo>
                    <a:pt x="1999" y="3238"/>
                    <a:pt x="2029" y="3265"/>
                    <a:pt x="2035" y="3300"/>
                  </a:cubicBezTo>
                  <a:cubicBezTo>
                    <a:pt x="2035" y="3404"/>
                    <a:pt x="2035" y="3404"/>
                    <a:pt x="2035" y="3404"/>
                  </a:cubicBezTo>
                  <a:cubicBezTo>
                    <a:pt x="2035" y="3404"/>
                    <a:pt x="2035" y="3404"/>
                    <a:pt x="2035" y="3404"/>
                  </a:cubicBezTo>
                  <a:cubicBezTo>
                    <a:pt x="2035" y="3444"/>
                    <a:pt x="2067" y="3477"/>
                    <a:pt x="2107" y="3477"/>
                  </a:cubicBezTo>
                  <a:cubicBezTo>
                    <a:pt x="2148" y="3477"/>
                    <a:pt x="2181" y="3444"/>
                    <a:pt x="2181" y="3404"/>
                  </a:cubicBezTo>
                  <a:cubicBezTo>
                    <a:pt x="2181" y="3253"/>
                    <a:pt x="2181" y="3253"/>
                    <a:pt x="2181" y="3253"/>
                  </a:cubicBezTo>
                  <a:cubicBezTo>
                    <a:pt x="2191" y="3225"/>
                    <a:pt x="2219" y="3206"/>
                    <a:pt x="2249" y="3206"/>
                  </a:cubicBezTo>
                  <a:cubicBezTo>
                    <a:pt x="2281" y="3206"/>
                    <a:pt x="2308" y="3226"/>
                    <a:pt x="2318" y="3255"/>
                  </a:cubicBezTo>
                  <a:cubicBezTo>
                    <a:pt x="2318" y="3513"/>
                    <a:pt x="2318" y="3513"/>
                    <a:pt x="2318" y="3513"/>
                  </a:cubicBezTo>
                  <a:cubicBezTo>
                    <a:pt x="2318" y="3554"/>
                    <a:pt x="2350" y="3587"/>
                    <a:pt x="2391" y="3587"/>
                  </a:cubicBezTo>
                  <a:cubicBezTo>
                    <a:pt x="2432" y="3587"/>
                    <a:pt x="2465" y="3554"/>
                    <a:pt x="2465" y="3513"/>
                  </a:cubicBezTo>
                  <a:cubicBezTo>
                    <a:pt x="2465" y="3397"/>
                    <a:pt x="2465" y="3397"/>
                    <a:pt x="2465" y="3397"/>
                  </a:cubicBezTo>
                  <a:cubicBezTo>
                    <a:pt x="2469" y="3360"/>
                    <a:pt x="2500" y="3332"/>
                    <a:pt x="2538" y="3332"/>
                  </a:cubicBezTo>
                  <a:cubicBezTo>
                    <a:pt x="2571" y="3332"/>
                    <a:pt x="2599" y="3355"/>
                    <a:pt x="2608" y="3386"/>
                  </a:cubicBezTo>
                  <a:cubicBezTo>
                    <a:pt x="2608" y="3797"/>
                    <a:pt x="2608" y="3797"/>
                    <a:pt x="2608" y="3797"/>
                  </a:cubicBezTo>
                  <a:cubicBezTo>
                    <a:pt x="2608" y="3837"/>
                    <a:pt x="2641" y="3871"/>
                    <a:pt x="2682" y="3871"/>
                  </a:cubicBezTo>
                  <a:cubicBezTo>
                    <a:pt x="2722" y="3871"/>
                    <a:pt x="2754" y="3837"/>
                    <a:pt x="2754" y="3797"/>
                  </a:cubicBezTo>
                  <a:cubicBezTo>
                    <a:pt x="2754" y="3734"/>
                    <a:pt x="2754" y="3734"/>
                    <a:pt x="2754" y="3734"/>
                  </a:cubicBezTo>
                  <a:cubicBezTo>
                    <a:pt x="2758" y="3697"/>
                    <a:pt x="2790" y="3668"/>
                    <a:pt x="2827" y="3668"/>
                  </a:cubicBezTo>
                  <a:cubicBezTo>
                    <a:pt x="2861" y="3668"/>
                    <a:pt x="2889" y="3691"/>
                    <a:pt x="2898" y="3722"/>
                  </a:cubicBezTo>
                  <a:cubicBezTo>
                    <a:pt x="2898" y="3928"/>
                    <a:pt x="2898" y="3928"/>
                    <a:pt x="2898" y="3928"/>
                  </a:cubicBezTo>
                  <a:cubicBezTo>
                    <a:pt x="2898" y="3969"/>
                    <a:pt x="2931" y="4002"/>
                    <a:pt x="2971" y="4002"/>
                  </a:cubicBezTo>
                  <a:cubicBezTo>
                    <a:pt x="3012" y="4002"/>
                    <a:pt x="3045" y="3969"/>
                    <a:pt x="3045" y="3928"/>
                  </a:cubicBezTo>
                  <a:cubicBezTo>
                    <a:pt x="3045" y="3462"/>
                    <a:pt x="3045" y="3462"/>
                    <a:pt x="3045" y="3462"/>
                  </a:cubicBezTo>
                  <a:cubicBezTo>
                    <a:pt x="3047" y="3424"/>
                    <a:pt x="3079" y="3393"/>
                    <a:pt x="3118" y="3393"/>
                  </a:cubicBezTo>
                  <a:cubicBezTo>
                    <a:pt x="3156" y="3393"/>
                    <a:pt x="3188" y="3422"/>
                    <a:pt x="3191" y="3460"/>
                  </a:cubicBezTo>
                  <a:cubicBezTo>
                    <a:pt x="3191" y="3511"/>
                    <a:pt x="3191" y="3511"/>
                    <a:pt x="3191" y="3511"/>
                  </a:cubicBezTo>
                  <a:cubicBezTo>
                    <a:pt x="3191" y="3552"/>
                    <a:pt x="3224" y="3584"/>
                    <a:pt x="3264" y="3584"/>
                  </a:cubicBezTo>
                  <a:cubicBezTo>
                    <a:pt x="3305" y="3584"/>
                    <a:pt x="3337" y="3552"/>
                    <a:pt x="3337" y="3511"/>
                  </a:cubicBezTo>
                  <a:cubicBezTo>
                    <a:pt x="3337" y="3245"/>
                    <a:pt x="3337" y="3245"/>
                    <a:pt x="3337" y="3245"/>
                  </a:cubicBezTo>
                  <a:cubicBezTo>
                    <a:pt x="3346" y="3214"/>
                    <a:pt x="3374" y="3192"/>
                    <a:pt x="3409" y="3192"/>
                  </a:cubicBezTo>
                  <a:cubicBezTo>
                    <a:pt x="3441" y="3192"/>
                    <a:pt x="3469" y="3213"/>
                    <a:pt x="3478" y="3243"/>
                  </a:cubicBezTo>
                  <a:cubicBezTo>
                    <a:pt x="3478" y="3338"/>
                    <a:pt x="3478" y="3338"/>
                    <a:pt x="3478" y="3338"/>
                  </a:cubicBezTo>
                  <a:cubicBezTo>
                    <a:pt x="3478" y="3379"/>
                    <a:pt x="3511" y="3412"/>
                    <a:pt x="3552" y="3412"/>
                  </a:cubicBezTo>
                  <a:cubicBezTo>
                    <a:pt x="3592" y="3412"/>
                    <a:pt x="3624" y="3379"/>
                    <a:pt x="3624" y="3338"/>
                  </a:cubicBezTo>
                  <a:cubicBezTo>
                    <a:pt x="3624" y="3257"/>
                    <a:pt x="3624" y="3257"/>
                    <a:pt x="3624" y="3257"/>
                  </a:cubicBezTo>
                  <a:cubicBezTo>
                    <a:pt x="3630" y="3221"/>
                    <a:pt x="3660" y="3194"/>
                    <a:pt x="3697" y="3194"/>
                  </a:cubicBezTo>
                  <a:cubicBezTo>
                    <a:pt x="3729" y="3194"/>
                    <a:pt x="3756" y="3215"/>
                    <a:pt x="3766" y="3243"/>
                  </a:cubicBezTo>
                  <a:cubicBezTo>
                    <a:pt x="3766" y="3519"/>
                    <a:pt x="3766" y="3724"/>
                    <a:pt x="3766" y="3797"/>
                  </a:cubicBezTo>
                  <a:cubicBezTo>
                    <a:pt x="3766" y="3837"/>
                    <a:pt x="3799" y="3871"/>
                    <a:pt x="3840" y="3871"/>
                  </a:cubicBezTo>
                  <a:cubicBezTo>
                    <a:pt x="3880" y="3871"/>
                    <a:pt x="3913" y="3837"/>
                    <a:pt x="3913" y="3797"/>
                  </a:cubicBezTo>
                  <a:cubicBezTo>
                    <a:pt x="3913" y="3734"/>
                    <a:pt x="3913" y="3734"/>
                    <a:pt x="3913" y="3734"/>
                  </a:cubicBezTo>
                  <a:cubicBezTo>
                    <a:pt x="3916" y="3697"/>
                    <a:pt x="3948" y="3668"/>
                    <a:pt x="3986" y="3668"/>
                  </a:cubicBezTo>
                  <a:cubicBezTo>
                    <a:pt x="4020" y="3668"/>
                    <a:pt x="4048" y="3691"/>
                    <a:pt x="4056" y="3722"/>
                  </a:cubicBezTo>
                  <a:cubicBezTo>
                    <a:pt x="4056" y="3928"/>
                    <a:pt x="4056" y="3928"/>
                    <a:pt x="4056" y="3928"/>
                  </a:cubicBezTo>
                  <a:cubicBezTo>
                    <a:pt x="4056" y="3969"/>
                    <a:pt x="4089" y="4002"/>
                    <a:pt x="4130" y="4002"/>
                  </a:cubicBezTo>
                  <a:cubicBezTo>
                    <a:pt x="4170" y="4002"/>
                    <a:pt x="4203" y="3969"/>
                    <a:pt x="4203" y="3928"/>
                  </a:cubicBezTo>
                  <a:cubicBezTo>
                    <a:pt x="4203" y="3462"/>
                    <a:pt x="4203" y="3462"/>
                    <a:pt x="4203" y="3462"/>
                  </a:cubicBezTo>
                  <a:cubicBezTo>
                    <a:pt x="4205" y="3424"/>
                    <a:pt x="4237" y="3393"/>
                    <a:pt x="4276" y="3393"/>
                  </a:cubicBezTo>
                  <a:cubicBezTo>
                    <a:pt x="4315" y="3393"/>
                    <a:pt x="4346" y="3422"/>
                    <a:pt x="4349" y="3460"/>
                  </a:cubicBezTo>
                  <a:cubicBezTo>
                    <a:pt x="4349" y="3511"/>
                    <a:pt x="4349" y="3511"/>
                    <a:pt x="4349" y="3511"/>
                  </a:cubicBezTo>
                  <a:cubicBezTo>
                    <a:pt x="4349" y="3552"/>
                    <a:pt x="4382" y="3584"/>
                    <a:pt x="4423" y="3584"/>
                  </a:cubicBezTo>
                  <a:cubicBezTo>
                    <a:pt x="4463" y="3584"/>
                    <a:pt x="4495" y="3552"/>
                    <a:pt x="4495" y="3511"/>
                  </a:cubicBezTo>
                  <a:cubicBezTo>
                    <a:pt x="4495" y="3245"/>
                    <a:pt x="4495" y="3245"/>
                    <a:pt x="4495" y="3245"/>
                  </a:cubicBezTo>
                  <a:cubicBezTo>
                    <a:pt x="4504" y="3214"/>
                    <a:pt x="4532" y="3192"/>
                    <a:pt x="4567" y="3192"/>
                  </a:cubicBezTo>
                  <a:cubicBezTo>
                    <a:pt x="4599" y="3192"/>
                    <a:pt x="4627" y="3213"/>
                    <a:pt x="4636" y="3243"/>
                  </a:cubicBezTo>
                  <a:cubicBezTo>
                    <a:pt x="4636" y="3338"/>
                    <a:pt x="4636" y="3338"/>
                    <a:pt x="4636" y="3338"/>
                  </a:cubicBezTo>
                  <a:cubicBezTo>
                    <a:pt x="4636" y="3379"/>
                    <a:pt x="4669" y="3412"/>
                    <a:pt x="4710" y="3412"/>
                  </a:cubicBezTo>
                  <a:cubicBezTo>
                    <a:pt x="4750" y="3412"/>
                    <a:pt x="4783" y="3379"/>
                    <a:pt x="4783" y="3338"/>
                  </a:cubicBezTo>
                  <a:cubicBezTo>
                    <a:pt x="4783" y="3257"/>
                    <a:pt x="4783" y="3257"/>
                    <a:pt x="4783" y="3257"/>
                  </a:cubicBezTo>
                  <a:cubicBezTo>
                    <a:pt x="4788" y="3221"/>
                    <a:pt x="4818" y="3194"/>
                    <a:pt x="4855" y="3194"/>
                  </a:cubicBezTo>
                  <a:cubicBezTo>
                    <a:pt x="4896" y="3194"/>
                    <a:pt x="4929" y="3227"/>
                    <a:pt x="4929" y="3268"/>
                  </a:cubicBezTo>
                  <a:cubicBezTo>
                    <a:pt x="4929" y="3724"/>
                    <a:pt x="4929" y="3724"/>
                    <a:pt x="4929" y="3724"/>
                  </a:cubicBezTo>
                  <a:cubicBezTo>
                    <a:pt x="4929" y="3765"/>
                    <a:pt x="4962" y="3798"/>
                    <a:pt x="5002" y="3798"/>
                  </a:cubicBezTo>
                  <a:cubicBezTo>
                    <a:pt x="5042" y="3798"/>
                    <a:pt x="5075" y="3765"/>
                    <a:pt x="5075" y="3724"/>
                  </a:cubicBezTo>
                  <a:cubicBezTo>
                    <a:pt x="5075" y="3056"/>
                    <a:pt x="5075" y="3056"/>
                    <a:pt x="5075" y="3056"/>
                  </a:cubicBezTo>
                  <a:cubicBezTo>
                    <a:pt x="5086" y="3029"/>
                    <a:pt x="5113" y="3009"/>
                    <a:pt x="5144" y="3009"/>
                  </a:cubicBezTo>
                  <a:cubicBezTo>
                    <a:pt x="5182" y="3009"/>
                    <a:pt x="5214" y="3037"/>
                    <a:pt x="5217" y="3075"/>
                  </a:cubicBezTo>
                  <a:cubicBezTo>
                    <a:pt x="5217" y="3449"/>
                    <a:pt x="5217" y="3449"/>
                    <a:pt x="5217" y="3449"/>
                  </a:cubicBezTo>
                  <a:cubicBezTo>
                    <a:pt x="5217" y="3490"/>
                    <a:pt x="5250" y="3523"/>
                    <a:pt x="5290" y="3523"/>
                  </a:cubicBezTo>
                  <a:cubicBezTo>
                    <a:pt x="5331" y="3523"/>
                    <a:pt x="5364" y="3490"/>
                    <a:pt x="5364" y="3449"/>
                  </a:cubicBezTo>
                  <a:cubicBezTo>
                    <a:pt x="5364" y="3352"/>
                    <a:pt x="5364" y="3352"/>
                    <a:pt x="5364" y="3352"/>
                  </a:cubicBezTo>
                  <a:cubicBezTo>
                    <a:pt x="5367" y="3314"/>
                    <a:pt x="5398" y="3285"/>
                    <a:pt x="5437" y="3285"/>
                  </a:cubicBezTo>
                  <a:cubicBezTo>
                    <a:pt x="5475" y="3285"/>
                    <a:pt x="5506" y="3314"/>
                    <a:pt x="5509" y="3352"/>
                  </a:cubicBezTo>
                  <a:cubicBezTo>
                    <a:pt x="5509" y="3574"/>
                    <a:pt x="5509" y="3574"/>
                    <a:pt x="5509" y="3574"/>
                  </a:cubicBezTo>
                  <a:cubicBezTo>
                    <a:pt x="5509" y="3615"/>
                    <a:pt x="5542" y="3647"/>
                    <a:pt x="5583" y="3647"/>
                  </a:cubicBezTo>
                  <a:cubicBezTo>
                    <a:pt x="5623" y="3647"/>
                    <a:pt x="5657" y="3615"/>
                    <a:pt x="5657" y="3574"/>
                  </a:cubicBezTo>
                  <a:cubicBezTo>
                    <a:pt x="5657" y="3297"/>
                    <a:pt x="5657" y="3297"/>
                    <a:pt x="5657" y="3297"/>
                  </a:cubicBezTo>
                  <a:cubicBezTo>
                    <a:pt x="5663" y="3263"/>
                    <a:pt x="5693" y="3238"/>
                    <a:pt x="5728" y="3238"/>
                  </a:cubicBezTo>
                  <a:cubicBezTo>
                    <a:pt x="5765" y="3238"/>
                    <a:pt x="5795" y="3265"/>
                    <a:pt x="5801" y="3300"/>
                  </a:cubicBezTo>
                  <a:cubicBezTo>
                    <a:pt x="5801" y="3404"/>
                    <a:pt x="5801" y="3404"/>
                    <a:pt x="5801" y="3404"/>
                  </a:cubicBezTo>
                  <a:cubicBezTo>
                    <a:pt x="5801" y="3404"/>
                    <a:pt x="5801" y="3404"/>
                    <a:pt x="5801" y="3404"/>
                  </a:cubicBezTo>
                  <a:cubicBezTo>
                    <a:pt x="5801" y="3444"/>
                    <a:pt x="5833" y="3477"/>
                    <a:pt x="5874" y="3477"/>
                  </a:cubicBezTo>
                  <a:cubicBezTo>
                    <a:pt x="5914" y="3477"/>
                    <a:pt x="5947" y="3444"/>
                    <a:pt x="5947" y="3404"/>
                  </a:cubicBezTo>
                  <a:cubicBezTo>
                    <a:pt x="5947" y="3253"/>
                    <a:pt x="5947" y="3253"/>
                    <a:pt x="5947" y="3253"/>
                  </a:cubicBezTo>
                  <a:cubicBezTo>
                    <a:pt x="5958" y="3225"/>
                    <a:pt x="5985" y="3206"/>
                    <a:pt x="6015" y="3206"/>
                  </a:cubicBezTo>
                  <a:cubicBezTo>
                    <a:pt x="6047" y="3206"/>
                    <a:pt x="6074" y="3226"/>
                    <a:pt x="6084" y="3255"/>
                  </a:cubicBezTo>
                  <a:cubicBezTo>
                    <a:pt x="6084" y="3513"/>
                    <a:pt x="6084" y="3513"/>
                    <a:pt x="6084" y="3513"/>
                  </a:cubicBezTo>
                  <a:cubicBezTo>
                    <a:pt x="6084" y="3554"/>
                    <a:pt x="6117" y="3587"/>
                    <a:pt x="6157" y="3587"/>
                  </a:cubicBezTo>
                  <a:cubicBezTo>
                    <a:pt x="6198" y="3587"/>
                    <a:pt x="6231" y="3554"/>
                    <a:pt x="6231" y="3513"/>
                  </a:cubicBezTo>
                  <a:cubicBezTo>
                    <a:pt x="6231" y="3397"/>
                    <a:pt x="6231" y="3397"/>
                    <a:pt x="6231" y="3397"/>
                  </a:cubicBezTo>
                  <a:cubicBezTo>
                    <a:pt x="6236" y="3360"/>
                    <a:pt x="6266" y="3332"/>
                    <a:pt x="6304" y="3332"/>
                  </a:cubicBezTo>
                  <a:cubicBezTo>
                    <a:pt x="6337" y="3332"/>
                    <a:pt x="6366" y="3355"/>
                    <a:pt x="6374" y="3386"/>
                  </a:cubicBezTo>
                  <a:cubicBezTo>
                    <a:pt x="6374" y="3797"/>
                    <a:pt x="6374" y="3797"/>
                    <a:pt x="6374" y="3797"/>
                  </a:cubicBezTo>
                  <a:cubicBezTo>
                    <a:pt x="6374" y="3837"/>
                    <a:pt x="6407" y="3871"/>
                    <a:pt x="6448" y="3871"/>
                  </a:cubicBezTo>
                  <a:cubicBezTo>
                    <a:pt x="6488" y="3871"/>
                    <a:pt x="6521" y="3837"/>
                    <a:pt x="6521" y="3797"/>
                  </a:cubicBezTo>
                  <a:cubicBezTo>
                    <a:pt x="6521" y="3734"/>
                    <a:pt x="6521" y="3734"/>
                    <a:pt x="6521" y="3734"/>
                  </a:cubicBezTo>
                  <a:cubicBezTo>
                    <a:pt x="6525" y="3697"/>
                    <a:pt x="6556" y="3668"/>
                    <a:pt x="6594" y="3668"/>
                  </a:cubicBezTo>
                  <a:cubicBezTo>
                    <a:pt x="6628" y="3668"/>
                    <a:pt x="6656" y="3691"/>
                    <a:pt x="6664" y="3722"/>
                  </a:cubicBezTo>
                  <a:cubicBezTo>
                    <a:pt x="6664" y="3928"/>
                    <a:pt x="6664" y="3928"/>
                    <a:pt x="6664" y="3928"/>
                  </a:cubicBezTo>
                  <a:cubicBezTo>
                    <a:pt x="6664" y="3969"/>
                    <a:pt x="6697" y="4002"/>
                    <a:pt x="6738" y="4002"/>
                  </a:cubicBezTo>
                  <a:cubicBezTo>
                    <a:pt x="6778" y="4002"/>
                    <a:pt x="6811" y="3969"/>
                    <a:pt x="6811" y="3928"/>
                  </a:cubicBezTo>
                  <a:cubicBezTo>
                    <a:pt x="6811" y="3462"/>
                    <a:pt x="6811" y="3462"/>
                    <a:pt x="6811" y="3462"/>
                  </a:cubicBezTo>
                  <a:cubicBezTo>
                    <a:pt x="6813" y="3424"/>
                    <a:pt x="6845" y="3393"/>
                    <a:pt x="6884" y="3393"/>
                  </a:cubicBezTo>
                  <a:cubicBezTo>
                    <a:pt x="6923" y="3393"/>
                    <a:pt x="6954" y="3422"/>
                    <a:pt x="6957" y="3460"/>
                  </a:cubicBezTo>
                  <a:cubicBezTo>
                    <a:pt x="6957" y="3511"/>
                    <a:pt x="6957" y="3511"/>
                    <a:pt x="6957" y="3511"/>
                  </a:cubicBezTo>
                  <a:cubicBezTo>
                    <a:pt x="6957" y="3552"/>
                    <a:pt x="6990" y="3584"/>
                    <a:pt x="7031" y="3584"/>
                  </a:cubicBezTo>
                  <a:cubicBezTo>
                    <a:pt x="7071" y="3584"/>
                    <a:pt x="7103" y="3552"/>
                    <a:pt x="7103" y="3511"/>
                  </a:cubicBezTo>
                  <a:cubicBezTo>
                    <a:pt x="7103" y="3245"/>
                    <a:pt x="7103" y="3245"/>
                    <a:pt x="7103" y="3245"/>
                  </a:cubicBezTo>
                  <a:cubicBezTo>
                    <a:pt x="7112" y="3214"/>
                    <a:pt x="7141" y="3192"/>
                    <a:pt x="7175" y="3192"/>
                  </a:cubicBezTo>
                  <a:cubicBezTo>
                    <a:pt x="7207" y="3192"/>
                    <a:pt x="7235" y="3213"/>
                    <a:pt x="7244" y="3243"/>
                  </a:cubicBezTo>
                  <a:cubicBezTo>
                    <a:pt x="7244" y="3338"/>
                    <a:pt x="7244" y="3338"/>
                    <a:pt x="7244" y="3338"/>
                  </a:cubicBezTo>
                  <a:cubicBezTo>
                    <a:pt x="7244" y="3379"/>
                    <a:pt x="7277" y="3412"/>
                    <a:pt x="7318" y="3412"/>
                  </a:cubicBezTo>
                  <a:cubicBezTo>
                    <a:pt x="7359" y="3412"/>
                    <a:pt x="7391" y="3379"/>
                    <a:pt x="7391" y="3338"/>
                  </a:cubicBezTo>
                  <a:cubicBezTo>
                    <a:pt x="7391" y="3257"/>
                    <a:pt x="7391" y="3257"/>
                    <a:pt x="7391" y="3257"/>
                  </a:cubicBezTo>
                  <a:cubicBezTo>
                    <a:pt x="7396" y="3221"/>
                    <a:pt x="7426" y="3194"/>
                    <a:pt x="7463" y="3194"/>
                  </a:cubicBezTo>
                  <a:cubicBezTo>
                    <a:pt x="7504" y="3194"/>
                    <a:pt x="7537" y="3227"/>
                    <a:pt x="7537" y="3268"/>
                  </a:cubicBezTo>
                  <a:cubicBezTo>
                    <a:pt x="7537" y="3724"/>
                    <a:pt x="7537" y="3724"/>
                    <a:pt x="7537" y="3724"/>
                  </a:cubicBezTo>
                  <a:cubicBezTo>
                    <a:pt x="7537" y="3765"/>
                    <a:pt x="7570" y="3798"/>
                    <a:pt x="7610" y="3798"/>
                  </a:cubicBezTo>
                  <a:cubicBezTo>
                    <a:pt x="7641" y="3798"/>
                    <a:pt x="7666" y="3779"/>
                    <a:pt x="7678" y="3753"/>
                  </a:cubicBezTo>
                  <a:cubicBezTo>
                    <a:pt x="7679" y="2441"/>
                    <a:pt x="7680" y="2103"/>
                    <a:pt x="7680" y="2016"/>
                  </a:cubicBezTo>
                  <a:cubicBezTo>
                    <a:pt x="7680" y="2016"/>
                    <a:pt x="7680" y="2016"/>
                    <a:pt x="7680" y="2016"/>
                  </a:cubicBezTo>
                  <a:cubicBezTo>
                    <a:pt x="7680" y="2006"/>
                    <a:pt x="7680" y="1996"/>
                    <a:pt x="7680" y="1986"/>
                  </a:cubicBezTo>
                  <a:cubicBezTo>
                    <a:pt x="7680" y="1986"/>
                    <a:pt x="7680" y="1986"/>
                    <a:pt x="7680" y="1986"/>
                  </a:cubicBezTo>
                  <a:cubicBezTo>
                    <a:pt x="7680" y="1195"/>
                    <a:pt x="7680" y="367"/>
                    <a:pt x="7680" y="205"/>
                  </a:cubicBezTo>
                  <a:cubicBezTo>
                    <a:pt x="7680" y="165"/>
                    <a:pt x="7647" y="132"/>
                    <a:pt x="7607" y="132"/>
                  </a:cubicBezTo>
                  <a:close/>
                  <a:moveTo>
                    <a:pt x="225" y="3593"/>
                  </a:moveTo>
                  <a:cubicBezTo>
                    <a:pt x="185" y="3593"/>
                    <a:pt x="151" y="3560"/>
                    <a:pt x="151" y="3520"/>
                  </a:cubicBezTo>
                  <a:cubicBezTo>
                    <a:pt x="151" y="3479"/>
                    <a:pt x="185" y="3446"/>
                    <a:pt x="225" y="3446"/>
                  </a:cubicBezTo>
                  <a:cubicBezTo>
                    <a:pt x="266" y="3446"/>
                    <a:pt x="298" y="3479"/>
                    <a:pt x="298" y="3520"/>
                  </a:cubicBezTo>
                  <a:cubicBezTo>
                    <a:pt x="298" y="3560"/>
                    <a:pt x="266" y="3593"/>
                    <a:pt x="225" y="3593"/>
                  </a:cubicBezTo>
                  <a:close/>
                  <a:moveTo>
                    <a:pt x="501" y="3321"/>
                  </a:moveTo>
                  <a:cubicBezTo>
                    <a:pt x="461" y="3321"/>
                    <a:pt x="427" y="3288"/>
                    <a:pt x="427" y="3248"/>
                  </a:cubicBezTo>
                  <a:cubicBezTo>
                    <a:pt x="427" y="3208"/>
                    <a:pt x="461" y="3174"/>
                    <a:pt x="501" y="3174"/>
                  </a:cubicBezTo>
                  <a:cubicBezTo>
                    <a:pt x="541" y="3174"/>
                    <a:pt x="575" y="3208"/>
                    <a:pt x="575" y="3248"/>
                  </a:cubicBezTo>
                  <a:cubicBezTo>
                    <a:pt x="575" y="3288"/>
                    <a:pt x="541" y="3321"/>
                    <a:pt x="501" y="3321"/>
                  </a:cubicBezTo>
                  <a:close/>
                  <a:moveTo>
                    <a:pt x="575" y="3035"/>
                  </a:moveTo>
                  <a:cubicBezTo>
                    <a:pt x="575" y="3076"/>
                    <a:pt x="541" y="3109"/>
                    <a:pt x="501" y="3109"/>
                  </a:cubicBezTo>
                  <a:cubicBezTo>
                    <a:pt x="461" y="3109"/>
                    <a:pt x="427" y="3076"/>
                    <a:pt x="427" y="3035"/>
                  </a:cubicBezTo>
                  <a:cubicBezTo>
                    <a:pt x="427" y="2845"/>
                    <a:pt x="427" y="2845"/>
                    <a:pt x="427" y="2845"/>
                  </a:cubicBezTo>
                  <a:cubicBezTo>
                    <a:pt x="427" y="2804"/>
                    <a:pt x="461" y="2771"/>
                    <a:pt x="501" y="2771"/>
                  </a:cubicBezTo>
                  <a:cubicBezTo>
                    <a:pt x="541" y="2771"/>
                    <a:pt x="575" y="2804"/>
                    <a:pt x="575" y="2845"/>
                  </a:cubicBezTo>
                  <a:cubicBezTo>
                    <a:pt x="575" y="3035"/>
                    <a:pt x="575" y="3035"/>
                    <a:pt x="575" y="3035"/>
                  </a:cubicBezTo>
                  <a:close/>
                  <a:moveTo>
                    <a:pt x="1014" y="2473"/>
                  </a:moveTo>
                  <a:cubicBezTo>
                    <a:pt x="1014" y="2432"/>
                    <a:pt x="1047" y="2399"/>
                    <a:pt x="1088" y="2399"/>
                  </a:cubicBezTo>
                  <a:cubicBezTo>
                    <a:pt x="1128" y="2399"/>
                    <a:pt x="1161" y="2432"/>
                    <a:pt x="1161" y="2473"/>
                  </a:cubicBezTo>
                  <a:cubicBezTo>
                    <a:pt x="1161" y="2514"/>
                    <a:pt x="1128" y="2546"/>
                    <a:pt x="1088" y="2546"/>
                  </a:cubicBezTo>
                  <a:cubicBezTo>
                    <a:pt x="1047" y="2546"/>
                    <a:pt x="1014" y="2514"/>
                    <a:pt x="1014" y="2473"/>
                  </a:cubicBezTo>
                  <a:close/>
                  <a:moveTo>
                    <a:pt x="1166" y="3047"/>
                  </a:moveTo>
                  <a:cubicBezTo>
                    <a:pt x="1166" y="3088"/>
                    <a:pt x="1132" y="3121"/>
                    <a:pt x="1092" y="3121"/>
                  </a:cubicBezTo>
                  <a:cubicBezTo>
                    <a:pt x="1052" y="3121"/>
                    <a:pt x="1019" y="3088"/>
                    <a:pt x="1019" y="3047"/>
                  </a:cubicBezTo>
                  <a:cubicBezTo>
                    <a:pt x="1019" y="2709"/>
                    <a:pt x="1019" y="2709"/>
                    <a:pt x="1019" y="2709"/>
                  </a:cubicBezTo>
                  <a:cubicBezTo>
                    <a:pt x="1019" y="2668"/>
                    <a:pt x="1052" y="2634"/>
                    <a:pt x="1092" y="2634"/>
                  </a:cubicBezTo>
                  <a:cubicBezTo>
                    <a:pt x="1132" y="2634"/>
                    <a:pt x="1166" y="2668"/>
                    <a:pt x="1166" y="2709"/>
                  </a:cubicBezTo>
                  <a:cubicBezTo>
                    <a:pt x="1166" y="3047"/>
                    <a:pt x="1166" y="3047"/>
                    <a:pt x="1166" y="3047"/>
                  </a:cubicBezTo>
                  <a:close/>
                  <a:moveTo>
                    <a:pt x="1752" y="3150"/>
                  </a:moveTo>
                  <a:cubicBezTo>
                    <a:pt x="1752" y="3191"/>
                    <a:pt x="1719" y="3224"/>
                    <a:pt x="1679" y="3224"/>
                  </a:cubicBezTo>
                  <a:cubicBezTo>
                    <a:pt x="1638" y="3224"/>
                    <a:pt x="1605" y="3191"/>
                    <a:pt x="1605" y="3150"/>
                  </a:cubicBezTo>
                  <a:cubicBezTo>
                    <a:pt x="1605" y="2959"/>
                    <a:pt x="1605" y="2959"/>
                    <a:pt x="1605" y="2959"/>
                  </a:cubicBezTo>
                  <a:cubicBezTo>
                    <a:pt x="1605" y="2919"/>
                    <a:pt x="1638" y="2886"/>
                    <a:pt x="1679" y="2886"/>
                  </a:cubicBezTo>
                  <a:cubicBezTo>
                    <a:pt x="1719" y="2886"/>
                    <a:pt x="1752" y="2919"/>
                    <a:pt x="1752" y="2960"/>
                  </a:cubicBezTo>
                  <a:cubicBezTo>
                    <a:pt x="1752" y="3150"/>
                    <a:pt x="1752" y="3150"/>
                    <a:pt x="1752" y="3150"/>
                  </a:cubicBezTo>
                  <a:close/>
                  <a:moveTo>
                    <a:pt x="1962" y="3177"/>
                  </a:moveTo>
                  <a:cubicBezTo>
                    <a:pt x="1921" y="3177"/>
                    <a:pt x="1888" y="3144"/>
                    <a:pt x="1888" y="3103"/>
                  </a:cubicBezTo>
                  <a:cubicBezTo>
                    <a:pt x="1888" y="3062"/>
                    <a:pt x="1921" y="3029"/>
                    <a:pt x="1962" y="3029"/>
                  </a:cubicBezTo>
                  <a:cubicBezTo>
                    <a:pt x="2002" y="3029"/>
                    <a:pt x="2035" y="3062"/>
                    <a:pt x="2035" y="3103"/>
                  </a:cubicBezTo>
                  <a:cubicBezTo>
                    <a:pt x="2035" y="3144"/>
                    <a:pt x="2002" y="3177"/>
                    <a:pt x="1962" y="3177"/>
                  </a:cubicBezTo>
                  <a:close/>
                  <a:moveTo>
                    <a:pt x="2612" y="3187"/>
                  </a:moveTo>
                  <a:cubicBezTo>
                    <a:pt x="2612" y="3228"/>
                    <a:pt x="2579" y="3261"/>
                    <a:pt x="2538" y="3261"/>
                  </a:cubicBezTo>
                  <a:cubicBezTo>
                    <a:pt x="2498" y="3261"/>
                    <a:pt x="2465" y="3228"/>
                    <a:pt x="2465" y="3187"/>
                  </a:cubicBezTo>
                  <a:cubicBezTo>
                    <a:pt x="2465" y="2997"/>
                    <a:pt x="2465" y="2997"/>
                    <a:pt x="2465" y="2997"/>
                  </a:cubicBezTo>
                  <a:cubicBezTo>
                    <a:pt x="2465" y="2956"/>
                    <a:pt x="2498" y="2922"/>
                    <a:pt x="2538" y="2922"/>
                  </a:cubicBezTo>
                  <a:cubicBezTo>
                    <a:pt x="2579" y="2922"/>
                    <a:pt x="2612" y="2956"/>
                    <a:pt x="2612" y="2997"/>
                  </a:cubicBezTo>
                  <a:cubicBezTo>
                    <a:pt x="2612" y="3187"/>
                    <a:pt x="2612" y="3187"/>
                    <a:pt x="2612" y="3187"/>
                  </a:cubicBezTo>
                  <a:close/>
                  <a:moveTo>
                    <a:pt x="2538" y="2862"/>
                  </a:moveTo>
                  <a:cubicBezTo>
                    <a:pt x="2498" y="2862"/>
                    <a:pt x="2465" y="2829"/>
                    <a:pt x="2465" y="2788"/>
                  </a:cubicBezTo>
                  <a:cubicBezTo>
                    <a:pt x="2465" y="2747"/>
                    <a:pt x="2498" y="2714"/>
                    <a:pt x="2538" y="2714"/>
                  </a:cubicBezTo>
                  <a:cubicBezTo>
                    <a:pt x="2579" y="2714"/>
                    <a:pt x="2612" y="2747"/>
                    <a:pt x="2612" y="2788"/>
                  </a:cubicBezTo>
                  <a:cubicBezTo>
                    <a:pt x="2612" y="2829"/>
                    <a:pt x="2579" y="2862"/>
                    <a:pt x="2538" y="2862"/>
                  </a:cubicBezTo>
                  <a:close/>
                  <a:moveTo>
                    <a:pt x="2834" y="3593"/>
                  </a:moveTo>
                  <a:cubicBezTo>
                    <a:pt x="2793" y="3593"/>
                    <a:pt x="2760" y="3560"/>
                    <a:pt x="2760" y="3520"/>
                  </a:cubicBezTo>
                  <a:cubicBezTo>
                    <a:pt x="2760" y="3479"/>
                    <a:pt x="2793" y="3446"/>
                    <a:pt x="2834" y="3446"/>
                  </a:cubicBezTo>
                  <a:cubicBezTo>
                    <a:pt x="2874" y="3446"/>
                    <a:pt x="2907" y="3479"/>
                    <a:pt x="2907" y="3520"/>
                  </a:cubicBezTo>
                  <a:cubicBezTo>
                    <a:pt x="2907" y="3560"/>
                    <a:pt x="2874" y="3593"/>
                    <a:pt x="2834" y="3593"/>
                  </a:cubicBezTo>
                  <a:close/>
                  <a:moveTo>
                    <a:pt x="3109" y="3321"/>
                  </a:moveTo>
                  <a:cubicBezTo>
                    <a:pt x="3069" y="3321"/>
                    <a:pt x="3036" y="3288"/>
                    <a:pt x="3036" y="3248"/>
                  </a:cubicBezTo>
                  <a:cubicBezTo>
                    <a:pt x="3036" y="3208"/>
                    <a:pt x="3069" y="3174"/>
                    <a:pt x="3109" y="3174"/>
                  </a:cubicBezTo>
                  <a:cubicBezTo>
                    <a:pt x="3149" y="3174"/>
                    <a:pt x="3183" y="3208"/>
                    <a:pt x="3183" y="3248"/>
                  </a:cubicBezTo>
                  <a:cubicBezTo>
                    <a:pt x="3183" y="3288"/>
                    <a:pt x="3149" y="3321"/>
                    <a:pt x="3109" y="3321"/>
                  </a:cubicBezTo>
                  <a:close/>
                  <a:moveTo>
                    <a:pt x="3183" y="3035"/>
                  </a:moveTo>
                  <a:cubicBezTo>
                    <a:pt x="3183" y="3076"/>
                    <a:pt x="3149" y="3109"/>
                    <a:pt x="3109" y="3109"/>
                  </a:cubicBezTo>
                  <a:cubicBezTo>
                    <a:pt x="3069" y="3109"/>
                    <a:pt x="3036" y="3076"/>
                    <a:pt x="3036" y="3035"/>
                  </a:cubicBezTo>
                  <a:cubicBezTo>
                    <a:pt x="3036" y="2845"/>
                    <a:pt x="3036" y="2845"/>
                    <a:pt x="3036" y="2845"/>
                  </a:cubicBezTo>
                  <a:cubicBezTo>
                    <a:pt x="3036" y="2804"/>
                    <a:pt x="3069" y="2771"/>
                    <a:pt x="3109" y="2771"/>
                  </a:cubicBezTo>
                  <a:cubicBezTo>
                    <a:pt x="3149" y="2771"/>
                    <a:pt x="3183" y="2804"/>
                    <a:pt x="3183" y="2845"/>
                  </a:cubicBezTo>
                  <a:cubicBezTo>
                    <a:pt x="3183" y="3035"/>
                    <a:pt x="3183" y="3035"/>
                    <a:pt x="3183" y="3035"/>
                  </a:cubicBezTo>
                  <a:close/>
                  <a:moveTo>
                    <a:pt x="3766" y="3080"/>
                  </a:moveTo>
                  <a:cubicBezTo>
                    <a:pt x="3754" y="3104"/>
                    <a:pt x="3729" y="3121"/>
                    <a:pt x="3700" y="3121"/>
                  </a:cubicBezTo>
                  <a:cubicBezTo>
                    <a:pt x="3660" y="3121"/>
                    <a:pt x="3627" y="3088"/>
                    <a:pt x="3627" y="3047"/>
                  </a:cubicBezTo>
                  <a:cubicBezTo>
                    <a:pt x="3627" y="2709"/>
                    <a:pt x="3627" y="2709"/>
                    <a:pt x="3627" y="2709"/>
                  </a:cubicBezTo>
                  <a:cubicBezTo>
                    <a:pt x="3627" y="2668"/>
                    <a:pt x="3660" y="2634"/>
                    <a:pt x="3700" y="2634"/>
                  </a:cubicBezTo>
                  <a:cubicBezTo>
                    <a:pt x="3729" y="2634"/>
                    <a:pt x="3755" y="2652"/>
                    <a:pt x="3767" y="2676"/>
                  </a:cubicBezTo>
                  <a:cubicBezTo>
                    <a:pt x="3766" y="3080"/>
                    <a:pt x="3766" y="3080"/>
                    <a:pt x="3766" y="3080"/>
                  </a:cubicBezTo>
                  <a:close/>
                  <a:moveTo>
                    <a:pt x="3767" y="2493"/>
                  </a:moveTo>
                  <a:cubicBezTo>
                    <a:pt x="3758" y="2524"/>
                    <a:pt x="3729" y="2546"/>
                    <a:pt x="3696" y="2546"/>
                  </a:cubicBezTo>
                  <a:cubicBezTo>
                    <a:pt x="3655" y="2546"/>
                    <a:pt x="3622" y="2514"/>
                    <a:pt x="3622" y="2473"/>
                  </a:cubicBezTo>
                  <a:cubicBezTo>
                    <a:pt x="3622" y="2432"/>
                    <a:pt x="3655" y="2399"/>
                    <a:pt x="3696" y="2399"/>
                  </a:cubicBezTo>
                  <a:cubicBezTo>
                    <a:pt x="3729" y="2399"/>
                    <a:pt x="3758" y="2423"/>
                    <a:pt x="3767" y="2453"/>
                  </a:cubicBezTo>
                  <a:cubicBezTo>
                    <a:pt x="3767" y="2493"/>
                    <a:pt x="3767" y="2493"/>
                    <a:pt x="3767" y="2493"/>
                  </a:cubicBezTo>
                  <a:close/>
                  <a:moveTo>
                    <a:pt x="3992" y="3593"/>
                  </a:moveTo>
                  <a:cubicBezTo>
                    <a:pt x="3951" y="3593"/>
                    <a:pt x="3918" y="3560"/>
                    <a:pt x="3918" y="3520"/>
                  </a:cubicBezTo>
                  <a:cubicBezTo>
                    <a:pt x="3918" y="3479"/>
                    <a:pt x="3951" y="3446"/>
                    <a:pt x="3992" y="3446"/>
                  </a:cubicBezTo>
                  <a:cubicBezTo>
                    <a:pt x="4032" y="3446"/>
                    <a:pt x="4065" y="3479"/>
                    <a:pt x="4065" y="3520"/>
                  </a:cubicBezTo>
                  <a:cubicBezTo>
                    <a:pt x="4065" y="3560"/>
                    <a:pt x="4032" y="3593"/>
                    <a:pt x="3992" y="3593"/>
                  </a:cubicBezTo>
                  <a:close/>
                  <a:moveTo>
                    <a:pt x="4267" y="3321"/>
                  </a:moveTo>
                  <a:cubicBezTo>
                    <a:pt x="4227" y="3321"/>
                    <a:pt x="4194" y="3288"/>
                    <a:pt x="4194" y="3248"/>
                  </a:cubicBezTo>
                  <a:cubicBezTo>
                    <a:pt x="4194" y="3208"/>
                    <a:pt x="4227" y="3174"/>
                    <a:pt x="4267" y="3174"/>
                  </a:cubicBezTo>
                  <a:cubicBezTo>
                    <a:pt x="4308" y="3174"/>
                    <a:pt x="4341" y="3208"/>
                    <a:pt x="4341" y="3248"/>
                  </a:cubicBezTo>
                  <a:cubicBezTo>
                    <a:pt x="4341" y="3288"/>
                    <a:pt x="4308" y="3321"/>
                    <a:pt x="4267" y="3321"/>
                  </a:cubicBezTo>
                  <a:close/>
                  <a:moveTo>
                    <a:pt x="4341" y="3035"/>
                  </a:moveTo>
                  <a:cubicBezTo>
                    <a:pt x="4341" y="3076"/>
                    <a:pt x="4308" y="3109"/>
                    <a:pt x="4267" y="3109"/>
                  </a:cubicBezTo>
                  <a:cubicBezTo>
                    <a:pt x="4227" y="3109"/>
                    <a:pt x="4194" y="3076"/>
                    <a:pt x="4194" y="3035"/>
                  </a:cubicBezTo>
                  <a:cubicBezTo>
                    <a:pt x="4194" y="2845"/>
                    <a:pt x="4194" y="2845"/>
                    <a:pt x="4194" y="2845"/>
                  </a:cubicBezTo>
                  <a:cubicBezTo>
                    <a:pt x="4194" y="2804"/>
                    <a:pt x="4227" y="2771"/>
                    <a:pt x="4267" y="2771"/>
                  </a:cubicBezTo>
                  <a:cubicBezTo>
                    <a:pt x="4308" y="2771"/>
                    <a:pt x="4341" y="2804"/>
                    <a:pt x="4341" y="2845"/>
                  </a:cubicBezTo>
                  <a:cubicBezTo>
                    <a:pt x="4341" y="3035"/>
                    <a:pt x="4341" y="3035"/>
                    <a:pt x="4341" y="3035"/>
                  </a:cubicBezTo>
                  <a:close/>
                  <a:moveTo>
                    <a:pt x="4780" y="2473"/>
                  </a:moveTo>
                  <a:cubicBezTo>
                    <a:pt x="4780" y="2432"/>
                    <a:pt x="4813" y="2399"/>
                    <a:pt x="4854" y="2399"/>
                  </a:cubicBezTo>
                  <a:cubicBezTo>
                    <a:pt x="4894" y="2399"/>
                    <a:pt x="4927" y="2432"/>
                    <a:pt x="4927" y="2473"/>
                  </a:cubicBezTo>
                  <a:cubicBezTo>
                    <a:pt x="4927" y="2514"/>
                    <a:pt x="4894" y="2546"/>
                    <a:pt x="4854" y="2546"/>
                  </a:cubicBezTo>
                  <a:cubicBezTo>
                    <a:pt x="4813" y="2546"/>
                    <a:pt x="4780" y="2514"/>
                    <a:pt x="4780" y="2473"/>
                  </a:cubicBezTo>
                  <a:close/>
                  <a:moveTo>
                    <a:pt x="4932" y="3047"/>
                  </a:moveTo>
                  <a:cubicBezTo>
                    <a:pt x="4932" y="3088"/>
                    <a:pt x="4899" y="3121"/>
                    <a:pt x="4858" y="3121"/>
                  </a:cubicBezTo>
                  <a:cubicBezTo>
                    <a:pt x="4818" y="3121"/>
                    <a:pt x="4785" y="3088"/>
                    <a:pt x="4785" y="3047"/>
                  </a:cubicBezTo>
                  <a:cubicBezTo>
                    <a:pt x="4785" y="2709"/>
                    <a:pt x="4785" y="2709"/>
                    <a:pt x="4785" y="2709"/>
                  </a:cubicBezTo>
                  <a:cubicBezTo>
                    <a:pt x="4785" y="2668"/>
                    <a:pt x="4818" y="2634"/>
                    <a:pt x="4858" y="2634"/>
                  </a:cubicBezTo>
                  <a:cubicBezTo>
                    <a:pt x="4899" y="2634"/>
                    <a:pt x="4932" y="2668"/>
                    <a:pt x="4932" y="2709"/>
                  </a:cubicBezTo>
                  <a:cubicBezTo>
                    <a:pt x="4932" y="3047"/>
                    <a:pt x="4932" y="3047"/>
                    <a:pt x="4932" y="3047"/>
                  </a:cubicBezTo>
                  <a:close/>
                  <a:moveTo>
                    <a:pt x="5518" y="3150"/>
                  </a:moveTo>
                  <a:cubicBezTo>
                    <a:pt x="5518" y="3191"/>
                    <a:pt x="5485" y="3224"/>
                    <a:pt x="5445" y="3224"/>
                  </a:cubicBezTo>
                  <a:cubicBezTo>
                    <a:pt x="5404" y="3224"/>
                    <a:pt x="5371" y="3191"/>
                    <a:pt x="5371" y="3150"/>
                  </a:cubicBezTo>
                  <a:cubicBezTo>
                    <a:pt x="5371" y="2959"/>
                    <a:pt x="5371" y="2959"/>
                    <a:pt x="5371" y="2959"/>
                  </a:cubicBezTo>
                  <a:cubicBezTo>
                    <a:pt x="5371" y="2919"/>
                    <a:pt x="5404" y="2886"/>
                    <a:pt x="5445" y="2886"/>
                  </a:cubicBezTo>
                  <a:cubicBezTo>
                    <a:pt x="5485" y="2886"/>
                    <a:pt x="5518" y="2919"/>
                    <a:pt x="5518" y="2960"/>
                  </a:cubicBezTo>
                  <a:cubicBezTo>
                    <a:pt x="5518" y="3150"/>
                    <a:pt x="5518" y="3150"/>
                    <a:pt x="5518" y="3150"/>
                  </a:cubicBezTo>
                  <a:close/>
                  <a:moveTo>
                    <a:pt x="5728" y="3177"/>
                  </a:moveTo>
                  <a:cubicBezTo>
                    <a:pt x="5687" y="3177"/>
                    <a:pt x="5654" y="3144"/>
                    <a:pt x="5654" y="3103"/>
                  </a:cubicBezTo>
                  <a:cubicBezTo>
                    <a:pt x="5654" y="3062"/>
                    <a:pt x="5687" y="3029"/>
                    <a:pt x="5728" y="3029"/>
                  </a:cubicBezTo>
                  <a:cubicBezTo>
                    <a:pt x="5769" y="3029"/>
                    <a:pt x="5801" y="3062"/>
                    <a:pt x="5801" y="3103"/>
                  </a:cubicBezTo>
                  <a:cubicBezTo>
                    <a:pt x="5801" y="3144"/>
                    <a:pt x="5769" y="3177"/>
                    <a:pt x="5728" y="3177"/>
                  </a:cubicBezTo>
                  <a:close/>
                  <a:moveTo>
                    <a:pt x="6379" y="3187"/>
                  </a:moveTo>
                  <a:cubicBezTo>
                    <a:pt x="6379" y="3228"/>
                    <a:pt x="6346" y="3261"/>
                    <a:pt x="6305" y="3261"/>
                  </a:cubicBezTo>
                  <a:cubicBezTo>
                    <a:pt x="6264" y="3261"/>
                    <a:pt x="6232" y="3228"/>
                    <a:pt x="6232" y="3187"/>
                  </a:cubicBezTo>
                  <a:cubicBezTo>
                    <a:pt x="6232" y="2997"/>
                    <a:pt x="6232" y="2997"/>
                    <a:pt x="6232" y="2997"/>
                  </a:cubicBezTo>
                  <a:cubicBezTo>
                    <a:pt x="6232" y="2956"/>
                    <a:pt x="6264" y="2922"/>
                    <a:pt x="6305" y="2922"/>
                  </a:cubicBezTo>
                  <a:cubicBezTo>
                    <a:pt x="6346" y="2922"/>
                    <a:pt x="6379" y="2956"/>
                    <a:pt x="6379" y="2997"/>
                  </a:cubicBezTo>
                  <a:cubicBezTo>
                    <a:pt x="6379" y="3187"/>
                    <a:pt x="6379" y="3187"/>
                    <a:pt x="6379" y="3187"/>
                  </a:cubicBezTo>
                  <a:close/>
                  <a:moveTo>
                    <a:pt x="6305" y="2862"/>
                  </a:moveTo>
                  <a:cubicBezTo>
                    <a:pt x="6264" y="2862"/>
                    <a:pt x="6232" y="2829"/>
                    <a:pt x="6232" y="2788"/>
                  </a:cubicBezTo>
                  <a:cubicBezTo>
                    <a:pt x="6232" y="2747"/>
                    <a:pt x="6264" y="2714"/>
                    <a:pt x="6305" y="2714"/>
                  </a:cubicBezTo>
                  <a:cubicBezTo>
                    <a:pt x="6346" y="2714"/>
                    <a:pt x="6379" y="2747"/>
                    <a:pt x="6379" y="2788"/>
                  </a:cubicBezTo>
                  <a:cubicBezTo>
                    <a:pt x="6379" y="2829"/>
                    <a:pt x="6346" y="2862"/>
                    <a:pt x="6305" y="2862"/>
                  </a:cubicBezTo>
                  <a:close/>
                  <a:moveTo>
                    <a:pt x="6600" y="3593"/>
                  </a:moveTo>
                  <a:cubicBezTo>
                    <a:pt x="6559" y="3593"/>
                    <a:pt x="6526" y="3560"/>
                    <a:pt x="6526" y="3520"/>
                  </a:cubicBezTo>
                  <a:cubicBezTo>
                    <a:pt x="6526" y="3479"/>
                    <a:pt x="6559" y="3446"/>
                    <a:pt x="6600" y="3446"/>
                  </a:cubicBezTo>
                  <a:cubicBezTo>
                    <a:pt x="6640" y="3446"/>
                    <a:pt x="6673" y="3479"/>
                    <a:pt x="6673" y="3520"/>
                  </a:cubicBezTo>
                  <a:cubicBezTo>
                    <a:pt x="6673" y="3560"/>
                    <a:pt x="6640" y="3593"/>
                    <a:pt x="6600" y="3593"/>
                  </a:cubicBezTo>
                  <a:close/>
                  <a:moveTo>
                    <a:pt x="6875" y="3321"/>
                  </a:moveTo>
                  <a:cubicBezTo>
                    <a:pt x="6835" y="3321"/>
                    <a:pt x="6802" y="3288"/>
                    <a:pt x="6802" y="3248"/>
                  </a:cubicBezTo>
                  <a:cubicBezTo>
                    <a:pt x="6802" y="3208"/>
                    <a:pt x="6835" y="3174"/>
                    <a:pt x="6875" y="3174"/>
                  </a:cubicBezTo>
                  <a:cubicBezTo>
                    <a:pt x="6916" y="3174"/>
                    <a:pt x="6949" y="3208"/>
                    <a:pt x="6949" y="3248"/>
                  </a:cubicBezTo>
                  <a:cubicBezTo>
                    <a:pt x="6949" y="3288"/>
                    <a:pt x="6916" y="3321"/>
                    <a:pt x="6875" y="3321"/>
                  </a:cubicBezTo>
                  <a:close/>
                  <a:moveTo>
                    <a:pt x="6949" y="3035"/>
                  </a:moveTo>
                  <a:cubicBezTo>
                    <a:pt x="6949" y="3076"/>
                    <a:pt x="6916" y="3109"/>
                    <a:pt x="6875" y="3109"/>
                  </a:cubicBezTo>
                  <a:cubicBezTo>
                    <a:pt x="6835" y="3109"/>
                    <a:pt x="6802" y="3076"/>
                    <a:pt x="6802" y="3035"/>
                  </a:cubicBezTo>
                  <a:cubicBezTo>
                    <a:pt x="6802" y="2845"/>
                    <a:pt x="6802" y="2845"/>
                    <a:pt x="6802" y="2845"/>
                  </a:cubicBezTo>
                  <a:cubicBezTo>
                    <a:pt x="6802" y="2804"/>
                    <a:pt x="6835" y="2771"/>
                    <a:pt x="6875" y="2771"/>
                  </a:cubicBezTo>
                  <a:cubicBezTo>
                    <a:pt x="6916" y="2771"/>
                    <a:pt x="6949" y="2804"/>
                    <a:pt x="6949" y="2845"/>
                  </a:cubicBezTo>
                  <a:cubicBezTo>
                    <a:pt x="6949" y="3035"/>
                    <a:pt x="6949" y="3035"/>
                    <a:pt x="6949" y="3035"/>
                  </a:cubicBezTo>
                  <a:close/>
                  <a:moveTo>
                    <a:pt x="7388" y="2473"/>
                  </a:moveTo>
                  <a:cubicBezTo>
                    <a:pt x="7388" y="2432"/>
                    <a:pt x="7422" y="2399"/>
                    <a:pt x="7462" y="2399"/>
                  </a:cubicBezTo>
                  <a:cubicBezTo>
                    <a:pt x="7502" y="2399"/>
                    <a:pt x="7535" y="2432"/>
                    <a:pt x="7535" y="2473"/>
                  </a:cubicBezTo>
                  <a:cubicBezTo>
                    <a:pt x="7535" y="2514"/>
                    <a:pt x="7502" y="2546"/>
                    <a:pt x="7462" y="2546"/>
                  </a:cubicBezTo>
                  <a:cubicBezTo>
                    <a:pt x="7422" y="2546"/>
                    <a:pt x="7388" y="2514"/>
                    <a:pt x="7388" y="2473"/>
                  </a:cubicBezTo>
                  <a:close/>
                  <a:moveTo>
                    <a:pt x="7540" y="3047"/>
                  </a:moveTo>
                  <a:cubicBezTo>
                    <a:pt x="7540" y="3088"/>
                    <a:pt x="7507" y="3121"/>
                    <a:pt x="7466" y="3121"/>
                  </a:cubicBezTo>
                  <a:cubicBezTo>
                    <a:pt x="7426" y="3121"/>
                    <a:pt x="7393" y="3088"/>
                    <a:pt x="7393" y="3047"/>
                  </a:cubicBezTo>
                  <a:cubicBezTo>
                    <a:pt x="7393" y="2709"/>
                    <a:pt x="7393" y="2709"/>
                    <a:pt x="7393" y="2709"/>
                  </a:cubicBezTo>
                  <a:cubicBezTo>
                    <a:pt x="7393" y="2668"/>
                    <a:pt x="7426" y="2634"/>
                    <a:pt x="7466" y="2634"/>
                  </a:cubicBezTo>
                  <a:cubicBezTo>
                    <a:pt x="7507" y="2634"/>
                    <a:pt x="7540" y="2668"/>
                    <a:pt x="7540" y="2709"/>
                  </a:cubicBezTo>
                  <a:cubicBezTo>
                    <a:pt x="7540" y="3047"/>
                    <a:pt x="7540" y="3047"/>
                    <a:pt x="7540" y="3047"/>
                  </a:cubicBezTo>
                  <a:close/>
                  <a:moveTo>
                    <a:pt x="7455" y="409"/>
                  </a:moveTo>
                  <a:cubicBezTo>
                    <a:pt x="7495" y="409"/>
                    <a:pt x="7529" y="442"/>
                    <a:pt x="7529" y="483"/>
                  </a:cubicBezTo>
                  <a:cubicBezTo>
                    <a:pt x="7529" y="523"/>
                    <a:pt x="7495" y="556"/>
                    <a:pt x="7455" y="556"/>
                  </a:cubicBezTo>
                  <a:cubicBezTo>
                    <a:pt x="7414" y="556"/>
                    <a:pt x="7382" y="523"/>
                    <a:pt x="7382" y="483"/>
                  </a:cubicBezTo>
                  <a:cubicBezTo>
                    <a:pt x="7382" y="442"/>
                    <a:pt x="7414" y="409"/>
                    <a:pt x="7455" y="409"/>
                  </a:cubicBezTo>
                  <a:close/>
                  <a:moveTo>
                    <a:pt x="7179" y="681"/>
                  </a:moveTo>
                  <a:cubicBezTo>
                    <a:pt x="7219" y="681"/>
                    <a:pt x="7253" y="714"/>
                    <a:pt x="7253" y="754"/>
                  </a:cubicBezTo>
                  <a:cubicBezTo>
                    <a:pt x="7253" y="794"/>
                    <a:pt x="7219" y="828"/>
                    <a:pt x="7179" y="828"/>
                  </a:cubicBezTo>
                  <a:cubicBezTo>
                    <a:pt x="7139" y="828"/>
                    <a:pt x="7105" y="794"/>
                    <a:pt x="7105" y="754"/>
                  </a:cubicBezTo>
                  <a:cubicBezTo>
                    <a:pt x="7105" y="714"/>
                    <a:pt x="7139" y="681"/>
                    <a:pt x="7179" y="681"/>
                  </a:cubicBezTo>
                  <a:close/>
                  <a:moveTo>
                    <a:pt x="7105" y="967"/>
                  </a:moveTo>
                  <a:cubicBezTo>
                    <a:pt x="7105" y="926"/>
                    <a:pt x="7139" y="894"/>
                    <a:pt x="7179" y="894"/>
                  </a:cubicBezTo>
                  <a:cubicBezTo>
                    <a:pt x="7219" y="894"/>
                    <a:pt x="7253" y="926"/>
                    <a:pt x="7253" y="967"/>
                  </a:cubicBezTo>
                  <a:cubicBezTo>
                    <a:pt x="7253" y="1157"/>
                    <a:pt x="7253" y="1157"/>
                    <a:pt x="7253" y="1157"/>
                  </a:cubicBezTo>
                  <a:cubicBezTo>
                    <a:pt x="7253" y="1198"/>
                    <a:pt x="7219" y="1231"/>
                    <a:pt x="7179" y="1231"/>
                  </a:cubicBezTo>
                  <a:cubicBezTo>
                    <a:pt x="7139" y="1231"/>
                    <a:pt x="7105" y="1198"/>
                    <a:pt x="7105" y="1157"/>
                  </a:cubicBezTo>
                  <a:cubicBezTo>
                    <a:pt x="7105" y="967"/>
                    <a:pt x="7105" y="967"/>
                    <a:pt x="7105" y="967"/>
                  </a:cubicBezTo>
                  <a:close/>
                  <a:moveTo>
                    <a:pt x="6666" y="1529"/>
                  </a:moveTo>
                  <a:cubicBezTo>
                    <a:pt x="6666" y="1570"/>
                    <a:pt x="6633" y="1603"/>
                    <a:pt x="6592" y="1603"/>
                  </a:cubicBezTo>
                  <a:cubicBezTo>
                    <a:pt x="6552" y="1603"/>
                    <a:pt x="6519" y="1570"/>
                    <a:pt x="6519" y="1529"/>
                  </a:cubicBezTo>
                  <a:cubicBezTo>
                    <a:pt x="6519" y="1488"/>
                    <a:pt x="6552" y="1456"/>
                    <a:pt x="6592" y="1456"/>
                  </a:cubicBezTo>
                  <a:cubicBezTo>
                    <a:pt x="6633" y="1456"/>
                    <a:pt x="6666" y="1488"/>
                    <a:pt x="6666" y="1529"/>
                  </a:cubicBezTo>
                  <a:close/>
                  <a:moveTo>
                    <a:pt x="6514" y="955"/>
                  </a:moveTo>
                  <a:cubicBezTo>
                    <a:pt x="6514" y="914"/>
                    <a:pt x="6548" y="882"/>
                    <a:pt x="6588" y="882"/>
                  </a:cubicBezTo>
                  <a:cubicBezTo>
                    <a:pt x="6628" y="882"/>
                    <a:pt x="6661" y="914"/>
                    <a:pt x="6661" y="955"/>
                  </a:cubicBezTo>
                  <a:cubicBezTo>
                    <a:pt x="6661" y="1293"/>
                    <a:pt x="6661" y="1293"/>
                    <a:pt x="6661" y="1293"/>
                  </a:cubicBezTo>
                  <a:cubicBezTo>
                    <a:pt x="6661" y="1334"/>
                    <a:pt x="6628" y="1368"/>
                    <a:pt x="6588" y="1368"/>
                  </a:cubicBezTo>
                  <a:cubicBezTo>
                    <a:pt x="6548" y="1368"/>
                    <a:pt x="6514" y="1334"/>
                    <a:pt x="6514" y="1293"/>
                  </a:cubicBezTo>
                  <a:cubicBezTo>
                    <a:pt x="6514" y="955"/>
                    <a:pt x="6514" y="955"/>
                    <a:pt x="6514" y="955"/>
                  </a:cubicBezTo>
                  <a:close/>
                  <a:moveTo>
                    <a:pt x="5928" y="852"/>
                  </a:moveTo>
                  <a:cubicBezTo>
                    <a:pt x="5928" y="811"/>
                    <a:pt x="5961" y="778"/>
                    <a:pt x="6001" y="778"/>
                  </a:cubicBezTo>
                  <a:cubicBezTo>
                    <a:pt x="6042" y="778"/>
                    <a:pt x="6075" y="811"/>
                    <a:pt x="6075" y="852"/>
                  </a:cubicBezTo>
                  <a:cubicBezTo>
                    <a:pt x="6075" y="1043"/>
                    <a:pt x="6075" y="1043"/>
                    <a:pt x="6075" y="1043"/>
                  </a:cubicBezTo>
                  <a:cubicBezTo>
                    <a:pt x="6075" y="1083"/>
                    <a:pt x="6042" y="1117"/>
                    <a:pt x="6001" y="1117"/>
                  </a:cubicBezTo>
                  <a:cubicBezTo>
                    <a:pt x="5961" y="1117"/>
                    <a:pt x="5928" y="1083"/>
                    <a:pt x="5928" y="1042"/>
                  </a:cubicBezTo>
                  <a:cubicBezTo>
                    <a:pt x="5928" y="852"/>
                    <a:pt x="5928" y="852"/>
                    <a:pt x="5928" y="852"/>
                  </a:cubicBezTo>
                  <a:close/>
                  <a:moveTo>
                    <a:pt x="5718" y="826"/>
                  </a:moveTo>
                  <a:cubicBezTo>
                    <a:pt x="5759" y="826"/>
                    <a:pt x="5792" y="858"/>
                    <a:pt x="5792" y="899"/>
                  </a:cubicBezTo>
                  <a:cubicBezTo>
                    <a:pt x="5792" y="940"/>
                    <a:pt x="5759" y="973"/>
                    <a:pt x="5718" y="973"/>
                  </a:cubicBezTo>
                  <a:cubicBezTo>
                    <a:pt x="5678" y="973"/>
                    <a:pt x="5645" y="940"/>
                    <a:pt x="5645" y="899"/>
                  </a:cubicBezTo>
                  <a:cubicBezTo>
                    <a:pt x="5645" y="858"/>
                    <a:pt x="5678" y="826"/>
                    <a:pt x="5718" y="826"/>
                  </a:cubicBezTo>
                  <a:close/>
                  <a:moveTo>
                    <a:pt x="5068" y="815"/>
                  </a:moveTo>
                  <a:cubicBezTo>
                    <a:pt x="5068" y="774"/>
                    <a:pt x="5101" y="742"/>
                    <a:pt x="5142" y="742"/>
                  </a:cubicBezTo>
                  <a:cubicBezTo>
                    <a:pt x="5182" y="742"/>
                    <a:pt x="5215" y="774"/>
                    <a:pt x="5215" y="815"/>
                  </a:cubicBezTo>
                  <a:cubicBezTo>
                    <a:pt x="5215" y="1006"/>
                    <a:pt x="5215" y="1006"/>
                    <a:pt x="5215" y="1006"/>
                  </a:cubicBezTo>
                  <a:cubicBezTo>
                    <a:pt x="5215" y="1046"/>
                    <a:pt x="5182" y="1080"/>
                    <a:pt x="5142" y="1080"/>
                  </a:cubicBezTo>
                  <a:cubicBezTo>
                    <a:pt x="5101" y="1080"/>
                    <a:pt x="5068" y="1046"/>
                    <a:pt x="5068" y="1006"/>
                  </a:cubicBezTo>
                  <a:cubicBezTo>
                    <a:pt x="5068" y="815"/>
                    <a:pt x="5068" y="815"/>
                    <a:pt x="5068" y="815"/>
                  </a:cubicBezTo>
                  <a:close/>
                  <a:moveTo>
                    <a:pt x="5142" y="1141"/>
                  </a:moveTo>
                  <a:cubicBezTo>
                    <a:pt x="5182" y="1141"/>
                    <a:pt x="5215" y="1173"/>
                    <a:pt x="5215" y="1214"/>
                  </a:cubicBezTo>
                  <a:cubicBezTo>
                    <a:pt x="5215" y="1255"/>
                    <a:pt x="5182" y="1288"/>
                    <a:pt x="5142" y="1288"/>
                  </a:cubicBezTo>
                  <a:cubicBezTo>
                    <a:pt x="5101" y="1288"/>
                    <a:pt x="5068" y="1255"/>
                    <a:pt x="5068" y="1214"/>
                  </a:cubicBezTo>
                  <a:cubicBezTo>
                    <a:pt x="5068" y="1173"/>
                    <a:pt x="5101" y="1141"/>
                    <a:pt x="5142" y="1141"/>
                  </a:cubicBezTo>
                  <a:close/>
                  <a:moveTo>
                    <a:pt x="4846" y="409"/>
                  </a:moveTo>
                  <a:cubicBezTo>
                    <a:pt x="4887" y="409"/>
                    <a:pt x="4920" y="442"/>
                    <a:pt x="4920" y="483"/>
                  </a:cubicBezTo>
                  <a:cubicBezTo>
                    <a:pt x="4920" y="523"/>
                    <a:pt x="4887" y="556"/>
                    <a:pt x="4846" y="556"/>
                  </a:cubicBezTo>
                  <a:cubicBezTo>
                    <a:pt x="4806" y="556"/>
                    <a:pt x="4773" y="523"/>
                    <a:pt x="4773" y="483"/>
                  </a:cubicBezTo>
                  <a:cubicBezTo>
                    <a:pt x="4773" y="442"/>
                    <a:pt x="4806" y="409"/>
                    <a:pt x="4846" y="409"/>
                  </a:cubicBezTo>
                  <a:close/>
                  <a:moveTo>
                    <a:pt x="4571" y="681"/>
                  </a:moveTo>
                  <a:cubicBezTo>
                    <a:pt x="4611" y="681"/>
                    <a:pt x="4644" y="714"/>
                    <a:pt x="4644" y="754"/>
                  </a:cubicBezTo>
                  <a:cubicBezTo>
                    <a:pt x="4644" y="794"/>
                    <a:pt x="4611" y="828"/>
                    <a:pt x="4571" y="828"/>
                  </a:cubicBezTo>
                  <a:cubicBezTo>
                    <a:pt x="4531" y="828"/>
                    <a:pt x="4497" y="794"/>
                    <a:pt x="4497" y="754"/>
                  </a:cubicBezTo>
                  <a:cubicBezTo>
                    <a:pt x="4497" y="714"/>
                    <a:pt x="4531" y="681"/>
                    <a:pt x="4571" y="681"/>
                  </a:cubicBezTo>
                  <a:close/>
                  <a:moveTo>
                    <a:pt x="4497" y="967"/>
                  </a:moveTo>
                  <a:cubicBezTo>
                    <a:pt x="4497" y="926"/>
                    <a:pt x="4531" y="894"/>
                    <a:pt x="4571" y="894"/>
                  </a:cubicBezTo>
                  <a:cubicBezTo>
                    <a:pt x="4611" y="894"/>
                    <a:pt x="4644" y="926"/>
                    <a:pt x="4644" y="967"/>
                  </a:cubicBezTo>
                  <a:cubicBezTo>
                    <a:pt x="4644" y="1157"/>
                    <a:pt x="4644" y="1157"/>
                    <a:pt x="4644" y="1157"/>
                  </a:cubicBezTo>
                  <a:cubicBezTo>
                    <a:pt x="4644" y="1198"/>
                    <a:pt x="4611" y="1231"/>
                    <a:pt x="4571" y="1231"/>
                  </a:cubicBezTo>
                  <a:cubicBezTo>
                    <a:pt x="4531" y="1231"/>
                    <a:pt x="4497" y="1198"/>
                    <a:pt x="4497" y="1157"/>
                  </a:cubicBezTo>
                  <a:cubicBezTo>
                    <a:pt x="4497" y="967"/>
                    <a:pt x="4497" y="967"/>
                    <a:pt x="4497" y="967"/>
                  </a:cubicBezTo>
                  <a:close/>
                  <a:moveTo>
                    <a:pt x="3914" y="922"/>
                  </a:moveTo>
                  <a:cubicBezTo>
                    <a:pt x="3926" y="898"/>
                    <a:pt x="3951" y="882"/>
                    <a:pt x="3980" y="882"/>
                  </a:cubicBezTo>
                  <a:cubicBezTo>
                    <a:pt x="4020" y="882"/>
                    <a:pt x="4053" y="914"/>
                    <a:pt x="4053" y="955"/>
                  </a:cubicBezTo>
                  <a:cubicBezTo>
                    <a:pt x="4053" y="1293"/>
                    <a:pt x="4053" y="1293"/>
                    <a:pt x="4053" y="1293"/>
                  </a:cubicBezTo>
                  <a:cubicBezTo>
                    <a:pt x="4053" y="1334"/>
                    <a:pt x="4020" y="1368"/>
                    <a:pt x="3980" y="1368"/>
                  </a:cubicBezTo>
                  <a:cubicBezTo>
                    <a:pt x="3951" y="1368"/>
                    <a:pt x="3925" y="1350"/>
                    <a:pt x="3913" y="1326"/>
                  </a:cubicBezTo>
                  <a:cubicBezTo>
                    <a:pt x="3914" y="922"/>
                    <a:pt x="3914" y="922"/>
                    <a:pt x="3914" y="922"/>
                  </a:cubicBezTo>
                  <a:close/>
                  <a:moveTo>
                    <a:pt x="3913" y="1509"/>
                  </a:moveTo>
                  <a:cubicBezTo>
                    <a:pt x="3922" y="1478"/>
                    <a:pt x="3951" y="1456"/>
                    <a:pt x="3984" y="1456"/>
                  </a:cubicBezTo>
                  <a:cubicBezTo>
                    <a:pt x="4025" y="1456"/>
                    <a:pt x="4058" y="1488"/>
                    <a:pt x="4058" y="1529"/>
                  </a:cubicBezTo>
                  <a:cubicBezTo>
                    <a:pt x="4058" y="1570"/>
                    <a:pt x="4025" y="1603"/>
                    <a:pt x="3984" y="1603"/>
                  </a:cubicBezTo>
                  <a:cubicBezTo>
                    <a:pt x="3951" y="1603"/>
                    <a:pt x="3922" y="1580"/>
                    <a:pt x="3913" y="1549"/>
                  </a:cubicBezTo>
                  <a:cubicBezTo>
                    <a:pt x="3913" y="1509"/>
                    <a:pt x="3913" y="1509"/>
                    <a:pt x="3913" y="1509"/>
                  </a:cubicBezTo>
                  <a:close/>
                  <a:moveTo>
                    <a:pt x="3688" y="409"/>
                  </a:moveTo>
                  <a:cubicBezTo>
                    <a:pt x="3729" y="409"/>
                    <a:pt x="3762" y="442"/>
                    <a:pt x="3762" y="483"/>
                  </a:cubicBezTo>
                  <a:cubicBezTo>
                    <a:pt x="3762" y="523"/>
                    <a:pt x="3729" y="556"/>
                    <a:pt x="3688" y="556"/>
                  </a:cubicBezTo>
                  <a:cubicBezTo>
                    <a:pt x="3648" y="556"/>
                    <a:pt x="3615" y="523"/>
                    <a:pt x="3615" y="483"/>
                  </a:cubicBezTo>
                  <a:cubicBezTo>
                    <a:pt x="3615" y="442"/>
                    <a:pt x="3648" y="409"/>
                    <a:pt x="3688" y="409"/>
                  </a:cubicBezTo>
                  <a:close/>
                  <a:moveTo>
                    <a:pt x="3413" y="681"/>
                  </a:moveTo>
                  <a:cubicBezTo>
                    <a:pt x="3453" y="681"/>
                    <a:pt x="3486" y="714"/>
                    <a:pt x="3486" y="754"/>
                  </a:cubicBezTo>
                  <a:cubicBezTo>
                    <a:pt x="3486" y="794"/>
                    <a:pt x="3453" y="828"/>
                    <a:pt x="3413" y="828"/>
                  </a:cubicBezTo>
                  <a:cubicBezTo>
                    <a:pt x="3372" y="828"/>
                    <a:pt x="3339" y="794"/>
                    <a:pt x="3339" y="754"/>
                  </a:cubicBezTo>
                  <a:cubicBezTo>
                    <a:pt x="3339" y="714"/>
                    <a:pt x="3372" y="681"/>
                    <a:pt x="3413" y="681"/>
                  </a:cubicBezTo>
                  <a:close/>
                  <a:moveTo>
                    <a:pt x="3339" y="967"/>
                  </a:moveTo>
                  <a:cubicBezTo>
                    <a:pt x="3339" y="926"/>
                    <a:pt x="3372" y="894"/>
                    <a:pt x="3413" y="894"/>
                  </a:cubicBezTo>
                  <a:cubicBezTo>
                    <a:pt x="3453" y="894"/>
                    <a:pt x="3486" y="926"/>
                    <a:pt x="3486" y="967"/>
                  </a:cubicBezTo>
                  <a:cubicBezTo>
                    <a:pt x="3486" y="1157"/>
                    <a:pt x="3486" y="1157"/>
                    <a:pt x="3486" y="1157"/>
                  </a:cubicBezTo>
                  <a:cubicBezTo>
                    <a:pt x="3486" y="1198"/>
                    <a:pt x="3453" y="1231"/>
                    <a:pt x="3413" y="1231"/>
                  </a:cubicBezTo>
                  <a:cubicBezTo>
                    <a:pt x="3372" y="1231"/>
                    <a:pt x="3339" y="1198"/>
                    <a:pt x="3339" y="1157"/>
                  </a:cubicBezTo>
                  <a:cubicBezTo>
                    <a:pt x="3339" y="967"/>
                    <a:pt x="3339" y="967"/>
                    <a:pt x="3339" y="967"/>
                  </a:cubicBezTo>
                  <a:close/>
                  <a:moveTo>
                    <a:pt x="2900" y="1529"/>
                  </a:moveTo>
                  <a:cubicBezTo>
                    <a:pt x="2900" y="1570"/>
                    <a:pt x="2867" y="1603"/>
                    <a:pt x="2826" y="1603"/>
                  </a:cubicBezTo>
                  <a:cubicBezTo>
                    <a:pt x="2786" y="1603"/>
                    <a:pt x="2753" y="1570"/>
                    <a:pt x="2753" y="1529"/>
                  </a:cubicBezTo>
                  <a:cubicBezTo>
                    <a:pt x="2753" y="1488"/>
                    <a:pt x="2786" y="1456"/>
                    <a:pt x="2826" y="1456"/>
                  </a:cubicBezTo>
                  <a:cubicBezTo>
                    <a:pt x="2867" y="1456"/>
                    <a:pt x="2900" y="1488"/>
                    <a:pt x="2900" y="1529"/>
                  </a:cubicBezTo>
                  <a:close/>
                  <a:moveTo>
                    <a:pt x="2748" y="955"/>
                  </a:moveTo>
                  <a:cubicBezTo>
                    <a:pt x="2748" y="914"/>
                    <a:pt x="2781" y="882"/>
                    <a:pt x="2822" y="882"/>
                  </a:cubicBezTo>
                  <a:cubicBezTo>
                    <a:pt x="2862" y="882"/>
                    <a:pt x="2895" y="914"/>
                    <a:pt x="2895" y="955"/>
                  </a:cubicBezTo>
                  <a:cubicBezTo>
                    <a:pt x="2895" y="1293"/>
                    <a:pt x="2895" y="1293"/>
                    <a:pt x="2895" y="1293"/>
                  </a:cubicBezTo>
                  <a:cubicBezTo>
                    <a:pt x="2895" y="1334"/>
                    <a:pt x="2862" y="1368"/>
                    <a:pt x="2822" y="1368"/>
                  </a:cubicBezTo>
                  <a:cubicBezTo>
                    <a:pt x="2781" y="1368"/>
                    <a:pt x="2748" y="1334"/>
                    <a:pt x="2748" y="1293"/>
                  </a:cubicBezTo>
                  <a:cubicBezTo>
                    <a:pt x="2748" y="955"/>
                    <a:pt x="2748" y="955"/>
                    <a:pt x="2748" y="955"/>
                  </a:cubicBezTo>
                  <a:close/>
                  <a:moveTo>
                    <a:pt x="2162" y="852"/>
                  </a:moveTo>
                  <a:cubicBezTo>
                    <a:pt x="2162" y="811"/>
                    <a:pt x="2195" y="778"/>
                    <a:pt x="2235" y="778"/>
                  </a:cubicBezTo>
                  <a:cubicBezTo>
                    <a:pt x="2276" y="778"/>
                    <a:pt x="2309" y="811"/>
                    <a:pt x="2309" y="852"/>
                  </a:cubicBezTo>
                  <a:cubicBezTo>
                    <a:pt x="2309" y="1043"/>
                    <a:pt x="2309" y="1043"/>
                    <a:pt x="2309" y="1043"/>
                  </a:cubicBezTo>
                  <a:cubicBezTo>
                    <a:pt x="2309" y="1083"/>
                    <a:pt x="2276" y="1117"/>
                    <a:pt x="2235" y="1117"/>
                  </a:cubicBezTo>
                  <a:cubicBezTo>
                    <a:pt x="2195" y="1117"/>
                    <a:pt x="2162" y="1083"/>
                    <a:pt x="2162" y="1042"/>
                  </a:cubicBezTo>
                  <a:cubicBezTo>
                    <a:pt x="2162" y="852"/>
                    <a:pt x="2162" y="852"/>
                    <a:pt x="2162" y="852"/>
                  </a:cubicBezTo>
                  <a:close/>
                  <a:moveTo>
                    <a:pt x="1952" y="826"/>
                  </a:moveTo>
                  <a:cubicBezTo>
                    <a:pt x="1993" y="826"/>
                    <a:pt x="2026" y="858"/>
                    <a:pt x="2026" y="899"/>
                  </a:cubicBezTo>
                  <a:cubicBezTo>
                    <a:pt x="2026" y="940"/>
                    <a:pt x="1993" y="973"/>
                    <a:pt x="1952" y="973"/>
                  </a:cubicBezTo>
                  <a:cubicBezTo>
                    <a:pt x="1911" y="973"/>
                    <a:pt x="1879" y="940"/>
                    <a:pt x="1879" y="899"/>
                  </a:cubicBezTo>
                  <a:cubicBezTo>
                    <a:pt x="1879" y="858"/>
                    <a:pt x="1911" y="826"/>
                    <a:pt x="1952" y="826"/>
                  </a:cubicBezTo>
                  <a:close/>
                  <a:moveTo>
                    <a:pt x="1301" y="815"/>
                  </a:moveTo>
                  <a:cubicBezTo>
                    <a:pt x="1301" y="774"/>
                    <a:pt x="1334" y="742"/>
                    <a:pt x="1375" y="742"/>
                  </a:cubicBezTo>
                  <a:cubicBezTo>
                    <a:pt x="1416" y="742"/>
                    <a:pt x="1448" y="774"/>
                    <a:pt x="1448" y="815"/>
                  </a:cubicBezTo>
                  <a:cubicBezTo>
                    <a:pt x="1448" y="1006"/>
                    <a:pt x="1448" y="1006"/>
                    <a:pt x="1448" y="1006"/>
                  </a:cubicBezTo>
                  <a:cubicBezTo>
                    <a:pt x="1448" y="1046"/>
                    <a:pt x="1416" y="1080"/>
                    <a:pt x="1375" y="1080"/>
                  </a:cubicBezTo>
                  <a:cubicBezTo>
                    <a:pt x="1334" y="1080"/>
                    <a:pt x="1301" y="1046"/>
                    <a:pt x="1301" y="1006"/>
                  </a:cubicBezTo>
                  <a:cubicBezTo>
                    <a:pt x="1301" y="815"/>
                    <a:pt x="1301" y="815"/>
                    <a:pt x="1301" y="815"/>
                  </a:cubicBezTo>
                  <a:close/>
                  <a:moveTo>
                    <a:pt x="1375" y="1141"/>
                  </a:moveTo>
                  <a:cubicBezTo>
                    <a:pt x="1416" y="1141"/>
                    <a:pt x="1448" y="1173"/>
                    <a:pt x="1448" y="1214"/>
                  </a:cubicBezTo>
                  <a:cubicBezTo>
                    <a:pt x="1448" y="1255"/>
                    <a:pt x="1416" y="1288"/>
                    <a:pt x="1375" y="1288"/>
                  </a:cubicBezTo>
                  <a:cubicBezTo>
                    <a:pt x="1334" y="1288"/>
                    <a:pt x="1301" y="1255"/>
                    <a:pt x="1301" y="1214"/>
                  </a:cubicBezTo>
                  <a:cubicBezTo>
                    <a:pt x="1301" y="1173"/>
                    <a:pt x="1334" y="1141"/>
                    <a:pt x="1375" y="1141"/>
                  </a:cubicBezTo>
                  <a:close/>
                  <a:moveTo>
                    <a:pt x="1080" y="409"/>
                  </a:moveTo>
                  <a:cubicBezTo>
                    <a:pt x="1121" y="409"/>
                    <a:pt x="1154" y="442"/>
                    <a:pt x="1154" y="483"/>
                  </a:cubicBezTo>
                  <a:cubicBezTo>
                    <a:pt x="1154" y="523"/>
                    <a:pt x="1121" y="556"/>
                    <a:pt x="1080" y="556"/>
                  </a:cubicBezTo>
                  <a:cubicBezTo>
                    <a:pt x="1040" y="556"/>
                    <a:pt x="1007" y="523"/>
                    <a:pt x="1007" y="483"/>
                  </a:cubicBezTo>
                  <a:cubicBezTo>
                    <a:pt x="1007" y="442"/>
                    <a:pt x="1040" y="409"/>
                    <a:pt x="1080" y="409"/>
                  </a:cubicBezTo>
                  <a:close/>
                  <a:moveTo>
                    <a:pt x="805" y="681"/>
                  </a:moveTo>
                  <a:cubicBezTo>
                    <a:pt x="845" y="681"/>
                    <a:pt x="878" y="714"/>
                    <a:pt x="878" y="754"/>
                  </a:cubicBezTo>
                  <a:cubicBezTo>
                    <a:pt x="878" y="794"/>
                    <a:pt x="845" y="828"/>
                    <a:pt x="805" y="828"/>
                  </a:cubicBezTo>
                  <a:cubicBezTo>
                    <a:pt x="764" y="828"/>
                    <a:pt x="731" y="794"/>
                    <a:pt x="731" y="754"/>
                  </a:cubicBezTo>
                  <a:cubicBezTo>
                    <a:pt x="731" y="714"/>
                    <a:pt x="764" y="681"/>
                    <a:pt x="805" y="681"/>
                  </a:cubicBezTo>
                  <a:close/>
                  <a:moveTo>
                    <a:pt x="731" y="967"/>
                  </a:moveTo>
                  <a:cubicBezTo>
                    <a:pt x="731" y="926"/>
                    <a:pt x="764" y="894"/>
                    <a:pt x="805" y="894"/>
                  </a:cubicBezTo>
                  <a:cubicBezTo>
                    <a:pt x="845" y="894"/>
                    <a:pt x="878" y="926"/>
                    <a:pt x="878" y="967"/>
                  </a:cubicBezTo>
                  <a:cubicBezTo>
                    <a:pt x="878" y="1157"/>
                    <a:pt x="878" y="1157"/>
                    <a:pt x="878" y="1157"/>
                  </a:cubicBezTo>
                  <a:cubicBezTo>
                    <a:pt x="878" y="1198"/>
                    <a:pt x="845" y="1231"/>
                    <a:pt x="805" y="1231"/>
                  </a:cubicBezTo>
                  <a:cubicBezTo>
                    <a:pt x="764" y="1231"/>
                    <a:pt x="731" y="1198"/>
                    <a:pt x="731" y="1157"/>
                  </a:cubicBezTo>
                  <a:cubicBezTo>
                    <a:pt x="731" y="967"/>
                    <a:pt x="731" y="967"/>
                    <a:pt x="731" y="967"/>
                  </a:cubicBezTo>
                  <a:close/>
                  <a:moveTo>
                    <a:pt x="292" y="1529"/>
                  </a:moveTo>
                  <a:cubicBezTo>
                    <a:pt x="292" y="1570"/>
                    <a:pt x="258" y="1603"/>
                    <a:pt x="218" y="1603"/>
                  </a:cubicBezTo>
                  <a:cubicBezTo>
                    <a:pt x="178" y="1603"/>
                    <a:pt x="145" y="1570"/>
                    <a:pt x="145" y="1529"/>
                  </a:cubicBezTo>
                  <a:cubicBezTo>
                    <a:pt x="145" y="1488"/>
                    <a:pt x="178" y="1456"/>
                    <a:pt x="218" y="1456"/>
                  </a:cubicBezTo>
                  <a:cubicBezTo>
                    <a:pt x="258" y="1456"/>
                    <a:pt x="292" y="1488"/>
                    <a:pt x="292" y="1529"/>
                  </a:cubicBezTo>
                  <a:close/>
                  <a:moveTo>
                    <a:pt x="140" y="955"/>
                  </a:moveTo>
                  <a:cubicBezTo>
                    <a:pt x="140" y="914"/>
                    <a:pt x="173" y="882"/>
                    <a:pt x="214" y="882"/>
                  </a:cubicBezTo>
                  <a:cubicBezTo>
                    <a:pt x="254" y="882"/>
                    <a:pt x="287" y="914"/>
                    <a:pt x="287" y="955"/>
                  </a:cubicBezTo>
                  <a:cubicBezTo>
                    <a:pt x="287" y="1293"/>
                    <a:pt x="287" y="1293"/>
                    <a:pt x="287" y="1293"/>
                  </a:cubicBezTo>
                  <a:cubicBezTo>
                    <a:pt x="287" y="1334"/>
                    <a:pt x="254" y="1368"/>
                    <a:pt x="214" y="1368"/>
                  </a:cubicBezTo>
                  <a:cubicBezTo>
                    <a:pt x="173" y="1368"/>
                    <a:pt x="140" y="1334"/>
                    <a:pt x="140" y="1293"/>
                  </a:cubicBezTo>
                  <a:cubicBezTo>
                    <a:pt x="140" y="955"/>
                    <a:pt x="140" y="955"/>
                    <a:pt x="140" y="95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0" name="Freeform 44"/>
            <p:cNvSpPr>
              <a:spLocks/>
            </p:cNvSpPr>
            <p:nvPr userDrawn="1"/>
          </p:nvSpPr>
          <p:spPr bwMode="auto">
            <a:xfrm>
              <a:off x="2070100" y="1039813"/>
              <a:ext cx="176213" cy="579438"/>
            </a:xfrm>
            <a:custGeom>
              <a:avLst/>
              <a:gdLst>
                <a:gd name="T0" fmla="*/ 73 w 147"/>
                <a:gd name="T1" fmla="*/ 486 h 486"/>
                <a:gd name="T2" fmla="*/ 147 w 147"/>
                <a:gd name="T3" fmla="*/ 412 h 486"/>
                <a:gd name="T4" fmla="*/ 147 w 147"/>
                <a:gd name="T5" fmla="*/ 74 h 486"/>
                <a:gd name="T6" fmla="*/ 73 w 147"/>
                <a:gd name="T7" fmla="*/ 0 h 486"/>
                <a:gd name="T8" fmla="*/ 0 w 147"/>
                <a:gd name="T9" fmla="*/ 74 h 486"/>
                <a:gd name="T10" fmla="*/ 0 w 147"/>
                <a:gd name="T11" fmla="*/ 412 h 486"/>
                <a:gd name="T12" fmla="*/ 73 w 1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147" h="486">
                  <a:moveTo>
                    <a:pt x="73" y="486"/>
                  </a:moveTo>
                  <a:cubicBezTo>
                    <a:pt x="113" y="486"/>
                    <a:pt x="147" y="453"/>
                    <a:pt x="147" y="412"/>
                  </a:cubicBezTo>
                  <a:cubicBezTo>
                    <a:pt x="147" y="412"/>
                    <a:pt x="147" y="412"/>
                    <a:pt x="147" y="74"/>
                  </a:cubicBezTo>
                  <a:cubicBezTo>
                    <a:pt x="147" y="33"/>
                    <a:pt x="113" y="0"/>
                    <a:pt x="73" y="0"/>
                  </a:cubicBezTo>
                  <a:cubicBezTo>
                    <a:pt x="32" y="0"/>
                    <a:pt x="0" y="33"/>
                    <a:pt x="0" y="74"/>
                  </a:cubicBezTo>
                  <a:cubicBezTo>
                    <a:pt x="0" y="74"/>
                    <a:pt x="0" y="74"/>
                    <a:pt x="0" y="412"/>
                  </a:cubicBezTo>
                  <a:cubicBezTo>
                    <a:pt x="0" y="453"/>
                    <a:pt x="32" y="486"/>
                    <a:pt x="73" y="48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1" name="Freeform 45"/>
            <p:cNvSpPr>
              <a:spLocks/>
            </p:cNvSpPr>
            <p:nvPr userDrawn="1"/>
          </p:nvSpPr>
          <p:spPr bwMode="auto">
            <a:xfrm>
              <a:off x="3449638" y="1258888"/>
              <a:ext cx="176213" cy="404813"/>
            </a:xfrm>
            <a:custGeom>
              <a:avLst/>
              <a:gdLst>
                <a:gd name="T0" fmla="*/ 74 w 148"/>
                <a:gd name="T1" fmla="*/ 339 h 339"/>
                <a:gd name="T2" fmla="*/ 148 w 148"/>
                <a:gd name="T3" fmla="*/ 265 h 339"/>
                <a:gd name="T4" fmla="*/ 148 w 148"/>
                <a:gd name="T5" fmla="*/ 74 h 339"/>
                <a:gd name="T6" fmla="*/ 74 w 148"/>
                <a:gd name="T7" fmla="*/ 0 h 339"/>
                <a:gd name="T8" fmla="*/ 0 w 148"/>
                <a:gd name="T9" fmla="*/ 74 h 339"/>
                <a:gd name="T10" fmla="*/ 0 w 148"/>
                <a:gd name="T11" fmla="*/ 265 h 339"/>
                <a:gd name="T12" fmla="*/ 74 w 148"/>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48" h="339">
                  <a:moveTo>
                    <a:pt x="74" y="339"/>
                  </a:moveTo>
                  <a:cubicBezTo>
                    <a:pt x="115" y="339"/>
                    <a:pt x="148" y="306"/>
                    <a:pt x="148" y="265"/>
                  </a:cubicBezTo>
                  <a:cubicBezTo>
                    <a:pt x="148" y="265"/>
                    <a:pt x="148" y="265"/>
                    <a:pt x="148" y="74"/>
                  </a:cubicBezTo>
                  <a:cubicBezTo>
                    <a:pt x="148" y="33"/>
                    <a:pt x="115" y="0"/>
                    <a:pt x="74" y="0"/>
                  </a:cubicBezTo>
                  <a:cubicBezTo>
                    <a:pt x="33" y="0"/>
                    <a:pt x="0" y="33"/>
                    <a:pt x="0" y="74"/>
                  </a:cubicBezTo>
                  <a:cubicBezTo>
                    <a:pt x="0" y="74"/>
                    <a:pt x="0" y="74"/>
                    <a:pt x="0" y="265"/>
                  </a:cubicBezTo>
                  <a:cubicBezTo>
                    <a:pt x="0" y="306"/>
                    <a:pt x="33" y="339"/>
                    <a:pt x="74" y="3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2" name="Oval 46"/>
            <p:cNvSpPr>
              <a:spLocks noChangeArrowheads="1"/>
            </p:cNvSpPr>
            <p:nvPr userDrawn="1"/>
          </p:nvSpPr>
          <p:spPr bwMode="auto">
            <a:xfrm>
              <a:off x="1714500" y="612776"/>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3" name="Freeform 47"/>
            <p:cNvSpPr>
              <a:spLocks/>
            </p:cNvSpPr>
            <p:nvPr userDrawn="1"/>
          </p:nvSpPr>
          <p:spPr bwMode="auto">
            <a:xfrm>
              <a:off x="2760663" y="1162051"/>
              <a:ext cx="174625" cy="401638"/>
            </a:xfrm>
            <a:custGeom>
              <a:avLst/>
              <a:gdLst>
                <a:gd name="T0" fmla="*/ 73 w 147"/>
                <a:gd name="T1" fmla="*/ 337 h 337"/>
                <a:gd name="T2" fmla="*/ 147 w 147"/>
                <a:gd name="T3" fmla="*/ 264 h 337"/>
                <a:gd name="T4" fmla="*/ 147 w 147"/>
                <a:gd name="T5" fmla="*/ 74 h 337"/>
                <a:gd name="T6" fmla="*/ 73 w 147"/>
                <a:gd name="T7" fmla="*/ 0 h 337"/>
                <a:gd name="T8" fmla="*/ 0 w 147"/>
                <a:gd name="T9" fmla="*/ 74 h 337"/>
                <a:gd name="T10" fmla="*/ 0 w 147"/>
                <a:gd name="T11" fmla="*/ 264 h 337"/>
                <a:gd name="T12" fmla="*/ 73 w 147"/>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147" h="337">
                  <a:moveTo>
                    <a:pt x="73" y="337"/>
                  </a:moveTo>
                  <a:cubicBezTo>
                    <a:pt x="114" y="337"/>
                    <a:pt x="147" y="305"/>
                    <a:pt x="147" y="264"/>
                  </a:cubicBezTo>
                  <a:cubicBezTo>
                    <a:pt x="147" y="264"/>
                    <a:pt x="147" y="264"/>
                    <a:pt x="147" y="74"/>
                  </a:cubicBezTo>
                  <a:cubicBezTo>
                    <a:pt x="147" y="33"/>
                    <a:pt x="114" y="0"/>
                    <a:pt x="73" y="0"/>
                  </a:cubicBezTo>
                  <a:cubicBezTo>
                    <a:pt x="32" y="0"/>
                    <a:pt x="0" y="33"/>
                    <a:pt x="0" y="74"/>
                  </a:cubicBezTo>
                  <a:cubicBezTo>
                    <a:pt x="0" y="74"/>
                    <a:pt x="0" y="74"/>
                    <a:pt x="0" y="264"/>
                  </a:cubicBezTo>
                  <a:cubicBezTo>
                    <a:pt x="0" y="305"/>
                    <a:pt x="32" y="337"/>
                    <a:pt x="73" y="33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4" name="Oval 48"/>
            <p:cNvSpPr>
              <a:spLocks noChangeArrowheads="1"/>
            </p:cNvSpPr>
            <p:nvPr userDrawn="1"/>
          </p:nvSpPr>
          <p:spPr bwMode="auto">
            <a:xfrm>
              <a:off x="2070100" y="803276"/>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5" name="Oval 49"/>
            <p:cNvSpPr>
              <a:spLocks noChangeArrowheads="1"/>
            </p:cNvSpPr>
            <p:nvPr userDrawn="1"/>
          </p:nvSpPr>
          <p:spPr bwMode="auto">
            <a:xfrm>
              <a:off x="3449638" y="1022351"/>
              <a:ext cx="176213" cy="1746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4" name="Retângulo 3"/>
          <p:cNvSpPr/>
          <p:nvPr userDrawn="1"/>
        </p:nvSpPr>
        <p:spPr>
          <a:xfrm>
            <a:off x="0" y="6768251"/>
            <a:ext cx="9144000" cy="89749"/>
          </a:xfrm>
          <a:prstGeom prst="rect">
            <a:avLst/>
          </a:prstGeom>
          <a:solidFill>
            <a:srgbClr val="6F7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p:cNvSpPr/>
          <p:nvPr userDrawn="1"/>
        </p:nvSpPr>
        <p:spPr>
          <a:xfrm flipV="1">
            <a:off x="0" y="6722532"/>
            <a:ext cx="9144000" cy="45719"/>
          </a:xfrm>
          <a:prstGeom prst="rect">
            <a:avLst/>
          </a:prstGeom>
          <a:solidFill>
            <a:srgbClr val="41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userDrawn="1"/>
        </p:nvSpPr>
        <p:spPr>
          <a:xfrm>
            <a:off x="3424891" y="1772816"/>
            <a:ext cx="2294218" cy="1323439"/>
          </a:xfrm>
          <a:prstGeom prst="rect">
            <a:avLst/>
          </a:prstGeom>
          <a:noFill/>
        </p:spPr>
        <p:txBody>
          <a:bodyPr wrap="none" rtlCol="0">
            <a:spAutoFit/>
          </a:bodyPr>
          <a:lstStyle/>
          <a:p>
            <a:r>
              <a:rPr lang="pt-BR" sz="8000" b="1" dirty="0">
                <a:solidFill>
                  <a:srgbClr val="85847F"/>
                </a:solidFill>
              </a:rPr>
              <a:t>NPS</a:t>
            </a:r>
          </a:p>
        </p:txBody>
      </p:sp>
      <p:sp>
        <p:nvSpPr>
          <p:cNvPr id="58" name="CaixaDeTexto 57">
            <a:extLst>
              <a:ext uri="{FF2B5EF4-FFF2-40B4-BE49-F238E27FC236}">
                <a16:creationId xmlns:a16="http://schemas.microsoft.com/office/drawing/2014/main" id="{E62EEE9C-61DE-EE4A-A2FF-21FBD3E9AA0D}"/>
              </a:ext>
            </a:extLst>
          </p:cNvPr>
          <p:cNvSpPr txBox="1"/>
          <p:nvPr userDrawn="1"/>
        </p:nvSpPr>
        <p:spPr>
          <a:xfrm>
            <a:off x="3431319" y="2859475"/>
            <a:ext cx="2281394" cy="400110"/>
          </a:xfrm>
          <a:prstGeom prst="rect">
            <a:avLst/>
          </a:prstGeom>
          <a:noFill/>
        </p:spPr>
        <p:txBody>
          <a:bodyPr wrap="none" rtlCol="0">
            <a:spAutoFit/>
          </a:bodyPr>
          <a:lstStyle/>
          <a:p>
            <a:pPr algn="ctr"/>
            <a:r>
              <a:rPr lang="pt-BR" sz="2000" b="1" dirty="0">
                <a:solidFill>
                  <a:srgbClr val="85847F"/>
                </a:solidFill>
                <a:latin typeface="+mj-lt"/>
              </a:rPr>
              <a:t>Net Promoter Score</a:t>
            </a:r>
          </a:p>
        </p:txBody>
      </p:sp>
    </p:spTree>
    <p:extLst>
      <p:ext uri="{BB962C8B-B14F-4D97-AF65-F5344CB8AC3E}">
        <p14:creationId xmlns:p14="http://schemas.microsoft.com/office/powerpoint/2010/main" val="305956241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iglas_título + imagem">
    <p:bg>
      <p:bgPr>
        <a:solidFill>
          <a:schemeClr val="bg1"/>
        </a:solidFill>
        <a:effectLst/>
      </p:bgPr>
    </p:bg>
    <p:spTree>
      <p:nvGrpSpPr>
        <p:cNvPr id="1" name=""/>
        <p:cNvGrpSpPr/>
        <p:nvPr/>
      </p:nvGrpSpPr>
      <p:grpSpPr>
        <a:xfrm>
          <a:off x="0" y="0"/>
          <a:ext cx="0" cy="0"/>
          <a:chOff x="0" y="0"/>
          <a:chExt cx="0" cy="0"/>
        </a:xfrm>
      </p:grpSpPr>
      <p:grpSp>
        <p:nvGrpSpPr>
          <p:cNvPr id="22" name="Grupo 21"/>
          <p:cNvGrpSpPr/>
          <p:nvPr userDrawn="1"/>
        </p:nvGrpSpPr>
        <p:grpSpPr>
          <a:xfrm>
            <a:off x="0" y="6722532"/>
            <a:ext cx="9144000" cy="135468"/>
            <a:chOff x="0" y="6722532"/>
            <a:chExt cx="9144000" cy="135468"/>
          </a:xfrm>
        </p:grpSpPr>
        <p:sp>
          <p:nvSpPr>
            <p:cNvPr id="23" name="Retângulo 22"/>
            <p:cNvSpPr/>
            <p:nvPr userDrawn="1"/>
          </p:nvSpPr>
          <p:spPr>
            <a:xfrm>
              <a:off x="0" y="6768251"/>
              <a:ext cx="9144000" cy="89749"/>
            </a:xfrm>
            <a:prstGeom prst="rect">
              <a:avLst/>
            </a:prstGeom>
            <a:solidFill>
              <a:srgbClr val="858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Retângulo 23"/>
            <p:cNvSpPr/>
            <p:nvPr userDrawn="1"/>
          </p:nvSpPr>
          <p:spPr>
            <a:xfrm flipV="1">
              <a:off x="0" y="6722532"/>
              <a:ext cx="9144000" cy="45719"/>
            </a:xfrm>
            <a:prstGeom prst="rect">
              <a:avLst/>
            </a:prstGeom>
            <a:solidFill>
              <a:srgbClr val="41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6"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grpSp>
        <p:nvGrpSpPr>
          <p:cNvPr id="13" name="Grupo 12"/>
          <p:cNvGrpSpPr/>
          <p:nvPr userDrawn="1"/>
        </p:nvGrpSpPr>
        <p:grpSpPr>
          <a:xfrm>
            <a:off x="56357" y="192270"/>
            <a:ext cx="515937" cy="302318"/>
            <a:chOff x="2786063" y="2514600"/>
            <a:chExt cx="2871788" cy="1682750"/>
          </a:xfrm>
          <a:solidFill>
            <a:srgbClr val="85847F"/>
          </a:solidFill>
        </p:grpSpPr>
        <p:sp>
          <p:nvSpPr>
            <p:cNvPr id="14"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5"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6"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7"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8"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9"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Tree>
    <p:extLst>
      <p:ext uri="{BB962C8B-B14F-4D97-AF65-F5344CB8AC3E}">
        <p14:creationId xmlns:p14="http://schemas.microsoft.com/office/powerpoint/2010/main" val="2098503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ítulo + caixa de texto (pequena superior)">
    <p:bg>
      <p:bgPr>
        <a:solidFill>
          <a:schemeClr val="bg1"/>
        </a:solidFill>
        <a:effectLst/>
      </p:bgPr>
    </p:bg>
    <p:spTree>
      <p:nvGrpSpPr>
        <p:cNvPr id="1" name=""/>
        <p:cNvGrpSpPr/>
        <p:nvPr/>
      </p:nvGrpSpPr>
      <p:grpSpPr>
        <a:xfrm>
          <a:off x="0" y="0"/>
          <a:ext cx="0" cy="0"/>
          <a:chOff x="0" y="0"/>
          <a:chExt cx="0" cy="0"/>
        </a:xfrm>
      </p:grpSpPr>
      <p:sp>
        <p:nvSpPr>
          <p:cNvPr id="37" name="Retângulo 36"/>
          <p:cNvSpPr/>
          <p:nvPr userDrawn="1"/>
        </p:nvSpPr>
        <p:spPr>
          <a:xfrm>
            <a:off x="0" y="1"/>
            <a:ext cx="9143999" cy="6857999"/>
          </a:xfrm>
          <a:prstGeom prst="rect">
            <a:avLst/>
          </a:prstGeom>
          <a:blipFill>
            <a:blip r:embed="rId2">
              <a:grayscl/>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9" name="Imagem 38"/>
          <p:cNvPicPr>
            <a:picLocks noChangeAspect="1"/>
          </p:cNvPicPr>
          <p:nvPr userDrawn="1"/>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4253" y="1719994"/>
            <a:ext cx="9132002" cy="5138005"/>
          </a:xfrm>
          <a:prstGeom prst="rect">
            <a:avLst/>
          </a:prstGeom>
          <a:effectLst>
            <a:outerShdw blurRad="50800" dist="38100" algn="l" rotWithShape="0">
              <a:prstClr val="black">
                <a:alpha val="40000"/>
              </a:prstClr>
            </a:outerShdw>
          </a:effectLst>
        </p:spPr>
      </p:pic>
      <p:sp>
        <p:nvSpPr>
          <p:cNvPr id="5" name="Título 5"/>
          <p:cNvSpPr>
            <a:spLocks noGrp="1"/>
          </p:cNvSpPr>
          <p:nvPr>
            <p:ph type="title"/>
          </p:nvPr>
        </p:nvSpPr>
        <p:spPr>
          <a:xfrm>
            <a:off x="628650" y="170392"/>
            <a:ext cx="8362950" cy="346075"/>
          </a:xfrm>
          <a:prstGeom prst="rect">
            <a:avLst/>
          </a:prstGeom>
          <a:solidFill>
            <a:srgbClr val="EBEBEB"/>
          </a:solidFill>
        </p:spPr>
        <p:txBody>
          <a:bodyPr anchor="ctr"/>
          <a:lstStyle>
            <a:lvl1pPr algn="l">
              <a:defRPr sz="1800" b="1">
                <a:solidFill>
                  <a:schemeClr val="tx1"/>
                </a:solidFill>
              </a:defRPr>
            </a:lvl1pPr>
          </a:lstStyle>
          <a:p>
            <a:r>
              <a:rPr lang="pt-BR" dirty="0"/>
              <a:t>Clique para editar o título mestre</a:t>
            </a:r>
          </a:p>
        </p:txBody>
      </p:sp>
      <p:sp>
        <p:nvSpPr>
          <p:cNvPr id="42" name="CaixaDeTexto 41"/>
          <p:cNvSpPr txBox="1"/>
          <p:nvPr userDrawn="1"/>
        </p:nvSpPr>
        <p:spPr>
          <a:xfrm>
            <a:off x="8548483" y="6396960"/>
            <a:ext cx="441146" cy="276999"/>
          </a:xfrm>
          <a:prstGeom prst="rect">
            <a:avLst/>
          </a:prstGeom>
          <a:noFill/>
        </p:spPr>
        <p:txBody>
          <a:bodyPr wrap="none" rtlCol="0">
            <a:spAutoFit/>
          </a:bodyPr>
          <a:lstStyle/>
          <a:p>
            <a:pPr algn="ctr"/>
            <a:fld id="{75BF0A3F-CB54-4FB8-9884-125A104AC1B6}" type="slidenum">
              <a:rPr lang="pt-BR" sz="1200" b="1" smtClean="0">
                <a:solidFill>
                  <a:srgbClr val="42AC61"/>
                </a:solidFill>
              </a:rPr>
              <a:pPr algn="ctr"/>
              <a:t>‹nº›</a:t>
            </a:fld>
            <a:endParaRPr lang="pt-BR" sz="1200" b="1">
              <a:solidFill>
                <a:srgbClr val="42AC61"/>
              </a:solidFill>
            </a:endParaRPr>
          </a:p>
        </p:txBody>
      </p:sp>
      <p:sp>
        <p:nvSpPr>
          <p:cNvPr id="17" name="Espaço Reservado para Texto 3"/>
          <p:cNvSpPr>
            <a:spLocks noGrp="1"/>
          </p:cNvSpPr>
          <p:nvPr>
            <p:ph type="body" sz="quarter" idx="11"/>
          </p:nvPr>
        </p:nvSpPr>
        <p:spPr>
          <a:xfrm>
            <a:off x="119063" y="736428"/>
            <a:ext cx="8948737" cy="2210270"/>
          </a:xfrm>
          <a:prstGeom prst="rect">
            <a:avLst/>
          </a:prstGeom>
          <a:solidFill>
            <a:schemeClr val="bg1">
              <a:alpha val="91000"/>
            </a:schemeClr>
          </a:solid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grpSp>
        <p:nvGrpSpPr>
          <p:cNvPr id="18" name="Grupo 12">
            <a:extLst>
              <a:ext uri="{FF2B5EF4-FFF2-40B4-BE49-F238E27FC236}">
                <a16:creationId xmlns:a16="http://schemas.microsoft.com/office/drawing/2014/main" id="{D77D1A48-74AD-4E5C-94EB-F1F52C55C1A1}"/>
              </a:ext>
            </a:extLst>
          </p:cNvPr>
          <p:cNvGrpSpPr/>
          <p:nvPr userDrawn="1"/>
        </p:nvGrpSpPr>
        <p:grpSpPr>
          <a:xfrm>
            <a:off x="56357" y="192270"/>
            <a:ext cx="515937" cy="302318"/>
            <a:chOff x="2786063" y="2514600"/>
            <a:chExt cx="2871788" cy="1682750"/>
          </a:xfrm>
          <a:solidFill>
            <a:srgbClr val="42AC61"/>
          </a:solidFill>
        </p:grpSpPr>
        <p:sp>
          <p:nvSpPr>
            <p:cNvPr id="26" name="Freeform 5">
              <a:extLst>
                <a:ext uri="{FF2B5EF4-FFF2-40B4-BE49-F238E27FC236}">
                  <a16:creationId xmlns:a16="http://schemas.microsoft.com/office/drawing/2014/main" id="{5CEBC9DD-DDD6-462F-BC96-ED6BFC20EB7D}"/>
                </a:ext>
              </a:extLst>
            </p:cNvPr>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7" name="Freeform 6">
              <a:extLst>
                <a:ext uri="{FF2B5EF4-FFF2-40B4-BE49-F238E27FC236}">
                  <a16:creationId xmlns:a16="http://schemas.microsoft.com/office/drawing/2014/main" id="{35B587FD-D0A9-4EAD-8289-AEF4290CB0D9}"/>
                </a:ext>
              </a:extLst>
            </p:cNvPr>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8" name="Freeform 7">
              <a:extLst>
                <a:ext uri="{FF2B5EF4-FFF2-40B4-BE49-F238E27FC236}">
                  <a16:creationId xmlns:a16="http://schemas.microsoft.com/office/drawing/2014/main" id="{8292D89D-4DD7-4D80-92E1-B19FE3FA7837}"/>
                </a:ext>
              </a:extLst>
            </p:cNvPr>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9" name="Freeform 8">
              <a:extLst>
                <a:ext uri="{FF2B5EF4-FFF2-40B4-BE49-F238E27FC236}">
                  <a16:creationId xmlns:a16="http://schemas.microsoft.com/office/drawing/2014/main" id="{C5DADF65-34CB-40A5-8F3E-EA9191C1EA01}"/>
                </a:ext>
              </a:extLst>
            </p:cNvPr>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 name="Freeform 9">
              <a:extLst>
                <a:ext uri="{FF2B5EF4-FFF2-40B4-BE49-F238E27FC236}">
                  <a16:creationId xmlns:a16="http://schemas.microsoft.com/office/drawing/2014/main" id="{08A596F0-3548-4135-A8F8-B837BCC37360}"/>
                </a:ext>
              </a:extLst>
            </p:cNvPr>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 name="Freeform 10">
              <a:extLst>
                <a:ext uri="{FF2B5EF4-FFF2-40B4-BE49-F238E27FC236}">
                  <a16:creationId xmlns:a16="http://schemas.microsoft.com/office/drawing/2014/main" id="{C0448214-9FEB-4C46-AA96-6C4E885ECD9B}"/>
                </a:ext>
              </a:extLst>
            </p:cNvPr>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32" name="Retângulo 31">
            <a:extLst>
              <a:ext uri="{FF2B5EF4-FFF2-40B4-BE49-F238E27FC236}">
                <a16:creationId xmlns:a16="http://schemas.microsoft.com/office/drawing/2014/main" id="{0743A509-F391-4F5E-94DC-E5BDF9868997}"/>
              </a:ext>
            </a:extLst>
          </p:cNvPr>
          <p:cNvSpPr/>
          <p:nvPr userDrawn="1"/>
        </p:nvSpPr>
        <p:spPr>
          <a:xfrm>
            <a:off x="0" y="6747933"/>
            <a:ext cx="9144000" cy="110067"/>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Retângulo 32">
            <a:extLst>
              <a:ext uri="{FF2B5EF4-FFF2-40B4-BE49-F238E27FC236}">
                <a16:creationId xmlns:a16="http://schemas.microsoft.com/office/drawing/2014/main" id="{7EFC3F47-391F-452A-A262-EE3BEEC63843}"/>
              </a:ext>
            </a:extLst>
          </p:cNvPr>
          <p:cNvSpPr/>
          <p:nvPr userDrawn="1"/>
        </p:nvSpPr>
        <p:spPr>
          <a:xfrm flipV="1">
            <a:off x="0" y="6747933"/>
            <a:ext cx="9144000" cy="45719"/>
          </a:xfrm>
          <a:prstGeom prst="rect">
            <a:avLst/>
          </a:prstGeom>
          <a:solidFill>
            <a:srgbClr val="42A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85843650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iglas_título + subtítulo + imagem">
    <p:bg>
      <p:bgPr>
        <a:solidFill>
          <a:schemeClr val="bg1"/>
        </a:solidFill>
        <a:effectLst/>
      </p:bgPr>
    </p:bg>
    <p:spTree>
      <p:nvGrpSpPr>
        <p:cNvPr id="1" name=""/>
        <p:cNvGrpSpPr/>
        <p:nvPr/>
      </p:nvGrpSpPr>
      <p:grpSpPr>
        <a:xfrm>
          <a:off x="0" y="0"/>
          <a:ext cx="0" cy="0"/>
          <a:chOff x="0" y="0"/>
          <a:chExt cx="0" cy="0"/>
        </a:xfrm>
      </p:grpSpPr>
      <p:grpSp>
        <p:nvGrpSpPr>
          <p:cNvPr id="23" name="Grupo 22"/>
          <p:cNvGrpSpPr/>
          <p:nvPr userDrawn="1"/>
        </p:nvGrpSpPr>
        <p:grpSpPr>
          <a:xfrm>
            <a:off x="0" y="6722532"/>
            <a:ext cx="9144000" cy="135468"/>
            <a:chOff x="0" y="6722532"/>
            <a:chExt cx="9144000" cy="135468"/>
          </a:xfrm>
        </p:grpSpPr>
        <p:sp>
          <p:nvSpPr>
            <p:cNvPr id="24" name="Retângulo 23"/>
            <p:cNvSpPr/>
            <p:nvPr userDrawn="1"/>
          </p:nvSpPr>
          <p:spPr>
            <a:xfrm>
              <a:off x="0" y="6768251"/>
              <a:ext cx="9144000" cy="89749"/>
            </a:xfrm>
            <a:prstGeom prst="rect">
              <a:avLst/>
            </a:prstGeom>
            <a:solidFill>
              <a:srgbClr val="858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Retângulo 24"/>
            <p:cNvSpPr/>
            <p:nvPr userDrawn="1"/>
          </p:nvSpPr>
          <p:spPr>
            <a:xfrm flipV="1">
              <a:off x="0" y="6722532"/>
              <a:ext cx="9144000" cy="45719"/>
            </a:xfrm>
            <a:prstGeom prst="rect">
              <a:avLst/>
            </a:prstGeom>
            <a:solidFill>
              <a:srgbClr val="41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26" name="Grupo 25"/>
          <p:cNvGrpSpPr/>
          <p:nvPr userDrawn="1"/>
        </p:nvGrpSpPr>
        <p:grpSpPr>
          <a:xfrm>
            <a:off x="56357" y="192270"/>
            <a:ext cx="515937" cy="302318"/>
            <a:chOff x="2786063" y="2514600"/>
            <a:chExt cx="2871788" cy="1682750"/>
          </a:xfrm>
          <a:solidFill>
            <a:srgbClr val="85847F"/>
          </a:solidFill>
        </p:grpSpPr>
        <p:sp>
          <p:nvSpPr>
            <p:cNvPr id="27"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8"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9"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4"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hasCustomPrompt="1"/>
          </p:nvPr>
        </p:nvSpPr>
        <p:spPr>
          <a:xfrm>
            <a:off x="628650" y="555449"/>
            <a:ext cx="8362950" cy="254000"/>
          </a:xfrm>
          <a:prstGeom prst="rect">
            <a:avLst/>
          </a:prstGeom>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Tree>
    <p:extLst>
      <p:ext uri="{BB962C8B-B14F-4D97-AF65-F5344CB8AC3E}">
        <p14:creationId xmlns:p14="http://schemas.microsoft.com/office/powerpoint/2010/main" val="409767726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iglas_título + imagem + rodapé">
    <p:bg>
      <p:bgPr>
        <a:solidFill>
          <a:schemeClr val="bg1"/>
        </a:solidFill>
        <a:effectLst/>
      </p:bgPr>
    </p:bg>
    <p:spTree>
      <p:nvGrpSpPr>
        <p:cNvPr id="1" name=""/>
        <p:cNvGrpSpPr/>
        <p:nvPr/>
      </p:nvGrpSpPr>
      <p:grpSpPr>
        <a:xfrm>
          <a:off x="0" y="0"/>
          <a:ext cx="0" cy="0"/>
          <a:chOff x="0" y="0"/>
          <a:chExt cx="0" cy="0"/>
        </a:xfrm>
      </p:grpSpPr>
      <p:grpSp>
        <p:nvGrpSpPr>
          <p:cNvPr id="23" name="Grupo 22"/>
          <p:cNvGrpSpPr/>
          <p:nvPr userDrawn="1"/>
        </p:nvGrpSpPr>
        <p:grpSpPr>
          <a:xfrm>
            <a:off x="0" y="6722532"/>
            <a:ext cx="9144000" cy="135468"/>
            <a:chOff x="0" y="6722532"/>
            <a:chExt cx="9144000" cy="135468"/>
          </a:xfrm>
        </p:grpSpPr>
        <p:sp>
          <p:nvSpPr>
            <p:cNvPr id="24" name="Retângulo 23"/>
            <p:cNvSpPr/>
            <p:nvPr userDrawn="1"/>
          </p:nvSpPr>
          <p:spPr>
            <a:xfrm>
              <a:off x="0" y="6768251"/>
              <a:ext cx="9144000" cy="89749"/>
            </a:xfrm>
            <a:prstGeom prst="rect">
              <a:avLst/>
            </a:prstGeom>
            <a:solidFill>
              <a:srgbClr val="858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Retângulo 24"/>
            <p:cNvSpPr/>
            <p:nvPr userDrawn="1"/>
          </p:nvSpPr>
          <p:spPr>
            <a:xfrm flipV="1">
              <a:off x="0" y="6722532"/>
              <a:ext cx="9144000" cy="45719"/>
            </a:xfrm>
            <a:prstGeom prst="rect">
              <a:avLst/>
            </a:prstGeom>
            <a:solidFill>
              <a:srgbClr val="41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26" name="Grupo 25"/>
          <p:cNvGrpSpPr/>
          <p:nvPr userDrawn="1"/>
        </p:nvGrpSpPr>
        <p:grpSpPr>
          <a:xfrm>
            <a:off x="56357" y="192270"/>
            <a:ext cx="515937" cy="302318"/>
            <a:chOff x="2786063" y="2514600"/>
            <a:chExt cx="2871788" cy="1682750"/>
          </a:xfrm>
          <a:solidFill>
            <a:srgbClr val="85847F"/>
          </a:solidFill>
        </p:grpSpPr>
        <p:sp>
          <p:nvSpPr>
            <p:cNvPr id="27"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8"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9"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4"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p:nvPr>
        </p:nvSpPr>
        <p:spPr>
          <a:xfrm>
            <a:off x="119592" y="6340415"/>
            <a:ext cx="8325668" cy="353729"/>
          </a:xfrm>
          <a:prstGeom prst="rect">
            <a:avLst/>
          </a:prstGeom>
          <a:solidFill>
            <a:srgbClr val="F9F9F9"/>
          </a:solidFill>
        </p:spPr>
        <p:txBody>
          <a:bodyPr lIns="0" tIns="0" rIns="0" bIns="0" anchor="b" anchorCtr="0"/>
          <a:lstStyle>
            <a:lvl1pPr marL="0" indent="0" algn="l">
              <a:buFont typeface="Arial" panose="020B0604020202020204" pitchFamily="34" charset="0"/>
              <a:buNone/>
              <a:defRPr sz="1200" b="0" i="1">
                <a:solidFill>
                  <a:schemeClr val="accent3">
                    <a:lumMod val="50000"/>
                  </a:schemeClr>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pt-BR" dirty="0"/>
              <a:t>Clique para editar o texto mestre</a:t>
            </a:r>
          </a:p>
        </p:txBody>
      </p:sp>
    </p:spTree>
    <p:extLst>
      <p:ext uri="{BB962C8B-B14F-4D97-AF65-F5344CB8AC3E}">
        <p14:creationId xmlns:p14="http://schemas.microsoft.com/office/powerpoint/2010/main" val="365617359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iglas_título + subtítulo + imagem + rodapé">
    <p:bg>
      <p:bgPr>
        <a:solidFill>
          <a:schemeClr val="bg1"/>
        </a:solidFill>
        <a:effectLst/>
      </p:bgPr>
    </p:bg>
    <p:spTree>
      <p:nvGrpSpPr>
        <p:cNvPr id="1" name=""/>
        <p:cNvGrpSpPr/>
        <p:nvPr/>
      </p:nvGrpSpPr>
      <p:grpSpPr>
        <a:xfrm>
          <a:off x="0" y="0"/>
          <a:ext cx="0" cy="0"/>
          <a:chOff x="0" y="0"/>
          <a:chExt cx="0" cy="0"/>
        </a:xfrm>
      </p:grpSpPr>
      <p:grpSp>
        <p:nvGrpSpPr>
          <p:cNvPr id="27" name="Grupo 26"/>
          <p:cNvGrpSpPr/>
          <p:nvPr userDrawn="1"/>
        </p:nvGrpSpPr>
        <p:grpSpPr>
          <a:xfrm>
            <a:off x="0" y="6722532"/>
            <a:ext cx="9144000" cy="135468"/>
            <a:chOff x="0" y="6722532"/>
            <a:chExt cx="9144000" cy="135468"/>
          </a:xfrm>
        </p:grpSpPr>
        <p:sp>
          <p:nvSpPr>
            <p:cNvPr id="28" name="Retângulo 27"/>
            <p:cNvSpPr/>
            <p:nvPr userDrawn="1"/>
          </p:nvSpPr>
          <p:spPr>
            <a:xfrm>
              <a:off x="0" y="6768251"/>
              <a:ext cx="9144000" cy="89749"/>
            </a:xfrm>
            <a:prstGeom prst="rect">
              <a:avLst/>
            </a:prstGeom>
            <a:solidFill>
              <a:srgbClr val="858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userDrawn="1"/>
          </p:nvSpPr>
          <p:spPr>
            <a:xfrm flipV="1">
              <a:off x="0" y="6722532"/>
              <a:ext cx="9144000" cy="45719"/>
            </a:xfrm>
            <a:prstGeom prst="rect">
              <a:avLst/>
            </a:prstGeom>
            <a:solidFill>
              <a:srgbClr val="41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30" name="Grupo 29"/>
          <p:cNvGrpSpPr/>
          <p:nvPr userDrawn="1"/>
        </p:nvGrpSpPr>
        <p:grpSpPr>
          <a:xfrm>
            <a:off x="56357" y="192270"/>
            <a:ext cx="515937" cy="302318"/>
            <a:chOff x="2786063" y="2514600"/>
            <a:chExt cx="2871788" cy="1682750"/>
          </a:xfrm>
          <a:solidFill>
            <a:srgbClr val="85847F"/>
          </a:solidFill>
        </p:grpSpPr>
        <p:sp>
          <p:nvSpPr>
            <p:cNvPr id="31"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3"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4"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4"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6"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5"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hasCustomPrompt="1"/>
          </p:nvPr>
        </p:nvSpPr>
        <p:spPr>
          <a:xfrm>
            <a:off x="628650" y="555449"/>
            <a:ext cx="8362950" cy="254000"/>
          </a:xfrm>
          <a:prstGeom prst="rect">
            <a:avLst/>
          </a:prstGeom>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
        <p:nvSpPr>
          <p:cNvPr id="7" name="Espaço Reservado para Texto 5"/>
          <p:cNvSpPr>
            <a:spLocks noGrp="1"/>
          </p:cNvSpPr>
          <p:nvPr>
            <p:ph type="body" sz="quarter" idx="11"/>
          </p:nvPr>
        </p:nvSpPr>
        <p:spPr>
          <a:xfrm>
            <a:off x="119592" y="6340415"/>
            <a:ext cx="8325668" cy="353729"/>
          </a:xfrm>
          <a:prstGeom prst="rect">
            <a:avLst/>
          </a:prstGeom>
          <a:solidFill>
            <a:srgbClr val="F9F9F9"/>
          </a:solidFill>
        </p:spPr>
        <p:txBody>
          <a:bodyPr lIns="0" tIns="0" rIns="0" bIns="0" anchor="b"/>
          <a:lstStyle>
            <a:lvl1pPr marL="0" indent="0" algn="l">
              <a:buFont typeface="Arial" panose="020B0604020202020204" pitchFamily="34" charset="0"/>
              <a:buNone/>
              <a:defRPr sz="1200" b="0" i="1">
                <a:solidFill>
                  <a:srgbClr val="4F6228"/>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pt-BR" dirty="0"/>
              <a:t>Clique para editar o texto mestre</a:t>
            </a:r>
          </a:p>
        </p:txBody>
      </p:sp>
    </p:spTree>
    <p:extLst>
      <p:ext uri="{BB962C8B-B14F-4D97-AF65-F5344CB8AC3E}">
        <p14:creationId xmlns:p14="http://schemas.microsoft.com/office/powerpoint/2010/main" val="4675752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Siglas_título + caixa de texto (grande)">
    <p:bg>
      <p:bgPr>
        <a:solidFill>
          <a:schemeClr val="bg1"/>
        </a:solidFill>
        <a:effectLst/>
      </p:bgPr>
    </p:bg>
    <p:spTree>
      <p:nvGrpSpPr>
        <p:cNvPr id="1" name=""/>
        <p:cNvGrpSpPr/>
        <p:nvPr/>
      </p:nvGrpSpPr>
      <p:grpSpPr>
        <a:xfrm>
          <a:off x="0" y="0"/>
          <a:ext cx="0" cy="0"/>
          <a:chOff x="0" y="0"/>
          <a:chExt cx="0" cy="0"/>
        </a:xfrm>
      </p:grpSpPr>
      <p:grpSp>
        <p:nvGrpSpPr>
          <p:cNvPr id="26" name="Grupo 25"/>
          <p:cNvGrpSpPr/>
          <p:nvPr userDrawn="1"/>
        </p:nvGrpSpPr>
        <p:grpSpPr>
          <a:xfrm>
            <a:off x="0" y="6722532"/>
            <a:ext cx="9144000" cy="135468"/>
            <a:chOff x="0" y="6722532"/>
            <a:chExt cx="9144000" cy="135468"/>
          </a:xfrm>
        </p:grpSpPr>
        <p:sp>
          <p:nvSpPr>
            <p:cNvPr id="27" name="Retângulo 26"/>
            <p:cNvSpPr/>
            <p:nvPr userDrawn="1"/>
          </p:nvSpPr>
          <p:spPr>
            <a:xfrm>
              <a:off x="0" y="6768251"/>
              <a:ext cx="9144000" cy="89749"/>
            </a:xfrm>
            <a:prstGeom prst="rect">
              <a:avLst/>
            </a:prstGeom>
            <a:solidFill>
              <a:srgbClr val="858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tângulo 27"/>
            <p:cNvSpPr/>
            <p:nvPr userDrawn="1"/>
          </p:nvSpPr>
          <p:spPr>
            <a:xfrm flipV="1">
              <a:off x="0" y="6722532"/>
              <a:ext cx="9144000" cy="45719"/>
            </a:xfrm>
            <a:prstGeom prst="rect">
              <a:avLst/>
            </a:prstGeom>
            <a:solidFill>
              <a:srgbClr val="41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9" name="Grupo 28"/>
          <p:cNvGrpSpPr/>
          <p:nvPr userDrawn="1"/>
        </p:nvGrpSpPr>
        <p:grpSpPr>
          <a:xfrm>
            <a:off x="56357" y="192270"/>
            <a:ext cx="515937" cy="302318"/>
            <a:chOff x="2786063" y="2514600"/>
            <a:chExt cx="2871788" cy="1682750"/>
          </a:xfrm>
          <a:solidFill>
            <a:srgbClr val="85847F"/>
          </a:solidFill>
        </p:grpSpPr>
        <p:sp>
          <p:nvSpPr>
            <p:cNvPr id="30"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34" name="Espaço Reservado para Texto 3"/>
          <p:cNvSpPr>
            <a:spLocks noGrp="1"/>
          </p:cNvSpPr>
          <p:nvPr>
            <p:ph type="body" sz="quarter" idx="10"/>
          </p:nvPr>
        </p:nvSpPr>
        <p:spPr>
          <a:xfrm>
            <a:off x="97632" y="744538"/>
            <a:ext cx="8948737" cy="5618162"/>
          </a:xfrm>
          <a:prstGeom prst="rect">
            <a:avLst/>
          </a:prstGeom>
          <a:no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392582963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Siglas_título + subtítulo + caixa de texto (grande)">
    <p:bg>
      <p:bgPr>
        <a:solidFill>
          <a:schemeClr val="bg1"/>
        </a:solidFill>
        <a:effectLst/>
      </p:bgPr>
    </p:bg>
    <p:spTree>
      <p:nvGrpSpPr>
        <p:cNvPr id="1" name=""/>
        <p:cNvGrpSpPr/>
        <p:nvPr/>
      </p:nvGrpSpPr>
      <p:grpSpPr>
        <a:xfrm>
          <a:off x="0" y="0"/>
          <a:ext cx="0" cy="0"/>
          <a:chOff x="0" y="0"/>
          <a:chExt cx="0" cy="0"/>
        </a:xfrm>
      </p:grpSpPr>
      <p:grpSp>
        <p:nvGrpSpPr>
          <p:cNvPr id="35" name="Grupo 34"/>
          <p:cNvGrpSpPr/>
          <p:nvPr userDrawn="1"/>
        </p:nvGrpSpPr>
        <p:grpSpPr>
          <a:xfrm>
            <a:off x="0" y="6722532"/>
            <a:ext cx="9144000" cy="135468"/>
            <a:chOff x="0" y="6722532"/>
            <a:chExt cx="9144000" cy="135468"/>
          </a:xfrm>
        </p:grpSpPr>
        <p:sp>
          <p:nvSpPr>
            <p:cNvPr id="36" name="Retângulo 35"/>
            <p:cNvSpPr/>
            <p:nvPr userDrawn="1"/>
          </p:nvSpPr>
          <p:spPr>
            <a:xfrm>
              <a:off x="0" y="6768251"/>
              <a:ext cx="9144000" cy="89749"/>
            </a:xfrm>
            <a:prstGeom prst="rect">
              <a:avLst/>
            </a:prstGeom>
            <a:solidFill>
              <a:srgbClr val="858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tângulo 36"/>
            <p:cNvSpPr/>
            <p:nvPr userDrawn="1"/>
          </p:nvSpPr>
          <p:spPr>
            <a:xfrm flipV="1">
              <a:off x="0" y="6722532"/>
              <a:ext cx="9144000" cy="45719"/>
            </a:xfrm>
            <a:prstGeom prst="rect">
              <a:avLst/>
            </a:prstGeom>
            <a:solidFill>
              <a:srgbClr val="41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8" name="Grupo 37"/>
          <p:cNvGrpSpPr/>
          <p:nvPr userDrawn="1"/>
        </p:nvGrpSpPr>
        <p:grpSpPr>
          <a:xfrm>
            <a:off x="56357" y="192270"/>
            <a:ext cx="515937" cy="302318"/>
            <a:chOff x="2786063" y="2514600"/>
            <a:chExt cx="2871788" cy="1682750"/>
          </a:xfrm>
          <a:solidFill>
            <a:srgbClr val="85847F"/>
          </a:solidFill>
        </p:grpSpPr>
        <p:sp>
          <p:nvSpPr>
            <p:cNvPr id="39"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5" name="Espaço Reservado para Texto 5"/>
          <p:cNvSpPr>
            <a:spLocks noGrp="1"/>
          </p:cNvSpPr>
          <p:nvPr>
            <p:ph type="body" sz="quarter" idx="10" hasCustomPrompt="1"/>
          </p:nvPr>
        </p:nvSpPr>
        <p:spPr>
          <a:xfrm>
            <a:off x="628650" y="555449"/>
            <a:ext cx="8362950" cy="254000"/>
          </a:xfrm>
          <a:prstGeom prst="rect">
            <a:avLst/>
          </a:prstGeom>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
        <p:nvSpPr>
          <p:cNvPr id="27" name="Espaço Reservado para Texto 3"/>
          <p:cNvSpPr>
            <a:spLocks noGrp="1"/>
          </p:cNvSpPr>
          <p:nvPr>
            <p:ph type="body" sz="quarter" idx="11"/>
          </p:nvPr>
        </p:nvSpPr>
        <p:spPr>
          <a:xfrm>
            <a:off x="97632" y="1066800"/>
            <a:ext cx="8948737" cy="5295900"/>
          </a:xfrm>
          <a:prstGeom prst="rect">
            <a:avLst/>
          </a:prstGeom>
          <a:no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305587130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Siglas_título + caixa de texto (pequena superior)">
    <p:bg>
      <p:bgPr>
        <a:solidFill>
          <a:schemeClr val="bg1"/>
        </a:solidFill>
        <a:effectLst/>
      </p:bgPr>
    </p:bg>
    <p:spTree>
      <p:nvGrpSpPr>
        <p:cNvPr id="1" name=""/>
        <p:cNvGrpSpPr/>
        <p:nvPr/>
      </p:nvGrpSpPr>
      <p:grpSpPr>
        <a:xfrm>
          <a:off x="0" y="0"/>
          <a:ext cx="0" cy="0"/>
          <a:chOff x="0" y="0"/>
          <a:chExt cx="0" cy="0"/>
        </a:xfrm>
      </p:grpSpPr>
      <p:grpSp>
        <p:nvGrpSpPr>
          <p:cNvPr id="26" name="Grupo 25"/>
          <p:cNvGrpSpPr/>
          <p:nvPr userDrawn="1"/>
        </p:nvGrpSpPr>
        <p:grpSpPr>
          <a:xfrm>
            <a:off x="0" y="6722532"/>
            <a:ext cx="9144000" cy="135468"/>
            <a:chOff x="0" y="6722532"/>
            <a:chExt cx="9144000" cy="135468"/>
          </a:xfrm>
        </p:grpSpPr>
        <p:sp>
          <p:nvSpPr>
            <p:cNvPr id="27" name="Retângulo 26"/>
            <p:cNvSpPr/>
            <p:nvPr userDrawn="1"/>
          </p:nvSpPr>
          <p:spPr>
            <a:xfrm>
              <a:off x="0" y="6768251"/>
              <a:ext cx="9144000" cy="89749"/>
            </a:xfrm>
            <a:prstGeom prst="rect">
              <a:avLst/>
            </a:prstGeom>
            <a:solidFill>
              <a:srgbClr val="858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tângulo 27"/>
            <p:cNvSpPr/>
            <p:nvPr userDrawn="1"/>
          </p:nvSpPr>
          <p:spPr>
            <a:xfrm flipV="1">
              <a:off x="0" y="6722532"/>
              <a:ext cx="9144000" cy="45719"/>
            </a:xfrm>
            <a:prstGeom prst="rect">
              <a:avLst/>
            </a:prstGeom>
            <a:solidFill>
              <a:srgbClr val="41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9" name="Grupo 28"/>
          <p:cNvGrpSpPr/>
          <p:nvPr userDrawn="1"/>
        </p:nvGrpSpPr>
        <p:grpSpPr>
          <a:xfrm>
            <a:off x="56357" y="192270"/>
            <a:ext cx="515937" cy="302318"/>
            <a:chOff x="2786063" y="2514600"/>
            <a:chExt cx="2871788" cy="1682750"/>
          </a:xfrm>
          <a:solidFill>
            <a:srgbClr val="85847F"/>
          </a:solidFill>
        </p:grpSpPr>
        <p:sp>
          <p:nvSpPr>
            <p:cNvPr id="30"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33" name="Espaço Reservado para Texto 3"/>
          <p:cNvSpPr>
            <a:spLocks noGrp="1"/>
          </p:cNvSpPr>
          <p:nvPr>
            <p:ph type="body" sz="quarter" idx="11"/>
          </p:nvPr>
        </p:nvSpPr>
        <p:spPr>
          <a:xfrm>
            <a:off x="97632" y="736428"/>
            <a:ext cx="8948737" cy="2210270"/>
          </a:xfrm>
          <a:prstGeom prst="rect">
            <a:avLst/>
          </a:prstGeom>
          <a:no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169529294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Siglas_título + subtítulo + caixa de texto (pequena superior)">
    <p:bg>
      <p:bgPr>
        <a:solidFill>
          <a:schemeClr val="bg1"/>
        </a:solidFill>
        <a:effectLst/>
      </p:bgPr>
    </p:bg>
    <p:spTree>
      <p:nvGrpSpPr>
        <p:cNvPr id="1" name=""/>
        <p:cNvGrpSpPr/>
        <p:nvPr/>
      </p:nvGrpSpPr>
      <p:grpSpPr>
        <a:xfrm>
          <a:off x="0" y="0"/>
          <a:ext cx="0" cy="0"/>
          <a:chOff x="0" y="0"/>
          <a:chExt cx="0" cy="0"/>
        </a:xfrm>
      </p:grpSpPr>
      <p:grpSp>
        <p:nvGrpSpPr>
          <p:cNvPr id="35" name="Grupo 34"/>
          <p:cNvGrpSpPr/>
          <p:nvPr userDrawn="1"/>
        </p:nvGrpSpPr>
        <p:grpSpPr>
          <a:xfrm>
            <a:off x="0" y="6722532"/>
            <a:ext cx="9144000" cy="135468"/>
            <a:chOff x="0" y="6722532"/>
            <a:chExt cx="9144000" cy="135468"/>
          </a:xfrm>
        </p:grpSpPr>
        <p:sp>
          <p:nvSpPr>
            <p:cNvPr id="36" name="Retângulo 35"/>
            <p:cNvSpPr/>
            <p:nvPr userDrawn="1"/>
          </p:nvSpPr>
          <p:spPr>
            <a:xfrm>
              <a:off x="0" y="6768251"/>
              <a:ext cx="9144000" cy="89749"/>
            </a:xfrm>
            <a:prstGeom prst="rect">
              <a:avLst/>
            </a:prstGeom>
            <a:solidFill>
              <a:srgbClr val="858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tângulo 36"/>
            <p:cNvSpPr/>
            <p:nvPr userDrawn="1"/>
          </p:nvSpPr>
          <p:spPr>
            <a:xfrm flipV="1">
              <a:off x="0" y="6722532"/>
              <a:ext cx="9144000" cy="45719"/>
            </a:xfrm>
            <a:prstGeom prst="rect">
              <a:avLst/>
            </a:prstGeom>
            <a:solidFill>
              <a:srgbClr val="41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8" name="Grupo 37"/>
          <p:cNvGrpSpPr/>
          <p:nvPr userDrawn="1"/>
        </p:nvGrpSpPr>
        <p:grpSpPr>
          <a:xfrm>
            <a:off x="56357" y="192270"/>
            <a:ext cx="515937" cy="302318"/>
            <a:chOff x="2786063" y="2514600"/>
            <a:chExt cx="2871788" cy="1682750"/>
          </a:xfrm>
          <a:solidFill>
            <a:srgbClr val="85847F"/>
          </a:solidFill>
        </p:grpSpPr>
        <p:sp>
          <p:nvSpPr>
            <p:cNvPr id="39"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hasCustomPrompt="1"/>
          </p:nvPr>
        </p:nvSpPr>
        <p:spPr>
          <a:xfrm>
            <a:off x="628650" y="555449"/>
            <a:ext cx="8362950" cy="254000"/>
          </a:xfrm>
          <a:prstGeom prst="rect">
            <a:avLst/>
          </a:prstGeom>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
        <p:nvSpPr>
          <p:cNvPr id="27" name="Espaço Reservado para Texto 3"/>
          <p:cNvSpPr>
            <a:spLocks noGrp="1"/>
          </p:cNvSpPr>
          <p:nvPr>
            <p:ph type="body" sz="quarter" idx="11"/>
          </p:nvPr>
        </p:nvSpPr>
        <p:spPr>
          <a:xfrm>
            <a:off x="97632" y="1050020"/>
            <a:ext cx="8948737" cy="2210270"/>
          </a:xfrm>
          <a:prstGeom prst="rect">
            <a:avLst/>
          </a:prstGeom>
          <a:no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27936512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iglas_título + caixa de texto (grande)">
    <p:bg>
      <p:bgPr>
        <a:solidFill>
          <a:schemeClr val="bg1">
            <a:lumMod val="85000"/>
          </a:schemeClr>
        </a:solidFill>
        <a:effectLst/>
      </p:bgPr>
    </p:bg>
    <p:spTree>
      <p:nvGrpSpPr>
        <p:cNvPr id="1" name=""/>
        <p:cNvGrpSpPr/>
        <p:nvPr/>
      </p:nvGrpSpPr>
      <p:grpSpPr>
        <a:xfrm>
          <a:off x="0" y="0"/>
          <a:ext cx="0" cy="0"/>
          <a:chOff x="0" y="0"/>
          <a:chExt cx="0" cy="0"/>
        </a:xfrm>
      </p:grpSpPr>
      <p:sp>
        <p:nvSpPr>
          <p:cNvPr id="35" name="Retângulo 34"/>
          <p:cNvSpPr/>
          <p:nvPr userDrawn="1"/>
        </p:nvSpPr>
        <p:spPr>
          <a:xfrm>
            <a:off x="0" y="0"/>
            <a:ext cx="9146422" cy="6858001"/>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6" name="Grupo 25"/>
          <p:cNvGrpSpPr/>
          <p:nvPr userDrawn="1"/>
        </p:nvGrpSpPr>
        <p:grpSpPr>
          <a:xfrm>
            <a:off x="0" y="6722532"/>
            <a:ext cx="9144000" cy="135468"/>
            <a:chOff x="0" y="6722532"/>
            <a:chExt cx="9144000" cy="135468"/>
          </a:xfrm>
        </p:grpSpPr>
        <p:sp>
          <p:nvSpPr>
            <p:cNvPr id="27" name="Retângulo 26"/>
            <p:cNvSpPr/>
            <p:nvPr userDrawn="1"/>
          </p:nvSpPr>
          <p:spPr>
            <a:xfrm>
              <a:off x="0" y="6768251"/>
              <a:ext cx="9144000" cy="89749"/>
            </a:xfrm>
            <a:prstGeom prst="rect">
              <a:avLst/>
            </a:prstGeom>
            <a:solidFill>
              <a:srgbClr val="858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27"/>
            <p:cNvSpPr/>
            <p:nvPr userDrawn="1"/>
          </p:nvSpPr>
          <p:spPr>
            <a:xfrm flipV="1">
              <a:off x="0" y="6722532"/>
              <a:ext cx="9144000" cy="45719"/>
            </a:xfrm>
            <a:prstGeom prst="rect">
              <a:avLst/>
            </a:prstGeom>
            <a:solidFill>
              <a:srgbClr val="41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29" name="Grupo 28"/>
          <p:cNvGrpSpPr/>
          <p:nvPr userDrawn="1"/>
        </p:nvGrpSpPr>
        <p:grpSpPr>
          <a:xfrm>
            <a:off x="56357" y="192270"/>
            <a:ext cx="515937" cy="302318"/>
            <a:chOff x="2786063" y="2514600"/>
            <a:chExt cx="2871788" cy="1682750"/>
          </a:xfrm>
          <a:solidFill>
            <a:srgbClr val="85847F"/>
          </a:solidFill>
        </p:grpSpPr>
        <p:sp>
          <p:nvSpPr>
            <p:cNvPr id="30"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3"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3"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5"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5" name="Título 5"/>
          <p:cNvSpPr>
            <a:spLocks noGrp="1"/>
          </p:cNvSpPr>
          <p:nvPr>
            <p:ph type="title"/>
          </p:nvPr>
        </p:nvSpPr>
        <p:spPr>
          <a:xfrm>
            <a:off x="628650" y="170392"/>
            <a:ext cx="8362950" cy="346075"/>
          </a:xfrm>
          <a:prstGeom prst="rect">
            <a:avLst/>
          </a:prstGeom>
          <a:solidFill>
            <a:schemeClr val="bg1">
              <a:lumMod val="95000"/>
            </a:schemeClr>
          </a:solidFill>
        </p:spPr>
        <p:txBody>
          <a:bodyPr anchor="ctr"/>
          <a:lstStyle>
            <a:lvl1pPr algn="l">
              <a:defRPr sz="1800" b="1">
                <a:solidFill>
                  <a:srgbClr val="444136"/>
                </a:solidFill>
              </a:defRPr>
            </a:lvl1pPr>
          </a:lstStyle>
          <a:p>
            <a:r>
              <a:rPr lang="pt-BR" dirty="0"/>
              <a:t>Clique para editar o título mestre</a:t>
            </a:r>
          </a:p>
        </p:txBody>
      </p:sp>
      <p:sp>
        <p:nvSpPr>
          <p:cNvPr id="34" name="Espaço Reservado para Texto 3"/>
          <p:cNvSpPr>
            <a:spLocks noGrp="1"/>
          </p:cNvSpPr>
          <p:nvPr>
            <p:ph type="body" sz="quarter" idx="10"/>
          </p:nvPr>
        </p:nvSpPr>
        <p:spPr>
          <a:xfrm>
            <a:off x="97632" y="744538"/>
            <a:ext cx="8948737" cy="5618162"/>
          </a:xfrm>
          <a:prstGeom prst="rect">
            <a:avLst/>
          </a:prstGeom>
          <a:solidFill>
            <a:schemeClr val="bg1">
              <a:alpha val="91000"/>
            </a:schemeClr>
          </a:solid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
        <p:nvSpPr>
          <p:cNvPr id="36" name="CaixaDeTexto 35"/>
          <p:cNvSpPr txBox="1"/>
          <p:nvPr userDrawn="1"/>
        </p:nvSpPr>
        <p:spPr>
          <a:xfrm>
            <a:off x="8548483" y="6396965"/>
            <a:ext cx="441146" cy="276999"/>
          </a:xfrm>
          <a:prstGeom prst="rect">
            <a:avLst/>
          </a:prstGeom>
          <a:noFill/>
        </p:spPr>
        <p:txBody>
          <a:bodyPr wrap="none" rtlCol="0">
            <a:spAutoFit/>
          </a:bodyPr>
          <a:lstStyle/>
          <a:p>
            <a:pPr algn="ctr"/>
            <a:fld id="{75BF0A3F-CB54-4FB8-9884-125A104AC1B6}" type="slidenum">
              <a:rPr lang="pt-BR" sz="1200" b="1" smtClean="0">
                <a:solidFill>
                  <a:schemeClr val="bg1"/>
                </a:solidFill>
              </a:rPr>
              <a:pPr algn="ctr"/>
              <a:t>‹nº›</a:t>
            </a:fld>
            <a:endParaRPr lang="pt-BR" sz="1200" b="1">
              <a:solidFill>
                <a:schemeClr val="bg1"/>
              </a:solidFill>
            </a:endParaRPr>
          </a:p>
        </p:txBody>
      </p:sp>
    </p:spTree>
    <p:extLst>
      <p:ext uri="{BB962C8B-B14F-4D97-AF65-F5344CB8AC3E}">
        <p14:creationId xmlns:p14="http://schemas.microsoft.com/office/powerpoint/2010/main" val="195188855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iglas_título + subtítulo + caixa de texto (grande)">
    <p:bg>
      <p:bgPr>
        <a:solidFill>
          <a:schemeClr val="bg1"/>
        </a:solidFill>
        <a:effectLst/>
      </p:bgPr>
    </p:bg>
    <p:spTree>
      <p:nvGrpSpPr>
        <p:cNvPr id="1" name=""/>
        <p:cNvGrpSpPr/>
        <p:nvPr/>
      </p:nvGrpSpPr>
      <p:grpSpPr>
        <a:xfrm>
          <a:off x="0" y="0"/>
          <a:ext cx="0" cy="0"/>
          <a:chOff x="0" y="0"/>
          <a:chExt cx="0" cy="0"/>
        </a:xfrm>
      </p:grpSpPr>
      <p:sp>
        <p:nvSpPr>
          <p:cNvPr id="28" name="Retângulo 27"/>
          <p:cNvSpPr/>
          <p:nvPr userDrawn="1"/>
        </p:nvSpPr>
        <p:spPr>
          <a:xfrm>
            <a:off x="0" y="0"/>
            <a:ext cx="9146422" cy="6858001"/>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CaixaDeTexto 28"/>
          <p:cNvSpPr txBox="1"/>
          <p:nvPr userDrawn="1"/>
        </p:nvSpPr>
        <p:spPr>
          <a:xfrm>
            <a:off x="8548483" y="6396965"/>
            <a:ext cx="441146" cy="276999"/>
          </a:xfrm>
          <a:prstGeom prst="rect">
            <a:avLst/>
          </a:prstGeom>
          <a:noFill/>
        </p:spPr>
        <p:txBody>
          <a:bodyPr wrap="none" rtlCol="0">
            <a:spAutoFit/>
          </a:bodyPr>
          <a:lstStyle/>
          <a:p>
            <a:pPr algn="ctr"/>
            <a:fld id="{75BF0A3F-CB54-4FB8-9884-125A104AC1B6}" type="slidenum">
              <a:rPr lang="pt-BR" sz="1200" b="1" smtClean="0">
                <a:solidFill>
                  <a:schemeClr val="bg1"/>
                </a:solidFill>
              </a:rPr>
              <a:pPr algn="ctr"/>
              <a:t>‹nº›</a:t>
            </a:fld>
            <a:endParaRPr lang="pt-BR" sz="1200" b="1">
              <a:solidFill>
                <a:schemeClr val="bg1"/>
              </a:solidFill>
            </a:endParaRPr>
          </a:p>
        </p:txBody>
      </p:sp>
      <p:grpSp>
        <p:nvGrpSpPr>
          <p:cNvPr id="35" name="Grupo 34"/>
          <p:cNvGrpSpPr/>
          <p:nvPr userDrawn="1"/>
        </p:nvGrpSpPr>
        <p:grpSpPr>
          <a:xfrm>
            <a:off x="0" y="6722532"/>
            <a:ext cx="9144000" cy="135468"/>
            <a:chOff x="0" y="6722532"/>
            <a:chExt cx="9144000" cy="135468"/>
          </a:xfrm>
        </p:grpSpPr>
        <p:sp>
          <p:nvSpPr>
            <p:cNvPr id="36" name="Retângulo 35"/>
            <p:cNvSpPr/>
            <p:nvPr userDrawn="1"/>
          </p:nvSpPr>
          <p:spPr>
            <a:xfrm>
              <a:off x="0" y="6768251"/>
              <a:ext cx="9144000" cy="89749"/>
            </a:xfrm>
            <a:prstGeom prst="rect">
              <a:avLst/>
            </a:prstGeom>
            <a:solidFill>
              <a:srgbClr val="858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Retângulo 36"/>
            <p:cNvSpPr/>
            <p:nvPr userDrawn="1"/>
          </p:nvSpPr>
          <p:spPr>
            <a:xfrm flipV="1">
              <a:off x="0" y="6722532"/>
              <a:ext cx="9144000" cy="45719"/>
            </a:xfrm>
            <a:prstGeom prst="rect">
              <a:avLst/>
            </a:prstGeom>
            <a:solidFill>
              <a:srgbClr val="41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38" name="Grupo 37"/>
          <p:cNvGrpSpPr/>
          <p:nvPr userDrawn="1"/>
        </p:nvGrpSpPr>
        <p:grpSpPr>
          <a:xfrm>
            <a:off x="56357" y="192270"/>
            <a:ext cx="515937" cy="302318"/>
            <a:chOff x="2786063" y="2514600"/>
            <a:chExt cx="2871788" cy="1682750"/>
          </a:xfrm>
          <a:solidFill>
            <a:srgbClr val="85847F"/>
          </a:solidFill>
        </p:grpSpPr>
        <p:sp>
          <p:nvSpPr>
            <p:cNvPr id="39"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0"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1"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2"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3"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4"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4" name="Título 5"/>
          <p:cNvSpPr>
            <a:spLocks noGrp="1"/>
          </p:cNvSpPr>
          <p:nvPr>
            <p:ph type="title"/>
          </p:nvPr>
        </p:nvSpPr>
        <p:spPr>
          <a:xfrm>
            <a:off x="628650" y="170392"/>
            <a:ext cx="8362950" cy="346075"/>
          </a:xfrm>
          <a:prstGeom prst="rect">
            <a:avLst/>
          </a:prstGeom>
          <a:solidFill>
            <a:schemeClr val="bg1">
              <a:lumMod val="95000"/>
            </a:schemeClr>
          </a:solidFill>
        </p:spPr>
        <p:txBody>
          <a:bodyPr anchor="ctr"/>
          <a:lstStyle>
            <a:lvl1pPr algn="l">
              <a:defRPr sz="1800" b="1">
                <a:solidFill>
                  <a:srgbClr val="444136"/>
                </a:solidFill>
              </a:defRPr>
            </a:lvl1pPr>
          </a:lstStyle>
          <a:p>
            <a:r>
              <a:rPr lang="pt-BR" dirty="0"/>
              <a:t>Clique para editar o título mestre</a:t>
            </a:r>
          </a:p>
        </p:txBody>
      </p:sp>
      <p:sp>
        <p:nvSpPr>
          <p:cNvPr id="5" name="Espaço Reservado para Texto 5"/>
          <p:cNvSpPr>
            <a:spLocks noGrp="1"/>
          </p:cNvSpPr>
          <p:nvPr>
            <p:ph type="body" sz="quarter" idx="10" hasCustomPrompt="1"/>
          </p:nvPr>
        </p:nvSpPr>
        <p:spPr>
          <a:xfrm>
            <a:off x="628650" y="555449"/>
            <a:ext cx="8362950" cy="254000"/>
          </a:xfrm>
          <a:prstGeom prst="rect">
            <a:avLst/>
          </a:prstGeom>
          <a:solidFill>
            <a:schemeClr val="bg1">
              <a:lumMod val="95000"/>
            </a:schemeClr>
          </a:solidFill>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
        <p:nvSpPr>
          <p:cNvPr id="27" name="Espaço Reservado para Texto 3"/>
          <p:cNvSpPr>
            <a:spLocks noGrp="1"/>
          </p:cNvSpPr>
          <p:nvPr>
            <p:ph type="body" sz="quarter" idx="11"/>
          </p:nvPr>
        </p:nvSpPr>
        <p:spPr>
          <a:xfrm>
            <a:off x="97632" y="1101065"/>
            <a:ext cx="8948737" cy="5295900"/>
          </a:xfrm>
          <a:prstGeom prst="rect">
            <a:avLst/>
          </a:prstGeom>
          <a:solidFill>
            <a:schemeClr val="bg1">
              <a:alpha val="91000"/>
            </a:schemeClr>
          </a:solid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13059263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iglas_título + caixa de texto (pequena superior)">
    <p:bg>
      <p:bgPr>
        <a:solidFill>
          <a:schemeClr val="bg1"/>
        </a:solidFill>
        <a:effectLst/>
      </p:bgPr>
    </p:bg>
    <p:spTree>
      <p:nvGrpSpPr>
        <p:cNvPr id="1" name=""/>
        <p:cNvGrpSpPr/>
        <p:nvPr/>
      </p:nvGrpSpPr>
      <p:grpSpPr>
        <a:xfrm>
          <a:off x="0" y="0"/>
          <a:ext cx="0" cy="0"/>
          <a:chOff x="0" y="0"/>
          <a:chExt cx="0" cy="0"/>
        </a:xfrm>
      </p:grpSpPr>
      <p:sp>
        <p:nvSpPr>
          <p:cNvPr id="34" name="Retângulo 33"/>
          <p:cNvSpPr/>
          <p:nvPr userDrawn="1"/>
        </p:nvSpPr>
        <p:spPr>
          <a:xfrm>
            <a:off x="0" y="0"/>
            <a:ext cx="9146422" cy="6858001"/>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CaixaDeTexto 34"/>
          <p:cNvSpPr txBox="1"/>
          <p:nvPr userDrawn="1"/>
        </p:nvSpPr>
        <p:spPr>
          <a:xfrm>
            <a:off x="8548483" y="6396965"/>
            <a:ext cx="441146" cy="276999"/>
          </a:xfrm>
          <a:prstGeom prst="rect">
            <a:avLst/>
          </a:prstGeom>
          <a:noFill/>
        </p:spPr>
        <p:txBody>
          <a:bodyPr wrap="none" rtlCol="0">
            <a:spAutoFit/>
          </a:bodyPr>
          <a:lstStyle/>
          <a:p>
            <a:pPr algn="ctr"/>
            <a:fld id="{75BF0A3F-CB54-4FB8-9884-125A104AC1B6}" type="slidenum">
              <a:rPr lang="pt-BR" sz="1200" b="1" smtClean="0">
                <a:solidFill>
                  <a:schemeClr val="bg1"/>
                </a:solidFill>
              </a:rPr>
              <a:pPr algn="ctr"/>
              <a:t>‹nº›</a:t>
            </a:fld>
            <a:endParaRPr lang="pt-BR" sz="1200" b="1">
              <a:solidFill>
                <a:schemeClr val="bg1"/>
              </a:solidFill>
            </a:endParaRPr>
          </a:p>
        </p:txBody>
      </p:sp>
      <p:grpSp>
        <p:nvGrpSpPr>
          <p:cNvPr id="26" name="Grupo 25"/>
          <p:cNvGrpSpPr/>
          <p:nvPr userDrawn="1"/>
        </p:nvGrpSpPr>
        <p:grpSpPr>
          <a:xfrm>
            <a:off x="0" y="6722532"/>
            <a:ext cx="9144000" cy="135468"/>
            <a:chOff x="0" y="6722532"/>
            <a:chExt cx="9144000" cy="135468"/>
          </a:xfrm>
        </p:grpSpPr>
        <p:sp>
          <p:nvSpPr>
            <p:cNvPr id="27" name="Retângulo 26"/>
            <p:cNvSpPr/>
            <p:nvPr userDrawn="1"/>
          </p:nvSpPr>
          <p:spPr>
            <a:xfrm>
              <a:off x="0" y="6768251"/>
              <a:ext cx="9144000" cy="89749"/>
            </a:xfrm>
            <a:prstGeom prst="rect">
              <a:avLst/>
            </a:prstGeom>
            <a:solidFill>
              <a:srgbClr val="858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27"/>
            <p:cNvSpPr/>
            <p:nvPr userDrawn="1"/>
          </p:nvSpPr>
          <p:spPr>
            <a:xfrm flipV="1">
              <a:off x="0" y="6722532"/>
              <a:ext cx="9144000" cy="45719"/>
            </a:xfrm>
            <a:prstGeom prst="rect">
              <a:avLst/>
            </a:prstGeom>
            <a:solidFill>
              <a:srgbClr val="41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29" name="Grupo 28"/>
          <p:cNvGrpSpPr/>
          <p:nvPr userDrawn="1"/>
        </p:nvGrpSpPr>
        <p:grpSpPr>
          <a:xfrm>
            <a:off x="56357" y="192270"/>
            <a:ext cx="515937" cy="302318"/>
            <a:chOff x="2786063" y="2514600"/>
            <a:chExt cx="2871788" cy="1682750"/>
          </a:xfrm>
          <a:solidFill>
            <a:srgbClr val="85847F"/>
          </a:solidFill>
        </p:grpSpPr>
        <p:sp>
          <p:nvSpPr>
            <p:cNvPr id="30"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2"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3"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5"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5" name="Título 5"/>
          <p:cNvSpPr>
            <a:spLocks noGrp="1"/>
          </p:cNvSpPr>
          <p:nvPr>
            <p:ph type="title"/>
          </p:nvPr>
        </p:nvSpPr>
        <p:spPr>
          <a:xfrm>
            <a:off x="628650" y="170392"/>
            <a:ext cx="8362950" cy="346075"/>
          </a:xfrm>
          <a:prstGeom prst="rect">
            <a:avLst/>
          </a:prstGeom>
          <a:solidFill>
            <a:schemeClr val="bg1">
              <a:lumMod val="95000"/>
            </a:schemeClr>
          </a:solidFill>
        </p:spPr>
        <p:txBody>
          <a:bodyPr anchor="ctr"/>
          <a:lstStyle>
            <a:lvl1pPr algn="l">
              <a:defRPr sz="1800" b="1">
                <a:solidFill>
                  <a:srgbClr val="444136"/>
                </a:solidFill>
              </a:defRPr>
            </a:lvl1pPr>
          </a:lstStyle>
          <a:p>
            <a:r>
              <a:rPr lang="pt-BR" dirty="0"/>
              <a:t>Clique para editar o título mestre</a:t>
            </a:r>
          </a:p>
        </p:txBody>
      </p:sp>
      <p:sp>
        <p:nvSpPr>
          <p:cNvPr id="33" name="Espaço Reservado para Texto 3"/>
          <p:cNvSpPr>
            <a:spLocks noGrp="1"/>
          </p:cNvSpPr>
          <p:nvPr>
            <p:ph type="body" sz="quarter" idx="11"/>
          </p:nvPr>
        </p:nvSpPr>
        <p:spPr>
          <a:xfrm>
            <a:off x="97632" y="736428"/>
            <a:ext cx="8948737" cy="2210270"/>
          </a:xfrm>
          <a:prstGeom prst="rect">
            <a:avLst/>
          </a:prstGeom>
          <a:solidFill>
            <a:schemeClr val="bg1">
              <a:alpha val="91000"/>
            </a:schemeClr>
          </a:solid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2254942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ítulo + subtítulo + caixa de texto (pequena superior)">
    <p:bg>
      <p:bgPr>
        <a:solidFill>
          <a:schemeClr val="bg1"/>
        </a:solidFill>
        <a:effectLst/>
      </p:bgPr>
    </p:bg>
    <p:spTree>
      <p:nvGrpSpPr>
        <p:cNvPr id="1" name=""/>
        <p:cNvGrpSpPr/>
        <p:nvPr/>
      </p:nvGrpSpPr>
      <p:grpSpPr>
        <a:xfrm>
          <a:off x="0" y="0"/>
          <a:ext cx="0" cy="0"/>
          <a:chOff x="0" y="0"/>
          <a:chExt cx="0" cy="0"/>
        </a:xfrm>
      </p:grpSpPr>
      <p:sp>
        <p:nvSpPr>
          <p:cNvPr id="37" name="Retângulo 36"/>
          <p:cNvSpPr/>
          <p:nvPr userDrawn="1"/>
        </p:nvSpPr>
        <p:spPr>
          <a:xfrm>
            <a:off x="0" y="1"/>
            <a:ext cx="9143999" cy="6857999"/>
          </a:xfrm>
          <a:prstGeom prst="rect">
            <a:avLst/>
          </a:prstGeom>
          <a:blipFill>
            <a:blip r:embed="rId2">
              <a:grayscl/>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9" name="Imagem 38"/>
          <p:cNvPicPr>
            <a:picLocks noChangeAspect="1"/>
          </p:cNvPicPr>
          <p:nvPr userDrawn="1"/>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4253" y="1719994"/>
            <a:ext cx="9132002" cy="5138005"/>
          </a:xfrm>
          <a:prstGeom prst="rect">
            <a:avLst/>
          </a:prstGeom>
          <a:effectLst>
            <a:outerShdw blurRad="50800" dist="38100" algn="l" rotWithShape="0">
              <a:prstClr val="black">
                <a:alpha val="40000"/>
              </a:prstClr>
            </a:outerShdw>
          </a:effectLst>
        </p:spPr>
      </p:pic>
      <p:sp>
        <p:nvSpPr>
          <p:cNvPr id="5" name="Título 5"/>
          <p:cNvSpPr>
            <a:spLocks noGrp="1"/>
          </p:cNvSpPr>
          <p:nvPr>
            <p:ph type="title"/>
          </p:nvPr>
        </p:nvSpPr>
        <p:spPr>
          <a:xfrm>
            <a:off x="628650" y="170392"/>
            <a:ext cx="8362950" cy="346075"/>
          </a:xfrm>
          <a:prstGeom prst="rect">
            <a:avLst/>
          </a:prstGeom>
          <a:solidFill>
            <a:srgbClr val="EBEBEB"/>
          </a:solidFill>
        </p:spPr>
        <p:txBody>
          <a:bodyPr anchor="ctr"/>
          <a:lstStyle>
            <a:lvl1pPr algn="l">
              <a:defRPr sz="1800" b="1">
                <a:solidFill>
                  <a:schemeClr val="tx1"/>
                </a:solidFill>
              </a:defRPr>
            </a:lvl1pPr>
          </a:lstStyle>
          <a:p>
            <a:r>
              <a:rPr lang="pt-BR" dirty="0"/>
              <a:t>Clique para editar o título mestre</a:t>
            </a:r>
          </a:p>
        </p:txBody>
      </p:sp>
      <p:sp>
        <p:nvSpPr>
          <p:cNvPr id="42" name="CaixaDeTexto 41"/>
          <p:cNvSpPr txBox="1"/>
          <p:nvPr userDrawn="1"/>
        </p:nvSpPr>
        <p:spPr>
          <a:xfrm>
            <a:off x="8548483" y="6396960"/>
            <a:ext cx="441146" cy="276999"/>
          </a:xfrm>
          <a:prstGeom prst="rect">
            <a:avLst/>
          </a:prstGeom>
          <a:noFill/>
        </p:spPr>
        <p:txBody>
          <a:bodyPr wrap="none" rtlCol="0">
            <a:spAutoFit/>
          </a:bodyPr>
          <a:lstStyle/>
          <a:p>
            <a:pPr algn="ctr"/>
            <a:fld id="{75BF0A3F-CB54-4FB8-9884-125A104AC1B6}" type="slidenum">
              <a:rPr lang="pt-BR" sz="1200" b="1" smtClean="0">
                <a:solidFill>
                  <a:srgbClr val="42AC61"/>
                </a:solidFill>
              </a:rPr>
              <a:pPr algn="ctr"/>
              <a:t>‹nº›</a:t>
            </a:fld>
            <a:endParaRPr lang="pt-BR" sz="1200" b="1">
              <a:solidFill>
                <a:srgbClr val="42AC61"/>
              </a:solidFill>
            </a:endParaRPr>
          </a:p>
        </p:txBody>
      </p:sp>
      <p:sp>
        <p:nvSpPr>
          <p:cNvPr id="17" name="Espaço Reservado para Texto 3"/>
          <p:cNvSpPr>
            <a:spLocks noGrp="1"/>
          </p:cNvSpPr>
          <p:nvPr>
            <p:ph type="body" sz="quarter" idx="11"/>
          </p:nvPr>
        </p:nvSpPr>
        <p:spPr>
          <a:xfrm>
            <a:off x="119063" y="969981"/>
            <a:ext cx="8948737" cy="2210270"/>
          </a:xfrm>
          <a:prstGeom prst="rect">
            <a:avLst/>
          </a:prstGeom>
          <a:solidFill>
            <a:schemeClr val="bg1">
              <a:alpha val="91000"/>
            </a:schemeClr>
          </a:solid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
        <p:nvSpPr>
          <p:cNvPr id="18" name="Espaço Reservado para Texto 5"/>
          <p:cNvSpPr>
            <a:spLocks noGrp="1"/>
          </p:cNvSpPr>
          <p:nvPr>
            <p:ph type="body" sz="quarter" idx="10" hasCustomPrompt="1"/>
          </p:nvPr>
        </p:nvSpPr>
        <p:spPr>
          <a:xfrm>
            <a:off x="628650" y="555449"/>
            <a:ext cx="8362950" cy="254000"/>
          </a:xfrm>
          <a:prstGeom prst="rect">
            <a:avLst/>
          </a:prstGeom>
          <a:solidFill>
            <a:srgbClr val="EBEBEB"/>
          </a:solidFill>
        </p:spPr>
        <p:txBody>
          <a:bodyPr/>
          <a:lstStyle>
            <a:lvl1pPr marL="0" indent="0">
              <a:buNone/>
              <a:defRPr sz="1400" b="0">
                <a:solidFill>
                  <a:schemeClr val="tx1">
                    <a:lumMod val="95000"/>
                    <a:lumOff val="5000"/>
                  </a:schemeClr>
                </a:solidFill>
              </a:defRPr>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grpSp>
        <p:nvGrpSpPr>
          <p:cNvPr id="26" name="Grupo 12">
            <a:extLst>
              <a:ext uri="{FF2B5EF4-FFF2-40B4-BE49-F238E27FC236}">
                <a16:creationId xmlns:a16="http://schemas.microsoft.com/office/drawing/2014/main" id="{C1E82341-BDC7-4C2A-8587-C6DC03AC4DFC}"/>
              </a:ext>
            </a:extLst>
          </p:cNvPr>
          <p:cNvGrpSpPr/>
          <p:nvPr userDrawn="1"/>
        </p:nvGrpSpPr>
        <p:grpSpPr>
          <a:xfrm>
            <a:off x="56357" y="192270"/>
            <a:ext cx="515937" cy="302318"/>
            <a:chOff x="2786063" y="2514600"/>
            <a:chExt cx="2871788" cy="1682750"/>
          </a:xfrm>
          <a:solidFill>
            <a:srgbClr val="42AC61"/>
          </a:solidFill>
        </p:grpSpPr>
        <p:sp>
          <p:nvSpPr>
            <p:cNvPr id="27" name="Freeform 5">
              <a:extLst>
                <a:ext uri="{FF2B5EF4-FFF2-40B4-BE49-F238E27FC236}">
                  <a16:creationId xmlns:a16="http://schemas.microsoft.com/office/drawing/2014/main" id="{5A988930-A9CC-4CE4-88C8-F4846A87370C}"/>
                </a:ext>
              </a:extLst>
            </p:cNvPr>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8" name="Freeform 6">
              <a:extLst>
                <a:ext uri="{FF2B5EF4-FFF2-40B4-BE49-F238E27FC236}">
                  <a16:creationId xmlns:a16="http://schemas.microsoft.com/office/drawing/2014/main" id="{7CC663C1-C7E2-4465-AE6F-8056DDA8B682}"/>
                </a:ext>
              </a:extLst>
            </p:cNvPr>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9" name="Freeform 7">
              <a:extLst>
                <a:ext uri="{FF2B5EF4-FFF2-40B4-BE49-F238E27FC236}">
                  <a16:creationId xmlns:a16="http://schemas.microsoft.com/office/drawing/2014/main" id="{FA49AA7D-1904-4F15-A225-F7E43EE5E93E}"/>
                </a:ext>
              </a:extLst>
            </p:cNvPr>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 name="Freeform 8">
              <a:extLst>
                <a:ext uri="{FF2B5EF4-FFF2-40B4-BE49-F238E27FC236}">
                  <a16:creationId xmlns:a16="http://schemas.microsoft.com/office/drawing/2014/main" id="{9AB9CA80-7448-4F97-BEA1-E323287ACF4C}"/>
                </a:ext>
              </a:extLst>
            </p:cNvPr>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 name="Freeform 9">
              <a:extLst>
                <a:ext uri="{FF2B5EF4-FFF2-40B4-BE49-F238E27FC236}">
                  <a16:creationId xmlns:a16="http://schemas.microsoft.com/office/drawing/2014/main" id="{BCA49463-80AE-43DC-A14E-19C6D7ED81F1}"/>
                </a:ext>
              </a:extLst>
            </p:cNvPr>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 name="Freeform 10">
              <a:extLst>
                <a:ext uri="{FF2B5EF4-FFF2-40B4-BE49-F238E27FC236}">
                  <a16:creationId xmlns:a16="http://schemas.microsoft.com/office/drawing/2014/main" id="{20E8724D-8355-444E-81DF-A6C85F1FCC55}"/>
                </a:ext>
              </a:extLst>
            </p:cNvPr>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33" name="Retângulo 32">
            <a:extLst>
              <a:ext uri="{FF2B5EF4-FFF2-40B4-BE49-F238E27FC236}">
                <a16:creationId xmlns:a16="http://schemas.microsoft.com/office/drawing/2014/main" id="{C446A2CE-C0BC-4A2A-B05D-E2EC9BCF39D1}"/>
              </a:ext>
            </a:extLst>
          </p:cNvPr>
          <p:cNvSpPr/>
          <p:nvPr userDrawn="1"/>
        </p:nvSpPr>
        <p:spPr>
          <a:xfrm>
            <a:off x="0" y="6747933"/>
            <a:ext cx="9144000" cy="110067"/>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Retângulo 33">
            <a:extLst>
              <a:ext uri="{FF2B5EF4-FFF2-40B4-BE49-F238E27FC236}">
                <a16:creationId xmlns:a16="http://schemas.microsoft.com/office/drawing/2014/main" id="{7B70BF4D-05B2-4E5B-A78B-4901C4C7EDF4}"/>
              </a:ext>
            </a:extLst>
          </p:cNvPr>
          <p:cNvSpPr/>
          <p:nvPr userDrawn="1"/>
        </p:nvSpPr>
        <p:spPr>
          <a:xfrm flipV="1">
            <a:off x="0" y="6747933"/>
            <a:ext cx="9144000" cy="45719"/>
          </a:xfrm>
          <a:prstGeom prst="rect">
            <a:avLst/>
          </a:prstGeom>
          <a:solidFill>
            <a:srgbClr val="42A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2453006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iglas_título + subtítulo + caixa de texto (pequena superior)">
    <p:bg>
      <p:bgPr>
        <a:solidFill>
          <a:schemeClr val="bg1"/>
        </a:solidFill>
        <a:effectLst/>
      </p:bgPr>
    </p:bg>
    <p:spTree>
      <p:nvGrpSpPr>
        <p:cNvPr id="1" name=""/>
        <p:cNvGrpSpPr/>
        <p:nvPr/>
      </p:nvGrpSpPr>
      <p:grpSpPr>
        <a:xfrm>
          <a:off x="0" y="0"/>
          <a:ext cx="0" cy="0"/>
          <a:chOff x="0" y="0"/>
          <a:chExt cx="0" cy="0"/>
        </a:xfrm>
      </p:grpSpPr>
      <p:sp>
        <p:nvSpPr>
          <p:cNvPr id="28" name="Retângulo 27"/>
          <p:cNvSpPr/>
          <p:nvPr userDrawn="1"/>
        </p:nvSpPr>
        <p:spPr>
          <a:xfrm>
            <a:off x="0" y="0"/>
            <a:ext cx="9146422" cy="6858001"/>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CaixaDeTexto 28"/>
          <p:cNvSpPr txBox="1"/>
          <p:nvPr userDrawn="1"/>
        </p:nvSpPr>
        <p:spPr>
          <a:xfrm>
            <a:off x="8548483" y="6396965"/>
            <a:ext cx="441146" cy="276999"/>
          </a:xfrm>
          <a:prstGeom prst="rect">
            <a:avLst/>
          </a:prstGeom>
          <a:noFill/>
        </p:spPr>
        <p:txBody>
          <a:bodyPr wrap="none" rtlCol="0">
            <a:spAutoFit/>
          </a:bodyPr>
          <a:lstStyle/>
          <a:p>
            <a:pPr algn="ctr"/>
            <a:fld id="{75BF0A3F-CB54-4FB8-9884-125A104AC1B6}" type="slidenum">
              <a:rPr lang="pt-BR" sz="1200" b="1" smtClean="0">
                <a:solidFill>
                  <a:schemeClr val="bg1"/>
                </a:solidFill>
              </a:rPr>
              <a:pPr algn="ctr"/>
              <a:t>‹nº›</a:t>
            </a:fld>
            <a:endParaRPr lang="pt-BR" sz="1200" b="1">
              <a:solidFill>
                <a:schemeClr val="bg1"/>
              </a:solidFill>
            </a:endParaRPr>
          </a:p>
        </p:txBody>
      </p:sp>
      <p:grpSp>
        <p:nvGrpSpPr>
          <p:cNvPr id="35" name="Grupo 34"/>
          <p:cNvGrpSpPr/>
          <p:nvPr userDrawn="1"/>
        </p:nvGrpSpPr>
        <p:grpSpPr>
          <a:xfrm>
            <a:off x="0" y="6722532"/>
            <a:ext cx="9144000" cy="135468"/>
            <a:chOff x="0" y="6722532"/>
            <a:chExt cx="9144000" cy="135468"/>
          </a:xfrm>
        </p:grpSpPr>
        <p:sp>
          <p:nvSpPr>
            <p:cNvPr id="36" name="Retângulo 35"/>
            <p:cNvSpPr/>
            <p:nvPr userDrawn="1"/>
          </p:nvSpPr>
          <p:spPr>
            <a:xfrm>
              <a:off x="0" y="6768251"/>
              <a:ext cx="9144000" cy="89749"/>
            </a:xfrm>
            <a:prstGeom prst="rect">
              <a:avLst/>
            </a:prstGeom>
            <a:solidFill>
              <a:srgbClr val="858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Retângulo 36"/>
            <p:cNvSpPr/>
            <p:nvPr userDrawn="1"/>
          </p:nvSpPr>
          <p:spPr>
            <a:xfrm flipV="1">
              <a:off x="0" y="6722532"/>
              <a:ext cx="9144000" cy="45719"/>
            </a:xfrm>
            <a:prstGeom prst="rect">
              <a:avLst/>
            </a:prstGeom>
            <a:solidFill>
              <a:srgbClr val="41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38" name="Grupo 37"/>
          <p:cNvGrpSpPr/>
          <p:nvPr userDrawn="1"/>
        </p:nvGrpSpPr>
        <p:grpSpPr>
          <a:xfrm>
            <a:off x="56357" y="192270"/>
            <a:ext cx="515937" cy="302318"/>
            <a:chOff x="2786063" y="2514600"/>
            <a:chExt cx="2871788" cy="1682750"/>
          </a:xfrm>
          <a:solidFill>
            <a:srgbClr val="85847F"/>
          </a:solidFill>
        </p:grpSpPr>
        <p:sp>
          <p:nvSpPr>
            <p:cNvPr id="39"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0"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1"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2"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3"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4"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5" name="Título 5"/>
          <p:cNvSpPr>
            <a:spLocks noGrp="1"/>
          </p:cNvSpPr>
          <p:nvPr>
            <p:ph type="title"/>
          </p:nvPr>
        </p:nvSpPr>
        <p:spPr>
          <a:xfrm>
            <a:off x="628650" y="170392"/>
            <a:ext cx="8362950" cy="346075"/>
          </a:xfrm>
          <a:prstGeom prst="rect">
            <a:avLst/>
          </a:prstGeom>
          <a:solidFill>
            <a:schemeClr val="bg1">
              <a:lumMod val="95000"/>
            </a:schemeClr>
          </a:solidFill>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hasCustomPrompt="1"/>
          </p:nvPr>
        </p:nvSpPr>
        <p:spPr>
          <a:xfrm>
            <a:off x="628650" y="555449"/>
            <a:ext cx="8362950" cy="254000"/>
          </a:xfrm>
          <a:prstGeom prst="rect">
            <a:avLst/>
          </a:prstGeom>
          <a:solidFill>
            <a:schemeClr val="bg1">
              <a:lumMod val="95000"/>
            </a:schemeClr>
          </a:solidFill>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
        <p:nvSpPr>
          <p:cNvPr id="27" name="Espaço Reservado para Texto 3"/>
          <p:cNvSpPr>
            <a:spLocks noGrp="1"/>
          </p:cNvSpPr>
          <p:nvPr>
            <p:ph type="body" sz="quarter" idx="11"/>
          </p:nvPr>
        </p:nvSpPr>
        <p:spPr>
          <a:xfrm>
            <a:off x="97632" y="1050020"/>
            <a:ext cx="8948737" cy="2210270"/>
          </a:xfrm>
          <a:prstGeom prst="rect">
            <a:avLst/>
          </a:prstGeom>
          <a:solidFill>
            <a:schemeClr val="bg1">
              <a:alpha val="91000"/>
            </a:schemeClr>
          </a:solid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123571866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ransição_Índice">
    <p:spTree>
      <p:nvGrpSpPr>
        <p:cNvPr id="1" name=""/>
        <p:cNvGrpSpPr/>
        <p:nvPr/>
      </p:nvGrpSpPr>
      <p:grpSpPr>
        <a:xfrm>
          <a:off x="0" y="0"/>
          <a:ext cx="0" cy="0"/>
          <a:chOff x="0" y="0"/>
          <a:chExt cx="0" cy="0"/>
        </a:xfrm>
      </p:grpSpPr>
      <p:sp>
        <p:nvSpPr>
          <p:cNvPr id="15" name="Retângulo 14"/>
          <p:cNvSpPr/>
          <p:nvPr userDrawn="1"/>
        </p:nvSpPr>
        <p:spPr>
          <a:xfrm>
            <a:off x="0" y="0"/>
            <a:ext cx="9146422" cy="6858001"/>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upo 11"/>
          <p:cNvGrpSpPr/>
          <p:nvPr userDrawn="1"/>
        </p:nvGrpSpPr>
        <p:grpSpPr>
          <a:xfrm>
            <a:off x="3660343" y="6313071"/>
            <a:ext cx="1789448" cy="163197"/>
            <a:chOff x="324909" y="279400"/>
            <a:chExt cx="4804304" cy="438151"/>
          </a:xfrm>
        </p:grpSpPr>
        <p:pic>
          <p:nvPicPr>
            <p:cNvPr id="13" name="Imagem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4909" y="279400"/>
              <a:ext cx="2028832" cy="438151"/>
            </a:xfrm>
            <a:prstGeom prst="rect">
              <a:avLst/>
            </a:prstGeom>
          </p:spPr>
        </p:pic>
        <p:pic>
          <p:nvPicPr>
            <p:cNvPr id="14" name="Imagem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85533" y="279400"/>
              <a:ext cx="2343680" cy="438151"/>
            </a:xfrm>
            <a:prstGeom prst="rect">
              <a:avLst/>
            </a:prstGeom>
          </p:spPr>
        </p:pic>
      </p:grpSp>
      <p:sp>
        <p:nvSpPr>
          <p:cNvPr id="4" name="Título 3"/>
          <p:cNvSpPr>
            <a:spLocks noGrp="1"/>
          </p:cNvSpPr>
          <p:nvPr>
            <p:ph type="title"/>
          </p:nvPr>
        </p:nvSpPr>
        <p:spPr>
          <a:xfrm>
            <a:off x="633496" y="2555502"/>
            <a:ext cx="7886700" cy="1325563"/>
          </a:xfrm>
          <a:prstGeom prst="snip2DiagRect">
            <a:avLst/>
          </a:prstGeom>
          <a:solidFill>
            <a:srgbClr val="000000">
              <a:alpha val="20000"/>
            </a:srgbClr>
          </a:solidFill>
          <a:ln>
            <a:solidFill>
              <a:schemeClr val="bg1"/>
            </a:solidFill>
          </a:ln>
        </p:spPr>
        <p:txBody>
          <a:bodyPr anchor="ctr"/>
          <a:lstStyle>
            <a:lvl1pPr algn="ctr">
              <a:defRPr>
                <a:solidFill>
                  <a:schemeClr val="bg1"/>
                </a:solidFill>
                <a:latin typeface="+mj-lt"/>
              </a:defRPr>
            </a:lvl1pPr>
          </a:lstStyle>
          <a:p>
            <a:r>
              <a:rPr lang="pt-BR" dirty="0"/>
              <a:t>Clique para editar o título mestre</a:t>
            </a:r>
          </a:p>
        </p:txBody>
      </p:sp>
      <p:grpSp>
        <p:nvGrpSpPr>
          <p:cNvPr id="19" name="Grupo 34"/>
          <p:cNvGrpSpPr/>
          <p:nvPr userDrawn="1"/>
        </p:nvGrpSpPr>
        <p:grpSpPr>
          <a:xfrm>
            <a:off x="0" y="6722532"/>
            <a:ext cx="9144000" cy="135468"/>
            <a:chOff x="0" y="6722532"/>
            <a:chExt cx="9144000" cy="135468"/>
          </a:xfrm>
        </p:grpSpPr>
        <p:sp>
          <p:nvSpPr>
            <p:cNvPr id="20" name="Retângulo 19"/>
            <p:cNvSpPr/>
            <p:nvPr userDrawn="1"/>
          </p:nvSpPr>
          <p:spPr>
            <a:xfrm>
              <a:off x="0" y="6768251"/>
              <a:ext cx="9144000" cy="89749"/>
            </a:xfrm>
            <a:prstGeom prst="rect">
              <a:avLst/>
            </a:prstGeom>
            <a:solidFill>
              <a:srgbClr val="858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tângulo 20"/>
            <p:cNvSpPr/>
            <p:nvPr userDrawn="1"/>
          </p:nvSpPr>
          <p:spPr>
            <a:xfrm flipV="1">
              <a:off x="0" y="6722532"/>
              <a:ext cx="9144000" cy="45719"/>
            </a:xfrm>
            <a:prstGeom prst="rect">
              <a:avLst/>
            </a:prstGeom>
            <a:solidFill>
              <a:srgbClr val="41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5756297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1_Transição_Índice">
    <p:spTree>
      <p:nvGrpSpPr>
        <p:cNvPr id="1" name=""/>
        <p:cNvGrpSpPr/>
        <p:nvPr/>
      </p:nvGrpSpPr>
      <p:grpSpPr>
        <a:xfrm>
          <a:off x="0" y="0"/>
          <a:ext cx="0" cy="0"/>
          <a:chOff x="0" y="0"/>
          <a:chExt cx="0" cy="0"/>
        </a:xfrm>
      </p:grpSpPr>
      <p:sp>
        <p:nvSpPr>
          <p:cNvPr id="15" name="Retângulo 14"/>
          <p:cNvSpPr/>
          <p:nvPr userDrawn="1"/>
        </p:nvSpPr>
        <p:spPr>
          <a:xfrm>
            <a:off x="0" y="0"/>
            <a:ext cx="9180512" cy="6858001"/>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upo 11"/>
          <p:cNvGrpSpPr/>
          <p:nvPr userDrawn="1"/>
        </p:nvGrpSpPr>
        <p:grpSpPr>
          <a:xfrm>
            <a:off x="3660343" y="6313071"/>
            <a:ext cx="1789448" cy="163197"/>
            <a:chOff x="324909" y="279400"/>
            <a:chExt cx="4804304" cy="438151"/>
          </a:xfrm>
        </p:grpSpPr>
        <p:pic>
          <p:nvPicPr>
            <p:cNvPr id="13" name="Imagem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4909" y="279400"/>
              <a:ext cx="2028832" cy="438151"/>
            </a:xfrm>
            <a:prstGeom prst="rect">
              <a:avLst/>
            </a:prstGeom>
          </p:spPr>
        </p:pic>
        <p:pic>
          <p:nvPicPr>
            <p:cNvPr id="14" name="Imagem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85533" y="279400"/>
              <a:ext cx="2343680" cy="438151"/>
            </a:xfrm>
            <a:prstGeom prst="rect">
              <a:avLst/>
            </a:prstGeom>
          </p:spPr>
        </p:pic>
      </p:grpSp>
      <p:grpSp>
        <p:nvGrpSpPr>
          <p:cNvPr id="19" name="Grupo 34"/>
          <p:cNvGrpSpPr/>
          <p:nvPr userDrawn="1"/>
        </p:nvGrpSpPr>
        <p:grpSpPr>
          <a:xfrm>
            <a:off x="0" y="6722532"/>
            <a:ext cx="9144000" cy="135468"/>
            <a:chOff x="0" y="6722532"/>
            <a:chExt cx="9144000" cy="135468"/>
          </a:xfrm>
        </p:grpSpPr>
        <p:sp>
          <p:nvSpPr>
            <p:cNvPr id="20" name="Retângulo 19"/>
            <p:cNvSpPr/>
            <p:nvPr userDrawn="1"/>
          </p:nvSpPr>
          <p:spPr>
            <a:xfrm>
              <a:off x="0" y="6768251"/>
              <a:ext cx="9144000" cy="89749"/>
            </a:xfrm>
            <a:prstGeom prst="rect">
              <a:avLst/>
            </a:prstGeom>
            <a:solidFill>
              <a:srgbClr val="858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tângulo 20"/>
            <p:cNvSpPr/>
            <p:nvPr userDrawn="1"/>
          </p:nvSpPr>
          <p:spPr>
            <a:xfrm flipV="1">
              <a:off x="0" y="6722532"/>
              <a:ext cx="9144000" cy="45719"/>
            </a:xfrm>
            <a:prstGeom prst="rect">
              <a:avLst/>
            </a:prstGeom>
            <a:solidFill>
              <a:srgbClr val="41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Título 3"/>
          <p:cNvSpPr>
            <a:spLocks noGrp="1"/>
          </p:cNvSpPr>
          <p:nvPr>
            <p:ph type="title"/>
          </p:nvPr>
        </p:nvSpPr>
        <p:spPr>
          <a:xfrm>
            <a:off x="628650" y="2555502"/>
            <a:ext cx="7886700" cy="1325563"/>
          </a:xfrm>
          <a:prstGeom prst="snip2DiagRect">
            <a:avLst/>
          </a:prstGeom>
          <a:ln>
            <a:solidFill>
              <a:schemeClr val="bg1"/>
            </a:solidFill>
          </a:ln>
        </p:spPr>
        <p:txBody>
          <a:bodyPr anchor="ctr"/>
          <a:lstStyle>
            <a:lvl1pPr algn="ctr">
              <a:defRPr>
                <a:solidFill>
                  <a:schemeClr val="bg1"/>
                </a:solidFill>
                <a:latin typeface="+mj-lt"/>
              </a:defRPr>
            </a:lvl1pPr>
          </a:lstStyle>
          <a:p>
            <a:r>
              <a:rPr lang="pt-BR" dirty="0"/>
              <a:t>Clique para editar o título mestre</a:t>
            </a:r>
          </a:p>
        </p:txBody>
      </p:sp>
      <p:sp>
        <p:nvSpPr>
          <p:cNvPr id="18" name="Espaço Reservado para Texto 5"/>
          <p:cNvSpPr>
            <a:spLocks noGrp="1"/>
          </p:cNvSpPr>
          <p:nvPr>
            <p:ph type="body" sz="quarter" idx="10"/>
          </p:nvPr>
        </p:nvSpPr>
        <p:spPr>
          <a:xfrm>
            <a:off x="948532" y="3542927"/>
            <a:ext cx="7246937" cy="338138"/>
          </a:xfrm>
          <a:prstGeom prst="rect">
            <a:avLst/>
          </a:prstGeom>
          <a:solidFill>
            <a:schemeClr val="bg1">
              <a:alpha val="22000"/>
            </a:schemeClr>
          </a:solidFill>
        </p:spPr>
        <p:txBody>
          <a:bodyPr/>
          <a:lstStyle>
            <a:lvl1pPr marL="0" indent="0" algn="ctr">
              <a:buNone/>
              <a:defRPr b="1">
                <a:solidFill>
                  <a:schemeClr val="bg1"/>
                </a:solidFill>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r>
              <a:rPr lang="pt-BR" dirty="0"/>
              <a:t>Clique para editar o texto mestre</a:t>
            </a:r>
          </a:p>
        </p:txBody>
      </p:sp>
    </p:spTree>
    <p:extLst>
      <p:ext uri="{BB962C8B-B14F-4D97-AF65-F5344CB8AC3E}">
        <p14:creationId xmlns:p14="http://schemas.microsoft.com/office/powerpoint/2010/main" val="162541910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Obrigado">
    <p:bg>
      <p:bgPr>
        <a:pattFill prst="narVert">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3" name="Retângulo 2"/>
          <p:cNvSpPr/>
          <p:nvPr userDrawn="1"/>
        </p:nvSpPr>
        <p:spPr>
          <a:xfrm>
            <a:off x="0" y="-5"/>
            <a:ext cx="9144000" cy="6858005"/>
          </a:xfrm>
          <a:prstGeom prst="rect">
            <a:avLst/>
          </a:prstGeom>
          <a:blipFill dpi="0" rotWithShape="1">
            <a:blip r:embed="rId2">
              <a:duotone>
                <a:prstClr val="black"/>
                <a:schemeClr val="bg2">
                  <a:lumMod val="90000"/>
                  <a:tint val="45000"/>
                  <a:satMod val="400000"/>
                </a:schemeClr>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7" name="Freeform 5"/>
          <p:cNvSpPr>
            <a:spLocks noEditPoints="1"/>
          </p:cNvSpPr>
          <p:nvPr userDrawn="1"/>
        </p:nvSpPr>
        <p:spPr bwMode="auto">
          <a:xfrm>
            <a:off x="-1588" y="4022725"/>
            <a:ext cx="9144000" cy="2835275"/>
          </a:xfrm>
          <a:custGeom>
            <a:avLst/>
            <a:gdLst>
              <a:gd name="T0" fmla="*/ 2358 w 9603"/>
              <a:gd name="T1" fmla="*/ 542 h 2976"/>
              <a:gd name="T2" fmla="*/ 7067 w 9603"/>
              <a:gd name="T3" fmla="*/ 542 h 2976"/>
              <a:gd name="T4" fmla="*/ 6883 w 9603"/>
              <a:gd name="T5" fmla="*/ 293 h 2976"/>
              <a:gd name="T6" fmla="*/ 7700 w 9603"/>
              <a:gd name="T7" fmla="*/ 999 h 2976"/>
              <a:gd name="T8" fmla="*/ 8424 w 9603"/>
              <a:gd name="T9" fmla="*/ 1103 h 2976"/>
              <a:gd name="T10" fmla="*/ 6700 w 9603"/>
              <a:gd name="T11" fmla="*/ 775 h 2976"/>
              <a:gd name="T12" fmla="*/ 5869 w 9603"/>
              <a:gd name="T13" fmla="*/ 382 h 2976"/>
              <a:gd name="T14" fmla="*/ 6695 w 9603"/>
              <a:gd name="T15" fmla="*/ 92 h 2976"/>
              <a:gd name="T16" fmla="*/ 5061 w 9603"/>
              <a:gd name="T17" fmla="*/ 772 h 2976"/>
              <a:gd name="T18" fmla="*/ 6613 w 9603"/>
              <a:gd name="T19" fmla="*/ 974 h 2976"/>
              <a:gd name="T20" fmla="*/ 6159 w 9603"/>
              <a:gd name="T21" fmla="*/ 790 h 2976"/>
              <a:gd name="T22" fmla="*/ 5613 w 9603"/>
              <a:gd name="T23" fmla="*/ 1133 h 2976"/>
              <a:gd name="T24" fmla="*/ 5254 w 9603"/>
              <a:gd name="T25" fmla="*/ 1285 h 2976"/>
              <a:gd name="T26" fmla="*/ 4710 w 9603"/>
              <a:gd name="T27" fmla="*/ 711 h 2976"/>
              <a:gd name="T28" fmla="*/ 4256 w 9603"/>
              <a:gd name="T29" fmla="*/ 1216 h 2976"/>
              <a:gd name="T30" fmla="*/ 3806 w 9603"/>
              <a:gd name="T31" fmla="*/ 1285 h 2976"/>
              <a:gd name="T32" fmla="*/ 3349 w 9603"/>
              <a:gd name="T33" fmla="*/ 710 h 2976"/>
              <a:gd name="T34" fmla="*/ 2896 w 9603"/>
              <a:gd name="T35" fmla="*/ 1268 h 2976"/>
              <a:gd name="T36" fmla="*/ 2350 w 9603"/>
              <a:gd name="T37" fmla="*/ 1333 h 2976"/>
              <a:gd name="T38" fmla="*/ 1995 w 9603"/>
              <a:gd name="T39" fmla="*/ 1066 h 2976"/>
              <a:gd name="T40" fmla="*/ 1449 w 9603"/>
              <a:gd name="T41" fmla="*/ 711 h 2976"/>
              <a:gd name="T42" fmla="*/ 995 w 9603"/>
              <a:gd name="T43" fmla="*/ 1216 h 2976"/>
              <a:gd name="T44" fmla="*/ 545 w 9603"/>
              <a:gd name="T45" fmla="*/ 1285 h 2976"/>
              <a:gd name="T46" fmla="*/ 87 w 9603"/>
              <a:gd name="T47" fmla="*/ 710 h 2976"/>
              <a:gd name="T48" fmla="*/ 9329 w 9603"/>
              <a:gd name="T49" fmla="*/ 872 h 2976"/>
              <a:gd name="T50" fmla="*/ 8874 w 9603"/>
              <a:gd name="T51" fmla="*/ 1069 h 2976"/>
              <a:gd name="T52" fmla="*/ 8424 w 9603"/>
              <a:gd name="T53" fmla="*/ 1193 h 2976"/>
              <a:gd name="T54" fmla="*/ 7966 w 9603"/>
              <a:gd name="T55" fmla="*/ 1638 h 2976"/>
              <a:gd name="T56" fmla="*/ 7423 w 9603"/>
              <a:gd name="T57" fmla="*/ 1268 h 2976"/>
              <a:gd name="T58" fmla="*/ 7059 w 9603"/>
              <a:gd name="T59" fmla="*/ 1202 h 2976"/>
              <a:gd name="T60" fmla="*/ 4894 w 9603"/>
              <a:gd name="T61" fmla="*/ 1608 h 2976"/>
              <a:gd name="T62" fmla="*/ 4982 w 9603"/>
              <a:gd name="T63" fmla="*/ 2275 h 2976"/>
              <a:gd name="T64" fmla="*/ 5623 w 9603"/>
              <a:gd name="T65" fmla="*/ 1902 h 2976"/>
              <a:gd name="T66" fmla="*/ 5968 w 9603"/>
              <a:gd name="T67" fmla="*/ 1058 h 2976"/>
              <a:gd name="T68" fmla="*/ 6429 w 9603"/>
              <a:gd name="T69" fmla="*/ 1382 h 2976"/>
              <a:gd name="T70" fmla="*/ 7150 w 9603"/>
              <a:gd name="T71" fmla="*/ 1671 h 2976"/>
              <a:gd name="T72" fmla="*/ 7412 w 9603"/>
              <a:gd name="T73" fmla="*/ 1520 h 2976"/>
              <a:gd name="T74" fmla="*/ 8329 w 9603"/>
              <a:gd name="T75" fmla="*/ 2072 h 2976"/>
              <a:gd name="T76" fmla="*/ 9069 w 9603"/>
              <a:gd name="T77" fmla="*/ 1902 h 2976"/>
              <a:gd name="T78" fmla="*/ 9069 w 9603"/>
              <a:gd name="T79" fmla="*/ 1398 h 2976"/>
              <a:gd name="T80" fmla="*/ 4431 w 9603"/>
              <a:gd name="T81" fmla="*/ 198 h 2976"/>
              <a:gd name="T82" fmla="*/ 2266 w 9603"/>
              <a:gd name="T83" fmla="*/ 201 h 2976"/>
              <a:gd name="T84" fmla="*/ 2898 w 9603"/>
              <a:gd name="T85" fmla="*/ 907 h 2976"/>
              <a:gd name="T86" fmla="*/ 3623 w 9603"/>
              <a:gd name="T87" fmla="*/ 1011 h 2976"/>
              <a:gd name="T88" fmla="*/ 1899 w 9603"/>
              <a:gd name="T89" fmla="*/ 868 h 2976"/>
              <a:gd name="T90" fmla="*/ 1068 w 9603"/>
              <a:gd name="T91" fmla="*/ 290 h 2976"/>
              <a:gd name="T92" fmla="*/ 1893 w 9603"/>
              <a:gd name="T93" fmla="*/ 184 h 2976"/>
              <a:gd name="T94" fmla="*/ 352 w 9603"/>
              <a:gd name="T95" fmla="*/ 772 h 2976"/>
              <a:gd name="T96" fmla="*/ 267 w 9603"/>
              <a:gd name="T97" fmla="*/ 1557 h 2976"/>
              <a:gd name="T98" fmla="*/ 1098 w 9603"/>
              <a:gd name="T99" fmla="*/ 1398 h 2976"/>
              <a:gd name="T100" fmla="*/ 914 w 9603"/>
              <a:gd name="T101" fmla="*/ 1664 h 2976"/>
              <a:gd name="T102" fmla="*/ 1811 w 9603"/>
              <a:gd name="T103" fmla="*/ 1474 h 2976"/>
              <a:gd name="T104" fmla="*/ 1719 w 9603"/>
              <a:gd name="T105" fmla="*/ 1881 h 2976"/>
              <a:gd name="T106" fmla="*/ 2441 w 9603"/>
              <a:gd name="T107" fmla="*/ 1487 h 2976"/>
              <a:gd name="T108" fmla="*/ 2887 w 9603"/>
              <a:gd name="T109" fmla="*/ 1520 h 2976"/>
              <a:gd name="T110" fmla="*/ 3528 w 9603"/>
              <a:gd name="T111" fmla="*/ 2165 h 2976"/>
              <a:gd name="T112" fmla="*/ 4175 w 9603"/>
              <a:gd name="T113" fmla="*/ 1902 h 2976"/>
              <a:gd name="T114" fmla="*/ 4175 w 9603"/>
              <a:gd name="T115" fmla="*/ 1398 h 2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603" h="2976">
                <a:moveTo>
                  <a:pt x="2358" y="542"/>
                </a:moveTo>
                <a:cubicBezTo>
                  <a:pt x="2358" y="965"/>
                  <a:pt x="2358" y="965"/>
                  <a:pt x="2358" y="965"/>
                </a:cubicBezTo>
                <a:cubicBezTo>
                  <a:pt x="2358" y="965"/>
                  <a:pt x="2358" y="965"/>
                  <a:pt x="2358" y="965"/>
                </a:cubicBezTo>
                <a:cubicBezTo>
                  <a:pt x="2358" y="1016"/>
                  <a:pt x="2316" y="1057"/>
                  <a:pt x="2266" y="1057"/>
                </a:cubicBezTo>
                <a:cubicBezTo>
                  <a:pt x="2215" y="1057"/>
                  <a:pt x="2174" y="1016"/>
                  <a:pt x="2174" y="965"/>
                </a:cubicBezTo>
                <a:cubicBezTo>
                  <a:pt x="2174" y="542"/>
                  <a:pt x="2174" y="542"/>
                  <a:pt x="2174" y="542"/>
                </a:cubicBezTo>
                <a:cubicBezTo>
                  <a:pt x="2174" y="491"/>
                  <a:pt x="2215" y="449"/>
                  <a:pt x="2266" y="449"/>
                </a:cubicBezTo>
                <a:cubicBezTo>
                  <a:pt x="2316" y="449"/>
                  <a:pt x="2358" y="491"/>
                  <a:pt x="2358" y="542"/>
                </a:cubicBezTo>
                <a:cubicBezTo>
                  <a:pt x="2358" y="542"/>
                  <a:pt x="2358" y="542"/>
                  <a:pt x="2358" y="542"/>
                </a:cubicBezTo>
                <a:close/>
                <a:moveTo>
                  <a:pt x="7067" y="542"/>
                </a:moveTo>
                <a:cubicBezTo>
                  <a:pt x="7067" y="965"/>
                  <a:pt x="7067" y="965"/>
                  <a:pt x="7067" y="965"/>
                </a:cubicBezTo>
                <a:cubicBezTo>
                  <a:pt x="7067" y="965"/>
                  <a:pt x="7067" y="965"/>
                  <a:pt x="7067" y="965"/>
                </a:cubicBezTo>
                <a:cubicBezTo>
                  <a:pt x="7067" y="1016"/>
                  <a:pt x="7026" y="1057"/>
                  <a:pt x="6975" y="1057"/>
                </a:cubicBezTo>
                <a:cubicBezTo>
                  <a:pt x="6924" y="1057"/>
                  <a:pt x="6883" y="1016"/>
                  <a:pt x="6883" y="965"/>
                </a:cubicBezTo>
                <a:cubicBezTo>
                  <a:pt x="6883" y="542"/>
                  <a:pt x="6883" y="542"/>
                  <a:pt x="6883" y="542"/>
                </a:cubicBezTo>
                <a:cubicBezTo>
                  <a:pt x="6883" y="491"/>
                  <a:pt x="6924" y="449"/>
                  <a:pt x="6975" y="449"/>
                </a:cubicBezTo>
                <a:cubicBezTo>
                  <a:pt x="7026" y="449"/>
                  <a:pt x="7067" y="491"/>
                  <a:pt x="7067" y="542"/>
                </a:cubicBezTo>
                <a:cubicBezTo>
                  <a:pt x="7067" y="542"/>
                  <a:pt x="7067" y="542"/>
                  <a:pt x="7067" y="542"/>
                </a:cubicBezTo>
                <a:close/>
                <a:moveTo>
                  <a:pt x="9140" y="198"/>
                </a:moveTo>
                <a:cubicBezTo>
                  <a:pt x="9191" y="198"/>
                  <a:pt x="9232" y="240"/>
                  <a:pt x="9232" y="290"/>
                </a:cubicBezTo>
                <a:cubicBezTo>
                  <a:pt x="9232" y="341"/>
                  <a:pt x="9191" y="382"/>
                  <a:pt x="9140" y="382"/>
                </a:cubicBezTo>
                <a:cubicBezTo>
                  <a:pt x="9090" y="382"/>
                  <a:pt x="9048" y="341"/>
                  <a:pt x="9048" y="290"/>
                </a:cubicBezTo>
                <a:cubicBezTo>
                  <a:pt x="9048" y="240"/>
                  <a:pt x="9090" y="198"/>
                  <a:pt x="9140" y="198"/>
                </a:cubicBezTo>
                <a:close/>
                <a:moveTo>
                  <a:pt x="6975" y="201"/>
                </a:moveTo>
                <a:cubicBezTo>
                  <a:pt x="7026" y="201"/>
                  <a:pt x="7067" y="242"/>
                  <a:pt x="7067" y="293"/>
                </a:cubicBezTo>
                <a:cubicBezTo>
                  <a:pt x="7067" y="344"/>
                  <a:pt x="7026" y="385"/>
                  <a:pt x="6975" y="385"/>
                </a:cubicBezTo>
                <a:cubicBezTo>
                  <a:pt x="6924" y="385"/>
                  <a:pt x="6883" y="344"/>
                  <a:pt x="6883" y="293"/>
                </a:cubicBezTo>
                <a:cubicBezTo>
                  <a:pt x="6883" y="242"/>
                  <a:pt x="6924" y="201"/>
                  <a:pt x="6975" y="201"/>
                </a:cubicBezTo>
                <a:close/>
                <a:moveTo>
                  <a:pt x="8424" y="431"/>
                </a:moveTo>
                <a:cubicBezTo>
                  <a:pt x="8475" y="431"/>
                  <a:pt x="8516" y="473"/>
                  <a:pt x="8516" y="523"/>
                </a:cubicBezTo>
                <a:cubicBezTo>
                  <a:pt x="8516" y="574"/>
                  <a:pt x="8475" y="615"/>
                  <a:pt x="8424" y="615"/>
                </a:cubicBezTo>
                <a:cubicBezTo>
                  <a:pt x="8374" y="615"/>
                  <a:pt x="8332" y="574"/>
                  <a:pt x="8332" y="523"/>
                </a:cubicBezTo>
                <a:cubicBezTo>
                  <a:pt x="8332" y="473"/>
                  <a:pt x="8374" y="431"/>
                  <a:pt x="8424" y="431"/>
                </a:cubicBezTo>
                <a:close/>
                <a:moveTo>
                  <a:pt x="7792" y="669"/>
                </a:moveTo>
                <a:cubicBezTo>
                  <a:pt x="7792" y="907"/>
                  <a:pt x="7792" y="907"/>
                  <a:pt x="7792" y="907"/>
                </a:cubicBezTo>
                <a:cubicBezTo>
                  <a:pt x="7792" y="958"/>
                  <a:pt x="7750" y="999"/>
                  <a:pt x="7700" y="999"/>
                </a:cubicBezTo>
                <a:cubicBezTo>
                  <a:pt x="7649" y="999"/>
                  <a:pt x="7608" y="958"/>
                  <a:pt x="7608" y="907"/>
                </a:cubicBezTo>
                <a:cubicBezTo>
                  <a:pt x="7608" y="907"/>
                  <a:pt x="7608" y="907"/>
                  <a:pt x="7608" y="907"/>
                </a:cubicBezTo>
                <a:cubicBezTo>
                  <a:pt x="7608" y="669"/>
                  <a:pt x="7608" y="669"/>
                  <a:pt x="7608" y="669"/>
                </a:cubicBezTo>
                <a:cubicBezTo>
                  <a:pt x="7608" y="669"/>
                  <a:pt x="7608" y="669"/>
                  <a:pt x="7608" y="669"/>
                </a:cubicBezTo>
                <a:cubicBezTo>
                  <a:pt x="7608" y="618"/>
                  <a:pt x="7649" y="577"/>
                  <a:pt x="7700" y="577"/>
                </a:cubicBezTo>
                <a:cubicBezTo>
                  <a:pt x="7750" y="577"/>
                  <a:pt x="7792" y="618"/>
                  <a:pt x="7792" y="669"/>
                </a:cubicBezTo>
                <a:close/>
                <a:moveTo>
                  <a:pt x="8516" y="772"/>
                </a:moveTo>
                <a:cubicBezTo>
                  <a:pt x="8516" y="1011"/>
                  <a:pt x="8516" y="1011"/>
                  <a:pt x="8516" y="1011"/>
                </a:cubicBezTo>
                <a:cubicBezTo>
                  <a:pt x="8516" y="1062"/>
                  <a:pt x="8475" y="1103"/>
                  <a:pt x="8424" y="1103"/>
                </a:cubicBezTo>
                <a:cubicBezTo>
                  <a:pt x="8374" y="1103"/>
                  <a:pt x="8332" y="1062"/>
                  <a:pt x="8332" y="1011"/>
                </a:cubicBezTo>
                <a:cubicBezTo>
                  <a:pt x="8332" y="1011"/>
                  <a:pt x="8332" y="1011"/>
                  <a:pt x="8332" y="1011"/>
                </a:cubicBezTo>
                <a:cubicBezTo>
                  <a:pt x="8332" y="772"/>
                  <a:pt x="8332" y="772"/>
                  <a:pt x="8332" y="772"/>
                </a:cubicBezTo>
                <a:cubicBezTo>
                  <a:pt x="8332" y="772"/>
                  <a:pt x="8332" y="772"/>
                  <a:pt x="8332" y="772"/>
                </a:cubicBezTo>
                <a:cubicBezTo>
                  <a:pt x="8332" y="721"/>
                  <a:pt x="8374" y="680"/>
                  <a:pt x="8424" y="680"/>
                </a:cubicBezTo>
                <a:cubicBezTo>
                  <a:pt x="8475" y="680"/>
                  <a:pt x="8516" y="721"/>
                  <a:pt x="8516" y="772"/>
                </a:cubicBezTo>
                <a:close/>
                <a:moveTo>
                  <a:pt x="6700" y="352"/>
                </a:moveTo>
                <a:cubicBezTo>
                  <a:pt x="6700" y="775"/>
                  <a:pt x="6700" y="775"/>
                  <a:pt x="6700" y="775"/>
                </a:cubicBezTo>
                <a:cubicBezTo>
                  <a:pt x="6700" y="775"/>
                  <a:pt x="6700" y="775"/>
                  <a:pt x="6700" y="775"/>
                </a:cubicBezTo>
                <a:cubicBezTo>
                  <a:pt x="6700" y="826"/>
                  <a:pt x="6659" y="868"/>
                  <a:pt x="6608" y="868"/>
                </a:cubicBezTo>
                <a:cubicBezTo>
                  <a:pt x="6558" y="868"/>
                  <a:pt x="6516" y="826"/>
                  <a:pt x="6516" y="775"/>
                </a:cubicBezTo>
                <a:cubicBezTo>
                  <a:pt x="6516" y="352"/>
                  <a:pt x="6516" y="352"/>
                  <a:pt x="6516" y="352"/>
                </a:cubicBezTo>
                <a:cubicBezTo>
                  <a:pt x="6516" y="301"/>
                  <a:pt x="6558" y="260"/>
                  <a:pt x="6608" y="260"/>
                </a:cubicBezTo>
                <a:cubicBezTo>
                  <a:pt x="6659" y="260"/>
                  <a:pt x="6700" y="301"/>
                  <a:pt x="6700" y="352"/>
                </a:cubicBezTo>
                <a:cubicBezTo>
                  <a:pt x="6700" y="352"/>
                  <a:pt x="6700" y="352"/>
                  <a:pt x="6700" y="352"/>
                </a:cubicBezTo>
                <a:close/>
                <a:moveTo>
                  <a:pt x="5869" y="198"/>
                </a:moveTo>
                <a:cubicBezTo>
                  <a:pt x="5920" y="198"/>
                  <a:pt x="5961" y="240"/>
                  <a:pt x="5961" y="290"/>
                </a:cubicBezTo>
                <a:cubicBezTo>
                  <a:pt x="5961" y="341"/>
                  <a:pt x="5920" y="382"/>
                  <a:pt x="5869" y="382"/>
                </a:cubicBezTo>
                <a:cubicBezTo>
                  <a:pt x="5819" y="382"/>
                  <a:pt x="5777" y="341"/>
                  <a:pt x="5777" y="290"/>
                </a:cubicBezTo>
                <a:cubicBezTo>
                  <a:pt x="5777" y="240"/>
                  <a:pt x="5819" y="198"/>
                  <a:pt x="5869" y="198"/>
                </a:cubicBezTo>
                <a:close/>
                <a:moveTo>
                  <a:pt x="5153" y="431"/>
                </a:moveTo>
                <a:cubicBezTo>
                  <a:pt x="5204" y="431"/>
                  <a:pt x="5245" y="473"/>
                  <a:pt x="5245" y="523"/>
                </a:cubicBezTo>
                <a:cubicBezTo>
                  <a:pt x="5245" y="574"/>
                  <a:pt x="5204" y="615"/>
                  <a:pt x="5153" y="615"/>
                </a:cubicBezTo>
                <a:cubicBezTo>
                  <a:pt x="5102" y="615"/>
                  <a:pt x="5061" y="574"/>
                  <a:pt x="5061" y="523"/>
                </a:cubicBezTo>
                <a:cubicBezTo>
                  <a:pt x="5061" y="473"/>
                  <a:pt x="5102" y="431"/>
                  <a:pt x="5153" y="431"/>
                </a:cubicBezTo>
                <a:close/>
                <a:moveTo>
                  <a:pt x="6603" y="0"/>
                </a:moveTo>
                <a:cubicBezTo>
                  <a:pt x="6653" y="0"/>
                  <a:pt x="6695" y="41"/>
                  <a:pt x="6695" y="92"/>
                </a:cubicBezTo>
                <a:cubicBezTo>
                  <a:pt x="6695" y="143"/>
                  <a:pt x="6653" y="184"/>
                  <a:pt x="6603" y="184"/>
                </a:cubicBezTo>
                <a:cubicBezTo>
                  <a:pt x="6552" y="184"/>
                  <a:pt x="6511" y="143"/>
                  <a:pt x="6511" y="92"/>
                </a:cubicBezTo>
                <a:cubicBezTo>
                  <a:pt x="6511" y="41"/>
                  <a:pt x="6552" y="0"/>
                  <a:pt x="6603" y="0"/>
                </a:cubicBezTo>
                <a:close/>
                <a:moveTo>
                  <a:pt x="5245" y="772"/>
                </a:moveTo>
                <a:cubicBezTo>
                  <a:pt x="5245" y="1011"/>
                  <a:pt x="5245" y="1011"/>
                  <a:pt x="5245" y="1011"/>
                </a:cubicBezTo>
                <a:cubicBezTo>
                  <a:pt x="5245" y="1062"/>
                  <a:pt x="5204" y="1103"/>
                  <a:pt x="5153" y="1103"/>
                </a:cubicBezTo>
                <a:cubicBezTo>
                  <a:pt x="5102" y="1103"/>
                  <a:pt x="5061" y="1062"/>
                  <a:pt x="5061" y="1011"/>
                </a:cubicBezTo>
                <a:cubicBezTo>
                  <a:pt x="5061" y="1011"/>
                  <a:pt x="5061" y="1011"/>
                  <a:pt x="5061" y="1011"/>
                </a:cubicBezTo>
                <a:cubicBezTo>
                  <a:pt x="5061" y="772"/>
                  <a:pt x="5061" y="772"/>
                  <a:pt x="5061" y="772"/>
                </a:cubicBezTo>
                <a:cubicBezTo>
                  <a:pt x="5061" y="772"/>
                  <a:pt x="5061" y="772"/>
                  <a:pt x="5061" y="772"/>
                </a:cubicBezTo>
                <a:cubicBezTo>
                  <a:pt x="5061" y="721"/>
                  <a:pt x="5102" y="680"/>
                  <a:pt x="5153" y="680"/>
                </a:cubicBezTo>
                <a:cubicBezTo>
                  <a:pt x="5204" y="680"/>
                  <a:pt x="5245" y="721"/>
                  <a:pt x="5245" y="772"/>
                </a:cubicBezTo>
                <a:close/>
                <a:moveTo>
                  <a:pt x="6876" y="1392"/>
                </a:moveTo>
                <a:cubicBezTo>
                  <a:pt x="6863" y="1426"/>
                  <a:pt x="6829" y="1450"/>
                  <a:pt x="6791" y="1450"/>
                </a:cubicBezTo>
                <a:cubicBezTo>
                  <a:pt x="6751" y="1450"/>
                  <a:pt x="6717" y="1425"/>
                  <a:pt x="6705" y="1389"/>
                </a:cubicBezTo>
                <a:cubicBezTo>
                  <a:pt x="6705" y="1066"/>
                  <a:pt x="6705" y="1066"/>
                  <a:pt x="6705" y="1066"/>
                </a:cubicBezTo>
                <a:cubicBezTo>
                  <a:pt x="6705" y="1066"/>
                  <a:pt x="6705" y="1066"/>
                  <a:pt x="6705" y="1066"/>
                </a:cubicBezTo>
                <a:cubicBezTo>
                  <a:pt x="6705" y="1015"/>
                  <a:pt x="6664" y="974"/>
                  <a:pt x="6613" y="974"/>
                </a:cubicBezTo>
                <a:cubicBezTo>
                  <a:pt x="6562" y="974"/>
                  <a:pt x="6521" y="1015"/>
                  <a:pt x="6521" y="1066"/>
                </a:cubicBezTo>
                <a:cubicBezTo>
                  <a:pt x="6521" y="1211"/>
                  <a:pt x="6521" y="1211"/>
                  <a:pt x="6521" y="1211"/>
                </a:cubicBezTo>
                <a:cubicBezTo>
                  <a:pt x="6516" y="1257"/>
                  <a:pt x="6477" y="1292"/>
                  <a:pt x="6430" y="1292"/>
                </a:cubicBezTo>
                <a:cubicBezTo>
                  <a:pt x="6388" y="1292"/>
                  <a:pt x="6353" y="1264"/>
                  <a:pt x="6342" y="1225"/>
                </a:cubicBezTo>
                <a:cubicBezTo>
                  <a:pt x="6342" y="711"/>
                  <a:pt x="6342" y="711"/>
                  <a:pt x="6342" y="711"/>
                </a:cubicBezTo>
                <a:cubicBezTo>
                  <a:pt x="6342" y="711"/>
                  <a:pt x="6342" y="711"/>
                  <a:pt x="6342" y="711"/>
                </a:cubicBezTo>
                <a:cubicBezTo>
                  <a:pt x="6342" y="661"/>
                  <a:pt x="6301" y="619"/>
                  <a:pt x="6250" y="619"/>
                </a:cubicBezTo>
                <a:cubicBezTo>
                  <a:pt x="6200" y="619"/>
                  <a:pt x="6159" y="661"/>
                  <a:pt x="6159" y="711"/>
                </a:cubicBezTo>
                <a:cubicBezTo>
                  <a:pt x="6159" y="790"/>
                  <a:pt x="6159" y="790"/>
                  <a:pt x="6159" y="790"/>
                </a:cubicBezTo>
                <a:cubicBezTo>
                  <a:pt x="6154" y="836"/>
                  <a:pt x="6115" y="872"/>
                  <a:pt x="6068" y="872"/>
                </a:cubicBezTo>
                <a:cubicBezTo>
                  <a:pt x="6026" y="872"/>
                  <a:pt x="5990" y="843"/>
                  <a:pt x="5979" y="805"/>
                </a:cubicBezTo>
                <a:cubicBezTo>
                  <a:pt x="5979" y="547"/>
                  <a:pt x="5979" y="547"/>
                  <a:pt x="5979" y="547"/>
                </a:cubicBezTo>
                <a:cubicBezTo>
                  <a:pt x="5979" y="547"/>
                  <a:pt x="5979" y="547"/>
                  <a:pt x="5979" y="547"/>
                </a:cubicBezTo>
                <a:cubicBezTo>
                  <a:pt x="5979" y="496"/>
                  <a:pt x="5938" y="455"/>
                  <a:pt x="5888" y="455"/>
                </a:cubicBezTo>
                <a:cubicBezTo>
                  <a:pt x="5837" y="455"/>
                  <a:pt x="5796" y="496"/>
                  <a:pt x="5796" y="547"/>
                </a:cubicBezTo>
                <a:cubicBezTo>
                  <a:pt x="5796" y="1130"/>
                  <a:pt x="5796" y="1130"/>
                  <a:pt x="5796" y="1130"/>
                </a:cubicBezTo>
                <a:cubicBezTo>
                  <a:pt x="5793" y="1178"/>
                  <a:pt x="5753" y="1216"/>
                  <a:pt x="5704" y="1216"/>
                </a:cubicBezTo>
                <a:cubicBezTo>
                  <a:pt x="5657" y="1216"/>
                  <a:pt x="5617" y="1180"/>
                  <a:pt x="5613" y="1133"/>
                </a:cubicBezTo>
                <a:cubicBezTo>
                  <a:pt x="5613" y="1069"/>
                  <a:pt x="5613" y="1069"/>
                  <a:pt x="5613" y="1069"/>
                </a:cubicBezTo>
                <a:cubicBezTo>
                  <a:pt x="5613" y="1069"/>
                  <a:pt x="5613" y="1069"/>
                  <a:pt x="5613" y="1069"/>
                </a:cubicBezTo>
                <a:cubicBezTo>
                  <a:pt x="5613" y="1018"/>
                  <a:pt x="5572" y="977"/>
                  <a:pt x="5522" y="977"/>
                </a:cubicBezTo>
                <a:cubicBezTo>
                  <a:pt x="5471" y="977"/>
                  <a:pt x="5430" y="1018"/>
                  <a:pt x="5430" y="1069"/>
                </a:cubicBezTo>
                <a:cubicBezTo>
                  <a:pt x="5430" y="1401"/>
                  <a:pt x="5430" y="1401"/>
                  <a:pt x="5430" y="1401"/>
                </a:cubicBezTo>
                <a:cubicBezTo>
                  <a:pt x="5419" y="1440"/>
                  <a:pt x="5384" y="1468"/>
                  <a:pt x="5341" y="1468"/>
                </a:cubicBezTo>
                <a:cubicBezTo>
                  <a:pt x="5300" y="1468"/>
                  <a:pt x="5266" y="1441"/>
                  <a:pt x="5254" y="1404"/>
                </a:cubicBezTo>
                <a:cubicBezTo>
                  <a:pt x="5254" y="1285"/>
                  <a:pt x="5254" y="1285"/>
                  <a:pt x="5254" y="1285"/>
                </a:cubicBezTo>
                <a:cubicBezTo>
                  <a:pt x="5254" y="1285"/>
                  <a:pt x="5254" y="1285"/>
                  <a:pt x="5254" y="1285"/>
                </a:cubicBezTo>
                <a:cubicBezTo>
                  <a:pt x="5254" y="1234"/>
                  <a:pt x="5213" y="1193"/>
                  <a:pt x="5162" y="1193"/>
                </a:cubicBezTo>
                <a:cubicBezTo>
                  <a:pt x="5112" y="1193"/>
                  <a:pt x="5071" y="1234"/>
                  <a:pt x="5071" y="1285"/>
                </a:cubicBezTo>
                <a:cubicBezTo>
                  <a:pt x="5071" y="1387"/>
                  <a:pt x="5071" y="1387"/>
                  <a:pt x="5071" y="1387"/>
                </a:cubicBezTo>
                <a:cubicBezTo>
                  <a:pt x="5064" y="1431"/>
                  <a:pt x="5026" y="1465"/>
                  <a:pt x="4980" y="1465"/>
                </a:cubicBezTo>
                <a:cubicBezTo>
                  <a:pt x="4940" y="1465"/>
                  <a:pt x="4906" y="1439"/>
                  <a:pt x="4894" y="1404"/>
                </a:cubicBezTo>
                <a:cubicBezTo>
                  <a:pt x="4894" y="1059"/>
                  <a:pt x="4894" y="802"/>
                  <a:pt x="4894" y="711"/>
                </a:cubicBezTo>
                <a:cubicBezTo>
                  <a:pt x="4894" y="711"/>
                  <a:pt x="4894" y="711"/>
                  <a:pt x="4894" y="711"/>
                </a:cubicBezTo>
                <a:cubicBezTo>
                  <a:pt x="4894" y="661"/>
                  <a:pt x="4853" y="619"/>
                  <a:pt x="4802" y="619"/>
                </a:cubicBezTo>
                <a:cubicBezTo>
                  <a:pt x="4752" y="619"/>
                  <a:pt x="4710" y="661"/>
                  <a:pt x="4710" y="711"/>
                </a:cubicBezTo>
                <a:cubicBezTo>
                  <a:pt x="4710" y="790"/>
                  <a:pt x="4710" y="790"/>
                  <a:pt x="4710" y="790"/>
                </a:cubicBezTo>
                <a:cubicBezTo>
                  <a:pt x="4706" y="836"/>
                  <a:pt x="4667" y="872"/>
                  <a:pt x="4619" y="872"/>
                </a:cubicBezTo>
                <a:cubicBezTo>
                  <a:pt x="4577" y="872"/>
                  <a:pt x="4542" y="843"/>
                  <a:pt x="4531" y="805"/>
                </a:cubicBezTo>
                <a:cubicBezTo>
                  <a:pt x="4531" y="547"/>
                  <a:pt x="4531" y="547"/>
                  <a:pt x="4531" y="547"/>
                </a:cubicBezTo>
                <a:cubicBezTo>
                  <a:pt x="4531" y="547"/>
                  <a:pt x="4531" y="547"/>
                  <a:pt x="4531" y="547"/>
                </a:cubicBezTo>
                <a:cubicBezTo>
                  <a:pt x="4531" y="496"/>
                  <a:pt x="4490" y="455"/>
                  <a:pt x="4439" y="455"/>
                </a:cubicBezTo>
                <a:cubicBezTo>
                  <a:pt x="4389" y="455"/>
                  <a:pt x="4348" y="496"/>
                  <a:pt x="4348" y="547"/>
                </a:cubicBezTo>
                <a:cubicBezTo>
                  <a:pt x="4348" y="1130"/>
                  <a:pt x="4348" y="1130"/>
                  <a:pt x="4348" y="1130"/>
                </a:cubicBezTo>
                <a:cubicBezTo>
                  <a:pt x="4345" y="1178"/>
                  <a:pt x="4305" y="1216"/>
                  <a:pt x="4256" y="1216"/>
                </a:cubicBezTo>
                <a:cubicBezTo>
                  <a:pt x="4208" y="1216"/>
                  <a:pt x="4169" y="1180"/>
                  <a:pt x="4165" y="1133"/>
                </a:cubicBezTo>
                <a:cubicBezTo>
                  <a:pt x="4165" y="1069"/>
                  <a:pt x="4165" y="1069"/>
                  <a:pt x="4165" y="1069"/>
                </a:cubicBezTo>
                <a:cubicBezTo>
                  <a:pt x="4165" y="1069"/>
                  <a:pt x="4165" y="1069"/>
                  <a:pt x="4165" y="1069"/>
                </a:cubicBezTo>
                <a:cubicBezTo>
                  <a:pt x="4165" y="1018"/>
                  <a:pt x="4124" y="977"/>
                  <a:pt x="4073" y="977"/>
                </a:cubicBezTo>
                <a:cubicBezTo>
                  <a:pt x="4023" y="977"/>
                  <a:pt x="3982" y="1018"/>
                  <a:pt x="3982" y="1069"/>
                </a:cubicBezTo>
                <a:cubicBezTo>
                  <a:pt x="3982" y="1401"/>
                  <a:pt x="3982" y="1401"/>
                  <a:pt x="3982" y="1401"/>
                </a:cubicBezTo>
                <a:cubicBezTo>
                  <a:pt x="3971" y="1440"/>
                  <a:pt x="3936" y="1468"/>
                  <a:pt x="3893" y="1468"/>
                </a:cubicBezTo>
                <a:cubicBezTo>
                  <a:pt x="3852" y="1468"/>
                  <a:pt x="3818" y="1441"/>
                  <a:pt x="3806" y="1404"/>
                </a:cubicBezTo>
                <a:cubicBezTo>
                  <a:pt x="3806" y="1285"/>
                  <a:pt x="3806" y="1285"/>
                  <a:pt x="3806" y="1285"/>
                </a:cubicBezTo>
                <a:cubicBezTo>
                  <a:pt x="3806" y="1285"/>
                  <a:pt x="3806" y="1285"/>
                  <a:pt x="3806" y="1285"/>
                </a:cubicBezTo>
                <a:cubicBezTo>
                  <a:pt x="3806" y="1234"/>
                  <a:pt x="3765" y="1193"/>
                  <a:pt x="3714" y="1193"/>
                </a:cubicBezTo>
                <a:cubicBezTo>
                  <a:pt x="3664" y="1193"/>
                  <a:pt x="3623" y="1234"/>
                  <a:pt x="3623" y="1285"/>
                </a:cubicBezTo>
                <a:cubicBezTo>
                  <a:pt x="3623" y="1387"/>
                  <a:pt x="3623" y="1387"/>
                  <a:pt x="3623" y="1387"/>
                </a:cubicBezTo>
                <a:cubicBezTo>
                  <a:pt x="3616" y="1431"/>
                  <a:pt x="3578" y="1465"/>
                  <a:pt x="3532" y="1465"/>
                </a:cubicBezTo>
                <a:cubicBezTo>
                  <a:pt x="3481" y="1465"/>
                  <a:pt x="3440" y="1424"/>
                  <a:pt x="3440" y="1373"/>
                </a:cubicBezTo>
                <a:cubicBezTo>
                  <a:pt x="3440" y="802"/>
                  <a:pt x="3440" y="802"/>
                  <a:pt x="3440" y="802"/>
                </a:cubicBezTo>
                <a:cubicBezTo>
                  <a:pt x="3440" y="802"/>
                  <a:pt x="3440" y="802"/>
                  <a:pt x="3440" y="802"/>
                </a:cubicBezTo>
                <a:cubicBezTo>
                  <a:pt x="3440" y="751"/>
                  <a:pt x="3399" y="710"/>
                  <a:pt x="3349" y="710"/>
                </a:cubicBezTo>
                <a:cubicBezTo>
                  <a:pt x="3298" y="710"/>
                  <a:pt x="3257" y="751"/>
                  <a:pt x="3257" y="802"/>
                </a:cubicBezTo>
                <a:cubicBezTo>
                  <a:pt x="3257" y="1638"/>
                  <a:pt x="3257" y="1638"/>
                  <a:pt x="3257" y="1638"/>
                </a:cubicBezTo>
                <a:cubicBezTo>
                  <a:pt x="3244" y="1672"/>
                  <a:pt x="3210" y="1697"/>
                  <a:pt x="3171" y="1697"/>
                </a:cubicBezTo>
                <a:cubicBezTo>
                  <a:pt x="3123" y="1697"/>
                  <a:pt x="3084" y="1661"/>
                  <a:pt x="3080" y="1614"/>
                </a:cubicBezTo>
                <a:cubicBezTo>
                  <a:pt x="3080" y="1146"/>
                  <a:pt x="3080" y="1146"/>
                  <a:pt x="3080" y="1146"/>
                </a:cubicBezTo>
                <a:cubicBezTo>
                  <a:pt x="3080" y="1146"/>
                  <a:pt x="3080" y="1146"/>
                  <a:pt x="3080" y="1146"/>
                </a:cubicBezTo>
                <a:cubicBezTo>
                  <a:pt x="3080" y="1095"/>
                  <a:pt x="3039" y="1054"/>
                  <a:pt x="2988" y="1054"/>
                </a:cubicBezTo>
                <a:cubicBezTo>
                  <a:pt x="2937" y="1054"/>
                  <a:pt x="2896" y="1095"/>
                  <a:pt x="2896" y="1146"/>
                </a:cubicBezTo>
                <a:cubicBezTo>
                  <a:pt x="2896" y="1268"/>
                  <a:pt x="2896" y="1268"/>
                  <a:pt x="2896" y="1268"/>
                </a:cubicBezTo>
                <a:cubicBezTo>
                  <a:pt x="2892" y="1315"/>
                  <a:pt x="2853" y="1351"/>
                  <a:pt x="2805" y="1351"/>
                </a:cubicBezTo>
                <a:cubicBezTo>
                  <a:pt x="2757" y="1351"/>
                  <a:pt x="2718" y="1315"/>
                  <a:pt x="2714" y="1268"/>
                </a:cubicBezTo>
                <a:cubicBezTo>
                  <a:pt x="2714" y="990"/>
                  <a:pt x="2714" y="990"/>
                  <a:pt x="2714" y="990"/>
                </a:cubicBezTo>
                <a:cubicBezTo>
                  <a:pt x="2714" y="990"/>
                  <a:pt x="2714" y="990"/>
                  <a:pt x="2714" y="990"/>
                </a:cubicBezTo>
                <a:cubicBezTo>
                  <a:pt x="2714" y="939"/>
                  <a:pt x="2673" y="898"/>
                  <a:pt x="2622" y="898"/>
                </a:cubicBezTo>
                <a:cubicBezTo>
                  <a:pt x="2572" y="898"/>
                  <a:pt x="2530" y="939"/>
                  <a:pt x="2530" y="990"/>
                </a:cubicBezTo>
                <a:cubicBezTo>
                  <a:pt x="2530" y="1336"/>
                  <a:pt x="2530" y="1336"/>
                  <a:pt x="2530" y="1336"/>
                </a:cubicBezTo>
                <a:cubicBezTo>
                  <a:pt x="2522" y="1379"/>
                  <a:pt x="2485" y="1410"/>
                  <a:pt x="2441" y="1410"/>
                </a:cubicBezTo>
                <a:cubicBezTo>
                  <a:pt x="2395" y="1410"/>
                  <a:pt x="2357" y="1377"/>
                  <a:pt x="2350" y="1333"/>
                </a:cubicBezTo>
                <a:cubicBezTo>
                  <a:pt x="2350" y="1203"/>
                  <a:pt x="2350" y="1203"/>
                  <a:pt x="2350" y="1203"/>
                </a:cubicBezTo>
                <a:cubicBezTo>
                  <a:pt x="2350" y="1202"/>
                  <a:pt x="2350" y="1202"/>
                  <a:pt x="2350" y="1202"/>
                </a:cubicBezTo>
                <a:cubicBezTo>
                  <a:pt x="2350" y="1152"/>
                  <a:pt x="2309" y="1111"/>
                  <a:pt x="2258" y="1111"/>
                </a:cubicBezTo>
                <a:cubicBezTo>
                  <a:pt x="2208" y="1111"/>
                  <a:pt x="2167" y="1152"/>
                  <a:pt x="2167" y="1202"/>
                </a:cubicBezTo>
                <a:cubicBezTo>
                  <a:pt x="2167" y="1392"/>
                  <a:pt x="2167" y="1392"/>
                  <a:pt x="2167" y="1392"/>
                </a:cubicBezTo>
                <a:cubicBezTo>
                  <a:pt x="2153" y="1426"/>
                  <a:pt x="2120" y="1450"/>
                  <a:pt x="2082" y="1450"/>
                </a:cubicBezTo>
                <a:cubicBezTo>
                  <a:pt x="2042" y="1450"/>
                  <a:pt x="2008" y="1425"/>
                  <a:pt x="1995" y="1389"/>
                </a:cubicBezTo>
                <a:cubicBezTo>
                  <a:pt x="1995" y="1066"/>
                  <a:pt x="1995" y="1066"/>
                  <a:pt x="1995" y="1066"/>
                </a:cubicBezTo>
                <a:cubicBezTo>
                  <a:pt x="1995" y="1066"/>
                  <a:pt x="1995" y="1066"/>
                  <a:pt x="1995" y="1066"/>
                </a:cubicBezTo>
                <a:cubicBezTo>
                  <a:pt x="1995" y="1015"/>
                  <a:pt x="1954" y="974"/>
                  <a:pt x="1904" y="974"/>
                </a:cubicBezTo>
                <a:cubicBezTo>
                  <a:pt x="1853" y="974"/>
                  <a:pt x="1812" y="1015"/>
                  <a:pt x="1812" y="1066"/>
                </a:cubicBezTo>
                <a:cubicBezTo>
                  <a:pt x="1812" y="1211"/>
                  <a:pt x="1812" y="1211"/>
                  <a:pt x="1812" y="1211"/>
                </a:cubicBezTo>
                <a:cubicBezTo>
                  <a:pt x="1806" y="1257"/>
                  <a:pt x="1768" y="1292"/>
                  <a:pt x="1721" y="1292"/>
                </a:cubicBezTo>
                <a:cubicBezTo>
                  <a:pt x="1679" y="1292"/>
                  <a:pt x="1643" y="1264"/>
                  <a:pt x="1633" y="1225"/>
                </a:cubicBezTo>
                <a:cubicBezTo>
                  <a:pt x="1633" y="711"/>
                  <a:pt x="1633" y="711"/>
                  <a:pt x="1633" y="711"/>
                </a:cubicBezTo>
                <a:cubicBezTo>
                  <a:pt x="1633" y="711"/>
                  <a:pt x="1633" y="711"/>
                  <a:pt x="1633" y="711"/>
                </a:cubicBezTo>
                <a:cubicBezTo>
                  <a:pt x="1633" y="661"/>
                  <a:pt x="1592" y="619"/>
                  <a:pt x="1541" y="619"/>
                </a:cubicBezTo>
                <a:cubicBezTo>
                  <a:pt x="1490" y="619"/>
                  <a:pt x="1449" y="661"/>
                  <a:pt x="1449" y="711"/>
                </a:cubicBezTo>
                <a:cubicBezTo>
                  <a:pt x="1449" y="790"/>
                  <a:pt x="1449" y="790"/>
                  <a:pt x="1449" y="790"/>
                </a:cubicBezTo>
                <a:cubicBezTo>
                  <a:pt x="1444" y="836"/>
                  <a:pt x="1405" y="872"/>
                  <a:pt x="1358" y="872"/>
                </a:cubicBezTo>
                <a:cubicBezTo>
                  <a:pt x="1316" y="872"/>
                  <a:pt x="1281" y="843"/>
                  <a:pt x="1270" y="805"/>
                </a:cubicBezTo>
                <a:cubicBezTo>
                  <a:pt x="1270" y="547"/>
                  <a:pt x="1270" y="547"/>
                  <a:pt x="1270" y="547"/>
                </a:cubicBezTo>
                <a:cubicBezTo>
                  <a:pt x="1270" y="547"/>
                  <a:pt x="1270" y="547"/>
                  <a:pt x="1270" y="547"/>
                </a:cubicBezTo>
                <a:cubicBezTo>
                  <a:pt x="1270" y="496"/>
                  <a:pt x="1229" y="455"/>
                  <a:pt x="1178" y="455"/>
                </a:cubicBezTo>
                <a:cubicBezTo>
                  <a:pt x="1128" y="455"/>
                  <a:pt x="1087" y="496"/>
                  <a:pt x="1087" y="547"/>
                </a:cubicBezTo>
                <a:cubicBezTo>
                  <a:pt x="1087" y="1130"/>
                  <a:pt x="1087" y="1130"/>
                  <a:pt x="1087" y="1130"/>
                </a:cubicBezTo>
                <a:cubicBezTo>
                  <a:pt x="1084" y="1178"/>
                  <a:pt x="1044" y="1216"/>
                  <a:pt x="995" y="1216"/>
                </a:cubicBezTo>
                <a:cubicBezTo>
                  <a:pt x="947" y="1216"/>
                  <a:pt x="908" y="1180"/>
                  <a:pt x="904" y="1133"/>
                </a:cubicBezTo>
                <a:cubicBezTo>
                  <a:pt x="904" y="1069"/>
                  <a:pt x="904" y="1069"/>
                  <a:pt x="904" y="1069"/>
                </a:cubicBezTo>
                <a:cubicBezTo>
                  <a:pt x="904" y="1069"/>
                  <a:pt x="904" y="1069"/>
                  <a:pt x="904" y="1069"/>
                </a:cubicBezTo>
                <a:cubicBezTo>
                  <a:pt x="904" y="1018"/>
                  <a:pt x="863" y="977"/>
                  <a:pt x="812" y="977"/>
                </a:cubicBezTo>
                <a:cubicBezTo>
                  <a:pt x="762" y="977"/>
                  <a:pt x="721" y="1018"/>
                  <a:pt x="721" y="1069"/>
                </a:cubicBezTo>
                <a:cubicBezTo>
                  <a:pt x="721" y="1401"/>
                  <a:pt x="721" y="1401"/>
                  <a:pt x="721" y="1401"/>
                </a:cubicBezTo>
                <a:cubicBezTo>
                  <a:pt x="710" y="1440"/>
                  <a:pt x="674" y="1468"/>
                  <a:pt x="632" y="1468"/>
                </a:cubicBezTo>
                <a:cubicBezTo>
                  <a:pt x="591" y="1468"/>
                  <a:pt x="556" y="1441"/>
                  <a:pt x="545" y="1404"/>
                </a:cubicBezTo>
                <a:cubicBezTo>
                  <a:pt x="545" y="1285"/>
                  <a:pt x="545" y="1285"/>
                  <a:pt x="545" y="1285"/>
                </a:cubicBezTo>
                <a:cubicBezTo>
                  <a:pt x="545" y="1285"/>
                  <a:pt x="545" y="1285"/>
                  <a:pt x="545" y="1285"/>
                </a:cubicBezTo>
                <a:cubicBezTo>
                  <a:pt x="545" y="1234"/>
                  <a:pt x="504" y="1193"/>
                  <a:pt x="453" y="1193"/>
                </a:cubicBezTo>
                <a:cubicBezTo>
                  <a:pt x="402" y="1193"/>
                  <a:pt x="361" y="1234"/>
                  <a:pt x="361" y="1285"/>
                </a:cubicBezTo>
                <a:cubicBezTo>
                  <a:pt x="361" y="1387"/>
                  <a:pt x="361" y="1387"/>
                  <a:pt x="361" y="1387"/>
                </a:cubicBezTo>
                <a:cubicBezTo>
                  <a:pt x="355" y="1431"/>
                  <a:pt x="317" y="1465"/>
                  <a:pt x="271" y="1465"/>
                </a:cubicBezTo>
                <a:cubicBezTo>
                  <a:pt x="220" y="1465"/>
                  <a:pt x="179" y="1424"/>
                  <a:pt x="179" y="1373"/>
                </a:cubicBezTo>
                <a:cubicBezTo>
                  <a:pt x="179" y="802"/>
                  <a:pt x="179" y="802"/>
                  <a:pt x="179" y="802"/>
                </a:cubicBezTo>
                <a:cubicBezTo>
                  <a:pt x="179" y="802"/>
                  <a:pt x="179" y="802"/>
                  <a:pt x="179" y="802"/>
                </a:cubicBezTo>
                <a:cubicBezTo>
                  <a:pt x="179" y="751"/>
                  <a:pt x="138" y="710"/>
                  <a:pt x="87" y="710"/>
                </a:cubicBezTo>
                <a:cubicBezTo>
                  <a:pt x="49" y="710"/>
                  <a:pt x="17" y="733"/>
                  <a:pt x="3" y="766"/>
                </a:cubicBezTo>
                <a:cubicBezTo>
                  <a:pt x="0" y="2976"/>
                  <a:pt x="0" y="2976"/>
                  <a:pt x="0" y="2976"/>
                </a:cubicBezTo>
                <a:cubicBezTo>
                  <a:pt x="9603" y="2976"/>
                  <a:pt x="9603" y="2976"/>
                  <a:pt x="9603" y="2976"/>
                </a:cubicBezTo>
                <a:cubicBezTo>
                  <a:pt x="9603" y="1976"/>
                  <a:pt x="9603" y="916"/>
                  <a:pt x="9603" y="711"/>
                </a:cubicBezTo>
                <a:cubicBezTo>
                  <a:pt x="9603" y="711"/>
                  <a:pt x="9603" y="711"/>
                  <a:pt x="9603" y="711"/>
                </a:cubicBezTo>
                <a:cubicBezTo>
                  <a:pt x="9603" y="661"/>
                  <a:pt x="9562" y="619"/>
                  <a:pt x="9512" y="619"/>
                </a:cubicBezTo>
                <a:cubicBezTo>
                  <a:pt x="9461" y="619"/>
                  <a:pt x="9420" y="661"/>
                  <a:pt x="9420" y="711"/>
                </a:cubicBezTo>
                <a:cubicBezTo>
                  <a:pt x="9420" y="790"/>
                  <a:pt x="9420" y="790"/>
                  <a:pt x="9420" y="790"/>
                </a:cubicBezTo>
                <a:cubicBezTo>
                  <a:pt x="9415" y="836"/>
                  <a:pt x="9376" y="872"/>
                  <a:pt x="9329" y="872"/>
                </a:cubicBezTo>
                <a:cubicBezTo>
                  <a:pt x="9287" y="872"/>
                  <a:pt x="9251" y="843"/>
                  <a:pt x="9240" y="805"/>
                </a:cubicBezTo>
                <a:cubicBezTo>
                  <a:pt x="9240" y="547"/>
                  <a:pt x="9240" y="547"/>
                  <a:pt x="9240" y="547"/>
                </a:cubicBezTo>
                <a:cubicBezTo>
                  <a:pt x="9240" y="547"/>
                  <a:pt x="9240" y="547"/>
                  <a:pt x="9240" y="547"/>
                </a:cubicBezTo>
                <a:cubicBezTo>
                  <a:pt x="9240" y="496"/>
                  <a:pt x="9199" y="455"/>
                  <a:pt x="9149" y="455"/>
                </a:cubicBezTo>
                <a:cubicBezTo>
                  <a:pt x="9098" y="455"/>
                  <a:pt x="9057" y="496"/>
                  <a:pt x="9057" y="547"/>
                </a:cubicBezTo>
                <a:cubicBezTo>
                  <a:pt x="9057" y="1130"/>
                  <a:pt x="9057" y="1130"/>
                  <a:pt x="9057" y="1130"/>
                </a:cubicBezTo>
                <a:cubicBezTo>
                  <a:pt x="9054" y="1178"/>
                  <a:pt x="9014" y="1216"/>
                  <a:pt x="8966" y="1216"/>
                </a:cubicBezTo>
                <a:cubicBezTo>
                  <a:pt x="8918" y="1216"/>
                  <a:pt x="8879" y="1180"/>
                  <a:pt x="8874" y="1133"/>
                </a:cubicBezTo>
                <a:cubicBezTo>
                  <a:pt x="8874" y="1069"/>
                  <a:pt x="8874" y="1069"/>
                  <a:pt x="8874" y="1069"/>
                </a:cubicBezTo>
                <a:cubicBezTo>
                  <a:pt x="8874" y="1069"/>
                  <a:pt x="8874" y="1069"/>
                  <a:pt x="8874" y="1069"/>
                </a:cubicBezTo>
                <a:cubicBezTo>
                  <a:pt x="8874" y="1018"/>
                  <a:pt x="8833" y="977"/>
                  <a:pt x="8783" y="977"/>
                </a:cubicBezTo>
                <a:cubicBezTo>
                  <a:pt x="8732" y="977"/>
                  <a:pt x="8691" y="1018"/>
                  <a:pt x="8691" y="1069"/>
                </a:cubicBezTo>
                <a:cubicBezTo>
                  <a:pt x="8691" y="1401"/>
                  <a:pt x="8691" y="1401"/>
                  <a:pt x="8691" y="1401"/>
                </a:cubicBezTo>
                <a:cubicBezTo>
                  <a:pt x="8680" y="1440"/>
                  <a:pt x="8645" y="1468"/>
                  <a:pt x="8603" y="1468"/>
                </a:cubicBezTo>
                <a:cubicBezTo>
                  <a:pt x="8562" y="1468"/>
                  <a:pt x="8527" y="1441"/>
                  <a:pt x="8515" y="1404"/>
                </a:cubicBezTo>
                <a:cubicBezTo>
                  <a:pt x="8515" y="1285"/>
                  <a:pt x="8515" y="1285"/>
                  <a:pt x="8515" y="1285"/>
                </a:cubicBezTo>
                <a:cubicBezTo>
                  <a:pt x="8515" y="1285"/>
                  <a:pt x="8515" y="1285"/>
                  <a:pt x="8515" y="1285"/>
                </a:cubicBezTo>
                <a:cubicBezTo>
                  <a:pt x="8515" y="1234"/>
                  <a:pt x="8474" y="1193"/>
                  <a:pt x="8424" y="1193"/>
                </a:cubicBezTo>
                <a:cubicBezTo>
                  <a:pt x="8373" y="1193"/>
                  <a:pt x="8332" y="1234"/>
                  <a:pt x="8332" y="1285"/>
                </a:cubicBezTo>
                <a:cubicBezTo>
                  <a:pt x="8332" y="1387"/>
                  <a:pt x="8332" y="1387"/>
                  <a:pt x="8332" y="1387"/>
                </a:cubicBezTo>
                <a:cubicBezTo>
                  <a:pt x="8325" y="1431"/>
                  <a:pt x="8287" y="1465"/>
                  <a:pt x="8241" y="1465"/>
                </a:cubicBezTo>
                <a:cubicBezTo>
                  <a:pt x="8191" y="1465"/>
                  <a:pt x="8150" y="1424"/>
                  <a:pt x="8150" y="1373"/>
                </a:cubicBezTo>
                <a:cubicBezTo>
                  <a:pt x="8150" y="802"/>
                  <a:pt x="8150" y="802"/>
                  <a:pt x="8150" y="802"/>
                </a:cubicBezTo>
                <a:cubicBezTo>
                  <a:pt x="8150" y="802"/>
                  <a:pt x="8150" y="802"/>
                  <a:pt x="8150" y="802"/>
                </a:cubicBezTo>
                <a:cubicBezTo>
                  <a:pt x="8150" y="751"/>
                  <a:pt x="8109" y="710"/>
                  <a:pt x="8058" y="710"/>
                </a:cubicBezTo>
                <a:cubicBezTo>
                  <a:pt x="8007" y="710"/>
                  <a:pt x="7966" y="751"/>
                  <a:pt x="7966" y="802"/>
                </a:cubicBezTo>
                <a:cubicBezTo>
                  <a:pt x="7966" y="1638"/>
                  <a:pt x="7966" y="1638"/>
                  <a:pt x="7966" y="1638"/>
                </a:cubicBezTo>
                <a:cubicBezTo>
                  <a:pt x="7953" y="1672"/>
                  <a:pt x="7920" y="1697"/>
                  <a:pt x="7880" y="1697"/>
                </a:cubicBezTo>
                <a:cubicBezTo>
                  <a:pt x="7833" y="1697"/>
                  <a:pt x="7793" y="1661"/>
                  <a:pt x="7789" y="1614"/>
                </a:cubicBezTo>
                <a:cubicBezTo>
                  <a:pt x="7789" y="1146"/>
                  <a:pt x="7789" y="1146"/>
                  <a:pt x="7789" y="1146"/>
                </a:cubicBezTo>
                <a:cubicBezTo>
                  <a:pt x="7789" y="1146"/>
                  <a:pt x="7789" y="1146"/>
                  <a:pt x="7789" y="1146"/>
                </a:cubicBezTo>
                <a:cubicBezTo>
                  <a:pt x="7789" y="1095"/>
                  <a:pt x="7748" y="1054"/>
                  <a:pt x="7697" y="1054"/>
                </a:cubicBezTo>
                <a:cubicBezTo>
                  <a:pt x="7647" y="1054"/>
                  <a:pt x="7606" y="1095"/>
                  <a:pt x="7606" y="1146"/>
                </a:cubicBezTo>
                <a:cubicBezTo>
                  <a:pt x="7606" y="1268"/>
                  <a:pt x="7606" y="1268"/>
                  <a:pt x="7606" y="1268"/>
                </a:cubicBezTo>
                <a:cubicBezTo>
                  <a:pt x="7602" y="1315"/>
                  <a:pt x="7562" y="1351"/>
                  <a:pt x="7514" y="1351"/>
                </a:cubicBezTo>
                <a:cubicBezTo>
                  <a:pt x="7467" y="1351"/>
                  <a:pt x="7427" y="1315"/>
                  <a:pt x="7423" y="1268"/>
                </a:cubicBezTo>
                <a:cubicBezTo>
                  <a:pt x="7423" y="990"/>
                  <a:pt x="7423" y="990"/>
                  <a:pt x="7423" y="990"/>
                </a:cubicBezTo>
                <a:cubicBezTo>
                  <a:pt x="7423" y="990"/>
                  <a:pt x="7423" y="990"/>
                  <a:pt x="7423" y="990"/>
                </a:cubicBezTo>
                <a:cubicBezTo>
                  <a:pt x="7423" y="939"/>
                  <a:pt x="7382" y="898"/>
                  <a:pt x="7331" y="898"/>
                </a:cubicBezTo>
                <a:cubicBezTo>
                  <a:pt x="7281" y="898"/>
                  <a:pt x="7240" y="939"/>
                  <a:pt x="7240" y="990"/>
                </a:cubicBezTo>
                <a:cubicBezTo>
                  <a:pt x="7240" y="1336"/>
                  <a:pt x="7240" y="1336"/>
                  <a:pt x="7240" y="1336"/>
                </a:cubicBezTo>
                <a:cubicBezTo>
                  <a:pt x="7231" y="1379"/>
                  <a:pt x="7194" y="1410"/>
                  <a:pt x="7150" y="1410"/>
                </a:cubicBezTo>
                <a:cubicBezTo>
                  <a:pt x="7104" y="1410"/>
                  <a:pt x="7066" y="1377"/>
                  <a:pt x="7059" y="1333"/>
                </a:cubicBezTo>
                <a:cubicBezTo>
                  <a:pt x="7059" y="1203"/>
                  <a:pt x="7059" y="1203"/>
                  <a:pt x="7059" y="1203"/>
                </a:cubicBezTo>
                <a:cubicBezTo>
                  <a:pt x="7059" y="1202"/>
                  <a:pt x="7059" y="1202"/>
                  <a:pt x="7059" y="1202"/>
                </a:cubicBezTo>
                <a:cubicBezTo>
                  <a:pt x="7059" y="1152"/>
                  <a:pt x="7018" y="1111"/>
                  <a:pt x="6968" y="1111"/>
                </a:cubicBezTo>
                <a:cubicBezTo>
                  <a:pt x="6917" y="1111"/>
                  <a:pt x="6876" y="1152"/>
                  <a:pt x="6876" y="1202"/>
                </a:cubicBezTo>
                <a:cubicBezTo>
                  <a:pt x="6876" y="1392"/>
                  <a:pt x="6876" y="1392"/>
                  <a:pt x="6876" y="1392"/>
                </a:cubicBezTo>
                <a:close/>
                <a:moveTo>
                  <a:pt x="5068" y="1649"/>
                </a:moveTo>
                <a:cubicBezTo>
                  <a:pt x="5068" y="2072"/>
                  <a:pt x="5068" y="2072"/>
                  <a:pt x="5068" y="2072"/>
                </a:cubicBezTo>
                <a:cubicBezTo>
                  <a:pt x="5068" y="2072"/>
                  <a:pt x="5068" y="2072"/>
                  <a:pt x="5068" y="2072"/>
                </a:cubicBezTo>
                <a:cubicBezTo>
                  <a:pt x="5068" y="2123"/>
                  <a:pt x="5027" y="2165"/>
                  <a:pt x="4976" y="2165"/>
                </a:cubicBezTo>
                <a:cubicBezTo>
                  <a:pt x="4940" y="2165"/>
                  <a:pt x="4908" y="2143"/>
                  <a:pt x="4893" y="2113"/>
                </a:cubicBezTo>
                <a:cubicBezTo>
                  <a:pt x="4894" y="1608"/>
                  <a:pt x="4894" y="1608"/>
                  <a:pt x="4894" y="1608"/>
                </a:cubicBezTo>
                <a:cubicBezTo>
                  <a:pt x="4909" y="1578"/>
                  <a:pt x="4940" y="1557"/>
                  <a:pt x="4976" y="1557"/>
                </a:cubicBezTo>
                <a:cubicBezTo>
                  <a:pt x="5027" y="1557"/>
                  <a:pt x="5068" y="1598"/>
                  <a:pt x="5068" y="1649"/>
                </a:cubicBezTo>
                <a:cubicBezTo>
                  <a:pt x="5068" y="1649"/>
                  <a:pt x="5068" y="1649"/>
                  <a:pt x="5068" y="1649"/>
                </a:cubicBezTo>
                <a:close/>
                <a:moveTo>
                  <a:pt x="4982" y="2275"/>
                </a:moveTo>
                <a:cubicBezTo>
                  <a:pt x="5033" y="2275"/>
                  <a:pt x="5074" y="2316"/>
                  <a:pt x="5074" y="2367"/>
                </a:cubicBezTo>
                <a:cubicBezTo>
                  <a:pt x="5074" y="2418"/>
                  <a:pt x="5033" y="2459"/>
                  <a:pt x="4982" y="2459"/>
                </a:cubicBezTo>
                <a:cubicBezTo>
                  <a:pt x="4940" y="2459"/>
                  <a:pt x="4904" y="2430"/>
                  <a:pt x="4893" y="2392"/>
                </a:cubicBezTo>
                <a:cubicBezTo>
                  <a:pt x="4893" y="2342"/>
                  <a:pt x="4893" y="2342"/>
                  <a:pt x="4893" y="2342"/>
                </a:cubicBezTo>
                <a:cubicBezTo>
                  <a:pt x="4904" y="2303"/>
                  <a:pt x="4940" y="2275"/>
                  <a:pt x="4982" y="2275"/>
                </a:cubicBezTo>
                <a:close/>
                <a:moveTo>
                  <a:pt x="5715" y="1306"/>
                </a:moveTo>
                <a:cubicBezTo>
                  <a:pt x="5766" y="1306"/>
                  <a:pt x="5807" y="1347"/>
                  <a:pt x="5807" y="1398"/>
                </a:cubicBezTo>
                <a:cubicBezTo>
                  <a:pt x="5807" y="1448"/>
                  <a:pt x="5766" y="1490"/>
                  <a:pt x="5715" y="1490"/>
                </a:cubicBezTo>
                <a:cubicBezTo>
                  <a:pt x="5665" y="1490"/>
                  <a:pt x="5623" y="1448"/>
                  <a:pt x="5623" y="1398"/>
                </a:cubicBezTo>
                <a:cubicBezTo>
                  <a:pt x="5623" y="1347"/>
                  <a:pt x="5665" y="1306"/>
                  <a:pt x="5715" y="1306"/>
                </a:cubicBezTo>
                <a:close/>
                <a:moveTo>
                  <a:pt x="5807" y="1664"/>
                </a:moveTo>
                <a:cubicBezTo>
                  <a:pt x="5807" y="1902"/>
                  <a:pt x="5807" y="1902"/>
                  <a:pt x="5807" y="1902"/>
                </a:cubicBezTo>
                <a:cubicBezTo>
                  <a:pt x="5807" y="1953"/>
                  <a:pt x="5766" y="1994"/>
                  <a:pt x="5715" y="1994"/>
                </a:cubicBezTo>
                <a:cubicBezTo>
                  <a:pt x="5665" y="1994"/>
                  <a:pt x="5623" y="1953"/>
                  <a:pt x="5623" y="1902"/>
                </a:cubicBezTo>
                <a:cubicBezTo>
                  <a:pt x="5623" y="1902"/>
                  <a:pt x="5623" y="1902"/>
                  <a:pt x="5623" y="1902"/>
                </a:cubicBezTo>
                <a:cubicBezTo>
                  <a:pt x="5623" y="1664"/>
                  <a:pt x="5623" y="1664"/>
                  <a:pt x="5623" y="1664"/>
                </a:cubicBezTo>
                <a:cubicBezTo>
                  <a:pt x="5623" y="1664"/>
                  <a:pt x="5623" y="1664"/>
                  <a:pt x="5623" y="1664"/>
                </a:cubicBezTo>
                <a:cubicBezTo>
                  <a:pt x="5623" y="1613"/>
                  <a:pt x="5665" y="1572"/>
                  <a:pt x="5715" y="1572"/>
                </a:cubicBezTo>
                <a:cubicBezTo>
                  <a:pt x="5766" y="1572"/>
                  <a:pt x="5807" y="1613"/>
                  <a:pt x="5807" y="1664"/>
                </a:cubicBezTo>
                <a:close/>
                <a:moveTo>
                  <a:pt x="6060" y="966"/>
                </a:moveTo>
                <a:cubicBezTo>
                  <a:pt x="6111" y="966"/>
                  <a:pt x="6152" y="1007"/>
                  <a:pt x="6152" y="1058"/>
                </a:cubicBezTo>
                <a:cubicBezTo>
                  <a:pt x="6152" y="1109"/>
                  <a:pt x="6111" y="1150"/>
                  <a:pt x="6060" y="1150"/>
                </a:cubicBezTo>
                <a:cubicBezTo>
                  <a:pt x="6010" y="1150"/>
                  <a:pt x="5968" y="1109"/>
                  <a:pt x="5968" y="1058"/>
                </a:cubicBezTo>
                <a:cubicBezTo>
                  <a:pt x="5968" y="1007"/>
                  <a:pt x="6010" y="966"/>
                  <a:pt x="6060" y="966"/>
                </a:cubicBezTo>
                <a:close/>
                <a:moveTo>
                  <a:pt x="6521" y="1474"/>
                </a:moveTo>
                <a:cubicBezTo>
                  <a:pt x="6521" y="1712"/>
                  <a:pt x="6521" y="1712"/>
                  <a:pt x="6521" y="1712"/>
                </a:cubicBezTo>
                <a:cubicBezTo>
                  <a:pt x="6521" y="1763"/>
                  <a:pt x="6479" y="1805"/>
                  <a:pt x="6429" y="1805"/>
                </a:cubicBezTo>
                <a:cubicBezTo>
                  <a:pt x="6378" y="1805"/>
                  <a:pt x="6337" y="1763"/>
                  <a:pt x="6337" y="1712"/>
                </a:cubicBezTo>
                <a:cubicBezTo>
                  <a:pt x="6337" y="1712"/>
                  <a:pt x="6337" y="1712"/>
                  <a:pt x="6337" y="1712"/>
                </a:cubicBezTo>
                <a:cubicBezTo>
                  <a:pt x="6337" y="1474"/>
                  <a:pt x="6337" y="1474"/>
                  <a:pt x="6337" y="1474"/>
                </a:cubicBezTo>
                <a:cubicBezTo>
                  <a:pt x="6337" y="1474"/>
                  <a:pt x="6337" y="1474"/>
                  <a:pt x="6337" y="1474"/>
                </a:cubicBezTo>
                <a:cubicBezTo>
                  <a:pt x="6337" y="1423"/>
                  <a:pt x="6378" y="1382"/>
                  <a:pt x="6429" y="1382"/>
                </a:cubicBezTo>
                <a:cubicBezTo>
                  <a:pt x="6479" y="1382"/>
                  <a:pt x="6521" y="1423"/>
                  <a:pt x="6521" y="1474"/>
                </a:cubicBezTo>
                <a:close/>
                <a:moveTo>
                  <a:pt x="6429" y="1881"/>
                </a:moveTo>
                <a:cubicBezTo>
                  <a:pt x="6479" y="1881"/>
                  <a:pt x="6521" y="1922"/>
                  <a:pt x="6521" y="1973"/>
                </a:cubicBezTo>
                <a:cubicBezTo>
                  <a:pt x="6521" y="2024"/>
                  <a:pt x="6479" y="2065"/>
                  <a:pt x="6429" y="2065"/>
                </a:cubicBezTo>
                <a:cubicBezTo>
                  <a:pt x="6378" y="2065"/>
                  <a:pt x="6337" y="2024"/>
                  <a:pt x="6337" y="1973"/>
                </a:cubicBezTo>
                <a:cubicBezTo>
                  <a:pt x="6337" y="1922"/>
                  <a:pt x="6378" y="1881"/>
                  <a:pt x="6429" y="1881"/>
                </a:cubicBezTo>
                <a:close/>
                <a:moveTo>
                  <a:pt x="7150" y="1487"/>
                </a:moveTo>
                <a:cubicBezTo>
                  <a:pt x="7201" y="1487"/>
                  <a:pt x="7242" y="1528"/>
                  <a:pt x="7242" y="1579"/>
                </a:cubicBezTo>
                <a:cubicBezTo>
                  <a:pt x="7242" y="1630"/>
                  <a:pt x="7201" y="1671"/>
                  <a:pt x="7150" y="1671"/>
                </a:cubicBezTo>
                <a:cubicBezTo>
                  <a:pt x="7100" y="1671"/>
                  <a:pt x="7058" y="1630"/>
                  <a:pt x="7058" y="1579"/>
                </a:cubicBezTo>
                <a:cubicBezTo>
                  <a:pt x="7058" y="1528"/>
                  <a:pt x="7100" y="1487"/>
                  <a:pt x="7150" y="1487"/>
                </a:cubicBezTo>
                <a:close/>
                <a:moveTo>
                  <a:pt x="7596" y="1520"/>
                </a:moveTo>
                <a:cubicBezTo>
                  <a:pt x="7596" y="1759"/>
                  <a:pt x="7596" y="1759"/>
                  <a:pt x="7596" y="1759"/>
                </a:cubicBezTo>
                <a:cubicBezTo>
                  <a:pt x="7596" y="1809"/>
                  <a:pt x="7555" y="1851"/>
                  <a:pt x="7504" y="1851"/>
                </a:cubicBezTo>
                <a:cubicBezTo>
                  <a:pt x="7453" y="1851"/>
                  <a:pt x="7412" y="1809"/>
                  <a:pt x="7412" y="1758"/>
                </a:cubicBezTo>
                <a:cubicBezTo>
                  <a:pt x="7412" y="1758"/>
                  <a:pt x="7412" y="1758"/>
                  <a:pt x="7412" y="1758"/>
                </a:cubicBezTo>
                <a:cubicBezTo>
                  <a:pt x="7412" y="1520"/>
                  <a:pt x="7412" y="1520"/>
                  <a:pt x="7412" y="1520"/>
                </a:cubicBezTo>
                <a:cubicBezTo>
                  <a:pt x="7412" y="1520"/>
                  <a:pt x="7412" y="1520"/>
                  <a:pt x="7412" y="1520"/>
                </a:cubicBezTo>
                <a:cubicBezTo>
                  <a:pt x="7412" y="1469"/>
                  <a:pt x="7453" y="1428"/>
                  <a:pt x="7504" y="1428"/>
                </a:cubicBezTo>
                <a:cubicBezTo>
                  <a:pt x="7555" y="1428"/>
                  <a:pt x="7596" y="1469"/>
                  <a:pt x="7596" y="1520"/>
                </a:cubicBezTo>
                <a:close/>
                <a:moveTo>
                  <a:pt x="8243" y="2275"/>
                </a:moveTo>
                <a:cubicBezTo>
                  <a:pt x="8294" y="2275"/>
                  <a:pt x="8335" y="2316"/>
                  <a:pt x="8335" y="2367"/>
                </a:cubicBezTo>
                <a:cubicBezTo>
                  <a:pt x="8335" y="2418"/>
                  <a:pt x="8294" y="2459"/>
                  <a:pt x="8243" y="2459"/>
                </a:cubicBezTo>
                <a:cubicBezTo>
                  <a:pt x="8192" y="2459"/>
                  <a:pt x="8151" y="2418"/>
                  <a:pt x="8151" y="2367"/>
                </a:cubicBezTo>
                <a:cubicBezTo>
                  <a:pt x="8151" y="2316"/>
                  <a:pt x="8192" y="2275"/>
                  <a:pt x="8243" y="2275"/>
                </a:cubicBezTo>
                <a:close/>
                <a:moveTo>
                  <a:pt x="8329" y="1649"/>
                </a:moveTo>
                <a:cubicBezTo>
                  <a:pt x="8329" y="2072"/>
                  <a:pt x="8329" y="2072"/>
                  <a:pt x="8329" y="2072"/>
                </a:cubicBezTo>
                <a:cubicBezTo>
                  <a:pt x="8329" y="2072"/>
                  <a:pt x="8329" y="2072"/>
                  <a:pt x="8329" y="2072"/>
                </a:cubicBezTo>
                <a:cubicBezTo>
                  <a:pt x="8329" y="2123"/>
                  <a:pt x="8288" y="2165"/>
                  <a:pt x="8237" y="2165"/>
                </a:cubicBezTo>
                <a:cubicBezTo>
                  <a:pt x="8187" y="2165"/>
                  <a:pt x="8145" y="2123"/>
                  <a:pt x="8145" y="2072"/>
                </a:cubicBezTo>
                <a:cubicBezTo>
                  <a:pt x="8145" y="1649"/>
                  <a:pt x="8145" y="1649"/>
                  <a:pt x="8145" y="1649"/>
                </a:cubicBezTo>
                <a:cubicBezTo>
                  <a:pt x="8145" y="1598"/>
                  <a:pt x="8187" y="1557"/>
                  <a:pt x="8237" y="1557"/>
                </a:cubicBezTo>
                <a:cubicBezTo>
                  <a:pt x="8288" y="1557"/>
                  <a:pt x="8329" y="1598"/>
                  <a:pt x="8329" y="1649"/>
                </a:cubicBezTo>
                <a:cubicBezTo>
                  <a:pt x="8329" y="1649"/>
                  <a:pt x="8329" y="1649"/>
                  <a:pt x="8329" y="1649"/>
                </a:cubicBezTo>
                <a:close/>
                <a:moveTo>
                  <a:pt x="9069" y="1664"/>
                </a:moveTo>
                <a:cubicBezTo>
                  <a:pt x="9069" y="1902"/>
                  <a:pt x="9069" y="1902"/>
                  <a:pt x="9069" y="1902"/>
                </a:cubicBezTo>
                <a:cubicBezTo>
                  <a:pt x="9069" y="1953"/>
                  <a:pt x="9027" y="1994"/>
                  <a:pt x="8977" y="1994"/>
                </a:cubicBezTo>
                <a:cubicBezTo>
                  <a:pt x="8926" y="1994"/>
                  <a:pt x="8884" y="1953"/>
                  <a:pt x="8884" y="1902"/>
                </a:cubicBezTo>
                <a:cubicBezTo>
                  <a:pt x="8884" y="1902"/>
                  <a:pt x="8884" y="1902"/>
                  <a:pt x="8884" y="1902"/>
                </a:cubicBezTo>
                <a:cubicBezTo>
                  <a:pt x="8884" y="1664"/>
                  <a:pt x="8884" y="1664"/>
                  <a:pt x="8884" y="1664"/>
                </a:cubicBezTo>
                <a:cubicBezTo>
                  <a:pt x="8884" y="1664"/>
                  <a:pt x="8884" y="1664"/>
                  <a:pt x="8884" y="1664"/>
                </a:cubicBezTo>
                <a:cubicBezTo>
                  <a:pt x="8884" y="1613"/>
                  <a:pt x="8926" y="1572"/>
                  <a:pt x="8977" y="1572"/>
                </a:cubicBezTo>
                <a:cubicBezTo>
                  <a:pt x="9027" y="1572"/>
                  <a:pt x="9069" y="1613"/>
                  <a:pt x="9069" y="1664"/>
                </a:cubicBezTo>
                <a:close/>
                <a:moveTo>
                  <a:pt x="8977" y="1306"/>
                </a:moveTo>
                <a:cubicBezTo>
                  <a:pt x="9027" y="1306"/>
                  <a:pt x="9069" y="1347"/>
                  <a:pt x="9069" y="1398"/>
                </a:cubicBezTo>
                <a:cubicBezTo>
                  <a:pt x="9069" y="1448"/>
                  <a:pt x="9027" y="1490"/>
                  <a:pt x="8977" y="1490"/>
                </a:cubicBezTo>
                <a:cubicBezTo>
                  <a:pt x="8926" y="1490"/>
                  <a:pt x="8884" y="1448"/>
                  <a:pt x="8884" y="1398"/>
                </a:cubicBezTo>
                <a:cubicBezTo>
                  <a:pt x="8884" y="1347"/>
                  <a:pt x="8926" y="1306"/>
                  <a:pt x="8977" y="1306"/>
                </a:cubicBezTo>
                <a:close/>
                <a:moveTo>
                  <a:pt x="9322" y="966"/>
                </a:moveTo>
                <a:cubicBezTo>
                  <a:pt x="9372" y="966"/>
                  <a:pt x="9414" y="1007"/>
                  <a:pt x="9414" y="1058"/>
                </a:cubicBezTo>
                <a:cubicBezTo>
                  <a:pt x="9414" y="1109"/>
                  <a:pt x="9372" y="1150"/>
                  <a:pt x="9322" y="1150"/>
                </a:cubicBezTo>
                <a:cubicBezTo>
                  <a:pt x="9271" y="1150"/>
                  <a:pt x="9230" y="1109"/>
                  <a:pt x="9230" y="1058"/>
                </a:cubicBezTo>
                <a:cubicBezTo>
                  <a:pt x="9230" y="1007"/>
                  <a:pt x="9271" y="966"/>
                  <a:pt x="9322" y="966"/>
                </a:cubicBezTo>
                <a:close/>
                <a:moveTo>
                  <a:pt x="4431" y="198"/>
                </a:moveTo>
                <a:cubicBezTo>
                  <a:pt x="4482" y="198"/>
                  <a:pt x="4523" y="240"/>
                  <a:pt x="4523" y="290"/>
                </a:cubicBezTo>
                <a:cubicBezTo>
                  <a:pt x="4523" y="341"/>
                  <a:pt x="4482" y="382"/>
                  <a:pt x="4431" y="382"/>
                </a:cubicBezTo>
                <a:cubicBezTo>
                  <a:pt x="4380" y="382"/>
                  <a:pt x="4339" y="341"/>
                  <a:pt x="4339" y="290"/>
                </a:cubicBezTo>
                <a:cubicBezTo>
                  <a:pt x="4339" y="240"/>
                  <a:pt x="4380" y="198"/>
                  <a:pt x="4431" y="198"/>
                </a:cubicBezTo>
                <a:close/>
                <a:moveTo>
                  <a:pt x="2266" y="201"/>
                </a:moveTo>
                <a:cubicBezTo>
                  <a:pt x="2316" y="201"/>
                  <a:pt x="2358" y="242"/>
                  <a:pt x="2358" y="293"/>
                </a:cubicBezTo>
                <a:cubicBezTo>
                  <a:pt x="2358" y="344"/>
                  <a:pt x="2316" y="385"/>
                  <a:pt x="2266" y="385"/>
                </a:cubicBezTo>
                <a:cubicBezTo>
                  <a:pt x="2215" y="385"/>
                  <a:pt x="2174" y="344"/>
                  <a:pt x="2174" y="293"/>
                </a:cubicBezTo>
                <a:cubicBezTo>
                  <a:pt x="2174" y="242"/>
                  <a:pt x="2215" y="201"/>
                  <a:pt x="2266" y="201"/>
                </a:cubicBezTo>
                <a:close/>
                <a:moveTo>
                  <a:pt x="3715" y="431"/>
                </a:moveTo>
                <a:cubicBezTo>
                  <a:pt x="3766" y="431"/>
                  <a:pt x="3807" y="473"/>
                  <a:pt x="3807" y="523"/>
                </a:cubicBezTo>
                <a:cubicBezTo>
                  <a:pt x="3807" y="574"/>
                  <a:pt x="3766" y="615"/>
                  <a:pt x="3715" y="615"/>
                </a:cubicBezTo>
                <a:cubicBezTo>
                  <a:pt x="3664" y="615"/>
                  <a:pt x="3623" y="574"/>
                  <a:pt x="3623" y="523"/>
                </a:cubicBezTo>
                <a:cubicBezTo>
                  <a:pt x="3623" y="473"/>
                  <a:pt x="3664" y="431"/>
                  <a:pt x="3715" y="431"/>
                </a:cubicBezTo>
                <a:close/>
                <a:moveTo>
                  <a:pt x="3082" y="669"/>
                </a:moveTo>
                <a:cubicBezTo>
                  <a:pt x="3082" y="907"/>
                  <a:pt x="3082" y="907"/>
                  <a:pt x="3082" y="907"/>
                </a:cubicBezTo>
                <a:cubicBezTo>
                  <a:pt x="3082" y="958"/>
                  <a:pt x="3041" y="999"/>
                  <a:pt x="2990" y="999"/>
                </a:cubicBezTo>
                <a:cubicBezTo>
                  <a:pt x="2939" y="999"/>
                  <a:pt x="2898" y="958"/>
                  <a:pt x="2898" y="907"/>
                </a:cubicBezTo>
                <a:cubicBezTo>
                  <a:pt x="2898" y="907"/>
                  <a:pt x="2898" y="907"/>
                  <a:pt x="2898" y="907"/>
                </a:cubicBezTo>
                <a:cubicBezTo>
                  <a:pt x="2898" y="669"/>
                  <a:pt x="2898" y="669"/>
                  <a:pt x="2898" y="669"/>
                </a:cubicBezTo>
                <a:cubicBezTo>
                  <a:pt x="2898" y="669"/>
                  <a:pt x="2898" y="669"/>
                  <a:pt x="2898" y="669"/>
                </a:cubicBezTo>
                <a:cubicBezTo>
                  <a:pt x="2898" y="618"/>
                  <a:pt x="2939" y="577"/>
                  <a:pt x="2990" y="577"/>
                </a:cubicBezTo>
                <a:cubicBezTo>
                  <a:pt x="3041" y="577"/>
                  <a:pt x="3082" y="618"/>
                  <a:pt x="3082" y="669"/>
                </a:cubicBezTo>
                <a:close/>
                <a:moveTo>
                  <a:pt x="3807" y="772"/>
                </a:moveTo>
                <a:cubicBezTo>
                  <a:pt x="3807" y="1011"/>
                  <a:pt x="3807" y="1011"/>
                  <a:pt x="3807" y="1011"/>
                </a:cubicBezTo>
                <a:cubicBezTo>
                  <a:pt x="3807" y="1062"/>
                  <a:pt x="3766" y="1103"/>
                  <a:pt x="3715" y="1103"/>
                </a:cubicBezTo>
                <a:cubicBezTo>
                  <a:pt x="3664" y="1103"/>
                  <a:pt x="3623" y="1062"/>
                  <a:pt x="3623" y="1011"/>
                </a:cubicBezTo>
                <a:cubicBezTo>
                  <a:pt x="3623" y="1011"/>
                  <a:pt x="3623" y="1011"/>
                  <a:pt x="3623" y="1011"/>
                </a:cubicBezTo>
                <a:cubicBezTo>
                  <a:pt x="3623" y="772"/>
                  <a:pt x="3623" y="772"/>
                  <a:pt x="3623" y="772"/>
                </a:cubicBezTo>
                <a:cubicBezTo>
                  <a:pt x="3623" y="772"/>
                  <a:pt x="3623" y="772"/>
                  <a:pt x="3623" y="772"/>
                </a:cubicBezTo>
                <a:cubicBezTo>
                  <a:pt x="3623" y="721"/>
                  <a:pt x="3664" y="680"/>
                  <a:pt x="3715" y="680"/>
                </a:cubicBezTo>
                <a:cubicBezTo>
                  <a:pt x="3766" y="680"/>
                  <a:pt x="3807" y="721"/>
                  <a:pt x="3807" y="772"/>
                </a:cubicBezTo>
                <a:close/>
                <a:moveTo>
                  <a:pt x="1991" y="352"/>
                </a:moveTo>
                <a:cubicBezTo>
                  <a:pt x="1991" y="775"/>
                  <a:pt x="1991" y="775"/>
                  <a:pt x="1991" y="775"/>
                </a:cubicBezTo>
                <a:cubicBezTo>
                  <a:pt x="1991" y="775"/>
                  <a:pt x="1991" y="775"/>
                  <a:pt x="1991" y="775"/>
                </a:cubicBezTo>
                <a:cubicBezTo>
                  <a:pt x="1991" y="826"/>
                  <a:pt x="1950" y="868"/>
                  <a:pt x="1899" y="868"/>
                </a:cubicBezTo>
                <a:cubicBezTo>
                  <a:pt x="1848" y="868"/>
                  <a:pt x="1807" y="826"/>
                  <a:pt x="1807" y="775"/>
                </a:cubicBezTo>
                <a:cubicBezTo>
                  <a:pt x="1807" y="352"/>
                  <a:pt x="1807" y="352"/>
                  <a:pt x="1807" y="352"/>
                </a:cubicBezTo>
                <a:cubicBezTo>
                  <a:pt x="1807" y="301"/>
                  <a:pt x="1848" y="260"/>
                  <a:pt x="1899" y="260"/>
                </a:cubicBezTo>
                <a:cubicBezTo>
                  <a:pt x="1950" y="260"/>
                  <a:pt x="1991" y="301"/>
                  <a:pt x="1991" y="352"/>
                </a:cubicBezTo>
                <a:cubicBezTo>
                  <a:pt x="1991" y="352"/>
                  <a:pt x="1991" y="352"/>
                  <a:pt x="1991" y="352"/>
                </a:cubicBezTo>
                <a:close/>
                <a:moveTo>
                  <a:pt x="1160" y="198"/>
                </a:moveTo>
                <a:cubicBezTo>
                  <a:pt x="1211" y="198"/>
                  <a:pt x="1252" y="240"/>
                  <a:pt x="1252" y="290"/>
                </a:cubicBezTo>
                <a:cubicBezTo>
                  <a:pt x="1252" y="341"/>
                  <a:pt x="1211" y="382"/>
                  <a:pt x="1160" y="382"/>
                </a:cubicBezTo>
                <a:cubicBezTo>
                  <a:pt x="1109" y="382"/>
                  <a:pt x="1068" y="341"/>
                  <a:pt x="1068" y="290"/>
                </a:cubicBezTo>
                <a:cubicBezTo>
                  <a:pt x="1068" y="240"/>
                  <a:pt x="1109" y="198"/>
                  <a:pt x="1160" y="198"/>
                </a:cubicBezTo>
                <a:close/>
                <a:moveTo>
                  <a:pt x="444" y="431"/>
                </a:moveTo>
                <a:cubicBezTo>
                  <a:pt x="495" y="431"/>
                  <a:pt x="536" y="473"/>
                  <a:pt x="536" y="523"/>
                </a:cubicBezTo>
                <a:cubicBezTo>
                  <a:pt x="536" y="574"/>
                  <a:pt x="495" y="615"/>
                  <a:pt x="444" y="615"/>
                </a:cubicBezTo>
                <a:cubicBezTo>
                  <a:pt x="393" y="615"/>
                  <a:pt x="352" y="574"/>
                  <a:pt x="352" y="523"/>
                </a:cubicBezTo>
                <a:cubicBezTo>
                  <a:pt x="352" y="473"/>
                  <a:pt x="393" y="431"/>
                  <a:pt x="444" y="431"/>
                </a:cubicBezTo>
                <a:close/>
                <a:moveTo>
                  <a:pt x="1893" y="0"/>
                </a:moveTo>
                <a:cubicBezTo>
                  <a:pt x="1944" y="0"/>
                  <a:pt x="1985" y="41"/>
                  <a:pt x="1985" y="92"/>
                </a:cubicBezTo>
                <a:cubicBezTo>
                  <a:pt x="1985" y="143"/>
                  <a:pt x="1944" y="184"/>
                  <a:pt x="1893" y="184"/>
                </a:cubicBezTo>
                <a:cubicBezTo>
                  <a:pt x="1842" y="184"/>
                  <a:pt x="1801" y="143"/>
                  <a:pt x="1801" y="92"/>
                </a:cubicBezTo>
                <a:cubicBezTo>
                  <a:pt x="1801" y="41"/>
                  <a:pt x="1842" y="0"/>
                  <a:pt x="1893" y="0"/>
                </a:cubicBezTo>
                <a:close/>
                <a:moveTo>
                  <a:pt x="536" y="772"/>
                </a:moveTo>
                <a:cubicBezTo>
                  <a:pt x="536" y="1011"/>
                  <a:pt x="536" y="1011"/>
                  <a:pt x="536" y="1011"/>
                </a:cubicBezTo>
                <a:cubicBezTo>
                  <a:pt x="536" y="1062"/>
                  <a:pt x="495" y="1103"/>
                  <a:pt x="444" y="1103"/>
                </a:cubicBezTo>
                <a:cubicBezTo>
                  <a:pt x="393" y="1103"/>
                  <a:pt x="352" y="1062"/>
                  <a:pt x="352" y="1011"/>
                </a:cubicBezTo>
                <a:cubicBezTo>
                  <a:pt x="352" y="1011"/>
                  <a:pt x="352" y="1011"/>
                  <a:pt x="352" y="1011"/>
                </a:cubicBezTo>
                <a:cubicBezTo>
                  <a:pt x="352" y="772"/>
                  <a:pt x="352" y="772"/>
                  <a:pt x="352" y="772"/>
                </a:cubicBezTo>
                <a:cubicBezTo>
                  <a:pt x="352" y="772"/>
                  <a:pt x="352" y="772"/>
                  <a:pt x="352" y="772"/>
                </a:cubicBezTo>
                <a:cubicBezTo>
                  <a:pt x="352" y="721"/>
                  <a:pt x="393" y="680"/>
                  <a:pt x="444" y="680"/>
                </a:cubicBezTo>
                <a:cubicBezTo>
                  <a:pt x="495" y="680"/>
                  <a:pt x="536" y="721"/>
                  <a:pt x="536" y="772"/>
                </a:cubicBezTo>
                <a:close/>
                <a:moveTo>
                  <a:pt x="359" y="1649"/>
                </a:moveTo>
                <a:cubicBezTo>
                  <a:pt x="359" y="2072"/>
                  <a:pt x="359" y="2072"/>
                  <a:pt x="359" y="2072"/>
                </a:cubicBezTo>
                <a:cubicBezTo>
                  <a:pt x="359" y="2072"/>
                  <a:pt x="359" y="2072"/>
                  <a:pt x="359" y="2072"/>
                </a:cubicBezTo>
                <a:cubicBezTo>
                  <a:pt x="359" y="2123"/>
                  <a:pt x="318" y="2165"/>
                  <a:pt x="267" y="2165"/>
                </a:cubicBezTo>
                <a:cubicBezTo>
                  <a:pt x="216" y="2165"/>
                  <a:pt x="175" y="2123"/>
                  <a:pt x="175" y="2072"/>
                </a:cubicBezTo>
                <a:cubicBezTo>
                  <a:pt x="175" y="1649"/>
                  <a:pt x="175" y="1649"/>
                  <a:pt x="175" y="1649"/>
                </a:cubicBezTo>
                <a:cubicBezTo>
                  <a:pt x="175" y="1598"/>
                  <a:pt x="216" y="1557"/>
                  <a:pt x="267" y="1557"/>
                </a:cubicBezTo>
                <a:cubicBezTo>
                  <a:pt x="318" y="1557"/>
                  <a:pt x="359" y="1598"/>
                  <a:pt x="359" y="1649"/>
                </a:cubicBezTo>
                <a:cubicBezTo>
                  <a:pt x="359" y="1649"/>
                  <a:pt x="359" y="1649"/>
                  <a:pt x="359" y="1649"/>
                </a:cubicBezTo>
                <a:close/>
                <a:moveTo>
                  <a:pt x="273" y="2275"/>
                </a:moveTo>
                <a:cubicBezTo>
                  <a:pt x="323" y="2275"/>
                  <a:pt x="365" y="2316"/>
                  <a:pt x="365" y="2367"/>
                </a:cubicBezTo>
                <a:cubicBezTo>
                  <a:pt x="365" y="2418"/>
                  <a:pt x="323" y="2459"/>
                  <a:pt x="273" y="2459"/>
                </a:cubicBezTo>
                <a:cubicBezTo>
                  <a:pt x="222" y="2459"/>
                  <a:pt x="181" y="2418"/>
                  <a:pt x="181" y="2367"/>
                </a:cubicBezTo>
                <a:cubicBezTo>
                  <a:pt x="181" y="2316"/>
                  <a:pt x="222" y="2275"/>
                  <a:pt x="273" y="2275"/>
                </a:cubicBezTo>
                <a:close/>
                <a:moveTo>
                  <a:pt x="1006" y="1306"/>
                </a:moveTo>
                <a:cubicBezTo>
                  <a:pt x="1057" y="1306"/>
                  <a:pt x="1098" y="1347"/>
                  <a:pt x="1098" y="1398"/>
                </a:cubicBezTo>
                <a:cubicBezTo>
                  <a:pt x="1098" y="1448"/>
                  <a:pt x="1057" y="1490"/>
                  <a:pt x="1006" y="1490"/>
                </a:cubicBezTo>
                <a:cubicBezTo>
                  <a:pt x="955" y="1490"/>
                  <a:pt x="914" y="1448"/>
                  <a:pt x="914" y="1398"/>
                </a:cubicBezTo>
                <a:cubicBezTo>
                  <a:pt x="914" y="1347"/>
                  <a:pt x="955" y="1306"/>
                  <a:pt x="1006" y="1306"/>
                </a:cubicBezTo>
                <a:close/>
                <a:moveTo>
                  <a:pt x="1098" y="1664"/>
                </a:moveTo>
                <a:cubicBezTo>
                  <a:pt x="1098" y="1902"/>
                  <a:pt x="1098" y="1902"/>
                  <a:pt x="1098" y="1902"/>
                </a:cubicBezTo>
                <a:cubicBezTo>
                  <a:pt x="1098" y="1953"/>
                  <a:pt x="1057" y="1994"/>
                  <a:pt x="1006" y="1994"/>
                </a:cubicBezTo>
                <a:cubicBezTo>
                  <a:pt x="955" y="1994"/>
                  <a:pt x="914" y="1953"/>
                  <a:pt x="914" y="1902"/>
                </a:cubicBezTo>
                <a:cubicBezTo>
                  <a:pt x="914" y="1902"/>
                  <a:pt x="914" y="1902"/>
                  <a:pt x="914" y="1902"/>
                </a:cubicBezTo>
                <a:cubicBezTo>
                  <a:pt x="914" y="1664"/>
                  <a:pt x="914" y="1664"/>
                  <a:pt x="914" y="1664"/>
                </a:cubicBezTo>
                <a:cubicBezTo>
                  <a:pt x="914" y="1664"/>
                  <a:pt x="914" y="1664"/>
                  <a:pt x="914" y="1664"/>
                </a:cubicBezTo>
                <a:cubicBezTo>
                  <a:pt x="914" y="1613"/>
                  <a:pt x="955" y="1572"/>
                  <a:pt x="1006" y="1572"/>
                </a:cubicBezTo>
                <a:cubicBezTo>
                  <a:pt x="1057" y="1572"/>
                  <a:pt x="1098" y="1613"/>
                  <a:pt x="1098" y="1664"/>
                </a:cubicBezTo>
                <a:close/>
                <a:moveTo>
                  <a:pt x="1351" y="966"/>
                </a:moveTo>
                <a:cubicBezTo>
                  <a:pt x="1402" y="966"/>
                  <a:pt x="1443" y="1007"/>
                  <a:pt x="1443" y="1058"/>
                </a:cubicBezTo>
                <a:cubicBezTo>
                  <a:pt x="1443" y="1109"/>
                  <a:pt x="1402" y="1150"/>
                  <a:pt x="1351" y="1150"/>
                </a:cubicBezTo>
                <a:cubicBezTo>
                  <a:pt x="1300" y="1150"/>
                  <a:pt x="1259" y="1109"/>
                  <a:pt x="1259" y="1058"/>
                </a:cubicBezTo>
                <a:cubicBezTo>
                  <a:pt x="1259" y="1007"/>
                  <a:pt x="1300" y="966"/>
                  <a:pt x="1351" y="966"/>
                </a:cubicBezTo>
                <a:close/>
                <a:moveTo>
                  <a:pt x="1811" y="1474"/>
                </a:moveTo>
                <a:cubicBezTo>
                  <a:pt x="1811" y="1712"/>
                  <a:pt x="1811" y="1712"/>
                  <a:pt x="1811" y="1712"/>
                </a:cubicBezTo>
                <a:cubicBezTo>
                  <a:pt x="1811" y="1763"/>
                  <a:pt x="1770" y="1805"/>
                  <a:pt x="1719" y="1805"/>
                </a:cubicBezTo>
                <a:cubicBezTo>
                  <a:pt x="1668" y="1805"/>
                  <a:pt x="1627" y="1763"/>
                  <a:pt x="1627" y="1712"/>
                </a:cubicBezTo>
                <a:cubicBezTo>
                  <a:pt x="1627" y="1712"/>
                  <a:pt x="1627" y="1712"/>
                  <a:pt x="1627" y="1712"/>
                </a:cubicBezTo>
                <a:cubicBezTo>
                  <a:pt x="1627" y="1474"/>
                  <a:pt x="1627" y="1474"/>
                  <a:pt x="1627" y="1474"/>
                </a:cubicBezTo>
                <a:cubicBezTo>
                  <a:pt x="1627" y="1474"/>
                  <a:pt x="1627" y="1474"/>
                  <a:pt x="1627" y="1474"/>
                </a:cubicBezTo>
                <a:cubicBezTo>
                  <a:pt x="1627" y="1423"/>
                  <a:pt x="1668" y="1382"/>
                  <a:pt x="1719" y="1382"/>
                </a:cubicBezTo>
                <a:cubicBezTo>
                  <a:pt x="1770" y="1382"/>
                  <a:pt x="1811" y="1423"/>
                  <a:pt x="1811" y="1474"/>
                </a:cubicBezTo>
                <a:close/>
                <a:moveTo>
                  <a:pt x="1719" y="1881"/>
                </a:moveTo>
                <a:cubicBezTo>
                  <a:pt x="1770" y="1881"/>
                  <a:pt x="1811" y="1922"/>
                  <a:pt x="1811" y="1973"/>
                </a:cubicBezTo>
                <a:cubicBezTo>
                  <a:pt x="1811" y="2024"/>
                  <a:pt x="1770" y="2065"/>
                  <a:pt x="1719" y="2065"/>
                </a:cubicBezTo>
                <a:cubicBezTo>
                  <a:pt x="1668" y="2065"/>
                  <a:pt x="1627" y="2024"/>
                  <a:pt x="1627" y="1973"/>
                </a:cubicBezTo>
                <a:cubicBezTo>
                  <a:pt x="1627" y="1922"/>
                  <a:pt x="1668" y="1881"/>
                  <a:pt x="1719" y="1881"/>
                </a:cubicBezTo>
                <a:close/>
                <a:moveTo>
                  <a:pt x="2441" y="1487"/>
                </a:moveTo>
                <a:cubicBezTo>
                  <a:pt x="2492" y="1487"/>
                  <a:pt x="2533" y="1528"/>
                  <a:pt x="2533" y="1579"/>
                </a:cubicBezTo>
                <a:cubicBezTo>
                  <a:pt x="2533" y="1630"/>
                  <a:pt x="2492" y="1671"/>
                  <a:pt x="2441" y="1671"/>
                </a:cubicBezTo>
                <a:cubicBezTo>
                  <a:pt x="2390" y="1671"/>
                  <a:pt x="2349" y="1630"/>
                  <a:pt x="2349" y="1579"/>
                </a:cubicBezTo>
                <a:cubicBezTo>
                  <a:pt x="2349" y="1528"/>
                  <a:pt x="2390" y="1487"/>
                  <a:pt x="2441" y="1487"/>
                </a:cubicBezTo>
                <a:close/>
                <a:moveTo>
                  <a:pt x="2887" y="1520"/>
                </a:moveTo>
                <a:cubicBezTo>
                  <a:pt x="2887" y="1759"/>
                  <a:pt x="2887" y="1759"/>
                  <a:pt x="2887" y="1759"/>
                </a:cubicBezTo>
                <a:cubicBezTo>
                  <a:pt x="2887" y="1809"/>
                  <a:pt x="2846" y="1851"/>
                  <a:pt x="2795" y="1851"/>
                </a:cubicBezTo>
                <a:cubicBezTo>
                  <a:pt x="2744" y="1851"/>
                  <a:pt x="2703" y="1809"/>
                  <a:pt x="2703" y="1758"/>
                </a:cubicBezTo>
                <a:cubicBezTo>
                  <a:pt x="2703" y="1758"/>
                  <a:pt x="2703" y="1758"/>
                  <a:pt x="2703" y="1758"/>
                </a:cubicBezTo>
                <a:cubicBezTo>
                  <a:pt x="2703" y="1520"/>
                  <a:pt x="2703" y="1520"/>
                  <a:pt x="2703" y="1520"/>
                </a:cubicBezTo>
                <a:cubicBezTo>
                  <a:pt x="2703" y="1520"/>
                  <a:pt x="2703" y="1520"/>
                  <a:pt x="2703" y="1520"/>
                </a:cubicBezTo>
                <a:cubicBezTo>
                  <a:pt x="2703" y="1469"/>
                  <a:pt x="2744" y="1428"/>
                  <a:pt x="2795" y="1428"/>
                </a:cubicBezTo>
                <a:cubicBezTo>
                  <a:pt x="2846" y="1428"/>
                  <a:pt x="2887" y="1469"/>
                  <a:pt x="2887" y="1520"/>
                </a:cubicBezTo>
                <a:close/>
                <a:moveTo>
                  <a:pt x="3534" y="2275"/>
                </a:moveTo>
                <a:cubicBezTo>
                  <a:pt x="3585" y="2275"/>
                  <a:pt x="3626" y="2316"/>
                  <a:pt x="3626" y="2367"/>
                </a:cubicBezTo>
                <a:cubicBezTo>
                  <a:pt x="3626" y="2418"/>
                  <a:pt x="3585" y="2459"/>
                  <a:pt x="3534" y="2459"/>
                </a:cubicBezTo>
                <a:cubicBezTo>
                  <a:pt x="3483" y="2459"/>
                  <a:pt x="3442" y="2418"/>
                  <a:pt x="3442" y="2367"/>
                </a:cubicBezTo>
                <a:cubicBezTo>
                  <a:pt x="3442" y="2316"/>
                  <a:pt x="3483" y="2275"/>
                  <a:pt x="3534" y="2275"/>
                </a:cubicBezTo>
                <a:close/>
                <a:moveTo>
                  <a:pt x="3620" y="1649"/>
                </a:moveTo>
                <a:cubicBezTo>
                  <a:pt x="3620" y="2072"/>
                  <a:pt x="3620" y="2072"/>
                  <a:pt x="3620" y="2072"/>
                </a:cubicBezTo>
                <a:cubicBezTo>
                  <a:pt x="3620" y="2072"/>
                  <a:pt x="3620" y="2072"/>
                  <a:pt x="3620" y="2072"/>
                </a:cubicBezTo>
                <a:cubicBezTo>
                  <a:pt x="3620" y="2123"/>
                  <a:pt x="3579" y="2165"/>
                  <a:pt x="3528" y="2165"/>
                </a:cubicBezTo>
                <a:cubicBezTo>
                  <a:pt x="3477" y="2165"/>
                  <a:pt x="3436" y="2123"/>
                  <a:pt x="3436" y="2072"/>
                </a:cubicBezTo>
                <a:cubicBezTo>
                  <a:pt x="3436" y="1649"/>
                  <a:pt x="3436" y="1649"/>
                  <a:pt x="3436" y="1649"/>
                </a:cubicBezTo>
                <a:cubicBezTo>
                  <a:pt x="3436" y="1598"/>
                  <a:pt x="3477" y="1557"/>
                  <a:pt x="3528" y="1557"/>
                </a:cubicBezTo>
                <a:cubicBezTo>
                  <a:pt x="3579" y="1557"/>
                  <a:pt x="3620" y="1598"/>
                  <a:pt x="3620" y="1649"/>
                </a:cubicBezTo>
                <a:cubicBezTo>
                  <a:pt x="3620" y="1649"/>
                  <a:pt x="3620" y="1649"/>
                  <a:pt x="3620" y="1649"/>
                </a:cubicBezTo>
                <a:close/>
                <a:moveTo>
                  <a:pt x="4359" y="1664"/>
                </a:moveTo>
                <a:cubicBezTo>
                  <a:pt x="4359" y="1902"/>
                  <a:pt x="4359" y="1902"/>
                  <a:pt x="4359" y="1902"/>
                </a:cubicBezTo>
                <a:cubicBezTo>
                  <a:pt x="4359" y="1953"/>
                  <a:pt x="4318" y="1994"/>
                  <a:pt x="4267" y="1994"/>
                </a:cubicBezTo>
                <a:cubicBezTo>
                  <a:pt x="4216" y="1994"/>
                  <a:pt x="4175" y="1953"/>
                  <a:pt x="4175" y="1902"/>
                </a:cubicBezTo>
                <a:cubicBezTo>
                  <a:pt x="4175" y="1902"/>
                  <a:pt x="4175" y="1902"/>
                  <a:pt x="4175" y="1902"/>
                </a:cubicBezTo>
                <a:cubicBezTo>
                  <a:pt x="4175" y="1664"/>
                  <a:pt x="4175" y="1664"/>
                  <a:pt x="4175" y="1664"/>
                </a:cubicBezTo>
                <a:cubicBezTo>
                  <a:pt x="4175" y="1664"/>
                  <a:pt x="4175" y="1664"/>
                  <a:pt x="4175" y="1664"/>
                </a:cubicBezTo>
                <a:cubicBezTo>
                  <a:pt x="4175" y="1613"/>
                  <a:pt x="4216" y="1572"/>
                  <a:pt x="4267" y="1572"/>
                </a:cubicBezTo>
                <a:cubicBezTo>
                  <a:pt x="4318" y="1572"/>
                  <a:pt x="4359" y="1613"/>
                  <a:pt x="4359" y="1664"/>
                </a:cubicBezTo>
                <a:close/>
                <a:moveTo>
                  <a:pt x="4267" y="1306"/>
                </a:moveTo>
                <a:cubicBezTo>
                  <a:pt x="4318" y="1306"/>
                  <a:pt x="4359" y="1347"/>
                  <a:pt x="4359" y="1398"/>
                </a:cubicBezTo>
                <a:cubicBezTo>
                  <a:pt x="4359" y="1448"/>
                  <a:pt x="4318" y="1490"/>
                  <a:pt x="4267" y="1490"/>
                </a:cubicBezTo>
                <a:cubicBezTo>
                  <a:pt x="4216" y="1490"/>
                  <a:pt x="4175" y="1448"/>
                  <a:pt x="4175" y="1398"/>
                </a:cubicBezTo>
                <a:cubicBezTo>
                  <a:pt x="4175" y="1347"/>
                  <a:pt x="4216" y="1306"/>
                  <a:pt x="4267" y="1306"/>
                </a:cubicBezTo>
                <a:close/>
                <a:moveTo>
                  <a:pt x="4612" y="966"/>
                </a:moveTo>
                <a:cubicBezTo>
                  <a:pt x="4663" y="966"/>
                  <a:pt x="4704" y="1007"/>
                  <a:pt x="4704" y="1058"/>
                </a:cubicBezTo>
                <a:cubicBezTo>
                  <a:pt x="4704" y="1109"/>
                  <a:pt x="4663" y="1150"/>
                  <a:pt x="4612" y="1150"/>
                </a:cubicBezTo>
                <a:cubicBezTo>
                  <a:pt x="4561" y="1150"/>
                  <a:pt x="4520" y="1109"/>
                  <a:pt x="4520" y="1058"/>
                </a:cubicBezTo>
                <a:cubicBezTo>
                  <a:pt x="4520" y="1007"/>
                  <a:pt x="4561" y="966"/>
                  <a:pt x="4612" y="966"/>
                </a:cubicBezTo>
                <a:close/>
              </a:path>
            </a:pathLst>
          </a:custGeom>
          <a:gradFill flip="none" rotWithShape="1">
            <a:gsLst>
              <a:gs pos="1000">
                <a:schemeClr val="bg2"/>
              </a:gs>
              <a:gs pos="100000">
                <a:schemeClr val="bg2">
                  <a:lumMod val="25000"/>
                </a:schemeClr>
              </a:gs>
            </a:gsLst>
            <a:path path="rect">
              <a:fillToRect l="100000" t="100000"/>
            </a:path>
            <a:tileRect r="-100000" b="-100000"/>
          </a:gradFill>
          <a:ln>
            <a:noFill/>
          </a:ln>
          <a:effectLst>
            <a:outerShdw blurRad="50800" dist="38100" dir="10800000" algn="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pt-BR"/>
          </a:p>
        </p:txBody>
      </p:sp>
      <p:sp>
        <p:nvSpPr>
          <p:cNvPr id="12" name="CaixaDeTexto 11"/>
          <p:cNvSpPr txBox="1">
            <a:spLocks noChangeArrowheads="1"/>
          </p:cNvSpPr>
          <p:nvPr userDrawn="1"/>
        </p:nvSpPr>
        <p:spPr bwMode="auto">
          <a:xfrm>
            <a:off x="3030874" y="1331640"/>
            <a:ext cx="3286125" cy="815608"/>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altLang="pt-BR" sz="1500">
                <a:solidFill>
                  <a:schemeClr val="bg1"/>
                </a:solidFill>
                <a:latin typeface="Arial Narrow" panose="020B0606020202030204" pitchFamily="34" charset="0"/>
                <a:ea typeface="+mn-ea"/>
              </a:rPr>
              <a:t>www.</a:t>
            </a:r>
            <a:r>
              <a:rPr lang="pt-BR" altLang="pt-BR" sz="1800" b="1">
                <a:solidFill>
                  <a:schemeClr val="bg1"/>
                </a:solidFill>
                <a:latin typeface="Arial Narrow" panose="020B0606020202030204" pitchFamily="34" charset="0"/>
                <a:ea typeface="+mn-ea"/>
              </a:rPr>
              <a:t>innovare</a:t>
            </a:r>
            <a:r>
              <a:rPr lang="pt-BR" altLang="pt-BR" sz="1800">
                <a:solidFill>
                  <a:schemeClr val="bg1"/>
                </a:solidFill>
                <a:latin typeface="Arial Narrow" panose="020B0606020202030204" pitchFamily="34" charset="0"/>
                <a:ea typeface="+mn-ea"/>
              </a:rPr>
              <a:t>pesquisa</a:t>
            </a:r>
            <a:r>
              <a:rPr lang="pt-BR" altLang="pt-BR" sz="1500">
                <a:solidFill>
                  <a:schemeClr val="bg1"/>
                </a:solidFill>
                <a:latin typeface="Arial Narrow" panose="020B0606020202030204" pitchFamily="34" charset="0"/>
                <a:ea typeface="+mn-ea"/>
              </a:rPr>
              <a:t>.com.br</a:t>
            </a:r>
          </a:p>
          <a:p>
            <a:pPr algn="ctr" eaLnBrk="1" hangingPunct="1">
              <a:defRPr/>
            </a:pPr>
            <a:r>
              <a:rPr lang="pt-BR" altLang="pt-BR" sz="1500">
                <a:solidFill>
                  <a:schemeClr val="bg1"/>
                </a:solidFill>
                <a:latin typeface="Arial Narrow" panose="020B0606020202030204" pitchFamily="34" charset="0"/>
                <a:ea typeface="+mn-ea"/>
              </a:rPr>
              <a:t>+55 (31) 3327-7191 </a:t>
            </a:r>
            <a:r>
              <a:rPr lang="pt-BR" altLang="pt-BR" sz="1500" b="1">
                <a:solidFill>
                  <a:schemeClr val="bg2">
                    <a:lumMod val="75000"/>
                  </a:schemeClr>
                </a:solidFill>
                <a:latin typeface="Arial Narrow" panose="020B0606020202030204" pitchFamily="34" charset="0"/>
                <a:ea typeface="+mn-ea"/>
              </a:rPr>
              <a:t>l</a:t>
            </a:r>
            <a:r>
              <a:rPr lang="pt-BR" altLang="pt-BR" sz="1500">
                <a:solidFill>
                  <a:srgbClr val="FFFF00"/>
                </a:solidFill>
                <a:latin typeface="Arial Narrow" panose="020B0606020202030204" pitchFamily="34" charset="0"/>
                <a:ea typeface="+mn-ea"/>
              </a:rPr>
              <a:t> </a:t>
            </a:r>
            <a:r>
              <a:rPr lang="pt-BR" altLang="pt-BR" sz="1500">
                <a:solidFill>
                  <a:schemeClr val="bg1"/>
                </a:solidFill>
                <a:latin typeface="Arial Narrow" panose="020B0606020202030204" pitchFamily="34" charset="0"/>
                <a:ea typeface="+mn-ea"/>
              </a:rPr>
              <a:t>3327-4991</a:t>
            </a:r>
          </a:p>
          <a:p>
            <a:pPr algn="ctr" eaLnBrk="1" hangingPunct="1">
              <a:defRPr/>
            </a:pPr>
            <a:r>
              <a:rPr lang="pt-BR" altLang="pt-BR" sz="1400">
                <a:solidFill>
                  <a:schemeClr val="bg1"/>
                </a:solidFill>
                <a:latin typeface="Arial Narrow" panose="020B0606020202030204" pitchFamily="34" charset="0"/>
                <a:ea typeface="+mn-ea"/>
              </a:rPr>
              <a:t>atendimento@</a:t>
            </a:r>
            <a:r>
              <a:rPr lang="pt-BR" altLang="pt-BR" sz="1400" b="1">
                <a:solidFill>
                  <a:schemeClr val="bg1"/>
                </a:solidFill>
                <a:latin typeface="Arial Narrow" panose="020B0606020202030204" pitchFamily="34" charset="0"/>
                <a:ea typeface="+mn-ea"/>
              </a:rPr>
              <a:t>innovare</a:t>
            </a:r>
            <a:r>
              <a:rPr lang="pt-BR" altLang="pt-BR" sz="1400">
                <a:solidFill>
                  <a:schemeClr val="bg1"/>
                </a:solidFill>
                <a:latin typeface="Arial Narrow" panose="020B0606020202030204" pitchFamily="34" charset="0"/>
                <a:ea typeface="+mn-ea"/>
              </a:rPr>
              <a:t>pesquisa.com.br</a:t>
            </a:r>
          </a:p>
        </p:txBody>
      </p:sp>
      <p:sp>
        <p:nvSpPr>
          <p:cNvPr id="17" name="Título 16"/>
          <p:cNvSpPr>
            <a:spLocks noGrp="1"/>
          </p:cNvSpPr>
          <p:nvPr>
            <p:ph type="title" hasCustomPrompt="1"/>
          </p:nvPr>
        </p:nvSpPr>
        <p:spPr>
          <a:xfrm>
            <a:off x="3291529" y="533005"/>
            <a:ext cx="2764815" cy="672029"/>
          </a:xfrm>
          <a:prstGeom prst="rect">
            <a:avLst/>
          </a:prstGeom>
        </p:spPr>
        <p:txBody>
          <a:bodyPr/>
          <a:lstStyle>
            <a:lvl1pPr algn="ctr">
              <a:defRPr sz="5000" b="1">
                <a:solidFill>
                  <a:schemeClr val="bg1"/>
                </a:solidFill>
                <a:latin typeface="Arial Narrow" panose="020B0606020202030204" pitchFamily="34" charset="0"/>
              </a:defRPr>
            </a:lvl1pPr>
          </a:lstStyle>
          <a:p>
            <a:r>
              <a:rPr lang="pt-BR" dirty="0"/>
              <a:t>Obrigado!</a:t>
            </a:r>
          </a:p>
        </p:txBody>
      </p:sp>
      <p:pic>
        <p:nvPicPr>
          <p:cNvPr id="20" name="Imagem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12746" y="2273854"/>
            <a:ext cx="1555569" cy="290814"/>
          </a:xfrm>
          <a:prstGeom prst="rect">
            <a:avLst/>
          </a:prstGeom>
        </p:spPr>
      </p:pic>
      <p:pic>
        <p:nvPicPr>
          <p:cNvPr id="10" name="Imagem 9">
            <a:extLst>
              <a:ext uri="{FF2B5EF4-FFF2-40B4-BE49-F238E27FC236}">
                <a16:creationId xmlns:a16="http://schemas.microsoft.com/office/drawing/2014/main" id="{AC1A0B91-4700-4C13-8D02-E0BE58B925C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60788" y="2153634"/>
            <a:ext cx="770467" cy="766089"/>
          </a:xfrm>
          <a:prstGeom prst="rect">
            <a:avLst/>
          </a:prstGeom>
        </p:spPr>
      </p:pic>
    </p:spTree>
    <p:extLst>
      <p:ext uri="{BB962C8B-B14F-4D97-AF65-F5344CB8AC3E}">
        <p14:creationId xmlns:p14="http://schemas.microsoft.com/office/powerpoint/2010/main" val="165222662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ores">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529600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Elemen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61720604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aixinhas">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859576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6_Comparação">
    <p:spTree>
      <p:nvGrpSpPr>
        <p:cNvPr id="1" name=""/>
        <p:cNvGrpSpPr/>
        <p:nvPr/>
      </p:nvGrpSpPr>
      <p:grpSpPr>
        <a:xfrm>
          <a:off x="0" y="0"/>
          <a:ext cx="0" cy="0"/>
          <a:chOff x="0" y="0"/>
          <a:chExt cx="0" cy="0"/>
        </a:xfrm>
      </p:grpSpPr>
      <p:sp>
        <p:nvSpPr>
          <p:cNvPr id="10" name="Paralelogramo 9"/>
          <p:cNvSpPr/>
          <p:nvPr userDrawn="1"/>
        </p:nvSpPr>
        <p:spPr>
          <a:xfrm>
            <a:off x="-1313259" y="180921"/>
            <a:ext cx="10457259" cy="718967"/>
          </a:xfrm>
          <a:prstGeom prst="parallelogram">
            <a:avLst>
              <a:gd name="adj" fmla="val 171194"/>
            </a:avLst>
          </a:prstGeom>
          <a:gradFill flip="none" rotWithShape="1">
            <a:gsLst>
              <a:gs pos="0">
                <a:srgbClr val="34B5B0"/>
              </a:gs>
              <a:gs pos="46000">
                <a:srgbClr val="1383B4"/>
              </a:gs>
              <a:gs pos="71000">
                <a:srgbClr val="0871B6"/>
              </a:gs>
              <a:gs pos="100000">
                <a:srgbClr val="0065B7"/>
              </a:gs>
            </a:gsLst>
            <a:lin ang="14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t-BR"/>
          </a:p>
        </p:txBody>
      </p:sp>
      <p:sp>
        <p:nvSpPr>
          <p:cNvPr id="2" name="Título 1"/>
          <p:cNvSpPr>
            <a:spLocks noGrp="1"/>
          </p:cNvSpPr>
          <p:nvPr>
            <p:ph type="title"/>
          </p:nvPr>
        </p:nvSpPr>
        <p:spPr>
          <a:xfrm>
            <a:off x="228600" y="184427"/>
            <a:ext cx="8287941" cy="715461"/>
          </a:xfrm>
          <a:prstGeom prst="rect">
            <a:avLst/>
          </a:prstGeom>
        </p:spPr>
        <p:txBody>
          <a:bodyPr anchor="ctr"/>
          <a:lstStyle>
            <a:lvl1pPr>
              <a:defRPr sz="2100" b="1">
                <a:solidFill>
                  <a:schemeClr val="bg1"/>
                </a:solidFill>
              </a:defRPr>
            </a:lvl1pPr>
          </a:lstStyle>
          <a:p>
            <a:r>
              <a:rPr lang="pt-BR" dirty="0"/>
              <a:t>Clique para editar o título mestre</a:t>
            </a:r>
          </a:p>
        </p:txBody>
      </p:sp>
      <p:sp>
        <p:nvSpPr>
          <p:cNvPr id="3" name="Espaço Reservado para Número de Slide 2"/>
          <p:cNvSpPr>
            <a:spLocks noGrp="1"/>
          </p:cNvSpPr>
          <p:nvPr>
            <p:ph type="sldNum" sz="quarter" idx="10"/>
          </p:nvPr>
        </p:nvSpPr>
        <p:spPr/>
        <p:txBody>
          <a:bodyPr/>
          <a:lstStyle/>
          <a:p>
            <a:pPr algn="r"/>
            <a:fld id="{330050C1-E920-41CC-A3D8-F94D2A53B025}" type="slidenum">
              <a:rPr lang="pt-BR" smtClean="0"/>
              <a:pPr algn="r"/>
              <a:t>‹nº›</a:t>
            </a:fld>
            <a:endParaRPr lang="pt-BR" dirty="0"/>
          </a:p>
        </p:txBody>
      </p:sp>
    </p:spTree>
    <p:extLst>
      <p:ext uri="{BB962C8B-B14F-4D97-AF65-F5344CB8AC3E}">
        <p14:creationId xmlns:p14="http://schemas.microsoft.com/office/powerpoint/2010/main" val="273066571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C1D7D6-F8A8-D242-9425-E342A4D1BBCC}"/>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D291C523-98A4-4A4A-AC2A-A3EA4213692F}"/>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07D1FE0-4D34-CB4E-997A-9255B540FFDB}"/>
              </a:ext>
            </a:extLst>
          </p:cNvPr>
          <p:cNvSpPr>
            <a:spLocks noGrp="1"/>
          </p:cNvSpPr>
          <p:nvPr>
            <p:ph type="dt" sz="half" idx="10"/>
          </p:nvPr>
        </p:nvSpPr>
        <p:spPr/>
        <p:txBody>
          <a:bodyPr/>
          <a:lstStyle/>
          <a:p>
            <a:fld id="{A28956CC-468B-BA49-8402-4157715E23BE}" type="datetimeFigureOut">
              <a:rPr lang="pt-BR" smtClean="0"/>
              <a:t>27/11/2019</a:t>
            </a:fld>
            <a:endParaRPr lang="pt-BR"/>
          </a:p>
        </p:txBody>
      </p:sp>
      <p:sp>
        <p:nvSpPr>
          <p:cNvPr id="5" name="Espaço Reservado para Rodapé 4">
            <a:extLst>
              <a:ext uri="{FF2B5EF4-FFF2-40B4-BE49-F238E27FC236}">
                <a16:creationId xmlns:a16="http://schemas.microsoft.com/office/drawing/2014/main" id="{2C5EBC1E-B7E5-ED4F-8200-6D4651ACD80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BF9285A-DBE3-1D45-8E6F-B0413366D203}"/>
              </a:ext>
            </a:extLst>
          </p:cNvPr>
          <p:cNvSpPr>
            <a:spLocks noGrp="1"/>
          </p:cNvSpPr>
          <p:nvPr>
            <p:ph type="sldNum" sz="quarter" idx="12"/>
          </p:nvPr>
        </p:nvSpPr>
        <p:spPr/>
        <p:txBody>
          <a:bodyPr/>
          <a:lstStyle/>
          <a:p>
            <a:fld id="{5E14B55B-1BFD-6A40-9C2B-2EC6AD01D54B}" type="slidenum">
              <a:rPr lang="pt-BR" smtClean="0"/>
              <a:t>‹nº›</a:t>
            </a:fld>
            <a:endParaRPr lang="pt-BR"/>
          </a:p>
        </p:txBody>
      </p:sp>
    </p:spTree>
    <p:extLst>
      <p:ext uri="{BB962C8B-B14F-4D97-AF65-F5344CB8AC3E}">
        <p14:creationId xmlns:p14="http://schemas.microsoft.com/office/powerpoint/2010/main" val="898210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ansição - SE">
    <p:bg>
      <p:bgPr>
        <a:pattFill prst="narVert">
          <a:fgClr>
            <a:schemeClr val="accent1">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11" name="Freeform 5"/>
          <p:cNvSpPr>
            <a:spLocks noEditPoints="1"/>
          </p:cNvSpPr>
          <p:nvPr userDrawn="1"/>
        </p:nvSpPr>
        <p:spPr bwMode="auto">
          <a:xfrm>
            <a:off x="-1588" y="3913718"/>
            <a:ext cx="9144000" cy="2835275"/>
          </a:xfrm>
          <a:custGeom>
            <a:avLst/>
            <a:gdLst>
              <a:gd name="T0" fmla="*/ 2358 w 9603"/>
              <a:gd name="T1" fmla="*/ 542 h 2976"/>
              <a:gd name="T2" fmla="*/ 7067 w 9603"/>
              <a:gd name="T3" fmla="*/ 542 h 2976"/>
              <a:gd name="T4" fmla="*/ 6883 w 9603"/>
              <a:gd name="T5" fmla="*/ 293 h 2976"/>
              <a:gd name="T6" fmla="*/ 7700 w 9603"/>
              <a:gd name="T7" fmla="*/ 999 h 2976"/>
              <a:gd name="T8" fmla="*/ 8424 w 9603"/>
              <a:gd name="T9" fmla="*/ 1103 h 2976"/>
              <a:gd name="T10" fmla="*/ 6700 w 9603"/>
              <a:gd name="T11" fmla="*/ 775 h 2976"/>
              <a:gd name="T12" fmla="*/ 5869 w 9603"/>
              <a:gd name="T13" fmla="*/ 382 h 2976"/>
              <a:gd name="T14" fmla="*/ 6695 w 9603"/>
              <a:gd name="T15" fmla="*/ 92 h 2976"/>
              <a:gd name="T16" fmla="*/ 5061 w 9603"/>
              <a:gd name="T17" fmla="*/ 772 h 2976"/>
              <a:gd name="T18" fmla="*/ 6613 w 9603"/>
              <a:gd name="T19" fmla="*/ 974 h 2976"/>
              <a:gd name="T20" fmla="*/ 6159 w 9603"/>
              <a:gd name="T21" fmla="*/ 790 h 2976"/>
              <a:gd name="T22" fmla="*/ 5613 w 9603"/>
              <a:gd name="T23" fmla="*/ 1133 h 2976"/>
              <a:gd name="T24" fmla="*/ 5254 w 9603"/>
              <a:gd name="T25" fmla="*/ 1285 h 2976"/>
              <a:gd name="T26" fmla="*/ 4710 w 9603"/>
              <a:gd name="T27" fmla="*/ 711 h 2976"/>
              <a:gd name="T28" fmla="*/ 4256 w 9603"/>
              <a:gd name="T29" fmla="*/ 1216 h 2976"/>
              <a:gd name="T30" fmla="*/ 3806 w 9603"/>
              <a:gd name="T31" fmla="*/ 1285 h 2976"/>
              <a:gd name="T32" fmla="*/ 3349 w 9603"/>
              <a:gd name="T33" fmla="*/ 710 h 2976"/>
              <a:gd name="T34" fmla="*/ 2896 w 9603"/>
              <a:gd name="T35" fmla="*/ 1268 h 2976"/>
              <a:gd name="T36" fmla="*/ 2350 w 9603"/>
              <a:gd name="T37" fmla="*/ 1333 h 2976"/>
              <a:gd name="T38" fmla="*/ 1995 w 9603"/>
              <a:gd name="T39" fmla="*/ 1066 h 2976"/>
              <a:gd name="T40" fmla="*/ 1449 w 9603"/>
              <a:gd name="T41" fmla="*/ 711 h 2976"/>
              <a:gd name="T42" fmla="*/ 995 w 9603"/>
              <a:gd name="T43" fmla="*/ 1216 h 2976"/>
              <a:gd name="T44" fmla="*/ 545 w 9603"/>
              <a:gd name="T45" fmla="*/ 1285 h 2976"/>
              <a:gd name="T46" fmla="*/ 87 w 9603"/>
              <a:gd name="T47" fmla="*/ 710 h 2976"/>
              <a:gd name="T48" fmla="*/ 9329 w 9603"/>
              <a:gd name="T49" fmla="*/ 872 h 2976"/>
              <a:gd name="T50" fmla="*/ 8874 w 9603"/>
              <a:gd name="T51" fmla="*/ 1069 h 2976"/>
              <a:gd name="T52" fmla="*/ 8424 w 9603"/>
              <a:gd name="T53" fmla="*/ 1193 h 2976"/>
              <a:gd name="T54" fmla="*/ 7966 w 9603"/>
              <a:gd name="T55" fmla="*/ 1638 h 2976"/>
              <a:gd name="T56" fmla="*/ 7423 w 9603"/>
              <a:gd name="T57" fmla="*/ 1268 h 2976"/>
              <a:gd name="T58" fmla="*/ 7059 w 9603"/>
              <a:gd name="T59" fmla="*/ 1202 h 2976"/>
              <a:gd name="T60" fmla="*/ 4894 w 9603"/>
              <a:gd name="T61" fmla="*/ 1608 h 2976"/>
              <a:gd name="T62" fmla="*/ 4982 w 9603"/>
              <a:gd name="T63" fmla="*/ 2275 h 2976"/>
              <a:gd name="T64" fmla="*/ 5623 w 9603"/>
              <a:gd name="T65" fmla="*/ 1902 h 2976"/>
              <a:gd name="T66" fmla="*/ 5968 w 9603"/>
              <a:gd name="T67" fmla="*/ 1058 h 2976"/>
              <a:gd name="T68" fmla="*/ 6429 w 9603"/>
              <a:gd name="T69" fmla="*/ 1382 h 2976"/>
              <a:gd name="T70" fmla="*/ 7150 w 9603"/>
              <a:gd name="T71" fmla="*/ 1671 h 2976"/>
              <a:gd name="T72" fmla="*/ 7412 w 9603"/>
              <a:gd name="T73" fmla="*/ 1520 h 2976"/>
              <a:gd name="T74" fmla="*/ 8329 w 9603"/>
              <a:gd name="T75" fmla="*/ 2072 h 2976"/>
              <a:gd name="T76" fmla="*/ 9069 w 9603"/>
              <a:gd name="T77" fmla="*/ 1902 h 2976"/>
              <a:gd name="T78" fmla="*/ 9069 w 9603"/>
              <a:gd name="T79" fmla="*/ 1398 h 2976"/>
              <a:gd name="T80" fmla="*/ 4431 w 9603"/>
              <a:gd name="T81" fmla="*/ 198 h 2976"/>
              <a:gd name="T82" fmla="*/ 2266 w 9603"/>
              <a:gd name="T83" fmla="*/ 201 h 2976"/>
              <a:gd name="T84" fmla="*/ 2898 w 9603"/>
              <a:gd name="T85" fmla="*/ 907 h 2976"/>
              <a:gd name="T86" fmla="*/ 3623 w 9603"/>
              <a:gd name="T87" fmla="*/ 1011 h 2976"/>
              <a:gd name="T88" fmla="*/ 1899 w 9603"/>
              <a:gd name="T89" fmla="*/ 868 h 2976"/>
              <a:gd name="T90" fmla="*/ 1068 w 9603"/>
              <a:gd name="T91" fmla="*/ 290 h 2976"/>
              <a:gd name="T92" fmla="*/ 1893 w 9603"/>
              <a:gd name="T93" fmla="*/ 184 h 2976"/>
              <a:gd name="T94" fmla="*/ 352 w 9603"/>
              <a:gd name="T95" fmla="*/ 772 h 2976"/>
              <a:gd name="T96" fmla="*/ 267 w 9603"/>
              <a:gd name="T97" fmla="*/ 1557 h 2976"/>
              <a:gd name="T98" fmla="*/ 1098 w 9603"/>
              <a:gd name="T99" fmla="*/ 1398 h 2976"/>
              <a:gd name="T100" fmla="*/ 914 w 9603"/>
              <a:gd name="T101" fmla="*/ 1664 h 2976"/>
              <a:gd name="T102" fmla="*/ 1811 w 9603"/>
              <a:gd name="T103" fmla="*/ 1474 h 2976"/>
              <a:gd name="T104" fmla="*/ 1719 w 9603"/>
              <a:gd name="T105" fmla="*/ 1881 h 2976"/>
              <a:gd name="T106" fmla="*/ 2441 w 9603"/>
              <a:gd name="T107" fmla="*/ 1487 h 2976"/>
              <a:gd name="T108" fmla="*/ 2887 w 9603"/>
              <a:gd name="T109" fmla="*/ 1520 h 2976"/>
              <a:gd name="T110" fmla="*/ 3528 w 9603"/>
              <a:gd name="T111" fmla="*/ 2165 h 2976"/>
              <a:gd name="T112" fmla="*/ 4175 w 9603"/>
              <a:gd name="T113" fmla="*/ 1902 h 2976"/>
              <a:gd name="T114" fmla="*/ 4175 w 9603"/>
              <a:gd name="T115" fmla="*/ 1398 h 2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603" h="2976">
                <a:moveTo>
                  <a:pt x="2358" y="542"/>
                </a:moveTo>
                <a:cubicBezTo>
                  <a:pt x="2358" y="965"/>
                  <a:pt x="2358" y="965"/>
                  <a:pt x="2358" y="965"/>
                </a:cubicBezTo>
                <a:cubicBezTo>
                  <a:pt x="2358" y="965"/>
                  <a:pt x="2358" y="965"/>
                  <a:pt x="2358" y="965"/>
                </a:cubicBezTo>
                <a:cubicBezTo>
                  <a:pt x="2358" y="1016"/>
                  <a:pt x="2316" y="1057"/>
                  <a:pt x="2266" y="1057"/>
                </a:cubicBezTo>
                <a:cubicBezTo>
                  <a:pt x="2215" y="1057"/>
                  <a:pt x="2174" y="1016"/>
                  <a:pt x="2174" y="965"/>
                </a:cubicBezTo>
                <a:cubicBezTo>
                  <a:pt x="2174" y="542"/>
                  <a:pt x="2174" y="542"/>
                  <a:pt x="2174" y="542"/>
                </a:cubicBezTo>
                <a:cubicBezTo>
                  <a:pt x="2174" y="491"/>
                  <a:pt x="2215" y="449"/>
                  <a:pt x="2266" y="449"/>
                </a:cubicBezTo>
                <a:cubicBezTo>
                  <a:pt x="2316" y="449"/>
                  <a:pt x="2358" y="491"/>
                  <a:pt x="2358" y="542"/>
                </a:cubicBezTo>
                <a:cubicBezTo>
                  <a:pt x="2358" y="542"/>
                  <a:pt x="2358" y="542"/>
                  <a:pt x="2358" y="542"/>
                </a:cubicBezTo>
                <a:close/>
                <a:moveTo>
                  <a:pt x="7067" y="542"/>
                </a:moveTo>
                <a:cubicBezTo>
                  <a:pt x="7067" y="965"/>
                  <a:pt x="7067" y="965"/>
                  <a:pt x="7067" y="965"/>
                </a:cubicBezTo>
                <a:cubicBezTo>
                  <a:pt x="7067" y="965"/>
                  <a:pt x="7067" y="965"/>
                  <a:pt x="7067" y="965"/>
                </a:cubicBezTo>
                <a:cubicBezTo>
                  <a:pt x="7067" y="1016"/>
                  <a:pt x="7026" y="1057"/>
                  <a:pt x="6975" y="1057"/>
                </a:cubicBezTo>
                <a:cubicBezTo>
                  <a:pt x="6924" y="1057"/>
                  <a:pt x="6883" y="1016"/>
                  <a:pt x="6883" y="965"/>
                </a:cubicBezTo>
                <a:cubicBezTo>
                  <a:pt x="6883" y="542"/>
                  <a:pt x="6883" y="542"/>
                  <a:pt x="6883" y="542"/>
                </a:cubicBezTo>
                <a:cubicBezTo>
                  <a:pt x="6883" y="491"/>
                  <a:pt x="6924" y="449"/>
                  <a:pt x="6975" y="449"/>
                </a:cubicBezTo>
                <a:cubicBezTo>
                  <a:pt x="7026" y="449"/>
                  <a:pt x="7067" y="491"/>
                  <a:pt x="7067" y="542"/>
                </a:cubicBezTo>
                <a:cubicBezTo>
                  <a:pt x="7067" y="542"/>
                  <a:pt x="7067" y="542"/>
                  <a:pt x="7067" y="542"/>
                </a:cubicBezTo>
                <a:close/>
                <a:moveTo>
                  <a:pt x="9140" y="198"/>
                </a:moveTo>
                <a:cubicBezTo>
                  <a:pt x="9191" y="198"/>
                  <a:pt x="9232" y="240"/>
                  <a:pt x="9232" y="290"/>
                </a:cubicBezTo>
                <a:cubicBezTo>
                  <a:pt x="9232" y="341"/>
                  <a:pt x="9191" y="382"/>
                  <a:pt x="9140" y="382"/>
                </a:cubicBezTo>
                <a:cubicBezTo>
                  <a:pt x="9090" y="382"/>
                  <a:pt x="9048" y="341"/>
                  <a:pt x="9048" y="290"/>
                </a:cubicBezTo>
                <a:cubicBezTo>
                  <a:pt x="9048" y="240"/>
                  <a:pt x="9090" y="198"/>
                  <a:pt x="9140" y="198"/>
                </a:cubicBezTo>
                <a:close/>
                <a:moveTo>
                  <a:pt x="6975" y="201"/>
                </a:moveTo>
                <a:cubicBezTo>
                  <a:pt x="7026" y="201"/>
                  <a:pt x="7067" y="242"/>
                  <a:pt x="7067" y="293"/>
                </a:cubicBezTo>
                <a:cubicBezTo>
                  <a:pt x="7067" y="344"/>
                  <a:pt x="7026" y="385"/>
                  <a:pt x="6975" y="385"/>
                </a:cubicBezTo>
                <a:cubicBezTo>
                  <a:pt x="6924" y="385"/>
                  <a:pt x="6883" y="344"/>
                  <a:pt x="6883" y="293"/>
                </a:cubicBezTo>
                <a:cubicBezTo>
                  <a:pt x="6883" y="242"/>
                  <a:pt x="6924" y="201"/>
                  <a:pt x="6975" y="201"/>
                </a:cubicBezTo>
                <a:close/>
                <a:moveTo>
                  <a:pt x="8424" y="431"/>
                </a:moveTo>
                <a:cubicBezTo>
                  <a:pt x="8475" y="431"/>
                  <a:pt x="8516" y="473"/>
                  <a:pt x="8516" y="523"/>
                </a:cubicBezTo>
                <a:cubicBezTo>
                  <a:pt x="8516" y="574"/>
                  <a:pt x="8475" y="615"/>
                  <a:pt x="8424" y="615"/>
                </a:cubicBezTo>
                <a:cubicBezTo>
                  <a:pt x="8374" y="615"/>
                  <a:pt x="8332" y="574"/>
                  <a:pt x="8332" y="523"/>
                </a:cubicBezTo>
                <a:cubicBezTo>
                  <a:pt x="8332" y="473"/>
                  <a:pt x="8374" y="431"/>
                  <a:pt x="8424" y="431"/>
                </a:cubicBezTo>
                <a:close/>
                <a:moveTo>
                  <a:pt x="7792" y="669"/>
                </a:moveTo>
                <a:cubicBezTo>
                  <a:pt x="7792" y="907"/>
                  <a:pt x="7792" y="907"/>
                  <a:pt x="7792" y="907"/>
                </a:cubicBezTo>
                <a:cubicBezTo>
                  <a:pt x="7792" y="958"/>
                  <a:pt x="7750" y="999"/>
                  <a:pt x="7700" y="999"/>
                </a:cubicBezTo>
                <a:cubicBezTo>
                  <a:pt x="7649" y="999"/>
                  <a:pt x="7608" y="958"/>
                  <a:pt x="7608" y="907"/>
                </a:cubicBezTo>
                <a:cubicBezTo>
                  <a:pt x="7608" y="907"/>
                  <a:pt x="7608" y="907"/>
                  <a:pt x="7608" y="907"/>
                </a:cubicBezTo>
                <a:cubicBezTo>
                  <a:pt x="7608" y="669"/>
                  <a:pt x="7608" y="669"/>
                  <a:pt x="7608" y="669"/>
                </a:cubicBezTo>
                <a:cubicBezTo>
                  <a:pt x="7608" y="669"/>
                  <a:pt x="7608" y="669"/>
                  <a:pt x="7608" y="669"/>
                </a:cubicBezTo>
                <a:cubicBezTo>
                  <a:pt x="7608" y="618"/>
                  <a:pt x="7649" y="577"/>
                  <a:pt x="7700" y="577"/>
                </a:cubicBezTo>
                <a:cubicBezTo>
                  <a:pt x="7750" y="577"/>
                  <a:pt x="7792" y="618"/>
                  <a:pt x="7792" y="669"/>
                </a:cubicBezTo>
                <a:close/>
                <a:moveTo>
                  <a:pt x="8516" y="772"/>
                </a:moveTo>
                <a:cubicBezTo>
                  <a:pt x="8516" y="1011"/>
                  <a:pt x="8516" y="1011"/>
                  <a:pt x="8516" y="1011"/>
                </a:cubicBezTo>
                <a:cubicBezTo>
                  <a:pt x="8516" y="1062"/>
                  <a:pt x="8475" y="1103"/>
                  <a:pt x="8424" y="1103"/>
                </a:cubicBezTo>
                <a:cubicBezTo>
                  <a:pt x="8374" y="1103"/>
                  <a:pt x="8332" y="1062"/>
                  <a:pt x="8332" y="1011"/>
                </a:cubicBezTo>
                <a:cubicBezTo>
                  <a:pt x="8332" y="1011"/>
                  <a:pt x="8332" y="1011"/>
                  <a:pt x="8332" y="1011"/>
                </a:cubicBezTo>
                <a:cubicBezTo>
                  <a:pt x="8332" y="772"/>
                  <a:pt x="8332" y="772"/>
                  <a:pt x="8332" y="772"/>
                </a:cubicBezTo>
                <a:cubicBezTo>
                  <a:pt x="8332" y="772"/>
                  <a:pt x="8332" y="772"/>
                  <a:pt x="8332" y="772"/>
                </a:cubicBezTo>
                <a:cubicBezTo>
                  <a:pt x="8332" y="721"/>
                  <a:pt x="8374" y="680"/>
                  <a:pt x="8424" y="680"/>
                </a:cubicBezTo>
                <a:cubicBezTo>
                  <a:pt x="8475" y="680"/>
                  <a:pt x="8516" y="721"/>
                  <a:pt x="8516" y="772"/>
                </a:cubicBezTo>
                <a:close/>
                <a:moveTo>
                  <a:pt x="6700" y="352"/>
                </a:moveTo>
                <a:cubicBezTo>
                  <a:pt x="6700" y="775"/>
                  <a:pt x="6700" y="775"/>
                  <a:pt x="6700" y="775"/>
                </a:cubicBezTo>
                <a:cubicBezTo>
                  <a:pt x="6700" y="775"/>
                  <a:pt x="6700" y="775"/>
                  <a:pt x="6700" y="775"/>
                </a:cubicBezTo>
                <a:cubicBezTo>
                  <a:pt x="6700" y="826"/>
                  <a:pt x="6659" y="868"/>
                  <a:pt x="6608" y="868"/>
                </a:cubicBezTo>
                <a:cubicBezTo>
                  <a:pt x="6558" y="868"/>
                  <a:pt x="6516" y="826"/>
                  <a:pt x="6516" y="775"/>
                </a:cubicBezTo>
                <a:cubicBezTo>
                  <a:pt x="6516" y="352"/>
                  <a:pt x="6516" y="352"/>
                  <a:pt x="6516" y="352"/>
                </a:cubicBezTo>
                <a:cubicBezTo>
                  <a:pt x="6516" y="301"/>
                  <a:pt x="6558" y="260"/>
                  <a:pt x="6608" y="260"/>
                </a:cubicBezTo>
                <a:cubicBezTo>
                  <a:pt x="6659" y="260"/>
                  <a:pt x="6700" y="301"/>
                  <a:pt x="6700" y="352"/>
                </a:cubicBezTo>
                <a:cubicBezTo>
                  <a:pt x="6700" y="352"/>
                  <a:pt x="6700" y="352"/>
                  <a:pt x="6700" y="352"/>
                </a:cubicBezTo>
                <a:close/>
                <a:moveTo>
                  <a:pt x="5869" y="198"/>
                </a:moveTo>
                <a:cubicBezTo>
                  <a:pt x="5920" y="198"/>
                  <a:pt x="5961" y="240"/>
                  <a:pt x="5961" y="290"/>
                </a:cubicBezTo>
                <a:cubicBezTo>
                  <a:pt x="5961" y="341"/>
                  <a:pt x="5920" y="382"/>
                  <a:pt x="5869" y="382"/>
                </a:cubicBezTo>
                <a:cubicBezTo>
                  <a:pt x="5819" y="382"/>
                  <a:pt x="5777" y="341"/>
                  <a:pt x="5777" y="290"/>
                </a:cubicBezTo>
                <a:cubicBezTo>
                  <a:pt x="5777" y="240"/>
                  <a:pt x="5819" y="198"/>
                  <a:pt x="5869" y="198"/>
                </a:cubicBezTo>
                <a:close/>
                <a:moveTo>
                  <a:pt x="5153" y="431"/>
                </a:moveTo>
                <a:cubicBezTo>
                  <a:pt x="5204" y="431"/>
                  <a:pt x="5245" y="473"/>
                  <a:pt x="5245" y="523"/>
                </a:cubicBezTo>
                <a:cubicBezTo>
                  <a:pt x="5245" y="574"/>
                  <a:pt x="5204" y="615"/>
                  <a:pt x="5153" y="615"/>
                </a:cubicBezTo>
                <a:cubicBezTo>
                  <a:pt x="5102" y="615"/>
                  <a:pt x="5061" y="574"/>
                  <a:pt x="5061" y="523"/>
                </a:cubicBezTo>
                <a:cubicBezTo>
                  <a:pt x="5061" y="473"/>
                  <a:pt x="5102" y="431"/>
                  <a:pt x="5153" y="431"/>
                </a:cubicBezTo>
                <a:close/>
                <a:moveTo>
                  <a:pt x="6603" y="0"/>
                </a:moveTo>
                <a:cubicBezTo>
                  <a:pt x="6653" y="0"/>
                  <a:pt x="6695" y="41"/>
                  <a:pt x="6695" y="92"/>
                </a:cubicBezTo>
                <a:cubicBezTo>
                  <a:pt x="6695" y="143"/>
                  <a:pt x="6653" y="184"/>
                  <a:pt x="6603" y="184"/>
                </a:cubicBezTo>
                <a:cubicBezTo>
                  <a:pt x="6552" y="184"/>
                  <a:pt x="6511" y="143"/>
                  <a:pt x="6511" y="92"/>
                </a:cubicBezTo>
                <a:cubicBezTo>
                  <a:pt x="6511" y="41"/>
                  <a:pt x="6552" y="0"/>
                  <a:pt x="6603" y="0"/>
                </a:cubicBezTo>
                <a:close/>
                <a:moveTo>
                  <a:pt x="5245" y="772"/>
                </a:moveTo>
                <a:cubicBezTo>
                  <a:pt x="5245" y="1011"/>
                  <a:pt x="5245" y="1011"/>
                  <a:pt x="5245" y="1011"/>
                </a:cubicBezTo>
                <a:cubicBezTo>
                  <a:pt x="5245" y="1062"/>
                  <a:pt x="5204" y="1103"/>
                  <a:pt x="5153" y="1103"/>
                </a:cubicBezTo>
                <a:cubicBezTo>
                  <a:pt x="5102" y="1103"/>
                  <a:pt x="5061" y="1062"/>
                  <a:pt x="5061" y="1011"/>
                </a:cubicBezTo>
                <a:cubicBezTo>
                  <a:pt x="5061" y="1011"/>
                  <a:pt x="5061" y="1011"/>
                  <a:pt x="5061" y="1011"/>
                </a:cubicBezTo>
                <a:cubicBezTo>
                  <a:pt x="5061" y="772"/>
                  <a:pt x="5061" y="772"/>
                  <a:pt x="5061" y="772"/>
                </a:cubicBezTo>
                <a:cubicBezTo>
                  <a:pt x="5061" y="772"/>
                  <a:pt x="5061" y="772"/>
                  <a:pt x="5061" y="772"/>
                </a:cubicBezTo>
                <a:cubicBezTo>
                  <a:pt x="5061" y="721"/>
                  <a:pt x="5102" y="680"/>
                  <a:pt x="5153" y="680"/>
                </a:cubicBezTo>
                <a:cubicBezTo>
                  <a:pt x="5204" y="680"/>
                  <a:pt x="5245" y="721"/>
                  <a:pt x="5245" y="772"/>
                </a:cubicBezTo>
                <a:close/>
                <a:moveTo>
                  <a:pt x="6876" y="1392"/>
                </a:moveTo>
                <a:cubicBezTo>
                  <a:pt x="6863" y="1426"/>
                  <a:pt x="6829" y="1450"/>
                  <a:pt x="6791" y="1450"/>
                </a:cubicBezTo>
                <a:cubicBezTo>
                  <a:pt x="6751" y="1450"/>
                  <a:pt x="6717" y="1425"/>
                  <a:pt x="6705" y="1389"/>
                </a:cubicBezTo>
                <a:cubicBezTo>
                  <a:pt x="6705" y="1066"/>
                  <a:pt x="6705" y="1066"/>
                  <a:pt x="6705" y="1066"/>
                </a:cubicBezTo>
                <a:cubicBezTo>
                  <a:pt x="6705" y="1066"/>
                  <a:pt x="6705" y="1066"/>
                  <a:pt x="6705" y="1066"/>
                </a:cubicBezTo>
                <a:cubicBezTo>
                  <a:pt x="6705" y="1015"/>
                  <a:pt x="6664" y="974"/>
                  <a:pt x="6613" y="974"/>
                </a:cubicBezTo>
                <a:cubicBezTo>
                  <a:pt x="6562" y="974"/>
                  <a:pt x="6521" y="1015"/>
                  <a:pt x="6521" y="1066"/>
                </a:cubicBezTo>
                <a:cubicBezTo>
                  <a:pt x="6521" y="1211"/>
                  <a:pt x="6521" y="1211"/>
                  <a:pt x="6521" y="1211"/>
                </a:cubicBezTo>
                <a:cubicBezTo>
                  <a:pt x="6516" y="1257"/>
                  <a:pt x="6477" y="1292"/>
                  <a:pt x="6430" y="1292"/>
                </a:cubicBezTo>
                <a:cubicBezTo>
                  <a:pt x="6388" y="1292"/>
                  <a:pt x="6353" y="1264"/>
                  <a:pt x="6342" y="1225"/>
                </a:cubicBezTo>
                <a:cubicBezTo>
                  <a:pt x="6342" y="711"/>
                  <a:pt x="6342" y="711"/>
                  <a:pt x="6342" y="711"/>
                </a:cubicBezTo>
                <a:cubicBezTo>
                  <a:pt x="6342" y="711"/>
                  <a:pt x="6342" y="711"/>
                  <a:pt x="6342" y="711"/>
                </a:cubicBezTo>
                <a:cubicBezTo>
                  <a:pt x="6342" y="661"/>
                  <a:pt x="6301" y="619"/>
                  <a:pt x="6250" y="619"/>
                </a:cubicBezTo>
                <a:cubicBezTo>
                  <a:pt x="6200" y="619"/>
                  <a:pt x="6159" y="661"/>
                  <a:pt x="6159" y="711"/>
                </a:cubicBezTo>
                <a:cubicBezTo>
                  <a:pt x="6159" y="790"/>
                  <a:pt x="6159" y="790"/>
                  <a:pt x="6159" y="790"/>
                </a:cubicBezTo>
                <a:cubicBezTo>
                  <a:pt x="6154" y="836"/>
                  <a:pt x="6115" y="872"/>
                  <a:pt x="6068" y="872"/>
                </a:cubicBezTo>
                <a:cubicBezTo>
                  <a:pt x="6026" y="872"/>
                  <a:pt x="5990" y="843"/>
                  <a:pt x="5979" y="805"/>
                </a:cubicBezTo>
                <a:cubicBezTo>
                  <a:pt x="5979" y="547"/>
                  <a:pt x="5979" y="547"/>
                  <a:pt x="5979" y="547"/>
                </a:cubicBezTo>
                <a:cubicBezTo>
                  <a:pt x="5979" y="547"/>
                  <a:pt x="5979" y="547"/>
                  <a:pt x="5979" y="547"/>
                </a:cubicBezTo>
                <a:cubicBezTo>
                  <a:pt x="5979" y="496"/>
                  <a:pt x="5938" y="455"/>
                  <a:pt x="5888" y="455"/>
                </a:cubicBezTo>
                <a:cubicBezTo>
                  <a:pt x="5837" y="455"/>
                  <a:pt x="5796" y="496"/>
                  <a:pt x="5796" y="547"/>
                </a:cubicBezTo>
                <a:cubicBezTo>
                  <a:pt x="5796" y="1130"/>
                  <a:pt x="5796" y="1130"/>
                  <a:pt x="5796" y="1130"/>
                </a:cubicBezTo>
                <a:cubicBezTo>
                  <a:pt x="5793" y="1178"/>
                  <a:pt x="5753" y="1216"/>
                  <a:pt x="5704" y="1216"/>
                </a:cubicBezTo>
                <a:cubicBezTo>
                  <a:pt x="5657" y="1216"/>
                  <a:pt x="5617" y="1180"/>
                  <a:pt x="5613" y="1133"/>
                </a:cubicBezTo>
                <a:cubicBezTo>
                  <a:pt x="5613" y="1069"/>
                  <a:pt x="5613" y="1069"/>
                  <a:pt x="5613" y="1069"/>
                </a:cubicBezTo>
                <a:cubicBezTo>
                  <a:pt x="5613" y="1069"/>
                  <a:pt x="5613" y="1069"/>
                  <a:pt x="5613" y="1069"/>
                </a:cubicBezTo>
                <a:cubicBezTo>
                  <a:pt x="5613" y="1018"/>
                  <a:pt x="5572" y="977"/>
                  <a:pt x="5522" y="977"/>
                </a:cubicBezTo>
                <a:cubicBezTo>
                  <a:pt x="5471" y="977"/>
                  <a:pt x="5430" y="1018"/>
                  <a:pt x="5430" y="1069"/>
                </a:cubicBezTo>
                <a:cubicBezTo>
                  <a:pt x="5430" y="1401"/>
                  <a:pt x="5430" y="1401"/>
                  <a:pt x="5430" y="1401"/>
                </a:cubicBezTo>
                <a:cubicBezTo>
                  <a:pt x="5419" y="1440"/>
                  <a:pt x="5384" y="1468"/>
                  <a:pt x="5341" y="1468"/>
                </a:cubicBezTo>
                <a:cubicBezTo>
                  <a:pt x="5300" y="1468"/>
                  <a:pt x="5266" y="1441"/>
                  <a:pt x="5254" y="1404"/>
                </a:cubicBezTo>
                <a:cubicBezTo>
                  <a:pt x="5254" y="1285"/>
                  <a:pt x="5254" y="1285"/>
                  <a:pt x="5254" y="1285"/>
                </a:cubicBezTo>
                <a:cubicBezTo>
                  <a:pt x="5254" y="1285"/>
                  <a:pt x="5254" y="1285"/>
                  <a:pt x="5254" y="1285"/>
                </a:cubicBezTo>
                <a:cubicBezTo>
                  <a:pt x="5254" y="1234"/>
                  <a:pt x="5213" y="1193"/>
                  <a:pt x="5162" y="1193"/>
                </a:cubicBezTo>
                <a:cubicBezTo>
                  <a:pt x="5112" y="1193"/>
                  <a:pt x="5071" y="1234"/>
                  <a:pt x="5071" y="1285"/>
                </a:cubicBezTo>
                <a:cubicBezTo>
                  <a:pt x="5071" y="1387"/>
                  <a:pt x="5071" y="1387"/>
                  <a:pt x="5071" y="1387"/>
                </a:cubicBezTo>
                <a:cubicBezTo>
                  <a:pt x="5064" y="1431"/>
                  <a:pt x="5026" y="1465"/>
                  <a:pt x="4980" y="1465"/>
                </a:cubicBezTo>
                <a:cubicBezTo>
                  <a:pt x="4940" y="1465"/>
                  <a:pt x="4906" y="1439"/>
                  <a:pt x="4894" y="1404"/>
                </a:cubicBezTo>
                <a:cubicBezTo>
                  <a:pt x="4894" y="1059"/>
                  <a:pt x="4894" y="802"/>
                  <a:pt x="4894" y="711"/>
                </a:cubicBezTo>
                <a:cubicBezTo>
                  <a:pt x="4894" y="711"/>
                  <a:pt x="4894" y="711"/>
                  <a:pt x="4894" y="711"/>
                </a:cubicBezTo>
                <a:cubicBezTo>
                  <a:pt x="4894" y="661"/>
                  <a:pt x="4853" y="619"/>
                  <a:pt x="4802" y="619"/>
                </a:cubicBezTo>
                <a:cubicBezTo>
                  <a:pt x="4752" y="619"/>
                  <a:pt x="4710" y="661"/>
                  <a:pt x="4710" y="711"/>
                </a:cubicBezTo>
                <a:cubicBezTo>
                  <a:pt x="4710" y="790"/>
                  <a:pt x="4710" y="790"/>
                  <a:pt x="4710" y="790"/>
                </a:cubicBezTo>
                <a:cubicBezTo>
                  <a:pt x="4706" y="836"/>
                  <a:pt x="4667" y="872"/>
                  <a:pt x="4619" y="872"/>
                </a:cubicBezTo>
                <a:cubicBezTo>
                  <a:pt x="4577" y="872"/>
                  <a:pt x="4542" y="843"/>
                  <a:pt x="4531" y="805"/>
                </a:cubicBezTo>
                <a:cubicBezTo>
                  <a:pt x="4531" y="547"/>
                  <a:pt x="4531" y="547"/>
                  <a:pt x="4531" y="547"/>
                </a:cubicBezTo>
                <a:cubicBezTo>
                  <a:pt x="4531" y="547"/>
                  <a:pt x="4531" y="547"/>
                  <a:pt x="4531" y="547"/>
                </a:cubicBezTo>
                <a:cubicBezTo>
                  <a:pt x="4531" y="496"/>
                  <a:pt x="4490" y="455"/>
                  <a:pt x="4439" y="455"/>
                </a:cubicBezTo>
                <a:cubicBezTo>
                  <a:pt x="4389" y="455"/>
                  <a:pt x="4348" y="496"/>
                  <a:pt x="4348" y="547"/>
                </a:cubicBezTo>
                <a:cubicBezTo>
                  <a:pt x="4348" y="1130"/>
                  <a:pt x="4348" y="1130"/>
                  <a:pt x="4348" y="1130"/>
                </a:cubicBezTo>
                <a:cubicBezTo>
                  <a:pt x="4345" y="1178"/>
                  <a:pt x="4305" y="1216"/>
                  <a:pt x="4256" y="1216"/>
                </a:cubicBezTo>
                <a:cubicBezTo>
                  <a:pt x="4208" y="1216"/>
                  <a:pt x="4169" y="1180"/>
                  <a:pt x="4165" y="1133"/>
                </a:cubicBezTo>
                <a:cubicBezTo>
                  <a:pt x="4165" y="1069"/>
                  <a:pt x="4165" y="1069"/>
                  <a:pt x="4165" y="1069"/>
                </a:cubicBezTo>
                <a:cubicBezTo>
                  <a:pt x="4165" y="1069"/>
                  <a:pt x="4165" y="1069"/>
                  <a:pt x="4165" y="1069"/>
                </a:cubicBezTo>
                <a:cubicBezTo>
                  <a:pt x="4165" y="1018"/>
                  <a:pt x="4124" y="977"/>
                  <a:pt x="4073" y="977"/>
                </a:cubicBezTo>
                <a:cubicBezTo>
                  <a:pt x="4023" y="977"/>
                  <a:pt x="3982" y="1018"/>
                  <a:pt x="3982" y="1069"/>
                </a:cubicBezTo>
                <a:cubicBezTo>
                  <a:pt x="3982" y="1401"/>
                  <a:pt x="3982" y="1401"/>
                  <a:pt x="3982" y="1401"/>
                </a:cubicBezTo>
                <a:cubicBezTo>
                  <a:pt x="3971" y="1440"/>
                  <a:pt x="3936" y="1468"/>
                  <a:pt x="3893" y="1468"/>
                </a:cubicBezTo>
                <a:cubicBezTo>
                  <a:pt x="3852" y="1468"/>
                  <a:pt x="3818" y="1441"/>
                  <a:pt x="3806" y="1404"/>
                </a:cubicBezTo>
                <a:cubicBezTo>
                  <a:pt x="3806" y="1285"/>
                  <a:pt x="3806" y="1285"/>
                  <a:pt x="3806" y="1285"/>
                </a:cubicBezTo>
                <a:cubicBezTo>
                  <a:pt x="3806" y="1285"/>
                  <a:pt x="3806" y="1285"/>
                  <a:pt x="3806" y="1285"/>
                </a:cubicBezTo>
                <a:cubicBezTo>
                  <a:pt x="3806" y="1234"/>
                  <a:pt x="3765" y="1193"/>
                  <a:pt x="3714" y="1193"/>
                </a:cubicBezTo>
                <a:cubicBezTo>
                  <a:pt x="3664" y="1193"/>
                  <a:pt x="3623" y="1234"/>
                  <a:pt x="3623" y="1285"/>
                </a:cubicBezTo>
                <a:cubicBezTo>
                  <a:pt x="3623" y="1387"/>
                  <a:pt x="3623" y="1387"/>
                  <a:pt x="3623" y="1387"/>
                </a:cubicBezTo>
                <a:cubicBezTo>
                  <a:pt x="3616" y="1431"/>
                  <a:pt x="3578" y="1465"/>
                  <a:pt x="3532" y="1465"/>
                </a:cubicBezTo>
                <a:cubicBezTo>
                  <a:pt x="3481" y="1465"/>
                  <a:pt x="3440" y="1424"/>
                  <a:pt x="3440" y="1373"/>
                </a:cubicBezTo>
                <a:cubicBezTo>
                  <a:pt x="3440" y="802"/>
                  <a:pt x="3440" y="802"/>
                  <a:pt x="3440" y="802"/>
                </a:cubicBezTo>
                <a:cubicBezTo>
                  <a:pt x="3440" y="802"/>
                  <a:pt x="3440" y="802"/>
                  <a:pt x="3440" y="802"/>
                </a:cubicBezTo>
                <a:cubicBezTo>
                  <a:pt x="3440" y="751"/>
                  <a:pt x="3399" y="710"/>
                  <a:pt x="3349" y="710"/>
                </a:cubicBezTo>
                <a:cubicBezTo>
                  <a:pt x="3298" y="710"/>
                  <a:pt x="3257" y="751"/>
                  <a:pt x="3257" y="802"/>
                </a:cubicBezTo>
                <a:cubicBezTo>
                  <a:pt x="3257" y="1638"/>
                  <a:pt x="3257" y="1638"/>
                  <a:pt x="3257" y="1638"/>
                </a:cubicBezTo>
                <a:cubicBezTo>
                  <a:pt x="3244" y="1672"/>
                  <a:pt x="3210" y="1697"/>
                  <a:pt x="3171" y="1697"/>
                </a:cubicBezTo>
                <a:cubicBezTo>
                  <a:pt x="3123" y="1697"/>
                  <a:pt x="3084" y="1661"/>
                  <a:pt x="3080" y="1614"/>
                </a:cubicBezTo>
                <a:cubicBezTo>
                  <a:pt x="3080" y="1146"/>
                  <a:pt x="3080" y="1146"/>
                  <a:pt x="3080" y="1146"/>
                </a:cubicBezTo>
                <a:cubicBezTo>
                  <a:pt x="3080" y="1146"/>
                  <a:pt x="3080" y="1146"/>
                  <a:pt x="3080" y="1146"/>
                </a:cubicBezTo>
                <a:cubicBezTo>
                  <a:pt x="3080" y="1095"/>
                  <a:pt x="3039" y="1054"/>
                  <a:pt x="2988" y="1054"/>
                </a:cubicBezTo>
                <a:cubicBezTo>
                  <a:pt x="2937" y="1054"/>
                  <a:pt x="2896" y="1095"/>
                  <a:pt x="2896" y="1146"/>
                </a:cubicBezTo>
                <a:cubicBezTo>
                  <a:pt x="2896" y="1268"/>
                  <a:pt x="2896" y="1268"/>
                  <a:pt x="2896" y="1268"/>
                </a:cubicBezTo>
                <a:cubicBezTo>
                  <a:pt x="2892" y="1315"/>
                  <a:pt x="2853" y="1351"/>
                  <a:pt x="2805" y="1351"/>
                </a:cubicBezTo>
                <a:cubicBezTo>
                  <a:pt x="2757" y="1351"/>
                  <a:pt x="2718" y="1315"/>
                  <a:pt x="2714" y="1268"/>
                </a:cubicBezTo>
                <a:cubicBezTo>
                  <a:pt x="2714" y="990"/>
                  <a:pt x="2714" y="990"/>
                  <a:pt x="2714" y="990"/>
                </a:cubicBezTo>
                <a:cubicBezTo>
                  <a:pt x="2714" y="990"/>
                  <a:pt x="2714" y="990"/>
                  <a:pt x="2714" y="990"/>
                </a:cubicBezTo>
                <a:cubicBezTo>
                  <a:pt x="2714" y="939"/>
                  <a:pt x="2673" y="898"/>
                  <a:pt x="2622" y="898"/>
                </a:cubicBezTo>
                <a:cubicBezTo>
                  <a:pt x="2572" y="898"/>
                  <a:pt x="2530" y="939"/>
                  <a:pt x="2530" y="990"/>
                </a:cubicBezTo>
                <a:cubicBezTo>
                  <a:pt x="2530" y="1336"/>
                  <a:pt x="2530" y="1336"/>
                  <a:pt x="2530" y="1336"/>
                </a:cubicBezTo>
                <a:cubicBezTo>
                  <a:pt x="2522" y="1379"/>
                  <a:pt x="2485" y="1410"/>
                  <a:pt x="2441" y="1410"/>
                </a:cubicBezTo>
                <a:cubicBezTo>
                  <a:pt x="2395" y="1410"/>
                  <a:pt x="2357" y="1377"/>
                  <a:pt x="2350" y="1333"/>
                </a:cubicBezTo>
                <a:cubicBezTo>
                  <a:pt x="2350" y="1203"/>
                  <a:pt x="2350" y="1203"/>
                  <a:pt x="2350" y="1203"/>
                </a:cubicBezTo>
                <a:cubicBezTo>
                  <a:pt x="2350" y="1202"/>
                  <a:pt x="2350" y="1202"/>
                  <a:pt x="2350" y="1202"/>
                </a:cubicBezTo>
                <a:cubicBezTo>
                  <a:pt x="2350" y="1152"/>
                  <a:pt x="2309" y="1111"/>
                  <a:pt x="2258" y="1111"/>
                </a:cubicBezTo>
                <a:cubicBezTo>
                  <a:pt x="2208" y="1111"/>
                  <a:pt x="2167" y="1152"/>
                  <a:pt x="2167" y="1202"/>
                </a:cubicBezTo>
                <a:cubicBezTo>
                  <a:pt x="2167" y="1392"/>
                  <a:pt x="2167" y="1392"/>
                  <a:pt x="2167" y="1392"/>
                </a:cubicBezTo>
                <a:cubicBezTo>
                  <a:pt x="2153" y="1426"/>
                  <a:pt x="2120" y="1450"/>
                  <a:pt x="2082" y="1450"/>
                </a:cubicBezTo>
                <a:cubicBezTo>
                  <a:pt x="2042" y="1450"/>
                  <a:pt x="2008" y="1425"/>
                  <a:pt x="1995" y="1389"/>
                </a:cubicBezTo>
                <a:cubicBezTo>
                  <a:pt x="1995" y="1066"/>
                  <a:pt x="1995" y="1066"/>
                  <a:pt x="1995" y="1066"/>
                </a:cubicBezTo>
                <a:cubicBezTo>
                  <a:pt x="1995" y="1066"/>
                  <a:pt x="1995" y="1066"/>
                  <a:pt x="1995" y="1066"/>
                </a:cubicBezTo>
                <a:cubicBezTo>
                  <a:pt x="1995" y="1015"/>
                  <a:pt x="1954" y="974"/>
                  <a:pt x="1904" y="974"/>
                </a:cubicBezTo>
                <a:cubicBezTo>
                  <a:pt x="1853" y="974"/>
                  <a:pt x="1812" y="1015"/>
                  <a:pt x="1812" y="1066"/>
                </a:cubicBezTo>
                <a:cubicBezTo>
                  <a:pt x="1812" y="1211"/>
                  <a:pt x="1812" y="1211"/>
                  <a:pt x="1812" y="1211"/>
                </a:cubicBezTo>
                <a:cubicBezTo>
                  <a:pt x="1806" y="1257"/>
                  <a:pt x="1768" y="1292"/>
                  <a:pt x="1721" y="1292"/>
                </a:cubicBezTo>
                <a:cubicBezTo>
                  <a:pt x="1679" y="1292"/>
                  <a:pt x="1643" y="1264"/>
                  <a:pt x="1633" y="1225"/>
                </a:cubicBezTo>
                <a:cubicBezTo>
                  <a:pt x="1633" y="711"/>
                  <a:pt x="1633" y="711"/>
                  <a:pt x="1633" y="711"/>
                </a:cubicBezTo>
                <a:cubicBezTo>
                  <a:pt x="1633" y="711"/>
                  <a:pt x="1633" y="711"/>
                  <a:pt x="1633" y="711"/>
                </a:cubicBezTo>
                <a:cubicBezTo>
                  <a:pt x="1633" y="661"/>
                  <a:pt x="1592" y="619"/>
                  <a:pt x="1541" y="619"/>
                </a:cubicBezTo>
                <a:cubicBezTo>
                  <a:pt x="1490" y="619"/>
                  <a:pt x="1449" y="661"/>
                  <a:pt x="1449" y="711"/>
                </a:cubicBezTo>
                <a:cubicBezTo>
                  <a:pt x="1449" y="790"/>
                  <a:pt x="1449" y="790"/>
                  <a:pt x="1449" y="790"/>
                </a:cubicBezTo>
                <a:cubicBezTo>
                  <a:pt x="1444" y="836"/>
                  <a:pt x="1405" y="872"/>
                  <a:pt x="1358" y="872"/>
                </a:cubicBezTo>
                <a:cubicBezTo>
                  <a:pt x="1316" y="872"/>
                  <a:pt x="1281" y="843"/>
                  <a:pt x="1270" y="805"/>
                </a:cubicBezTo>
                <a:cubicBezTo>
                  <a:pt x="1270" y="547"/>
                  <a:pt x="1270" y="547"/>
                  <a:pt x="1270" y="547"/>
                </a:cubicBezTo>
                <a:cubicBezTo>
                  <a:pt x="1270" y="547"/>
                  <a:pt x="1270" y="547"/>
                  <a:pt x="1270" y="547"/>
                </a:cubicBezTo>
                <a:cubicBezTo>
                  <a:pt x="1270" y="496"/>
                  <a:pt x="1229" y="455"/>
                  <a:pt x="1178" y="455"/>
                </a:cubicBezTo>
                <a:cubicBezTo>
                  <a:pt x="1128" y="455"/>
                  <a:pt x="1087" y="496"/>
                  <a:pt x="1087" y="547"/>
                </a:cubicBezTo>
                <a:cubicBezTo>
                  <a:pt x="1087" y="1130"/>
                  <a:pt x="1087" y="1130"/>
                  <a:pt x="1087" y="1130"/>
                </a:cubicBezTo>
                <a:cubicBezTo>
                  <a:pt x="1084" y="1178"/>
                  <a:pt x="1044" y="1216"/>
                  <a:pt x="995" y="1216"/>
                </a:cubicBezTo>
                <a:cubicBezTo>
                  <a:pt x="947" y="1216"/>
                  <a:pt x="908" y="1180"/>
                  <a:pt x="904" y="1133"/>
                </a:cubicBezTo>
                <a:cubicBezTo>
                  <a:pt x="904" y="1069"/>
                  <a:pt x="904" y="1069"/>
                  <a:pt x="904" y="1069"/>
                </a:cubicBezTo>
                <a:cubicBezTo>
                  <a:pt x="904" y="1069"/>
                  <a:pt x="904" y="1069"/>
                  <a:pt x="904" y="1069"/>
                </a:cubicBezTo>
                <a:cubicBezTo>
                  <a:pt x="904" y="1018"/>
                  <a:pt x="863" y="977"/>
                  <a:pt x="812" y="977"/>
                </a:cubicBezTo>
                <a:cubicBezTo>
                  <a:pt x="762" y="977"/>
                  <a:pt x="721" y="1018"/>
                  <a:pt x="721" y="1069"/>
                </a:cubicBezTo>
                <a:cubicBezTo>
                  <a:pt x="721" y="1401"/>
                  <a:pt x="721" y="1401"/>
                  <a:pt x="721" y="1401"/>
                </a:cubicBezTo>
                <a:cubicBezTo>
                  <a:pt x="710" y="1440"/>
                  <a:pt x="674" y="1468"/>
                  <a:pt x="632" y="1468"/>
                </a:cubicBezTo>
                <a:cubicBezTo>
                  <a:pt x="591" y="1468"/>
                  <a:pt x="556" y="1441"/>
                  <a:pt x="545" y="1404"/>
                </a:cubicBezTo>
                <a:cubicBezTo>
                  <a:pt x="545" y="1285"/>
                  <a:pt x="545" y="1285"/>
                  <a:pt x="545" y="1285"/>
                </a:cubicBezTo>
                <a:cubicBezTo>
                  <a:pt x="545" y="1285"/>
                  <a:pt x="545" y="1285"/>
                  <a:pt x="545" y="1285"/>
                </a:cubicBezTo>
                <a:cubicBezTo>
                  <a:pt x="545" y="1234"/>
                  <a:pt x="504" y="1193"/>
                  <a:pt x="453" y="1193"/>
                </a:cubicBezTo>
                <a:cubicBezTo>
                  <a:pt x="402" y="1193"/>
                  <a:pt x="361" y="1234"/>
                  <a:pt x="361" y="1285"/>
                </a:cubicBezTo>
                <a:cubicBezTo>
                  <a:pt x="361" y="1387"/>
                  <a:pt x="361" y="1387"/>
                  <a:pt x="361" y="1387"/>
                </a:cubicBezTo>
                <a:cubicBezTo>
                  <a:pt x="355" y="1431"/>
                  <a:pt x="317" y="1465"/>
                  <a:pt x="271" y="1465"/>
                </a:cubicBezTo>
                <a:cubicBezTo>
                  <a:pt x="220" y="1465"/>
                  <a:pt x="179" y="1424"/>
                  <a:pt x="179" y="1373"/>
                </a:cubicBezTo>
                <a:cubicBezTo>
                  <a:pt x="179" y="802"/>
                  <a:pt x="179" y="802"/>
                  <a:pt x="179" y="802"/>
                </a:cubicBezTo>
                <a:cubicBezTo>
                  <a:pt x="179" y="802"/>
                  <a:pt x="179" y="802"/>
                  <a:pt x="179" y="802"/>
                </a:cubicBezTo>
                <a:cubicBezTo>
                  <a:pt x="179" y="751"/>
                  <a:pt x="138" y="710"/>
                  <a:pt x="87" y="710"/>
                </a:cubicBezTo>
                <a:cubicBezTo>
                  <a:pt x="49" y="710"/>
                  <a:pt x="17" y="733"/>
                  <a:pt x="3" y="766"/>
                </a:cubicBezTo>
                <a:cubicBezTo>
                  <a:pt x="0" y="2976"/>
                  <a:pt x="0" y="2976"/>
                  <a:pt x="0" y="2976"/>
                </a:cubicBezTo>
                <a:cubicBezTo>
                  <a:pt x="9603" y="2976"/>
                  <a:pt x="9603" y="2976"/>
                  <a:pt x="9603" y="2976"/>
                </a:cubicBezTo>
                <a:cubicBezTo>
                  <a:pt x="9603" y="1976"/>
                  <a:pt x="9603" y="916"/>
                  <a:pt x="9603" y="711"/>
                </a:cubicBezTo>
                <a:cubicBezTo>
                  <a:pt x="9603" y="711"/>
                  <a:pt x="9603" y="711"/>
                  <a:pt x="9603" y="711"/>
                </a:cubicBezTo>
                <a:cubicBezTo>
                  <a:pt x="9603" y="661"/>
                  <a:pt x="9562" y="619"/>
                  <a:pt x="9512" y="619"/>
                </a:cubicBezTo>
                <a:cubicBezTo>
                  <a:pt x="9461" y="619"/>
                  <a:pt x="9420" y="661"/>
                  <a:pt x="9420" y="711"/>
                </a:cubicBezTo>
                <a:cubicBezTo>
                  <a:pt x="9420" y="790"/>
                  <a:pt x="9420" y="790"/>
                  <a:pt x="9420" y="790"/>
                </a:cubicBezTo>
                <a:cubicBezTo>
                  <a:pt x="9415" y="836"/>
                  <a:pt x="9376" y="872"/>
                  <a:pt x="9329" y="872"/>
                </a:cubicBezTo>
                <a:cubicBezTo>
                  <a:pt x="9287" y="872"/>
                  <a:pt x="9251" y="843"/>
                  <a:pt x="9240" y="805"/>
                </a:cubicBezTo>
                <a:cubicBezTo>
                  <a:pt x="9240" y="547"/>
                  <a:pt x="9240" y="547"/>
                  <a:pt x="9240" y="547"/>
                </a:cubicBezTo>
                <a:cubicBezTo>
                  <a:pt x="9240" y="547"/>
                  <a:pt x="9240" y="547"/>
                  <a:pt x="9240" y="547"/>
                </a:cubicBezTo>
                <a:cubicBezTo>
                  <a:pt x="9240" y="496"/>
                  <a:pt x="9199" y="455"/>
                  <a:pt x="9149" y="455"/>
                </a:cubicBezTo>
                <a:cubicBezTo>
                  <a:pt x="9098" y="455"/>
                  <a:pt x="9057" y="496"/>
                  <a:pt x="9057" y="547"/>
                </a:cubicBezTo>
                <a:cubicBezTo>
                  <a:pt x="9057" y="1130"/>
                  <a:pt x="9057" y="1130"/>
                  <a:pt x="9057" y="1130"/>
                </a:cubicBezTo>
                <a:cubicBezTo>
                  <a:pt x="9054" y="1178"/>
                  <a:pt x="9014" y="1216"/>
                  <a:pt x="8966" y="1216"/>
                </a:cubicBezTo>
                <a:cubicBezTo>
                  <a:pt x="8918" y="1216"/>
                  <a:pt x="8879" y="1180"/>
                  <a:pt x="8874" y="1133"/>
                </a:cubicBezTo>
                <a:cubicBezTo>
                  <a:pt x="8874" y="1069"/>
                  <a:pt x="8874" y="1069"/>
                  <a:pt x="8874" y="1069"/>
                </a:cubicBezTo>
                <a:cubicBezTo>
                  <a:pt x="8874" y="1069"/>
                  <a:pt x="8874" y="1069"/>
                  <a:pt x="8874" y="1069"/>
                </a:cubicBezTo>
                <a:cubicBezTo>
                  <a:pt x="8874" y="1018"/>
                  <a:pt x="8833" y="977"/>
                  <a:pt x="8783" y="977"/>
                </a:cubicBezTo>
                <a:cubicBezTo>
                  <a:pt x="8732" y="977"/>
                  <a:pt x="8691" y="1018"/>
                  <a:pt x="8691" y="1069"/>
                </a:cubicBezTo>
                <a:cubicBezTo>
                  <a:pt x="8691" y="1401"/>
                  <a:pt x="8691" y="1401"/>
                  <a:pt x="8691" y="1401"/>
                </a:cubicBezTo>
                <a:cubicBezTo>
                  <a:pt x="8680" y="1440"/>
                  <a:pt x="8645" y="1468"/>
                  <a:pt x="8603" y="1468"/>
                </a:cubicBezTo>
                <a:cubicBezTo>
                  <a:pt x="8562" y="1468"/>
                  <a:pt x="8527" y="1441"/>
                  <a:pt x="8515" y="1404"/>
                </a:cubicBezTo>
                <a:cubicBezTo>
                  <a:pt x="8515" y="1285"/>
                  <a:pt x="8515" y="1285"/>
                  <a:pt x="8515" y="1285"/>
                </a:cubicBezTo>
                <a:cubicBezTo>
                  <a:pt x="8515" y="1285"/>
                  <a:pt x="8515" y="1285"/>
                  <a:pt x="8515" y="1285"/>
                </a:cubicBezTo>
                <a:cubicBezTo>
                  <a:pt x="8515" y="1234"/>
                  <a:pt x="8474" y="1193"/>
                  <a:pt x="8424" y="1193"/>
                </a:cubicBezTo>
                <a:cubicBezTo>
                  <a:pt x="8373" y="1193"/>
                  <a:pt x="8332" y="1234"/>
                  <a:pt x="8332" y="1285"/>
                </a:cubicBezTo>
                <a:cubicBezTo>
                  <a:pt x="8332" y="1387"/>
                  <a:pt x="8332" y="1387"/>
                  <a:pt x="8332" y="1387"/>
                </a:cubicBezTo>
                <a:cubicBezTo>
                  <a:pt x="8325" y="1431"/>
                  <a:pt x="8287" y="1465"/>
                  <a:pt x="8241" y="1465"/>
                </a:cubicBezTo>
                <a:cubicBezTo>
                  <a:pt x="8191" y="1465"/>
                  <a:pt x="8150" y="1424"/>
                  <a:pt x="8150" y="1373"/>
                </a:cubicBezTo>
                <a:cubicBezTo>
                  <a:pt x="8150" y="802"/>
                  <a:pt x="8150" y="802"/>
                  <a:pt x="8150" y="802"/>
                </a:cubicBezTo>
                <a:cubicBezTo>
                  <a:pt x="8150" y="802"/>
                  <a:pt x="8150" y="802"/>
                  <a:pt x="8150" y="802"/>
                </a:cubicBezTo>
                <a:cubicBezTo>
                  <a:pt x="8150" y="751"/>
                  <a:pt x="8109" y="710"/>
                  <a:pt x="8058" y="710"/>
                </a:cubicBezTo>
                <a:cubicBezTo>
                  <a:pt x="8007" y="710"/>
                  <a:pt x="7966" y="751"/>
                  <a:pt x="7966" y="802"/>
                </a:cubicBezTo>
                <a:cubicBezTo>
                  <a:pt x="7966" y="1638"/>
                  <a:pt x="7966" y="1638"/>
                  <a:pt x="7966" y="1638"/>
                </a:cubicBezTo>
                <a:cubicBezTo>
                  <a:pt x="7953" y="1672"/>
                  <a:pt x="7920" y="1697"/>
                  <a:pt x="7880" y="1697"/>
                </a:cubicBezTo>
                <a:cubicBezTo>
                  <a:pt x="7833" y="1697"/>
                  <a:pt x="7793" y="1661"/>
                  <a:pt x="7789" y="1614"/>
                </a:cubicBezTo>
                <a:cubicBezTo>
                  <a:pt x="7789" y="1146"/>
                  <a:pt x="7789" y="1146"/>
                  <a:pt x="7789" y="1146"/>
                </a:cubicBezTo>
                <a:cubicBezTo>
                  <a:pt x="7789" y="1146"/>
                  <a:pt x="7789" y="1146"/>
                  <a:pt x="7789" y="1146"/>
                </a:cubicBezTo>
                <a:cubicBezTo>
                  <a:pt x="7789" y="1095"/>
                  <a:pt x="7748" y="1054"/>
                  <a:pt x="7697" y="1054"/>
                </a:cubicBezTo>
                <a:cubicBezTo>
                  <a:pt x="7647" y="1054"/>
                  <a:pt x="7606" y="1095"/>
                  <a:pt x="7606" y="1146"/>
                </a:cubicBezTo>
                <a:cubicBezTo>
                  <a:pt x="7606" y="1268"/>
                  <a:pt x="7606" y="1268"/>
                  <a:pt x="7606" y="1268"/>
                </a:cubicBezTo>
                <a:cubicBezTo>
                  <a:pt x="7602" y="1315"/>
                  <a:pt x="7562" y="1351"/>
                  <a:pt x="7514" y="1351"/>
                </a:cubicBezTo>
                <a:cubicBezTo>
                  <a:pt x="7467" y="1351"/>
                  <a:pt x="7427" y="1315"/>
                  <a:pt x="7423" y="1268"/>
                </a:cubicBezTo>
                <a:cubicBezTo>
                  <a:pt x="7423" y="990"/>
                  <a:pt x="7423" y="990"/>
                  <a:pt x="7423" y="990"/>
                </a:cubicBezTo>
                <a:cubicBezTo>
                  <a:pt x="7423" y="990"/>
                  <a:pt x="7423" y="990"/>
                  <a:pt x="7423" y="990"/>
                </a:cubicBezTo>
                <a:cubicBezTo>
                  <a:pt x="7423" y="939"/>
                  <a:pt x="7382" y="898"/>
                  <a:pt x="7331" y="898"/>
                </a:cubicBezTo>
                <a:cubicBezTo>
                  <a:pt x="7281" y="898"/>
                  <a:pt x="7240" y="939"/>
                  <a:pt x="7240" y="990"/>
                </a:cubicBezTo>
                <a:cubicBezTo>
                  <a:pt x="7240" y="1336"/>
                  <a:pt x="7240" y="1336"/>
                  <a:pt x="7240" y="1336"/>
                </a:cubicBezTo>
                <a:cubicBezTo>
                  <a:pt x="7231" y="1379"/>
                  <a:pt x="7194" y="1410"/>
                  <a:pt x="7150" y="1410"/>
                </a:cubicBezTo>
                <a:cubicBezTo>
                  <a:pt x="7104" y="1410"/>
                  <a:pt x="7066" y="1377"/>
                  <a:pt x="7059" y="1333"/>
                </a:cubicBezTo>
                <a:cubicBezTo>
                  <a:pt x="7059" y="1203"/>
                  <a:pt x="7059" y="1203"/>
                  <a:pt x="7059" y="1203"/>
                </a:cubicBezTo>
                <a:cubicBezTo>
                  <a:pt x="7059" y="1202"/>
                  <a:pt x="7059" y="1202"/>
                  <a:pt x="7059" y="1202"/>
                </a:cubicBezTo>
                <a:cubicBezTo>
                  <a:pt x="7059" y="1152"/>
                  <a:pt x="7018" y="1111"/>
                  <a:pt x="6968" y="1111"/>
                </a:cubicBezTo>
                <a:cubicBezTo>
                  <a:pt x="6917" y="1111"/>
                  <a:pt x="6876" y="1152"/>
                  <a:pt x="6876" y="1202"/>
                </a:cubicBezTo>
                <a:cubicBezTo>
                  <a:pt x="6876" y="1392"/>
                  <a:pt x="6876" y="1392"/>
                  <a:pt x="6876" y="1392"/>
                </a:cubicBezTo>
                <a:close/>
                <a:moveTo>
                  <a:pt x="5068" y="1649"/>
                </a:moveTo>
                <a:cubicBezTo>
                  <a:pt x="5068" y="2072"/>
                  <a:pt x="5068" y="2072"/>
                  <a:pt x="5068" y="2072"/>
                </a:cubicBezTo>
                <a:cubicBezTo>
                  <a:pt x="5068" y="2072"/>
                  <a:pt x="5068" y="2072"/>
                  <a:pt x="5068" y="2072"/>
                </a:cubicBezTo>
                <a:cubicBezTo>
                  <a:pt x="5068" y="2123"/>
                  <a:pt x="5027" y="2165"/>
                  <a:pt x="4976" y="2165"/>
                </a:cubicBezTo>
                <a:cubicBezTo>
                  <a:pt x="4940" y="2165"/>
                  <a:pt x="4908" y="2143"/>
                  <a:pt x="4893" y="2113"/>
                </a:cubicBezTo>
                <a:cubicBezTo>
                  <a:pt x="4894" y="1608"/>
                  <a:pt x="4894" y="1608"/>
                  <a:pt x="4894" y="1608"/>
                </a:cubicBezTo>
                <a:cubicBezTo>
                  <a:pt x="4909" y="1578"/>
                  <a:pt x="4940" y="1557"/>
                  <a:pt x="4976" y="1557"/>
                </a:cubicBezTo>
                <a:cubicBezTo>
                  <a:pt x="5027" y="1557"/>
                  <a:pt x="5068" y="1598"/>
                  <a:pt x="5068" y="1649"/>
                </a:cubicBezTo>
                <a:cubicBezTo>
                  <a:pt x="5068" y="1649"/>
                  <a:pt x="5068" y="1649"/>
                  <a:pt x="5068" y="1649"/>
                </a:cubicBezTo>
                <a:close/>
                <a:moveTo>
                  <a:pt x="4982" y="2275"/>
                </a:moveTo>
                <a:cubicBezTo>
                  <a:pt x="5033" y="2275"/>
                  <a:pt x="5074" y="2316"/>
                  <a:pt x="5074" y="2367"/>
                </a:cubicBezTo>
                <a:cubicBezTo>
                  <a:pt x="5074" y="2418"/>
                  <a:pt x="5033" y="2459"/>
                  <a:pt x="4982" y="2459"/>
                </a:cubicBezTo>
                <a:cubicBezTo>
                  <a:pt x="4940" y="2459"/>
                  <a:pt x="4904" y="2430"/>
                  <a:pt x="4893" y="2392"/>
                </a:cubicBezTo>
                <a:cubicBezTo>
                  <a:pt x="4893" y="2342"/>
                  <a:pt x="4893" y="2342"/>
                  <a:pt x="4893" y="2342"/>
                </a:cubicBezTo>
                <a:cubicBezTo>
                  <a:pt x="4904" y="2303"/>
                  <a:pt x="4940" y="2275"/>
                  <a:pt x="4982" y="2275"/>
                </a:cubicBezTo>
                <a:close/>
                <a:moveTo>
                  <a:pt x="5715" y="1306"/>
                </a:moveTo>
                <a:cubicBezTo>
                  <a:pt x="5766" y="1306"/>
                  <a:pt x="5807" y="1347"/>
                  <a:pt x="5807" y="1398"/>
                </a:cubicBezTo>
                <a:cubicBezTo>
                  <a:pt x="5807" y="1448"/>
                  <a:pt x="5766" y="1490"/>
                  <a:pt x="5715" y="1490"/>
                </a:cubicBezTo>
                <a:cubicBezTo>
                  <a:pt x="5665" y="1490"/>
                  <a:pt x="5623" y="1448"/>
                  <a:pt x="5623" y="1398"/>
                </a:cubicBezTo>
                <a:cubicBezTo>
                  <a:pt x="5623" y="1347"/>
                  <a:pt x="5665" y="1306"/>
                  <a:pt x="5715" y="1306"/>
                </a:cubicBezTo>
                <a:close/>
                <a:moveTo>
                  <a:pt x="5807" y="1664"/>
                </a:moveTo>
                <a:cubicBezTo>
                  <a:pt x="5807" y="1902"/>
                  <a:pt x="5807" y="1902"/>
                  <a:pt x="5807" y="1902"/>
                </a:cubicBezTo>
                <a:cubicBezTo>
                  <a:pt x="5807" y="1953"/>
                  <a:pt x="5766" y="1994"/>
                  <a:pt x="5715" y="1994"/>
                </a:cubicBezTo>
                <a:cubicBezTo>
                  <a:pt x="5665" y="1994"/>
                  <a:pt x="5623" y="1953"/>
                  <a:pt x="5623" y="1902"/>
                </a:cubicBezTo>
                <a:cubicBezTo>
                  <a:pt x="5623" y="1902"/>
                  <a:pt x="5623" y="1902"/>
                  <a:pt x="5623" y="1902"/>
                </a:cubicBezTo>
                <a:cubicBezTo>
                  <a:pt x="5623" y="1664"/>
                  <a:pt x="5623" y="1664"/>
                  <a:pt x="5623" y="1664"/>
                </a:cubicBezTo>
                <a:cubicBezTo>
                  <a:pt x="5623" y="1664"/>
                  <a:pt x="5623" y="1664"/>
                  <a:pt x="5623" y="1664"/>
                </a:cubicBezTo>
                <a:cubicBezTo>
                  <a:pt x="5623" y="1613"/>
                  <a:pt x="5665" y="1572"/>
                  <a:pt x="5715" y="1572"/>
                </a:cubicBezTo>
                <a:cubicBezTo>
                  <a:pt x="5766" y="1572"/>
                  <a:pt x="5807" y="1613"/>
                  <a:pt x="5807" y="1664"/>
                </a:cubicBezTo>
                <a:close/>
                <a:moveTo>
                  <a:pt x="6060" y="966"/>
                </a:moveTo>
                <a:cubicBezTo>
                  <a:pt x="6111" y="966"/>
                  <a:pt x="6152" y="1007"/>
                  <a:pt x="6152" y="1058"/>
                </a:cubicBezTo>
                <a:cubicBezTo>
                  <a:pt x="6152" y="1109"/>
                  <a:pt x="6111" y="1150"/>
                  <a:pt x="6060" y="1150"/>
                </a:cubicBezTo>
                <a:cubicBezTo>
                  <a:pt x="6010" y="1150"/>
                  <a:pt x="5968" y="1109"/>
                  <a:pt x="5968" y="1058"/>
                </a:cubicBezTo>
                <a:cubicBezTo>
                  <a:pt x="5968" y="1007"/>
                  <a:pt x="6010" y="966"/>
                  <a:pt x="6060" y="966"/>
                </a:cubicBezTo>
                <a:close/>
                <a:moveTo>
                  <a:pt x="6521" y="1474"/>
                </a:moveTo>
                <a:cubicBezTo>
                  <a:pt x="6521" y="1712"/>
                  <a:pt x="6521" y="1712"/>
                  <a:pt x="6521" y="1712"/>
                </a:cubicBezTo>
                <a:cubicBezTo>
                  <a:pt x="6521" y="1763"/>
                  <a:pt x="6479" y="1805"/>
                  <a:pt x="6429" y="1805"/>
                </a:cubicBezTo>
                <a:cubicBezTo>
                  <a:pt x="6378" y="1805"/>
                  <a:pt x="6337" y="1763"/>
                  <a:pt x="6337" y="1712"/>
                </a:cubicBezTo>
                <a:cubicBezTo>
                  <a:pt x="6337" y="1712"/>
                  <a:pt x="6337" y="1712"/>
                  <a:pt x="6337" y="1712"/>
                </a:cubicBezTo>
                <a:cubicBezTo>
                  <a:pt x="6337" y="1474"/>
                  <a:pt x="6337" y="1474"/>
                  <a:pt x="6337" y="1474"/>
                </a:cubicBezTo>
                <a:cubicBezTo>
                  <a:pt x="6337" y="1474"/>
                  <a:pt x="6337" y="1474"/>
                  <a:pt x="6337" y="1474"/>
                </a:cubicBezTo>
                <a:cubicBezTo>
                  <a:pt x="6337" y="1423"/>
                  <a:pt x="6378" y="1382"/>
                  <a:pt x="6429" y="1382"/>
                </a:cubicBezTo>
                <a:cubicBezTo>
                  <a:pt x="6479" y="1382"/>
                  <a:pt x="6521" y="1423"/>
                  <a:pt x="6521" y="1474"/>
                </a:cubicBezTo>
                <a:close/>
                <a:moveTo>
                  <a:pt x="6429" y="1881"/>
                </a:moveTo>
                <a:cubicBezTo>
                  <a:pt x="6479" y="1881"/>
                  <a:pt x="6521" y="1922"/>
                  <a:pt x="6521" y="1973"/>
                </a:cubicBezTo>
                <a:cubicBezTo>
                  <a:pt x="6521" y="2024"/>
                  <a:pt x="6479" y="2065"/>
                  <a:pt x="6429" y="2065"/>
                </a:cubicBezTo>
                <a:cubicBezTo>
                  <a:pt x="6378" y="2065"/>
                  <a:pt x="6337" y="2024"/>
                  <a:pt x="6337" y="1973"/>
                </a:cubicBezTo>
                <a:cubicBezTo>
                  <a:pt x="6337" y="1922"/>
                  <a:pt x="6378" y="1881"/>
                  <a:pt x="6429" y="1881"/>
                </a:cubicBezTo>
                <a:close/>
                <a:moveTo>
                  <a:pt x="7150" y="1487"/>
                </a:moveTo>
                <a:cubicBezTo>
                  <a:pt x="7201" y="1487"/>
                  <a:pt x="7242" y="1528"/>
                  <a:pt x="7242" y="1579"/>
                </a:cubicBezTo>
                <a:cubicBezTo>
                  <a:pt x="7242" y="1630"/>
                  <a:pt x="7201" y="1671"/>
                  <a:pt x="7150" y="1671"/>
                </a:cubicBezTo>
                <a:cubicBezTo>
                  <a:pt x="7100" y="1671"/>
                  <a:pt x="7058" y="1630"/>
                  <a:pt x="7058" y="1579"/>
                </a:cubicBezTo>
                <a:cubicBezTo>
                  <a:pt x="7058" y="1528"/>
                  <a:pt x="7100" y="1487"/>
                  <a:pt x="7150" y="1487"/>
                </a:cubicBezTo>
                <a:close/>
                <a:moveTo>
                  <a:pt x="7596" y="1520"/>
                </a:moveTo>
                <a:cubicBezTo>
                  <a:pt x="7596" y="1759"/>
                  <a:pt x="7596" y="1759"/>
                  <a:pt x="7596" y="1759"/>
                </a:cubicBezTo>
                <a:cubicBezTo>
                  <a:pt x="7596" y="1809"/>
                  <a:pt x="7555" y="1851"/>
                  <a:pt x="7504" y="1851"/>
                </a:cubicBezTo>
                <a:cubicBezTo>
                  <a:pt x="7453" y="1851"/>
                  <a:pt x="7412" y="1809"/>
                  <a:pt x="7412" y="1758"/>
                </a:cubicBezTo>
                <a:cubicBezTo>
                  <a:pt x="7412" y="1758"/>
                  <a:pt x="7412" y="1758"/>
                  <a:pt x="7412" y="1758"/>
                </a:cubicBezTo>
                <a:cubicBezTo>
                  <a:pt x="7412" y="1520"/>
                  <a:pt x="7412" y="1520"/>
                  <a:pt x="7412" y="1520"/>
                </a:cubicBezTo>
                <a:cubicBezTo>
                  <a:pt x="7412" y="1520"/>
                  <a:pt x="7412" y="1520"/>
                  <a:pt x="7412" y="1520"/>
                </a:cubicBezTo>
                <a:cubicBezTo>
                  <a:pt x="7412" y="1469"/>
                  <a:pt x="7453" y="1428"/>
                  <a:pt x="7504" y="1428"/>
                </a:cubicBezTo>
                <a:cubicBezTo>
                  <a:pt x="7555" y="1428"/>
                  <a:pt x="7596" y="1469"/>
                  <a:pt x="7596" y="1520"/>
                </a:cubicBezTo>
                <a:close/>
                <a:moveTo>
                  <a:pt x="8243" y="2275"/>
                </a:moveTo>
                <a:cubicBezTo>
                  <a:pt x="8294" y="2275"/>
                  <a:pt x="8335" y="2316"/>
                  <a:pt x="8335" y="2367"/>
                </a:cubicBezTo>
                <a:cubicBezTo>
                  <a:pt x="8335" y="2418"/>
                  <a:pt x="8294" y="2459"/>
                  <a:pt x="8243" y="2459"/>
                </a:cubicBezTo>
                <a:cubicBezTo>
                  <a:pt x="8192" y="2459"/>
                  <a:pt x="8151" y="2418"/>
                  <a:pt x="8151" y="2367"/>
                </a:cubicBezTo>
                <a:cubicBezTo>
                  <a:pt x="8151" y="2316"/>
                  <a:pt x="8192" y="2275"/>
                  <a:pt x="8243" y="2275"/>
                </a:cubicBezTo>
                <a:close/>
                <a:moveTo>
                  <a:pt x="8329" y="1649"/>
                </a:moveTo>
                <a:cubicBezTo>
                  <a:pt x="8329" y="2072"/>
                  <a:pt x="8329" y="2072"/>
                  <a:pt x="8329" y="2072"/>
                </a:cubicBezTo>
                <a:cubicBezTo>
                  <a:pt x="8329" y="2072"/>
                  <a:pt x="8329" y="2072"/>
                  <a:pt x="8329" y="2072"/>
                </a:cubicBezTo>
                <a:cubicBezTo>
                  <a:pt x="8329" y="2123"/>
                  <a:pt x="8288" y="2165"/>
                  <a:pt x="8237" y="2165"/>
                </a:cubicBezTo>
                <a:cubicBezTo>
                  <a:pt x="8187" y="2165"/>
                  <a:pt x="8145" y="2123"/>
                  <a:pt x="8145" y="2072"/>
                </a:cubicBezTo>
                <a:cubicBezTo>
                  <a:pt x="8145" y="1649"/>
                  <a:pt x="8145" y="1649"/>
                  <a:pt x="8145" y="1649"/>
                </a:cubicBezTo>
                <a:cubicBezTo>
                  <a:pt x="8145" y="1598"/>
                  <a:pt x="8187" y="1557"/>
                  <a:pt x="8237" y="1557"/>
                </a:cubicBezTo>
                <a:cubicBezTo>
                  <a:pt x="8288" y="1557"/>
                  <a:pt x="8329" y="1598"/>
                  <a:pt x="8329" y="1649"/>
                </a:cubicBezTo>
                <a:cubicBezTo>
                  <a:pt x="8329" y="1649"/>
                  <a:pt x="8329" y="1649"/>
                  <a:pt x="8329" y="1649"/>
                </a:cubicBezTo>
                <a:close/>
                <a:moveTo>
                  <a:pt x="9069" y="1664"/>
                </a:moveTo>
                <a:cubicBezTo>
                  <a:pt x="9069" y="1902"/>
                  <a:pt x="9069" y="1902"/>
                  <a:pt x="9069" y="1902"/>
                </a:cubicBezTo>
                <a:cubicBezTo>
                  <a:pt x="9069" y="1953"/>
                  <a:pt x="9027" y="1994"/>
                  <a:pt x="8977" y="1994"/>
                </a:cubicBezTo>
                <a:cubicBezTo>
                  <a:pt x="8926" y="1994"/>
                  <a:pt x="8884" y="1953"/>
                  <a:pt x="8884" y="1902"/>
                </a:cubicBezTo>
                <a:cubicBezTo>
                  <a:pt x="8884" y="1902"/>
                  <a:pt x="8884" y="1902"/>
                  <a:pt x="8884" y="1902"/>
                </a:cubicBezTo>
                <a:cubicBezTo>
                  <a:pt x="8884" y="1664"/>
                  <a:pt x="8884" y="1664"/>
                  <a:pt x="8884" y="1664"/>
                </a:cubicBezTo>
                <a:cubicBezTo>
                  <a:pt x="8884" y="1664"/>
                  <a:pt x="8884" y="1664"/>
                  <a:pt x="8884" y="1664"/>
                </a:cubicBezTo>
                <a:cubicBezTo>
                  <a:pt x="8884" y="1613"/>
                  <a:pt x="8926" y="1572"/>
                  <a:pt x="8977" y="1572"/>
                </a:cubicBezTo>
                <a:cubicBezTo>
                  <a:pt x="9027" y="1572"/>
                  <a:pt x="9069" y="1613"/>
                  <a:pt x="9069" y="1664"/>
                </a:cubicBezTo>
                <a:close/>
                <a:moveTo>
                  <a:pt x="8977" y="1306"/>
                </a:moveTo>
                <a:cubicBezTo>
                  <a:pt x="9027" y="1306"/>
                  <a:pt x="9069" y="1347"/>
                  <a:pt x="9069" y="1398"/>
                </a:cubicBezTo>
                <a:cubicBezTo>
                  <a:pt x="9069" y="1448"/>
                  <a:pt x="9027" y="1490"/>
                  <a:pt x="8977" y="1490"/>
                </a:cubicBezTo>
                <a:cubicBezTo>
                  <a:pt x="8926" y="1490"/>
                  <a:pt x="8884" y="1448"/>
                  <a:pt x="8884" y="1398"/>
                </a:cubicBezTo>
                <a:cubicBezTo>
                  <a:pt x="8884" y="1347"/>
                  <a:pt x="8926" y="1306"/>
                  <a:pt x="8977" y="1306"/>
                </a:cubicBezTo>
                <a:close/>
                <a:moveTo>
                  <a:pt x="9322" y="966"/>
                </a:moveTo>
                <a:cubicBezTo>
                  <a:pt x="9372" y="966"/>
                  <a:pt x="9414" y="1007"/>
                  <a:pt x="9414" y="1058"/>
                </a:cubicBezTo>
                <a:cubicBezTo>
                  <a:pt x="9414" y="1109"/>
                  <a:pt x="9372" y="1150"/>
                  <a:pt x="9322" y="1150"/>
                </a:cubicBezTo>
                <a:cubicBezTo>
                  <a:pt x="9271" y="1150"/>
                  <a:pt x="9230" y="1109"/>
                  <a:pt x="9230" y="1058"/>
                </a:cubicBezTo>
                <a:cubicBezTo>
                  <a:pt x="9230" y="1007"/>
                  <a:pt x="9271" y="966"/>
                  <a:pt x="9322" y="966"/>
                </a:cubicBezTo>
                <a:close/>
                <a:moveTo>
                  <a:pt x="4431" y="198"/>
                </a:moveTo>
                <a:cubicBezTo>
                  <a:pt x="4482" y="198"/>
                  <a:pt x="4523" y="240"/>
                  <a:pt x="4523" y="290"/>
                </a:cubicBezTo>
                <a:cubicBezTo>
                  <a:pt x="4523" y="341"/>
                  <a:pt x="4482" y="382"/>
                  <a:pt x="4431" y="382"/>
                </a:cubicBezTo>
                <a:cubicBezTo>
                  <a:pt x="4380" y="382"/>
                  <a:pt x="4339" y="341"/>
                  <a:pt x="4339" y="290"/>
                </a:cubicBezTo>
                <a:cubicBezTo>
                  <a:pt x="4339" y="240"/>
                  <a:pt x="4380" y="198"/>
                  <a:pt x="4431" y="198"/>
                </a:cubicBezTo>
                <a:close/>
                <a:moveTo>
                  <a:pt x="2266" y="201"/>
                </a:moveTo>
                <a:cubicBezTo>
                  <a:pt x="2316" y="201"/>
                  <a:pt x="2358" y="242"/>
                  <a:pt x="2358" y="293"/>
                </a:cubicBezTo>
                <a:cubicBezTo>
                  <a:pt x="2358" y="344"/>
                  <a:pt x="2316" y="385"/>
                  <a:pt x="2266" y="385"/>
                </a:cubicBezTo>
                <a:cubicBezTo>
                  <a:pt x="2215" y="385"/>
                  <a:pt x="2174" y="344"/>
                  <a:pt x="2174" y="293"/>
                </a:cubicBezTo>
                <a:cubicBezTo>
                  <a:pt x="2174" y="242"/>
                  <a:pt x="2215" y="201"/>
                  <a:pt x="2266" y="201"/>
                </a:cubicBezTo>
                <a:close/>
                <a:moveTo>
                  <a:pt x="3715" y="431"/>
                </a:moveTo>
                <a:cubicBezTo>
                  <a:pt x="3766" y="431"/>
                  <a:pt x="3807" y="473"/>
                  <a:pt x="3807" y="523"/>
                </a:cubicBezTo>
                <a:cubicBezTo>
                  <a:pt x="3807" y="574"/>
                  <a:pt x="3766" y="615"/>
                  <a:pt x="3715" y="615"/>
                </a:cubicBezTo>
                <a:cubicBezTo>
                  <a:pt x="3664" y="615"/>
                  <a:pt x="3623" y="574"/>
                  <a:pt x="3623" y="523"/>
                </a:cubicBezTo>
                <a:cubicBezTo>
                  <a:pt x="3623" y="473"/>
                  <a:pt x="3664" y="431"/>
                  <a:pt x="3715" y="431"/>
                </a:cubicBezTo>
                <a:close/>
                <a:moveTo>
                  <a:pt x="3082" y="669"/>
                </a:moveTo>
                <a:cubicBezTo>
                  <a:pt x="3082" y="907"/>
                  <a:pt x="3082" y="907"/>
                  <a:pt x="3082" y="907"/>
                </a:cubicBezTo>
                <a:cubicBezTo>
                  <a:pt x="3082" y="958"/>
                  <a:pt x="3041" y="999"/>
                  <a:pt x="2990" y="999"/>
                </a:cubicBezTo>
                <a:cubicBezTo>
                  <a:pt x="2939" y="999"/>
                  <a:pt x="2898" y="958"/>
                  <a:pt x="2898" y="907"/>
                </a:cubicBezTo>
                <a:cubicBezTo>
                  <a:pt x="2898" y="907"/>
                  <a:pt x="2898" y="907"/>
                  <a:pt x="2898" y="907"/>
                </a:cubicBezTo>
                <a:cubicBezTo>
                  <a:pt x="2898" y="669"/>
                  <a:pt x="2898" y="669"/>
                  <a:pt x="2898" y="669"/>
                </a:cubicBezTo>
                <a:cubicBezTo>
                  <a:pt x="2898" y="669"/>
                  <a:pt x="2898" y="669"/>
                  <a:pt x="2898" y="669"/>
                </a:cubicBezTo>
                <a:cubicBezTo>
                  <a:pt x="2898" y="618"/>
                  <a:pt x="2939" y="577"/>
                  <a:pt x="2990" y="577"/>
                </a:cubicBezTo>
                <a:cubicBezTo>
                  <a:pt x="3041" y="577"/>
                  <a:pt x="3082" y="618"/>
                  <a:pt x="3082" y="669"/>
                </a:cubicBezTo>
                <a:close/>
                <a:moveTo>
                  <a:pt x="3807" y="772"/>
                </a:moveTo>
                <a:cubicBezTo>
                  <a:pt x="3807" y="1011"/>
                  <a:pt x="3807" y="1011"/>
                  <a:pt x="3807" y="1011"/>
                </a:cubicBezTo>
                <a:cubicBezTo>
                  <a:pt x="3807" y="1062"/>
                  <a:pt x="3766" y="1103"/>
                  <a:pt x="3715" y="1103"/>
                </a:cubicBezTo>
                <a:cubicBezTo>
                  <a:pt x="3664" y="1103"/>
                  <a:pt x="3623" y="1062"/>
                  <a:pt x="3623" y="1011"/>
                </a:cubicBezTo>
                <a:cubicBezTo>
                  <a:pt x="3623" y="1011"/>
                  <a:pt x="3623" y="1011"/>
                  <a:pt x="3623" y="1011"/>
                </a:cubicBezTo>
                <a:cubicBezTo>
                  <a:pt x="3623" y="772"/>
                  <a:pt x="3623" y="772"/>
                  <a:pt x="3623" y="772"/>
                </a:cubicBezTo>
                <a:cubicBezTo>
                  <a:pt x="3623" y="772"/>
                  <a:pt x="3623" y="772"/>
                  <a:pt x="3623" y="772"/>
                </a:cubicBezTo>
                <a:cubicBezTo>
                  <a:pt x="3623" y="721"/>
                  <a:pt x="3664" y="680"/>
                  <a:pt x="3715" y="680"/>
                </a:cubicBezTo>
                <a:cubicBezTo>
                  <a:pt x="3766" y="680"/>
                  <a:pt x="3807" y="721"/>
                  <a:pt x="3807" y="772"/>
                </a:cubicBezTo>
                <a:close/>
                <a:moveTo>
                  <a:pt x="1991" y="352"/>
                </a:moveTo>
                <a:cubicBezTo>
                  <a:pt x="1991" y="775"/>
                  <a:pt x="1991" y="775"/>
                  <a:pt x="1991" y="775"/>
                </a:cubicBezTo>
                <a:cubicBezTo>
                  <a:pt x="1991" y="775"/>
                  <a:pt x="1991" y="775"/>
                  <a:pt x="1991" y="775"/>
                </a:cubicBezTo>
                <a:cubicBezTo>
                  <a:pt x="1991" y="826"/>
                  <a:pt x="1950" y="868"/>
                  <a:pt x="1899" y="868"/>
                </a:cubicBezTo>
                <a:cubicBezTo>
                  <a:pt x="1848" y="868"/>
                  <a:pt x="1807" y="826"/>
                  <a:pt x="1807" y="775"/>
                </a:cubicBezTo>
                <a:cubicBezTo>
                  <a:pt x="1807" y="352"/>
                  <a:pt x="1807" y="352"/>
                  <a:pt x="1807" y="352"/>
                </a:cubicBezTo>
                <a:cubicBezTo>
                  <a:pt x="1807" y="301"/>
                  <a:pt x="1848" y="260"/>
                  <a:pt x="1899" y="260"/>
                </a:cubicBezTo>
                <a:cubicBezTo>
                  <a:pt x="1950" y="260"/>
                  <a:pt x="1991" y="301"/>
                  <a:pt x="1991" y="352"/>
                </a:cubicBezTo>
                <a:cubicBezTo>
                  <a:pt x="1991" y="352"/>
                  <a:pt x="1991" y="352"/>
                  <a:pt x="1991" y="352"/>
                </a:cubicBezTo>
                <a:close/>
                <a:moveTo>
                  <a:pt x="1160" y="198"/>
                </a:moveTo>
                <a:cubicBezTo>
                  <a:pt x="1211" y="198"/>
                  <a:pt x="1252" y="240"/>
                  <a:pt x="1252" y="290"/>
                </a:cubicBezTo>
                <a:cubicBezTo>
                  <a:pt x="1252" y="341"/>
                  <a:pt x="1211" y="382"/>
                  <a:pt x="1160" y="382"/>
                </a:cubicBezTo>
                <a:cubicBezTo>
                  <a:pt x="1109" y="382"/>
                  <a:pt x="1068" y="341"/>
                  <a:pt x="1068" y="290"/>
                </a:cubicBezTo>
                <a:cubicBezTo>
                  <a:pt x="1068" y="240"/>
                  <a:pt x="1109" y="198"/>
                  <a:pt x="1160" y="198"/>
                </a:cubicBezTo>
                <a:close/>
                <a:moveTo>
                  <a:pt x="444" y="431"/>
                </a:moveTo>
                <a:cubicBezTo>
                  <a:pt x="495" y="431"/>
                  <a:pt x="536" y="473"/>
                  <a:pt x="536" y="523"/>
                </a:cubicBezTo>
                <a:cubicBezTo>
                  <a:pt x="536" y="574"/>
                  <a:pt x="495" y="615"/>
                  <a:pt x="444" y="615"/>
                </a:cubicBezTo>
                <a:cubicBezTo>
                  <a:pt x="393" y="615"/>
                  <a:pt x="352" y="574"/>
                  <a:pt x="352" y="523"/>
                </a:cubicBezTo>
                <a:cubicBezTo>
                  <a:pt x="352" y="473"/>
                  <a:pt x="393" y="431"/>
                  <a:pt x="444" y="431"/>
                </a:cubicBezTo>
                <a:close/>
                <a:moveTo>
                  <a:pt x="1893" y="0"/>
                </a:moveTo>
                <a:cubicBezTo>
                  <a:pt x="1944" y="0"/>
                  <a:pt x="1985" y="41"/>
                  <a:pt x="1985" y="92"/>
                </a:cubicBezTo>
                <a:cubicBezTo>
                  <a:pt x="1985" y="143"/>
                  <a:pt x="1944" y="184"/>
                  <a:pt x="1893" y="184"/>
                </a:cubicBezTo>
                <a:cubicBezTo>
                  <a:pt x="1842" y="184"/>
                  <a:pt x="1801" y="143"/>
                  <a:pt x="1801" y="92"/>
                </a:cubicBezTo>
                <a:cubicBezTo>
                  <a:pt x="1801" y="41"/>
                  <a:pt x="1842" y="0"/>
                  <a:pt x="1893" y="0"/>
                </a:cubicBezTo>
                <a:close/>
                <a:moveTo>
                  <a:pt x="536" y="772"/>
                </a:moveTo>
                <a:cubicBezTo>
                  <a:pt x="536" y="1011"/>
                  <a:pt x="536" y="1011"/>
                  <a:pt x="536" y="1011"/>
                </a:cubicBezTo>
                <a:cubicBezTo>
                  <a:pt x="536" y="1062"/>
                  <a:pt x="495" y="1103"/>
                  <a:pt x="444" y="1103"/>
                </a:cubicBezTo>
                <a:cubicBezTo>
                  <a:pt x="393" y="1103"/>
                  <a:pt x="352" y="1062"/>
                  <a:pt x="352" y="1011"/>
                </a:cubicBezTo>
                <a:cubicBezTo>
                  <a:pt x="352" y="1011"/>
                  <a:pt x="352" y="1011"/>
                  <a:pt x="352" y="1011"/>
                </a:cubicBezTo>
                <a:cubicBezTo>
                  <a:pt x="352" y="772"/>
                  <a:pt x="352" y="772"/>
                  <a:pt x="352" y="772"/>
                </a:cubicBezTo>
                <a:cubicBezTo>
                  <a:pt x="352" y="772"/>
                  <a:pt x="352" y="772"/>
                  <a:pt x="352" y="772"/>
                </a:cubicBezTo>
                <a:cubicBezTo>
                  <a:pt x="352" y="721"/>
                  <a:pt x="393" y="680"/>
                  <a:pt x="444" y="680"/>
                </a:cubicBezTo>
                <a:cubicBezTo>
                  <a:pt x="495" y="680"/>
                  <a:pt x="536" y="721"/>
                  <a:pt x="536" y="772"/>
                </a:cubicBezTo>
                <a:close/>
                <a:moveTo>
                  <a:pt x="359" y="1649"/>
                </a:moveTo>
                <a:cubicBezTo>
                  <a:pt x="359" y="2072"/>
                  <a:pt x="359" y="2072"/>
                  <a:pt x="359" y="2072"/>
                </a:cubicBezTo>
                <a:cubicBezTo>
                  <a:pt x="359" y="2072"/>
                  <a:pt x="359" y="2072"/>
                  <a:pt x="359" y="2072"/>
                </a:cubicBezTo>
                <a:cubicBezTo>
                  <a:pt x="359" y="2123"/>
                  <a:pt x="318" y="2165"/>
                  <a:pt x="267" y="2165"/>
                </a:cubicBezTo>
                <a:cubicBezTo>
                  <a:pt x="216" y="2165"/>
                  <a:pt x="175" y="2123"/>
                  <a:pt x="175" y="2072"/>
                </a:cubicBezTo>
                <a:cubicBezTo>
                  <a:pt x="175" y="1649"/>
                  <a:pt x="175" y="1649"/>
                  <a:pt x="175" y="1649"/>
                </a:cubicBezTo>
                <a:cubicBezTo>
                  <a:pt x="175" y="1598"/>
                  <a:pt x="216" y="1557"/>
                  <a:pt x="267" y="1557"/>
                </a:cubicBezTo>
                <a:cubicBezTo>
                  <a:pt x="318" y="1557"/>
                  <a:pt x="359" y="1598"/>
                  <a:pt x="359" y="1649"/>
                </a:cubicBezTo>
                <a:cubicBezTo>
                  <a:pt x="359" y="1649"/>
                  <a:pt x="359" y="1649"/>
                  <a:pt x="359" y="1649"/>
                </a:cubicBezTo>
                <a:close/>
                <a:moveTo>
                  <a:pt x="273" y="2275"/>
                </a:moveTo>
                <a:cubicBezTo>
                  <a:pt x="323" y="2275"/>
                  <a:pt x="365" y="2316"/>
                  <a:pt x="365" y="2367"/>
                </a:cubicBezTo>
                <a:cubicBezTo>
                  <a:pt x="365" y="2418"/>
                  <a:pt x="323" y="2459"/>
                  <a:pt x="273" y="2459"/>
                </a:cubicBezTo>
                <a:cubicBezTo>
                  <a:pt x="222" y="2459"/>
                  <a:pt x="181" y="2418"/>
                  <a:pt x="181" y="2367"/>
                </a:cubicBezTo>
                <a:cubicBezTo>
                  <a:pt x="181" y="2316"/>
                  <a:pt x="222" y="2275"/>
                  <a:pt x="273" y="2275"/>
                </a:cubicBezTo>
                <a:close/>
                <a:moveTo>
                  <a:pt x="1006" y="1306"/>
                </a:moveTo>
                <a:cubicBezTo>
                  <a:pt x="1057" y="1306"/>
                  <a:pt x="1098" y="1347"/>
                  <a:pt x="1098" y="1398"/>
                </a:cubicBezTo>
                <a:cubicBezTo>
                  <a:pt x="1098" y="1448"/>
                  <a:pt x="1057" y="1490"/>
                  <a:pt x="1006" y="1490"/>
                </a:cubicBezTo>
                <a:cubicBezTo>
                  <a:pt x="955" y="1490"/>
                  <a:pt x="914" y="1448"/>
                  <a:pt x="914" y="1398"/>
                </a:cubicBezTo>
                <a:cubicBezTo>
                  <a:pt x="914" y="1347"/>
                  <a:pt x="955" y="1306"/>
                  <a:pt x="1006" y="1306"/>
                </a:cubicBezTo>
                <a:close/>
                <a:moveTo>
                  <a:pt x="1098" y="1664"/>
                </a:moveTo>
                <a:cubicBezTo>
                  <a:pt x="1098" y="1902"/>
                  <a:pt x="1098" y="1902"/>
                  <a:pt x="1098" y="1902"/>
                </a:cubicBezTo>
                <a:cubicBezTo>
                  <a:pt x="1098" y="1953"/>
                  <a:pt x="1057" y="1994"/>
                  <a:pt x="1006" y="1994"/>
                </a:cubicBezTo>
                <a:cubicBezTo>
                  <a:pt x="955" y="1994"/>
                  <a:pt x="914" y="1953"/>
                  <a:pt x="914" y="1902"/>
                </a:cubicBezTo>
                <a:cubicBezTo>
                  <a:pt x="914" y="1902"/>
                  <a:pt x="914" y="1902"/>
                  <a:pt x="914" y="1902"/>
                </a:cubicBezTo>
                <a:cubicBezTo>
                  <a:pt x="914" y="1664"/>
                  <a:pt x="914" y="1664"/>
                  <a:pt x="914" y="1664"/>
                </a:cubicBezTo>
                <a:cubicBezTo>
                  <a:pt x="914" y="1664"/>
                  <a:pt x="914" y="1664"/>
                  <a:pt x="914" y="1664"/>
                </a:cubicBezTo>
                <a:cubicBezTo>
                  <a:pt x="914" y="1613"/>
                  <a:pt x="955" y="1572"/>
                  <a:pt x="1006" y="1572"/>
                </a:cubicBezTo>
                <a:cubicBezTo>
                  <a:pt x="1057" y="1572"/>
                  <a:pt x="1098" y="1613"/>
                  <a:pt x="1098" y="1664"/>
                </a:cubicBezTo>
                <a:close/>
                <a:moveTo>
                  <a:pt x="1351" y="966"/>
                </a:moveTo>
                <a:cubicBezTo>
                  <a:pt x="1402" y="966"/>
                  <a:pt x="1443" y="1007"/>
                  <a:pt x="1443" y="1058"/>
                </a:cubicBezTo>
                <a:cubicBezTo>
                  <a:pt x="1443" y="1109"/>
                  <a:pt x="1402" y="1150"/>
                  <a:pt x="1351" y="1150"/>
                </a:cubicBezTo>
                <a:cubicBezTo>
                  <a:pt x="1300" y="1150"/>
                  <a:pt x="1259" y="1109"/>
                  <a:pt x="1259" y="1058"/>
                </a:cubicBezTo>
                <a:cubicBezTo>
                  <a:pt x="1259" y="1007"/>
                  <a:pt x="1300" y="966"/>
                  <a:pt x="1351" y="966"/>
                </a:cubicBezTo>
                <a:close/>
                <a:moveTo>
                  <a:pt x="1811" y="1474"/>
                </a:moveTo>
                <a:cubicBezTo>
                  <a:pt x="1811" y="1712"/>
                  <a:pt x="1811" y="1712"/>
                  <a:pt x="1811" y="1712"/>
                </a:cubicBezTo>
                <a:cubicBezTo>
                  <a:pt x="1811" y="1763"/>
                  <a:pt x="1770" y="1805"/>
                  <a:pt x="1719" y="1805"/>
                </a:cubicBezTo>
                <a:cubicBezTo>
                  <a:pt x="1668" y="1805"/>
                  <a:pt x="1627" y="1763"/>
                  <a:pt x="1627" y="1712"/>
                </a:cubicBezTo>
                <a:cubicBezTo>
                  <a:pt x="1627" y="1712"/>
                  <a:pt x="1627" y="1712"/>
                  <a:pt x="1627" y="1712"/>
                </a:cubicBezTo>
                <a:cubicBezTo>
                  <a:pt x="1627" y="1474"/>
                  <a:pt x="1627" y="1474"/>
                  <a:pt x="1627" y="1474"/>
                </a:cubicBezTo>
                <a:cubicBezTo>
                  <a:pt x="1627" y="1474"/>
                  <a:pt x="1627" y="1474"/>
                  <a:pt x="1627" y="1474"/>
                </a:cubicBezTo>
                <a:cubicBezTo>
                  <a:pt x="1627" y="1423"/>
                  <a:pt x="1668" y="1382"/>
                  <a:pt x="1719" y="1382"/>
                </a:cubicBezTo>
                <a:cubicBezTo>
                  <a:pt x="1770" y="1382"/>
                  <a:pt x="1811" y="1423"/>
                  <a:pt x="1811" y="1474"/>
                </a:cubicBezTo>
                <a:close/>
                <a:moveTo>
                  <a:pt x="1719" y="1881"/>
                </a:moveTo>
                <a:cubicBezTo>
                  <a:pt x="1770" y="1881"/>
                  <a:pt x="1811" y="1922"/>
                  <a:pt x="1811" y="1973"/>
                </a:cubicBezTo>
                <a:cubicBezTo>
                  <a:pt x="1811" y="2024"/>
                  <a:pt x="1770" y="2065"/>
                  <a:pt x="1719" y="2065"/>
                </a:cubicBezTo>
                <a:cubicBezTo>
                  <a:pt x="1668" y="2065"/>
                  <a:pt x="1627" y="2024"/>
                  <a:pt x="1627" y="1973"/>
                </a:cubicBezTo>
                <a:cubicBezTo>
                  <a:pt x="1627" y="1922"/>
                  <a:pt x="1668" y="1881"/>
                  <a:pt x="1719" y="1881"/>
                </a:cubicBezTo>
                <a:close/>
                <a:moveTo>
                  <a:pt x="2441" y="1487"/>
                </a:moveTo>
                <a:cubicBezTo>
                  <a:pt x="2492" y="1487"/>
                  <a:pt x="2533" y="1528"/>
                  <a:pt x="2533" y="1579"/>
                </a:cubicBezTo>
                <a:cubicBezTo>
                  <a:pt x="2533" y="1630"/>
                  <a:pt x="2492" y="1671"/>
                  <a:pt x="2441" y="1671"/>
                </a:cubicBezTo>
                <a:cubicBezTo>
                  <a:pt x="2390" y="1671"/>
                  <a:pt x="2349" y="1630"/>
                  <a:pt x="2349" y="1579"/>
                </a:cubicBezTo>
                <a:cubicBezTo>
                  <a:pt x="2349" y="1528"/>
                  <a:pt x="2390" y="1487"/>
                  <a:pt x="2441" y="1487"/>
                </a:cubicBezTo>
                <a:close/>
                <a:moveTo>
                  <a:pt x="2887" y="1520"/>
                </a:moveTo>
                <a:cubicBezTo>
                  <a:pt x="2887" y="1759"/>
                  <a:pt x="2887" y="1759"/>
                  <a:pt x="2887" y="1759"/>
                </a:cubicBezTo>
                <a:cubicBezTo>
                  <a:pt x="2887" y="1809"/>
                  <a:pt x="2846" y="1851"/>
                  <a:pt x="2795" y="1851"/>
                </a:cubicBezTo>
                <a:cubicBezTo>
                  <a:pt x="2744" y="1851"/>
                  <a:pt x="2703" y="1809"/>
                  <a:pt x="2703" y="1758"/>
                </a:cubicBezTo>
                <a:cubicBezTo>
                  <a:pt x="2703" y="1758"/>
                  <a:pt x="2703" y="1758"/>
                  <a:pt x="2703" y="1758"/>
                </a:cubicBezTo>
                <a:cubicBezTo>
                  <a:pt x="2703" y="1520"/>
                  <a:pt x="2703" y="1520"/>
                  <a:pt x="2703" y="1520"/>
                </a:cubicBezTo>
                <a:cubicBezTo>
                  <a:pt x="2703" y="1520"/>
                  <a:pt x="2703" y="1520"/>
                  <a:pt x="2703" y="1520"/>
                </a:cubicBezTo>
                <a:cubicBezTo>
                  <a:pt x="2703" y="1469"/>
                  <a:pt x="2744" y="1428"/>
                  <a:pt x="2795" y="1428"/>
                </a:cubicBezTo>
                <a:cubicBezTo>
                  <a:pt x="2846" y="1428"/>
                  <a:pt x="2887" y="1469"/>
                  <a:pt x="2887" y="1520"/>
                </a:cubicBezTo>
                <a:close/>
                <a:moveTo>
                  <a:pt x="3534" y="2275"/>
                </a:moveTo>
                <a:cubicBezTo>
                  <a:pt x="3585" y="2275"/>
                  <a:pt x="3626" y="2316"/>
                  <a:pt x="3626" y="2367"/>
                </a:cubicBezTo>
                <a:cubicBezTo>
                  <a:pt x="3626" y="2418"/>
                  <a:pt x="3585" y="2459"/>
                  <a:pt x="3534" y="2459"/>
                </a:cubicBezTo>
                <a:cubicBezTo>
                  <a:pt x="3483" y="2459"/>
                  <a:pt x="3442" y="2418"/>
                  <a:pt x="3442" y="2367"/>
                </a:cubicBezTo>
                <a:cubicBezTo>
                  <a:pt x="3442" y="2316"/>
                  <a:pt x="3483" y="2275"/>
                  <a:pt x="3534" y="2275"/>
                </a:cubicBezTo>
                <a:close/>
                <a:moveTo>
                  <a:pt x="3620" y="1649"/>
                </a:moveTo>
                <a:cubicBezTo>
                  <a:pt x="3620" y="2072"/>
                  <a:pt x="3620" y="2072"/>
                  <a:pt x="3620" y="2072"/>
                </a:cubicBezTo>
                <a:cubicBezTo>
                  <a:pt x="3620" y="2072"/>
                  <a:pt x="3620" y="2072"/>
                  <a:pt x="3620" y="2072"/>
                </a:cubicBezTo>
                <a:cubicBezTo>
                  <a:pt x="3620" y="2123"/>
                  <a:pt x="3579" y="2165"/>
                  <a:pt x="3528" y="2165"/>
                </a:cubicBezTo>
                <a:cubicBezTo>
                  <a:pt x="3477" y="2165"/>
                  <a:pt x="3436" y="2123"/>
                  <a:pt x="3436" y="2072"/>
                </a:cubicBezTo>
                <a:cubicBezTo>
                  <a:pt x="3436" y="1649"/>
                  <a:pt x="3436" y="1649"/>
                  <a:pt x="3436" y="1649"/>
                </a:cubicBezTo>
                <a:cubicBezTo>
                  <a:pt x="3436" y="1598"/>
                  <a:pt x="3477" y="1557"/>
                  <a:pt x="3528" y="1557"/>
                </a:cubicBezTo>
                <a:cubicBezTo>
                  <a:pt x="3579" y="1557"/>
                  <a:pt x="3620" y="1598"/>
                  <a:pt x="3620" y="1649"/>
                </a:cubicBezTo>
                <a:cubicBezTo>
                  <a:pt x="3620" y="1649"/>
                  <a:pt x="3620" y="1649"/>
                  <a:pt x="3620" y="1649"/>
                </a:cubicBezTo>
                <a:close/>
                <a:moveTo>
                  <a:pt x="4359" y="1664"/>
                </a:moveTo>
                <a:cubicBezTo>
                  <a:pt x="4359" y="1902"/>
                  <a:pt x="4359" y="1902"/>
                  <a:pt x="4359" y="1902"/>
                </a:cubicBezTo>
                <a:cubicBezTo>
                  <a:pt x="4359" y="1953"/>
                  <a:pt x="4318" y="1994"/>
                  <a:pt x="4267" y="1994"/>
                </a:cubicBezTo>
                <a:cubicBezTo>
                  <a:pt x="4216" y="1994"/>
                  <a:pt x="4175" y="1953"/>
                  <a:pt x="4175" y="1902"/>
                </a:cubicBezTo>
                <a:cubicBezTo>
                  <a:pt x="4175" y="1902"/>
                  <a:pt x="4175" y="1902"/>
                  <a:pt x="4175" y="1902"/>
                </a:cubicBezTo>
                <a:cubicBezTo>
                  <a:pt x="4175" y="1664"/>
                  <a:pt x="4175" y="1664"/>
                  <a:pt x="4175" y="1664"/>
                </a:cubicBezTo>
                <a:cubicBezTo>
                  <a:pt x="4175" y="1664"/>
                  <a:pt x="4175" y="1664"/>
                  <a:pt x="4175" y="1664"/>
                </a:cubicBezTo>
                <a:cubicBezTo>
                  <a:pt x="4175" y="1613"/>
                  <a:pt x="4216" y="1572"/>
                  <a:pt x="4267" y="1572"/>
                </a:cubicBezTo>
                <a:cubicBezTo>
                  <a:pt x="4318" y="1572"/>
                  <a:pt x="4359" y="1613"/>
                  <a:pt x="4359" y="1664"/>
                </a:cubicBezTo>
                <a:close/>
                <a:moveTo>
                  <a:pt x="4267" y="1306"/>
                </a:moveTo>
                <a:cubicBezTo>
                  <a:pt x="4318" y="1306"/>
                  <a:pt x="4359" y="1347"/>
                  <a:pt x="4359" y="1398"/>
                </a:cubicBezTo>
                <a:cubicBezTo>
                  <a:pt x="4359" y="1448"/>
                  <a:pt x="4318" y="1490"/>
                  <a:pt x="4267" y="1490"/>
                </a:cubicBezTo>
                <a:cubicBezTo>
                  <a:pt x="4216" y="1490"/>
                  <a:pt x="4175" y="1448"/>
                  <a:pt x="4175" y="1398"/>
                </a:cubicBezTo>
                <a:cubicBezTo>
                  <a:pt x="4175" y="1347"/>
                  <a:pt x="4216" y="1306"/>
                  <a:pt x="4267" y="1306"/>
                </a:cubicBezTo>
                <a:close/>
                <a:moveTo>
                  <a:pt x="4612" y="966"/>
                </a:moveTo>
                <a:cubicBezTo>
                  <a:pt x="4663" y="966"/>
                  <a:pt x="4704" y="1007"/>
                  <a:pt x="4704" y="1058"/>
                </a:cubicBezTo>
                <a:cubicBezTo>
                  <a:pt x="4704" y="1109"/>
                  <a:pt x="4663" y="1150"/>
                  <a:pt x="4612" y="1150"/>
                </a:cubicBezTo>
                <a:cubicBezTo>
                  <a:pt x="4561" y="1150"/>
                  <a:pt x="4520" y="1109"/>
                  <a:pt x="4520" y="1058"/>
                </a:cubicBezTo>
                <a:cubicBezTo>
                  <a:pt x="4520" y="1007"/>
                  <a:pt x="4561" y="966"/>
                  <a:pt x="4612" y="966"/>
                </a:cubicBezTo>
                <a:close/>
              </a:path>
            </a:pathLst>
          </a:custGeom>
          <a:blipFill>
            <a:blip r:embed="rId2">
              <a:duotone>
                <a:prstClr val="black"/>
                <a:srgbClr val="085C92">
                  <a:tint val="45000"/>
                  <a:satMod val="400000"/>
                </a:srgbClr>
              </a:duotone>
            </a:blip>
            <a:stretch>
              <a:fillRect/>
            </a:stretch>
          </a:blipFill>
          <a:ln>
            <a:noFill/>
          </a:ln>
          <a:effectLst>
            <a:outerShdw blurRad="63500" dist="38100" algn="l" rotWithShape="0">
              <a:prstClr val="black">
                <a:alpha val="39000"/>
              </a:prstClr>
            </a:outerShdw>
          </a:effectLst>
        </p:spPr>
        <p:txBody>
          <a:bodyPr vert="horz" wrap="square" lIns="91440" tIns="45720" rIns="91440" bIns="45720" numCol="1" anchor="t" anchorCtr="0" compatLnSpc="1">
            <a:prstTxWarp prst="textNoShape">
              <a:avLst/>
            </a:prstTxWarp>
          </a:bodyPr>
          <a:lstStyle/>
          <a:p>
            <a:endParaRPr lang="pt-BR"/>
          </a:p>
        </p:txBody>
      </p:sp>
      <p:sp>
        <p:nvSpPr>
          <p:cNvPr id="3" name="CaixaDeTexto 2"/>
          <p:cNvSpPr txBox="1"/>
          <p:nvPr userDrawn="1"/>
        </p:nvSpPr>
        <p:spPr>
          <a:xfrm>
            <a:off x="3074347" y="3115162"/>
            <a:ext cx="2995307" cy="400110"/>
          </a:xfrm>
          <a:prstGeom prst="rect">
            <a:avLst/>
          </a:prstGeom>
          <a:noFill/>
        </p:spPr>
        <p:txBody>
          <a:bodyPr wrap="none" rtlCol="0">
            <a:spAutoFit/>
          </a:bodyPr>
          <a:lstStyle/>
          <a:p>
            <a:pPr algn="ctr"/>
            <a:r>
              <a:rPr lang="pt-BR" sz="2000" b="1">
                <a:solidFill>
                  <a:srgbClr val="103756"/>
                </a:solidFill>
                <a:latin typeface="+mj-lt"/>
              </a:rPr>
              <a:t>SE – </a:t>
            </a:r>
            <a:r>
              <a:rPr lang="pt-BR" sz="2000" b="1" err="1">
                <a:solidFill>
                  <a:srgbClr val="103756"/>
                </a:solidFill>
                <a:latin typeface="+mj-lt"/>
              </a:rPr>
              <a:t>Suministro</a:t>
            </a:r>
            <a:r>
              <a:rPr lang="pt-BR" sz="2000" b="1">
                <a:solidFill>
                  <a:srgbClr val="103756"/>
                </a:solidFill>
                <a:latin typeface="+mj-lt"/>
              </a:rPr>
              <a:t> de</a:t>
            </a:r>
            <a:r>
              <a:rPr lang="pt-BR" sz="2000" b="1" baseline="0">
                <a:solidFill>
                  <a:srgbClr val="103756"/>
                </a:solidFill>
                <a:latin typeface="+mj-lt"/>
              </a:rPr>
              <a:t> </a:t>
            </a:r>
            <a:r>
              <a:rPr lang="pt-BR" sz="2000" b="1" baseline="0" err="1">
                <a:solidFill>
                  <a:srgbClr val="103756"/>
                </a:solidFill>
                <a:latin typeface="+mj-lt"/>
              </a:rPr>
              <a:t>Energía</a:t>
            </a:r>
            <a:endParaRPr lang="pt-BR" sz="2000" b="1">
              <a:solidFill>
                <a:srgbClr val="103756"/>
              </a:solidFill>
              <a:latin typeface="+mj-lt"/>
            </a:endParaRPr>
          </a:p>
        </p:txBody>
      </p:sp>
      <p:sp>
        <p:nvSpPr>
          <p:cNvPr id="8" name="Retângulo 7"/>
          <p:cNvSpPr/>
          <p:nvPr userDrawn="1"/>
        </p:nvSpPr>
        <p:spPr>
          <a:xfrm>
            <a:off x="0" y="6793652"/>
            <a:ext cx="9144000" cy="64348"/>
          </a:xfrm>
          <a:prstGeom prst="rect">
            <a:avLst/>
          </a:prstGeom>
          <a:solidFill>
            <a:srgbClr val="085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userDrawn="1"/>
        </p:nvSpPr>
        <p:spPr>
          <a:xfrm flipV="1">
            <a:off x="0" y="6747933"/>
            <a:ext cx="9144000" cy="45719"/>
          </a:xfrm>
          <a:prstGeom prst="rect">
            <a:avLst/>
          </a:prstGeom>
          <a:solidFill>
            <a:srgbClr val="0D3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3" name="Imagem 12"/>
          <p:cNvPicPr>
            <a:picLocks noChangeAspect="1"/>
          </p:cNvPicPr>
          <p:nvPr userDrawn="1"/>
        </p:nvPicPr>
        <p:blipFill>
          <a:blip r:embed="rId3"/>
          <a:stretch>
            <a:fillRect/>
          </a:stretch>
        </p:blipFill>
        <p:spPr>
          <a:xfrm>
            <a:off x="3837584" y="429219"/>
            <a:ext cx="1604299" cy="2486447"/>
          </a:xfrm>
          <a:prstGeom prst="rect">
            <a:avLst/>
          </a:prstGeom>
        </p:spPr>
      </p:pic>
    </p:spTree>
    <p:extLst>
      <p:ext uri="{BB962C8B-B14F-4D97-AF65-F5344CB8AC3E}">
        <p14:creationId xmlns:p14="http://schemas.microsoft.com/office/powerpoint/2010/main" val="36552689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ansição_Perg.Comp. - SE">
    <p:bg>
      <p:bgPr>
        <a:pattFill prst="narVert">
          <a:fgClr>
            <a:schemeClr val="accent1">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11" name="Freeform 5"/>
          <p:cNvSpPr>
            <a:spLocks noEditPoints="1"/>
          </p:cNvSpPr>
          <p:nvPr userDrawn="1"/>
        </p:nvSpPr>
        <p:spPr bwMode="auto">
          <a:xfrm>
            <a:off x="-1588" y="3913718"/>
            <a:ext cx="9144000" cy="2835275"/>
          </a:xfrm>
          <a:custGeom>
            <a:avLst/>
            <a:gdLst>
              <a:gd name="T0" fmla="*/ 2358 w 9603"/>
              <a:gd name="T1" fmla="*/ 542 h 2976"/>
              <a:gd name="T2" fmla="*/ 7067 w 9603"/>
              <a:gd name="T3" fmla="*/ 542 h 2976"/>
              <a:gd name="T4" fmla="*/ 6883 w 9603"/>
              <a:gd name="T5" fmla="*/ 293 h 2976"/>
              <a:gd name="T6" fmla="*/ 7700 w 9603"/>
              <a:gd name="T7" fmla="*/ 999 h 2976"/>
              <a:gd name="T8" fmla="*/ 8424 w 9603"/>
              <a:gd name="T9" fmla="*/ 1103 h 2976"/>
              <a:gd name="T10" fmla="*/ 6700 w 9603"/>
              <a:gd name="T11" fmla="*/ 775 h 2976"/>
              <a:gd name="T12" fmla="*/ 5869 w 9603"/>
              <a:gd name="T13" fmla="*/ 382 h 2976"/>
              <a:gd name="T14" fmla="*/ 6695 w 9603"/>
              <a:gd name="T15" fmla="*/ 92 h 2976"/>
              <a:gd name="T16" fmla="*/ 5061 w 9603"/>
              <a:gd name="T17" fmla="*/ 772 h 2976"/>
              <a:gd name="T18" fmla="*/ 6613 w 9603"/>
              <a:gd name="T19" fmla="*/ 974 h 2976"/>
              <a:gd name="T20" fmla="*/ 6159 w 9603"/>
              <a:gd name="T21" fmla="*/ 790 h 2976"/>
              <a:gd name="T22" fmla="*/ 5613 w 9603"/>
              <a:gd name="T23" fmla="*/ 1133 h 2976"/>
              <a:gd name="T24" fmla="*/ 5254 w 9603"/>
              <a:gd name="T25" fmla="*/ 1285 h 2976"/>
              <a:gd name="T26" fmla="*/ 4710 w 9603"/>
              <a:gd name="T27" fmla="*/ 711 h 2976"/>
              <a:gd name="T28" fmla="*/ 4256 w 9603"/>
              <a:gd name="T29" fmla="*/ 1216 h 2976"/>
              <a:gd name="T30" fmla="*/ 3806 w 9603"/>
              <a:gd name="T31" fmla="*/ 1285 h 2976"/>
              <a:gd name="T32" fmla="*/ 3349 w 9603"/>
              <a:gd name="T33" fmla="*/ 710 h 2976"/>
              <a:gd name="T34" fmla="*/ 2896 w 9603"/>
              <a:gd name="T35" fmla="*/ 1268 h 2976"/>
              <a:gd name="T36" fmla="*/ 2350 w 9603"/>
              <a:gd name="T37" fmla="*/ 1333 h 2976"/>
              <a:gd name="T38" fmla="*/ 1995 w 9603"/>
              <a:gd name="T39" fmla="*/ 1066 h 2976"/>
              <a:gd name="T40" fmla="*/ 1449 w 9603"/>
              <a:gd name="T41" fmla="*/ 711 h 2976"/>
              <a:gd name="T42" fmla="*/ 995 w 9603"/>
              <a:gd name="T43" fmla="*/ 1216 h 2976"/>
              <a:gd name="T44" fmla="*/ 545 w 9603"/>
              <a:gd name="T45" fmla="*/ 1285 h 2976"/>
              <a:gd name="T46" fmla="*/ 87 w 9603"/>
              <a:gd name="T47" fmla="*/ 710 h 2976"/>
              <a:gd name="T48" fmla="*/ 9329 w 9603"/>
              <a:gd name="T49" fmla="*/ 872 h 2976"/>
              <a:gd name="T50" fmla="*/ 8874 w 9603"/>
              <a:gd name="T51" fmla="*/ 1069 h 2976"/>
              <a:gd name="T52" fmla="*/ 8424 w 9603"/>
              <a:gd name="T53" fmla="*/ 1193 h 2976"/>
              <a:gd name="T54" fmla="*/ 7966 w 9603"/>
              <a:gd name="T55" fmla="*/ 1638 h 2976"/>
              <a:gd name="T56" fmla="*/ 7423 w 9603"/>
              <a:gd name="T57" fmla="*/ 1268 h 2976"/>
              <a:gd name="T58" fmla="*/ 7059 w 9603"/>
              <a:gd name="T59" fmla="*/ 1202 h 2976"/>
              <a:gd name="T60" fmla="*/ 4894 w 9603"/>
              <a:gd name="T61" fmla="*/ 1608 h 2976"/>
              <a:gd name="T62" fmla="*/ 4982 w 9603"/>
              <a:gd name="T63" fmla="*/ 2275 h 2976"/>
              <a:gd name="T64" fmla="*/ 5623 w 9603"/>
              <a:gd name="T65" fmla="*/ 1902 h 2976"/>
              <a:gd name="T66" fmla="*/ 5968 w 9603"/>
              <a:gd name="T67" fmla="*/ 1058 h 2976"/>
              <a:gd name="T68" fmla="*/ 6429 w 9603"/>
              <a:gd name="T69" fmla="*/ 1382 h 2976"/>
              <a:gd name="T70" fmla="*/ 7150 w 9603"/>
              <a:gd name="T71" fmla="*/ 1671 h 2976"/>
              <a:gd name="T72" fmla="*/ 7412 w 9603"/>
              <a:gd name="T73" fmla="*/ 1520 h 2976"/>
              <a:gd name="T74" fmla="*/ 8329 w 9603"/>
              <a:gd name="T75" fmla="*/ 2072 h 2976"/>
              <a:gd name="T76" fmla="*/ 9069 w 9603"/>
              <a:gd name="T77" fmla="*/ 1902 h 2976"/>
              <a:gd name="T78" fmla="*/ 9069 w 9603"/>
              <a:gd name="T79" fmla="*/ 1398 h 2976"/>
              <a:gd name="T80" fmla="*/ 4431 w 9603"/>
              <a:gd name="T81" fmla="*/ 198 h 2976"/>
              <a:gd name="T82" fmla="*/ 2266 w 9603"/>
              <a:gd name="T83" fmla="*/ 201 h 2976"/>
              <a:gd name="T84" fmla="*/ 2898 w 9603"/>
              <a:gd name="T85" fmla="*/ 907 h 2976"/>
              <a:gd name="T86" fmla="*/ 3623 w 9603"/>
              <a:gd name="T87" fmla="*/ 1011 h 2976"/>
              <a:gd name="T88" fmla="*/ 1899 w 9603"/>
              <a:gd name="T89" fmla="*/ 868 h 2976"/>
              <a:gd name="T90" fmla="*/ 1068 w 9603"/>
              <a:gd name="T91" fmla="*/ 290 h 2976"/>
              <a:gd name="T92" fmla="*/ 1893 w 9603"/>
              <a:gd name="T93" fmla="*/ 184 h 2976"/>
              <a:gd name="T94" fmla="*/ 352 w 9603"/>
              <a:gd name="T95" fmla="*/ 772 h 2976"/>
              <a:gd name="T96" fmla="*/ 267 w 9603"/>
              <a:gd name="T97" fmla="*/ 1557 h 2976"/>
              <a:gd name="T98" fmla="*/ 1098 w 9603"/>
              <a:gd name="T99" fmla="*/ 1398 h 2976"/>
              <a:gd name="T100" fmla="*/ 914 w 9603"/>
              <a:gd name="T101" fmla="*/ 1664 h 2976"/>
              <a:gd name="T102" fmla="*/ 1811 w 9603"/>
              <a:gd name="T103" fmla="*/ 1474 h 2976"/>
              <a:gd name="T104" fmla="*/ 1719 w 9603"/>
              <a:gd name="T105" fmla="*/ 1881 h 2976"/>
              <a:gd name="T106" fmla="*/ 2441 w 9603"/>
              <a:gd name="T107" fmla="*/ 1487 h 2976"/>
              <a:gd name="T108" fmla="*/ 2887 w 9603"/>
              <a:gd name="T109" fmla="*/ 1520 h 2976"/>
              <a:gd name="T110" fmla="*/ 3528 w 9603"/>
              <a:gd name="T111" fmla="*/ 2165 h 2976"/>
              <a:gd name="T112" fmla="*/ 4175 w 9603"/>
              <a:gd name="T113" fmla="*/ 1902 h 2976"/>
              <a:gd name="T114" fmla="*/ 4175 w 9603"/>
              <a:gd name="T115" fmla="*/ 1398 h 2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603" h="2976">
                <a:moveTo>
                  <a:pt x="2358" y="542"/>
                </a:moveTo>
                <a:cubicBezTo>
                  <a:pt x="2358" y="965"/>
                  <a:pt x="2358" y="965"/>
                  <a:pt x="2358" y="965"/>
                </a:cubicBezTo>
                <a:cubicBezTo>
                  <a:pt x="2358" y="965"/>
                  <a:pt x="2358" y="965"/>
                  <a:pt x="2358" y="965"/>
                </a:cubicBezTo>
                <a:cubicBezTo>
                  <a:pt x="2358" y="1016"/>
                  <a:pt x="2316" y="1057"/>
                  <a:pt x="2266" y="1057"/>
                </a:cubicBezTo>
                <a:cubicBezTo>
                  <a:pt x="2215" y="1057"/>
                  <a:pt x="2174" y="1016"/>
                  <a:pt x="2174" y="965"/>
                </a:cubicBezTo>
                <a:cubicBezTo>
                  <a:pt x="2174" y="542"/>
                  <a:pt x="2174" y="542"/>
                  <a:pt x="2174" y="542"/>
                </a:cubicBezTo>
                <a:cubicBezTo>
                  <a:pt x="2174" y="491"/>
                  <a:pt x="2215" y="449"/>
                  <a:pt x="2266" y="449"/>
                </a:cubicBezTo>
                <a:cubicBezTo>
                  <a:pt x="2316" y="449"/>
                  <a:pt x="2358" y="491"/>
                  <a:pt x="2358" y="542"/>
                </a:cubicBezTo>
                <a:cubicBezTo>
                  <a:pt x="2358" y="542"/>
                  <a:pt x="2358" y="542"/>
                  <a:pt x="2358" y="542"/>
                </a:cubicBezTo>
                <a:close/>
                <a:moveTo>
                  <a:pt x="7067" y="542"/>
                </a:moveTo>
                <a:cubicBezTo>
                  <a:pt x="7067" y="965"/>
                  <a:pt x="7067" y="965"/>
                  <a:pt x="7067" y="965"/>
                </a:cubicBezTo>
                <a:cubicBezTo>
                  <a:pt x="7067" y="965"/>
                  <a:pt x="7067" y="965"/>
                  <a:pt x="7067" y="965"/>
                </a:cubicBezTo>
                <a:cubicBezTo>
                  <a:pt x="7067" y="1016"/>
                  <a:pt x="7026" y="1057"/>
                  <a:pt x="6975" y="1057"/>
                </a:cubicBezTo>
                <a:cubicBezTo>
                  <a:pt x="6924" y="1057"/>
                  <a:pt x="6883" y="1016"/>
                  <a:pt x="6883" y="965"/>
                </a:cubicBezTo>
                <a:cubicBezTo>
                  <a:pt x="6883" y="542"/>
                  <a:pt x="6883" y="542"/>
                  <a:pt x="6883" y="542"/>
                </a:cubicBezTo>
                <a:cubicBezTo>
                  <a:pt x="6883" y="491"/>
                  <a:pt x="6924" y="449"/>
                  <a:pt x="6975" y="449"/>
                </a:cubicBezTo>
                <a:cubicBezTo>
                  <a:pt x="7026" y="449"/>
                  <a:pt x="7067" y="491"/>
                  <a:pt x="7067" y="542"/>
                </a:cubicBezTo>
                <a:cubicBezTo>
                  <a:pt x="7067" y="542"/>
                  <a:pt x="7067" y="542"/>
                  <a:pt x="7067" y="542"/>
                </a:cubicBezTo>
                <a:close/>
                <a:moveTo>
                  <a:pt x="9140" y="198"/>
                </a:moveTo>
                <a:cubicBezTo>
                  <a:pt x="9191" y="198"/>
                  <a:pt x="9232" y="240"/>
                  <a:pt x="9232" y="290"/>
                </a:cubicBezTo>
                <a:cubicBezTo>
                  <a:pt x="9232" y="341"/>
                  <a:pt x="9191" y="382"/>
                  <a:pt x="9140" y="382"/>
                </a:cubicBezTo>
                <a:cubicBezTo>
                  <a:pt x="9090" y="382"/>
                  <a:pt x="9048" y="341"/>
                  <a:pt x="9048" y="290"/>
                </a:cubicBezTo>
                <a:cubicBezTo>
                  <a:pt x="9048" y="240"/>
                  <a:pt x="9090" y="198"/>
                  <a:pt x="9140" y="198"/>
                </a:cubicBezTo>
                <a:close/>
                <a:moveTo>
                  <a:pt x="6975" y="201"/>
                </a:moveTo>
                <a:cubicBezTo>
                  <a:pt x="7026" y="201"/>
                  <a:pt x="7067" y="242"/>
                  <a:pt x="7067" y="293"/>
                </a:cubicBezTo>
                <a:cubicBezTo>
                  <a:pt x="7067" y="344"/>
                  <a:pt x="7026" y="385"/>
                  <a:pt x="6975" y="385"/>
                </a:cubicBezTo>
                <a:cubicBezTo>
                  <a:pt x="6924" y="385"/>
                  <a:pt x="6883" y="344"/>
                  <a:pt x="6883" y="293"/>
                </a:cubicBezTo>
                <a:cubicBezTo>
                  <a:pt x="6883" y="242"/>
                  <a:pt x="6924" y="201"/>
                  <a:pt x="6975" y="201"/>
                </a:cubicBezTo>
                <a:close/>
                <a:moveTo>
                  <a:pt x="8424" y="431"/>
                </a:moveTo>
                <a:cubicBezTo>
                  <a:pt x="8475" y="431"/>
                  <a:pt x="8516" y="473"/>
                  <a:pt x="8516" y="523"/>
                </a:cubicBezTo>
                <a:cubicBezTo>
                  <a:pt x="8516" y="574"/>
                  <a:pt x="8475" y="615"/>
                  <a:pt x="8424" y="615"/>
                </a:cubicBezTo>
                <a:cubicBezTo>
                  <a:pt x="8374" y="615"/>
                  <a:pt x="8332" y="574"/>
                  <a:pt x="8332" y="523"/>
                </a:cubicBezTo>
                <a:cubicBezTo>
                  <a:pt x="8332" y="473"/>
                  <a:pt x="8374" y="431"/>
                  <a:pt x="8424" y="431"/>
                </a:cubicBezTo>
                <a:close/>
                <a:moveTo>
                  <a:pt x="7792" y="669"/>
                </a:moveTo>
                <a:cubicBezTo>
                  <a:pt x="7792" y="907"/>
                  <a:pt x="7792" y="907"/>
                  <a:pt x="7792" y="907"/>
                </a:cubicBezTo>
                <a:cubicBezTo>
                  <a:pt x="7792" y="958"/>
                  <a:pt x="7750" y="999"/>
                  <a:pt x="7700" y="999"/>
                </a:cubicBezTo>
                <a:cubicBezTo>
                  <a:pt x="7649" y="999"/>
                  <a:pt x="7608" y="958"/>
                  <a:pt x="7608" y="907"/>
                </a:cubicBezTo>
                <a:cubicBezTo>
                  <a:pt x="7608" y="907"/>
                  <a:pt x="7608" y="907"/>
                  <a:pt x="7608" y="907"/>
                </a:cubicBezTo>
                <a:cubicBezTo>
                  <a:pt x="7608" y="669"/>
                  <a:pt x="7608" y="669"/>
                  <a:pt x="7608" y="669"/>
                </a:cubicBezTo>
                <a:cubicBezTo>
                  <a:pt x="7608" y="669"/>
                  <a:pt x="7608" y="669"/>
                  <a:pt x="7608" y="669"/>
                </a:cubicBezTo>
                <a:cubicBezTo>
                  <a:pt x="7608" y="618"/>
                  <a:pt x="7649" y="577"/>
                  <a:pt x="7700" y="577"/>
                </a:cubicBezTo>
                <a:cubicBezTo>
                  <a:pt x="7750" y="577"/>
                  <a:pt x="7792" y="618"/>
                  <a:pt x="7792" y="669"/>
                </a:cubicBezTo>
                <a:close/>
                <a:moveTo>
                  <a:pt x="8516" y="772"/>
                </a:moveTo>
                <a:cubicBezTo>
                  <a:pt x="8516" y="1011"/>
                  <a:pt x="8516" y="1011"/>
                  <a:pt x="8516" y="1011"/>
                </a:cubicBezTo>
                <a:cubicBezTo>
                  <a:pt x="8516" y="1062"/>
                  <a:pt x="8475" y="1103"/>
                  <a:pt x="8424" y="1103"/>
                </a:cubicBezTo>
                <a:cubicBezTo>
                  <a:pt x="8374" y="1103"/>
                  <a:pt x="8332" y="1062"/>
                  <a:pt x="8332" y="1011"/>
                </a:cubicBezTo>
                <a:cubicBezTo>
                  <a:pt x="8332" y="1011"/>
                  <a:pt x="8332" y="1011"/>
                  <a:pt x="8332" y="1011"/>
                </a:cubicBezTo>
                <a:cubicBezTo>
                  <a:pt x="8332" y="772"/>
                  <a:pt x="8332" y="772"/>
                  <a:pt x="8332" y="772"/>
                </a:cubicBezTo>
                <a:cubicBezTo>
                  <a:pt x="8332" y="772"/>
                  <a:pt x="8332" y="772"/>
                  <a:pt x="8332" y="772"/>
                </a:cubicBezTo>
                <a:cubicBezTo>
                  <a:pt x="8332" y="721"/>
                  <a:pt x="8374" y="680"/>
                  <a:pt x="8424" y="680"/>
                </a:cubicBezTo>
                <a:cubicBezTo>
                  <a:pt x="8475" y="680"/>
                  <a:pt x="8516" y="721"/>
                  <a:pt x="8516" y="772"/>
                </a:cubicBezTo>
                <a:close/>
                <a:moveTo>
                  <a:pt x="6700" y="352"/>
                </a:moveTo>
                <a:cubicBezTo>
                  <a:pt x="6700" y="775"/>
                  <a:pt x="6700" y="775"/>
                  <a:pt x="6700" y="775"/>
                </a:cubicBezTo>
                <a:cubicBezTo>
                  <a:pt x="6700" y="775"/>
                  <a:pt x="6700" y="775"/>
                  <a:pt x="6700" y="775"/>
                </a:cubicBezTo>
                <a:cubicBezTo>
                  <a:pt x="6700" y="826"/>
                  <a:pt x="6659" y="868"/>
                  <a:pt x="6608" y="868"/>
                </a:cubicBezTo>
                <a:cubicBezTo>
                  <a:pt x="6558" y="868"/>
                  <a:pt x="6516" y="826"/>
                  <a:pt x="6516" y="775"/>
                </a:cubicBezTo>
                <a:cubicBezTo>
                  <a:pt x="6516" y="352"/>
                  <a:pt x="6516" y="352"/>
                  <a:pt x="6516" y="352"/>
                </a:cubicBezTo>
                <a:cubicBezTo>
                  <a:pt x="6516" y="301"/>
                  <a:pt x="6558" y="260"/>
                  <a:pt x="6608" y="260"/>
                </a:cubicBezTo>
                <a:cubicBezTo>
                  <a:pt x="6659" y="260"/>
                  <a:pt x="6700" y="301"/>
                  <a:pt x="6700" y="352"/>
                </a:cubicBezTo>
                <a:cubicBezTo>
                  <a:pt x="6700" y="352"/>
                  <a:pt x="6700" y="352"/>
                  <a:pt x="6700" y="352"/>
                </a:cubicBezTo>
                <a:close/>
                <a:moveTo>
                  <a:pt x="5869" y="198"/>
                </a:moveTo>
                <a:cubicBezTo>
                  <a:pt x="5920" y="198"/>
                  <a:pt x="5961" y="240"/>
                  <a:pt x="5961" y="290"/>
                </a:cubicBezTo>
                <a:cubicBezTo>
                  <a:pt x="5961" y="341"/>
                  <a:pt x="5920" y="382"/>
                  <a:pt x="5869" y="382"/>
                </a:cubicBezTo>
                <a:cubicBezTo>
                  <a:pt x="5819" y="382"/>
                  <a:pt x="5777" y="341"/>
                  <a:pt x="5777" y="290"/>
                </a:cubicBezTo>
                <a:cubicBezTo>
                  <a:pt x="5777" y="240"/>
                  <a:pt x="5819" y="198"/>
                  <a:pt x="5869" y="198"/>
                </a:cubicBezTo>
                <a:close/>
                <a:moveTo>
                  <a:pt x="5153" y="431"/>
                </a:moveTo>
                <a:cubicBezTo>
                  <a:pt x="5204" y="431"/>
                  <a:pt x="5245" y="473"/>
                  <a:pt x="5245" y="523"/>
                </a:cubicBezTo>
                <a:cubicBezTo>
                  <a:pt x="5245" y="574"/>
                  <a:pt x="5204" y="615"/>
                  <a:pt x="5153" y="615"/>
                </a:cubicBezTo>
                <a:cubicBezTo>
                  <a:pt x="5102" y="615"/>
                  <a:pt x="5061" y="574"/>
                  <a:pt x="5061" y="523"/>
                </a:cubicBezTo>
                <a:cubicBezTo>
                  <a:pt x="5061" y="473"/>
                  <a:pt x="5102" y="431"/>
                  <a:pt x="5153" y="431"/>
                </a:cubicBezTo>
                <a:close/>
                <a:moveTo>
                  <a:pt x="6603" y="0"/>
                </a:moveTo>
                <a:cubicBezTo>
                  <a:pt x="6653" y="0"/>
                  <a:pt x="6695" y="41"/>
                  <a:pt x="6695" y="92"/>
                </a:cubicBezTo>
                <a:cubicBezTo>
                  <a:pt x="6695" y="143"/>
                  <a:pt x="6653" y="184"/>
                  <a:pt x="6603" y="184"/>
                </a:cubicBezTo>
                <a:cubicBezTo>
                  <a:pt x="6552" y="184"/>
                  <a:pt x="6511" y="143"/>
                  <a:pt x="6511" y="92"/>
                </a:cubicBezTo>
                <a:cubicBezTo>
                  <a:pt x="6511" y="41"/>
                  <a:pt x="6552" y="0"/>
                  <a:pt x="6603" y="0"/>
                </a:cubicBezTo>
                <a:close/>
                <a:moveTo>
                  <a:pt x="5245" y="772"/>
                </a:moveTo>
                <a:cubicBezTo>
                  <a:pt x="5245" y="1011"/>
                  <a:pt x="5245" y="1011"/>
                  <a:pt x="5245" y="1011"/>
                </a:cubicBezTo>
                <a:cubicBezTo>
                  <a:pt x="5245" y="1062"/>
                  <a:pt x="5204" y="1103"/>
                  <a:pt x="5153" y="1103"/>
                </a:cubicBezTo>
                <a:cubicBezTo>
                  <a:pt x="5102" y="1103"/>
                  <a:pt x="5061" y="1062"/>
                  <a:pt x="5061" y="1011"/>
                </a:cubicBezTo>
                <a:cubicBezTo>
                  <a:pt x="5061" y="1011"/>
                  <a:pt x="5061" y="1011"/>
                  <a:pt x="5061" y="1011"/>
                </a:cubicBezTo>
                <a:cubicBezTo>
                  <a:pt x="5061" y="772"/>
                  <a:pt x="5061" y="772"/>
                  <a:pt x="5061" y="772"/>
                </a:cubicBezTo>
                <a:cubicBezTo>
                  <a:pt x="5061" y="772"/>
                  <a:pt x="5061" y="772"/>
                  <a:pt x="5061" y="772"/>
                </a:cubicBezTo>
                <a:cubicBezTo>
                  <a:pt x="5061" y="721"/>
                  <a:pt x="5102" y="680"/>
                  <a:pt x="5153" y="680"/>
                </a:cubicBezTo>
                <a:cubicBezTo>
                  <a:pt x="5204" y="680"/>
                  <a:pt x="5245" y="721"/>
                  <a:pt x="5245" y="772"/>
                </a:cubicBezTo>
                <a:close/>
                <a:moveTo>
                  <a:pt x="6876" y="1392"/>
                </a:moveTo>
                <a:cubicBezTo>
                  <a:pt x="6863" y="1426"/>
                  <a:pt x="6829" y="1450"/>
                  <a:pt x="6791" y="1450"/>
                </a:cubicBezTo>
                <a:cubicBezTo>
                  <a:pt x="6751" y="1450"/>
                  <a:pt x="6717" y="1425"/>
                  <a:pt x="6705" y="1389"/>
                </a:cubicBezTo>
                <a:cubicBezTo>
                  <a:pt x="6705" y="1066"/>
                  <a:pt x="6705" y="1066"/>
                  <a:pt x="6705" y="1066"/>
                </a:cubicBezTo>
                <a:cubicBezTo>
                  <a:pt x="6705" y="1066"/>
                  <a:pt x="6705" y="1066"/>
                  <a:pt x="6705" y="1066"/>
                </a:cubicBezTo>
                <a:cubicBezTo>
                  <a:pt x="6705" y="1015"/>
                  <a:pt x="6664" y="974"/>
                  <a:pt x="6613" y="974"/>
                </a:cubicBezTo>
                <a:cubicBezTo>
                  <a:pt x="6562" y="974"/>
                  <a:pt x="6521" y="1015"/>
                  <a:pt x="6521" y="1066"/>
                </a:cubicBezTo>
                <a:cubicBezTo>
                  <a:pt x="6521" y="1211"/>
                  <a:pt x="6521" y="1211"/>
                  <a:pt x="6521" y="1211"/>
                </a:cubicBezTo>
                <a:cubicBezTo>
                  <a:pt x="6516" y="1257"/>
                  <a:pt x="6477" y="1292"/>
                  <a:pt x="6430" y="1292"/>
                </a:cubicBezTo>
                <a:cubicBezTo>
                  <a:pt x="6388" y="1292"/>
                  <a:pt x="6353" y="1264"/>
                  <a:pt x="6342" y="1225"/>
                </a:cubicBezTo>
                <a:cubicBezTo>
                  <a:pt x="6342" y="711"/>
                  <a:pt x="6342" y="711"/>
                  <a:pt x="6342" y="711"/>
                </a:cubicBezTo>
                <a:cubicBezTo>
                  <a:pt x="6342" y="711"/>
                  <a:pt x="6342" y="711"/>
                  <a:pt x="6342" y="711"/>
                </a:cubicBezTo>
                <a:cubicBezTo>
                  <a:pt x="6342" y="661"/>
                  <a:pt x="6301" y="619"/>
                  <a:pt x="6250" y="619"/>
                </a:cubicBezTo>
                <a:cubicBezTo>
                  <a:pt x="6200" y="619"/>
                  <a:pt x="6159" y="661"/>
                  <a:pt x="6159" y="711"/>
                </a:cubicBezTo>
                <a:cubicBezTo>
                  <a:pt x="6159" y="790"/>
                  <a:pt x="6159" y="790"/>
                  <a:pt x="6159" y="790"/>
                </a:cubicBezTo>
                <a:cubicBezTo>
                  <a:pt x="6154" y="836"/>
                  <a:pt x="6115" y="872"/>
                  <a:pt x="6068" y="872"/>
                </a:cubicBezTo>
                <a:cubicBezTo>
                  <a:pt x="6026" y="872"/>
                  <a:pt x="5990" y="843"/>
                  <a:pt x="5979" y="805"/>
                </a:cubicBezTo>
                <a:cubicBezTo>
                  <a:pt x="5979" y="547"/>
                  <a:pt x="5979" y="547"/>
                  <a:pt x="5979" y="547"/>
                </a:cubicBezTo>
                <a:cubicBezTo>
                  <a:pt x="5979" y="547"/>
                  <a:pt x="5979" y="547"/>
                  <a:pt x="5979" y="547"/>
                </a:cubicBezTo>
                <a:cubicBezTo>
                  <a:pt x="5979" y="496"/>
                  <a:pt x="5938" y="455"/>
                  <a:pt x="5888" y="455"/>
                </a:cubicBezTo>
                <a:cubicBezTo>
                  <a:pt x="5837" y="455"/>
                  <a:pt x="5796" y="496"/>
                  <a:pt x="5796" y="547"/>
                </a:cubicBezTo>
                <a:cubicBezTo>
                  <a:pt x="5796" y="1130"/>
                  <a:pt x="5796" y="1130"/>
                  <a:pt x="5796" y="1130"/>
                </a:cubicBezTo>
                <a:cubicBezTo>
                  <a:pt x="5793" y="1178"/>
                  <a:pt x="5753" y="1216"/>
                  <a:pt x="5704" y="1216"/>
                </a:cubicBezTo>
                <a:cubicBezTo>
                  <a:pt x="5657" y="1216"/>
                  <a:pt x="5617" y="1180"/>
                  <a:pt x="5613" y="1133"/>
                </a:cubicBezTo>
                <a:cubicBezTo>
                  <a:pt x="5613" y="1069"/>
                  <a:pt x="5613" y="1069"/>
                  <a:pt x="5613" y="1069"/>
                </a:cubicBezTo>
                <a:cubicBezTo>
                  <a:pt x="5613" y="1069"/>
                  <a:pt x="5613" y="1069"/>
                  <a:pt x="5613" y="1069"/>
                </a:cubicBezTo>
                <a:cubicBezTo>
                  <a:pt x="5613" y="1018"/>
                  <a:pt x="5572" y="977"/>
                  <a:pt x="5522" y="977"/>
                </a:cubicBezTo>
                <a:cubicBezTo>
                  <a:pt x="5471" y="977"/>
                  <a:pt x="5430" y="1018"/>
                  <a:pt x="5430" y="1069"/>
                </a:cubicBezTo>
                <a:cubicBezTo>
                  <a:pt x="5430" y="1401"/>
                  <a:pt x="5430" y="1401"/>
                  <a:pt x="5430" y="1401"/>
                </a:cubicBezTo>
                <a:cubicBezTo>
                  <a:pt x="5419" y="1440"/>
                  <a:pt x="5384" y="1468"/>
                  <a:pt x="5341" y="1468"/>
                </a:cubicBezTo>
                <a:cubicBezTo>
                  <a:pt x="5300" y="1468"/>
                  <a:pt x="5266" y="1441"/>
                  <a:pt x="5254" y="1404"/>
                </a:cubicBezTo>
                <a:cubicBezTo>
                  <a:pt x="5254" y="1285"/>
                  <a:pt x="5254" y="1285"/>
                  <a:pt x="5254" y="1285"/>
                </a:cubicBezTo>
                <a:cubicBezTo>
                  <a:pt x="5254" y="1285"/>
                  <a:pt x="5254" y="1285"/>
                  <a:pt x="5254" y="1285"/>
                </a:cubicBezTo>
                <a:cubicBezTo>
                  <a:pt x="5254" y="1234"/>
                  <a:pt x="5213" y="1193"/>
                  <a:pt x="5162" y="1193"/>
                </a:cubicBezTo>
                <a:cubicBezTo>
                  <a:pt x="5112" y="1193"/>
                  <a:pt x="5071" y="1234"/>
                  <a:pt x="5071" y="1285"/>
                </a:cubicBezTo>
                <a:cubicBezTo>
                  <a:pt x="5071" y="1387"/>
                  <a:pt x="5071" y="1387"/>
                  <a:pt x="5071" y="1387"/>
                </a:cubicBezTo>
                <a:cubicBezTo>
                  <a:pt x="5064" y="1431"/>
                  <a:pt x="5026" y="1465"/>
                  <a:pt x="4980" y="1465"/>
                </a:cubicBezTo>
                <a:cubicBezTo>
                  <a:pt x="4940" y="1465"/>
                  <a:pt x="4906" y="1439"/>
                  <a:pt x="4894" y="1404"/>
                </a:cubicBezTo>
                <a:cubicBezTo>
                  <a:pt x="4894" y="1059"/>
                  <a:pt x="4894" y="802"/>
                  <a:pt x="4894" y="711"/>
                </a:cubicBezTo>
                <a:cubicBezTo>
                  <a:pt x="4894" y="711"/>
                  <a:pt x="4894" y="711"/>
                  <a:pt x="4894" y="711"/>
                </a:cubicBezTo>
                <a:cubicBezTo>
                  <a:pt x="4894" y="661"/>
                  <a:pt x="4853" y="619"/>
                  <a:pt x="4802" y="619"/>
                </a:cubicBezTo>
                <a:cubicBezTo>
                  <a:pt x="4752" y="619"/>
                  <a:pt x="4710" y="661"/>
                  <a:pt x="4710" y="711"/>
                </a:cubicBezTo>
                <a:cubicBezTo>
                  <a:pt x="4710" y="790"/>
                  <a:pt x="4710" y="790"/>
                  <a:pt x="4710" y="790"/>
                </a:cubicBezTo>
                <a:cubicBezTo>
                  <a:pt x="4706" y="836"/>
                  <a:pt x="4667" y="872"/>
                  <a:pt x="4619" y="872"/>
                </a:cubicBezTo>
                <a:cubicBezTo>
                  <a:pt x="4577" y="872"/>
                  <a:pt x="4542" y="843"/>
                  <a:pt x="4531" y="805"/>
                </a:cubicBezTo>
                <a:cubicBezTo>
                  <a:pt x="4531" y="547"/>
                  <a:pt x="4531" y="547"/>
                  <a:pt x="4531" y="547"/>
                </a:cubicBezTo>
                <a:cubicBezTo>
                  <a:pt x="4531" y="547"/>
                  <a:pt x="4531" y="547"/>
                  <a:pt x="4531" y="547"/>
                </a:cubicBezTo>
                <a:cubicBezTo>
                  <a:pt x="4531" y="496"/>
                  <a:pt x="4490" y="455"/>
                  <a:pt x="4439" y="455"/>
                </a:cubicBezTo>
                <a:cubicBezTo>
                  <a:pt x="4389" y="455"/>
                  <a:pt x="4348" y="496"/>
                  <a:pt x="4348" y="547"/>
                </a:cubicBezTo>
                <a:cubicBezTo>
                  <a:pt x="4348" y="1130"/>
                  <a:pt x="4348" y="1130"/>
                  <a:pt x="4348" y="1130"/>
                </a:cubicBezTo>
                <a:cubicBezTo>
                  <a:pt x="4345" y="1178"/>
                  <a:pt x="4305" y="1216"/>
                  <a:pt x="4256" y="1216"/>
                </a:cubicBezTo>
                <a:cubicBezTo>
                  <a:pt x="4208" y="1216"/>
                  <a:pt x="4169" y="1180"/>
                  <a:pt x="4165" y="1133"/>
                </a:cubicBezTo>
                <a:cubicBezTo>
                  <a:pt x="4165" y="1069"/>
                  <a:pt x="4165" y="1069"/>
                  <a:pt x="4165" y="1069"/>
                </a:cubicBezTo>
                <a:cubicBezTo>
                  <a:pt x="4165" y="1069"/>
                  <a:pt x="4165" y="1069"/>
                  <a:pt x="4165" y="1069"/>
                </a:cubicBezTo>
                <a:cubicBezTo>
                  <a:pt x="4165" y="1018"/>
                  <a:pt x="4124" y="977"/>
                  <a:pt x="4073" y="977"/>
                </a:cubicBezTo>
                <a:cubicBezTo>
                  <a:pt x="4023" y="977"/>
                  <a:pt x="3982" y="1018"/>
                  <a:pt x="3982" y="1069"/>
                </a:cubicBezTo>
                <a:cubicBezTo>
                  <a:pt x="3982" y="1401"/>
                  <a:pt x="3982" y="1401"/>
                  <a:pt x="3982" y="1401"/>
                </a:cubicBezTo>
                <a:cubicBezTo>
                  <a:pt x="3971" y="1440"/>
                  <a:pt x="3936" y="1468"/>
                  <a:pt x="3893" y="1468"/>
                </a:cubicBezTo>
                <a:cubicBezTo>
                  <a:pt x="3852" y="1468"/>
                  <a:pt x="3818" y="1441"/>
                  <a:pt x="3806" y="1404"/>
                </a:cubicBezTo>
                <a:cubicBezTo>
                  <a:pt x="3806" y="1285"/>
                  <a:pt x="3806" y="1285"/>
                  <a:pt x="3806" y="1285"/>
                </a:cubicBezTo>
                <a:cubicBezTo>
                  <a:pt x="3806" y="1285"/>
                  <a:pt x="3806" y="1285"/>
                  <a:pt x="3806" y="1285"/>
                </a:cubicBezTo>
                <a:cubicBezTo>
                  <a:pt x="3806" y="1234"/>
                  <a:pt x="3765" y="1193"/>
                  <a:pt x="3714" y="1193"/>
                </a:cubicBezTo>
                <a:cubicBezTo>
                  <a:pt x="3664" y="1193"/>
                  <a:pt x="3623" y="1234"/>
                  <a:pt x="3623" y="1285"/>
                </a:cubicBezTo>
                <a:cubicBezTo>
                  <a:pt x="3623" y="1387"/>
                  <a:pt x="3623" y="1387"/>
                  <a:pt x="3623" y="1387"/>
                </a:cubicBezTo>
                <a:cubicBezTo>
                  <a:pt x="3616" y="1431"/>
                  <a:pt x="3578" y="1465"/>
                  <a:pt x="3532" y="1465"/>
                </a:cubicBezTo>
                <a:cubicBezTo>
                  <a:pt x="3481" y="1465"/>
                  <a:pt x="3440" y="1424"/>
                  <a:pt x="3440" y="1373"/>
                </a:cubicBezTo>
                <a:cubicBezTo>
                  <a:pt x="3440" y="802"/>
                  <a:pt x="3440" y="802"/>
                  <a:pt x="3440" y="802"/>
                </a:cubicBezTo>
                <a:cubicBezTo>
                  <a:pt x="3440" y="802"/>
                  <a:pt x="3440" y="802"/>
                  <a:pt x="3440" y="802"/>
                </a:cubicBezTo>
                <a:cubicBezTo>
                  <a:pt x="3440" y="751"/>
                  <a:pt x="3399" y="710"/>
                  <a:pt x="3349" y="710"/>
                </a:cubicBezTo>
                <a:cubicBezTo>
                  <a:pt x="3298" y="710"/>
                  <a:pt x="3257" y="751"/>
                  <a:pt x="3257" y="802"/>
                </a:cubicBezTo>
                <a:cubicBezTo>
                  <a:pt x="3257" y="1638"/>
                  <a:pt x="3257" y="1638"/>
                  <a:pt x="3257" y="1638"/>
                </a:cubicBezTo>
                <a:cubicBezTo>
                  <a:pt x="3244" y="1672"/>
                  <a:pt x="3210" y="1697"/>
                  <a:pt x="3171" y="1697"/>
                </a:cubicBezTo>
                <a:cubicBezTo>
                  <a:pt x="3123" y="1697"/>
                  <a:pt x="3084" y="1661"/>
                  <a:pt x="3080" y="1614"/>
                </a:cubicBezTo>
                <a:cubicBezTo>
                  <a:pt x="3080" y="1146"/>
                  <a:pt x="3080" y="1146"/>
                  <a:pt x="3080" y="1146"/>
                </a:cubicBezTo>
                <a:cubicBezTo>
                  <a:pt x="3080" y="1146"/>
                  <a:pt x="3080" y="1146"/>
                  <a:pt x="3080" y="1146"/>
                </a:cubicBezTo>
                <a:cubicBezTo>
                  <a:pt x="3080" y="1095"/>
                  <a:pt x="3039" y="1054"/>
                  <a:pt x="2988" y="1054"/>
                </a:cubicBezTo>
                <a:cubicBezTo>
                  <a:pt x="2937" y="1054"/>
                  <a:pt x="2896" y="1095"/>
                  <a:pt x="2896" y="1146"/>
                </a:cubicBezTo>
                <a:cubicBezTo>
                  <a:pt x="2896" y="1268"/>
                  <a:pt x="2896" y="1268"/>
                  <a:pt x="2896" y="1268"/>
                </a:cubicBezTo>
                <a:cubicBezTo>
                  <a:pt x="2892" y="1315"/>
                  <a:pt x="2853" y="1351"/>
                  <a:pt x="2805" y="1351"/>
                </a:cubicBezTo>
                <a:cubicBezTo>
                  <a:pt x="2757" y="1351"/>
                  <a:pt x="2718" y="1315"/>
                  <a:pt x="2714" y="1268"/>
                </a:cubicBezTo>
                <a:cubicBezTo>
                  <a:pt x="2714" y="990"/>
                  <a:pt x="2714" y="990"/>
                  <a:pt x="2714" y="990"/>
                </a:cubicBezTo>
                <a:cubicBezTo>
                  <a:pt x="2714" y="990"/>
                  <a:pt x="2714" y="990"/>
                  <a:pt x="2714" y="990"/>
                </a:cubicBezTo>
                <a:cubicBezTo>
                  <a:pt x="2714" y="939"/>
                  <a:pt x="2673" y="898"/>
                  <a:pt x="2622" y="898"/>
                </a:cubicBezTo>
                <a:cubicBezTo>
                  <a:pt x="2572" y="898"/>
                  <a:pt x="2530" y="939"/>
                  <a:pt x="2530" y="990"/>
                </a:cubicBezTo>
                <a:cubicBezTo>
                  <a:pt x="2530" y="1336"/>
                  <a:pt x="2530" y="1336"/>
                  <a:pt x="2530" y="1336"/>
                </a:cubicBezTo>
                <a:cubicBezTo>
                  <a:pt x="2522" y="1379"/>
                  <a:pt x="2485" y="1410"/>
                  <a:pt x="2441" y="1410"/>
                </a:cubicBezTo>
                <a:cubicBezTo>
                  <a:pt x="2395" y="1410"/>
                  <a:pt x="2357" y="1377"/>
                  <a:pt x="2350" y="1333"/>
                </a:cubicBezTo>
                <a:cubicBezTo>
                  <a:pt x="2350" y="1203"/>
                  <a:pt x="2350" y="1203"/>
                  <a:pt x="2350" y="1203"/>
                </a:cubicBezTo>
                <a:cubicBezTo>
                  <a:pt x="2350" y="1202"/>
                  <a:pt x="2350" y="1202"/>
                  <a:pt x="2350" y="1202"/>
                </a:cubicBezTo>
                <a:cubicBezTo>
                  <a:pt x="2350" y="1152"/>
                  <a:pt x="2309" y="1111"/>
                  <a:pt x="2258" y="1111"/>
                </a:cubicBezTo>
                <a:cubicBezTo>
                  <a:pt x="2208" y="1111"/>
                  <a:pt x="2167" y="1152"/>
                  <a:pt x="2167" y="1202"/>
                </a:cubicBezTo>
                <a:cubicBezTo>
                  <a:pt x="2167" y="1392"/>
                  <a:pt x="2167" y="1392"/>
                  <a:pt x="2167" y="1392"/>
                </a:cubicBezTo>
                <a:cubicBezTo>
                  <a:pt x="2153" y="1426"/>
                  <a:pt x="2120" y="1450"/>
                  <a:pt x="2082" y="1450"/>
                </a:cubicBezTo>
                <a:cubicBezTo>
                  <a:pt x="2042" y="1450"/>
                  <a:pt x="2008" y="1425"/>
                  <a:pt x="1995" y="1389"/>
                </a:cubicBezTo>
                <a:cubicBezTo>
                  <a:pt x="1995" y="1066"/>
                  <a:pt x="1995" y="1066"/>
                  <a:pt x="1995" y="1066"/>
                </a:cubicBezTo>
                <a:cubicBezTo>
                  <a:pt x="1995" y="1066"/>
                  <a:pt x="1995" y="1066"/>
                  <a:pt x="1995" y="1066"/>
                </a:cubicBezTo>
                <a:cubicBezTo>
                  <a:pt x="1995" y="1015"/>
                  <a:pt x="1954" y="974"/>
                  <a:pt x="1904" y="974"/>
                </a:cubicBezTo>
                <a:cubicBezTo>
                  <a:pt x="1853" y="974"/>
                  <a:pt x="1812" y="1015"/>
                  <a:pt x="1812" y="1066"/>
                </a:cubicBezTo>
                <a:cubicBezTo>
                  <a:pt x="1812" y="1211"/>
                  <a:pt x="1812" y="1211"/>
                  <a:pt x="1812" y="1211"/>
                </a:cubicBezTo>
                <a:cubicBezTo>
                  <a:pt x="1806" y="1257"/>
                  <a:pt x="1768" y="1292"/>
                  <a:pt x="1721" y="1292"/>
                </a:cubicBezTo>
                <a:cubicBezTo>
                  <a:pt x="1679" y="1292"/>
                  <a:pt x="1643" y="1264"/>
                  <a:pt x="1633" y="1225"/>
                </a:cubicBezTo>
                <a:cubicBezTo>
                  <a:pt x="1633" y="711"/>
                  <a:pt x="1633" y="711"/>
                  <a:pt x="1633" y="711"/>
                </a:cubicBezTo>
                <a:cubicBezTo>
                  <a:pt x="1633" y="711"/>
                  <a:pt x="1633" y="711"/>
                  <a:pt x="1633" y="711"/>
                </a:cubicBezTo>
                <a:cubicBezTo>
                  <a:pt x="1633" y="661"/>
                  <a:pt x="1592" y="619"/>
                  <a:pt x="1541" y="619"/>
                </a:cubicBezTo>
                <a:cubicBezTo>
                  <a:pt x="1490" y="619"/>
                  <a:pt x="1449" y="661"/>
                  <a:pt x="1449" y="711"/>
                </a:cubicBezTo>
                <a:cubicBezTo>
                  <a:pt x="1449" y="790"/>
                  <a:pt x="1449" y="790"/>
                  <a:pt x="1449" y="790"/>
                </a:cubicBezTo>
                <a:cubicBezTo>
                  <a:pt x="1444" y="836"/>
                  <a:pt x="1405" y="872"/>
                  <a:pt x="1358" y="872"/>
                </a:cubicBezTo>
                <a:cubicBezTo>
                  <a:pt x="1316" y="872"/>
                  <a:pt x="1281" y="843"/>
                  <a:pt x="1270" y="805"/>
                </a:cubicBezTo>
                <a:cubicBezTo>
                  <a:pt x="1270" y="547"/>
                  <a:pt x="1270" y="547"/>
                  <a:pt x="1270" y="547"/>
                </a:cubicBezTo>
                <a:cubicBezTo>
                  <a:pt x="1270" y="547"/>
                  <a:pt x="1270" y="547"/>
                  <a:pt x="1270" y="547"/>
                </a:cubicBezTo>
                <a:cubicBezTo>
                  <a:pt x="1270" y="496"/>
                  <a:pt x="1229" y="455"/>
                  <a:pt x="1178" y="455"/>
                </a:cubicBezTo>
                <a:cubicBezTo>
                  <a:pt x="1128" y="455"/>
                  <a:pt x="1087" y="496"/>
                  <a:pt x="1087" y="547"/>
                </a:cubicBezTo>
                <a:cubicBezTo>
                  <a:pt x="1087" y="1130"/>
                  <a:pt x="1087" y="1130"/>
                  <a:pt x="1087" y="1130"/>
                </a:cubicBezTo>
                <a:cubicBezTo>
                  <a:pt x="1084" y="1178"/>
                  <a:pt x="1044" y="1216"/>
                  <a:pt x="995" y="1216"/>
                </a:cubicBezTo>
                <a:cubicBezTo>
                  <a:pt x="947" y="1216"/>
                  <a:pt x="908" y="1180"/>
                  <a:pt x="904" y="1133"/>
                </a:cubicBezTo>
                <a:cubicBezTo>
                  <a:pt x="904" y="1069"/>
                  <a:pt x="904" y="1069"/>
                  <a:pt x="904" y="1069"/>
                </a:cubicBezTo>
                <a:cubicBezTo>
                  <a:pt x="904" y="1069"/>
                  <a:pt x="904" y="1069"/>
                  <a:pt x="904" y="1069"/>
                </a:cubicBezTo>
                <a:cubicBezTo>
                  <a:pt x="904" y="1018"/>
                  <a:pt x="863" y="977"/>
                  <a:pt x="812" y="977"/>
                </a:cubicBezTo>
                <a:cubicBezTo>
                  <a:pt x="762" y="977"/>
                  <a:pt x="721" y="1018"/>
                  <a:pt x="721" y="1069"/>
                </a:cubicBezTo>
                <a:cubicBezTo>
                  <a:pt x="721" y="1401"/>
                  <a:pt x="721" y="1401"/>
                  <a:pt x="721" y="1401"/>
                </a:cubicBezTo>
                <a:cubicBezTo>
                  <a:pt x="710" y="1440"/>
                  <a:pt x="674" y="1468"/>
                  <a:pt x="632" y="1468"/>
                </a:cubicBezTo>
                <a:cubicBezTo>
                  <a:pt x="591" y="1468"/>
                  <a:pt x="556" y="1441"/>
                  <a:pt x="545" y="1404"/>
                </a:cubicBezTo>
                <a:cubicBezTo>
                  <a:pt x="545" y="1285"/>
                  <a:pt x="545" y="1285"/>
                  <a:pt x="545" y="1285"/>
                </a:cubicBezTo>
                <a:cubicBezTo>
                  <a:pt x="545" y="1285"/>
                  <a:pt x="545" y="1285"/>
                  <a:pt x="545" y="1285"/>
                </a:cubicBezTo>
                <a:cubicBezTo>
                  <a:pt x="545" y="1234"/>
                  <a:pt x="504" y="1193"/>
                  <a:pt x="453" y="1193"/>
                </a:cubicBezTo>
                <a:cubicBezTo>
                  <a:pt x="402" y="1193"/>
                  <a:pt x="361" y="1234"/>
                  <a:pt x="361" y="1285"/>
                </a:cubicBezTo>
                <a:cubicBezTo>
                  <a:pt x="361" y="1387"/>
                  <a:pt x="361" y="1387"/>
                  <a:pt x="361" y="1387"/>
                </a:cubicBezTo>
                <a:cubicBezTo>
                  <a:pt x="355" y="1431"/>
                  <a:pt x="317" y="1465"/>
                  <a:pt x="271" y="1465"/>
                </a:cubicBezTo>
                <a:cubicBezTo>
                  <a:pt x="220" y="1465"/>
                  <a:pt x="179" y="1424"/>
                  <a:pt x="179" y="1373"/>
                </a:cubicBezTo>
                <a:cubicBezTo>
                  <a:pt x="179" y="802"/>
                  <a:pt x="179" y="802"/>
                  <a:pt x="179" y="802"/>
                </a:cubicBezTo>
                <a:cubicBezTo>
                  <a:pt x="179" y="802"/>
                  <a:pt x="179" y="802"/>
                  <a:pt x="179" y="802"/>
                </a:cubicBezTo>
                <a:cubicBezTo>
                  <a:pt x="179" y="751"/>
                  <a:pt x="138" y="710"/>
                  <a:pt x="87" y="710"/>
                </a:cubicBezTo>
                <a:cubicBezTo>
                  <a:pt x="49" y="710"/>
                  <a:pt x="17" y="733"/>
                  <a:pt x="3" y="766"/>
                </a:cubicBezTo>
                <a:cubicBezTo>
                  <a:pt x="0" y="2976"/>
                  <a:pt x="0" y="2976"/>
                  <a:pt x="0" y="2976"/>
                </a:cubicBezTo>
                <a:cubicBezTo>
                  <a:pt x="9603" y="2976"/>
                  <a:pt x="9603" y="2976"/>
                  <a:pt x="9603" y="2976"/>
                </a:cubicBezTo>
                <a:cubicBezTo>
                  <a:pt x="9603" y="1976"/>
                  <a:pt x="9603" y="916"/>
                  <a:pt x="9603" y="711"/>
                </a:cubicBezTo>
                <a:cubicBezTo>
                  <a:pt x="9603" y="711"/>
                  <a:pt x="9603" y="711"/>
                  <a:pt x="9603" y="711"/>
                </a:cubicBezTo>
                <a:cubicBezTo>
                  <a:pt x="9603" y="661"/>
                  <a:pt x="9562" y="619"/>
                  <a:pt x="9512" y="619"/>
                </a:cubicBezTo>
                <a:cubicBezTo>
                  <a:pt x="9461" y="619"/>
                  <a:pt x="9420" y="661"/>
                  <a:pt x="9420" y="711"/>
                </a:cubicBezTo>
                <a:cubicBezTo>
                  <a:pt x="9420" y="790"/>
                  <a:pt x="9420" y="790"/>
                  <a:pt x="9420" y="790"/>
                </a:cubicBezTo>
                <a:cubicBezTo>
                  <a:pt x="9415" y="836"/>
                  <a:pt x="9376" y="872"/>
                  <a:pt x="9329" y="872"/>
                </a:cubicBezTo>
                <a:cubicBezTo>
                  <a:pt x="9287" y="872"/>
                  <a:pt x="9251" y="843"/>
                  <a:pt x="9240" y="805"/>
                </a:cubicBezTo>
                <a:cubicBezTo>
                  <a:pt x="9240" y="547"/>
                  <a:pt x="9240" y="547"/>
                  <a:pt x="9240" y="547"/>
                </a:cubicBezTo>
                <a:cubicBezTo>
                  <a:pt x="9240" y="547"/>
                  <a:pt x="9240" y="547"/>
                  <a:pt x="9240" y="547"/>
                </a:cubicBezTo>
                <a:cubicBezTo>
                  <a:pt x="9240" y="496"/>
                  <a:pt x="9199" y="455"/>
                  <a:pt x="9149" y="455"/>
                </a:cubicBezTo>
                <a:cubicBezTo>
                  <a:pt x="9098" y="455"/>
                  <a:pt x="9057" y="496"/>
                  <a:pt x="9057" y="547"/>
                </a:cubicBezTo>
                <a:cubicBezTo>
                  <a:pt x="9057" y="1130"/>
                  <a:pt x="9057" y="1130"/>
                  <a:pt x="9057" y="1130"/>
                </a:cubicBezTo>
                <a:cubicBezTo>
                  <a:pt x="9054" y="1178"/>
                  <a:pt x="9014" y="1216"/>
                  <a:pt x="8966" y="1216"/>
                </a:cubicBezTo>
                <a:cubicBezTo>
                  <a:pt x="8918" y="1216"/>
                  <a:pt x="8879" y="1180"/>
                  <a:pt x="8874" y="1133"/>
                </a:cubicBezTo>
                <a:cubicBezTo>
                  <a:pt x="8874" y="1069"/>
                  <a:pt x="8874" y="1069"/>
                  <a:pt x="8874" y="1069"/>
                </a:cubicBezTo>
                <a:cubicBezTo>
                  <a:pt x="8874" y="1069"/>
                  <a:pt x="8874" y="1069"/>
                  <a:pt x="8874" y="1069"/>
                </a:cubicBezTo>
                <a:cubicBezTo>
                  <a:pt x="8874" y="1018"/>
                  <a:pt x="8833" y="977"/>
                  <a:pt x="8783" y="977"/>
                </a:cubicBezTo>
                <a:cubicBezTo>
                  <a:pt x="8732" y="977"/>
                  <a:pt x="8691" y="1018"/>
                  <a:pt x="8691" y="1069"/>
                </a:cubicBezTo>
                <a:cubicBezTo>
                  <a:pt x="8691" y="1401"/>
                  <a:pt x="8691" y="1401"/>
                  <a:pt x="8691" y="1401"/>
                </a:cubicBezTo>
                <a:cubicBezTo>
                  <a:pt x="8680" y="1440"/>
                  <a:pt x="8645" y="1468"/>
                  <a:pt x="8603" y="1468"/>
                </a:cubicBezTo>
                <a:cubicBezTo>
                  <a:pt x="8562" y="1468"/>
                  <a:pt x="8527" y="1441"/>
                  <a:pt x="8515" y="1404"/>
                </a:cubicBezTo>
                <a:cubicBezTo>
                  <a:pt x="8515" y="1285"/>
                  <a:pt x="8515" y="1285"/>
                  <a:pt x="8515" y="1285"/>
                </a:cubicBezTo>
                <a:cubicBezTo>
                  <a:pt x="8515" y="1285"/>
                  <a:pt x="8515" y="1285"/>
                  <a:pt x="8515" y="1285"/>
                </a:cubicBezTo>
                <a:cubicBezTo>
                  <a:pt x="8515" y="1234"/>
                  <a:pt x="8474" y="1193"/>
                  <a:pt x="8424" y="1193"/>
                </a:cubicBezTo>
                <a:cubicBezTo>
                  <a:pt x="8373" y="1193"/>
                  <a:pt x="8332" y="1234"/>
                  <a:pt x="8332" y="1285"/>
                </a:cubicBezTo>
                <a:cubicBezTo>
                  <a:pt x="8332" y="1387"/>
                  <a:pt x="8332" y="1387"/>
                  <a:pt x="8332" y="1387"/>
                </a:cubicBezTo>
                <a:cubicBezTo>
                  <a:pt x="8325" y="1431"/>
                  <a:pt x="8287" y="1465"/>
                  <a:pt x="8241" y="1465"/>
                </a:cubicBezTo>
                <a:cubicBezTo>
                  <a:pt x="8191" y="1465"/>
                  <a:pt x="8150" y="1424"/>
                  <a:pt x="8150" y="1373"/>
                </a:cubicBezTo>
                <a:cubicBezTo>
                  <a:pt x="8150" y="802"/>
                  <a:pt x="8150" y="802"/>
                  <a:pt x="8150" y="802"/>
                </a:cubicBezTo>
                <a:cubicBezTo>
                  <a:pt x="8150" y="802"/>
                  <a:pt x="8150" y="802"/>
                  <a:pt x="8150" y="802"/>
                </a:cubicBezTo>
                <a:cubicBezTo>
                  <a:pt x="8150" y="751"/>
                  <a:pt x="8109" y="710"/>
                  <a:pt x="8058" y="710"/>
                </a:cubicBezTo>
                <a:cubicBezTo>
                  <a:pt x="8007" y="710"/>
                  <a:pt x="7966" y="751"/>
                  <a:pt x="7966" y="802"/>
                </a:cubicBezTo>
                <a:cubicBezTo>
                  <a:pt x="7966" y="1638"/>
                  <a:pt x="7966" y="1638"/>
                  <a:pt x="7966" y="1638"/>
                </a:cubicBezTo>
                <a:cubicBezTo>
                  <a:pt x="7953" y="1672"/>
                  <a:pt x="7920" y="1697"/>
                  <a:pt x="7880" y="1697"/>
                </a:cubicBezTo>
                <a:cubicBezTo>
                  <a:pt x="7833" y="1697"/>
                  <a:pt x="7793" y="1661"/>
                  <a:pt x="7789" y="1614"/>
                </a:cubicBezTo>
                <a:cubicBezTo>
                  <a:pt x="7789" y="1146"/>
                  <a:pt x="7789" y="1146"/>
                  <a:pt x="7789" y="1146"/>
                </a:cubicBezTo>
                <a:cubicBezTo>
                  <a:pt x="7789" y="1146"/>
                  <a:pt x="7789" y="1146"/>
                  <a:pt x="7789" y="1146"/>
                </a:cubicBezTo>
                <a:cubicBezTo>
                  <a:pt x="7789" y="1095"/>
                  <a:pt x="7748" y="1054"/>
                  <a:pt x="7697" y="1054"/>
                </a:cubicBezTo>
                <a:cubicBezTo>
                  <a:pt x="7647" y="1054"/>
                  <a:pt x="7606" y="1095"/>
                  <a:pt x="7606" y="1146"/>
                </a:cubicBezTo>
                <a:cubicBezTo>
                  <a:pt x="7606" y="1268"/>
                  <a:pt x="7606" y="1268"/>
                  <a:pt x="7606" y="1268"/>
                </a:cubicBezTo>
                <a:cubicBezTo>
                  <a:pt x="7602" y="1315"/>
                  <a:pt x="7562" y="1351"/>
                  <a:pt x="7514" y="1351"/>
                </a:cubicBezTo>
                <a:cubicBezTo>
                  <a:pt x="7467" y="1351"/>
                  <a:pt x="7427" y="1315"/>
                  <a:pt x="7423" y="1268"/>
                </a:cubicBezTo>
                <a:cubicBezTo>
                  <a:pt x="7423" y="990"/>
                  <a:pt x="7423" y="990"/>
                  <a:pt x="7423" y="990"/>
                </a:cubicBezTo>
                <a:cubicBezTo>
                  <a:pt x="7423" y="990"/>
                  <a:pt x="7423" y="990"/>
                  <a:pt x="7423" y="990"/>
                </a:cubicBezTo>
                <a:cubicBezTo>
                  <a:pt x="7423" y="939"/>
                  <a:pt x="7382" y="898"/>
                  <a:pt x="7331" y="898"/>
                </a:cubicBezTo>
                <a:cubicBezTo>
                  <a:pt x="7281" y="898"/>
                  <a:pt x="7240" y="939"/>
                  <a:pt x="7240" y="990"/>
                </a:cubicBezTo>
                <a:cubicBezTo>
                  <a:pt x="7240" y="1336"/>
                  <a:pt x="7240" y="1336"/>
                  <a:pt x="7240" y="1336"/>
                </a:cubicBezTo>
                <a:cubicBezTo>
                  <a:pt x="7231" y="1379"/>
                  <a:pt x="7194" y="1410"/>
                  <a:pt x="7150" y="1410"/>
                </a:cubicBezTo>
                <a:cubicBezTo>
                  <a:pt x="7104" y="1410"/>
                  <a:pt x="7066" y="1377"/>
                  <a:pt x="7059" y="1333"/>
                </a:cubicBezTo>
                <a:cubicBezTo>
                  <a:pt x="7059" y="1203"/>
                  <a:pt x="7059" y="1203"/>
                  <a:pt x="7059" y="1203"/>
                </a:cubicBezTo>
                <a:cubicBezTo>
                  <a:pt x="7059" y="1202"/>
                  <a:pt x="7059" y="1202"/>
                  <a:pt x="7059" y="1202"/>
                </a:cubicBezTo>
                <a:cubicBezTo>
                  <a:pt x="7059" y="1152"/>
                  <a:pt x="7018" y="1111"/>
                  <a:pt x="6968" y="1111"/>
                </a:cubicBezTo>
                <a:cubicBezTo>
                  <a:pt x="6917" y="1111"/>
                  <a:pt x="6876" y="1152"/>
                  <a:pt x="6876" y="1202"/>
                </a:cubicBezTo>
                <a:cubicBezTo>
                  <a:pt x="6876" y="1392"/>
                  <a:pt x="6876" y="1392"/>
                  <a:pt x="6876" y="1392"/>
                </a:cubicBezTo>
                <a:close/>
                <a:moveTo>
                  <a:pt x="5068" y="1649"/>
                </a:moveTo>
                <a:cubicBezTo>
                  <a:pt x="5068" y="2072"/>
                  <a:pt x="5068" y="2072"/>
                  <a:pt x="5068" y="2072"/>
                </a:cubicBezTo>
                <a:cubicBezTo>
                  <a:pt x="5068" y="2072"/>
                  <a:pt x="5068" y="2072"/>
                  <a:pt x="5068" y="2072"/>
                </a:cubicBezTo>
                <a:cubicBezTo>
                  <a:pt x="5068" y="2123"/>
                  <a:pt x="5027" y="2165"/>
                  <a:pt x="4976" y="2165"/>
                </a:cubicBezTo>
                <a:cubicBezTo>
                  <a:pt x="4940" y="2165"/>
                  <a:pt x="4908" y="2143"/>
                  <a:pt x="4893" y="2113"/>
                </a:cubicBezTo>
                <a:cubicBezTo>
                  <a:pt x="4894" y="1608"/>
                  <a:pt x="4894" y="1608"/>
                  <a:pt x="4894" y="1608"/>
                </a:cubicBezTo>
                <a:cubicBezTo>
                  <a:pt x="4909" y="1578"/>
                  <a:pt x="4940" y="1557"/>
                  <a:pt x="4976" y="1557"/>
                </a:cubicBezTo>
                <a:cubicBezTo>
                  <a:pt x="5027" y="1557"/>
                  <a:pt x="5068" y="1598"/>
                  <a:pt x="5068" y="1649"/>
                </a:cubicBezTo>
                <a:cubicBezTo>
                  <a:pt x="5068" y="1649"/>
                  <a:pt x="5068" y="1649"/>
                  <a:pt x="5068" y="1649"/>
                </a:cubicBezTo>
                <a:close/>
                <a:moveTo>
                  <a:pt x="4982" y="2275"/>
                </a:moveTo>
                <a:cubicBezTo>
                  <a:pt x="5033" y="2275"/>
                  <a:pt x="5074" y="2316"/>
                  <a:pt x="5074" y="2367"/>
                </a:cubicBezTo>
                <a:cubicBezTo>
                  <a:pt x="5074" y="2418"/>
                  <a:pt x="5033" y="2459"/>
                  <a:pt x="4982" y="2459"/>
                </a:cubicBezTo>
                <a:cubicBezTo>
                  <a:pt x="4940" y="2459"/>
                  <a:pt x="4904" y="2430"/>
                  <a:pt x="4893" y="2392"/>
                </a:cubicBezTo>
                <a:cubicBezTo>
                  <a:pt x="4893" y="2342"/>
                  <a:pt x="4893" y="2342"/>
                  <a:pt x="4893" y="2342"/>
                </a:cubicBezTo>
                <a:cubicBezTo>
                  <a:pt x="4904" y="2303"/>
                  <a:pt x="4940" y="2275"/>
                  <a:pt x="4982" y="2275"/>
                </a:cubicBezTo>
                <a:close/>
                <a:moveTo>
                  <a:pt x="5715" y="1306"/>
                </a:moveTo>
                <a:cubicBezTo>
                  <a:pt x="5766" y="1306"/>
                  <a:pt x="5807" y="1347"/>
                  <a:pt x="5807" y="1398"/>
                </a:cubicBezTo>
                <a:cubicBezTo>
                  <a:pt x="5807" y="1448"/>
                  <a:pt x="5766" y="1490"/>
                  <a:pt x="5715" y="1490"/>
                </a:cubicBezTo>
                <a:cubicBezTo>
                  <a:pt x="5665" y="1490"/>
                  <a:pt x="5623" y="1448"/>
                  <a:pt x="5623" y="1398"/>
                </a:cubicBezTo>
                <a:cubicBezTo>
                  <a:pt x="5623" y="1347"/>
                  <a:pt x="5665" y="1306"/>
                  <a:pt x="5715" y="1306"/>
                </a:cubicBezTo>
                <a:close/>
                <a:moveTo>
                  <a:pt x="5807" y="1664"/>
                </a:moveTo>
                <a:cubicBezTo>
                  <a:pt x="5807" y="1902"/>
                  <a:pt x="5807" y="1902"/>
                  <a:pt x="5807" y="1902"/>
                </a:cubicBezTo>
                <a:cubicBezTo>
                  <a:pt x="5807" y="1953"/>
                  <a:pt x="5766" y="1994"/>
                  <a:pt x="5715" y="1994"/>
                </a:cubicBezTo>
                <a:cubicBezTo>
                  <a:pt x="5665" y="1994"/>
                  <a:pt x="5623" y="1953"/>
                  <a:pt x="5623" y="1902"/>
                </a:cubicBezTo>
                <a:cubicBezTo>
                  <a:pt x="5623" y="1902"/>
                  <a:pt x="5623" y="1902"/>
                  <a:pt x="5623" y="1902"/>
                </a:cubicBezTo>
                <a:cubicBezTo>
                  <a:pt x="5623" y="1664"/>
                  <a:pt x="5623" y="1664"/>
                  <a:pt x="5623" y="1664"/>
                </a:cubicBezTo>
                <a:cubicBezTo>
                  <a:pt x="5623" y="1664"/>
                  <a:pt x="5623" y="1664"/>
                  <a:pt x="5623" y="1664"/>
                </a:cubicBezTo>
                <a:cubicBezTo>
                  <a:pt x="5623" y="1613"/>
                  <a:pt x="5665" y="1572"/>
                  <a:pt x="5715" y="1572"/>
                </a:cubicBezTo>
                <a:cubicBezTo>
                  <a:pt x="5766" y="1572"/>
                  <a:pt x="5807" y="1613"/>
                  <a:pt x="5807" y="1664"/>
                </a:cubicBezTo>
                <a:close/>
                <a:moveTo>
                  <a:pt x="6060" y="966"/>
                </a:moveTo>
                <a:cubicBezTo>
                  <a:pt x="6111" y="966"/>
                  <a:pt x="6152" y="1007"/>
                  <a:pt x="6152" y="1058"/>
                </a:cubicBezTo>
                <a:cubicBezTo>
                  <a:pt x="6152" y="1109"/>
                  <a:pt x="6111" y="1150"/>
                  <a:pt x="6060" y="1150"/>
                </a:cubicBezTo>
                <a:cubicBezTo>
                  <a:pt x="6010" y="1150"/>
                  <a:pt x="5968" y="1109"/>
                  <a:pt x="5968" y="1058"/>
                </a:cubicBezTo>
                <a:cubicBezTo>
                  <a:pt x="5968" y="1007"/>
                  <a:pt x="6010" y="966"/>
                  <a:pt x="6060" y="966"/>
                </a:cubicBezTo>
                <a:close/>
                <a:moveTo>
                  <a:pt x="6521" y="1474"/>
                </a:moveTo>
                <a:cubicBezTo>
                  <a:pt x="6521" y="1712"/>
                  <a:pt x="6521" y="1712"/>
                  <a:pt x="6521" y="1712"/>
                </a:cubicBezTo>
                <a:cubicBezTo>
                  <a:pt x="6521" y="1763"/>
                  <a:pt x="6479" y="1805"/>
                  <a:pt x="6429" y="1805"/>
                </a:cubicBezTo>
                <a:cubicBezTo>
                  <a:pt x="6378" y="1805"/>
                  <a:pt x="6337" y="1763"/>
                  <a:pt x="6337" y="1712"/>
                </a:cubicBezTo>
                <a:cubicBezTo>
                  <a:pt x="6337" y="1712"/>
                  <a:pt x="6337" y="1712"/>
                  <a:pt x="6337" y="1712"/>
                </a:cubicBezTo>
                <a:cubicBezTo>
                  <a:pt x="6337" y="1474"/>
                  <a:pt x="6337" y="1474"/>
                  <a:pt x="6337" y="1474"/>
                </a:cubicBezTo>
                <a:cubicBezTo>
                  <a:pt x="6337" y="1474"/>
                  <a:pt x="6337" y="1474"/>
                  <a:pt x="6337" y="1474"/>
                </a:cubicBezTo>
                <a:cubicBezTo>
                  <a:pt x="6337" y="1423"/>
                  <a:pt x="6378" y="1382"/>
                  <a:pt x="6429" y="1382"/>
                </a:cubicBezTo>
                <a:cubicBezTo>
                  <a:pt x="6479" y="1382"/>
                  <a:pt x="6521" y="1423"/>
                  <a:pt x="6521" y="1474"/>
                </a:cubicBezTo>
                <a:close/>
                <a:moveTo>
                  <a:pt x="6429" y="1881"/>
                </a:moveTo>
                <a:cubicBezTo>
                  <a:pt x="6479" y="1881"/>
                  <a:pt x="6521" y="1922"/>
                  <a:pt x="6521" y="1973"/>
                </a:cubicBezTo>
                <a:cubicBezTo>
                  <a:pt x="6521" y="2024"/>
                  <a:pt x="6479" y="2065"/>
                  <a:pt x="6429" y="2065"/>
                </a:cubicBezTo>
                <a:cubicBezTo>
                  <a:pt x="6378" y="2065"/>
                  <a:pt x="6337" y="2024"/>
                  <a:pt x="6337" y="1973"/>
                </a:cubicBezTo>
                <a:cubicBezTo>
                  <a:pt x="6337" y="1922"/>
                  <a:pt x="6378" y="1881"/>
                  <a:pt x="6429" y="1881"/>
                </a:cubicBezTo>
                <a:close/>
                <a:moveTo>
                  <a:pt x="7150" y="1487"/>
                </a:moveTo>
                <a:cubicBezTo>
                  <a:pt x="7201" y="1487"/>
                  <a:pt x="7242" y="1528"/>
                  <a:pt x="7242" y="1579"/>
                </a:cubicBezTo>
                <a:cubicBezTo>
                  <a:pt x="7242" y="1630"/>
                  <a:pt x="7201" y="1671"/>
                  <a:pt x="7150" y="1671"/>
                </a:cubicBezTo>
                <a:cubicBezTo>
                  <a:pt x="7100" y="1671"/>
                  <a:pt x="7058" y="1630"/>
                  <a:pt x="7058" y="1579"/>
                </a:cubicBezTo>
                <a:cubicBezTo>
                  <a:pt x="7058" y="1528"/>
                  <a:pt x="7100" y="1487"/>
                  <a:pt x="7150" y="1487"/>
                </a:cubicBezTo>
                <a:close/>
                <a:moveTo>
                  <a:pt x="7596" y="1520"/>
                </a:moveTo>
                <a:cubicBezTo>
                  <a:pt x="7596" y="1759"/>
                  <a:pt x="7596" y="1759"/>
                  <a:pt x="7596" y="1759"/>
                </a:cubicBezTo>
                <a:cubicBezTo>
                  <a:pt x="7596" y="1809"/>
                  <a:pt x="7555" y="1851"/>
                  <a:pt x="7504" y="1851"/>
                </a:cubicBezTo>
                <a:cubicBezTo>
                  <a:pt x="7453" y="1851"/>
                  <a:pt x="7412" y="1809"/>
                  <a:pt x="7412" y="1758"/>
                </a:cubicBezTo>
                <a:cubicBezTo>
                  <a:pt x="7412" y="1758"/>
                  <a:pt x="7412" y="1758"/>
                  <a:pt x="7412" y="1758"/>
                </a:cubicBezTo>
                <a:cubicBezTo>
                  <a:pt x="7412" y="1520"/>
                  <a:pt x="7412" y="1520"/>
                  <a:pt x="7412" y="1520"/>
                </a:cubicBezTo>
                <a:cubicBezTo>
                  <a:pt x="7412" y="1520"/>
                  <a:pt x="7412" y="1520"/>
                  <a:pt x="7412" y="1520"/>
                </a:cubicBezTo>
                <a:cubicBezTo>
                  <a:pt x="7412" y="1469"/>
                  <a:pt x="7453" y="1428"/>
                  <a:pt x="7504" y="1428"/>
                </a:cubicBezTo>
                <a:cubicBezTo>
                  <a:pt x="7555" y="1428"/>
                  <a:pt x="7596" y="1469"/>
                  <a:pt x="7596" y="1520"/>
                </a:cubicBezTo>
                <a:close/>
                <a:moveTo>
                  <a:pt x="8243" y="2275"/>
                </a:moveTo>
                <a:cubicBezTo>
                  <a:pt x="8294" y="2275"/>
                  <a:pt x="8335" y="2316"/>
                  <a:pt x="8335" y="2367"/>
                </a:cubicBezTo>
                <a:cubicBezTo>
                  <a:pt x="8335" y="2418"/>
                  <a:pt x="8294" y="2459"/>
                  <a:pt x="8243" y="2459"/>
                </a:cubicBezTo>
                <a:cubicBezTo>
                  <a:pt x="8192" y="2459"/>
                  <a:pt x="8151" y="2418"/>
                  <a:pt x="8151" y="2367"/>
                </a:cubicBezTo>
                <a:cubicBezTo>
                  <a:pt x="8151" y="2316"/>
                  <a:pt x="8192" y="2275"/>
                  <a:pt x="8243" y="2275"/>
                </a:cubicBezTo>
                <a:close/>
                <a:moveTo>
                  <a:pt x="8329" y="1649"/>
                </a:moveTo>
                <a:cubicBezTo>
                  <a:pt x="8329" y="2072"/>
                  <a:pt x="8329" y="2072"/>
                  <a:pt x="8329" y="2072"/>
                </a:cubicBezTo>
                <a:cubicBezTo>
                  <a:pt x="8329" y="2072"/>
                  <a:pt x="8329" y="2072"/>
                  <a:pt x="8329" y="2072"/>
                </a:cubicBezTo>
                <a:cubicBezTo>
                  <a:pt x="8329" y="2123"/>
                  <a:pt x="8288" y="2165"/>
                  <a:pt x="8237" y="2165"/>
                </a:cubicBezTo>
                <a:cubicBezTo>
                  <a:pt x="8187" y="2165"/>
                  <a:pt x="8145" y="2123"/>
                  <a:pt x="8145" y="2072"/>
                </a:cubicBezTo>
                <a:cubicBezTo>
                  <a:pt x="8145" y="1649"/>
                  <a:pt x="8145" y="1649"/>
                  <a:pt x="8145" y="1649"/>
                </a:cubicBezTo>
                <a:cubicBezTo>
                  <a:pt x="8145" y="1598"/>
                  <a:pt x="8187" y="1557"/>
                  <a:pt x="8237" y="1557"/>
                </a:cubicBezTo>
                <a:cubicBezTo>
                  <a:pt x="8288" y="1557"/>
                  <a:pt x="8329" y="1598"/>
                  <a:pt x="8329" y="1649"/>
                </a:cubicBezTo>
                <a:cubicBezTo>
                  <a:pt x="8329" y="1649"/>
                  <a:pt x="8329" y="1649"/>
                  <a:pt x="8329" y="1649"/>
                </a:cubicBezTo>
                <a:close/>
                <a:moveTo>
                  <a:pt x="9069" y="1664"/>
                </a:moveTo>
                <a:cubicBezTo>
                  <a:pt x="9069" y="1902"/>
                  <a:pt x="9069" y="1902"/>
                  <a:pt x="9069" y="1902"/>
                </a:cubicBezTo>
                <a:cubicBezTo>
                  <a:pt x="9069" y="1953"/>
                  <a:pt x="9027" y="1994"/>
                  <a:pt x="8977" y="1994"/>
                </a:cubicBezTo>
                <a:cubicBezTo>
                  <a:pt x="8926" y="1994"/>
                  <a:pt x="8884" y="1953"/>
                  <a:pt x="8884" y="1902"/>
                </a:cubicBezTo>
                <a:cubicBezTo>
                  <a:pt x="8884" y="1902"/>
                  <a:pt x="8884" y="1902"/>
                  <a:pt x="8884" y="1902"/>
                </a:cubicBezTo>
                <a:cubicBezTo>
                  <a:pt x="8884" y="1664"/>
                  <a:pt x="8884" y="1664"/>
                  <a:pt x="8884" y="1664"/>
                </a:cubicBezTo>
                <a:cubicBezTo>
                  <a:pt x="8884" y="1664"/>
                  <a:pt x="8884" y="1664"/>
                  <a:pt x="8884" y="1664"/>
                </a:cubicBezTo>
                <a:cubicBezTo>
                  <a:pt x="8884" y="1613"/>
                  <a:pt x="8926" y="1572"/>
                  <a:pt x="8977" y="1572"/>
                </a:cubicBezTo>
                <a:cubicBezTo>
                  <a:pt x="9027" y="1572"/>
                  <a:pt x="9069" y="1613"/>
                  <a:pt x="9069" y="1664"/>
                </a:cubicBezTo>
                <a:close/>
                <a:moveTo>
                  <a:pt x="8977" y="1306"/>
                </a:moveTo>
                <a:cubicBezTo>
                  <a:pt x="9027" y="1306"/>
                  <a:pt x="9069" y="1347"/>
                  <a:pt x="9069" y="1398"/>
                </a:cubicBezTo>
                <a:cubicBezTo>
                  <a:pt x="9069" y="1448"/>
                  <a:pt x="9027" y="1490"/>
                  <a:pt x="8977" y="1490"/>
                </a:cubicBezTo>
                <a:cubicBezTo>
                  <a:pt x="8926" y="1490"/>
                  <a:pt x="8884" y="1448"/>
                  <a:pt x="8884" y="1398"/>
                </a:cubicBezTo>
                <a:cubicBezTo>
                  <a:pt x="8884" y="1347"/>
                  <a:pt x="8926" y="1306"/>
                  <a:pt x="8977" y="1306"/>
                </a:cubicBezTo>
                <a:close/>
                <a:moveTo>
                  <a:pt x="9322" y="966"/>
                </a:moveTo>
                <a:cubicBezTo>
                  <a:pt x="9372" y="966"/>
                  <a:pt x="9414" y="1007"/>
                  <a:pt x="9414" y="1058"/>
                </a:cubicBezTo>
                <a:cubicBezTo>
                  <a:pt x="9414" y="1109"/>
                  <a:pt x="9372" y="1150"/>
                  <a:pt x="9322" y="1150"/>
                </a:cubicBezTo>
                <a:cubicBezTo>
                  <a:pt x="9271" y="1150"/>
                  <a:pt x="9230" y="1109"/>
                  <a:pt x="9230" y="1058"/>
                </a:cubicBezTo>
                <a:cubicBezTo>
                  <a:pt x="9230" y="1007"/>
                  <a:pt x="9271" y="966"/>
                  <a:pt x="9322" y="966"/>
                </a:cubicBezTo>
                <a:close/>
                <a:moveTo>
                  <a:pt x="4431" y="198"/>
                </a:moveTo>
                <a:cubicBezTo>
                  <a:pt x="4482" y="198"/>
                  <a:pt x="4523" y="240"/>
                  <a:pt x="4523" y="290"/>
                </a:cubicBezTo>
                <a:cubicBezTo>
                  <a:pt x="4523" y="341"/>
                  <a:pt x="4482" y="382"/>
                  <a:pt x="4431" y="382"/>
                </a:cubicBezTo>
                <a:cubicBezTo>
                  <a:pt x="4380" y="382"/>
                  <a:pt x="4339" y="341"/>
                  <a:pt x="4339" y="290"/>
                </a:cubicBezTo>
                <a:cubicBezTo>
                  <a:pt x="4339" y="240"/>
                  <a:pt x="4380" y="198"/>
                  <a:pt x="4431" y="198"/>
                </a:cubicBezTo>
                <a:close/>
                <a:moveTo>
                  <a:pt x="2266" y="201"/>
                </a:moveTo>
                <a:cubicBezTo>
                  <a:pt x="2316" y="201"/>
                  <a:pt x="2358" y="242"/>
                  <a:pt x="2358" y="293"/>
                </a:cubicBezTo>
                <a:cubicBezTo>
                  <a:pt x="2358" y="344"/>
                  <a:pt x="2316" y="385"/>
                  <a:pt x="2266" y="385"/>
                </a:cubicBezTo>
                <a:cubicBezTo>
                  <a:pt x="2215" y="385"/>
                  <a:pt x="2174" y="344"/>
                  <a:pt x="2174" y="293"/>
                </a:cubicBezTo>
                <a:cubicBezTo>
                  <a:pt x="2174" y="242"/>
                  <a:pt x="2215" y="201"/>
                  <a:pt x="2266" y="201"/>
                </a:cubicBezTo>
                <a:close/>
                <a:moveTo>
                  <a:pt x="3715" y="431"/>
                </a:moveTo>
                <a:cubicBezTo>
                  <a:pt x="3766" y="431"/>
                  <a:pt x="3807" y="473"/>
                  <a:pt x="3807" y="523"/>
                </a:cubicBezTo>
                <a:cubicBezTo>
                  <a:pt x="3807" y="574"/>
                  <a:pt x="3766" y="615"/>
                  <a:pt x="3715" y="615"/>
                </a:cubicBezTo>
                <a:cubicBezTo>
                  <a:pt x="3664" y="615"/>
                  <a:pt x="3623" y="574"/>
                  <a:pt x="3623" y="523"/>
                </a:cubicBezTo>
                <a:cubicBezTo>
                  <a:pt x="3623" y="473"/>
                  <a:pt x="3664" y="431"/>
                  <a:pt x="3715" y="431"/>
                </a:cubicBezTo>
                <a:close/>
                <a:moveTo>
                  <a:pt x="3082" y="669"/>
                </a:moveTo>
                <a:cubicBezTo>
                  <a:pt x="3082" y="907"/>
                  <a:pt x="3082" y="907"/>
                  <a:pt x="3082" y="907"/>
                </a:cubicBezTo>
                <a:cubicBezTo>
                  <a:pt x="3082" y="958"/>
                  <a:pt x="3041" y="999"/>
                  <a:pt x="2990" y="999"/>
                </a:cubicBezTo>
                <a:cubicBezTo>
                  <a:pt x="2939" y="999"/>
                  <a:pt x="2898" y="958"/>
                  <a:pt x="2898" y="907"/>
                </a:cubicBezTo>
                <a:cubicBezTo>
                  <a:pt x="2898" y="907"/>
                  <a:pt x="2898" y="907"/>
                  <a:pt x="2898" y="907"/>
                </a:cubicBezTo>
                <a:cubicBezTo>
                  <a:pt x="2898" y="669"/>
                  <a:pt x="2898" y="669"/>
                  <a:pt x="2898" y="669"/>
                </a:cubicBezTo>
                <a:cubicBezTo>
                  <a:pt x="2898" y="669"/>
                  <a:pt x="2898" y="669"/>
                  <a:pt x="2898" y="669"/>
                </a:cubicBezTo>
                <a:cubicBezTo>
                  <a:pt x="2898" y="618"/>
                  <a:pt x="2939" y="577"/>
                  <a:pt x="2990" y="577"/>
                </a:cubicBezTo>
                <a:cubicBezTo>
                  <a:pt x="3041" y="577"/>
                  <a:pt x="3082" y="618"/>
                  <a:pt x="3082" y="669"/>
                </a:cubicBezTo>
                <a:close/>
                <a:moveTo>
                  <a:pt x="3807" y="772"/>
                </a:moveTo>
                <a:cubicBezTo>
                  <a:pt x="3807" y="1011"/>
                  <a:pt x="3807" y="1011"/>
                  <a:pt x="3807" y="1011"/>
                </a:cubicBezTo>
                <a:cubicBezTo>
                  <a:pt x="3807" y="1062"/>
                  <a:pt x="3766" y="1103"/>
                  <a:pt x="3715" y="1103"/>
                </a:cubicBezTo>
                <a:cubicBezTo>
                  <a:pt x="3664" y="1103"/>
                  <a:pt x="3623" y="1062"/>
                  <a:pt x="3623" y="1011"/>
                </a:cubicBezTo>
                <a:cubicBezTo>
                  <a:pt x="3623" y="1011"/>
                  <a:pt x="3623" y="1011"/>
                  <a:pt x="3623" y="1011"/>
                </a:cubicBezTo>
                <a:cubicBezTo>
                  <a:pt x="3623" y="772"/>
                  <a:pt x="3623" y="772"/>
                  <a:pt x="3623" y="772"/>
                </a:cubicBezTo>
                <a:cubicBezTo>
                  <a:pt x="3623" y="772"/>
                  <a:pt x="3623" y="772"/>
                  <a:pt x="3623" y="772"/>
                </a:cubicBezTo>
                <a:cubicBezTo>
                  <a:pt x="3623" y="721"/>
                  <a:pt x="3664" y="680"/>
                  <a:pt x="3715" y="680"/>
                </a:cubicBezTo>
                <a:cubicBezTo>
                  <a:pt x="3766" y="680"/>
                  <a:pt x="3807" y="721"/>
                  <a:pt x="3807" y="772"/>
                </a:cubicBezTo>
                <a:close/>
                <a:moveTo>
                  <a:pt x="1991" y="352"/>
                </a:moveTo>
                <a:cubicBezTo>
                  <a:pt x="1991" y="775"/>
                  <a:pt x="1991" y="775"/>
                  <a:pt x="1991" y="775"/>
                </a:cubicBezTo>
                <a:cubicBezTo>
                  <a:pt x="1991" y="775"/>
                  <a:pt x="1991" y="775"/>
                  <a:pt x="1991" y="775"/>
                </a:cubicBezTo>
                <a:cubicBezTo>
                  <a:pt x="1991" y="826"/>
                  <a:pt x="1950" y="868"/>
                  <a:pt x="1899" y="868"/>
                </a:cubicBezTo>
                <a:cubicBezTo>
                  <a:pt x="1848" y="868"/>
                  <a:pt x="1807" y="826"/>
                  <a:pt x="1807" y="775"/>
                </a:cubicBezTo>
                <a:cubicBezTo>
                  <a:pt x="1807" y="352"/>
                  <a:pt x="1807" y="352"/>
                  <a:pt x="1807" y="352"/>
                </a:cubicBezTo>
                <a:cubicBezTo>
                  <a:pt x="1807" y="301"/>
                  <a:pt x="1848" y="260"/>
                  <a:pt x="1899" y="260"/>
                </a:cubicBezTo>
                <a:cubicBezTo>
                  <a:pt x="1950" y="260"/>
                  <a:pt x="1991" y="301"/>
                  <a:pt x="1991" y="352"/>
                </a:cubicBezTo>
                <a:cubicBezTo>
                  <a:pt x="1991" y="352"/>
                  <a:pt x="1991" y="352"/>
                  <a:pt x="1991" y="352"/>
                </a:cubicBezTo>
                <a:close/>
                <a:moveTo>
                  <a:pt x="1160" y="198"/>
                </a:moveTo>
                <a:cubicBezTo>
                  <a:pt x="1211" y="198"/>
                  <a:pt x="1252" y="240"/>
                  <a:pt x="1252" y="290"/>
                </a:cubicBezTo>
                <a:cubicBezTo>
                  <a:pt x="1252" y="341"/>
                  <a:pt x="1211" y="382"/>
                  <a:pt x="1160" y="382"/>
                </a:cubicBezTo>
                <a:cubicBezTo>
                  <a:pt x="1109" y="382"/>
                  <a:pt x="1068" y="341"/>
                  <a:pt x="1068" y="290"/>
                </a:cubicBezTo>
                <a:cubicBezTo>
                  <a:pt x="1068" y="240"/>
                  <a:pt x="1109" y="198"/>
                  <a:pt x="1160" y="198"/>
                </a:cubicBezTo>
                <a:close/>
                <a:moveTo>
                  <a:pt x="444" y="431"/>
                </a:moveTo>
                <a:cubicBezTo>
                  <a:pt x="495" y="431"/>
                  <a:pt x="536" y="473"/>
                  <a:pt x="536" y="523"/>
                </a:cubicBezTo>
                <a:cubicBezTo>
                  <a:pt x="536" y="574"/>
                  <a:pt x="495" y="615"/>
                  <a:pt x="444" y="615"/>
                </a:cubicBezTo>
                <a:cubicBezTo>
                  <a:pt x="393" y="615"/>
                  <a:pt x="352" y="574"/>
                  <a:pt x="352" y="523"/>
                </a:cubicBezTo>
                <a:cubicBezTo>
                  <a:pt x="352" y="473"/>
                  <a:pt x="393" y="431"/>
                  <a:pt x="444" y="431"/>
                </a:cubicBezTo>
                <a:close/>
                <a:moveTo>
                  <a:pt x="1893" y="0"/>
                </a:moveTo>
                <a:cubicBezTo>
                  <a:pt x="1944" y="0"/>
                  <a:pt x="1985" y="41"/>
                  <a:pt x="1985" y="92"/>
                </a:cubicBezTo>
                <a:cubicBezTo>
                  <a:pt x="1985" y="143"/>
                  <a:pt x="1944" y="184"/>
                  <a:pt x="1893" y="184"/>
                </a:cubicBezTo>
                <a:cubicBezTo>
                  <a:pt x="1842" y="184"/>
                  <a:pt x="1801" y="143"/>
                  <a:pt x="1801" y="92"/>
                </a:cubicBezTo>
                <a:cubicBezTo>
                  <a:pt x="1801" y="41"/>
                  <a:pt x="1842" y="0"/>
                  <a:pt x="1893" y="0"/>
                </a:cubicBezTo>
                <a:close/>
                <a:moveTo>
                  <a:pt x="536" y="772"/>
                </a:moveTo>
                <a:cubicBezTo>
                  <a:pt x="536" y="1011"/>
                  <a:pt x="536" y="1011"/>
                  <a:pt x="536" y="1011"/>
                </a:cubicBezTo>
                <a:cubicBezTo>
                  <a:pt x="536" y="1062"/>
                  <a:pt x="495" y="1103"/>
                  <a:pt x="444" y="1103"/>
                </a:cubicBezTo>
                <a:cubicBezTo>
                  <a:pt x="393" y="1103"/>
                  <a:pt x="352" y="1062"/>
                  <a:pt x="352" y="1011"/>
                </a:cubicBezTo>
                <a:cubicBezTo>
                  <a:pt x="352" y="1011"/>
                  <a:pt x="352" y="1011"/>
                  <a:pt x="352" y="1011"/>
                </a:cubicBezTo>
                <a:cubicBezTo>
                  <a:pt x="352" y="772"/>
                  <a:pt x="352" y="772"/>
                  <a:pt x="352" y="772"/>
                </a:cubicBezTo>
                <a:cubicBezTo>
                  <a:pt x="352" y="772"/>
                  <a:pt x="352" y="772"/>
                  <a:pt x="352" y="772"/>
                </a:cubicBezTo>
                <a:cubicBezTo>
                  <a:pt x="352" y="721"/>
                  <a:pt x="393" y="680"/>
                  <a:pt x="444" y="680"/>
                </a:cubicBezTo>
                <a:cubicBezTo>
                  <a:pt x="495" y="680"/>
                  <a:pt x="536" y="721"/>
                  <a:pt x="536" y="772"/>
                </a:cubicBezTo>
                <a:close/>
                <a:moveTo>
                  <a:pt x="359" y="1649"/>
                </a:moveTo>
                <a:cubicBezTo>
                  <a:pt x="359" y="2072"/>
                  <a:pt x="359" y="2072"/>
                  <a:pt x="359" y="2072"/>
                </a:cubicBezTo>
                <a:cubicBezTo>
                  <a:pt x="359" y="2072"/>
                  <a:pt x="359" y="2072"/>
                  <a:pt x="359" y="2072"/>
                </a:cubicBezTo>
                <a:cubicBezTo>
                  <a:pt x="359" y="2123"/>
                  <a:pt x="318" y="2165"/>
                  <a:pt x="267" y="2165"/>
                </a:cubicBezTo>
                <a:cubicBezTo>
                  <a:pt x="216" y="2165"/>
                  <a:pt x="175" y="2123"/>
                  <a:pt x="175" y="2072"/>
                </a:cubicBezTo>
                <a:cubicBezTo>
                  <a:pt x="175" y="1649"/>
                  <a:pt x="175" y="1649"/>
                  <a:pt x="175" y="1649"/>
                </a:cubicBezTo>
                <a:cubicBezTo>
                  <a:pt x="175" y="1598"/>
                  <a:pt x="216" y="1557"/>
                  <a:pt x="267" y="1557"/>
                </a:cubicBezTo>
                <a:cubicBezTo>
                  <a:pt x="318" y="1557"/>
                  <a:pt x="359" y="1598"/>
                  <a:pt x="359" y="1649"/>
                </a:cubicBezTo>
                <a:cubicBezTo>
                  <a:pt x="359" y="1649"/>
                  <a:pt x="359" y="1649"/>
                  <a:pt x="359" y="1649"/>
                </a:cubicBezTo>
                <a:close/>
                <a:moveTo>
                  <a:pt x="273" y="2275"/>
                </a:moveTo>
                <a:cubicBezTo>
                  <a:pt x="323" y="2275"/>
                  <a:pt x="365" y="2316"/>
                  <a:pt x="365" y="2367"/>
                </a:cubicBezTo>
                <a:cubicBezTo>
                  <a:pt x="365" y="2418"/>
                  <a:pt x="323" y="2459"/>
                  <a:pt x="273" y="2459"/>
                </a:cubicBezTo>
                <a:cubicBezTo>
                  <a:pt x="222" y="2459"/>
                  <a:pt x="181" y="2418"/>
                  <a:pt x="181" y="2367"/>
                </a:cubicBezTo>
                <a:cubicBezTo>
                  <a:pt x="181" y="2316"/>
                  <a:pt x="222" y="2275"/>
                  <a:pt x="273" y="2275"/>
                </a:cubicBezTo>
                <a:close/>
                <a:moveTo>
                  <a:pt x="1006" y="1306"/>
                </a:moveTo>
                <a:cubicBezTo>
                  <a:pt x="1057" y="1306"/>
                  <a:pt x="1098" y="1347"/>
                  <a:pt x="1098" y="1398"/>
                </a:cubicBezTo>
                <a:cubicBezTo>
                  <a:pt x="1098" y="1448"/>
                  <a:pt x="1057" y="1490"/>
                  <a:pt x="1006" y="1490"/>
                </a:cubicBezTo>
                <a:cubicBezTo>
                  <a:pt x="955" y="1490"/>
                  <a:pt x="914" y="1448"/>
                  <a:pt x="914" y="1398"/>
                </a:cubicBezTo>
                <a:cubicBezTo>
                  <a:pt x="914" y="1347"/>
                  <a:pt x="955" y="1306"/>
                  <a:pt x="1006" y="1306"/>
                </a:cubicBezTo>
                <a:close/>
                <a:moveTo>
                  <a:pt x="1098" y="1664"/>
                </a:moveTo>
                <a:cubicBezTo>
                  <a:pt x="1098" y="1902"/>
                  <a:pt x="1098" y="1902"/>
                  <a:pt x="1098" y="1902"/>
                </a:cubicBezTo>
                <a:cubicBezTo>
                  <a:pt x="1098" y="1953"/>
                  <a:pt x="1057" y="1994"/>
                  <a:pt x="1006" y="1994"/>
                </a:cubicBezTo>
                <a:cubicBezTo>
                  <a:pt x="955" y="1994"/>
                  <a:pt x="914" y="1953"/>
                  <a:pt x="914" y="1902"/>
                </a:cubicBezTo>
                <a:cubicBezTo>
                  <a:pt x="914" y="1902"/>
                  <a:pt x="914" y="1902"/>
                  <a:pt x="914" y="1902"/>
                </a:cubicBezTo>
                <a:cubicBezTo>
                  <a:pt x="914" y="1664"/>
                  <a:pt x="914" y="1664"/>
                  <a:pt x="914" y="1664"/>
                </a:cubicBezTo>
                <a:cubicBezTo>
                  <a:pt x="914" y="1664"/>
                  <a:pt x="914" y="1664"/>
                  <a:pt x="914" y="1664"/>
                </a:cubicBezTo>
                <a:cubicBezTo>
                  <a:pt x="914" y="1613"/>
                  <a:pt x="955" y="1572"/>
                  <a:pt x="1006" y="1572"/>
                </a:cubicBezTo>
                <a:cubicBezTo>
                  <a:pt x="1057" y="1572"/>
                  <a:pt x="1098" y="1613"/>
                  <a:pt x="1098" y="1664"/>
                </a:cubicBezTo>
                <a:close/>
                <a:moveTo>
                  <a:pt x="1351" y="966"/>
                </a:moveTo>
                <a:cubicBezTo>
                  <a:pt x="1402" y="966"/>
                  <a:pt x="1443" y="1007"/>
                  <a:pt x="1443" y="1058"/>
                </a:cubicBezTo>
                <a:cubicBezTo>
                  <a:pt x="1443" y="1109"/>
                  <a:pt x="1402" y="1150"/>
                  <a:pt x="1351" y="1150"/>
                </a:cubicBezTo>
                <a:cubicBezTo>
                  <a:pt x="1300" y="1150"/>
                  <a:pt x="1259" y="1109"/>
                  <a:pt x="1259" y="1058"/>
                </a:cubicBezTo>
                <a:cubicBezTo>
                  <a:pt x="1259" y="1007"/>
                  <a:pt x="1300" y="966"/>
                  <a:pt x="1351" y="966"/>
                </a:cubicBezTo>
                <a:close/>
                <a:moveTo>
                  <a:pt x="1811" y="1474"/>
                </a:moveTo>
                <a:cubicBezTo>
                  <a:pt x="1811" y="1712"/>
                  <a:pt x="1811" y="1712"/>
                  <a:pt x="1811" y="1712"/>
                </a:cubicBezTo>
                <a:cubicBezTo>
                  <a:pt x="1811" y="1763"/>
                  <a:pt x="1770" y="1805"/>
                  <a:pt x="1719" y="1805"/>
                </a:cubicBezTo>
                <a:cubicBezTo>
                  <a:pt x="1668" y="1805"/>
                  <a:pt x="1627" y="1763"/>
                  <a:pt x="1627" y="1712"/>
                </a:cubicBezTo>
                <a:cubicBezTo>
                  <a:pt x="1627" y="1712"/>
                  <a:pt x="1627" y="1712"/>
                  <a:pt x="1627" y="1712"/>
                </a:cubicBezTo>
                <a:cubicBezTo>
                  <a:pt x="1627" y="1474"/>
                  <a:pt x="1627" y="1474"/>
                  <a:pt x="1627" y="1474"/>
                </a:cubicBezTo>
                <a:cubicBezTo>
                  <a:pt x="1627" y="1474"/>
                  <a:pt x="1627" y="1474"/>
                  <a:pt x="1627" y="1474"/>
                </a:cubicBezTo>
                <a:cubicBezTo>
                  <a:pt x="1627" y="1423"/>
                  <a:pt x="1668" y="1382"/>
                  <a:pt x="1719" y="1382"/>
                </a:cubicBezTo>
                <a:cubicBezTo>
                  <a:pt x="1770" y="1382"/>
                  <a:pt x="1811" y="1423"/>
                  <a:pt x="1811" y="1474"/>
                </a:cubicBezTo>
                <a:close/>
                <a:moveTo>
                  <a:pt x="1719" y="1881"/>
                </a:moveTo>
                <a:cubicBezTo>
                  <a:pt x="1770" y="1881"/>
                  <a:pt x="1811" y="1922"/>
                  <a:pt x="1811" y="1973"/>
                </a:cubicBezTo>
                <a:cubicBezTo>
                  <a:pt x="1811" y="2024"/>
                  <a:pt x="1770" y="2065"/>
                  <a:pt x="1719" y="2065"/>
                </a:cubicBezTo>
                <a:cubicBezTo>
                  <a:pt x="1668" y="2065"/>
                  <a:pt x="1627" y="2024"/>
                  <a:pt x="1627" y="1973"/>
                </a:cubicBezTo>
                <a:cubicBezTo>
                  <a:pt x="1627" y="1922"/>
                  <a:pt x="1668" y="1881"/>
                  <a:pt x="1719" y="1881"/>
                </a:cubicBezTo>
                <a:close/>
                <a:moveTo>
                  <a:pt x="2441" y="1487"/>
                </a:moveTo>
                <a:cubicBezTo>
                  <a:pt x="2492" y="1487"/>
                  <a:pt x="2533" y="1528"/>
                  <a:pt x="2533" y="1579"/>
                </a:cubicBezTo>
                <a:cubicBezTo>
                  <a:pt x="2533" y="1630"/>
                  <a:pt x="2492" y="1671"/>
                  <a:pt x="2441" y="1671"/>
                </a:cubicBezTo>
                <a:cubicBezTo>
                  <a:pt x="2390" y="1671"/>
                  <a:pt x="2349" y="1630"/>
                  <a:pt x="2349" y="1579"/>
                </a:cubicBezTo>
                <a:cubicBezTo>
                  <a:pt x="2349" y="1528"/>
                  <a:pt x="2390" y="1487"/>
                  <a:pt x="2441" y="1487"/>
                </a:cubicBezTo>
                <a:close/>
                <a:moveTo>
                  <a:pt x="2887" y="1520"/>
                </a:moveTo>
                <a:cubicBezTo>
                  <a:pt x="2887" y="1759"/>
                  <a:pt x="2887" y="1759"/>
                  <a:pt x="2887" y="1759"/>
                </a:cubicBezTo>
                <a:cubicBezTo>
                  <a:pt x="2887" y="1809"/>
                  <a:pt x="2846" y="1851"/>
                  <a:pt x="2795" y="1851"/>
                </a:cubicBezTo>
                <a:cubicBezTo>
                  <a:pt x="2744" y="1851"/>
                  <a:pt x="2703" y="1809"/>
                  <a:pt x="2703" y="1758"/>
                </a:cubicBezTo>
                <a:cubicBezTo>
                  <a:pt x="2703" y="1758"/>
                  <a:pt x="2703" y="1758"/>
                  <a:pt x="2703" y="1758"/>
                </a:cubicBezTo>
                <a:cubicBezTo>
                  <a:pt x="2703" y="1520"/>
                  <a:pt x="2703" y="1520"/>
                  <a:pt x="2703" y="1520"/>
                </a:cubicBezTo>
                <a:cubicBezTo>
                  <a:pt x="2703" y="1520"/>
                  <a:pt x="2703" y="1520"/>
                  <a:pt x="2703" y="1520"/>
                </a:cubicBezTo>
                <a:cubicBezTo>
                  <a:pt x="2703" y="1469"/>
                  <a:pt x="2744" y="1428"/>
                  <a:pt x="2795" y="1428"/>
                </a:cubicBezTo>
                <a:cubicBezTo>
                  <a:pt x="2846" y="1428"/>
                  <a:pt x="2887" y="1469"/>
                  <a:pt x="2887" y="1520"/>
                </a:cubicBezTo>
                <a:close/>
                <a:moveTo>
                  <a:pt x="3534" y="2275"/>
                </a:moveTo>
                <a:cubicBezTo>
                  <a:pt x="3585" y="2275"/>
                  <a:pt x="3626" y="2316"/>
                  <a:pt x="3626" y="2367"/>
                </a:cubicBezTo>
                <a:cubicBezTo>
                  <a:pt x="3626" y="2418"/>
                  <a:pt x="3585" y="2459"/>
                  <a:pt x="3534" y="2459"/>
                </a:cubicBezTo>
                <a:cubicBezTo>
                  <a:pt x="3483" y="2459"/>
                  <a:pt x="3442" y="2418"/>
                  <a:pt x="3442" y="2367"/>
                </a:cubicBezTo>
                <a:cubicBezTo>
                  <a:pt x="3442" y="2316"/>
                  <a:pt x="3483" y="2275"/>
                  <a:pt x="3534" y="2275"/>
                </a:cubicBezTo>
                <a:close/>
                <a:moveTo>
                  <a:pt x="3620" y="1649"/>
                </a:moveTo>
                <a:cubicBezTo>
                  <a:pt x="3620" y="2072"/>
                  <a:pt x="3620" y="2072"/>
                  <a:pt x="3620" y="2072"/>
                </a:cubicBezTo>
                <a:cubicBezTo>
                  <a:pt x="3620" y="2072"/>
                  <a:pt x="3620" y="2072"/>
                  <a:pt x="3620" y="2072"/>
                </a:cubicBezTo>
                <a:cubicBezTo>
                  <a:pt x="3620" y="2123"/>
                  <a:pt x="3579" y="2165"/>
                  <a:pt x="3528" y="2165"/>
                </a:cubicBezTo>
                <a:cubicBezTo>
                  <a:pt x="3477" y="2165"/>
                  <a:pt x="3436" y="2123"/>
                  <a:pt x="3436" y="2072"/>
                </a:cubicBezTo>
                <a:cubicBezTo>
                  <a:pt x="3436" y="1649"/>
                  <a:pt x="3436" y="1649"/>
                  <a:pt x="3436" y="1649"/>
                </a:cubicBezTo>
                <a:cubicBezTo>
                  <a:pt x="3436" y="1598"/>
                  <a:pt x="3477" y="1557"/>
                  <a:pt x="3528" y="1557"/>
                </a:cubicBezTo>
                <a:cubicBezTo>
                  <a:pt x="3579" y="1557"/>
                  <a:pt x="3620" y="1598"/>
                  <a:pt x="3620" y="1649"/>
                </a:cubicBezTo>
                <a:cubicBezTo>
                  <a:pt x="3620" y="1649"/>
                  <a:pt x="3620" y="1649"/>
                  <a:pt x="3620" y="1649"/>
                </a:cubicBezTo>
                <a:close/>
                <a:moveTo>
                  <a:pt x="4359" y="1664"/>
                </a:moveTo>
                <a:cubicBezTo>
                  <a:pt x="4359" y="1902"/>
                  <a:pt x="4359" y="1902"/>
                  <a:pt x="4359" y="1902"/>
                </a:cubicBezTo>
                <a:cubicBezTo>
                  <a:pt x="4359" y="1953"/>
                  <a:pt x="4318" y="1994"/>
                  <a:pt x="4267" y="1994"/>
                </a:cubicBezTo>
                <a:cubicBezTo>
                  <a:pt x="4216" y="1994"/>
                  <a:pt x="4175" y="1953"/>
                  <a:pt x="4175" y="1902"/>
                </a:cubicBezTo>
                <a:cubicBezTo>
                  <a:pt x="4175" y="1902"/>
                  <a:pt x="4175" y="1902"/>
                  <a:pt x="4175" y="1902"/>
                </a:cubicBezTo>
                <a:cubicBezTo>
                  <a:pt x="4175" y="1664"/>
                  <a:pt x="4175" y="1664"/>
                  <a:pt x="4175" y="1664"/>
                </a:cubicBezTo>
                <a:cubicBezTo>
                  <a:pt x="4175" y="1664"/>
                  <a:pt x="4175" y="1664"/>
                  <a:pt x="4175" y="1664"/>
                </a:cubicBezTo>
                <a:cubicBezTo>
                  <a:pt x="4175" y="1613"/>
                  <a:pt x="4216" y="1572"/>
                  <a:pt x="4267" y="1572"/>
                </a:cubicBezTo>
                <a:cubicBezTo>
                  <a:pt x="4318" y="1572"/>
                  <a:pt x="4359" y="1613"/>
                  <a:pt x="4359" y="1664"/>
                </a:cubicBezTo>
                <a:close/>
                <a:moveTo>
                  <a:pt x="4267" y="1306"/>
                </a:moveTo>
                <a:cubicBezTo>
                  <a:pt x="4318" y="1306"/>
                  <a:pt x="4359" y="1347"/>
                  <a:pt x="4359" y="1398"/>
                </a:cubicBezTo>
                <a:cubicBezTo>
                  <a:pt x="4359" y="1448"/>
                  <a:pt x="4318" y="1490"/>
                  <a:pt x="4267" y="1490"/>
                </a:cubicBezTo>
                <a:cubicBezTo>
                  <a:pt x="4216" y="1490"/>
                  <a:pt x="4175" y="1448"/>
                  <a:pt x="4175" y="1398"/>
                </a:cubicBezTo>
                <a:cubicBezTo>
                  <a:pt x="4175" y="1347"/>
                  <a:pt x="4216" y="1306"/>
                  <a:pt x="4267" y="1306"/>
                </a:cubicBezTo>
                <a:close/>
                <a:moveTo>
                  <a:pt x="4612" y="966"/>
                </a:moveTo>
                <a:cubicBezTo>
                  <a:pt x="4663" y="966"/>
                  <a:pt x="4704" y="1007"/>
                  <a:pt x="4704" y="1058"/>
                </a:cubicBezTo>
                <a:cubicBezTo>
                  <a:pt x="4704" y="1109"/>
                  <a:pt x="4663" y="1150"/>
                  <a:pt x="4612" y="1150"/>
                </a:cubicBezTo>
                <a:cubicBezTo>
                  <a:pt x="4561" y="1150"/>
                  <a:pt x="4520" y="1109"/>
                  <a:pt x="4520" y="1058"/>
                </a:cubicBezTo>
                <a:cubicBezTo>
                  <a:pt x="4520" y="1007"/>
                  <a:pt x="4561" y="966"/>
                  <a:pt x="4612" y="966"/>
                </a:cubicBezTo>
                <a:close/>
              </a:path>
            </a:pathLst>
          </a:custGeom>
          <a:blipFill>
            <a:blip r:embed="rId2">
              <a:duotone>
                <a:prstClr val="black"/>
                <a:srgbClr val="085C92">
                  <a:tint val="45000"/>
                  <a:satMod val="400000"/>
                </a:srgbClr>
              </a:duotone>
            </a:blip>
            <a:stretch>
              <a:fillRect/>
            </a:stretch>
          </a:blipFill>
          <a:ln>
            <a:noFill/>
          </a:ln>
          <a:effectLst>
            <a:outerShdw blurRad="63500" dist="38100" algn="l" rotWithShape="0">
              <a:prstClr val="black">
                <a:alpha val="39000"/>
              </a:prstClr>
            </a:outerShdw>
          </a:effectLst>
        </p:spPr>
        <p:txBody>
          <a:bodyPr vert="horz" wrap="square" lIns="91440" tIns="45720" rIns="91440" bIns="45720" numCol="1" anchor="t" anchorCtr="0" compatLnSpc="1">
            <a:prstTxWarp prst="textNoShape">
              <a:avLst/>
            </a:prstTxWarp>
          </a:bodyPr>
          <a:lstStyle/>
          <a:p>
            <a:endParaRPr lang="pt-BR"/>
          </a:p>
        </p:txBody>
      </p:sp>
      <p:sp>
        <p:nvSpPr>
          <p:cNvPr id="8" name="Retângulo 7"/>
          <p:cNvSpPr/>
          <p:nvPr userDrawn="1"/>
        </p:nvSpPr>
        <p:spPr>
          <a:xfrm>
            <a:off x="0" y="6793652"/>
            <a:ext cx="9144000" cy="64348"/>
          </a:xfrm>
          <a:prstGeom prst="rect">
            <a:avLst/>
          </a:prstGeom>
          <a:solidFill>
            <a:srgbClr val="085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userDrawn="1"/>
        </p:nvSpPr>
        <p:spPr>
          <a:xfrm flipV="1">
            <a:off x="0" y="6747933"/>
            <a:ext cx="9144000" cy="45719"/>
          </a:xfrm>
          <a:prstGeom prst="rect">
            <a:avLst/>
          </a:prstGeom>
          <a:solidFill>
            <a:srgbClr val="0D3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3" name="Imagem 12"/>
          <p:cNvPicPr>
            <a:picLocks noChangeAspect="1"/>
          </p:cNvPicPr>
          <p:nvPr userDrawn="1"/>
        </p:nvPicPr>
        <p:blipFill>
          <a:blip r:embed="rId3"/>
          <a:stretch>
            <a:fillRect/>
          </a:stretch>
        </p:blipFill>
        <p:spPr>
          <a:xfrm>
            <a:off x="3837584" y="429219"/>
            <a:ext cx="1604299" cy="2486447"/>
          </a:xfrm>
          <a:prstGeom prst="rect">
            <a:avLst/>
          </a:prstGeom>
        </p:spPr>
      </p:pic>
      <p:sp>
        <p:nvSpPr>
          <p:cNvPr id="10" name="Texto explicativo retangular 9"/>
          <p:cNvSpPr/>
          <p:nvPr userDrawn="1"/>
        </p:nvSpPr>
        <p:spPr>
          <a:xfrm>
            <a:off x="563655" y="737808"/>
            <a:ext cx="2438400" cy="558800"/>
          </a:xfrm>
          <a:prstGeom prst="wedgeRectCallout">
            <a:avLst>
              <a:gd name="adj1" fmla="val 51736"/>
              <a:gd name="adj2" fmla="val 138258"/>
            </a:avLst>
          </a:prstGeom>
          <a:solidFill>
            <a:srgbClr val="103756"/>
          </a:solidFill>
          <a:ln w="28575">
            <a:solidFill>
              <a:schemeClr val="bg1"/>
            </a:solidFill>
          </a:ln>
          <a:effectLst>
            <a:outerShdw blurRad="50800" dist="38100" dir="5400000" algn="t"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a:t> Preguntas Complementarias</a:t>
            </a:r>
          </a:p>
        </p:txBody>
      </p:sp>
      <p:sp>
        <p:nvSpPr>
          <p:cNvPr id="12" name="CaixaDeTexto 11"/>
          <p:cNvSpPr txBox="1"/>
          <p:nvPr userDrawn="1"/>
        </p:nvSpPr>
        <p:spPr>
          <a:xfrm>
            <a:off x="3074347" y="3115162"/>
            <a:ext cx="2995307" cy="400110"/>
          </a:xfrm>
          <a:prstGeom prst="rect">
            <a:avLst/>
          </a:prstGeom>
          <a:noFill/>
        </p:spPr>
        <p:txBody>
          <a:bodyPr wrap="none" rtlCol="0">
            <a:spAutoFit/>
          </a:bodyPr>
          <a:lstStyle/>
          <a:p>
            <a:pPr algn="ctr"/>
            <a:r>
              <a:rPr lang="pt-BR" sz="2000" b="1">
                <a:solidFill>
                  <a:srgbClr val="103756"/>
                </a:solidFill>
                <a:latin typeface="+mj-lt"/>
              </a:rPr>
              <a:t>SE – </a:t>
            </a:r>
            <a:r>
              <a:rPr lang="pt-BR" sz="2000" b="1" err="1">
                <a:solidFill>
                  <a:srgbClr val="103756"/>
                </a:solidFill>
                <a:latin typeface="+mj-lt"/>
              </a:rPr>
              <a:t>Suministro</a:t>
            </a:r>
            <a:r>
              <a:rPr lang="pt-BR" sz="2000" b="1">
                <a:solidFill>
                  <a:srgbClr val="103756"/>
                </a:solidFill>
                <a:latin typeface="+mj-lt"/>
              </a:rPr>
              <a:t> de</a:t>
            </a:r>
            <a:r>
              <a:rPr lang="pt-BR" sz="2000" b="1" baseline="0">
                <a:solidFill>
                  <a:srgbClr val="103756"/>
                </a:solidFill>
                <a:latin typeface="+mj-lt"/>
              </a:rPr>
              <a:t> </a:t>
            </a:r>
            <a:r>
              <a:rPr lang="pt-BR" sz="2000" b="1" baseline="0" err="1">
                <a:solidFill>
                  <a:srgbClr val="103756"/>
                </a:solidFill>
                <a:latin typeface="+mj-lt"/>
              </a:rPr>
              <a:t>Energía</a:t>
            </a:r>
            <a:endParaRPr lang="pt-BR" sz="2000" b="1">
              <a:solidFill>
                <a:srgbClr val="103756"/>
              </a:solidFill>
              <a:latin typeface="+mj-lt"/>
            </a:endParaRPr>
          </a:p>
        </p:txBody>
      </p:sp>
    </p:spTree>
    <p:extLst>
      <p:ext uri="{BB962C8B-B14F-4D97-AF65-F5344CB8AC3E}">
        <p14:creationId xmlns:p14="http://schemas.microsoft.com/office/powerpoint/2010/main" val="527321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ransição_Geral - FE">
    <p:spTree>
      <p:nvGrpSpPr>
        <p:cNvPr id="1" name=""/>
        <p:cNvGrpSpPr/>
        <p:nvPr/>
      </p:nvGrpSpPr>
      <p:grpSpPr>
        <a:xfrm>
          <a:off x="0" y="0"/>
          <a:ext cx="0" cy="0"/>
          <a:chOff x="0" y="0"/>
          <a:chExt cx="0" cy="0"/>
        </a:xfrm>
      </p:grpSpPr>
      <p:sp>
        <p:nvSpPr>
          <p:cNvPr id="25" name="Retângulo 24"/>
          <p:cNvSpPr/>
          <p:nvPr userDrawn="1"/>
        </p:nvSpPr>
        <p:spPr>
          <a:xfrm>
            <a:off x="0" y="1"/>
            <a:ext cx="9143999" cy="685799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p:cNvPicPr>
            <a:picLocks noChangeAspect="1"/>
          </p:cNvPicPr>
          <p:nvPr userDrawn="1"/>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4253" y="1719994"/>
            <a:ext cx="9132002" cy="5138006"/>
          </a:xfrm>
          <a:prstGeom prst="rect">
            <a:avLst/>
          </a:prstGeom>
          <a:effectLst>
            <a:outerShdw blurRad="50800" dist="38100" algn="l" rotWithShape="0">
              <a:prstClr val="black">
                <a:alpha val="40000"/>
              </a:prstClr>
            </a:outerShdw>
          </a:effectLst>
        </p:spPr>
      </p:pic>
      <p:sp>
        <p:nvSpPr>
          <p:cNvPr id="2" name="Retângulo 1"/>
          <p:cNvSpPr/>
          <p:nvPr userDrawn="1"/>
        </p:nvSpPr>
        <p:spPr>
          <a:xfrm>
            <a:off x="0" y="0"/>
            <a:ext cx="9143999" cy="6858000"/>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userDrawn="1"/>
        </p:nvSpPr>
        <p:spPr>
          <a:xfrm>
            <a:off x="0" y="6793652"/>
            <a:ext cx="9144000" cy="64348"/>
          </a:xfrm>
          <a:prstGeom prst="rect">
            <a:avLst/>
          </a:prstGeom>
          <a:solidFill>
            <a:srgbClr val="085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p:cNvSpPr/>
          <p:nvPr userDrawn="1"/>
        </p:nvSpPr>
        <p:spPr>
          <a:xfrm flipV="1">
            <a:off x="0" y="6747933"/>
            <a:ext cx="9144000" cy="45719"/>
          </a:xfrm>
          <a:prstGeom prst="rect">
            <a:avLst/>
          </a:prstGeom>
          <a:solidFill>
            <a:srgbClr val="0D3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Título 3"/>
          <p:cNvSpPr>
            <a:spLocks noGrp="1"/>
          </p:cNvSpPr>
          <p:nvPr>
            <p:ph type="title"/>
          </p:nvPr>
        </p:nvSpPr>
        <p:spPr>
          <a:xfrm>
            <a:off x="628650" y="2377702"/>
            <a:ext cx="7886700" cy="1325563"/>
          </a:xfrm>
          <a:prstGeom prst="snip2DiagRect">
            <a:avLst/>
          </a:prstGeom>
          <a:ln>
            <a:solidFill>
              <a:srgbClr val="085C92"/>
            </a:solidFill>
          </a:ln>
        </p:spPr>
        <p:txBody>
          <a:bodyPr anchor="ctr"/>
          <a:lstStyle>
            <a:lvl1pPr algn="ctr">
              <a:defRPr>
                <a:solidFill>
                  <a:schemeClr val="bg1"/>
                </a:solidFill>
                <a:latin typeface="+mn-lt"/>
              </a:defRPr>
            </a:lvl1pPr>
          </a:lstStyle>
          <a:p>
            <a:r>
              <a:rPr lang="pt-BR" dirty="0"/>
              <a:t>Clique para editar o título mestre</a:t>
            </a:r>
          </a:p>
        </p:txBody>
      </p:sp>
      <p:pic>
        <p:nvPicPr>
          <p:cNvPr id="17" name="Imagem 16">
            <a:extLst>
              <a:ext uri="{FF2B5EF4-FFF2-40B4-BE49-F238E27FC236}">
                <a16:creationId xmlns:a16="http://schemas.microsoft.com/office/drawing/2014/main" id="{952C84B4-871B-472C-8A8D-61A7AD8EB04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76846" y="6313071"/>
            <a:ext cx="872945" cy="163197"/>
          </a:xfrm>
          <a:prstGeom prst="rect">
            <a:avLst/>
          </a:prstGeom>
        </p:spPr>
      </p:pic>
      <p:pic>
        <p:nvPicPr>
          <p:cNvPr id="18" name="Imagem 17">
            <a:extLst>
              <a:ext uri="{FF2B5EF4-FFF2-40B4-BE49-F238E27FC236}">
                <a16:creationId xmlns:a16="http://schemas.microsoft.com/office/drawing/2014/main" id="{99473E4C-BFBA-463E-9629-95A3798EE28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38431" y="6221666"/>
            <a:ext cx="366303" cy="364222"/>
          </a:xfrm>
          <a:prstGeom prst="rect">
            <a:avLst/>
          </a:prstGeom>
        </p:spPr>
      </p:pic>
    </p:spTree>
    <p:extLst>
      <p:ext uri="{BB962C8B-B14F-4D97-AF65-F5344CB8AC3E}">
        <p14:creationId xmlns:p14="http://schemas.microsoft.com/office/powerpoint/2010/main" val="1838790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ransição_Geral">
    <p:spTree>
      <p:nvGrpSpPr>
        <p:cNvPr id="1" name=""/>
        <p:cNvGrpSpPr/>
        <p:nvPr/>
      </p:nvGrpSpPr>
      <p:grpSpPr>
        <a:xfrm>
          <a:off x="0" y="0"/>
          <a:ext cx="0" cy="0"/>
          <a:chOff x="0" y="0"/>
          <a:chExt cx="0" cy="0"/>
        </a:xfrm>
      </p:grpSpPr>
      <p:sp>
        <p:nvSpPr>
          <p:cNvPr id="25" name="Retângulo 24"/>
          <p:cNvSpPr/>
          <p:nvPr userDrawn="1"/>
        </p:nvSpPr>
        <p:spPr>
          <a:xfrm>
            <a:off x="0" y="1"/>
            <a:ext cx="9143999" cy="685799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p:cNvPicPr>
            <a:picLocks noChangeAspect="1"/>
          </p:cNvPicPr>
          <p:nvPr userDrawn="1"/>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4253" y="1719994"/>
            <a:ext cx="9132002" cy="5138005"/>
          </a:xfrm>
          <a:prstGeom prst="rect">
            <a:avLst/>
          </a:prstGeom>
          <a:effectLst>
            <a:outerShdw blurRad="50800" dist="38100" algn="l" rotWithShape="0">
              <a:prstClr val="black">
                <a:alpha val="40000"/>
              </a:prstClr>
            </a:outerShdw>
          </a:effectLst>
        </p:spPr>
      </p:pic>
      <p:sp>
        <p:nvSpPr>
          <p:cNvPr id="2" name="Retângulo 1"/>
          <p:cNvSpPr/>
          <p:nvPr userDrawn="1"/>
        </p:nvSpPr>
        <p:spPr>
          <a:xfrm>
            <a:off x="1" y="-5"/>
            <a:ext cx="9144000" cy="6858004"/>
          </a:xfrm>
          <a:prstGeom prst="rect">
            <a:avLst/>
          </a:prstGeom>
          <a:solidFill>
            <a:srgbClr val="413B37">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a:extLst>
              <a:ext uri="{FF2B5EF4-FFF2-40B4-BE49-F238E27FC236}">
                <a16:creationId xmlns:a16="http://schemas.microsoft.com/office/drawing/2014/main" id="{9D32F4DB-189D-423E-A500-8988C09CBF06}"/>
              </a:ext>
            </a:extLst>
          </p:cNvPr>
          <p:cNvSpPr/>
          <p:nvPr userDrawn="1"/>
        </p:nvSpPr>
        <p:spPr>
          <a:xfrm>
            <a:off x="0" y="6747933"/>
            <a:ext cx="9144000" cy="110067"/>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a:extLst>
              <a:ext uri="{FF2B5EF4-FFF2-40B4-BE49-F238E27FC236}">
                <a16:creationId xmlns:a16="http://schemas.microsoft.com/office/drawing/2014/main" id="{B2A2CFB5-023E-4762-B29E-0126A181E3FD}"/>
              </a:ext>
            </a:extLst>
          </p:cNvPr>
          <p:cNvSpPr/>
          <p:nvPr userDrawn="1"/>
        </p:nvSpPr>
        <p:spPr>
          <a:xfrm flipV="1">
            <a:off x="0" y="6747933"/>
            <a:ext cx="9144000" cy="45719"/>
          </a:xfrm>
          <a:prstGeom prst="rect">
            <a:avLst/>
          </a:prstGeom>
          <a:solidFill>
            <a:srgbClr val="42A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 name="Imagem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76846" y="6313071"/>
            <a:ext cx="872945" cy="163197"/>
          </a:xfrm>
          <a:prstGeom prst="rect">
            <a:avLst/>
          </a:prstGeom>
        </p:spPr>
      </p:pic>
      <p:sp>
        <p:nvSpPr>
          <p:cNvPr id="4" name="Título 3"/>
          <p:cNvSpPr>
            <a:spLocks noGrp="1"/>
          </p:cNvSpPr>
          <p:nvPr>
            <p:ph type="title"/>
          </p:nvPr>
        </p:nvSpPr>
        <p:spPr>
          <a:xfrm>
            <a:off x="633496" y="2555502"/>
            <a:ext cx="7886700" cy="1325563"/>
          </a:xfrm>
          <a:prstGeom prst="snip2DiagRect">
            <a:avLst/>
          </a:prstGeom>
          <a:ln>
            <a:solidFill>
              <a:srgbClr val="42AC61"/>
            </a:solidFill>
          </a:ln>
        </p:spPr>
        <p:txBody>
          <a:bodyPr anchor="ctr"/>
          <a:lstStyle>
            <a:lvl1pPr algn="ctr">
              <a:defRPr>
                <a:solidFill>
                  <a:schemeClr val="bg1"/>
                </a:solidFill>
                <a:latin typeface="+mj-lt"/>
              </a:defRPr>
            </a:lvl1pPr>
          </a:lstStyle>
          <a:p>
            <a:r>
              <a:rPr lang="pt-BR" dirty="0"/>
              <a:t>Clique para editar o título mestre</a:t>
            </a:r>
          </a:p>
        </p:txBody>
      </p:sp>
      <p:pic>
        <p:nvPicPr>
          <p:cNvPr id="20" name="Imagem 19">
            <a:extLst>
              <a:ext uri="{FF2B5EF4-FFF2-40B4-BE49-F238E27FC236}">
                <a16:creationId xmlns:a16="http://schemas.microsoft.com/office/drawing/2014/main" id="{041C64B4-E9A2-4A4B-8069-97F084CB43C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38431" y="6221666"/>
            <a:ext cx="366303" cy="364222"/>
          </a:xfrm>
          <a:prstGeom prst="rect">
            <a:avLst/>
          </a:prstGeom>
        </p:spPr>
      </p:pic>
    </p:spTree>
    <p:extLst>
      <p:ext uri="{BB962C8B-B14F-4D97-AF65-F5344CB8AC3E}">
        <p14:creationId xmlns:p14="http://schemas.microsoft.com/office/powerpoint/2010/main" val="14450222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E_título + imagem">
    <p:bg>
      <p:bgPr>
        <a:solidFill>
          <a:schemeClr val="bg1"/>
        </a:solidFill>
        <a:effectLst/>
      </p:bgPr>
    </p:bg>
    <p:spTree>
      <p:nvGrpSpPr>
        <p:cNvPr id="1" name=""/>
        <p:cNvGrpSpPr/>
        <p:nvPr/>
      </p:nvGrpSpPr>
      <p:grpSpPr>
        <a:xfrm>
          <a:off x="0" y="0"/>
          <a:ext cx="0" cy="0"/>
          <a:chOff x="0" y="0"/>
          <a:chExt cx="0" cy="0"/>
        </a:xfrm>
      </p:grpSpPr>
      <p:sp>
        <p:nvSpPr>
          <p:cNvPr id="11" name="Retângulo 10"/>
          <p:cNvSpPr/>
          <p:nvPr userDrawn="1"/>
        </p:nvSpPr>
        <p:spPr>
          <a:xfrm>
            <a:off x="0" y="6793652"/>
            <a:ext cx="9144000" cy="64348"/>
          </a:xfrm>
          <a:prstGeom prst="rect">
            <a:avLst/>
          </a:prstGeom>
          <a:solidFill>
            <a:srgbClr val="085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p:cNvSpPr/>
          <p:nvPr userDrawn="1"/>
        </p:nvSpPr>
        <p:spPr>
          <a:xfrm flipV="1">
            <a:off x="0" y="6747933"/>
            <a:ext cx="9144000" cy="45719"/>
          </a:xfrm>
          <a:prstGeom prst="rect">
            <a:avLst/>
          </a:prstGeom>
          <a:solidFill>
            <a:srgbClr val="0D3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grpSp>
        <p:nvGrpSpPr>
          <p:cNvPr id="13" name="Grupo 12"/>
          <p:cNvGrpSpPr/>
          <p:nvPr userDrawn="1"/>
        </p:nvGrpSpPr>
        <p:grpSpPr>
          <a:xfrm>
            <a:off x="56357" y="192270"/>
            <a:ext cx="515937" cy="302318"/>
            <a:chOff x="2786063" y="2514600"/>
            <a:chExt cx="2871788" cy="1682750"/>
          </a:xfrm>
          <a:solidFill>
            <a:srgbClr val="085C92"/>
          </a:solidFill>
        </p:grpSpPr>
        <p:sp>
          <p:nvSpPr>
            <p:cNvPr id="14"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5"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6"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7"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8"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9"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Tree>
    <p:extLst>
      <p:ext uri="{BB962C8B-B14F-4D97-AF65-F5344CB8AC3E}">
        <p14:creationId xmlns:p14="http://schemas.microsoft.com/office/powerpoint/2010/main" val="21054593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_título + subtítulo + imagem">
    <p:bg>
      <p:bgPr>
        <a:solidFill>
          <a:schemeClr val="bg1"/>
        </a:solidFill>
        <a:effectLst/>
      </p:bgPr>
    </p:bg>
    <p:spTree>
      <p:nvGrpSpPr>
        <p:cNvPr id="1" name=""/>
        <p:cNvGrpSpPr/>
        <p:nvPr/>
      </p:nvGrpSpPr>
      <p:grpSpPr>
        <a:xfrm>
          <a:off x="0" y="0"/>
          <a:ext cx="0" cy="0"/>
          <a:chOff x="0" y="0"/>
          <a:chExt cx="0" cy="0"/>
        </a:xfrm>
      </p:grpSpPr>
      <p:sp>
        <p:nvSpPr>
          <p:cNvPr id="26" name="Retângulo 25"/>
          <p:cNvSpPr/>
          <p:nvPr userDrawn="1"/>
        </p:nvSpPr>
        <p:spPr>
          <a:xfrm>
            <a:off x="0" y="6793652"/>
            <a:ext cx="9144000" cy="64348"/>
          </a:xfrm>
          <a:prstGeom prst="rect">
            <a:avLst/>
          </a:prstGeom>
          <a:solidFill>
            <a:srgbClr val="085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26"/>
          <p:cNvSpPr/>
          <p:nvPr userDrawn="1"/>
        </p:nvSpPr>
        <p:spPr>
          <a:xfrm flipV="1">
            <a:off x="0" y="6747933"/>
            <a:ext cx="9144000" cy="45719"/>
          </a:xfrm>
          <a:prstGeom prst="rect">
            <a:avLst/>
          </a:prstGeom>
          <a:solidFill>
            <a:srgbClr val="0D3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hasCustomPrompt="1"/>
          </p:nvPr>
        </p:nvSpPr>
        <p:spPr>
          <a:xfrm>
            <a:off x="628650" y="555449"/>
            <a:ext cx="8362950" cy="254000"/>
          </a:xfrm>
          <a:prstGeom prst="rect">
            <a:avLst/>
          </a:prstGeom>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grpSp>
        <p:nvGrpSpPr>
          <p:cNvPr id="12" name="Grupo 11"/>
          <p:cNvGrpSpPr/>
          <p:nvPr userDrawn="1"/>
        </p:nvGrpSpPr>
        <p:grpSpPr>
          <a:xfrm>
            <a:off x="56357" y="192270"/>
            <a:ext cx="515937" cy="302318"/>
            <a:chOff x="2786063" y="2514600"/>
            <a:chExt cx="2871788" cy="1682750"/>
          </a:xfrm>
          <a:solidFill>
            <a:srgbClr val="085C92"/>
          </a:solidFill>
        </p:grpSpPr>
        <p:sp>
          <p:nvSpPr>
            <p:cNvPr id="20"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3"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4"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5"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Tree>
    <p:extLst>
      <p:ext uri="{BB962C8B-B14F-4D97-AF65-F5344CB8AC3E}">
        <p14:creationId xmlns:p14="http://schemas.microsoft.com/office/powerpoint/2010/main" val="2687375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_título + imagem + rodapé">
    <p:bg>
      <p:bgPr>
        <a:solidFill>
          <a:schemeClr val="bg1"/>
        </a:solidFill>
        <a:effectLst/>
      </p:bgPr>
    </p:bg>
    <p:spTree>
      <p:nvGrpSpPr>
        <p:cNvPr id="1" name=""/>
        <p:cNvGrpSpPr/>
        <p:nvPr/>
      </p:nvGrpSpPr>
      <p:grpSpPr>
        <a:xfrm>
          <a:off x="0" y="0"/>
          <a:ext cx="0" cy="0"/>
          <a:chOff x="0" y="0"/>
          <a:chExt cx="0" cy="0"/>
        </a:xfrm>
      </p:grpSpPr>
      <p:sp>
        <p:nvSpPr>
          <p:cNvPr id="19" name="Retângulo 18"/>
          <p:cNvSpPr/>
          <p:nvPr userDrawn="1"/>
        </p:nvSpPr>
        <p:spPr>
          <a:xfrm>
            <a:off x="0" y="6793652"/>
            <a:ext cx="9144000" cy="64348"/>
          </a:xfrm>
          <a:prstGeom prst="rect">
            <a:avLst/>
          </a:prstGeom>
          <a:solidFill>
            <a:srgbClr val="085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19"/>
          <p:cNvSpPr/>
          <p:nvPr userDrawn="1"/>
        </p:nvSpPr>
        <p:spPr>
          <a:xfrm flipV="1">
            <a:off x="0" y="6747933"/>
            <a:ext cx="9144000" cy="45719"/>
          </a:xfrm>
          <a:prstGeom prst="rect">
            <a:avLst/>
          </a:prstGeom>
          <a:solidFill>
            <a:srgbClr val="0D3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p:nvPr>
        </p:nvSpPr>
        <p:spPr>
          <a:xfrm>
            <a:off x="119592" y="6340415"/>
            <a:ext cx="8325668" cy="353729"/>
          </a:xfrm>
          <a:prstGeom prst="rect">
            <a:avLst/>
          </a:prstGeom>
          <a:solidFill>
            <a:srgbClr val="F9F9F9"/>
          </a:solidFill>
        </p:spPr>
        <p:txBody>
          <a:bodyPr lIns="0" tIns="0" rIns="0" bIns="0" anchor="b" anchorCtr="0"/>
          <a:lstStyle>
            <a:lvl1pPr marL="0" indent="0" algn="l">
              <a:buFont typeface="Arial" panose="020B0604020202020204" pitchFamily="34" charset="0"/>
              <a:buNone/>
              <a:defRPr sz="1200" b="0" i="1">
                <a:solidFill>
                  <a:schemeClr val="accent3">
                    <a:lumMod val="50000"/>
                  </a:schemeClr>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pt-BR" dirty="0"/>
              <a:t>Clique para editar o texto mestre</a:t>
            </a:r>
          </a:p>
        </p:txBody>
      </p:sp>
      <p:grpSp>
        <p:nvGrpSpPr>
          <p:cNvPr id="12" name="Grupo 11"/>
          <p:cNvGrpSpPr/>
          <p:nvPr userDrawn="1"/>
        </p:nvGrpSpPr>
        <p:grpSpPr>
          <a:xfrm>
            <a:off x="56357" y="192270"/>
            <a:ext cx="515937" cy="302318"/>
            <a:chOff x="2786063" y="2514600"/>
            <a:chExt cx="2871788" cy="1682750"/>
          </a:xfrm>
          <a:solidFill>
            <a:srgbClr val="085C92"/>
          </a:solidFill>
        </p:grpSpPr>
        <p:sp>
          <p:nvSpPr>
            <p:cNvPr id="13"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4"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5"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6"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7"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8"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Tree>
    <p:extLst>
      <p:ext uri="{BB962C8B-B14F-4D97-AF65-F5344CB8AC3E}">
        <p14:creationId xmlns:p14="http://schemas.microsoft.com/office/powerpoint/2010/main" val="724544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_título + subtítulo + imagem + rodapé">
    <p:bg>
      <p:bgPr>
        <a:solidFill>
          <a:schemeClr val="bg1"/>
        </a:solidFill>
        <a:effectLst/>
      </p:bgPr>
    </p:bg>
    <p:spTree>
      <p:nvGrpSpPr>
        <p:cNvPr id="1" name=""/>
        <p:cNvGrpSpPr/>
        <p:nvPr/>
      </p:nvGrpSpPr>
      <p:grpSpPr>
        <a:xfrm>
          <a:off x="0" y="0"/>
          <a:ext cx="0" cy="0"/>
          <a:chOff x="0" y="0"/>
          <a:chExt cx="0" cy="0"/>
        </a:xfrm>
      </p:grpSpPr>
      <p:grpSp>
        <p:nvGrpSpPr>
          <p:cNvPr id="3" name="Grupo 2"/>
          <p:cNvGrpSpPr/>
          <p:nvPr userDrawn="1"/>
        </p:nvGrpSpPr>
        <p:grpSpPr>
          <a:xfrm>
            <a:off x="0" y="6747933"/>
            <a:ext cx="9144000" cy="110067"/>
            <a:chOff x="0" y="6747933"/>
            <a:chExt cx="9144000" cy="110067"/>
          </a:xfrm>
        </p:grpSpPr>
        <p:sp>
          <p:nvSpPr>
            <p:cNvPr id="33" name="Retângulo 32"/>
            <p:cNvSpPr/>
            <p:nvPr userDrawn="1"/>
          </p:nvSpPr>
          <p:spPr>
            <a:xfrm>
              <a:off x="0" y="6793652"/>
              <a:ext cx="9144000" cy="64348"/>
            </a:xfrm>
            <a:prstGeom prst="rect">
              <a:avLst/>
            </a:prstGeom>
            <a:solidFill>
              <a:srgbClr val="085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Retângulo 33"/>
            <p:cNvSpPr/>
            <p:nvPr userDrawn="1"/>
          </p:nvSpPr>
          <p:spPr>
            <a:xfrm flipV="1">
              <a:off x="0" y="6747933"/>
              <a:ext cx="9144000" cy="45719"/>
            </a:xfrm>
            <a:prstGeom prst="rect">
              <a:avLst/>
            </a:prstGeom>
            <a:solidFill>
              <a:srgbClr val="0D3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5"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hasCustomPrompt="1"/>
          </p:nvPr>
        </p:nvSpPr>
        <p:spPr>
          <a:xfrm>
            <a:off x="628650" y="555449"/>
            <a:ext cx="8362950" cy="254000"/>
          </a:xfrm>
          <a:prstGeom prst="rect">
            <a:avLst/>
          </a:prstGeom>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
        <p:nvSpPr>
          <p:cNvPr id="7" name="Espaço Reservado para Texto 5"/>
          <p:cNvSpPr>
            <a:spLocks noGrp="1"/>
          </p:cNvSpPr>
          <p:nvPr>
            <p:ph type="body" sz="quarter" idx="11"/>
          </p:nvPr>
        </p:nvSpPr>
        <p:spPr>
          <a:xfrm>
            <a:off x="119592" y="6340415"/>
            <a:ext cx="8325668" cy="353729"/>
          </a:xfrm>
          <a:prstGeom prst="rect">
            <a:avLst/>
          </a:prstGeom>
          <a:solidFill>
            <a:srgbClr val="F9F9F9"/>
          </a:solidFill>
        </p:spPr>
        <p:txBody>
          <a:bodyPr lIns="0" tIns="0" rIns="0" bIns="0" anchor="b" anchorCtr="0"/>
          <a:lstStyle>
            <a:lvl1pPr marL="0" indent="0">
              <a:buNone/>
              <a:defRPr lang="pt-BR" sz="1200" b="0" i="1" dirty="0">
                <a:solidFill>
                  <a:schemeClr val="accent3">
                    <a:lumMod val="50000"/>
                  </a:schemeClr>
                </a:solidFill>
              </a:defRPr>
            </a:lvl1pPr>
          </a:lstStyle>
          <a:p>
            <a:pPr marL="171450" lvl="0" indent="-171450"/>
            <a:r>
              <a:rPr lang="pt-BR" dirty="0"/>
              <a:t>Clique para editar o texto mestre</a:t>
            </a:r>
          </a:p>
        </p:txBody>
      </p:sp>
      <p:grpSp>
        <p:nvGrpSpPr>
          <p:cNvPr id="26" name="Grupo 25"/>
          <p:cNvGrpSpPr/>
          <p:nvPr userDrawn="1"/>
        </p:nvGrpSpPr>
        <p:grpSpPr>
          <a:xfrm>
            <a:off x="56357" y="192270"/>
            <a:ext cx="515937" cy="302318"/>
            <a:chOff x="2786063" y="2514600"/>
            <a:chExt cx="2871788" cy="1682750"/>
          </a:xfrm>
          <a:solidFill>
            <a:srgbClr val="085C92"/>
          </a:solidFill>
        </p:grpSpPr>
        <p:sp>
          <p:nvSpPr>
            <p:cNvPr id="27"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8"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9"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Tree>
    <p:extLst>
      <p:ext uri="{BB962C8B-B14F-4D97-AF65-F5344CB8AC3E}">
        <p14:creationId xmlns:p14="http://schemas.microsoft.com/office/powerpoint/2010/main" val="25113325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_título + caixa de texto (grande)">
    <p:bg>
      <p:bgPr>
        <a:solidFill>
          <a:schemeClr val="bg1"/>
        </a:solidFill>
        <a:effectLst/>
      </p:bgPr>
    </p:bg>
    <p:spTree>
      <p:nvGrpSpPr>
        <p:cNvPr id="1" name=""/>
        <p:cNvGrpSpPr/>
        <p:nvPr/>
      </p:nvGrpSpPr>
      <p:grpSpPr>
        <a:xfrm>
          <a:off x="0" y="0"/>
          <a:ext cx="0" cy="0"/>
          <a:chOff x="0" y="0"/>
          <a:chExt cx="0" cy="0"/>
        </a:xfrm>
      </p:grpSpPr>
      <p:sp>
        <p:nvSpPr>
          <p:cNvPr id="33" name="Retângulo 32"/>
          <p:cNvSpPr/>
          <p:nvPr userDrawn="1"/>
        </p:nvSpPr>
        <p:spPr>
          <a:xfrm>
            <a:off x="0" y="6793652"/>
            <a:ext cx="9144000" cy="64348"/>
          </a:xfrm>
          <a:prstGeom prst="rect">
            <a:avLst/>
          </a:prstGeom>
          <a:solidFill>
            <a:srgbClr val="085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tângulo 33"/>
          <p:cNvSpPr/>
          <p:nvPr userDrawn="1"/>
        </p:nvSpPr>
        <p:spPr>
          <a:xfrm flipV="1">
            <a:off x="0" y="6747933"/>
            <a:ext cx="9144000" cy="45719"/>
          </a:xfrm>
          <a:prstGeom prst="rect">
            <a:avLst/>
          </a:prstGeom>
          <a:solidFill>
            <a:srgbClr val="0D3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grpSp>
        <p:nvGrpSpPr>
          <p:cNvPr id="26" name="Grupo 25"/>
          <p:cNvGrpSpPr/>
          <p:nvPr userDrawn="1"/>
        </p:nvGrpSpPr>
        <p:grpSpPr>
          <a:xfrm>
            <a:off x="56357" y="192270"/>
            <a:ext cx="515937" cy="302318"/>
            <a:chOff x="2786063" y="2514600"/>
            <a:chExt cx="2871788" cy="1682750"/>
          </a:xfrm>
          <a:solidFill>
            <a:srgbClr val="085C92"/>
          </a:solidFill>
        </p:grpSpPr>
        <p:sp>
          <p:nvSpPr>
            <p:cNvPr id="27"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 name="Espaço Reservado para Texto 3"/>
          <p:cNvSpPr>
            <a:spLocks noGrp="1"/>
          </p:cNvSpPr>
          <p:nvPr>
            <p:ph type="body" sz="quarter" idx="10"/>
          </p:nvPr>
        </p:nvSpPr>
        <p:spPr>
          <a:xfrm>
            <a:off x="119063" y="744538"/>
            <a:ext cx="8948737" cy="5618162"/>
          </a:xfrm>
          <a:prstGeom prst="rect">
            <a:avLst/>
          </a:prstGeom>
          <a:no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30639846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FE_título + subtítulo + caixa de texto (grande)">
    <p:bg>
      <p:bgPr>
        <a:solidFill>
          <a:schemeClr val="bg1"/>
        </a:solidFill>
        <a:effectLst/>
      </p:bgPr>
    </p:bg>
    <p:spTree>
      <p:nvGrpSpPr>
        <p:cNvPr id="1" name=""/>
        <p:cNvGrpSpPr/>
        <p:nvPr/>
      </p:nvGrpSpPr>
      <p:grpSpPr>
        <a:xfrm>
          <a:off x="0" y="0"/>
          <a:ext cx="0" cy="0"/>
          <a:chOff x="0" y="0"/>
          <a:chExt cx="0" cy="0"/>
        </a:xfrm>
      </p:grpSpPr>
      <p:sp>
        <p:nvSpPr>
          <p:cNvPr id="34" name="Retângulo 33"/>
          <p:cNvSpPr/>
          <p:nvPr userDrawn="1"/>
        </p:nvSpPr>
        <p:spPr>
          <a:xfrm>
            <a:off x="0" y="6793652"/>
            <a:ext cx="9144000" cy="64348"/>
          </a:xfrm>
          <a:prstGeom prst="rect">
            <a:avLst/>
          </a:prstGeom>
          <a:solidFill>
            <a:srgbClr val="085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tângulo 34"/>
          <p:cNvSpPr/>
          <p:nvPr userDrawn="1"/>
        </p:nvSpPr>
        <p:spPr>
          <a:xfrm flipV="1">
            <a:off x="0" y="6747933"/>
            <a:ext cx="9144000" cy="45719"/>
          </a:xfrm>
          <a:prstGeom prst="rect">
            <a:avLst/>
          </a:prstGeom>
          <a:solidFill>
            <a:srgbClr val="0D3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5" name="Espaço Reservado para Texto 5"/>
          <p:cNvSpPr>
            <a:spLocks noGrp="1"/>
          </p:cNvSpPr>
          <p:nvPr>
            <p:ph type="body" sz="quarter" idx="10" hasCustomPrompt="1"/>
          </p:nvPr>
        </p:nvSpPr>
        <p:spPr>
          <a:xfrm>
            <a:off x="628650" y="555449"/>
            <a:ext cx="8362950" cy="254000"/>
          </a:xfrm>
          <a:prstGeom prst="rect">
            <a:avLst/>
          </a:prstGeom>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grpSp>
        <p:nvGrpSpPr>
          <p:cNvPr id="27" name="Grupo 26"/>
          <p:cNvGrpSpPr/>
          <p:nvPr userDrawn="1"/>
        </p:nvGrpSpPr>
        <p:grpSpPr>
          <a:xfrm>
            <a:off x="56357" y="192270"/>
            <a:ext cx="515937" cy="302318"/>
            <a:chOff x="2786063" y="2514600"/>
            <a:chExt cx="2871788" cy="1682750"/>
          </a:xfrm>
          <a:solidFill>
            <a:srgbClr val="085C92"/>
          </a:solidFill>
        </p:grpSpPr>
        <p:sp>
          <p:nvSpPr>
            <p:cNvPr id="28"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6" name="Espaço Reservado para Texto 3"/>
          <p:cNvSpPr>
            <a:spLocks noGrp="1"/>
          </p:cNvSpPr>
          <p:nvPr>
            <p:ph type="body" sz="quarter" idx="11"/>
          </p:nvPr>
        </p:nvSpPr>
        <p:spPr>
          <a:xfrm>
            <a:off x="119063" y="1032934"/>
            <a:ext cx="8948737" cy="5329766"/>
          </a:xfrm>
          <a:prstGeom prst="rect">
            <a:avLst/>
          </a:prstGeom>
          <a:no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38446719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FE_título + caixa de texto (pequena superior)">
    <p:bg>
      <p:bgPr>
        <a:solidFill>
          <a:schemeClr val="bg1"/>
        </a:solidFill>
        <a:effectLst/>
      </p:bgPr>
    </p:bg>
    <p:spTree>
      <p:nvGrpSpPr>
        <p:cNvPr id="1" name=""/>
        <p:cNvGrpSpPr/>
        <p:nvPr/>
      </p:nvGrpSpPr>
      <p:grpSpPr>
        <a:xfrm>
          <a:off x="0" y="0"/>
          <a:ext cx="0" cy="0"/>
          <a:chOff x="0" y="0"/>
          <a:chExt cx="0" cy="0"/>
        </a:xfrm>
      </p:grpSpPr>
      <p:sp>
        <p:nvSpPr>
          <p:cNvPr id="33" name="Retângulo 32"/>
          <p:cNvSpPr/>
          <p:nvPr userDrawn="1"/>
        </p:nvSpPr>
        <p:spPr>
          <a:xfrm>
            <a:off x="0" y="6793652"/>
            <a:ext cx="9144000" cy="64348"/>
          </a:xfrm>
          <a:prstGeom prst="rect">
            <a:avLst/>
          </a:prstGeom>
          <a:solidFill>
            <a:srgbClr val="085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tângulo 33"/>
          <p:cNvSpPr/>
          <p:nvPr userDrawn="1"/>
        </p:nvSpPr>
        <p:spPr>
          <a:xfrm flipV="1">
            <a:off x="0" y="6747933"/>
            <a:ext cx="9144000" cy="45719"/>
          </a:xfrm>
          <a:prstGeom prst="rect">
            <a:avLst/>
          </a:prstGeom>
          <a:solidFill>
            <a:srgbClr val="0D3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grpSp>
        <p:nvGrpSpPr>
          <p:cNvPr id="26" name="Grupo 25"/>
          <p:cNvGrpSpPr/>
          <p:nvPr userDrawn="1"/>
        </p:nvGrpSpPr>
        <p:grpSpPr>
          <a:xfrm>
            <a:off x="56357" y="192270"/>
            <a:ext cx="515937" cy="302318"/>
            <a:chOff x="2786063" y="2514600"/>
            <a:chExt cx="2871788" cy="1682750"/>
          </a:xfrm>
          <a:solidFill>
            <a:srgbClr val="085C92"/>
          </a:solidFill>
        </p:grpSpPr>
        <p:sp>
          <p:nvSpPr>
            <p:cNvPr id="27"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 name="Espaço Reservado para Texto 3"/>
          <p:cNvSpPr>
            <a:spLocks noGrp="1"/>
          </p:cNvSpPr>
          <p:nvPr>
            <p:ph type="body" sz="quarter" idx="11"/>
          </p:nvPr>
        </p:nvSpPr>
        <p:spPr>
          <a:xfrm>
            <a:off x="119063" y="736428"/>
            <a:ext cx="8948737" cy="2210270"/>
          </a:xfrm>
          <a:prstGeom prst="rect">
            <a:avLst/>
          </a:prstGeom>
          <a:no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29805049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FE_título + subtítulo + caixa de texto (pequena superior)">
    <p:bg>
      <p:bgPr>
        <a:solidFill>
          <a:schemeClr val="bg1"/>
        </a:solidFill>
        <a:effectLst/>
      </p:bgPr>
    </p:bg>
    <p:spTree>
      <p:nvGrpSpPr>
        <p:cNvPr id="1" name=""/>
        <p:cNvGrpSpPr/>
        <p:nvPr/>
      </p:nvGrpSpPr>
      <p:grpSpPr>
        <a:xfrm>
          <a:off x="0" y="0"/>
          <a:ext cx="0" cy="0"/>
          <a:chOff x="0" y="0"/>
          <a:chExt cx="0" cy="0"/>
        </a:xfrm>
      </p:grpSpPr>
      <p:sp>
        <p:nvSpPr>
          <p:cNvPr id="34" name="Retângulo 33"/>
          <p:cNvSpPr/>
          <p:nvPr userDrawn="1"/>
        </p:nvSpPr>
        <p:spPr>
          <a:xfrm>
            <a:off x="0" y="6793652"/>
            <a:ext cx="9144000" cy="64348"/>
          </a:xfrm>
          <a:prstGeom prst="rect">
            <a:avLst/>
          </a:prstGeom>
          <a:solidFill>
            <a:srgbClr val="085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tângulo 34"/>
          <p:cNvSpPr/>
          <p:nvPr userDrawn="1"/>
        </p:nvSpPr>
        <p:spPr>
          <a:xfrm flipV="1">
            <a:off x="0" y="6747933"/>
            <a:ext cx="9144000" cy="45719"/>
          </a:xfrm>
          <a:prstGeom prst="rect">
            <a:avLst/>
          </a:prstGeom>
          <a:solidFill>
            <a:srgbClr val="0D3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hasCustomPrompt="1"/>
          </p:nvPr>
        </p:nvSpPr>
        <p:spPr>
          <a:xfrm>
            <a:off x="628650" y="555449"/>
            <a:ext cx="8362950" cy="254000"/>
          </a:xfrm>
          <a:prstGeom prst="rect">
            <a:avLst/>
          </a:prstGeom>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grpSp>
        <p:nvGrpSpPr>
          <p:cNvPr id="27" name="Grupo 26"/>
          <p:cNvGrpSpPr/>
          <p:nvPr userDrawn="1"/>
        </p:nvGrpSpPr>
        <p:grpSpPr>
          <a:xfrm>
            <a:off x="56357" y="192270"/>
            <a:ext cx="515937" cy="302318"/>
            <a:chOff x="2786063" y="2514600"/>
            <a:chExt cx="2871788" cy="1682750"/>
          </a:xfrm>
          <a:solidFill>
            <a:srgbClr val="085C92"/>
          </a:solidFill>
        </p:grpSpPr>
        <p:sp>
          <p:nvSpPr>
            <p:cNvPr id="28"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6" name="Espaço Reservado para Texto 3"/>
          <p:cNvSpPr>
            <a:spLocks noGrp="1"/>
          </p:cNvSpPr>
          <p:nvPr>
            <p:ph type="body" sz="quarter" idx="11"/>
          </p:nvPr>
        </p:nvSpPr>
        <p:spPr>
          <a:xfrm>
            <a:off x="119063" y="1034376"/>
            <a:ext cx="8948737" cy="2210270"/>
          </a:xfrm>
          <a:prstGeom prst="rect">
            <a:avLst/>
          </a:prstGeom>
          <a:no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35085984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E - título + caixa de texto (grande)">
    <p:bg>
      <p:bgPr>
        <a:solidFill>
          <a:schemeClr val="bg1"/>
        </a:solidFill>
        <a:effectLst/>
      </p:bgPr>
    </p:bg>
    <p:spTree>
      <p:nvGrpSpPr>
        <p:cNvPr id="1" name=""/>
        <p:cNvGrpSpPr/>
        <p:nvPr/>
      </p:nvGrpSpPr>
      <p:grpSpPr>
        <a:xfrm>
          <a:off x="0" y="0"/>
          <a:ext cx="0" cy="0"/>
          <a:chOff x="0" y="0"/>
          <a:chExt cx="0" cy="0"/>
        </a:xfrm>
      </p:grpSpPr>
      <p:sp>
        <p:nvSpPr>
          <p:cNvPr id="34" name="Retângulo 33"/>
          <p:cNvSpPr/>
          <p:nvPr userDrawn="1"/>
        </p:nvSpPr>
        <p:spPr>
          <a:xfrm>
            <a:off x="1" y="-5"/>
            <a:ext cx="9143999" cy="685799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Retângulo 34"/>
          <p:cNvSpPr/>
          <p:nvPr userDrawn="1"/>
        </p:nvSpPr>
        <p:spPr>
          <a:xfrm>
            <a:off x="0" y="0"/>
            <a:ext cx="9143999" cy="6858000"/>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1" name="Grupo 30"/>
          <p:cNvGrpSpPr/>
          <p:nvPr userDrawn="1"/>
        </p:nvGrpSpPr>
        <p:grpSpPr>
          <a:xfrm>
            <a:off x="0" y="6747933"/>
            <a:ext cx="9144000" cy="110067"/>
            <a:chOff x="0" y="6747933"/>
            <a:chExt cx="9144000" cy="110067"/>
          </a:xfrm>
        </p:grpSpPr>
        <p:sp>
          <p:nvSpPr>
            <p:cNvPr id="32" name="Retângulo 31"/>
            <p:cNvSpPr/>
            <p:nvPr userDrawn="1"/>
          </p:nvSpPr>
          <p:spPr>
            <a:xfrm>
              <a:off x="0" y="6793652"/>
              <a:ext cx="9144000" cy="64348"/>
            </a:xfrm>
            <a:prstGeom prst="rect">
              <a:avLst/>
            </a:prstGeom>
            <a:solidFill>
              <a:srgbClr val="085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Retângulo 32"/>
            <p:cNvSpPr/>
            <p:nvPr userDrawn="1"/>
          </p:nvSpPr>
          <p:spPr>
            <a:xfrm flipV="1">
              <a:off x="0" y="6747933"/>
              <a:ext cx="9144000" cy="45719"/>
            </a:xfrm>
            <a:prstGeom prst="rect">
              <a:avLst/>
            </a:prstGeom>
            <a:solidFill>
              <a:srgbClr val="0D3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5" name="Título 5"/>
          <p:cNvSpPr>
            <a:spLocks noGrp="1"/>
          </p:cNvSpPr>
          <p:nvPr>
            <p:ph type="title"/>
          </p:nvPr>
        </p:nvSpPr>
        <p:spPr>
          <a:xfrm>
            <a:off x="628650" y="170392"/>
            <a:ext cx="8362950" cy="346075"/>
          </a:xfrm>
          <a:prstGeom prst="rect">
            <a:avLst/>
          </a:prstGeom>
          <a:solidFill>
            <a:srgbClr val="EBEBEB"/>
          </a:solidFill>
        </p:spPr>
        <p:txBody>
          <a:bodyPr anchor="ctr"/>
          <a:lstStyle>
            <a:lvl1pPr algn="l">
              <a:defRPr sz="1800" b="1">
                <a:solidFill>
                  <a:schemeClr val="tx1"/>
                </a:solidFill>
              </a:defRPr>
            </a:lvl1pPr>
          </a:lstStyle>
          <a:p>
            <a:r>
              <a:rPr lang="pt-BR" dirty="0"/>
              <a:t>Clique para editar o título mestre</a:t>
            </a:r>
          </a:p>
        </p:txBody>
      </p:sp>
      <p:sp>
        <p:nvSpPr>
          <p:cNvPr id="4" name="Espaço Reservado para Texto 3"/>
          <p:cNvSpPr>
            <a:spLocks noGrp="1"/>
          </p:cNvSpPr>
          <p:nvPr>
            <p:ph type="body" sz="quarter" idx="10"/>
          </p:nvPr>
        </p:nvSpPr>
        <p:spPr>
          <a:xfrm>
            <a:off x="97632" y="744538"/>
            <a:ext cx="8948737" cy="5618162"/>
          </a:xfrm>
          <a:prstGeom prst="rect">
            <a:avLst/>
          </a:prstGeom>
          <a:solidFill>
            <a:schemeClr val="bg1">
              <a:alpha val="91000"/>
            </a:schemeClr>
          </a:solid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
        <p:nvSpPr>
          <p:cNvPr id="42" name="CaixaDeTexto 41"/>
          <p:cNvSpPr txBox="1"/>
          <p:nvPr userDrawn="1"/>
        </p:nvSpPr>
        <p:spPr>
          <a:xfrm>
            <a:off x="8548483" y="6396960"/>
            <a:ext cx="441146" cy="276999"/>
          </a:xfrm>
          <a:prstGeom prst="rect">
            <a:avLst/>
          </a:prstGeom>
          <a:noFill/>
        </p:spPr>
        <p:txBody>
          <a:bodyPr wrap="none" rtlCol="0">
            <a:spAutoFit/>
          </a:bodyPr>
          <a:lstStyle/>
          <a:p>
            <a:pPr algn="ctr"/>
            <a:fld id="{75BF0A3F-CB54-4FB8-9884-125A104AC1B6}" type="slidenum">
              <a:rPr lang="pt-BR" sz="1200" b="1" smtClean="0">
                <a:solidFill>
                  <a:srgbClr val="EB8238"/>
                </a:solidFill>
              </a:rPr>
              <a:pPr algn="ctr"/>
              <a:t>‹nº›</a:t>
            </a:fld>
            <a:endParaRPr lang="pt-BR" sz="1200" b="1">
              <a:solidFill>
                <a:srgbClr val="EB8238"/>
              </a:solidFill>
            </a:endParaRPr>
          </a:p>
        </p:txBody>
      </p:sp>
      <p:grpSp>
        <p:nvGrpSpPr>
          <p:cNvPr id="17" name="Grupo 16"/>
          <p:cNvGrpSpPr/>
          <p:nvPr userDrawn="1"/>
        </p:nvGrpSpPr>
        <p:grpSpPr>
          <a:xfrm>
            <a:off x="56357" y="192270"/>
            <a:ext cx="515937" cy="302318"/>
            <a:chOff x="2786063" y="2514600"/>
            <a:chExt cx="2871788" cy="1682750"/>
          </a:xfrm>
          <a:solidFill>
            <a:srgbClr val="085C92"/>
          </a:solidFill>
        </p:grpSpPr>
        <p:sp>
          <p:nvSpPr>
            <p:cNvPr id="18"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6"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7"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8"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9"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Tree>
    <p:extLst>
      <p:ext uri="{BB962C8B-B14F-4D97-AF65-F5344CB8AC3E}">
        <p14:creationId xmlns:p14="http://schemas.microsoft.com/office/powerpoint/2010/main" val="33707253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E_título + subtítulo + caixa de texto (grande)">
    <p:bg>
      <p:bgPr>
        <a:solidFill>
          <a:schemeClr val="bg1"/>
        </a:solidFill>
        <a:effectLst/>
      </p:bgPr>
    </p:bg>
    <p:spTree>
      <p:nvGrpSpPr>
        <p:cNvPr id="1" name=""/>
        <p:cNvGrpSpPr/>
        <p:nvPr/>
      </p:nvGrpSpPr>
      <p:grpSpPr>
        <a:xfrm>
          <a:off x="0" y="0"/>
          <a:ext cx="0" cy="0"/>
          <a:chOff x="0" y="0"/>
          <a:chExt cx="0" cy="0"/>
        </a:xfrm>
      </p:grpSpPr>
      <p:sp>
        <p:nvSpPr>
          <p:cNvPr id="42" name="Retângulo 41"/>
          <p:cNvSpPr/>
          <p:nvPr userDrawn="1"/>
        </p:nvSpPr>
        <p:spPr>
          <a:xfrm>
            <a:off x="1" y="-5"/>
            <a:ext cx="9143999" cy="685799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3" name="Retângulo 42"/>
          <p:cNvSpPr/>
          <p:nvPr userDrawn="1"/>
        </p:nvSpPr>
        <p:spPr>
          <a:xfrm>
            <a:off x="0" y="0"/>
            <a:ext cx="9143999" cy="6858000"/>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9" name="Grupo 38"/>
          <p:cNvGrpSpPr/>
          <p:nvPr userDrawn="1"/>
        </p:nvGrpSpPr>
        <p:grpSpPr>
          <a:xfrm>
            <a:off x="0" y="6747933"/>
            <a:ext cx="9144000" cy="110067"/>
            <a:chOff x="0" y="6747933"/>
            <a:chExt cx="9144000" cy="110067"/>
          </a:xfrm>
        </p:grpSpPr>
        <p:sp>
          <p:nvSpPr>
            <p:cNvPr id="40" name="Retângulo 39"/>
            <p:cNvSpPr/>
            <p:nvPr userDrawn="1"/>
          </p:nvSpPr>
          <p:spPr>
            <a:xfrm>
              <a:off x="0" y="6793652"/>
              <a:ext cx="9144000" cy="64348"/>
            </a:xfrm>
            <a:prstGeom prst="rect">
              <a:avLst/>
            </a:prstGeom>
            <a:solidFill>
              <a:srgbClr val="085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Retângulo 40"/>
            <p:cNvSpPr/>
            <p:nvPr userDrawn="1"/>
          </p:nvSpPr>
          <p:spPr>
            <a:xfrm flipV="1">
              <a:off x="0" y="6747933"/>
              <a:ext cx="9144000" cy="45719"/>
            </a:xfrm>
            <a:prstGeom prst="rect">
              <a:avLst/>
            </a:prstGeom>
            <a:solidFill>
              <a:srgbClr val="0D3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5" name="Espaço Reservado para Texto 5"/>
          <p:cNvSpPr>
            <a:spLocks noGrp="1"/>
          </p:cNvSpPr>
          <p:nvPr>
            <p:ph type="body" sz="quarter" idx="10" hasCustomPrompt="1"/>
          </p:nvPr>
        </p:nvSpPr>
        <p:spPr>
          <a:xfrm>
            <a:off x="628650" y="555449"/>
            <a:ext cx="8362950" cy="254000"/>
          </a:xfrm>
          <a:prstGeom prst="rect">
            <a:avLst/>
          </a:prstGeom>
          <a:solidFill>
            <a:srgbClr val="EBEBEB"/>
          </a:solidFill>
        </p:spPr>
        <p:txBody>
          <a:bodyPr/>
          <a:lstStyle>
            <a:lvl1pPr marL="0" indent="0">
              <a:buNone/>
              <a:defRPr sz="1400" b="0">
                <a:solidFill>
                  <a:schemeClr val="tx1">
                    <a:lumMod val="95000"/>
                    <a:lumOff val="5000"/>
                  </a:schemeClr>
                </a:solidFill>
              </a:defRPr>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
        <p:nvSpPr>
          <p:cNvPr id="30" name="CaixaDeTexto 29"/>
          <p:cNvSpPr txBox="1"/>
          <p:nvPr userDrawn="1"/>
        </p:nvSpPr>
        <p:spPr>
          <a:xfrm>
            <a:off x="8548483" y="6396960"/>
            <a:ext cx="441146" cy="276999"/>
          </a:xfrm>
          <a:prstGeom prst="rect">
            <a:avLst/>
          </a:prstGeom>
          <a:noFill/>
        </p:spPr>
        <p:txBody>
          <a:bodyPr wrap="none" rtlCol="0">
            <a:spAutoFit/>
          </a:bodyPr>
          <a:lstStyle/>
          <a:p>
            <a:pPr algn="ctr"/>
            <a:fld id="{75BF0A3F-CB54-4FB8-9884-125A104AC1B6}" type="slidenum">
              <a:rPr lang="pt-BR" sz="1200" b="1" smtClean="0">
                <a:solidFill>
                  <a:srgbClr val="EB8238"/>
                </a:solidFill>
              </a:rPr>
              <a:pPr algn="ctr"/>
              <a:t>‹nº›</a:t>
            </a:fld>
            <a:endParaRPr lang="pt-BR" sz="1200" b="1">
              <a:solidFill>
                <a:srgbClr val="EB8238"/>
              </a:solidFill>
            </a:endParaRPr>
          </a:p>
        </p:txBody>
      </p:sp>
      <p:sp>
        <p:nvSpPr>
          <p:cNvPr id="31" name="Espaço Reservado para Texto 3"/>
          <p:cNvSpPr>
            <a:spLocks noGrp="1"/>
          </p:cNvSpPr>
          <p:nvPr>
            <p:ph type="body" sz="quarter" idx="11"/>
          </p:nvPr>
        </p:nvSpPr>
        <p:spPr>
          <a:xfrm>
            <a:off x="97632" y="956733"/>
            <a:ext cx="8948737" cy="5405967"/>
          </a:xfrm>
          <a:prstGeom prst="rect">
            <a:avLst/>
          </a:prstGeom>
          <a:solidFill>
            <a:schemeClr val="bg1">
              <a:alpha val="91000"/>
            </a:schemeClr>
          </a:solid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
        <p:nvSpPr>
          <p:cNvPr id="32" name="Título 5"/>
          <p:cNvSpPr>
            <a:spLocks noGrp="1"/>
          </p:cNvSpPr>
          <p:nvPr>
            <p:ph type="title"/>
          </p:nvPr>
        </p:nvSpPr>
        <p:spPr>
          <a:xfrm>
            <a:off x="628650" y="170392"/>
            <a:ext cx="8362950" cy="346075"/>
          </a:xfrm>
          <a:prstGeom prst="rect">
            <a:avLst/>
          </a:prstGeom>
          <a:solidFill>
            <a:srgbClr val="EBEBEB"/>
          </a:solidFill>
        </p:spPr>
        <p:txBody>
          <a:bodyPr anchor="ctr"/>
          <a:lstStyle>
            <a:lvl1pPr algn="l">
              <a:defRPr sz="1800" b="1">
                <a:solidFill>
                  <a:schemeClr val="tx1"/>
                </a:solidFill>
              </a:defRPr>
            </a:lvl1pPr>
          </a:lstStyle>
          <a:p>
            <a:r>
              <a:rPr lang="pt-BR" dirty="0"/>
              <a:t>Clique para editar o título mestre</a:t>
            </a:r>
          </a:p>
        </p:txBody>
      </p:sp>
      <p:grpSp>
        <p:nvGrpSpPr>
          <p:cNvPr id="18" name="Grupo 17"/>
          <p:cNvGrpSpPr/>
          <p:nvPr userDrawn="1"/>
        </p:nvGrpSpPr>
        <p:grpSpPr>
          <a:xfrm>
            <a:off x="56357" y="192270"/>
            <a:ext cx="515937" cy="302318"/>
            <a:chOff x="2786063" y="2514600"/>
            <a:chExt cx="2871788" cy="1682750"/>
          </a:xfrm>
          <a:solidFill>
            <a:srgbClr val="085C92"/>
          </a:solidFill>
        </p:grpSpPr>
        <p:sp>
          <p:nvSpPr>
            <p:cNvPr id="19"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7"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5"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6"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7"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8"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Tree>
    <p:extLst>
      <p:ext uri="{BB962C8B-B14F-4D97-AF65-F5344CB8AC3E}">
        <p14:creationId xmlns:p14="http://schemas.microsoft.com/office/powerpoint/2010/main" val="1521454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ransição_Geral_Título + Subtítulo">
    <p:spTree>
      <p:nvGrpSpPr>
        <p:cNvPr id="1" name=""/>
        <p:cNvGrpSpPr/>
        <p:nvPr/>
      </p:nvGrpSpPr>
      <p:grpSpPr>
        <a:xfrm>
          <a:off x="0" y="0"/>
          <a:ext cx="0" cy="0"/>
          <a:chOff x="0" y="0"/>
          <a:chExt cx="0" cy="0"/>
        </a:xfrm>
      </p:grpSpPr>
      <p:sp>
        <p:nvSpPr>
          <p:cNvPr id="25" name="Retângulo 24"/>
          <p:cNvSpPr/>
          <p:nvPr userDrawn="1"/>
        </p:nvSpPr>
        <p:spPr>
          <a:xfrm>
            <a:off x="0" y="1"/>
            <a:ext cx="9143999" cy="685799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p:cNvPicPr>
            <a:picLocks noChangeAspect="1"/>
          </p:cNvPicPr>
          <p:nvPr userDrawn="1"/>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4253" y="1719994"/>
            <a:ext cx="9132002" cy="5138005"/>
          </a:xfrm>
          <a:prstGeom prst="rect">
            <a:avLst/>
          </a:prstGeom>
          <a:effectLst>
            <a:outerShdw blurRad="50800" dist="38100" algn="l" rotWithShape="0">
              <a:prstClr val="black">
                <a:alpha val="40000"/>
              </a:prstClr>
            </a:outerShdw>
          </a:effectLst>
        </p:spPr>
      </p:pic>
      <p:sp>
        <p:nvSpPr>
          <p:cNvPr id="2" name="Retângulo 1"/>
          <p:cNvSpPr/>
          <p:nvPr userDrawn="1"/>
        </p:nvSpPr>
        <p:spPr>
          <a:xfrm>
            <a:off x="1" y="-5"/>
            <a:ext cx="9144000" cy="6858004"/>
          </a:xfrm>
          <a:prstGeom prst="rect">
            <a:avLst/>
          </a:prstGeom>
          <a:solidFill>
            <a:srgbClr val="413B37">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a:extLst>
              <a:ext uri="{FF2B5EF4-FFF2-40B4-BE49-F238E27FC236}">
                <a16:creationId xmlns:a16="http://schemas.microsoft.com/office/drawing/2014/main" id="{F907D2F5-4D7A-4EC3-A920-4CA22CF38C4C}"/>
              </a:ext>
            </a:extLst>
          </p:cNvPr>
          <p:cNvSpPr/>
          <p:nvPr userDrawn="1"/>
        </p:nvSpPr>
        <p:spPr>
          <a:xfrm>
            <a:off x="0" y="6747933"/>
            <a:ext cx="9144000" cy="110067"/>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19">
            <a:extLst>
              <a:ext uri="{FF2B5EF4-FFF2-40B4-BE49-F238E27FC236}">
                <a16:creationId xmlns:a16="http://schemas.microsoft.com/office/drawing/2014/main" id="{9BC0F2DB-ECBA-45E1-8C6F-D9A0978BC9AD}"/>
              </a:ext>
            </a:extLst>
          </p:cNvPr>
          <p:cNvSpPr/>
          <p:nvPr userDrawn="1"/>
        </p:nvSpPr>
        <p:spPr>
          <a:xfrm flipV="1">
            <a:off x="0" y="6747933"/>
            <a:ext cx="9144000" cy="45719"/>
          </a:xfrm>
          <a:prstGeom prst="rect">
            <a:avLst/>
          </a:prstGeom>
          <a:solidFill>
            <a:srgbClr val="42A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 name="Imagem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76846" y="6313071"/>
            <a:ext cx="872945" cy="163197"/>
          </a:xfrm>
          <a:prstGeom prst="rect">
            <a:avLst/>
          </a:prstGeom>
        </p:spPr>
      </p:pic>
      <p:sp>
        <p:nvSpPr>
          <p:cNvPr id="4" name="Título 3"/>
          <p:cNvSpPr>
            <a:spLocks noGrp="1"/>
          </p:cNvSpPr>
          <p:nvPr>
            <p:ph type="title"/>
          </p:nvPr>
        </p:nvSpPr>
        <p:spPr>
          <a:xfrm>
            <a:off x="633496" y="2555502"/>
            <a:ext cx="7886700" cy="1325563"/>
          </a:xfrm>
          <a:prstGeom prst="snip2DiagRect">
            <a:avLst/>
          </a:prstGeom>
          <a:ln>
            <a:solidFill>
              <a:srgbClr val="42AC61"/>
            </a:solidFill>
          </a:ln>
        </p:spPr>
        <p:txBody>
          <a:bodyPr anchor="ctr"/>
          <a:lstStyle>
            <a:lvl1pPr algn="ctr">
              <a:defRPr>
                <a:solidFill>
                  <a:schemeClr val="bg1"/>
                </a:solidFill>
                <a:latin typeface="+mj-lt"/>
              </a:defRPr>
            </a:lvl1pPr>
          </a:lstStyle>
          <a:p>
            <a:r>
              <a:rPr lang="pt-BR" dirty="0"/>
              <a:t>Clique para editar o título mestre</a:t>
            </a:r>
          </a:p>
        </p:txBody>
      </p:sp>
      <p:sp>
        <p:nvSpPr>
          <p:cNvPr id="15" name="Espaço Reservado para Texto 5"/>
          <p:cNvSpPr>
            <a:spLocks noGrp="1"/>
          </p:cNvSpPr>
          <p:nvPr>
            <p:ph type="body" sz="quarter" idx="10"/>
          </p:nvPr>
        </p:nvSpPr>
        <p:spPr>
          <a:xfrm>
            <a:off x="948532" y="3542927"/>
            <a:ext cx="7246937" cy="338138"/>
          </a:xfrm>
          <a:prstGeom prst="rect">
            <a:avLst/>
          </a:prstGeom>
          <a:solidFill>
            <a:schemeClr val="bg1">
              <a:alpha val="22000"/>
            </a:schemeClr>
          </a:solidFill>
        </p:spPr>
        <p:txBody>
          <a:bodyPr/>
          <a:lstStyle>
            <a:lvl1pPr marL="0" indent="0" algn="ctr">
              <a:buNone/>
              <a:defRPr b="1">
                <a:solidFill>
                  <a:schemeClr val="bg1"/>
                </a:solidFill>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r>
              <a:rPr lang="pt-BR" dirty="0"/>
              <a:t>Clique para editar o texto mestre</a:t>
            </a:r>
          </a:p>
        </p:txBody>
      </p:sp>
      <p:pic>
        <p:nvPicPr>
          <p:cNvPr id="21" name="Imagem 20">
            <a:extLst>
              <a:ext uri="{FF2B5EF4-FFF2-40B4-BE49-F238E27FC236}">
                <a16:creationId xmlns:a16="http://schemas.microsoft.com/office/drawing/2014/main" id="{A0EBD742-24D5-4BD3-85BC-088C6EBD9F5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38431" y="6221666"/>
            <a:ext cx="366303" cy="364222"/>
          </a:xfrm>
          <a:prstGeom prst="rect">
            <a:avLst/>
          </a:prstGeom>
        </p:spPr>
      </p:pic>
    </p:spTree>
    <p:extLst>
      <p:ext uri="{BB962C8B-B14F-4D97-AF65-F5344CB8AC3E}">
        <p14:creationId xmlns:p14="http://schemas.microsoft.com/office/powerpoint/2010/main" val="1877146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E_título + caixa de texto (pequena superior)">
    <p:bg>
      <p:bgPr>
        <a:solidFill>
          <a:schemeClr val="bg1"/>
        </a:solidFill>
        <a:effectLst/>
      </p:bgPr>
    </p:bg>
    <p:spTree>
      <p:nvGrpSpPr>
        <p:cNvPr id="1" name=""/>
        <p:cNvGrpSpPr/>
        <p:nvPr/>
      </p:nvGrpSpPr>
      <p:grpSpPr>
        <a:xfrm>
          <a:off x="0" y="0"/>
          <a:ext cx="0" cy="0"/>
          <a:chOff x="0" y="0"/>
          <a:chExt cx="0" cy="0"/>
        </a:xfrm>
      </p:grpSpPr>
      <p:sp>
        <p:nvSpPr>
          <p:cNvPr id="35" name="Retângulo 34"/>
          <p:cNvSpPr/>
          <p:nvPr userDrawn="1"/>
        </p:nvSpPr>
        <p:spPr>
          <a:xfrm>
            <a:off x="1" y="1"/>
            <a:ext cx="9143999" cy="685799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Retângulo 35"/>
          <p:cNvSpPr/>
          <p:nvPr userDrawn="1"/>
        </p:nvSpPr>
        <p:spPr>
          <a:xfrm>
            <a:off x="0" y="0"/>
            <a:ext cx="9143999" cy="6858000"/>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2" name="Grupo 31"/>
          <p:cNvGrpSpPr/>
          <p:nvPr userDrawn="1"/>
        </p:nvGrpSpPr>
        <p:grpSpPr>
          <a:xfrm>
            <a:off x="0" y="6747933"/>
            <a:ext cx="9144000" cy="110067"/>
            <a:chOff x="0" y="6747933"/>
            <a:chExt cx="9144000" cy="110067"/>
          </a:xfrm>
        </p:grpSpPr>
        <p:sp>
          <p:nvSpPr>
            <p:cNvPr id="33" name="Retângulo 32"/>
            <p:cNvSpPr/>
            <p:nvPr userDrawn="1"/>
          </p:nvSpPr>
          <p:spPr>
            <a:xfrm>
              <a:off x="0" y="6793652"/>
              <a:ext cx="9144000" cy="64348"/>
            </a:xfrm>
            <a:prstGeom prst="rect">
              <a:avLst/>
            </a:prstGeom>
            <a:solidFill>
              <a:srgbClr val="085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Retângulo 33"/>
            <p:cNvSpPr/>
            <p:nvPr userDrawn="1"/>
          </p:nvSpPr>
          <p:spPr>
            <a:xfrm flipV="1">
              <a:off x="0" y="6747933"/>
              <a:ext cx="9144000" cy="45719"/>
            </a:xfrm>
            <a:prstGeom prst="rect">
              <a:avLst/>
            </a:prstGeom>
            <a:solidFill>
              <a:srgbClr val="0D3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5" name="Título 5"/>
          <p:cNvSpPr>
            <a:spLocks noGrp="1"/>
          </p:cNvSpPr>
          <p:nvPr>
            <p:ph type="title"/>
          </p:nvPr>
        </p:nvSpPr>
        <p:spPr>
          <a:xfrm>
            <a:off x="628650" y="170392"/>
            <a:ext cx="8362950" cy="346075"/>
          </a:xfrm>
          <a:prstGeom prst="rect">
            <a:avLst/>
          </a:prstGeom>
          <a:solidFill>
            <a:srgbClr val="EBEBEB"/>
          </a:solidFill>
        </p:spPr>
        <p:txBody>
          <a:bodyPr anchor="ctr"/>
          <a:lstStyle>
            <a:lvl1pPr algn="l">
              <a:defRPr sz="1800" b="1">
                <a:solidFill>
                  <a:schemeClr val="tx1"/>
                </a:solidFill>
              </a:defRPr>
            </a:lvl1pPr>
          </a:lstStyle>
          <a:p>
            <a:r>
              <a:rPr lang="pt-BR" dirty="0"/>
              <a:t>Clique para editar o título mestre</a:t>
            </a:r>
          </a:p>
        </p:txBody>
      </p:sp>
      <p:sp>
        <p:nvSpPr>
          <p:cNvPr id="42" name="CaixaDeTexto 41"/>
          <p:cNvSpPr txBox="1"/>
          <p:nvPr userDrawn="1"/>
        </p:nvSpPr>
        <p:spPr>
          <a:xfrm>
            <a:off x="8548483" y="6396960"/>
            <a:ext cx="441146" cy="276999"/>
          </a:xfrm>
          <a:prstGeom prst="rect">
            <a:avLst/>
          </a:prstGeom>
          <a:noFill/>
        </p:spPr>
        <p:txBody>
          <a:bodyPr wrap="none" rtlCol="0">
            <a:spAutoFit/>
          </a:bodyPr>
          <a:lstStyle/>
          <a:p>
            <a:pPr algn="ctr"/>
            <a:fld id="{75BF0A3F-CB54-4FB8-9884-125A104AC1B6}" type="slidenum">
              <a:rPr lang="pt-BR" sz="1200" b="1" smtClean="0">
                <a:solidFill>
                  <a:srgbClr val="EB8238"/>
                </a:solidFill>
              </a:rPr>
              <a:pPr algn="ctr"/>
              <a:t>‹nº›</a:t>
            </a:fld>
            <a:endParaRPr lang="pt-BR" sz="1200" b="1">
              <a:solidFill>
                <a:srgbClr val="EB8238"/>
              </a:solidFill>
            </a:endParaRPr>
          </a:p>
        </p:txBody>
      </p:sp>
      <p:sp>
        <p:nvSpPr>
          <p:cNvPr id="17" name="Espaço Reservado para Texto 3"/>
          <p:cNvSpPr>
            <a:spLocks noGrp="1"/>
          </p:cNvSpPr>
          <p:nvPr>
            <p:ph type="body" sz="quarter" idx="11"/>
          </p:nvPr>
        </p:nvSpPr>
        <p:spPr>
          <a:xfrm>
            <a:off x="97632" y="736428"/>
            <a:ext cx="8948737" cy="2210270"/>
          </a:xfrm>
          <a:prstGeom prst="rect">
            <a:avLst/>
          </a:prstGeom>
          <a:solidFill>
            <a:schemeClr val="bg1">
              <a:alpha val="91000"/>
            </a:schemeClr>
          </a:solid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grpSp>
        <p:nvGrpSpPr>
          <p:cNvPr id="18" name="Grupo 17"/>
          <p:cNvGrpSpPr/>
          <p:nvPr userDrawn="1"/>
        </p:nvGrpSpPr>
        <p:grpSpPr>
          <a:xfrm>
            <a:off x="56357" y="192270"/>
            <a:ext cx="515937" cy="302318"/>
            <a:chOff x="2786063" y="2514600"/>
            <a:chExt cx="2871788" cy="1682750"/>
          </a:xfrm>
          <a:solidFill>
            <a:srgbClr val="085C92"/>
          </a:solidFill>
        </p:grpSpPr>
        <p:sp>
          <p:nvSpPr>
            <p:cNvPr id="26"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7"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8"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9"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Tree>
    <p:extLst>
      <p:ext uri="{BB962C8B-B14F-4D97-AF65-F5344CB8AC3E}">
        <p14:creationId xmlns:p14="http://schemas.microsoft.com/office/powerpoint/2010/main" val="27766479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E_título + subtítulo + caixa de texto (pequena superior)">
    <p:bg>
      <p:bgPr>
        <a:solidFill>
          <a:schemeClr val="bg1"/>
        </a:solidFill>
        <a:effectLst/>
      </p:bgPr>
    </p:bg>
    <p:spTree>
      <p:nvGrpSpPr>
        <p:cNvPr id="1" name=""/>
        <p:cNvGrpSpPr/>
        <p:nvPr/>
      </p:nvGrpSpPr>
      <p:grpSpPr>
        <a:xfrm>
          <a:off x="0" y="0"/>
          <a:ext cx="0" cy="0"/>
          <a:chOff x="0" y="0"/>
          <a:chExt cx="0" cy="0"/>
        </a:xfrm>
      </p:grpSpPr>
      <p:sp>
        <p:nvSpPr>
          <p:cNvPr id="36" name="Retângulo 35"/>
          <p:cNvSpPr/>
          <p:nvPr userDrawn="1"/>
        </p:nvSpPr>
        <p:spPr>
          <a:xfrm>
            <a:off x="1" y="-5"/>
            <a:ext cx="9143999" cy="685799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4" name="Retângulo 43"/>
          <p:cNvSpPr/>
          <p:nvPr userDrawn="1"/>
        </p:nvSpPr>
        <p:spPr>
          <a:xfrm>
            <a:off x="0" y="0"/>
            <a:ext cx="9144000" cy="6858000"/>
          </a:xfrm>
          <a:prstGeom prst="rect">
            <a:avLst/>
          </a:prstGeom>
          <a:solidFill>
            <a:schemeClr val="tx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3" name="Grupo 32"/>
          <p:cNvGrpSpPr/>
          <p:nvPr userDrawn="1"/>
        </p:nvGrpSpPr>
        <p:grpSpPr>
          <a:xfrm>
            <a:off x="0" y="6747933"/>
            <a:ext cx="9144000" cy="110067"/>
            <a:chOff x="0" y="6747933"/>
            <a:chExt cx="9144000" cy="110067"/>
          </a:xfrm>
        </p:grpSpPr>
        <p:sp>
          <p:nvSpPr>
            <p:cNvPr id="34" name="Retângulo 33"/>
            <p:cNvSpPr/>
            <p:nvPr userDrawn="1"/>
          </p:nvSpPr>
          <p:spPr>
            <a:xfrm>
              <a:off x="0" y="6793652"/>
              <a:ext cx="9144000" cy="64348"/>
            </a:xfrm>
            <a:prstGeom prst="rect">
              <a:avLst/>
            </a:prstGeom>
            <a:solidFill>
              <a:srgbClr val="085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Retângulo 34"/>
            <p:cNvSpPr/>
            <p:nvPr userDrawn="1"/>
          </p:nvSpPr>
          <p:spPr>
            <a:xfrm flipV="1">
              <a:off x="0" y="6747933"/>
              <a:ext cx="9144000" cy="45719"/>
            </a:xfrm>
            <a:prstGeom prst="rect">
              <a:avLst/>
            </a:prstGeom>
            <a:solidFill>
              <a:srgbClr val="0D3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5" name="Título 5"/>
          <p:cNvSpPr>
            <a:spLocks noGrp="1"/>
          </p:cNvSpPr>
          <p:nvPr>
            <p:ph type="title"/>
          </p:nvPr>
        </p:nvSpPr>
        <p:spPr>
          <a:xfrm>
            <a:off x="628650" y="170392"/>
            <a:ext cx="8362950" cy="346075"/>
          </a:xfrm>
          <a:prstGeom prst="rect">
            <a:avLst/>
          </a:prstGeom>
          <a:solidFill>
            <a:srgbClr val="EBEBEB"/>
          </a:solidFill>
        </p:spPr>
        <p:txBody>
          <a:bodyPr anchor="ctr"/>
          <a:lstStyle>
            <a:lvl1pPr algn="l">
              <a:defRPr sz="1800" b="1">
                <a:solidFill>
                  <a:schemeClr val="tx1"/>
                </a:solidFill>
              </a:defRPr>
            </a:lvl1pPr>
          </a:lstStyle>
          <a:p>
            <a:r>
              <a:rPr lang="pt-BR" dirty="0"/>
              <a:t>Clique para editar o título mestre</a:t>
            </a:r>
          </a:p>
        </p:txBody>
      </p:sp>
      <p:sp>
        <p:nvSpPr>
          <p:cNvPr id="42" name="CaixaDeTexto 41"/>
          <p:cNvSpPr txBox="1"/>
          <p:nvPr userDrawn="1"/>
        </p:nvSpPr>
        <p:spPr>
          <a:xfrm>
            <a:off x="8548483" y="6396960"/>
            <a:ext cx="441146" cy="276999"/>
          </a:xfrm>
          <a:prstGeom prst="rect">
            <a:avLst/>
          </a:prstGeom>
          <a:noFill/>
        </p:spPr>
        <p:txBody>
          <a:bodyPr wrap="none" rtlCol="0">
            <a:spAutoFit/>
          </a:bodyPr>
          <a:lstStyle/>
          <a:p>
            <a:pPr algn="ctr"/>
            <a:fld id="{75BF0A3F-CB54-4FB8-9884-125A104AC1B6}" type="slidenum">
              <a:rPr lang="pt-BR" sz="1200" b="1" smtClean="0">
                <a:solidFill>
                  <a:srgbClr val="EB8238"/>
                </a:solidFill>
              </a:rPr>
              <a:pPr algn="ctr"/>
              <a:t>‹nº›</a:t>
            </a:fld>
            <a:endParaRPr lang="pt-BR" sz="1200" b="1">
              <a:solidFill>
                <a:srgbClr val="EB8238"/>
              </a:solidFill>
            </a:endParaRPr>
          </a:p>
        </p:txBody>
      </p:sp>
      <p:sp>
        <p:nvSpPr>
          <p:cNvPr id="17" name="Espaço Reservado para Texto 3"/>
          <p:cNvSpPr>
            <a:spLocks noGrp="1"/>
          </p:cNvSpPr>
          <p:nvPr>
            <p:ph type="body" sz="quarter" idx="11"/>
          </p:nvPr>
        </p:nvSpPr>
        <p:spPr>
          <a:xfrm>
            <a:off x="97632" y="969981"/>
            <a:ext cx="8948737" cy="2210270"/>
          </a:xfrm>
          <a:prstGeom prst="rect">
            <a:avLst/>
          </a:prstGeom>
          <a:solidFill>
            <a:schemeClr val="bg1">
              <a:alpha val="91000"/>
            </a:schemeClr>
          </a:solid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
        <p:nvSpPr>
          <p:cNvPr id="18" name="Espaço Reservado para Texto 5"/>
          <p:cNvSpPr>
            <a:spLocks noGrp="1"/>
          </p:cNvSpPr>
          <p:nvPr>
            <p:ph type="body" sz="quarter" idx="10" hasCustomPrompt="1"/>
          </p:nvPr>
        </p:nvSpPr>
        <p:spPr>
          <a:xfrm>
            <a:off x="628650" y="555449"/>
            <a:ext cx="8362950" cy="254000"/>
          </a:xfrm>
          <a:prstGeom prst="rect">
            <a:avLst/>
          </a:prstGeom>
          <a:solidFill>
            <a:srgbClr val="EBEBEB"/>
          </a:solidFill>
        </p:spPr>
        <p:txBody>
          <a:bodyPr/>
          <a:lstStyle>
            <a:lvl1pPr marL="0" indent="0">
              <a:buNone/>
              <a:defRPr sz="1400" b="0">
                <a:solidFill>
                  <a:schemeClr val="tx1">
                    <a:lumMod val="95000"/>
                    <a:lumOff val="5000"/>
                  </a:schemeClr>
                </a:solidFill>
              </a:defRPr>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grpSp>
        <p:nvGrpSpPr>
          <p:cNvPr id="26" name="Grupo 25"/>
          <p:cNvGrpSpPr/>
          <p:nvPr userDrawn="1"/>
        </p:nvGrpSpPr>
        <p:grpSpPr>
          <a:xfrm>
            <a:off x="56357" y="192270"/>
            <a:ext cx="515937" cy="302318"/>
            <a:chOff x="2786063" y="2514600"/>
            <a:chExt cx="2871788" cy="1682750"/>
          </a:xfrm>
          <a:solidFill>
            <a:srgbClr val="085C92"/>
          </a:solidFill>
        </p:grpSpPr>
        <p:sp>
          <p:nvSpPr>
            <p:cNvPr id="27"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8"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9"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Tree>
    <p:extLst>
      <p:ext uri="{BB962C8B-B14F-4D97-AF65-F5344CB8AC3E}">
        <p14:creationId xmlns:p14="http://schemas.microsoft.com/office/powerpoint/2010/main" val="29486798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ransição - IC">
    <p:bg>
      <p:bgPr>
        <a:pattFill prst="narVert">
          <a:fgClr>
            <a:srgbClr val="FDF1E9"/>
          </a:fgClr>
          <a:bgClr>
            <a:schemeClr val="bg1"/>
          </a:bgClr>
        </a:pattFill>
        <a:effectLst/>
      </p:bgPr>
    </p:bg>
    <p:spTree>
      <p:nvGrpSpPr>
        <p:cNvPr id="1" name=""/>
        <p:cNvGrpSpPr/>
        <p:nvPr/>
      </p:nvGrpSpPr>
      <p:grpSpPr>
        <a:xfrm>
          <a:off x="0" y="0"/>
          <a:ext cx="0" cy="0"/>
          <a:chOff x="0" y="0"/>
          <a:chExt cx="0" cy="0"/>
        </a:xfrm>
      </p:grpSpPr>
      <p:sp>
        <p:nvSpPr>
          <p:cNvPr id="114" name="Freeform 5"/>
          <p:cNvSpPr>
            <a:spLocks noEditPoints="1"/>
          </p:cNvSpPr>
          <p:nvPr userDrawn="1"/>
        </p:nvSpPr>
        <p:spPr bwMode="auto">
          <a:xfrm>
            <a:off x="-1588" y="3888088"/>
            <a:ext cx="9144000" cy="2835275"/>
          </a:xfrm>
          <a:custGeom>
            <a:avLst/>
            <a:gdLst>
              <a:gd name="T0" fmla="*/ 2358 w 9603"/>
              <a:gd name="T1" fmla="*/ 542 h 2976"/>
              <a:gd name="T2" fmla="*/ 7067 w 9603"/>
              <a:gd name="T3" fmla="*/ 542 h 2976"/>
              <a:gd name="T4" fmla="*/ 6883 w 9603"/>
              <a:gd name="T5" fmla="*/ 293 h 2976"/>
              <a:gd name="T6" fmla="*/ 7700 w 9603"/>
              <a:gd name="T7" fmla="*/ 999 h 2976"/>
              <a:gd name="T8" fmla="*/ 8424 w 9603"/>
              <a:gd name="T9" fmla="*/ 1103 h 2976"/>
              <a:gd name="T10" fmla="*/ 6700 w 9603"/>
              <a:gd name="T11" fmla="*/ 775 h 2976"/>
              <a:gd name="T12" fmla="*/ 5869 w 9603"/>
              <a:gd name="T13" fmla="*/ 382 h 2976"/>
              <a:gd name="T14" fmla="*/ 6695 w 9603"/>
              <a:gd name="T15" fmla="*/ 92 h 2976"/>
              <a:gd name="T16" fmla="*/ 5061 w 9603"/>
              <a:gd name="T17" fmla="*/ 772 h 2976"/>
              <a:gd name="T18" fmla="*/ 6613 w 9603"/>
              <a:gd name="T19" fmla="*/ 974 h 2976"/>
              <a:gd name="T20" fmla="*/ 6159 w 9603"/>
              <a:gd name="T21" fmla="*/ 790 h 2976"/>
              <a:gd name="T22" fmla="*/ 5613 w 9603"/>
              <a:gd name="T23" fmla="*/ 1133 h 2976"/>
              <a:gd name="T24" fmla="*/ 5254 w 9603"/>
              <a:gd name="T25" fmla="*/ 1285 h 2976"/>
              <a:gd name="T26" fmla="*/ 4710 w 9603"/>
              <a:gd name="T27" fmla="*/ 711 h 2976"/>
              <a:gd name="T28" fmla="*/ 4256 w 9603"/>
              <a:gd name="T29" fmla="*/ 1216 h 2976"/>
              <a:gd name="T30" fmla="*/ 3806 w 9603"/>
              <a:gd name="T31" fmla="*/ 1285 h 2976"/>
              <a:gd name="T32" fmla="*/ 3349 w 9603"/>
              <a:gd name="T33" fmla="*/ 710 h 2976"/>
              <a:gd name="T34" fmla="*/ 2896 w 9603"/>
              <a:gd name="T35" fmla="*/ 1268 h 2976"/>
              <a:gd name="T36" fmla="*/ 2350 w 9603"/>
              <a:gd name="T37" fmla="*/ 1333 h 2976"/>
              <a:gd name="T38" fmla="*/ 1995 w 9603"/>
              <a:gd name="T39" fmla="*/ 1066 h 2976"/>
              <a:gd name="T40" fmla="*/ 1449 w 9603"/>
              <a:gd name="T41" fmla="*/ 711 h 2976"/>
              <a:gd name="T42" fmla="*/ 995 w 9603"/>
              <a:gd name="T43" fmla="*/ 1216 h 2976"/>
              <a:gd name="T44" fmla="*/ 545 w 9603"/>
              <a:gd name="T45" fmla="*/ 1285 h 2976"/>
              <a:gd name="T46" fmla="*/ 87 w 9603"/>
              <a:gd name="T47" fmla="*/ 710 h 2976"/>
              <a:gd name="T48" fmla="*/ 9329 w 9603"/>
              <a:gd name="T49" fmla="*/ 872 h 2976"/>
              <a:gd name="T50" fmla="*/ 8874 w 9603"/>
              <a:gd name="T51" fmla="*/ 1069 h 2976"/>
              <a:gd name="T52" fmla="*/ 8424 w 9603"/>
              <a:gd name="T53" fmla="*/ 1193 h 2976"/>
              <a:gd name="T54" fmla="*/ 7966 w 9603"/>
              <a:gd name="T55" fmla="*/ 1638 h 2976"/>
              <a:gd name="T56" fmla="*/ 7423 w 9603"/>
              <a:gd name="T57" fmla="*/ 1268 h 2976"/>
              <a:gd name="T58" fmla="*/ 7059 w 9603"/>
              <a:gd name="T59" fmla="*/ 1202 h 2976"/>
              <a:gd name="T60" fmla="*/ 4894 w 9603"/>
              <a:gd name="T61" fmla="*/ 1608 h 2976"/>
              <a:gd name="T62" fmla="*/ 4982 w 9603"/>
              <a:gd name="T63" fmla="*/ 2275 h 2976"/>
              <a:gd name="T64" fmla="*/ 5623 w 9603"/>
              <a:gd name="T65" fmla="*/ 1902 h 2976"/>
              <a:gd name="T66" fmla="*/ 5968 w 9603"/>
              <a:gd name="T67" fmla="*/ 1058 h 2976"/>
              <a:gd name="T68" fmla="*/ 6429 w 9603"/>
              <a:gd name="T69" fmla="*/ 1382 h 2976"/>
              <a:gd name="T70" fmla="*/ 7150 w 9603"/>
              <a:gd name="T71" fmla="*/ 1671 h 2976"/>
              <a:gd name="T72" fmla="*/ 7412 w 9603"/>
              <a:gd name="T73" fmla="*/ 1520 h 2976"/>
              <a:gd name="T74" fmla="*/ 8329 w 9603"/>
              <a:gd name="T75" fmla="*/ 2072 h 2976"/>
              <a:gd name="T76" fmla="*/ 9069 w 9603"/>
              <a:gd name="T77" fmla="*/ 1902 h 2976"/>
              <a:gd name="T78" fmla="*/ 9069 w 9603"/>
              <a:gd name="T79" fmla="*/ 1398 h 2976"/>
              <a:gd name="T80" fmla="*/ 4431 w 9603"/>
              <a:gd name="T81" fmla="*/ 198 h 2976"/>
              <a:gd name="T82" fmla="*/ 2266 w 9603"/>
              <a:gd name="T83" fmla="*/ 201 h 2976"/>
              <a:gd name="T84" fmla="*/ 2898 w 9603"/>
              <a:gd name="T85" fmla="*/ 907 h 2976"/>
              <a:gd name="T86" fmla="*/ 3623 w 9603"/>
              <a:gd name="T87" fmla="*/ 1011 h 2976"/>
              <a:gd name="T88" fmla="*/ 1899 w 9603"/>
              <a:gd name="T89" fmla="*/ 868 h 2976"/>
              <a:gd name="T90" fmla="*/ 1068 w 9603"/>
              <a:gd name="T91" fmla="*/ 290 h 2976"/>
              <a:gd name="T92" fmla="*/ 1893 w 9603"/>
              <a:gd name="T93" fmla="*/ 184 h 2976"/>
              <a:gd name="T94" fmla="*/ 352 w 9603"/>
              <a:gd name="T95" fmla="*/ 772 h 2976"/>
              <a:gd name="T96" fmla="*/ 267 w 9603"/>
              <a:gd name="T97" fmla="*/ 1557 h 2976"/>
              <a:gd name="T98" fmla="*/ 1098 w 9603"/>
              <a:gd name="T99" fmla="*/ 1398 h 2976"/>
              <a:gd name="T100" fmla="*/ 914 w 9603"/>
              <a:gd name="T101" fmla="*/ 1664 h 2976"/>
              <a:gd name="T102" fmla="*/ 1811 w 9603"/>
              <a:gd name="T103" fmla="*/ 1474 h 2976"/>
              <a:gd name="T104" fmla="*/ 1719 w 9603"/>
              <a:gd name="T105" fmla="*/ 1881 h 2976"/>
              <a:gd name="T106" fmla="*/ 2441 w 9603"/>
              <a:gd name="T107" fmla="*/ 1487 h 2976"/>
              <a:gd name="T108" fmla="*/ 2887 w 9603"/>
              <a:gd name="T109" fmla="*/ 1520 h 2976"/>
              <a:gd name="T110" fmla="*/ 3528 w 9603"/>
              <a:gd name="T111" fmla="*/ 2165 h 2976"/>
              <a:gd name="T112" fmla="*/ 4175 w 9603"/>
              <a:gd name="T113" fmla="*/ 1902 h 2976"/>
              <a:gd name="T114" fmla="*/ 4175 w 9603"/>
              <a:gd name="T115" fmla="*/ 1398 h 2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603" h="2976">
                <a:moveTo>
                  <a:pt x="2358" y="542"/>
                </a:moveTo>
                <a:cubicBezTo>
                  <a:pt x="2358" y="965"/>
                  <a:pt x="2358" y="965"/>
                  <a:pt x="2358" y="965"/>
                </a:cubicBezTo>
                <a:cubicBezTo>
                  <a:pt x="2358" y="965"/>
                  <a:pt x="2358" y="965"/>
                  <a:pt x="2358" y="965"/>
                </a:cubicBezTo>
                <a:cubicBezTo>
                  <a:pt x="2358" y="1016"/>
                  <a:pt x="2316" y="1057"/>
                  <a:pt x="2266" y="1057"/>
                </a:cubicBezTo>
                <a:cubicBezTo>
                  <a:pt x="2215" y="1057"/>
                  <a:pt x="2174" y="1016"/>
                  <a:pt x="2174" y="965"/>
                </a:cubicBezTo>
                <a:cubicBezTo>
                  <a:pt x="2174" y="542"/>
                  <a:pt x="2174" y="542"/>
                  <a:pt x="2174" y="542"/>
                </a:cubicBezTo>
                <a:cubicBezTo>
                  <a:pt x="2174" y="491"/>
                  <a:pt x="2215" y="449"/>
                  <a:pt x="2266" y="449"/>
                </a:cubicBezTo>
                <a:cubicBezTo>
                  <a:pt x="2316" y="449"/>
                  <a:pt x="2358" y="491"/>
                  <a:pt x="2358" y="542"/>
                </a:cubicBezTo>
                <a:cubicBezTo>
                  <a:pt x="2358" y="542"/>
                  <a:pt x="2358" y="542"/>
                  <a:pt x="2358" y="542"/>
                </a:cubicBezTo>
                <a:close/>
                <a:moveTo>
                  <a:pt x="7067" y="542"/>
                </a:moveTo>
                <a:cubicBezTo>
                  <a:pt x="7067" y="965"/>
                  <a:pt x="7067" y="965"/>
                  <a:pt x="7067" y="965"/>
                </a:cubicBezTo>
                <a:cubicBezTo>
                  <a:pt x="7067" y="965"/>
                  <a:pt x="7067" y="965"/>
                  <a:pt x="7067" y="965"/>
                </a:cubicBezTo>
                <a:cubicBezTo>
                  <a:pt x="7067" y="1016"/>
                  <a:pt x="7026" y="1057"/>
                  <a:pt x="6975" y="1057"/>
                </a:cubicBezTo>
                <a:cubicBezTo>
                  <a:pt x="6924" y="1057"/>
                  <a:pt x="6883" y="1016"/>
                  <a:pt x="6883" y="965"/>
                </a:cubicBezTo>
                <a:cubicBezTo>
                  <a:pt x="6883" y="542"/>
                  <a:pt x="6883" y="542"/>
                  <a:pt x="6883" y="542"/>
                </a:cubicBezTo>
                <a:cubicBezTo>
                  <a:pt x="6883" y="491"/>
                  <a:pt x="6924" y="449"/>
                  <a:pt x="6975" y="449"/>
                </a:cubicBezTo>
                <a:cubicBezTo>
                  <a:pt x="7026" y="449"/>
                  <a:pt x="7067" y="491"/>
                  <a:pt x="7067" y="542"/>
                </a:cubicBezTo>
                <a:cubicBezTo>
                  <a:pt x="7067" y="542"/>
                  <a:pt x="7067" y="542"/>
                  <a:pt x="7067" y="542"/>
                </a:cubicBezTo>
                <a:close/>
                <a:moveTo>
                  <a:pt x="9140" y="198"/>
                </a:moveTo>
                <a:cubicBezTo>
                  <a:pt x="9191" y="198"/>
                  <a:pt x="9232" y="240"/>
                  <a:pt x="9232" y="290"/>
                </a:cubicBezTo>
                <a:cubicBezTo>
                  <a:pt x="9232" y="341"/>
                  <a:pt x="9191" y="382"/>
                  <a:pt x="9140" y="382"/>
                </a:cubicBezTo>
                <a:cubicBezTo>
                  <a:pt x="9090" y="382"/>
                  <a:pt x="9048" y="341"/>
                  <a:pt x="9048" y="290"/>
                </a:cubicBezTo>
                <a:cubicBezTo>
                  <a:pt x="9048" y="240"/>
                  <a:pt x="9090" y="198"/>
                  <a:pt x="9140" y="198"/>
                </a:cubicBezTo>
                <a:close/>
                <a:moveTo>
                  <a:pt x="6975" y="201"/>
                </a:moveTo>
                <a:cubicBezTo>
                  <a:pt x="7026" y="201"/>
                  <a:pt x="7067" y="242"/>
                  <a:pt x="7067" y="293"/>
                </a:cubicBezTo>
                <a:cubicBezTo>
                  <a:pt x="7067" y="344"/>
                  <a:pt x="7026" y="385"/>
                  <a:pt x="6975" y="385"/>
                </a:cubicBezTo>
                <a:cubicBezTo>
                  <a:pt x="6924" y="385"/>
                  <a:pt x="6883" y="344"/>
                  <a:pt x="6883" y="293"/>
                </a:cubicBezTo>
                <a:cubicBezTo>
                  <a:pt x="6883" y="242"/>
                  <a:pt x="6924" y="201"/>
                  <a:pt x="6975" y="201"/>
                </a:cubicBezTo>
                <a:close/>
                <a:moveTo>
                  <a:pt x="8424" y="431"/>
                </a:moveTo>
                <a:cubicBezTo>
                  <a:pt x="8475" y="431"/>
                  <a:pt x="8516" y="473"/>
                  <a:pt x="8516" y="523"/>
                </a:cubicBezTo>
                <a:cubicBezTo>
                  <a:pt x="8516" y="574"/>
                  <a:pt x="8475" y="615"/>
                  <a:pt x="8424" y="615"/>
                </a:cubicBezTo>
                <a:cubicBezTo>
                  <a:pt x="8374" y="615"/>
                  <a:pt x="8332" y="574"/>
                  <a:pt x="8332" y="523"/>
                </a:cubicBezTo>
                <a:cubicBezTo>
                  <a:pt x="8332" y="473"/>
                  <a:pt x="8374" y="431"/>
                  <a:pt x="8424" y="431"/>
                </a:cubicBezTo>
                <a:close/>
                <a:moveTo>
                  <a:pt x="7792" y="669"/>
                </a:moveTo>
                <a:cubicBezTo>
                  <a:pt x="7792" y="907"/>
                  <a:pt x="7792" y="907"/>
                  <a:pt x="7792" y="907"/>
                </a:cubicBezTo>
                <a:cubicBezTo>
                  <a:pt x="7792" y="958"/>
                  <a:pt x="7750" y="999"/>
                  <a:pt x="7700" y="999"/>
                </a:cubicBezTo>
                <a:cubicBezTo>
                  <a:pt x="7649" y="999"/>
                  <a:pt x="7608" y="958"/>
                  <a:pt x="7608" y="907"/>
                </a:cubicBezTo>
                <a:cubicBezTo>
                  <a:pt x="7608" y="907"/>
                  <a:pt x="7608" y="907"/>
                  <a:pt x="7608" y="907"/>
                </a:cubicBezTo>
                <a:cubicBezTo>
                  <a:pt x="7608" y="669"/>
                  <a:pt x="7608" y="669"/>
                  <a:pt x="7608" y="669"/>
                </a:cubicBezTo>
                <a:cubicBezTo>
                  <a:pt x="7608" y="669"/>
                  <a:pt x="7608" y="669"/>
                  <a:pt x="7608" y="669"/>
                </a:cubicBezTo>
                <a:cubicBezTo>
                  <a:pt x="7608" y="618"/>
                  <a:pt x="7649" y="577"/>
                  <a:pt x="7700" y="577"/>
                </a:cubicBezTo>
                <a:cubicBezTo>
                  <a:pt x="7750" y="577"/>
                  <a:pt x="7792" y="618"/>
                  <a:pt x="7792" y="669"/>
                </a:cubicBezTo>
                <a:close/>
                <a:moveTo>
                  <a:pt x="8516" y="772"/>
                </a:moveTo>
                <a:cubicBezTo>
                  <a:pt x="8516" y="1011"/>
                  <a:pt x="8516" y="1011"/>
                  <a:pt x="8516" y="1011"/>
                </a:cubicBezTo>
                <a:cubicBezTo>
                  <a:pt x="8516" y="1062"/>
                  <a:pt x="8475" y="1103"/>
                  <a:pt x="8424" y="1103"/>
                </a:cubicBezTo>
                <a:cubicBezTo>
                  <a:pt x="8374" y="1103"/>
                  <a:pt x="8332" y="1062"/>
                  <a:pt x="8332" y="1011"/>
                </a:cubicBezTo>
                <a:cubicBezTo>
                  <a:pt x="8332" y="1011"/>
                  <a:pt x="8332" y="1011"/>
                  <a:pt x="8332" y="1011"/>
                </a:cubicBezTo>
                <a:cubicBezTo>
                  <a:pt x="8332" y="772"/>
                  <a:pt x="8332" y="772"/>
                  <a:pt x="8332" y="772"/>
                </a:cubicBezTo>
                <a:cubicBezTo>
                  <a:pt x="8332" y="772"/>
                  <a:pt x="8332" y="772"/>
                  <a:pt x="8332" y="772"/>
                </a:cubicBezTo>
                <a:cubicBezTo>
                  <a:pt x="8332" y="721"/>
                  <a:pt x="8374" y="680"/>
                  <a:pt x="8424" y="680"/>
                </a:cubicBezTo>
                <a:cubicBezTo>
                  <a:pt x="8475" y="680"/>
                  <a:pt x="8516" y="721"/>
                  <a:pt x="8516" y="772"/>
                </a:cubicBezTo>
                <a:close/>
                <a:moveTo>
                  <a:pt x="6700" y="352"/>
                </a:moveTo>
                <a:cubicBezTo>
                  <a:pt x="6700" y="775"/>
                  <a:pt x="6700" y="775"/>
                  <a:pt x="6700" y="775"/>
                </a:cubicBezTo>
                <a:cubicBezTo>
                  <a:pt x="6700" y="775"/>
                  <a:pt x="6700" y="775"/>
                  <a:pt x="6700" y="775"/>
                </a:cubicBezTo>
                <a:cubicBezTo>
                  <a:pt x="6700" y="826"/>
                  <a:pt x="6659" y="868"/>
                  <a:pt x="6608" y="868"/>
                </a:cubicBezTo>
                <a:cubicBezTo>
                  <a:pt x="6558" y="868"/>
                  <a:pt x="6516" y="826"/>
                  <a:pt x="6516" y="775"/>
                </a:cubicBezTo>
                <a:cubicBezTo>
                  <a:pt x="6516" y="352"/>
                  <a:pt x="6516" y="352"/>
                  <a:pt x="6516" y="352"/>
                </a:cubicBezTo>
                <a:cubicBezTo>
                  <a:pt x="6516" y="301"/>
                  <a:pt x="6558" y="260"/>
                  <a:pt x="6608" y="260"/>
                </a:cubicBezTo>
                <a:cubicBezTo>
                  <a:pt x="6659" y="260"/>
                  <a:pt x="6700" y="301"/>
                  <a:pt x="6700" y="352"/>
                </a:cubicBezTo>
                <a:cubicBezTo>
                  <a:pt x="6700" y="352"/>
                  <a:pt x="6700" y="352"/>
                  <a:pt x="6700" y="352"/>
                </a:cubicBezTo>
                <a:close/>
                <a:moveTo>
                  <a:pt x="5869" y="198"/>
                </a:moveTo>
                <a:cubicBezTo>
                  <a:pt x="5920" y="198"/>
                  <a:pt x="5961" y="240"/>
                  <a:pt x="5961" y="290"/>
                </a:cubicBezTo>
                <a:cubicBezTo>
                  <a:pt x="5961" y="341"/>
                  <a:pt x="5920" y="382"/>
                  <a:pt x="5869" y="382"/>
                </a:cubicBezTo>
                <a:cubicBezTo>
                  <a:pt x="5819" y="382"/>
                  <a:pt x="5777" y="341"/>
                  <a:pt x="5777" y="290"/>
                </a:cubicBezTo>
                <a:cubicBezTo>
                  <a:pt x="5777" y="240"/>
                  <a:pt x="5819" y="198"/>
                  <a:pt x="5869" y="198"/>
                </a:cubicBezTo>
                <a:close/>
                <a:moveTo>
                  <a:pt x="5153" y="431"/>
                </a:moveTo>
                <a:cubicBezTo>
                  <a:pt x="5204" y="431"/>
                  <a:pt x="5245" y="473"/>
                  <a:pt x="5245" y="523"/>
                </a:cubicBezTo>
                <a:cubicBezTo>
                  <a:pt x="5245" y="574"/>
                  <a:pt x="5204" y="615"/>
                  <a:pt x="5153" y="615"/>
                </a:cubicBezTo>
                <a:cubicBezTo>
                  <a:pt x="5102" y="615"/>
                  <a:pt x="5061" y="574"/>
                  <a:pt x="5061" y="523"/>
                </a:cubicBezTo>
                <a:cubicBezTo>
                  <a:pt x="5061" y="473"/>
                  <a:pt x="5102" y="431"/>
                  <a:pt x="5153" y="431"/>
                </a:cubicBezTo>
                <a:close/>
                <a:moveTo>
                  <a:pt x="6603" y="0"/>
                </a:moveTo>
                <a:cubicBezTo>
                  <a:pt x="6653" y="0"/>
                  <a:pt x="6695" y="41"/>
                  <a:pt x="6695" y="92"/>
                </a:cubicBezTo>
                <a:cubicBezTo>
                  <a:pt x="6695" y="143"/>
                  <a:pt x="6653" y="184"/>
                  <a:pt x="6603" y="184"/>
                </a:cubicBezTo>
                <a:cubicBezTo>
                  <a:pt x="6552" y="184"/>
                  <a:pt x="6511" y="143"/>
                  <a:pt x="6511" y="92"/>
                </a:cubicBezTo>
                <a:cubicBezTo>
                  <a:pt x="6511" y="41"/>
                  <a:pt x="6552" y="0"/>
                  <a:pt x="6603" y="0"/>
                </a:cubicBezTo>
                <a:close/>
                <a:moveTo>
                  <a:pt x="5245" y="772"/>
                </a:moveTo>
                <a:cubicBezTo>
                  <a:pt x="5245" y="1011"/>
                  <a:pt x="5245" y="1011"/>
                  <a:pt x="5245" y="1011"/>
                </a:cubicBezTo>
                <a:cubicBezTo>
                  <a:pt x="5245" y="1062"/>
                  <a:pt x="5204" y="1103"/>
                  <a:pt x="5153" y="1103"/>
                </a:cubicBezTo>
                <a:cubicBezTo>
                  <a:pt x="5102" y="1103"/>
                  <a:pt x="5061" y="1062"/>
                  <a:pt x="5061" y="1011"/>
                </a:cubicBezTo>
                <a:cubicBezTo>
                  <a:pt x="5061" y="1011"/>
                  <a:pt x="5061" y="1011"/>
                  <a:pt x="5061" y="1011"/>
                </a:cubicBezTo>
                <a:cubicBezTo>
                  <a:pt x="5061" y="772"/>
                  <a:pt x="5061" y="772"/>
                  <a:pt x="5061" y="772"/>
                </a:cubicBezTo>
                <a:cubicBezTo>
                  <a:pt x="5061" y="772"/>
                  <a:pt x="5061" y="772"/>
                  <a:pt x="5061" y="772"/>
                </a:cubicBezTo>
                <a:cubicBezTo>
                  <a:pt x="5061" y="721"/>
                  <a:pt x="5102" y="680"/>
                  <a:pt x="5153" y="680"/>
                </a:cubicBezTo>
                <a:cubicBezTo>
                  <a:pt x="5204" y="680"/>
                  <a:pt x="5245" y="721"/>
                  <a:pt x="5245" y="772"/>
                </a:cubicBezTo>
                <a:close/>
                <a:moveTo>
                  <a:pt x="6876" y="1392"/>
                </a:moveTo>
                <a:cubicBezTo>
                  <a:pt x="6863" y="1426"/>
                  <a:pt x="6829" y="1450"/>
                  <a:pt x="6791" y="1450"/>
                </a:cubicBezTo>
                <a:cubicBezTo>
                  <a:pt x="6751" y="1450"/>
                  <a:pt x="6717" y="1425"/>
                  <a:pt x="6705" y="1389"/>
                </a:cubicBezTo>
                <a:cubicBezTo>
                  <a:pt x="6705" y="1066"/>
                  <a:pt x="6705" y="1066"/>
                  <a:pt x="6705" y="1066"/>
                </a:cubicBezTo>
                <a:cubicBezTo>
                  <a:pt x="6705" y="1066"/>
                  <a:pt x="6705" y="1066"/>
                  <a:pt x="6705" y="1066"/>
                </a:cubicBezTo>
                <a:cubicBezTo>
                  <a:pt x="6705" y="1015"/>
                  <a:pt x="6664" y="974"/>
                  <a:pt x="6613" y="974"/>
                </a:cubicBezTo>
                <a:cubicBezTo>
                  <a:pt x="6562" y="974"/>
                  <a:pt x="6521" y="1015"/>
                  <a:pt x="6521" y="1066"/>
                </a:cubicBezTo>
                <a:cubicBezTo>
                  <a:pt x="6521" y="1211"/>
                  <a:pt x="6521" y="1211"/>
                  <a:pt x="6521" y="1211"/>
                </a:cubicBezTo>
                <a:cubicBezTo>
                  <a:pt x="6516" y="1257"/>
                  <a:pt x="6477" y="1292"/>
                  <a:pt x="6430" y="1292"/>
                </a:cubicBezTo>
                <a:cubicBezTo>
                  <a:pt x="6388" y="1292"/>
                  <a:pt x="6353" y="1264"/>
                  <a:pt x="6342" y="1225"/>
                </a:cubicBezTo>
                <a:cubicBezTo>
                  <a:pt x="6342" y="711"/>
                  <a:pt x="6342" y="711"/>
                  <a:pt x="6342" y="711"/>
                </a:cubicBezTo>
                <a:cubicBezTo>
                  <a:pt x="6342" y="711"/>
                  <a:pt x="6342" y="711"/>
                  <a:pt x="6342" y="711"/>
                </a:cubicBezTo>
                <a:cubicBezTo>
                  <a:pt x="6342" y="661"/>
                  <a:pt x="6301" y="619"/>
                  <a:pt x="6250" y="619"/>
                </a:cubicBezTo>
                <a:cubicBezTo>
                  <a:pt x="6200" y="619"/>
                  <a:pt x="6159" y="661"/>
                  <a:pt x="6159" y="711"/>
                </a:cubicBezTo>
                <a:cubicBezTo>
                  <a:pt x="6159" y="790"/>
                  <a:pt x="6159" y="790"/>
                  <a:pt x="6159" y="790"/>
                </a:cubicBezTo>
                <a:cubicBezTo>
                  <a:pt x="6154" y="836"/>
                  <a:pt x="6115" y="872"/>
                  <a:pt x="6068" y="872"/>
                </a:cubicBezTo>
                <a:cubicBezTo>
                  <a:pt x="6026" y="872"/>
                  <a:pt x="5990" y="843"/>
                  <a:pt x="5979" y="805"/>
                </a:cubicBezTo>
                <a:cubicBezTo>
                  <a:pt x="5979" y="547"/>
                  <a:pt x="5979" y="547"/>
                  <a:pt x="5979" y="547"/>
                </a:cubicBezTo>
                <a:cubicBezTo>
                  <a:pt x="5979" y="547"/>
                  <a:pt x="5979" y="547"/>
                  <a:pt x="5979" y="547"/>
                </a:cubicBezTo>
                <a:cubicBezTo>
                  <a:pt x="5979" y="496"/>
                  <a:pt x="5938" y="455"/>
                  <a:pt x="5888" y="455"/>
                </a:cubicBezTo>
                <a:cubicBezTo>
                  <a:pt x="5837" y="455"/>
                  <a:pt x="5796" y="496"/>
                  <a:pt x="5796" y="547"/>
                </a:cubicBezTo>
                <a:cubicBezTo>
                  <a:pt x="5796" y="1130"/>
                  <a:pt x="5796" y="1130"/>
                  <a:pt x="5796" y="1130"/>
                </a:cubicBezTo>
                <a:cubicBezTo>
                  <a:pt x="5793" y="1178"/>
                  <a:pt x="5753" y="1216"/>
                  <a:pt x="5704" y="1216"/>
                </a:cubicBezTo>
                <a:cubicBezTo>
                  <a:pt x="5657" y="1216"/>
                  <a:pt x="5617" y="1180"/>
                  <a:pt x="5613" y="1133"/>
                </a:cubicBezTo>
                <a:cubicBezTo>
                  <a:pt x="5613" y="1069"/>
                  <a:pt x="5613" y="1069"/>
                  <a:pt x="5613" y="1069"/>
                </a:cubicBezTo>
                <a:cubicBezTo>
                  <a:pt x="5613" y="1069"/>
                  <a:pt x="5613" y="1069"/>
                  <a:pt x="5613" y="1069"/>
                </a:cubicBezTo>
                <a:cubicBezTo>
                  <a:pt x="5613" y="1018"/>
                  <a:pt x="5572" y="977"/>
                  <a:pt x="5522" y="977"/>
                </a:cubicBezTo>
                <a:cubicBezTo>
                  <a:pt x="5471" y="977"/>
                  <a:pt x="5430" y="1018"/>
                  <a:pt x="5430" y="1069"/>
                </a:cubicBezTo>
                <a:cubicBezTo>
                  <a:pt x="5430" y="1401"/>
                  <a:pt x="5430" y="1401"/>
                  <a:pt x="5430" y="1401"/>
                </a:cubicBezTo>
                <a:cubicBezTo>
                  <a:pt x="5419" y="1440"/>
                  <a:pt x="5384" y="1468"/>
                  <a:pt x="5341" y="1468"/>
                </a:cubicBezTo>
                <a:cubicBezTo>
                  <a:pt x="5300" y="1468"/>
                  <a:pt x="5266" y="1441"/>
                  <a:pt x="5254" y="1404"/>
                </a:cubicBezTo>
                <a:cubicBezTo>
                  <a:pt x="5254" y="1285"/>
                  <a:pt x="5254" y="1285"/>
                  <a:pt x="5254" y="1285"/>
                </a:cubicBezTo>
                <a:cubicBezTo>
                  <a:pt x="5254" y="1285"/>
                  <a:pt x="5254" y="1285"/>
                  <a:pt x="5254" y="1285"/>
                </a:cubicBezTo>
                <a:cubicBezTo>
                  <a:pt x="5254" y="1234"/>
                  <a:pt x="5213" y="1193"/>
                  <a:pt x="5162" y="1193"/>
                </a:cubicBezTo>
                <a:cubicBezTo>
                  <a:pt x="5112" y="1193"/>
                  <a:pt x="5071" y="1234"/>
                  <a:pt x="5071" y="1285"/>
                </a:cubicBezTo>
                <a:cubicBezTo>
                  <a:pt x="5071" y="1387"/>
                  <a:pt x="5071" y="1387"/>
                  <a:pt x="5071" y="1387"/>
                </a:cubicBezTo>
                <a:cubicBezTo>
                  <a:pt x="5064" y="1431"/>
                  <a:pt x="5026" y="1465"/>
                  <a:pt x="4980" y="1465"/>
                </a:cubicBezTo>
                <a:cubicBezTo>
                  <a:pt x="4940" y="1465"/>
                  <a:pt x="4906" y="1439"/>
                  <a:pt x="4894" y="1404"/>
                </a:cubicBezTo>
                <a:cubicBezTo>
                  <a:pt x="4894" y="1059"/>
                  <a:pt x="4894" y="802"/>
                  <a:pt x="4894" y="711"/>
                </a:cubicBezTo>
                <a:cubicBezTo>
                  <a:pt x="4894" y="711"/>
                  <a:pt x="4894" y="711"/>
                  <a:pt x="4894" y="711"/>
                </a:cubicBezTo>
                <a:cubicBezTo>
                  <a:pt x="4894" y="661"/>
                  <a:pt x="4853" y="619"/>
                  <a:pt x="4802" y="619"/>
                </a:cubicBezTo>
                <a:cubicBezTo>
                  <a:pt x="4752" y="619"/>
                  <a:pt x="4710" y="661"/>
                  <a:pt x="4710" y="711"/>
                </a:cubicBezTo>
                <a:cubicBezTo>
                  <a:pt x="4710" y="790"/>
                  <a:pt x="4710" y="790"/>
                  <a:pt x="4710" y="790"/>
                </a:cubicBezTo>
                <a:cubicBezTo>
                  <a:pt x="4706" y="836"/>
                  <a:pt x="4667" y="872"/>
                  <a:pt x="4619" y="872"/>
                </a:cubicBezTo>
                <a:cubicBezTo>
                  <a:pt x="4577" y="872"/>
                  <a:pt x="4542" y="843"/>
                  <a:pt x="4531" y="805"/>
                </a:cubicBezTo>
                <a:cubicBezTo>
                  <a:pt x="4531" y="547"/>
                  <a:pt x="4531" y="547"/>
                  <a:pt x="4531" y="547"/>
                </a:cubicBezTo>
                <a:cubicBezTo>
                  <a:pt x="4531" y="547"/>
                  <a:pt x="4531" y="547"/>
                  <a:pt x="4531" y="547"/>
                </a:cubicBezTo>
                <a:cubicBezTo>
                  <a:pt x="4531" y="496"/>
                  <a:pt x="4490" y="455"/>
                  <a:pt x="4439" y="455"/>
                </a:cubicBezTo>
                <a:cubicBezTo>
                  <a:pt x="4389" y="455"/>
                  <a:pt x="4348" y="496"/>
                  <a:pt x="4348" y="547"/>
                </a:cubicBezTo>
                <a:cubicBezTo>
                  <a:pt x="4348" y="1130"/>
                  <a:pt x="4348" y="1130"/>
                  <a:pt x="4348" y="1130"/>
                </a:cubicBezTo>
                <a:cubicBezTo>
                  <a:pt x="4345" y="1178"/>
                  <a:pt x="4305" y="1216"/>
                  <a:pt x="4256" y="1216"/>
                </a:cubicBezTo>
                <a:cubicBezTo>
                  <a:pt x="4208" y="1216"/>
                  <a:pt x="4169" y="1180"/>
                  <a:pt x="4165" y="1133"/>
                </a:cubicBezTo>
                <a:cubicBezTo>
                  <a:pt x="4165" y="1069"/>
                  <a:pt x="4165" y="1069"/>
                  <a:pt x="4165" y="1069"/>
                </a:cubicBezTo>
                <a:cubicBezTo>
                  <a:pt x="4165" y="1069"/>
                  <a:pt x="4165" y="1069"/>
                  <a:pt x="4165" y="1069"/>
                </a:cubicBezTo>
                <a:cubicBezTo>
                  <a:pt x="4165" y="1018"/>
                  <a:pt x="4124" y="977"/>
                  <a:pt x="4073" y="977"/>
                </a:cubicBezTo>
                <a:cubicBezTo>
                  <a:pt x="4023" y="977"/>
                  <a:pt x="3982" y="1018"/>
                  <a:pt x="3982" y="1069"/>
                </a:cubicBezTo>
                <a:cubicBezTo>
                  <a:pt x="3982" y="1401"/>
                  <a:pt x="3982" y="1401"/>
                  <a:pt x="3982" y="1401"/>
                </a:cubicBezTo>
                <a:cubicBezTo>
                  <a:pt x="3971" y="1440"/>
                  <a:pt x="3936" y="1468"/>
                  <a:pt x="3893" y="1468"/>
                </a:cubicBezTo>
                <a:cubicBezTo>
                  <a:pt x="3852" y="1468"/>
                  <a:pt x="3818" y="1441"/>
                  <a:pt x="3806" y="1404"/>
                </a:cubicBezTo>
                <a:cubicBezTo>
                  <a:pt x="3806" y="1285"/>
                  <a:pt x="3806" y="1285"/>
                  <a:pt x="3806" y="1285"/>
                </a:cubicBezTo>
                <a:cubicBezTo>
                  <a:pt x="3806" y="1285"/>
                  <a:pt x="3806" y="1285"/>
                  <a:pt x="3806" y="1285"/>
                </a:cubicBezTo>
                <a:cubicBezTo>
                  <a:pt x="3806" y="1234"/>
                  <a:pt x="3765" y="1193"/>
                  <a:pt x="3714" y="1193"/>
                </a:cubicBezTo>
                <a:cubicBezTo>
                  <a:pt x="3664" y="1193"/>
                  <a:pt x="3623" y="1234"/>
                  <a:pt x="3623" y="1285"/>
                </a:cubicBezTo>
                <a:cubicBezTo>
                  <a:pt x="3623" y="1387"/>
                  <a:pt x="3623" y="1387"/>
                  <a:pt x="3623" y="1387"/>
                </a:cubicBezTo>
                <a:cubicBezTo>
                  <a:pt x="3616" y="1431"/>
                  <a:pt x="3578" y="1465"/>
                  <a:pt x="3532" y="1465"/>
                </a:cubicBezTo>
                <a:cubicBezTo>
                  <a:pt x="3481" y="1465"/>
                  <a:pt x="3440" y="1424"/>
                  <a:pt x="3440" y="1373"/>
                </a:cubicBezTo>
                <a:cubicBezTo>
                  <a:pt x="3440" y="802"/>
                  <a:pt x="3440" y="802"/>
                  <a:pt x="3440" y="802"/>
                </a:cubicBezTo>
                <a:cubicBezTo>
                  <a:pt x="3440" y="802"/>
                  <a:pt x="3440" y="802"/>
                  <a:pt x="3440" y="802"/>
                </a:cubicBezTo>
                <a:cubicBezTo>
                  <a:pt x="3440" y="751"/>
                  <a:pt x="3399" y="710"/>
                  <a:pt x="3349" y="710"/>
                </a:cubicBezTo>
                <a:cubicBezTo>
                  <a:pt x="3298" y="710"/>
                  <a:pt x="3257" y="751"/>
                  <a:pt x="3257" y="802"/>
                </a:cubicBezTo>
                <a:cubicBezTo>
                  <a:pt x="3257" y="1638"/>
                  <a:pt x="3257" y="1638"/>
                  <a:pt x="3257" y="1638"/>
                </a:cubicBezTo>
                <a:cubicBezTo>
                  <a:pt x="3244" y="1672"/>
                  <a:pt x="3210" y="1697"/>
                  <a:pt x="3171" y="1697"/>
                </a:cubicBezTo>
                <a:cubicBezTo>
                  <a:pt x="3123" y="1697"/>
                  <a:pt x="3084" y="1661"/>
                  <a:pt x="3080" y="1614"/>
                </a:cubicBezTo>
                <a:cubicBezTo>
                  <a:pt x="3080" y="1146"/>
                  <a:pt x="3080" y="1146"/>
                  <a:pt x="3080" y="1146"/>
                </a:cubicBezTo>
                <a:cubicBezTo>
                  <a:pt x="3080" y="1146"/>
                  <a:pt x="3080" y="1146"/>
                  <a:pt x="3080" y="1146"/>
                </a:cubicBezTo>
                <a:cubicBezTo>
                  <a:pt x="3080" y="1095"/>
                  <a:pt x="3039" y="1054"/>
                  <a:pt x="2988" y="1054"/>
                </a:cubicBezTo>
                <a:cubicBezTo>
                  <a:pt x="2937" y="1054"/>
                  <a:pt x="2896" y="1095"/>
                  <a:pt x="2896" y="1146"/>
                </a:cubicBezTo>
                <a:cubicBezTo>
                  <a:pt x="2896" y="1268"/>
                  <a:pt x="2896" y="1268"/>
                  <a:pt x="2896" y="1268"/>
                </a:cubicBezTo>
                <a:cubicBezTo>
                  <a:pt x="2892" y="1315"/>
                  <a:pt x="2853" y="1351"/>
                  <a:pt x="2805" y="1351"/>
                </a:cubicBezTo>
                <a:cubicBezTo>
                  <a:pt x="2757" y="1351"/>
                  <a:pt x="2718" y="1315"/>
                  <a:pt x="2714" y="1268"/>
                </a:cubicBezTo>
                <a:cubicBezTo>
                  <a:pt x="2714" y="990"/>
                  <a:pt x="2714" y="990"/>
                  <a:pt x="2714" y="990"/>
                </a:cubicBezTo>
                <a:cubicBezTo>
                  <a:pt x="2714" y="990"/>
                  <a:pt x="2714" y="990"/>
                  <a:pt x="2714" y="990"/>
                </a:cubicBezTo>
                <a:cubicBezTo>
                  <a:pt x="2714" y="939"/>
                  <a:pt x="2673" y="898"/>
                  <a:pt x="2622" y="898"/>
                </a:cubicBezTo>
                <a:cubicBezTo>
                  <a:pt x="2572" y="898"/>
                  <a:pt x="2530" y="939"/>
                  <a:pt x="2530" y="990"/>
                </a:cubicBezTo>
                <a:cubicBezTo>
                  <a:pt x="2530" y="1336"/>
                  <a:pt x="2530" y="1336"/>
                  <a:pt x="2530" y="1336"/>
                </a:cubicBezTo>
                <a:cubicBezTo>
                  <a:pt x="2522" y="1379"/>
                  <a:pt x="2485" y="1410"/>
                  <a:pt x="2441" y="1410"/>
                </a:cubicBezTo>
                <a:cubicBezTo>
                  <a:pt x="2395" y="1410"/>
                  <a:pt x="2357" y="1377"/>
                  <a:pt x="2350" y="1333"/>
                </a:cubicBezTo>
                <a:cubicBezTo>
                  <a:pt x="2350" y="1203"/>
                  <a:pt x="2350" y="1203"/>
                  <a:pt x="2350" y="1203"/>
                </a:cubicBezTo>
                <a:cubicBezTo>
                  <a:pt x="2350" y="1202"/>
                  <a:pt x="2350" y="1202"/>
                  <a:pt x="2350" y="1202"/>
                </a:cubicBezTo>
                <a:cubicBezTo>
                  <a:pt x="2350" y="1152"/>
                  <a:pt x="2309" y="1111"/>
                  <a:pt x="2258" y="1111"/>
                </a:cubicBezTo>
                <a:cubicBezTo>
                  <a:pt x="2208" y="1111"/>
                  <a:pt x="2167" y="1152"/>
                  <a:pt x="2167" y="1202"/>
                </a:cubicBezTo>
                <a:cubicBezTo>
                  <a:pt x="2167" y="1392"/>
                  <a:pt x="2167" y="1392"/>
                  <a:pt x="2167" y="1392"/>
                </a:cubicBezTo>
                <a:cubicBezTo>
                  <a:pt x="2153" y="1426"/>
                  <a:pt x="2120" y="1450"/>
                  <a:pt x="2082" y="1450"/>
                </a:cubicBezTo>
                <a:cubicBezTo>
                  <a:pt x="2042" y="1450"/>
                  <a:pt x="2008" y="1425"/>
                  <a:pt x="1995" y="1389"/>
                </a:cubicBezTo>
                <a:cubicBezTo>
                  <a:pt x="1995" y="1066"/>
                  <a:pt x="1995" y="1066"/>
                  <a:pt x="1995" y="1066"/>
                </a:cubicBezTo>
                <a:cubicBezTo>
                  <a:pt x="1995" y="1066"/>
                  <a:pt x="1995" y="1066"/>
                  <a:pt x="1995" y="1066"/>
                </a:cubicBezTo>
                <a:cubicBezTo>
                  <a:pt x="1995" y="1015"/>
                  <a:pt x="1954" y="974"/>
                  <a:pt x="1904" y="974"/>
                </a:cubicBezTo>
                <a:cubicBezTo>
                  <a:pt x="1853" y="974"/>
                  <a:pt x="1812" y="1015"/>
                  <a:pt x="1812" y="1066"/>
                </a:cubicBezTo>
                <a:cubicBezTo>
                  <a:pt x="1812" y="1211"/>
                  <a:pt x="1812" y="1211"/>
                  <a:pt x="1812" y="1211"/>
                </a:cubicBezTo>
                <a:cubicBezTo>
                  <a:pt x="1806" y="1257"/>
                  <a:pt x="1768" y="1292"/>
                  <a:pt x="1721" y="1292"/>
                </a:cubicBezTo>
                <a:cubicBezTo>
                  <a:pt x="1679" y="1292"/>
                  <a:pt x="1643" y="1264"/>
                  <a:pt x="1633" y="1225"/>
                </a:cubicBezTo>
                <a:cubicBezTo>
                  <a:pt x="1633" y="711"/>
                  <a:pt x="1633" y="711"/>
                  <a:pt x="1633" y="711"/>
                </a:cubicBezTo>
                <a:cubicBezTo>
                  <a:pt x="1633" y="711"/>
                  <a:pt x="1633" y="711"/>
                  <a:pt x="1633" y="711"/>
                </a:cubicBezTo>
                <a:cubicBezTo>
                  <a:pt x="1633" y="661"/>
                  <a:pt x="1592" y="619"/>
                  <a:pt x="1541" y="619"/>
                </a:cubicBezTo>
                <a:cubicBezTo>
                  <a:pt x="1490" y="619"/>
                  <a:pt x="1449" y="661"/>
                  <a:pt x="1449" y="711"/>
                </a:cubicBezTo>
                <a:cubicBezTo>
                  <a:pt x="1449" y="790"/>
                  <a:pt x="1449" y="790"/>
                  <a:pt x="1449" y="790"/>
                </a:cubicBezTo>
                <a:cubicBezTo>
                  <a:pt x="1444" y="836"/>
                  <a:pt x="1405" y="872"/>
                  <a:pt x="1358" y="872"/>
                </a:cubicBezTo>
                <a:cubicBezTo>
                  <a:pt x="1316" y="872"/>
                  <a:pt x="1281" y="843"/>
                  <a:pt x="1270" y="805"/>
                </a:cubicBezTo>
                <a:cubicBezTo>
                  <a:pt x="1270" y="547"/>
                  <a:pt x="1270" y="547"/>
                  <a:pt x="1270" y="547"/>
                </a:cubicBezTo>
                <a:cubicBezTo>
                  <a:pt x="1270" y="547"/>
                  <a:pt x="1270" y="547"/>
                  <a:pt x="1270" y="547"/>
                </a:cubicBezTo>
                <a:cubicBezTo>
                  <a:pt x="1270" y="496"/>
                  <a:pt x="1229" y="455"/>
                  <a:pt x="1178" y="455"/>
                </a:cubicBezTo>
                <a:cubicBezTo>
                  <a:pt x="1128" y="455"/>
                  <a:pt x="1087" y="496"/>
                  <a:pt x="1087" y="547"/>
                </a:cubicBezTo>
                <a:cubicBezTo>
                  <a:pt x="1087" y="1130"/>
                  <a:pt x="1087" y="1130"/>
                  <a:pt x="1087" y="1130"/>
                </a:cubicBezTo>
                <a:cubicBezTo>
                  <a:pt x="1084" y="1178"/>
                  <a:pt x="1044" y="1216"/>
                  <a:pt x="995" y="1216"/>
                </a:cubicBezTo>
                <a:cubicBezTo>
                  <a:pt x="947" y="1216"/>
                  <a:pt x="908" y="1180"/>
                  <a:pt x="904" y="1133"/>
                </a:cubicBezTo>
                <a:cubicBezTo>
                  <a:pt x="904" y="1069"/>
                  <a:pt x="904" y="1069"/>
                  <a:pt x="904" y="1069"/>
                </a:cubicBezTo>
                <a:cubicBezTo>
                  <a:pt x="904" y="1069"/>
                  <a:pt x="904" y="1069"/>
                  <a:pt x="904" y="1069"/>
                </a:cubicBezTo>
                <a:cubicBezTo>
                  <a:pt x="904" y="1018"/>
                  <a:pt x="863" y="977"/>
                  <a:pt x="812" y="977"/>
                </a:cubicBezTo>
                <a:cubicBezTo>
                  <a:pt x="762" y="977"/>
                  <a:pt x="721" y="1018"/>
                  <a:pt x="721" y="1069"/>
                </a:cubicBezTo>
                <a:cubicBezTo>
                  <a:pt x="721" y="1401"/>
                  <a:pt x="721" y="1401"/>
                  <a:pt x="721" y="1401"/>
                </a:cubicBezTo>
                <a:cubicBezTo>
                  <a:pt x="710" y="1440"/>
                  <a:pt x="674" y="1468"/>
                  <a:pt x="632" y="1468"/>
                </a:cubicBezTo>
                <a:cubicBezTo>
                  <a:pt x="591" y="1468"/>
                  <a:pt x="556" y="1441"/>
                  <a:pt x="545" y="1404"/>
                </a:cubicBezTo>
                <a:cubicBezTo>
                  <a:pt x="545" y="1285"/>
                  <a:pt x="545" y="1285"/>
                  <a:pt x="545" y="1285"/>
                </a:cubicBezTo>
                <a:cubicBezTo>
                  <a:pt x="545" y="1285"/>
                  <a:pt x="545" y="1285"/>
                  <a:pt x="545" y="1285"/>
                </a:cubicBezTo>
                <a:cubicBezTo>
                  <a:pt x="545" y="1234"/>
                  <a:pt x="504" y="1193"/>
                  <a:pt x="453" y="1193"/>
                </a:cubicBezTo>
                <a:cubicBezTo>
                  <a:pt x="402" y="1193"/>
                  <a:pt x="361" y="1234"/>
                  <a:pt x="361" y="1285"/>
                </a:cubicBezTo>
                <a:cubicBezTo>
                  <a:pt x="361" y="1387"/>
                  <a:pt x="361" y="1387"/>
                  <a:pt x="361" y="1387"/>
                </a:cubicBezTo>
                <a:cubicBezTo>
                  <a:pt x="355" y="1431"/>
                  <a:pt x="317" y="1465"/>
                  <a:pt x="271" y="1465"/>
                </a:cubicBezTo>
                <a:cubicBezTo>
                  <a:pt x="220" y="1465"/>
                  <a:pt x="179" y="1424"/>
                  <a:pt x="179" y="1373"/>
                </a:cubicBezTo>
                <a:cubicBezTo>
                  <a:pt x="179" y="802"/>
                  <a:pt x="179" y="802"/>
                  <a:pt x="179" y="802"/>
                </a:cubicBezTo>
                <a:cubicBezTo>
                  <a:pt x="179" y="802"/>
                  <a:pt x="179" y="802"/>
                  <a:pt x="179" y="802"/>
                </a:cubicBezTo>
                <a:cubicBezTo>
                  <a:pt x="179" y="751"/>
                  <a:pt x="138" y="710"/>
                  <a:pt x="87" y="710"/>
                </a:cubicBezTo>
                <a:cubicBezTo>
                  <a:pt x="49" y="710"/>
                  <a:pt x="17" y="733"/>
                  <a:pt x="3" y="766"/>
                </a:cubicBezTo>
                <a:cubicBezTo>
                  <a:pt x="0" y="2976"/>
                  <a:pt x="0" y="2976"/>
                  <a:pt x="0" y="2976"/>
                </a:cubicBezTo>
                <a:cubicBezTo>
                  <a:pt x="9603" y="2976"/>
                  <a:pt x="9603" y="2976"/>
                  <a:pt x="9603" y="2976"/>
                </a:cubicBezTo>
                <a:cubicBezTo>
                  <a:pt x="9603" y="1976"/>
                  <a:pt x="9603" y="916"/>
                  <a:pt x="9603" y="711"/>
                </a:cubicBezTo>
                <a:cubicBezTo>
                  <a:pt x="9603" y="711"/>
                  <a:pt x="9603" y="711"/>
                  <a:pt x="9603" y="711"/>
                </a:cubicBezTo>
                <a:cubicBezTo>
                  <a:pt x="9603" y="661"/>
                  <a:pt x="9562" y="619"/>
                  <a:pt x="9512" y="619"/>
                </a:cubicBezTo>
                <a:cubicBezTo>
                  <a:pt x="9461" y="619"/>
                  <a:pt x="9420" y="661"/>
                  <a:pt x="9420" y="711"/>
                </a:cubicBezTo>
                <a:cubicBezTo>
                  <a:pt x="9420" y="790"/>
                  <a:pt x="9420" y="790"/>
                  <a:pt x="9420" y="790"/>
                </a:cubicBezTo>
                <a:cubicBezTo>
                  <a:pt x="9415" y="836"/>
                  <a:pt x="9376" y="872"/>
                  <a:pt x="9329" y="872"/>
                </a:cubicBezTo>
                <a:cubicBezTo>
                  <a:pt x="9287" y="872"/>
                  <a:pt x="9251" y="843"/>
                  <a:pt x="9240" y="805"/>
                </a:cubicBezTo>
                <a:cubicBezTo>
                  <a:pt x="9240" y="547"/>
                  <a:pt x="9240" y="547"/>
                  <a:pt x="9240" y="547"/>
                </a:cubicBezTo>
                <a:cubicBezTo>
                  <a:pt x="9240" y="547"/>
                  <a:pt x="9240" y="547"/>
                  <a:pt x="9240" y="547"/>
                </a:cubicBezTo>
                <a:cubicBezTo>
                  <a:pt x="9240" y="496"/>
                  <a:pt x="9199" y="455"/>
                  <a:pt x="9149" y="455"/>
                </a:cubicBezTo>
                <a:cubicBezTo>
                  <a:pt x="9098" y="455"/>
                  <a:pt x="9057" y="496"/>
                  <a:pt x="9057" y="547"/>
                </a:cubicBezTo>
                <a:cubicBezTo>
                  <a:pt x="9057" y="1130"/>
                  <a:pt x="9057" y="1130"/>
                  <a:pt x="9057" y="1130"/>
                </a:cubicBezTo>
                <a:cubicBezTo>
                  <a:pt x="9054" y="1178"/>
                  <a:pt x="9014" y="1216"/>
                  <a:pt x="8966" y="1216"/>
                </a:cubicBezTo>
                <a:cubicBezTo>
                  <a:pt x="8918" y="1216"/>
                  <a:pt x="8879" y="1180"/>
                  <a:pt x="8874" y="1133"/>
                </a:cubicBezTo>
                <a:cubicBezTo>
                  <a:pt x="8874" y="1069"/>
                  <a:pt x="8874" y="1069"/>
                  <a:pt x="8874" y="1069"/>
                </a:cubicBezTo>
                <a:cubicBezTo>
                  <a:pt x="8874" y="1069"/>
                  <a:pt x="8874" y="1069"/>
                  <a:pt x="8874" y="1069"/>
                </a:cubicBezTo>
                <a:cubicBezTo>
                  <a:pt x="8874" y="1018"/>
                  <a:pt x="8833" y="977"/>
                  <a:pt x="8783" y="977"/>
                </a:cubicBezTo>
                <a:cubicBezTo>
                  <a:pt x="8732" y="977"/>
                  <a:pt x="8691" y="1018"/>
                  <a:pt x="8691" y="1069"/>
                </a:cubicBezTo>
                <a:cubicBezTo>
                  <a:pt x="8691" y="1401"/>
                  <a:pt x="8691" y="1401"/>
                  <a:pt x="8691" y="1401"/>
                </a:cubicBezTo>
                <a:cubicBezTo>
                  <a:pt x="8680" y="1440"/>
                  <a:pt x="8645" y="1468"/>
                  <a:pt x="8603" y="1468"/>
                </a:cubicBezTo>
                <a:cubicBezTo>
                  <a:pt x="8562" y="1468"/>
                  <a:pt x="8527" y="1441"/>
                  <a:pt x="8515" y="1404"/>
                </a:cubicBezTo>
                <a:cubicBezTo>
                  <a:pt x="8515" y="1285"/>
                  <a:pt x="8515" y="1285"/>
                  <a:pt x="8515" y="1285"/>
                </a:cubicBezTo>
                <a:cubicBezTo>
                  <a:pt x="8515" y="1285"/>
                  <a:pt x="8515" y="1285"/>
                  <a:pt x="8515" y="1285"/>
                </a:cubicBezTo>
                <a:cubicBezTo>
                  <a:pt x="8515" y="1234"/>
                  <a:pt x="8474" y="1193"/>
                  <a:pt x="8424" y="1193"/>
                </a:cubicBezTo>
                <a:cubicBezTo>
                  <a:pt x="8373" y="1193"/>
                  <a:pt x="8332" y="1234"/>
                  <a:pt x="8332" y="1285"/>
                </a:cubicBezTo>
                <a:cubicBezTo>
                  <a:pt x="8332" y="1387"/>
                  <a:pt x="8332" y="1387"/>
                  <a:pt x="8332" y="1387"/>
                </a:cubicBezTo>
                <a:cubicBezTo>
                  <a:pt x="8325" y="1431"/>
                  <a:pt x="8287" y="1465"/>
                  <a:pt x="8241" y="1465"/>
                </a:cubicBezTo>
                <a:cubicBezTo>
                  <a:pt x="8191" y="1465"/>
                  <a:pt x="8150" y="1424"/>
                  <a:pt x="8150" y="1373"/>
                </a:cubicBezTo>
                <a:cubicBezTo>
                  <a:pt x="8150" y="802"/>
                  <a:pt x="8150" y="802"/>
                  <a:pt x="8150" y="802"/>
                </a:cubicBezTo>
                <a:cubicBezTo>
                  <a:pt x="8150" y="802"/>
                  <a:pt x="8150" y="802"/>
                  <a:pt x="8150" y="802"/>
                </a:cubicBezTo>
                <a:cubicBezTo>
                  <a:pt x="8150" y="751"/>
                  <a:pt x="8109" y="710"/>
                  <a:pt x="8058" y="710"/>
                </a:cubicBezTo>
                <a:cubicBezTo>
                  <a:pt x="8007" y="710"/>
                  <a:pt x="7966" y="751"/>
                  <a:pt x="7966" y="802"/>
                </a:cubicBezTo>
                <a:cubicBezTo>
                  <a:pt x="7966" y="1638"/>
                  <a:pt x="7966" y="1638"/>
                  <a:pt x="7966" y="1638"/>
                </a:cubicBezTo>
                <a:cubicBezTo>
                  <a:pt x="7953" y="1672"/>
                  <a:pt x="7920" y="1697"/>
                  <a:pt x="7880" y="1697"/>
                </a:cubicBezTo>
                <a:cubicBezTo>
                  <a:pt x="7833" y="1697"/>
                  <a:pt x="7793" y="1661"/>
                  <a:pt x="7789" y="1614"/>
                </a:cubicBezTo>
                <a:cubicBezTo>
                  <a:pt x="7789" y="1146"/>
                  <a:pt x="7789" y="1146"/>
                  <a:pt x="7789" y="1146"/>
                </a:cubicBezTo>
                <a:cubicBezTo>
                  <a:pt x="7789" y="1146"/>
                  <a:pt x="7789" y="1146"/>
                  <a:pt x="7789" y="1146"/>
                </a:cubicBezTo>
                <a:cubicBezTo>
                  <a:pt x="7789" y="1095"/>
                  <a:pt x="7748" y="1054"/>
                  <a:pt x="7697" y="1054"/>
                </a:cubicBezTo>
                <a:cubicBezTo>
                  <a:pt x="7647" y="1054"/>
                  <a:pt x="7606" y="1095"/>
                  <a:pt x="7606" y="1146"/>
                </a:cubicBezTo>
                <a:cubicBezTo>
                  <a:pt x="7606" y="1268"/>
                  <a:pt x="7606" y="1268"/>
                  <a:pt x="7606" y="1268"/>
                </a:cubicBezTo>
                <a:cubicBezTo>
                  <a:pt x="7602" y="1315"/>
                  <a:pt x="7562" y="1351"/>
                  <a:pt x="7514" y="1351"/>
                </a:cubicBezTo>
                <a:cubicBezTo>
                  <a:pt x="7467" y="1351"/>
                  <a:pt x="7427" y="1315"/>
                  <a:pt x="7423" y="1268"/>
                </a:cubicBezTo>
                <a:cubicBezTo>
                  <a:pt x="7423" y="990"/>
                  <a:pt x="7423" y="990"/>
                  <a:pt x="7423" y="990"/>
                </a:cubicBezTo>
                <a:cubicBezTo>
                  <a:pt x="7423" y="990"/>
                  <a:pt x="7423" y="990"/>
                  <a:pt x="7423" y="990"/>
                </a:cubicBezTo>
                <a:cubicBezTo>
                  <a:pt x="7423" y="939"/>
                  <a:pt x="7382" y="898"/>
                  <a:pt x="7331" y="898"/>
                </a:cubicBezTo>
                <a:cubicBezTo>
                  <a:pt x="7281" y="898"/>
                  <a:pt x="7240" y="939"/>
                  <a:pt x="7240" y="990"/>
                </a:cubicBezTo>
                <a:cubicBezTo>
                  <a:pt x="7240" y="1336"/>
                  <a:pt x="7240" y="1336"/>
                  <a:pt x="7240" y="1336"/>
                </a:cubicBezTo>
                <a:cubicBezTo>
                  <a:pt x="7231" y="1379"/>
                  <a:pt x="7194" y="1410"/>
                  <a:pt x="7150" y="1410"/>
                </a:cubicBezTo>
                <a:cubicBezTo>
                  <a:pt x="7104" y="1410"/>
                  <a:pt x="7066" y="1377"/>
                  <a:pt x="7059" y="1333"/>
                </a:cubicBezTo>
                <a:cubicBezTo>
                  <a:pt x="7059" y="1203"/>
                  <a:pt x="7059" y="1203"/>
                  <a:pt x="7059" y="1203"/>
                </a:cubicBezTo>
                <a:cubicBezTo>
                  <a:pt x="7059" y="1202"/>
                  <a:pt x="7059" y="1202"/>
                  <a:pt x="7059" y="1202"/>
                </a:cubicBezTo>
                <a:cubicBezTo>
                  <a:pt x="7059" y="1152"/>
                  <a:pt x="7018" y="1111"/>
                  <a:pt x="6968" y="1111"/>
                </a:cubicBezTo>
                <a:cubicBezTo>
                  <a:pt x="6917" y="1111"/>
                  <a:pt x="6876" y="1152"/>
                  <a:pt x="6876" y="1202"/>
                </a:cubicBezTo>
                <a:cubicBezTo>
                  <a:pt x="6876" y="1392"/>
                  <a:pt x="6876" y="1392"/>
                  <a:pt x="6876" y="1392"/>
                </a:cubicBezTo>
                <a:close/>
                <a:moveTo>
                  <a:pt x="5068" y="1649"/>
                </a:moveTo>
                <a:cubicBezTo>
                  <a:pt x="5068" y="2072"/>
                  <a:pt x="5068" y="2072"/>
                  <a:pt x="5068" y="2072"/>
                </a:cubicBezTo>
                <a:cubicBezTo>
                  <a:pt x="5068" y="2072"/>
                  <a:pt x="5068" y="2072"/>
                  <a:pt x="5068" y="2072"/>
                </a:cubicBezTo>
                <a:cubicBezTo>
                  <a:pt x="5068" y="2123"/>
                  <a:pt x="5027" y="2165"/>
                  <a:pt x="4976" y="2165"/>
                </a:cubicBezTo>
                <a:cubicBezTo>
                  <a:pt x="4940" y="2165"/>
                  <a:pt x="4908" y="2143"/>
                  <a:pt x="4893" y="2113"/>
                </a:cubicBezTo>
                <a:cubicBezTo>
                  <a:pt x="4894" y="1608"/>
                  <a:pt x="4894" y="1608"/>
                  <a:pt x="4894" y="1608"/>
                </a:cubicBezTo>
                <a:cubicBezTo>
                  <a:pt x="4909" y="1578"/>
                  <a:pt x="4940" y="1557"/>
                  <a:pt x="4976" y="1557"/>
                </a:cubicBezTo>
                <a:cubicBezTo>
                  <a:pt x="5027" y="1557"/>
                  <a:pt x="5068" y="1598"/>
                  <a:pt x="5068" y="1649"/>
                </a:cubicBezTo>
                <a:cubicBezTo>
                  <a:pt x="5068" y="1649"/>
                  <a:pt x="5068" y="1649"/>
                  <a:pt x="5068" y="1649"/>
                </a:cubicBezTo>
                <a:close/>
                <a:moveTo>
                  <a:pt x="4982" y="2275"/>
                </a:moveTo>
                <a:cubicBezTo>
                  <a:pt x="5033" y="2275"/>
                  <a:pt x="5074" y="2316"/>
                  <a:pt x="5074" y="2367"/>
                </a:cubicBezTo>
                <a:cubicBezTo>
                  <a:pt x="5074" y="2418"/>
                  <a:pt x="5033" y="2459"/>
                  <a:pt x="4982" y="2459"/>
                </a:cubicBezTo>
                <a:cubicBezTo>
                  <a:pt x="4940" y="2459"/>
                  <a:pt x="4904" y="2430"/>
                  <a:pt x="4893" y="2392"/>
                </a:cubicBezTo>
                <a:cubicBezTo>
                  <a:pt x="4893" y="2342"/>
                  <a:pt x="4893" y="2342"/>
                  <a:pt x="4893" y="2342"/>
                </a:cubicBezTo>
                <a:cubicBezTo>
                  <a:pt x="4904" y="2303"/>
                  <a:pt x="4940" y="2275"/>
                  <a:pt x="4982" y="2275"/>
                </a:cubicBezTo>
                <a:close/>
                <a:moveTo>
                  <a:pt x="5715" y="1306"/>
                </a:moveTo>
                <a:cubicBezTo>
                  <a:pt x="5766" y="1306"/>
                  <a:pt x="5807" y="1347"/>
                  <a:pt x="5807" y="1398"/>
                </a:cubicBezTo>
                <a:cubicBezTo>
                  <a:pt x="5807" y="1448"/>
                  <a:pt x="5766" y="1490"/>
                  <a:pt x="5715" y="1490"/>
                </a:cubicBezTo>
                <a:cubicBezTo>
                  <a:pt x="5665" y="1490"/>
                  <a:pt x="5623" y="1448"/>
                  <a:pt x="5623" y="1398"/>
                </a:cubicBezTo>
                <a:cubicBezTo>
                  <a:pt x="5623" y="1347"/>
                  <a:pt x="5665" y="1306"/>
                  <a:pt x="5715" y="1306"/>
                </a:cubicBezTo>
                <a:close/>
                <a:moveTo>
                  <a:pt x="5807" y="1664"/>
                </a:moveTo>
                <a:cubicBezTo>
                  <a:pt x="5807" y="1902"/>
                  <a:pt x="5807" y="1902"/>
                  <a:pt x="5807" y="1902"/>
                </a:cubicBezTo>
                <a:cubicBezTo>
                  <a:pt x="5807" y="1953"/>
                  <a:pt x="5766" y="1994"/>
                  <a:pt x="5715" y="1994"/>
                </a:cubicBezTo>
                <a:cubicBezTo>
                  <a:pt x="5665" y="1994"/>
                  <a:pt x="5623" y="1953"/>
                  <a:pt x="5623" y="1902"/>
                </a:cubicBezTo>
                <a:cubicBezTo>
                  <a:pt x="5623" y="1902"/>
                  <a:pt x="5623" y="1902"/>
                  <a:pt x="5623" y="1902"/>
                </a:cubicBezTo>
                <a:cubicBezTo>
                  <a:pt x="5623" y="1664"/>
                  <a:pt x="5623" y="1664"/>
                  <a:pt x="5623" y="1664"/>
                </a:cubicBezTo>
                <a:cubicBezTo>
                  <a:pt x="5623" y="1664"/>
                  <a:pt x="5623" y="1664"/>
                  <a:pt x="5623" y="1664"/>
                </a:cubicBezTo>
                <a:cubicBezTo>
                  <a:pt x="5623" y="1613"/>
                  <a:pt x="5665" y="1572"/>
                  <a:pt x="5715" y="1572"/>
                </a:cubicBezTo>
                <a:cubicBezTo>
                  <a:pt x="5766" y="1572"/>
                  <a:pt x="5807" y="1613"/>
                  <a:pt x="5807" y="1664"/>
                </a:cubicBezTo>
                <a:close/>
                <a:moveTo>
                  <a:pt x="6060" y="966"/>
                </a:moveTo>
                <a:cubicBezTo>
                  <a:pt x="6111" y="966"/>
                  <a:pt x="6152" y="1007"/>
                  <a:pt x="6152" y="1058"/>
                </a:cubicBezTo>
                <a:cubicBezTo>
                  <a:pt x="6152" y="1109"/>
                  <a:pt x="6111" y="1150"/>
                  <a:pt x="6060" y="1150"/>
                </a:cubicBezTo>
                <a:cubicBezTo>
                  <a:pt x="6010" y="1150"/>
                  <a:pt x="5968" y="1109"/>
                  <a:pt x="5968" y="1058"/>
                </a:cubicBezTo>
                <a:cubicBezTo>
                  <a:pt x="5968" y="1007"/>
                  <a:pt x="6010" y="966"/>
                  <a:pt x="6060" y="966"/>
                </a:cubicBezTo>
                <a:close/>
                <a:moveTo>
                  <a:pt x="6521" y="1474"/>
                </a:moveTo>
                <a:cubicBezTo>
                  <a:pt x="6521" y="1712"/>
                  <a:pt x="6521" y="1712"/>
                  <a:pt x="6521" y="1712"/>
                </a:cubicBezTo>
                <a:cubicBezTo>
                  <a:pt x="6521" y="1763"/>
                  <a:pt x="6479" y="1805"/>
                  <a:pt x="6429" y="1805"/>
                </a:cubicBezTo>
                <a:cubicBezTo>
                  <a:pt x="6378" y="1805"/>
                  <a:pt x="6337" y="1763"/>
                  <a:pt x="6337" y="1712"/>
                </a:cubicBezTo>
                <a:cubicBezTo>
                  <a:pt x="6337" y="1712"/>
                  <a:pt x="6337" y="1712"/>
                  <a:pt x="6337" y="1712"/>
                </a:cubicBezTo>
                <a:cubicBezTo>
                  <a:pt x="6337" y="1474"/>
                  <a:pt x="6337" y="1474"/>
                  <a:pt x="6337" y="1474"/>
                </a:cubicBezTo>
                <a:cubicBezTo>
                  <a:pt x="6337" y="1474"/>
                  <a:pt x="6337" y="1474"/>
                  <a:pt x="6337" y="1474"/>
                </a:cubicBezTo>
                <a:cubicBezTo>
                  <a:pt x="6337" y="1423"/>
                  <a:pt x="6378" y="1382"/>
                  <a:pt x="6429" y="1382"/>
                </a:cubicBezTo>
                <a:cubicBezTo>
                  <a:pt x="6479" y="1382"/>
                  <a:pt x="6521" y="1423"/>
                  <a:pt x="6521" y="1474"/>
                </a:cubicBezTo>
                <a:close/>
                <a:moveTo>
                  <a:pt x="6429" y="1881"/>
                </a:moveTo>
                <a:cubicBezTo>
                  <a:pt x="6479" y="1881"/>
                  <a:pt x="6521" y="1922"/>
                  <a:pt x="6521" y="1973"/>
                </a:cubicBezTo>
                <a:cubicBezTo>
                  <a:pt x="6521" y="2024"/>
                  <a:pt x="6479" y="2065"/>
                  <a:pt x="6429" y="2065"/>
                </a:cubicBezTo>
                <a:cubicBezTo>
                  <a:pt x="6378" y="2065"/>
                  <a:pt x="6337" y="2024"/>
                  <a:pt x="6337" y="1973"/>
                </a:cubicBezTo>
                <a:cubicBezTo>
                  <a:pt x="6337" y="1922"/>
                  <a:pt x="6378" y="1881"/>
                  <a:pt x="6429" y="1881"/>
                </a:cubicBezTo>
                <a:close/>
                <a:moveTo>
                  <a:pt x="7150" y="1487"/>
                </a:moveTo>
                <a:cubicBezTo>
                  <a:pt x="7201" y="1487"/>
                  <a:pt x="7242" y="1528"/>
                  <a:pt x="7242" y="1579"/>
                </a:cubicBezTo>
                <a:cubicBezTo>
                  <a:pt x="7242" y="1630"/>
                  <a:pt x="7201" y="1671"/>
                  <a:pt x="7150" y="1671"/>
                </a:cubicBezTo>
                <a:cubicBezTo>
                  <a:pt x="7100" y="1671"/>
                  <a:pt x="7058" y="1630"/>
                  <a:pt x="7058" y="1579"/>
                </a:cubicBezTo>
                <a:cubicBezTo>
                  <a:pt x="7058" y="1528"/>
                  <a:pt x="7100" y="1487"/>
                  <a:pt x="7150" y="1487"/>
                </a:cubicBezTo>
                <a:close/>
                <a:moveTo>
                  <a:pt x="7596" y="1520"/>
                </a:moveTo>
                <a:cubicBezTo>
                  <a:pt x="7596" y="1759"/>
                  <a:pt x="7596" y="1759"/>
                  <a:pt x="7596" y="1759"/>
                </a:cubicBezTo>
                <a:cubicBezTo>
                  <a:pt x="7596" y="1809"/>
                  <a:pt x="7555" y="1851"/>
                  <a:pt x="7504" y="1851"/>
                </a:cubicBezTo>
                <a:cubicBezTo>
                  <a:pt x="7453" y="1851"/>
                  <a:pt x="7412" y="1809"/>
                  <a:pt x="7412" y="1758"/>
                </a:cubicBezTo>
                <a:cubicBezTo>
                  <a:pt x="7412" y="1758"/>
                  <a:pt x="7412" y="1758"/>
                  <a:pt x="7412" y="1758"/>
                </a:cubicBezTo>
                <a:cubicBezTo>
                  <a:pt x="7412" y="1520"/>
                  <a:pt x="7412" y="1520"/>
                  <a:pt x="7412" y="1520"/>
                </a:cubicBezTo>
                <a:cubicBezTo>
                  <a:pt x="7412" y="1520"/>
                  <a:pt x="7412" y="1520"/>
                  <a:pt x="7412" y="1520"/>
                </a:cubicBezTo>
                <a:cubicBezTo>
                  <a:pt x="7412" y="1469"/>
                  <a:pt x="7453" y="1428"/>
                  <a:pt x="7504" y="1428"/>
                </a:cubicBezTo>
                <a:cubicBezTo>
                  <a:pt x="7555" y="1428"/>
                  <a:pt x="7596" y="1469"/>
                  <a:pt x="7596" y="1520"/>
                </a:cubicBezTo>
                <a:close/>
                <a:moveTo>
                  <a:pt x="8243" y="2275"/>
                </a:moveTo>
                <a:cubicBezTo>
                  <a:pt x="8294" y="2275"/>
                  <a:pt x="8335" y="2316"/>
                  <a:pt x="8335" y="2367"/>
                </a:cubicBezTo>
                <a:cubicBezTo>
                  <a:pt x="8335" y="2418"/>
                  <a:pt x="8294" y="2459"/>
                  <a:pt x="8243" y="2459"/>
                </a:cubicBezTo>
                <a:cubicBezTo>
                  <a:pt x="8192" y="2459"/>
                  <a:pt x="8151" y="2418"/>
                  <a:pt x="8151" y="2367"/>
                </a:cubicBezTo>
                <a:cubicBezTo>
                  <a:pt x="8151" y="2316"/>
                  <a:pt x="8192" y="2275"/>
                  <a:pt x="8243" y="2275"/>
                </a:cubicBezTo>
                <a:close/>
                <a:moveTo>
                  <a:pt x="8329" y="1649"/>
                </a:moveTo>
                <a:cubicBezTo>
                  <a:pt x="8329" y="2072"/>
                  <a:pt x="8329" y="2072"/>
                  <a:pt x="8329" y="2072"/>
                </a:cubicBezTo>
                <a:cubicBezTo>
                  <a:pt x="8329" y="2072"/>
                  <a:pt x="8329" y="2072"/>
                  <a:pt x="8329" y="2072"/>
                </a:cubicBezTo>
                <a:cubicBezTo>
                  <a:pt x="8329" y="2123"/>
                  <a:pt x="8288" y="2165"/>
                  <a:pt x="8237" y="2165"/>
                </a:cubicBezTo>
                <a:cubicBezTo>
                  <a:pt x="8187" y="2165"/>
                  <a:pt x="8145" y="2123"/>
                  <a:pt x="8145" y="2072"/>
                </a:cubicBezTo>
                <a:cubicBezTo>
                  <a:pt x="8145" y="1649"/>
                  <a:pt x="8145" y="1649"/>
                  <a:pt x="8145" y="1649"/>
                </a:cubicBezTo>
                <a:cubicBezTo>
                  <a:pt x="8145" y="1598"/>
                  <a:pt x="8187" y="1557"/>
                  <a:pt x="8237" y="1557"/>
                </a:cubicBezTo>
                <a:cubicBezTo>
                  <a:pt x="8288" y="1557"/>
                  <a:pt x="8329" y="1598"/>
                  <a:pt x="8329" y="1649"/>
                </a:cubicBezTo>
                <a:cubicBezTo>
                  <a:pt x="8329" y="1649"/>
                  <a:pt x="8329" y="1649"/>
                  <a:pt x="8329" y="1649"/>
                </a:cubicBezTo>
                <a:close/>
                <a:moveTo>
                  <a:pt x="9069" y="1664"/>
                </a:moveTo>
                <a:cubicBezTo>
                  <a:pt x="9069" y="1902"/>
                  <a:pt x="9069" y="1902"/>
                  <a:pt x="9069" y="1902"/>
                </a:cubicBezTo>
                <a:cubicBezTo>
                  <a:pt x="9069" y="1953"/>
                  <a:pt x="9027" y="1994"/>
                  <a:pt x="8977" y="1994"/>
                </a:cubicBezTo>
                <a:cubicBezTo>
                  <a:pt x="8926" y="1994"/>
                  <a:pt x="8884" y="1953"/>
                  <a:pt x="8884" y="1902"/>
                </a:cubicBezTo>
                <a:cubicBezTo>
                  <a:pt x="8884" y="1902"/>
                  <a:pt x="8884" y="1902"/>
                  <a:pt x="8884" y="1902"/>
                </a:cubicBezTo>
                <a:cubicBezTo>
                  <a:pt x="8884" y="1664"/>
                  <a:pt x="8884" y="1664"/>
                  <a:pt x="8884" y="1664"/>
                </a:cubicBezTo>
                <a:cubicBezTo>
                  <a:pt x="8884" y="1664"/>
                  <a:pt x="8884" y="1664"/>
                  <a:pt x="8884" y="1664"/>
                </a:cubicBezTo>
                <a:cubicBezTo>
                  <a:pt x="8884" y="1613"/>
                  <a:pt x="8926" y="1572"/>
                  <a:pt x="8977" y="1572"/>
                </a:cubicBezTo>
                <a:cubicBezTo>
                  <a:pt x="9027" y="1572"/>
                  <a:pt x="9069" y="1613"/>
                  <a:pt x="9069" y="1664"/>
                </a:cubicBezTo>
                <a:close/>
                <a:moveTo>
                  <a:pt x="8977" y="1306"/>
                </a:moveTo>
                <a:cubicBezTo>
                  <a:pt x="9027" y="1306"/>
                  <a:pt x="9069" y="1347"/>
                  <a:pt x="9069" y="1398"/>
                </a:cubicBezTo>
                <a:cubicBezTo>
                  <a:pt x="9069" y="1448"/>
                  <a:pt x="9027" y="1490"/>
                  <a:pt x="8977" y="1490"/>
                </a:cubicBezTo>
                <a:cubicBezTo>
                  <a:pt x="8926" y="1490"/>
                  <a:pt x="8884" y="1448"/>
                  <a:pt x="8884" y="1398"/>
                </a:cubicBezTo>
                <a:cubicBezTo>
                  <a:pt x="8884" y="1347"/>
                  <a:pt x="8926" y="1306"/>
                  <a:pt x="8977" y="1306"/>
                </a:cubicBezTo>
                <a:close/>
                <a:moveTo>
                  <a:pt x="9322" y="966"/>
                </a:moveTo>
                <a:cubicBezTo>
                  <a:pt x="9372" y="966"/>
                  <a:pt x="9414" y="1007"/>
                  <a:pt x="9414" y="1058"/>
                </a:cubicBezTo>
                <a:cubicBezTo>
                  <a:pt x="9414" y="1109"/>
                  <a:pt x="9372" y="1150"/>
                  <a:pt x="9322" y="1150"/>
                </a:cubicBezTo>
                <a:cubicBezTo>
                  <a:pt x="9271" y="1150"/>
                  <a:pt x="9230" y="1109"/>
                  <a:pt x="9230" y="1058"/>
                </a:cubicBezTo>
                <a:cubicBezTo>
                  <a:pt x="9230" y="1007"/>
                  <a:pt x="9271" y="966"/>
                  <a:pt x="9322" y="966"/>
                </a:cubicBezTo>
                <a:close/>
                <a:moveTo>
                  <a:pt x="4431" y="198"/>
                </a:moveTo>
                <a:cubicBezTo>
                  <a:pt x="4482" y="198"/>
                  <a:pt x="4523" y="240"/>
                  <a:pt x="4523" y="290"/>
                </a:cubicBezTo>
                <a:cubicBezTo>
                  <a:pt x="4523" y="341"/>
                  <a:pt x="4482" y="382"/>
                  <a:pt x="4431" y="382"/>
                </a:cubicBezTo>
                <a:cubicBezTo>
                  <a:pt x="4380" y="382"/>
                  <a:pt x="4339" y="341"/>
                  <a:pt x="4339" y="290"/>
                </a:cubicBezTo>
                <a:cubicBezTo>
                  <a:pt x="4339" y="240"/>
                  <a:pt x="4380" y="198"/>
                  <a:pt x="4431" y="198"/>
                </a:cubicBezTo>
                <a:close/>
                <a:moveTo>
                  <a:pt x="2266" y="201"/>
                </a:moveTo>
                <a:cubicBezTo>
                  <a:pt x="2316" y="201"/>
                  <a:pt x="2358" y="242"/>
                  <a:pt x="2358" y="293"/>
                </a:cubicBezTo>
                <a:cubicBezTo>
                  <a:pt x="2358" y="344"/>
                  <a:pt x="2316" y="385"/>
                  <a:pt x="2266" y="385"/>
                </a:cubicBezTo>
                <a:cubicBezTo>
                  <a:pt x="2215" y="385"/>
                  <a:pt x="2174" y="344"/>
                  <a:pt x="2174" y="293"/>
                </a:cubicBezTo>
                <a:cubicBezTo>
                  <a:pt x="2174" y="242"/>
                  <a:pt x="2215" y="201"/>
                  <a:pt x="2266" y="201"/>
                </a:cubicBezTo>
                <a:close/>
                <a:moveTo>
                  <a:pt x="3715" y="431"/>
                </a:moveTo>
                <a:cubicBezTo>
                  <a:pt x="3766" y="431"/>
                  <a:pt x="3807" y="473"/>
                  <a:pt x="3807" y="523"/>
                </a:cubicBezTo>
                <a:cubicBezTo>
                  <a:pt x="3807" y="574"/>
                  <a:pt x="3766" y="615"/>
                  <a:pt x="3715" y="615"/>
                </a:cubicBezTo>
                <a:cubicBezTo>
                  <a:pt x="3664" y="615"/>
                  <a:pt x="3623" y="574"/>
                  <a:pt x="3623" y="523"/>
                </a:cubicBezTo>
                <a:cubicBezTo>
                  <a:pt x="3623" y="473"/>
                  <a:pt x="3664" y="431"/>
                  <a:pt x="3715" y="431"/>
                </a:cubicBezTo>
                <a:close/>
                <a:moveTo>
                  <a:pt x="3082" y="669"/>
                </a:moveTo>
                <a:cubicBezTo>
                  <a:pt x="3082" y="907"/>
                  <a:pt x="3082" y="907"/>
                  <a:pt x="3082" y="907"/>
                </a:cubicBezTo>
                <a:cubicBezTo>
                  <a:pt x="3082" y="958"/>
                  <a:pt x="3041" y="999"/>
                  <a:pt x="2990" y="999"/>
                </a:cubicBezTo>
                <a:cubicBezTo>
                  <a:pt x="2939" y="999"/>
                  <a:pt x="2898" y="958"/>
                  <a:pt x="2898" y="907"/>
                </a:cubicBezTo>
                <a:cubicBezTo>
                  <a:pt x="2898" y="907"/>
                  <a:pt x="2898" y="907"/>
                  <a:pt x="2898" y="907"/>
                </a:cubicBezTo>
                <a:cubicBezTo>
                  <a:pt x="2898" y="669"/>
                  <a:pt x="2898" y="669"/>
                  <a:pt x="2898" y="669"/>
                </a:cubicBezTo>
                <a:cubicBezTo>
                  <a:pt x="2898" y="669"/>
                  <a:pt x="2898" y="669"/>
                  <a:pt x="2898" y="669"/>
                </a:cubicBezTo>
                <a:cubicBezTo>
                  <a:pt x="2898" y="618"/>
                  <a:pt x="2939" y="577"/>
                  <a:pt x="2990" y="577"/>
                </a:cubicBezTo>
                <a:cubicBezTo>
                  <a:pt x="3041" y="577"/>
                  <a:pt x="3082" y="618"/>
                  <a:pt x="3082" y="669"/>
                </a:cubicBezTo>
                <a:close/>
                <a:moveTo>
                  <a:pt x="3807" y="772"/>
                </a:moveTo>
                <a:cubicBezTo>
                  <a:pt x="3807" y="1011"/>
                  <a:pt x="3807" y="1011"/>
                  <a:pt x="3807" y="1011"/>
                </a:cubicBezTo>
                <a:cubicBezTo>
                  <a:pt x="3807" y="1062"/>
                  <a:pt x="3766" y="1103"/>
                  <a:pt x="3715" y="1103"/>
                </a:cubicBezTo>
                <a:cubicBezTo>
                  <a:pt x="3664" y="1103"/>
                  <a:pt x="3623" y="1062"/>
                  <a:pt x="3623" y="1011"/>
                </a:cubicBezTo>
                <a:cubicBezTo>
                  <a:pt x="3623" y="1011"/>
                  <a:pt x="3623" y="1011"/>
                  <a:pt x="3623" y="1011"/>
                </a:cubicBezTo>
                <a:cubicBezTo>
                  <a:pt x="3623" y="772"/>
                  <a:pt x="3623" y="772"/>
                  <a:pt x="3623" y="772"/>
                </a:cubicBezTo>
                <a:cubicBezTo>
                  <a:pt x="3623" y="772"/>
                  <a:pt x="3623" y="772"/>
                  <a:pt x="3623" y="772"/>
                </a:cubicBezTo>
                <a:cubicBezTo>
                  <a:pt x="3623" y="721"/>
                  <a:pt x="3664" y="680"/>
                  <a:pt x="3715" y="680"/>
                </a:cubicBezTo>
                <a:cubicBezTo>
                  <a:pt x="3766" y="680"/>
                  <a:pt x="3807" y="721"/>
                  <a:pt x="3807" y="772"/>
                </a:cubicBezTo>
                <a:close/>
                <a:moveTo>
                  <a:pt x="1991" y="352"/>
                </a:moveTo>
                <a:cubicBezTo>
                  <a:pt x="1991" y="775"/>
                  <a:pt x="1991" y="775"/>
                  <a:pt x="1991" y="775"/>
                </a:cubicBezTo>
                <a:cubicBezTo>
                  <a:pt x="1991" y="775"/>
                  <a:pt x="1991" y="775"/>
                  <a:pt x="1991" y="775"/>
                </a:cubicBezTo>
                <a:cubicBezTo>
                  <a:pt x="1991" y="826"/>
                  <a:pt x="1950" y="868"/>
                  <a:pt x="1899" y="868"/>
                </a:cubicBezTo>
                <a:cubicBezTo>
                  <a:pt x="1848" y="868"/>
                  <a:pt x="1807" y="826"/>
                  <a:pt x="1807" y="775"/>
                </a:cubicBezTo>
                <a:cubicBezTo>
                  <a:pt x="1807" y="352"/>
                  <a:pt x="1807" y="352"/>
                  <a:pt x="1807" y="352"/>
                </a:cubicBezTo>
                <a:cubicBezTo>
                  <a:pt x="1807" y="301"/>
                  <a:pt x="1848" y="260"/>
                  <a:pt x="1899" y="260"/>
                </a:cubicBezTo>
                <a:cubicBezTo>
                  <a:pt x="1950" y="260"/>
                  <a:pt x="1991" y="301"/>
                  <a:pt x="1991" y="352"/>
                </a:cubicBezTo>
                <a:cubicBezTo>
                  <a:pt x="1991" y="352"/>
                  <a:pt x="1991" y="352"/>
                  <a:pt x="1991" y="352"/>
                </a:cubicBezTo>
                <a:close/>
                <a:moveTo>
                  <a:pt x="1160" y="198"/>
                </a:moveTo>
                <a:cubicBezTo>
                  <a:pt x="1211" y="198"/>
                  <a:pt x="1252" y="240"/>
                  <a:pt x="1252" y="290"/>
                </a:cubicBezTo>
                <a:cubicBezTo>
                  <a:pt x="1252" y="341"/>
                  <a:pt x="1211" y="382"/>
                  <a:pt x="1160" y="382"/>
                </a:cubicBezTo>
                <a:cubicBezTo>
                  <a:pt x="1109" y="382"/>
                  <a:pt x="1068" y="341"/>
                  <a:pt x="1068" y="290"/>
                </a:cubicBezTo>
                <a:cubicBezTo>
                  <a:pt x="1068" y="240"/>
                  <a:pt x="1109" y="198"/>
                  <a:pt x="1160" y="198"/>
                </a:cubicBezTo>
                <a:close/>
                <a:moveTo>
                  <a:pt x="444" y="431"/>
                </a:moveTo>
                <a:cubicBezTo>
                  <a:pt x="495" y="431"/>
                  <a:pt x="536" y="473"/>
                  <a:pt x="536" y="523"/>
                </a:cubicBezTo>
                <a:cubicBezTo>
                  <a:pt x="536" y="574"/>
                  <a:pt x="495" y="615"/>
                  <a:pt x="444" y="615"/>
                </a:cubicBezTo>
                <a:cubicBezTo>
                  <a:pt x="393" y="615"/>
                  <a:pt x="352" y="574"/>
                  <a:pt x="352" y="523"/>
                </a:cubicBezTo>
                <a:cubicBezTo>
                  <a:pt x="352" y="473"/>
                  <a:pt x="393" y="431"/>
                  <a:pt x="444" y="431"/>
                </a:cubicBezTo>
                <a:close/>
                <a:moveTo>
                  <a:pt x="1893" y="0"/>
                </a:moveTo>
                <a:cubicBezTo>
                  <a:pt x="1944" y="0"/>
                  <a:pt x="1985" y="41"/>
                  <a:pt x="1985" y="92"/>
                </a:cubicBezTo>
                <a:cubicBezTo>
                  <a:pt x="1985" y="143"/>
                  <a:pt x="1944" y="184"/>
                  <a:pt x="1893" y="184"/>
                </a:cubicBezTo>
                <a:cubicBezTo>
                  <a:pt x="1842" y="184"/>
                  <a:pt x="1801" y="143"/>
                  <a:pt x="1801" y="92"/>
                </a:cubicBezTo>
                <a:cubicBezTo>
                  <a:pt x="1801" y="41"/>
                  <a:pt x="1842" y="0"/>
                  <a:pt x="1893" y="0"/>
                </a:cubicBezTo>
                <a:close/>
                <a:moveTo>
                  <a:pt x="536" y="772"/>
                </a:moveTo>
                <a:cubicBezTo>
                  <a:pt x="536" y="1011"/>
                  <a:pt x="536" y="1011"/>
                  <a:pt x="536" y="1011"/>
                </a:cubicBezTo>
                <a:cubicBezTo>
                  <a:pt x="536" y="1062"/>
                  <a:pt x="495" y="1103"/>
                  <a:pt x="444" y="1103"/>
                </a:cubicBezTo>
                <a:cubicBezTo>
                  <a:pt x="393" y="1103"/>
                  <a:pt x="352" y="1062"/>
                  <a:pt x="352" y="1011"/>
                </a:cubicBezTo>
                <a:cubicBezTo>
                  <a:pt x="352" y="1011"/>
                  <a:pt x="352" y="1011"/>
                  <a:pt x="352" y="1011"/>
                </a:cubicBezTo>
                <a:cubicBezTo>
                  <a:pt x="352" y="772"/>
                  <a:pt x="352" y="772"/>
                  <a:pt x="352" y="772"/>
                </a:cubicBezTo>
                <a:cubicBezTo>
                  <a:pt x="352" y="772"/>
                  <a:pt x="352" y="772"/>
                  <a:pt x="352" y="772"/>
                </a:cubicBezTo>
                <a:cubicBezTo>
                  <a:pt x="352" y="721"/>
                  <a:pt x="393" y="680"/>
                  <a:pt x="444" y="680"/>
                </a:cubicBezTo>
                <a:cubicBezTo>
                  <a:pt x="495" y="680"/>
                  <a:pt x="536" y="721"/>
                  <a:pt x="536" y="772"/>
                </a:cubicBezTo>
                <a:close/>
                <a:moveTo>
                  <a:pt x="359" y="1649"/>
                </a:moveTo>
                <a:cubicBezTo>
                  <a:pt x="359" y="2072"/>
                  <a:pt x="359" y="2072"/>
                  <a:pt x="359" y="2072"/>
                </a:cubicBezTo>
                <a:cubicBezTo>
                  <a:pt x="359" y="2072"/>
                  <a:pt x="359" y="2072"/>
                  <a:pt x="359" y="2072"/>
                </a:cubicBezTo>
                <a:cubicBezTo>
                  <a:pt x="359" y="2123"/>
                  <a:pt x="318" y="2165"/>
                  <a:pt x="267" y="2165"/>
                </a:cubicBezTo>
                <a:cubicBezTo>
                  <a:pt x="216" y="2165"/>
                  <a:pt x="175" y="2123"/>
                  <a:pt x="175" y="2072"/>
                </a:cubicBezTo>
                <a:cubicBezTo>
                  <a:pt x="175" y="1649"/>
                  <a:pt x="175" y="1649"/>
                  <a:pt x="175" y="1649"/>
                </a:cubicBezTo>
                <a:cubicBezTo>
                  <a:pt x="175" y="1598"/>
                  <a:pt x="216" y="1557"/>
                  <a:pt x="267" y="1557"/>
                </a:cubicBezTo>
                <a:cubicBezTo>
                  <a:pt x="318" y="1557"/>
                  <a:pt x="359" y="1598"/>
                  <a:pt x="359" y="1649"/>
                </a:cubicBezTo>
                <a:cubicBezTo>
                  <a:pt x="359" y="1649"/>
                  <a:pt x="359" y="1649"/>
                  <a:pt x="359" y="1649"/>
                </a:cubicBezTo>
                <a:close/>
                <a:moveTo>
                  <a:pt x="273" y="2275"/>
                </a:moveTo>
                <a:cubicBezTo>
                  <a:pt x="323" y="2275"/>
                  <a:pt x="365" y="2316"/>
                  <a:pt x="365" y="2367"/>
                </a:cubicBezTo>
                <a:cubicBezTo>
                  <a:pt x="365" y="2418"/>
                  <a:pt x="323" y="2459"/>
                  <a:pt x="273" y="2459"/>
                </a:cubicBezTo>
                <a:cubicBezTo>
                  <a:pt x="222" y="2459"/>
                  <a:pt x="181" y="2418"/>
                  <a:pt x="181" y="2367"/>
                </a:cubicBezTo>
                <a:cubicBezTo>
                  <a:pt x="181" y="2316"/>
                  <a:pt x="222" y="2275"/>
                  <a:pt x="273" y="2275"/>
                </a:cubicBezTo>
                <a:close/>
                <a:moveTo>
                  <a:pt x="1006" y="1306"/>
                </a:moveTo>
                <a:cubicBezTo>
                  <a:pt x="1057" y="1306"/>
                  <a:pt x="1098" y="1347"/>
                  <a:pt x="1098" y="1398"/>
                </a:cubicBezTo>
                <a:cubicBezTo>
                  <a:pt x="1098" y="1448"/>
                  <a:pt x="1057" y="1490"/>
                  <a:pt x="1006" y="1490"/>
                </a:cubicBezTo>
                <a:cubicBezTo>
                  <a:pt x="955" y="1490"/>
                  <a:pt x="914" y="1448"/>
                  <a:pt x="914" y="1398"/>
                </a:cubicBezTo>
                <a:cubicBezTo>
                  <a:pt x="914" y="1347"/>
                  <a:pt x="955" y="1306"/>
                  <a:pt x="1006" y="1306"/>
                </a:cubicBezTo>
                <a:close/>
                <a:moveTo>
                  <a:pt x="1098" y="1664"/>
                </a:moveTo>
                <a:cubicBezTo>
                  <a:pt x="1098" y="1902"/>
                  <a:pt x="1098" y="1902"/>
                  <a:pt x="1098" y="1902"/>
                </a:cubicBezTo>
                <a:cubicBezTo>
                  <a:pt x="1098" y="1953"/>
                  <a:pt x="1057" y="1994"/>
                  <a:pt x="1006" y="1994"/>
                </a:cubicBezTo>
                <a:cubicBezTo>
                  <a:pt x="955" y="1994"/>
                  <a:pt x="914" y="1953"/>
                  <a:pt x="914" y="1902"/>
                </a:cubicBezTo>
                <a:cubicBezTo>
                  <a:pt x="914" y="1902"/>
                  <a:pt x="914" y="1902"/>
                  <a:pt x="914" y="1902"/>
                </a:cubicBezTo>
                <a:cubicBezTo>
                  <a:pt x="914" y="1664"/>
                  <a:pt x="914" y="1664"/>
                  <a:pt x="914" y="1664"/>
                </a:cubicBezTo>
                <a:cubicBezTo>
                  <a:pt x="914" y="1664"/>
                  <a:pt x="914" y="1664"/>
                  <a:pt x="914" y="1664"/>
                </a:cubicBezTo>
                <a:cubicBezTo>
                  <a:pt x="914" y="1613"/>
                  <a:pt x="955" y="1572"/>
                  <a:pt x="1006" y="1572"/>
                </a:cubicBezTo>
                <a:cubicBezTo>
                  <a:pt x="1057" y="1572"/>
                  <a:pt x="1098" y="1613"/>
                  <a:pt x="1098" y="1664"/>
                </a:cubicBezTo>
                <a:close/>
                <a:moveTo>
                  <a:pt x="1351" y="966"/>
                </a:moveTo>
                <a:cubicBezTo>
                  <a:pt x="1402" y="966"/>
                  <a:pt x="1443" y="1007"/>
                  <a:pt x="1443" y="1058"/>
                </a:cubicBezTo>
                <a:cubicBezTo>
                  <a:pt x="1443" y="1109"/>
                  <a:pt x="1402" y="1150"/>
                  <a:pt x="1351" y="1150"/>
                </a:cubicBezTo>
                <a:cubicBezTo>
                  <a:pt x="1300" y="1150"/>
                  <a:pt x="1259" y="1109"/>
                  <a:pt x="1259" y="1058"/>
                </a:cubicBezTo>
                <a:cubicBezTo>
                  <a:pt x="1259" y="1007"/>
                  <a:pt x="1300" y="966"/>
                  <a:pt x="1351" y="966"/>
                </a:cubicBezTo>
                <a:close/>
                <a:moveTo>
                  <a:pt x="1811" y="1474"/>
                </a:moveTo>
                <a:cubicBezTo>
                  <a:pt x="1811" y="1712"/>
                  <a:pt x="1811" y="1712"/>
                  <a:pt x="1811" y="1712"/>
                </a:cubicBezTo>
                <a:cubicBezTo>
                  <a:pt x="1811" y="1763"/>
                  <a:pt x="1770" y="1805"/>
                  <a:pt x="1719" y="1805"/>
                </a:cubicBezTo>
                <a:cubicBezTo>
                  <a:pt x="1668" y="1805"/>
                  <a:pt x="1627" y="1763"/>
                  <a:pt x="1627" y="1712"/>
                </a:cubicBezTo>
                <a:cubicBezTo>
                  <a:pt x="1627" y="1712"/>
                  <a:pt x="1627" y="1712"/>
                  <a:pt x="1627" y="1712"/>
                </a:cubicBezTo>
                <a:cubicBezTo>
                  <a:pt x="1627" y="1474"/>
                  <a:pt x="1627" y="1474"/>
                  <a:pt x="1627" y="1474"/>
                </a:cubicBezTo>
                <a:cubicBezTo>
                  <a:pt x="1627" y="1474"/>
                  <a:pt x="1627" y="1474"/>
                  <a:pt x="1627" y="1474"/>
                </a:cubicBezTo>
                <a:cubicBezTo>
                  <a:pt x="1627" y="1423"/>
                  <a:pt x="1668" y="1382"/>
                  <a:pt x="1719" y="1382"/>
                </a:cubicBezTo>
                <a:cubicBezTo>
                  <a:pt x="1770" y="1382"/>
                  <a:pt x="1811" y="1423"/>
                  <a:pt x="1811" y="1474"/>
                </a:cubicBezTo>
                <a:close/>
                <a:moveTo>
                  <a:pt x="1719" y="1881"/>
                </a:moveTo>
                <a:cubicBezTo>
                  <a:pt x="1770" y="1881"/>
                  <a:pt x="1811" y="1922"/>
                  <a:pt x="1811" y="1973"/>
                </a:cubicBezTo>
                <a:cubicBezTo>
                  <a:pt x="1811" y="2024"/>
                  <a:pt x="1770" y="2065"/>
                  <a:pt x="1719" y="2065"/>
                </a:cubicBezTo>
                <a:cubicBezTo>
                  <a:pt x="1668" y="2065"/>
                  <a:pt x="1627" y="2024"/>
                  <a:pt x="1627" y="1973"/>
                </a:cubicBezTo>
                <a:cubicBezTo>
                  <a:pt x="1627" y="1922"/>
                  <a:pt x="1668" y="1881"/>
                  <a:pt x="1719" y="1881"/>
                </a:cubicBezTo>
                <a:close/>
                <a:moveTo>
                  <a:pt x="2441" y="1487"/>
                </a:moveTo>
                <a:cubicBezTo>
                  <a:pt x="2492" y="1487"/>
                  <a:pt x="2533" y="1528"/>
                  <a:pt x="2533" y="1579"/>
                </a:cubicBezTo>
                <a:cubicBezTo>
                  <a:pt x="2533" y="1630"/>
                  <a:pt x="2492" y="1671"/>
                  <a:pt x="2441" y="1671"/>
                </a:cubicBezTo>
                <a:cubicBezTo>
                  <a:pt x="2390" y="1671"/>
                  <a:pt x="2349" y="1630"/>
                  <a:pt x="2349" y="1579"/>
                </a:cubicBezTo>
                <a:cubicBezTo>
                  <a:pt x="2349" y="1528"/>
                  <a:pt x="2390" y="1487"/>
                  <a:pt x="2441" y="1487"/>
                </a:cubicBezTo>
                <a:close/>
                <a:moveTo>
                  <a:pt x="2887" y="1520"/>
                </a:moveTo>
                <a:cubicBezTo>
                  <a:pt x="2887" y="1759"/>
                  <a:pt x="2887" y="1759"/>
                  <a:pt x="2887" y="1759"/>
                </a:cubicBezTo>
                <a:cubicBezTo>
                  <a:pt x="2887" y="1809"/>
                  <a:pt x="2846" y="1851"/>
                  <a:pt x="2795" y="1851"/>
                </a:cubicBezTo>
                <a:cubicBezTo>
                  <a:pt x="2744" y="1851"/>
                  <a:pt x="2703" y="1809"/>
                  <a:pt x="2703" y="1758"/>
                </a:cubicBezTo>
                <a:cubicBezTo>
                  <a:pt x="2703" y="1758"/>
                  <a:pt x="2703" y="1758"/>
                  <a:pt x="2703" y="1758"/>
                </a:cubicBezTo>
                <a:cubicBezTo>
                  <a:pt x="2703" y="1520"/>
                  <a:pt x="2703" y="1520"/>
                  <a:pt x="2703" y="1520"/>
                </a:cubicBezTo>
                <a:cubicBezTo>
                  <a:pt x="2703" y="1520"/>
                  <a:pt x="2703" y="1520"/>
                  <a:pt x="2703" y="1520"/>
                </a:cubicBezTo>
                <a:cubicBezTo>
                  <a:pt x="2703" y="1469"/>
                  <a:pt x="2744" y="1428"/>
                  <a:pt x="2795" y="1428"/>
                </a:cubicBezTo>
                <a:cubicBezTo>
                  <a:pt x="2846" y="1428"/>
                  <a:pt x="2887" y="1469"/>
                  <a:pt x="2887" y="1520"/>
                </a:cubicBezTo>
                <a:close/>
                <a:moveTo>
                  <a:pt x="3534" y="2275"/>
                </a:moveTo>
                <a:cubicBezTo>
                  <a:pt x="3585" y="2275"/>
                  <a:pt x="3626" y="2316"/>
                  <a:pt x="3626" y="2367"/>
                </a:cubicBezTo>
                <a:cubicBezTo>
                  <a:pt x="3626" y="2418"/>
                  <a:pt x="3585" y="2459"/>
                  <a:pt x="3534" y="2459"/>
                </a:cubicBezTo>
                <a:cubicBezTo>
                  <a:pt x="3483" y="2459"/>
                  <a:pt x="3442" y="2418"/>
                  <a:pt x="3442" y="2367"/>
                </a:cubicBezTo>
                <a:cubicBezTo>
                  <a:pt x="3442" y="2316"/>
                  <a:pt x="3483" y="2275"/>
                  <a:pt x="3534" y="2275"/>
                </a:cubicBezTo>
                <a:close/>
                <a:moveTo>
                  <a:pt x="3620" y="1649"/>
                </a:moveTo>
                <a:cubicBezTo>
                  <a:pt x="3620" y="2072"/>
                  <a:pt x="3620" y="2072"/>
                  <a:pt x="3620" y="2072"/>
                </a:cubicBezTo>
                <a:cubicBezTo>
                  <a:pt x="3620" y="2072"/>
                  <a:pt x="3620" y="2072"/>
                  <a:pt x="3620" y="2072"/>
                </a:cubicBezTo>
                <a:cubicBezTo>
                  <a:pt x="3620" y="2123"/>
                  <a:pt x="3579" y="2165"/>
                  <a:pt x="3528" y="2165"/>
                </a:cubicBezTo>
                <a:cubicBezTo>
                  <a:pt x="3477" y="2165"/>
                  <a:pt x="3436" y="2123"/>
                  <a:pt x="3436" y="2072"/>
                </a:cubicBezTo>
                <a:cubicBezTo>
                  <a:pt x="3436" y="1649"/>
                  <a:pt x="3436" y="1649"/>
                  <a:pt x="3436" y="1649"/>
                </a:cubicBezTo>
                <a:cubicBezTo>
                  <a:pt x="3436" y="1598"/>
                  <a:pt x="3477" y="1557"/>
                  <a:pt x="3528" y="1557"/>
                </a:cubicBezTo>
                <a:cubicBezTo>
                  <a:pt x="3579" y="1557"/>
                  <a:pt x="3620" y="1598"/>
                  <a:pt x="3620" y="1649"/>
                </a:cubicBezTo>
                <a:cubicBezTo>
                  <a:pt x="3620" y="1649"/>
                  <a:pt x="3620" y="1649"/>
                  <a:pt x="3620" y="1649"/>
                </a:cubicBezTo>
                <a:close/>
                <a:moveTo>
                  <a:pt x="4359" y="1664"/>
                </a:moveTo>
                <a:cubicBezTo>
                  <a:pt x="4359" y="1902"/>
                  <a:pt x="4359" y="1902"/>
                  <a:pt x="4359" y="1902"/>
                </a:cubicBezTo>
                <a:cubicBezTo>
                  <a:pt x="4359" y="1953"/>
                  <a:pt x="4318" y="1994"/>
                  <a:pt x="4267" y="1994"/>
                </a:cubicBezTo>
                <a:cubicBezTo>
                  <a:pt x="4216" y="1994"/>
                  <a:pt x="4175" y="1953"/>
                  <a:pt x="4175" y="1902"/>
                </a:cubicBezTo>
                <a:cubicBezTo>
                  <a:pt x="4175" y="1902"/>
                  <a:pt x="4175" y="1902"/>
                  <a:pt x="4175" y="1902"/>
                </a:cubicBezTo>
                <a:cubicBezTo>
                  <a:pt x="4175" y="1664"/>
                  <a:pt x="4175" y="1664"/>
                  <a:pt x="4175" y="1664"/>
                </a:cubicBezTo>
                <a:cubicBezTo>
                  <a:pt x="4175" y="1664"/>
                  <a:pt x="4175" y="1664"/>
                  <a:pt x="4175" y="1664"/>
                </a:cubicBezTo>
                <a:cubicBezTo>
                  <a:pt x="4175" y="1613"/>
                  <a:pt x="4216" y="1572"/>
                  <a:pt x="4267" y="1572"/>
                </a:cubicBezTo>
                <a:cubicBezTo>
                  <a:pt x="4318" y="1572"/>
                  <a:pt x="4359" y="1613"/>
                  <a:pt x="4359" y="1664"/>
                </a:cubicBezTo>
                <a:close/>
                <a:moveTo>
                  <a:pt x="4267" y="1306"/>
                </a:moveTo>
                <a:cubicBezTo>
                  <a:pt x="4318" y="1306"/>
                  <a:pt x="4359" y="1347"/>
                  <a:pt x="4359" y="1398"/>
                </a:cubicBezTo>
                <a:cubicBezTo>
                  <a:pt x="4359" y="1448"/>
                  <a:pt x="4318" y="1490"/>
                  <a:pt x="4267" y="1490"/>
                </a:cubicBezTo>
                <a:cubicBezTo>
                  <a:pt x="4216" y="1490"/>
                  <a:pt x="4175" y="1448"/>
                  <a:pt x="4175" y="1398"/>
                </a:cubicBezTo>
                <a:cubicBezTo>
                  <a:pt x="4175" y="1347"/>
                  <a:pt x="4216" y="1306"/>
                  <a:pt x="4267" y="1306"/>
                </a:cubicBezTo>
                <a:close/>
                <a:moveTo>
                  <a:pt x="4612" y="966"/>
                </a:moveTo>
                <a:cubicBezTo>
                  <a:pt x="4663" y="966"/>
                  <a:pt x="4704" y="1007"/>
                  <a:pt x="4704" y="1058"/>
                </a:cubicBezTo>
                <a:cubicBezTo>
                  <a:pt x="4704" y="1109"/>
                  <a:pt x="4663" y="1150"/>
                  <a:pt x="4612" y="1150"/>
                </a:cubicBezTo>
                <a:cubicBezTo>
                  <a:pt x="4561" y="1150"/>
                  <a:pt x="4520" y="1109"/>
                  <a:pt x="4520" y="1058"/>
                </a:cubicBezTo>
                <a:cubicBezTo>
                  <a:pt x="4520" y="1007"/>
                  <a:pt x="4561" y="966"/>
                  <a:pt x="4612" y="966"/>
                </a:cubicBezTo>
                <a:close/>
              </a:path>
            </a:pathLst>
          </a:custGeom>
          <a:blipFill dpi="0" rotWithShape="1">
            <a:blip r:embed="rId2">
              <a:duotone>
                <a:prstClr val="black"/>
                <a:srgbClr val="D9C3A5">
                  <a:tint val="50000"/>
                  <a:satMod val="180000"/>
                </a:srgbClr>
              </a:duotone>
            </a:blip>
            <a:srcRect/>
            <a:stretch>
              <a:fillRect t="-29000" b="-22000"/>
            </a:stretch>
          </a:blipFill>
          <a:ln>
            <a:noFill/>
          </a:ln>
          <a:effectLst>
            <a:outerShdw blurRad="63500" dist="38100" algn="l" rotWithShape="0">
              <a:prstClr val="black">
                <a:alpha val="39000"/>
              </a:prstClr>
            </a:outerShdw>
          </a:effectLst>
        </p:spPr>
        <p:txBody>
          <a:bodyPr vert="horz" wrap="square" lIns="91440" tIns="45720" rIns="91440" bIns="45720" numCol="1" anchor="t" anchorCtr="0" compatLnSpc="1">
            <a:prstTxWarp prst="textNoShape">
              <a:avLst/>
            </a:prstTxWarp>
          </a:bodyPr>
          <a:lstStyle/>
          <a:p>
            <a:endParaRPr lang="pt-BR"/>
          </a:p>
        </p:txBody>
      </p:sp>
      <p:sp>
        <p:nvSpPr>
          <p:cNvPr id="5" name="Retângulo 4"/>
          <p:cNvSpPr/>
          <p:nvPr userDrawn="1"/>
        </p:nvSpPr>
        <p:spPr>
          <a:xfrm>
            <a:off x="0" y="6747933"/>
            <a:ext cx="9144000" cy="110067"/>
          </a:xfrm>
          <a:prstGeom prst="rect">
            <a:avLst/>
          </a:prstGeom>
          <a:solidFill>
            <a:srgbClr val="EF4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userDrawn="1"/>
        </p:nvSpPr>
        <p:spPr>
          <a:xfrm flipV="1">
            <a:off x="0" y="6722532"/>
            <a:ext cx="9144000" cy="45719"/>
          </a:xfrm>
          <a:prstGeom prst="rect">
            <a:avLst/>
          </a:prstGeom>
          <a:solidFill>
            <a:srgbClr val="640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userDrawn="1"/>
        </p:nvSpPr>
        <p:spPr>
          <a:xfrm>
            <a:off x="2740569" y="3152020"/>
            <a:ext cx="3662862" cy="400110"/>
          </a:xfrm>
          <a:prstGeom prst="rect">
            <a:avLst/>
          </a:prstGeom>
          <a:noFill/>
        </p:spPr>
        <p:txBody>
          <a:bodyPr wrap="none" rtlCol="0">
            <a:spAutoFit/>
          </a:bodyPr>
          <a:lstStyle/>
          <a:p>
            <a:pPr algn="ctr"/>
            <a:r>
              <a:rPr lang="pt-BR" sz="2000" b="1">
                <a:solidFill>
                  <a:srgbClr val="FF474F"/>
                </a:solidFill>
                <a:latin typeface="+mj-lt"/>
              </a:rPr>
              <a:t>IC – </a:t>
            </a:r>
            <a:r>
              <a:rPr lang="pt-BR" sz="2000" b="1" err="1">
                <a:solidFill>
                  <a:srgbClr val="FF474F"/>
                </a:solidFill>
                <a:latin typeface="+mj-lt"/>
              </a:rPr>
              <a:t>Información</a:t>
            </a:r>
            <a:r>
              <a:rPr lang="pt-BR" sz="2000" b="1">
                <a:solidFill>
                  <a:srgbClr val="FF474F"/>
                </a:solidFill>
                <a:latin typeface="+mj-lt"/>
              </a:rPr>
              <a:t> y </a:t>
            </a:r>
            <a:r>
              <a:rPr lang="pt-BR" sz="2000" b="1" err="1">
                <a:solidFill>
                  <a:srgbClr val="FF474F"/>
                </a:solidFill>
                <a:latin typeface="+mj-lt"/>
              </a:rPr>
              <a:t>Comunicación</a:t>
            </a:r>
            <a:endParaRPr lang="pt-BR" sz="2000" b="1">
              <a:solidFill>
                <a:srgbClr val="FF474F"/>
              </a:solidFill>
              <a:latin typeface="+mj-lt"/>
            </a:endParaRPr>
          </a:p>
        </p:txBody>
      </p:sp>
      <p:pic>
        <p:nvPicPr>
          <p:cNvPr id="4" name="Imagem 3"/>
          <p:cNvPicPr>
            <a:picLocks noChangeAspect="1"/>
          </p:cNvPicPr>
          <p:nvPr userDrawn="1"/>
        </p:nvPicPr>
        <p:blipFill>
          <a:blip r:embed="rId3"/>
          <a:stretch>
            <a:fillRect/>
          </a:stretch>
        </p:blipFill>
        <p:spPr>
          <a:xfrm>
            <a:off x="3396375" y="666031"/>
            <a:ext cx="2351250" cy="1957500"/>
          </a:xfrm>
          <a:prstGeom prst="rect">
            <a:avLst/>
          </a:prstGeom>
        </p:spPr>
      </p:pic>
    </p:spTree>
    <p:extLst>
      <p:ext uri="{BB962C8B-B14F-4D97-AF65-F5344CB8AC3E}">
        <p14:creationId xmlns:p14="http://schemas.microsoft.com/office/powerpoint/2010/main" val="28671872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ransição_Perg.Comp. - IC">
    <p:bg>
      <p:bgPr>
        <a:pattFill prst="narVert">
          <a:fgClr>
            <a:srgbClr val="FDF1E9"/>
          </a:fgClr>
          <a:bgClr>
            <a:schemeClr val="bg1"/>
          </a:bgClr>
        </a:pattFill>
        <a:effectLst/>
      </p:bgPr>
    </p:bg>
    <p:spTree>
      <p:nvGrpSpPr>
        <p:cNvPr id="1" name=""/>
        <p:cNvGrpSpPr/>
        <p:nvPr/>
      </p:nvGrpSpPr>
      <p:grpSpPr>
        <a:xfrm>
          <a:off x="0" y="0"/>
          <a:ext cx="0" cy="0"/>
          <a:chOff x="0" y="0"/>
          <a:chExt cx="0" cy="0"/>
        </a:xfrm>
      </p:grpSpPr>
      <p:sp>
        <p:nvSpPr>
          <p:cNvPr id="114" name="Freeform 5"/>
          <p:cNvSpPr>
            <a:spLocks noEditPoints="1"/>
          </p:cNvSpPr>
          <p:nvPr userDrawn="1"/>
        </p:nvSpPr>
        <p:spPr bwMode="auto">
          <a:xfrm>
            <a:off x="-1588" y="3888088"/>
            <a:ext cx="9144000" cy="2835275"/>
          </a:xfrm>
          <a:custGeom>
            <a:avLst/>
            <a:gdLst>
              <a:gd name="T0" fmla="*/ 2358 w 9603"/>
              <a:gd name="T1" fmla="*/ 542 h 2976"/>
              <a:gd name="T2" fmla="*/ 7067 w 9603"/>
              <a:gd name="T3" fmla="*/ 542 h 2976"/>
              <a:gd name="T4" fmla="*/ 6883 w 9603"/>
              <a:gd name="T5" fmla="*/ 293 h 2976"/>
              <a:gd name="T6" fmla="*/ 7700 w 9603"/>
              <a:gd name="T7" fmla="*/ 999 h 2976"/>
              <a:gd name="T8" fmla="*/ 8424 w 9603"/>
              <a:gd name="T9" fmla="*/ 1103 h 2976"/>
              <a:gd name="T10" fmla="*/ 6700 w 9603"/>
              <a:gd name="T11" fmla="*/ 775 h 2976"/>
              <a:gd name="T12" fmla="*/ 5869 w 9603"/>
              <a:gd name="T13" fmla="*/ 382 h 2976"/>
              <a:gd name="T14" fmla="*/ 6695 w 9603"/>
              <a:gd name="T15" fmla="*/ 92 h 2976"/>
              <a:gd name="T16" fmla="*/ 5061 w 9603"/>
              <a:gd name="T17" fmla="*/ 772 h 2976"/>
              <a:gd name="T18" fmla="*/ 6613 w 9603"/>
              <a:gd name="T19" fmla="*/ 974 h 2976"/>
              <a:gd name="T20" fmla="*/ 6159 w 9603"/>
              <a:gd name="T21" fmla="*/ 790 h 2976"/>
              <a:gd name="T22" fmla="*/ 5613 w 9603"/>
              <a:gd name="T23" fmla="*/ 1133 h 2976"/>
              <a:gd name="T24" fmla="*/ 5254 w 9603"/>
              <a:gd name="T25" fmla="*/ 1285 h 2976"/>
              <a:gd name="T26" fmla="*/ 4710 w 9603"/>
              <a:gd name="T27" fmla="*/ 711 h 2976"/>
              <a:gd name="T28" fmla="*/ 4256 w 9603"/>
              <a:gd name="T29" fmla="*/ 1216 h 2976"/>
              <a:gd name="T30" fmla="*/ 3806 w 9603"/>
              <a:gd name="T31" fmla="*/ 1285 h 2976"/>
              <a:gd name="T32" fmla="*/ 3349 w 9603"/>
              <a:gd name="T33" fmla="*/ 710 h 2976"/>
              <a:gd name="T34" fmla="*/ 2896 w 9603"/>
              <a:gd name="T35" fmla="*/ 1268 h 2976"/>
              <a:gd name="T36" fmla="*/ 2350 w 9603"/>
              <a:gd name="T37" fmla="*/ 1333 h 2976"/>
              <a:gd name="T38" fmla="*/ 1995 w 9603"/>
              <a:gd name="T39" fmla="*/ 1066 h 2976"/>
              <a:gd name="T40" fmla="*/ 1449 w 9603"/>
              <a:gd name="T41" fmla="*/ 711 h 2976"/>
              <a:gd name="T42" fmla="*/ 995 w 9603"/>
              <a:gd name="T43" fmla="*/ 1216 h 2976"/>
              <a:gd name="T44" fmla="*/ 545 w 9603"/>
              <a:gd name="T45" fmla="*/ 1285 h 2976"/>
              <a:gd name="T46" fmla="*/ 87 w 9603"/>
              <a:gd name="T47" fmla="*/ 710 h 2976"/>
              <a:gd name="T48" fmla="*/ 9329 w 9603"/>
              <a:gd name="T49" fmla="*/ 872 h 2976"/>
              <a:gd name="T50" fmla="*/ 8874 w 9603"/>
              <a:gd name="T51" fmla="*/ 1069 h 2976"/>
              <a:gd name="T52" fmla="*/ 8424 w 9603"/>
              <a:gd name="T53" fmla="*/ 1193 h 2976"/>
              <a:gd name="T54" fmla="*/ 7966 w 9603"/>
              <a:gd name="T55" fmla="*/ 1638 h 2976"/>
              <a:gd name="T56" fmla="*/ 7423 w 9603"/>
              <a:gd name="T57" fmla="*/ 1268 h 2976"/>
              <a:gd name="T58" fmla="*/ 7059 w 9603"/>
              <a:gd name="T59" fmla="*/ 1202 h 2976"/>
              <a:gd name="T60" fmla="*/ 4894 w 9603"/>
              <a:gd name="T61" fmla="*/ 1608 h 2976"/>
              <a:gd name="T62" fmla="*/ 4982 w 9603"/>
              <a:gd name="T63" fmla="*/ 2275 h 2976"/>
              <a:gd name="T64" fmla="*/ 5623 w 9603"/>
              <a:gd name="T65" fmla="*/ 1902 h 2976"/>
              <a:gd name="T66" fmla="*/ 5968 w 9603"/>
              <a:gd name="T67" fmla="*/ 1058 h 2976"/>
              <a:gd name="T68" fmla="*/ 6429 w 9603"/>
              <a:gd name="T69" fmla="*/ 1382 h 2976"/>
              <a:gd name="T70" fmla="*/ 7150 w 9603"/>
              <a:gd name="T71" fmla="*/ 1671 h 2976"/>
              <a:gd name="T72" fmla="*/ 7412 w 9603"/>
              <a:gd name="T73" fmla="*/ 1520 h 2976"/>
              <a:gd name="T74" fmla="*/ 8329 w 9603"/>
              <a:gd name="T75" fmla="*/ 2072 h 2976"/>
              <a:gd name="T76" fmla="*/ 9069 w 9603"/>
              <a:gd name="T77" fmla="*/ 1902 h 2976"/>
              <a:gd name="T78" fmla="*/ 9069 w 9603"/>
              <a:gd name="T79" fmla="*/ 1398 h 2976"/>
              <a:gd name="T80" fmla="*/ 4431 w 9603"/>
              <a:gd name="T81" fmla="*/ 198 h 2976"/>
              <a:gd name="T82" fmla="*/ 2266 w 9603"/>
              <a:gd name="T83" fmla="*/ 201 h 2976"/>
              <a:gd name="T84" fmla="*/ 2898 w 9603"/>
              <a:gd name="T85" fmla="*/ 907 h 2976"/>
              <a:gd name="T86" fmla="*/ 3623 w 9603"/>
              <a:gd name="T87" fmla="*/ 1011 h 2976"/>
              <a:gd name="T88" fmla="*/ 1899 w 9603"/>
              <a:gd name="T89" fmla="*/ 868 h 2976"/>
              <a:gd name="T90" fmla="*/ 1068 w 9603"/>
              <a:gd name="T91" fmla="*/ 290 h 2976"/>
              <a:gd name="T92" fmla="*/ 1893 w 9603"/>
              <a:gd name="T93" fmla="*/ 184 h 2976"/>
              <a:gd name="T94" fmla="*/ 352 w 9603"/>
              <a:gd name="T95" fmla="*/ 772 h 2976"/>
              <a:gd name="T96" fmla="*/ 267 w 9603"/>
              <a:gd name="T97" fmla="*/ 1557 h 2976"/>
              <a:gd name="T98" fmla="*/ 1098 w 9603"/>
              <a:gd name="T99" fmla="*/ 1398 h 2976"/>
              <a:gd name="T100" fmla="*/ 914 w 9603"/>
              <a:gd name="T101" fmla="*/ 1664 h 2976"/>
              <a:gd name="T102" fmla="*/ 1811 w 9603"/>
              <a:gd name="T103" fmla="*/ 1474 h 2976"/>
              <a:gd name="T104" fmla="*/ 1719 w 9603"/>
              <a:gd name="T105" fmla="*/ 1881 h 2976"/>
              <a:gd name="T106" fmla="*/ 2441 w 9603"/>
              <a:gd name="T107" fmla="*/ 1487 h 2976"/>
              <a:gd name="T108" fmla="*/ 2887 w 9603"/>
              <a:gd name="T109" fmla="*/ 1520 h 2976"/>
              <a:gd name="T110" fmla="*/ 3528 w 9603"/>
              <a:gd name="T111" fmla="*/ 2165 h 2976"/>
              <a:gd name="T112" fmla="*/ 4175 w 9603"/>
              <a:gd name="T113" fmla="*/ 1902 h 2976"/>
              <a:gd name="T114" fmla="*/ 4175 w 9603"/>
              <a:gd name="T115" fmla="*/ 1398 h 2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603" h="2976">
                <a:moveTo>
                  <a:pt x="2358" y="542"/>
                </a:moveTo>
                <a:cubicBezTo>
                  <a:pt x="2358" y="965"/>
                  <a:pt x="2358" y="965"/>
                  <a:pt x="2358" y="965"/>
                </a:cubicBezTo>
                <a:cubicBezTo>
                  <a:pt x="2358" y="965"/>
                  <a:pt x="2358" y="965"/>
                  <a:pt x="2358" y="965"/>
                </a:cubicBezTo>
                <a:cubicBezTo>
                  <a:pt x="2358" y="1016"/>
                  <a:pt x="2316" y="1057"/>
                  <a:pt x="2266" y="1057"/>
                </a:cubicBezTo>
                <a:cubicBezTo>
                  <a:pt x="2215" y="1057"/>
                  <a:pt x="2174" y="1016"/>
                  <a:pt x="2174" y="965"/>
                </a:cubicBezTo>
                <a:cubicBezTo>
                  <a:pt x="2174" y="542"/>
                  <a:pt x="2174" y="542"/>
                  <a:pt x="2174" y="542"/>
                </a:cubicBezTo>
                <a:cubicBezTo>
                  <a:pt x="2174" y="491"/>
                  <a:pt x="2215" y="449"/>
                  <a:pt x="2266" y="449"/>
                </a:cubicBezTo>
                <a:cubicBezTo>
                  <a:pt x="2316" y="449"/>
                  <a:pt x="2358" y="491"/>
                  <a:pt x="2358" y="542"/>
                </a:cubicBezTo>
                <a:cubicBezTo>
                  <a:pt x="2358" y="542"/>
                  <a:pt x="2358" y="542"/>
                  <a:pt x="2358" y="542"/>
                </a:cubicBezTo>
                <a:close/>
                <a:moveTo>
                  <a:pt x="7067" y="542"/>
                </a:moveTo>
                <a:cubicBezTo>
                  <a:pt x="7067" y="965"/>
                  <a:pt x="7067" y="965"/>
                  <a:pt x="7067" y="965"/>
                </a:cubicBezTo>
                <a:cubicBezTo>
                  <a:pt x="7067" y="965"/>
                  <a:pt x="7067" y="965"/>
                  <a:pt x="7067" y="965"/>
                </a:cubicBezTo>
                <a:cubicBezTo>
                  <a:pt x="7067" y="1016"/>
                  <a:pt x="7026" y="1057"/>
                  <a:pt x="6975" y="1057"/>
                </a:cubicBezTo>
                <a:cubicBezTo>
                  <a:pt x="6924" y="1057"/>
                  <a:pt x="6883" y="1016"/>
                  <a:pt x="6883" y="965"/>
                </a:cubicBezTo>
                <a:cubicBezTo>
                  <a:pt x="6883" y="542"/>
                  <a:pt x="6883" y="542"/>
                  <a:pt x="6883" y="542"/>
                </a:cubicBezTo>
                <a:cubicBezTo>
                  <a:pt x="6883" y="491"/>
                  <a:pt x="6924" y="449"/>
                  <a:pt x="6975" y="449"/>
                </a:cubicBezTo>
                <a:cubicBezTo>
                  <a:pt x="7026" y="449"/>
                  <a:pt x="7067" y="491"/>
                  <a:pt x="7067" y="542"/>
                </a:cubicBezTo>
                <a:cubicBezTo>
                  <a:pt x="7067" y="542"/>
                  <a:pt x="7067" y="542"/>
                  <a:pt x="7067" y="542"/>
                </a:cubicBezTo>
                <a:close/>
                <a:moveTo>
                  <a:pt x="9140" y="198"/>
                </a:moveTo>
                <a:cubicBezTo>
                  <a:pt x="9191" y="198"/>
                  <a:pt x="9232" y="240"/>
                  <a:pt x="9232" y="290"/>
                </a:cubicBezTo>
                <a:cubicBezTo>
                  <a:pt x="9232" y="341"/>
                  <a:pt x="9191" y="382"/>
                  <a:pt x="9140" y="382"/>
                </a:cubicBezTo>
                <a:cubicBezTo>
                  <a:pt x="9090" y="382"/>
                  <a:pt x="9048" y="341"/>
                  <a:pt x="9048" y="290"/>
                </a:cubicBezTo>
                <a:cubicBezTo>
                  <a:pt x="9048" y="240"/>
                  <a:pt x="9090" y="198"/>
                  <a:pt x="9140" y="198"/>
                </a:cubicBezTo>
                <a:close/>
                <a:moveTo>
                  <a:pt x="6975" y="201"/>
                </a:moveTo>
                <a:cubicBezTo>
                  <a:pt x="7026" y="201"/>
                  <a:pt x="7067" y="242"/>
                  <a:pt x="7067" y="293"/>
                </a:cubicBezTo>
                <a:cubicBezTo>
                  <a:pt x="7067" y="344"/>
                  <a:pt x="7026" y="385"/>
                  <a:pt x="6975" y="385"/>
                </a:cubicBezTo>
                <a:cubicBezTo>
                  <a:pt x="6924" y="385"/>
                  <a:pt x="6883" y="344"/>
                  <a:pt x="6883" y="293"/>
                </a:cubicBezTo>
                <a:cubicBezTo>
                  <a:pt x="6883" y="242"/>
                  <a:pt x="6924" y="201"/>
                  <a:pt x="6975" y="201"/>
                </a:cubicBezTo>
                <a:close/>
                <a:moveTo>
                  <a:pt x="8424" y="431"/>
                </a:moveTo>
                <a:cubicBezTo>
                  <a:pt x="8475" y="431"/>
                  <a:pt x="8516" y="473"/>
                  <a:pt x="8516" y="523"/>
                </a:cubicBezTo>
                <a:cubicBezTo>
                  <a:pt x="8516" y="574"/>
                  <a:pt x="8475" y="615"/>
                  <a:pt x="8424" y="615"/>
                </a:cubicBezTo>
                <a:cubicBezTo>
                  <a:pt x="8374" y="615"/>
                  <a:pt x="8332" y="574"/>
                  <a:pt x="8332" y="523"/>
                </a:cubicBezTo>
                <a:cubicBezTo>
                  <a:pt x="8332" y="473"/>
                  <a:pt x="8374" y="431"/>
                  <a:pt x="8424" y="431"/>
                </a:cubicBezTo>
                <a:close/>
                <a:moveTo>
                  <a:pt x="7792" y="669"/>
                </a:moveTo>
                <a:cubicBezTo>
                  <a:pt x="7792" y="907"/>
                  <a:pt x="7792" y="907"/>
                  <a:pt x="7792" y="907"/>
                </a:cubicBezTo>
                <a:cubicBezTo>
                  <a:pt x="7792" y="958"/>
                  <a:pt x="7750" y="999"/>
                  <a:pt x="7700" y="999"/>
                </a:cubicBezTo>
                <a:cubicBezTo>
                  <a:pt x="7649" y="999"/>
                  <a:pt x="7608" y="958"/>
                  <a:pt x="7608" y="907"/>
                </a:cubicBezTo>
                <a:cubicBezTo>
                  <a:pt x="7608" y="907"/>
                  <a:pt x="7608" y="907"/>
                  <a:pt x="7608" y="907"/>
                </a:cubicBezTo>
                <a:cubicBezTo>
                  <a:pt x="7608" y="669"/>
                  <a:pt x="7608" y="669"/>
                  <a:pt x="7608" y="669"/>
                </a:cubicBezTo>
                <a:cubicBezTo>
                  <a:pt x="7608" y="669"/>
                  <a:pt x="7608" y="669"/>
                  <a:pt x="7608" y="669"/>
                </a:cubicBezTo>
                <a:cubicBezTo>
                  <a:pt x="7608" y="618"/>
                  <a:pt x="7649" y="577"/>
                  <a:pt x="7700" y="577"/>
                </a:cubicBezTo>
                <a:cubicBezTo>
                  <a:pt x="7750" y="577"/>
                  <a:pt x="7792" y="618"/>
                  <a:pt x="7792" y="669"/>
                </a:cubicBezTo>
                <a:close/>
                <a:moveTo>
                  <a:pt x="8516" y="772"/>
                </a:moveTo>
                <a:cubicBezTo>
                  <a:pt x="8516" y="1011"/>
                  <a:pt x="8516" y="1011"/>
                  <a:pt x="8516" y="1011"/>
                </a:cubicBezTo>
                <a:cubicBezTo>
                  <a:pt x="8516" y="1062"/>
                  <a:pt x="8475" y="1103"/>
                  <a:pt x="8424" y="1103"/>
                </a:cubicBezTo>
                <a:cubicBezTo>
                  <a:pt x="8374" y="1103"/>
                  <a:pt x="8332" y="1062"/>
                  <a:pt x="8332" y="1011"/>
                </a:cubicBezTo>
                <a:cubicBezTo>
                  <a:pt x="8332" y="1011"/>
                  <a:pt x="8332" y="1011"/>
                  <a:pt x="8332" y="1011"/>
                </a:cubicBezTo>
                <a:cubicBezTo>
                  <a:pt x="8332" y="772"/>
                  <a:pt x="8332" y="772"/>
                  <a:pt x="8332" y="772"/>
                </a:cubicBezTo>
                <a:cubicBezTo>
                  <a:pt x="8332" y="772"/>
                  <a:pt x="8332" y="772"/>
                  <a:pt x="8332" y="772"/>
                </a:cubicBezTo>
                <a:cubicBezTo>
                  <a:pt x="8332" y="721"/>
                  <a:pt x="8374" y="680"/>
                  <a:pt x="8424" y="680"/>
                </a:cubicBezTo>
                <a:cubicBezTo>
                  <a:pt x="8475" y="680"/>
                  <a:pt x="8516" y="721"/>
                  <a:pt x="8516" y="772"/>
                </a:cubicBezTo>
                <a:close/>
                <a:moveTo>
                  <a:pt x="6700" y="352"/>
                </a:moveTo>
                <a:cubicBezTo>
                  <a:pt x="6700" y="775"/>
                  <a:pt x="6700" y="775"/>
                  <a:pt x="6700" y="775"/>
                </a:cubicBezTo>
                <a:cubicBezTo>
                  <a:pt x="6700" y="775"/>
                  <a:pt x="6700" y="775"/>
                  <a:pt x="6700" y="775"/>
                </a:cubicBezTo>
                <a:cubicBezTo>
                  <a:pt x="6700" y="826"/>
                  <a:pt x="6659" y="868"/>
                  <a:pt x="6608" y="868"/>
                </a:cubicBezTo>
                <a:cubicBezTo>
                  <a:pt x="6558" y="868"/>
                  <a:pt x="6516" y="826"/>
                  <a:pt x="6516" y="775"/>
                </a:cubicBezTo>
                <a:cubicBezTo>
                  <a:pt x="6516" y="352"/>
                  <a:pt x="6516" y="352"/>
                  <a:pt x="6516" y="352"/>
                </a:cubicBezTo>
                <a:cubicBezTo>
                  <a:pt x="6516" y="301"/>
                  <a:pt x="6558" y="260"/>
                  <a:pt x="6608" y="260"/>
                </a:cubicBezTo>
                <a:cubicBezTo>
                  <a:pt x="6659" y="260"/>
                  <a:pt x="6700" y="301"/>
                  <a:pt x="6700" y="352"/>
                </a:cubicBezTo>
                <a:cubicBezTo>
                  <a:pt x="6700" y="352"/>
                  <a:pt x="6700" y="352"/>
                  <a:pt x="6700" y="352"/>
                </a:cubicBezTo>
                <a:close/>
                <a:moveTo>
                  <a:pt x="5869" y="198"/>
                </a:moveTo>
                <a:cubicBezTo>
                  <a:pt x="5920" y="198"/>
                  <a:pt x="5961" y="240"/>
                  <a:pt x="5961" y="290"/>
                </a:cubicBezTo>
                <a:cubicBezTo>
                  <a:pt x="5961" y="341"/>
                  <a:pt x="5920" y="382"/>
                  <a:pt x="5869" y="382"/>
                </a:cubicBezTo>
                <a:cubicBezTo>
                  <a:pt x="5819" y="382"/>
                  <a:pt x="5777" y="341"/>
                  <a:pt x="5777" y="290"/>
                </a:cubicBezTo>
                <a:cubicBezTo>
                  <a:pt x="5777" y="240"/>
                  <a:pt x="5819" y="198"/>
                  <a:pt x="5869" y="198"/>
                </a:cubicBezTo>
                <a:close/>
                <a:moveTo>
                  <a:pt x="5153" y="431"/>
                </a:moveTo>
                <a:cubicBezTo>
                  <a:pt x="5204" y="431"/>
                  <a:pt x="5245" y="473"/>
                  <a:pt x="5245" y="523"/>
                </a:cubicBezTo>
                <a:cubicBezTo>
                  <a:pt x="5245" y="574"/>
                  <a:pt x="5204" y="615"/>
                  <a:pt x="5153" y="615"/>
                </a:cubicBezTo>
                <a:cubicBezTo>
                  <a:pt x="5102" y="615"/>
                  <a:pt x="5061" y="574"/>
                  <a:pt x="5061" y="523"/>
                </a:cubicBezTo>
                <a:cubicBezTo>
                  <a:pt x="5061" y="473"/>
                  <a:pt x="5102" y="431"/>
                  <a:pt x="5153" y="431"/>
                </a:cubicBezTo>
                <a:close/>
                <a:moveTo>
                  <a:pt x="6603" y="0"/>
                </a:moveTo>
                <a:cubicBezTo>
                  <a:pt x="6653" y="0"/>
                  <a:pt x="6695" y="41"/>
                  <a:pt x="6695" y="92"/>
                </a:cubicBezTo>
                <a:cubicBezTo>
                  <a:pt x="6695" y="143"/>
                  <a:pt x="6653" y="184"/>
                  <a:pt x="6603" y="184"/>
                </a:cubicBezTo>
                <a:cubicBezTo>
                  <a:pt x="6552" y="184"/>
                  <a:pt x="6511" y="143"/>
                  <a:pt x="6511" y="92"/>
                </a:cubicBezTo>
                <a:cubicBezTo>
                  <a:pt x="6511" y="41"/>
                  <a:pt x="6552" y="0"/>
                  <a:pt x="6603" y="0"/>
                </a:cubicBezTo>
                <a:close/>
                <a:moveTo>
                  <a:pt x="5245" y="772"/>
                </a:moveTo>
                <a:cubicBezTo>
                  <a:pt x="5245" y="1011"/>
                  <a:pt x="5245" y="1011"/>
                  <a:pt x="5245" y="1011"/>
                </a:cubicBezTo>
                <a:cubicBezTo>
                  <a:pt x="5245" y="1062"/>
                  <a:pt x="5204" y="1103"/>
                  <a:pt x="5153" y="1103"/>
                </a:cubicBezTo>
                <a:cubicBezTo>
                  <a:pt x="5102" y="1103"/>
                  <a:pt x="5061" y="1062"/>
                  <a:pt x="5061" y="1011"/>
                </a:cubicBezTo>
                <a:cubicBezTo>
                  <a:pt x="5061" y="1011"/>
                  <a:pt x="5061" y="1011"/>
                  <a:pt x="5061" y="1011"/>
                </a:cubicBezTo>
                <a:cubicBezTo>
                  <a:pt x="5061" y="772"/>
                  <a:pt x="5061" y="772"/>
                  <a:pt x="5061" y="772"/>
                </a:cubicBezTo>
                <a:cubicBezTo>
                  <a:pt x="5061" y="772"/>
                  <a:pt x="5061" y="772"/>
                  <a:pt x="5061" y="772"/>
                </a:cubicBezTo>
                <a:cubicBezTo>
                  <a:pt x="5061" y="721"/>
                  <a:pt x="5102" y="680"/>
                  <a:pt x="5153" y="680"/>
                </a:cubicBezTo>
                <a:cubicBezTo>
                  <a:pt x="5204" y="680"/>
                  <a:pt x="5245" y="721"/>
                  <a:pt x="5245" y="772"/>
                </a:cubicBezTo>
                <a:close/>
                <a:moveTo>
                  <a:pt x="6876" y="1392"/>
                </a:moveTo>
                <a:cubicBezTo>
                  <a:pt x="6863" y="1426"/>
                  <a:pt x="6829" y="1450"/>
                  <a:pt x="6791" y="1450"/>
                </a:cubicBezTo>
                <a:cubicBezTo>
                  <a:pt x="6751" y="1450"/>
                  <a:pt x="6717" y="1425"/>
                  <a:pt x="6705" y="1389"/>
                </a:cubicBezTo>
                <a:cubicBezTo>
                  <a:pt x="6705" y="1066"/>
                  <a:pt x="6705" y="1066"/>
                  <a:pt x="6705" y="1066"/>
                </a:cubicBezTo>
                <a:cubicBezTo>
                  <a:pt x="6705" y="1066"/>
                  <a:pt x="6705" y="1066"/>
                  <a:pt x="6705" y="1066"/>
                </a:cubicBezTo>
                <a:cubicBezTo>
                  <a:pt x="6705" y="1015"/>
                  <a:pt x="6664" y="974"/>
                  <a:pt x="6613" y="974"/>
                </a:cubicBezTo>
                <a:cubicBezTo>
                  <a:pt x="6562" y="974"/>
                  <a:pt x="6521" y="1015"/>
                  <a:pt x="6521" y="1066"/>
                </a:cubicBezTo>
                <a:cubicBezTo>
                  <a:pt x="6521" y="1211"/>
                  <a:pt x="6521" y="1211"/>
                  <a:pt x="6521" y="1211"/>
                </a:cubicBezTo>
                <a:cubicBezTo>
                  <a:pt x="6516" y="1257"/>
                  <a:pt x="6477" y="1292"/>
                  <a:pt x="6430" y="1292"/>
                </a:cubicBezTo>
                <a:cubicBezTo>
                  <a:pt x="6388" y="1292"/>
                  <a:pt x="6353" y="1264"/>
                  <a:pt x="6342" y="1225"/>
                </a:cubicBezTo>
                <a:cubicBezTo>
                  <a:pt x="6342" y="711"/>
                  <a:pt x="6342" y="711"/>
                  <a:pt x="6342" y="711"/>
                </a:cubicBezTo>
                <a:cubicBezTo>
                  <a:pt x="6342" y="711"/>
                  <a:pt x="6342" y="711"/>
                  <a:pt x="6342" y="711"/>
                </a:cubicBezTo>
                <a:cubicBezTo>
                  <a:pt x="6342" y="661"/>
                  <a:pt x="6301" y="619"/>
                  <a:pt x="6250" y="619"/>
                </a:cubicBezTo>
                <a:cubicBezTo>
                  <a:pt x="6200" y="619"/>
                  <a:pt x="6159" y="661"/>
                  <a:pt x="6159" y="711"/>
                </a:cubicBezTo>
                <a:cubicBezTo>
                  <a:pt x="6159" y="790"/>
                  <a:pt x="6159" y="790"/>
                  <a:pt x="6159" y="790"/>
                </a:cubicBezTo>
                <a:cubicBezTo>
                  <a:pt x="6154" y="836"/>
                  <a:pt x="6115" y="872"/>
                  <a:pt x="6068" y="872"/>
                </a:cubicBezTo>
                <a:cubicBezTo>
                  <a:pt x="6026" y="872"/>
                  <a:pt x="5990" y="843"/>
                  <a:pt x="5979" y="805"/>
                </a:cubicBezTo>
                <a:cubicBezTo>
                  <a:pt x="5979" y="547"/>
                  <a:pt x="5979" y="547"/>
                  <a:pt x="5979" y="547"/>
                </a:cubicBezTo>
                <a:cubicBezTo>
                  <a:pt x="5979" y="547"/>
                  <a:pt x="5979" y="547"/>
                  <a:pt x="5979" y="547"/>
                </a:cubicBezTo>
                <a:cubicBezTo>
                  <a:pt x="5979" y="496"/>
                  <a:pt x="5938" y="455"/>
                  <a:pt x="5888" y="455"/>
                </a:cubicBezTo>
                <a:cubicBezTo>
                  <a:pt x="5837" y="455"/>
                  <a:pt x="5796" y="496"/>
                  <a:pt x="5796" y="547"/>
                </a:cubicBezTo>
                <a:cubicBezTo>
                  <a:pt x="5796" y="1130"/>
                  <a:pt x="5796" y="1130"/>
                  <a:pt x="5796" y="1130"/>
                </a:cubicBezTo>
                <a:cubicBezTo>
                  <a:pt x="5793" y="1178"/>
                  <a:pt x="5753" y="1216"/>
                  <a:pt x="5704" y="1216"/>
                </a:cubicBezTo>
                <a:cubicBezTo>
                  <a:pt x="5657" y="1216"/>
                  <a:pt x="5617" y="1180"/>
                  <a:pt x="5613" y="1133"/>
                </a:cubicBezTo>
                <a:cubicBezTo>
                  <a:pt x="5613" y="1069"/>
                  <a:pt x="5613" y="1069"/>
                  <a:pt x="5613" y="1069"/>
                </a:cubicBezTo>
                <a:cubicBezTo>
                  <a:pt x="5613" y="1069"/>
                  <a:pt x="5613" y="1069"/>
                  <a:pt x="5613" y="1069"/>
                </a:cubicBezTo>
                <a:cubicBezTo>
                  <a:pt x="5613" y="1018"/>
                  <a:pt x="5572" y="977"/>
                  <a:pt x="5522" y="977"/>
                </a:cubicBezTo>
                <a:cubicBezTo>
                  <a:pt x="5471" y="977"/>
                  <a:pt x="5430" y="1018"/>
                  <a:pt x="5430" y="1069"/>
                </a:cubicBezTo>
                <a:cubicBezTo>
                  <a:pt x="5430" y="1401"/>
                  <a:pt x="5430" y="1401"/>
                  <a:pt x="5430" y="1401"/>
                </a:cubicBezTo>
                <a:cubicBezTo>
                  <a:pt x="5419" y="1440"/>
                  <a:pt x="5384" y="1468"/>
                  <a:pt x="5341" y="1468"/>
                </a:cubicBezTo>
                <a:cubicBezTo>
                  <a:pt x="5300" y="1468"/>
                  <a:pt x="5266" y="1441"/>
                  <a:pt x="5254" y="1404"/>
                </a:cubicBezTo>
                <a:cubicBezTo>
                  <a:pt x="5254" y="1285"/>
                  <a:pt x="5254" y="1285"/>
                  <a:pt x="5254" y="1285"/>
                </a:cubicBezTo>
                <a:cubicBezTo>
                  <a:pt x="5254" y="1285"/>
                  <a:pt x="5254" y="1285"/>
                  <a:pt x="5254" y="1285"/>
                </a:cubicBezTo>
                <a:cubicBezTo>
                  <a:pt x="5254" y="1234"/>
                  <a:pt x="5213" y="1193"/>
                  <a:pt x="5162" y="1193"/>
                </a:cubicBezTo>
                <a:cubicBezTo>
                  <a:pt x="5112" y="1193"/>
                  <a:pt x="5071" y="1234"/>
                  <a:pt x="5071" y="1285"/>
                </a:cubicBezTo>
                <a:cubicBezTo>
                  <a:pt x="5071" y="1387"/>
                  <a:pt x="5071" y="1387"/>
                  <a:pt x="5071" y="1387"/>
                </a:cubicBezTo>
                <a:cubicBezTo>
                  <a:pt x="5064" y="1431"/>
                  <a:pt x="5026" y="1465"/>
                  <a:pt x="4980" y="1465"/>
                </a:cubicBezTo>
                <a:cubicBezTo>
                  <a:pt x="4940" y="1465"/>
                  <a:pt x="4906" y="1439"/>
                  <a:pt x="4894" y="1404"/>
                </a:cubicBezTo>
                <a:cubicBezTo>
                  <a:pt x="4894" y="1059"/>
                  <a:pt x="4894" y="802"/>
                  <a:pt x="4894" y="711"/>
                </a:cubicBezTo>
                <a:cubicBezTo>
                  <a:pt x="4894" y="711"/>
                  <a:pt x="4894" y="711"/>
                  <a:pt x="4894" y="711"/>
                </a:cubicBezTo>
                <a:cubicBezTo>
                  <a:pt x="4894" y="661"/>
                  <a:pt x="4853" y="619"/>
                  <a:pt x="4802" y="619"/>
                </a:cubicBezTo>
                <a:cubicBezTo>
                  <a:pt x="4752" y="619"/>
                  <a:pt x="4710" y="661"/>
                  <a:pt x="4710" y="711"/>
                </a:cubicBezTo>
                <a:cubicBezTo>
                  <a:pt x="4710" y="790"/>
                  <a:pt x="4710" y="790"/>
                  <a:pt x="4710" y="790"/>
                </a:cubicBezTo>
                <a:cubicBezTo>
                  <a:pt x="4706" y="836"/>
                  <a:pt x="4667" y="872"/>
                  <a:pt x="4619" y="872"/>
                </a:cubicBezTo>
                <a:cubicBezTo>
                  <a:pt x="4577" y="872"/>
                  <a:pt x="4542" y="843"/>
                  <a:pt x="4531" y="805"/>
                </a:cubicBezTo>
                <a:cubicBezTo>
                  <a:pt x="4531" y="547"/>
                  <a:pt x="4531" y="547"/>
                  <a:pt x="4531" y="547"/>
                </a:cubicBezTo>
                <a:cubicBezTo>
                  <a:pt x="4531" y="547"/>
                  <a:pt x="4531" y="547"/>
                  <a:pt x="4531" y="547"/>
                </a:cubicBezTo>
                <a:cubicBezTo>
                  <a:pt x="4531" y="496"/>
                  <a:pt x="4490" y="455"/>
                  <a:pt x="4439" y="455"/>
                </a:cubicBezTo>
                <a:cubicBezTo>
                  <a:pt x="4389" y="455"/>
                  <a:pt x="4348" y="496"/>
                  <a:pt x="4348" y="547"/>
                </a:cubicBezTo>
                <a:cubicBezTo>
                  <a:pt x="4348" y="1130"/>
                  <a:pt x="4348" y="1130"/>
                  <a:pt x="4348" y="1130"/>
                </a:cubicBezTo>
                <a:cubicBezTo>
                  <a:pt x="4345" y="1178"/>
                  <a:pt x="4305" y="1216"/>
                  <a:pt x="4256" y="1216"/>
                </a:cubicBezTo>
                <a:cubicBezTo>
                  <a:pt x="4208" y="1216"/>
                  <a:pt x="4169" y="1180"/>
                  <a:pt x="4165" y="1133"/>
                </a:cubicBezTo>
                <a:cubicBezTo>
                  <a:pt x="4165" y="1069"/>
                  <a:pt x="4165" y="1069"/>
                  <a:pt x="4165" y="1069"/>
                </a:cubicBezTo>
                <a:cubicBezTo>
                  <a:pt x="4165" y="1069"/>
                  <a:pt x="4165" y="1069"/>
                  <a:pt x="4165" y="1069"/>
                </a:cubicBezTo>
                <a:cubicBezTo>
                  <a:pt x="4165" y="1018"/>
                  <a:pt x="4124" y="977"/>
                  <a:pt x="4073" y="977"/>
                </a:cubicBezTo>
                <a:cubicBezTo>
                  <a:pt x="4023" y="977"/>
                  <a:pt x="3982" y="1018"/>
                  <a:pt x="3982" y="1069"/>
                </a:cubicBezTo>
                <a:cubicBezTo>
                  <a:pt x="3982" y="1401"/>
                  <a:pt x="3982" y="1401"/>
                  <a:pt x="3982" y="1401"/>
                </a:cubicBezTo>
                <a:cubicBezTo>
                  <a:pt x="3971" y="1440"/>
                  <a:pt x="3936" y="1468"/>
                  <a:pt x="3893" y="1468"/>
                </a:cubicBezTo>
                <a:cubicBezTo>
                  <a:pt x="3852" y="1468"/>
                  <a:pt x="3818" y="1441"/>
                  <a:pt x="3806" y="1404"/>
                </a:cubicBezTo>
                <a:cubicBezTo>
                  <a:pt x="3806" y="1285"/>
                  <a:pt x="3806" y="1285"/>
                  <a:pt x="3806" y="1285"/>
                </a:cubicBezTo>
                <a:cubicBezTo>
                  <a:pt x="3806" y="1285"/>
                  <a:pt x="3806" y="1285"/>
                  <a:pt x="3806" y="1285"/>
                </a:cubicBezTo>
                <a:cubicBezTo>
                  <a:pt x="3806" y="1234"/>
                  <a:pt x="3765" y="1193"/>
                  <a:pt x="3714" y="1193"/>
                </a:cubicBezTo>
                <a:cubicBezTo>
                  <a:pt x="3664" y="1193"/>
                  <a:pt x="3623" y="1234"/>
                  <a:pt x="3623" y="1285"/>
                </a:cubicBezTo>
                <a:cubicBezTo>
                  <a:pt x="3623" y="1387"/>
                  <a:pt x="3623" y="1387"/>
                  <a:pt x="3623" y="1387"/>
                </a:cubicBezTo>
                <a:cubicBezTo>
                  <a:pt x="3616" y="1431"/>
                  <a:pt x="3578" y="1465"/>
                  <a:pt x="3532" y="1465"/>
                </a:cubicBezTo>
                <a:cubicBezTo>
                  <a:pt x="3481" y="1465"/>
                  <a:pt x="3440" y="1424"/>
                  <a:pt x="3440" y="1373"/>
                </a:cubicBezTo>
                <a:cubicBezTo>
                  <a:pt x="3440" y="802"/>
                  <a:pt x="3440" y="802"/>
                  <a:pt x="3440" y="802"/>
                </a:cubicBezTo>
                <a:cubicBezTo>
                  <a:pt x="3440" y="802"/>
                  <a:pt x="3440" y="802"/>
                  <a:pt x="3440" y="802"/>
                </a:cubicBezTo>
                <a:cubicBezTo>
                  <a:pt x="3440" y="751"/>
                  <a:pt x="3399" y="710"/>
                  <a:pt x="3349" y="710"/>
                </a:cubicBezTo>
                <a:cubicBezTo>
                  <a:pt x="3298" y="710"/>
                  <a:pt x="3257" y="751"/>
                  <a:pt x="3257" y="802"/>
                </a:cubicBezTo>
                <a:cubicBezTo>
                  <a:pt x="3257" y="1638"/>
                  <a:pt x="3257" y="1638"/>
                  <a:pt x="3257" y="1638"/>
                </a:cubicBezTo>
                <a:cubicBezTo>
                  <a:pt x="3244" y="1672"/>
                  <a:pt x="3210" y="1697"/>
                  <a:pt x="3171" y="1697"/>
                </a:cubicBezTo>
                <a:cubicBezTo>
                  <a:pt x="3123" y="1697"/>
                  <a:pt x="3084" y="1661"/>
                  <a:pt x="3080" y="1614"/>
                </a:cubicBezTo>
                <a:cubicBezTo>
                  <a:pt x="3080" y="1146"/>
                  <a:pt x="3080" y="1146"/>
                  <a:pt x="3080" y="1146"/>
                </a:cubicBezTo>
                <a:cubicBezTo>
                  <a:pt x="3080" y="1146"/>
                  <a:pt x="3080" y="1146"/>
                  <a:pt x="3080" y="1146"/>
                </a:cubicBezTo>
                <a:cubicBezTo>
                  <a:pt x="3080" y="1095"/>
                  <a:pt x="3039" y="1054"/>
                  <a:pt x="2988" y="1054"/>
                </a:cubicBezTo>
                <a:cubicBezTo>
                  <a:pt x="2937" y="1054"/>
                  <a:pt x="2896" y="1095"/>
                  <a:pt x="2896" y="1146"/>
                </a:cubicBezTo>
                <a:cubicBezTo>
                  <a:pt x="2896" y="1268"/>
                  <a:pt x="2896" y="1268"/>
                  <a:pt x="2896" y="1268"/>
                </a:cubicBezTo>
                <a:cubicBezTo>
                  <a:pt x="2892" y="1315"/>
                  <a:pt x="2853" y="1351"/>
                  <a:pt x="2805" y="1351"/>
                </a:cubicBezTo>
                <a:cubicBezTo>
                  <a:pt x="2757" y="1351"/>
                  <a:pt x="2718" y="1315"/>
                  <a:pt x="2714" y="1268"/>
                </a:cubicBezTo>
                <a:cubicBezTo>
                  <a:pt x="2714" y="990"/>
                  <a:pt x="2714" y="990"/>
                  <a:pt x="2714" y="990"/>
                </a:cubicBezTo>
                <a:cubicBezTo>
                  <a:pt x="2714" y="990"/>
                  <a:pt x="2714" y="990"/>
                  <a:pt x="2714" y="990"/>
                </a:cubicBezTo>
                <a:cubicBezTo>
                  <a:pt x="2714" y="939"/>
                  <a:pt x="2673" y="898"/>
                  <a:pt x="2622" y="898"/>
                </a:cubicBezTo>
                <a:cubicBezTo>
                  <a:pt x="2572" y="898"/>
                  <a:pt x="2530" y="939"/>
                  <a:pt x="2530" y="990"/>
                </a:cubicBezTo>
                <a:cubicBezTo>
                  <a:pt x="2530" y="1336"/>
                  <a:pt x="2530" y="1336"/>
                  <a:pt x="2530" y="1336"/>
                </a:cubicBezTo>
                <a:cubicBezTo>
                  <a:pt x="2522" y="1379"/>
                  <a:pt x="2485" y="1410"/>
                  <a:pt x="2441" y="1410"/>
                </a:cubicBezTo>
                <a:cubicBezTo>
                  <a:pt x="2395" y="1410"/>
                  <a:pt x="2357" y="1377"/>
                  <a:pt x="2350" y="1333"/>
                </a:cubicBezTo>
                <a:cubicBezTo>
                  <a:pt x="2350" y="1203"/>
                  <a:pt x="2350" y="1203"/>
                  <a:pt x="2350" y="1203"/>
                </a:cubicBezTo>
                <a:cubicBezTo>
                  <a:pt x="2350" y="1202"/>
                  <a:pt x="2350" y="1202"/>
                  <a:pt x="2350" y="1202"/>
                </a:cubicBezTo>
                <a:cubicBezTo>
                  <a:pt x="2350" y="1152"/>
                  <a:pt x="2309" y="1111"/>
                  <a:pt x="2258" y="1111"/>
                </a:cubicBezTo>
                <a:cubicBezTo>
                  <a:pt x="2208" y="1111"/>
                  <a:pt x="2167" y="1152"/>
                  <a:pt x="2167" y="1202"/>
                </a:cubicBezTo>
                <a:cubicBezTo>
                  <a:pt x="2167" y="1392"/>
                  <a:pt x="2167" y="1392"/>
                  <a:pt x="2167" y="1392"/>
                </a:cubicBezTo>
                <a:cubicBezTo>
                  <a:pt x="2153" y="1426"/>
                  <a:pt x="2120" y="1450"/>
                  <a:pt x="2082" y="1450"/>
                </a:cubicBezTo>
                <a:cubicBezTo>
                  <a:pt x="2042" y="1450"/>
                  <a:pt x="2008" y="1425"/>
                  <a:pt x="1995" y="1389"/>
                </a:cubicBezTo>
                <a:cubicBezTo>
                  <a:pt x="1995" y="1066"/>
                  <a:pt x="1995" y="1066"/>
                  <a:pt x="1995" y="1066"/>
                </a:cubicBezTo>
                <a:cubicBezTo>
                  <a:pt x="1995" y="1066"/>
                  <a:pt x="1995" y="1066"/>
                  <a:pt x="1995" y="1066"/>
                </a:cubicBezTo>
                <a:cubicBezTo>
                  <a:pt x="1995" y="1015"/>
                  <a:pt x="1954" y="974"/>
                  <a:pt x="1904" y="974"/>
                </a:cubicBezTo>
                <a:cubicBezTo>
                  <a:pt x="1853" y="974"/>
                  <a:pt x="1812" y="1015"/>
                  <a:pt x="1812" y="1066"/>
                </a:cubicBezTo>
                <a:cubicBezTo>
                  <a:pt x="1812" y="1211"/>
                  <a:pt x="1812" y="1211"/>
                  <a:pt x="1812" y="1211"/>
                </a:cubicBezTo>
                <a:cubicBezTo>
                  <a:pt x="1806" y="1257"/>
                  <a:pt x="1768" y="1292"/>
                  <a:pt x="1721" y="1292"/>
                </a:cubicBezTo>
                <a:cubicBezTo>
                  <a:pt x="1679" y="1292"/>
                  <a:pt x="1643" y="1264"/>
                  <a:pt x="1633" y="1225"/>
                </a:cubicBezTo>
                <a:cubicBezTo>
                  <a:pt x="1633" y="711"/>
                  <a:pt x="1633" y="711"/>
                  <a:pt x="1633" y="711"/>
                </a:cubicBezTo>
                <a:cubicBezTo>
                  <a:pt x="1633" y="711"/>
                  <a:pt x="1633" y="711"/>
                  <a:pt x="1633" y="711"/>
                </a:cubicBezTo>
                <a:cubicBezTo>
                  <a:pt x="1633" y="661"/>
                  <a:pt x="1592" y="619"/>
                  <a:pt x="1541" y="619"/>
                </a:cubicBezTo>
                <a:cubicBezTo>
                  <a:pt x="1490" y="619"/>
                  <a:pt x="1449" y="661"/>
                  <a:pt x="1449" y="711"/>
                </a:cubicBezTo>
                <a:cubicBezTo>
                  <a:pt x="1449" y="790"/>
                  <a:pt x="1449" y="790"/>
                  <a:pt x="1449" y="790"/>
                </a:cubicBezTo>
                <a:cubicBezTo>
                  <a:pt x="1444" y="836"/>
                  <a:pt x="1405" y="872"/>
                  <a:pt x="1358" y="872"/>
                </a:cubicBezTo>
                <a:cubicBezTo>
                  <a:pt x="1316" y="872"/>
                  <a:pt x="1281" y="843"/>
                  <a:pt x="1270" y="805"/>
                </a:cubicBezTo>
                <a:cubicBezTo>
                  <a:pt x="1270" y="547"/>
                  <a:pt x="1270" y="547"/>
                  <a:pt x="1270" y="547"/>
                </a:cubicBezTo>
                <a:cubicBezTo>
                  <a:pt x="1270" y="547"/>
                  <a:pt x="1270" y="547"/>
                  <a:pt x="1270" y="547"/>
                </a:cubicBezTo>
                <a:cubicBezTo>
                  <a:pt x="1270" y="496"/>
                  <a:pt x="1229" y="455"/>
                  <a:pt x="1178" y="455"/>
                </a:cubicBezTo>
                <a:cubicBezTo>
                  <a:pt x="1128" y="455"/>
                  <a:pt x="1087" y="496"/>
                  <a:pt x="1087" y="547"/>
                </a:cubicBezTo>
                <a:cubicBezTo>
                  <a:pt x="1087" y="1130"/>
                  <a:pt x="1087" y="1130"/>
                  <a:pt x="1087" y="1130"/>
                </a:cubicBezTo>
                <a:cubicBezTo>
                  <a:pt x="1084" y="1178"/>
                  <a:pt x="1044" y="1216"/>
                  <a:pt x="995" y="1216"/>
                </a:cubicBezTo>
                <a:cubicBezTo>
                  <a:pt x="947" y="1216"/>
                  <a:pt x="908" y="1180"/>
                  <a:pt x="904" y="1133"/>
                </a:cubicBezTo>
                <a:cubicBezTo>
                  <a:pt x="904" y="1069"/>
                  <a:pt x="904" y="1069"/>
                  <a:pt x="904" y="1069"/>
                </a:cubicBezTo>
                <a:cubicBezTo>
                  <a:pt x="904" y="1069"/>
                  <a:pt x="904" y="1069"/>
                  <a:pt x="904" y="1069"/>
                </a:cubicBezTo>
                <a:cubicBezTo>
                  <a:pt x="904" y="1018"/>
                  <a:pt x="863" y="977"/>
                  <a:pt x="812" y="977"/>
                </a:cubicBezTo>
                <a:cubicBezTo>
                  <a:pt x="762" y="977"/>
                  <a:pt x="721" y="1018"/>
                  <a:pt x="721" y="1069"/>
                </a:cubicBezTo>
                <a:cubicBezTo>
                  <a:pt x="721" y="1401"/>
                  <a:pt x="721" y="1401"/>
                  <a:pt x="721" y="1401"/>
                </a:cubicBezTo>
                <a:cubicBezTo>
                  <a:pt x="710" y="1440"/>
                  <a:pt x="674" y="1468"/>
                  <a:pt x="632" y="1468"/>
                </a:cubicBezTo>
                <a:cubicBezTo>
                  <a:pt x="591" y="1468"/>
                  <a:pt x="556" y="1441"/>
                  <a:pt x="545" y="1404"/>
                </a:cubicBezTo>
                <a:cubicBezTo>
                  <a:pt x="545" y="1285"/>
                  <a:pt x="545" y="1285"/>
                  <a:pt x="545" y="1285"/>
                </a:cubicBezTo>
                <a:cubicBezTo>
                  <a:pt x="545" y="1285"/>
                  <a:pt x="545" y="1285"/>
                  <a:pt x="545" y="1285"/>
                </a:cubicBezTo>
                <a:cubicBezTo>
                  <a:pt x="545" y="1234"/>
                  <a:pt x="504" y="1193"/>
                  <a:pt x="453" y="1193"/>
                </a:cubicBezTo>
                <a:cubicBezTo>
                  <a:pt x="402" y="1193"/>
                  <a:pt x="361" y="1234"/>
                  <a:pt x="361" y="1285"/>
                </a:cubicBezTo>
                <a:cubicBezTo>
                  <a:pt x="361" y="1387"/>
                  <a:pt x="361" y="1387"/>
                  <a:pt x="361" y="1387"/>
                </a:cubicBezTo>
                <a:cubicBezTo>
                  <a:pt x="355" y="1431"/>
                  <a:pt x="317" y="1465"/>
                  <a:pt x="271" y="1465"/>
                </a:cubicBezTo>
                <a:cubicBezTo>
                  <a:pt x="220" y="1465"/>
                  <a:pt x="179" y="1424"/>
                  <a:pt x="179" y="1373"/>
                </a:cubicBezTo>
                <a:cubicBezTo>
                  <a:pt x="179" y="802"/>
                  <a:pt x="179" y="802"/>
                  <a:pt x="179" y="802"/>
                </a:cubicBezTo>
                <a:cubicBezTo>
                  <a:pt x="179" y="802"/>
                  <a:pt x="179" y="802"/>
                  <a:pt x="179" y="802"/>
                </a:cubicBezTo>
                <a:cubicBezTo>
                  <a:pt x="179" y="751"/>
                  <a:pt x="138" y="710"/>
                  <a:pt x="87" y="710"/>
                </a:cubicBezTo>
                <a:cubicBezTo>
                  <a:pt x="49" y="710"/>
                  <a:pt x="17" y="733"/>
                  <a:pt x="3" y="766"/>
                </a:cubicBezTo>
                <a:cubicBezTo>
                  <a:pt x="0" y="2976"/>
                  <a:pt x="0" y="2976"/>
                  <a:pt x="0" y="2976"/>
                </a:cubicBezTo>
                <a:cubicBezTo>
                  <a:pt x="9603" y="2976"/>
                  <a:pt x="9603" y="2976"/>
                  <a:pt x="9603" y="2976"/>
                </a:cubicBezTo>
                <a:cubicBezTo>
                  <a:pt x="9603" y="1976"/>
                  <a:pt x="9603" y="916"/>
                  <a:pt x="9603" y="711"/>
                </a:cubicBezTo>
                <a:cubicBezTo>
                  <a:pt x="9603" y="711"/>
                  <a:pt x="9603" y="711"/>
                  <a:pt x="9603" y="711"/>
                </a:cubicBezTo>
                <a:cubicBezTo>
                  <a:pt x="9603" y="661"/>
                  <a:pt x="9562" y="619"/>
                  <a:pt x="9512" y="619"/>
                </a:cubicBezTo>
                <a:cubicBezTo>
                  <a:pt x="9461" y="619"/>
                  <a:pt x="9420" y="661"/>
                  <a:pt x="9420" y="711"/>
                </a:cubicBezTo>
                <a:cubicBezTo>
                  <a:pt x="9420" y="790"/>
                  <a:pt x="9420" y="790"/>
                  <a:pt x="9420" y="790"/>
                </a:cubicBezTo>
                <a:cubicBezTo>
                  <a:pt x="9415" y="836"/>
                  <a:pt x="9376" y="872"/>
                  <a:pt x="9329" y="872"/>
                </a:cubicBezTo>
                <a:cubicBezTo>
                  <a:pt x="9287" y="872"/>
                  <a:pt x="9251" y="843"/>
                  <a:pt x="9240" y="805"/>
                </a:cubicBezTo>
                <a:cubicBezTo>
                  <a:pt x="9240" y="547"/>
                  <a:pt x="9240" y="547"/>
                  <a:pt x="9240" y="547"/>
                </a:cubicBezTo>
                <a:cubicBezTo>
                  <a:pt x="9240" y="547"/>
                  <a:pt x="9240" y="547"/>
                  <a:pt x="9240" y="547"/>
                </a:cubicBezTo>
                <a:cubicBezTo>
                  <a:pt x="9240" y="496"/>
                  <a:pt x="9199" y="455"/>
                  <a:pt x="9149" y="455"/>
                </a:cubicBezTo>
                <a:cubicBezTo>
                  <a:pt x="9098" y="455"/>
                  <a:pt x="9057" y="496"/>
                  <a:pt x="9057" y="547"/>
                </a:cubicBezTo>
                <a:cubicBezTo>
                  <a:pt x="9057" y="1130"/>
                  <a:pt x="9057" y="1130"/>
                  <a:pt x="9057" y="1130"/>
                </a:cubicBezTo>
                <a:cubicBezTo>
                  <a:pt x="9054" y="1178"/>
                  <a:pt x="9014" y="1216"/>
                  <a:pt x="8966" y="1216"/>
                </a:cubicBezTo>
                <a:cubicBezTo>
                  <a:pt x="8918" y="1216"/>
                  <a:pt x="8879" y="1180"/>
                  <a:pt x="8874" y="1133"/>
                </a:cubicBezTo>
                <a:cubicBezTo>
                  <a:pt x="8874" y="1069"/>
                  <a:pt x="8874" y="1069"/>
                  <a:pt x="8874" y="1069"/>
                </a:cubicBezTo>
                <a:cubicBezTo>
                  <a:pt x="8874" y="1069"/>
                  <a:pt x="8874" y="1069"/>
                  <a:pt x="8874" y="1069"/>
                </a:cubicBezTo>
                <a:cubicBezTo>
                  <a:pt x="8874" y="1018"/>
                  <a:pt x="8833" y="977"/>
                  <a:pt x="8783" y="977"/>
                </a:cubicBezTo>
                <a:cubicBezTo>
                  <a:pt x="8732" y="977"/>
                  <a:pt x="8691" y="1018"/>
                  <a:pt x="8691" y="1069"/>
                </a:cubicBezTo>
                <a:cubicBezTo>
                  <a:pt x="8691" y="1401"/>
                  <a:pt x="8691" y="1401"/>
                  <a:pt x="8691" y="1401"/>
                </a:cubicBezTo>
                <a:cubicBezTo>
                  <a:pt x="8680" y="1440"/>
                  <a:pt x="8645" y="1468"/>
                  <a:pt x="8603" y="1468"/>
                </a:cubicBezTo>
                <a:cubicBezTo>
                  <a:pt x="8562" y="1468"/>
                  <a:pt x="8527" y="1441"/>
                  <a:pt x="8515" y="1404"/>
                </a:cubicBezTo>
                <a:cubicBezTo>
                  <a:pt x="8515" y="1285"/>
                  <a:pt x="8515" y="1285"/>
                  <a:pt x="8515" y="1285"/>
                </a:cubicBezTo>
                <a:cubicBezTo>
                  <a:pt x="8515" y="1285"/>
                  <a:pt x="8515" y="1285"/>
                  <a:pt x="8515" y="1285"/>
                </a:cubicBezTo>
                <a:cubicBezTo>
                  <a:pt x="8515" y="1234"/>
                  <a:pt x="8474" y="1193"/>
                  <a:pt x="8424" y="1193"/>
                </a:cubicBezTo>
                <a:cubicBezTo>
                  <a:pt x="8373" y="1193"/>
                  <a:pt x="8332" y="1234"/>
                  <a:pt x="8332" y="1285"/>
                </a:cubicBezTo>
                <a:cubicBezTo>
                  <a:pt x="8332" y="1387"/>
                  <a:pt x="8332" y="1387"/>
                  <a:pt x="8332" y="1387"/>
                </a:cubicBezTo>
                <a:cubicBezTo>
                  <a:pt x="8325" y="1431"/>
                  <a:pt x="8287" y="1465"/>
                  <a:pt x="8241" y="1465"/>
                </a:cubicBezTo>
                <a:cubicBezTo>
                  <a:pt x="8191" y="1465"/>
                  <a:pt x="8150" y="1424"/>
                  <a:pt x="8150" y="1373"/>
                </a:cubicBezTo>
                <a:cubicBezTo>
                  <a:pt x="8150" y="802"/>
                  <a:pt x="8150" y="802"/>
                  <a:pt x="8150" y="802"/>
                </a:cubicBezTo>
                <a:cubicBezTo>
                  <a:pt x="8150" y="802"/>
                  <a:pt x="8150" y="802"/>
                  <a:pt x="8150" y="802"/>
                </a:cubicBezTo>
                <a:cubicBezTo>
                  <a:pt x="8150" y="751"/>
                  <a:pt x="8109" y="710"/>
                  <a:pt x="8058" y="710"/>
                </a:cubicBezTo>
                <a:cubicBezTo>
                  <a:pt x="8007" y="710"/>
                  <a:pt x="7966" y="751"/>
                  <a:pt x="7966" y="802"/>
                </a:cubicBezTo>
                <a:cubicBezTo>
                  <a:pt x="7966" y="1638"/>
                  <a:pt x="7966" y="1638"/>
                  <a:pt x="7966" y="1638"/>
                </a:cubicBezTo>
                <a:cubicBezTo>
                  <a:pt x="7953" y="1672"/>
                  <a:pt x="7920" y="1697"/>
                  <a:pt x="7880" y="1697"/>
                </a:cubicBezTo>
                <a:cubicBezTo>
                  <a:pt x="7833" y="1697"/>
                  <a:pt x="7793" y="1661"/>
                  <a:pt x="7789" y="1614"/>
                </a:cubicBezTo>
                <a:cubicBezTo>
                  <a:pt x="7789" y="1146"/>
                  <a:pt x="7789" y="1146"/>
                  <a:pt x="7789" y="1146"/>
                </a:cubicBezTo>
                <a:cubicBezTo>
                  <a:pt x="7789" y="1146"/>
                  <a:pt x="7789" y="1146"/>
                  <a:pt x="7789" y="1146"/>
                </a:cubicBezTo>
                <a:cubicBezTo>
                  <a:pt x="7789" y="1095"/>
                  <a:pt x="7748" y="1054"/>
                  <a:pt x="7697" y="1054"/>
                </a:cubicBezTo>
                <a:cubicBezTo>
                  <a:pt x="7647" y="1054"/>
                  <a:pt x="7606" y="1095"/>
                  <a:pt x="7606" y="1146"/>
                </a:cubicBezTo>
                <a:cubicBezTo>
                  <a:pt x="7606" y="1268"/>
                  <a:pt x="7606" y="1268"/>
                  <a:pt x="7606" y="1268"/>
                </a:cubicBezTo>
                <a:cubicBezTo>
                  <a:pt x="7602" y="1315"/>
                  <a:pt x="7562" y="1351"/>
                  <a:pt x="7514" y="1351"/>
                </a:cubicBezTo>
                <a:cubicBezTo>
                  <a:pt x="7467" y="1351"/>
                  <a:pt x="7427" y="1315"/>
                  <a:pt x="7423" y="1268"/>
                </a:cubicBezTo>
                <a:cubicBezTo>
                  <a:pt x="7423" y="990"/>
                  <a:pt x="7423" y="990"/>
                  <a:pt x="7423" y="990"/>
                </a:cubicBezTo>
                <a:cubicBezTo>
                  <a:pt x="7423" y="990"/>
                  <a:pt x="7423" y="990"/>
                  <a:pt x="7423" y="990"/>
                </a:cubicBezTo>
                <a:cubicBezTo>
                  <a:pt x="7423" y="939"/>
                  <a:pt x="7382" y="898"/>
                  <a:pt x="7331" y="898"/>
                </a:cubicBezTo>
                <a:cubicBezTo>
                  <a:pt x="7281" y="898"/>
                  <a:pt x="7240" y="939"/>
                  <a:pt x="7240" y="990"/>
                </a:cubicBezTo>
                <a:cubicBezTo>
                  <a:pt x="7240" y="1336"/>
                  <a:pt x="7240" y="1336"/>
                  <a:pt x="7240" y="1336"/>
                </a:cubicBezTo>
                <a:cubicBezTo>
                  <a:pt x="7231" y="1379"/>
                  <a:pt x="7194" y="1410"/>
                  <a:pt x="7150" y="1410"/>
                </a:cubicBezTo>
                <a:cubicBezTo>
                  <a:pt x="7104" y="1410"/>
                  <a:pt x="7066" y="1377"/>
                  <a:pt x="7059" y="1333"/>
                </a:cubicBezTo>
                <a:cubicBezTo>
                  <a:pt x="7059" y="1203"/>
                  <a:pt x="7059" y="1203"/>
                  <a:pt x="7059" y="1203"/>
                </a:cubicBezTo>
                <a:cubicBezTo>
                  <a:pt x="7059" y="1202"/>
                  <a:pt x="7059" y="1202"/>
                  <a:pt x="7059" y="1202"/>
                </a:cubicBezTo>
                <a:cubicBezTo>
                  <a:pt x="7059" y="1152"/>
                  <a:pt x="7018" y="1111"/>
                  <a:pt x="6968" y="1111"/>
                </a:cubicBezTo>
                <a:cubicBezTo>
                  <a:pt x="6917" y="1111"/>
                  <a:pt x="6876" y="1152"/>
                  <a:pt x="6876" y="1202"/>
                </a:cubicBezTo>
                <a:cubicBezTo>
                  <a:pt x="6876" y="1392"/>
                  <a:pt x="6876" y="1392"/>
                  <a:pt x="6876" y="1392"/>
                </a:cubicBezTo>
                <a:close/>
                <a:moveTo>
                  <a:pt x="5068" y="1649"/>
                </a:moveTo>
                <a:cubicBezTo>
                  <a:pt x="5068" y="2072"/>
                  <a:pt x="5068" y="2072"/>
                  <a:pt x="5068" y="2072"/>
                </a:cubicBezTo>
                <a:cubicBezTo>
                  <a:pt x="5068" y="2072"/>
                  <a:pt x="5068" y="2072"/>
                  <a:pt x="5068" y="2072"/>
                </a:cubicBezTo>
                <a:cubicBezTo>
                  <a:pt x="5068" y="2123"/>
                  <a:pt x="5027" y="2165"/>
                  <a:pt x="4976" y="2165"/>
                </a:cubicBezTo>
                <a:cubicBezTo>
                  <a:pt x="4940" y="2165"/>
                  <a:pt x="4908" y="2143"/>
                  <a:pt x="4893" y="2113"/>
                </a:cubicBezTo>
                <a:cubicBezTo>
                  <a:pt x="4894" y="1608"/>
                  <a:pt x="4894" y="1608"/>
                  <a:pt x="4894" y="1608"/>
                </a:cubicBezTo>
                <a:cubicBezTo>
                  <a:pt x="4909" y="1578"/>
                  <a:pt x="4940" y="1557"/>
                  <a:pt x="4976" y="1557"/>
                </a:cubicBezTo>
                <a:cubicBezTo>
                  <a:pt x="5027" y="1557"/>
                  <a:pt x="5068" y="1598"/>
                  <a:pt x="5068" y="1649"/>
                </a:cubicBezTo>
                <a:cubicBezTo>
                  <a:pt x="5068" y="1649"/>
                  <a:pt x="5068" y="1649"/>
                  <a:pt x="5068" y="1649"/>
                </a:cubicBezTo>
                <a:close/>
                <a:moveTo>
                  <a:pt x="4982" y="2275"/>
                </a:moveTo>
                <a:cubicBezTo>
                  <a:pt x="5033" y="2275"/>
                  <a:pt x="5074" y="2316"/>
                  <a:pt x="5074" y="2367"/>
                </a:cubicBezTo>
                <a:cubicBezTo>
                  <a:pt x="5074" y="2418"/>
                  <a:pt x="5033" y="2459"/>
                  <a:pt x="4982" y="2459"/>
                </a:cubicBezTo>
                <a:cubicBezTo>
                  <a:pt x="4940" y="2459"/>
                  <a:pt x="4904" y="2430"/>
                  <a:pt x="4893" y="2392"/>
                </a:cubicBezTo>
                <a:cubicBezTo>
                  <a:pt x="4893" y="2342"/>
                  <a:pt x="4893" y="2342"/>
                  <a:pt x="4893" y="2342"/>
                </a:cubicBezTo>
                <a:cubicBezTo>
                  <a:pt x="4904" y="2303"/>
                  <a:pt x="4940" y="2275"/>
                  <a:pt x="4982" y="2275"/>
                </a:cubicBezTo>
                <a:close/>
                <a:moveTo>
                  <a:pt x="5715" y="1306"/>
                </a:moveTo>
                <a:cubicBezTo>
                  <a:pt x="5766" y="1306"/>
                  <a:pt x="5807" y="1347"/>
                  <a:pt x="5807" y="1398"/>
                </a:cubicBezTo>
                <a:cubicBezTo>
                  <a:pt x="5807" y="1448"/>
                  <a:pt x="5766" y="1490"/>
                  <a:pt x="5715" y="1490"/>
                </a:cubicBezTo>
                <a:cubicBezTo>
                  <a:pt x="5665" y="1490"/>
                  <a:pt x="5623" y="1448"/>
                  <a:pt x="5623" y="1398"/>
                </a:cubicBezTo>
                <a:cubicBezTo>
                  <a:pt x="5623" y="1347"/>
                  <a:pt x="5665" y="1306"/>
                  <a:pt x="5715" y="1306"/>
                </a:cubicBezTo>
                <a:close/>
                <a:moveTo>
                  <a:pt x="5807" y="1664"/>
                </a:moveTo>
                <a:cubicBezTo>
                  <a:pt x="5807" y="1902"/>
                  <a:pt x="5807" y="1902"/>
                  <a:pt x="5807" y="1902"/>
                </a:cubicBezTo>
                <a:cubicBezTo>
                  <a:pt x="5807" y="1953"/>
                  <a:pt x="5766" y="1994"/>
                  <a:pt x="5715" y="1994"/>
                </a:cubicBezTo>
                <a:cubicBezTo>
                  <a:pt x="5665" y="1994"/>
                  <a:pt x="5623" y="1953"/>
                  <a:pt x="5623" y="1902"/>
                </a:cubicBezTo>
                <a:cubicBezTo>
                  <a:pt x="5623" y="1902"/>
                  <a:pt x="5623" y="1902"/>
                  <a:pt x="5623" y="1902"/>
                </a:cubicBezTo>
                <a:cubicBezTo>
                  <a:pt x="5623" y="1664"/>
                  <a:pt x="5623" y="1664"/>
                  <a:pt x="5623" y="1664"/>
                </a:cubicBezTo>
                <a:cubicBezTo>
                  <a:pt x="5623" y="1664"/>
                  <a:pt x="5623" y="1664"/>
                  <a:pt x="5623" y="1664"/>
                </a:cubicBezTo>
                <a:cubicBezTo>
                  <a:pt x="5623" y="1613"/>
                  <a:pt x="5665" y="1572"/>
                  <a:pt x="5715" y="1572"/>
                </a:cubicBezTo>
                <a:cubicBezTo>
                  <a:pt x="5766" y="1572"/>
                  <a:pt x="5807" y="1613"/>
                  <a:pt x="5807" y="1664"/>
                </a:cubicBezTo>
                <a:close/>
                <a:moveTo>
                  <a:pt x="6060" y="966"/>
                </a:moveTo>
                <a:cubicBezTo>
                  <a:pt x="6111" y="966"/>
                  <a:pt x="6152" y="1007"/>
                  <a:pt x="6152" y="1058"/>
                </a:cubicBezTo>
                <a:cubicBezTo>
                  <a:pt x="6152" y="1109"/>
                  <a:pt x="6111" y="1150"/>
                  <a:pt x="6060" y="1150"/>
                </a:cubicBezTo>
                <a:cubicBezTo>
                  <a:pt x="6010" y="1150"/>
                  <a:pt x="5968" y="1109"/>
                  <a:pt x="5968" y="1058"/>
                </a:cubicBezTo>
                <a:cubicBezTo>
                  <a:pt x="5968" y="1007"/>
                  <a:pt x="6010" y="966"/>
                  <a:pt x="6060" y="966"/>
                </a:cubicBezTo>
                <a:close/>
                <a:moveTo>
                  <a:pt x="6521" y="1474"/>
                </a:moveTo>
                <a:cubicBezTo>
                  <a:pt x="6521" y="1712"/>
                  <a:pt x="6521" y="1712"/>
                  <a:pt x="6521" y="1712"/>
                </a:cubicBezTo>
                <a:cubicBezTo>
                  <a:pt x="6521" y="1763"/>
                  <a:pt x="6479" y="1805"/>
                  <a:pt x="6429" y="1805"/>
                </a:cubicBezTo>
                <a:cubicBezTo>
                  <a:pt x="6378" y="1805"/>
                  <a:pt x="6337" y="1763"/>
                  <a:pt x="6337" y="1712"/>
                </a:cubicBezTo>
                <a:cubicBezTo>
                  <a:pt x="6337" y="1712"/>
                  <a:pt x="6337" y="1712"/>
                  <a:pt x="6337" y="1712"/>
                </a:cubicBezTo>
                <a:cubicBezTo>
                  <a:pt x="6337" y="1474"/>
                  <a:pt x="6337" y="1474"/>
                  <a:pt x="6337" y="1474"/>
                </a:cubicBezTo>
                <a:cubicBezTo>
                  <a:pt x="6337" y="1474"/>
                  <a:pt x="6337" y="1474"/>
                  <a:pt x="6337" y="1474"/>
                </a:cubicBezTo>
                <a:cubicBezTo>
                  <a:pt x="6337" y="1423"/>
                  <a:pt x="6378" y="1382"/>
                  <a:pt x="6429" y="1382"/>
                </a:cubicBezTo>
                <a:cubicBezTo>
                  <a:pt x="6479" y="1382"/>
                  <a:pt x="6521" y="1423"/>
                  <a:pt x="6521" y="1474"/>
                </a:cubicBezTo>
                <a:close/>
                <a:moveTo>
                  <a:pt x="6429" y="1881"/>
                </a:moveTo>
                <a:cubicBezTo>
                  <a:pt x="6479" y="1881"/>
                  <a:pt x="6521" y="1922"/>
                  <a:pt x="6521" y="1973"/>
                </a:cubicBezTo>
                <a:cubicBezTo>
                  <a:pt x="6521" y="2024"/>
                  <a:pt x="6479" y="2065"/>
                  <a:pt x="6429" y="2065"/>
                </a:cubicBezTo>
                <a:cubicBezTo>
                  <a:pt x="6378" y="2065"/>
                  <a:pt x="6337" y="2024"/>
                  <a:pt x="6337" y="1973"/>
                </a:cubicBezTo>
                <a:cubicBezTo>
                  <a:pt x="6337" y="1922"/>
                  <a:pt x="6378" y="1881"/>
                  <a:pt x="6429" y="1881"/>
                </a:cubicBezTo>
                <a:close/>
                <a:moveTo>
                  <a:pt x="7150" y="1487"/>
                </a:moveTo>
                <a:cubicBezTo>
                  <a:pt x="7201" y="1487"/>
                  <a:pt x="7242" y="1528"/>
                  <a:pt x="7242" y="1579"/>
                </a:cubicBezTo>
                <a:cubicBezTo>
                  <a:pt x="7242" y="1630"/>
                  <a:pt x="7201" y="1671"/>
                  <a:pt x="7150" y="1671"/>
                </a:cubicBezTo>
                <a:cubicBezTo>
                  <a:pt x="7100" y="1671"/>
                  <a:pt x="7058" y="1630"/>
                  <a:pt x="7058" y="1579"/>
                </a:cubicBezTo>
                <a:cubicBezTo>
                  <a:pt x="7058" y="1528"/>
                  <a:pt x="7100" y="1487"/>
                  <a:pt x="7150" y="1487"/>
                </a:cubicBezTo>
                <a:close/>
                <a:moveTo>
                  <a:pt x="7596" y="1520"/>
                </a:moveTo>
                <a:cubicBezTo>
                  <a:pt x="7596" y="1759"/>
                  <a:pt x="7596" y="1759"/>
                  <a:pt x="7596" y="1759"/>
                </a:cubicBezTo>
                <a:cubicBezTo>
                  <a:pt x="7596" y="1809"/>
                  <a:pt x="7555" y="1851"/>
                  <a:pt x="7504" y="1851"/>
                </a:cubicBezTo>
                <a:cubicBezTo>
                  <a:pt x="7453" y="1851"/>
                  <a:pt x="7412" y="1809"/>
                  <a:pt x="7412" y="1758"/>
                </a:cubicBezTo>
                <a:cubicBezTo>
                  <a:pt x="7412" y="1758"/>
                  <a:pt x="7412" y="1758"/>
                  <a:pt x="7412" y="1758"/>
                </a:cubicBezTo>
                <a:cubicBezTo>
                  <a:pt x="7412" y="1520"/>
                  <a:pt x="7412" y="1520"/>
                  <a:pt x="7412" y="1520"/>
                </a:cubicBezTo>
                <a:cubicBezTo>
                  <a:pt x="7412" y="1520"/>
                  <a:pt x="7412" y="1520"/>
                  <a:pt x="7412" y="1520"/>
                </a:cubicBezTo>
                <a:cubicBezTo>
                  <a:pt x="7412" y="1469"/>
                  <a:pt x="7453" y="1428"/>
                  <a:pt x="7504" y="1428"/>
                </a:cubicBezTo>
                <a:cubicBezTo>
                  <a:pt x="7555" y="1428"/>
                  <a:pt x="7596" y="1469"/>
                  <a:pt x="7596" y="1520"/>
                </a:cubicBezTo>
                <a:close/>
                <a:moveTo>
                  <a:pt x="8243" y="2275"/>
                </a:moveTo>
                <a:cubicBezTo>
                  <a:pt x="8294" y="2275"/>
                  <a:pt x="8335" y="2316"/>
                  <a:pt x="8335" y="2367"/>
                </a:cubicBezTo>
                <a:cubicBezTo>
                  <a:pt x="8335" y="2418"/>
                  <a:pt x="8294" y="2459"/>
                  <a:pt x="8243" y="2459"/>
                </a:cubicBezTo>
                <a:cubicBezTo>
                  <a:pt x="8192" y="2459"/>
                  <a:pt x="8151" y="2418"/>
                  <a:pt x="8151" y="2367"/>
                </a:cubicBezTo>
                <a:cubicBezTo>
                  <a:pt x="8151" y="2316"/>
                  <a:pt x="8192" y="2275"/>
                  <a:pt x="8243" y="2275"/>
                </a:cubicBezTo>
                <a:close/>
                <a:moveTo>
                  <a:pt x="8329" y="1649"/>
                </a:moveTo>
                <a:cubicBezTo>
                  <a:pt x="8329" y="2072"/>
                  <a:pt x="8329" y="2072"/>
                  <a:pt x="8329" y="2072"/>
                </a:cubicBezTo>
                <a:cubicBezTo>
                  <a:pt x="8329" y="2072"/>
                  <a:pt x="8329" y="2072"/>
                  <a:pt x="8329" y="2072"/>
                </a:cubicBezTo>
                <a:cubicBezTo>
                  <a:pt x="8329" y="2123"/>
                  <a:pt x="8288" y="2165"/>
                  <a:pt x="8237" y="2165"/>
                </a:cubicBezTo>
                <a:cubicBezTo>
                  <a:pt x="8187" y="2165"/>
                  <a:pt x="8145" y="2123"/>
                  <a:pt x="8145" y="2072"/>
                </a:cubicBezTo>
                <a:cubicBezTo>
                  <a:pt x="8145" y="1649"/>
                  <a:pt x="8145" y="1649"/>
                  <a:pt x="8145" y="1649"/>
                </a:cubicBezTo>
                <a:cubicBezTo>
                  <a:pt x="8145" y="1598"/>
                  <a:pt x="8187" y="1557"/>
                  <a:pt x="8237" y="1557"/>
                </a:cubicBezTo>
                <a:cubicBezTo>
                  <a:pt x="8288" y="1557"/>
                  <a:pt x="8329" y="1598"/>
                  <a:pt x="8329" y="1649"/>
                </a:cubicBezTo>
                <a:cubicBezTo>
                  <a:pt x="8329" y="1649"/>
                  <a:pt x="8329" y="1649"/>
                  <a:pt x="8329" y="1649"/>
                </a:cubicBezTo>
                <a:close/>
                <a:moveTo>
                  <a:pt x="9069" y="1664"/>
                </a:moveTo>
                <a:cubicBezTo>
                  <a:pt x="9069" y="1902"/>
                  <a:pt x="9069" y="1902"/>
                  <a:pt x="9069" y="1902"/>
                </a:cubicBezTo>
                <a:cubicBezTo>
                  <a:pt x="9069" y="1953"/>
                  <a:pt x="9027" y="1994"/>
                  <a:pt x="8977" y="1994"/>
                </a:cubicBezTo>
                <a:cubicBezTo>
                  <a:pt x="8926" y="1994"/>
                  <a:pt x="8884" y="1953"/>
                  <a:pt x="8884" y="1902"/>
                </a:cubicBezTo>
                <a:cubicBezTo>
                  <a:pt x="8884" y="1902"/>
                  <a:pt x="8884" y="1902"/>
                  <a:pt x="8884" y="1902"/>
                </a:cubicBezTo>
                <a:cubicBezTo>
                  <a:pt x="8884" y="1664"/>
                  <a:pt x="8884" y="1664"/>
                  <a:pt x="8884" y="1664"/>
                </a:cubicBezTo>
                <a:cubicBezTo>
                  <a:pt x="8884" y="1664"/>
                  <a:pt x="8884" y="1664"/>
                  <a:pt x="8884" y="1664"/>
                </a:cubicBezTo>
                <a:cubicBezTo>
                  <a:pt x="8884" y="1613"/>
                  <a:pt x="8926" y="1572"/>
                  <a:pt x="8977" y="1572"/>
                </a:cubicBezTo>
                <a:cubicBezTo>
                  <a:pt x="9027" y="1572"/>
                  <a:pt x="9069" y="1613"/>
                  <a:pt x="9069" y="1664"/>
                </a:cubicBezTo>
                <a:close/>
                <a:moveTo>
                  <a:pt x="8977" y="1306"/>
                </a:moveTo>
                <a:cubicBezTo>
                  <a:pt x="9027" y="1306"/>
                  <a:pt x="9069" y="1347"/>
                  <a:pt x="9069" y="1398"/>
                </a:cubicBezTo>
                <a:cubicBezTo>
                  <a:pt x="9069" y="1448"/>
                  <a:pt x="9027" y="1490"/>
                  <a:pt x="8977" y="1490"/>
                </a:cubicBezTo>
                <a:cubicBezTo>
                  <a:pt x="8926" y="1490"/>
                  <a:pt x="8884" y="1448"/>
                  <a:pt x="8884" y="1398"/>
                </a:cubicBezTo>
                <a:cubicBezTo>
                  <a:pt x="8884" y="1347"/>
                  <a:pt x="8926" y="1306"/>
                  <a:pt x="8977" y="1306"/>
                </a:cubicBezTo>
                <a:close/>
                <a:moveTo>
                  <a:pt x="9322" y="966"/>
                </a:moveTo>
                <a:cubicBezTo>
                  <a:pt x="9372" y="966"/>
                  <a:pt x="9414" y="1007"/>
                  <a:pt x="9414" y="1058"/>
                </a:cubicBezTo>
                <a:cubicBezTo>
                  <a:pt x="9414" y="1109"/>
                  <a:pt x="9372" y="1150"/>
                  <a:pt x="9322" y="1150"/>
                </a:cubicBezTo>
                <a:cubicBezTo>
                  <a:pt x="9271" y="1150"/>
                  <a:pt x="9230" y="1109"/>
                  <a:pt x="9230" y="1058"/>
                </a:cubicBezTo>
                <a:cubicBezTo>
                  <a:pt x="9230" y="1007"/>
                  <a:pt x="9271" y="966"/>
                  <a:pt x="9322" y="966"/>
                </a:cubicBezTo>
                <a:close/>
                <a:moveTo>
                  <a:pt x="4431" y="198"/>
                </a:moveTo>
                <a:cubicBezTo>
                  <a:pt x="4482" y="198"/>
                  <a:pt x="4523" y="240"/>
                  <a:pt x="4523" y="290"/>
                </a:cubicBezTo>
                <a:cubicBezTo>
                  <a:pt x="4523" y="341"/>
                  <a:pt x="4482" y="382"/>
                  <a:pt x="4431" y="382"/>
                </a:cubicBezTo>
                <a:cubicBezTo>
                  <a:pt x="4380" y="382"/>
                  <a:pt x="4339" y="341"/>
                  <a:pt x="4339" y="290"/>
                </a:cubicBezTo>
                <a:cubicBezTo>
                  <a:pt x="4339" y="240"/>
                  <a:pt x="4380" y="198"/>
                  <a:pt x="4431" y="198"/>
                </a:cubicBezTo>
                <a:close/>
                <a:moveTo>
                  <a:pt x="2266" y="201"/>
                </a:moveTo>
                <a:cubicBezTo>
                  <a:pt x="2316" y="201"/>
                  <a:pt x="2358" y="242"/>
                  <a:pt x="2358" y="293"/>
                </a:cubicBezTo>
                <a:cubicBezTo>
                  <a:pt x="2358" y="344"/>
                  <a:pt x="2316" y="385"/>
                  <a:pt x="2266" y="385"/>
                </a:cubicBezTo>
                <a:cubicBezTo>
                  <a:pt x="2215" y="385"/>
                  <a:pt x="2174" y="344"/>
                  <a:pt x="2174" y="293"/>
                </a:cubicBezTo>
                <a:cubicBezTo>
                  <a:pt x="2174" y="242"/>
                  <a:pt x="2215" y="201"/>
                  <a:pt x="2266" y="201"/>
                </a:cubicBezTo>
                <a:close/>
                <a:moveTo>
                  <a:pt x="3715" y="431"/>
                </a:moveTo>
                <a:cubicBezTo>
                  <a:pt x="3766" y="431"/>
                  <a:pt x="3807" y="473"/>
                  <a:pt x="3807" y="523"/>
                </a:cubicBezTo>
                <a:cubicBezTo>
                  <a:pt x="3807" y="574"/>
                  <a:pt x="3766" y="615"/>
                  <a:pt x="3715" y="615"/>
                </a:cubicBezTo>
                <a:cubicBezTo>
                  <a:pt x="3664" y="615"/>
                  <a:pt x="3623" y="574"/>
                  <a:pt x="3623" y="523"/>
                </a:cubicBezTo>
                <a:cubicBezTo>
                  <a:pt x="3623" y="473"/>
                  <a:pt x="3664" y="431"/>
                  <a:pt x="3715" y="431"/>
                </a:cubicBezTo>
                <a:close/>
                <a:moveTo>
                  <a:pt x="3082" y="669"/>
                </a:moveTo>
                <a:cubicBezTo>
                  <a:pt x="3082" y="907"/>
                  <a:pt x="3082" y="907"/>
                  <a:pt x="3082" y="907"/>
                </a:cubicBezTo>
                <a:cubicBezTo>
                  <a:pt x="3082" y="958"/>
                  <a:pt x="3041" y="999"/>
                  <a:pt x="2990" y="999"/>
                </a:cubicBezTo>
                <a:cubicBezTo>
                  <a:pt x="2939" y="999"/>
                  <a:pt x="2898" y="958"/>
                  <a:pt x="2898" y="907"/>
                </a:cubicBezTo>
                <a:cubicBezTo>
                  <a:pt x="2898" y="907"/>
                  <a:pt x="2898" y="907"/>
                  <a:pt x="2898" y="907"/>
                </a:cubicBezTo>
                <a:cubicBezTo>
                  <a:pt x="2898" y="669"/>
                  <a:pt x="2898" y="669"/>
                  <a:pt x="2898" y="669"/>
                </a:cubicBezTo>
                <a:cubicBezTo>
                  <a:pt x="2898" y="669"/>
                  <a:pt x="2898" y="669"/>
                  <a:pt x="2898" y="669"/>
                </a:cubicBezTo>
                <a:cubicBezTo>
                  <a:pt x="2898" y="618"/>
                  <a:pt x="2939" y="577"/>
                  <a:pt x="2990" y="577"/>
                </a:cubicBezTo>
                <a:cubicBezTo>
                  <a:pt x="3041" y="577"/>
                  <a:pt x="3082" y="618"/>
                  <a:pt x="3082" y="669"/>
                </a:cubicBezTo>
                <a:close/>
                <a:moveTo>
                  <a:pt x="3807" y="772"/>
                </a:moveTo>
                <a:cubicBezTo>
                  <a:pt x="3807" y="1011"/>
                  <a:pt x="3807" y="1011"/>
                  <a:pt x="3807" y="1011"/>
                </a:cubicBezTo>
                <a:cubicBezTo>
                  <a:pt x="3807" y="1062"/>
                  <a:pt x="3766" y="1103"/>
                  <a:pt x="3715" y="1103"/>
                </a:cubicBezTo>
                <a:cubicBezTo>
                  <a:pt x="3664" y="1103"/>
                  <a:pt x="3623" y="1062"/>
                  <a:pt x="3623" y="1011"/>
                </a:cubicBezTo>
                <a:cubicBezTo>
                  <a:pt x="3623" y="1011"/>
                  <a:pt x="3623" y="1011"/>
                  <a:pt x="3623" y="1011"/>
                </a:cubicBezTo>
                <a:cubicBezTo>
                  <a:pt x="3623" y="772"/>
                  <a:pt x="3623" y="772"/>
                  <a:pt x="3623" y="772"/>
                </a:cubicBezTo>
                <a:cubicBezTo>
                  <a:pt x="3623" y="772"/>
                  <a:pt x="3623" y="772"/>
                  <a:pt x="3623" y="772"/>
                </a:cubicBezTo>
                <a:cubicBezTo>
                  <a:pt x="3623" y="721"/>
                  <a:pt x="3664" y="680"/>
                  <a:pt x="3715" y="680"/>
                </a:cubicBezTo>
                <a:cubicBezTo>
                  <a:pt x="3766" y="680"/>
                  <a:pt x="3807" y="721"/>
                  <a:pt x="3807" y="772"/>
                </a:cubicBezTo>
                <a:close/>
                <a:moveTo>
                  <a:pt x="1991" y="352"/>
                </a:moveTo>
                <a:cubicBezTo>
                  <a:pt x="1991" y="775"/>
                  <a:pt x="1991" y="775"/>
                  <a:pt x="1991" y="775"/>
                </a:cubicBezTo>
                <a:cubicBezTo>
                  <a:pt x="1991" y="775"/>
                  <a:pt x="1991" y="775"/>
                  <a:pt x="1991" y="775"/>
                </a:cubicBezTo>
                <a:cubicBezTo>
                  <a:pt x="1991" y="826"/>
                  <a:pt x="1950" y="868"/>
                  <a:pt x="1899" y="868"/>
                </a:cubicBezTo>
                <a:cubicBezTo>
                  <a:pt x="1848" y="868"/>
                  <a:pt x="1807" y="826"/>
                  <a:pt x="1807" y="775"/>
                </a:cubicBezTo>
                <a:cubicBezTo>
                  <a:pt x="1807" y="352"/>
                  <a:pt x="1807" y="352"/>
                  <a:pt x="1807" y="352"/>
                </a:cubicBezTo>
                <a:cubicBezTo>
                  <a:pt x="1807" y="301"/>
                  <a:pt x="1848" y="260"/>
                  <a:pt x="1899" y="260"/>
                </a:cubicBezTo>
                <a:cubicBezTo>
                  <a:pt x="1950" y="260"/>
                  <a:pt x="1991" y="301"/>
                  <a:pt x="1991" y="352"/>
                </a:cubicBezTo>
                <a:cubicBezTo>
                  <a:pt x="1991" y="352"/>
                  <a:pt x="1991" y="352"/>
                  <a:pt x="1991" y="352"/>
                </a:cubicBezTo>
                <a:close/>
                <a:moveTo>
                  <a:pt x="1160" y="198"/>
                </a:moveTo>
                <a:cubicBezTo>
                  <a:pt x="1211" y="198"/>
                  <a:pt x="1252" y="240"/>
                  <a:pt x="1252" y="290"/>
                </a:cubicBezTo>
                <a:cubicBezTo>
                  <a:pt x="1252" y="341"/>
                  <a:pt x="1211" y="382"/>
                  <a:pt x="1160" y="382"/>
                </a:cubicBezTo>
                <a:cubicBezTo>
                  <a:pt x="1109" y="382"/>
                  <a:pt x="1068" y="341"/>
                  <a:pt x="1068" y="290"/>
                </a:cubicBezTo>
                <a:cubicBezTo>
                  <a:pt x="1068" y="240"/>
                  <a:pt x="1109" y="198"/>
                  <a:pt x="1160" y="198"/>
                </a:cubicBezTo>
                <a:close/>
                <a:moveTo>
                  <a:pt x="444" y="431"/>
                </a:moveTo>
                <a:cubicBezTo>
                  <a:pt x="495" y="431"/>
                  <a:pt x="536" y="473"/>
                  <a:pt x="536" y="523"/>
                </a:cubicBezTo>
                <a:cubicBezTo>
                  <a:pt x="536" y="574"/>
                  <a:pt x="495" y="615"/>
                  <a:pt x="444" y="615"/>
                </a:cubicBezTo>
                <a:cubicBezTo>
                  <a:pt x="393" y="615"/>
                  <a:pt x="352" y="574"/>
                  <a:pt x="352" y="523"/>
                </a:cubicBezTo>
                <a:cubicBezTo>
                  <a:pt x="352" y="473"/>
                  <a:pt x="393" y="431"/>
                  <a:pt x="444" y="431"/>
                </a:cubicBezTo>
                <a:close/>
                <a:moveTo>
                  <a:pt x="1893" y="0"/>
                </a:moveTo>
                <a:cubicBezTo>
                  <a:pt x="1944" y="0"/>
                  <a:pt x="1985" y="41"/>
                  <a:pt x="1985" y="92"/>
                </a:cubicBezTo>
                <a:cubicBezTo>
                  <a:pt x="1985" y="143"/>
                  <a:pt x="1944" y="184"/>
                  <a:pt x="1893" y="184"/>
                </a:cubicBezTo>
                <a:cubicBezTo>
                  <a:pt x="1842" y="184"/>
                  <a:pt x="1801" y="143"/>
                  <a:pt x="1801" y="92"/>
                </a:cubicBezTo>
                <a:cubicBezTo>
                  <a:pt x="1801" y="41"/>
                  <a:pt x="1842" y="0"/>
                  <a:pt x="1893" y="0"/>
                </a:cubicBezTo>
                <a:close/>
                <a:moveTo>
                  <a:pt x="536" y="772"/>
                </a:moveTo>
                <a:cubicBezTo>
                  <a:pt x="536" y="1011"/>
                  <a:pt x="536" y="1011"/>
                  <a:pt x="536" y="1011"/>
                </a:cubicBezTo>
                <a:cubicBezTo>
                  <a:pt x="536" y="1062"/>
                  <a:pt x="495" y="1103"/>
                  <a:pt x="444" y="1103"/>
                </a:cubicBezTo>
                <a:cubicBezTo>
                  <a:pt x="393" y="1103"/>
                  <a:pt x="352" y="1062"/>
                  <a:pt x="352" y="1011"/>
                </a:cubicBezTo>
                <a:cubicBezTo>
                  <a:pt x="352" y="1011"/>
                  <a:pt x="352" y="1011"/>
                  <a:pt x="352" y="1011"/>
                </a:cubicBezTo>
                <a:cubicBezTo>
                  <a:pt x="352" y="772"/>
                  <a:pt x="352" y="772"/>
                  <a:pt x="352" y="772"/>
                </a:cubicBezTo>
                <a:cubicBezTo>
                  <a:pt x="352" y="772"/>
                  <a:pt x="352" y="772"/>
                  <a:pt x="352" y="772"/>
                </a:cubicBezTo>
                <a:cubicBezTo>
                  <a:pt x="352" y="721"/>
                  <a:pt x="393" y="680"/>
                  <a:pt x="444" y="680"/>
                </a:cubicBezTo>
                <a:cubicBezTo>
                  <a:pt x="495" y="680"/>
                  <a:pt x="536" y="721"/>
                  <a:pt x="536" y="772"/>
                </a:cubicBezTo>
                <a:close/>
                <a:moveTo>
                  <a:pt x="359" y="1649"/>
                </a:moveTo>
                <a:cubicBezTo>
                  <a:pt x="359" y="2072"/>
                  <a:pt x="359" y="2072"/>
                  <a:pt x="359" y="2072"/>
                </a:cubicBezTo>
                <a:cubicBezTo>
                  <a:pt x="359" y="2072"/>
                  <a:pt x="359" y="2072"/>
                  <a:pt x="359" y="2072"/>
                </a:cubicBezTo>
                <a:cubicBezTo>
                  <a:pt x="359" y="2123"/>
                  <a:pt x="318" y="2165"/>
                  <a:pt x="267" y="2165"/>
                </a:cubicBezTo>
                <a:cubicBezTo>
                  <a:pt x="216" y="2165"/>
                  <a:pt x="175" y="2123"/>
                  <a:pt x="175" y="2072"/>
                </a:cubicBezTo>
                <a:cubicBezTo>
                  <a:pt x="175" y="1649"/>
                  <a:pt x="175" y="1649"/>
                  <a:pt x="175" y="1649"/>
                </a:cubicBezTo>
                <a:cubicBezTo>
                  <a:pt x="175" y="1598"/>
                  <a:pt x="216" y="1557"/>
                  <a:pt x="267" y="1557"/>
                </a:cubicBezTo>
                <a:cubicBezTo>
                  <a:pt x="318" y="1557"/>
                  <a:pt x="359" y="1598"/>
                  <a:pt x="359" y="1649"/>
                </a:cubicBezTo>
                <a:cubicBezTo>
                  <a:pt x="359" y="1649"/>
                  <a:pt x="359" y="1649"/>
                  <a:pt x="359" y="1649"/>
                </a:cubicBezTo>
                <a:close/>
                <a:moveTo>
                  <a:pt x="273" y="2275"/>
                </a:moveTo>
                <a:cubicBezTo>
                  <a:pt x="323" y="2275"/>
                  <a:pt x="365" y="2316"/>
                  <a:pt x="365" y="2367"/>
                </a:cubicBezTo>
                <a:cubicBezTo>
                  <a:pt x="365" y="2418"/>
                  <a:pt x="323" y="2459"/>
                  <a:pt x="273" y="2459"/>
                </a:cubicBezTo>
                <a:cubicBezTo>
                  <a:pt x="222" y="2459"/>
                  <a:pt x="181" y="2418"/>
                  <a:pt x="181" y="2367"/>
                </a:cubicBezTo>
                <a:cubicBezTo>
                  <a:pt x="181" y="2316"/>
                  <a:pt x="222" y="2275"/>
                  <a:pt x="273" y="2275"/>
                </a:cubicBezTo>
                <a:close/>
                <a:moveTo>
                  <a:pt x="1006" y="1306"/>
                </a:moveTo>
                <a:cubicBezTo>
                  <a:pt x="1057" y="1306"/>
                  <a:pt x="1098" y="1347"/>
                  <a:pt x="1098" y="1398"/>
                </a:cubicBezTo>
                <a:cubicBezTo>
                  <a:pt x="1098" y="1448"/>
                  <a:pt x="1057" y="1490"/>
                  <a:pt x="1006" y="1490"/>
                </a:cubicBezTo>
                <a:cubicBezTo>
                  <a:pt x="955" y="1490"/>
                  <a:pt x="914" y="1448"/>
                  <a:pt x="914" y="1398"/>
                </a:cubicBezTo>
                <a:cubicBezTo>
                  <a:pt x="914" y="1347"/>
                  <a:pt x="955" y="1306"/>
                  <a:pt x="1006" y="1306"/>
                </a:cubicBezTo>
                <a:close/>
                <a:moveTo>
                  <a:pt x="1098" y="1664"/>
                </a:moveTo>
                <a:cubicBezTo>
                  <a:pt x="1098" y="1902"/>
                  <a:pt x="1098" y="1902"/>
                  <a:pt x="1098" y="1902"/>
                </a:cubicBezTo>
                <a:cubicBezTo>
                  <a:pt x="1098" y="1953"/>
                  <a:pt x="1057" y="1994"/>
                  <a:pt x="1006" y="1994"/>
                </a:cubicBezTo>
                <a:cubicBezTo>
                  <a:pt x="955" y="1994"/>
                  <a:pt x="914" y="1953"/>
                  <a:pt x="914" y="1902"/>
                </a:cubicBezTo>
                <a:cubicBezTo>
                  <a:pt x="914" y="1902"/>
                  <a:pt x="914" y="1902"/>
                  <a:pt x="914" y="1902"/>
                </a:cubicBezTo>
                <a:cubicBezTo>
                  <a:pt x="914" y="1664"/>
                  <a:pt x="914" y="1664"/>
                  <a:pt x="914" y="1664"/>
                </a:cubicBezTo>
                <a:cubicBezTo>
                  <a:pt x="914" y="1664"/>
                  <a:pt x="914" y="1664"/>
                  <a:pt x="914" y="1664"/>
                </a:cubicBezTo>
                <a:cubicBezTo>
                  <a:pt x="914" y="1613"/>
                  <a:pt x="955" y="1572"/>
                  <a:pt x="1006" y="1572"/>
                </a:cubicBezTo>
                <a:cubicBezTo>
                  <a:pt x="1057" y="1572"/>
                  <a:pt x="1098" y="1613"/>
                  <a:pt x="1098" y="1664"/>
                </a:cubicBezTo>
                <a:close/>
                <a:moveTo>
                  <a:pt x="1351" y="966"/>
                </a:moveTo>
                <a:cubicBezTo>
                  <a:pt x="1402" y="966"/>
                  <a:pt x="1443" y="1007"/>
                  <a:pt x="1443" y="1058"/>
                </a:cubicBezTo>
                <a:cubicBezTo>
                  <a:pt x="1443" y="1109"/>
                  <a:pt x="1402" y="1150"/>
                  <a:pt x="1351" y="1150"/>
                </a:cubicBezTo>
                <a:cubicBezTo>
                  <a:pt x="1300" y="1150"/>
                  <a:pt x="1259" y="1109"/>
                  <a:pt x="1259" y="1058"/>
                </a:cubicBezTo>
                <a:cubicBezTo>
                  <a:pt x="1259" y="1007"/>
                  <a:pt x="1300" y="966"/>
                  <a:pt x="1351" y="966"/>
                </a:cubicBezTo>
                <a:close/>
                <a:moveTo>
                  <a:pt x="1811" y="1474"/>
                </a:moveTo>
                <a:cubicBezTo>
                  <a:pt x="1811" y="1712"/>
                  <a:pt x="1811" y="1712"/>
                  <a:pt x="1811" y="1712"/>
                </a:cubicBezTo>
                <a:cubicBezTo>
                  <a:pt x="1811" y="1763"/>
                  <a:pt x="1770" y="1805"/>
                  <a:pt x="1719" y="1805"/>
                </a:cubicBezTo>
                <a:cubicBezTo>
                  <a:pt x="1668" y="1805"/>
                  <a:pt x="1627" y="1763"/>
                  <a:pt x="1627" y="1712"/>
                </a:cubicBezTo>
                <a:cubicBezTo>
                  <a:pt x="1627" y="1712"/>
                  <a:pt x="1627" y="1712"/>
                  <a:pt x="1627" y="1712"/>
                </a:cubicBezTo>
                <a:cubicBezTo>
                  <a:pt x="1627" y="1474"/>
                  <a:pt x="1627" y="1474"/>
                  <a:pt x="1627" y="1474"/>
                </a:cubicBezTo>
                <a:cubicBezTo>
                  <a:pt x="1627" y="1474"/>
                  <a:pt x="1627" y="1474"/>
                  <a:pt x="1627" y="1474"/>
                </a:cubicBezTo>
                <a:cubicBezTo>
                  <a:pt x="1627" y="1423"/>
                  <a:pt x="1668" y="1382"/>
                  <a:pt x="1719" y="1382"/>
                </a:cubicBezTo>
                <a:cubicBezTo>
                  <a:pt x="1770" y="1382"/>
                  <a:pt x="1811" y="1423"/>
                  <a:pt x="1811" y="1474"/>
                </a:cubicBezTo>
                <a:close/>
                <a:moveTo>
                  <a:pt x="1719" y="1881"/>
                </a:moveTo>
                <a:cubicBezTo>
                  <a:pt x="1770" y="1881"/>
                  <a:pt x="1811" y="1922"/>
                  <a:pt x="1811" y="1973"/>
                </a:cubicBezTo>
                <a:cubicBezTo>
                  <a:pt x="1811" y="2024"/>
                  <a:pt x="1770" y="2065"/>
                  <a:pt x="1719" y="2065"/>
                </a:cubicBezTo>
                <a:cubicBezTo>
                  <a:pt x="1668" y="2065"/>
                  <a:pt x="1627" y="2024"/>
                  <a:pt x="1627" y="1973"/>
                </a:cubicBezTo>
                <a:cubicBezTo>
                  <a:pt x="1627" y="1922"/>
                  <a:pt x="1668" y="1881"/>
                  <a:pt x="1719" y="1881"/>
                </a:cubicBezTo>
                <a:close/>
                <a:moveTo>
                  <a:pt x="2441" y="1487"/>
                </a:moveTo>
                <a:cubicBezTo>
                  <a:pt x="2492" y="1487"/>
                  <a:pt x="2533" y="1528"/>
                  <a:pt x="2533" y="1579"/>
                </a:cubicBezTo>
                <a:cubicBezTo>
                  <a:pt x="2533" y="1630"/>
                  <a:pt x="2492" y="1671"/>
                  <a:pt x="2441" y="1671"/>
                </a:cubicBezTo>
                <a:cubicBezTo>
                  <a:pt x="2390" y="1671"/>
                  <a:pt x="2349" y="1630"/>
                  <a:pt x="2349" y="1579"/>
                </a:cubicBezTo>
                <a:cubicBezTo>
                  <a:pt x="2349" y="1528"/>
                  <a:pt x="2390" y="1487"/>
                  <a:pt x="2441" y="1487"/>
                </a:cubicBezTo>
                <a:close/>
                <a:moveTo>
                  <a:pt x="2887" y="1520"/>
                </a:moveTo>
                <a:cubicBezTo>
                  <a:pt x="2887" y="1759"/>
                  <a:pt x="2887" y="1759"/>
                  <a:pt x="2887" y="1759"/>
                </a:cubicBezTo>
                <a:cubicBezTo>
                  <a:pt x="2887" y="1809"/>
                  <a:pt x="2846" y="1851"/>
                  <a:pt x="2795" y="1851"/>
                </a:cubicBezTo>
                <a:cubicBezTo>
                  <a:pt x="2744" y="1851"/>
                  <a:pt x="2703" y="1809"/>
                  <a:pt x="2703" y="1758"/>
                </a:cubicBezTo>
                <a:cubicBezTo>
                  <a:pt x="2703" y="1758"/>
                  <a:pt x="2703" y="1758"/>
                  <a:pt x="2703" y="1758"/>
                </a:cubicBezTo>
                <a:cubicBezTo>
                  <a:pt x="2703" y="1520"/>
                  <a:pt x="2703" y="1520"/>
                  <a:pt x="2703" y="1520"/>
                </a:cubicBezTo>
                <a:cubicBezTo>
                  <a:pt x="2703" y="1520"/>
                  <a:pt x="2703" y="1520"/>
                  <a:pt x="2703" y="1520"/>
                </a:cubicBezTo>
                <a:cubicBezTo>
                  <a:pt x="2703" y="1469"/>
                  <a:pt x="2744" y="1428"/>
                  <a:pt x="2795" y="1428"/>
                </a:cubicBezTo>
                <a:cubicBezTo>
                  <a:pt x="2846" y="1428"/>
                  <a:pt x="2887" y="1469"/>
                  <a:pt x="2887" y="1520"/>
                </a:cubicBezTo>
                <a:close/>
                <a:moveTo>
                  <a:pt x="3534" y="2275"/>
                </a:moveTo>
                <a:cubicBezTo>
                  <a:pt x="3585" y="2275"/>
                  <a:pt x="3626" y="2316"/>
                  <a:pt x="3626" y="2367"/>
                </a:cubicBezTo>
                <a:cubicBezTo>
                  <a:pt x="3626" y="2418"/>
                  <a:pt x="3585" y="2459"/>
                  <a:pt x="3534" y="2459"/>
                </a:cubicBezTo>
                <a:cubicBezTo>
                  <a:pt x="3483" y="2459"/>
                  <a:pt x="3442" y="2418"/>
                  <a:pt x="3442" y="2367"/>
                </a:cubicBezTo>
                <a:cubicBezTo>
                  <a:pt x="3442" y="2316"/>
                  <a:pt x="3483" y="2275"/>
                  <a:pt x="3534" y="2275"/>
                </a:cubicBezTo>
                <a:close/>
                <a:moveTo>
                  <a:pt x="3620" y="1649"/>
                </a:moveTo>
                <a:cubicBezTo>
                  <a:pt x="3620" y="2072"/>
                  <a:pt x="3620" y="2072"/>
                  <a:pt x="3620" y="2072"/>
                </a:cubicBezTo>
                <a:cubicBezTo>
                  <a:pt x="3620" y="2072"/>
                  <a:pt x="3620" y="2072"/>
                  <a:pt x="3620" y="2072"/>
                </a:cubicBezTo>
                <a:cubicBezTo>
                  <a:pt x="3620" y="2123"/>
                  <a:pt x="3579" y="2165"/>
                  <a:pt x="3528" y="2165"/>
                </a:cubicBezTo>
                <a:cubicBezTo>
                  <a:pt x="3477" y="2165"/>
                  <a:pt x="3436" y="2123"/>
                  <a:pt x="3436" y="2072"/>
                </a:cubicBezTo>
                <a:cubicBezTo>
                  <a:pt x="3436" y="1649"/>
                  <a:pt x="3436" y="1649"/>
                  <a:pt x="3436" y="1649"/>
                </a:cubicBezTo>
                <a:cubicBezTo>
                  <a:pt x="3436" y="1598"/>
                  <a:pt x="3477" y="1557"/>
                  <a:pt x="3528" y="1557"/>
                </a:cubicBezTo>
                <a:cubicBezTo>
                  <a:pt x="3579" y="1557"/>
                  <a:pt x="3620" y="1598"/>
                  <a:pt x="3620" y="1649"/>
                </a:cubicBezTo>
                <a:cubicBezTo>
                  <a:pt x="3620" y="1649"/>
                  <a:pt x="3620" y="1649"/>
                  <a:pt x="3620" y="1649"/>
                </a:cubicBezTo>
                <a:close/>
                <a:moveTo>
                  <a:pt x="4359" y="1664"/>
                </a:moveTo>
                <a:cubicBezTo>
                  <a:pt x="4359" y="1902"/>
                  <a:pt x="4359" y="1902"/>
                  <a:pt x="4359" y="1902"/>
                </a:cubicBezTo>
                <a:cubicBezTo>
                  <a:pt x="4359" y="1953"/>
                  <a:pt x="4318" y="1994"/>
                  <a:pt x="4267" y="1994"/>
                </a:cubicBezTo>
                <a:cubicBezTo>
                  <a:pt x="4216" y="1994"/>
                  <a:pt x="4175" y="1953"/>
                  <a:pt x="4175" y="1902"/>
                </a:cubicBezTo>
                <a:cubicBezTo>
                  <a:pt x="4175" y="1902"/>
                  <a:pt x="4175" y="1902"/>
                  <a:pt x="4175" y="1902"/>
                </a:cubicBezTo>
                <a:cubicBezTo>
                  <a:pt x="4175" y="1664"/>
                  <a:pt x="4175" y="1664"/>
                  <a:pt x="4175" y="1664"/>
                </a:cubicBezTo>
                <a:cubicBezTo>
                  <a:pt x="4175" y="1664"/>
                  <a:pt x="4175" y="1664"/>
                  <a:pt x="4175" y="1664"/>
                </a:cubicBezTo>
                <a:cubicBezTo>
                  <a:pt x="4175" y="1613"/>
                  <a:pt x="4216" y="1572"/>
                  <a:pt x="4267" y="1572"/>
                </a:cubicBezTo>
                <a:cubicBezTo>
                  <a:pt x="4318" y="1572"/>
                  <a:pt x="4359" y="1613"/>
                  <a:pt x="4359" y="1664"/>
                </a:cubicBezTo>
                <a:close/>
                <a:moveTo>
                  <a:pt x="4267" y="1306"/>
                </a:moveTo>
                <a:cubicBezTo>
                  <a:pt x="4318" y="1306"/>
                  <a:pt x="4359" y="1347"/>
                  <a:pt x="4359" y="1398"/>
                </a:cubicBezTo>
                <a:cubicBezTo>
                  <a:pt x="4359" y="1448"/>
                  <a:pt x="4318" y="1490"/>
                  <a:pt x="4267" y="1490"/>
                </a:cubicBezTo>
                <a:cubicBezTo>
                  <a:pt x="4216" y="1490"/>
                  <a:pt x="4175" y="1448"/>
                  <a:pt x="4175" y="1398"/>
                </a:cubicBezTo>
                <a:cubicBezTo>
                  <a:pt x="4175" y="1347"/>
                  <a:pt x="4216" y="1306"/>
                  <a:pt x="4267" y="1306"/>
                </a:cubicBezTo>
                <a:close/>
                <a:moveTo>
                  <a:pt x="4612" y="966"/>
                </a:moveTo>
                <a:cubicBezTo>
                  <a:pt x="4663" y="966"/>
                  <a:pt x="4704" y="1007"/>
                  <a:pt x="4704" y="1058"/>
                </a:cubicBezTo>
                <a:cubicBezTo>
                  <a:pt x="4704" y="1109"/>
                  <a:pt x="4663" y="1150"/>
                  <a:pt x="4612" y="1150"/>
                </a:cubicBezTo>
                <a:cubicBezTo>
                  <a:pt x="4561" y="1150"/>
                  <a:pt x="4520" y="1109"/>
                  <a:pt x="4520" y="1058"/>
                </a:cubicBezTo>
                <a:cubicBezTo>
                  <a:pt x="4520" y="1007"/>
                  <a:pt x="4561" y="966"/>
                  <a:pt x="4612" y="966"/>
                </a:cubicBezTo>
                <a:close/>
              </a:path>
            </a:pathLst>
          </a:custGeom>
          <a:blipFill dpi="0" rotWithShape="1">
            <a:blip r:embed="rId2">
              <a:duotone>
                <a:prstClr val="black"/>
                <a:srgbClr val="D9C3A5">
                  <a:tint val="50000"/>
                  <a:satMod val="180000"/>
                </a:srgbClr>
              </a:duotone>
            </a:blip>
            <a:srcRect/>
            <a:stretch>
              <a:fillRect t="-29000" b="-22000"/>
            </a:stretch>
          </a:blipFill>
          <a:ln>
            <a:noFill/>
          </a:ln>
          <a:effectLst>
            <a:outerShdw blurRad="63500" dist="38100" algn="l" rotWithShape="0">
              <a:prstClr val="black">
                <a:alpha val="39000"/>
              </a:prstClr>
            </a:outerShdw>
          </a:effectLst>
        </p:spPr>
        <p:txBody>
          <a:bodyPr vert="horz" wrap="square" lIns="91440" tIns="45720" rIns="91440" bIns="45720" numCol="1" anchor="t" anchorCtr="0" compatLnSpc="1">
            <a:prstTxWarp prst="textNoShape">
              <a:avLst/>
            </a:prstTxWarp>
          </a:bodyPr>
          <a:lstStyle/>
          <a:p>
            <a:endParaRPr lang="pt-BR"/>
          </a:p>
        </p:txBody>
      </p:sp>
      <p:sp>
        <p:nvSpPr>
          <p:cNvPr id="5" name="Retângulo 4"/>
          <p:cNvSpPr/>
          <p:nvPr userDrawn="1"/>
        </p:nvSpPr>
        <p:spPr>
          <a:xfrm>
            <a:off x="0" y="6747933"/>
            <a:ext cx="9144000" cy="110067"/>
          </a:xfrm>
          <a:prstGeom prst="rect">
            <a:avLst/>
          </a:prstGeom>
          <a:solidFill>
            <a:srgbClr val="EF4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userDrawn="1"/>
        </p:nvSpPr>
        <p:spPr>
          <a:xfrm flipV="1">
            <a:off x="0" y="6722532"/>
            <a:ext cx="9144000" cy="45719"/>
          </a:xfrm>
          <a:prstGeom prst="rect">
            <a:avLst/>
          </a:prstGeom>
          <a:solidFill>
            <a:srgbClr val="640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1"/>
          <p:cNvSpPr/>
          <p:nvPr userDrawn="1"/>
        </p:nvSpPr>
        <p:spPr>
          <a:xfrm>
            <a:off x="0" y="-5"/>
            <a:ext cx="9144000" cy="685800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 name="Imagem 3"/>
          <p:cNvPicPr>
            <a:picLocks noChangeAspect="1"/>
          </p:cNvPicPr>
          <p:nvPr userDrawn="1"/>
        </p:nvPicPr>
        <p:blipFill>
          <a:blip r:embed="rId3"/>
          <a:stretch>
            <a:fillRect/>
          </a:stretch>
        </p:blipFill>
        <p:spPr>
          <a:xfrm>
            <a:off x="3396375" y="666031"/>
            <a:ext cx="2351250" cy="1957500"/>
          </a:xfrm>
          <a:prstGeom prst="rect">
            <a:avLst/>
          </a:prstGeom>
        </p:spPr>
      </p:pic>
      <p:sp>
        <p:nvSpPr>
          <p:cNvPr id="3" name="Texto explicativo retangular 2"/>
          <p:cNvSpPr/>
          <p:nvPr userDrawn="1"/>
        </p:nvSpPr>
        <p:spPr>
          <a:xfrm>
            <a:off x="563655" y="737808"/>
            <a:ext cx="2438400" cy="558800"/>
          </a:xfrm>
          <a:prstGeom prst="wedgeRectCallout">
            <a:avLst>
              <a:gd name="adj1" fmla="val 51736"/>
              <a:gd name="adj2" fmla="val 138258"/>
            </a:avLst>
          </a:prstGeom>
          <a:solidFill>
            <a:srgbClr val="EF4A50"/>
          </a:solidFill>
          <a:ln w="28575">
            <a:solidFill>
              <a:schemeClr val="bg1"/>
            </a:solidFill>
          </a:ln>
          <a:effectLst>
            <a:outerShdw blurRad="50800" dist="38100" dir="5400000" algn="t"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a:t> Preguntas Complementarias</a:t>
            </a:r>
          </a:p>
        </p:txBody>
      </p:sp>
      <p:sp>
        <p:nvSpPr>
          <p:cNvPr id="10" name="CaixaDeTexto 9"/>
          <p:cNvSpPr txBox="1"/>
          <p:nvPr userDrawn="1"/>
        </p:nvSpPr>
        <p:spPr>
          <a:xfrm>
            <a:off x="2740569" y="3152020"/>
            <a:ext cx="3662862" cy="400110"/>
          </a:xfrm>
          <a:prstGeom prst="rect">
            <a:avLst/>
          </a:prstGeom>
          <a:noFill/>
        </p:spPr>
        <p:txBody>
          <a:bodyPr wrap="none" rtlCol="0">
            <a:spAutoFit/>
          </a:bodyPr>
          <a:lstStyle/>
          <a:p>
            <a:pPr algn="ctr"/>
            <a:r>
              <a:rPr lang="pt-BR" sz="2000" b="1">
                <a:solidFill>
                  <a:srgbClr val="FF474F"/>
                </a:solidFill>
                <a:latin typeface="+mj-lt"/>
              </a:rPr>
              <a:t>IC – </a:t>
            </a:r>
            <a:r>
              <a:rPr lang="pt-BR" sz="2000" b="1" err="1">
                <a:solidFill>
                  <a:srgbClr val="FF474F"/>
                </a:solidFill>
                <a:latin typeface="+mj-lt"/>
              </a:rPr>
              <a:t>Información</a:t>
            </a:r>
            <a:r>
              <a:rPr lang="pt-BR" sz="2000" b="1">
                <a:solidFill>
                  <a:srgbClr val="FF474F"/>
                </a:solidFill>
                <a:latin typeface="+mj-lt"/>
              </a:rPr>
              <a:t> y </a:t>
            </a:r>
            <a:r>
              <a:rPr lang="pt-BR" sz="2000" b="1" err="1">
                <a:solidFill>
                  <a:srgbClr val="FF474F"/>
                </a:solidFill>
                <a:latin typeface="+mj-lt"/>
              </a:rPr>
              <a:t>Comunicación</a:t>
            </a:r>
            <a:endParaRPr lang="pt-BR" sz="2000" b="1">
              <a:solidFill>
                <a:srgbClr val="FF474F"/>
              </a:solidFill>
              <a:latin typeface="+mj-lt"/>
            </a:endParaRPr>
          </a:p>
        </p:txBody>
      </p:sp>
    </p:spTree>
    <p:extLst>
      <p:ext uri="{BB962C8B-B14F-4D97-AF65-F5344CB8AC3E}">
        <p14:creationId xmlns:p14="http://schemas.microsoft.com/office/powerpoint/2010/main" val="14364758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ransição áreas - IC">
    <p:spTree>
      <p:nvGrpSpPr>
        <p:cNvPr id="1" name=""/>
        <p:cNvGrpSpPr/>
        <p:nvPr/>
      </p:nvGrpSpPr>
      <p:grpSpPr>
        <a:xfrm>
          <a:off x="0" y="0"/>
          <a:ext cx="0" cy="0"/>
          <a:chOff x="0" y="0"/>
          <a:chExt cx="0" cy="0"/>
        </a:xfrm>
      </p:grpSpPr>
      <p:sp>
        <p:nvSpPr>
          <p:cNvPr id="25" name="Retângulo 24"/>
          <p:cNvSpPr/>
          <p:nvPr userDrawn="1"/>
        </p:nvSpPr>
        <p:spPr>
          <a:xfrm>
            <a:off x="0" y="1"/>
            <a:ext cx="9143999" cy="6857999"/>
          </a:xfrm>
          <a:prstGeom prst="rect">
            <a:avLst/>
          </a:prstGeom>
          <a:blipFill>
            <a:blip r:embed="rId2">
              <a:duotone>
                <a:prstClr val="black"/>
                <a:srgbClr val="D9C3A5">
                  <a:tint val="50000"/>
                  <a:satMod val="180000"/>
                </a:srgb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p:cNvPicPr>
            <a:picLocks noChangeAspect="1"/>
          </p:cNvPicPr>
          <p:nvPr userDrawn="1"/>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4253" y="1719994"/>
            <a:ext cx="9132002" cy="5138006"/>
          </a:xfrm>
          <a:prstGeom prst="rect">
            <a:avLst/>
          </a:prstGeom>
          <a:effectLst>
            <a:outerShdw blurRad="50800" dist="38100" algn="l" rotWithShape="0">
              <a:prstClr val="black">
                <a:alpha val="40000"/>
              </a:prstClr>
            </a:outerShdw>
          </a:effectLst>
        </p:spPr>
      </p:pic>
      <p:sp>
        <p:nvSpPr>
          <p:cNvPr id="2" name="Retângulo 1"/>
          <p:cNvSpPr/>
          <p:nvPr userDrawn="1"/>
        </p:nvSpPr>
        <p:spPr>
          <a:xfrm>
            <a:off x="0" y="-5"/>
            <a:ext cx="9143999" cy="6858005"/>
          </a:xfrm>
          <a:prstGeom prst="rect">
            <a:avLst/>
          </a:prstGeom>
          <a:solidFill>
            <a:srgbClr val="840C0C">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16"/>
          <p:cNvSpPr/>
          <p:nvPr userDrawn="1"/>
        </p:nvSpPr>
        <p:spPr>
          <a:xfrm>
            <a:off x="0" y="6747933"/>
            <a:ext cx="9144000" cy="110067"/>
          </a:xfrm>
          <a:prstGeom prst="rect">
            <a:avLst/>
          </a:prstGeom>
          <a:solidFill>
            <a:srgbClr val="EF4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17"/>
          <p:cNvSpPr/>
          <p:nvPr userDrawn="1"/>
        </p:nvSpPr>
        <p:spPr>
          <a:xfrm flipV="1">
            <a:off x="0" y="6722532"/>
            <a:ext cx="9144000" cy="45719"/>
          </a:xfrm>
          <a:prstGeom prst="rect">
            <a:avLst/>
          </a:prstGeom>
          <a:solidFill>
            <a:srgbClr val="640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Título 3"/>
          <p:cNvSpPr>
            <a:spLocks noGrp="1"/>
          </p:cNvSpPr>
          <p:nvPr>
            <p:ph type="title"/>
          </p:nvPr>
        </p:nvSpPr>
        <p:spPr>
          <a:xfrm>
            <a:off x="628650" y="2377702"/>
            <a:ext cx="7886700" cy="1325563"/>
          </a:xfrm>
          <a:prstGeom prst="snip2DiagRect">
            <a:avLst/>
          </a:prstGeom>
          <a:ln>
            <a:solidFill>
              <a:srgbClr val="EF4A50"/>
            </a:solidFill>
          </a:ln>
        </p:spPr>
        <p:txBody>
          <a:bodyPr anchor="ctr"/>
          <a:lstStyle>
            <a:lvl1pPr algn="ctr">
              <a:defRPr>
                <a:solidFill>
                  <a:schemeClr val="bg1"/>
                </a:solidFill>
                <a:latin typeface="+mn-lt"/>
              </a:defRPr>
            </a:lvl1pPr>
          </a:lstStyle>
          <a:p>
            <a:r>
              <a:rPr lang="pt-BR" dirty="0"/>
              <a:t>Clique para editar o título mestre</a:t>
            </a:r>
          </a:p>
        </p:txBody>
      </p:sp>
      <p:pic>
        <p:nvPicPr>
          <p:cNvPr id="15" name="Imagem 14">
            <a:extLst>
              <a:ext uri="{FF2B5EF4-FFF2-40B4-BE49-F238E27FC236}">
                <a16:creationId xmlns:a16="http://schemas.microsoft.com/office/drawing/2014/main" id="{275D6925-5AF8-4093-B276-126737E1C43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76846" y="6313071"/>
            <a:ext cx="872945" cy="163197"/>
          </a:xfrm>
          <a:prstGeom prst="rect">
            <a:avLst/>
          </a:prstGeom>
        </p:spPr>
      </p:pic>
      <p:pic>
        <p:nvPicPr>
          <p:cNvPr id="19" name="Imagem 18">
            <a:extLst>
              <a:ext uri="{FF2B5EF4-FFF2-40B4-BE49-F238E27FC236}">
                <a16:creationId xmlns:a16="http://schemas.microsoft.com/office/drawing/2014/main" id="{37DF37BF-F6A2-490D-AEB8-21E8E4039CE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38431" y="6221666"/>
            <a:ext cx="366303" cy="364222"/>
          </a:xfrm>
          <a:prstGeom prst="rect">
            <a:avLst/>
          </a:prstGeom>
        </p:spPr>
      </p:pic>
    </p:spTree>
    <p:extLst>
      <p:ext uri="{BB962C8B-B14F-4D97-AF65-F5344CB8AC3E}">
        <p14:creationId xmlns:p14="http://schemas.microsoft.com/office/powerpoint/2010/main" val="35131987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C_título + imagem">
    <p:bg>
      <p:bgPr>
        <a:solidFill>
          <a:schemeClr val="bg1"/>
        </a:solidFill>
        <a:effectLst/>
      </p:bgPr>
    </p:bg>
    <p:spTree>
      <p:nvGrpSpPr>
        <p:cNvPr id="1" name=""/>
        <p:cNvGrpSpPr/>
        <p:nvPr/>
      </p:nvGrpSpPr>
      <p:grpSpPr>
        <a:xfrm>
          <a:off x="0" y="0"/>
          <a:ext cx="0" cy="0"/>
          <a:chOff x="0" y="0"/>
          <a:chExt cx="0" cy="0"/>
        </a:xfrm>
      </p:grpSpPr>
      <p:sp>
        <p:nvSpPr>
          <p:cNvPr id="11" name="Retângulo 10"/>
          <p:cNvSpPr/>
          <p:nvPr userDrawn="1"/>
        </p:nvSpPr>
        <p:spPr>
          <a:xfrm>
            <a:off x="0" y="6793652"/>
            <a:ext cx="9144000" cy="64348"/>
          </a:xfrm>
          <a:prstGeom prst="rect">
            <a:avLst/>
          </a:prstGeom>
          <a:solidFill>
            <a:srgbClr val="085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p:cNvSpPr/>
          <p:nvPr userDrawn="1"/>
        </p:nvSpPr>
        <p:spPr>
          <a:xfrm flipV="1">
            <a:off x="0" y="6747933"/>
            <a:ext cx="9144000" cy="45719"/>
          </a:xfrm>
          <a:prstGeom prst="rect">
            <a:avLst/>
          </a:prstGeom>
          <a:solidFill>
            <a:srgbClr val="0D3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19"/>
          <p:cNvSpPr/>
          <p:nvPr userDrawn="1"/>
        </p:nvSpPr>
        <p:spPr>
          <a:xfrm>
            <a:off x="0" y="6747933"/>
            <a:ext cx="9144000" cy="110067"/>
          </a:xfrm>
          <a:prstGeom prst="rect">
            <a:avLst/>
          </a:prstGeom>
          <a:solidFill>
            <a:srgbClr val="EF4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20"/>
          <p:cNvSpPr/>
          <p:nvPr userDrawn="1"/>
        </p:nvSpPr>
        <p:spPr>
          <a:xfrm flipV="1">
            <a:off x="0" y="6722532"/>
            <a:ext cx="9144000" cy="45719"/>
          </a:xfrm>
          <a:prstGeom prst="rect">
            <a:avLst/>
          </a:prstGeom>
          <a:solidFill>
            <a:srgbClr val="640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grpSp>
        <p:nvGrpSpPr>
          <p:cNvPr id="13" name="Grupo 12"/>
          <p:cNvGrpSpPr/>
          <p:nvPr userDrawn="1"/>
        </p:nvGrpSpPr>
        <p:grpSpPr>
          <a:xfrm>
            <a:off x="56357" y="192270"/>
            <a:ext cx="515937" cy="302318"/>
            <a:chOff x="2786063" y="2514600"/>
            <a:chExt cx="2871788" cy="1682750"/>
          </a:xfrm>
          <a:solidFill>
            <a:srgbClr val="EF4A50"/>
          </a:solidFill>
        </p:grpSpPr>
        <p:sp>
          <p:nvSpPr>
            <p:cNvPr id="14"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5"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6"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7"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8"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9"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Tree>
    <p:extLst>
      <p:ext uri="{BB962C8B-B14F-4D97-AF65-F5344CB8AC3E}">
        <p14:creationId xmlns:p14="http://schemas.microsoft.com/office/powerpoint/2010/main" val="41248807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C_título + subtítulo + imagem">
    <p:bg>
      <p:bgPr>
        <a:solidFill>
          <a:schemeClr val="bg1"/>
        </a:solidFill>
        <a:effectLst/>
      </p:bgPr>
    </p:bg>
    <p:spTree>
      <p:nvGrpSpPr>
        <p:cNvPr id="1" name=""/>
        <p:cNvGrpSpPr/>
        <p:nvPr/>
      </p:nvGrpSpPr>
      <p:grpSpPr>
        <a:xfrm>
          <a:off x="0" y="0"/>
          <a:ext cx="0" cy="0"/>
          <a:chOff x="0" y="0"/>
          <a:chExt cx="0" cy="0"/>
        </a:xfrm>
      </p:grpSpPr>
      <p:sp>
        <p:nvSpPr>
          <p:cNvPr id="26" name="Retângulo 25"/>
          <p:cNvSpPr/>
          <p:nvPr userDrawn="1"/>
        </p:nvSpPr>
        <p:spPr>
          <a:xfrm>
            <a:off x="0" y="6793652"/>
            <a:ext cx="9144000" cy="64348"/>
          </a:xfrm>
          <a:prstGeom prst="rect">
            <a:avLst/>
          </a:prstGeom>
          <a:solidFill>
            <a:srgbClr val="085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26"/>
          <p:cNvSpPr/>
          <p:nvPr userDrawn="1"/>
        </p:nvSpPr>
        <p:spPr>
          <a:xfrm flipV="1">
            <a:off x="0" y="6747933"/>
            <a:ext cx="9144000" cy="45719"/>
          </a:xfrm>
          <a:prstGeom prst="rect">
            <a:avLst/>
          </a:prstGeom>
          <a:solidFill>
            <a:srgbClr val="0D3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userDrawn="1"/>
        </p:nvSpPr>
        <p:spPr>
          <a:xfrm>
            <a:off x="0" y="6793652"/>
            <a:ext cx="9144000" cy="64348"/>
          </a:xfrm>
          <a:prstGeom prst="rect">
            <a:avLst/>
          </a:prstGeom>
          <a:solidFill>
            <a:srgbClr val="085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userDrawn="1"/>
        </p:nvSpPr>
        <p:spPr>
          <a:xfrm flipV="1">
            <a:off x="0" y="6747933"/>
            <a:ext cx="9144000" cy="45719"/>
          </a:xfrm>
          <a:prstGeom prst="rect">
            <a:avLst/>
          </a:prstGeom>
          <a:solidFill>
            <a:srgbClr val="0D3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Retângulo 30"/>
          <p:cNvSpPr/>
          <p:nvPr userDrawn="1"/>
        </p:nvSpPr>
        <p:spPr>
          <a:xfrm>
            <a:off x="0" y="6747933"/>
            <a:ext cx="9144000" cy="110067"/>
          </a:xfrm>
          <a:prstGeom prst="rect">
            <a:avLst/>
          </a:prstGeom>
          <a:solidFill>
            <a:srgbClr val="EF4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2" name="Retângulo 31"/>
          <p:cNvSpPr/>
          <p:nvPr userDrawn="1"/>
        </p:nvSpPr>
        <p:spPr>
          <a:xfrm flipV="1">
            <a:off x="0" y="6722532"/>
            <a:ext cx="9144000" cy="45719"/>
          </a:xfrm>
          <a:prstGeom prst="rect">
            <a:avLst/>
          </a:prstGeom>
          <a:solidFill>
            <a:srgbClr val="640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hasCustomPrompt="1"/>
          </p:nvPr>
        </p:nvSpPr>
        <p:spPr>
          <a:xfrm>
            <a:off x="628650" y="555449"/>
            <a:ext cx="8362950" cy="254000"/>
          </a:xfrm>
          <a:prstGeom prst="rect">
            <a:avLst/>
          </a:prstGeom>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grpSp>
        <p:nvGrpSpPr>
          <p:cNvPr id="14" name="Grupo 13"/>
          <p:cNvGrpSpPr/>
          <p:nvPr userDrawn="1"/>
        </p:nvGrpSpPr>
        <p:grpSpPr>
          <a:xfrm>
            <a:off x="56357" y="192270"/>
            <a:ext cx="515937" cy="302318"/>
            <a:chOff x="2786063" y="2514600"/>
            <a:chExt cx="2871788" cy="1682750"/>
          </a:xfrm>
          <a:solidFill>
            <a:srgbClr val="EF4A50"/>
          </a:solidFill>
        </p:grpSpPr>
        <p:sp>
          <p:nvSpPr>
            <p:cNvPr id="15"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6"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7"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8"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9"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8"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Tree>
    <p:extLst>
      <p:ext uri="{BB962C8B-B14F-4D97-AF65-F5344CB8AC3E}">
        <p14:creationId xmlns:p14="http://schemas.microsoft.com/office/powerpoint/2010/main" val="38792640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C_título + imagem + rodapé">
    <p:bg>
      <p:bgPr>
        <a:solidFill>
          <a:schemeClr val="bg1"/>
        </a:solidFill>
        <a:effectLst/>
      </p:bgPr>
    </p:bg>
    <p:spTree>
      <p:nvGrpSpPr>
        <p:cNvPr id="1" name=""/>
        <p:cNvGrpSpPr/>
        <p:nvPr/>
      </p:nvGrpSpPr>
      <p:grpSpPr>
        <a:xfrm>
          <a:off x="0" y="0"/>
          <a:ext cx="0" cy="0"/>
          <a:chOff x="0" y="0"/>
          <a:chExt cx="0" cy="0"/>
        </a:xfrm>
      </p:grpSpPr>
      <p:sp>
        <p:nvSpPr>
          <p:cNvPr id="19" name="Retângulo 18"/>
          <p:cNvSpPr/>
          <p:nvPr userDrawn="1"/>
        </p:nvSpPr>
        <p:spPr>
          <a:xfrm>
            <a:off x="0" y="6793652"/>
            <a:ext cx="9144000" cy="64348"/>
          </a:xfrm>
          <a:prstGeom prst="rect">
            <a:avLst/>
          </a:prstGeom>
          <a:solidFill>
            <a:srgbClr val="085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19"/>
          <p:cNvSpPr/>
          <p:nvPr userDrawn="1"/>
        </p:nvSpPr>
        <p:spPr>
          <a:xfrm flipV="1">
            <a:off x="0" y="6747933"/>
            <a:ext cx="9144000" cy="45719"/>
          </a:xfrm>
          <a:prstGeom prst="rect">
            <a:avLst/>
          </a:prstGeom>
          <a:solidFill>
            <a:srgbClr val="0D3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27"/>
          <p:cNvSpPr/>
          <p:nvPr userDrawn="1"/>
        </p:nvSpPr>
        <p:spPr>
          <a:xfrm>
            <a:off x="0" y="6793652"/>
            <a:ext cx="9144000" cy="64348"/>
          </a:xfrm>
          <a:prstGeom prst="rect">
            <a:avLst/>
          </a:prstGeom>
          <a:solidFill>
            <a:srgbClr val="085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userDrawn="1"/>
        </p:nvSpPr>
        <p:spPr>
          <a:xfrm flipV="1">
            <a:off x="0" y="6747933"/>
            <a:ext cx="9144000" cy="45719"/>
          </a:xfrm>
          <a:prstGeom prst="rect">
            <a:avLst/>
          </a:prstGeom>
          <a:solidFill>
            <a:srgbClr val="0D3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userDrawn="1"/>
        </p:nvSpPr>
        <p:spPr>
          <a:xfrm>
            <a:off x="0" y="6747933"/>
            <a:ext cx="9144000" cy="110067"/>
          </a:xfrm>
          <a:prstGeom prst="rect">
            <a:avLst/>
          </a:prstGeom>
          <a:solidFill>
            <a:srgbClr val="EF4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Retângulo 30"/>
          <p:cNvSpPr/>
          <p:nvPr userDrawn="1"/>
        </p:nvSpPr>
        <p:spPr>
          <a:xfrm flipV="1">
            <a:off x="0" y="6722532"/>
            <a:ext cx="9144000" cy="45719"/>
          </a:xfrm>
          <a:prstGeom prst="rect">
            <a:avLst/>
          </a:prstGeom>
          <a:solidFill>
            <a:srgbClr val="640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p:nvPr>
        </p:nvSpPr>
        <p:spPr>
          <a:xfrm>
            <a:off x="119592" y="6340415"/>
            <a:ext cx="8325668" cy="353729"/>
          </a:xfrm>
          <a:prstGeom prst="rect">
            <a:avLst/>
          </a:prstGeom>
          <a:solidFill>
            <a:srgbClr val="F9F9F9"/>
          </a:solidFill>
        </p:spPr>
        <p:txBody>
          <a:bodyPr wrap="square" lIns="0" tIns="0" rIns="0" bIns="0" anchor="b" anchorCtr="0"/>
          <a:lstStyle>
            <a:lvl1pPr marL="0" indent="0" algn="l">
              <a:buFont typeface="Arial" panose="020B0604020202020204" pitchFamily="34" charset="0"/>
              <a:buNone/>
              <a:defRPr sz="1200" b="0" i="1">
                <a:solidFill>
                  <a:schemeClr val="accent3">
                    <a:lumMod val="50000"/>
                  </a:schemeClr>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pt-BR" dirty="0"/>
              <a:t>Clique para editar o texto mestre</a:t>
            </a:r>
          </a:p>
        </p:txBody>
      </p:sp>
      <p:grpSp>
        <p:nvGrpSpPr>
          <p:cNvPr id="21" name="Grupo 20"/>
          <p:cNvGrpSpPr/>
          <p:nvPr userDrawn="1"/>
        </p:nvGrpSpPr>
        <p:grpSpPr>
          <a:xfrm>
            <a:off x="56357" y="192270"/>
            <a:ext cx="515937" cy="302318"/>
            <a:chOff x="2786063" y="2514600"/>
            <a:chExt cx="2871788" cy="1682750"/>
          </a:xfrm>
          <a:solidFill>
            <a:srgbClr val="EF4A50"/>
          </a:solidFill>
        </p:grpSpPr>
        <p:sp>
          <p:nvSpPr>
            <p:cNvPr id="22"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3"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4"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5"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6"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7"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Tree>
    <p:extLst>
      <p:ext uri="{BB962C8B-B14F-4D97-AF65-F5344CB8AC3E}">
        <p14:creationId xmlns:p14="http://schemas.microsoft.com/office/powerpoint/2010/main" val="3926268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C_título + subtítulo + imagem + rodapé">
    <p:bg>
      <p:bgPr>
        <a:solidFill>
          <a:schemeClr val="bg1"/>
        </a:solidFill>
        <a:effectLst/>
      </p:bgPr>
    </p:bg>
    <p:spTree>
      <p:nvGrpSpPr>
        <p:cNvPr id="1" name=""/>
        <p:cNvGrpSpPr/>
        <p:nvPr/>
      </p:nvGrpSpPr>
      <p:grpSpPr>
        <a:xfrm>
          <a:off x="0" y="0"/>
          <a:ext cx="0" cy="0"/>
          <a:chOff x="0" y="0"/>
          <a:chExt cx="0" cy="0"/>
        </a:xfrm>
      </p:grpSpPr>
      <p:sp>
        <p:nvSpPr>
          <p:cNvPr id="33" name="Retângulo 32"/>
          <p:cNvSpPr/>
          <p:nvPr userDrawn="1"/>
        </p:nvSpPr>
        <p:spPr>
          <a:xfrm>
            <a:off x="0" y="6793652"/>
            <a:ext cx="9144000" cy="64348"/>
          </a:xfrm>
          <a:prstGeom prst="rect">
            <a:avLst/>
          </a:prstGeom>
          <a:solidFill>
            <a:srgbClr val="085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Retângulo 33"/>
          <p:cNvSpPr/>
          <p:nvPr userDrawn="1"/>
        </p:nvSpPr>
        <p:spPr>
          <a:xfrm flipV="1">
            <a:off x="0" y="6747933"/>
            <a:ext cx="9144000" cy="45719"/>
          </a:xfrm>
          <a:prstGeom prst="rect">
            <a:avLst/>
          </a:prstGeom>
          <a:solidFill>
            <a:srgbClr val="0D3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2" name="Retângulo 41"/>
          <p:cNvSpPr/>
          <p:nvPr userDrawn="1"/>
        </p:nvSpPr>
        <p:spPr>
          <a:xfrm>
            <a:off x="0" y="6793652"/>
            <a:ext cx="9144000" cy="64348"/>
          </a:xfrm>
          <a:prstGeom prst="rect">
            <a:avLst/>
          </a:prstGeom>
          <a:solidFill>
            <a:srgbClr val="085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3" name="Retângulo 42"/>
          <p:cNvSpPr/>
          <p:nvPr userDrawn="1"/>
        </p:nvSpPr>
        <p:spPr>
          <a:xfrm flipV="1">
            <a:off x="0" y="6747933"/>
            <a:ext cx="9144000" cy="45719"/>
          </a:xfrm>
          <a:prstGeom prst="rect">
            <a:avLst/>
          </a:prstGeom>
          <a:solidFill>
            <a:srgbClr val="0D3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4" name="Retângulo 43"/>
          <p:cNvSpPr/>
          <p:nvPr userDrawn="1"/>
        </p:nvSpPr>
        <p:spPr>
          <a:xfrm>
            <a:off x="0" y="6747933"/>
            <a:ext cx="9144000" cy="110067"/>
          </a:xfrm>
          <a:prstGeom prst="rect">
            <a:avLst/>
          </a:prstGeom>
          <a:solidFill>
            <a:srgbClr val="EF4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5" name="Retângulo 44"/>
          <p:cNvSpPr/>
          <p:nvPr userDrawn="1"/>
        </p:nvSpPr>
        <p:spPr>
          <a:xfrm flipV="1">
            <a:off x="0" y="6722532"/>
            <a:ext cx="9144000" cy="45719"/>
          </a:xfrm>
          <a:prstGeom prst="rect">
            <a:avLst/>
          </a:prstGeom>
          <a:solidFill>
            <a:srgbClr val="640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hasCustomPrompt="1"/>
          </p:nvPr>
        </p:nvSpPr>
        <p:spPr>
          <a:xfrm>
            <a:off x="628650" y="555449"/>
            <a:ext cx="8362950" cy="254000"/>
          </a:xfrm>
          <a:prstGeom prst="rect">
            <a:avLst/>
          </a:prstGeom>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
        <p:nvSpPr>
          <p:cNvPr id="7" name="Espaço Reservado para Texto 5"/>
          <p:cNvSpPr>
            <a:spLocks noGrp="1"/>
          </p:cNvSpPr>
          <p:nvPr>
            <p:ph type="body" sz="quarter" idx="11"/>
          </p:nvPr>
        </p:nvSpPr>
        <p:spPr>
          <a:xfrm>
            <a:off x="119592" y="6340415"/>
            <a:ext cx="8325668" cy="353729"/>
          </a:xfrm>
          <a:prstGeom prst="rect">
            <a:avLst/>
          </a:prstGeom>
          <a:solidFill>
            <a:srgbClr val="F9F9F9"/>
          </a:solidFill>
        </p:spPr>
        <p:txBody>
          <a:bodyPr wrap="square" lIns="0" tIns="0" rIns="0" bIns="0" anchor="b" anchorCtr="0"/>
          <a:lstStyle>
            <a:lvl1pPr marL="0" indent="0">
              <a:buNone/>
              <a:defRPr lang="pt-BR" sz="1200" b="0" i="1" dirty="0">
                <a:solidFill>
                  <a:schemeClr val="accent3">
                    <a:lumMod val="50000"/>
                  </a:schemeClr>
                </a:solidFill>
              </a:defRPr>
            </a:lvl1pPr>
          </a:lstStyle>
          <a:p>
            <a:pPr marL="171450" lvl="0" indent="-171450"/>
            <a:r>
              <a:rPr lang="pt-BR" dirty="0"/>
              <a:t>Clique para editar o texto mestre</a:t>
            </a:r>
          </a:p>
        </p:txBody>
      </p:sp>
      <p:grpSp>
        <p:nvGrpSpPr>
          <p:cNvPr id="35" name="Grupo 34"/>
          <p:cNvGrpSpPr/>
          <p:nvPr userDrawn="1"/>
        </p:nvGrpSpPr>
        <p:grpSpPr>
          <a:xfrm>
            <a:off x="56357" y="192270"/>
            <a:ext cx="515937" cy="302318"/>
            <a:chOff x="2786063" y="2514600"/>
            <a:chExt cx="2871788" cy="1682750"/>
          </a:xfrm>
          <a:solidFill>
            <a:srgbClr val="EF4A50"/>
          </a:solidFill>
        </p:grpSpPr>
        <p:sp>
          <p:nvSpPr>
            <p:cNvPr id="36"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7"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8"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9"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0"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1"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Tree>
    <p:extLst>
      <p:ext uri="{BB962C8B-B14F-4D97-AF65-F5344CB8AC3E}">
        <p14:creationId xmlns:p14="http://schemas.microsoft.com/office/powerpoint/2010/main" val="32620133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IC_título + caixa de texto (grande)">
    <p:bg>
      <p:bgPr>
        <a:solidFill>
          <a:schemeClr val="bg1"/>
        </a:solidFill>
        <a:effectLst/>
      </p:bgPr>
    </p:bg>
    <p:spTree>
      <p:nvGrpSpPr>
        <p:cNvPr id="1" name=""/>
        <p:cNvGrpSpPr/>
        <p:nvPr/>
      </p:nvGrpSpPr>
      <p:grpSpPr>
        <a:xfrm>
          <a:off x="0" y="0"/>
          <a:ext cx="0" cy="0"/>
          <a:chOff x="0" y="0"/>
          <a:chExt cx="0" cy="0"/>
        </a:xfrm>
      </p:grpSpPr>
      <p:sp>
        <p:nvSpPr>
          <p:cNvPr id="33" name="Retângulo 32"/>
          <p:cNvSpPr/>
          <p:nvPr userDrawn="1"/>
        </p:nvSpPr>
        <p:spPr>
          <a:xfrm>
            <a:off x="0" y="6793652"/>
            <a:ext cx="9144000" cy="64348"/>
          </a:xfrm>
          <a:prstGeom prst="rect">
            <a:avLst/>
          </a:prstGeom>
          <a:solidFill>
            <a:srgbClr val="085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tângulo 33"/>
          <p:cNvSpPr/>
          <p:nvPr userDrawn="1"/>
        </p:nvSpPr>
        <p:spPr>
          <a:xfrm flipV="1">
            <a:off x="0" y="6747933"/>
            <a:ext cx="9144000" cy="45719"/>
          </a:xfrm>
          <a:prstGeom prst="rect">
            <a:avLst/>
          </a:prstGeom>
          <a:solidFill>
            <a:srgbClr val="0D3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tângulo 40"/>
          <p:cNvSpPr/>
          <p:nvPr userDrawn="1"/>
        </p:nvSpPr>
        <p:spPr>
          <a:xfrm>
            <a:off x="0" y="6793652"/>
            <a:ext cx="9144000" cy="64348"/>
          </a:xfrm>
          <a:prstGeom prst="rect">
            <a:avLst/>
          </a:prstGeom>
          <a:solidFill>
            <a:srgbClr val="085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tângulo 41"/>
          <p:cNvSpPr/>
          <p:nvPr userDrawn="1"/>
        </p:nvSpPr>
        <p:spPr>
          <a:xfrm flipV="1">
            <a:off x="0" y="6747933"/>
            <a:ext cx="9144000" cy="45719"/>
          </a:xfrm>
          <a:prstGeom prst="rect">
            <a:avLst/>
          </a:prstGeom>
          <a:solidFill>
            <a:srgbClr val="0D3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tângulo 42"/>
          <p:cNvSpPr/>
          <p:nvPr userDrawn="1"/>
        </p:nvSpPr>
        <p:spPr>
          <a:xfrm>
            <a:off x="0" y="6747933"/>
            <a:ext cx="9144000" cy="110067"/>
          </a:xfrm>
          <a:prstGeom prst="rect">
            <a:avLst/>
          </a:prstGeom>
          <a:solidFill>
            <a:srgbClr val="EF4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tângulo 43"/>
          <p:cNvSpPr/>
          <p:nvPr userDrawn="1"/>
        </p:nvSpPr>
        <p:spPr>
          <a:xfrm flipV="1">
            <a:off x="0" y="6722532"/>
            <a:ext cx="9144000" cy="45719"/>
          </a:xfrm>
          <a:prstGeom prst="rect">
            <a:avLst/>
          </a:prstGeom>
          <a:solidFill>
            <a:srgbClr val="640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grpSp>
        <p:nvGrpSpPr>
          <p:cNvPr id="25" name="Grupo 24"/>
          <p:cNvGrpSpPr/>
          <p:nvPr userDrawn="1"/>
        </p:nvGrpSpPr>
        <p:grpSpPr>
          <a:xfrm>
            <a:off x="56357" y="192270"/>
            <a:ext cx="515937" cy="302318"/>
            <a:chOff x="2786063" y="2514600"/>
            <a:chExt cx="2871788" cy="1682750"/>
          </a:xfrm>
          <a:solidFill>
            <a:srgbClr val="EF4A50"/>
          </a:solidFill>
        </p:grpSpPr>
        <p:sp>
          <p:nvSpPr>
            <p:cNvPr id="35"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 name="Espaço Reservado para Texto 3"/>
          <p:cNvSpPr>
            <a:spLocks noGrp="1"/>
          </p:cNvSpPr>
          <p:nvPr>
            <p:ph type="body" sz="quarter" idx="10"/>
          </p:nvPr>
        </p:nvSpPr>
        <p:spPr>
          <a:xfrm>
            <a:off x="119063" y="744538"/>
            <a:ext cx="8948737" cy="5618162"/>
          </a:xfrm>
          <a:prstGeom prst="rect">
            <a:avLst/>
          </a:prstGeom>
          <a:no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250489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mário">
    <p:bg>
      <p:bgPr>
        <a:solidFill>
          <a:schemeClr val="bg1"/>
        </a:solid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857CA6EA-6AC3-4551-990B-54D10C01C30D}"/>
              </a:ext>
            </a:extLst>
          </p:cNvPr>
          <p:cNvSpPr/>
          <p:nvPr userDrawn="1"/>
        </p:nvSpPr>
        <p:spPr>
          <a:xfrm>
            <a:off x="0" y="-5"/>
            <a:ext cx="9159686" cy="597306"/>
          </a:xfrm>
          <a:prstGeom prst="rect">
            <a:avLst/>
          </a:prstGeom>
          <a:solidFill>
            <a:srgbClr val="42A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ítulo 5"/>
          <p:cNvSpPr>
            <a:spLocks noGrp="1"/>
          </p:cNvSpPr>
          <p:nvPr>
            <p:ph type="title"/>
          </p:nvPr>
        </p:nvSpPr>
        <p:spPr>
          <a:xfrm>
            <a:off x="628650" y="170392"/>
            <a:ext cx="8362950" cy="346075"/>
          </a:xfrm>
          <a:prstGeom prst="rect">
            <a:avLst/>
          </a:prstGeom>
        </p:spPr>
        <p:txBody>
          <a:bodyPr anchor="ctr"/>
          <a:lstStyle>
            <a:lvl1pPr algn="l">
              <a:defRPr sz="1800" b="1">
                <a:solidFill>
                  <a:schemeClr val="bg1"/>
                </a:solidFill>
              </a:defRPr>
            </a:lvl1pPr>
          </a:lstStyle>
          <a:p>
            <a:r>
              <a:rPr lang="pt-BR" dirty="0"/>
              <a:t>Clique para editar o título mestre</a:t>
            </a:r>
          </a:p>
        </p:txBody>
      </p:sp>
      <p:grpSp>
        <p:nvGrpSpPr>
          <p:cNvPr id="13" name="Grupo 12"/>
          <p:cNvGrpSpPr/>
          <p:nvPr userDrawn="1"/>
        </p:nvGrpSpPr>
        <p:grpSpPr>
          <a:xfrm>
            <a:off x="56357" y="192270"/>
            <a:ext cx="515937" cy="302318"/>
            <a:chOff x="2786063" y="2514600"/>
            <a:chExt cx="2871788" cy="1682750"/>
          </a:xfrm>
          <a:solidFill>
            <a:schemeClr val="bg1"/>
          </a:solidFill>
        </p:grpSpPr>
        <p:sp>
          <p:nvSpPr>
            <p:cNvPr id="14"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5"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6"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7"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8"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9"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Tree>
    <p:extLst>
      <p:ext uri="{BB962C8B-B14F-4D97-AF65-F5344CB8AC3E}">
        <p14:creationId xmlns:p14="http://schemas.microsoft.com/office/powerpoint/2010/main" val="272449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IC_título + subtítulo + caixa de texto (grande)">
    <p:bg>
      <p:bgPr>
        <a:solidFill>
          <a:schemeClr val="bg1"/>
        </a:solidFill>
        <a:effectLst/>
      </p:bgPr>
    </p:bg>
    <p:spTree>
      <p:nvGrpSpPr>
        <p:cNvPr id="1" name=""/>
        <p:cNvGrpSpPr/>
        <p:nvPr/>
      </p:nvGrpSpPr>
      <p:grpSpPr>
        <a:xfrm>
          <a:off x="0" y="0"/>
          <a:ext cx="0" cy="0"/>
          <a:chOff x="0" y="0"/>
          <a:chExt cx="0" cy="0"/>
        </a:xfrm>
      </p:grpSpPr>
      <p:sp>
        <p:nvSpPr>
          <p:cNvPr id="34" name="Retângulo 33"/>
          <p:cNvSpPr/>
          <p:nvPr userDrawn="1"/>
        </p:nvSpPr>
        <p:spPr>
          <a:xfrm>
            <a:off x="0" y="6793652"/>
            <a:ext cx="9144000" cy="64348"/>
          </a:xfrm>
          <a:prstGeom prst="rect">
            <a:avLst/>
          </a:prstGeom>
          <a:solidFill>
            <a:srgbClr val="085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tângulo 34"/>
          <p:cNvSpPr/>
          <p:nvPr userDrawn="1"/>
        </p:nvSpPr>
        <p:spPr>
          <a:xfrm flipV="1">
            <a:off x="0" y="6747933"/>
            <a:ext cx="9144000" cy="45719"/>
          </a:xfrm>
          <a:prstGeom prst="rect">
            <a:avLst/>
          </a:prstGeom>
          <a:solidFill>
            <a:srgbClr val="0D3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tângulo 41"/>
          <p:cNvSpPr/>
          <p:nvPr userDrawn="1"/>
        </p:nvSpPr>
        <p:spPr>
          <a:xfrm>
            <a:off x="0" y="6793652"/>
            <a:ext cx="9144000" cy="64348"/>
          </a:xfrm>
          <a:prstGeom prst="rect">
            <a:avLst/>
          </a:prstGeom>
          <a:solidFill>
            <a:srgbClr val="085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tângulo 42"/>
          <p:cNvSpPr/>
          <p:nvPr userDrawn="1"/>
        </p:nvSpPr>
        <p:spPr>
          <a:xfrm flipV="1">
            <a:off x="0" y="6747933"/>
            <a:ext cx="9144000" cy="45719"/>
          </a:xfrm>
          <a:prstGeom prst="rect">
            <a:avLst/>
          </a:prstGeom>
          <a:solidFill>
            <a:srgbClr val="0D3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tângulo 43"/>
          <p:cNvSpPr/>
          <p:nvPr userDrawn="1"/>
        </p:nvSpPr>
        <p:spPr>
          <a:xfrm>
            <a:off x="0" y="6747933"/>
            <a:ext cx="9144000" cy="110067"/>
          </a:xfrm>
          <a:prstGeom prst="rect">
            <a:avLst/>
          </a:prstGeom>
          <a:solidFill>
            <a:srgbClr val="EF4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tângulo 44"/>
          <p:cNvSpPr/>
          <p:nvPr userDrawn="1"/>
        </p:nvSpPr>
        <p:spPr>
          <a:xfrm flipV="1">
            <a:off x="0" y="6722532"/>
            <a:ext cx="9144000" cy="45719"/>
          </a:xfrm>
          <a:prstGeom prst="rect">
            <a:avLst/>
          </a:prstGeom>
          <a:solidFill>
            <a:srgbClr val="640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5" name="Espaço Reservado para Texto 5"/>
          <p:cNvSpPr>
            <a:spLocks noGrp="1"/>
          </p:cNvSpPr>
          <p:nvPr>
            <p:ph type="body" sz="quarter" idx="10" hasCustomPrompt="1"/>
          </p:nvPr>
        </p:nvSpPr>
        <p:spPr>
          <a:xfrm>
            <a:off x="628650" y="555449"/>
            <a:ext cx="8362950" cy="254000"/>
          </a:xfrm>
          <a:prstGeom prst="rect">
            <a:avLst/>
          </a:prstGeom>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grpSp>
        <p:nvGrpSpPr>
          <p:cNvPr id="26" name="Grupo 25"/>
          <p:cNvGrpSpPr/>
          <p:nvPr userDrawn="1"/>
        </p:nvGrpSpPr>
        <p:grpSpPr>
          <a:xfrm>
            <a:off x="56357" y="192270"/>
            <a:ext cx="515937" cy="302318"/>
            <a:chOff x="2786063" y="2514600"/>
            <a:chExt cx="2871788" cy="1682750"/>
          </a:xfrm>
          <a:solidFill>
            <a:srgbClr val="EF4A50"/>
          </a:solidFill>
        </p:grpSpPr>
        <p:sp>
          <p:nvSpPr>
            <p:cNvPr id="36"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Espaço Reservado para Texto 3"/>
          <p:cNvSpPr>
            <a:spLocks noGrp="1"/>
          </p:cNvSpPr>
          <p:nvPr>
            <p:ph type="body" sz="quarter" idx="11"/>
          </p:nvPr>
        </p:nvSpPr>
        <p:spPr>
          <a:xfrm>
            <a:off x="119063" y="1024466"/>
            <a:ext cx="8948737" cy="5338233"/>
          </a:xfrm>
          <a:prstGeom prst="rect">
            <a:avLst/>
          </a:prstGeom>
          <a:noFill/>
        </p:spPr>
        <p:txBody>
          <a:bodyPr tIns="180000" bIns="0"/>
          <a:lstStyle>
            <a:lvl1pPr>
              <a:defRPr lang="pt-BR" sz="1600" kern="1200" dirty="0">
                <a:solidFill>
                  <a:schemeClr val="bg2">
                    <a:lumMod val="25000"/>
                  </a:schemeClr>
                </a:solidFill>
                <a:latin typeface="+mn-lt"/>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23203989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C_título + caixa de texto (pequena superior)">
    <p:bg>
      <p:bgPr>
        <a:solidFill>
          <a:schemeClr val="bg1"/>
        </a:solidFill>
        <a:effectLst/>
      </p:bgPr>
    </p:bg>
    <p:spTree>
      <p:nvGrpSpPr>
        <p:cNvPr id="1" name=""/>
        <p:cNvGrpSpPr/>
        <p:nvPr/>
      </p:nvGrpSpPr>
      <p:grpSpPr>
        <a:xfrm>
          <a:off x="0" y="0"/>
          <a:ext cx="0" cy="0"/>
          <a:chOff x="0" y="0"/>
          <a:chExt cx="0" cy="0"/>
        </a:xfrm>
      </p:grpSpPr>
      <p:sp>
        <p:nvSpPr>
          <p:cNvPr id="33" name="Retângulo 32"/>
          <p:cNvSpPr/>
          <p:nvPr userDrawn="1"/>
        </p:nvSpPr>
        <p:spPr>
          <a:xfrm>
            <a:off x="0" y="6793652"/>
            <a:ext cx="9144000" cy="64348"/>
          </a:xfrm>
          <a:prstGeom prst="rect">
            <a:avLst/>
          </a:prstGeom>
          <a:solidFill>
            <a:srgbClr val="085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tângulo 33"/>
          <p:cNvSpPr/>
          <p:nvPr userDrawn="1"/>
        </p:nvSpPr>
        <p:spPr>
          <a:xfrm flipV="1">
            <a:off x="0" y="6747933"/>
            <a:ext cx="9144000" cy="45719"/>
          </a:xfrm>
          <a:prstGeom prst="rect">
            <a:avLst/>
          </a:prstGeom>
          <a:solidFill>
            <a:srgbClr val="0D3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tângulo 40"/>
          <p:cNvSpPr/>
          <p:nvPr userDrawn="1"/>
        </p:nvSpPr>
        <p:spPr>
          <a:xfrm>
            <a:off x="0" y="6793652"/>
            <a:ext cx="9144000" cy="64348"/>
          </a:xfrm>
          <a:prstGeom prst="rect">
            <a:avLst/>
          </a:prstGeom>
          <a:solidFill>
            <a:srgbClr val="085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tângulo 41"/>
          <p:cNvSpPr/>
          <p:nvPr userDrawn="1"/>
        </p:nvSpPr>
        <p:spPr>
          <a:xfrm flipV="1">
            <a:off x="0" y="6747933"/>
            <a:ext cx="9144000" cy="45719"/>
          </a:xfrm>
          <a:prstGeom prst="rect">
            <a:avLst/>
          </a:prstGeom>
          <a:solidFill>
            <a:srgbClr val="0D3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tângulo 42"/>
          <p:cNvSpPr/>
          <p:nvPr userDrawn="1"/>
        </p:nvSpPr>
        <p:spPr>
          <a:xfrm>
            <a:off x="0" y="6747933"/>
            <a:ext cx="9144000" cy="110067"/>
          </a:xfrm>
          <a:prstGeom prst="rect">
            <a:avLst/>
          </a:prstGeom>
          <a:solidFill>
            <a:srgbClr val="EF4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tângulo 43"/>
          <p:cNvSpPr/>
          <p:nvPr userDrawn="1"/>
        </p:nvSpPr>
        <p:spPr>
          <a:xfrm flipV="1">
            <a:off x="0" y="6722532"/>
            <a:ext cx="9144000" cy="45719"/>
          </a:xfrm>
          <a:prstGeom prst="rect">
            <a:avLst/>
          </a:prstGeom>
          <a:solidFill>
            <a:srgbClr val="640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grpSp>
        <p:nvGrpSpPr>
          <p:cNvPr id="25" name="Grupo 24"/>
          <p:cNvGrpSpPr/>
          <p:nvPr userDrawn="1"/>
        </p:nvGrpSpPr>
        <p:grpSpPr>
          <a:xfrm>
            <a:off x="56357" y="192270"/>
            <a:ext cx="515937" cy="302318"/>
            <a:chOff x="2786063" y="2514600"/>
            <a:chExt cx="2871788" cy="1682750"/>
          </a:xfrm>
          <a:solidFill>
            <a:srgbClr val="EF4A50"/>
          </a:solidFill>
        </p:grpSpPr>
        <p:sp>
          <p:nvSpPr>
            <p:cNvPr id="35"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 name="Espaço Reservado para Texto 3"/>
          <p:cNvSpPr>
            <a:spLocks noGrp="1"/>
          </p:cNvSpPr>
          <p:nvPr>
            <p:ph type="body" sz="quarter" idx="11"/>
          </p:nvPr>
        </p:nvSpPr>
        <p:spPr>
          <a:xfrm>
            <a:off x="119063" y="736428"/>
            <a:ext cx="8948737" cy="2210270"/>
          </a:xfrm>
          <a:prstGeom prst="rect">
            <a:avLst/>
          </a:prstGeom>
          <a:no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27372067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IC_título + subtítulo + caixa de texto (pequena superior)">
    <p:bg>
      <p:bgPr>
        <a:solidFill>
          <a:schemeClr val="bg1"/>
        </a:solidFill>
        <a:effectLst/>
      </p:bgPr>
    </p:bg>
    <p:spTree>
      <p:nvGrpSpPr>
        <p:cNvPr id="1" name=""/>
        <p:cNvGrpSpPr/>
        <p:nvPr/>
      </p:nvGrpSpPr>
      <p:grpSpPr>
        <a:xfrm>
          <a:off x="0" y="0"/>
          <a:ext cx="0" cy="0"/>
          <a:chOff x="0" y="0"/>
          <a:chExt cx="0" cy="0"/>
        </a:xfrm>
      </p:grpSpPr>
      <p:sp>
        <p:nvSpPr>
          <p:cNvPr id="34" name="Retângulo 33"/>
          <p:cNvSpPr/>
          <p:nvPr userDrawn="1"/>
        </p:nvSpPr>
        <p:spPr>
          <a:xfrm>
            <a:off x="0" y="6793652"/>
            <a:ext cx="9144000" cy="64348"/>
          </a:xfrm>
          <a:prstGeom prst="rect">
            <a:avLst/>
          </a:prstGeom>
          <a:solidFill>
            <a:srgbClr val="085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tângulo 34"/>
          <p:cNvSpPr/>
          <p:nvPr userDrawn="1"/>
        </p:nvSpPr>
        <p:spPr>
          <a:xfrm flipV="1">
            <a:off x="0" y="6747933"/>
            <a:ext cx="9144000" cy="45719"/>
          </a:xfrm>
          <a:prstGeom prst="rect">
            <a:avLst/>
          </a:prstGeom>
          <a:solidFill>
            <a:srgbClr val="0D3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tângulo 41"/>
          <p:cNvSpPr/>
          <p:nvPr userDrawn="1"/>
        </p:nvSpPr>
        <p:spPr>
          <a:xfrm>
            <a:off x="0" y="6793652"/>
            <a:ext cx="9144000" cy="64348"/>
          </a:xfrm>
          <a:prstGeom prst="rect">
            <a:avLst/>
          </a:prstGeom>
          <a:solidFill>
            <a:srgbClr val="085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tângulo 42"/>
          <p:cNvSpPr/>
          <p:nvPr userDrawn="1"/>
        </p:nvSpPr>
        <p:spPr>
          <a:xfrm flipV="1">
            <a:off x="0" y="6747933"/>
            <a:ext cx="9144000" cy="45719"/>
          </a:xfrm>
          <a:prstGeom prst="rect">
            <a:avLst/>
          </a:prstGeom>
          <a:solidFill>
            <a:srgbClr val="0D3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tângulo 43"/>
          <p:cNvSpPr/>
          <p:nvPr userDrawn="1"/>
        </p:nvSpPr>
        <p:spPr>
          <a:xfrm>
            <a:off x="0" y="6747933"/>
            <a:ext cx="9144000" cy="110067"/>
          </a:xfrm>
          <a:prstGeom prst="rect">
            <a:avLst/>
          </a:prstGeom>
          <a:solidFill>
            <a:srgbClr val="EF4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tângulo 44"/>
          <p:cNvSpPr/>
          <p:nvPr userDrawn="1"/>
        </p:nvSpPr>
        <p:spPr>
          <a:xfrm flipV="1">
            <a:off x="0" y="6722532"/>
            <a:ext cx="9144000" cy="45719"/>
          </a:xfrm>
          <a:prstGeom prst="rect">
            <a:avLst/>
          </a:prstGeom>
          <a:solidFill>
            <a:srgbClr val="640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hasCustomPrompt="1"/>
          </p:nvPr>
        </p:nvSpPr>
        <p:spPr>
          <a:xfrm>
            <a:off x="628650" y="555449"/>
            <a:ext cx="8362950" cy="254000"/>
          </a:xfrm>
          <a:prstGeom prst="rect">
            <a:avLst/>
          </a:prstGeom>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grpSp>
        <p:nvGrpSpPr>
          <p:cNvPr id="26" name="Grupo 25"/>
          <p:cNvGrpSpPr/>
          <p:nvPr userDrawn="1"/>
        </p:nvGrpSpPr>
        <p:grpSpPr>
          <a:xfrm>
            <a:off x="56357" y="192270"/>
            <a:ext cx="515937" cy="302318"/>
            <a:chOff x="2786063" y="2514600"/>
            <a:chExt cx="2871788" cy="1682750"/>
          </a:xfrm>
          <a:solidFill>
            <a:srgbClr val="EF4A50"/>
          </a:solidFill>
        </p:grpSpPr>
        <p:sp>
          <p:nvSpPr>
            <p:cNvPr id="36"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Espaço Reservado para Texto 3"/>
          <p:cNvSpPr>
            <a:spLocks noGrp="1"/>
          </p:cNvSpPr>
          <p:nvPr>
            <p:ph type="body" sz="quarter" idx="11"/>
          </p:nvPr>
        </p:nvSpPr>
        <p:spPr>
          <a:xfrm>
            <a:off x="119063" y="1091403"/>
            <a:ext cx="8948737" cy="2210270"/>
          </a:xfrm>
          <a:prstGeom prst="rect">
            <a:avLst/>
          </a:prstGeom>
          <a:no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37003231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C_título + caixa de texto (grande)">
    <p:bg>
      <p:bgPr>
        <a:solidFill>
          <a:schemeClr val="bg1"/>
        </a:solidFill>
        <a:effectLst/>
      </p:bgPr>
    </p:bg>
    <p:spTree>
      <p:nvGrpSpPr>
        <p:cNvPr id="1" name=""/>
        <p:cNvGrpSpPr/>
        <p:nvPr/>
      </p:nvGrpSpPr>
      <p:grpSpPr>
        <a:xfrm>
          <a:off x="0" y="0"/>
          <a:ext cx="0" cy="0"/>
          <a:chOff x="0" y="0"/>
          <a:chExt cx="0" cy="0"/>
        </a:xfrm>
      </p:grpSpPr>
      <p:sp>
        <p:nvSpPr>
          <p:cNvPr id="37" name="Retângulo 36"/>
          <p:cNvSpPr/>
          <p:nvPr userDrawn="1"/>
        </p:nvSpPr>
        <p:spPr>
          <a:xfrm>
            <a:off x="0" y="1"/>
            <a:ext cx="9143999" cy="685799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3" name="Retângulo 42"/>
          <p:cNvSpPr/>
          <p:nvPr userDrawn="1"/>
        </p:nvSpPr>
        <p:spPr>
          <a:xfrm>
            <a:off x="0" y="-5"/>
            <a:ext cx="9143999" cy="6858005"/>
          </a:xfrm>
          <a:prstGeom prst="rect">
            <a:avLst/>
          </a:prstGeom>
          <a:solidFill>
            <a:srgbClr val="840C0C">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Retângulo 22"/>
          <p:cNvSpPr/>
          <p:nvPr userDrawn="1"/>
        </p:nvSpPr>
        <p:spPr>
          <a:xfrm>
            <a:off x="0" y="6747933"/>
            <a:ext cx="9144000" cy="110067"/>
          </a:xfrm>
          <a:prstGeom prst="rect">
            <a:avLst/>
          </a:prstGeom>
          <a:solidFill>
            <a:srgbClr val="EF4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Retângulo 23"/>
          <p:cNvSpPr/>
          <p:nvPr userDrawn="1"/>
        </p:nvSpPr>
        <p:spPr>
          <a:xfrm flipV="1">
            <a:off x="0" y="6722532"/>
            <a:ext cx="9144000" cy="45719"/>
          </a:xfrm>
          <a:prstGeom prst="rect">
            <a:avLst/>
          </a:prstGeom>
          <a:solidFill>
            <a:srgbClr val="640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Título 5"/>
          <p:cNvSpPr>
            <a:spLocks noGrp="1"/>
          </p:cNvSpPr>
          <p:nvPr>
            <p:ph type="title"/>
          </p:nvPr>
        </p:nvSpPr>
        <p:spPr>
          <a:xfrm>
            <a:off x="628650" y="170392"/>
            <a:ext cx="8362950" cy="346075"/>
          </a:xfrm>
          <a:prstGeom prst="rect">
            <a:avLst/>
          </a:prstGeom>
          <a:solidFill>
            <a:srgbClr val="EBEBEB"/>
          </a:solidFill>
        </p:spPr>
        <p:txBody>
          <a:bodyPr anchor="ctr"/>
          <a:lstStyle>
            <a:lvl1pPr algn="l">
              <a:defRPr sz="1800" b="1">
                <a:solidFill>
                  <a:schemeClr val="tx1"/>
                </a:solidFill>
              </a:defRPr>
            </a:lvl1pPr>
          </a:lstStyle>
          <a:p>
            <a:r>
              <a:rPr lang="pt-BR" dirty="0"/>
              <a:t>Clique para editar o título mestre</a:t>
            </a:r>
          </a:p>
        </p:txBody>
      </p:sp>
      <p:sp>
        <p:nvSpPr>
          <p:cNvPr id="4" name="Espaço Reservado para Texto 3"/>
          <p:cNvSpPr>
            <a:spLocks noGrp="1"/>
          </p:cNvSpPr>
          <p:nvPr>
            <p:ph type="body" sz="quarter" idx="10"/>
          </p:nvPr>
        </p:nvSpPr>
        <p:spPr>
          <a:xfrm>
            <a:off x="97632" y="778798"/>
            <a:ext cx="8948737" cy="5618162"/>
          </a:xfrm>
          <a:prstGeom prst="rect">
            <a:avLst/>
          </a:prstGeom>
          <a:solidFill>
            <a:schemeClr val="bg1">
              <a:alpha val="91000"/>
            </a:schemeClr>
          </a:solid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
        <p:nvSpPr>
          <p:cNvPr id="42" name="CaixaDeTexto 41"/>
          <p:cNvSpPr txBox="1"/>
          <p:nvPr userDrawn="1"/>
        </p:nvSpPr>
        <p:spPr>
          <a:xfrm>
            <a:off x="8548483" y="6396960"/>
            <a:ext cx="441146" cy="276999"/>
          </a:xfrm>
          <a:prstGeom prst="rect">
            <a:avLst/>
          </a:prstGeom>
          <a:noFill/>
        </p:spPr>
        <p:txBody>
          <a:bodyPr wrap="none" rtlCol="0">
            <a:spAutoFit/>
          </a:bodyPr>
          <a:lstStyle/>
          <a:p>
            <a:pPr algn="ctr"/>
            <a:fld id="{75BF0A3F-CB54-4FB8-9884-125A104AC1B6}" type="slidenum">
              <a:rPr lang="pt-BR" sz="1200" b="1" smtClean="0">
                <a:solidFill>
                  <a:srgbClr val="EB8238"/>
                </a:solidFill>
              </a:rPr>
              <a:pPr algn="ctr"/>
              <a:t>‹nº›</a:t>
            </a:fld>
            <a:endParaRPr lang="pt-BR" sz="1200" b="1">
              <a:solidFill>
                <a:srgbClr val="EB8238"/>
              </a:solidFill>
            </a:endParaRPr>
          </a:p>
        </p:txBody>
      </p:sp>
      <p:grpSp>
        <p:nvGrpSpPr>
          <p:cNvPr id="25" name="Grupo 24"/>
          <p:cNvGrpSpPr/>
          <p:nvPr userDrawn="1"/>
        </p:nvGrpSpPr>
        <p:grpSpPr>
          <a:xfrm>
            <a:off x="56357" y="192270"/>
            <a:ext cx="515937" cy="302318"/>
            <a:chOff x="2786063" y="2514600"/>
            <a:chExt cx="2871788" cy="1682750"/>
          </a:xfrm>
          <a:solidFill>
            <a:srgbClr val="EF4A50"/>
          </a:solidFill>
        </p:grpSpPr>
        <p:sp>
          <p:nvSpPr>
            <p:cNvPr id="34"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5"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6"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8"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0"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1"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Tree>
    <p:extLst>
      <p:ext uri="{BB962C8B-B14F-4D97-AF65-F5344CB8AC3E}">
        <p14:creationId xmlns:p14="http://schemas.microsoft.com/office/powerpoint/2010/main" val="21395339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C_título + subtítulo + caixa de texto (grande)">
    <p:bg>
      <p:bgPr>
        <a:solidFill>
          <a:schemeClr val="bg1"/>
        </a:solidFill>
        <a:effectLst/>
      </p:bgPr>
    </p:bg>
    <p:spTree>
      <p:nvGrpSpPr>
        <p:cNvPr id="1" name=""/>
        <p:cNvGrpSpPr/>
        <p:nvPr/>
      </p:nvGrpSpPr>
      <p:grpSpPr>
        <a:xfrm>
          <a:off x="0" y="0"/>
          <a:ext cx="0" cy="0"/>
          <a:chOff x="0" y="0"/>
          <a:chExt cx="0" cy="0"/>
        </a:xfrm>
      </p:grpSpPr>
      <p:sp>
        <p:nvSpPr>
          <p:cNvPr id="20" name="Retângulo 19"/>
          <p:cNvSpPr/>
          <p:nvPr userDrawn="1"/>
        </p:nvSpPr>
        <p:spPr>
          <a:xfrm>
            <a:off x="0" y="1"/>
            <a:ext cx="9143999" cy="685799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20"/>
          <p:cNvSpPr/>
          <p:nvPr userDrawn="1"/>
        </p:nvSpPr>
        <p:spPr>
          <a:xfrm>
            <a:off x="0" y="6747933"/>
            <a:ext cx="9144000" cy="110067"/>
          </a:xfrm>
          <a:prstGeom prst="rect">
            <a:avLst/>
          </a:prstGeom>
          <a:solidFill>
            <a:srgbClr val="EF4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Retângulo 21"/>
          <p:cNvSpPr/>
          <p:nvPr userDrawn="1"/>
        </p:nvSpPr>
        <p:spPr>
          <a:xfrm flipV="1">
            <a:off x="0" y="6722532"/>
            <a:ext cx="9144000" cy="45719"/>
          </a:xfrm>
          <a:prstGeom prst="rect">
            <a:avLst/>
          </a:prstGeom>
          <a:solidFill>
            <a:srgbClr val="640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3" name="Grupo 22"/>
          <p:cNvGrpSpPr/>
          <p:nvPr userDrawn="1"/>
        </p:nvGrpSpPr>
        <p:grpSpPr>
          <a:xfrm>
            <a:off x="56357" y="192270"/>
            <a:ext cx="515937" cy="302318"/>
            <a:chOff x="2786063" y="2514600"/>
            <a:chExt cx="2871788" cy="1682750"/>
          </a:xfrm>
          <a:solidFill>
            <a:srgbClr val="EF4A50"/>
          </a:solidFill>
        </p:grpSpPr>
        <p:sp>
          <p:nvSpPr>
            <p:cNvPr id="24"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5"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6"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8"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9"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2"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5" name="Espaço Reservado para Texto 5"/>
          <p:cNvSpPr>
            <a:spLocks noGrp="1"/>
          </p:cNvSpPr>
          <p:nvPr>
            <p:ph type="body" sz="quarter" idx="10" hasCustomPrompt="1"/>
          </p:nvPr>
        </p:nvSpPr>
        <p:spPr>
          <a:xfrm>
            <a:off x="628650" y="555449"/>
            <a:ext cx="8362950" cy="254000"/>
          </a:xfrm>
          <a:prstGeom prst="rect">
            <a:avLst/>
          </a:prstGeom>
          <a:solidFill>
            <a:srgbClr val="EBEBEB"/>
          </a:solidFill>
        </p:spPr>
        <p:txBody>
          <a:bodyPr/>
          <a:lstStyle>
            <a:lvl1pPr marL="0" indent="0">
              <a:buNone/>
              <a:defRPr sz="1400" b="0">
                <a:solidFill>
                  <a:schemeClr val="tx1">
                    <a:lumMod val="95000"/>
                    <a:lumOff val="5000"/>
                  </a:schemeClr>
                </a:solidFill>
              </a:defRPr>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
        <p:nvSpPr>
          <p:cNvPr id="30" name="CaixaDeTexto 29"/>
          <p:cNvSpPr txBox="1"/>
          <p:nvPr userDrawn="1"/>
        </p:nvSpPr>
        <p:spPr>
          <a:xfrm>
            <a:off x="8548483" y="6396960"/>
            <a:ext cx="441146" cy="276999"/>
          </a:xfrm>
          <a:prstGeom prst="rect">
            <a:avLst/>
          </a:prstGeom>
          <a:noFill/>
        </p:spPr>
        <p:txBody>
          <a:bodyPr wrap="none" rtlCol="0">
            <a:spAutoFit/>
          </a:bodyPr>
          <a:lstStyle/>
          <a:p>
            <a:pPr algn="ctr"/>
            <a:fld id="{75BF0A3F-CB54-4FB8-9884-125A104AC1B6}" type="slidenum">
              <a:rPr lang="pt-BR" sz="1200" b="1" smtClean="0">
                <a:solidFill>
                  <a:srgbClr val="EB8238"/>
                </a:solidFill>
              </a:rPr>
              <a:pPr algn="ctr"/>
              <a:t>‹nº›</a:t>
            </a:fld>
            <a:endParaRPr lang="pt-BR" sz="1200" b="1">
              <a:solidFill>
                <a:srgbClr val="EB8238"/>
              </a:solidFill>
            </a:endParaRPr>
          </a:p>
        </p:txBody>
      </p:sp>
      <p:sp>
        <p:nvSpPr>
          <p:cNvPr id="31" name="Espaço Reservado para Texto 3"/>
          <p:cNvSpPr>
            <a:spLocks noGrp="1"/>
          </p:cNvSpPr>
          <p:nvPr>
            <p:ph type="body" sz="quarter" idx="11"/>
          </p:nvPr>
        </p:nvSpPr>
        <p:spPr>
          <a:xfrm>
            <a:off x="97632" y="956733"/>
            <a:ext cx="8948737" cy="5405967"/>
          </a:xfrm>
          <a:prstGeom prst="rect">
            <a:avLst/>
          </a:prstGeom>
          <a:solidFill>
            <a:schemeClr val="bg1">
              <a:alpha val="91000"/>
            </a:schemeClr>
          </a:solid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
        <p:nvSpPr>
          <p:cNvPr id="32" name="Título 5"/>
          <p:cNvSpPr>
            <a:spLocks noGrp="1"/>
          </p:cNvSpPr>
          <p:nvPr>
            <p:ph type="title"/>
          </p:nvPr>
        </p:nvSpPr>
        <p:spPr>
          <a:xfrm>
            <a:off x="628650" y="170392"/>
            <a:ext cx="8362950" cy="346075"/>
          </a:xfrm>
          <a:prstGeom prst="rect">
            <a:avLst/>
          </a:prstGeom>
          <a:solidFill>
            <a:srgbClr val="EBEBEB"/>
          </a:solidFill>
        </p:spPr>
        <p:txBody>
          <a:bodyPr anchor="ctr"/>
          <a:lstStyle>
            <a:lvl1pPr algn="l">
              <a:defRPr sz="1800" b="1">
                <a:solidFill>
                  <a:schemeClr val="tx1"/>
                </a:solidFill>
              </a:defRPr>
            </a:lvl1pPr>
          </a:lstStyle>
          <a:p>
            <a:r>
              <a:rPr lang="pt-BR" dirty="0"/>
              <a:t>Clique para editar o título mestre</a:t>
            </a:r>
          </a:p>
        </p:txBody>
      </p:sp>
    </p:spTree>
    <p:extLst>
      <p:ext uri="{BB962C8B-B14F-4D97-AF65-F5344CB8AC3E}">
        <p14:creationId xmlns:p14="http://schemas.microsoft.com/office/powerpoint/2010/main" val="28974945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C__título + caixa de texto (pequena superior)">
    <p:bg>
      <p:bgPr>
        <a:solidFill>
          <a:schemeClr val="bg1"/>
        </a:solidFill>
        <a:effectLst/>
      </p:bgPr>
    </p:bg>
    <p:spTree>
      <p:nvGrpSpPr>
        <p:cNvPr id="1" name=""/>
        <p:cNvGrpSpPr/>
        <p:nvPr/>
      </p:nvGrpSpPr>
      <p:grpSpPr>
        <a:xfrm>
          <a:off x="0" y="0"/>
          <a:ext cx="0" cy="0"/>
          <a:chOff x="0" y="0"/>
          <a:chExt cx="0" cy="0"/>
        </a:xfrm>
      </p:grpSpPr>
      <p:sp>
        <p:nvSpPr>
          <p:cNvPr id="37" name="Retângulo 36"/>
          <p:cNvSpPr/>
          <p:nvPr userDrawn="1"/>
        </p:nvSpPr>
        <p:spPr>
          <a:xfrm>
            <a:off x="0" y="1"/>
            <a:ext cx="9143999" cy="685799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16"/>
          <p:cNvSpPr/>
          <p:nvPr userDrawn="1"/>
        </p:nvSpPr>
        <p:spPr>
          <a:xfrm>
            <a:off x="0" y="-5"/>
            <a:ext cx="9143999" cy="6858005"/>
          </a:xfrm>
          <a:prstGeom prst="rect">
            <a:avLst/>
          </a:prstGeom>
          <a:solidFill>
            <a:srgbClr val="840C0C">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Retângulo 22"/>
          <p:cNvSpPr/>
          <p:nvPr userDrawn="1"/>
        </p:nvSpPr>
        <p:spPr>
          <a:xfrm>
            <a:off x="0" y="6747933"/>
            <a:ext cx="9144000" cy="110067"/>
          </a:xfrm>
          <a:prstGeom prst="rect">
            <a:avLst/>
          </a:prstGeom>
          <a:solidFill>
            <a:srgbClr val="EF4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Retângulo 23"/>
          <p:cNvSpPr/>
          <p:nvPr userDrawn="1"/>
        </p:nvSpPr>
        <p:spPr>
          <a:xfrm flipV="1">
            <a:off x="0" y="6722532"/>
            <a:ext cx="9144000" cy="45719"/>
          </a:xfrm>
          <a:prstGeom prst="rect">
            <a:avLst/>
          </a:prstGeom>
          <a:solidFill>
            <a:srgbClr val="640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Título 5"/>
          <p:cNvSpPr>
            <a:spLocks noGrp="1"/>
          </p:cNvSpPr>
          <p:nvPr>
            <p:ph type="title"/>
          </p:nvPr>
        </p:nvSpPr>
        <p:spPr>
          <a:xfrm>
            <a:off x="628650" y="170392"/>
            <a:ext cx="8362950" cy="346075"/>
          </a:xfrm>
          <a:prstGeom prst="rect">
            <a:avLst/>
          </a:prstGeom>
          <a:solidFill>
            <a:srgbClr val="EBEBEB"/>
          </a:solidFill>
        </p:spPr>
        <p:txBody>
          <a:bodyPr anchor="ctr"/>
          <a:lstStyle>
            <a:lvl1pPr algn="l">
              <a:defRPr sz="1800" b="1">
                <a:solidFill>
                  <a:schemeClr val="tx1"/>
                </a:solidFill>
              </a:defRPr>
            </a:lvl1pPr>
          </a:lstStyle>
          <a:p>
            <a:r>
              <a:rPr lang="pt-BR" dirty="0"/>
              <a:t>Clique para editar o título mestre</a:t>
            </a:r>
          </a:p>
        </p:txBody>
      </p:sp>
      <p:sp>
        <p:nvSpPr>
          <p:cNvPr id="42" name="CaixaDeTexto 41"/>
          <p:cNvSpPr txBox="1"/>
          <p:nvPr userDrawn="1"/>
        </p:nvSpPr>
        <p:spPr>
          <a:xfrm>
            <a:off x="8548483" y="6396960"/>
            <a:ext cx="441146" cy="276999"/>
          </a:xfrm>
          <a:prstGeom prst="rect">
            <a:avLst/>
          </a:prstGeom>
          <a:noFill/>
        </p:spPr>
        <p:txBody>
          <a:bodyPr wrap="none" rtlCol="0">
            <a:spAutoFit/>
          </a:bodyPr>
          <a:lstStyle/>
          <a:p>
            <a:pPr algn="ctr"/>
            <a:fld id="{75BF0A3F-CB54-4FB8-9884-125A104AC1B6}" type="slidenum">
              <a:rPr lang="pt-BR" sz="1200" b="1" smtClean="0">
                <a:solidFill>
                  <a:srgbClr val="EB8238"/>
                </a:solidFill>
              </a:rPr>
              <a:pPr algn="ctr"/>
              <a:t>‹nº›</a:t>
            </a:fld>
            <a:endParaRPr lang="pt-BR" sz="1200" b="1">
              <a:solidFill>
                <a:srgbClr val="EB8238"/>
              </a:solidFill>
            </a:endParaRPr>
          </a:p>
        </p:txBody>
      </p:sp>
      <p:grpSp>
        <p:nvGrpSpPr>
          <p:cNvPr id="25" name="Grupo 24"/>
          <p:cNvGrpSpPr/>
          <p:nvPr userDrawn="1"/>
        </p:nvGrpSpPr>
        <p:grpSpPr>
          <a:xfrm>
            <a:off x="56357" y="192270"/>
            <a:ext cx="515937" cy="302318"/>
            <a:chOff x="2786063" y="2514600"/>
            <a:chExt cx="2871788" cy="1682750"/>
          </a:xfrm>
          <a:solidFill>
            <a:srgbClr val="EF4A50"/>
          </a:solidFill>
        </p:grpSpPr>
        <p:sp>
          <p:nvSpPr>
            <p:cNvPr id="34"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5"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6"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8"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0"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1"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16" name="Espaço Reservado para Texto 3"/>
          <p:cNvSpPr>
            <a:spLocks noGrp="1"/>
          </p:cNvSpPr>
          <p:nvPr>
            <p:ph type="body" sz="quarter" idx="11"/>
          </p:nvPr>
        </p:nvSpPr>
        <p:spPr>
          <a:xfrm>
            <a:off x="97632" y="736428"/>
            <a:ext cx="8948737" cy="2210270"/>
          </a:xfrm>
          <a:prstGeom prst="rect">
            <a:avLst/>
          </a:prstGeom>
          <a:solidFill>
            <a:schemeClr val="bg1">
              <a:alpha val="91000"/>
            </a:schemeClr>
          </a:solid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3457873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C_título + subtítulo + caixa de texto (pequena superior)">
    <p:bg>
      <p:bgPr>
        <a:solidFill>
          <a:schemeClr val="bg1"/>
        </a:solidFill>
        <a:effectLst/>
      </p:bgPr>
    </p:bg>
    <p:spTree>
      <p:nvGrpSpPr>
        <p:cNvPr id="1" name=""/>
        <p:cNvGrpSpPr/>
        <p:nvPr/>
      </p:nvGrpSpPr>
      <p:grpSpPr>
        <a:xfrm>
          <a:off x="0" y="0"/>
          <a:ext cx="0" cy="0"/>
          <a:chOff x="0" y="0"/>
          <a:chExt cx="0" cy="0"/>
        </a:xfrm>
      </p:grpSpPr>
      <p:sp>
        <p:nvSpPr>
          <p:cNvPr id="20" name="Retângulo 19"/>
          <p:cNvSpPr/>
          <p:nvPr userDrawn="1"/>
        </p:nvSpPr>
        <p:spPr>
          <a:xfrm>
            <a:off x="0" y="1"/>
            <a:ext cx="9143999" cy="685799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17"/>
          <p:cNvSpPr/>
          <p:nvPr userDrawn="1"/>
        </p:nvSpPr>
        <p:spPr>
          <a:xfrm>
            <a:off x="0" y="-5"/>
            <a:ext cx="9143999" cy="6858005"/>
          </a:xfrm>
          <a:prstGeom prst="rect">
            <a:avLst/>
          </a:prstGeom>
          <a:solidFill>
            <a:srgbClr val="840C0C">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20"/>
          <p:cNvSpPr/>
          <p:nvPr userDrawn="1"/>
        </p:nvSpPr>
        <p:spPr>
          <a:xfrm>
            <a:off x="0" y="6747933"/>
            <a:ext cx="9144000" cy="110067"/>
          </a:xfrm>
          <a:prstGeom prst="rect">
            <a:avLst/>
          </a:prstGeom>
          <a:solidFill>
            <a:srgbClr val="EF4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Retângulo 21"/>
          <p:cNvSpPr/>
          <p:nvPr userDrawn="1"/>
        </p:nvSpPr>
        <p:spPr>
          <a:xfrm flipV="1">
            <a:off x="0" y="6722532"/>
            <a:ext cx="9144000" cy="45719"/>
          </a:xfrm>
          <a:prstGeom prst="rect">
            <a:avLst/>
          </a:prstGeom>
          <a:solidFill>
            <a:srgbClr val="640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3" name="Grupo 22"/>
          <p:cNvGrpSpPr/>
          <p:nvPr userDrawn="1"/>
        </p:nvGrpSpPr>
        <p:grpSpPr>
          <a:xfrm>
            <a:off x="56357" y="192270"/>
            <a:ext cx="515937" cy="302318"/>
            <a:chOff x="2786063" y="2514600"/>
            <a:chExt cx="2871788" cy="1682750"/>
          </a:xfrm>
          <a:solidFill>
            <a:srgbClr val="EF4A50"/>
          </a:solidFill>
        </p:grpSpPr>
        <p:sp>
          <p:nvSpPr>
            <p:cNvPr id="24"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5"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6"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8"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9"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2"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5" name="Espaço Reservado para Texto 5"/>
          <p:cNvSpPr>
            <a:spLocks noGrp="1"/>
          </p:cNvSpPr>
          <p:nvPr>
            <p:ph type="body" sz="quarter" idx="10" hasCustomPrompt="1"/>
          </p:nvPr>
        </p:nvSpPr>
        <p:spPr>
          <a:xfrm>
            <a:off x="628650" y="555449"/>
            <a:ext cx="8362950" cy="254000"/>
          </a:xfrm>
          <a:prstGeom prst="rect">
            <a:avLst/>
          </a:prstGeom>
          <a:solidFill>
            <a:srgbClr val="EBEBEB"/>
          </a:solidFill>
        </p:spPr>
        <p:txBody>
          <a:bodyPr/>
          <a:lstStyle>
            <a:lvl1pPr marL="0" indent="0">
              <a:buNone/>
              <a:defRPr sz="1400" b="0">
                <a:solidFill>
                  <a:schemeClr val="tx1">
                    <a:lumMod val="95000"/>
                    <a:lumOff val="5000"/>
                  </a:schemeClr>
                </a:solidFill>
              </a:defRPr>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
        <p:nvSpPr>
          <p:cNvPr id="30" name="CaixaDeTexto 29"/>
          <p:cNvSpPr txBox="1"/>
          <p:nvPr userDrawn="1"/>
        </p:nvSpPr>
        <p:spPr>
          <a:xfrm>
            <a:off x="8548483" y="6396960"/>
            <a:ext cx="441146" cy="276999"/>
          </a:xfrm>
          <a:prstGeom prst="rect">
            <a:avLst/>
          </a:prstGeom>
          <a:noFill/>
        </p:spPr>
        <p:txBody>
          <a:bodyPr wrap="none" rtlCol="0">
            <a:spAutoFit/>
          </a:bodyPr>
          <a:lstStyle/>
          <a:p>
            <a:pPr algn="ctr"/>
            <a:fld id="{75BF0A3F-CB54-4FB8-9884-125A104AC1B6}" type="slidenum">
              <a:rPr lang="pt-BR" sz="1200" b="1" smtClean="0">
                <a:solidFill>
                  <a:srgbClr val="EB8238"/>
                </a:solidFill>
              </a:rPr>
              <a:pPr algn="ctr"/>
              <a:t>‹nº›</a:t>
            </a:fld>
            <a:endParaRPr lang="pt-BR" sz="1200" b="1">
              <a:solidFill>
                <a:srgbClr val="EB8238"/>
              </a:solidFill>
            </a:endParaRPr>
          </a:p>
        </p:txBody>
      </p:sp>
      <p:sp>
        <p:nvSpPr>
          <p:cNvPr id="32" name="Título 5"/>
          <p:cNvSpPr>
            <a:spLocks noGrp="1"/>
          </p:cNvSpPr>
          <p:nvPr>
            <p:ph type="title"/>
          </p:nvPr>
        </p:nvSpPr>
        <p:spPr>
          <a:xfrm>
            <a:off x="628650" y="170392"/>
            <a:ext cx="8362950" cy="346075"/>
          </a:xfrm>
          <a:prstGeom prst="rect">
            <a:avLst/>
          </a:prstGeom>
          <a:solidFill>
            <a:srgbClr val="EBEBEB"/>
          </a:solidFill>
        </p:spPr>
        <p:txBody>
          <a:bodyPr anchor="ctr"/>
          <a:lstStyle>
            <a:lvl1pPr algn="l">
              <a:defRPr sz="1800" b="1">
                <a:solidFill>
                  <a:schemeClr val="tx1"/>
                </a:solidFill>
              </a:defRPr>
            </a:lvl1pPr>
          </a:lstStyle>
          <a:p>
            <a:r>
              <a:rPr lang="pt-BR" dirty="0"/>
              <a:t>Clique para editar o título mestre</a:t>
            </a:r>
          </a:p>
        </p:txBody>
      </p:sp>
      <p:sp>
        <p:nvSpPr>
          <p:cNvPr id="17" name="Espaço Reservado para Texto 3"/>
          <p:cNvSpPr>
            <a:spLocks noGrp="1"/>
          </p:cNvSpPr>
          <p:nvPr>
            <p:ph type="body" sz="quarter" idx="11"/>
          </p:nvPr>
        </p:nvSpPr>
        <p:spPr>
          <a:xfrm>
            <a:off x="97632" y="969981"/>
            <a:ext cx="8948737" cy="2210270"/>
          </a:xfrm>
          <a:prstGeom prst="rect">
            <a:avLst/>
          </a:prstGeom>
          <a:solidFill>
            <a:schemeClr val="bg1">
              <a:alpha val="91000"/>
            </a:schemeClr>
          </a:solid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35631391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ransição - FT">
    <p:bg>
      <p:bgPr>
        <a:pattFill prst="narVert">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124" name="Freeform 5"/>
          <p:cNvSpPr>
            <a:spLocks noEditPoints="1"/>
          </p:cNvSpPr>
          <p:nvPr userDrawn="1"/>
        </p:nvSpPr>
        <p:spPr bwMode="auto">
          <a:xfrm>
            <a:off x="-1588" y="3888088"/>
            <a:ext cx="9144000" cy="2835275"/>
          </a:xfrm>
          <a:custGeom>
            <a:avLst/>
            <a:gdLst>
              <a:gd name="T0" fmla="*/ 2358 w 9603"/>
              <a:gd name="T1" fmla="*/ 542 h 2976"/>
              <a:gd name="T2" fmla="*/ 7067 w 9603"/>
              <a:gd name="T3" fmla="*/ 542 h 2976"/>
              <a:gd name="T4" fmla="*/ 6883 w 9603"/>
              <a:gd name="T5" fmla="*/ 293 h 2976"/>
              <a:gd name="T6" fmla="*/ 7700 w 9603"/>
              <a:gd name="T7" fmla="*/ 999 h 2976"/>
              <a:gd name="T8" fmla="*/ 8424 w 9603"/>
              <a:gd name="T9" fmla="*/ 1103 h 2976"/>
              <a:gd name="T10" fmla="*/ 6700 w 9603"/>
              <a:gd name="T11" fmla="*/ 775 h 2976"/>
              <a:gd name="T12" fmla="*/ 5869 w 9603"/>
              <a:gd name="T13" fmla="*/ 382 h 2976"/>
              <a:gd name="T14" fmla="*/ 6695 w 9603"/>
              <a:gd name="T15" fmla="*/ 92 h 2976"/>
              <a:gd name="T16" fmla="*/ 5061 w 9603"/>
              <a:gd name="T17" fmla="*/ 772 h 2976"/>
              <a:gd name="T18" fmla="*/ 6613 w 9603"/>
              <a:gd name="T19" fmla="*/ 974 h 2976"/>
              <a:gd name="T20" fmla="*/ 6159 w 9603"/>
              <a:gd name="T21" fmla="*/ 790 h 2976"/>
              <a:gd name="T22" fmla="*/ 5613 w 9603"/>
              <a:gd name="T23" fmla="*/ 1133 h 2976"/>
              <a:gd name="T24" fmla="*/ 5254 w 9603"/>
              <a:gd name="T25" fmla="*/ 1285 h 2976"/>
              <a:gd name="T26" fmla="*/ 4710 w 9603"/>
              <a:gd name="T27" fmla="*/ 711 h 2976"/>
              <a:gd name="T28" fmla="*/ 4256 w 9603"/>
              <a:gd name="T29" fmla="*/ 1216 h 2976"/>
              <a:gd name="T30" fmla="*/ 3806 w 9603"/>
              <a:gd name="T31" fmla="*/ 1285 h 2976"/>
              <a:gd name="T32" fmla="*/ 3349 w 9603"/>
              <a:gd name="T33" fmla="*/ 710 h 2976"/>
              <a:gd name="T34" fmla="*/ 2896 w 9603"/>
              <a:gd name="T35" fmla="*/ 1268 h 2976"/>
              <a:gd name="T36" fmla="*/ 2350 w 9603"/>
              <a:gd name="T37" fmla="*/ 1333 h 2976"/>
              <a:gd name="T38" fmla="*/ 1995 w 9603"/>
              <a:gd name="T39" fmla="*/ 1066 h 2976"/>
              <a:gd name="T40" fmla="*/ 1449 w 9603"/>
              <a:gd name="T41" fmla="*/ 711 h 2976"/>
              <a:gd name="T42" fmla="*/ 995 w 9603"/>
              <a:gd name="T43" fmla="*/ 1216 h 2976"/>
              <a:gd name="T44" fmla="*/ 545 w 9603"/>
              <a:gd name="T45" fmla="*/ 1285 h 2976"/>
              <a:gd name="T46" fmla="*/ 87 w 9603"/>
              <a:gd name="T47" fmla="*/ 710 h 2976"/>
              <a:gd name="T48" fmla="*/ 9329 w 9603"/>
              <a:gd name="T49" fmla="*/ 872 h 2976"/>
              <a:gd name="T50" fmla="*/ 8874 w 9603"/>
              <a:gd name="T51" fmla="*/ 1069 h 2976"/>
              <a:gd name="T52" fmla="*/ 8424 w 9603"/>
              <a:gd name="T53" fmla="*/ 1193 h 2976"/>
              <a:gd name="T54" fmla="*/ 7966 w 9603"/>
              <a:gd name="T55" fmla="*/ 1638 h 2976"/>
              <a:gd name="T56" fmla="*/ 7423 w 9603"/>
              <a:gd name="T57" fmla="*/ 1268 h 2976"/>
              <a:gd name="T58" fmla="*/ 7059 w 9603"/>
              <a:gd name="T59" fmla="*/ 1202 h 2976"/>
              <a:gd name="T60" fmla="*/ 4894 w 9603"/>
              <a:gd name="T61" fmla="*/ 1608 h 2976"/>
              <a:gd name="T62" fmla="*/ 4982 w 9603"/>
              <a:gd name="T63" fmla="*/ 2275 h 2976"/>
              <a:gd name="T64" fmla="*/ 5623 w 9603"/>
              <a:gd name="T65" fmla="*/ 1902 h 2976"/>
              <a:gd name="T66" fmla="*/ 5968 w 9603"/>
              <a:gd name="T67" fmla="*/ 1058 h 2976"/>
              <a:gd name="T68" fmla="*/ 6429 w 9603"/>
              <a:gd name="T69" fmla="*/ 1382 h 2976"/>
              <a:gd name="T70" fmla="*/ 7150 w 9603"/>
              <a:gd name="T71" fmla="*/ 1671 h 2976"/>
              <a:gd name="T72" fmla="*/ 7412 w 9603"/>
              <a:gd name="T73" fmla="*/ 1520 h 2976"/>
              <a:gd name="T74" fmla="*/ 8329 w 9603"/>
              <a:gd name="T75" fmla="*/ 2072 h 2976"/>
              <a:gd name="T76" fmla="*/ 9069 w 9603"/>
              <a:gd name="T77" fmla="*/ 1902 h 2976"/>
              <a:gd name="T78" fmla="*/ 9069 w 9603"/>
              <a:gd name="T79" fmla="*/ 1398 h 2976"/>
              <a:gd name="T80" fmla="*/ 4431 w 9603"/>
              <a:gd name="T81" fmla="*/ 198 h 2976"/>
              <a:gd name="T82" fmla="*/ 2266 w 9603"/>
              <a:gd name="T83" fmla="*/ 201 h 2976"/>
              <a:gd name="T84" fmla="*/ 2898 w 9603"/>
              <a:gd name="T85" fmla="*/ 907 h 2976"/>
              <a:gd name="T86" fmla="*/ 3623 w 9603"/>
              <a:gd name="T87" fmla="*/ 1011 h 2976"/>
              <a:gd name="T88" fmla="*/ 1899 w 9603"/>
              <a:gd name="T89" fmla="*/ 868 h 2976"/>
              <a:gd name="T90" fmla="*/ 1068 w 9603"/>
              <a:gd name="T91" fmla="*/ 290 h 2976"/>
              <a:gd name="T92" fmla="*/ 1893 w 9603"/>
              <a:gd name="T93" fmla="*/ 184 h 2976"/>
              <a:gd name="T94" fmla="*/ 352 w 9603"/>
              <a:gd name="T95" fmla="*/ 772 h 2976"/>
              <a:gd name="T96" fmla="*/ 267 w 9603"/>
              <a:gd name="T97" fmla="*/ 1557 h 2976"/>
              <a:gd name="T98" fmla="*/ 1098 w 9603"/>
              <a:gd name="T99" fmla="*/ 1398 h 2976"/>
              <a:gd name="T100" fmla="*/ 914 w 9603"/>
              <a:gd name="T101" fmla="*/ 1664 h 2976"/>
              <a:gd name="T102" fmla="*/ 1811 w 9603"/>
              <a:gd name="T103" fmla="*/ 1474 h 2976"/>
              <a:gd name="T104" fmla="*/ 1719 w 9603"/>
              <a:gd name="T105" fmla="*/ 1881 h 2976"/>
              <a:gd name="T106" fmla="*/ 2441 w 9603"/>
              <a:gd name="T107" fmla="*/ 1487 h 2976"/>
              <a:gd name="T108" fmla="*/ 2887 w 9603"/>
              <a:gd name="T109" fmla="*/ 1520 h 2976"/>
              <a:gd name="T110" fmla="*/ 3528 w 9603"/>
              <a:gd name="T111" fmla="*/ 2165 h 2976"/>
              <a:gd name="T112" fmla="*/ 4175 w 9603"/>
              <a:gd name="T113" fmla="*/ 1902 h 2976"/>
              <a:gd name="T114" fmla="*/ 4175 w 9603"/>
              <a:gd name="T115" fmla="*/ 1398 h 2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603" h="2976">
                <a:moveTo>
                  <a:pt x="2358" y="542"/>
                </a:moveTo>
                <a:cubicBezTo>
                  <a:pt x="2358" y="965"/>
                  <a:pt x="2358" y="965"/>
                  <a:pt x="2358" y="965"/>
                </a:cubicBezTo>
                <a:cubicBezTo>
                  <a:pt x="2358" y="965"/>
                  <a:pt x="2358" y="965"/>
                  <a:pt x="2358" y="965"/>
                </a:cubicBezTo>
                <a:cubicBezTo>
                  <a:pt x="2358" y="1016"/>
                  <a:pt x="2316" y="1057"/>
                  <a:pt x="2266" y="1057"/>
                </a:cubicBezTo>
                <a:cubicBezTo>
                  <a:pt x="2215" y="1057"/>
                  <a:pt x="2174" y="1016"/>
                  <a:pt x="2174" y="965"/>
                </a:cubicBezTo>
                <a:cubicBezTo>
                  <a:pt x="2174" y="542"/>
                  <a:pt x="2174" y="542"/>
                  <a:pt x="2174" y="542"/>
                </a:cubicBezTo>
                <a:cubicBezTo>
                  <a:pt x="2174" y="491"/>
                  <a:pt x="2215" y="449"/>
                  <a:pt x="2266" y="449"/>
                </a:cubicBezTo>
                <a:cubicBezTo>
                  <a:pt x="2316" y="449"/>
                  <a:pt x="2358" y="491"/>
                  <a:pt x="2358" y="542"/>
                </a:cubicBezTo>
                <a:cubicBezTo>
                  <a:pt x="2358" y="542"/>
                  <a:pt x="2358" y="542"/>
                  <a:pt x="2358" y="542"/>
                </a:cubicBezTo>
                <a:close/>
                <a:moveTo>
                  <a:pt x="7067" y="542"/>
                </a:moveTo>
                <a:cubicBezTo>
                  <a:pt x="7067" y="965"/>
                  <a:pt x="7067" y="965"/>
                  <a:pt x="7067" y="965"/>
                </a:cubicBezTo>
                <a:cubicBezTo>
                  <a:pt x="7067" y="965"/>
                  <a:pt x="7067" y="965"/>
                  <a:pt x="7067" y="965"/>
                </a:cubicBezTo>
                <a:cubicBezTo>
                  <a:pt x="7067" y="1016"/>
                  <a:pt x="7026" y="1057"/>
                  <a:pt x="6975" y="1057"/>
                </a:cubicBezTo>
                <a:cubicBezTo>
                  <a:pt x="6924" y="1057"/>
                  <a:pt x="6883" y="1016"/>
                  <a:pt x="6883" y="965"/>
                </a:cubicBezTo>
                <a:cubicBezTo>
                  <a:pt x="6883" y="542"/>
                  <a:pt x="6883" y="542"/>
                  <a:pt x="6883" y="542"/>
                </a:cubicBezTo>
                <a:cubicBezTo>
                  <a:pt x="6883" y="491"/>
                  <a:pt x="6924" y="449"/>
                  <a:pt x="6975" y="449"/>
                </a:cubicBezTo>
                <a:cubicBezTo>
                  <a:pt x="7026" y="449"/>
                  <a:pt x="7067" y="491"/>
                  <a:pt x="7067" y="542"/>
                </a:cubicBezTo>
                <a:cubicBezTo>
                  <a:pt x="7067" y="542"/>
                  <a:pt x="7067" y="542"/>
                  <a:pt x="7067" y="542"/>
                </a:cubicBezTo>
                <a:close/>
                <a:moveTo>
                  <a:pt x="9140" y="198"/>
                </a:moveTo>
                <a:cubicBezTo>
                  <a:pt x="9191" y="198"/>
                  <a:pt x="9232" y="240"/>
                  <a:pt x="9232" y="290"/>
                </a:cubicBezTo>
                <a:cubicBezTo>
                  <a:pt x="9232" y="341"/>
                  <a:pt x="9191" y="382"/>
                  <a:pt x="9140" y="382"/>
                </a:cubicBezTo>
                <a:cubicBezTo>
                  <a:pt x="9090" y="382"/>
                  <a:pt x="9048" y="341"/>
                  <a:pt x="9048" y="290"/>
                </a:cubicBezTo>
                <a:cubicBezTo>
                  <a:pt x="9048" y="240"/>
                  <a:pt x="9090" y="198"/>
                  <a:pt x="9140" y="198"/>
                </a:cubicBezTo>
                <a:close/>
                <a:moveTo>
                  <a:pt x="6975" y="201"/>
                </a:moveTo>
                <a:cubicBezTo>
                  <a:pt x="7026" y="201"/>
                  <a:pt x="7067" y="242"/>
                  <a:pt x="7067" y="293"/>
                </a:cubicBezTo>
                <a:cubicBezTo>
                  <a:pt x="7067" y="344"/>
                  <a:pt x="7026" y="385"/>
                  <a:pt x="6975" y="385"/>
                </a:cubicBezTo>
                <a:cubicBezTo>
                  <a:pt x="6924" y="385"/>
                  <a:pt x="6883" y="344"/>
                  <a:pt x="6883" y="293"/>
                </a:cubicBezTo>
                <a:cubicBezTo>
                  <a:pt x="6883" y="242"/>
                  <a:pt x="6924" y="201"/>
                  <a:pt x="6975" y="201"/>
                </a:cubicBezTo>
                <a:close/>
                <a:moveTo>
                  <a:pt x="8424" y="431"/>
                </a:moveTo>
                <a:cubicBezTo>
                  <a:pt x="8475" y="431"/>
                  <a:pt x="8516" y="473"/>
                  <a:pt x="8516" y="523"/>
                </a:cubicBezTo>
                <a:cubicBezTo>
                  <a:pt x="8516" y="574"/>
                  <a:pt x="8475" y="615"/>
                  <a:pt x="8424" y="615"/>
                </a:cubicBezTo>
                <a:cubicBezTo>
                  <a:pt x="8374" y="615"/>
                  <a:pt x="8332" y="574"/>
                  <a:pt x="8332" y="523"/>
                </a:cubicBezTo>
                <a:cubicBezTo>
                  <a:pt x="8332" y="473"/>
                  <a:pt x="8374" y="431"/>
                  <a:pt x="8424" y="431"/>
                </a:cubicBezTo>
                <a:close/>
                <a:moveTo>
                  <a:pt x="7792" y="669"/>
                </a:moveTo>
                <a:cubicBezTo>
                  <a:pt x="7792" y="907"/>
                  <a:pt x="7792" y="907"/>
                  <a:pt x="7792" y="907"/>
                </a:cubicBezTo>
                <a:cubicBezTo>
                  <a:pt x="7792" y="958"/>
                  <a:pt x="7750" y="999"/>
                  <a:pt x="7700" y="999"/>
                </a:cubicBezTo>
                <a:cubicBezTo>
                  <a:pt x="7649" y="999"/>
                  <a:pt x="7608" y="958"/>
                  <a:pt x="7608" y="907"/>
                </a:cubicBezTo>
                <a:cubicBezTo>
                  <a:pt x="7608" y="907"/>
                  <a:pt x="7608" y="907"/>
                  <a:pt x="7608" y="907"/>
                </a:cubicBezTo>
                <a:cubicBezTo>
                  <a:pt x="7608" y="669"/>
                  <a:pt x="7608" y="669"/>
                  <a:pt x="7608" y="669"/>
                </a:cubicBezTo>
                <a:cubicBezTo>
                  <a:pt x="7608" y="669"/>
                  <a:pt x="7608" y="669"/>
                  <a:pt x="7608" y="669"/>
                </a:cubicBezTo>
                <a:cubicBezTo>
                  <a:pt x="7608" y="618"/>
                  <a:pt x="7649" y="577"/>
                  <a:pt x="7700" y="577"/>
                </a:cubicBezTo>
                <a:cubicBezTo>
                  <a:pt x="7750" y="577"/>
                  <a:pt x="7792" y="618"/>
                  <a:pt x="7792" y="669"/>
                </a:cubicBezTo>
                <a:close/>
                <a:moveTo>
                  <a:pt x="8516" y="772"/>
                </a:moveTo>
                <a:cubicBezTo>
                  <a:pt x="8516" y="1011"/>
                  <a:pt x="8516" y="1011"/>
                  <a:pt x="8516" y="1011"/>
                </a:cubicBezTo>
                <a:cubicBezTo>
                  <a:pt x="8516" y="1062"/>
                  <a:pt x="8475" y="1103"/>
                  <a:pt x="8424" y="1103"/>
                </a:cubicBezTo>
                <a:cubicBezTo>
                  <a:pt x="8374" y="1103"/>
                  <a:pt x="8332" y="1062"/>
                  <a:pt x="8332" y="1011"/>
                </a:cubicBezTo>
                <a:cubicBezTo>
                  <a:pt x="8332" y="1011"/>
                  <a:pt x="8332" y="1011"/>
                  <a:pt x="8332" y="1011"/>
                </a:cubicBezTo>
                <a:cubicBezTo>
                  <a:pt x="8332" y="772"/>
                  <a:pt x="8332" y="772"/>
                  <a:pt x="8332" y="772"/>
                </a:cubicBezTo>
                <a:cubicBezTo>
                  <a:pt x="8332" y="772"/>
                  <a:pt x="8332" y="772"/>
                  <a:pt x="8332" y="772"/>
                </a:cubicBezTo>
                <a:cubicBezTo>
                  <a:pt x="8332" y="721"/>
                  <a:pt x="8374" y="680"/>
                  <a:pt x="8424" y="680"/>
                </a:cubicBezTo>
                <a:cubicBezTo>
                  <a:pt x="8475" y="680"/>
                  <a:pt x="8516" y="721"/>
                  <a:pt x="8516" y="772"/>
                </a:cubicBezTo>
                <a:close/>
                <a:moveTo>
                  <a:pt x="6700" y="352"/>
                </a:moveTo>
                <a:cubicBezTo>
                  <a:pt x="6700" y="775"/>
                  <a:pt x="6700" y="775"/>
                  <a:pt x="6700" y="775"/>
                </a:cubicBezTo>
                <a:cubicBezTo>
                  <a:pt x="6700" y="775"/>
                  <a:pt x="6700" y="775"/>
                  <a:pt x="6700" y="775"/>
                </a:cubicBezTo>
                <a:cubicBezTo>
                  <a:pt x="6700" y="826"/>
                  <a:pt x="6659" y="868"/>
                  <a:pt x="6608" y="868"/>
                </a:cubicBezTo>
                <a:cubicBezTo>
                  <a:pt x="6558" y="868"/>
                  <a:pt x="6516" y="826"/>
                  <a:pt x="6516" y="775"/>
                </a:cubicBezTo>
                <a:cubicBezTo>
                  <a:pt x="6516" y="352"/>
                  <a:pt x="6516" y="352"/>
                  <a:pt x="6516" y="352"/>
                </a:cubicBezTo>
                <a:cubicBezTo>
                  <a:pt x="6516" y="301"/>
                  <a:pt x="6558" y="260"/>
                  <a:pt x="6608" y="260"/>
                </a:cubicBezTo>
                <a:cubicBezTo>
                  <a:pt x="6659" y="260"/>
                  <a:pt x="6700" y="301"/>
                  <a:pt x="6700" y="352"/>
                </a:cubicBezTo>
                <a:cubicBezTo>
                  <a:pt x="6700" y="352"/>
                  <a:pt x="6700" y="352"/>
                  <a:pt x="6700" y="352"/>
                </a:cubicBezTo>
                <a:close/>
                <a:moveTo>
                  <a:pt x="5869" y="198"/>
                </a:moveTo>
                <a:cubicBezTo>
                  <a:pt x="5920" y="198"/>
                  <a:pt x="5961" y="240"/>
                  <a:pt x="5961" y="290"/>
                </a:cubicBezTo>
                <a:cubicBezTo>
                  <a:pt x="5961" y="341"/>
                  <a:pt x="5920" y="382"/>
                  <a:pt x="5869" y="382"/>
                </a:cubicBezTo>
                <a:cubicBezTo>
                  <a:pt x="5819" y="382"/>
                  <a:pt x="5777" y="341"/>
                  <a:pt x="5777" y="290"/>
                </a:cubicBezTo>
                <a:cubicBezTo>
                  <a:pt x="5777" y="240"/>
                  <a:pt x="5819" y="198"/>
                  <a:pt x="5869" y="198"/>
                </a:cubicBezTo>
                <a:close/>
                <a:moveTo>
                  <a:pt x="5153" y="431"/>
                </a:moveTo>
                <a:cubicBezTo>
                  <a:pt x="5204" y="431"/>
                  <a:pt x="5245" y="473"/>
                  <a:pt x="5245" y="523"/>
                </a:cubicBezTo>
                <a:cubicBezTo>
                  <a:pt x="5245" y="574"/>
                  <a:pt x="5204" y="615"/>
                  <a:pt x="5153" y="615"/>
                </a:cubicBezTo>
                <a:cubicBezTo>
                  <a:pt x="5102" y="615"/>
                  <a:pt x="5061" y="574"/>
                  <a:pt x="5061" y="523"/>
                </a:cubicBezTo>
                <a:cubicBezTo>
                  <a:pt x="5061" y="473"/>
                  <a:pt x="5102" y="431"/>
                  <a:pt x="5153" y="431"/>
                </a:cubicBezTo>
                <a:close/>
                <a:moveTo>
                  <a:pt x="6603" y="0"/>
                </a:moveTo>
                <a:cubicBezTo>
                  <a:pt x="6653" y="0"/>
                  <a:pt x="6695" y="41"/>
                  <a:pt x="6695" y="92"/>
                </a:cubicBezTo>
                <a:cubicBezTo>
                  <a:pt x="6695" y="143"/>
                  <a:pt x="6653" y="184"/>
                  <a:pt x="6603" y="184"/>
                </a:cubicBezTo>
                <a:cubicBezTo>
                  <a:pt x="6552" y="184"/>
                  <a:pt x="6511" y="143"/>
                  <a:pt x="6511" y="92"/>
                </a:cubicBezTo>
                <a:cubicBezTo>
                  <a:pt x="6511" y="41"/>
                  <a:pt x="6552" y="0"/>
                  <a:pt x="6603" y="0"/>
                </a:cubicBezTo>
                <a:close/>
                <a:moveTo>
                  <a:pt x="5245" y="772"/>
                </a:moveTo>
                <a:cubicBezTo>
                  <a:pt x="5245" y="1011"/>
                  <a:pt x="5245" y="1011"/>
                  <a:pt x="5245" y="1011"/>
                </a:cubicBezTo>
                <a:cubicBezTo>
                  <a:pt x="5245" y="1062"/>
                  <a:pt x="5204" y="1103"/>
                  <a:pt x="5153" y="1103"/>
                </a:cubicBezTo>
                <a:cubicBezTo>
                  <a:pt x="5102" y="1103"/>
                  <a:pt x="5061" y="1062"/>
                  <a:pt x="5061" y="1011"/>
                </a:cubicBezTo>
                <a:cubicBezTo>
                  <a:pt x="5061" y="1011"/>
                  <a:pt x="5061" y="1011"/>
                  <a:pt x="5061" y="1011"/>
                </a:cubicBezTo>
                <a:cubicBezTo>
                  <a:pt x="5061" y="772"/>
                  <a:pt x="5061" y="772"/>
                  <a:pt x="5061" y="772"/>
                </a:cubicBezTo>
                <a:cubicBezTo>
                  <a:pt x="5061" y="772"/>
                  <a:pt x="5061" y="772"/>
                  <a:pt x="5061" y="772"/>
                </a:cubicBezTo>
                <a:cubicBezTo>
                  <a:pt x="5061" y="721"/>
                  <a:pt x="5102" y="680"/>
                  <a:pt x="5153" y="680"/>
                </a:cubicBezTo>
                <a:cubicBezTo>
                  <a:pt x="5204" y="680"/>
                  <a:pt x="5245" y="721"/>
                  <a:pt x="5245" y="772"/>
                </a:cubicBezTo>
                <a:close/>
                <a:moveTo>
                  <a:pt x="6876" y="1392"/>
                </a:moveTo>
                <a:cubicBezTo>
                  <a:pt x="6863" y="1426"/>
                  <a:pt x="6829" y="1450"/>
                  <a:pt x="6791" y="1450"/>
                </a:cubicBezTo>
                <a:cubicBezTo>
                  <a:pt x="6751" y="1450"/>
                  <a:pt x="6717" y="1425"/>
                  <a:pt x="6705" y="1389"/>
                </a:cubicBezTo>
                <a:cubicBezTo>
                  <a:pt x="6705" y="1066"/>
                  <a:pt x="6705" y="1066"/>
                  <a:pt x="6705" y="1066"/>
                </a:cubicBezTo>
                <a:cubicBezTo>
                  <a:pt x="6705" y="1066"/>
                  <a:pt x="6705" y="1066"/>
                  <a:pt x="6705" y="1066"/>
                </a:cubicBezTo>
                <a:cubicBezTo>
                  <a:pt x="6705" y="1015"/>
                  <a:pt x="6664" y="974"/>
                  <a:pt x="6613" y="974"/>
                </a:cubicBezTo>
                <a:cubicBezTo>
                  <a:pt x="6562" y="974"/>
                  <a:pt x="6521" y="1015"/>
                  <a:pt x="6521" y="1066"/>
                </a:cubicBezTo>
                <a:cubicBezTo>
                  <a:pt x="6521" y="1211"/>
                  <a:pt x="6521" y="1211"/>
                  <a:pt x="6521" y="1211"/>
                </a:cubicBezTo>
                <a:cubicBezTo>
                  <a:pt x="6516" y="1257"/>
                  <a:pt x="6477" y="1292"/>
                  <a:pt x="6430" y="1292"/>
                </a:cubicBezTo>
                <a:cubicBezTo>
                  <a:pt x="6388" y="1292"/>
                  <a:pt x="6353" y="1264"/>
                  <a:pt x="6342" y="1225"/>
                </a:cubicBezTo>
                <a:cubicBezTo>
                  <a:pt x="6342" y="711"/>
                  <a:pt x="6342" y="711"/>
                  <a:pt x="6342" y="711"/>
                </a:cubicBezTo>
                <a:cubicBezTo>
                  <a:pt x="6342" y="711"/>
                  <a:pt x="6342" y="711"/>
                  <a:pt x="6342" y="711"/>
                </a:cubicBezTo>
                <a:cubicBezTo>
                  <a:pt x="6342" y="661"/>
                  <a:pt x="6301" y="619"/>
                  <a:pt x="6250" y="619"/>
                </a:cubicBezTo>
                <a:cubicBezTo>
                  <a:pt x="6200" y="619"/>
                  <a:pt x="6159" y="661"/>
                  <a:pt x="6159" y="711"/>
                </a:cubicBezTo>
                <a:cubicBezTo>
                  <a:pt x="6159" y="790"/>
                  <a:pt x="6159" y="790"/>
                  <a:pt x="6159" y="790"/>
                </a:cubicBezTo>
                <a:cubicBezTo>
                  <a:pt x="6154" y="836"/>
                  <a:pt x="6115" y="872"/>
                  <a:pt x="6068" y="872"/>
                </a:cubicBezTo>
                <a:cubicBezTo>
                  <a:pt x="6026" y="872"/>
                  <a:pt x="5990" y="843"/>
                  <a:pt x="5979" y="805"/>
                </a:cubicBezTo>
                <a:cubicBezTo>
                  <a:pt x="5979" y="547"/>
                  <a:pt x="5979" y="547"/>
                  <a:pt x="5979" y="547"/>
                </a:cubicBezTo>
                <a:cubicBezTo>
                  <a:pt x="5979" y="547"/>
                  <a:pt x="5979" y="547"/>
                  <a:pt x="5979" y="547"/>
                </a:cubicBezTo>
                <a:cubicBezTo>
                  <a:pt x="5979" y="496"/>
                  <a:pt x="5938" y="455"/>
                  <a:pt x="5888" y="455"/>
                </a:cubicBezTo>
                <a:cubicBezTo>
                  <a:pt x="5837" y="455"/>
                  <a:pt x="5796" y="496"/>
                  <a:pt x="5796" y="547"/>
                </a:cubicBezTo>
                <a:cubicBezTo>
                  <a:pt x="5796" y="1130"/>
                  <a:pt x="5796" y="1130"/>
                  <a:pt x="5796" y="1130"/>
                </a:cubicBezTo>
                <a:cubicBezTo>
                  <a:pt x="5793" y="1178"/>
                  <a:pt x="5753" y="1216"/>
                  <a:pt x="5704" y="1216"/>
                </a:cubicBezTo>
                <a:cubicBezTo>
                  <a:pt x="5657" y="1216"/>
                  <a:pt x="5617" y="1180"/>
                  <a:pt x="5613" y="1133"/>
                </a:cubicBezTo>
                <a:cubicBezTo>
                  <a:pt x="5613" y="1069"/>
                  <a:pt x="5613" y="1069"/>
                  <a:pt x="5613" y="1069"/>
                </a:cubicBezTo>
                <a:cubicBezTo>
                  <a:pt x="5613" y="1069"/>
                  <a:pt x="5613" y="1069"/>
                  <a:pt x="5613" y="1069"/>
                </a:cubicBezTo>
                <a:cubicBezTo>
                  <a:pt x="5613" y="1018"/>
                  <a:pt x="5572" y="977"/>
                  <a:pt x="5522" y="977"/>
                </a:cubicBezTo>
                <a:cubicBezTo>
                  <a:pt x="5471" y="977"/>
                  <a:pt x="5430" y="1018"/>
                  <a:pt x="5430" y="1069"/>
                </a:cubicBezTo>
                <a:cubicBezTo>
                  <a:pt x="5430" y="1401"/>
                  <a:pt x="5430" y="1401"/>
                  <a:pt x="5430" y="1401"/>
                </a:cubicBezTo>
                <a:cubicBezTo>
                  <a:pt x="5419" y="1440"/>
                  <a:pt x="5384" y="1468"/>
                  <a:pt x="5341" y="1468"/>
                </a:cubicBezTo>
                <a:cubicBezTo>
                  <a:pt x="5300" y="1468"/>
                  <a:pt x="5266" y="1441"/>
                  <a:pt x="5254" y="1404"/>
                </a:cubicBezTo>
                <a:cubicBezTo>
                  <a:pt x="5254" y="1285"/>
                  <a:pt x="5254" y="1285"/>
                  <a:pt x="5254" y="1285"/>
                </a:cubicBezTo>
                <a:cubicBezTo>
                  <a:pt x="5254" y="1285"/>
                  <a:pt x="5254" y="1285"/>
                  <a:pt x="5254" y="1285"/>
                </a:cubicBezTo>
                <a:cubicBezTo>
                  <a:pt x="5254" y="1234"/>
                  <a:pt x="5213" y="1193"/>
                  <a:pt x="5162" y="1193"/>
                </a:cubicBezTo>
                <a:cubicBezTo>
                  <a:pt x="5112" y="1193"/>
                  <a:pt x="5071" y="1234"/>
                  <a:pt x="5071" y="1285"/>
                </a:cubicBezTo>
                <a:cubicBezTo>
                  <a:pt x="5071" y="1387"/>
                  <a:pt x="5071" y="1387"/>
                  <a:pt x="5071" y="1387"/>
                </a:cubicBezTo>
                <a:cubicBezTo>
                  <a:pt x="5064" y="1431"/>
                  <a:pt x="5026" y="1465"/>
                  <a:pt x="4980" y="1465"/>
                </a:cubicBezTo>
                <a:cubicBezTo>
                  <a:pt x="4940" y="1465"/>
                  <a:pt x="4906" y="1439"/>
                  <a:pt x="4894" y="1404"/>
                </a:cubicBezTo>
                <a:cubicBezTo>
                  <a:pt x="4894" y="1059"/>
                  <a:pt x="4894" y="802"/>
                  <a:pt x="4894" y="711"/>
                </a:cubicBezTo>
                <a:cubicBezTo>
                  <a:pt x="4894" y="711"/>
                  <a:pt x="4894" y="711"/>
                  <a:pt x="4894" y="711"/>
                </a:cubicBezTo>
                <a:cubicBezTo>
                  <a:pt x="4894" y="661"/>
                  <a:pt x="4853" y="619"/>
                  <a:pt x="4802" y="619"/>
                </a:cubicBezTo>
                <a:cubicBezTo>
                  <a:pt x="4752" y="619"/>
                  <a:pt x="4710" y="661"/>
                  <a:pt x="4710" y="711"/>
                </a:cubicBezTo>
                <a:cubicBezTo>
                  <a:pt x="4710" y="790"/>
                  <a:pt x="4710" y="790"/>
                  <a:pt x="4710" y="790"/>
                </a:cubicBezTo>
                <a:cubicBezTo>
                  <a:pt x="4706" y="836"/>
                  <a:pt x="4667" y="872"/>
                  <a:pt x="4619" y="872"/>
                </a:cubicBezTo>
                <a:cubicBezTo>
                  <a:pt x="4577" y="872"/>
                  <a:pt x="4542" y="843"/>
                  <a:pt x="4531" y="805"/>
                </a:cubicBezTo>
                <a:cubicBezTo>
                  <a:pt x="4531" y="547"/>
                  <a:pt x="4531" y="547"/>
                  <a:pt x="4531" y="547"/>
                </a:cubicBezTo>
                <a:cubicBezTo>
                  <a:pt x="4531" y="547"/>
                  <a:pt x="4531" y="547"/>
                  <a:pt x="4531" y="547"/>
                </a:cubicBezTo>
                <a:cubicBezTo>
                  <a:pt x="4531" y="496"/>
                  <a:pt x="4490" y="455"/>
                  <a:pt x="4439" y="455"/>
                </a:cubicBezTo>
                <a:cubicBezTo>
                  <a:pt x="4389" y="455"/>
                  <a:pt x="4348" y="496"/>
                  <a:pt x="4348" y="547"/>
                </a:cubicBezTo>
                <a:cubicBezTo>
                  <a:pt x="4348" y="1130"/>
                  <a:pt x="4348" y="1130"/>
                  <a:pt x="4348" y="1130"/>
                </a:cubicBezTo>
                <a:cubicBezTo>
                  <a:pt x="4345" y="1178"/>
                  <a:pt x="4305" y="1216"/>
                  <a:pt x="4256" y="1216"/>
                </a:cubicBezTo>
                <a:cubicBezTo>
                  <a:pt x="4208" y="1216"/>
                  <a:pt x="4169" y="1180"/>
                  <a:pt x="4165" y="1133"/>
                </a:cubicBezTo>
                <a:cubicBezTo>
                  <a:pt x="4165" y="1069"/>
                  <a:pt x="4165" y="1069"/>
                  <a:pt x="4165" y="1069"/>
                </a:cubicBezTo>
                <a:cubicBezTo>
                  <a:pt x="4165" y="1069"/>
                  <a:pt x="4165" y="1069"/>
                  <a:pt x="4165" y="1069"/>
                </a:cubicBezTo>
                <a:cubicBezTo>
                  <a:pt x="4165" y="1018"/>
                  <a:pt x="4124" y="977"/>
                  <a:pt x="4073" y="977"/>
                </a:cubicBezTo>
                <a:cubicBezTo>
                  <a:pt x="4023" y="977"/>
                  <a:pt x="3982" y="1018"/>
                  <a:pt x="3982" y="1069"/>
                </a:cubicBezTo>
                <a:cubicBezTo>
                  <a:pt x="3982" y="1401"/>
                  <a:pt x="3982" y="1401"/>
                  <a:pt x="3982" y="1401"/>
                </a:cubicBezTo>
                <a:cubicBezTo>
                  <a:pt x="3971" y="1440"/>
                  <a:pt x="3936" y="1468"/>
                  <a:pt x="3893" y="1468"/>
                </a:cubicBezTo>
                <a:cubicBezTo>
                  <a:pt x="3852" y="1468"/>
                  <a:pt x="3818" y="1441"/>
                  <a:pt x="3806" y="1404"/>
                </a:cubicBezTo>
                <a:cubicBezTo>
                  <a:pt x="3806" y="1285"/>
                  <a:pt x="3806" y="1285"/>
                  <a:pt x="3806" y="1285"/>
                </a:cubicBezTo>
                <a:cubicBezTo>
                  <a:pt x="3806" y="1285"/>
                  <a:pt x="3806" y="1285"/>
                  <a:pt x="3806" y="1285"/>
                </a:cubicBezTo>
                <a:cubicBezTo>
                  <a:pt x="3806" y="1234"/>
                  <a:pt x="3765" y="1193"/>
                  <a:pt x="3714" y="1193"/>
                </a:cubicBezTo>
                <a:cubicBezTo>
                  <a:pt x="3664" y="1193"/>
                  <a:pt x="3623" y="1234"/>
                  <a:pt x="3623" y="1285"/>
                </a:cubicBezTo>
                <a:cubicBezTo>
                  <a:pt x="3623" y="1387"/>
                  <a:pt x="3623" y="1387"/>
                  <a:pt x="3623" y="1387"/>
                </a:cubicBezTo>
                <a:cubicBezTo>
                  <a:pt x="3616" y="1431"/>
                  <a:pt x="3578" y="1465"/>
                  <a:pt x="3532" y="1465"/>
                </a:cubicBezTo>
                <a:cubicBezTo>
                  <a:pt x="3481" y="1465"/>
                  <a:pt x="3440" y="1424"/>
                  <a:pt x="3440" y="1373"/>
                </a:cubicBezTo>
                <a:cubicBezTo>
                  <a:pt x="3440" y="802"/>
                  <a:pt x="3440" y="802"/>
                  <a:pt x="3440" y="802"/>
                </a:cubicBezTo>
                <a:cubicBezTo>
                  <a:pt x="3440" y="802"/>
                  <a:pt x="3440" y="802"/>
                  <a:pt x="3440" y="802"/>
                </a:cubicBezTo>
                <a:cubicBezTo>
                  <a:pt x="3440" y="751"/>
                  <a:pt x="3399" y="710"/>
                  <a:pt x="3349" y="710"/>
                </a:cubicBezTo>
                <a:cubicBezTo>
                  <a:pt x="3298" y="710"/>
                  <a:pt x="3257" y="751"/>
                  <a:pt x="3257" y="802"/>
                </a:cubicBezTo>
                <a:cubicBezTo>
                  <a:pt x="3257" y="1638"/>
                  <a:pt x="3257" y="1638"/>
                  <a:pt x="3257" y="1638"/>
                </a:cubicBezTo>
                <a:cubicBezTo>
                  <a:pt x="3244" y="1672"/>
                  <a:pt x="3210" y="1697"/>
                  <a:pt x="3171" y="1697"/>
                </a:cubicBezTo>
                <a:cubicBezTo>
                  <a:pt x="3123" y="1697"/>
                  <a:pt x="3084" y="1661"/>
                  <a:pt x="3080" y="1614"/>
                </a:cubicBezTo>
                <a:cubicBezTo>
                  <a:pt x="3080" y="1146"/>
                  <a:pt x="3080" y="1146"/>
                  <a:pt x="3080" y="1146"/>
                </a:cubicBezTo>
                <a:cubicBezTo>
                  <a:pt x="3080" y="1146"/>
                  <a:pt x="3080" y="1146"/>
                  <a:pt x="3080" y="1146"/>
                </a:cubicBezTo>
                <a:cubicBezTo>
                  <a:pt x="3080" y="1095"/>
                  <a:pt x="3039" y="1054"/>
                  <a:pt x="2988" y="1054"/>
                </a:cubicBezTo>
                <a:cubicBezTo>
                  <a:pt x="2937" y="1054"/>
                  <a:pt x="2896" y="1095"/>
                  <a:pt x="2896" y="1146"/>
                </a:cubicBezTo>
                <a:cubicBezTo>
                  <a:pt x="2896" y="1268"/>
                  <a:pt x="2896" y="1268"/>
                  <a:pt x="2896" y="1268"/>
                </a:cubicBezTo>
                <a:cubicBezTo>
                  <a:pt x="2892" y="1315"/>
                  <a:pt x="2853" y="1351"/>
                  <a:pt x="2805" y="1351"/>
                </a:cubicBezTo>
                <a:cubicBezTo>
                  <a:pt x="2757" y="1351"/>
                  <a:pt x="2718" y="1315"/>
                  <a:pt x="2714" y="1268"/>
                </a:cubicBezTo>
                <a:cubicBezTo>
                  <a:pt x="2714" y="990"/>
                  <a:pt x="2714" y="990"/>
                  <a:pt x="2714" y="990"/>
                </a:cubicBezTo>
                <a:cubicBezTo>
                  <a:pt x="2714" y="990"/>
                  <a:pt x="2714" y="990"/>
                  <a:pt x="2714" y="990"/>
                </a:cubicBezTo>
                <a:cubicBezTo>
                  <a:pt x="2714" y="939"/>
                  <a:pt x="2673" y="898"/>
                  <a:pt x="2622" y="898"/>
                </a:cubicBezTo>
                <a:cubicBezTo>
                  <a:pt x="2572" y="898"/>
                  <a:pt x="2530" y="939"/>
                  <a:pt x="2530" y="990"/>
                </a:cubicBezTo>
                <a:cubicBezTo>
                  <a:pt x="2530" y="1336"/>
                  <a:pt x="2530" y="1336"/>
                  <a:pt x="2530" y="1336"/>
                </a:cubicBezTo>
                <a:cubicBezTo>
                  <a:pt x="2522" y="1379"/>
                  <a:pt x="2485" y="1410"/>
                  <a:pt x="2441" y="1410"/>
                </a:cubicBezTo>
                <a:cubicBezTo>
                  <a:pt x="2395" y="1410"/>
                  <a:pt x="2357" y="1377"/>
                  <a:pt x="2350" y="1333"/>
                </a:cubicBezTo>
                <a:cubicBezTo>
                  <a:pt x="2350" y="1203"/>
                  <a:pt x="2350" y="1203"/>
                  <a:pt x="2350" y="1203"/>
                </a:cubicBezTo>
                <a:cubicBezTo>
                  <a:pt x="2350" y="1202"/>
                  <a:pt x="2350" y="1202"/>
                  <a:pt x="2350" y="1202"/>
                </a:cubicBezTo>
                <a:cubicBezTo>
                  <a:pt x="2350" y="1152"/>
                  <a:pt x="2309" y="1111"/>
                  <a:pt x="2258" y="1111"/>
                </a:cubicBezTo>
                <a:cubicBezTo>
                  <a:pt x="2208" y="1111"/>
                  <a:pt x="2167" y="1152"/>
                  <a:pt x="2167" y="1202"/>
                </a:cubicBezTo>
                <a:cubicBezTo>
                  <a:pt x="2167" y="1392"/>
                  <a:pt x="2167" y="1392"/>
                  <a:pt x="2167" y="1392"/>
                </a:cubicBezTo>
                <a:cubicBezTo>
                  <a:pt x="2153" y="1426"/>
                  <a:pt x="2120" y="1450"/>
                  <a:pt x="2082" y="1450"/>
                </a:cubicBezTo>
                <a:cubicBezTo>
                  <a:pt x="2042" y="1450"/>
                  <a:pt x="2008" y="1425"/>
                  <a:pt x="1995" y="1389"/>
                </a:cubicBezTo>
                <a:cubicBezTo>
                  <a:pt x="1995" y="1066"/>
                  <a:pt x="1995" y="1066"/>
                  <a:pt x="1995" y="1066"/>
                </a:cubicBezTo>
                <a:cubicBezTo>
                  <a:pt x="1995" y="1066"/>
                  <a:pt x="1995" y="1066"/>
                  <a:pt x="1995" y="1066"/>
                </a:cubicBezTo>
                <a:cubicBezTo>
                  <a:pt x="1995" y="1015"/>
                  <a:pt x="1954" y="974"/>
                  <a:pt x="1904" y="974"/>
                </a:cubicBezTo>
                <a:cubicBezTo>
                  <a:pt x="1853" y="974"/>
                  <a:pt x="1812" y="1015"/>
                  <a:pt x="1812" y="1066"/>
                </a:cubicBezTo>
                <a:cubicBezTo>
                  <a:pt x="1812" y="1211"/>
                  <a:pt x="1812" y="1211"/>
                  <a:pt x="1812" y="1211"/>
                </a:cubicBezTo>
                <a:cubicBezTo>
                  <a:pt x="1806" y="1257"/>
                  <a:pt x="1768" y="1292"/>
                  <a:pt x="1721" y="1292"/>
                </a:cubicBezTo>
                <a:cubicBezTo>
                  <a:pt x="1679" y="1292"/>
                  <a:pt x="1643" y="1264"/>
                  <a:pt x="1633" y="1225"/>
                </a:cubicBezTo>
                <a:cubicBezTo>
                  <a:pt x="1633" y="711"/>
                  <a:pt x="1633" y="711"/>
                  <a:pt x="1633" y="711"/>
                </a:cubicBezTo>
                <a:cubicBezTo>
                  <a:pt x="1633" y="711"/>
                  <a:pt x="1633" y="711"/>
                  <a:pt x="1633" y="711"/>
                </a:cubicBezTo>
                <a:cubicBezTo>
                  <a:pt x="1633" y="661"/>
                  <a:pt x="1592" y="619"/>
                  <a:pt x="1541" y="619"/>
                </a:cubicBezTo>
                <a:cubicBezTo>
                  <a:pt x="1490" y="619"/>
                  <a:pt x="1449" y="661"/>
                  <a:pt x="1449" y="711"/>
                </a:cubicBezTo>
                <a:cubicBezTo>
                  <a:pt x="1449" y="790"/>
                  <a:pt x="1449" y="790"/>
                  <a:pt x="1449" y="790"/>
                </a:cubicBezTo>
                <a:cubicBezTo>
                  <a:pt x="1444" y="836"/>
                  <a:pt x="1405" y="872"/>
                  <a:pt x="1358" y="872"/>
                </a:cubicBezTo>
                <a:cubicBezTo>
                  <a:pt x="1316" y="872"/>
                  <a:pt x="1281" y="843"/>
                  <a:pt x="1270" y="805"/>
                </a:cubicBezTo>
                <a:cubicBezTo>
                  <a:pt x="1270" y="547"/>
                  <a:pt x="1270" y="547"/>
                  <a:pt x="1270" y="547"/>
                </a:cubicBezTo>
                <a:cubicBezTo>
                  <a:pt x="1270" y="547"/>
                  <a:pt x="1270" y="547"/>
                  <a:pt x="1270" y="547"/>
                </a:cubicBezTo>
                <a:cubicBezTo>
                  <a:pt x="1270" y="496"/>
                  <a:pt x="1229" y="455"/>
                  <a:pt x="1178" y="455"/>
                </a:cubicBezTo>
                <a:cubicBezTo>
                  <a:pt x="1128" y="455"/>
                  <a:pt x="1087" y="496"/>
                  <a:pt x="1087" y="547"/>
                </a:cubicBezTo>
                <a:cubicBezTo>
                  <a:pt x="1087" y="1130"/>
                  <a:pt x="1087" y="1130"/>
                  <a:pt x="1087" y="1130"/>
                </a:cubicBezTo>
                <a:cubicBezTo>
                  <a:pt x="1084" y="1178"/>
                  <a:pt x="1044" y="1216"/>
                  <a:pt x="995" y="1216"/>
                </a:cubicBezTo>
                <a:cubicBezTo>
                  <a:pt x="947" y="1216"/>
                  <a:pt x="908" y="1180"/>
                  <a:pt x="904" y="1133"/>
                </a:cubicBezTo>
                <a:cubicBezTo>
                  <a:pt x="904" y="1069"/>
                  <a:pt x="904" y="1069"/>
                  <a:pt x="904" y="1069"/>
                </a:cubicBezTo>
                <a:cubicBezTo>
                  <a:pt x="904" y="1069"/>
                  <a:pt x="904" y="1069"/>
                  <a:pt x="904" y="1069"/>
                </a:cubicBezTo>
                <a:cubicBezTo>
                  <a:pt x="904" y="1018"/>
                  <a:pt x="863" y="977"/>
                  <a:pt x="812" y="977"/>
                </a:cubicBezTo>
                <a:cubicBezTo>
                  <a:pt x="762" y="977"/>
                  <a:pt x="721" y="1018"/>
                  <a:pt x="721" y="1069"/>
                </a:cubicBezTo>
                <a:cubicBezTo>
                  <a:pt x="721" y="1401"/>
                  <a:pt x="721" y="1401"/>
                  <a:pt x="721" y="1401"/>
                </a:cubicBezTo>
                <a:cubicBezTo>
                  <a:pt x="710" y="1440"/>
                  <a:pt x="674" y="1468"/>
                  <a:pt x="632" y="1468"/>
                </a:cubicBezTo>
                <a:cubicBezTo>
                  <a:pt x="591" y="1468"/>
                  <a:pt x="556" y="1441"/>
                  <a:pt x="545" y="1404"/>
                </a:cubicBezTo>
                <a:cubicBezTo>
                  <a:pt x="545" y="1285"/>
                  <a:pt x="545" y="1285"/>
                  <a:pt x="545" y="1285"/>
                </a:cubicBezTo>
                <a:cubicBezTo>
                  <a:pt x="545" y="1285"/>
                  <a:pt x="545" y="1285"/>
                  <a:pt x="545" y="1285"/>
                </a:cubicBezTo>
                <a:cubicBezTo>
                  <a:pt x="545" y="1234"/>
                  <a:pt x="504" y="1193"/>
                  <a:pt x="453" y="1193"/>
                </a:cubicBezTo>
                <a:cubicBezTo>
                  <a:pt x="402" y="1193"/>
                  <a:pt x="361" y="1234"/>
                  <a:pt x="361" y="1285"/>
                </a:cubicBezTo>
                <a:cubicBezTo>
                  <a:pt x="361" y="1387"/>
                  <a:pt x="361" y="1387"/>
                  <a:pt x="361" y="1387"/>
                </a:cubicBezTo>
                <a:cubicBezTo>
                  <a:pt x="355" y="1431"/>
                  <a:pt x="317" y="1465"/>
                  <a:pt x="271" y="1465"/>
                </a:cubicBezTo>
                <a:cubicBezTo>
                  <a:pt x="220" y="1465"/>
                  <a:pt x="179" y="1424"/>
                  <a:pt x="179" y="1373"/>
                </a:cubicBezTo>
                <a:cubicBezTo>
                  <a:pt x="179" y="802"/>
                  <a:pt x="179" y="802"/>
                  <a:pt x="179" y="802"/>
                </a:cubicBezTo>
                <a:cubicBezTo>
                  <a:pt x="179" y="802"/>
                  <a:pt x="179" y="802"/>
                  <a:pt x="179" y="802"/>
                </a:cubicBezTo>
                <a:cubicBezTo>
                  <a:pt x="179" y="751"/>
                  <a:pt x="138" y="710"/>
                  <a:pt x="87" y="710"/>
                </a:cubicBezTo>
                <a:cubicBezTo>
                  <a:pt x="49" y="710"/>
                  <a:pt x="17" y="733"/>
                  <a:pt x="3" y="766"/>
                </a:cubicBezTo>
                <a:cubicBezTo>
                  <a:pt x="0" y="2976"/>
                  <a:pt x="0" y="2976"/>
                  <a:pt x="0" y="2976"/>
                </a:cubicBezTo>
                <a:cubicBezTo>
                  <a:pt x="9603" y="2976"/>
                  <a:pt x="9603" y="2976"/>
                  <a:pt x="9603" y="2976"/>
                </a:cubicBezTo>
                <a:cubicBezTo>
                  <a:pt x="9603" y="1976"/>
                  <a:pt x="9603" y="916"/>
                  <a:pt x="9603" y="711"/>
                </a:cubicBezTo>
                <a:cubicBezTo>
                  <a:pt x="9603" y="711"/>
                  <a:pt x="9603" y="711"/>
                  <a:pt x="9603" y="711"/>
                </a:cubicBezTo>
                <a:cubicBezTo>
                  <a:pt x="9603" y="661"/>
                  <a:pt x="9562" y="619"/>
                  <a:pt x="9512" y="619"/>
                </a:cubicBezTo>
                <a:cubicBezTo>
                  <a:pt x="9461" y="619"/>
                  <a:pt x="9420" y="661"/>
                  <a:pt x="9420" y="711"/>
                </a:cubicBezTo>
                <a:cubicBezTo>
                  <a:pt x="9420" y="790"/>
                  <a:pt x="9420" y="790"/>
                  <a:pt x="9420" y="790"/>
                </a:cubicBezTo>
                <a:cubicBezTo>
                  <a:pt x="9415" y="836"/>
                  <a:pt x="9376" y="872"/>
                  <a:pt x="9329" y="872"/>
                </a:cubicBezTo>
                <a:cubicBezTo>
                  <a:pt x="9287" y="872"/>
                  <a:pt x="9251" y="843"/>
                  <a:pt x="9240" y="805"/>
                </a:cubicBezTo>
                <a:cubicBezTo>
                  <a:pt x="9240" y="547"/>
                  <a:pt x="9240" y="547"/>
                  <a:pt x="9240" y="547"/>
                </a:cubicBezTo>
                <a:cubicBezTo>
                  <a:pt x="9240" y="547"/>
                  <a:pt x="9240" y="547"/>
                  <a:pt x="9240" y="547"/>
                </a:cubicBezTo>
                <a:cubicBezTo>
                  <a:pt x="9240" y="496"/>
                  <a:pt x="9199" y="455"/>
                  <a:pt x="9149" y="455"/>
                </a:cubicBezTo>
                <a:cubicBezTo>
                  <a:pt x="9098" y="455"/>
                  <a:pt x="9057" y="496"/>
                  <a:pt x="9057" y="547"/>
                </a:cubicBezTo>
                <a:cubicBezTo>
                  <a:pt x="9057" y="1130"/>
                  <a:pt x="9057" y="1130"/>
                  <a:pt x="9057" y="1130"/>
                </a:cubicBezTo>
                <a:cubicBezTo>
                  <a:pt x="9054" y="1178"/>
                  <a:pt x="9014" y="1216"/>
                  <a:pt x="8966" y="1216"/>
                </a:cubicBezTo>
                <a:cubicBezTo>
                  <a:pt x="8918" y="1216"/>
                  <a:pt x="8879" y="1180"/>
                  <a:pt x="8874" y="1133"/>
                </a:cubicBezTo>
                <a:cubicBezTo>
                  <a:pt x="8874" y="1069"/>
                  <a:pt x="8874" y="1069"/>
                  <a:pt x="8874" y="1069"/>
                </a:cubicBezTo>
                <a:cubicBezTo>
                  <a:pt x="8874" y="1069"/>
                  <a:pt x="8874" y="1069"/>
                  <a:pt x="8874" y="1069"/>
                </a:cubicBezTo>
                <a:cubicBezTo>
                  <a:pt x="8874" y="1018"/>
                  <a:pt x="8833" y="977"/>
                  <a:pt x="8783" y="977"/>
                </a:cubicBezTo>
                <a:cubicBezTo>
                  <a:pt x="8732" y="977"/>
                  <a:pt x="8691" y="1018"/>
                  <a:pt x="8691" y="1069"/>
                </a:cubicBezTo>
                <a:cubicBezTo>
                  <a:pt x="8691" y="1401"/>
                  <a:pt x="8691" y="1401"/>
                  <a:pt x="8691" y="1401"/>
                </a:cubicBezTo>
                <a:cubicBezTo>
                  <a:pt x="8680" y="1440"/>
                  <a:pt x="8645" y="1468"/>
                  <a:pt x="8603" y="1468"/>
                </a:cubicBezTo>
                <a:cubicBezTo>
                  <a:pt x="8562" y="1468"/>
                  <a:pt x="8527" y="1441"/>
                  <a:pt x="8515" y="1404"/>
                </a:cubicBezTo>
                <a:cubicBezTo>
                  <a:pt x="8515" y="1285"/>
                  <a:pt x="8515" y="1285"/>
                  <a:pt x="8515" y="1285"/>
                </a:cubicBezTo>
                <a:cubicBezTo>
                  <a:pt x="8515" y="1285"/>
                  <a:pt x="8515" y="1285"/>
                  <a:pt x="8515" y="1285"/>
                </a:cubicBezTo>
                <a:cubicBezTo>
                  <a:pt x="8515" y="1234"/>
                  <a:pt x="8474" y="1193"/>
                  <a:pt x="8424" y="1193"/>
                </a:cubicBezTo>
                <a:cubicBezTo>
                  <a:pt x="8373" y="1193"/>
                  <a:pt x="8332" y="1234"/>
                  <a:pt x="8332" y="1285"/>
                </a:cubicBezTo>
                <a:cubicBezTo>
                  <a:pt x="8332" y="1387"/>
                  <a:pt x="8332" y="1387"/>
                  <a:pt x="8332" y="1387"/>
                </a:cubicBezTo>
                <a:cubicBezTo>
                  <a:pt x="8325" y="1431"/>
                  <a:pt x="8287" y="1465"/>
                  <a:pt x="8241" y="1465"/>
                </a:cubicBezTo>
                <a:cubicBezTo>
                  <a:pt x="8191" y="1465"/>
                  <a:pt x="8150" y="1424"/>
                  <a:pt x="8150" y="1373"/>
                </a:cubicBezTo>
                <a:cubicBezTo>
                  <a:pt x="8150" y="802"/>
                  <a:pt x="8150" y="802"/>
                  <a:pt x="8150" y="802"/>
                </a:cubicBezTo>
                <a:cubicBezTo>
                  <a:pt x="8150" y="802"/>
                  <a:pt x="8150" y="802"/>
                  <a:pt x="8150" y="802"/>
                </a:cubicBezTo>
                <a:cubicBezTo>
                  <a:pt x="8150" y="751"/>
                  <a:pt x="8109" y="710"/>
                  <a:pt x="8058" y="710"/>
                </a:cubicBezTo>
                <a:cubicBezTo>
                  <a:pt x="8007" y="710"/>
                  <a:pt x="7966" y="751"/>
                  <a:pt x="7966" y="802"/>
                </a:cubicBezTo>
                <a:cubicBezTo>
                  <a:pt x="7966" y="1638"/>
                  <a:pt x="7966" y="1638"/>
                  <a:pt x="7966" y="1638"/>
                </a:cubicBezTo>
                <a:cubicBezTo>
                  <a:pt x="7953" y="1672"/>
                  <a:pt x="7920" y="1697"/>
                  <a:pt x="7880" y="1697"/>
                </a:cubicBezTo>
                <a:cubicBezTo>
                  <a:pt x="7833" y="1697"/>
                  <a:pt x="7793" y="1661"/>
                  <a:pt x="7789" y="1614"/>
                </a:cubicBezTo>
                <a:cubicBezTo>
                  <a:pt x="7789" y="1146"/>
                  <a:pt x="7789" y="1146"/>
                  <a:pt x="7789" y="1146"/>
                </a:cubicBezTo>
                <a:cubicBezTo>
                  <a:pt x="7789" y="1146"/>
                  <a:pt x="7789" y="1146"/>
                  <a:pt x="7789" y="1146"/>
                </a:cubicBezTo>
                <a:cubicBezTo>
                  <a:pt x="7789" y="1095"/>
                  <a:pt x="7748" y="1054"/>
                  <a:pt x="7697" y="1054"/>
                </a:cubicBezTo>
                <a:cubicBezTo>
                  <a:pt x="7647" y="1054"/>
                  <a:pt x="7606" y="1095"/>
                  <a:pt x="7606" y="1146"/>
                </a:cubicBezTo>
                <a:cubicBezTo>
                  <a:pt x="7606" y="1268"/>
                  <a:pt x="7606" y="1268"/>
                  <a:pt x="7606" y="1268"/>
                </a:cubicBezTo>
                <a:cubicBezTo>
                  <a:pt x="7602" y="1315"/>
                  <a:pt x="7562" y="1351"/>
                  <a:pt x="7514" y="1351"/>
                </a:cubicBezTo>
                <a:cubicBezTo>
                  <a:pt x="7467" y="1351"/>
                  <a:pt x="7427" y="1315"/>
                  <a:pt x="7423" y="1268"/>
                </a:cubicBezTo>
                <a:cubicBezTo>
                  <a:pt x="7423" y="990"/>
                  <a:pt x="7423" y="990"/>
                  <a:pt x="7423" y="990"/>
                </a:cubicBezTo>
                <a:cubicBezTo>
                  <a:pt x="7423" y="990"/>
                  <a:pt x="7423" y="990"/>
                  <a:pt x="7423" y="990"/>
                </a:cubicBezTo>
                <a:cubicBezTo>
                  <a:pt x="7423" y="939"/>
                  <a:pt x="7382" y="898"/>
                  <a:pt x="7331" y="898"/>
                </a:cubicBezTo>
                <a:cubicBezTo>
                  <a:pt x="7281" y="898"/>
                  <a:pt x="7240" y="939"/>
                  <a:pt x="7240" y="990"/>
                </a:cubicBezTo>
                <a:cubicBezTo>
                  <a:pt x="7240" y="1336"/>
                  <a:pt x="7240" y="1336"/>
                  <a:pt x="7240" y="1336"/>
                </a:cubicBezTo>
                <a:cubicBezTo>
                  <a:pt x="7231" y="1379"/>
                  <a:pt x="7194" y="1410"/>
                  <a:pt x="7150" y="1410"/>
                </a:cubicBezTo>
                <a:cubicBezTo>
                  <a:pt x="7104" y="1410"/>
                  <a:pt x="7066" y="1377"/>
                  <a:pt x="7059" y="1333"/>
                </a:cubicBezTo>
                <a:cubicBezTo>
                  <a:pt x="7059" y="1203"/>
                  <a:pt x="7059" y="1203"/>
                  <a:pt x="7059" y="1203"/>
                </a:cubicBezTo>
                <a:cubicBezTo>
                  <a:pt x="7059" y="1202"/>
                  <a:pt x="7059" y="1202"/>
                  <a:pt x="7059" y="1202"/>
                </a:cubicBezTo>
                <a:cubicBezTo>
                  <a:pt x="7059" y="1152"/>
                  <a:pt x="7018" y="1111"/>
                  <a:pt x="6968" y="1111"/>
                </a:cubicBezTo>
                <a:cubicBezTo>
                  <a:pt x="6917" y="1111"/>
                  <a:pt x="6876" y="1152"/>
                  <a:pt x="6876" y="1202"/>
                </a:cubicBezTo>
                <a:cubicBezTo>
                  <a:pt x="6876" y="1392"/>
                  <a:pt x="6876" y="1392"/>
                  <a:pt x="6876" y="1392"/>
                </a:cubicBezTo>
                <a:close/>
                <a:moveTo>
                  <a:pt x="5068" y="1649"/>
                </a:moveTo>
                <a:cubicBezTo>
                  <a:pt x="5068" y="2072"/>
                  <a:pt x="5068" y="2072"/>
                  <a:pt x="5068" y="2072"/>
                </a:cubicBezTo>
                <a:cubicBezTo>
                  <a:pt x="5068" y="2072"/>
                  <a:pt x="5068" y="2072"/>
                  <a:pt x="5068" y="2072"/>
                </a:cubicBezTo>
                <a:cubicBezTo>
                  <a:pt x="5068" y="2123"/>
                  <a:pt x="5027" y="2165"/>
                  <a:pt x="4976" y="2165"/>
                </a:cubicBezTo>
                <a:cubicBezTo>
                  <a:pt x="4940" y="2165"/>
                  <a:pt x="4908" y="2143"/>
                  <a:pt x="4893" y="2113"/>
                </a:cubicBezTo>
                <a:cubicBezTo>
                  <a:pt x="4894" y="1608"/>
                  <a:pt x="4894" y="1608"/>
                  <a:pt x="4894" y="1608"/>
                </a:cubicBezTo>
                <a:cubicBezTo>
                  <a:pt x="4909" y="1578"/>
                  <a:pt x="4940" y="1557"/>
                  <a:pt x="4976" y="1557"/>
                </a:cubicBezTo>
                <a:cubicBezTo>
                  <a:pt x="5027" y="1557"/>
                  <a:pt x="5068" y="1598"/>
                  <a:pt x="5068" y="1649"/>
                </a:cubicBezTo>
                <a:cubicBezTo>
                  <a:pt x="5068" y="1649"/>
                  <a:pt x="5068" y="1649"/>
                  <a:pt x="5068" y="1649"/>
                </a:cubicBezTo>
                <a:close/>
                <a:moveTo>
                  <a:pt x="4982" y="2275"/>
                </a:moveTo>
                <a:cubicBezTo>
                  <a:pt x="5033" y="2275"/>
                  <a:pt x="5074" y="2316"/>
                  <a:pt x="5074" y="2367"/>
                </a:cubicBezTo>
                <a:cubicBezTo>
                  <a:pt x="5074" y="2418"/>
                  <a:pt x="5033" y="2459"/>
                  <a:pt x="4982" y="2459"/>
                </a:cubicBezTo>
                <a:cubicBezTo>
                  <a:pt x="4940" y="2459"/>
                  <a:pt x="4904" y="2430"/>
                  <a:pt x="4893" y="2392"/>
                </a:cubicBezTo>
                <a:cubicBezTo>
                  <a:pt x="4893" y="2342"/>
                  <a:pt x="4893" y="2342"/>
                  <a:pt x="4893" y="2342"/>
                </a:cubicBezTo>
                <a:cubicBezTo>
                  <a:pt x="4904" y="2303"/>
                  <a:pt x="4940" y="2275"/>
                  <a:pt x="4982" y="2275"/>
                </a:cubicBezTo>
                <a:close/>
                <a:moveTo>
                  <a:pt x="5715" y="1306"/>
                </a:moveTo>
                <a:cubicBezTo>
                  <a:pt x="5766" y="1306"/>
                  <a:pt x="5807" y="1347"/>
                  <a:pt x="5807" y="1398"/>
                </a:cubicBezTo>
                <a:cubicBezTo>
                  <a:pt x="5807" y="1448"/>
                  <a:pt x="5766" y="1490"/>
                  <a:pt x="5715" y="1490"/>
                </a:cubicBezTo>
                <a:cubicBezTo>
                  <a:pt x="5665" y="1490"/>
                  <a:pt x="5623" y="1448"/>
                  <a:pt x="5623" y="1398"/>
                </a:cubicBezTo>
                <a:cubicBezTo>
                  <a:pt x="5623" y="1347"/>
                  <a:pt x="5665" y="1306"/>
                  <a:pt x="5715" y="1306"/>
                </a:cubicBezTo>
                <a:close/>
                <a:moveTo>
                  <a:pt x="5807" y="1664"/>
                </a:moveTo>
                <a:cubicBezTo>
                  <a:pt x="5807" y="1902"/>
                  <a:pt x="5807" y="1902"/>
                  <a:pt x="5807" y="1902"/>
                </a:cubicBezTo>
                <a:cubicBezTo>
                  <a:pt x="5807" y="1953"/>
                  <a:pt x="5766" y="1994"/>
                  <a:pt x="5715" y="1994"/>
                </a:cubicBezTo>
                <a:cubicBezTo>
                  <a:pt x="5665" y="1994"/>
                  <a:pt x="5623" y="1953"/>
                  <a:pt x="5623" y="1902"/>
                </a:cubicBezTo>
                <a:cubicBezTo>
                  <a:pt x="5623" y="1902"/>
                  <a:pt x="5623" y="1902"/>
                  <a:pt x="5623" y="1902"/>
                </a:cubicBezTo>
                <a:cubicBezTo>
                  <a:pt x="5623" y="1664"/>
                  <a:pt x="5623" y="1664"/>
                  <a:pt x="5623" y="1664"/>
                </a:cubicBezTo>
                <a:cubicBezTo>
                  <a:pt x="5623" y="1664"/>
                  <a:pt x="5623" y="1664"/>
                  <a:pt x="5623" y="1664"/>
                </a:cubicBezTo>
                <a:cubicBezTo>
                  <a:pt x="5623" y="1613"/>
                  <a:pt x="5665" y="1572"/>
                  <a:pt x="5715" y="1572"/>
                </a:cubicBezTo>
                <a:cubicBezTo>
                  <a:pt x="5766" y="1572"/>
                  <a:pt x="5807" y="1613"/>
                  <a:pt x="5807" y="1664"/>
                </a:cubicBezTo>
                <a:close/>
                <a:moveTo>
                  <a:pt x="6060" y="966"/>
                </a:moveTo>
                <a:cubicBezTo>
                  <a:pt x="6111" y="966"/>
                  <a:pt x="6152" y="1007"/>
                  <a:pt x="6152" y="1058"/>
                </a:cubicBezTo>
                <a:cubicBezTo>
                  <a:pt x="6152" y="1109"/>
                  <a:pt x="6111" y="1150"/>
                  <a:pt x="6060" y="1150"/>
                </a:cubicBezTo>
                <a:cubicBezTo>
                  <a:pt x="6010" y="1150"/>
                  <a:pt x="5968" y="1109"/>
                  <a:pt x="5968" y="1058"/>
                </a:cubicBezTo>
                <a:cubicBezTo>
                  <a:pt x="5968" y="1007"/>
                  <a:pt x="6010" y="966"/>
                  <a:pt x="6060" y="966"/>
                </a:cubicBezTo>
                <a:close/>
                <a:moveTo>
                  <a:pt x="6521" y="1474"/>
                </a:moveTo>
                <a:cubicBezTo>
                  <a:pt x="6521" y="1712"/>
                  <a:pt x="6521" y="1712"/>
                  <a:pt x="6521" y="1712"/>
                </a:cubicBezTo>
                <a:cubicBezTo>
                  <a:pt x="6521" y="1763"/>
                  <a:pt x="6479" y="1805"/>
                  <a:pt x="6429" y="1805"/>
                </a:cubicBezTo>
                <a:cubicBezTo>
                  <a:pt x="6378" y="1805"/>
                  <a:pt x="6337" y="1763"/>
                  <a:pt x="6337" y="1712"/>
                </a:cubicBezTo>
                <a:cubicBezTo>
                  <a:pt x="6337" y="1712"/>
                  <a:pt x="6337" y="1712"/>
                  <a:pt x="6337" y="1712"/>
                </a:cubicBezTo>
                <a:cubicBezTo>
                  <a:pt x="6337" y="1474"/>
                  <a:pt x="6337" y="1474"/>
                  <a:pt x="6337" y="1474"/>
                </a:cubicBezTo>
                <a:cubicBezTo>
                  <a:pt x="6337" y="1474"/>
                  <a:pt x="6337" y="1474"/>
                  <a:pt x="6337" y="1474"/>
                </a:cubicBezTo>
                <a:cubicBezTo>
                  <a:pt x="6337" y="1423"/>
                  <a:pt x="6378" y="1382"/>
                  <a:pt x="6429" y="1382"/>
                </a:cubicBezTo>
                <a:cubicBezTo>
                  <a:pt x="6479" y="1382"/>
                  <a:pt x="6521" y="1423"/>
                  <a:pt x="6521" y="1474"/>
                </a:cubicBezTo>
                <a:close/>
                <a:moveTo>
                  <a:pt x="6429" y="1881"/>
                </a:moveTo>
                <a:cubicBezTo>
                  <a:pt x="6479" y="1881"/>
                  <a:pt x="6521" y="1922"/>
                  <a:pt x="6521" y="1973"/>
                </a:cubicBezTo>
                <a:cubicBezTo>
                  <a:pt x="6521" y="2024"/>
                  <a:pt x="6479" y="2065"/>
                  <a:pt x="6429" y="2065"/>
                </a:cubicBezTo>
                <a:cubicBezTo>
                  <a:pt x="6378" y="2065"/>
                  <a:pt x="6337" y="2024"/>
                  <a:pt x="6337" y="1973"/>
                </a:cubicBezTo>
                <a:cubicBezTo>
                  <a:pt x="6337" y="1922"/>
                  <a:pt x="6378" y="1881"/>
                  <a:pt x="6429" y="1881"/>
                </a:cubicBezTo>
                <a:close/>
                <a:moveTo>
                  <a:pt x="7150" y="1487"/>
                </a:moveTo>
                <a:cubicBezTo>
                  <a:pt x="7201" y="1487"/>
                  <a:pt x="7242" y="1528"/>
                  <a:pt x="7242" y="1579"/>
                </a:cubicBezTo>
                <a:cubicBezTo>
                  <a:pt x="7242" y="1630"/>
                  <a:pt x="7201" y="1671"/>
                  <a:pt x="7150" y="1671"/>
                </a:cubicBezTo>
                <a:cubicBezTo>
                  <a:pt x="7100" y="1671"/>
                  <a:pt x="7058" y="1630"/>
                  <a:pt x="7058" y="1579"/>
                </a:cubicBezTo>
                <a:cubicBezTo>
                  <a:pt x="7058" y="1528"/>
                  <a:pt x="7100" y="1487"/>
                  <a:pt x="7150" y="1487"/>
                </a:cubicBezTo>
                <a:close/>
                <a:moveTo>
                  <a:pt x="7596" y="1520"/>
                </a:moveTo>
                <a:cubicBezTo>
                  <a:pt x="7596" y="1759"/>
                  <a:pt x="7596" y="1759"/>
                  <a:pt x="7596" y="1759"/>
                </a:cubicBezTo>
                <a:cubicBezTo>
                  <a:pt x="7596" y="1809"/>
                  <a:pt x="7555" y="1851"/>
                  <a:pt x="7504" y="1851"/>
                </a:cubicBezTo>
                <a:cubicBezTo>
                  <a:pt x="7453" y="1851"/>
                  <a:pt x="7412" y="1809"/>
                  <a:pt x="7412" y="1758"/>
                </a:cubicBezTo>
                <a:cubicBezTo>
                  <a:pt x="7412" y="1758"/>
                  <a:pt x="7412" y="1758"/>
                  <a:pt x="7412" y="1758"/>
                </a:cubicBezTo>
                <a:cubicBezTo>
                  <a:pt x="7412" y="1520"/>
                  <a:pt x="7412" y="1520"/>
                  <a:pt x="7412" y="1520"/>
                </a:cubicBezTo>
                <a:cubicBezTo>
                  <a:pt x="7412" y="1520"/>
                  <a:pt x="7412" y="1520"/>
                  <a:pt x="7412" y="1520"/>
                </a:cubicBezTo>
                <a:cubicBezTo>
                  <a:pt x="7412" y="1469"/>
                  <a:pt x="7453" y="1428"/>
                  <a:pt x="7504" y="1428"/>
                </a:cubicBezTo>
                <a:cubicBezTo>
                  <a:pt x="7555" y="1428"/>
                  <a:pt x="7596" y="1469"/>
                  <a:pt x="7596" y="1520"/>
                </a:cubicBezTo>
                <a:close/>
                <a:moveTo>
                  <a:pt x="8243" y="2275"/>
                </a:moveTo>
                <a:cubicBezTo>
                  <a:pt x="8294" y="2275"/>
                  <a:pt x="8335" y="2316"/>
                  <a:pt x="8335" y="2367"/>
                </a:cubicBezTo>
                <a:cubicBezTo>
                  <a:pt x="8335" y="2418"/>
                  <a:pt x="8294" y="2459"/>
                  <a:pt x="8243" y="2459"/>
                </a:cubicBezTo>
                <a:cubicBezTo>
                  <a:pt x="8192" y="2459"/>
                  <a:pt x="8151" y="2418"/>
                  <a:pt x="8151" y="2367"/>
                </a:cubicBezTo>
                <a:cubicBezTo>
                  <a:pt x="8151" y="2316"/>
                  <a:pt x="8192" y="2275"/>
                  <a:pt x="8243" y="2275"/>
                </a:cubicBezTo>
                <a:close/>
                <a:moveTo>
                  <a:pt x="8329" y="1649"/>
                </a:moveTo>
                <a:cubicBezTo>
                  <a:pt x="8329" y="2072"/>
                  <a:pt x="8329" y="2072"/>
                  <a:pt x="8329" y="2072"/>
                </a:cubicBezTo>
                <a:cubicBezTo>
                  <a:pt x="8329" y="2072"/>
                  <a:pt x="8329" y="2072"/>
                  <a:pt x="8329" y="2072"/>
                </a:cubicBezTo>
                <a:cubicBezTo>
                  <a:pt x="8329" y="2123"/>
                  <a:pt x="8288" y="2165"/>
                  <a:pt x="8237" y="2165"/>
                </a:cubicBezTo>
                <a:cubicBezTo>
                  <a:pt x="8187" y="2165"/>
                  <a:pt x="8145" y="2123"/>
                  <a:pt x="8145" y="2072"/>
                </a:cubicBezTo>
                <a:cubicBezTo>
                  <a:pt x="8145" y="1649"/>
                  <a:pt x="8145" y="1649"/>
                  <a:pt x="8145" y="1649"/>
                </a:cubicBezTo>
                <a:cubicBezTo>
                  <a:pt x="8145" y="1598"/>
                  <a:pt x="8187" y="1557"/>
                  <a:pt x="8237" y="1557"/>
                </a:cubicBezTo>
                <a:cubicBezTo>
                  <a:pt x="8288" y="1557"/>
                  <a:pt x="8329" y="1598"/>
                  <a:pt x="8329" y="1649"/>
                </a:cubicBezTo>
                <a:cubicBezTo>
                  <a:pt x="8329" y="1649"/>
                  <a:pt x="8329" y="1649"/>
                  <a:pt x="8329" y="1649"/>
                </a:cubicBezTo>
                <a:close/>
                <a:moveTo>
                  <a:pt x="9069" y="1664"/>
                </a:moveTo>
                <a:cubicBezTo>
                  <a:pt x="9069" y="1902"/>
                  <a:pt x="9069" y="1902"/>
                  <a:pt x="9069" y="1902"/>
                </a:cubicBezTo>
                <a:cubicBezTo>
                  <a:pt x="9069" y="1953"/>
                  <a:pt x="9027" y="1994"/>
                  <a:pt x="8977" y="1994"/>
                </a:cubicBezTo>
                <a:cubicBezTo>
                  <a:pt x="8926" y="1994"/>
                  <a:pt x="8884" y="1953"/>
                  <a:pt x="8884" y="1902"/>
                </a:cubicBezTo>
                <a:cubicBezTo>
                  <a:pt x="8884" y="1902"/>
                  <a:pt x="8884" y="1902"/>
                  <a:pt x="8884" y="1902"/>
                </a:cubicBezTo>
                <a:cubicBezTo>
                  <a:pt x="8884" y="1664"/>
                  <a:pt x="8884" y="1664"/>
                  <a:pt x="8884" y="1664"/>
                </a:cubicBezTo>
                <a:cubicBezTo>
                  <a:pt x="8884" y="1664"/>
                  <a:pt x="8884" y="1664"/>
                  <a:pt x="8884" y="1664"/>
                </a:cubicBezTo>
                <a:cubicBezTo>
                  <a:pt x="8884" y="1613"/>
                  <a:pt x="8926" y="1572"/>
                  <a:pt x="8977" y="1572"/>
                </a:cubicBezTo>
                <a:cubicBezTo>
                  <a:pt x="9027" y="1572"/>
                  <a:pt x="9069" y="1613"/>
                  <a:pt x="9069" y="1664"/>
                </a:cubicBezTo>
                <a:close/>
                <a:moveTo>
                  <a:pt x="8977" y="1306"/>
                </a:moveTo>
                <a:cubicBezTo>
                  <a:pt x="9027" y="1306"/>
                  <a:pt x="9069" y="1347"/>
                  <a:pt x="9069" y="1398"/>
                </a:cubicBezTo>
                <a:cubicBezTo>
                  <a:pt x="9069" y="1448"/>
                  <a:pt x="9027" y="1490"/>
                  <a:pt x="8977" y="1490"/>
                </a:cubicBezTo>
                <a:cubicBezTo>
                  <a:pt x="8926" y="1490"/>
                  <a:pt x="8884" y="1448"/>
                  <a:pt x="8884" y="1398"/>
                </a:cubicBezTo>
                <a:cubicBezTo>
                  <a:pt x="8884" y="1347"/>
                  <a:pt x="8926" y="1306"/>
                  <a:pt x="8977" y="1306"/>
                </a:cubicBezTo>
                <a:close/>
                <a:moveTo>
                  <a:pt x="9322" y="966"/>
                </a:moveTo>
                <a:cubicBezTo>
                  <a:pt x="9372" y="966"/>
                  <a:pt x="9414" y="1007"/>
                  <a:pt x="9414" y="1058"/>
                </a:cubicBezTo>
                <a:cubicBezTo>
                  <a:pt x="9414" y="1109"/>
                  <a:pt x="9372" y="1150"/>
                  <a:pt x="9322" y="1150"/>
                </a:cubicBezTo>
                <a:cubicBezTo>
                  <a:pt x="9271" y="1150"/>
                  <a:pt x="9230" y="1109"/>
                  <a:pt x="9230" y="1058"/>
                </a:cubicBezTo>
                <a:cubicBezTo>
                  <a:pt x="9230" y="1007"/>
                  <a:pt x="9271" y="966"/>
                  <a:pt x="9322" y="966"/>
                </a:cubicBezTo>
                <a:close/>
                <a:moveTo>
                  <a:pt x="4431" y="198"/>
                </a:moveTo>
                <a:cubicBezTo>
                  <a:pt x="4482" y="198"/>
                  <a:pt x="4523" y="240"/>
                  <a:pt x="4523" y="290"/>
                </a:cubicBezTo>
                <a:cubicBezTo>
                  <a:pt x="4523" y="341"/>
                  <a:pt x="4482" y="382"/>
                  <a:pt x="4431" y="382"/>
                </a:cubicBezTo>
                <a:cubicBezTo>
                  <a:pt x="4380" y="382"/>
                  <a:pt x="4339" y="341"/>
                  <a:pt x="4339" y="290"/>
                </a:cubicBezTo>
                <a:cubicBezTo>
                  <a:pt x="4339" y="240"/>
                  <a:pt x="4380" y="198"/>
                  <a:pt x="4431" y="198"/>
                </a:cubicBezTo>
                <a:close/>
                <a:moveTo>
                  <a:pt x="2266" y="201"/>
                </a:moveTo>
                <a:cubicBezTo>
                  <a:pt x="2316" y="201"/>
                  <a:pt x="2358" y="242"/>
                  <a:pt x="2358" y="293"/>
                </a:cubicBezTo>
                <a:cubicBezTo>
                  <a:pt x="2358" y="344"/>
                  <a:pt x="2316" y="385"/>
                  <a:pt x="2266" y="385"/>
                </a:cubicBezTo>
                <a:cubicBezTo>
                  <a:pt x="2215" y="385"/>
                  <a:pt x="2174" y="344"/>
                  <a:pt x="2174" y="293"/>
                </a:cubicBezTo>
                <a:cubicBezTo>
                  <a:pt x="2174" y="242"/>
                  <a:pt x="2215" y="201"/>
                  <a:pt x="2266" y="201"/>
                </a:cubicBezTo>
                <a:close/>
                <a:moveTo>
                  <a:pt x="3715" y="431"/>
                </a:moveTo>
                <a:cubicBezTo>
                  <a:pt x="3766" y="431"/>
                  <a:pt x="3807" y="473"/>
                  <a:pt x="3807" y="523"/>
                </a:cubicBezTo>
                <a:cubicBezTo>
                  <a:pt x="3807" y="574"/>
                  <a:pt x="3766" y="615"/>
                  <a:pt x="3715" y="615"/>
                </a:cubicBezTo>
                <a:cubicBezTo>
                  <a:pt x="3664" y="615"/>
                  <a:pt x="3623" y="574"/>
                  <a:pt x="3623" y="523"/>
                </a:cubicBezTo>
                <a:cubicBezTo>
                  <a:pt x="3623" y="473"/>
                  <a:pt x="3664" y="431"/>
                  <a:pt x="3715" y="431"/>
                </a:cubicBezTo>
                <a:close/>
                <a:moveTo>
                  <a:pt x="3082" y="669"/>
                </a:moveTo>
                <a:cubicBezTo>
                  <a:pt x="3082" y="907"/>
                  <a:pt x="3082" y="907"/>
                  <a:pt x="3082" y="907"/>
                </a:cubicBezTo>
                <a:cubicBezTo>
                  <a:pt x="3082" y="958"/>
                  <a:pt x="3041" y="999"/>
                  <a:pt x="2990" y="999"/>
                </a:cubicBezTo>
                <a:cubicBezTo>
                  <a:pt x="2939" y="999"/>
                  <a:pt x="2898" y="958"/>
                  <a:pt x="2898" y="907"/>
                </a:cubicBezTo>
                <a:cubicBezTo>
                  <a:pt x="2898" y="907"/>
                  <a:pt x="2898" y="907"/>
                  <a:pt x="2898" y="907"/>
                </a:cubicBezTo>
                <a:cubicBezTo>
                  <a:pt x="2898" y="669"/>
                  <a:pt x="2898" y="669"/>
                  <a:pt x="2898" y="669"/>
                </a:cubicBezTo>
                <a:cubicBezTo>
                  <a:pt x="2898" y="669"/>
                  <a:pt x="2898" y="669"/>
                  <a:pt x="2898" y="669"/>
                </a:cubicBezTo>
                <a:cubicBezTo>
                  <a:pt x="2898" y="618"/>
                  <a:pt x="2939" y="577"/>
                  <a:pt x="2990" y="577"/>
                </a:cubicBezTo>
                <a:cubicBezTo>
                  <a:pt x="3041" y="577"/>
                  <a:pt x="3082" y="618"/>
                  <a:pt x="3082" y="669"/>
                </a:cubicBezTo>
                <a:close/>
                <a:moveTo>
                  <a:pt x="3807" y="772"/>
                </a:moveTo>
                <a:cubicBezTo>
                  <a:pt x="3807" y="1011"/>
                  <a:pt x="3807" y="1011"/>
                  <a:pt x="3807" y="1011"/>
                </a:cubicBezTo>
                <a:cubicBezTo>
                  <a:pt x="3807" y="1062"/>
                  <a:pt x="3766" y="1103"/>
                  <a:pt x="3715" y="1103"/>
                </a:cubicBezTo>
                <a:cubicBezTo>
                  <a:pt x="3664" y="1103"/>
                  <a:pt x="3623" y="1062"/>
                  <a:pt x="3623" y="1011"/>
                </a:cubicBezTo>
                <a:cubicBezTo>
                  <a:pt x="3623" y="1011"/>
                  <a:pt x="3623" y="1011"/>
                  <a:pt x="3623" y="1011"/>
                </a:cubicBezTo>
                <a:cubicBezTo>
                  <a:pt x="3623" y="772"/>
                  <a:pt x="3623" y="772"/>
                  <a:pt x="3623" y="772"/>
                </a:cubicBezTo>
                <a:cubicBezTo>
                  <a:pt x="3623" y="772"/>
                  <a:pt x="3623" y="772"/>
                  <a:pt x="3623" y="772"/>
                </a:cubicBezTo>
                <a:cubicBezTo>
                  <a:pt x="3623" y="721"/>
                  <a:pt x="3664" y="680"/>
                  <a:pt x="3715" y="680"/>
                </a:cubicBezTo>
                <a:cubicBezTo>
                  <a:pt x="3766" y="680"/>
                  <a:pt x="3807" y="721"/>
                  <a:pt x="3807" y="772"/>
                </a:cubicBezTo>
                <a:close/>
                <a:moveTo>
                  <a:pt x="1991" y="352"/>
                </a:moveTo>
                <a:cubicBezTo>
                  <a:pt x="1991" y="775"/>
                  <a:pt x="1991" y="775"/>
                  <a:pt x="1991" y="775"/>
                </a:cubicBezTo>
                <a:cubicBezTo>
                  <a:pt x="1991" y="775"/>
                  <a:pt x="1991" y="775"/>
                  <a:pt x="1991" y="775"/>
                </a:cubicBezTo>
                <a:cubicBezTo>
                  <a:pt x="1991" y="826"/>
                  <a:pt x="1950" y="868"/>
                  <a:pt x="1899" y="868"/>
                </a:cubicBezTo>
                <a:cubicBezTo>
                  <a:pt x="1848" y="868"/>
                  <a:pt x="1807" y="826"/>
                  <a:pt x="1807" y="775"/>
                </a:cubicBezTo>
                <a:cubicBezTo>
                  <a:pt x="1807" y="352"/>
                  <a:pt x="1807" y="352"/>
                  <a:pt x="1807" y="352"/>
                </a:cubicBezTo>
                <a:cubicBezTo>
                  <a:pt x="1807" y="301"/>
                  <a:pt x="1848" y="260"/>
                  <a:pt x="1899" y="260"/>
                </a:cubicBezTo>
                <a:cubicBezTo>
                  <a:pt x="1950" y="260"/>
                  <a:pt x="1991" y="301"/>
                  <a:pt x="1991" y="352"/>
                </a:cubicBezTo>
                <a:cubicBezTo>
                  <a:pt x="1991" y="352"/>
                  <a:pt x="1991" y="352"/>
                  <a:pt x="1991" y="352"/>
                </a:cubicBezTo>
                <a:close/>
                <a:moveTo>
                  <a:pt x="1160" y="198"/>
                </a:moveTo>
                <a:cubicBezTo>
                  <a:pt x="1211" y="198"/>
                  <a:pt x="1252" y="240"/>
                  <a:pt x="1252" y="290"/>
                </a:cubicBezTo>
                <a:cubicBezTo>
                  <a:pt x="1252" y="341"/>
                  <a:pt x="1211" y="382"/>
                  <a:pt x="1160" y="382"/>
                </a:cubicBezTo>
                <a:cubicBezTo>
                  <a:pt x="1109" y="382"/>
                  <a:pt x="1068" y="341"/>
                  <a:pt x="1068" y="290"/>
                </a:cubicBezTo>
                <a:cubicBezTo>
                  <a:pt x="1068" y="240"/>
                  <a:pt x="1109" y="198"/>
                  <a:pt x="1160" y="198"/>
                </a:cubicBezTo>
                <a:close/>
                <a:moveTo>
                  <a:pt x="444" y="431"/>
                </a:moveTo>
                <a:cubicBezTo>
                  <a:pt x="495" y="431"/>
                  <a:pt x="536" y="473"/>
                  <a:pt x="536" y="523"/>
                </a:cubicBezTo>
                <a:cubicBezTo>
                  <a:pt x="536" y="574"/>
                  <a:pt x="495" y="615"/>
                  <a:pt x="444" y="615"/>
                </a:cubicBezTo>
                <a:cubicBezTo>
                  <a:pt x="393" y="615"/>
                  <a:pt x="352" y="574"/>
                  <a:pt x="352" y="523"/>
                </a:cubicBezTo>
                <a:cubicBezTo>
                  <a:pt x="352" y="473"/>
                  <a:pt x="393" y="431"/>
                  <a:pt x="444" y="431"/>
                </a:cubicBezTo>
                <a:close/>
                <a:moveTo>
                  <a:pt x="1893" y="0"/>
                </a:moveTo>
                <a:cubicBezTo>
                  <a:pt x="1944" y="0"/>
                  <a:pt x="1985" y="41"/>
                  <a:pt x="1985" y="92"/>
                </a:cubicBezTo>
                <a:cubicBezTo>
                  <a:pt x="1985" y="143"/>
                  <a:pt x="1944" y="184"/>
                  <a:pt x="1893" y="184"/>
                </a:cubicBezTo>
                <a:cubicBezTo>
                  <a:pt x="1842" y="184"/>
                  <a:pt x="1801" y="143"/>
                  <a:pt x="1801" y="92"/>
                </a:cubicBezTo>
                <a:cubicBezTo>
                  <a:pt x="1801" y="41"/>
                  <a:pt x="1842" y="0"/>
                  <a:pt x="1893" y="0"/>
                </a:cubicBezTo>
                <a:close/>
                <a:moveTo>
                  <a:pt x="536" y="772"/>
                </a:moveTo>
                <a:cubicBezTo>
                  <a:pt x="536" y="1011"/>
                  <a:pt x="536" y="1011"/>
                  <a:pt x="536" y="1011"/>
                </a:cubicBezTo>
                <a:cubicBezTo>
                  <a:pt x="536" y="1062"/>
                  <a:pt x="495" y="1103"/>
                  <a:pt x="444" y="1103"/>
                </a:cubicBezTo>
                <a:cubicBezTo>
                  <a:pt x="393" y="1103"/>
                  <a:pt x="352" y="1062"/>
                  <a:pt x="352" y="1011"/>
                </a:cubicBezTo>
                <a:cubicBezTo>
                  <a:pt x="352" y="1011"/>
                  <a:pt x="352" y="1011"/>
                  <a:pt x="352" y="1011"/>
                </a:cubicBezTo>
                <a:cubicBezTo>
                  <a:pt x="352" y="772"/>
                  <a:pt x="352" y="772"/>
                  <a:pt x="352" y="772"/>
                </a:cubicBezTo>
                <a:cubicBezTo>
                  <a:pt x="352" y="772"/>
                  <a:pt x="352" y="772"/>
                  <a:pt x="352" y="772"/>
                </a:cubicBezTo>
                <a:cubicBezTo>
                  <a:pt x="352" y="721"/>
                  <a:pt x="393" y="680"/>
                  <a:pt x="444" y="680"/>
                </a:cubicBezTo>
                <a:cubicBezTo>
                  <a:pt x="495" y="680"/>
                  <a:pt x="536" y="721"/>
                  <a:pt x="536" y="772"/>
                </a:cubicBezTo>
                <a:close/>
                <a:moveTo>
                  <a:pt x="359" y="1649"/>
                </a:moveTo>
                <a:cubicBezTo>
                  <a:pt x="359" y="2072"/>
                  <a:pt x="359" y="2072"/>
                  <a:pt x="359" y="2072"/>
                </a:cubicBezTo>
                <a:cubicBezTo>
                  <a:pt x="359" y="2072"/>
                  <a:pt x="359" y="2072"/>
                  <a:pt x="359" y="2072"/>
                </a:cubicBezTo>
                <a:cubicBezTo>
                  <a:pt x="359" y="2123"/>
                  <a:pt x="318" y="2165"/>
                  <a:pt x="267" y="2165"/>
                </a:cubicBezTo>
                <a:cubicBezTo>
                  <a:pt x="216" y="2165"/>
                  <a:pt x="175" y="2123"/>
                  <a:pt x="175" y="2072"/>
                </a:cubicBezTo>
                <a:cubicBezTo>
                  <a:pt x="175" y="1649"/>
                  <a:pt x="175" y="1649"/>
                  <a:pt x="175" y="1649"/>
                </a:cubicBezTo>
                <a:cubicBezTo>
                  <a:pt x="175" y="1598"/>
                  <a:pt x="216" y="1557"/>
                  <a:pt x="267" y="1557"/>
                </a:cubicBezTo>
                <a:cubicBezTo>
                  <a:pt x="318" y="1557"/>
                  <a:pt x="359" y="1598"/>
                  <a:pt x="359" y="1649"/>
                </a:cubicBezTo>
                <a:cubicBezTo>
                  <a:pt x="359" y="1649"/>
                  <a:pt x="359" y="1649"/>
                  <a:pt x="359" y="1649"/>
                </a:cubicBezTo>
                <a:close/>
                <a:moveTo>
                  <a:pt x="273" y="2275"/>
                </a:moveTo>
                <a:cubicBezTo>
                  <a:pt x="323" y="2275"/>
                  <a:pt x="365" y="2316"/>
                  <a:pt x="365" y="2367"/>
                </a:cubicBezTo>
                <a:cubicBezTo>
                  <a:pt x="365" y="2418"/>
                  <a:pt x="323" y="2459"/>
                  <a:pt x="273" y="2459"/>
                </a:cubicBezTo>
                <a:cubicBezTo>
                  <a:pt x="222" y="2459"/>
                  <a:pt x="181" y="2418"/>
                  <a:pt x="181" y="2367"/>
                </a:cubicBezTo>
                <a:cubicBezTo>
                  <a:pt x="181" y="2316"/>
                  <a:pt x="222" y="2275"/>
                  <a:pt x="273" y="2275"/>
                </a:cubicBezTo>
                <a:close/>
                <a:moveTo>
                  <a:pt x="1006" y="1306"/>
                </a:moveTo>
                <a:cubicBezTo>
                  <a:pt x="1057" y="1306"/>
                  <a:pt x="1098" y="1347"/>
                  <a:pt x="1098" y="1398"/>
                </a:cubicBezTo>
                <a:cubicBezTo>
                  <a:pt x="1098" y="1448"/>
                  <a:pt x="1057" y="1490"/>
                  <a:pt x="1006" y="1490"/>
                </a:cubicBezTo>
                <a:cubicBezTo>
                  <a:pt x="955" y="1490"/>
                  <a:pt x="914" y="1448"/>
                  <a:pt x="914" y="1398"/>
                </a:cubicBezTo>
                <a:cubicBezTo>
                  <a:pt x="914" y="1347"/>
                  <a:pt x="955" y="1306"/>
                  <a:pt x="1006" y="1306"/>
                </a:cubicBezTo>
                <a:close/>
                <a:moveTo>
                  <a:pt x="1098" y="1664"/>
                </a:moveTo>
                <a:cubicBezTo>
                  <a:pt x="1098" y="1902"/>
                  <a:pt x="1098" y="1902"/>
                  <a:pt x="1098" y="1902"/>
                </a:cubicBezTo>
                <a:cubicBezTo>
                  <a:pt x="1098" y="1953"/>
                  <a:pt x="1057" y="1994"/>
                  <a:pt x="1006" y="1994"/>
                </a:cubicBezTo>
                <a:cubicBezTo>
                  <a:pt x="955" y="1994"/>
                  <a:pt x="914" y="1953"/>
                  <a:pt x="914" y="1902"/>
                </a:cubicBezTo>
                <a:cubicBezTo>
                  <a:pt x="914" y="1902"/>
                  <a:pt x="914" y="1902"/>
                  <a:pt x="914" y="1902"/>
                </a:cubicBezTo>
                <a:cubicBezTo>
                  <a:pt x="914" y="1664"/>
                  <a:pt x="914" y="1664"/>
                  <a:pt x="914" y="1664"/>
                </a:cubicBezTo>
                <a:cubicBezTo>
                  <a:pt x="914" y="1664"/>
                  <a:pt x="914" y="1664"/>
                  <a:pt x="914" y="1664"/>
                </a:cubicBezTo>
                <a:cubicBezTo>
                  <a:pt x="914" y="1613"/>
                  <a:pt x="955" y="1572"/>
                  <a:pt x="1006" y="1572"/>
                </a:cubicBezTo>
                <a:cubicBezTo>
                  <a:pt x="1057" y="1572"/>
                  <a:pt x="1098" y="1613"/>
                  <a:pt x="1098" y="1664"/>
                </a:cubicBezTo>
                <a:close/>
                <a:moveTo>
                  <a:pt x="1351" y="966"/>
                </a:moveTo>
                <a:cubicBezTo>
                  <a:pt x="1402" y="966"/>
                  <a:pt x="1443" y="1007"/>
                  <a:pt x="1443" y="1058"/>
                </a:cubicBezTo>
                <a:cubicBezTo>
                  <a:pt x="1443" y="1109"/>
                  <a:pt x="1402" y="1150"/>
                  <a:pt x="1351" y="1150"/>
                </a:cubicBezTo>
                <a:cubicBezTo>
                  <a:pt x="1300" y="1150"/>
                  <a:pt x="1259" y="1109"/>
                  <a:pt x="1259" y="1058"/>
                </a:cubicBezTo>
                <a:cubicBezTo>
                  <a:pt x="1259" y="1007"/>
                  <a:pt x="1300" y="966"/>
                  <a:pt x="1351" y="966"/>
                </a:cubicBezTo>
                <a:close/>
                <a:moveTo>
                  <a:pt x="1811" y="1474"/>
                </a:moveTo>
                <a:cubicBezTo>
                  <a:pt x="1811" y="1712"/>
                  <a:pt x="1811" y="1712"/>
                  <a:pt x="1811" y="1712"/>
                </a:cubicBezTo>
                <a:cubicBezTo>
                  <a:pt x="1811" y="1763"/>
                  <a:pt x="1770" y="1805"/>
                  <a:pt x="1719" y="1805"/>
                </a:cubicBezTo>
                <a:cubicBezTo>
                  <a:pt x="1668" y="1805"/>
                  <a:pt x="1627" y="1763"/>
                  <a:pt x="1627" y="1712"/>
                </a:cubicBezTo>
                <a:cubicBezTo>
                  <a:pt x="1627" y="1712"/>
                  <a:pt x="1627" y="1712"/>
                  <a:pt x="1627" y="1712"/>
                </a:cubicBezTo>
                <a:cubicBezTo>
                  <a:pt x="1627" y="1474"/>
                  <a:pt x="1627" y="1474"/>
                  <a:pt x="1627" y="1474"/>
                </a:cubicBezTo>
                <a:cubicBezTo>
                  <a:pt x="1627" y="1474"/>
                  <a:pt x="1627" y="1474"/>
                  <a:pt x="1627" y="1474"/>
                </a:cubicBezTo>
                <a:cubicBezTo>
                  <a:pt x="1627" y="1423"/>
                  <a:pt x="1668" y="1382"/>
                  <a:pt x="1719" y="1382"/>
                </a:cubicBezTo>
                <a:cubicBezTo>
                  <a:pt x="1770" y="1382"/>
                  <a:pt x="1811" y="1423"/>
                  <a:pt x="1811" y="1474"/>
                </a:cubicBezTo>
                <a:close/>
                <a:moveTo>
                  <a:pt x="1719" y="1881"/>
                </a:moveTo>
                <a:cubicBezTo>
                  <a:pt x="1770" y="1881"/>
                  <a:pt x="1811" y="1922"/>
                  <a:pt x="1811" y="1973"/>
                </a:cubicBezTo>
                <a:cubicBezTo>
                  <a:pt x="1811" y="2024"/>
                  <a:pt x="1770" y="2065"/>
                  <a:pt x="1719" y="2065"/>
                </a:cubicBezTo>
                <a:cubicBezTo>
                  <a:pt x="1668" y="2065"/>
                  <a:pt x="1627" y="2024"/>
                  <a:pt x="1627" y="1973"/>
                </a:cubicBezTo>
                <a:cubicBezTo>
                  <a:pt x="1627" y="1922"/>
                  <a:pt x="1668" y="1881"/>
                  <a:pt x="1719" y="1881"/>
                </a:cubicBezTo>
                <a:close/>
                <a:moveTo>
                  <a:pt x="2441" y="1487"/>
                </a:moveTo>
                <a:cubicBezTo>
                  <a:pt x="2492" y="1487"/>
                  <a:pt x="2533" y="1528"/>
                  <a:pt x="2533" y="1579"/>
                </a:cubicBezTo>
                <a:cubicBezTo>
                  <a:pt x="2533" y="1630"/>
                  <a:pt x="2492" y="1671"/>
                  <a:pt x="2441" y="1671"/>
                </a:cubicBezTo>
                <a:cubicBezTo>
                  <a:pt x="2390" y="1671"/>
                  <a:pt x="2349" y="1630"/>
                  <a:pt x="2349" y="1579"/>
                </a:cubicBezTo>
                <a:cubicBezTo>
                  <a:pt x="2349" y="1528"/>
                  <a:pt x="2390" y="1487"/>
                  <a:pt x="2441" y="1487"/>
                </a:cubicBezTo>
                <a:close/>
                <a:moveTo>
                  <a:pt x="2887" y="1520"/>
                </a:moveTo>
                <a:cubicBezTo>
                  <a:pt x="2887" y="1759"/>
                  <a:pt x="2887" y="1759"/>
                  <a:pt x="2887" y="1759"/>
                </a:cubicBezTo>
                <a:cubicBezTo>
                  <a:pt x="2887" y="1809"/>
                  <a:pt x="2846" y="1851"/>
                  <a:pt x="2795" y="1851"/>
                </a:cubicBezTo>
                <a:cubicBezTo>
                  <a:pt x="2744" y="1851"/>
                  <a:pt x="2703" y="1809"/>
                  <a:pt x="2703" y="1758"/>
                </a:cubicBezTo>
                <a:cubicBezTo>
                  <a:pt x="2703" y="1758"/>
                  <a:pt x="2703" y="1758"/>
                  <a:pt x="2703" y="1758"/>
                </a:cubicBezTo>
                <a:cubicBezTo>
                  <a:pt x="2703" y="1520"/>
                  <a:pt x="2703" y="1520"/>
                  <a:pt x="2703" y="1520"/>
                </a:cubicBezTo>
                <a:cubicBezTo>
                  <a:pt x="2703" y="1520"/>
                  <a:pt x="2703" y="1520"/>
                  <a:pt x="2703" y="1520"/>
                </a:cubicBezTo>
                <a:cubicBezTo>
                  <a:pt x="2703" y="1469"/>
                  <a:pt x="2744" y="1428"/>
                  <a:pt x="2795" y="1428"/>
                </a:cubicBezTo>
                <a:cubicBezTo>
                  <a:pt x="2846" y="1428"/>
                  <a:pt x="2887" y="1469"/>
                  <a:pt x="2887" y="1520"/>
                </a:cubicBezTo>
                <a:close/>
                <a:moveTo>
                  <a:pt x="3534" y="2275"/>
                </a:moveTo>
                <a:cubicBezTo>
                  <a:pt x="3585" y="2275"/>
                  <a:pt x="3626" y="2316"/>
                  <a:pt x="3626" y="2367"/>
                </a:cubicBezTo>
                <a:cubicBezTo>
                  <a:pt x="3626" y="2418"/>
                  <a:pt x="3585" y="2459"/>
                  <a:pt x="3534" y="2459"/>
                </a:cubicBezTo>
                <a:cubicBezTo>
                  <a:pt x="3483" y="2459"/>
                  <a:pt x="3442" y="2418"/>
                  <a:pt x="3442" y="2367"/>
                </a:cubicBezTo>
                <a:cubicBezTo>
                  <a:pt x="3442" y="2316"/>
                  <a:pt x="3483" y="2275"/>
                  <a:pt x="3534" y="2275"/>
                </a:cubicBezTo>
                <a:close/>
                <a:moveTo>
                  <a:pt x="3620" y="1649"/>
                </a:moveTo>
                <a:cubicBezTo>
                  <a:pt x="3620" y="2072"/>
                  <a:pt x="3620" y="2072"/>
                  <a:pt x="3620" y="2072"/>
                </a:cubicBezTo>
                <a:cubicBezTo>
                  <a:pt x="3620" y="2072"/>
                  <a:pt x="3620" y="2072"/>
                  <a:pt x="3620" y="2072"/>
                </a:cubicBezTo>
                <a:cubicBezTo>
                  <a:pt x="3620" y="2123"/>
                  <a:pt x="3579" y="2165"/>
                  <a:pt x="3528" y="2165"/>
                </a:cubicBezTo>
                <a:cubicBezTo>
                  <a:pt x="3477" y="2165"/>
                  <a:pt x="3436" y="2123"/>
                  <a:pt x="3436" y="2072"/>
                </a:cubicBezTo>
                <a:cubicBezTo>
                  <a:pt x="3436" y="1649"/>
                  <a:pt x="3436" y="1649"/>
                  <a:pt x="3436" y="1649"/>
                </a:cubicBezTo>
                <a:cubicBezTo>
                  <a:pt x="3436" y="1598"/>
                  <a:pt x="3477" y="1557"/>
                  <a:pt x="3528" y="1557"/>
                </a:cubicBezTo>
                <a:cubicBezTo>
                  <a:pt x="3579" y="1557"/>
                  <a:pt x="3620" y="1598"/>
                  <a:pt x="3620" y="1649"/>
                </a:cubicBezTo>
                <a:cubicBezTo>
                  <a:pt x="3620" y="1649"/>
                  <a:pt x="3620" y="1649"/>
                  <a:pt x="3620" y="1649"/>
                </a:cubicBezTo>
                <a:close/>
                <a:moveTo>
                  <a:pt x="4359" y="1664"/>
                </a:moveTo>
                <a:cubicBezTo>
                  <a:pt x="4359" y="1902"/>
                  <a:pt x="4359" y="1902"/>
                  <a:pt x="4359" y="1902"/>
                </a:cubicBezTo>
                <a:cubicBezTo>
                  <a:pt x="4359" y="1953"/>
                  <a:pt x="4318" y="1994"/>
                  <a:pt x="4267" y="1994"/>
                </a:cubicBezTo>
                <a:cubicBezTo>
                  <a:pt x="4216" y="1994"/>
                  <a:pt x="4175" y="1953"/>
                  <a:pt x="4175" y="1902"/>
                </a:cubicBezTo>
                <a:cubicBezTo>
                  <a:pt x="4175" y="1902"/>
                  <a:pt x="4175" y="1902"/>
                  <a:pt x="4175" y="1902"/>
                </a:cubicBezTo>
                <a:cubicBezTo>
                  <a:pt x="4175" y="1664"/>
                  <a:pt x="4175" y="1664"/>
                  <a:pt x="4175" y="1664"/>
                </a:cubicBezTo>
                <a:cubicBezTo>
                  <a:pt x="4175" y="1664"/>
                  <a:pt x="4175" y="1664"/>
                  <a:pt x="4175" y="1664"/>
                </a:cubicBezTo>
                <a:cubicBezTo>
                  <a:pt x="4175" y="1613"/>
                  <a:pt x="4216" y="1572"/>
                  <a:pt x="4267" y="1572"/>
                </a:cubicBezTo>
                <a:cubicBezTo>
                  <a:pt x="4318" y="1572"/>
                  <a:pt x="4359" y="1613"/>
                  <a:pt x="4359" y="1664"/>
                </a:cubicBezTo>
                <a:close/>
                <a:moveTo>
                  <a:pt x="4267" y="1306"/>
                </a:moveTo>
                <a:cubicBezTo>
                  <a:pt x="4318" y="1306"/>
                  <a:pt x="4359" y="1347"/>
                  <a:pt x="4359" y="1398"/>
                </a:cubicBezTo>
                <a:cubicBezTo>
                  <a:pt x="4359" y="1448"/>
                  <a:pt x="4318" y="1490"/>
                  <a:pt x="4267" y="1490"/>
                </a:cubicBezTo>
                <a:cubicBezTo>
                  <a:pt x="4216" y="1490"/>
                  <a:pt x="4175" y="1448"/>
                  <a:pt x="4175" y="1398"/>
                </a:cubicBezTo>
                <a:cubicBezTo>
                  <a:pt x="4175" y="1347"/>
                  <a:pt x="4216" y="1306"/>
                  <a:pt x="4267" y="1306"/>
                </a:cubicBezTo>
                <a:close/>
                <a:moveTo>
                  <a:pt x="4612" y="966"/>
                </a:moveTo>
                <a:cubicBezTo>
                  <a:pt x="4663" y="966"/>
                  <a:pt x="4704" y="1007"/>
                  <a:pt x="4704" y="1058"/>
                </a:cubicBezTo>
                <a:cubicBezTo>
                  <a:pt x="4704" y="1109"/>
                  <a:pt x="4663" y="1150"/>
                  <a:pt x="4612" y="1150"/>
                </a:cubicBezTo>
                <a:cubicBezTo>
                  <a:pt x="4561" y="1150"/>
                  <a:pt x="4520" y="1109"/>
                  <a:pt x="4520" y="1058"/>
                </a:cubicBezTo>
                <a:cubicBezTo>
                  <a:pt x="4520" y="1007"/>
                  <a:pt x="4561" y="966"/>
                  <a:pt x="4612" y="966"/>
                </a:cubicBezTo>
                <a:close/>
              </a:path>
            </a:pathLst>
          </a:custGeom>
          <a:blipFill dpi="0" rotWithShape="1">
            <a:blip r:embed="rId2">
              <a:duotone>
                <a:prstClr val="black"/>
                <a:schemeClr val="accent3">
                  <a:tint val="45000"/>
                  <a:satMod val="400000"/>
                </a:schemeClr>
              </a:duotone>
            </a:blip>
            <a:srcRect/>
            <a:stretch>
              <a:fillRect t="-42000" b="-34000"/>
            </a:stretch>
          </a:blipFill>
          <a:ln>
            <a:noFill/>
          </a:ln>
          <a:effectLst>
            <a:outerShdw blurRad="63500" dist="38100" algn="l" rotWithShape="0">
              <a:prstClr val="black">
                <a:alpha val="39000"/>
              </a:prstClr>
            </a:outerShdw>
          </a:effectLst>
        </p:spPr>
        <p:txBody>
          <a:bodyPr vert="horz" wrap="square" lIns="91440" tIns="45720" rIns="91440" bIns="45720" numCol="1" anchor="t" anchorCtr="0" compatLnSpc="1">
            <a:prstTxWarp prst="textNoShape">
              <a:avLst/>
            </a:prstTxWarp>
          </a:bodyPr>
          <a:lstStyle/>
          <a:p>
            <a:endParaRPr lang="pt-BR"/>
          </a:p>
        </p:txBody>
      </p:sp>
      <p:sp>
        <p:nvSpPr>
          <p:cNvPr id="5" name="Retângulo 4"/>
          <p:cNvSpPr/>
          <p:nvPr userDrawn="1"/>
        </p:nvSpPr>
        <p:spPr>
          <a:xfrm>
            <a:off x="0" y="6768251"/>
            <a:ext cx="9144000" cy="89749"/>
          </a:xfrm>
          <a:prstGeom prst="rect">
            <a:avLst/>
          </a:prstGeom>
          <a:solidFill>
            <a:srgbClr val="AED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userDrawn="1"/>
        </p:nvSpPr>
        <p:spPr>
          <a:xfrm flipV="1">
            <a:off x="0" y="6722532"/>
            <a:ext cx="9144000" cy="45719"/>
          </a:xfrm>
          <a:prstGeom prst="rect">
            <a:avLst/>
          </a:prstGeom>
          <a:solidFill>
            <a:srgbClr val="49B4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userDrawn="1"/>
        </p:nvSpPr>
        <p:spPr>
          <a:xfrm>
            <a:off x="3257185" y="3200735"/>
            <a:ext cx="2629631" cy="400110"/>
          </a:xfrm>
          <a:prstGeom prst="rect">
            <a:avLst/>
          </a:prstGeom>
          <a:noFill/>
        </p:spPr>
        <p:txBody>
          <a:bodyPr wrap="none" rtlCol="0">
            <a:spAutoFit/>
          </a:bodyPr>
          <a:lstStyle/>
          <a:p>
            <a:pPr algn="ctr"/>
            <a:r>
              <a:rPr lang="pt-BR" sz="2000" b="1">
                <a:solidFill>
                  <a:srgbClr val="9FD113"/>
                </a:solidFill>
                <a:latin typeface="+mj-lt"/>
              </a:rPr>
              <a:t>FT – </a:t>
            </a:r>
            <a:r>
              <a:rPr lang="pt-BR" sz="2000" b="1" err="1">
                <a:solidFill>
                  <a:srgbClr val="9FD113"/>
                </a:solidFill>
                <a:latin typeface="+mj-lt"/>
              </a:rPr>
              <a:t>Factura</a:t>
            </a:r>
            <a:r>
              <a:rPr lang="pt-BR" sz="2000" b="1">
                <a:solidFill>
                  <a:srgbClr val="9FD113"/>
                </a:solidFill>
                <a:latin typeface="+mj-lt"/>
              </a:rPr>
              <a:t> de </a:t>
            </a:r>
            <a:r>
              <a:rPr lang="pt-BR" sz="2000" b="1" err="1">
                <a:solidFill>
                  <a:srgbClr val="9FD113"/>
                </a:solidFill>
                <a:latin typeface="+mj-lt"/>
              </a:rPr>
              <a:t>Energía</a:t>
            </a:r>
            <a:endParaRPr lang="pt-BR" sz="2000" b="1">
              <a:solidFill>
                <a:srgbClr val="9FD113"/>
              </a:solidFill>
              <a:latin typeface="+mj-lt"/>
            </a:endParaRPr>
          </a:p>
        </p:txBody>
      </p:sp>
      <p:pic>
        <p:nvPicPr>
          <p:cNvPr id="4" name="Imagem 3"/>
          <p:cNvPicPr>
            <a:picLocks noChangeAspect="1"/>
          </p:cNvPicPr>
          <p:nvPr userDrawn="1"/>
        </p:nvPicPr>
        <p:blipFill>
          <a:blip r:embed="rId3"/>
          <a:stretch>
            <a:fillRect/>
          </a:stretch>
        </p:blipFill>
        <p:spPr>
          <a:xfrm>
            <a:off x="3470913" y="669311"/>
            <a:ext cx="2202175" cy="2086271"/>
          </a:xfrm>
          <a:prstGeom prst="rect">
            <a:avLst/>
          </a:prstGeom>
        </p:spPr>
      </p:pic>
    </p:spTree>
    <p:extLst>
      <p:ext uri="{BB962C8B-B14F-4D97-AF65-F5344CB8AC3E}">
        <p14:creationId xmlns:p14="http://schemas.microsoft.com/office/powerpoint/2010/main" val="21392244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ransição_Perg.Comp. - FT">
    <p:bg>
      <p:bgPr>
        <a:pattFill prst="narVert">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124" name="Freeform 5"/>
          <p:cNvSpPr>
            <a:spLocks noEditPoints="1"/>
          </p:cNvSpPr>
          <p:nvPr userDrawn="1"/>
        </p:nvSpPr>
        <p:spPr bwMode="auto">
          <a:xfrm>
            <a:off x="-1588" y="3888088"/>
            <a:ext cx="9144000" cy="2835275"/>
          </a:xfrm>
          <a:custGeom>
            <a:avLst/>
            <a:gdLst>
              <a:gd name="T0" fmla="*/ 2358 w 9603"/>
              <a:gd name="T1" fmla="*/ 542 h 2976"/>
              <a:gd name="T2" fmla="*/ 7067 w 9603"/>
              <a:gd name="T3" fmla="*/ 542 h 2976"/>
              <a:gd name="T4" fmla="*/ 6883 w 9603"/>
              <a:gd name="T5" fmla="*/ 293 h 2976"/>
              <a:gd name="T6" fmla="*/ 7700 w 9603"/>
              <a:gd name="T7" fmla="*/ 999 h 2976"/>
              <a:gd name="T8" fmla="*/ 8424 w 9603"/>
              <a:gd name="T9" fmla="*/ 1103 h 2976"/>
              <a:gd name="T10" fmla="*/ 6700 w 9603"/>
              <a:gd name="T11" fmla="*/ 775 h 2976"/>
              <a:gd name="T12" fmla="*/ 5869 w 9603"/>
              <a:gd name="T13" fmla="*/ 382 h 2976"/>
              <a:gd name="T14" fmla="*/ 6695 w 9603"/>
              <a:gd name="T15" fmla="*/ 92 h 2976"/>
              <a:gd name="T16" fmla="*/ 5061 w 9603"/>
              <a:gd name="T17" fmla="*/ 772 h 2976"/>
              <a:gd name="T18" fmla="*/ 6613 w 9603"/>
              <a:gd name="T19" fmla="*/ 974 h 2976"/>
              <a:gd name="T20" fmla="*/ 6159 w 9603"/>
              <a:gd name="T21" fmla="*/ 790 h 2976"/>
              <a:gd name="T22" fmla="*/ 5613 w 9603"/>
              <a:gd name="T23" fmla="*/ 1133 h 2976"/>
              <a:gd name="T24" fmla="*/ 5254 w 9603"/>
              <a:gd name="T25" fmla="*/ 1285 h 2976"/>
              <a:gd name="T26" fmla="*/ 4710 w 9603"/>
              <a:gd name="T27" fmla="*/ 711 h 2976"/>
              <a:gd name="T28" fmla="*/ 4256 w 9603"/>
              <a:gd name="T29" fmla="*/ 1216 h 2976"/>
              <a:gd name="T30" fmla="*/ 3806 w 9603"/>
              <a:gd name="T31" fmla="*/ 1285 h 2976"/>
              <a:gd name="T32" fmla="*/ 3349 w 9603"/>
              <a:gd name="T33" fmla="*/ 710 h 2976"/>
              <a:gd name="T34" fmla="*/ 2896 w 9603"/>
              <a:gd name="T35" fmla="*/ 1268 h 2976"/>
              <a:gd name="T36" fmla="*/ 2350 w 9603"/>
              <a:gd name="T37" fmla="*/ 1333 h 2976"/>
              <a:gd name="T38" fmla="*/ 1995 w 9603"/>
              <a:gd name="T39" fmla="*/ 1066 h 2976"/>
              <a:gd name="T40" fmla="*/ 1449 w 9603"/>
              <a:gd name="T41" fmla="*/ 711 h 2976"/>
              <a:gd name="T42" fmla="*/ 995 w 9603"/>
              <a:gd name="T43" fmla="*/ 1216 h 2976"/>
              <a:gd name="T44" fmla="*/ 545 w 9603"/>
              <a:gd name="T45" fmla="*/ 1285 h 2976"/>
              <a:gd name="T46" fmla="*/ 87 w 9603"/>
              <a:gd name="T47" fmla="*/ 710 h 2976"/>
              <a:gd name="T48" fmla="*/ 9329 w 9603"/>
              <a:gd name="T49" fmla="*/ 872 h 2976"/>
              <a:gd name="T50" fmla="*/ 8874 w 9603"/>
              <a:gd name="T51" fmla="*/ 1069 h 2976"/>
              <a:gd name="T52" fmla="*/ 8424 w 9603"/>
              <a:gd name="T53" fmla="*/ 1193 h 2976"/>
              <a:gd name="T54" fmla="*/ 7966 w 9603"/>
              <a:gd name="T55" fmla="*/ 1638 h 2976"/>
              <a:gd name="T56" fmla="*/ 7423 w 9603"/>
              <a:gd name="T57" fmla="*/ 1268 h 2976"/>
              <a:gd name="T58" fmla="*/ 7059 w 9603"/>
              <a:gd name="T59" fmla="*/ 1202 h 2976"/>
              <a:gd name="T60" fmla="*/ 4894 w 9603"/>
              <a:gd name="T61" fmla="*/ 1608 h 2976"/>
              <a:gd name="T62" fmla="*/ 4982 w 9603"/>
              <a:gd name="T63" fmla="*/ 2275 h 2976"/>
              <a:gd name="T64" fmla="*/ 5623 w 9603"/>
              <a:gd name="T65" fmla="*/ 1902 h 2976"/>
              <a:gd name="T66" fmla="*/ 5968 w 9603"/>
              <a:gd name="T67" fmla="*/ 1058 h 2976"/>
              <a:gd name="T68" fmla="*/ 6429 w 9603"/>
              <a:gd name="T69" fmla="*/ 1382 h 2976"/>
              <a:gd name="T70" fmla="*/ 7150 w 9603"/>
              <a:gd name="T71" fmla="*/ 1671 h 2976"/>
              <a:gd name="T72" fmla="*/ 7412 w 9603"/>
              <a:gd name="T73" fmla="*/ 1520 h 2976"/>
              <a:gd name="T74" fmla="*/ 8329 w 9603"/>
              <a:gd name="T75" fmla="*/ 2072 h 2976"/>
              <a:gd name="T76" fmla="*/ 9069 w 9603"/>
              <a:gd name="T77" fmla="*/ 1902 h 2976"/>
              <a:gd name="T78" fmla="*/ 9069 w 9603"/>
              <a:gd name="T79" fmla="*/ 1398 h 2976"/>
              <a:gd name="T80" fmla="*/ 4431 w 9603"/>
              <a:gd name="T81" fmla="*/ 198 h 2976"/>
              <a:gd name="T82" fmla="*/ 2266 w 9603"/>
              <a:gd name="T83" fmla="*/ 201 h 2976"/>
              <a:gd name="T84" fmla="*/ 2898 w 9603"/>
              <a:gd name="T85" fmla="*/ 907 h 2976"/>
              <a:gd name="T86" fmla="*/ 3623 w 9603"/>
              <a:gd name="T87" fmla="*/ 1011 h 2976"/>
              <a:gd name="T88" fmla="*/ 1899 w 9603"/>
              <a:gd name="T89" fmla="*/ 868 h 2976"/>
              <a:gd name="T90" fmla="*/ 1068 w 9603"/>
              <a:gd name="T91" fmla="*/ 290 h 2976"/>
              <a:gd name="T92" fmla="*/ 1893 w 9603"/>
              <a:gd name="T93" fmla="*/ 184 h 2976"/>
              <a:gd name="T94" fmla="*/ 352 w 9603"/>
              <a:gd name="T95" fmla="*/ 772 h 2976"/>
              <a:gd name="T96" fmla="*/ 267 w 9603"/>
              <a:gd name="T97" fmla="*/ 1557 h 2976"/>
              <a:gd name="T98" fmla="*/ 1098 w 9603"/>
              <a:gd name="T99" fmla="*/ 1398 h 2976"/>
              <a:gd name="T100" fmla="*/ 914 w 9603"/>
              <a:gd name="T101" fmla="*/ 1664 h 2976"/>
              <a:gd name="T102" fmla="*/ 1811 w 9603"/>
              <a:gd name="T103" fmla="*/ 1474 h 2976"/>
              <a:gd name="T104" fmla="*/ 1719 w 9603"/>
              <a:gd name="T105" fmla="*/ 1881 h 2976"/>
              <a:gd name="T106" fmla="*/ 2441 w 9603"/>
              <a:gd name="T107" fmla="*/ 1487 h 2976"/>
              <a:gd name="T108" fmla="*/ 2887 w 9603"/>
              <a:gd name="T109" fmla="*/ 1520 h 2976"/>
              <a:gd name="T110" fmla="*/ 3528 w 9603"/>
              <a:gd name="T111" fmla="*/ 2165 h 2976"/>
              <a:gd name="T112" fmla="*/ 4175 w 9603"/>
              <a:gd name="T113" fmla="*/ 1902 h 2976"/>
              <a:gd name="T114" fmla="*/ 4175 w 9603"/>
              <a:gd name="T115" fmla="*/ 1398 h 2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603" h="2976">
                <a:moveTo>
                  <a:pt x="2358" y="542"/>
                </a:moveTo>
                <a:cubicBezTo>
                  <a:pt x="2358" y="965"/>
                  <a:pt x="2358" y="965"/>
                  <a:pt x="2358" y="965"/>
                </a:cubicBezTo>
                <a:cubicBezTo>
                  <a:pt x="2358" y="965"/>
                  <a:pt x="2358" y="965"/>
                  <a:pt x="2358" y="965"/>
                </a:cubicBezTo>
                <a:cubicBezTo>
                  <a:pt x="2358" y="1016"/>
                  <a:pt x="2316" y="1057"/>
                  <a:pt x="2266" y="1057"/>
                </a:cubicBezTo>
                <a:cubicBezTo>
                  <a:pt x="2215" y="1057"/>
                  <a:pt x="2174" y="1016"/>
                  <a:pt x="2174" y="965"/>
                </a:cubicBezTo>
                <a:cubicBezTo>
                  <a:pt x="2174" y="542"/>
                  <a:pt x="2174" y="542"/>
                  <a:pt x="2174" y="542"/>
                </a:cubicBezTo>
                <a:cubicBezTo>
                  <a:pt x="2174" y="491"/>
                  <a:pt x="2215" y="449"/>
                  <a:pt x="2266" y="449"/>
                </a:cubicBezTo>
                <a:cubicBezTo>
                  <a:pt x="2316" y="449"/>
                  <a:pt x="2358" y="491"/>
                  <a:pt x="2358" y="542"/>
                </a:cubicBezTo>
                <a:cubicBezTo>
                  <a:pt x="2358" y="542"/>
                  <a:pt x="2358" y="542"/>
                  <a:pt x="2358" y="542"/>
                </a:cubicBezTo>
                <a:close/>
                <a:moveTo>
                  <a:pt x="7067" y="542"/>
                </a:moveTo>
                <a:cubicBezTo>
                  <a:pt x="7067" y="965"/>
                  <a:pt x="7067" y="965"/>
                  <a:pt x="7067" y="965"/>
                </a:cubicBezTo>
                <a:cubicBezTo>
                  <a:pt x="7067" y="965"/>
                  <a:pt x="7067" y="965"/>
                  <a:pt x="7067" y="965"/>
                </a:cubicBezTo>
                <a:cubicBezTo>
                  <a:pt x="7067" y="1016"/>
                  <a:pt x="7026" y="1057"/>
                  <a:pt x="6975" y="1057"/>
                </a:cubicBezTo>
                <a:cubicBezTo>
                  <a:pt x="6924" y="1057"/>
                  <a:pt x="6883" y="1016"/>
                  <a:pt x="6883" y="965"/>
                </a:cubicBezTo>
                <a:cubicBezTo>
                  <a:pt x="6883" y="542"/>
                  <a:pt x="6883" y="542"/>
                  <a:pt x="6883" y="542"/>
                </a:cubicBezTo>
                <a:cubicBezTo>
                  <a:pt x="6883" y="491"/>
                  <a:pt x="6924" y="449"/>
                  <a:pt x="6975" y="449"/>
                </a:cubicBezTo>
                <a:cubicBezTo>
                  <a:pt x="7026" y="449"/>
                  <a:pt x="7067" y="491"/>
                  <a:pt x="7067" y="542"/>
                </a:cubicBezTo>
                <a:cubicBezTo>
                  <a:pt x="7067" y="542"/>
                  <a:pt x="7067" y="542"/>
                  <a:pt x="7067" y="542"/>
                </a:cubicBezTo>
                <a:close/>
                <a:moveTo>
                  <a:pt x="9140" y="198"/>
                </a:moveTo>
                <a:cubicBezTo>
                  <a:pt x="9191" y="198"/>
                  <a:pt x="9232" y="240"/>
                  <a:pt x="9232" y="290"/>
                </a:cubicBezTo>
                <a:cubicBezTo>
                  <a:pt x="9232" y="341"/>
                  <a:pt x="9191" y="382"/>
                  <a:pt x="9140" y="382"/>
                </a:cubicBezTo>
                <a:cubicBezTo>
                  <a:pt x="9090" y="382"/>
                  <a:pt x="9048" y="341"/>
                  <a:pt x="9048" y="290"/>
                </a:cubicBezTo>
                <a:cubicBezTo>
                  <a:pt x="9048" y="240"/>
                  <a:pt x="9090" y="198"/>
                  <a:pt x="9140" y="198"/>
                </a:cubicBezTo>
                <a:close/>
                <a:moveTo>
                  <a:pt x="6975" y="201"/>
                </a:moveTo>
                <a:cubicBezTo>
                  <a:pt x="7026" y="201"/>
                  <a:pt x="7067" y="242"/>
                  <a:pt x="7067" y="293"/>
                </a:cubicBezTo>
                <a:cubicBezTo>
                  <a:pt x="7067" y="344"/>
                  <a:pt x="7026" y="385"/>
                  <a:pt x="6975" y="385"/>
                </a:cubicBezTo>
                <a:cubicBezTo>
                  <a:pt x="6924" y="385"/>
                  <a:pt x="6883" y="344"/>
                  <a:pt x="6883" y="293"/>
                </a:cubicBezTo>
                <a:cubicBezTo>
                  <a:pt x="6883" y="242"/>
                  <a:pt x="6924" y="201"/>
                  <a:pt x="6975" y="201"/>
                </a:cubicBezTo>
                <a:close/>
                <a:moveTo>
                  <a:pt x="8424" y="431"/>
                </a:moveTo>
                <a:cubicBezTo>
                  <a:pt x="8475" y="431"/>
                  <a:pt x="8516" y="473"/>
                  <a:pt x="8516" y="523"/>
                </a:cubicBezTo>
                <a:cubicBezTo>
                  <a:pt x="8516" y="574"/>
                  <a:pt x="8475" y="615"/>
                  <a:pt x="8424" y="615"/>
                </a:cubicBezTo>
                <a:cubicBezTo>
                  <a:pt x="8374" y="615"/>
                  <a:pt x="8332" y="574"/>
                  <a:pt x="8332" y="523"/>
                </a:cubicBezTo>
                <a:cubicBezTo>
                  <a:pt x="8332" y="473"/>
                  <a:pt x="8374" y="431"/>
                  <a:pt x="8424" y="431"/>
                </a:cubicBezTo>
                <a:close/>
                <a:moveTo>
                  <a:pt x="7792" y="669"/>
                </a:moveTo>
                <a:cubicBezTo>
                  <a:pt x="7792" y="907"/>
                  <a:pt x="7792" y="907"/>
                  <a:pt x="7792" y="907"/>
                </a:cubicBezTo>
                <a:cubicBezTo>
                  <a:pt x="7792" y="958"/>
                  <a:pt x="7750" y="999"/>
                  <a:pt x="7700" y="999"/>
                </a:cubicBezTo>
                <a:cubicBezTo>
                  <a:pt x="7649" y="999"/>
                  <a:pt x="7608" y="958"/>
                  <a:pt x="7608" y="907"/>
                </a:cubicBezTo>
                <a:cubicBezTo>
                  <a:pt x="7608" y="907"/>
                  <a:pt x="7608" y="907"/>
                  <a:pt x="7608" y="907"/>
                </a:cubicBezTo>
                <a:cubicBezTo>
                  <a:pt x="7608" y="669"/>
                  <a:pt x="7608" y="669"/>
                  <a:pt x="7608" y="669"/>
                </a:cubicBezTo>
                <a:cubicBezTo>
                  <a:pt x="7608" y="669"/>
                  <a:pt x="7608" y="669"/>
                  <a:pt x="7608" y="669"/>
                </a:cubicBezTo>
                <a:cubicBezTo>
                  <a:pt x="7608" y="618"/>
                  <a:pt x="7649" y="577"/>
                  <a:pt x="7700" y="577"/>
                </a:cubicBezTo>
                <a:cubicBezTo>
                  <a:pt x="7750" y="577"/>
                  <a:pt x="7792" y="618"/>
                  <a:pt x="7792" y="669"/>
                </a:cubicBezTo>
                <a:close/>
                <a:moveTo>
                  <a:pt x="8516" y="772"/>
                </a:moveTo>
                <a:cubicBezTo>
                  <a:pt x="8516" y="1011"/>
                  <a:pt x="8516" y="1011"/>
                  <a:pt x="8516" y="1011"/>
                </a:cubicBezTo>
                <a:cubicBezTo>
                  <a:pt x="8516" y="1062"/>
                  <a:pt x="8475" y="1103"/>
                  <a:pt x="8424" y="1103"/>
                </a:cubicBezTo>
                <a:cubicBezTo>
                  <a:pt x="8374" y="1103"/>
                  <a:pt x="8332" y="1062"/>
                  <a:pt x="8332" y="1011"/>
                </a:cubicBezTo>
                <a:cubicBezTo>
                  <a:pt x="8332" y="1011"/>
                  <a:pt x="8332" y="1011"/>
                  <a:pt x="8332" y="1011"/>
                </a:cubicBezTo>
                <a:cubicBezTo>
                  <a:pt x="8332" y="772"/>
                  <a:pt x="8332" y="772"/>
                  <a:pt x="8332" y="772"/>
                </a:cubicBezTo>
                <a:cubicBezTo>
                  <a:pt x="8332" y="772"/>
                  <a:pt x="8332" y="772"/>
                  <a:pt x="8332" y="772"/>
                </a:cubicBezTo>
                <a:cubicBezTo>
                  <a:pt x="8332" y="721"/>
                  <a:pt x="8374" y="680"/>
                  <a:pt x="8424" y="680"/>
                </a:cubicBezTo>
                <a:cubicBezTo>
                  <a:pt x="8475" y="680"/>
                  <a:pt x="8516" y="721"/>
                  <a:pt x="8516" y="772"/>
                </a:cubicBezTo>
                <a:close/>
                <a:moveTo>
                  <a:pt x="6700" y="352"/>
                </a:moveTo>
                <a:cubicBezTo>
                  <a:pt x="6700" y="775"/>
                  <a:pt x="6700" y="775"/>
                  <a:pt x="6700" y="775"/>
                </a:cubicBezTo>
                <a:cubicBezTo>
                  <a:pt x="6700" y="775"/>
                  <a:pt x="6700" y="775"/>
                  <a:pt x="6700" y="775"/>
                </a:cubicBezTo>
                <a:cubicBezTo>
                  <a:pt x="6700" y="826"/>
                  <a:pt x="6659" y="868"/>
                  <a:pt x="6608" y="868"/>
                </a:cubicBezTo>
                <a:cubicBezTo>
                  <a:pt x="6558" y="868"/>
                  <a:pt x="6516" y="826"/>
                  <a:pt x="6516" y="775"/>
                </a:cubicBezTo>
                <a:cubicBezTo>
                  <a:pt x="6516" y="352"/>
                  <a:pt x="6516" y="352"/>
                  <a:pt x="6516" y="352"/>
                </a:cubicBezTo>
                <a:cubicBezTo>
                  <a:pt x="6516" y="301"/>
                  <a:pt x="6558" y="260"/>
                  <a:pt x="6608" y="260"/>
                </a:cubicBezTo>
                <a:cubicBezTo>
                  <a:pt x="6659" y="260"/>
                  <a:pt x="6700" y="301"/>
                  <a:pt x="6700" y="352"/>
                </a:cubicBezTo>
                <a:cubicBezTo>
                  <a:pt x="6700" y="352"/>
                  <a:pt x="6700" y="352"/>
                  <a:pt x="6700" y="352"/>
                </a:cubicBezTo>
                <a:close/>
                <a:moveTo>
                  <a:pt x="5869" y="198"/>
                </a:moveTo>
                <a:cubicBezTo>
                  <a:pt x="5920" y="198"/>
                  <a:pt x="5961" y="240"/>
                  <a:pt x="5961" y="290"/>
                </a:cubicBezTo>
                <a:cubicBezTo>
                  <a:pt x="5961" y="341"/>
                  <a:pt x="5920" y="382"/>
                  <a:pt x="5869" y="382"/>
                </a:cubicBezTo>
                <a:cubicBezTo>
                  <a:pt x="5819" y="382"/>
                  <a:pt x="5777" y="341"/>
                  <a:pt x="5777" y="290"/>
                </a:cubicBezTo>
                <a:cubicBezTo>
                  <a:pt x="5777" y="240"/>
                  <a:pt x="5819" y="198"/>
                  <a:pt x="5869" y="198"/>
                </a:cubicBezTo>
                <a:close/>
                <a:moveTo>
                  <a:pt x="5153" y="431"/>
                </a:moveTo>
                <a:cubicBezTo>
                  <a:pt x="5204" y="431"/>
                  <a:pt x="5245" y="473"/>
                  <a:pt x="5245" y="523"/>
                </a:cubicBezTo>
                <a:cubicBezTo>
                  <a:pt x="5245" y="574"/>
                  <a:pt x="5204" y="615"/>
                  <a:pt x="5153" y="615"/>
                </a:cubicBezTo>
                <a:cubicBezTo>
                  <a:pt x="5102" y="615"/>
                  <a:pt x="5061" y="574"/>
                  <a:pt x="5061" y="523"/>
                </a:cubicBezTo>
                <a:cubicBezTo>
                  <a:pt x="5061" y="473"/>
                  <a:pt x="5102" y="431"/>
                  <a:pt x="5153" y="431"/>
                </a:cubicBezTo>
                <a:close/>
                <a:moveTo>
                  <a:pt x="6603" y="0"/>
                </a:moveTo>
                <a:cubicBezTo>
                  <a:pt x="6653" y="0"/>
                  <a:pt x="6695" y="41"/>
                  <a:pt x="6695" y="92"/>
                </a:cubicBezTo>
                <a:cubicBezTo>
                  <a:pt x="6695" y="143"/>
                  <a:pt x="6653" y="184"/>
                  <a:pt x="6603" y="184"/>
                </a:cubicBezTo>
                <a:cubicBezTo>
                  <a:pt x="6552" y="184"/>
                  <a:pt x="6511" y="143"/>
                  <a:pt x="6511" y="92"/>
                </a:cubicBezTo>
                <a:cubicBezTo>
                  <a:pt x="6511" y="41"/>
                  <a:pt x="6552" y="0"/>
                  <a:pt x="6603" y="0"/>
                </a:cubicBezTo>
                <a:close/>
                <a:moveTo>
                  <a:pt x="5245" y="772"/>
                </a:moveTo>
                <a:cubicBezTo>
                  <a:pt x="5245" y="1011"/>
                  <a:pt x="5245" y="1011"/>
                  <a:pt x="5245" y="1011"/>
                </a:cubicBezTo>
                <a:cubicBezTo>
                  <a:pt x="5245" y="1062"/>
                  <a:pt x="5204" y="1103"/>
                  <a:pt x="5153" y="1103"/>
                </a:cubicBezTo>
                <a:cubicBezTo>
                  <a:pt x="5102" y="1103"/>
                  <a:pt x="5061" y="1062"/>
                  <a:pt x="5061" y="1011"/>
                </a:cubicBezTo>
                <a:cubicBezTo>
                  <a:pt x="5061" y="1011"/>
                  <a:pt x="5061" y="1011"/>
                  <a:pt x="5061" y="1011"/>
                </a:cubicBezTo>
                <a:cubicBezTo>
                  <a:pt x="5061" y="772"/>
                  <a:pt x="5061" y="772"/>
                  <a:pt x="5061" y="772"/>
                </a:cubicBezTo>
                <a:cubicBezTo>
                  <a:pt x="5061" y="772"/>
                  <a:pt x="5061" y="772"/>
                  <a:pt x="5061" y="772"/>
                </a:cubicBezTo>
                <a:cubicBezTo>
                  <a:pt x="5061" y="721"/>
                  <a:pt x="5102" y="680"/>
                  <a:pt x="5153" y="680"/>
                </a:cubicBezTo>
                <a:cubicBezTo>
                  <a:pt x="5204" y="680"/>
                  <a:pt x="5245" y="721"/>
                  <a:pt x="5245" y="772"/>
                </a:cubicBezTo>
                <a:close/>
                <a:moveTo>
                  <a:pt x="6876" y="1392"/>
                </a:moveTo>
                <a:cubicBezTo>
                  <a:pt x="6863" y="1426"/>
                  <a:pt x="6829" y="1450"/>
                  <a:pt x="6791" y="1450"/>
                </a:cubicBezTo>
                <a:cubicBezTo>
                  <a:pt x="6751" y="1450"/>
                  <a:pt x="6717" y="1425"/>
                  <a:pt x="6705" y="1389"/>
                </a:cubicBezTo>
                <a:cubicBezTo>
                  <a:pt x="6705" y="1066"/>
                  <a:pt x="6705" y="1066"/>
                  <a:pt x="6705" y="1066"/>
                </a:cubicBezTo>
                <a:cubicBezTo>
                  <a:pt x="6705" y="1066"/>
                  <a:pt x="6705" y="1066"/>
                  <a:pt x="6705" y="1066"/>
                </a:cubicBezTo>
                <a:cubicBezTo>
                  <a:pt x="6705" y="1015"/>
                  <a:pt x="6664" y="974"/>
                  <a:pt x="6613" y="974"/>
                </a:cubicBezTo>
                <a:cubicBezTo>
                  <a:pt x="6562" y="974"/>
                  <a:pt x="6521" y="1015"/>
                  <a:pt x="6521" y="1066"/>
                </a:cubicBezTo>
                <a:cubicBezTo>
                  <a:pt x="6521" y="1211"/>
                  <a:pt x="6521" y="1211"/>
                  <a:pt x="6521" y="1211"/>
                </a:cubicBezTo>
                <a:cubicBezTo>
                  <a:pt x="6516" y="1257"/>
                  <a:pt x="6477" y="1292"/>
                  <a:pt x="6430" y="1292"/>
                </a:cubicBezTo>
                <a:cubicBezTo>
                  <a:pt x="6388" y="1292"/>
                  <a:pt x="6353" y="1264"/>
                  <a:pt x="6342" y="1225"/>
                </a:cubicBezTo>
                <a:cubicBezTo>
                  <a:pt x="6342" y="711"/>
                  <a:pt x="6342" y="711"/>
                  <a:pt x="6342" y="711"/>
                </a:cubicBezTo>
                <a:cubicBezTo>
                  <a:pt x="6342" y="711"/>
                  <a:pt x="6342" y="711"/>
                  <a:pt x="6342" y="711"/>
                </a:cubicBezTo>
                <a:cubicBezTo>
                  <a:pt x="6342" y="661"/>
                  <a:pt x="6301" y="619"/>
                  <a:pt x="6250" y="619"/>
                </a:cubicBezTo>
                <a:cubicBezTo>
                  <a:pt x="6200" y="619"/>
                  <a:pt x="6159" y="661"/>
                  <a:pt x="6159" y="711"/>
                </a:cubicBezTo>
                <a:cubicBezTo>
                  <a:pt x="6159" y="790"/>
                  <a:pt x="6159" y="790"/>
                  <a:pt x="6159" y="790"/>
                </a:cubicBezTo>
                <a:cubicBezTo>
                  <a:pt x="6154" y="836"/>
                  <a:pt x="6115" y="872"/>
                  <a:pt x="6068" y="872"/>
                </a:cubicBezTo>
                <a:cubicBezTo>
                  <a:pt x="6026" y="872"/>
                  <a:pt x="5990" y="843"/>
                  <a:pt x="5979" y="805"/>
                </a:cubicBezTo>
                <a:cubicBezTo>
                  <a:pt x="5979" y="547"/>
                  <a:pt x="5979" y="547"/>
                  <a:pt x="5979" y="547"/>
                </a:cubicBezTo>
                <a:cubicBezTo>
                  <a:pt x="5979" y="547"/>
                  <a:pt x="5979" y="547"/>
                  <a:pt x="5979" y="547"/>
                </a:cubicBezTo>
                <a:cubicBezTo>
                  <a:pt x="5979" y="496"/>
                  <a:pt x="5938" y="455"/>
                  <a:pt x="5888" y="455"/>
                </a:cubicBezTo>
                <a:cubicBezTo>
                  <a:pt x="5837" y="455"/>
                  <a:pt x="5796" y="496"/>
                  <a:pt x="5796" y="547"/>
                </a:cubicBezTo>
                <a:cubicBezTo>
                  <a:pt x="5796" y="1130"/>
                  <a:pt x="5796" y="1130"/>
                  <a:pt x="5796" y="1130"/>
                </a:cubicBezTo>
                <a:cubicBezTo>
                  <a:pt x="5793" y="1178"/>
                  <a:pt x="5753" y="1216"/>
                  <a:pt x="5704" y="1216"/>
                </a:cubicBezTo>
                <a:cubicBezTo>
                  <a:pt x="5657" y="1216"/>
                  <a:pt x="5617" y="1180"/>
                  <a:pt x="5613" y="1133"/>
                </a:cubicBezTo>
                <a:cubicBezTo>
                  <a:pt x="5613" y="1069"/>
                  <a:pt x="5613" y="1069"/>
                  <a:pt x="5613" y="1069"/>
                </a:cubicBezTo>
                <a:cubicBezTo>
                  <a:pt x="5613" y="1069"/>
                  <a:pt x="5613" y="1069"/>
                  <a:pt x="5613" y="1069"/>
                </a:cubicBezTo>
                <a:cubicBezTo>
                  <a:pt x="5613" y="1018"/>
                  <a:pt x="5572" y="977"/>
                  <a:pt x="5522" y="977"/>
                </a:cubicBezTo>
                <a:cubicBezTo>
                  <a:pt x="5471" y="977"/>
                  <a:pt x="5430" y="1018"/>
                  <a:pt x="5430" y="1069"/>
                </a:cubicBezTo>
                <a:cubicBezTo>
                  <a:pt x="5430" y="1401"/>
                  <a:pt x="5430" y="1401"/>
                  <a:pt x="5430" y="1401"/>
                </a:cubicBezTo>
                <a:cubicBezTo>
                  <a:pt x="5419" y="1440"/>
                  <a:pt x="5384" y="1468"/>
                  <a:pt x="5341" y="1468"/>
                </a:cubicBezTo>
                <a:cubicBezTo>
                  <a:pt x="5300" y="1468"/>
                  <a:pt x="5266" y="1441"/>
                  <a:pt x="5254" y="1404"/>
                </a:cubicBezTo>
                <a:cubicBezTo>
                  <a:pt x="5254" y="1285"/>
                  <a:pt x="5254" y="1285"/>
                  <a:pt x="5254" y="1285"/>
                </a:cubicBezTo>
                <a:cubicBezTo>
                  <a:pt x="5254" y="1285"/>
                  <a:pt x="5254" y="1285"/>
                  <a:pt x="5254" y="1285"/>
                </a:cubicBezTo>
                <a:cubicBezTo>
                  <a:pt x="5254" y="1234"/>
                  <a:pt x="5213" y="1193"/>
                  <a:pt x="5162" y="1193"/>
                </a:cubicBezTo>
                <a:cubicBezTo>
                  <a:pt x="5112" y="1193"/>
                  <a:pt x="5071" y="1234"/>
                  <a:pt x="5071" y="1285"/>
                </a:cubicBezTo>
                <a:cubicBezTo>
                  <a:pt x="5071" y="1387"/>
                  <a:pt x="5071" y="1387"/>
                  <a:pt x="5071" y="1387"/>
                </a:cubicBezTo>
                <a:cubicBezTo>
                  <a:pt x="5064" y="1431"/>
                  <a:pt x="5026" y="1465"/>
                  <a:pt x="4980" y="1465"/>
                </a:cubicBezTo>
                <a:cubicBezTo>
                  <a:pt x="4940" y="1465"/>
                  <a:pt x="4906" y="1439"/>
                  <a:pt x="4894" y="1404"/>
                </a:cubicBezTo>
                <a:cubicBezTo>
                  <a:pt x="4894" y="1059"/>
                  <a:pt x="4894" y="802"/>
                  <a:pt x="4894" y="711"/>
                </a:cubicBezTo>
                <a:cubicBezTo>
                  <a:pt x="4894" y="711"/>
                  <a:pt x="4894" y="711"/>
                  <a:pt x="4894" y="711"/>
                </a:cubicBezTo>
                <a:cubicBezTo>
                  <a:pt x="4894" y="661"/>
                  <a:pt x="4853" y="619"/>
                  <a:pt x="4802" y="619"/>
                </a:cubicBezTo>
                <a:cubicBezTo>
                  <a:pt x="4752" y="619"/>
                  <a:pt x="4710" y="661"/>
                  <a:pt x="4710" y="711"/>
                </a:cubicBezTo>
                <a:cubicBezTo>
                  <a:pt x="4710" y="790"/>
                  <a:pt x="4710" y="790"/>
                  <a:pt x="4710" y="790"/>
                </a:cubicBezTo>
                <a:cubicBezTo>
                  <a:pt x="4706" y="836"/>
                  <a:pt x="4667" y="872"/>
                  <a:pt x="4619" y="872"/>
                </a:cubicBezTo>
                <a:cubicBezTo>
                  <a:pt x="4577" y="872"/>
                  <a:pt x="4542" y="843"/>
                  <a:pt x="4531" y="805"/>
                </a:cubicBezTo>
                <a:cubicBezTo>
                  <a:pt x="4531" y="547"/>
                  <a:pt x="4531" y="547"/>
                  <a:pt x="4531" y="547"/>
                </a:cubicBezTo>
                <a:cubicBezTo>
                  <a:pt x="4531" y="547"/>
                  <a:pt x="4531" y="547"/>
                  <a:pt x="4531" y="547"/>
                </a:cubicBezTo>
                <a:cubicBezTo>
                  <a:pt x="4531" y="496"/>
                  <a:pt x="4490" y="455"/>
                  <a:pt x="4439" y="455"/>
                </a:cubicBezTo>
                <a:cubicBezTo>
                  <a:pt x="4389" y="455"/>
                  <a:pt x="4348" y="496"/>
                  <a:pt x="4348" y="547"/>
                </a:cubicBezTo>
                <a:cubicBezTo>
                  <a:pt x="4348" y="1130"/>
                  <a:pt x="4348" y="1130"/>
                  <a:pt x="4348" y="1130"/>
                </a:cubicBezTo>
                <a:cubicBezTo>
                  <a:pt x="4345" y="1178"/>
                  <a:pt x="4305" y="1216"/>
                  <a:pt x="4256" y="1216"/>
                </a:cubicBezTo>
                <a:cubicBezTo>
                  <a:pt x="4208" y="1216"/>
                  <a:pt x="4169" y="1180"/>
                  <a:pt x="4165" y="1133"/>
                </a:cubicBezTo>
                <a:cubicBezTo>
                  <a:pt x="4165" y="1069"/>
                  <a:pt x="4165" y="1069"/>
                  <a:pt x="4165" y="1069"/>
                </a:cubicBezTo>
                <a:cubicBezTo>
                  <a:pt x="4165" y="1069"/>
                  <a:pt x="4165" y="1069"/>
                  <a:pt x="4165" y="1069"/>
                </a:cubicBezTo>
                <a:cubicBezTo>
                  <a:pt x="4165" y="1018"/>
                  <a:pt x="4124" y="977"/>
                  <a:pt x="4073" y="977"/>
                </a:cubicBezTo>
                <a:cubicBezTo>
                  <a:pt x="4023" y="977"/>
                  <a:pt x="3982" y="1018"/>
                  <a:pt x="3982" y="1069"/>
                </a:cubicBezTo>
                <a:cubicBezTo>
                  <a:pt x="3982" y="1401"/>
                  <a:pt x="3982" y="1401"/>
                  <a:pt x="3982" y="1401"/>
                </a:cubicBezTo>
                <a:cubicBezTo>
                  <a:pt x="3971" y="1440"/>
                  <a:pt x="3936" y="1468"/>
                  <a:pt x="3893" y="1468"/>
                </a:cubicBezTo>
                <a:cubicBezTo>
                  <a:pt x="3852" y="1468"/>
                  <a:pt x="3818" y="1441"/>
                  <a:pt x="3806" y="1404"/>
                </a:cubicBezTo>
                <a:cubicBezTo>
                  <a:pt x="3806" y="1285"/>
                  <a:pt x="3806" y="1285"/>
                  <a:pt x="3806" y="1285"/>
                </a:cubicBezTo>
                <a:cubicBezTo>
                  <a:pt x="3806" y="1285"/>
                  <a:pt x="3806" y="1285"/>
                  <a:pt x="3806" y="1285"/>
                </a:cubicBezTo>
                <a:cubicBezTo>
                  <a:pt x="3806" y="1234"/>
                  <a:pt x="3765" y="1193"/>
                  <a:pt x="3714" y="1193"/>
                </a:cubicBezTo>
                <a:cubicBezTo>
                  <a:pt x="3664" y="1193"/>
                  <a:pt x="3623" y="1234"/>
                  <a:pt x="3623" y="1285"/>
                </a:cubicBezTo>
                <a:cubicBezTo>
                  <a:pt x="3623" y="1387"/>
                  <a:pt x="3623" y="1387"/>
                  <a:pt x="3623" y="1387"/>
                </a:cubicBezTo>
                <a:cubicBezTo>
                  <a:pt x="3616" y="1431"/>
                  <a:pt x="3578" y="1465"/>
                  <a:pt x="3532" y="1465"/>
                </a:cubicBezTo>
                <a:cubicBezTo>
                  <a:pt x="3481" y="1465"/>
                  <a:pt x="3440" y="1424"/>
                  <a:pt x="3440" y="1373"/>
                </a:cubicBezTo>
                <a:cubicBezTo>
                  <a:pt x="3440" y="802"/>
                  <a:pt x="3440" y="802"/>
                  <a:pt x="3440" y="802"/>
                </a:cubicBezTo>
                <a:cubicBezTo>
                  <a:pt x="3440" y="802"/>
                  <a:pt x="3440" y="802"/>
                  <a:pt x="3440" y="802"/>
                </a:cubicBezTo>
                <a:cubicBezTo>
                  <a:pt x="3440" y="751"/>
                  <a:pt x="3399" y="710"/>
                  <a:pt x="3349" y="710"/>
                </a:cubicBezTo>
                <a:cubicBezTo>
                  <a:pt x="3298" y="710"/>
                  <a:pt x="3257" y="751"/>
                  <a:pt x="3257" y="802"/>
                </a:cubicBezTo>
                <a:cubicBezTo>
                  <a:pt x="3257" y="1638"/>
                  <a:pt x="3257" y="1638"/>
                  <a:pt x="3257" y="1638"/>
                </a:cubicBezTo>
                <a:cubicBezTo>
                  <a:pt x="3244" y="1672"/>
                  <a:pt x="3210" y="1697"/>
                  <a:pt x="3171" y="1697"/>
                </a:cubicBezTo>
                <a:cubicBezTo>
                  <a:pt x="3123" y="1697"/>
                  <a:pt x="3084" y="1661"/>
                  <a:pt x="3080" y="1614"/>
                </a:cubicBezTo>
                <a:cubicBezTo>
                  <a:pt x="3080" y="1146"/>
                  <a:pt x="3080" y="1146"/>
                  <a:pt x="3080" y="1146"/>
                </a:cubicBezTo>
                <a:cubicBezTo>
                  <a:pt x="3080" y="1146"/>
                  <a:pt x="3080" y="1146"/>
                  <a:pt x="3080" y="1146"/>
                </a:cubicBezTo>
                <a:cubicBezTo>
                  <a:pt x="3080" y="1095"/>
                  <a:pt x="3039" y="1054"/>
                  <a:pt x="2988" y="1054"/>
                </a:cubicBezTo>
                <a:cubicBezTo>
                  <a:pt x="2937" y="1054"/>
                  <a:pt x="2896" y="1095"/>
                  <a:pt x="2896" y="1146"/>
                </a:cubicBezTo>
                <a:cubicBezTo>
                  <a:pt x="2896" y="1268"/>
                  <a:pt x="2896" y="1268"/>
                  <a:pt x="2896" y="1268"/>
                </a:cubicBezTo>
                <a:cubicBezTo>
                  <a:pt x="2892" y="1315"/>
                  <a:pt x="2853" y="1351"/>
                  <a:pt x="2805" y="1351"/>
                </a:cubicBezTo>
                <a:cubicBezTo>
                  <a:pt x="2757" y="1351"/>
                  <a:pt x="2718" y="1315"/>
                  <a:pt x="2714" y="1268"/>
                </a:cubicBezTo>
                <a:cubicBezTo>
                  <a:pt x="2714" y="990"/>
                  <a:pt x="2714" y="990"/>
                  <a:pt x="2714" y="990"/>
                </a:cubicBezTo>
                <a:cubicBezTo>
                  <a:pt x="2714" y="990"/>
                  <a:pt x="2714" y="990"/>
                  <a:pt x="2714" y="990"/>
                </a:cubicBezTo>
                <a:cubicBezTo>
                  <a:pt x="2714" y="939"/>
                  <a:pt x="2673" y="898"/>
                  <a:pt x="2622" y="898"/>
                </a:cubicBezTo>
                <a:cubicBezTo>
                  <a:pt x="2572" y="898"/>
                  <a:pt x="2530" y="939"/>
                  <a:pt x="2530" y="990"/>
                </a:cubicBezTo>
                <a:cubicBezTo>
                  <a:pt x="2530" y="1336"/>
                  <a:pt x="2530" y="1336"/>
                  <a:pt x="2530" y="1336"/>
                </a:cubicBezTo>
                <a:cubicBezTo>
                  <a:pt x="2522" y="1379"/>
                  <a:pt x="2485" y="1410"/>
                  <a:pt x="2441" y="1410"/>
                </a:cubicBezTo>
                <a:cubicBezTo>
                  <a:pt x="2395" y="1410"/>
                  <a:pt x="2357" y="1377"/>
                  <a:pt x="2350" y="1333"/>
                </a:cubicBezTo>
                <a:cubicBezTo>
                  <a:pt x="2350" y="1203"/>
                  <a:pt x="2350" y="1203"/>
                  <a:pt x="2350" y="1203"/>
                </a:cubicBezTo>
                <a:cubicBezTo>
                  <a:pt x="2350" y="1202"/>
                  <a:pt x="2350" y="1202"/>
                  <a:pt x="2350" y="1202"/>
                </a:cubicBezTo>
                <a:cubicBezTo>
                  <a:pt x="2350" y="1152"/>
                  <a:pt x="2309" y="1111"/>
                  <a:pt x="2258" y="1111"/>
                </a:cubicBezTo>
                <a:cubicBezTo>
                  <a:pt x="2208" y="1111"/>
                  <a:pt x="2167" y="1152"/>
                  <a:pt x="2167" y="1202"/>
                </a:cubicBezTo>
                <a:cubicBezTo>
                  <a:pt x="2167" y="1392"/>
                  <a:pt x="2167" y="1392"/>
                  <a:pt x="2167" y="1392"/>
                </a:cubicBezTo>
                <a:cubicBezTo>
                  <a:pt x="2153" y="1426"/>
                  <a:pt x="2120" y="1450"/>
                  <a:pt x="2082" y="1450"/>
                </a:cubicBezTo>
                <a:cubicBezTo>
                  <a:pt x="2042" y="1450"/>
                  <a:pt x="2008" y="1425"/>
                  <a:pt x="1995" y="1389"/>
                </a:cubicBezTo>
                <a:cubicBezTo>
                  <a:pt x="1995" y="1066"/>
                  <a:pt x="1995" y="1066"/>
                  <a:pt x="1995" y="1066"/>
                </a:cubicBezTo>
                <a:cubicBezTo>
                  <a:pt x="1995" y="1066"/>
                  <a:pt x="1995" y="1066"/>
                  <a:pt x="1995" y="1066"/>
                </a:cubicBezTo>
                <a:cubicBezTo>
                  <a:pt x="1995" y="1015"/>
                  <a:pt x="1954" y="974"/>
                  <a:pt x="1904" y="974"/>
                </a:cubicBezTo>
                <a:cubicBezTo>
                  <a:pt x="1853" y="974"/>
                  <a:pt x="1812" y="1015"/>
                  <a:pt x="1812" y="1066"/>
                </a:cubicBezTo>
                <a:cubicBezTo>
                  <a:pt x="1812" y="1211"/>
                  <a:pt x="1812" y="1211"/>
                  <a:pt x="1812" y="1211"/>
                </a:cubicBezTo>
                <a:cubicBezTo>
                  <a:pt x="1806" y="1257"/>
                  <a:pt x="1768" y="1292"/>
                  <a:pt x="1721" y="1292"/>
                </a:cubicBezTo>
                <a:cubicBezTo>
                  <a:pt x="1679" y="1292"/>
                  <a:pt x="1643" y="1264"/>
                  <a:pt x="1633" y="1225"/>
                </a:cubicBezTo>
                <a:cubicBezTo>
                  <a:pt x="1633" y="711"/>
                  <a:pt x="1633" y="711"/>
                  <a:pt x="1633" y="711"/>
                </a:cubicBezTo>
                <a:cubicBezTo>
                  <a:pt x="1633" y="711"/>
                  <a:pt x="1633" y="711"/>
                  <a:pt x="1633" y="711"/>
                </a:cubicBezTo>
                <a:cubicBezTo>
                  <a:pt x="1633" y="661"/>
                  <a:pt x="1592" y="619"/>
                  <a:pt x="1541" y="619"/>
                </a:cubicBezTo>
                <a:cubicBezTo>
                  <a:pt x="1490" y="619"/>
                  <a:pt x="1449" y="661"/>
                  <a:pt x="1449" y="711"/>
                </a:cubicBezTo>
                <a:cubicBezTo>
                  <a:pt x="1449" y="790"/>
                  <a:pt x="1449" y="790"/>
                  <a:pt x="1449" y="790"/>
                </a:cubicBezTo>
                <a:cubicBezTo>
                  <a:pt x="1444" y="836"/>
                  <a:pt x="1405" y="872"/>
                  <a:pt x="1358" y="872"/>
                </a:cubicBezTo>
                <a:cubicBezTo>
                  <a:pt x="1316" y="872"/>
                  <a:pt x="1281" y="843"/>
                  <a:pt x="1270" y="805"/>
                </a:cubicBezTo>
                <a:cubicBezTo>
                  <a:pt x="1270" y="547"/>
                  <a:pt x="1270" y="547"/>
                  <a:pt x="1270" y="547"/>
                </a:cubicBezTo>
                <a:cubicBezTo>
                  <a:pt x="1270" y="547"/>
                  <a:pt x="1270" y="547"/>
                  <a:pt x="1270" y="547"/>
                </a:cubicBezTo>
                <a:cubicBezTo>
                  <a:pt x="1270" y="496"/>
                  <a:pt x="1229" y="455"/>
                  <a:pt x="1178" y="455"/>
                </a:cubicBezTo>
                <a:cubicBezTo>
                  <a:pt x="1128" y="455"/>
                  <a:pt x="1087" y="496"/>
                  <a:pt x="1087" y="547"/>
                </a:cubicBezTo>
                <a:cubicBezTo>
                  <a:pt x="1087" y="1130"/>
                  <a:pt x="1087" y="1130"/>
                  <a:pt x="1087" y="1130"/>
                </a:cubicBezTo>
                <a:cubicBezTo>
                  <a:pt x="1084" y="1178"/>
                  <a:pt x="1044" y="1216"/>
                  <a:pt x="995" y="1216"/>
                </a:cubicBezTo>
                <a:cubicBezTo>
                  <a:pt x="947" y="1216"/>
                  <a:pt x="908" y="1180"/>
                  <a:pt x="904" y="1133"/>
                </a:cubicBezTo>
                <a:cubicBezTo>
                  <a:pt x="904" y="1069"/>
                  <a:pt x="904" y="1069"/>
                  <a:pt x="904" y="1069"/>
                </a:cubicBezTo>
                <a:cubicBezTo>
                  <a:pt x="904" y="1069"/>
                  <a:pt x="904" y="1069"/>
                  <a:pt x="904" y="1069"/>
                </a:cubicBezTo>
                <a:cubicBezTo>
                  <a:pt x="904" y="1018"/>
                  <a:pt x="863" y="977"/>
                  <a:pt x="812" y="977"/>
                </a:cubicBezTo>
                <a:cubicBezTo>
                  <a:pt x="762" y="977"/>
                  <a:pt x="721" y="1018"/>
                  <a:pt x="721" y="1069"/>
                </a:cubicBezTo>
                <a:cubicBezTo>
                  <a:pt x="721" y="1401"/>
                  <a:pt x="721" y="1401"/>
                  <a:pt x="721" y="1401"/>
                </a:cubicBezTo>
                <a:cubicBezTo>
                  <a:pt x="710" y="1440"/>
                  <a:pt x="674" y="1468"/>
                  <a:pt x="632" y="1468"/>
                </a:cubicBezTo>
                <a:cubicBezTo>
                  <a:pt x="591" y="1468"/>
                  <a:pt x="556" y="1441"/>
                  <a:pt x="545" y="1404"/>
                </a:cubicBezTo>
                <a:cubicBezTo>
                  <a:pt x="545" y="1285"/>
                  <a:pt x="545" y="1285"/>
                  <a:pt x="545" y="1285"/>
                </a:cubicBezTo>
                <a:cubicBezTo>
                  <a:pt x="545" y="1285"/>
                  <a:pt x="545" y="1285"/>
                  <a:pt x="545" y="1285"/>
                </a:cubicBezTo>
                <a:cubicBezTo>
                  <a:pt x="545" y="1234"/>
                  <a:pt x="504" y="1193"/>
                  <a:pt x="453" y="1193"/>
                </a:cubicBezTo>
                <a:cubicBezTo>
                  <a:pt x="402" y="1193"/>
                  <a:pt x="361" y="1234"/>
                  <a:pt x="361" y="1285"/>
                </a:cubicBezTo>
                <a:cubicBezTo>
                  <a:pt x="361" y="1387"/>
                  <a:pt x="361" y="1387"/>
                  <a:pt x="361" y="1387"/>
                </a:cubicBezTo>
                <a:cubicBezTo>
                  <a:pt x="355" y="1431"/>
                  <a:pt x="317" y="1465"/>
                  <a:pt x="271" y="1465"/>
                </a:cubicBezTo>
                <a:cubicBezTo>
                  <a:pt x="220" y="1465"/>
                  <a:pt x="179" y="1424"/>
                  <a:pt x="179" y="1373"/>
                </a:cubicBezTo>
                <a:cubicBezTo>
                  <a:pt x="179" y="802"/>
                  <a:pt x="179" y="802"/>
                  <a:pt x="179" y="802"/>
                </a:cubicBezTo>
                <a:cubicBezTo>
                  <a:pt x="179" y="802"/>
                  <a:pt x="179" y="802"/>
                  <a:pt x="179" y="802"/>
                </a:cubicBezTo>
                <a:cubicBezTo>
                  <a:pt x="179" y="751"/>
                  <a:pt x="138" y="710"/>
                  <a:pt x="87" y="710"/>
                </a:cubicBezTo>
                <a:cubicBezTo>
                  <a:pt x="49" y="710"/>
                  <a:pt x="17" y="733"/>
                  <a:pt x="3" y="766"/>
                </a:cubicBezTo>
                <a:cubicBezTo>
                  <a:pt x="0" y="2976"/>
                  <a:pt x="0" y="2976"/>
                  <a:pt x="0" y="2976"/>
                </a:cubicBezTo>
                <a:cubicBezTo>
                  <a:pt x="9603" y="2976"/>
                  <a:pt x="9603" y="2976"/>
                  <a:pt x="9603" y="2976"/>
                </a:cubicBezTo>
                <a:cubicBezTo>
                  <a:pt x="9603" y="1976"/>
                  <a:pt x="9603" y="916"/>
                  <a:pt x="9603" y="711"/>
                </a:cubicBezTo>
                <a:cubicBezTo>
                  <a:pt x="9603" y="711"/>
                  <a:pt x="9603" y="711"/>
                  <a:pt x="9603" y="711"/>
                </a:cubicBezTo>
                <a:cubicBezTo>
                  <a:pt x="9603" y="661"/>
                  <a:pt x="9562" y="619"/>
                  <a:pt x="9512" y="619"/>
                </a:cubicBezTo>
                <a:cubicBezTo>
                  <a:pt x="9461" y="619"/>
                  <a:pt x="9420" y="661"/>
                  <a:pt x="9420" y="711"/>
                </a:cubicBezTo>
                <a:cubicBezTo>
                  <a:pt x="9420" y="790"/>
                  <a:pt x="9420" y="790"/>
                  <a:pt x="9420" y="790"/>
                </a:cubicBezTo>
                <a:cubicBezTo>
                  <a:pt x="9415" y="836"/>
                  <a:pt x="9376" y="872"/>
                  <a:pt x="9329" y="872"/>
                </a:cubicBezTo>
                <a:cubicBezTo>
                  <a:pt x="9287" y="872"/>
                  <a:pt x="9251" y="843"/>
                  <a:pt x="9240" y="805"/>
                </a:cubicBezTo>
                <a:cubicBezTo>
                  <a:pt x="9240" y="547"/>
                  <a:pt x="9240" y="547"/>
                  <a:pt x="9240" y="547"/>
                </a:cubicBezTo>
                <a:cubicBezTo>
                  <a:pt x="9240" y="547"/>
                  <a:pt x="9240" y="547"/>
                  <a:pt x="9240" y="547"/>
                </a:cubicBezTo>
                <a:cubicBezTo>
                  <a:pt x="9240" y="496"/>
                  <a:pt x="9199" y="455"/>
                  <a:pt x="9149" y="455"/>
                </a:cubicBezTo>
                <a:cubicBezTo>
                  <a:pt x="9098" y="455"/>
                  <a:pt x="9057" y="496"/>
                  <a:pt x="9057" y="547"/>
                </a:cubicBezTo>
                <a:cubicBezTo>
                  <a:pt x="9057" y="1130"/>
                  <a:pt x="9057" y="1130"/>
                  <a:pt x="9057" y="1130"/>
                </a:cubicBezTo>
                <a:cubicBezTo>
                  <a:pt x="9054" y="1178"/>
                  <a:pt x="9014" y="1216"/>
                  <a:pt x="8966" y="1216"/>
                </a:cubicBezTo>
                <a:cubicBezTo>
                  <a:pt x="8918" y="1216"/>
                  <a:pt x="8879" y="1180"/>
                  <a:pt x="8874" y="1133"/>
                </a:cubicBezTo>
                <a:cubicBezTo>
                  <a:pt x="8874" y="1069"/>
                  <a:pt x="8874" y="1069"/>
                  <a:pt x="8874" y="1069"/>
                </a:cubicBezTo>
                <a:cubicBezTo>
                  <a:pt x="8874" y="1069"/>
                  <a:pt x="8874" y="1069"/>
                  <a:pt x="8874" y="1069"/>
                </a:cubicBezTo>
                <a:cubicBezTo>
                  <a:pt x="8874" y="1018"/>
                  <a:pt x="8833" y="977"/>
                  <a:pt x="8783" y="977"/>
                </a:cubicBezTo>
                <a:cubicBezTo>
                  <a:pt x="8732" y="977"/>
                  <a:pt x="8691" y="1018"/>
                  <a:pt x="8691" y="1069"/>
                </a:cubicBezTo>
                <a:cubicBezTo>
                  <a:pt x="8691" y="1401"/>
                  <a:pt x="8691" y="1401"/>
                  <a:pt x="8691" y="1401"/>
                </a:cubicBezTo>
                <a:cubicBezTo>
                  <a:pt x="8680" y="1440"/>
                  <a:pt x="8645" y="1468"/>
                  <a:pt x="8603" y="1468"/>
                </a:cubicBezTo>
                <a:cubicBezTo>
                  <a:pt x="8562" y="1468"/>
                  <a:pt x="8527" y="1441"/>
                  <a:pt x="8515" y="1404"/>
                </a:cubicBezTo>
                <a:cubicBezTo>
                  <a:pt x="8515" y="1285"/>
                  <a:pt x="8515" y="1285"/>
                  <a:pt x="8515" y="1285"/>
                </a:cubicBezTo>
                <a:cubicBezTo>
                  <a:pt x="8515" y="1285"/>
                  <a:pt x="8515" y="1285"/>
                  <a:pt x="8515" y="1285"/>
                </a:cubicBezTo>
                <a:cubicBezTo>
                  <a:pt x="8515" y="1234"/>
                  <a:pt x="8474" y="1193"/>
                  <a:pt x="8424" y="1193"/>
                </a:cubicBezTo>
                <a:cubicBezTo>
                  <a:pt x="8373" y="1193"/>
                  <a:pt x="8332" y="1234"/>
                  <a:pt x="8332" y="1285"/>
                </a:cubicBezTo>
                <a:cubicBezTo>
                  <a:pt x="8332" y="1387"/>
                  <a:pt x="8332" y="1387"/>
                  <a:pt x="8332" y="1387"/>
                </a:cubicBezTo>
                <a:cubicBezTo>
                  <a:pt x="8325" y="1431"/>
                  <a:pt x="8287" y="1465"/>
                  <a:pt x="8241" y="1465"/>
                </a:cubicBezTo>
                <a:cubicBezTo>
                  <a:pt x="8191" y="1465"/>
                  <a:pt x="8150" y="1424"/>
                  <a:pt x="8150" y="1373"/>
                </a:cubicBezTo>
                <a:cubicBezTo>
                  <a:pt x="8150" y="802"/>
                  <a:pt x="8150" y="802"/>
                  <a:pt x="8150" y="802"/>
                </a:cubicBezTo>
                <a:cubicBezTo>
                  <a:pt x="8150" y="802"/>
                  <a:pt x="8150" y="802"/>
                  <a:pt x="8150" y="802"/>
                </a:cubicBezTo>
                <a:cubicBezTo>
                  <a:pt x="8150" y="751"/>
                  <a:pt x="8109" y="710"/>
                  <a:pt x="8058" y="710"/>
                </a:cubicBezTo>
                <a:cubicBezTo>
                  <a:pt x="8007" y="710"/>
                  <a:pt x="7966" y="751"/>
                  <a:pt x="7966" y="802"/>
                </a:cubicBezTo>
                <a:cubicBezTo>
                  <a:pt x="7966" y="1638"/>
                  <a:pt x="7966" y="1638"/>
                  <a:pt x="7966" y="1638"/>
                </a:cubicBezTo>
                <a:cubicBezTo>
                  <a:pt x="7953" y="1672"/>
                  <a:pt x="7920" y="1697"/>
                  <a:pt x="7880" y="1697"/>
                </a:cubicBezTo>
                <a:cubicBezTo>
                  <a:pt x="7833" y="1697"/>
                  <a:pt x="7793" y="1661"/>
                  <a:pt x="7789" y="1614"/>
                </a:cubicBezTo>
                <a:cubicBezTo>
                  <a:pt x="7789" y="1146"/>
                  <a:pt x="7789" y="1146"/>
                  <a:pt x="7789" y="1146"/>
                </a:cubicBezTo>
                <a:cubicBezTo>
                  <a:pt x="7789" y="1146"/>
                  <a:pt x="7789" y="1146"/>
                  <a:pt x="7789" y="1146"/>
                </a:cubicBezTo>
                <a:cubicBezTo>
                  <a:pt x="7789" y="1095"/>
                  <a:pt x="7748" y="1054"/>
                  <a:pt x="7697" y="1054"/>
                </a:cubicBezTo>
                <a:cubicBezTo>
                  <a:pt x="7647" y="1054"/>
                  <a:pt x="7606" y="1095"/>
                  <a:pt x="7606" y="1146"/>
                </a:cubicBezTo>
                <a:cubicBezTo>
                  <a:pt x="7606" y="1268"/>
                  <a:pt x="7606" y="1268"/>
                  <a:pt x="7606" y="1268"/>
                </a:cubicBezTo>
                <a:cubicBezTo>
                  <a:pt x="7602" y="1315"/>
                  <a:pt x="7562" y="1351"/>
                  <a:pt x="7514" y="1351"/>
                </a:cubicBezTo>
                <a:cubicBezTo>
                  <a:pt x="7467" y="1351"/>
                  <a:pt x="7427" y="1315"/>
                  <a:pt x="7423" y="1268"/>
                </a:cubicBezTo>
                <a:cubicBezTo>
                  <a:pt x="7423" y="990"/>
                  <a:pt x="7423" y="990"/>
                  <a:pt x="7423" y="990"/>
                </a:cubicBezTo>
                <a:cubicBezTo>
                  <a:pt x="7423" y="990"/>
                  <a:pt x="7423" y="990"/>
                  <a:pt x="7423" y="990"/>
                </a:cubicBezTo>
                <a:cubicBezTo>
                  <a:pt x="7423" y="939"/>
                  <a:pt x="7382" y="898"/>
                  <a:pt x="7331" y="898"/>
                </a:cubicBezTo>
                <a:cubicBezTo>
                  <a:pt x="7281" y="898"/>
                  <a:pt x="7240" y="939"/>
                  <a:pt x="7240" y="990"/>
                </a:cubicBezTo>
                <a:cubicBezTo>
                  <a:pt x="7240" y="1336"/>
                  <a:pt x="7240" y="1336"/>
                  <a:pt x="7240" y="1336"/>
                </a:cubicBezTo>
                <a:cubicBezTo>
                  <a:pt x="7231" y="1379"/>
                  <a:pt x="7194" y="1410"/>
                  <a:pt x="7150" y="1410"/>
                </a:cubicBezTo>
                <a:cubicBezTo>
                  <a:pt x="7104" y="1410"/>
                  <a:pt x="7066" y="1377"/>
                  <a:pt x="7059" y="1333"/>
                </a:cubicBezTo>
                <a:cubicBezTo>
                  <a:pt x="7059" y="1203"/>
                  <a:pt x="7059" y="1203"/>
                  <a:pt x="7059" y="1203"/>
                </a:cubicBezTo>
                <a:cubicBezTo>
                  <a:pt x="7059" y="1202"/>
                  <a:pt x="7059" y="1202"/>
                  <a:pt x="7059" y="1202"/>
                </a:cubicBezTo>
                <a:cubicBezTo>
                  <a:pt x="7059" y="1152"/>
                  <a:pt x="7018" y="1111"/>
                  <a:pt x="6968" y="1111"/>
                </a:cubicBezTo>
                <a:cubicBezTo>
                  <a:pt x="6917" y="1111"/>
                  <a:pt x="6876" y="1152"/>
                  <a:pt x="6876" y="1202"/>
                </a:cubicBezTo>
                <a:cubicBezTo>
                  <a:pt x="6876" y="1392"/>
                  <a:pt x="6876" y="1392"/>
                  <a:pt x="6876" y="1392"/>
                </a:cubicBezTo>
                <a:close/>
                <a:moveTo>
                  <a:pt x="5068" y="1649"/>
                </a:moveTo>
                <a:cubicBezTo>
                  <a:pt x="5068" y="2072"/>
                  <a:pt x="5068" y="2072"/>
                  <a:pt x="5068" y="2072"/>
                </a:cubicBezTo>
                <a:cubicBezTo>
                  <a:pt x="5068" y="2072"/>
                  <a:pt x="5068" y="2072"/>
                  <a:pt x="5068" y="2072"/>
                </a:cubicBezTo>
                <a:cubicBezTo>
                  <a:pt x="5068" y="2123"/>
                  <a:pt x="5027" y="2165"/>
                  <a:pt x="4976" y="2165"/>
                </a:cubicBezTo>
                <a:cubicBezTo>
                  <a:pt x="4940" y="2165"/>
                  <a:pt x="4908" y="2143"/>
                  <a:pt x="4893" y="2113"/>
                </a:cubicBezTo>
                <a:cubicBezTo>
                  <a:pt x="4894" y="1608"/>
                  <a:pt x="4894" y="1608"/>
                  <a:pt x="4894" y="1608"/>
                </a:cubicBezTo>
                <a:cubicBezTo>
                  <a:pt x="4909" y="1578"/>
                  <a:pt x="4940" y="1557"/>
                  <a:pt x="4976" y="1557"/>
                </a:cubicBezTo>
                <a:cubicBezTo>
                  <a:pt x="5027" y="1557"/>
                  <a:pt x="5068" y="1598"/>
                  <a:pt x="5068" y="1649"/>
                </a:cubicBezTo>
                <a:cubicBezTo>
                  <a:pt x="5068" y="1649"/>
                  <a:pt x="5068" y="1649"/>
                  <a:pt x="5068" y="1649"/>
                </a:cubicBezTo>
                <a:close/>
                <a:moveTo>
                  <a:pt x="4982" y="2275"/>
                </a:moveTo>
                <a:cubicBezTo>
                  <a:pt x="5033" y="2275"/>
                  <a:pt x="5074" y="2316"/>
                  <a:pt x="5074" y="2367"/>
                </a:cubicBezTo>
                <a:cubicBezTo>
                  <a:pt x="5074" y="2418"/>
                  <a:pt x="5033" y="2459"/>
                  <a:pt x="4982" y="2459"/>
                </a:cubicBezTo>
                <a:cubicBezTo>
                  <a:pt x="4940" y="2459"/>
                  <a:pt x="4904" y="2430"/>
                  <a:pt x="4893" y="2392"/>
                </a:cubicBezTo>
                <a:cubicBezTo>
                  <a:pt x="4893" y="2342"/>
                  <a:pt x="4893" y="2342"/>
                  <a:pt x="4893" y="2342"/>
                </a:cubicBezTo>
                <a:cubicBezTo>
                  <a:pt x="4904" y="2303"/>
                  <a:pt x="4940" y="2275"/>
                  <a:pt x="4982" y="2275"/>
                </a:cubicBezTo>
                <a:close/>
                <a:moveTo>
                  <a:pt x="5715" y="1306"/>
                </a:moveTo>
                <a:cubicBezTo>
                  <a:pt x="5766" y="1306"/>
                  <a:pt x="5807" y="1347"/>
                  <a:pt x="5807" y="1398"/>
                </a:cubicBezTo>
                <a:cubicBezTo>
                  <a:pt x="5807" y="1448"/>
                  <a:pt x="5766" y="1490"/>
                  <a:pt x="5715" y="1490"/>
                </a:cubicBezTo>
                <a:cubicBezTo>
                  <a:pt x="5665" y="1490"/>
                  <a:pt x="5623" y="1448"/>
                  <a:pt x="5623" y="1398"/>
                </a:cubicBezTo>
                <a:cubicBezTo>
                  <a:pt x="5623" y="1347"/>
                  <a:pt x="5665" y="1306"/>
                  <a:pt x="5715" y="1306"/>
                </a:cubicBezTo>
                <a:close/>
                <a:moveTo>
                  <a:pt x="5807" y="1664"/>
                </a:moveTo>
                <a:cubicBezTo>
                  <a:pt x="5807" y="1902"/>
                  <a:pt x="5807" y="1902"/>
                  <a:pt x="5807" y="1902"/>
                </a:cubicBezTo>
                <a:cubicBezTo>
                  <a:pt x="5807" y="1953"/>
                  <a:pt x="5766" y="1994"/>
                  <a:pt x="5715" y="1994"/>
                </a:cubicBezTo>
                <a:cubicBezTo>
                  <a:pt x="5665" y="1994"/>
                  <a:pt x="5623" y="1953"/>
                  <a:pt x="5623" y="1902"/>
                </a:cubicBezTo>
                <a:cubicBezTo>
                  <a:pt x="5623" y="1902"/>
                  <a:pt x="5623" y="1902"/>
                  <a:pt x="5623" y="1902"/>
                </a:cubicBezTo>
                <a:cubicBezTo>
                  <a:pt x="5623" y="1664"/>
                  <a:pt x="5623" y="1664"/>
                  <a:pt x="5623" y="1664"/>
                </a:cubicBezTo>
                <a:cubicBezTo>
                  <a:pt x="5623" y="1664"/>
                  <a:pt x="5623" y="1664"/>
                  <a:pt x="5623" y="1664"/>
                </a:cubicBezTo>
                <a:cubicBezTo>
                  <a:pt x="5623" y="1613"/>
                  <a:pt x="5665" y="1572"/>
                  <a:pt x="5715" y="1572"/>
                </a:cubicBezTo>
                <a:cubicBezTo>
                  <a:pt x="5766" y="1572"/>
                  <a:pt x="5807" y="1613"/>
                  <a:pt x="5807" y="1664"/>
                </a:cubicBezTo>
                <a:close/>
                <a:moveTo>
                  <a:pt x="6060" y="966"/>
                </a:moveTo>
                <a:cubicBezTo>
                  <a:pt x="6111" y="966"/>
                  <a:pt x="6152" y="1007"/>
                  <a:pt x="6152" y="1058"/>
                </a:cubicBezTo>
                <a:cubicBezTo>
                  <a:pt x="6152" y="1109"/>
                  <a:pt x="6111" y="1150"/>
                  <a:pt x="6060" y="1150"/>
                </a:cubicBezTo>
                <a:cubicBezTo>
                  <a:pt x="6010" y="1150"/>
                  <a:pt x="5968" y="1109"/>
                  <a:pt x="5968" y="1058"/>
                </a:cubicBezTo>
                <a:cubicBezTo>
                  <a:pt x="5968" y="1007"/>
                  <a:pt x="6010" y="966"/>
                  <a:pt x="6060" y="966"/>
                </a:cubicBezTo>
                <a:close/>
                <a:moveTo>
                  <a:pt x="6521" y="1474"/>
                </a:moveTo>
                <a:cubicBezTo>
                  <a:pt x="6521" y="1712"/>
                  <a:pt x="6521" y="1712"/>
                  <a:pt x="6521" y="1712"/>
                </a:cubicBezTo>
                <a:cubicBezTo>
                  <a:pt x="6521" y="1763"/>
                  <a:pt x="6479" y="1805"/>
                  <a:pt x="6429" y="1805"/>
                </a:cubicBezTo>
                <a:cubicBezTo>
                  <a:pt x="6378" y="1805"/>
                  <a:pt x="6337" y="1763"/>
                  <a:pt x="6337" y="1712"/>
                </a:cubicBezTo>
                <a:cubicBezTo>
                  <a:pt x="6337" y="1712"/>
                  <a:pt x="6337" y="1712"/>
                  <a:pt x="6337" y="1712"/>
                </a:cubicBezTo>
                <a:cubicBezTo>
                  <a:pt x="6337" y="1474"/>
                  <a:pt x="6337" y="1474"/>
                  <a:pt x="6337" y="1474"/>
                </a:cubicBezTo>
                <a:cubicBezTo>
                  <a:pt x="6337" y="1474"/>
                  <a:pt x="6337" y="1474"/>
                  <a:pt x="6337" y="1474"/>
                </a:cubicBezTo>
                <a:cubicBezTo>
                  <a:pt x="6337" y="1423"/>
                  <a:pt x="6378" y="1382"/>
                  <a:pt x="6429" y="1382"/>
                </a:cubicBezTo>
                <a:cubicBezTo>
                  <a:pt x="6479" y="1382"/>
                  <a:pt x="6521" y="1423"/>
                  <a:pt x="6521" y="1474"/>
                </a:cubicBezTo>
                <a:close/>
                <a:moveTo>
                  <a:pt x="6429" y="1881"/>
                </a:moveTo>
                <a:cubicBezTo>
                  <a:pt x="6479" y="1881"/>
                  <a:pt x="6521" y="1922"/>
                  <a:pt x="6521" y="1973"/>
                </a:cubicBezTo>
                <a:cubicBezTo>
                  <a:pt x="6521" y="2024"/>
                  <a:pt x="6479" y="2065"/>
                  <a:pt x="6429" y="2065"/>
                </a:cubicBezTo>
                <a:cubicBezTo>
                  <a:pt x="6378" y="2065"/>
                  <a:pt x="6337" y="2024"/>
                  <a:pt x="6337" y="1973"/>
                </a:cubicBezTo>
                <a:cubicBezTo>
                  <a:pt x="6337" y="1922"/>
                  <a:pt x="6378" y="1881"/>
                  <a:pt x="6429" y="1881"/>
                </a:cubicBezTo>
                <a:close/>
                <a:moveTo>
                  <a:pt x="7150" y="1487"/>
                </a:moveTo>
                <a:cubicBezTo>
                  <a:pt x="7201" y="1487"/>
                  <a:pt x="7242" y="1528"/>
                  <a:pt x="7242" y="1579"/>
                </a:cubicBezTo>
                <a:cubicBezTo>
                  <a:pt x="7242" y="1630"/>
                  <a:pt x="7201" y="1671"/>
                  <a:pt x="7150" y="1671"/>
                </a:cubicBezTo>
                <a:cubicBezTo>
                  <a:pt x="7100" y="1671"/>
                  <a:pt x="7058" y="1630"/>
                  <a:pt x="7058" y="1579"/>
                </a:cubicBezTo>
                <a:cubicBezTo>
                  <a:pt x="7058" y="1528"/>
                  <a:pt x="7100" y="1487"/>
                  <a:pt x="7150" y="1487"/>
                </a:cubicBezTo>
                <a:close/>
                <a:moveTo>
                  <a:pt x="7596" y="1520"/>
                </a:moveTo>
                <a:cubicBezTo>
                  <a:pt x="7596" y="1759"/>
                  <a:pt x="7596" y="1759"/>
                  <a:pt x="7596" y="1759"/>
                </a:cubicBezTo>
                <a:cubicBezTo>
                  <a:pt x="7596" y="1809"/>
                  <a:pt x="7555" y="1851"/>
                  <a:pt x="7504" y="1851"/>
                </a:cubicBezTo>
                <a:cubicBezTo>
                  <a:pt x="7453" y="1851"/>
                  <a:pt x="7412" y="1809"/>
                  <a:pt x="7412" y="1758"/>
                </a:cubicBezTo>
                <a:cubicBezTo>
                  <a:pt x="7412" y="1758"/>
                  <a:pt x="7412" y="1758"/>
                  <a:pt x="7412" y="1758"/>
                </a:cubicBezTo>
                <a:cubicBezTo>
                  <a:pt x="7412" y="1520"/>
                  <a:pt x="7412" y="1520"/>
                  <a:pt x="7412" y="1520"/>
                </a:cubicBezTo>
                <a:cubicBezTo>
                  <a:pt x="7412" y="1520"/>
                  <a:pt x="7412" y="1520"/>
                  <a:pt x="7412" y="1520"/>
                </a:cubicBezTo>
                <a:cubicBezTo>
                  <a:pt x="7412" y="1469"/>
                  <a:pt x="7453" y="1428"/>
                  <a:pt x="7504" y="1428"/>
                </a:cubicBezTo>
                <a:cubicBezTo>
                  <a:pt x="7555" y="1428"/>
                  <a:pt x="7596" y="1469"/>
                  <a:pt x="7596" y="1520"/>
                </a:cubicBezTo>
                <a:close/>
                <a:moveTo>
                  <a:pt x="8243" y="2275"/>
                </a:moveTo>
                <a:cubicBezTo>
                  <a:pt x="8294" y="2275"/>
                  <a:pt x="8335" y="2316"/>
                  <a:pt x="8335" y="2367"/>
                </a:cubicBezTo>
                <a:cubicBezTo>
                  <a:pt x="8335" y="2418"/>
                  <a:pt x="8294" y="2459"/>
                  <a:pt x="8243" y="2459"/>
                </a:cubicBezTo>
                <a:cubicBezTo>
                  <a:pt x="8192" y="2459"/>
                  <a:pt x="8151" y="2418"/>
                  <a:pt x="8151" y="2367"/>
                </a:cubicBezTo>
                <a:cubicBezTo>
                  <a:pt x="8151" y="2316"/>
                  <a:pt x="8192" y="2275"/>
                  <a:pt x="8243" y="2275"/>
                </a:cubicBezTo>
                <a:close/>
                <a:moveTo>
                  <a:pt x="8329" y="1649"/>
                </a:moveTo>
                <a:cubicBezTo>
                  <a:pt x="8329" y="2072"/>
                  <a:pt x="8329" y="2072"/>
                  <a:pt x="8329" y="2072"/>
                </a:cubicBezTo>
                <a:cubicBezTo>
                  <a:pt x="8329" y="2072"/>
                  <a:pt x="8329" y="2072"/>
                  <a:pt x="8329" y="2072"/>
                </a:cubicBezTo>
                <a:cubicBezTo>
                  <a:pt x="8329" y="2123"/>
                  <a:pt x="8288" y="2165"/>
                  <a:pt x="8237" y="2165"/>
                </a:cubicBezTo>
                <a:cubicBezTo>
                  <a:pt x="8187" y="2165"/>
                  <a:pt x="8145" y="2123"/>
                  <a:pt x="8145" y="2072"/>
                </a:cubicBezTo>
                <a:cubicBezTo>
                  <a:pt x="8145" y="1649"/>
                  <a:pt x="8145" y="1649"/>
                  <a:pt x="8145" y="1649"/>
                </a:cubicBezTo>
                <a:cubicBezTo>
                  <a:pt x="8145" y="1598"/>
                  <a:pt x="8187" y="1557"/>
                  <a:pt x="8237" y="1557"/>
                </a:cubicBezTo>
                <a:cubicBezTo>
                  <a:pt x="8288" y="1557"/>
                  <a:pt x="8329" y="1598"/>
                  <a:pt x="8329" y="1649"/>
                </a:cubicBezTo>
                <a:cubicBezTo>
                  <a:pt x="8329" y="1649"/>
                  <a:pt x="8329" y="1649"/>
                  <a:pt x="8329" y="1649"/>
                </a:cubicBezTo>
                <a:close/>
                <a:moveTo>
                  <a:pt x="9069" y="1664"/>
                </a:moveTo>
                <a:cubicBezTo>
                  <a:pt x="9069" y="1902"/>
                  <a:pt x="9069" y="1902"/>
                  <a:pt x="9069" y="1902"/>
                </a:cubicBezTo>
                <a:cubicBezTo>
                  <a:pt x="9069" y="1953"/>
                  <a:pt x="9027" y="1994"/>
                  <a:pt x="8977" y="1994"/>
                </a:cubicBezTo>
                <a:cubicBezTo>
                  <a:pt x="8926" y="1994"/>
                  <a:pt x="8884" y="1953"/>
                  <a:pt x="8884" y="1902"/>
                </a:cubicBezTo>
                <a:cubicBezTo>
                  <a:pt x="8884" y="1902"/>
                  <a:pt x="8884" y="1902"/>
                  <a:pt x="8884" y="1902"/>
                </a:cubicBezTo>
                <a:cubicBezTo>
                  <a:pt x="8884" y="1664"/>
                  <a:pt x="8884" y="1664"/>
                  <a:pt x="8884" y="1664"/>
                </a:cubicBezTo>
                <a:cubicBezTo>
                  <a:pt x="8884" y="1664"/>
                  <a:pt x="8884" y="1664"/>
                  <a:pt x="8884" y="1664"/>
                </a:cubicBezTo>
                <a:cubicBezTo>
                  <a:pt x="8884" y="1613"/>
                  <a:pt x="8926" y="1572"/>
                  <a:pt x="8977" y="1572"/>
                </a:cubicBezTo>
                <a:cubicBezTo>
                  <a:pt x="9027" y="1572"/>
                  <a:pt x="9069" y="1613"/>
                  <a:pt x="9069" y="1664"/>
                </a:cubicBezTo>
                <a:close/>
                <a:moveTo>
                  <a:pt x="8977" y="1306"/>
                </a:moveTo>
                <a:cubicBezTo>
                  <a:pt x="9027" y="1306"/>
                  <a:pt x="9069" y="1347"/>
                  <a:pt x="9069" y="1398"/>
                </a:cubicBezTo>
                <a:cubicBezTo>
                  <a:pt x="9069" y="1448"/>
                  <a:pt x="9027" y="1490"/>
                  <a:pt x="8977" y="1490"/>
                </a:cubicBezTo>
                <a:cubicBezTo>
                  <a:pt x="8926" y="1490"/>
                  <a:pt x="8884" y="1448"/>
                  <a:pt x="8884" y="1398"/>
                </a:cubicBezTo>
                <a:cubicBezTo>
                  <a:pt x="8884" y="1347"/>
                  <a:pt x="8926" y="1306"/>
                  <a:pt x="8977" y="1306"/>
                </a:cubicBezTo>
                <a:close/>
                <a:moveTo>
                  <a:pt x="9322" y="966"/>
                </a:moveTo>
                <a:cubicBezTo>
                  <a:pt x="9372" y="966"/>
                  <a:pt x="9414" y="1007"/>
                  <a:pt x="9414" y="1058"/>
                </a:cubicBezTo>
                <a:cubicBezTo>
                  <a:pt x="9414" y="1109"/>
                  <a:pt x="9372" y="1150"/>
                  <a:pt x="9322" y="1150"/>
                </a:cubicBezTo>
                <a:cubicBezTo>
                  <a:pt x="9271" y="1150"/>
                  <a:pt x="9230" y="1109"/>
                  <a:pt x="9230" y="1058"/>
                </a:cubicBezTo>
                <a:cubicBezTo>
                  <a:pt x="9230" y="1007"/>
                  <a:pt x="9271" y="966"/>
                  <a:pt x="9322" y="966"/>
                </a:cubicBezTo>
                <a:close/>
                <a:moveTo>
                  <a:pt x="4431" y="198"/>
                </a:moveTo>
                <a:cubicBezTo>
                  <a:pt x="4482" y="198"/>
                  <a:pt x="4523" y="240"/>
                  <a:pt x="4523" y="290"/>
                </a:cubicBezTo>
                <a:cubicBezTo>
                  <a:pt x="4523" y="341"/>
                  <a:pt x="4482" y="382"/>
                  <a:pt x="4431" y="382"/>
                </a:cubicBezTo>
                <a:cubicBezTo>
                  <a:pt x="4380" y="382"/>
                  <a:pt x="4339" y="341"/>
                  <a:pt x="4339" y="290"/>
                </a:cubicBezTo>
                <a:cubicBezTo>
                  <a:pt x="4339" y="240"/>
                  <a:pt x="4380" y="198"/>
                  <a:pt x="4431" y="198"/>
                </a:cubicBezTo>
                <a:close/>
                <a:moveTo>
                  <a:pt x="2266" y="201"/>
                </a:moveTo>
                <a:cubicBezTo>
                  <a:pt x="2316" y="201"/>
                  <a:pt x="2358" y="242"/>
                  <a:pt x="2358" y="293"/>
                </a:cubicBezTo>
                <a:cubicBezTo>
                  <a:pt x="2358" y="344"/>
                  <a:pt x="2316" y="385"/>
                  <a:pt x="2266" y="385"/>
                </a:cubicBezTo>
                <a:cubicBezTo>
                  <a:pt x="2215" y="385"/>
                  <a:pt x="2174" y="344"/>
                  <a:pt x="2174" y="293"/>
                </a:cubicBezTo>
                <a:cubicBezTo>
                  <a:pt x="2174" y="242"/>
                  <a:pt x="2215" y="201"/>
                  <a:pt x="2266" y="201"/>
                </a:cubicBezTo>
                <a:close/>
                <a:moveTo>
                  <a:pt x="3715" y="431"/>
                </a:moveTo>
                <a:cubicBezTo>
                  <a:pt x="3766" y="431"/>
                  <a:pt x="3807" y="473"/>
                  <a:pt x="3807" y="523"/>
                </a:cubicBezTo>
                <a:cubicBezTo>
                  <a:pt x="3807" y="574"/>
                  <a:pt x="3766" y="615"/>
                  <a:pt x="3715" y="615"/>
                </a:cubicBezTo>
                <a:cubicBezTo>
                  <a:pt x="3664" y="615"/>
                  <a:pt x="3623" y="574"/>
                  <a:pt x="3623" y="523"/>
                </a:cubicBezTo>
                <a:cubicBezTo>
                  <a:pt x="3623" y="473"/>
                  <a:pt x="3664" y="431"/>
                  <a:pt x="3715" y="431"/>
                </a:cubicBezTo>
                <a:close/>
                <a:moveTo>
                  <a:pt x="3082" y="669"/>
                </a:moveTo>
                <a:cubicBezTo>
                  <a:pt x="3082" y="907"/>
                  <a:pt x="3082" y="907"/>
                  <a:pt x="3082" y="907"/>
                </a:cubicBezTo>
                <a:cubicBezTo>
                  <a:pt x="3082" y="958"/>
                  <a:pt x="3041" y="999"/>
                  <a:pt x="2990" y="999"/>
                </a:cubicBezTo>
                <a:cubicBezTo>
                  <a:pt x="2939" y="999"/>
                  <a:pt x="2898" y="958"/>
                  <a:pt x="2898" y="907"/>
                </a:cubicBezTo>
                <a:cubicBezTo>
                  <a:pt x="2898" y="907"/>
                  <a:pt x="2898" y="907"/>
                  <a:pt x="2898" y="907"/>
                </a:cubicBezTo>
                <a:cubicBezTo>
                  <a:pt x="2898" y="669"/>
                  <a:pt x="2898" y="669"/>
                  <a:pt x="2898" y="669"/>
                </a:cubicBezTo>
                <a:cubicBezTo>
                  <a:pt x="2898" y="669"/>
                  <a:pt x="2898" y="669"/>
                  <a:pt x="2898" y="669"/>
                </a:cubicBezTo>
                <a:cubicBezTo>
                  <a:pt x="2898" y="618"/>
                  <a:pt x="2939" y="577"/>
                  <a:pt x="2990" y="577"/>
                </a:cubicBezTo>
                <a:cubicBezTo>
                  <a:pt x="3041" y="577"/>
                  <a:pt x="3082" y="618"/>
                  <a:pt x="3082" y="669"/>
                </a:cubicBezTo>
                <a:close/>
                <a:moveTo>
                  <a:pt x="3807" y="772"/>
                </a:moveTo>
                <a:cubicBezTo>
                  <a:pt x="3807" y="1011"/>
                  <a:pt x="3807" y="1011"/>
                  <a:pt x="3807" y="1011"/>
                </a:cubicBezTo>
                <a:cubicBezTo>
                  <a:pt x="3807" y="1062"/>
                  <a:pt x="3766" y="1103"/>
                  <a:pt x="3715" y="1103"/>
                </a:cubicBezTo>
                <a:cubicBezTo>
                  <a:pt x="3664" y="1103"/>
                  <a:pt x="3623" y="1062"/>
                  <a:pt x="3623" y="1011"/>
                </a:cubicBezTo>
                <a:cubicBezTo>
                  <a:pt x="3623" y="1011"/>
                  <a:pt x="3623" y="1011"/>
                  <a:pt x="3623" y="1011"/>
                </a:cubicBezTo>
                <a:cubicBezTo>
                  <a:pt x="3623" y="772"/>
                  <a:pt x="3623" y="772"/>
                  <a:pt x="3623" y="772"/>
                </a:cubicBezTo>
                <a:cubicBezTo>
                  <a:pt x="3623" y="772"/>
                  <a:pt x="3623" y="772"/>
                  <a:pt x="3623" y="772"/>
                </a:cubicBezTo>
                <a:cubicBezTo>
                  <a:pt x="3623" y="721"/>
                  <a:pt x="3664" y="680"/>
                  <a:pt x="3715" y="680"/>
                </a:cubicBezTo>
                <a:cubicBezTo>
                  <a:pt x="3766" y="680"/>
                  <a:pt x="3807" y="721"/>
                  <a:pt x="3807" y="772"/>
                </a:cubicBezTo>
                <a:close/>
                <a:moveTo>
                  <a:pt x="1991" y="352"/>
                </a:moveTo>
                <a:cubicBezTo>
                  <a:pt x="1991" y="775"/>
                  <a:pt x="1991" y="775"/>
                  <a:pt x="1991" y="775"/>
                </a:cubicBezTo>
                <a:cubicBezTo>
                  <a:pt x="1991" y="775"/>
                  <a:pt x="1991" y="775"/>
                  <a:pt x="1991" y="775"/>
                </a:cubicBezTo>
                <a:cubicBezTo>
                  <a:pt x="1991" y="826"/>
                  <a:pt x="1950" y="868"/>
                  <a:pt x="1899" y="868"/>
                </a:cubicBezTo>
                <a:cubicBezTo>
                  <a:pt x="1848" y="868"/>
                  <a:pt x="1807" y="826"/>
                  <a:pt x="1807" y="775"/>
                </a:cubicBezTo>
                <a:cubicBezTo>
                  <a:pt x="1807" y="352"/>
                  <a:pt x="1807" y="352"/>
                  <a:pt x="1807" y="352"/>
                </a:cubicBezTo>
                <a:cubicBezTo>
                  <a:pt x="1807" y="301"/>
                  <a:pt x="1848" y="260"/>
                  <a:pt x="1899" y="260"/>
                </a:cubicBezTo>
                <a:cubicBezTo>
                  <a:pt x="1950" y="260"/>
                  <a:pt x="1991" y="301"/>
                  <a:pt x="1991" y="352"/>
                </a:cubicBezTo>
                <a:cubicBezTo>
                  <a:pt x="1991" y="352"/>
                  <a:pt x="1991" y="352"/>
                  <a:pt x="1991" y="352"/>
                </a:cubicBezTo>
                <a:close/>
                <a:moveTo>
                  <a:pt x="1160" y="198"/>
                </a:moveTo>
                <a:cubicBezTo>
                  <a:pt x="1211" y="198"/>
                  <a:pt x="1252" y="240"/>
                  <a:pt x="1252" y="290"/>
                </a:cubicBezTo>
                <a:cubicBezTo>
                  <a:pt x="1252" y="341"/>
                  <a:pt x="1211" y="382"/>
                  <a:pt x="1160" y="382"/>
                </a:cubicBezTo>
                <a:cubicBezTo>
                  <a:pt x="1109" y="382"/>
                  <a:pt x="1068" y="341"/>
                  <a:pt x="1068" y="290"/>
                </a:cubicBezTo>
                <a:cubicBezTo>
                  <a:pt x="1068" y="240"/>
                  <a:pt x="1109" y="198"/>
                  <a:pt x="1160" y="198"/>
                </a:cubicBezTo>
                <a:close/>
                <a:moveTo>
                  <a:pt x="444" y="431"/>
                </a:moveTo>
                <a:cubicBezTo>
                  <a:pt x="495" y="431"/>
                  <a:pt x="536" y="473"/>
                  <a:pt x="536" y="523"/>
                </a:cubicBezTo>
                <a:cubicBezTo>
                  <a:pt x="536" y="574"/>
                  <a:pt x="495" y="615"/>
                  <a:pt x="444" y="615"/>
                </a:cubicBezTo>
                <a:cubicBezTo>
                  <a:pt x="393" y="615"/>
                  <a:pt x="352" y="574"/>
                  <a:pt x="352" y="523"/>
                </a:cubicBezTo>
                <a:cubicBezTo>
                  <a:pt x="352" y="473"/>
                  <a:pt x="393" y="431"/>
                  <a:pt x="444" y="431"/>
                </a:cubicBezTo>
                <a:close/>
                <a:moveTo>
                  <a:pt x="1893" y="0"/>
                </a:moveTo>
                <a:cubicBezTo>
                  <a:pt x="1944" y="0"/>
                  <a:pt x="1985" y="41"/>
                  <a:pt x="1985" y="92"/>
                </a:cubicBezTo>
                <a:cubicBezTo>
                  <a:pt x="1985" y="143"/>
                  <a:pt x="1944" y="184"/>
                  <a:pt x="1893" y="184"/>
                </a:cubicBezTo>
                <a:cubicBezTo>
                  <a:pt x="1842" y="184"/>
                  <a:pt x="1801" y="143"/>
                  <a:pt x="1801" y="92"/>
                </a:cubicBezTo>
                <a:cubicBezTo>
                  <a:pt x="1801" y="41"/>
                  <a:pt x="1842" y="0"/>
                  <a:pt x="1893" y="0"/>
                </a:cubicBezTo>
                <a:close/>
                <a:moveTo>
                  <a:pt x="536" y="772"/>
                </a:moveTo>
                <a:cubicBezTo>
                  <a:pt x="536" y="1011"/>
                  <a:pt x="536" y="1011"/>
                  <a:pt x="536" y="1011"/>
                </a:cubicBezTo>
                <a:cubicBezTo>
                  <a:pt x="536" y="1062"/>
                  <a:pt x="495" y="1103"/>
                  <a:pt x="444" y="1103"/>
                </a:cubicBezTo>
                <a:cubicBezTo>
                  <a:pt x="393" y="1103"/>
                  <a:pt x="352" y="1062"/>
                  <a:pt x="352" y="1011"/>
                </a:cubicBezTo>
                <a:cubicBezTo>
                  <a:pt x="352" y="1011"/>
                  <a:pt x="352" y="1011"/>
                  <a:pt x="352" y="1011"/>
                </a:cubicBezTo>
                <a:cubicBezTo>
                  <a:pt x="352" y="772"/>
                  <a:pt x="352" y="772"/>
                  <a:pt x="352" y="772"/>
                </a:cubicBezTo>
                <a:cubicBezTo>
                  <a:pt x="352" y="772"/>
                  <a:pt x="352" y="772"/>
                  <a:pt x="352" y="772"/>
                </a:cubicBezTo>
                <a:cubicBezTo>
                  <a:pt x="352" y="721"/>
                  <a:pt x="393" y="680"/>
                  <a:pt x="444" y="680"/>
                </a:cubicBezTo>
                <a:cubicBezTo>
                  <a:pt x="495" y="680"/>
                  <a:pt x="536" y="721"/>
                  <a:pt x="536" y="772"/>
                </a:cubicBezTo>
                <a:close/>
                <a:moveTo>
                  <a:pt x="359" y="1649"/>
                </a:moveTo>
                <a:cubicBezTo>
                  <a:pt x="359" y="2072"/>
                  <a:pt x="359" y="2072"/>
                  <a:pt x="359" y="2072"/>
                </a:cubicBezTo>
                <a:cubicBezTo>
                  <a:pt x="359" y="2072"/>
                  <a:pt x="359" y="2072"/>
                  <a:pt x="359" y="2072"/>
                </a:cubicBezTo>
                <a:cubicBezTo>
                  <a:pt x="359" y="2123"/>
                  <a:pt x="318" y="2165"/>
                  <a:pt x="267" y="2165"/>
                </a:cubicBezTo>
                <a:cubicBezTo>
                  <a:pt x="216" y="2165"/>
                  <a:pt x="175" y="2123"/>
                  <a:pt x="175" y="2072"/>
                </a:cubicBezTo>
                <a:cubicBezTo>
                  <a:pt x="175" y="1649"/>
                  <a:pt x="175" y="1649"/>
                  <a:pt x="175" y="1649"/>
                </a:cubicBezTo>
                <a:cubicBezTo>
                  <a:pt x="175" y="1598"/>
                  <a:pt x="216" y="1557"/>
                  <a:pt x="267" y="1557"/>
                </a:cubicBezTo>
                <a:cubicBezTo>
                  <a:pt x="318" y="1557"/>
                  <a:pt x="359" y="1598"/>
                  <a:pt x="359" y="1649"/>
                </a:cubicBezTo>
                <a:cubicBezTo>
                  <a:pt x="359" y="1649"/>
                  <a:pt x="359" y="1649"/>
                  <a:pt x="359" y="1649"/>
                </a:cubicBezTo>
                <a:close/>
                <a:moveTo>
                  <a:pt x="273" y="2275"/>
                </a:moveTo>
                <a:cubicBezTo>
                  <a:pt x="323" y="2275"/>
                  <a:pt x="365" y="2316"/>
                  <a:pt x="365" y="2367"/>
                </a:cubicBezTo>
                <a:cubicBezTo>
                  <a:pt x="365" y="2418"/>
                  <a:pt x="323" y="2459"/>
                  <a:pt x="273" y="2459"/>
                </a:cubicBezTo>
                <a:cubicBezTo>
                  <a:pt x="222" y="2459"/>
                  <a:pt x="181" y="2418"/>
                  <a:pt x="181" y="2367"/>
                </a:cubicBezTo>
                <a:cubicBezTo>
                  <a:pt x="181" y="2316"/>
                  <a:pt x="222" y="2275"/>
                  <a:pt x="273" y="2275"/>
                </a:cubicBezTo>
                <a:close/>
                <a:moveTo>
                  <a:pt x="1006" y="1306"/>
                </a:moveTo>
                <a:cubicBezTo>
                  <a:pt x="1057" y="1306"/>
                  <a:pt x="1098" y="1347"/>
                  <a:pt x="1098" y="1398"/>
                </a:cubicBezTo>
                <a:cubicBezTo>
                  <a:pt x="1098" y="1448"/>
                  <a:pt x="1057" y="1490"/>
                  <a:pt x="1006" y="1490"/>
                </a:cubicBezTo>
                <a:cubicBezTo>
                  <a:pt x="955" y="1490"/>
                  <a:pt x="914" y="1448"/>
                  <a:pt x="914" y="1398"/>
                </a:cubicBezTo>
                <a:cubicBezTo>
                  <a:pt x="914" y="1347"/>
                  <a:pt x="955" y="1306"/>
                  <a:pt x="1006" y="1306"/>
                </a:cubicBezTo>
                <a:close/>
                <a:moveTo>
                  <a:pt x="1098" y="1664"/>
                </a:moveTo>
                <a:cubicBezTo>
                  <a:pt x="1098" y="1902"/>
                  <a:pt x="1098" y="1902"/>
                  <a:pt x="1098" y="1902"/>
                </a:cubicBezTo>
                <a:cubicBezTo>
                  <a:pt x="1098" y="1953"/>
                  <a:pt x="1057" y="1994"/>
                  <a:pt x="1006" y="1994"/>
                </a:cubicBezTo>
                <a:cubicBezTo>
                  <a:pt x="955" y="1994"/>
                  <a:pt x="914" y="1953"/>
                  <a:pt x="914" y="1902"/>
                </a:cubicBezTo>
                <a:cubicBezTo>
                  <a:pt x="914" y="1902"/>
                  <a:pt x="914" y="1902"/>
                  <a:pt x="914" y="1902"/>
                </a:cubicBezTo>
                <a:cubicBezTo>
                  <a:pt x="914" y="1664"/>
                  <a:pt x="914" y="1664"/>
                  <a:pt x="914" y="1664"/>
                </a:cubicBezTo>
                <a:cubicBezTo>
                  <a:pt x="914" y="1664"/>
                  <a:pt x="914" y="1664"/>
                  <a:pt x="914" y="1664"/>
                </a:cubicBezTo>
                <a:cubicBezTo>
                  <a:pt x="914" y="1613"/>
                  <a:pt x="955" y="1572"/>
                  <a:pt x="1006" y="1572"/>
                </a:cubicBezTo>
                <a:cubicBezTo>
                  <a:pt x="1057" y="1572"/>
                  <a:pt x="1098" y="1613"/>
                  <a:pt x="1098" y="1664"/>
                </a:cubicBezTo>
                <a:close/>
                <a:moveTo>
                  <a:pt x="1351" y="966"/>
                </a:moveTo>
                <a:cubicBezTo>
                  <a:pt x="1402" y="966"/>
                  <a:pt x="1443" y="1007"/>
                  <a:pt x="1443" y="1058"/>
                </a:cubicBezTo>
                <a:cubicBezTo>
                  <a:pt x="1443" y="1109"/>
                  <a:pt x="1402" y="1150"/>
                  <a:pt x="1351" y="1150"/>
                </a:cubicBezTo>
                <a:cubicBezTo>
                  <a:pt x="1300" y="1150"/>
                  <a:pt x="1259" y="1109"/>
                  <a:pt x="1259" y="1058"/>
                </a:cubicBezTo>
                <a:cubicBezTo>
                  <a:pt x="1259" y="1007"/>
                  <a:pt x="1300" y="966"/>
                  <a:pt x="1351" y="966"/>
                </a:cubicBezTo>
                <a:close/>
                <a:moveTo>
                  <a:pt x="1811" y="1474"/>
                </a:moveTo>
                <a:cubicBezTo>
                  <a:pt x="1811" y="1712"/>
                  <a:pt x="1811" y="1712"/>
                  <a:pt x="1811" y="1712"/>
                </a:cubicBezTo>
                <a:cubicBezTo>
                  <a:pt x="1811" y="1763"/>
                  <a:pt x="1770" y="1805"/>
                  <a:pt x="1719" y="1805"/>
                </a:cubicBezTo>
                <a:cubicBezTo>
                  <a:pt x="1668" y="1805"/>
                  <a:pt x="1627" y="1763"/>
                  <a:pt x="1627" y="1712"/>
                </a:cubicBezTo>
                <a:cubicBezTo>
                  <a:pt x="1627" y="1712"/>
                  <a:pt x="1627" y="1712"/>
                  <a:pt x="1627" y="1712"/>
                </a:cubicBezTo>
                <a:cubicBezTo>
                  <a:pt x="1627" y="1474"/>
                  <a:pt x="1627" y="1474"/>
                  <a:pt x="1627" y="1474"/>
                </a:cubicBezTo>
                <a:cubicBezTo>
                  <a:pt x="1627" y="1474"/>
                  <a:pt x="1627" y="1474"/>
                  <a:pt x="1627" y="1474"/>
                </a:cubicBezTo>
                <a:cubicBezTo>
                  <a:pt x="1627" y="1423"/>
                  <a:pt x="1668" y="1382"/>
                  <a:pt x="1719" y="1382"/>
                </a:cubicBezTo>
                <a:cubicBezTo>
                  <a:pt x="1770" y="1382"/>
                  <a:pt x="1811" y="1423"/>
                  <a:pt x="1811" y="1474"/>
                </a:cubicBezTo>
                <a:close/>
                <a:moveTo>
                  <a:pt x="1719" y="1881"/>
                </a:moveTo>
                <a:cubicBezTo>
                  <a:pt x="1770" y="1881"/>
                  <a:pt x="1811" y="1922"/>
                  <a:pt x="1811" y="1973"/>
                </a:cubicBezTo>
                <a:cubicBezTo>
                  <a:pt x="1811" y="2024"/>
                  <a:pt x="1770" y="2065"/>
                  <a:pt x="1719" y="2065"/>
                </a:cubicBezTo>
                <a:cubicBezTo>
                  <a:pt x="1668" y="2065"/>
                  <a:pt x="1627" y="2024"/>
                  <a:pt x="1627" y="1973"/>
                </a:cubicBezTo>
                <a:cubicBezTo>
                  <a:pt x="1627" y="1922"/>
                  <a:pt x="1668" y="1881"/>
                  <a:pt x="1719" y="1881"/>
                </a:cubicBezTo>
                <a:close/>
                <a:moveTo>
                  <a:pt x="2441" y="1487"/>
                </a:moveTo>
                <a:cubicBezTo>
                  <a:pt x="2492" y="1487"/>
                  <a:pt x="2533" y="1528"/>
                  <a:pt x="2533" y="1579"/>
                </a:cubicBezTo>
                <a:cubicBezTo>
                  <a:pt x="2533" y="1630"/>
                  <a:pt x="2492" y="1671"/>
                  <a:pt x="2441" y="1671"/>
                </a:cubicBezTo>
                <a:cubicBezTo>
                  <a:pt x="2390" y="1671"/>
                  <a:pt x="2349" y="1630"/>
                  <a:pt x="2349" y="1579"/>
                </a:cubicBezTo>
                <a:cubicBezTo>
                  <a:pt x="2349" y="1528"/>
                  <a:pt x="2390" y="1487"/>
                  <a:pt x="2441" y="1487"/>
                </a:cubicBezTo>
                <a:close/>
                <a:moveTo>
                  <a:pt x="2887" y="1520"/>
                </a:moveTo>
                <a:cubicBezTo>
                  <a:pt x="2887" y="1759"/>
                  <a:pt x="2887" y="1759"/>
                  <a:pt x="2887" y="1759"/>
                </a:cubicBezTo>
                <a:cubicBezTo>
                  <a:pt x="2887" y="1809"/>
                  <a:pt x="2846" y="1851"/>
                  <a:pt x="2795" y="1851"/>
                </a:cubicBezTo>
                <a:cubicBezTo>
                  <a:pt x="2744" y="1851"/>
                  <a:pt x="2703" y="1809"/>
                  <a:pt x="2703" y="1758"/>
                </a:cubicBezTo>
                <a:cubicBezTo>
                  <a:pt x="2703" y="1758"/>
                  <a:pt x="2703" y="1758"/>
                  <a:pt x="2703" y="1758"/>
                </a:cubicBezTo>
                <a:cubicBezTo>
                  <a:pt x="2703" y="1520"/>
                  <a:pt x="2703" y="1520"/>
                  <a:pt x="2703" y="1520"/>
                </a:cubicBezTo>
                <a:cubicBezTo>
                  <a:pt x="2703" y="1520"/>
                  <a:pt x="2703" y="1520"/>
                  <a:pt x="2703" y="1520"/>
                </a:cubicBezTo>
                <a:cubicBezTo>
                  <a:pt x="2703" y="1469"/>
                  <a:pt x="2744" y="1428"/>
                  <a:pt x="2795" y="1428"/>
                </a:cubicBezTo>
                <a:cubicBezTo>
                  <a:pt x="2846" y="1428"/>
                  <a:pt x="2887" y="1469"/>
                  <a:pt x="2887" y="1520"/>
                </a:cubicBezTo>
                <a:close/>
                <a:moveTo>
                  <a:pt x="3534" y="2275"/>
                </a:moveTo>
                <a:cubicBezTo>
                  <a:pt x="3585" y="2275"/>
                  <a:pt x="3626" y="2316"/>
                  <a:pt x="3626" y="2367"/>
                </a:cubicBezTo>
                <a:cubicBezTo>
                  <a:pt x="3626" y="2418"/>
                  <a:pt x="3585" y="2459"/>
                  <a:pt x="3534" y="2459"/>
                </a:cubicBezTo>
                <a:cubicBezTo>
                  <a:pt x="3483" y="2459"/>
                  <a:pt x="3442" y="2418"/>
                  <a:pt x="3442" y="2367"/>
                </a:cubicBezTo>
                <a:cubicBezTo>
                  <a:pt x="3442" y="2316"/>
                  <a:pt x="3483" y="2275"/>
                  <a:pt x="3534" y="2275"/>
                </a:cubicBezTo>
                <a:close/>
                <a:moveTo>
                  <a:pt x="3620" y="1649"/>
                </a:moveTo>
                <a:cubicBezTo>
                  <a:pt x="3620" y="2072"/>
                  <a:pt x="3620" y="2072"/>
                  <a:pt x="3620" y="2072"/>
                </a:cubicBezTo>
                <a:cubicBezTo>
                  <a:pt x="3620" y="2072"/>
                  <a:pt x="3620" y="2072"/>
                  <a:pt x="3620" y="2072"/>
                </a:cubicBezTo>
                <a:cubicBezTo>
                  <a:pt x="3620" y="2123"/>
                  <a:pt x="3579" y="2165"/>
                  <a:pt x="3528" y="2165"/>
                </a:cubicBezTo>
                <a:cubicBezTo>
                  <a:pt x="3477" y="2165"/>
                  <a:pt x="3436" y="2123"/>
                  <a:pt x="3436" y="2072"/>
                </a:cubicBezTo>
                <a:cubicBezTo>
                  <a:pt x="3436" y="1649"/>
                  <a:pt x="3436" y="1649"/>
                  <a:pt x="3436" y="1649"/>
                </a:cubicBezTo>
                <a:cubicBezTo>
                  <a:pt x="3436" y="1598"/>
                  <a:pt x="3477" y="1557"/>
                  <a:pt x="3528" y="1557"/>
                </a:cubicBezTo>
                <a:cubicBezTo>
                  <a:pt x="3579" y="1557"/>
                  <a:pt x="3620" y="1598"/>
                  <a:pt x="3620" y="1649"/>
                </a:cubicBezTo>
                <a:cubicBezTo>
                  <a:pt x="3620" y="1649"/>
                  <a:pt x="3620" y="1649"/>
                  <a:pt x="3620" y="1649"/>
                </a:cubicBezTo>
                <a:close/>
                <a:moveTo>
                  <a:pt x="4359" y="1664"/>
                </a:moveTo>
                <a:cubicBezTo>
                  <a:pt x="4359" y="1902"/>
                  <a:pt x="4359" y="1902"/>
                  <a:pt x="4359" y="1902"/>
                </a:cubicBezTo>
                <a:cubicBezTo>
                  <a:pt x="4359" y="1953"/>
                  <a:pt x="4318" y="1994"/>
                  <a:pt x="4267" y="1994"/>
                </a:cubicBezTo>
                <a:cubicBezTo>
                  <a:pt x="4216" y="1994"/>
                  <a:pt x="4175" y="1953"/>
                  <a:pt x="4175" y="1902"/>
                </a:cubicBezTo>
                <a:cubicBezTo>
                  <a:pt x="4175" y="1902"/>
                  <a:pt x="4175" y="1902"/>
                  <a:pt x="4175" y="1902"/>
                </a:cubicBezTo>
                <a:cubicBezTo>
                  <a:pt x="4175" y="1664"/>
                  <a:pt x="4175" y="1664"/>
                  <a:pt x="4175" y="1664"/>
                </a:cubicBezTo>
                <a:cubicBezTo>
                  <a:pt x="4175" y="1664"/>
                  <a:pt x="4175" y="1664"/>
                  <a:pt x="4175" y="1664"/>
                </a:cubicBezTo>
                <a:cubicBezTo>
                  <a:pt x="4175" y="1613"/>
                  <a:pt x="4216" y="1572"/>
                  <a:pt x="4267" y="1572"/>
                </a:cubicBezTo>
                <a:cubicBezTo>
                  <a:pt x="4318" y="1572"/>
                  <a:pt x="4359" y="1613"/>
                  <a:pt x="4359" y="1664"/>
                </a:cubicBezTo>
                <a:close/>
                <a:moveTo>
                  <a:pt x="4267" y="1306"/>
                </a:moveTo>
                <a:cubicBezTo>
                  <a:pt x="4318" y="1306"/>
                  <a:pt x="4359" y="1347"/>
                  <a:pt x="4359" y="1398"/>
                </a:cubicBezTo>
                <a:cubicBezTo>
                  <a:pt x="4359" y="1448"/>
                  <a:pt x="4318" y="1490"/>
                  <a:pt x="4267" y="1490"/>
                </a:cubicBezTo>
                <a:cubicBezTo>
                  <a:pt x="4216" y="1490"/>
                  <a:pt x="4175" y="1448"/>
                  <a:pt x="4175" y="1398"/>
                </a:cubicBezTo>
                <a:cubicBezTo>
                  <a:pt x="4175" y="1347"/>
                  <a:pt x="4216" y="1306"/>
                  <a:pt x="4267" y="1306"/>
                </a:cubicBezTo>
                <a:close/>
                <a:moveTo>
                  <a:pt x="4612" y="966"/>
                </a:moveTo>
                <a:cubicBezTo>
                  <a:pt x="4663" y="966"/>
                  <a:pt x="4704" y="1007"/>
                  <a:pt x="4704" y="1058"/>
                </a:cubicBezTo>
                <a:cubicBezTo>
                  <a:pt x="4704" y="1109"/>
                  <a:pt x="4663" y="1150"/>
                  <a:pt x="4612" y="1150"/>
                </a:cubicBezTo>
                <a:cubicBezTo>
                  <a:pt x="4561" y="1150"/>
                  <a:pt x="4520" y="1109"/>
                  <a:pt x="4520" y="1058"/>
                </a:cubicBezTo>
                <a:cubicBezTo>
                  <a:pt x="4520" y="1007"/>
                  <a:pt x="4561" y="966"/>
                  <a:pt x="4612" y="966"/>
                </a:cubicBezTo>
                <a:close/>
              </a:path>
            </a:pathLst>
          </a:custGeom>
          <a:blipFill dpi="0" rotWithShape="1">
            <a:blip r:embed="rId2">
              <a:duotone>
                <a:prstClr val="black"/>
                <a:schemeClr val="accent3">
                  <a:tint val="45000"/>
                  <a:satMod val="400000"/>
                </a:schemeClr>
              </a:duotone>
            </a:blip>
            <a:srcRect/>
            <a:stretch>
              <a:fillRect t="-42000" b="-34000"/>
            </a:stretch>
          </a:blipFill>
          <a:ln>
            <a:noFill/>
          </a:ln>
          <a:effectLst>
            <a:outerShdw blurRad="63500" dist="38100" algn="l" rotWithShape="0">
              <a:prstClr val="black">
                <a:alpha val="39000"/>
              </a:prstClr>
            </a:outerShdw>
          </a:effectLst>
        </p:spPr>
        <p:txBody>
          <a:bodyPr vert="horz" wrap="square" lIns="91440" tIns="45720" rIns="91440" bIns="45720" numCol="1" anchor="t" anchorCtr="0" compatLnSpc="1">
            <a:prstTxWarp prst="textNoShape">
              <a:avLst/>
            </a:prstTxWarp>
          </a:bodyPr>
          <a:lstStyle/>
          <a:p>
            <a:endParaRPr lang="pt-BR"/>
          </a:p>
        </p:txBody>
      </p:sp>
      <p:sp>
        <p:nvSpPr>
          <p:cNvPr id="5" name="Retângulo 4"/>
          <p:cNvSpPr/>
          <p:nvPr userDrawn="1"/>
        </p:nvSpPr>
        <p:spPr>
          <a:xfrm>
            <a:off x="0" y="6768251"/>
            <a:ext cx="9144000" cy="89749"/>
          </a:xfrm>
          <a:prstGeom prst="rect">
            <a:avLst/>
          </a:prstGeom>
          <a:solidFill>
            <a:srgbClr val="AED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userDrawn="1"/>
        </p:nvSpPr>
        <p:spPr>
          <a:xfrm flipV="1">
            <a:off x="0" y="6722532"/>
            <a:ext cx="9144000" cy="45719"/>
          </a:xfrm>
          <a:prstGeom prst="rect">
            <a:avLst/>
          </a:prstGeom>
          <a:solidFill>
            <a:srgbClr val="49B4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 name="Imagem 3"/>
          <p:cNvPicPr>
            <a:picLocks noChangeAspect="1"/>
          </p:cNvPicPr>
          <p:nvPr userDrawn="1"/>
        </p:nvPicPr>
        <p:blipFill>
          <a:blip r:embed="rId3"/>
          <a:stretch>
            <a:fillRect/>
          </a:stretch>
        </p:blipFill>
        <p:spPr>
          <a:xfrm>
            <a:off x="3470913" y="669311"/>
            <a:ext cx="2202175" cy="2086271"/>
          </a:xfrm>
          <a:prstGeom prst="rect">
            <a:avLst/>
          </a:prstGeom>
        </p:spPr>
      </p:pic>
      <p:sp>
        <p:nvSpPr>
          <p:cNvPr id="8" name="Texto explicativo retangular 7"/>
          <p:cNvSpPr/>
          <p:nvPr userDrawn="1"/>
        </p:nvSpPr>
        <p:spPr>
          <a:xfrm>
            <a:off x="563655" y="737808"/>
            <a:ext cx="2438400" cy="558800"/>
          </a:xfrm>
          <a:prstGeom prst="wedgeRectCallout">
            <a:avLst>
              <a:gd name="adj1" fmla="val 51736"/>
              <a:gd name="adj2" fmla="val 138258"/>
            </a:avLst>
          </a:prstGeom>
          <a:solidFill>
            <a:srgbClr val="9FD113"/>
          </a:solidFill>
          <a:ln w="28575">
            <a:solidFill>
              <a:schemeClr val="bg1"/>
            </a:solidFill>
          </a:ln>
          <a:effectLst>
            <a:outerShdw blurRad="50800" dist="38100" dir="5400000" algn="t"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a:t> Preguntas Complementarias</a:t>
            </a:r>
          </a:p>
        </p:txBody>
      </p:sp>
      <p:sp>
        <p:nvSpPr>
          <p:cNvPr id="10" name="CaixaDeTexto 9"/>
          <p:cNvSpPr txBox="1"/>
          <p:nvPr userDrawn="1"/>
        </p:nvSpPr>
        <p:spPr>
          <a:xfrm>
            <a:off x="3257185" y="3200735"/>
            <a:ext cx="2629631" cy="400110"/>
          </a:xfrm>
          <a:prstGeom prst="rect">
            <a:avLst/>
          </a:prstGeom>
          <a:noFill/>
        </p:spPr>
        <p:txBody>
          <a:bodyPr wrap="none" rtlCol="0">
            <a:spAutoFit/>
          </a:bodyPr>
          <a:lstStyle/>
          <a:p>
            <a:pPr algn="ctr"/>
            <a:r>
              <a:rPr lang="pt-BR" sz="2000" b="1">
                <a:solidFill>
                  <a:srgbClr val="9FD113"/>
                </a:solidFill>
                <a:latin typeface="+mj-lt"/>
              </a:rPr>
              <a:t>FT – </a:t>
            </a:r>
            <a:r>
              <a:rPr lang="pt-BR" sz="2000" b="1" err="1">
                <a:solidFill>
                  <a:srgbClr val="9FD113"/>
                </a:solidFill>
                <a:latin typeface="+mj-lt"/>
              </a:rPr>
              <a:t>Factura</a:t>
            </a:r>
            <a:r>
              <a:rPr lang="pt-BR" sz="2000" b="1">
                <a:solidFill>
                  <a:srgbClr val="9FD113"/>
                </a:solidFill>
                <a:latin typeface="+mj-lt"/>
              </a:rPr>
              <a:t> de </a:t>
            </a:r>
            <a:r>
              <a:rPr lang="pt-BR" sz="2000" b="1" err="1">
                <a:solidFill>
                  <a:srgbClr val="9FD113"/>
                </a:solidFill>
                <a:latin typeface="+mj-lt"/>
              </a:rPr>
              <a:t>Energía</a:t>
            </a:r>
            <a:endParaRPr lang="pt-BR" sz="2000" b="1">
              <a:solidFill>
                <a:srgbClr val="9FD113"/>
              </a:solidFill>
              <a:latin typeface="+mj-lt"/>
            </a:endParaRPr>
          </a:p>
        </p:txBody>
      </p:sp>
    </p:spTree>
    <p:extLst>
      <p:ext uri="{BB962C8B-B14F-4D97-AF65-F5344CB8AC3E}">
        <p14:creationId xmlns:p14="http://schemas.microsoft.com/office/powerpoint/2010/main" val="21317041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ransição áreas - CL">
    <p:spTree>
      <p:nvGrpSpPr>
        <p:cNvPr id="1" name=""/>
        <p:cNvGrpSpPr/>
        <p:nvPr/>
      </p:nvGrpSpPr>
      <p:grpSpPr>
        <a:xfrm>
          <a:off x="0" y="0"/>
          <a:ext cx="0" cy="0"/>
          <a:chOff x="0" y="0"/>
          <a:chExt cx="0" cy="0"/>
        </a:xfrm>
      </p:grpSpPr>
      <p:sp>
        <p:nvSpPr>
          <p:cNvPr id="25" name="Retângulo 24"/>
          <p:cNvSpPr/>
          <p:nvPr userDrawn="1"/>
        </p:nvSpPr>
        <p:spPr>
          <a:xfrm>
            <a:off x="0" y="1"/>
            <a:ext cx="9143999" cy="685799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1"/>
          <p:cNvSpPr/>
          <p:nvPr userDrawn="1"/>
        </p:nvSpPr>
        <p:spPr>
          <a:xfrm>
            <a:off x="4847" y="0"/>
            <a:ext cx="9139152" cy="6858005"/>
          </a:xfrm>
          <a:prstGeom prst="rect">
            <a:avLst/>
          </a:prstGeom>
          <a:solidFill>
            <a:srgbClr val="49B451">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userDrawn="1"/>
        </p:nvSpPr>
        <p:spPr>
          <a:xfrm>
            <a:off x="0" y="6768251"/>
            <a:ext cx="9144000" cy="89749"/>
          </a:xfrm>
          <a:prstGeom prst="rect">
            <a:avLst/>
          </a:prstGeom>
          <a:solidFill>
            <a:srgbClr val="AED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p:cNvSpPr/>
          <p:nvPr userDrawn="1"/>
        </p:nvSpPr>
        <p:spPr>
          <a:xfrm flipV="1">
            <a:off x="0" y="6722532"/>
            <a:ext cx="9144000" cy="45719"/>
          </a:xfrm>
          <a:prstGeom prst="rect">
            <a:avLst/>
          </a:prstGeom>
          <a:solidFill>
            <a:srgbClr val="49B4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Título 3"/>
          <p:cNvSpPr>
            <a:spLocks noGrp="1"/>
          </p:cNvSpPr>
          <p:nvPr>
            <p:ph type="title"/>
          </p:nvPr>
        </p:nvSpPr>
        <p:spPr>
          <a:xfrm>
            <a:off x="628650" y="2377702"/>
            <a:ext cx="7886700" cy="1325563"/>
          </a:xfrm>
          <a:prstGeom prst="snip2DiagRect">
            <a:avLst/>
          </a:prstGeom>
          <a:ln>
            <a:solidFill>
              <a:schemeClr val="bg1"/>
            </a:solidFill>
          </a:ln>
        </p:spPr>
        <p:txBody>
          <a:bodyPr anchor="ctr"/>
          <a:lstStyle>
            <a:lvl1pPr algn="ctr">
              <a:defRPr>
                <a:solidFill>
                  <a:schemeClr val="bg1"/>
                </a:solidFill>
                <a:latin typeface="+mn-lt"/>
              </a:defRPr>
            </a:lvl1pPr>
          </a:lstStyle>
          <a:p>
            <a:r>
              <a:rPr lang="pt-BR" dirty="0"/>
              <a:t>Clique para editar o título mestre</a:t>
            </a:r>
          </a:p>
        </p:txBody>
      </p:sp>
      <p:pic>
        <p:nvPicPr>
          <p:cNvPr id="11" name="Imagem 10">
            <a:extLst>
              <a:ext uri="{FF2B5EF4-FFF2-40B4-BE49-F238E27FC236}">
                <a16:creationId xmlns:a16="http://schemas.microsoft.com/office/drawing/2014/main" id="{21F032BC-D76D-4368-8A79-912A54CA5AA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6846" y="6313071"/>
            <a:ext cx="872945" cy="163197"/>
          </a:xfrm>
          <a:prstGeom prst="rect">
            <a:avLst/>
          </a:prstGeom>
        </p:spPr>
      </p:pic>
      <p:pic>
        <p:nvPicPr>
          <p:cNvPr id="17" name="Imagem 16">
            <a:extLst>
              <a:ext uri="{FF2B5EF4-FFF2-40B4-BE49-F238E27FC236}">
                <a16:creationId xmlns:a16="http://schemas.microsoft.com/office/drawing/2014/main" id="{C154F866-440E-438E-B94B-E131D401E3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38431" y="6221666"/>
            <a:ext cx="366303" cy="364222"/>
          </a:xfrm>
          <a:prstGeom prst="rect">
            <a:avLst/>
          </a:prstGeom>
        </p:spPr>
      </p:pic>
    </p:spTree>
    <p:extLst>
      <p:ext uri="{BB962C8B-B14F-4D97-AF65-F5344CB8AC3E}">
        <p14:creationId xmlns:p14="http://schemas.microsoft.com/office/powerpoint/2010/main" val="2563501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ítulo + imagem">
    <p:bg>
      <p:bgPr>
        <a:solidFill>
          <a:schemeClr val="bg1"/>
        </a:solidFill>
        <a:effectLst/>
      </p:bgPr>
    </p:bg>
    <p:spTree>
      <p:nvGrpSpPr>
        <p:cNvPr id="1" name=""/>
        <p:cNvGrpSpPr/>
        <p:nvPr/>
      </p:nvGrpSpPr>
      <p:grpSpPr>
        <a:xfrm>
          <a:off x="0" y="0"/>
          <a:ext cx="0" cy="0"/>
          <a:chOff x="0" y="0"/>
          <a:chExt cx="0" cy="0"/>
        </a:xfrm>
      </p:grpSpPr>
      <p:sp>
        <p:nvSpPr>
          <p:cNvPr id="6"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grpSp>
        <p:nvGrpSpPr>
          <p:cNvPr id="13" name="Grupo 12"/>
          <p:cNvGrpSpPr/>
          <p:nvPr userDrawn="1"/>
        </p:nvGrpSpPr>
        <p:grpSpPr>
          <a:xfrm>
            <a:off x="56357" y="192270"/>
            <a:ext cx="515937" cy="302318"/>
            <a:chOff x="2786063" y="2514600"/>
            <a:chExt cx="2871788" cy="1682750"/>
          </a:xfrm>
          <a:solidFill>
            <a:srgbClr val="42AC61"/>
          </a:solidFill>
        </p:grpSpPr>
        <p:sp>
          <p:nvSpPr>
            <p:cNvPr id="14"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5"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6"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7"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8"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9"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Tree>
    <p:extLst>
      <p:ext uri="{BB962C8B-B14F-4D97-AF65-F5344CB8AC3E}">
        <p14:creationId xmlns:p14="http://schemas.microsoft.com/office/powerpoint/2010/main" val="39611547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L_título + imagem">
    <p:bg>
      <p:bgPr>
        <a:solidFill>
          <a:schemeClr val="bg1"/>
        </a:solidFill>
        <a:effectLst/>
      </p:bgPr>
    </p:bg>
    <p:spTree>
      <p:nvGrpSpPr>
        <p:cNvPr id="1" name=""/>
        <p:cNvGrpSpPr/>
        <p:nvPr/>
      </p:nvGrpSpPr>
      <p:grpSpPr>
        <a:xfrm>
          <a:off x="0" y="0"/>
          <a:ext cx="0" cy="0"/>
          <a:chOff x="0" y="0"/>
          <a:chExt cx="0" cy="0"/>
        </a:xfrm>
      </p:grpSpPr>
      <p:sp>
        <p:nvSpPr>
          <p:cNvPr id="24" name="Retângulo 23"/>
          <p:cNvSpPr/>
          <p:nvPr userDrawn="1"/>
        </p:nvSpPr>
        <p:spPr>
          <a:xfrm>
            <a:off x="0" y="6768251"/>
            <a:ext cx="9144000" cy="89749"/>
          </a:xfrm>
          <a:prstGeom prst="rect">
            <a:avLst/>
          </a:prstGeom>
          <a:solidFill>
            <a:srgbClr val="AED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Retângulo 24"/>
          <p:cNvSpPr/>
          <p:nvPr userDrawn="1"/>
        </p:nvSpPr>
        <p:spPr>
          <a:xfrm flipV="1">
            <a:off x="0" y="6722532"/>
            <a:ext cx="9144000" cy="45719"/>
          </a:xfrm>
          <a:prstGeom prst="rect">
            <a:avLst/>
          </a:prstGeom>
          <a:solidFill>
            <a:srgbClr val="49B4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grpSp>
        <p:nvGrpSpPr>
          <p:cNvPr id="13" name="Grupo 12"/>
          <p:cNvGrpSpPr/>
          <p:nvPr userDrawn="1"/>
        </p:nvGrpSpPr>
        <p:grpSpPr>
          <a:xfrm>
            <a:off x="56357" y="192270"/>
            <a:ext cx="515937" cy="302318"/>
            <a:chOff x="2786063" y="2514600"/>
            <a:chExt cx="2871788" cy="1682750"/>
          </a:xfrm>
          <a:solidFill>
            <a:srgbClr val="AED037"/>
          </a:solidFill>
        </p:grpSpPr>
        <p:sp>
          <p:nvSpPr>
            <p:cNvPr id="14"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5"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6"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7"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8"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9"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Tree>
    <p:extLst>
      <p:ext uri="{BB962C8B-B14F-4D97-AF65-F5344CB8AC3E}">
        <p14:creationId xmlns:p14="http://schemas.microsoft.com/office/powerpoint/2010/main" val="3763290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L_título + subtítulo + imagem">
    <p:bg>
      <p:bgPr>
        <a:solidFill>
          <a:schemeClr val="bg1"/>
        </a:solidFill>
        <a:effectLst/>
      </p:bgPr>
    </p:bg>
    <p:spTree>
      <p:nvGrpSpPr>
        <p:cNvPr id="1" name=""/>
        <p:cNvGrpSpPr/>
        <p:nvPr/>
      </p:nvGrpSpPr>
      <p:grpSpPr>
        <a:xfrm>
          <a:off x="0" y="0"/>
          <a:ext cx="0" cy="0"/>
          <a:chOff x="0" y="0"/>
          <a:chExt cx="0" cy="0"/>
        </a:xfrm>
      </p:grpSpPr>
      <p:sp>
        <p:nvSpPr>
          <p:cNvPr id="26" name="Retângulo 25"/>
          <p:cNvSpPr/>
          <p:nvPr userDrawn="1"/>
        </p:nvSpPr>
        <p:spPr>
          <a:xfrm>
            <a:off x="0" y="6793652"/>
            <a:ext cx="9144000" cy="64348"/>
          </a:xfrm>
          <a:prstGeom prst="rect">
            <a:avLst/>
          </a:prstGeom>
          <a:solidFill>
            <a:srgbClr val="085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26"/>
          <p:cNvSpPr/>
          <p:nvPr userDrawn="1"/>
        </p:nvSpPr>
        <p:spPr>
          <a:xfrm flipV="1">
            <a:off x="0" y="6747933"/>
            <a:ext cx="9144000" cy="45719"/>
          </a:xfrm>
          <a:prstGeom prst="rect">
            <a:avLst/>
          </a:prstGeom>
          <a:solidFill>
            <a:srgbClr val="0D3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userDrawn="1"/>
        </p:nvSpPr>
        <p:spPr>
          <a:xfrm>
            <a:off x="0" y="6793652"/>
            <a:ext cx="9144000" cy="64348"/>
          </a:xfrm>
          <a:prstGeom prst="rect">
            <a:avLst/>
          </a:prstGeom>
          <a:solidFill>
            <a:srgbClr val="085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userDrawn="1"/>
        </p:nvSpPr>
        <p:spPr>
          <a:xfrm flipV="1">
            <a:off x="0" y="6747933"/>
            <a:ext cx="9144000" cy="45719"/>
          </a:xfrm>
          <a:prstGeom prst="rect">
            <a:avLst/>
          </a:prstGeom>
          <a:solidFill>
            <a:srgbClr val="0D3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Retângulo 30"/>
          <p:cNvSpPr/>
          <p:nvPr userDrawn="1"/>
        </p:nvSpPr>
        <p:spPr>
          <a:xfrm>
            <a:off x="0" y="6747933"/>
            <a:ext cx="9144000" cy="110067"/>
          </a:xfrm>
          <a:prstGeom prst="rect">
            <a:avLst/>
          </a:prstGeom>
          <a:solidFill>
            <a:srgbClr val="EF4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2" name="Retângulo 31"/>
          <p:cNvSpPr/>
          <p:nvPr userDrawn="1"/>
        </p:nvSpPr>
        <p:spPr>
          <a:xfrm flipV="1">
            <a:off x="0" y="6722532"/>
            <a:ext cx="9144000" cy="45719"/>
          </a:xfrm>
          <a:prstGeom prst="rect">
            <a:avLst/>
          </a:prstGeom>
          <a:solidFill>
            <a:srgbClr val="640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19"/>
          <p:cNvSpPr/>
          <p:nvPr userDrawn="1"/>
        </p:nvSpPr>
        <p:spPr>
          <a:xfrm>
            <a:off x="0" y="6768251"/>
            <a:ext cx="9144000" cy="89749"/>
          </a:xfrm>
          <a:prstGeom prst="rect">
            <a:avLst/>
          </a:prstGeom>
          <a:solidFill>
            <a:srgbClr val="AED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20"/>
          <p:cNvSpPr/>
          <p:nvPr userDrawn="1"/>
        </p:nvSpPr>
        <p:spPr>
          <a:xfrm flipV="1">
            <a:off x="0" y="6722532"/>
            <a:ext cx="9144000" cy="45719"/>
          </a:xfrm>
          <a:prstGeom prst="rect">
            <a:avLst/>
          </a:prstGeom>
          <a:solidFill>
            <a:srgbClr val="49B4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hasCustomPrompt="1"/>
          </p:nvPr>
        </p:nvSpPr>
        <p:spPr>
          <a:xfrm>
            <a:off x="628650" y="555449"/>
            <a:ext cx="8362950" cy="254000"/>
          </a:xfrm>
          <a:prstGeom prst="rect">
            <a:avLst/>
          </a:prstGeom>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grpSp>
        <p:nvGrpSpPr>
          <p:cNvPr id="22" name="Grupo 21"/>
          <p:cNvGrpSpPr/>
          <p:nvPr userDrawn="1"/>
        </p:nvGrpSpPr>
        <p:grpSpPr>
          <a:xfrm>
            <a:off x="56357" y="192270"/>
            <a:ext cx="515937" cy="302318"/>
            <a:chOff x="2786063" y="2514600"/>
            <a:chExt cx="2871788" cy="1682750"/>
          </a:xfrm>
          <a:solidFill>
            <a:srgbClr val="AED037"/>
          </a:solidFill>
        </p:grpSpPr>
        <p:sp>
          <p:nvSpPr>
            <p:cNvPr id="23"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4"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5"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3"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4"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5"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Tree>
    <p:extLst>
      <p:ext uri="{BB962C8B-B14F-4D97-AF65-F5344CB8AC3E}">
        <p14:creationId xmlns:p14="http://schemas.microsoft.com/office/powerpoint/2010/main" val="37144031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L_título + imagem + rodapé">
    <p:bg>
      <p:bgPr>
        <a:solidFill>
          <a:schemeClr val="bg1"/>
        </a:solidFill>
        <a:effectLst/>
      </p:bgPr>
    </p:bg>
    <p:spTree>
      <p:nvGrpSpPr>
        <p:cNvPr id="1" name=""/>
        <p:cNvGrpSpPr/>
        <p:nvPr/>
      </p:nvGrpSpPr>
      <p:grpSpPr>
        <a:xfrm>
          <a:off x="0" y="0"/>
          <a:ext cx="0" cy="0"/>
          <a:chOff x="0" y="0"/>
          <a:chExt cx="0" cy="0"/>
        </a:xfrm>
      </p:grpSpPr>
      <p:sp>
        <p:nvSpPr>
          <p:cNvPr id="40" name="Retângulo 39"/>
          <p:cNvSpPr/>
          <p:nvPr userDrawn="1"/>
        </p:nvSpPr>
        <p:spPr>
          <a:xfrm>
            <a:off x="0" y="6768251"/>
            <a:ext cx="9144000" cy="89749"/>
          </a:xfrm>
          <a:prstGeom prst="rect">
            <a:avLst/>
          </a:prstGeom>
          <a:solidFill>
            <a:srgbClr val="AED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Retângulo 40"/>
          <p:cNvSpPr/>
          <p:nvPr userDrawn="1"/>
        </p:nvSpPr>
        <p:spPr>
          <a:xfrm flipV="1">
            <a:off x="0" y="6722532"/>
            <a:ext cx="9144000" cy="45719"/>
          </a:xfrm>
          <a:prstGeom prst="rect">
            <a:avLst/>
          </a:prstGeom>
          <a:solidFill>
            <a:srgbClr val="49B4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42" name="Grupo 41"/>
          <p:cNvGrpSpPr/>
          <p:nvPr userDrawn="1"/>
        </p:nvGrpSpPr>
        <p:grpSpPr>
          <a:xfrm>
            <a:off x="56357" y="192270"/>
            <a:ext cx="515937" cy="302318"/>
            <a:chOff x="2786063" y="2514600"/>
            <a:chExt cx="2871788" cy="1682750"/>
          </a:xfrm>
          <a:solidFill>
            <a:srgbClr val="AED037"/>
          </a:solidFill>
        </p:grpSpPr>
        <p:sp>
          <p:nvSpPr>
            <p:cNvPr id="43"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4"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5"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6"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7"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8"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4"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p:nvPr>
        </p:nvSpPr>
        <p:spPr>
          <a:xfrm>
            <a:off x="119592" y="6340415"/>
            <a:ext cx="8325668" cy="353729"/>
          </a:xfrm>
          <a:prstGeom prst="rect">
            <a:avLst/>
          </a:prstGeom>
          <a:solidFill>
            <a:srgbClr val="F9F9F9"/>
          </a:solidFill>
        </p:spPr>
        <p:txBody>
          <a:bodyPr wrap="square" lIns="0" tIns="0" rIns="0" bIns="0" anchor="b" anchorCtr="0"/>
          <a:lstStyle>
            <a:lvl1pPr marL="0" indent="0">
              <a:buNone/>
              <a:defRPr lang="pt-BR" sz="1200" b="0" i="1" dirty="0">
                <a:solidFill>
                  <a:schemeClr val="accent3">
                    <a:lumMod val="50000"/>
                  </a:schemeClr>
                </a:solidFill>
              </a:defRPr>
            </a:lvl1pPr>
          </a:lstStyle>
          <a:p>
            <a:pPr marL="171450" lvl="0" indent="-171450"/>
            <a:r>
              <a:rPr lang="pt-BR" dirty="0"/>
              <a:t>Clique para editar o texto mestre</a:t>
            </a:r>
          </a:p>
        </p:txBody>
      </p:sp>
    </p:spTree>
    <p:extLst>
      <p:ext uri="{BB962C8B-B14F-4D97-AF65-F5344CB8AC3E}">
        <p14:creationId xmlns:p14="http://schemas.microsoft.com/office/powerpoint/2010/main" val="7496683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L_título + subtítulo + imagem + rodapé">
    <p:bg>
      <p:bgPr>
        <a:solidFill>
          <a:schemeClr val="bg1"/>
        </a:solidFill>
        <a:effectLst/>
      </p:bgPr>
    </p:bg>
    <p:spTree>
      <p:nvGrpSpPr>
        <p:cNvPr id="1" name=""/>
        <p:cNvGrpSpPr/>
        <p:nvPr/>
      </p:nvGrpSpPr>
      <p:grpSpPr>
        <a:xfrm>
          <a:off x="0" y="0"/>
          <a:ext cx="0" cy="0"/>
          <a:chOff x="0" y="0"/>
          <a:chExt cx="0" cy="0"/>
        </a:xfrm>
      </p:grpSpPr>
      <p:sp>
        <p:nvSpPr>
          <p:cNvPr id="33" name="Retângulo 32"/>
          <p:cNvSpPr/>
          <p:nvPr userDrawn="1"/>
        </p:nvSpPr>
        <p:spPr>
          <a:xfrm>
            <a:off x="0" y="6793652"/>
            <a:ext cx="9144000" cy="64348"/>
          </a:xfrm>
          <a:prstGeom prst="rect">
            <a:avLst/>
          </a:prstGeom>
          <a:solidFill>
            <a:srgbClr val="085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Retângulo 33"/>
          <p:cNvSpPr/>
          <p:nvPr userDrawn="1"/>
        </p:nvSpPr>
        <p:spPr>
          <a:xfrm flipV="1">
            <a:off x="0" y="6747933"/>
            <a:ext cx="9144000" cy="45719"/>
          </a:xfrm>
          <a:prstGeom prst="rect">
            <a:avLst/>
          </a:prstGeom>
          <a:solidFill>
            <a:srgbClr val="0D3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2" name="Retângulo 41"/>
          <p:cNvSpPr/>
          <p:nvPr userDrawn="1"/>
        </p:nvSpPr>
        <p:spPr>
          <a:xfrm>
            <a:off x="0" y="6793652"/>
            <a:ext cx="9144000" cy="64348"/>
          </a:xfrm>
          <a:prstGeom prst="rect">
            <a:avLst/>
          </a:prstGeom>
          <a:solidFill>
            <a:srgbClr val="085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3" name="Retângulo 42"/>
          <p:cNvSpPr/>
          <p:nvPr userDrawn="1"/>
        </p:nvSpPr>
        <p:spPr>
          <a:xfrm flipV="1">
            <a:off x="0" y="6747933"/>
            <a:ext cx="9144000" cy="45719"/>
          </a:xfrm>
          <a:prstGeom prst="rect">
            <a:avLst/>
          </a:prstGeom>
          <a:solidFill>
            <a:srgbClr val="0D3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4" name="Retângulo 43"/>
          <p:cNvSpPr/>
          <p:nvPr userDrawn="1"/>
        </p:nvSpPr>
        <p:spPr>
          <a:xfrm>
            <a:off x="0" y="6747933"/>
            <a:ext cx="9144000" cy="110067"/>
          </a:xfrm>
          <a:prstGeom prst="rect">
            <a:avLst/>
          </a:prstGeom>
          <a:solidFill>
            <a:srgbClr val="EF4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5" name="Retângulo 44"/>
          <p:cNvSpPr/>
          <p:nvPr userDrawn="1"/>
        </p:nvSpPr>
        <p:spPr>
          <a:xfrm flipV="1">
            <a:off x="0" y="6722532"/>
            <a:ext cx="9144000" cy="45719"/>
          </a:xfrm>
          <a:prstGeom prst="rect">
            <a:avLst/>
          </a:prstGeom>
          <a:solidFill>
            <a:srgbClr val="640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userDrawn="1"/>
        </p:nvSpPr>
        <p:spPr>
          <a:xfrm>
            <a:off x="0" y="6768251"/>
            <a:ext cx="9144000" cy="89749"/>
          </a:xfrm>
          <a:prstGeom prst="rect">
            <a:avLst/>
          </a:prstGeom>
          <a:solidFill>
            <a:srgbClr val="AED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Retângulo 30"/>
          <p:cNvSpPr/>
          <p:nvPr userDrawn="1"/>
        </p:nvSpPr>
        <p:spPr>
          <a:xfrm flipV="1">
            <a:off x="0" y="6722532"/>
            <a:ext cx="9144000" cy="45719"/>
          </a:xfrm>
          <a:prstGeom prst="rect">
            <a:avLst/>
          </a:prstGeom>
          <a:solidFill>
            <a:srgbClr val="49B4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hasCustomPrompt="1"/>
          </p:nvPr>
        </p:nvSpPr>
        <p:spPr>
          <a:xfrm>
            <a:off x="628650" y="555449"/>
            <a:ext cx="8362950" cy="254000"/>
          </a:xfrm>
          <a:prstGeom prst="rect">
            <a:avLst/>
          </a:prstGeom>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
        <p:nvSpPr>
          <p:cNvPr id="7" name="Espaço Reservado para Texto 5"/>
          <p:cNvSpPr>
            <a:spLocks noGrp="1"/>
          </p:cNvSpPr>
          <p:nvPr>
            <p:ph type="body" sz="quarter" idx="11"/>
          </p:nvPr>
        </p:nvSpPr>
        <p:spPr>
          <a:xfrm>
            <a:off x="119592" y="6340415"/>
            <a:ext cx="8325668" cy="353729"/>
          </a:xfrm>
          <a:prstGeom prst="rect">
            <a:avLst/>
          </a:prstGeom>
          <a:solidFill>
            <a:srgbClr val="F9F9F9"/>
          </a:solidFill>
        </p:spPr>
        <p:txBody>
          <a:bodyPr wrap="square" lIns="0" tIns="0" rIns="0" bIns="0" anchor="b" anchorCtr="0"/>
          <a:lstStyle>
            <a:lvl1pPr marL="0" indent="0">
              <a:spcBef>
                <a:spcPts val="0"/>
              </a:spcBef>
              <a:buNone/>
              <a:defRPr lang="pt-BR" sz="1200" b="0" i="1" dirty="0">
                <a:solidFill>
                  <a:schemeClr val="accent3">
                    <a:lumMod val="50000"/>
                  </a:schemeClr>
                </a:solidFill>
              </a:defRPr>
            </a:lvl1pPr>
          </a:lstStyle>
          <a:p>
            <a:pPr marL="171450" lvl="0" indent="-171450"/>
            <a:r>
              <a:rPr lang="pt-BR" dirty="0"/>
              <a:t>Clique para editar o texto mestre</a:t>
            </a:r>
          </a:p>
        </p:txBody>
      </p:sp>
      <p:grpSp>
        <p:nvGrpSpPr>
          <p:cNvPr id="32" name="Grupo 31"/>
          <p:cNvGrpSpPr/>
          <p:nvPr userDrawn="1"/>
        </p:nvGrpSpPr>
        <p:grpSpPr>
          <a:xfrm>
            <a:off x="56357" y="192270"/>
            <a:ext cx="515937" cy="302318"/>
            <a:chOff x="2786063" y="2514600"/>
            <a:chExt cx="2871788" cy="1682750"/>
          </a:xfrm>
          <a:solidFill>
            <a:srgbClr val="AED037"/>
          </a:solidFill>
        </p:grpSpPr>
        <p:sp>
          <p:nvSpPr>
            <p:cNvPr id="46"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7"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8"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9"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0"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1"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Tree>
    <p:extLst>
      <p:ext uri="{BB962C8B-B14F-4D97-AF65-F5344CB8AC3E}">
        <p14:creationId xmlns:p14="http://schemas.microsoft.com/office/powerpoint/2010/main" val="22481107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L_título + caixa de texto (grande)">
    <p:bg>
      <p:bgPr>
        <a:solidFill>
          <a:schemeClr val="bg1"/>
        </a:solidFill>
        <a:effectLst/>
      </p:bgPr>
    </p:bg>
    <p:spTree>
      <p:nvGrpSpPr>
        <p:cNvPr id="1" name=""/>
        <p:cNvGrpSpPr/>
        <p:nvPr/>
      </p:nvGrpSpPr>
      <p:grpSpPr>
        <a:xfrm>
          <a:off x="0" y="0"/>
          <a:ext cx="0" cy="0"/>
          <a:chOff x="0" y="0"/>
          <a:chExt cx="0" cy="0"/>
        </a:xfrm>
      </p:grpSpPr>
      <p:sp>
        <p:nvSpPr>
          <p:cNvPr id="33" name="Retângulo 32"/>
          <p:cNvSpPr/>
          <p:nvPr userDrawn="1"/>
        </p:nvSpPr>
        <p:spPr>
          <a:xfrm>
            <a:off x="0" y="6793652"/>
            <a:ext cx="9144000" cy="64348"/>
          </a:xfrm>
          <a:prstGeom prst="rect">
            <a:avLst/>
          </a:prstGeom>
          <a:solidFill>
            <a:srgbClr val="085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tângulo 33"/>
          <p:cNvSpPr/>
          <p:nvPr userDrawn="1"/>
        </p:nvSpPr>
        <p:spPr>
          <a:xfrm flipV="1">
            <a:off x="0" y="6747933"/>
            <a:ext cx="9144000" cy="45719"/>
          </a:xfrm>
          <a:prstGeom prst="rect">
            <a:avLst/>
          </a:prstGeom>
          <a:solidFill>
            <a:srgbClr val="0D3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tângulo 40"/>
          <p:cNvSpPr/>
          <p:nvPr userDrawn="1"/>
        </p:nvSpPr>
        <p:spPr>
          <a:xfrm>
            <a:off x="0" y="6793652"/>
            <a:ext cx="9144000" cy="64348"/>
          </a:xfrm>
          <a:prstGeom prst="rect">
            <a:avLst/>
          </a:prstGeom>
          <a:solidFill>
            <a:srgbClr val="085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tângulo 41"/>
          <p:cNvSpPr/>
          <p:nvPr userDrawn="1"/>
        </p:nvSpPr>
        <p:spPr>
          <a:xfrm flipV="1">
            <a:off x="0" y="6747933"/>
            <a:ext cx="9144000" cy="45719"/>
          </a:xfrm>
          <a:prstGeom prst="rect">
            <a:avLst/>
          </a:prstGeom>
          <a:solidFill>
            <a:srgbClr val="0D3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tângulo 42"/>
          <p:cNvSpPr/>
          <p:nvPr userDrawn="1"/>
        </p:nvSpPr>
        <p:spPr>
          <a:xfrm>
            <a:off x="0" y="6747933"/>
            <a:ext cx="9144000" cy="110067"/>
          </a:xfrm>
          <a:prstGeom prst="rect">
            <a:avLst/>
          </a:prstGeom>
          <a:solidFill>
            <a:srgbClr val="EF4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tângulo 43"/>
          <p:cNvSpPr/>
          <p:nvPr userDrawn="1"/>
        </p:nvSpPr>
        <p:spPr>
          <a:xfrm flipV="1">
            <a:off x="0" y="6722532"/>
            <a:ext cx="9144000" cy="45719"/>
          </a:xfrm>
          <a:prstGeom prst="rect">
            <a:avLst/>
          </a:prstGeom>
          <a:solidFill>
            <a:srgbClr val="640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tângulo 28"/>
          <p:cNvSpPr/>
          <p:nvPr userDrawn="1"/>
        </p:nvSpPr>
        <p:spPr>
          <a:xfrm>
            <a:off x="0" y="6768251"/>
            <a:ext cx="9144000" cy="89749"/>
          </a:xfrm>
          <a:prstGeom prst="rect">
            <a:avLst/>
          </a:prstGeom>
          <a:solidFill>
            <a:srgbClr val="AED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tângulo 29"/>
          <p:cNvSpPr/>
          <p:nvPr userDrawn="1"/>
        </p:nvSpPr>
        <p:spPr>
          <a:xfrm flipV="1">
            <a:off x="0" y="6722532"/>
            <a:ext cx="9144000" cy="45719"/>
          </a:xfrm>
          <a:prstGeom prst="rect">
            <a:avLst/>
          </a:prstGeom>
          <a:solidFill>
            <a:srgbClr val="49B4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grpSp>
        <p:nvGrpSpPr>
          <p:cNvPr id="31" name="Grupo 30"/>
          <p:cNvGrpSpPr/>
          <p:nvPr userDrawn="1"/>
        </p:nvGrpSpPr>
        <p:grpSpPr>
          <a:xfrm>
            <a:off x="56357" y="192270"/>
            <a:ext cx="515937" cy="302318"/>
            <a:chOff x="2786063" y="2514600"/>
            <a:chExt cx="2871788" cy="1682750"/>
          </a:xfrm>
          <a:solidFill>
            <a:srgbClr val="AED037"/>
          </a:solidFill>
        </p:grpSpPr>
        <p:sp>
          <p:nvSpPr>
            <p:cNvPr id="32"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5" name="Espaço Reservado para Texto 3"/>
          <p:cNvSpPr>
            <a:spLocks noGrp="1"/>
          </p:cNvSpPr>
          <p:nvPr>
            <p:ph type="body" sz="quarter" idx="10"/>
          </p:nvPr>
        </p:nvSpPr>
        <p:spPr>
          <a:xfrm>
            <a:off x="119063" y="744538"/>
            <a:ext cx="8948737" cy="5618162"/>
          </a:xfrm>
          <a:prstGeom prst="rect">
            <a:avLst/>
          </a:prstGeom>
          <a:no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34768517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L_título + subtítulo + caixa de texto (grande)">
    <p:bg>
      <p:bgPr>
        <a:solidFill>
          <a:schemeClr val="bg1"/>
        </a:solidFill>
        <a:effectLst/>
      </p:bgPr>
    </p:bg>
    <p:spTree>
      <p:nvGrpSpPr>
        <p:cNvPr id="1" name=""/>
        <p:cNvGrpSpPr/>
        <p:nvPr/>
      </p:nvGrpSpPr>
      <p:grpSpPr>
        <a:xfrm>
          <a:off x="0" y="0"/>
          <a:ext cx="0" cy="0"/>
          <a:chOff x="0" y="0"/>
          <a:chExt cx="0" cy="0"/>
        </a:xfrm>
      </p:grpSpPr>
      <p:sp>
        <p:nvSpPr>
          <p:cNvPr id="51" name="Retângulo 50"/>
          <p:cNvSpPr/>
          <p:nvPr userDrawn="1"/>
        </p:nvSpPr>
        <p:spPr>
          <a:xfrm>
            <a:off x="0" y="6768251"/>
            <a:ext cx="9144000" cy="89749"/>
          </a:xfrm>
          <a:prstGeom prst="rect">
            <a:avLst/>
          </a:prstGeom>
          <a:solidFill>
            <a:srgbClr val="AED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tângulo 51"/>
          <p:cNvSpPr/>
          <p:nvPr userDrawn="1"/>
        </p:nvSpPr>
        <p:spPr>
          <a:xfrm flipV="1">
            <a:off x="0" y="6722532"/>
            <a:ext cx="9144000" cy="45719"/>
          </a:xfrm>
          <a:prstGeom prst="rect">
            <a:avLst/>
          </a:prstGeom>
          <a:solidFill>
            <a:srgbClr val="49B4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5" name="Espaço Reservado para Texto 5"/>
          <p:cNvSpPr>
            <a:spLocks noGrp="1"/>
          </p:cNvSpPr>
          <p:nvPr>
            <p:ph type="body" sz="quarter" idx="10" hasCustomPrompt="1"/>
          </p:nvPr>
        </p:nvSpPr>
        <p:spPr>
          <a:xfrm>
            <a:off x="628650" y="555449"/>
            <a:ext cx="8362950" cy="254000"/>
          </a:xfrm>
          <a:prstGeom prst="rect">
            <a:avLst/>
          </a:prstGeom>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grpSp>
        <p:nvGrpSpPr>
          <p:cNvPr id="53" name="Grupo 52"/>
          <p:cNvGrpSpPr/>
          <p:nvPr userDrawn="1"/>
        </p:nvGrpSpPr>
        <p:grpSpPr>
          <a:xfrm>
            <a:off x="56357" y="192270"/>
            <a:ext cx="515937" cy="302318"/>
            <a:chOff x="2786063" y="2514600"/>
            <a:chExt cx="2871788" cy="1682750"/>
          </a:xfrm>
          <a:solidFill>
            <a:srgbClr val="AED037"/>
          </a:solidFill>
        </p:grpSpPr>
        <p:sp>
          <p:nvSpPr>
            <p:cNvPr id="54"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6" name="Espaço Reservado para Texto 3"/>
          <p:cNvSpPr>
            <a:spLocks noGrp="1"/>
          </p:cNvSpPr>
          <p:nvPr>
            <p:ph type="body" sz="quarter" idx="11"/>
          </p:nvPr>
        </p:nvSpPr>
        <p:spPr>
          <a:xfrm>
            <a:off x="119063" y="1058332"/>
            <a:ext cx="8948737" cy="5304367"/>
          </a:xfrm>
          <a:prstGeom prst="rect">
            <a:avLst/>
          </a:prstGeom>
          <a:no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18463803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L_título + caixa de texto (pequena superior)">
    <p:bg>
      <p:bgPr>
        <a:solidFill>
          <a:schemeClr val="bg1"/>
        </a:solidFill>
        <a:effectLst/>
      </p:bgPr>
    </p:bg>
    <p:spTree>
      <p:nvGrpSpPr>
        <p:cNvPr id="1" name=""/>
        <p:cNvGrpSpPr/>
        <p:nvPr/>
      </p:nvGrpSpPr>
      <p:grpSpPr>
        <a:xfrm>
          <a:off x="0" y="0"/>
          <a:ext cx="0" cy="0"/>
          <a:chOff x="0" y="0"/>
          <a:chExt cx="0" cy="0"/>
        </a:xfrm>
      </p:grpSpPr>
      <p:sp>
        <p:nvSpPr>
          <p:cNvPr id="50" name="Retângulo 49"/>
          <p:cNvSpPr/>
          <p:nvPr userDrawn="1"/>
        </p:nvSpPr>
        <p:spPr>
          <a:xfrm>
            <a:off x="0" y="6768251"/>
            <a:ext cx="9144000" cy="89749"/>
          </a:xfrm>
          <a:prstGeom prst="rect">
            <a:avLst/>
          </a:prstGeom>
          <a:solidFill>
            <a:srgbClr val="AED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tângulo 50"/>
          <p:cNvSpPr/>
          <p:nvPr userDrawn="1"/>
        </p:nvSpPr>
        <p:spPr>
          <a:xfrm flipV="1">
            <a:off x="0" y="6722532"/>
            <a:ext cx="9144000" cy="45719"/>
          </a:xfrm>
          <a:prstGeom prst="rect">
            <a:avLst/>
          </a:prstGeom>
          <a:solidFill>
            <a:srgbClr val="49B4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2" name="Grupo 51"/>
          <p:cNvGrpSpPr/>
          <p:nvPr userDrawn="1"/>
        </p:nvGrpSpPr>
        <p:grpSpPr>
          <a:xfrm>
            <a:off x="56357" y="192270"/>
            <a:ext cx="515937" cy="302318"/>
            <a:chOff x="2786063" y="2514600"/>
            <a:chExt cx="2871788" cy="1682750"/>
          </a:xfrm>
          <a:solidFill>
            <a:srgbClr val="AED037"/>
          </a:solidFill>
        </p:grpSpPr>
        <p:sp>
          <p:nvSpPr>
            <p:cNvPr id="53"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1" name="Grupo 30"/>
          <p:cNvGrpSpPr/>
          <p:nvPr userDrawn="1"/>
        </p:nvGrpSpPr>
        <p:grpSpPr>
          <a:xfrm>
            <a:off x="56357" y="192270"/>
            <a:ext cx="515937" cy="302318"/>
            <a:chOff x="2786063" y="2514600"/>
            <a:chExt cx="2871788" cy="1682750"/>
          </a:xfrm>
          <a:solidFill>
            <a:srgbClr val="AED037"/>
          </a:solidFill>
        </p:grpSpPr>
        <p:sp>
          <p:nvSpPr>
            <p:cNvPr id="32"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33" name="Espaço Reservado para Texto 3"/>
          <p:cNvSpPr>
            <a:spLocks noGrp="1"/>
          </p:cNvSpPr>
          <p:nvPr>
            <p:ph type="body" sz="quarter" idx="11"/>
          </p:nvPr>
        </p:nvSpPr>
        <p:spPr>
          <a:xfrm>
            <a:off x="119063" y="736428"/>
            <a:ext cx="8948737" cy="2210270"/>
          </a:xfrm>
          <a:prstGeom prst="rect">
            <a:avLst/>
          </a:prstGeom>
          <a:no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36568776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L_título + subtítulo + caixa de texto (pequena superior)">
    <p:bg>
      <p:bgPr>
        <a:solidFill>
          <a:schemeClr val="bg1"/>
        </a:solidFill>
        <a:effectLst/>
      </p:bgPr>
    </p:bg>
    <p:spTree>
      <p:nvGrpSpPr>
        <p:cNvPr id="1" name=""/>
        <p:cNvGrpSpPr/>
        <p:nvPr/>
      </p:nvGrpSpPr>
      <p:grpSpPr>
        <a:xfrm>
          <a:off x="0" y="0"/>
          <a:ext cx="0" cy="0"/>
          <a:chOff x="0" y="0"/>
          <a:chExt cx="0" cy="0"/>
        </a:xfrm>
      </p:grpSpPr>
      <p:sp>
        <p:nvSpPr>
          <p:cNvPr id="51" name="Retângulo 50"/>
          <p:cNvSpPr/>
          <p:nvPr userDrawn="1"/>
        </p:nvSpPr>
        <p:spPr>
          <a:xfrm>
            <a:off x="0" y="6768251"/>
            <a:ext cx="9144000" cy="89749"/>
          </a:xfrm>
          <a:prstGeom prst="rect">
            <a:avLst/>
          </a:prstGeom>
          <a:solidFill>
            <a:srgbClr val="AED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tângulo 51"/>
          <p:cNvSpPr/>
          <p:nvPr userDrawn="1"/>
        </p:nvSpPr>
        <p:spPr>
          <a:xfrm flipV="1">
            <a:off x="0" y="6722532"/>
            <a:ext cx="9144000" cy="45719"/>
          </a:xfrm>
          <a:prstGeom prst="rect">
            <a:avLst/>
          </a:prstGeom>
          <a:solidFill>
            <a:srgbClr val="49B4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3" name="Grupo 52"/>
          <p:cNvGrpSpPr/>
          <p:nvPr userDrawn="1"/>
        </p:nvGrpSpPr>
        <p:grpSpPr>
          <a:xfrm>
            <a:off x="56357" y="192270"/>
            <a:ext cx="515937" cy="302318"/>
            <a:chOff x="2786063" y="2514600"/>
            <a:chExt cx="2871788" cy="1682750"/>
          </a:xfrm>
          <a:solidFill>
            <a:srgbClr val="AED037"/>
          </a:solidFill>
        </p:grpSpPr>
        <p:sp>
          <p:nvSpPr>
            <p:cNvPr id="54"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hasCustomPrompt="1"/>
          </p:nvPr>
        </p:nvSpPr>
        <p:spPr>
          <a:xfrm>
            <a:off x="628650" y="555449"/>
            <a:ext cx="8362950" cy="254000"/>
          </a:xfrm>
          <a:prstGeom prst="rect">
            <a:avLst/>
          </a:prstGeom>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
        <p:nvSpPr>
          <p:cNvPr id="26" name="Espaço Reservado para Texto 3"/>
          <p:cNvSpPr>
            <a:spLocks noGrp="1"/>
          </p:cNvSpPr>
          <p:nvPr>
            <p:ph type="body" sz="quarter" idx="11"/>
          </p:nvPr>
        </p:nvSpPr>
        <p:spPr>
          <a:xfrm>
            <a:off x="119063" y="1067178"/>
            <a:ext cx="8948737" cy="2210270"/>
          </a:xfrm>
          <a:prstGeom prst="rect">
            <a:avLst/>
          </a:prstGeom>
          <a:no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14553904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L_título + caixa de texto (grande)">
    <p:bg>
      <p:bgPr>
        <a:solidFill>
          <a:schemeClr val="bg1"/>
        </a:solidFill>
        <a:effectLst/>
      </p:bgPr>
    </p:bg>
    <p:spTree>
      <p:nvGrpSpPr>
        <p:cNvPr id="1" name=""/>
        <p:cNvGrpSpPr/>
        <p:nvPr/>
      </p:nvGrpSpPr>
      <p:grpSpPr>
        <a:xfrm>
          <a:off x="0" y="0"/>
          <a:ext cx="0" cy="0"/>
          <a:chOff x="0" y="0"/>
          <a:chExt cx="0" cy="0"/>
        </a:xfrm>
      </p:grpSpPr>
      <p:sp>
        <p:nvSpPr>
          <p:cNvPr id="3" name="Retângulo 2"/>
          <p:cNvSpPr/>
          <p:nvPr userDrawn="1"/>
        </p:nvSpPr>
        <p:spPr>
          <a:xfrm>
            <a:off x="0" y="-5"/>
            <a:ext cx="9144000" cy="6858005"/>
          </a:xfrm>
          <a:prstGeom prst="rect">
            <a:avLst/>
          </a:prstGeom>
          <a:blipFill>
            <a:blip r:embed="rId2">
              <a:duotone>
                <a:schemeClr val="accent3">
                  <a:shade val="45000"/>
                  <a:satMod val="135000"/>
                </a:schemeClr>
                <a:prstClr val="white"/>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Retângulo 32"/>
          <p:cNvSpPr/>
          <p:nvPr userDrawn="1"/>
        </p:nvSpPr>
        <p:spPr>
          <a:xfrm>
            <a:off x="0" y="6793652"/>
            <a:ext cx="9144000" cy="64348"/>
          </a:xfrm>
          <a:prstGeom prst="rect">
            <a:avLst/>
          </a:prstGeom>
          <a:solidFill>
            <a:srgbClr val="085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Retângulo 33"/>
          <p:cNvSpPr/>
          <p:nvPr userDrawn="1"/>
        </p:nvSpPr>
        <p:spPr>
          <a:xfrm flipV="1">
            <a:off x="0" y="6747933"/>
            <a:ext cx="9144000" cy="45719"/>
          </a:xfrm>
          <a:prstGeom prst="rect">
            <a:avLst/>
          </a:prstGeom>
          <a:solidFill>
            <a:srgbClr val="0D3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Retângulo 40"/>
          <p:cNvSpPr/>
          <p:nvPr userDrawn="1"/>
        </p:nvSpPr>
        <p:spPr>
          <a:xfrm>
            <a:off x="0" y="6793652"/>
            <a:ext cx="9144000" cy="64348"/>
          </a:xfrm>
          <a:prstGeom prst="rect">
            <a:avLst/>
          </a:prstGeom>
          <a:solidFill>
            <a:srgbClr val="085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2" name="Retângulo 41"/>
          <p:cNvSpPr/>
          <p:nvPr userDrawn="1"/>
        </p:nvSpPr>
        <p:spPr>
          <a:xfrm flipV="1">
            <a:off x="0" y="6747933"/>
            <a:ext cx="9144000" cy="45719"/>
          </a:xfrm>
          <a:prstGeom prst="rect">
            <a:avLst/>
          </a:prstGeom>
          <a:solidFill>
            <a:srgbClr val="0D3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3" name="Retângulo 42"/>
          <p:cNvSpPr/>
          <p:nvPr userDrawn="1"/>
        </p:nvSpPr>
        <p:spPr>
          <a:xfrm>
            <a:off x="0" y="6747933"/>
            <a:ext cx="9144000" cy="110067"/>
          </a:xfrm>
          <a:prstGeom prst="rect">
            <a:avLst/>
          </a:prstGeom>
          <a:solidFill>
            <a:srgbClr val="EF4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4" name="Retângulo 43"/>
          <p:cNvSpPr/>
          <p:nvPr userDrawn="1"/>
        </p:nvSpPr>
        <p:spPr>
          <a:xfrm flipV="1">
            <a:off x="0" y="6722532"/>
            <a:ext cx="9144000" cy="45719"/>
          </a:xfrm>
          <a:prstGeom prst="rect">
            <a:avLst/>
          </a:prstGeom>
          <a:solidFill>
            <a:srgbClr val="640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userDrawn="1"/>
        </p:nvSpPr>
        <p:spPr>
          <a:xfrm>
            <a:off x="0" y="6768251"/>
            <a:ext cx="9144000" cy="89749"/>
          </a:xfrm>
          <a:prstGeom prst="rect">
            <a:avLst/>
          </a:prstGeom>
          <a:solidFill>
            <a:srgbClr val="AED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userDrawn="1"/>
        </p:nvSpPr>
        <p:spPr>
          <a:xfrm flipV="1">
            <a:off x="0" y="6722532"/>
            <a:ext cx="9144000" cy="45719"/>
          </a:xfrm>
          <a:prstGeom prst="rect">
            <a:avLst/>
          </a:prstGeom>
          <a:solidFill>
            <a:srgbClr val="49B4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Título 5"/>
          <p:cNvSpPr>
            <a:spLocks noGrp="1"/>
          </p:cNvSpPr>
          <p:nvPr>
            <p:ph type="title"/>
          </p:nvPr>
        </p:nvSpPr>
        <p:spPr>
          <a:xfrm>
            <a:off x="628650" y="170392"/>
            <a:ext cx="8439150" cy="346075"/>
          </a:xfrm>
          <a:prstGeom prst="rect">
            <a:avLst/>
          </a:prstGeom>
          <a:solidFill>
            <a:srgbClr val="FDFEFD"/>
          </a:solidFill>
        </p:spPr>
        <p:txBody>
          <a:bodyPr anchor="ctr"/>
          <a:lstStyle>
            <a:lvl1pPr algn="l">
              <a:defRPr sz="1800" b="1">
                <a:solidFill>
                  <a:srgbClr val="444136"/>
                </a:solidFill>
              </a:defRPr>
            </a:lvl1pPr>
          </a:lstStyle>
          <a:p>
            <a:r>
              <a:rPr lang="pt-BR" dirty="0"/>
              <a:t>Clique para editar o título mestre</a:t>
            </a:r>
          </a:p>
        </p:txBody>
      </p:sp>
      <p:grpSp>
        <p:nvGrpSpPr>
          <p:cNvPr id="31" name="Grupo 30"/>
          <p:cNvGrpSpPr/>
          <p:nvPr userDrawn="1"/>
        </p:nvGrpSpPr>
        <p:grpSpPr>
          <a:xfrm>
            <a:off x="56357" y="192270"/>
            <a:ext cx="515937" cy="302318"/>
            <a:chOff x="2786063" y="2514600"/>
            <a:chExt cx="2871788" cy="1682750"/>
          </a:xfrm>
          <a:solidFill>
            <a:srgbClr val="AED037"/>
          </a:solidFill>
        </p:grpSpPr>
        <p:sp>
          <p:nvSpPr>
            <p:cNvPr id="32"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5"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6"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7"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8"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9"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35" name="Espaço Reservado para Texto 3"/>
          <p:cNvSpPr>
            <a:spLocks noGrp="1"/>
          </p:cNvSpPr>
          <p:nvPr>
            <p:ph type="body" sz="quarter" idx="10"/>
          </p:nvPr>
        </p:nvSpPr>
        <p:spPr>
          <a:xfrm>
            <a:off x="97632" y="744538"/>
            <a:ext cx="8948737" cy="5618162"/>
          </a:xfrm>
          <a:prstGeom prst="rect">
            <a:avLst/>
          </a:prstGeom>
          <a:solidFill>
            <a:schemeClr val="bg1">
              <a:alpha val="91000"/>
            </a:schemeClr>
          </a:solid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
        <p:nvSpPr>
          <p:cNvPr id="36" name="CaixaDeTexto 35"/>
          <p:cNvSpPr txBox="1"/>
          <p:nvPr userDrawn="1"/>
        </p:nvSpPr>
        <p:spPr>
          <a:xfrm>
            <a:off x="8548483" y="6396960"/>
            <a:ext cx="441146" cy="276999"/>
          </a:xfrm>
          <a:prstGeom prst="rect">
            <a:avLst/>
          </a:prstGeom>
          <a:noFill/>
        </p:spPr>
        <p:txBody>
          <a:bodyPr wrap="none" rtlCol="0">
            <a:spAutoFit/>
          </a:bodyPr>
          <a:lstStyle/>
          <a:p>
            <a:pPr algn="ctr"/>
            <a:fld id="{75BF0A3F-CB54-4FB8-9884-125A104AC1B6}" type="slidenum">
              <a:rPr lang="pt-BR" sz="1200" b="1" smtClean="0">
                <a:solidFill>
                  <a:schemeClr val="bg1"/>
                </a:solidFill>
              </a:rPr>
              <a:pPr algn="ctr"/>
              <a:t>‹nº›</a:t>
            </a:fld>
            <a:endParaRPr lang="pt-BR" sz="1200" b="1">
              <a:solidFill>
                <a:schemeClr val="bg1"/>
              </a:solidFill>
            </a:endParaRPr>
          </a:p>
        </p:txBody>
      </p:sp>
    </p:spTree>
    <p:extLst>
      <p:ext uri="{BB962C8B-B14F-4D97-AF65-F5344CB8AC3E}">
        <p14:creationId xmlns:p14="http://schemas.microsoft.com/office/powerpoint/2010/main" val="16075103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L_título + subtítulo + caixa de texto (grande)">
    <p:bg>
      <p:bgPr>
        <a:solidFill>
          <a:schemeClr val="bg1"/>
        </a:solidFill>
        <a:effectLst/>
      </p:bgPr>
    </p:bg>
    <p:spTree>
      <p:nvGrpSpPr>
        <p:cNvPr id="1" name=""/>
        <p:cNvGrpSpPr/>
        <p:nvPr/>
      </p:nvGrpSpPr>
      <p:grpSpPr>
        <a:xfrm>
          <a:off x="0" y="0"/>
          <a:ext cx="0" cy="0"/>
          <a:chOff x="0" y="0"/>
          <a:chExt cx="0" cy="0"/>
        </a:xfrm>
      </p:grpSpPr>
      <p:sp>
        <p:nvSpPr>
          <p:cNvPr id="27" name="Retângulo 26"/>
          <p:cNvSpPr/>
          <p:nvPr userDrawn="1"/>
        </p:nvSpPr>
        <p:spPr>
          <a:xfrm>
            <a:off x="0" y="0"/>
            <a:ext cx="9144000" cy="6858005"/>
          </a:xfrm>
          <a:prstGeom prst="rect">
            <a:avLst/>
          </a:prstGeom>
          <a:blipFill>
            <a:blip r:embed="rId2">
              <a:duotone>
                <a:schemeClr val="accent3">
                  <a:shade val="45000"/>
                  <a:satMod val="135000"/>
                </a:schemeClr>
                <a:prstClr val="white"/>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1" name="Retângulo 50"/>
          <p:cNvSpPr/>
          <p:nvPr userDrawn="1"/>
        </p:nvSpPr>
        <p:spPr>
          <a:xfrm>
            <a:off x="0" y="6768251"/>
            <a:ext cx="9144000" cy="89749"/>
          </a:xfrm>
          <a:prstGeom prst="rect">
            <a:avLst/>
          </a:prstGeom>
          <a:solidFill>
            <a:srgbClr val="AED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2" name="Retângulo 51"/>
          <p:cNvSpPr/>
          <p:nvPr userDrawn="1"/>
        </p:nvSpPr>
        <p:spPr>
          <a:xfrm flipV="1">
            <a:off x="0" y="6722532"/>
            <a:ext cx="9144000" cy="45719"/>
          </a:xfrm>
          <a:prstGeom prst="rect">
            <a:avLst/>
          </a:prstGeom>
          <a:solidFill>
            <a:srgbClr val="49B4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Título 5"/>
          <p:cNvSpPr>
            <a:spLocks noGrp="1"/>
          </p:cNvSpPr>
          <p:nvPr>
            <p:ph type="title"/>
          </p:nvPr>
        </p:nvSpPr>
        <p:spPr>
          <a:xfrm>
            <a:off x="628650" y="170392"/>
            <a:ext cx="8362950" cy="346075"/>
          </a:xfrm>
          <a:prstGeom prst="rect">
            <a:avLst/>
          </a:prstGeom>
          <a:solidFill>
            <a:srgbClr val="FDFEFD"/>
          </a:solidFill>
        </p:spPr>
        <p:txBody>
          <a:bodyPr anchor="ctr"/>
          <a:lstStyle>
            <a:lvl1pPr algn="l">
              <a:defRPr sz="1800" b="1">
                <a:solidFill>
                  <a:srgbClr val="444136"/>
                </a:solidFill>
              </a:defRPr>
            </a:lvl1pPr>
          </a:lstStyle>
          <a:p>
            <a:r>
              <a:rPr lang="pt-BR" dirty="0"/>
              <a:t>Clique para editar o título mestre</a:t>
            </a:r>
          </a:p>
        </p:txBody>
      </p:sp>
      <p:sp>
        <p:nvSpPr>
          <p:cNvPr id="5" name="Espaço Reservado para Texto 5"/>
          <p:cNvSpPr>
            <a:spLocks noGrp="1"/>
          </p:cNvSpPr>
          <p:nvPr>
            <p:ph type="body" sz="quarter" idx="10" hasCustomPrompt="1"/>
          </p:nvPr>
        </p:nvSpPr>
        <p:spPr>
          <a:xfrm>
            <a:off x="628650" y="555449"/>
            <a:ext cx="8362950" cy="254000"/>
          </a:xfrm>
          <a:prstGeom prst="rect">
            <a:avLst/>
          </a:prstGeom>
          <a:solidFill>
            <a:srgbClr val="FDFEFD"/>
          </a:solidFill>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grpSp>
        <p:nvGrpSpPr>
          <p:cNvPr id="53" name="Grupo 52"/>
          <p:cNvGrpSpPr/>
          <p:nvPr userDrawn="1"/>
        </p:nvGrpSpPr>
        <p:grpSpPr>
          <a:xfrm>
            <a:off x="56357" y="192270"/>
            <a:ext cx="515937" cy="302318"/>
            <a:chOff x="2786063" y="2514600"/>
            <a:chExt cx="2871788" cy="1682750"/>
          </a:xfrm>
          <a:solidFill>
            <a:srgbClr val="AED037"/>
          </a:solidFill>
        </p:grpSpPr>
        <p:sp>
          <p:nvSpPr>
            <p:cNvPr id="54"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5"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6"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7"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8"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9"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26" name="Espaço Reservado para Texto 3"/>
          <p:cNvSpPr>
            <a:spLocks noGrp="1"/>
          </p:cNvSpPr>
          <p:nvPr>
            <p:ph type="body" sz="quarter" idx="11"/>
          </p:nvPr>
        </p:nvSpPr>
        <p:spPr>
          <a:xfrm>
            <a:off x="97632" y="1058332"/>
            <a:ext cx="8948737" cy="5304367"/>
          </a:xfrm>
          <a:prstGeom prst="rect">
            <a:avLst/>
          </a:prstGeom>
          <a:solidFill>
            <a:schemeClr val="bg1">
              <a:alpha val="91000"/>
            </a:schemeClr>
          </a:solid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
        <p:nvSpPr>
          <p:cNvPr id="28" name="CaixaDeTexto 27"/>
          <p:cNvSpPr txBox="1"/>
          <p:nvPr userDrawn="1"/>
        </p:nvSpPr>
        <p:spPr>
          <a:xfrm>
            <a:off x="8548483" y="6396960"/>
            <a:ext cx="441146" cy="276999"/>
          </a:xfrm>
          <a:prstGeom prst="rect">
            <a:avLst/>
          </a:prstGeom>
          <a:noFill/>
        </p:spPr>
        <p:txBody>
          <a:bodyPr wrap="none" rtlCol="0">
            <a:spAutoFit/>
          </a:bodyPr>
          <a:lstStyle/>
          <a:p>
            <a:pPr algn="ctr"/>
            <a:fld id="{75BF0A3F-CB54-4FB8-9884-125A104AC1B6}" type="slidenum">
              <a:rPr lang="pt-BR" sz="1200" b="1" smtClean="0">
                <a:solidFill>
                  <a:schemeClr val="bg1"/>
                </a:solidFill>
              </a:rPr>
              <a:pPr algn="ctr"/>
              <a:t>‹nº›</a:t>
            </a:fld>
            <a:endParaRPr lang="pt-BR" sz="1200" b="1">
              <a:solidFill>
                <a:schemeClr val="bg1"/>
              </a:solidFill>
            </a:endParaRPr>
          </a:p>
        </p:txBody>
      </p:sp>
    </p:spTree>
    <p:extLst>
      <p:ext uri="{BB962C8B-B14F-4D97-AF65-F5344CB8AC3E}">
        <p14:creationId xmlns:p14="http://schemas.microsoft.com/office/powerpoint/2010/main" val="945572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ítulo + subtítulo + imagem">
    <p:bg>
      <p:bgPr>
        <a:solidFill>
          <a:schemeClr val="bg1"/>
        </a:solidFill>
        <a:effectLst/>
      </p:bgPr>
    </p:bg>
    <p:spTree>
      <p:nvGrpSpPr>
        <p:cNvPr id="1" name=""/>
        <p:cNvGrpSpPr/>
        <p:nvPr/>
      </p:nvGrpSpPr>
      <p:grpSpPr>
        <a:xfrm>
          <a:off x="0" y="0"/>
          <a:ext cx="0" cy="0"/>
          <a:chOff x="0" y="0"/>
          <a:chExt cx="0" cy="0"/>
        </a:xfrm>
      </p:grpSpPr>
      <p:sp>
        <p:nvSpPr>
          <p:cNvPr id="4"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hasCustomPrompt="1"/>
          </p:nvPr>
        </p:nvSpPr>
        <p:spPr>
          <a:xfrm>
            <a:off x="628650" y="555449"/>
            <a:ext cx="8362950" cy="254000"/>
          </a:xfrm>
          <a:prstGeom prst="rect">
            <a:avLst/>
          </a:prstGeom>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grpSp>
        <p:nvGrpSpPr>
          <p:cNvPr id="12" name="Grupo 12">
            <a:extLst>
              <a:ext uri="{FF2B5EF4-FFF2-40B4-BE49-F238E27FC236}">
                <a16:creationId xmlns:a16="http://schemas.microsoft.com/office/drawing/2014/main" id="{ECCC697D-E130-4EB4-B4DC-6890D02091CC}"/>
              </a:ext>
            </a:extLst>
          </p:cNvPr>
          <p:cNvGrpSpPr/>
          <p:nvPr userDrawn="1"/>
        </p:nvGrpSpPr>
        <p:grpSpPr>
          <a:xfrm>
            <a:off x="56357" y="192270"/>
            <a:ext cx="515937" cy="302318"/>
            <a:chOff x="2786063" y="2514600"/>
            <a:chExt cx="2871788" cy="1682750"/>
          </a:xfrm>
          <a:solidFill>
            <a:srgbClr val="42AC61"/>
          </a:solidFill>
        </p:grpSpPr>
        <p:sp>
          <p:nvSpPr>
            <p:cNvPr id="20" name="Freeform 5">
              <a:extLst>
                <a:ext uri="{FF2B5EF4-FFF2-40B4-BE49-F238E27FC236}">
                  <a16:creationId xmlns:a16="http://schemas.microsoft.com/office/drawing/2014/main" id="{9446E6A6-04AE-4C3E-A4B3-6593D9FC2E7E}"/>
                </a:ext>
              </a:extLst>
            </p:cNvPr>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 name="Freeform 6">
              <a:extLst>
                <a:ext uri="{FF2B5EF4-FFF2-40B4-BE49-F238E27FC236}">
                  <a16:creationId xmlns:a16="http://schemas.microsoft.com/office/drawing/2014/main" id="{05315A00-0120-431D-AC89-9663DF7E25BB}"/>
                </a:ext>
              </a:extLst>
            </p:cNvPr>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 name="Freeform 7">
              <a:extLst>
                <a:ext uri="{FF2B5EF4-FFF2-40B4-BE49-F238E27FC236}">
                  <a16:creationId xmlns:a16="http://schemas.microsoft.com/office/drawing/2014/main" id="{7B3FE67A-D75D-44EE-A948-C394FFD3BED4}"/>
                </a:ext>
              </a:extLst>
            </p:cNvPr>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3" name="Freeform 8">
              <a:extLst>
                <a:ext uri="{FF2B5EF4-FFF2-40B4-BE49-F238E27FC236}">
                  <a16:creationId xmlns:a16="http://schemas.microsoft.com/office/drawing/2014/main" id="{23430A03-929F-4162-87E3-6B63C10C0AEA}"/>
                </a:ext>
              </a:extLst>
            </p:cNvPr>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4" name="Freeform 9">
              <a:extLst>
                <a:ext uri="{FF2B5EF4-FFF2-40B4-BE49-F238E27FC236}">
                  <a16:creationId xmlns:a16="http://schemas.microsoft.com/office/drawing/2014/main" id="{24BCBAFD-0E6C-4365-B3A7-C97FB587BD99}"/>
                </a:ext>
              </a:extLst>
            </p:cNvPr>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5" name="Freeform 10">
              <a:extLst>
                <a:ext uri="{FF2B5EF4-FFF2-40B4-BE49-F238E27FC236}">
                  <a16:creationId xmlns:a16="http://schemas.microsoft.com/office/drawing/2014/main" id="{288A1D09-B2F8-42F5-860E-8D37EEB74F1D}"/>
                </a:ext>
              </a:extLst>
            </p:cNvPr>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Tree>
    <p:extLst>
      <p:ext uri="{BB962C8B-B14F-4D97-AF65-F5344CB8AC3E}">
        <p14:creationId xmlns:p14="http://schemas.microsoft.com/office/powerpoint/2010/main" val="32068851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L_título + caixa de texto (pequena superior)">
    <p:bg>
      <p:bgPr>
        <a:solidFill>
          <a:schemeClr val="bg1"/>
        </a:solidFill>
        <a:effectLst/>
      </p:bgPr>
    </p:bg>
    <p:spTree>
      <p:nvGrpSpPr>
        <p:cNvPr id="1" name=""/>
        <p:cNvGrpSpPr/>
        <p:nvPr/>
      </p:nvGrpSpPr>
      <p:grpSpPr>
        <a:xfrm>
          <a:off x="0" y="0"/>
          <a:ext cx="0" cy="0"/>
          <a:chOff x="0" y="0"/>
          <a:chExt cx="0" cy="0"/>
        </a:xfrm>
      </p:grpSpPr>
      <p:sp>
        <p:nvSpPr>
          <p:cNvPr id="34" name="Retângulo 33"/>
          <p:cNvSpPr/>
          <p:nvPr userDrawn="1"/>
        </p:nvSpPr>
        <p:spPr>
          <a:xfrm>
            <a:off x="0" y="0"/>
            <a:ext cx="9144000" cy="6858005"/>
          </a:xfrm>
          <a:prstGeom prst="rect">
            <a:avLst/>
          </a:prstGeom>
          <a:blipFill>
            <a:blip r:embed="rId2">
              <a:duotone>
                <a:schemeClr val="accent3">
                  <a:shade val="45000"/>
                  <a:satMod val="135000"/>
                </a:schemeClr>
                <a:prstClr val="white"/>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0" name="Retângulo 49"/>
          <p:cNvSpPr/>
          <p:nvPr userDrawn="1"/>
        </p:nvSpPr>
        <p:spPr>
          <a:xfrm>
            <a:off x="0" y="6768251"/>
            <a:ext cx="9144000" cy="89749"/>
          </a:xfrm>
          <a:prstGeom prst="rect">
            <a:avLst/>
          </a:prstGeom>
          <a:solidFill>
            <a:srgbClr val="AED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1" name="Retângulo 50"/>
          <p:cNvSpPr/>
          <p:nvPr userDrawn="1"/>
        </p:nvSpPr>
        <p:spPr>
          <a:xfrm flipV="1">
            <a:off x="0" y="6722532"/>
            <a:ext cx="9144000" cy="45719"/>
          </a:xfrm>
          <a:prstGeom prst="rect">
            <a:avLst/>
          </a:prstGeom>
          <a:solidFill>
            <a:srgbClr val="49B4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2" name="Grupo 51"/>
          <p:cNvGrpSpPr/>
          <p:nvPr userDrawn="1"/>
        </p:nvGrpSpPr>
        <p:grpSpPr>
          <a:xfrm>
            <a:off x="56357" y="192270"/>
            <a:ext cx="515937" cy="302318"/>
            <a:chOff x="2786063" y="2514600"/>
            <a:chExt cx="2871788" cy="1682750"/>
          </a:xfrm>
          <a:solidFill>
            <a:srgbClr val="AED037"/>
          </a:solidFill>
        </p:grpSpPr>
        <p:sp>
          <p:nvSpPr>
            <p:cNvPr id="53"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4"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5"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6"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7"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8"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grpSp>
        <p:nvGrpSpPr>
          <p:cNvPr id="31" name="Grupo 30"/>
          <p:cNvGrpSpPr/>
          <p:nvPr userDrawn="1"/>
        </p:nvGrpSpPr>
        <p:grpSpPr>
          <a:xfrm>
            <a:off x="56357" y="192270"/>
            <a:ext cx="515937" cy="302318"/>
            <a:chOff x="2786063" y="2514600"/>
            <a:chExt cx="2871788" cy="1682750"/>
          </a:xfrm>
          <a:solidFill>
            <a:srgbClr val="AED037"/>
          </a:solidFill>
        </p:grpSpPr>
        <p:sp>
          <p:nvSpPr>
            <p:cNvPr id="32"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5"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6"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7"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8"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9"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5" name="Título 5"/>
          <p:cNvSpPr>
            <a:spLocks noGrp="1"/>
          </p:cNvSpPr>
          <p:nvPr>
            <p:ph type="title"/>
          </p:nvPr>
        </p:nvSpPr>
        <p:spPr>
          <a:xfrm>
            <a:off x="628650" y="170392"/>
            <a:ext cx="8362950" cy="346075"/>
          </a:xfrm>
          <a:prstGeom prst="rect">
            <a:avLst/>
          </a:prstGeom>
          <a:solidFill>
            <a:srgbClr val="FDFEFD"/>
          </a:solidFill>
        </p:spPr>
        <p:txBody>
          <a:bodyPr anchor="ctr"/>
          <a:lstStyle>
            <a:lvl1pPr algn="l">
              <a:defRPr sz="1800" b="1">
                <a:solidFill>
                  <a:srgbClr val="444136"/>
                </a:solidFill>
              </a:defRPr>
            </a:lvl1pPr>
          </a:lstStyle>
          <a:p>
            <a:r>
              <a:rPr lang="pt-BR" dirty="0"/>
              <a:t>Clique para editar o título mestre</a:t>
            </a:r>
          </a:p>
        </p:txBody>
      </p:sp>
      <p:sp>
        <p:nvSpPr>
          <p:cNvPr id="33" name="Espaço Reservado para Texto 3"/>
          <p:cNvSpPr>
            <a:spLocks noGrp="1"/>
          </p:cNvSpPr>
          <p:nvPr>
            <p:ph type="body" sz="quarter" idx="11"/>
          </p:nvPr>
        </p:nvSpPr>
        <p:spPr>
          <a:xfrm>
            <a:off x="97632" y="736428"/>
            <a:ext cx="8948737" cy="2210270"/>
          </a:xfrm>
          <a:prstGeom prst="rect">
            <a:avLst/>
          </a:prstGeom>
          <a:solidFill>
            <a:schemeClr val="bg1">
              <a:alpha val="91000"/>
            </a:schemeClr>
          </a:solid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
        <p:nvSpPr>
          <p:cNvPr id="35" name="CaixaDeTexto 34"/>
          <p:cNvSpPr txBox="1"/>
          <p:nvPr userDrawn="1"/>
        </p:nvSpPr>
        <p:spPr>
          <a:xfrm>
            <a:off x="8548483" y="6396960"/>
            <a:ext cx="441146" cy="276999"/>
          </a:xfrm>
          <a:prstGeom prst="rect">
            <a:avLst/>
          </a:prstGeom>
          <a:noFill/>
        </p:spPr>
        <p:txBody>
          <a:bodyPr wrap="none" rtlCol="0">
            <a:spAutoFit/>
          </a:bodyPr>
          <a:lstStyle/>
          <a:p>
            <a:pPr algn="ctr"/>
            <a:fld id="{75BF0A3F-CB54-4FB8-9884-125A104AC1B6}" type="slidenum">
              <a:rPr lang="pt-BR" sz="1200" b="1" smtClean="0">
                <a:solidFill>
                  <a:schemeClr val="bg1"/>
                </a:solidFill>
              </a:rPr>
              <a:pPr algn="ctr"/>
              <a:t>‹nº›</a:t>
            </a:fld>
            <a:endParaRPr lang="pt-BR" sz="1200" b="1">
              <a:solidFill>
                <a:schemeClr val="bg1"/>
              </a:solidFill>
            </a:endParaRPr>
          </a:p>
        </p:txBody>
      </p:sp>
    </p:spTree>
    <p:extLst>
      <p:ext uri="{BB962C8B-B14F-4D97-AF65-F5344CB8AC3E}">
        <p14:creationId xmlns:p14="http://schemas.microsoft.com/office/powerpoint/2010/main" val="5122920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_título + subtítulo + caixa de texto (pequena superior)">
    <p:bg>
      <p:bgPr>
        <a:solidFill>
          <a:schemeClr val="bg1"/>
        </a:solidFill>
        <a:effectLst/>
      </p:bgPr>
    </p:bg>
    <p:spTree>
      <p:nvGrpSpPr>
        <p:cNvPr id="1" name=""/>
        <p:cNvGrpSpPr/>
        <p:nvPr/>
      </p:nvGrpSpPr>
      <p:grpSpPr>
        <a:xfrm>
          <a:off x="0" y="0"/>
          <a:ext cx="0" cy="0"/>
          <a:chOff x="0" y="0"/>
          <a:chExt cx="0" cy="0"/>
        </a:xfrm>
      </p:grpSpPr>
      <p:sp>
        <p:nvSpPr>
          <p:cNvPr id="27" name="Retângulo 26"/>
          <p:cNvSpPr/>
          <p:nvPr userDrawn="1"/>
        </p:nvSpPr>
        <p:spPr>
          <a:xfrm>
            <a:off x="0" y="0"/>
            <a:ext cx="9144000" cy="6858005"/>
          </a:xfrm>
          <a:prstGeom prst="rect">
            <a:avLst/>
          </a:prstGeom>
          <a:blipFill>
            <a:blip r:embed="rId2">
              <a:duotone>
                <a:schemeClr val="accent3">
                  <a:shade val="45000"/>
                  <a:satMod val="135000"/>
                </a:schemeClr>
                <a:prstClr val="white"/>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1" name="Retângulo 50"/>
          <p:cNvSpPr/>
          <p:nvPr userDrawn="1"/>
        </p:nvSpPr>
        <p:spPr>
          <a:xfrm>
            <a:off x="0" y="6768251"/>
            <a:ext cx="9144000" cy="89749"/>
          </a:xfrm>
          <a:prstGeom prst="rect">
            <a:avLst/>
          </a:prstGeom>
          <a:solidFill>
            <a:srgbClr val="AED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2" name="Retângulo 51"/>
          <p:cNvSpPr/>
          <p:nvPr userDrawn="1"/>
        </p:nvSpPr>
        <p:spPr>
          <a:xfrm flipV="1">
            <a:off x="0" y="6722532"/>
            <a:ext cx="9144000" cy="45719"/>
          </a:xfrm>
          <a:prstGeom prst="rect">
            <a:avLst/>
          </a:prstGeom>
          <a:solidFill>
            <a:srgbClr val="49B4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3" name="Grupo 52"/>
          <p:cNvGrpSpPr/>
          <p:nvPr userDrawn="1"/>
        </p:nvGrpSpPr>
        <p:grpSpPr>
          <a:xfrm>
            <a:off x="56357" y="192270"/>
            <a:ext cx="515937" cy="302318"/>
            <a:chOff x="2786063" y="2514600"/>
            <a:chExt cx="2871788" cy="1682750"/>
          </a:xfrm>
          <a:solidFill>
            <a:srgbClr val="AED037"/>
          </a:solidFill>
        </p:grpSpPr>
        <p:sp>
          <p:nvSpPr>
            <p:cNvPr id="54"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5"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6"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7"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8"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9"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5" name="Título 5"/>
          <p:cNvSpPr>
            <a:spLocks noGrp="1"/>
          </p:cNvSpPr>
          <p:nvPr>
            <p:ph type="title"/>
          </p:nvPr>
        </p:nvSpPr>
        <p:spPr>
          <a:xfrm>
            <a:off x="628650" y="170392"/>
            <a:ext cx="8362950" cy="346075"/>
          </a:xfrm>
          <a:prstGeom prst="rect">
            <a:avLst/>
          </a:prstGeom>
          <a:solidFill>
            <a:srgbClr val="FDFEFD"/>
          </a:solidFill>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hasCustomPrompt="1"/>
          </p:nvPr>
        </p:nvSpPr>
        <p:spPr>
          <a:xfrm>
            <a:off x="628650" y="555449"/>
            <a:ext cx="8362950" cy="254000"/>
          </a:xfrm>
          <a:prstGeom prst="rect">
            <a:avLst/>
          </a:prstGeom>
          <a:solidFill>
            <a:srgbClr val="FDFEFD"/>
          </a:solidFill>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
        <p:nvSpPr>
          <p:cNvPr id="26" name="Espaço Reservado para Texto 3"/>
          <p:cNvSpPr>
            <a:spLocks noGrp="1"/>
          </p:cNvSpPr>
          <p:nvPr>
            <p:ph type="body" sz="quarter" idx="11"/>
          </p:nvPr>
        </p:nvSpPr>
        <p:spPr>
          <a:xfrm>
            <a:off x="97632" y="1067178"/>
            <a:ext cx="8948737" cy="2210270"/>
          </a:xfrm>
          <a:prstGeom prst="rect">
            <a:avLst/>
          </a:prstGeom>
          <a:solidFill>
            <a:schemeClr val="bg1">
              <a:alpha val="91000"/>
            </a:schemeClr>
          </a:solid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
        <p:nvSpPr>
          <p:cNvPr id="28" name="CaixaDeTexto 27"/>
          <p:cNvSpPr txBox="1"/>
          <p:nvPr userDrawn="1"/>
        </p:nvSpPr>
        <p:spPr>
          <a:xfrm>
            <a:off x="8548483" y="6396960"/>
            <a:ext cx="441146" cy="276999"/>
          </a:xfrm>
          <a:prstGeom prst="rect">
            <a:avLst/>
          </a:prstGeom>
          <a:noFill/>
        </p:spPr>
        <p:txBody>
          <a:bodyPr wrap="none" rtlCol="0">
            <a:spAutoFit/>
          </a:bodyPr>
          <a:lstStyle/>
          <a:p>
            <a:pPr algn="ctr"/>
            <a:fld id="{75BF0A3F-CB54-4FB8-9884-125A104AC1B6}" type="slidenum">
              <a:rPr lang="pt-BR" sz="1200" b="1" smtClean="0">
                <a:solidFill>
                  <a:schemeClr val="bg1"/>
                </a:solidFill>
              </a:rPr>
              <a:pPr algn="ctr"/>
              <a:t>‹nº›</a:t>
            </a:fld>
            <a:endParaRPr lang="pt-BR" sz="1200" b="1">
              <a:solidFill>
                <a:schemeClr val="bg1"/>
              </a:solidFill>
            </a:endParaRPr>
          </a:p>
        </p:txBody>
      </p:sp>
    </p:spTree>
    <p:extLst>
      <p:ext uri="{BB962C8B-B14F-4D97-AF65-F5344CB8AC3E}">
        <p14:creationId xmlns:p14="http://schemas.microsoft.com/office/powerpoint/2010/main" val="10659464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ransição - AC">
    <p:bg>
      <p:bgPr>
        <a:pattFill prst="narVert">
          <a:fgClr>
            <a:srgbClr val="FFF9E7"/>
          </a:fgClr>
          <a:bgClr>
            <a:schemeClr val="bg1"/>
          </a:bgClr>
        </a:pattFill>
        <a:effectLst/>
      </p:bgPr>
    </p:bg>
    <p:spTree>
      <p:nvGrpSpPr>
        <p:cNvPr id="1" name=""/>
        <p:cNvGrpSpPr/>
        <p:nvPr/>
      </p:nvGrpSpPr>
      <p:grpSpPr>
        <a:xfrm>
          <a:off x="0" y="0"/>
          <a:ext cx="0" cy="0"/>
          <a:chOff x="0" y="0"/>
          <a:chExt cx="0" cy="0"/>
        </a:xfrm>
      </p:grpSpPr>
      <p:sp>
        <p:nvSpPr>
          <p:cNvPr id="12" name="Freeform 5"/>
          <p:cNvSpPr>
            <a:spLocks noEditPoints="1"/>
          </p:cNvSpPr>
          <p:nvPr userDrawn="1"/>
        </p:nvSpPr>
        <p:spPr bwMode="auto">
          <a:xfrm>
            <a:off x="-1588" y="3888088"/>
            <a:ext cx="9144000" cy="2835275"/>
          </a:xfrm>
          <a:custGeom>
            <a:avLst/>
            <a:gdLst>
              <a:gd name="T0" fmla="*/ 2358 w 9603"/>
              <a:gd name="T1" fmla="*/ 542 h 2976"/>
              <a:gd name="T2" fmla="*/ 7067 w 9603"/>
              <a:gd name="T3" fmla="*/ 542 h 2976"/>
              <a:gd name="T4" fmla="*/ 6883 w 9603"/>
              <a:gd name="T5" fmla="*/ 293 h 2976"/>
              <a:gd name="T6" fmla="*/ 7700 w 9603"/>
              <a:gd name="T7" fmla="*/ 999 h 2976"/>
              <a:gd name="T8" fmla="*/ 8424 w 9603"/>
              <a:gd name="T9" fmla="*/ 1103 h 2976"/>
              <a:gd name="T10" fmla="*/ 6700 w 9603"/>
              <a:gd name="T11" fmla="*/ 775 h 2976"/>
              <a:gd name="T12" fmla="*/ 5869 w 9603"/>
              <a:gd name="T13" fmla="*/ 382 h 2976"/>
              <a:gd name="T14" fmla="*/ 6695 w 9603"/>
              <a:gd name="T15" fmla="*/ 92 h 2976"/>
              <a:gd name="T16" fmla="*/ 5061 w 9603"/>
              <a:gd name="T17" fmla="*/ 772 h 2976"/>
              <a:gd name="T18" fmla="*/ 6613 w 9603"/>
              <a:gd name="T19" fmla="*/ 974 h 2976"/>
              <a:gd name="T20" fmla="*/ 6159 w 9603"/>
              <a:gd name="T21" fmla="*/ 790 h 2976"/>
              <a:gd name="T22" fmla="*/ 5613 w 9603"/>
              <a:gd name="T23" fmla="*/ 1133 h 2976"/>
              <a:gd name="T24" fmla="*/ 5254 w 9603"/>
              <a:gd name="T25" fmla="*/ 1285 h 2976"/>
              <a:gd name="T26" fmla="*/ 4710 w 9603"/>
              <a:gd name="T27" fmla="*/ 711 h 2976"/>
              <a:gd name="T28" fmla="*/ 4256 w 9603"/>
              <a:gd name="T29" fmla="*/ 1216 h 2976"/>
              <a:gd name="T30" fmla="*/ 3806 w 9603"/>
              <a:gd name="T31" fmla="*/ 1285 h 2976"/>
              <a:gd name="T32" fmla="*/ 3349 w 9603"/>
              <a:gd name="T33" fmla="*/ 710 h 2976"/>
              <a:gd name="T34" fmla="*/ 2896 w 9603"/>
              <a:gd name="T35" fmla="*/ 1268 h 2976"/>
              <a:gd name="T36" fmla="*/ 2350 w 9603"/>
              <a:gd name="T37" fmla="*/ 1333 h 2976"/>
              <a:gd name="T38" fmla="*/ 1995 w 9603"/>
              <a:gd name="T39" fmla="*/ 1066 h 2976"/>
              <a:gd name="T40" fmla="*/ 1449 w 9603"/>
              <a:gd name="T41" fmla="*/ 711 h 2976"/>
              <a:gd name="T42" fmla="*/ 995 w 9603"/>
              <a:gd name="T43" fmla="*/ 1216 h 2976"/>
              <a:gd name="T44" fmla="*/ 545 w 9603"/>
              <a:gd name="T45" fmla="*/ 1285 h 2976"/>
              <a:gd name="T46" fmla="*/ 87 w 9603"/>
              <a:gd name="T47" fmla="*/ 710 h 2976"/>
              <a:gd name="T48" fmla="*/ 9329 w 9603"/>
              <a:gd name="T49" fmla="*/ 872 h 2976"/>
              <a:gd name="T50" fmla="*/ 8874 w 9603"/>
              <a:gd name="T51" fmla="*/ 1069 h 2976"/>
              <a:gd name="T52" fmla="*/ 8424 w 9603"/>
              <a:gd name="T53" fmla="*/ 1193 h 2976"/>
              <a:gd name="T54" fmla="*/ 7966 w 9603"/>
              <a:gd name="T55" fmla="*/ 1638 h 2976"/>
              <a:gd name="T56" fmla="*/ 7423 w 9603"/>
              <a:gd name="T57" fmla="*/ 1268 h 2976"/>
              <a:gd name="T58" fmla="*/ 7059 w 9603"/>
              <a:gd name="T59" fmla="*/ 1202 h 2976"/>
              <a:gd name="T60" fmla="*/ 4894 w 9603"/>
              <a:gd name="T61" fmla="*/ 1608 h 2976"/>
              <a:gd name="T62" fmla="*/ 4982 w 9603"/>
              <a:gd name="T63" fmla="*/ 2275 h 2976"/>
              <a:gd name="T64" fmla="*/ 5623 w 9603"/>
              <a:gd name="T65" fmla="*/ 1902 h 2976"/>
              <a:gd name="T66" fmla="*/ 5968 w 9603"/>
              <a:gd name="T67" fmla="*/ 1058 h 2976"/>
              <a:gd name="T68" fmla="*/ 6429 w 9603"/>
              <a:gd name="T69" fmla="*/ 1382 h 2976"/>
              <a:gd name="T70" fmla="*/ 7150 w 9603"/>
              <a:gd name="T71" fmla="*/ 1671 h 2976"/>
              <a:gd name="T72" fmla="*/ 7412 w 9603"/>
              <a:gd name="T73" fmla="*/ 1520 h 2976"/>
              <a:gd name="T74" fmla="*/ 8329 w 9603"/>
              <a:gd name="T75" fmla="*/ 2072 h 2976"/>
              <a:gd name="T76" fmla="*/ 9069 w 9603"/>
              <a:gd name="T77" fmla="*/ 1902 h 2976"/>
              <a:gd name="T78" fmla="*/ 9069 w 9603"/>
              <a:gd name="T79" fmla="*/ 1398 h 2976"/>
              <a:gd name="T80" fmla="*/ 4431 w 9603"/>
              <a:gd name="T81" fmla="*/ 198 h 2976"/>
              <a:gd name="T82" fmla="*/ 2266 w 9603"/>
              <a:gd name="T83" fmla="*/ 201 h 2976"/>
              <a:gd name="T84" fmla="*/ 2898 w 9603"/>
              <a:gd name="T85" fmla="*/ 907 h 2976"/>
              <a:gd name="T86" fmla="*/ 3623 w 9603"/>
              <a:gd name="T87" fmla="*/ 1011 h 2976"/>
              <a:gd name="T88" fmla="*/ 1899 w 9603"/>
              <a:gd name="T89" fmla="*/ 868 h 2976"/>
              <a:gd name="T90" fmla="*/ 1068 w 9603"/>
              <a:gd name="T91" fmla="*/ 290 h 2976"/>
              <a:gd name="T92" fmla="*/ 1893 w 9603"/>
              <a:gd name="T93" fmla="*/ 184 h 2976"/>
              <a:gd name="T94" fmla="*/ 352 w 9603"/>
              <a:gd name="T95" fmla="*/ 772 h 2976"/>
              <a:gd name="T96" fmla="*/ 267 w 9603"/>
              <a:gd name="T97" fmla="*/ 1557 h 2976"/>
              <a:gd name="T98" fmla="*/ 1098 w 9603"/>
              <a:gd name="T99" fmla="*/ 1398 h 2976"/>
              <a:gd name="T100" fmla="*/ 914 w 9603"/>
              <a:gd name="T101" fmla="*/ 1664 h 2976"/>
              <a:gd name="T102" fmla="*/ 1811 w 9603"/>
              <a:gd name="T103" fmla="*/ 1474 h 2976"/>
              <a:gd name="T104" fmla="*/ 1719 w 9603"/>
              <a:gd name="T105" fmla="*/ 1881 h 2976"/>
              <a:gd name="T106" fmla="*/ 2441 w 9603"/>
              <a:gd name="T107" fmla="*/ 1487 h 2976"/>
              <a:gd name="T108" fmla="*/ 2887 w 9603"/>
              <a:gd name="T109" fmla="*/ 1520 h 2976"/>
              <a:gd name="T110" fmla="*/ 3528 w 9603"/>
              <a:gd name="T111" fmla="*/ 2165 h 2976"/>
              <a:gd name="T112" fmla="*/ 4175 w 9603"/>
              <a:gd name="T113" fmla="*/ 1902 h 2976"/>
              <a:gd name="T114" fmla="*/ 4175 w 9603"/>
              <a:gd name="T115" fmla="*/ 1398 h 2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603" h="2976">
                <a:moveTo>
                  <a:pt x="2358" y="542"/>
                </a:moveTo>
                <a:cubicBezTo>
                  <a:pt x="2358" y="965"/>
                  <a:pt x="2358" y="965"/>
                  <a:pt x="2358" y="965"/>
                </a:cubicBezTo>
                <a:cubicBezTo>
                  <a:pt x="2358" y="965"/>
                  <a:pt x="2358" y="965"/>
                  <a:pt x="2358" y="965"/>
                </a:cubicBezTo>
                <a:cubicBezTo>
                  <a:pt x="2358" y="1016"/>
                  <a:pt x="2316" y="1057"/>
                  <a:pt x="2266" y="1057"/>
                </a:cubicBezTo>
                <a:cubicBezTo>
                  <a:pt x="2215" y="1057"/>
                  <a:pt x="2174" y="1016"/>
                  <a:pt x="2174" y="965"/>
                </a:cubicBezTo>
                <a:cubicBezTo>
                  <a:pt x="2174" y="542"/>
                  <a:pt x="2174" y="542"/>
                  <a:pt x="2174" y="542"/>
                </a:cubicBezTo>
                <a:cubicBezTo>
                  <a:pt x="2174" y="491"/>
                  <a:pt x="2215" y="449"/>
                  <a:pt x="2266" y="449"/>
                </a:cubicBezTo>
                <a:cubicBezTo>
                  <a:pt x="2316" y="449"/>
                  <a:pt x="2358" y="491"/>
                  <a:pt x="2358" y="542"/>
                </a:cubicBezTo>
                <a:cubicBezTo>
                  <a:pt x="2358" y="542"/>
                  <a:pt x="2358" y="542"/>
                  <a:pt x="2358" y="542"/>
                </a:cubicBezTo>
                <a:close/>
                <a:moveTo>
                  <a:pt x="7067" y="542"/>
                </a:moveTo>
                <a:cubicBezTo>
                  <a:pt x="7067" y="965"/>
                  <a:pt x="7067" y="965"/>
                  <a:pt x="7067" y="965"/>
                </a:cubicBezTo>
                <a:cubicBezTo>
                  <a:pt x="7067" y="965"/>
                  <a:pt x="7067" y="965"/>
                  <a:pt x="7067" y="965"/>
                </a:cubicBezTo>
                <a:cubicBezTo>
                  <a:pt x="7067" y="1016"/>
                  <a:pt x="7026" y="1057"/>
                  <a:pt x="6975" y="1057"/>
                </a:cubicBezTo>
                <a:cubicBezTo>
                  <a:pt x="6924" y="1057"/>
                  <a:pt x="6883" y="1016"/>
                  <a:pt x="6883" y="965"/>
                </a:cubicBezTo>
                <a:cubicBezTo>
                  <a:pt x="6883" y="542"/>
                  <a:pt x="6883" y="542"/>
                  <a:pt x="6883" y="542"/>
                </a:cubicBezTo>
                <a:cubicBezTo>
                  <a:pt x="6883" y="491"/>
                  <a:pt x="6924" y="449"/>
                  <a:pt x="6975" y="449"/>
                </a:cubicBezTo>
                <a:cubicBezTo>
                  <a:pt x="7026" y="449"/>
                  <a:pt x="7067" y="491"/>
                  <a:pt x="7067" y="542"/>
                </a:cubicBezTo>
                <a:cubicBezTo>
                  <a:pt x="7067" y="542"/>
                  <a:pt x="7067" y="542"/>
                  <a:pt x="7067" y="542"/>
                </a:cubicBezTo>
                <a:close/>
                <a:moveTo>
                  <a:pt x="9140" y="198"/>
                </a:moveTo>
                <a:cubicBezTo>
                  <a:pt x="9191" y="198"/>
                  <a:pt x="9232" y="240"/>
                  <a:pt x="9232" y="290"/>
                </a:cubicBezTo>
                <a:cubicBezTo>
                  <a:pt x="9232" y="341"/>
                  <a:pt x="9191" y="382"/>
                  <a:pt x="9140" y="382"/>
                </a:cubicBezTo>
                <a:cubicBezTo>
                  <a:pt x="9090" y="382"/>
                  <a:pt x="9048" y="341"/>
                  <a:pt x="9048" y="290"/>
                </a:cubicBezTo>
                <a:cubicBezTo>
                  <a:pt x="9048" y="240"/>
                  <a:pt x="9090" y="198"/>
                  <a:pt x="9140" y="198"/>
                </a:cubicBezTo>
                <a:close/>
                <a:moveTo>
                  <a:pt x="6975" y="201"/>
                </a:moveTo>
                <a:cubicBezTo>
                  <a:pt x="7026" y="201"/>
                  <a:pt x="7067" y="242"/>
                  <a:pt x="7067" y="293"/>
                </a:cubicBezTo>
                <a:cubicBezTo>
                  <a:pt x="7067" y="344"/>
                  <a:pt x="7026" y="385"/>
                  <a:pt x="6975" y="385"/>
                </a:cubicBezTo>
                <a:cubicBezTo>
                  <a:pt x="6924" y="385"/>
                  <a:pt x="6883" y="344"/>
                  <a:pt x="6883" y="293"/>
                </a:cubicBezTo>
                <a:cubicBezTo>
                  <a:pt x="6883" y="242"/>
                  <a:pt x="6924" y="201"/>
                  <a:pt x="6975" y="201"/>
                </a:cubicBezTo>
                <a:close/>
                <a:moveTo>
                  <a:pt x="8424" y="431"/>
                </a:moveTo>
                <a:cubicBezTo>
                  <a:pt x="8475" y="431"/>
                  <a:pt x="8516" y="473"/>
                  <a:pt x="8516" y="523"/>
                </a:cubicBezTo>
                <a:cubicBezTo>
                  <a:pt x="8516" y="574"/>
                  <a:pt x="8475" y="615"/>
                  <a:pt x="8424" y="615"/>
                </a:cubicBezTo>
                <a:cubicBezTo>
                  <a:pt x="8374" y="615"/>
                  <a:pt x="8332" y="574"/>
                  <a:pt x="8332" y="523"/>
                </a:cubicBezTo>
                <a:cubicBezTo>
                  <a:pt x="8332" y="473"/>
                  <a:pt x="8374" y="431"/>
                  <a:pt x="8424" y="431"/>
                </a:cubicBezTo>
                <a:close/>
                <a:moveTo>
                  <a:pt x="7792" y="669"/>
                </a:moveTo>
                <a:cubicBezTo>
                  <a:pt x="7792" y="907"/>
                  <a:pt x="7792" y="907"/>
                  <a:pt x="7792" y="907"/>
                </a:cubicBezTo>
                <a:cubicBezTo>
                  <a:pt x="7792" y="958"/>
                  <a:pt x="7750" y="999"/>
                  <a:pt x="7700" y="999"/>
                </a:cubicBezTo>
                <a:cubicBezTo>
                  <a:pt x="7649" y="999"/>
                  <a:pt x="7608" y="958"/>
                  <a:pt x="7608" y="907"/>
                </a:cubicBezTo>
                <a:cubicBezTo>
                  <a:pt x="7608" y="907"/>
                  <a:pt x="7608" y="907"/>
                  <a:pt x="7608" y="907"/>
                </a:cubicBezTo>
                <a:cubicBezTo>
                  <a:pt x="7608" y="669"/>
                  <a:pt x="7608" y="669"/>
                  <a:pt x="7608" y="669"/>
                </a:cubicBezTo>
                <a:cubicBezTo>
                  <a:pt x="7608" y="669"/>
                  <a:pt x="7608" y="669"/>
                  <a:pt x="7608" y="669"/>
                </a:cubicBezTo>
                <a:cubicBezTo>
                  <a:pt x="7608" y="618"/>
                  <a:pt x="7649" y="577"/>
                  <a:pt x="7700" y="577"/>
                </a:cubicBezTo>
                <a:cubicBezTo>
                  <a:pt x="7750" y="577"/>
                  <a:pt x="7792" y="618"/>
                  <a:pt x="7792" y="669"/>
                </a:cubicBezTo>
                <a:close/>
                <a:moveTo>
                  <a:pt x="8516" y="772"/>
                </a:moveTo>
                <a:cubicBezTo>
                  <a:pt x="8516" y="1011"/>
                  <a:pt x="8516" y="1011"/>
                  <a:pt x="8516" y="1011"/>
                </a:cubicBezTo>
                <a:cubicBezTo>
                  <a:pt x="8516" y="1062"/>
                  <a:pt x="8475" y="1103"/>
                  <a:pt x="8424" y="1103"/>
                </a:cubicBezTo>
                <a:cubicBezTo>
                  <a:pt x="8374" y="1103"/>
                  <a:pt x="8332" y="1062"/>
                  <a:pt x="8332" y="1011"/>
                </a:cubicBezTo>
                <a:cubicBezTo>
                  <a:pt x="8332" y="1011"/>
                  <a:pt x="8332" y="1011"/>
                  <a:pt x="8332" y="1011"/>
                </a:cubicBezTo>
                <a:cubicBezTo>
                  <a:pt x="8332" y="772"/>
                  <a:pt x="8332" y="772"/>
                  <a:pt x="8332" y="772"/>
                </a:cubicBezTo>
                <a:cubicBezTo>
                  <a:pt x="8332" y="772"/>
                  <a:pt x="8332" y="772"/>
                  <a:pt x="8332" y="772"/>
                </a:cubicBezTo>
                <a:cubicBezTo>
                  <a:pt x="8332" y="721"/>
                  <a:pt x="8374" y="680"/>
                  <a:pt x="8424" y="680"/>
                </a:cubicBezTo>
                <a:cubicBezTo>
                  <a:pt x="8475" y="680"/>
                  <a:pt x="8516" y="721"/>
                  <a:pt x="8516" y="772"/>
                </a:cubicBezTo>
                <a:close/>
                <a:moveTo>
                  <a:pt x="6700" y="352"/>
                </a:moveTo>
                <a:cubicBezTo>
                  <a:pt x="6700" y="775"/>
                  <a:pt x="6700" y="775"/>
                  <a:pt x="6700" y="775"/>
                </a:cubicBezTo>
                <a:cubicBezTo>
                  <a:pt x="6700" y="775"/>
                  <a:pt x="6700" y="775"/>
                  <a:pt x="6700" y="775"/>
                </a:cubicBezTo>
                <a:cubicBezTo>
                  <a:pt x="6700" y="826"/>
                  <a:pt x="6659" y="868"/>
                  <a:pt x="6608" y="868"/>
                </a:cubicBezTo>
                <a:cubicBezTo>
                  <a:pt x="6558" y="868"/>
                  <a:pt x="6516" y="826"/>
                  <a:pt x="6516" y="775"/>
                </a:cubicBezTo>
                <a:cubicBezTo>
                  <a:pt x="6516" y="352"/>
                  <a:pt x="6516" y="352"/>
                  <a:pt x="6516" y="352"/>
                </a:cubicBezTo>
                <a:cubicBezTo>
                  <a:pt x="6516" y="301"/>
                  <a:pt x="6558" y="260"/>
                  <a:pt x="6608" y="260"/>
                </a:cubicBezTo>
                <a:cubicBezTo>
                  <a:pt x="6659" y="260"/>
                  <a:pt x="6700" y="301"/>
                  <a:pt x="6700" y="352"/>
                </a:cubicBezTo>
                <a:cubicBezTo>
                  <a:pt x="6700" y="352"/>
                  <a:pt x="6700" y="352"/>
                  <a:pt x="6700" y="352"/>
                </a:cubicBezTo>
                <a:close/>
                <a:moveTo>
                  <a:pt x="5869" y="198"/>
                </a:moveTo>
                <a:cubicBezTo>
                  <a:pt x="5920" y="198"/>
                  <a:pt x="5961" y="240"/>
                  <a:pt x="5961" y="290"/>
                </a:cubicBezTo>
                <a:cubicBezTo>
                  <a:pt x="5961" y="341"/>
                  <a:pt x="5920" y="382"/>
                  <a:pt x="5869" y="382"/>
                </a:cubicBezTo>
                <a:cubicBezTo>
                  <a:pt x="5819" y="382"/>
                  <a:pt x="5777" y="341"/>
                  <a:pt x="5777" y="290"/>
                </a:cubicBezTo>
                <a:cubicBezTo>
                  <a:pt x="5777" y="240"/>
                  <a:pt x="5819" y="198"/>
                  <a:pt x="5869" y="198"/>
                </a:cubicBezTo>
                <a:close/>
                <a:moveTo>
                  <a:pt x="5153" y="431"/>
                </a:moveTo>
                <a:cubicBezTo>
                  <a:pt x="5204" y="431"/>
                  <a:pt x="5245" y="473"/>
                  <a:pt x="5245" y="523"/>
                </a:cubicBezTo>
                <a:cubicBezTo>
                  <a:pt x="5245" y="574"/>
                  <a:pt x="5204" y="615"/>
                  <a:pt x="5153" y="615"/>
                </a:cubicBezTo>
                <a:cubicBezTo>
                  <a:pt x="5102" y="615"/>
                  <a:pt x="5061" y="574"/>
                  <a:pt x="5061" y="523"/>
                </a:cubicBezTo>
                <a:cubicBezTo>
                  <a:pt x="5061" y="473"/>
                  <a:pt x="5102" y="431"/>
                  <a:pt x="5153" y="431"/>
                </a:cubicBezTo>
                <a:close/>
                <a:moveTo>
                  <a:pt x="6603" y="0"/>
                </a:moveTo>
                <a:cubicBezTo>
                  <a:pt x="6653" y="0"/>
                  <a:pt x="6695" y="41"/>
                  <a:pt x="6695" y="92"/>
                </a:cubicBezTo>
                <a:cubicBezTo>
                  <a:pt x="6695" y="143"/>
                  <a:pt x="6653" y="184"/>
                  <a:pt x="6603" y="184"/>
                </a:cubicBezTo>
                <a:cubicBezTo>
                  <a:pt x="6552" y="184"/>
                  <a:pt x="6511" y="143"/>
                  <a:pt x="6511" y="92"/>
                </a:cubicBezTo>
                <a:cubicBezTo>
                  <a:pt x="6511" y="41"/>
                  <a:pt x="6552" y="0"/>
                  <a:pt x="6603" y="0"/>
                </a:cubicBezTo>
                <a:close/>
                <a:moveTo>
                  <a:pt x="5245" y="772"/>
                </a:moveTo>
                <a:cubicBezTo>
                  <a:pt x="5245" y="1011"/>
                  <a:pt x="5245" y="1011"/>
                  <a:pt x="5245" y="1011"/>
                </a:cubicBezTo>
                <a:cubicBezTo>
                  <a:pt x="5245" y="1062"/>
                  <a:pt x="5204" y="1103"/>
                  <a:pt x="5153" y="1103"/>
                </a:cubicBezTo>
                <a:cubicBezTo>
                  <a:pt x="5102" y="1103"/>
                  <a:pt x="5061" y="1062"/>
                  <a:pt x="5061" y="1011"/>
                </a:cubicBezTo>
                <a:cubicBezTo>
                  <a:pt x="5061" y="1011"/>
                  <a:pt x="5061" y="1011"/>
                  <a:pt x="5061" y="1011"/>
                </a:cubicBezTo>
                <a:cubicBezTo>
                  <a:pt x="5061" y="772"/>
                  <a:pt x="5061" y="772"/>
                  <a:pt x="5061" y="772"/>
                </a:cubicBezTo>
                <a:cubicBezTo>
                  <a:pt x="5061" y="772"/>
                  <a:pt x="5061" y="772"/>
                  <a:pt x="5061" y="772"/>
                </a:cubicBezTo>
                <a:cubicBezTo>
                  <a:pt x="5061" y="721"/>
                  <a:pt x="5102" y="680"/>
                  <a:pt x="5153" y="680"/>
                </a:cubicBezTo>
                <a:cubicBezTo>
                  <a:pt x="5204" y="680"/>
                  <a:pt x="5245" y="721"/>
                  <a:pt x="5245" y="772"/>
                </a:cubicBezTo>
                <a:close/>
                <a:moveTo>
                  <a:pt x="6876" y="1392"/>
                </a:moveTo>
                <a:cubicBezTo>
                  <a:pt x="6863" y="1426"/>
                  <a:pt x="6829" y="1450"/>
                  <a:pt x="6791" y="1450"/>
                </a:cubicBezTo>
                <a:cubicBezTo>
                  <a:pt x="6751" y="1450"/>
                  <a:pt x="6717" y="1425"/>
                  <a:pt x="6705" y="1389"/>
                </a:cubicBezTo>
                <a:cubicBezTo>
                  <a:pt x="6705" y="1066"/>
                  <a:pt x="6705" y="1066"/>
                  <a:pt x="6705" y="1066"/>
                </a:cubicBezTo>
                <a:cubicBezTo>
                  <a:pt x="6705" y="1066"/>
                  <a:pt x="6705" y="1066"/>
                  <a:pt x="6705" y="1066"/>
                </a:cubicBezTo>
                <a:cubicBezTo>
                  <a:pt x="6705" y="1015"/>
                  <a:pt x="6664" y="974"/>
                  <a:pt x="6613" y="974"/>
                </a:cubicBezTo>
                <a:cubicBezTo>
                  <a:pt x="6562" y="974"/>
                  <a:pt x="6521" y="1015"/>
                  <a:pt x="6521" y="1066"/>
                </a:cubicBezTo>
                <a:cubicBezTo>
                  <a:pt x="6521" y="1211"/>
                  <a:pt x="6521" y="1211"/>
                  <a:pt x="6521" y="1211"/>
                </a:cubicBezTo>
                <a:cubicBezTo>
                  <a:pt x="6516" y="1257"/>
                  <a:pt x="6477" y="1292"/>
                  <a:pt x="6430" y="1292"/>
                </a:cubicBezTo>
                <a:cubicBezTo>
                  <a:pt x="6388" y="1292"/>
                  <a:pt x="6353" y="1264"/>
                  <a:pt x="6342" y="1225"/>
                </a:cubicBezTo>
                <a:cubicBezTo>
                  <a:pt x="6342" y="711"/>
                  <a:pt x="6342" y="711"/>
                  <a:pt x="6342" y="711"/>
                </a:cubicBezTo>
                <a:cubicBezTo>
                  <a:pt x="6342" y="711"/>
                  <a:pt x="6342" y="711"/>
                  <a:pt x="6342" y="711"/>
                </a:cubicBezTo>
                <a:cubicBezTo>
                  <a:pt x="6342" y="661"/>
                  <a:pt x="6301" y="619"/>
                  <a:pt x="6250" y="619"/>
                </a:cubicBezTo>
                <a:cubicBezTo>
                  <a:pt x="6200" y="619"/>
                  <a:pt x="6159" y="661"/>
                  <a:pt x="6159" y="711"/>
                </a:cubicBezTo>
                <a:cubicBezTo>
                  <a:pt x="6159" y="790"/>
                  <a:pt x="6159" y="790"/>
                  <a:pt x="6159" y="790"/>
                </a:cubicBezTo>
                <a:cubicBezTo>
                  <a:pt x="6154" y="836"/>
                  <a:pt x="6115" y="872"/>
                  <a:pt x="6068" y="872"/>
                </a:cubicBezTo>
                <a:cubicBezTo>
                  <a:pt x="6026" y="872"/>
                  <a:pt x="5990" y="843"/>
                  <a:pt x="5979" y="805"/>
                </a:cubicBezTo>
                <a:cubicBezTo>
                  <a:pt x="5979" y="547"/>
                  <a:pt x="5979" y="547"/>
                  <a:pt x="5979" y="547"/>
                </a:cubicBezTo>
                <a:cubicBezTo>
                  <a:pt x="5979" y="547"/>
                  <a:pt x="5979" y="547"/>
                  <a:pt x="5979" y="547"/>
                </a:cubicBezTo>
                <a:cubicBezTo>
                  <a:pt x="5979" y="496"/>
                  <a:pt x="5938" y="455"/>
                  <a:pt x="5888" y="455"/>
                </a:cubicBezTo>
                <a:cubicBezTo>
                  <a:pt x="5837" y="455"/>
                  <a:pt x="5796" y="496"/>
                  <a:pt x="5796" y="547"/>
                </a:cubicBezTo>
                <a:cubicBezTo>
                  <a:pt x="5796" y="1130"/>
                  <a:pt x="5796" y="1130"/>
                  <a:pt x="5796" y="1130"/>
                </a:cubicBezTo>
                <a:cubicBezTo>
                  <a:pt x="5793" y="1178"/>
                  <a:pt x="5753" y="1216"/>
                  <a:pt x="5704" y="1216"/>
                </a:cubicBezTo>
                <a:cubicBezTo>
                  <a:pt x="5657" y="1216"/>
                  <a:pt x="5617" y="1180"/>
                  <a:pt x="5613" y="1133"/>
                </a:cubicBezTo>
                <a:cubicBezTo>
                  <a:pt x="5613" y="1069"/>
                  <a:pt x="5613" y="1069"/>
                  <a:pt x="5613" y="1069"/>
                </a:cubicBezTo>
                <a:cubicBezTo>
                  <a:pt x="5613" y="1069"/>
                  <a:pt x="5613" y="1069"/>
                  <a:pt x="5613" y="1069"/>
                </a:cubicBezTo>
                <a:cubicBezTo>
                  <a:pt x="5613" y="1018"/>
                  <a:pt x="5572" y="977"/>
                  <a:pt x="5522" y="977"/>
                </a:cubicBezTo>
                <a:cubicBezTo>
                  <a:pt x="5471" y="977"/>
                  <a:pt x="5430" y="1018"/>
                  <a:pt x="5430" y="1069"/>
                </a:cubicBezTo>
                <a:cubicBezTo>
                  <a:pt x="5430" y="1401"/>
                  <a:pt x="5430" y="1401"/>
                  <a:pt x="5430" y="1401"/>
                </a:cubicBezTo>
                <a:cubicBezTo>
                  <a:pt x="5419" y="1440"/>
                  <a:pt x="5384" y="1468"/>
                  <a:pt x="5341" y="1468"/>
                </a:cubicBezTo>
                <a:cubicBezTo>
                  <a:pt x="5300" y="1468"/>
                  <a:pt x="5266" y="1441"/>
                  <a:pt x="5254" y="1404"/>
                </a:cubicBezTo>
                <a:cubicBezTo>
                  <a:pt x="5254" y="1285"/>
                  <a:pt x="5254" y="1285"/>
                  <a:pt x="5254" y="1285"/>
                </a:cubicBezTo>
                <a:cubicBezTo>
                  <a:pt x="5254" y="1285"/>
                  <a:pt x="5254" y="1285"/>
                  <a:pt x="5254" y="1285"/>
                </a:cubicBezTo>
                <a:cubicBezTo>
                  <a:pt x="5254" y="1234"/>
                  <a:pt x="5213" y="1193"/>
                  <a:pt x="5162" y="1193"/>
                </a:cubicBezTo>
                <a:cubicBezTo>
                  <a:pt x="5112" y="1193"/>
                  <a:pt x="5071" y="1234"/>
                  <a:pt x="5071" y="1285"/>
                </a:cubicBezTo>
                <a:cubicBezTo>
                  <a:pt x="5071" y="1387"/>
                  <a:pt x="5071" y="1387"/>
                  <a:pt x="5071" y="1387"/>
                </a:cubicBezTo>
                <a:cubicBezTo>
                  <a:pt x="5064" y="1431"/>
                  <a:pt x="5026" y="1465"/>
                  <a:pt x="4980" y="1465"/>
                </a:cubicBezTo>
                <a:cubicBezTo>
                  <a:pt x="4940" y="1465"/>
                  <a:pt x="4906" y="1439"/>
                  <a:pt x="4894" y="1404"/>
                </a:cubicBezTo>
                <a:cubicBezTo>
                  <a:pt x="4894" y="1059"/>
                  <a:pt x="4894" y="802"/>
                  <a:pt x="4894" y="711"/>
                </a:cubicBezTo>
                <a:cubicBezTo>
                  <a:pt x="4894" y="711"/>
                  <a:pt x="4894" y="711"/>
                  <a:pt x="4894" y="711"/>
                </a:cubicBezTo>
                <a:cubicBezTo>
                  <a:pt x="4894" y="661"/>
                  <a:pt x="4853" y="619"/>
                  <a:pt x="4802" y="619"/>
                </a:cubicBezTo>
                <a:cubicBezTo>
                  <a:pt x="4752" y="619"/>
                  <a:pt x="4710" y="661"/>
                  <a:pt x="4710" y="711"/>
                </a:cubicBezTo>
                <a:cubicBezTo>
                  <a:pt x="4710" y="790"/>
                  <a:pt x="4710" y="790"/>
                  <a:pt x="4710" y="790"/>
                </a:cubicBezTo>
                <a:cubicBezTo>
                  <a:pt x="4706" y="836"/>
                  <a:pt x="4667" y="872"/>
                  <a:pt x="4619" y="872"/>
                </a:cubicBezTo>
                <a:cubicBezTo>
                  <a:pt x="4577" y="872"/>
                  <a:pt x="4542" y="843"/>
                  <a:pt x="4531" y="805"/>
                </a:cubicBezTo>
                <a:cubicBezTo>
                  <a:pt x="4531" y="547"/>
                  <a:pt x="4531" y="547"/>
                  <a:pt x="4531" y="547"/>
                </a:cubicBezTo>
                <a:cubicBezTo>
                  <a:pt x="4531" y="547"/>
                  <a:pt x="4531" y="547"/>
                  <a:pt x="4531" y="547"/>
                </a:cubicBezTo>
                <a:cubicBezTo>
                  <a:pt x="4531" y="496"/>
                  <a:pt x="4490" y="455"/>
                  <a:pt x="4439" y="455"/>
                </a:cubicBezTo>
                <a:cubicBezTo>
                  <a:pt x="4389" y="455"/>
                  <a:pt x="4348" y="496"/>
                  <a:pt x="4348" y="547"/>
                </a:cubicBezTo>
                <a:cubicBezTo>
                  <a:pt x="4348" y="1130"/>
                  <a:pt x="4348" y="1130"/>
                  <a:pt x="4348" y="1130"/>
                </a:cubicBezTo>
                <a:cubicBezTo>
                  <a:pt x="4345" y="1178"/>
                  <a:pt x="4305" y="1216"/>
                  <a:pt x="4256" y="1216"/>
                </a:cubicBezTo>
                <a:cubicBezTo>
                  <a:pt x="4208" y="1216"/>
                  <a:pt x="4169" y="1180"/>
                  <a:pt x="4165" y="1133"/>
                </a:cubicBezTo>
                <a:cubicBezTo>
                  <a:pt x="4165" y="1069"/>
                  <a:pt x="4165" y="1069"/>
                  <a:pt x="4165" y="1069"/>
                </a:cubicBezTo>
                <a:cubicBezTo>
                  <a:pt x="4165" y="1069"/>
                  <a:pt x="4165" y="1069"/>
                  <a:pt x="4165" y="1069"/>
                </a:cubicBezTo>
                <a:cubicBezTo>
                  <a:pt x="4165" y="1018"/>
                  <a:pt x="4124" y="977"/>
                  <a:pt x="4073" y="977"/>
                </a:cubicBezTo>
                <a:cubicBezTo>
                  <a:pt x="4023" y="977"/>
                  <a:pt x="3982" y="1018"/>
                  <a:pt x="3982" y="1069"/>
                </a:cubicBezTo>
                <a:cubicBezTo>
                  <a:pt x="3982" y="1401"/>
                  <a:pt x="3982" y="1401"/>
                  <a:pt x="3982" y="1401"/>
                </a:cubicBezTo>
                <a:cubicBezTo>
                  <a:pt x="3971" y="1440"/>
                  <a:pt x="3936" y="1468"/>
                  <a:pt x="3893" y="1468"/>
                </a:cubicBezTo>
                <a:cubicBezTo>
                  <a:pt x="3852" y="1468"/>
                  <a:pt x="3818" y="1441"/>
                  <a:pt x="3806" y="1404"/>
                </a:cubicBezTo>
                <a:cubicBezTo>
                  <a:pt x="3806" y="1285"/>
                  <a:pt x="3806" y="1285"/>
                  <a:pt x="3806" y="1285"/>
                </a:cubicBezTo>
                <a:cubicBezTo>
                  <a:pt x="3806" y="1285"/>
                  <a:pt x="3806" y="1285"/>
                  <a:pt x="3806" y="1285"/>
                </a:cubicBezTo>
                <a:cubicBezTo>
                  <a:pt x="3806" y="1234"/>
                  <a:pt x="3765" y="1193"/>
                  <a:pt x="3714" y="1193"/>
                </a:cubicBezTo>
                <a:cubicBezTo>
                  <a:pt x="3664" y="1193"/>
                  <a:pt x="3623" y="1234"/>
                  <a:pt x="3623" y="1285"/>
                </a:cubicBezTo>
                <a:cubicBezTo>
                  <a:pt x="3623" y="1387"/>
                  <a:pt x="3623" y="1387"/>
                  <a:pt x="3623" y="1387"/>
                </a:cubicBezTo>
                <a:cubicBezTo>
                  <a:pt x="3616" y="1431"/>
                  <a:pt x="3578" y="1465"/>
                  <a:pt x="3532" y="1465"/>
                </a:cubicBezTo>
                <a:cubicBezTo>
                  <a:pt x="3481" y="1465"/>
                  <a:pt x="3440" y="1424"/>
                  <a:pt x="3440" y="1373"/>
                </a:cubicBezTo>
                <a:cubicBezTo>
                  <a:pt x="3440" y="802"/>
                  <a:pt x="3440" y="802"/>
                  <a:pt x="3440" y="802"/>
                </a:cubicBezTo>
                <a:cubicBezTo>
                  <a:pt x="3440" y="802"/>
                  <a:pt x="3440" y="802"/>
                  <a:pt x="3440" y="802"/>
                </a:cubicBezTo>
                <a:cubicBezTo>
                  <a:pt x="3440" y="751"/>
                  <a:pt x="3399" y="710"/>
                  <a:pt x="3349" y="710"/>
                </a:cubicBezTo>
                <a:cubicBezTo>
                  <a:pt x="3298" y="710"/>
                  <a:pt x="3257" y="751"/>
                  <a:pt x="3257" y="802"/>
                </a:cubicBezTo>
                <a:cubicBezTo>
                  <a:pt x="3257" y="1638"/>
                  <a:pt x="3257" y="1638"/>
                  <a:pt x="3257" y="1638"/>
                </a:cubicBezTo>
                <a:cubicBezTo>
                  <a:pt x="3244" y="1672"/>
                  <a:pt x="3210" y="1697"/>
                  <a:pt x="3171" y="1697"/>
                </a:cubicBezTo>
                <a:cubicBezTo>
                  <a:pt x="3123" y="1697"/>
                  <a:pt x="3084" y="1661"/>
                  <a:pt x="3080" y="1614"/>
                </a:cubicBezTo>
                <a:cubicBezTo>
                  <a:pt x="3080" y="1146"/>
                  <a:pt x="3080" y="1146"/>
                  <a:pt x="3080" y="1146"/>
                </a:cubicBezTo>
                <a:cubicBezTo>
                  <a:pt x="3080" y="1146"/>
                  <a:pt x="3080" y="1146"/>
                  <a:pt x="3080" y="1146"/>
                </a:cubicBezTo>
                <a:cubicBezTo>
                  <a:pt x="3080" y="1095"/>
                  <a:pt x="3039" y="1054"/>
                  <a:pt x="2988" y="1054"/>
                </a:cubicBezTo>
                <a:cubicBezTo>
                  <a:pt x="2937" y="1054"/>
                  <a:pt x="2896" y="1095"/>
                  <a:pt x="2896" y="1146"/>
                </a:cubicBezTo>
                <a:cubicBezTo>
                  <a:pt x="2896" y="1268"/>
                  <a:pt x="2896" y="1268"/>
                  <a:pt x="2896" y="1268"/>
                </a:cubicBezTo>
                <a:cubicBezTo>
                  <a:pt x="2892" y="1315"/>
                  <a:pt x="2853" y="1351"/>
                  <a:pt x="2805" y="1351"/>
                </a:cubicBezTo>
                <a:cubicBezTo>
                  <a:pt x="2757" y="1351"/>
                  <a:pt x="2718" y="1315"/>
                  <a:pt x="2714" y="1268"/>
                </a:cubicBezTo>
                <a:cubicBezTo>
                  <a:pt x="2714" y="990"/>
                  <a:pt x="2714" y="990"/>
                  <a:pt x="2714" y="990"/>
                </a:cubicBezTo>
                <a:cubicBezTo>
                  <a:pt x="2714" y="990"/>
                  <a:pt x="2714" y="990"/>
                  <a:pt x="2714" y="990"/>
                </a:cubicBezTo>
                <a:cubicBezTo>
                  <a:pt x="2714" y="939"/>
                  <a:pt x="2673" y="898"/>
                  <a:pt x="2622" y="898"/>
                </a:cubicBezTo>
                <a:cubicBezTo>
                  <a:pt x="2572" y="898"/>
                  <a:pt x="2530" y="939"/>
                  <a:pt x="2530" y="990"/>
                </a:cubicBezTo>
                <a:cubicBezTo>
                  <a:pt x="2530" y="1336"/>
                  <a:pt x="2530" y="1336"/>
                  <a:pt x="2530" y="1336"/>
                </a:cubicBezTo>
                <a:cubicBezTo>
                  <a:pt x="2522" y="1379"/>
                  <a:pt x="2485" y="1410"/>
                  <a:pt x="2441" y="1410"/>
                </a:cubicBezTo>
                <a:cubicBezTo>
                  <a:pt x="2395" y="1410"/>
                  <a:pt x="2357" y="1377"/>
                  <a:pt x="2350" y="1333"/>
                </a:cubicBezTo>
                <a:cubicBezTo>
                  <a:pt x="2350" y="1203"/>
                  <a:pt x="2350" y="1203"/>
                  <a:pt x="2350" y="1203"/>
                </a:cubicBezTo>
                <a:cubicBezTo>
                  <a:pt x="2350" y="1202"/>
                  <a:pt x="2350" y="1202"/>
                  <a:pt x="2350" y="1202"/>
                </a:cubicBezTo>
                <a:cubicBezTo>
                  <a:pt x="2350" y="1152"/>
                  <a:pt x="2309" y="1111"/>
                  <a:pt x="2258" y="1111"/>
                </a:cubicBezTo>
                <a:cubicBezTo>
                  <a:pt x="2208" y="1111"/>
                  <a:pt x="2167" y="1152"/>
                  <a:pt x="2167" y="1202"/>
                </a:cubicBezTo>
                <a:cubicBezTo>
                  <a:pt x="2167" y="1392"/>
                  <a:pt x="2167" y="1392"/>
                  <a:pt x="2167" y="1392"/>
                </a:cubicBezTo>
                <a:cubicBezTo>
                  <a:pt x="2153" y="1426"/>
                  <a:pt x="2120" y="1450"/>
                  <a:pt x="2082" y="1450"/>
                </a:cubicBezTo>
                <a:cubicBezTo>
                  <a:pt x="2042" y="1450"/>
                  <a:pt x="2008" y="1425"/>
                  <a:pt x="1995" y="1389"/>
                </a:cubicBezTo>
                <a:cubicBezTo>
                  <a:pt x="1995" y="1066"/>
                  <a:pt x="1995" y="1066"/>
                  <a:pt x="1995" y="1066"/>
                </a:cubicBezTo>
                <a:cubicBezTo>
                  <a:pt x="1995" y="1066"/>
                  <a:pt x="1995" y="1066"/>
                  <a:pt x="1995" y="1066"/>
                </a:cubicBezTo>
                <a:cubicBezTo>
                  <a:pt x="1995" y="1015"/>
                  <a:pt x="1954" y="974"/>
                  <a:pt x="1904" y="974"/>
                </a:cubicBezTo>
                <a:cubicBezTo>
                  <a:pt x="1853" y="974"/>
                  <a:pt x="1812" y="1015"/>
                  <a:pt x="1812" y="1066"/>
                </a:cubicBezTo>
                <a:cubicBezTo>
                  <a:pt x="1812" y="1211"/>
                  <a:pt x="1812" y="1211"/>
                  <a:pt x="1812" y="1211"/>
                </a:cubicBezTo>
                <a:cubicBezTo>
                  <a:pt x="1806" y="1257"/>
                  <a:pt x="1768" y="1292"/>
                  <a:pt x="1721" y="1292"/>
                </a:cubicBezTo>
                <a:cubicBezTo>
                  <a:pt x="1679" y="1292"/>
                  <a:pt x="1643" y="1264"/>
                  <a:pt x="1633" y="1225"/>
                </a:cubicBezTo>
                <a:cubicBezTo>
                  <a:pt x="1633" y="711"/>
                  <a:pt x="1633" y="711"/>
                  <a:pt x="1633" y="711"/>
                </a:cubicBezTo>
                <a:cubicBezTo>
                  <a:pt x="1633" y="711"/>
                  <a:pt x="1633" y="711"/>
                  <a:pt x="1633" y="711"/>
                </a:cubicBezTo>
                <a:cubicBezTo>
                  <a:pt x="1633" y="661"/>
                  <a:pt x="1592" y="619"/>
                  <a:pt x="1541" y="619"/>
                </a:cubicBezTo>
                <a:cubicBezTo>
                  <a:pt x="1490" y="619"/>
                  <a:pt x="1449" y="661"/>
                  <a:pt x="1449" y="711"/>
                </a:cubicBezTo>
                <a:cubicBezTo>
                  <a:pt x="1449" y="790"/>
                  <a:pt x="1449" y="790"/>
                  <a:pt x="1449" y="790"/>
                </a:cubicBezTo>
                <a:cubicBezTo>
                  <a:pt x="1444" y="836"/>
                  <a:pt x="1405" y="872"/>
                  <a:pt x="1358" y="872"/>
                </a:cubicBezTo>
                <a:cubicBezTo>
                  <a:pt x="1316" y="872"/>
                  <a:pt x="1281" y="843"/>
                  <a:pt x="1270" y="805"/>
                </a:cubicBezTo>
                <a:cubicBezTo>
                  <a:pt x="1270" y="547"/>
                  <a:pt x="1270" y="547"/>
                  <a:pt x="1270" y="547"/>
                </a:cubicBezTo>
                <a:cubicBezTo>
                  <a:pt x="1270" y="547"/>
                  <a:pt x="1270" y="547"/>
                  <a:pt x="1270" y="547"/>
                </a:cubicBezTo>
                <a:cubicBezTo>
                  <a:pt x="1270" y="496"/>
                  <a:pt x="1229" y="455"/>
                  <a:pt x="1178" y="455"/>
                </a:cubicBezTo>
                <a:cubicBezTo>
                  <a:pt x="1128" y="455"/>
                  <a:pt x="1087" y="496"/>
                  <a:pt x="1087" y="547"/>
                </a:cubicBezTo>
                <a:cubicBezTo>
                  <a:pt x="1087" y="1130"/>
                  <a:pt x="1087" y="1130"/>
                  <a:pt x="1087" y="1130"/>
                </a:cubicBezTo>
                <a:cubicBezTo>
                  <a:pt x="1084" y="1178"/>
                  <a:pt x="1044" y="1216"/>
                  <a:pt x="995" y="1216"/>
                </a:cubicBezTo>
                <a:cubicBezTo>
                  <a:pt x="947" y="1216"/>
                  <a:pt x="908" y="1180"/>
                  <a:pt x="904" y="1133"/>
                </a:cubicBezTo>
                <a:cubicBezTo>
                  <a:pt x="904" y="1069"/>
                  <a:pt x="904" y="1069"/>
                  <a:pt x="904" y="1069"/>
                </a:cubicBezTo>
                <a:cubicBezTo>
                  <a:pt x="904" y="1069"/>
                  <a:pt x="904" y="1069"/>
                  <a:pt x="904" y="1069"/>
                </a:cubicBezTo>
                <a:cubicBezTo>
                  <a:pt x="904" y="1018"/>
                  <a:pt x="863" y="977"/>
                  <a:pt x="812" y="977"/>
                </a:cubicBezTo>
                <a:cubicBezTo>
                  <a:pt x="762" y="977"/>
                  <a:pt x="721" y="1018"/>
                  <a:pt x="721" y="1069"/>
                </a:cubicBezTo>
                <a:cubicBezTo>
                  <a:pt x="721" y="1401"/>
                  <a:pt x="721" y="1401"/>
                  <a:pt x="721" y="1401"/>
                </a:cubicBezTo>
                <a:cubicBezTo>
                  <a:pt x="710" y="1440"/>
                  <a:pt x="674" y="1468"/>
                  <a:pt x="632" y="1468"/>
                </a:cubicBezTo>
                <a:cubicBezTo>
                  <a:pt x="591" y="1468"/>
                  <a:pt x="556" y="1441"/>
                  <a:pt x="545" y="1404"/>
                </a:cubicBezTo>
                <a:cubicBezTo>
                  <a:pt x="545" y="1285"/>
                  <a:pt x="545" y="1285"/>
                  <a:pt x="545" y="1285"/>
                </a:cubicBezTo>
                <a:cubicBezTo>
                  <a:pt x="545" y="1285"/>
                  <a:pt x="545" y="1285"/>
                  <a:pt x="545" y="1285"/>
                </a:cubicBezTo>
                <a:cubicBezTo>
                  <a:pt x="545" y="1234"/>
                  <a:pt x="504" y="1193"/>
                  <a:pt x="453" y="1193"/>
                </a:cubicBezTo>
                <a:cubicBezTo>
                  <a:pt x="402" y="1193"/>
                  <a:pt x="361" y="1234"/>
                  <a:pt x="361" y="1285"/>
                </a:cubicBezTo>
                <a:cubicBezTo>
                  <a:pt x="361" y="1387"/>
                  <a:pt x="361" y="1387"/>
                  <a:pt x="361" y="1387"/>
                </a:cubicBezTo>
                <a:cubicBezTo>
                  <a:pt x="355" y="1431"/>
                  <a:pt x="317" y="1465"/>
                  <a:pt x="271" y="1465"/>
                </a:cubicBezTo>
                <a:cubicBezTo>
                  <a:pt x="220" y="1465"/>
                  <a:pt x="179" y="1424"/>
                  <a:pt x="179" y="1373"/>
                </a:cubicBezTo>
                <a:cubicBezTo>
                  <a:pt x="179" y="802"/>
                  <a:pt x="179" y="802"/>
                  <a:pt x="179" y="802"/>
                </a:cubicBezTo>
                <a:cubicBezTo>
                  <a:pt x="179" y="802"/>
                  <a:pt x="179" y="802"/>
                  <a:pt x="179" y="802"/>
                </a:cubicBezTo>
                <a:cubicBezTo>
                  <a:pt x="179" y="751"/>
                  <a:pt x="138" y="710"/>
                  <a:pt x="87" y="710"/>
                </a:cubicBezTo>
                <a:cubicBezTo>
                  <a:pt x="49" y="710"/>
                  <a:pt x="17" y="733"/>
                  <a:pt x="3" y="766"/>
                </a:cubicBezTo>
                <a:cubicBezTo>
                  <a:pt x="0" y="2976"/>
                  <a:pt x="0" y="2976"/>
                  <a:pt x="0" y="2976"/>
                </a:cubicBezTo>
                <a:cubicBezTo>
                  <a:pt x="9603" y="2976"/>
                  <a:pt x="9603" y="2976"/>
                  <a:pt x="9603" y="2976"/>
                </a:cubicBezTo>
                <a:cubicBezTo>
                  <a:pt x="9603" y="1976"/>
                  <a:pt x="9603" y="916"/>
                  <a:pt x="9603" y="711"/>
                </a:cubicBezTo>
                <a:cubicBezTo>
                  <a:pt x="9603" y="711"/>
                  <a:pt x="9603" y="711"/>
                  <a:pt x="9603" y="711"/>
                </a:cubicBezTo>
                <a:cubicBezTo>
                  <a:pt x="9603" y="661"/>
                  <a:pt x="9562" y="619"/>
                  <a:pt x="9512" y="619"/>
                </a:cubicBezTo>
                <a:cubicBezTo>
                  <a:pt x="9461" y="619"/>
                  <a:pt x="9420" y="661"/>
                  <a:pt x="9420" y="711"/>
                </a:cubicBezTo>
                <a:cubicBezTo>
                  <a:pt x="9420" y="790"/>
                  <a:pt x="9420" y="790"/>
                  <a:pt x="9420" y="790"/>
                </a:cubicBezTo>
                <a:cubicBezTo>
                  <a:pt x="9415" y="836"/>
                  <a:pt x="9376" y="872"/>
                  <a:pt x="9329" y="872"/>
                </a:cubicBezTo>
                <a:cubicBezTo>
                  <a:pt x="9287" y="872"/>
                  <a:pt x="9251" y="843"/>
                  <a:pt x="9240" y="805"/>
                </a:cubicBezTo>
                <a:cubicBezTo>
                  <a:pt x="9240" y="547"/>
                  <a:pt x="9240" y="547"/>
                  <a:pt x="9240" y="547"/>
                </a:cubicBezTo>
                <a:cubicBezTo>
                  <a:pt x="9240" y="547"/>
                  <a:pt x="9240" y="547"/>
                  <a:pt x="9240" y="547"/>
                </a:cubicBezTo>
                <a:cubicBezTo>
                  <a:pt x="9240" y="496"/>
                  <a:pt x="9199" y="455"/>
                  <a:pt x="9149" y="455"/>
                </a:cubicBezTo>
                <a:cubicBezTo>
                  <a:pt x="9098" y="455"/>
                  <a:pt x="9057" y="496"/>
                  <a:pt x="9057" y="547"/>
                </a:cubicBezTo>
                <a:cubicBezTo>
                  <a:pt x="9057" y="1130"/>
                  <a:pt x="9057" y="1130"/>
                  <a:pt x="9057" y="1130"/>
                </a:cubicBezTo>
                <a:cubicBezTo>
                  <a:pt x="9054" y="1178"/>
                  <a:pt x="9014" y="1216"/>
                  <a:pt x="8966" y="1216"/>
                </a:cubicBezTo>
                <a:cubicBezTo>
                  <a:pt x="8918" y="1216"/>
                  <a:pt x="8879" y="1180"/>
                  <a:pt x="8874" y="1133"/>
                </a:cubicBezTo>
                <a:cubicBezTo>
                  <a:pt x="8874" y="1069"/>
                  <a:pt x="8874" y="1069"/>
                  <a:pt x="8874" y="1069"/>
                </a:cubicBezTo>
                <a:cubicBezTo>
                  <a:pt x="8874" y="1069"/>
                  <a:pt x="8874" y="1069"/>
                  <a:pt x="8874" y="1069"/>
                </a:cubicBezTo>
                <a:cubicBezTo>
                  <a:pt x="8874" y="1018"/>
                  <a:pt x="8833" y="977"/>
                  <a:pt x="8783" y="977"/>
                </a:cubicBezTo>
                <a:cubicBezTo>
                  <a:pt x="8732" y="977"/>
                  <a:pt x="8691" y="1018"/>
                  <a:pt x="8691" y="1069"/>
                </a:cubicBezTo>
                <a:cubicBezTo>
                  <a:pt x="8691" y="1401"/>
                  <a:pt x="8691" y="1401"/>
                  <a:pt x="8691" y="1401"/>
                </a:cubicBezTo>
                <a:cubicBezTo>
                  <a:pt x="8680" y="1440"/>
                  <a:pt x="8645" y="1468"/>
                  <a:pt x="8603" y="1468"/>
                </a:cubicBezTo>
                <a:cubicBezTo>
                  <a:pt x="8562" y="1468"/>
                  <a:pt x="8527" y="1441"/>
                  <a:pt x="8515" y="1404"/>
                </a:cubicBezTo>
                <a:cubicBezTo>
                  <a:pt x="8515" y="1285"/>
                  <a:pt x="8515" y="1285"/>
                  <a:pt x="8515" y="1285"/>
                </a:cubicBezTo>
                <a:cubicBezTo>
                  <a:pt x="8515" y="1285"/>
                  <a:pt x="8515" y="1285"/>
                  <a:pt x="8515" y="1285"/>
                </a:cubicBezTo>
                <a:cubicBezTo>
                  <a:pt x="8515" y="1234"/>
                  <a:pt x="8474" y="1193"/>
                  <a:pt x="8424" y="1193"/>
                </a:cubicBezTo>
                <a:cubicBezTo>
                  <a:pt x="8373" y="1193"/>
                  <a:pt x="8332" y="1234"/>
                  <a:pt x="8332" y="1285"/>
                </a:cubicBezTo>
                <a:cubicBezTo>
                  <a:pt x="8332" y="1387"/>
                  <a:pt x="8332" y="1387"/>
                  <a:pt x="8332" y="1387"/>
                </a:cubicBezTo>
                <a:cubicBezTo>
                  <a:pt x="8325" y="1431"/>
                  <a:pt x="8287" y="1465"/>
                  <a:pt x="8241" y="1465"/>
                </a:cubicBezTo>
                <a:cubicBezTo>
                  <a:pt x="8191" y="1465"/>
                  <a:pt x="8150" y="1424"/>
                  <a:pt x="8150" y="1373"/>
                </a:cubicBezTo>
                <a:cubicBezTo>
                  <a:pt x="8150" y="802"/>
                  <a:pt x="8150" y="802"/>
                  <a:pt x="8150" y="802"/>
                </a:cubicBezTo>
                <a:cubicBezTo>
                  <a:pt x="8150" y="802"/>
                  <a:pt x="8150" y="802"/>
                  <a:pt x="8150" y="802"/>
                </a:cubicBezTo>
                <a:cubicBezTo>
                  <a:pt x="8150" y="751"/>
                  <a:pt x="8109" y="710"/>
                  <a:pt x="8058" y="710"/>
                </a:cubicBezTo>
                <a:cubicBezTo>
                  <a:pt x="8007" y="710"/>
                  <a:pt x="7966" y="751"/>
                  <a:pt x="7966" y="802"/>
                </a:cubicBezTo>
                <a:cubicBezTo>
                  <a:pt x="7966" y="1638"/>
                  <a:pt x="7966" y="1638"/>
                  <a:pt x="7966" y="1638"/>
                </a:cubicBezTo>
                <a:cubicBezTo>
                  <a:pt x="7953" y="1672"/>
                  <a:pt x="7920" y="1697"/>
                  <a:pt x="7880" y="1697"/>
                </a:cubicBezTo>
                <a:cubicBezTo>
                  <a:pt x="7833" y="1697"/>
                  <a:pt x="7793" y="1661"/>
                  <a:pt x="7789" y="1614"/>
                </a:cubicBezTo>
                <a:cubicBezTo>
                  <a:pt x="7789" y="1146"/>
                  <a:pt x="7789" y="1146"/>
                  <a:pt x="7789" y="1146"/>
                </a:cubicBezTo>
                <a:cubicBezTo>
                  <a:pt x="7789" y="1146"/>
                  <a:pt x="7789" y="1146"/>
                  <a:pt x="7789" y="1146"/>
                </a:cubicBezTo>
                <a:cubicBezTo>
                  <a:pt x="7789" y="1095"/>
                  <a:pt x="7748" y="1054"/>
                  <a:pt x="7697" y="1054"/>
                </a:cubicBezTo>
                <a:cubicBezTo>
                  <a:pt x="7647" y="1054"/>
                  <a:pt x="7606" y="1095"/>
                  <a:pt x="7606" y="1146"/>
                </a:cubicBezTo>
                <a:cubicBezTo>
                  <a:pt x="7606" y="1268"/>
                  <a:pt x="7606" y="1268"/>
                  <a:pt x="7606" y="1268"/>
                </a:cubicBezTo>
                <a:cubicBezTo>
                  <a:pt x="7602" y="1315"/>
                  <a:pt x="7562" y="1351"/>
                  <a:pt x="7514" y="1351"/>
                </a:cubicBezTo>
                <a:cubicBezTo>
                  <a:pt x="7467" y="1351"/>
                  <a:pt x="7427" y="1315"/>
                  <a:pt x="7423" y="1268"/>
                </a:cubicBezTo>
                <a:cubicBezTo>
                  <a:pt x="7423" y="990"/>
                  <a:pt x="7423" y="990"/>
                  <a:pt x="7423" y="990"/>
                </a:cubicBezTo>
                <a:cubicBezTo>
                  <a:pt x="7423" y="990"/>
                  <a:pt x="7423" y="990"/>
                  <a:pt x="7423" y="990"/>
                </a:cubicBezTo>
                <a:cubicBezTo>
                  <a:pt x="7423" y="939"/>
                  <a:pt x="7382" y="898"/>
                  <a:pt x="7331" y="898"/>
                </a:cubicBezTo>
                <a:cubicBezTo>
                  <a:pt x="7281" y="898"/>
                  <a:pt x="7240" y="939"/>
                  <a:pt x="7240" y="990"/>
                </a:cubicBezTo>
                <a:cubicBezTo>
                  <a:pt x="7240" y="1336"/>
                  <a:pt x="7240" y="1336"/>
                  <a:pt x="7240" y="1336"/>
                </a:cubicBezTo>
                <a:cubicBezTo>
                  <a:pt x="7231" y="1379"/>
                  <a:pt x="7194" y="1410"/>
                  <a:pt x="7150" y="1410"/>
                </a:cubicBezTo>
                <a:cubicBezTo>
                  <a:pt x="7104" y="1410"/>
                  <a:pt x="7066" y="1377"/>
                  <a:pt x="7059" y="1333"/>
                </a:cubicBezTo>
                <a:cubicBezTo>
                  <a:pt x="7059" y="1203"/>
                  <a:pt x="7059" y="1203"/>
                  <a:pt x="7059" y="1203"/>
                </a:cubicBezTo>
                <a:cubicBezTo>
                  <a:pt x="7059" y="1202"/>
                  <a:pt x="7059" y="1202"/>
                  <a:pt x="7059" y="1202"/>
                </a:cubicBezTo>
                <a:cubicBezTo>
                  <a:pt x="7059" y="1152"/>
                  <a:pt x="7018" y="1111"/>
                  <a:pt x="6968" y="1111"/>
                </a:cubicBezTo>
                <a:cubicBezTo>
                  <a:pt x="6917" y="1111"/>
                  <a:pt x="6876" y="1152"/>
                  <a:pt x="6876" y="1202"/>
                </a:cubicBezTo>
                <a:cubicBezTo>
                  <a:pt x="6876" y="1392"/>
                  <a:pt x="6876" y="1392"/>
                  <a:pt x="6876" y="1392"/>
                </a:cubicBezTo>
                <a:close/>
                <a:moveTo>
                  <a:pt x="5068" y="1649"/>
                </a:moveTo>
                <a:cubicBezTo>
                  <a:pt x="5068" y="2072"/>
                  <a:pt x="5068" y="2072"/>
                  <a:pt x="5068" y="2072"/>
                </a:cubicBezTo>
                <a:cubicBezTo>
                  <a:pt x="5068" y="2072"/>
                  <a:pt x="5068" y="2072"/>
                  <a:pt x="5068" y="2072"/>
                </a:cubicBezTo>
                <a:cubicBezTo>
                  <a:pt x="5068" y="2123"/>
                  <a:pt x="5027" y="2165"/>
                  <a:pt x="4976" y="2165"/>
                </a:cubicBezTo>
                <a:cubicBezTo>
                  <a:pt x="4940" y="2165"/>
                  <a:pt x="4908" y="2143"/>
                  <a:pt x="4893" y="2113"/>
                </a:cubicBezTo>
                <a:cubicBezTo>
                  <a:pt x="4894" y="1608"/>
                  <a:pt x="4894" y="1608"/>
                  <a:pt x="4894" y="1608"/>
                </a:cubicBezTo>
                <a:cubicBezTo>
                  <a:pt x="4909" y="1578"/>
                  <a:pt x="4940" y="1557"/>
                  <a:pt x="4976" y="1557"/>
                </a:cubicBezTo>
                <a:cubicBezTo>
                  <a:pt x="5027" y="1557"/>
                  <a:pt x="5068" y="1598"/>
                  <a:pt x="5068" y="1649"/>
                </a:cubicBezTo>
                <a:cubicBezTo>
                  <a:pt x="5068" y="1649"/>
                  <a:pt x="5068" y="1649"/>
                  <a:pt x="5068" y="1649"/>
                </a:cubicBezTo>
                <a:close/>
                <a:moveTo>
                  <a:pt x="4982" y="2275"/>
                </a:moveTo>
                <a:cubicBezTo>
                  <a:pt x="5033" y="2275"/>
                  <a:pt x="5074" y="2316"/>
                  <a:pt x="5074" y="2367"/>
                </a:cubicBezTo>
                <a:cubicBezTo>
                  <a:pt x="5074" y="2418"/>
                  <a:pt x="5033" y="2459"/>
                  <a:pt x="4982" y="2459"/>
                </a:cubicBezTo>
                <a:cubicBezTo>
                  <a:pt x="4940" y="2459"/>
                  <a:pt x="4904" y="2430"/>
                  <a:pt x="4893" y="2392"/>
                </a:cubicBezTo>
                <a:cubicBezTo>
                  <a:pt x="4893" y="2342"/>
                  <a:pt x="4893" y="2342"/>
                  <a:pt x="4893" y="2342"/>
                </a:cubicBezTo>
                <a:cubicBezTo>
                  <a:pt x="4904" y="2303"/>
                  <a:pt x="4940" y="2275"/>
                  <a:pt x="4982" y="2275"/>
                </a:cubicBezTo>
                <a:close/>
                <a:moveTo>
                  <a:pt x="5715" y="1306"/>
                </a:moveTo>
                <a:cubicBezTo>
                  <a:pt x="5766" y="1306"/>
                  <a:pt x="5807" y="1347"/>
                  <a:pt x="5807" y="1398"/>
                </a:cubicBezTo>
                <a:cubicBezTo>
                  <a:pt x="5807" y="1448"/>
                  <a:pt x="5766" y="1490"/>
                  <a:pt x="5715" y="1490"/>
                </a:cubicBezTo>
                <a:cubicBezTo>
                  <a:pt x="5665" y="1490"/>
                  <a:pt x="5623" y="1448"/>
                  <a:pt x="5623" y="1398"/>
                </a:cubicBezTo>
                <a:cubicBezTo>
                  <a:pt x="5623" y="1347"/>
                  <a:pt x="5665" y="1306"/>
                  <a:pt x="5715" y="1306"/>
                </a:cubicBezTo>
                <a:close/>
                <a:moveTo>
                  <a:pt x="5807" y="1664"/>
                </a:moveTo>
                <a:cubicBezTo>
                  <a:pt x="5807" y="1902"/>
                  <a:pt x="5807" y="1902"/>
                  <a:pt x="5807" y="1902"/>
                </a:cubicBezTo>
                <a:cubicBezTo>
                  <a:pt x="5807" y="1953"/>
                  <a:pt x="5766" y="1994"/>
                  <a:pt x="5715" y="1994"/>
                </a:cubicBezTo>
                <a:cubicBezTo>
                  <a:pt x="5665" y="1994"/>
                  <a:pt x="5623" y="1953"/>
                  <a:pt x="5623" y="1902"/>
                </a:cubicBezTo>
                <a:cubicBezTo>
                  <a:pt x="5623" y="1902"/>
                  <a:pt x="5623" y="1902"/>
                  <a:pt x="5623" y="1902"/>
                </a:cubicBezTo>
                <a:cubicBezTo>
                  <a:pt x="5623" y="1664"/>
                  <a:pt x="5623" y="1664"/>
                  <a:pt x="5623" y="1664"/>
                </a:cubicBezTo>
                <a:cubicBezTo>
                  <a:pt x="5623" y="1664"/>
                  <a:pt x="5623" y="1664"/>
                  <a:pt x="5623" y="1664"/>
                </a:cubicBezTo>
                <a:cubicBezTo>
                  <a:pt x="5623" y="1613"/>
                  <a:pt x="5665" y="1572"/>
                  <a:pt x="5715" y="1572"/>
                </a:cubicBezTo>
                <a:cubicBezTo>
                  <a:pt x="5766" y="1572"/>
                  <a:pt x="5807" y="1613"/>
                  <a:pt x="5807" y="1664"/>
                </a:cubicBezTo>
                <a:close/>
                <a:moveTo>
                  <a:pt x="6060" y="966"/>
                </a:moveTo>
                <a:cubicBezTo>
                  <a:pt x="6111" y="966"/>
                  <a:pt x="6152" y="1007"/>
                  <a:pt x="6152" y="1058"/>
                </a:cubicBezTo>
                <a:cubicBezTo>
                  <a:pt x="6152" y="1109"/>
                  <a:pt x="6111" y="1150"/>
                  <a:pt x="6060" y="1150"/>
                </a:cubicBezTo>
                <a:cubicBezTo>
                  <a:pt x="6010" y="1150"/>
                  <a:pt x="5968" y="1109"/>
                  <a:pt x="5968" y="1058"/>
                </a:cubicBezTo>
                <a:cubicBezTo>
                  <a:pt x="5968" y="1007"/>
                  <a:pt x="6010" y="966"/>
                  <a:pt x="6060" y="966"/>
                </a:cubicBezTo>
                <a:close/>
                <a:moveTo>
                  <a:pt x="6521" y="1474"/>
                </a:moveTo>
                <a:cubicBezTo>
                  <a:pt x="6521" y="1712"/>
                  <a:pt x="6521" y="1712"/>
                  <a:pt x="6521" y="1712"/>
                </a:cubicBezTo>
                <a:cubicBezTo>
                  <a:pt x="6521" y="1763"/>
                  <a:pt x="6479" y="1805"/>
                  <a:pt x="6429" y="1805"/>
                </a:cubicBezTo>
                <a:cubicBezTo>
                  <a:pt x="6378" y="1805"/>
                  <a:pt x="6337" y="1763"/>
                  <a:pt x="6337" y="1712"/>
                </a:cubicBezTo>
                <a:cubicBezTo>
                  <a:pt x="6337" y="1712"/>
                  <a:pt x="6337" y="1712"/>
                  <a:pt x="6337" y="1712"/>
                </a:cubicBezTo>
                <a:cubicBezTo>
                  <a:pt x="6337" y="1474"/>
                  <a:pt x="6337" y="1474"/>
                  <a:pt x="6337" y="1474"/>
                </a:cubicBezTo>
                <a:cubicBezTo>
                  <a:pt x="6337" y="1474"/>
                  <a:pt x="6337" y="1474"/>
                  <a:pt x="6337" y="1474"/>
                </a:cubicBezTo>
                <a:cubicBezTo>
                  <a:pt x="6337" y="1423"/>
                  <a:pt x="6378" y="1382"/>
                  <a:pt x="6429" y="1382"/>
                </a:cubicBezTo>
                <a:cubicBezTo>
                  <a:pt x="6479" y="1382"/>
                  <a:pt x="6521" y="1423"/>
                  <a:pt x="6521" y="1474"/>
                </a:cubicBezTo>
                <a:close/>
                <a:moveTo>
                  <a:pt x="6429" y="1881"/>
                </a:moveTo>
                <a:cubicBezTo>
                  <a:pt x="6479" y="1881"/>
                  <a:pt x="6521" y="1922"/>
                  <a:pt x="6521" y="1973"/>
                </a:cubicBezTo>
                <a:cubicBezTo>
                  <a:pt x="6521" y="2024"/>
                  <a:pt x="6479" y="2065"/>
                  <a:pt x="6429" y="2065"/>
                </a:cubicBezTo>
                <a:cubicBezTo>
                  <a:pt x="6378" y="2065"/>
                  <a:pt x="6337" y="2024"/>
                  <a:pt x="6337" y="1973"/>
                </a:cubicBezTo>
                <a:cubicBezTo>
                  <a:pt x="6337" y="1922"/>
                  <a:pt x="6378" y="1881"/>
                  <a:pt x="6429" y="1881"/>
                </a:cubicBezTo>
                <a:close/>
                <a:moveTo>
                  <a:pt x="7150" y="1487"/>
                </a:moveTo>
                <a:cubicBezTo>
                  <a:pt x="7201" y="1487"/>
                  <a:pt x="7242" y="1528"/>
                  <a:pt x="7242" y="1579"/>
                </a:cubicBezTo>
                <a:cubicBezTo>
                  <a:pt x="7242" y="1630"/>
                  <a:pt x="7201" y="1671"/>
                  <a:pt x="7150" y="1671"/>
                </a:cubicBezTo>
                <a:cubicBezTo>
                  <a:pt x="7100" y="1671"/>
                  <a:pt x="7058" y="1630"/>
                  <a:pt x="7058" y="1579"/>
                </a:cubicBezTo>
                <a:cubicBezTo>
                  <a:pt x="7058" y="1528"/>
                  <a:pt x="7100" y="1487"/>
                  <a:pt x="7150" y="1487"/>
                </a:cubicBezTo>
                <a:close/>
                <a:moveTo>
                  <a:pt x="7596" y="1520"/>
                </a:moveTo>
                <a:cubicBezTo>
                  <a:pt x="7596" y="1759"/>
                  <a:pt x="7596" y="1759"/>
                  <a:pt x="7596" y="1759"/>
                </a:cubicBezTo>
                <a:cubicBezTo>
                  <a:pt x="7596" y="1809"/>
                  <a:pt x="7555" y="1851"/>
                  <a:pt x="7504" y="1851"/>
                </a:cubicBezTo>
                <a:cubicBezTo>
                  <a:pt x="7453" y="1851"/>
                  <a:pt x="7412" y="1809"/>
                  <a:pt x="7412" y="1758"/>
                </a:cubicBezTo>
                <a:cubicBezTo>
                  <a:pt x="7412" y="1758"/>
                  <a:pt x="7412" y="1758"/>
                  <a:pt x="7412" y="1758"/>
                </a:cubicBezTo>
                <a:cubicBezTo>
                  <a:pt x="7412" y="1520"/>
                  <a:pt x="7412" y="1520"/>
                  <a:pt x="7412" y="1520"/>
                </a:cubicBezTo>
                <a:cubicBezTo>
                  <a:pt x="7412" y="1520"/>
                  <a:pt x="7412" y="1520"/>
                  <a:pt x="7412" y="1520"/>
                </a:cubicBezTo>
                <a:cubicBezTo>
                  <a:pt x="7412" y="1469"/>
                  <a:pt x="7453" y="1428"/>
                  <a:pt x="7504" y="1428"/>
                </a:cubicBezTo>
                <a:cubicBezTo>
                  <a:pt x="7555" y="1428"/>
                  <a:pt x="7596" y="1469"/>
                  <a:pt x="7596" y="1520"/>
                </a:cubicBezTo>
                <a:close/>
                <a:moveTo>
                  <a:pt x="8243" y="2275"/>
                </a:moveTo>
                <a:cubicBezTo>
                  <a:pt x="8294" y="2275"/>
                  <a:pt x="8335" y="2316"/>
                  <a:pt x="8335" y="2367"/>
                </a:cubicBezTo>
                <a:cubicBezTo>
                  <a:pt x="8335" y="2418"/>
                  <a:pt x="8294" y="2459"/>
                  <a:pt x="8243" y="2459"/>
                </a:cubicBezTo>
                <a:cubicBezTo>
                  <a:pt x="8192" y="2459"/>
                  <a:pt x="8151" y="2418"/>
                  <a:pt x="8151" y="2367"/>
                </a:cubicBezTo>
                <a:cubicBezTo>
                  <a:pt x="8151" y="2316"/>
                  <a:pt x="8192" y="2275"/>
                  <a:pt x="8243" y="2275"/>
                </a:cubicBezTo>
                <a:close/>
                <a:moveTo>
                  <a:pt x="8329" y="1649"/>
                </a:moveTo>
                <a:cubicBezTo>
                  <a:pt x="8329" y="2072"/>
                  <a:pt x="8329" y="2072"/>
                  <a:pt x="8329" y="2072"/>
                </a:cubicBezTo>
                <a:cubicBezTo>
                  <a:pt x="8329" y="2072"/>
                  <a:pt x="8329" y="2072"/>
                  <a:pt x="8329" y="2072"/>
                </a:cubicBezTo>
                <a:cubicBezTo>
                  <a:pt x="8329" y="2123"/>
                  <a:pt x="8288" y="2165"/>
                  <a:pt x="8237" y="2165"/>
                </a:cubicBezTo>
                <a:cubicBezTo>
                  <a:pt x="8187" y="2165"/>
                  <a:pt x="8145" y="2123"/>
                  <a:pt x="8145" y="2072"/>
                </a:cubicBezTo>
                <a:cubicBezTo>
                  <a:pt x="8145" y="1649"/>
                  <a:pt x="8145" y="1649"/>
                  <a:pt x="8145" y="1649"/>
                </a:cubicBezTo>
                <a:cubicBezTo>
                  <a:pt x="8145" y="1598"/>
                  <a:pt x="8187" y="1557"/>
                  <a:pt x="8237" y="1557"/>
                </a:cubicBezTo>
                <a:cubicBezTo>
                  <a:pt x="8288" y="1557"/>
                  <a:pt x="8329" y="1598"/>
                  <a:pt x="8329" y="1649"/>
                </a:cubicBezTo>
                <a:cubicBezTo>
                  <a:pt x="8329" y="1649"/>
                  <a:pt x="8329" y="1649"/>
                  <a:pt x="8329" y="1649"/>
                </a:cubicBezTo>
                <a:close/>
                <a:moveTo>
                  <a:pt x="9069" y="1664"/>
                </a:moveTo>
                <a:cubicBezTo>
                  <a:pt x="9069" y="1902"/>
                  <a:pt x="9069" y="1902"/>
                  <a:pt x="9069" y="1902"/>
                </a:cubicBezTo>
                <a:cubicBezTo>
                  <a:pt x="9069" y="1953"/>
                  <a:pt x="9027" y="1994"/>
                  <a:pt x="8977" y="1994"/>
                </a:cubicBezTo>
                <a:cubicBezTo>
                  <a:pt x="8926" y="1994"/>
                  <a:pt x="8884" y="1953"/>
                  <a:pt x="8884" y="1902"/>
                </a:cubicBezTo>
                <a:cubicBezTo>
                  <a:pt x="8884" y="1902"/>
                  <a:pt x="8884" y="1902"/>
                  <a:pt x="8884" y="1902"/>
                </a:cubicBezTo>
                <a:cubicBezTo>
                  <a:pt x="8884" y="1664"/>
                  <a:pt x="8884" y="1664"/>
                  <a:pt x="8884" y="1664"/>
                </a:cubicBezTo>
                <a:cubicBezTo>
                  <a:pt x="8884" y="1664"/>
                  <a:pt x="8884" y="1664"/>
                  <a:pt x="8884" y="1664"/>
                </a:cubicBezTo>
                <a:cubicBezTo>
                  <a:pt x="8884" y="1613"/>
                  <a:pt x="8926" y="1572"/>
                  <a:pt x="8977" y="1572"/>
                </a:cubicBezTo>
                <a:cubicBezTo>
                  <a:pt x="9027" y="1572"/>
                  <a:pt x="9069" y="1613"/>
                  <a:pt x="9069" y="1664"/>
                </a:cubicBezTo>
                <a:close/>
                <a:moveTo>
                  <a:pt x="8977" y="1306"/>
                </a:moveTo>
                <a:cubicBezTo>
                  <a:pt x="9027" y="1306"/>
                  <a:pt x="9069" y="1347"/>
                  <a:pt x="9069" y="1398"/>
                </a:cubicBezTo>
                <a:cubicBezTo>
                  <a:pt x="9069" y="1448"/>
                  <a:pt x="9027" y="1490"/>
                  <a:pt x="8977" y="1490"/>
                </a:cubicBezTo>
                <a:cubicBezTo>
                  <a:pt x="8926" y="1490"/>
                  <a:pt x="8884" y="1448"/>
                  <a:pt x="8884" y="1398"/>
                </a:cubicBezTo>
                <a:cubicBezTo>
                  <a:pt x="8884" y="1347"/>
                  <a:pt x="8926" y="1306"/>
                  <a:pt x="8977" y="1306"/>
                </a:cubicBezTo>
                <a:close/>
                <a:moveTo>
                  <a:pt x="9322" y="966"/>
                </a:moveTo>
                <a:cubicBezTo>
                  <a:pt x="9372" y="966"/>
                  <a:pt x="9414" y="1007"/>
                  <a:pt x="9414" y="1058"/>
                </a:cubicBezTo>
                <a:cubicBezTo>
                  <a:pt x="9414" y="1109"/>
                  <a:pt x="9372" y="1150"/>
                  <a:pt x="9322" y="1150"/>
                </a:cubicBezTo>
                <a:cubicBezTo>
                  <a:pt x="9271" y="1150"/>
                  <a:pt x="9230" y="1109"/>
                  <a:pt x="9230" y="1058"/>
                </a:cubicBezTo>
                <a:cubicBezTo>
                  <a:pt x="9230" y="1007"/>
                  <a:pt x="9271" y="966"/>
                  <a:pt x="9322" y="966"/>
                </a:cubicBezTo>
                <a:close/>
                <a:moveTo>
                  <a:pt x="4431" y="198"/>
                </a:moveTo>
                <a:cubicBezTo>
                  <a:pt x="4482" y="198"/>
                  <a:pt x="4523" y="240"/>
                  <a:pt x="4523" y="290"/>
                </a:cubicBezTo>
                <a:cubicBezTo>
                  <a:pt x="4523" y="341"/>
                  <a:pt x="4482" y="382"/>
                  <a:pt x="4431" y="382"/>
                </a:cubicBezTo>
                <a:cubicBezTo>
                  <a:pt x="4380" y="382"/>
                  <a:pt x="4339" y="341"/>
                  <a:pt x="4339" y="290"/>
                </a:cubicBezTo>
                <a:cubicBezTo>
                  <a:pt x="4339" y="240"/>
                  <a:pt x="4380" y="198"/>
                  <a:pt x="4431" y="198"/>
                </a:cubicBezTo>
                <a:close/>
                <a:moveTo>
                  <a:pt x="2266" y="201"/>
                </a:moveTo>
                <a:cubicBezTo>
                  <a:pt x="2316" y="201"/>
                  <a:pt x="2358" y="242"/>
                  <a:pt x="2358" y="293"/>
                </a:cubicBezTo>
                <a:cubicBezTo>
                  <a:pt x="2358" y="344"/>
                  <a:pt x="2316" y="385"/>
                  <a:pt x="2266" y="385"/>
                </a:cubicBezTo>
                <a:cubicBezTo>
                  <a:pt x="2215" y="385"/>
                  <a:pt x="2174" y="344"/>
                  <a:pt x="2174" y="293"/>
                </a:cubicBezTo>
                <a:cubicBezTo>
                  <a:pt x="2174" y="242"/>
                  <a:pt x="2215" y="201"/>
                  <a:pt x="2266" y="201"/>
                </a:cubicBezTo>
                <a:close/>
                <a:moveTo>
                  <a:pt x="3715" y="431"/>
                </a:moveTo>
                <a:cubicBezTo>
                  <a:pt x="3766" y="431"/>
                  <a:pt x="3807" y="473"/>
                  <a:pt x="3807" y="523"/>
                </a:cubicBezTo>
                <a:cubicBezTo>
                  <a:pt x="3807" y="574"/>
                  <a:pt x="3766" y="615"/>
                  <a:pt x="3715" y="615"/>
                </a:cubicBezTo>
                <a:cubicBezTo>
                  <a:pt x="3664" y="615"/>
                  <a:pt x="3623" y="574"/>
                  <a:pt x="3623" y="523"/>
                </a:cubicBezTo>
                <a:cubicBezTo>
                  <a:pt x="3623" y="473"/>
                  <a:pt x="3664" y="431"/>
                  <a:pt x="3715" y="431"/>
                </a:cubicBezTo>
                <a:close/>
                <a:moveTo>
                  <a:pt x="3082" y="669"/>
                </a:moveTo>
                <a:cubicBezTo>
                  <a:pt x="3082" y="907"/>
                  <a:pt x="3082" y="907"/>
                  <a:pt x="3082" y="907"/>
                </a:cubicBezTo>
                <a:cubicBezTo>
                  <a:pt x="3082" y="958"/>
                  <a:pt x="3041" y="999"/>
                  <a:pt x="2990" y="999"/>
                </a:cubicBezTo>
                <a:cubicBezTo>
                  <a:pt x="2939" y="999"/>
                  <a:pt x="2898" y="958"/>
                  <a:pt x="2898" y="907"/>
                </a:cubicBezTo>
                <a:cubicBezTo>
                  <a:pt x="2898" y="907"/>
                  <a:pt x="2898" y="907"/>
                  <a:pt x="2898" y="907"/>
                </a:cubicBezTo>
                <a:cubicBezTo>
                  <a:pt x="2898" y="669"/>
                  <a:pt x="2898" y="669"/>
                  <a:pt x="2898" y="669"/>
                </a:cubicBezTo>
                <a:cubicBezTo>
                  <a:pt x="2898" y="669"/>
                  <a:pt x="2898" y="669"/>
                  <a:pt x="2898" y="669"/>
                </a:cubicBezTo>
                <a:cubicBezTo>
                  <a:pt x="2898" y="618"/>
                  <a:pt x="2939" y="577"/>
                  <a:pt x="2990" y="577"/>
                </a:cubicBezTo>
                <a:cubicBezTo>
                  <a:pt x="3041" y="577"/>
                  <a:pt x="3082" y="618"/>
                  <a:pt x="3082" y="669"/>
                </a:cubicBezTo>
                <a:close/>
                <a:moveTo>
                  <a:pt x="3807" y="772"/>
                </a:moveTo>
                <a:cubicBezTo>
                  <a:pt x="3807" y="1011"/>
                  <a:pt x="3807" y="1011"/>
                  <a:pt x="3807" y="1011"/>
                </a:cubicBezTo>
                <a:cubicBezTo>
                  <a:pt x="3807" y="1062"/>
                  <a:pt x="3766" y="1103"/>
                  <a:pt x="3715" y="1103"/>
                </a:cubicBezTo>
                <a:cubicBezTo>
                  <a:pt x="3664" y="1103"/>
                  <a:pt x="3623" y="1062"/>
                  <a:pt x="3623" y="1011"/>
                </a:cubicBezTo>
                <a:cubicBezTo>
                  <a:pt x="3623" y="1011"/>
                  <a:pt x="3623" y="1011"/>
                  <a:pt x="3623" y="1011"/>
                </a:cubicBezTo>
                <a:cubicBezTo>
                  <a:pt x="3623" y="772"/>
                  <a:pt x="3623" y="772"/>
                  <a:pt x="3623" y="772"/>
                </a:cubicBezTo>
                <a:cubicBezTo>
                  <a:pt x="3623" y="772"/>
                  <a:pt x="3623" y="772"/>
                  <a:pt x="3623" y="772"/>
                </a:cubicBezTo>
                <a:cubicBezTo>
                  <a:pt x="3623" y="721"/>
                  <a:pt x="3664" y="680"/>
                  <a:pt x="3715" y="680"/>
                </a:cubicBezTo>
                <a:cubicBezTo>
                  <a:pt x="3766" y="680"/>
                  <a:pt x="3807" y="721"/>
                  <a:pt x="3807" y="772"/>
                </a:cubicBezTo>
                <a:close/>
                <a:moveTo>
                  <a:pt x="1991" y="352"/>
                </a:moveTo>
                <a:cubicBezTo>
                  <a:pt x="1991" y="775"/>
                  <a:pt x="1991" y="775"/>
                  <a:pt x="1991" y="775"/>
                </a:cubicBezTo>
                <a:cubicBezTo>
                  <a:pt x="1991" y="775"/>
                  <a:pt x="1991" y="775"/>
                  <a:pt x="1991" y="775"/>
                </a:cubicBezTo>
                <a:cubicBezTo>
                  <a:pt x="1991" y="826"/>
                  <a:pt x="1950" y="868"/>
                  <a:pt x="1899" y="868"/>
                </a:cubicBezTo>
                <a:cubicBezTo>
                  <a:pt x="1848" y="868"/>
                  <a:pt x="1807" y="826"/>
                  <a:pt x="1807" y="775"/>
                </a:cubicBezTo>
                <a:cubicBezTo>
                  <a:pt x="1807" y="352"/>
                  <a:pt x="1807" y="352"/>
                  <a:pt x="1807" y="352"/>
                </a:cubicBezTo>
                <a:cubicBezTo>
                  <a:pt x="1807" y="301"/>
                  <a:pt x="1848" y="260"/>
                  <a:pt x="1899" y="260"/>
                </a:cubicBezTo>
                <a:cubicBezTo>
                  <a:pt x="1950" y="260"/>
                  <a:pt x="1991" y="301"/>
                  <a:pt x="1991" y="352"/>
                </a:cubicBezTo>
                <a:cubicBezTo>
                  <a:pt x="1991" y="352"/>
                  <a:pt x="1991" y="352"/>
                  <a:pt x="1991" y="352"/>
                </a:cubicBezTo>
                <a:close/>
                <a:moveTo>
                  <a:pt x="1160" y="198"/>
                </a:moveTo>
                <a:cubicBezTo>
                  <a:pt x="1211" y="198"/>
                  <a:pt x="1252" y="240"/>
                  <a:pt x="1252" y="290"/>
                </a:cubicBezTo>
                <a:cubicBezTo>
                  <a:pt x="1252" y="341"/>
                  <a:pt x="1211" y="382"/>
                  <a:pt x="1160" y="382"/>
                </a:cubicBezTo>
                <a:cubicBezTo>
                  <a:pt x="1109" y="382"/>
                  <a:pt x="1068" y="341"/>
                  <a:pt x="1068" y="290"/>
                </a:cubicBezTo>
                <a:cubicBezTo>
                  <a:pt x="1068" y="240"/>
                  <a:pt x="1109" y="198"/>
                  <a:pt x="1160" y="198"/>
                </a:cubicBezTo>
                <a:close/>
                <a:moveTo>
                  <a:pt x="444" y="431"/>
                </a:moveTo>
                <a:cubicBezTo>
                  <a:pt x="495" y="431"/>
                  <a:pt x="536" y="473"/>
                  <a:pt x="536" y="523"/>
                </a:cubicBezTo>
                <a:cubicBezTo>
                  <a:pt x="536" y="574"/>
                  <a:pt x="495" y="615"/>
                  <a:pt x="444" y="615"/>
                </a:cubicBezTo>
                <a:cubicBezTo>
                  <a:pt x="393" y="615"/>
                  <a:pt x="352" y="574"/>
                  <a:pt x="352" y="523"/>
                </a:cubicBezTo>
                <a:cubicBezTo>
                  <a:pt x="352" y="473"/>
                  <a:pt x="393" y="431"/>
                  <a:pt x="444" y="431"/>
                </a:cubicBezTo>
                <a:close/>
                <a:moveTo>
                  <a:pt x="1893" y="0"/>
                </a:moveTo>
                <a:cubicBezTo>
                  <a:pt x="1944" y="0"/>
                  <a:pt x="1985" y="41"/>
                  <a:pt x="1985" y="92"/>
                </a:cubicBezTo>
                <a:cubicBezTo>
                  <a:pt x="1985" y="143"/>
                  <a:pt x="1944" y="184"/>
                  <a:pt x="1893" y="184"/>
                </a:cubicBezTo>
                <a:cubicBezTo>
                  <a:pt x="1842" y="184"/>
                  <a:pt x="1801" y="143"/>
                  <a:pt x="1801" y="92"/>
                </a:cubicBezTo>
                <a:cubicBezTo>
                  <a:pt x="1801" y="41"/>
                  <a:pt x="1842" y="0"/>
                  <a:pt x="1893" y="0"/>
                </a:cubicBezTo>
                <a:close/>
                <a:moveTo>
                  <a:pt x="536" y="772"/>
                </a:moveTo>
                <a:cubicBezTo>
                  <a:pt x="536" y="1011"/>
                  <a:pt x="536" y="1011"/>
                  <a:pt x="536" y="1011"/>
                </a:cubicBezTo>
                <a:cubicBezTo>
                  <a:pt x="536" y="1062"/>
                  <a:pt x="495" y="1103"/>
                  <a:pt x="444" y="1103"/>
                </a:cubicBezTo>
                <a:cubicBezTo>
                  <a:pt x="393" y="1103"/>
                  <a:pt x="352" y="1062"/>
                  <a:pt x="352" y="1011"/>
                </a:cubicBezTo>
                <a:cubicBezTo>
                  <a:pt x="352" y="1011"/>
                  <a:pt x="352" y="1011"/>
                  <a:pt x="352" y="1011"/>
                </a:cubicBezTo>
                <a:cubicBezTo>
                  <a:pt x="352" y="772"/>
                  <a:pt x="352" y="772"/>
                  <a:pt x="352" y="772"/>
                </a:cubicBezTo>
                <a:cubicBezTo>
                  <a:pt x="352" y="772"/>
                  <a:pt x="352" y="772"/>
                  <a:pt x="352" y="772"/>
                </a:cubicBezTo>
                <a:cubicBezTo>
                  <a:pt x="352" y="721"/>
                  <a:pt x="393" y="680"/>
                  <a:pt x="444" y="680"/>
                </a:cubicBezTo>
                <a:cubicBezTo>
                  <a:pt x="495" y="680"/>
                  <a:pt x="536" y="721"/>
                  <a:pt x="536" y="772"/>
                </a:cubicBezTo>
                <a:close/>
                <a:moveTo>
                  <a:pt x="359" y="1649"/>
                </a:moveTo>
                <a:cubicBezTo>
                  <a:pt x="359" y="2072"/>
                  <a:pt x="359" y="2072"/>
                  <a:pt x="359" y="2072"/>
                </a:cubicBezTo>
                <a:cubicBezTo>
                  <a:pt x="359" y="2072"/>
                  <a:pt x="359" y="2072"/>
                  <a:pt x="359" y="2072"/>
                </a:cubicBezTo>
                <a:cubicBezTo>
                  <a:pt x="359" y="2123"/>
                  <a:pt x="318" y="2165"/>
                  <a:pt x="267" y="2165"/>
                </a:cubicBezTo>
                <a:cubicBezTo>
                  <a:pt x="216" y="2165"/>
                  <a:pt x="175" y="2123"/>
                  <a:pt x="175" y="2072"/>
                </a:cubicBezTo>
                <a:cubicBezTo>
                  <a:pt x="175" y="1649"/>
                  <a:pt x="175" y="1649"/>
                  <a:pt x="175" y="1649"/>
                </a:cubicBezTo>
                <a:cubicBezTo>
                  <a:pt x="175" y="1598"/>
                  <a:pt x="216" y="1557"/>
                  <a:pt x="267" y="1557"/>
                </a:cubicBezTo>
                <a:cubicBezTo>
                  <a:pt x="318" y="1557"/>
                  <a:pt x="359" y="1598"/>
                  <a:pt x="359" y="1649"/>
                </a:cubicBezTo>
                <a:cubicBezTo>
                  <a:pt x="359" y="1649"/>
                  <a:pt x="359" y="1649"/>
                  <a:pt x="359" y="1649"/>
                </a:cubicBezTo>
                <a:close/>
                <a:moveTo>
                  <a:pt x="273" y="2275"/>
                </a:moveTo>
                <a:cubicBezTo>
                  <a:pt x="323" y="2275"/>
                  <a:pt x="365" y="2316"/>
                  <a:pt x="365" y="2367"/>
                </a:cubicBezTo>
                <a:cubicBezTo>
                  <a:pt x="365" y="2418"/>
                  <a:pt x="323" y="2459"/>
                  <a:pt x="273" y="2459"/>
                </a:cubicBezTo>
                <a:cubicBezTo>
                  <a:pt x="222" y="2459"/>
                  <a:pt x="181" y="2418"/>
                  <a:pt x="181" y="2367"/>
                </a:cubicBezTo>
                <a:cubicBezTo>
                  <a:pt x="181" y="2316"/>
                  <a:pt x="222" y="2275"/>
                  <a:pt x="273" y="2275"/>
                </a:cubicBezTo>
                <a:close/>
                <a:moveTo>
                  <a:pt x="1006" y="1306"/>
                </a:moveTo>
                <a:cubicBezTo>
                  <a:pt x="1057" y="1306"/>
                  <a:pt x="1098" y="1347"/>
                  <a:pt x="1098" y="1398"/>
                </a:cubicBezTo>
                <a:cubicBezTo>
                  <a:pt x="1098" y="1448"/>
                  <a:pt x="1057" y="1490"/>
                  <a:pt x="1006" y="1490"/>
                </a:cubicBezTo>
                <a:cubicBezTo>
                  <a:pt x="955" y="1490"/>
                  <a:pt x="914" y="1448"/>
                  <a:pt x="914" y="1398"/>
                </a:cubicBezTo>
                <a:cubicBezTo>
                  <a:pt x="914" y="1347"/>
                  <a:pt x="955" y="1306"/>
                  <a:pt x="1006" y="1306"/>
                </a:cubicBezTo>
                <a:close/>
                <a:moveTo>
                  <a:pt x="1098" y="1664"/>
                </a:moveTo>
                <a:cubicBezTo>
                  <a:pt x="1098" y="1902"/>
                  <a:pt x="1098" y="1902"/>
                  <a:pt x="1098" y="1902"/>
                </a:cubicBezTo>
                <a:cubicBezTo>
                  <a:pt x="1098" y="1953"/>
                  <a:pt x="1057" y="1994"/>
                  <a:pt x="1006" y="1994"/>
                </a:cubicBezTo>
                <a:cubicBezTo>
                  <a:pt x="955" y="1994"/>
                  <a:pt x="914" y="1953"/>
                  <a:pt x="914" y="1902"/>
                </a:cubicBezTo>
                <a:cubicBezTo>
                  <a:pt x="914" y="1902"/>
                  <a:pt x="914" y="1902"/>
                  <a:pt x="914" y="1902"/>
                </a:cubicBezTo>
                <a:cubicBezTo>
                  <a:pt x="914" y="1664"/>
                  <a:pt x="914" y="1664"/>
                  <a:pt x="914" y="1664"/>
                </a:cubicBezTo>
                <a:cubicBezTo>
                  <a:pt x="914" y="1664"/>
                  <a:pt x="914" y="1664"/>
                  <a:pt x="914" y="1664"/>
                </a:cubicBezTo>
                <a:cubicBezTo>
                  <a:pt x="914" y="1613"/>
                  <a:pt x="955" y="1572"/>
                  <a:pt x="1006" y="1572"/>
                </a:cubicBezTo>
                <a:cubicBezTo>
                  <a:pt x="1057" y="1572"/>
                  <a:pt x="1098" y="1613"/>
                  <a:pt x="1098" y="1664"/>
                </a:cubicBezTo>
                <a:close/>
                <a:moveTo>
                  <a:pt x="1351" y="966"/>
                </a:moveTo>
                <a:cubicBezTo>
                  <a:pt x="1402" y="966"/>
                  <a:pt x="1443" y="1007"/>
                  <a:pt x="1443" y="1058"/>
                </a:cubicBezTo>
                <a:cubicBezTo>
                  <a:pt x="1443" y="1109"/>
                  <a:pt x="1402" y="1150"/>
                  <a:pt x="1351" y="1150"/>
                </a:cubicBezTo>
                <a:cubicBezTo>
                  <a:pt x="1300" y="1150"/>
                  <a:pt x="1259" y="1109"/>
                  <a:pt x="1259" y="1058"/>
                </a:cubicBezTo>
                <a:cubicBezTo>
                  <a:pt x="1259" y="1007"/>
                  <a:pt x="1300" y="966"/>
                  <a:pt x="1351" y="966"/>
                </a:cubicBezTo>
                <a:close/>
                <a:moveTo>
                  <a:pt x="1811" y="1474"/>
                </a:moveTo>
                <a:cubicBezTo>
                  <a:pt x="1811" y="1712"/>
                  <a:pt x="1811" y="1712"/>
                  <a:pt x="1811" y="1712"/>
                </a:cubicBezTo>
                <a:cubicBezTo>
                  <a:pt x="1811" y="1763"/>
                  <a:pt x="1770" y="1805"/>
                  <a:pt x="1719" y="1805"/>
                </a:cubicBezTo>
                <a:cubicBezTo>
                  <a:pt x="1668" y="1805"/>
                  <a:pt x="1627" y="1763"/>
                  <a:pt x="1627" y="1712"/>
                </a:cubicBezTo>
                <a:cubicBezTo>
                  <a:pt x="1627" y="1712"/>
                  <a:pt x="1627" y="1712"/>
                  <a:pt x="1627" y="1712"/>
                </a:cubicBezTo>
                <a:cubicBezTo>
                  <a:pt x="1627" y="1474"/>
                  <a:pt x="1627" y="1474"/>
                  <a:pt x="1627" y="1474"/>
                </a:cubicBezTo>
                <a:cubicBezTo>
                  <a:pt x="1627" y="1474"/>
                  <a:pt x="1627" y="1474"/>
                  <a:pt x="1627" y="1474"/>
                </a:cubicBezTo>
                <a:cubicBezTo>
                  <a:pt x="1627" y="1423"/>
                  <a:pt x="1668" y="1382"/>
                  <a:pt x="1719" y="1382"/>
                </a:cubicBezTo>
                <a:cubicBezTo>
                  <a:pt x="1770" y="1382"/>
                  <a:pt x="1811" y="1423"/>
                  <a:pt x="1811" y="1474"/>
                </a:cubicBezTo>
                <a:close/>
                <a:moveTo>
                  <a:pt x="1719" y="1881"/>
                </a:moveTo>
                <a:cubicBezTo>
                  <a:pt x="1770" y="1881"/>
                  <a:pt x="1811" y="1922"/>
                  <a:pt x="1811" y="1973"/>
                </a:cubicBezTo>
                <a:cubicBezTo>
                  <a:pt x="1811" y="2024"/>
                  <a:pt x="1770" y="2065"/>
                  <a:pt x="1719" y="2065"/>
                </a:cubicBezTo>
                <a:cubicBezTo>
                  <a:pt x="1668" y="2065"/>
                  <a:pt x="1627" y="2024"/>
                  <a:pt x="1627" y="1973"/>
                </a:cubicBezTo>
                <a:cubicBezTo>
                  <a:pt x="1627" y="1922"/>
                  <a:pt x="1668" y="1881"/>
                  <a:pt x="1719" y="1881"/>
                </a:cubicBezTo>
                <a:close/>
                <a:moveTo>
                  <a:pt x="2441" y="1487"/>
                </a:moveTo>
                <a:cubicBezTo>
                  <a:pt x="2492" y="1487"/>
                  <a:pt x="2533" y="1528"/>
                  <a:pt x="2533" y="1579"/>
                </a:cubicBezTo>
                <a:cubicBezTo>
                  <a:pt x="2533" y="1630"/>
                  <a:pt x="2492" y="1671"/>
                  <a:pt x="2441" y="1671"/>
                </a:cubicBezTo>
                <a:cubicBezTo>
                  <a:pt x="2390" y="1671"/>
                  <a:pt x="2349" y="1630"/>
                  <a:pt x="2349" y="1579"/>
                </a:cubicBezTo>
                <a:cubicBezTo>
                  <a:pt x="2349" y="1528"/>
                  <a:pt x="2390" y="1487"/>
                  <a:pt x="2441" y="1487"/>
                </a:cubicBezTo>
                <a:close/>
                <a:moveTo>
                  <a:pt x="2887" y="1520"/>
                </a:moveTo>
                <a:cubicBezTo>
                  <a:pt x="2887" y="1759"/>
                  <a:pt x="2887" y="1759"/>
                  <a:pt x="2887" y="1759"/>
                </a:cubicBezTo>
                <a:cubicBezTo>
                  <a:pt x="2887" y="1809"/>
                  <a:pt x="2846" y="1851"/>
                  <a:pt x="2795" y="1851"/>
                </a:cubicBezTo>
                <a:cubicBezTo>
                  <a:pt x="2744" y="1851"/>
                  <a:pt x="2703" y="1809"/>
                  <a:pt x="2703" y="1758"/>
                </a:cubicBezTo>
                <a:cubicBezTo>
                  <a:pt x="2703" y="1758"/>
                  <a:pt x="2703" y="1758"/>
                  <a:pt x="2703" y="1758"/>
                </a:cubicBezTo>
                <a:cubicBezTo>
                  <a:pt x="2703" y="1520"/>
                  <a:pt x="2703" y="1520"/>
                  <a:pt x="2703" y="1520"/>
                </a:cubicBezTo>
                <a:cubicBezTo>
                  <a:pt x="2703" y="1520"/>
                  <a:pt x="2703" y="1520"/>
                  <a:pt x="2703" y="1520"/>
                </a:cubicBezTo>
                <a:cubicBezTo>
                  <a:pt x="2703" y="1469"/>
                  <a:pt x="2744" y="1428"/>
                  <a:pt x="2795" y="1428"/>
                </a:cubicBezTo>
                <a:cubicBezTo>
                  <a:pt x="2846" y="1428"/>
                  <a:pt x="2887" y="1469"/>
                  <a:pt x="2887" y="1520"/>
                </a:cubicBezTo>
                <a:close/>
                <a:moveTo>
                  <a:pt x="3534" y="2275"/>
                </a:moveTo>
                <a:cubicBezTo>
                  <a:pt x="3585" y="2275"/>
                  <a:pt x="3626" y="2316"/>
                  <a:pt x="3626" y="2367"/>
                </a:cubicBezTo>
                <a:cubicBezTo>
                  <a:pt x="3626" y="2418"/>
                  <a:pt x="3585" y="2459"/>
                  <a:pt x="3534" y="2459"/>
                </a:cubicBezTo>
                <a:cubicBezTo>
                  <a:pt x="3483" y="2459"/>
                  <a:pt x="3442" y="2418"/>
                  <a:pt x="3442" y="2367"/>
                </a:cubicBezTo>
                <a:cubicBezTo>
                  <a:pt x="3442" y="2316"/>
                  <a:pt x="3483" y="2275"/>
                  <a:pt x="3534" y="2275"/>
                </a:cubicBezTo>
                <a:close/>
                <a:moveTo>
                  <a:pt x="3620" y="1649"/>
                </a:moveTo>
                <a:cubicBezTo>
                  <a:pt x="3620" y="2072"/>
                  <a:pt x="3620" y="2072"/>
                  <a:pt x="3620" y="2072"/>
                </a:cubicBezTo>
                <a:cubicBezTo>
                  <a:pt x="3620" y="2072"/>
                  <a:pt x="3620" y="2072"/>
                  <a:pt x="3620" y="2072"/>
                </a:cubicBezTo>
                <a:cubicBezTo>
                  <a:pt x="3620" y="2123"/>
                  <a:pt x="3579" y="2165"/>
                  <a:pt x="3528" y="2165"/>
                </a:cubicBezTo>
                <a:cubicBezTo>
                  <a:pt x="3477" y="2165"/>
                  <a:pt x="3436" y="2123"/>
                  <a:pt x="3436" y="2072"/>
                </a:cubicBezTo>
                <a:cubicBezTo>
                  <a:pt x="3436" y="1649"/>
                  <a:pt x="3436" y="1649"/>
                  <a:pt x="3436" y="1649"/>
                </a:cubicBezTo>
                <a:cubicBezTo>
                  <a:pt x="3436" y="1598"/>
                  <a:pt x="3477" y="1557"/>
                  <a:pt x="3528" y="1557"/>
                </a:cubicBezTo>
                <a:cubicBezTo>
                  <a:pt x="3579" y="1557"/>
                  <a:pt x="3620" y="1598"/>
                  <a:pt x="3620" y="1649"/>
                </a:cubicBezTo>
                <a:cubicBezTo>
                  <a:pt x="3620" y="1649"/>
                  <a:pt x="3620" y="1649"/>
                  <a:pt x="3620" y="1649"/>
                </a:cubicBezTo>
                <a:close/>
                <a:moveTo>
                  <a:pt x="4359" y="1664"/>
                </a:moveTo>
                <a:cubicBezTo>
                  <a:pt x="4359" y="1902"/>
                  <a:pt x="4359" y="1902"/>
                  <a:pt x="4359" y="1902"/>
                </a:cubicBezTo>
                <a:cubicBezTo>
                  <a:pt x="4359" y="1953"/>
                  <a:pt x="4318" y="1994"/>
                  <a:pt x="4267" y="1994"/>
                </a:cubicBezTo>
                <a:cubicBezTo>
                  <a:pt x="4216" y="1994"/>
                  <a:pt x="4175" y="1953"/>
                  <a:pt x="4175" y="1902"/>
                </a:cubicBezTo>
                <a:cubicBezTo>
                  <a:pt x="4175" y="1902"/>
                  <a:pt x="4175" y="1902"/>
                  <a:pt x="4175" y="1902"/>
                </a:cubicBezTo>
                <a:cubicBezTo>
                  <a:pt x="4175" y="1664"/>
                  <a:pt x="4175" y="1664"/>
                  <a:pt x="4175" y="1664"/>
                </a:cubicBezTo>
                <a:cubicBezTo>
                  <a:pt x="4175" y="1664"/>
                  <a:pt x="4175" y="1664"/>
                  <a:pt x="4175" y="1664"/>
                </a:cubicBezTo>
                <a:cubicBezTo>
                  <a:pt x="4175" y="1613"/>
                  <a:pt x="4216" y="1572"/>
                  <a:pt x="4267" y="1572"/>
                </a:cubicBezTo>
                <a:cubicBezTo>
                  <a:pt x="4318" y="1572"/>
                  <a:pt x="4359" y="1613"/>
                  <a:pt x="4359" y="1664"/>
                </a:cubicBezTo>
                <a:close/>
                <a:moveTo>
                  <a:pt x="4267" y="1306"/>
                </a:moveTo>
                <a:cubicBezTo>
                  <a:pt x="4318" y="1306"/>
                  <a:pt x="4359" y="1347"/>
                  <a:pt x="4359" y="1398"/>
                </a:cubicBezTo>
                <a:cubicBezTo>
                  <a:pt x="4359" y="1448"/>
                  <a:pt x="4318" y="1490"/>
                  <a:pt x="4267" y="1490"/>
                </a:cubicBezTo>
                <a:cubicBezTo>
                  <a:pt x="4216" y="1490"/>
                  <a:pt x="4175" y="1448"/>
                  <a:pt x="4175" y="1398"/>
                </a:cubicBezTo>
                <a:cubicBezTo>
                  <a:pt x="4175" y="1347"/>
                  <a:pt x="4216" y="1306"/>
                  <a:pt x="4267" y="1306"/>
                </a:cubicBezTo>
                <a:close/>
                <a:moveTo>
                  <a:pt x="4612" y="966"/>
                </a:moveTo>
                <a:cubicBezTo>
                  <a:pt x="4663" y="966"/>
                  <a:pt x="4704" y="1007"/>
                  <a:pt x="4704" y="1058"/>
                </a:cubicBezTo>
                <a:cubicBezTo>
                  <a:pt x="4704" y="1109"/>
                  <a:pt x="4663" y="1150"/>
                  <a:pt x="4612" y="1150"/>
                </a:cubicBezTo>
                <a:cubicBezTo>
                  <a:pt x="4561" y="1150"/>
                  <a:pt x="4520" y="1109"/>
                  <a:pt x="4520" y="1058"/>
                </a:cubicBezTo>
                <a:cubicBezTo>
                  <a:pt x="4520" y="1007"/>
                  <a:pt x="4561" y="966"/>
                  <a:pt x="4612" y="966"/>
                </a:cubicBezTo>
                <a:close/>
              </a:path>
            </a:pathLst>
          </a:custGeom>
          <a:blipFill dpi="0" rotWithShape="1">
            <a:blip r:embed="rId2">
              <a:duotone>
                <a:prstClr val="black"/>
                <a:srgbClr val="FEB928">
                  <a:tint val="45000"/>
                  <a:satMod val="400000"/>
                </a:srgbClr>
              </a:duotone>
            </a:blip>
            <a:srcRect/>
            <a:stretch>
              <a:fillRect t="-26000" b="-7000"/>
            </a:stretch>
          </a:blipFill>
          <a:ln>
            <a:noFill/>
          </a:ln>
          <a:effectLst>
            <a:outerShdw blurRad="63500" dist="38100" algn="l" rotWithShape="0">
              <a:prstClr val="black">
                <a:alpha val="39000"/>
              </a:prstClr>
            </a:outerShdw>
          </a:effectLst>
        </p:spPr>
        <p:txBody>
          <a:bodyPr vert="horz" wrap="square" lIns="91440" tIns="45720" rIns="91440" bIns="45720" numCol="1" anchor="t" anchorCtr="0" compatLnSpc="1">
            <a:prstTxWarp prst="textNoShape">
              <a:avLst/>
            </a:prstTxWarp>
          </a:bodyPr>
          <a:lstStyle/>
          <a:p>
            <a:endParaRPr lang="pt-BR"/>
          </a:p>
        </p:txBody>
      </p:sp>
      <p:sp>
        <p:nvSpPr>
          <p:cNvPr id="4" name="Retângulo 3"/>
          <p:cNvSpPr/>
          <p:nvPr userDrawn="1"/>
        </p:nvSpPr>
        <p:spPr>
          <a:xfrm>
            <a:off x="0" y="6768251"/>
            <a:ext cx="9144000" cy="89749"/>
          </a:xfrm>
          <a:prstGeom prst="rect">
            <a:avLst/>
          </a:prstGeom>
          <a:solidFill>
            <a:srgbClr val="FD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p:cNvSpPr/>
          <p:nvPr userDrawn="1"/>
        </p:nvSpPr>
        <p:spPr>
          <a:xfrm flipV="1">
            <a:off x="0" y="6722532"/>
            <a:ext cx="9144000" cy="45719"/>
          </a:xfrm>
          <a:prstGeom prst="rect">
            <a:avLst/>
          </a:prstGeom>
          <a:solidFill>
            <a:srgbClr val="FEB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9" name="CaixaDeTexto 118"/>
          <p:cNvSpPr txBox="1"/>
          <p:nvPr userDrawn="1"/>
        </p:nvSpPr>
        <p:spPr>
          <a:xfrm>
            <a:off x="3188098" y="3200735"/>
            <a:ext cx="2767810" cy="400110"/>
          </a:xfrm>
          <a:prstGeom prst="rect">
            <a:avLst/>
          </a:prstGeom>
          <a:noFill/>
        </p:spPr>
        <p:txBody>
          <a:bodyPr wrap="none" rtlCol="0">
            <a:spAutoFit/>
          </a:bodyPr>
          <a:lstStyle/>
          <a:p>
            <a:pPr algn="ctr"/>
            <a:r>
              <a:rPr lang="pt-BR" b="1" dirty="0">
                <a:solidFill>
                  <a:srgbClr val="FFD900"/>
                </a:solidFill>
              </a:rPr>
              <a:t>AT – </a:t>
            </a:r>
            <a:r>
              <a:rPr lang="pt-BR" sz="2000" b="1" dirty="0" err="1">
                <a:solidFill>
                  <a:srgbClr val="FFD900"/>
                </a:solidFill>
                <a:latin typeface="+mj-lt"/>
              </a:rPr>
              <a:t>Atención</a:t>
            </a:r>
            <a:r>
              <a:rPr lang="pt-BR" b="1" dirty="0">
                <a:solidFill>
                  <a:srgbClr val="FFD900"/>
                </a:solidFill>
              </a:rPr>
              <a:t> al</a:t>
            </a:r>
            <a:r>
              <a:rPr lang="pt-BR" b="1" baseline="0" dirty="0">
                <a:solidFill>
                  <a:srgbClr val="FFD900"/>
                </a:solidFill>
              </a:rPr>
              <a:t> Cliente</a:t>
            </a:r>
            <a:endParaRPr lang="pt-BR" b="1" dirty="0">
              <a:solidFill>
                <a:srgbClr val="FFD900"/>
              </a:solidFill>
            </a:endParaRPr>
          </a:p>
        </p:txBody>
      </p:sp>
      <p:pic>
        <p:nvPicPr>
          <p:cNvPr id="8" name="Imagem 7"/>
          <p:cNvPicPr>
            <a:picLocks noChangeAspect="1"/>
          </p:cNvPicPr>
          <p:nvPr userDrawn="1"/>
        </p:nvPicPr>
        <p:blipFill>
          <a:blip r:embed="rId3"/>
          <a:stretch>
            <a:fillRect/>
          </a:stretch>
        </p:blipFill>
        <p:spPr>
          <a:xfrm>
            <a:off x="3326100" y="469543"/>
            <a:ext cx="2491800" cy="2511576"/>
          </a:xfrm>
          <a:prstGeom prst="rect">
            <a:avLst/>
          </a:prstGeom>
        </p:spPr>
      </p:pic>
    </p:spTree>
    <p:extLst>
      <p:ext uri="{BB962C8B-B14F-4D97-AF65-F5344CB8AC3E}">
        <p14:creationId xmlns:p14="http://schemas.microsoft.com/office/powerpoint/2010/main" val="32580608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ransição_Perg.Comp. - AC">
    <p:bg>
      <p:bgPr>
        <a:pattFill prst="narVert">
          <a:fgClr>
            <a:srgbClr val="FFF9E7"/>
          </a:fgClr>
          <a:bgClr>
            <a:schemeClr val="bg1"/>
          </a:bgClr>
        </a:pattFill>
        <a:effectLst/>
      </p:bgPr>
    </p:bg>
    <p:spTree>
      <p:nvGrpSpPr>
        <p:cNvPr id="1" name=""/>
        <p:cNvGrpSpPr/>
        <p:nvPr/>
      </p:nvGrpSpPr>
      <p:grpSpPr>
        <a:xfrm>
          <a:off x="0" y="0"/>
          <a:ext cx="0" cy="0"/>
          <a:chOff x="0" y="0"/>
          <a:chExt cx="0" cy="0"/>
        </a:xfrm>
      </p:grpSpPr>
      <p:sp>
        <p:nvSpPr>
          <p:cNvPr id="12" name="Freeform 5"/>
          <p:cNvSpPr>
            <a:spLocks noEditPoints="1"/>
          </p:cNvSpPr>
          <p:nvPr userDrawn="1"/>
        </p:nvSpPr>
        <p:spPr bwMode="auto">
          <a:xfrm>
            <a:off x="-1588" y="3888088"/>
            <a:ext cx="9144000" cy="2835275"/>
          </a:xfrm>
          <a:custGeom>
            <a:avLst/>
            <a:gdLst>
              <a:gd name="T0" fmla="*/ 2358 w 9603"/>
              <a:gd name="T1" fmla="*/ 542 h 2976"/>
              <a:gd name="T2" fmla="*/ 7067 w 9603"/>
              <a:gd name="T3" fmla="*/ 542 h 2976"/>
              <a:gd name="T4" fmla="*/ 6883 w 9603"/>
              <a:gd name="T5" fmla="*/ 293 h 2976"/>
              <a:gd name="T6" fmla="*/ 7700 w 9603"/>
              <a:gd name="T7" fmla="*/ 999 h 2976"/>
              <a:gd name="T8" fmla="*/ 8424 w 9603"/>
              <a:gd name="T9" fmla="*/ 1103 h 2976"/>
              <a:gd name="T10" fmla="*/ 6700 w 9603"/>
              <a:gd name="T11" fmla="*/ 775 h 2976"/>
              <a:gd name="T12" fmla="*/ 5869 w 9603"/>
              <a:gd name="T13" fmla="*/ 382 h 2976"/>
              <a:gd name="T14" fmla="*/ 6695 w 9603"/>
              <a:gd name="T15" fmla="*/ 92 h 2976"/>
              <a:gd name="T16" fmla="*/ 5061 w 9603"/>
              <a:gd name="T17" fmla="*/ 772 h 2976"/>
              <a:gd name="T18" fmla="*/ 6613 w 9603"/>
              <a:gd name="T19" fmla="*/ 974 h 2976"/>
              <a:gd name="T20" fmla="*/ 6159 w 9603"/>
              <a:gd name="T21" fmla="*/ 790 h 2976"/>
              <a:gd name="T22" fmla="*/ 5613 w 9603"/>
              <a:gd name="T23" fmla="*/ 1133 h 2976"/>
              <a:gd name="T24" fmla="*/ 5254 w 9603"/>
              <a:gd name="T25" fmla="*/ 1285 h 2976"/>
              <a:gd name="T26" fmla="*/ 4710 w 9603"/>
              <a:gd name="T27" fmla="*/ 711 h 2976"/>
              <a:gd name="T28" fmla="*/ 4256 w 9603"/>
              <a:gd name="T29" fmla="*/ 1216 h 2976"/>
              <a:gd name="T30" fmla="*/ 3806 w 9603"/>
              <a:gd name="T31" fmla="*/ 1285 h 2976"/>
              <a:gd name="T32" fmla="*/ 3349 w 9603"/>
              <a:gd name="T33" fmla="*/ 710 h 2976"/>
              <a:gd name="T34" fmla="*/ 2896 w 9603"/>
              <a:gd name="T35" fmla="*/ 1268 h 2976"/>
              <a:gd name="T36" fmla="*/ 2350 w 9603"/>
              <a:gd name="T37" fmla="*/ 1333 h 2976"/>
              <a:gd name="T38" fmla="*/ 1995 w 9603"/>
              <a:gd name="T39" fmla="*/ 1066 h 2976"/>
              <a:gd name="T40" fmla="*/ 1449 w 9603"/>
              <a:gd name="T41" fmla="*/ 711 h 2976"/>
              <a:gd name="T42" fmla="*/ 995 w 9603"/>
              <a:gd name="T43" fmla="*/ 1216 h 2976"/>
              <a:gd name="T44" fmla="*/ 545 w 9603"/>
              <a:gd name="T45" fmla="*/ 1285 h 2976"/>
              <a:gd name="T46" fmla="*/ 87 w 9603"/>
              <a:gd name="T47" fmla="*/ 710 h 2976"/>
              <a:gd name="T48" fmla="*/ 9329 w 9603"/>
              <a:gd name="T49" fmla="*/ 872 h 2976"/>
              <a:gd name="T50" fmla="*/ 8874 w 9603"/>
              <a:gd name="T51" fmla="*/ 1069 h 2976"/>
              <a:gd name="T52" fmla="*/ 8424 w 9603"/>
              <a:gd name="T53" fmla="*/ 1193 h 2976"/>
              <a:gd name="T54" fmla="*/ 7966 w 9603"/>
              <a:gd name="T55" fmla="*/ 1638 h 2976"/>
              <a:gd name="T56" fmla="*/ 7423 w 9603"/>
              <a:gd name="T57" fmla="*/ 1268 h 2976"/>
              <a:gd name="T58" fmla="*/ 7059 w 9603"/>
              <a:gd name="T59" fmla="*/ 1202 h 2976"/>
              <a:gd name="T60" fmla="*/ 4894 w 9603"/>
              <a:gd name="T61" fmla="*/ 1608 h 2976"/>
              <a:gd name="T62" fmla="*/ 4982 w 9603"/>
              <a:gd name="T63" fmla="*/ 2275 h 2976"/>
              <a:gd name="T64" fmla="*/ 5623 w 9603"/>
              <a:gd name="T65" fmla="*/ 1902 h 2976"/>
              <a:gd name="T66" fmla="*/ 5968 w 9603"/>
              <a:gd name="T67" fmla="*/ 1058 h 2976"/>
              <a:gd name="T68" fmla="*/ 6429 w 9603"/>
              <a:gd name="T69" fmla="*/ 1382 h 2976"/>
              <a:gd name="T70" fmla="*/ 7150 w 9603"/>
              <a:gd name="T71" fmla="*/ 1671 h 2976"/>
              <a:gd name="T72" fmla="*/ 7412 w 9603"/>
              <a:gd name="T73" fmla="*/ 1520 h 2976"/>
              <a:gd name="T74" fmla="*/ 8329 w 9603"/>
              <a:gd name="T75" fmla="*/ 2072 h 2976"/>
              <a:gd name="T76" fmla="*/ 9069 w 9603"/>
              <a:gd name="T77" fmla="*/ 1902 h 2976"/>
              <a:gd name="T78" fmla="*/ 9069 w 9603"/>
              <a:gd name="T79" fmla="*/ 1398 h 2976"/>
              <a:gd name="T80" fmla="*/ 4431 w 9603"/>
              <a:gd name="T81" fmla="*/ 198 h 2976"/>
              <a:gd name="T82" fmla="*/ 2266 w 9603"/>
              <a:gd name="T83" fmla="*/ 201 h 2976"/>
              <a:gd name="T84" fmla="*/ 2898 w 9603"/>
              <a:gd name="T85" fmla="*/ 907 h 2976"/>
              <a:gd name="T86" fmla="*/ 3623 w 9603"/>
              <a:gd name="T87" fmla="*/ 1011 h 2976"/>
              <a:gd name="T88" fmla="*/ 1899 w 9603"/>
              <a:gd name="T89" fmla="*/ 868 h 2976"/>
              <a:gd name="T90" fmla="*/ 1068 w 9603"/>
              <a:gd name="T91" fmla="*/ 290 h 2976"/>
              <a:gd name="T92" fmla="*/ 1893 w 9603"/>
              <a:gd name="T93" fmla="*/ 184 h 2976"/>
              <a:gd name="T94" fmla="*/ 352 w 9603"/>
              <a:gd name="T95" fmla="*/ 772 h 2976"/>
              <a:gd name="T96" fmla="*/ 267 w 9603"/>
              <a:gd name="T97" fmla="*/ 1557 h 2976"/>
              <a:gd name="T98" fmla="*/ 1098 w 9603"/>
              <a:gd name="T99" fmla="*/ 1398 h 2976"/>
              <a:gd name="T100" fmla="*/ 914 w 9603"/>
              <a:gd name="T101" fmla="*/ 1664 h 2976"/>
              <a:gd name="T102" fmla="*/ 1811 w 9603"/>
              <a:gd name="T103" fmla="*/ 1474 h 2976"/>
              <a:gd name="T104" fmla="*/ 1719 w 9603"/>
              <a:gd name="T105" fmla="*/ 1881 h 2976"/>
              <a:gd name="T106" fmla="*/ 2441 w 9603"/>
              <a:gd name="T107" fmla="*/ 1487 h 2976"/>
              <a:gd name="T108" fmla="*/ 2887 w 9603"/>
              <a:gd name="T109" fmla="*/ 1520 h 2976"/>
              <a:gd name="T110" fmla="*/ 3528 w 9603"/>
              <a:gd name="T111" fmla="*/ 2165 h 2976"/>
              <a:gd name="T112" fmla="*/ 4175 w 9603"/>
              <a:gd name="T113" fmla="*/ 1902 h 2976"/>
              <a:gd name="T114" fmla="*/ 4175 w 9603"/>
              <a:gd name="T115" fmla="*/ 1398 h 2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603" h="2976">
                <a:moveTo>
                  <a:pt x="2358" y="542"/>
                </a:moveTo>
                <a:cubicBezTo>
                  <a:pt x="2358" y="965"/>
                  <a:pt x="2358" y="965"/>
                  <a:pt x="2358" y="965"/>
                </a:cubicBezTo>
                <a:cubicBezTo>
                  <a:pt x="2358" y="965"/>
                  <a:pt x="2358" y="965"/>
                  <a:pt x="2358" y="965"/>
                </a:cubicBezTo>
                <a:cubicBezTo>
                  <a:pt x="2358" y="1016"/>
                  <a:pt x="2316" y="1057"/>
                  <a:pt x="2266" y="1057"/>
                </a:cubicBezTo>
                <a:cubicBezTo>
                  <a:pt x="2215" y="1057"/>
                  <a:pt x="2174" y="1016"/>
                  <a:pt x="2174" y="965"/>
                </a:cubicBezTo>
                <a:cubicBezTo>
                  <a:pt x="2174" y="542"/>
                  <a:pt x="2174" y="542"/>
                  <a:pt x="2174" y="542"/>
                </a:cubicBezTo>
                <a:cubicBezTo>
                  <a:pt x="2174" y="491"/>
                  <a:pt x="2215" y="449"/>
                  <a:pt x="2266" y="449"/>
                </a:cubicBezTo>
                <a:cubicBezTo>
                  <a:pt x="2316" y="449"/>
                  <a:pt x="2358" y="491"/>
                  <a:pt x="2358" y="542"/>
                </a:cubicBezTo>
                <a:cubicBezTo>
                  <a:pt x="2358" y="542"/>
                  <a:pt x="2358" y="542"/>
                  <a:pt x="2358" y="542"/>
                </a:cubicBezTo>
                <a:close/>
                <a:moveTo>
                  <a:pt x="7067" y="542"/>
                </a:moveTo>
                <a:cubicBezTo>
                  <a:pt x="7067" y="965"/>
                  <a:pt x="7067" y="965"/>
                  <a:pt x="7067" y="965"/>
                </a:cubicBezTo>
                <a:cubicBezTo>
                  <a:pt x="7067" y="965"/>
                  <a:pt x="7067" y="965"/>
                  <a:pt x="7067" y="965"/>
                </a:cubicBezTo>
                <a:cubicBezTo>
                  <a:pt x="7067" y="1016"/>
                  <a:pt x="7026" y="1057"/>
                  <a:pt x="6975" y="1057"/>
                </a:cubicBezTo>
                <a:cubicBezTo>
                  <a:pt x="6924" y="1057"/>
                  <a:pt x="6883" y="1016"/>
                  <a:pt x="6883" y="965"/>
                </a:cubicBezTo>
                <a:cubicBezTo>
                  <a:pt x="6883" y="542"/>
                  <a:pt x="6883" y="542"/>
                  <a:pt x="6883" y="542"/>
                </a:cubicBezTo>
                <a:cubicBezTo>
                  <a:pt x="6883" y="491"/>
                  <a:pt x="6924" y="449"/>
                  <a:pt x="6975" y="449"/>
                </a:cubicBezTo>
                <a:cubicBezTo>
                  <a:pt x="7026" y="449"/>
                  <a:pt x="7067" y="491"/>
                  <a:pt x="7067" y="542"/>
                </a:cubicBezTo>
                <a:cubicBezTo>
                  <a:pt x="7067" y="542"/>
                  <a:pt x="7067" y="542"/>
                  <a:pt x="7067" y="542"/>
                </a:cubicBezTo>
                <a:close/>
                <a:moveTo>
                  <a:pt x="9140" y="198"/>
                </a:moveTo>
                <a:cubicBezTo>
                  <a:pt x="9191" y="198"/>
                  <a:pt x="9232" y="240"/>
                  <a:pt x="9232" y="290"/>
                </a:cubicBezTo>
                <a:cubicBezTo>
                  <a:pt x="9232" y="341"/>
                  <a:pt x="9191" y="382"/>
                  <a:pt x="9140" y="382"/>
                </a:cubicBezTo>
                <a:cubicBezTo>
                  <a:pt x="9090" y="382"/>
                  <a:pt x="9048" y="341"/>
                  <a:pt x="9048" y="290"/>
                </a:cubicBezTo>
                <a:cubicBezTo>
                  <a:pt x="9048" y="240"/>
                  <a:pt x="9090" y="198"/>
                  <a:pt x="9140" y="198"/>
                </a:cubicBezTo>
                <a:close/>
                <a:moveTo>
                  <a:pt x="6975" y="201"/>
                </a:moveTo>
                <a:cubicBezTo>
                  <a:pt x="7026" y="201"/>
                  <a:pt x="7067" y="242"/>
                  <a:pt x="7067" y="293"/>
                </a:cubicBezTo>
                <a:cubicBezTo>
                  <a:pt x="7067" y="344"/>
                  <a:pt x="7026" y="385"/>
                  <a:pt x="6975" y="385"/>
                </a:cubicBezTo>
                <a:cubicBezTo>
                  <a:pt x="6924" y="385"/>
                  <a:pt x="6883" y="344"/>
                  <a:pt x="6883" y="293"/>
                </a:cubicBezTo>
                <a:cubicBezTo>
                  <a:pt x="6883" y="242"/>
                  <a:pt x="6924" y="201"/>
                  <a:pt x="6975" y="201"/>
                </a:cubicBezTo>
                <a:close/>
                <a:moveTo>
                  <a:pt x="8424" y="431"/>
                </a:moveTo>
                <a:cubicBezTo>
                  <a:pt x="8475" y="431"/>
                  <a:pt x="8516" y="473"/>
                  <a:pt x="8516" y="523"/>
                </a:cubicBezTo>
                <a:cubicBezTo>
                  <a:pt x="8516" y="574"/>
                  <a:pt x="8475" y="615"/>
                  <a:pt x="8424" y="615"/>
                </a:cubicBezTo>
                <a:cubicBezTo>
                  <a:pt x="8374" y="615"/>
                  <a:pt x="8332" y="574"/>
                  <a:pt x="8332" y="523"/>
                </a:cubicBezTo>
                <a:cubicBezTo>
                  <a:pt x="8332" y="473"/>
                  <a:pt x="8374" y="431"/>
                  <a:pt x="8424" y="431"/>
                </a:cubicBezTo>
                <a:close/>
                <a:moveTo>
                  <a:pt x="7792" y="669"/>
                </a:moveTo>
                <a:cubicBezTo>
                  <a:pt x="7792" y="907"/>
                  <a:pt x="7792" y="907"/>
                  <a:pt x="7792" y="907"/>
                </a:cubicBezTo>
                <a:cubicBezTo>
                  <a:pt x="7792" y="958"/>
                  <a:pt x="7750" y="999"/>
                  <a:pt x="7700" y="999"/>
                </a:cubicBezTo>
                <a:cubicBezTo>
                  <a:pt x="7649" y="999"/>
                  <a:pt x="7608" y="958"/>
                  <a:pt x="7608" y="907"/>
                </a:cubicBezTo>
                <a:cubicBezTo>
                  <a:pt x="7608" y="907"/>
                  <a:pt x="7608" y="907"/>
                  <a:pt x="7608" y="907"/>
                </a:cubicBezTo>
                <a:cubicBezTo>
                  <a:pt x="7608" y="669"/>
                  <a:pt x="7608" y="669"/>
                  <a:pt x="7608" y="669"/>
                </a:cubicBezTo>
                <a:cubicBezTo>
                  <a:pt x="7608" y="669"/>
                  <a:pt x="7608" y="669"/>
                  <a:pt x="7608" y="669"/>
                </a:cubicBezTo>
                <a:cubicBezTo>
                  <a:pt x="7608" y="618"/>
                  <a:pt x="7649" y="577"/>
                  <a:pt x="7700" y="577"/>
                </a:cubicBezTo>
                <a:cubicBezTo>
                  <a:pt x="7750" y="577"/>
                  <a:pt x="7792" y="618"/>
                  <a:pt x="7792" y="669"/>
                </a:cubicBezTo>
                <a:close/>
                <a:moveTo>
                  <a:pt x="8516" y="772"/>
                </a:moveTo>
                <a:cubicBezTo>
                  <a:pt x="8516" y="1011"/>
                  <a:pt x="8516" y="1011"/>
                  <a:pt x="8516" y="1011"/>
                </a:cubicBezTo>
                <a:cubicBezTo>
                  <a:pt x="8516" y="1062"/>
                  <a:pt x="8475" y="1103"/>
                  <a:pt x="8424" y="1103"/>
                </a:cubicBezTo>
                <a:cubicBezTo>
                  <a:pt x="8374" y="1103"/>
                  <a:pt x="8332" y="1062"/>
                  <a:pt x="8332" y="1011"/>
                </a:cubicBezTo>
                <a:cubicBezTo>
                  <a:pt x="8332" y="1011"/>
                  <a:pt x="8332" y="1011"/>
                  <a:pt x="8332" y="1011"/>
                </a:cubicBezTo>
                <a:cubicBezTo>
                  <a:pt x="8332" y="772"/>
                  <a:pt x="8332" y="772"/>
                  <a:pt x="8332" y="772"/>
                </a:cubicBezTo>
                <a:cubicBezTo>
                  <a:pt x="8332" y="772"/>
                  <a:pt x="8332" y="772"/>
                  <a:pt x="8332" y="772"/>
                </a:cubicBezTo>
                <a:cubicBezTo>
                  <a:pt x="8332" y="721"/>
                  <a:pt x="8374" y="680"/>
                  <a:pt x="8424" y="680"/>
                </a:cubicBezTo>
                <a:cubicBezTo>
                  <a:pt x="8475" y="680"/>
                  <a:pt x="8516" y="721"/>
                  <a:pt x="8516" y="772"/>
                </a:cubicBezTo>
                <a:close/>
                <a:moveTo>
                  <a:pt x="6700" y="352"/>
                </a:moveTo>
                <a:cubicBezTo>
                  <a:pt x="6700" y="775"/>
                  <a:pt x="6700" y="775"/>
                  <a:pt x="6700" y="775"/>
                </a:cubicBezTo>
                <a:cubicBezTo>
                  <a:pt x="6700" y="775"/>
                  <a:pt x="6700" y="775"/>
                  <a:pt x="6700" y="775"/>
                </a:cubicBezTo>
                <a:cubicBezTo>
                  <a:pt x="6700" y="826"/>
                  <a:pt x="6659" y="868"/>
                  <a:pt x="6608" y="868"/>
                </a:cubicBezTo>
                <a:cubicBezTo>
                  <a:pt x="6558" y="868"/>
                  <a:pt x="6516" y="826"/>
                  <a:pt x="6516" y="775"/>
                </a:cubicBezTo>
                <a:cubicBezTo>
                  <a:pt x="6516" y="352"/>
                  <a:pt x="6516" y="352"/>
                  <a:pt x="6516" y="352"/>
                </a:cubicBezTo>
                <a:cubicBezTo>
                  <a:pt x="6516" y="301"/>
                  <a:pt x="6558" y="260"/>
                  <a:pt x="6608" y="260"/>
                </a:cubicBezTo>
                <a:cubicBezTo>
                  <a:pt x="6659" y="260"/>
                  <a:pt x="6700" y="301"/>
                  <a:pt x="6700" y="352"/>
                </a:cubicBezTo>
                <a:cubicBezTo>
                  <a:pt x="6700" y="352"/>
                  <a:pt x="6700" y="352"/>
                  <a:pt x="6700" y="352"/>
                </a:cubicBezTo>
                <a:close/>
                <a:moveTo>
                  <a:pt x="5869" y="198"/>
                </a:moveTo>
                <a:cubicBezTo>
                  <a:pt x="5920" y="198"/>
                  <a:pt x="5961" y="240"/>
                  <a:pt x="5961" y="290"/>
                </a:cubicBezTo>
                <a:cubicBezTo>
                  <a:pt x="5961" y="341"/>
                  <a:pt x="5920" y="382"/>
                  <a:pt x="5869" y="382"/>
                </a:cubicBezTo>
                <a:cubicBezTo>
                  <a:pt x="5819" y="382"/>
                  <a:pt x="5777" y="341"/>
                  <a:pt x="5777" y="290"/>
                </a:cubicBezTo>
                <a:cubicBezTo>
                  <a:pt x="5777" y="240"/>
                  <a:pt x="5819" y="198"/>
                  <a:pt x="5869" y="198"/>
                </a:cubicBezTo>
                <a:close/>
                <a:moveTo>
                  <a:pt x="5153" y="431"/>
                </a:moveTo>
                <a:cubicBezTo>
                  <a:pt x="5204" y="431"/>
                  <a:pt x="5245" y="473"/>
                  <a:pt x="5245" y="523"/>
                </a:cubicBezTo>
                <a:cubicBezTo>
                  <a:pt x="5245" y="574"/>
                  <a:pt x="5204" y="615"/>
                  <a:pt x="5153" y="615"/>
                </a:cubicBezTo>
                <a:cubicBezTo>
                  <a:pt x="5102" y="615"/>
                  <a:pt x="5061" y="574"/>
                  <a:pt x="5061" y="523"/>
                </a:cubicBezTo>
                <a:cubicBezTo>
                  <a:pt x="5061" y="473"/>
                  <a:pt x="5102" y="431"/>
                  <a:pt x="5153" y="431"/>
                </a:cubicBezTo>
                <a:close/>
                <a:moveTo>
                  <a:pt x="6603" y="0"/>
                </a:moveTo>
                <a:cubicBezTo>
                  <a:pt x="6653" y="0"/>
                  <a:pt x="6695" y="41"/>
                  <a:pt x="6695" y="92"/>
                </a:cubicBezTo>
                <a:cubicBezTo>
                  <a:pt x="6695" y="143"/>
                  <a:pt x="6653" y="184"/>
                  <a:pt x="6603" y="184"/>
                </a:cubicBezTo>
                <a:cubicBezTo>
                  <a:pt x="6552" y="184"/>
                  <a:pt x="6511" y="143"/>
                  <a:pt x="6511" y="92"/>
                </a:cubicBezTo>
                <a:cubicBezTo>
                  <a:pt x="6511" y="41"/>
                  <a:pt x="6552" y="0"/>
                  <a:pt x="6603" y="0"/>
                </a:cubicBezTo>
                <a:close/>
                <a:moveTo>
                  <a:pt x="5245" y="772"/>
                </a:moveTo>
                <a:cubicBezTo>
                  <a:pt x="5245" y="1011"/>
                  <a:pt x="5245" y="1011"/>
                  <a:pt x="5245" y="1011"/>
                </a:cubicBezTo>
                <a:cubicBezTo>
                  <a:pt x="5245" y="1062"/>
                  <a:pt x="5204" y="1103"/>
                  <a:pt x="5153" y="1103"/>
                </a:cubicBezTo>
                <a:cubicBezTo>
                  <a:pt x="5102" y="1103"/>
                  <a:pt x="5061" y="1062"/>
                  <a:pt x="5061" y="1011"/>
                </a:cubicBezTo>
                <a:cubicBezTo>
                  <a:pt x="5061" y="1011"/>
                  <a:pt x="5061" y="1011"/>
                  <a:pt x="5061" y="1011"/>
                </a:cubicBezTo>
                <a:cubicBezTo>
                  <a:pt x="5061" y="772"/>
                  <a:pt x="5061" y="772"/>
                  <a:pt x="5061" y="772"/>
                </a:cubicBezTo>
                <a:cubicBezTo>
                  <a:pt x="5061" y="772"/>
                  <a:pt x="5061" y="772"/>
                  <a:pt x="5061" y="772"/>
                </a:cubicBezTo>
                <a:cubicBezTo>
                  <a:pt x="5061" y="721"/>
                  <a:pt x="5102" y="680"/>
                  <a:pt x="5153" y="680"/>
                </a:cubicBezTo>
                <a:cubicBezTo>
                  <a:pt x="5204" y="680"/>
                  <a:pt x="5245" y="721"/>
                  <a:pt x="5245" y="772"/>
                </a:cubicBezTo>
                <a:close/>
                <a:moveTo>
                  <a:pt x="6876" y="1392"/>
                </a:moveTo>
                <a:cubicBezTo>
                  <a:pt x="6863" y="1426"/>
                  <a:pt x="6829" y="1450"/>
                  <a:pt x="6791" y="1450"/>
                </a:cubicBezTo>
                <a:cubicBezTo>
                  <a:pt x="6751" y="1450"/>
                  <a:pt x="6717" y="1425"/>
                  <a:pt x="6705" y="1389"/>
                </a:cubicBezTo>
                <a:cubicBezTo>
                  <a:pt x="6705" y="1066"/>
                  <a:pt x="6705" y="1066"/>
                  <a:pt x="6705" y="1066"/>
                </a:cubicBezTo>
                <a:cubicBezTo>
                  <a:pt x="6705" y="1066"/>
                  <a:pt x="6705" y="1066"/>
                  <a:pt x="6705" y="1066"/>
                </a:cubicBezTo>
                <a:cubicBezTo>
                  <a:pt x="6705" y="1015"/>
                  <a:pt x="6664" y="974"/>
                  <a:pt x="6613" y="974"/>
                </a:cubicBezTo>
                <a:cubicBezTo>
                  <a:pt x="6562" y="974"/>
                  <a:pt x="6521" y="1015"/>
                  <a:pt x="6521" y="1066"/>
                </a:cubicBezTo>
                <a:cubicBezTo>
                  <a:pt x="6521" y="1211"/>
                  <a:pt x="6521" y="1211"/>
                  <a:pt x="6521" y="1211"/>
                </a:cubicBezTo>
                <a:cubicBezTo>
                  <a:pt x="6516" y="1257"/>
                  <a:pt x="6477" y="1292"/>
                  <a:pt x="6430" y="1292"/>
                </a:cubicBezTo>
                <a:cubicBezTo>
                  <a:pt x="6388" y="1292"/>
                  <a:pt x="6353" y="1264"/>
                  <a:pt x="6342" y="1225"/>
                </a:cubicBezTo>
                <a:cubicBezTo>
                  <a:pt x="6342" y="711"/>
                  <a:pt x="6342" y="711"/>
                  <a:pt x="6342" y="711"/>
                </a:cubicBezTo>
                <a:cubicBezTo>
                  <a:pt x="6342" y="711"/>
                  <a:pt x="6342" y="711"/>
                  <a:pt x="6342" y="711"/>
                </a:cubicBezTo>
                <a:cubicBezTo>
                  <a:pt x="6342" y="661"/>
                  <a:pt x="6301" y="619"/>
                  <a:pt x="6250" y="619"/>
                </a:cubicBezTo>
                <a:cubicBezTo>
                  <a:pt x="6200" y="619"/>
                  <a:pt x="6159" y="661"/>
                  <a:pt x="6159" y="711"/>
                </a:cubicBezTo>
                <a:cubicBezTo>
                  <a:pt x="6159" y="790"/>
                  <a:pt x="6159" y="790"/>
                  <a:pt x="6159" y="790"/>
                </a:cubicBezTo>
                <a:cubicBezTo>
                  <a:pt x="6154" y="836"/>
                  <a:pt x="6115" y="872"/>
                  <a:pt x="6068" y="872"/>
                </a:cubicBezTo>
                <a:cubicBezTo>
                  <a:pt x="6026" y="872"/>
                  <a:pt x="5990" y="843"/>
                  <a:pt x="5979" y="805"/>
                </a:cubicBezTo>
                <a:cubicBezTo>
                  <a:pt x="5979" y="547"/>
                  <a:pt x="5979" y="547"/>
                  <a:pt x="5979" y="547"/>
                </a:cubicBezTo>
                <a:cubicBezTo>
                  <a:pt x="5979" y="547"/>
                  <a:pt x="5979" y="547"/>
                  <a:pt x="5979" y="547"/>
                </a:cubicBezTo>
                <a:cubicBezTo>
                  <a:pt x="5979" y="496"/>
                  <a:pt x="5938" y="455"/>
                  <a:pt x="5888" y="455"/>
                </a:cubicBezTo>
                <a:cubicBezTo>
                  <a:pt x="5837" y="455"/>
                  <a:pt x="5796" y="496"/>
                  <a:pt x="5796" y="547"/>
                </a:cubicBezTo>
                <a:cubicBezTo>
                  <a:pt x="5796" y="1130"/>
                  <a:pt x="5796" y="1130"/>
                  <a:pt x="5796" y="1130"/>
                </a:cubicBezTo>
                <a:cubicBezTo>
                  <a:pt x="5793" y="1178"/>
                  <a:pt x="5753" y="1216"/>
                  <a:pt x="5704" y="1216"/>
                </a:cubicBezTo>
                <a:cubicBezTo>
                  <a:pt x="5657" y="1216"/>
                  <a:pt x="5617" y="1180"/>
                  <a:pt x="5613" y="1133"/>
                </a:cubicBezTo>
                <a:cubicBezTo>
                  <a:pt x="5613" y="1069"/>
                  <a:pt x="5613" y="1069"/>
                  <a:pt x="5613" y="1069"/>
                </a:cubicBezTo>
                <a:cubicBezTo>
                  <a:pt x="5613" y="1069"/>
                  <a:pt x="5613" y="1069"/>
                  <a:pt x="5613" y="1069"/>
                </a:cubicBezTo>
                <a:cubicBezTo>
                  <a:pt x="5613" y="1018"/>
                  <a:pt x="5572" y="977"/>
                  <a:pt x="5522" y="977"/>
                </a:cubicBezTo>
                <a:cubicBezTo>
                  <a:pt x="5471" y="977"/>
                  <a:pt x="5430" y="1018"/>
                  <a:pt x="5430" y="1069"/>
                </a:cubicBezTo>
                <a:cubicBezTo>
                  <a:pt x="5430" y="1401"/>
                  <a:pt x="5430" y="1401"/>
                  <a:pt x="5430" y="1401"/>
                </a:cubicBezTo>
                <a:cubicBezTo>
                  <a:pt x="5419" y="1440"/>
                  <a:pt x="5384" y="1468"/>
                  <a:pt x="5341" y="1468"/>
                </a:cubicBezTo>
                <a:cubicBezTo>
                  <a:pt x="5300" y="1468"/>
                  <a:pt x="5266" y="1441"/>
                  <a:pt x="5254" y="1404"/>
                </a:cubicBezTo>
                <a:cubicBezTo>
                  <a:pt x="5254" y="1285"/>
                  <a:pt x="5254" y="1285"/>
                  <a:pt x="5254" y="1285"/>
                </a:cubicBezTo>
                <a:cubicBezTo>
                  <a:pt x="5254" y="1285"/>
                  <a:pt x="5254" y="1285"/>
                  <a:pt x="5254" y="1285"/>
                </a:cubicBezTo>
                <a:cubicBezTo>
                  <a:pt x="5254" y="1234"/>
                  <a:pt x="5213" y="1193"/>
                  <a:pt x="5162" y="1193"/>
                </a:cubicBezTo>
                <a:cubicBezTo>
                  <a:pt x="5112" y="1193"/>
                  <a:pt x="5071" y="1234"/>
                  <a:pt x="5071" y="1285"/>
                </a:cubicBezTo>
                <a:cubicBezTo>
                  <a:pt x="5071" y="1387"/>
                  <a:pt x="5071" y="1387"/>
                  <a:pt x="5071" y="1387"/>
                </a:cubicBezTo>
                <a:cubicBezTo>
                  <a:pt x="5064" y="1431"/>
                  <a:pt x="5026" y="1465"/>
                  <a:pt x="4980" y="1465"/>
                </a:cubicBezTo>
                <a:cubicBezTo>
                  <a:pt x="4940" y="1465"/>
                  <a:pt x="4906" y="1439"/>
                  <a:pt x="4894" y="1404"/>
                </a:cubicBezTo>
                <a:cubicBezTo>
                  <a:pt x="4894" y="1059"/>
                  <a:pt x="4894" y="802"/>
                  <a:pt x="4894" y="711"/>
                </a:cubicBezTo>
                <a:cubicBezTo>
                  <a:pt x="4894" y="711"/>
                  <a:pt x="4894" y="711"/>
                  <a:pt x="4894" y="711"/>
                </a:cubicBezTo>
                <a:cubicBezTo>
                  <a:pt x="4894" y="661"/>
                  <a:pt x="4853" y="619"/>
                  <a:pt x="4802" y="619"/>
                </a:cubicBezTo>
                <a:cubicBezTo>
                  <a:pt x="4752" y="619"/>
                  <a:pt x="4710" y="661"/>
                  <a:pt x="4710" y="711"/>
                </a:cubicBezTo>
                <a:cubicBezTo>
                  <a:pt x="4710" y="790"/>
                  <a:pt x="4710" y="790"/>
                  <a:pt x="4710" y="790"/>
                </a:cubicBezTo>
                <a:cubicBezTo>
                  <a:pt x="4706" y="836"/>
                  <a:pt x="4667" y="872"/>
                  <a:pt x="4619" y="872"/>
                </a:cubicBezTo>
                <a:cubicBezTo>
                  <a:pt x="4577" y="872"/>
                  <a:pt x="4542" y="843"/>
                  <a:pt x="4531" y="805"/>
                </a:cubicBezTo>
                <a:cubicBezTo>
                  <a:pt x="4531" y="547"/>
                  <a:pt x="4531" y="547"/>
                  <a:pt x="4531" y="547"/>
                </a:cubicBezTo>
                <a:cubicBezTo>
                  <a:pt x="4531" y="547"/>
                  <a:pt x="4531" y="547"/>
                  <a:pt x="4531" y="547"/>
                </a:cubicBezTo>
                <a:cubicBezTo>
                  <a:pt x="4531" y="496"/>
                  <a:pt x="4490" y="455"/>
                  <a:pt x="4439" y="455"/>
                </a:cubicBezTo>
                <a:cubicBezTo>
                  <a:pt x="4389" y="455"/>
                  <a:pt x="4348" y="496"/>
                  <a:pt x="4348" y="547"/>
                </a:cubicBezTo>
                <a:cubicBezTo>
                  <a:pt x="4348" y="1130"/>
                  <a:pt x="4348" y="1130"/>
                  <a:pt x="4348" y="1130"/>
                </a:cubicBezTo>
                <a:cubicBezTo>
                  <a:pt x="4345" y="1178"/>
                  <a:pt x="4305" y="1216"/>
                  <a:pt x="4256" y="1216"/>
                </a:cubicBezTo>
                <a:cubicBezTo>
                  <a:pt x="4208" y="1216"/>
                  <a:pt x="4169" y="1180"/>
                  <a:pt x="4165" y="1133"/>
                </a:cubicBezTo>
                <a:cubicBezTo>
                  <a:pt x="4165" y="1069"/>
                  <a:pt x="4165" y="1069"/>
                  <a:pt x="4165" y="1069"/>
                </a:cubicBezTo>
                <a:cubicBezTo>
                  <a:pt x="4165" y="1069"/>
                  <a:pt x="4165" y="1069"/>
                  <a:pt x="4165" y="1069"/>
                </a:cubicBezTo>
                <a:cubicBezTo>
                  <a:pt x="4165" y="1018"/>
                  <a:pt x="4124" y="977"/>
                  <a:pt x="4073" y="977"/>
                </a:cubicBezTo>
                <a:cubicBezTo>
                  <a:pt x="4023" y="977"/>
                  <a:pt x="3982" y="1018"/>
                  <a:pt x="3982" y="1069"/>
                </a:cubicBezTo>
                <a:cubicBezTo>
                  <a:pt x="3982" y="1401"/>
                  <a:pt x="3982" y="1401"/>
                  <a:pt x="3982" y="1401"/>
                </a:cubicBezTo>
                <a:cubicBezTo>
                  <a:pt x="3971" y="1440"/>
                  <a:pt x="3936" y="1468"/>
                  <a:pt x="3893" y="1468"/>
                </a:cubicBezTo>
                <a:cubicBezTo>
                  <a:pt x="3852" y="1468"/>
                  <a:pt x="3818" y="1441"/>
                  <a:pt x="3806" y="1404"/>
                </a:cubicBezTo>
                <a:cubicBezTo>
                  <a:pt x="3806" y="1285"/>
                  <a:pt x="3806" y="1285"/>
                  <a:pt x="3806" y="1285"/>
                </a:cubicBezTo>
                <a:cubicBezTo>
                  <a:pt x="3806" y="1285"/>
                  <a:pt x="3806" y="1285"/>
                  <a:pt x="3806" y="1285"/>
                </a:cubicBezTo>
                <a:cubicBezTo>
                  <a:pt x="3806" y="1234"/>
                  <a:pt x="3765" y="1193"/>
                  <a:pt x="3714" y="1193"/>
                </a:cubicBezTo>
                <a:cubicBezTo>
                  <a:pt x="3664" y="1193"/>
                  <a:pt x="3623" y="1234"/>
                  <a:pt x="3623" y="1285"/>
                </a:cubicBezTo>
                <a:cubicBezTo>
                  <a:pt x="3623" y="1387"/>
                  <a:pt x="3623" y="1387"/>
                  <a:pt x="3623" y="1387"/>
                </a:cubicBezTo>
                <a:cubicBezTo>
                  <a:pt x="3616" y="1431"/>
                  <a:pt x="3578" y="1465"/>
                  <a:pt x="3532" y="1465"/>
                </a:cubicBezTo>
                <a:cubicBezTo>
                  <a:pt x="3481" y="1465"/>
                  <a:pt x="3440" y="1424"/>
                  <a:pt x="3440" y="1373"/>
                </a:cubicBezTo>
                <a:cubicBezTo>
                  <a:pt x="3440" y="802"/>
                  <a:pt x="3440" y="802"/>
                  <a:pt x="3440" y="802"/>
                </a:cubicBezTo>
                <a:cubicBezTo>
                  <a:pt x="3440" y="802"/>
                  <a:pt x="3440" y="802"/>
                  <a:pt x="3440" y="802"/>
                </a:cubicBezTo>
                <a:cubicBezTo>
                  <a:pt x="3440" y="751"/>
                  <a:pt x="3399" y="710"/>
                  <a:pt x="3349" y="710"/>
                </a:cubicBezTo>
                <a:cubicBezTo>
                  <a:pt x="3298" y="710"/>
                  <a:pt x="3257" y="751"/>
                  <a:pt x="3257" y="802"/>
                </a:cubicBezTo>
                <a:cubicBezTo>
                  <a:pt x="3257" y="1638"/>
                  <a:pt x="3257" y="1638"/>
                  <a:pt x="3257" y="1638"/>
                </a:cubicBezTo>
                <a:cubicBezTo>
                  <a:pt x="3244" y="1672"/>
                  <a:pt x="3210" y="1697"/>
                  <a:pt x="3171" y="1697"/>
                </a:cubicBezTo>
                <a:cubicBezTo>
                  <a:pt x="3123" y="1697"/>
                  <a:pt x="3084" y="1661"/>
                  <a:pt x="3080" y="1614"/>
                </a:cubicBezTo>
                <a:cubicBezTo>
                  <a:pt x="3080" y="1146"/>
                  <a:pt x="3080" y="1146"/>
                  <a:pt x="3080" y="1146"/>
                </a:cubicBezTo>
                <a:cubicBezTo>
                  <a:pt x="3080" y="1146"/>
                  <a:pt x="3080" y="1146"/>
                  <a:pt x="3080" y="1146"/>
                </a:cubicBezTo>
                <a:cubicBezTo>
                  <a:pt x="3080" y="1095"/>
                  <a:pt x="3039" y="1054"/>
                  <a:pt x="2988" y="1054"/>
                </a:cubicBezTo>
                <a:cubicBezTo>
                  <a:pt x="2937" y="1054"/>
                  <a:pt x="2896" y="1095"/>
                  <a:pt x="2896" y="1146"/>
                </a:cubicBezTo>
                <a:cubicBezTo>
                  <a:pt x="2896" y="1268"/>
                  <a:pt x="2896" y="1268"/>
                  <a:pt x="2896" y="1268"/>
                </a:cubicBezTo>
                <a:cubicBezTo>
                  <a:pt x="2892" y="1315"/>
                  <a:pt x="2853" y="1351"/>
                  <a:pt x="2805" y="1351"/>
                </a:cubicBezTo>
                <a:cubicBezTo>
                  <a:pt x="2757" y="1351"/>
                  <a:pt x="2718" y="1315"/>
                  <a:pt x="2714" y="1268"/>
                </a:cubicBezTo>
                <a:cubicBezTo>
                  <a:pt x="2714" y="990"/>
                  <a:pt x="2714" y="990"/>
                  <a:pt x="2714" y="990"/>
                </a:cubicBezTo>
                <a:cubicBezTo>
                  <a:pt x="2714" y="990"/>
                  <a:pt x="2714" y="990"/>
                  <a:pt x="2714" y="990"/>
                </a:cubicBezTo>
                <a:cubicBezTo>
                  <a:pt x="2714" y="939"/>
                  <a:pt x="2673" y="898"/>
                  <a:pt x="2622" y="898"/>
                </a:cubicBezTo>
                <a:cubicBezTo>
                  <a:pt x="2572" y="898"/>
                  <a:pt x="2530" y="939"/>
                  <a:pt x="2530" y="990"/>
                </a:cubicBezTo>
                <a:cubicBezTo>
                  <a:pt x="2530" y="1336"/>
                  <a:pt x="2530" y="1336"/>
                  <a:pt x="2530" y="1336"/>
                </a:cubicBezTo>
                <a:cubicBezTo>
                  <a:pt x="2522" y="1379"/>
                  <a:pt x="2485" y="1410"/>
                  <a:pt x="2441" y="1410"/>
                </a:cubicBezTo>
                <a:cubicBezTo>
                  <a:pt x="2395" y="1410"/>
                  <a:pt x="2357" y="1377"/>
                  <a:pt x="2350" y="1333"/>
                </a:cubicBezTo>
                <a:cubicBezTo>
                  <a:pt x="2350" y="1203"/>
                  <a:pt x="2350" y="1203"/>
                  <a:pt x="2350" y="1203"/>
                </a:cubicBezTo>
                <a:cubicBezTo>
                  <a:pt x="2350" y="1202"/>
                  <a:pt x="2350" y="1202"/>
                  <a:pt x="2350" y="1202"/>
                </a:cubicBezTo>
                <a:cubicBezTo>
                  <a:pt x="2350" y="1152"/>
                  <a:pt x="2309" y="1111"/>
                  <a:pt x="2258" y="1111"/>
                </a:cubicBezTo>
                <a:cubicBezTo>
                  <a:pt x="2208" y="1111"/>
                  <a:pt x="2167" y="1152"/>
                  <a:pt x="2167" y="1202"/>
                </a:cubicBezTo>
                <a:cubicBezTo>
                  <a:pt x="2167" y="1392"/>
                  <a:pt x="2167" y="1392"/>
                  <a:pt x="2167" y="1392"/>
                </a:cubicBezTo>
                <a:cubicBezTo>
                  <a:pt x="2153" y="1426"/>
                  <a:pt x="2120" y="1450"/>
                  <a:pt x="2082" y="1450"/>
                </a:cubicBezTo>
                <a:cubicBezTo>
                  <a:pt x="2042" y="1450"/>
                  <a:pt x="2008" y="1425"/>
                  <a:pt x="1995" y="1389"/>
                </a:cubicBezTo>
                <a:cubicBezTo>
                  <a:pt x="1995" y="1066"/>
                  <a:pt x="1995" y="1066"/>
                  <a:pt x="1995" y="1066"/>
                </a:cubicBezTo>
                <a:cubicBezTo>
                  <a:pt x="1995" y="1066"/>
                  <a:pt x="1995" y="1066"/>
                  <a:pt x="1995" y="1066"/>
                </a:cubicBezTo>
                <a:cubicBezTo>
                  <a:pt x="1995" y="1015"/>
                  <a:pt x="1954" y="974"/>
                  <a:pt x="1904" y="974"/>
                </a:cubicBezTo>
                <a:cubicBezTo>
                  <a:pt x="1853" y="974"/>
                  <a:pt x="1812" y="1015"/>
                  <a:pt x="1812" y="1066"/>
                </a:cubicBezTo>
                <a:cubicBezTo>
                  <a:pt x="1812" y="1211"/>
                  <a:pt x="1812" y="1211"/>
                  <a:pt x="1812" y="1211"/>
                </a:cubicBezTo>
                <a:cubicBezTo>
                  <a:pt x="1806" y="1257"/>
                  <a:pt x="1768" y="1292"/>
                  <a:pt x="1721" y="1292"/>
                </a:cubicBezTo>
                <a:cubicBezTo>
                  <a:pt x="1679" y="1292"/>
                  <a:pt x="1643" y="1264"/>
                  <a:pt x="1633" y="1225"/>
                </a:cubicBezTo>
                <a:cubicBezTo>
                  <a:pt x="1633" y="711"/>
                  <a:pt x="1633" y="711"/>
                  <a:pt x="1633" y="711"/>
                </a:cubicBezTo>
                <a:cubicBezTo>
                  <a:pt x="1633" y="711"/>
                  <a:pt x="1633" y="711"/>
                  <a:pt x="1633" y="711"/>
                </a:cubicBezTo>
                <a:cubicBezTo>
                  <a:pt x="1633" y="661"/>
                  <a:pt x="1592" y="619"/>
                  <a:pt x="1541" y="619"/>
                </a:cubicBezTo>
                <a:cubicBezTo>
                  <a:pt x="1490" y="619"/>
                  <a:pt x="1449" y="661"/>
                  <a:pt x="1449" y="711"/>
                </a:cubicBezTo>
                <a:cubicBezTo>
                  <a:pt x="1449" y="790"/>
                  <a:pt x="1449" y="790"/>
                  <a:pt x="1449" y="790"/>
                </a:cubicBezTo>
                <a:cubicBezTo>
                  <a:pt x="1444" y="836"/>
                  <a:pt x="1405" y="872"/>
                  <a:pt x="1358" y="872"/>
                </a:cubicBezTo>
                <a:cubicBezTo>
                  <a:pt x="1316" y="872"/>
                  <a:pt x="1281" y="843"/>
                  <a:pt x="1270" y="805"/>
                </a:cubicBezTo>
                <a:cubicBezTo>
                  <a:pt x="1270" y="547"/>
                  <a:pt x="1270" y="547"/>
                  <a:pt x="1270" y="547"/>
                </a:cubicBezTo>
                <a:cubicBezTo>
                  <a:pt x="1270" y="547"/>
                  <a:pt x="1270" y="547"/>
                  <a:pt x="1270" y="547"/>
                </a:cubicBezTo>
                <a:cubicBezTo>
                  <a:pt x="1270" y="496"/>
                  <a:pt x="1229" y="455"/>
                  <a:pt x="1178" y="455"/>
                </a:cubicBezTo>
                <a:cubicBezTo>
                  <a:pt x="1128" y="455"/>
                  <a:pt x="1087" y="496"/>
                  <a:pt x="1087" y="547"/>
                </a:cubicBezTo>
                <a:cubicBezTo>
                  <a:pt x="1087" y="1130"/>
                  <a:pt x="1087" y="1130"/>
                  <a:pt x="1087" y="1130"/>
                </a:cubicBezTo>
                <a:cubicBezTo>
                  <a:pt x="1084" y="1178"/>
                  <a:pt x="1044" y="1216"/>
                  <a:pt x="995" y="1216"/>
                </a:cubicBezTo>
                <a:cubicBezTo>
                  <a:pt x="947" y="1216"/>
                  <a:pt x="908" y="1180"/>
                  <a:pt x="904" y="1133"/>
                </a:cubicBezTo>
                <a:cubicBezTo>
                  <a:pt x="904" y="1069"/>
                  <a:pt x="904" y="1069"/>
                  <a:pt x="904" y="1069"/>
                </a:cubicBezTo>
                <a:cubicBezTo>
                  <a:pt x="904" y="1069"/>
                  <a:pt x="904" y="1069"/>
                  <a:pt x="904" y="1069"/>
                </a:cubicBezTo>
                <a:cubicBezTo>
                  <a:pt x="904" y="1018"/>
                  <a:pt x="863" y="977"/>
                  <a:pt x="812" y="977"/>
                </a:cubicBezTo>
                <a:cubicBezTo>
                  <a:pt x="762" y="977"/>
                  <a:pt x="721" y="1018"/>
                  <a:pt x="721" y="1069"/>
                </a:cubicBezTo>
                <a:cubicBezTo>
                  <a:pt x="721" y="1401"/>
                  <a:pt x="721" y="1401"/>
                  <a:pt x="721" y="1401"/>
                </a:cubicBezTo>
                <a:cubicBezTo>
                  <a:pt x="710" y="1440"/>
                  <a:pt x="674" y="1468"/>
                  <a:pt x="632" y="1468"/>
                </a:cubicBezTo>
                <a:cubicBezTo>
                  <a:pt x="591" y="1468"/>
                  <a:pt x="556" y="1441"/>
                  <a:pt x="545" y="1404"/>
                </a:cubicBezTo>
                <a:cubicBezTo>
                  <a:pt x="545" y="1285"/>
                  <a:pt x="545" y="1285"/>
                  <a:pt x="545" y="1285"/>
                </a:cubicBezTo>
                <a:cubicBezTo>
                  <a:pt x="545" y="1285"/>
                  <a:pt x="545" y="1285"/>
                  <a:pt x="545" y="1285"/>
                </a:cubicBezTo>
                <a:cubicBezTo>
                  <a:pt x="545" y="1234"/>
                  <a:pt x="504" y="1193"/>
                  <a:pt x="453" y="1193"/>
                </a:cubicBezTo>
                <a:cubicBezTo>
                  <a:pt x="402" y="1193"/>
                  <a:pt x="361" y="1234"/>
                  <a:pt x="361" y="1285"/>
                </a:cubicBezTo>
                <a:cubicBezTo>
                  <a:pt x="361" y="1387"/>
                  <a:pt x="361" y="1387"/>
                  <a:pt x="361" y="1387"/>
                </a:cubicBezTo>
                <a:cubicBezTo>
                  <a:pt x="355" y="1431"/>
                  <a:pt x="317" y="1465"/>
                  <a:pt x="271" y="1465"/>
                </a:cubicBezTo>
                <a:cubicBezTo>
                  <a:pt x="220" y="1465"/>
                  <a:pt x="179" y="1424"/>
                  <a:pt x="179" y="1373"/>
                </a:cubicBezTo>
                <a:cubicBezTo>
                  <a:pt x="179" y="802"/>
                  <a:pt x="179" y="802"/>
                  <a:pt x="179" y="802"/>
                </a:cubicBezTo>
                <a:cubicBezTo>
                  <a:pt x="179" y="802"/>
                  <a:pt x="179" y="802"/>
                  <a:pt x="179" y="802"/>
                </a:cubicBezTo>
                <a:cubicBezTo>
                  <a:pt x="179" y="751"/>
                  <a:pt x="138" y="710"/>
                  <a:pt x="87" y="710"/>
                </a:cubicBezTo>
                <a:cubicBezTo>
                  <a:pt x="49" y="710"/>
                  <a:pt x="17" y="733"/>
                  <a:pt x="3" y="766"/>
                </a:cubicBezTo>
                <a:cubicBezTo>
                  <a:pt x="0" y="2976"/>
                  <a:pt x="0" y="2976"/>
                  <a:pt x="0" y="2976"/>
                </a:cubicBezTo>
                <a:cubicBezTo>
                  <a:pt x="9603" y="2976"/>
                  <a:pt x="9603" y="2976"/>
                  <a:pt x="9603" y="2976"/>
                </a:cubicBezTo>
                <a:cubicBezTo>
                  <a:pt x="9603" y="1976"/>
                  <a:pt x="9603" y="916"/>
                  <a:pt x="9603" y="711"/>
                </a:cubicBezTo>
                <a:cubicBezTo>
                  <a:pt x="9603" y="711"/>
                  <a:pt x="9603" y="711"/>
                  <a:pt x="9603" y="711"/>
                </a:cubicBezTo>
                <a:cubicBezTo>
                  <a:pt x="9603" y="661"/>
                  <a:pt x="9562" y="619"/>
                  <a:pt x="9512" y="619"/>
                </a:cubicBezTo>
                <a:cubicBezTo>
                  <a:pt x="9461" y="619"/>
                  <a:pt x="9420" y="661"/>
                  <a:pt x="9420" y="711"/>
                </a:cubicBezTo>
                <a:cubicBezTo>
                  <a:pt x="9420" y="790"/>
                  <a:pt x="9420" y="790"/>
                  <a:pt x="9420" y="790"/>
                </a:cubicBezTo>
                <a:cubicBezTo>
                  <a:pt x="9415" y="836"/>
                  <a:pt x="9376" y="872"/>
                  <a:pt x="9329" y="872"/>
                </a:cubicBezTo>
                <a:cubicBezTo>
                  <a:pt x="9287" y="872"/>
                  <a:pt x="9251" y="843"/>
                  <a:pt x="9240" y="805"/>
                </a:cubicBezTo>
                <a:cubicBezTo>
                  <a:pt x="9240" y="547"/>
                  <a:pt x="9240" y="547"/>
                  <a:pt x="9240" y="547"/>
                </a:cubicBezTo>
                <a:cubicBezTo>
                  <a:pt x="9240" y="547"/>
                  <a:pt x="9240" y="547"/>
                  <a:pt x="9240" y="547"/>
                </a:cubicBezTo>
                <a:cubicBezTo>
                  <a:pt x="9240" y="496"/>
                  <a:pt x="9199" y="455"/>
                  <a:pt x="9149" y="455"/>
                </a:cubicBezTo>
                <a:cubicBezTo>
                  <a:pt x="9098" y="455"/>
                  <a:pt x="9057" y="496"/>
                  <a:pt x="9057" y="547"/>
                </a:cubicBezTo>
                <a:cubicBezTo>
                  <a:pt x="9057" y="1130"/>
                  <a:pt x="9057" y="1130"/>
                  <a:pt x="9057" y="1130"/>
                </a:cubicBezTo>
                <a:cubicBezTo>
                  <a:pt x="9054" y="1178"/>
                  <a:pt x="9014" y="1216"/>
                  <a:pt x="8966" y="1216"/>
                </a:cubicBezTo>
                <a:cubicBezTo>
                  <a:pt x="8918" y="1216"/>
                  <a:pt x="8879" y="1180"/>
                  <a:pt x="8874" y="1133"/>
                </a:cubicBezTo>
                <a:cubicBezTo>
                  <a:pt x="8874" y="1069"/>
                  <a:pt x="8874" y="1069"/>
                  <a:pt x="8874" y="1069"/>
                </a:cubicBezTo>
                <a:cubicBezTo>
                  <a:pt x="8874" y="1069"/>
                  <a:pt x="8874" y="1069"/>
                  <a:pt x="8874" y="1069"/>
                </a:cubicBezTo>
                <a:cubicBezTo>
                  <a:pt x="8874" y="1018"/>
                  <a:pt x="8833" y="977"/>
                  <a:pt x="8783" y="977"/>
                </a:cubicBezTo>
                <a:cubicBezTo>
                  <a:pt x="8732" y="977"/>
                  <a:pt x="8691" y="1018"/>
                  <a:pt x="8691" y="1069"/>
                </a:cubicBezTo>
                <a:cubicBezTo>
                  <a:pt x="8691" y="1401"/>
                  <a:pt x="8691" y="1401"/>
                  <a:pt x="8691" y="1401"/>
                </a:cubicBezTo>
                <a:cubicBezTo>
                  <a:pt x="8680" y="1440"/>
                  <a:pt x="8645" y="1468"/>
                  <a:pt x="8603" y="1468"/>
                </a:cubicBezTo>
                <a:cubicBezTo>
                  <a:pt x="8562" y="1468"/>
                  <a:pt x="8527" y="1441"/>
                  <a:pt x="8515" y="1404"/>
                </a:cubicBezTo>
                <a:cubicBezTo>
                  <a:pt x="8515" y="1285"/>
                  <a:pt x="8515" y="1285"/>
                  <a:pt x="8515" y="1285"/>
                </a:cubicBezTo>
                <a:cubicBezTo>
                  <a:pt x="8515" y="1285"/>
                  <a:pt x="8515" y="1285"/>
                  <a:pt x="8515" y="1285"/>
                </a:cubicBezTo>
                <a:cubicBezTo>
                  <a:pt x="8515" y="1234"/>
                  <a:pt x="8474" y="1193"/>
                  <a:pt x="8424" y="1193"/>
                </a:cubicBezTo>
                <a:cubicBezTo>
                  <a:pt x="8373" y="1193"/>
                  <a:pt x="8332" y="1234"/>
                  <a:pt x="8332" y="1285"/>
                </a:cubicBezTo>
                <a:cubicBezTo>
                  <a:pt x="8332" y="1387"/>
                  <a:pt x="8332" y="1387"/>
                  <a:pt x="8332" y="1387"/>
                </a:cubicBezTo>
                <a:cubicBezTo>
                  <a:pt x="8325" y="1431"/>
                  <a:pt x="8287" y="1465"/>
                  <a:pt x="8241" y="1465"/>
                </a:cubicBezTo>
                <a:cubicBezTo>
                  <a:pt x="8191" y="1465"/>
                  <a:pt x="8150" y="1424"/>
                  <a:pt x="8150" y="1373"/>
                </a:cubicBezTo>
                <a:cubicBezTo>
                  <a:pt x="8150" y="802"/>
                  <a:pt x="8150" y="802"/>
                  <a:pt x="8150" y="802"/>
                </a:cubicBezTo>
                <a:cubicBezTo>
                  <a:pt x="8150" y="802"/>
                  <a:pt x="8150" y="802"/>
                  <a:pt x="8150" y="802"/>
                </a:cubicBezTo>
                <a:cubicBezTo>
                  <a:pt x="8150" y="751"/>
                  <a:pt x="8109" y="710"/>
                  <a:pt x="8058" y="710"/>
                </a:cubicBezTo>
                <a:cubicBezTo>
                  <a:pt x="8007" y="710"/>
                  <a:pt x="7966" y="751"/>
                  <a:pt x="7966" y="802"/>
                </a:cubicBezTo>
                <a:cubicBezTo>
                  <a:pt x="7966" y="1638"/>
                  <a:pt x="7966" y="1638"/>
                  <a:pt x="7966" y="1638"/>
                </a:cubicBezTo>
                <a:cubicBezTo>
                  <a:pt x="7953" y="1672"/>
                  <a:pt x="7920" y="1697"/>
                  <a:pt x="7880" y="1697"/>
                </a:cubicBezTo>
                <a:cubicBezTo>
                  <a:pt x="7833" y="1697"/>
                  <a:pt x="7793" y="1661"/>
                  <a:pt x="7789" y="1614"/>
                </a:cubicBezTo>
                <a:cubicBezTo>
                  <a:pt x="7789" y="1146"/>
                  <a:pt x="7789" y="1146"/>
                  <a:pt x="7789" y="1146"/>
                </a:cubicBezTo>
                <a:cubicBezTo>
                  <a:pt x="7789" y="1146"/>
                  <a:pt x="7789" y="1146"/>
                  <a:pt x="7789" y="1146"/>
                </a:cubicBezTo>
                <a:cubicBezTo>
                  <a:pt x="7789" y="1095"/>
                  <a:pt x="7748" y="1054"/>
                  <a:pt x="7697" y="1054"/>
                </a:cubicBezTo>
                <a:cubicBezTo>
                  <a:pt x="7647" y="1054"/>
                  <a:pt x="7606" y="1095"/>
                  <a:pt x="7606" y="1146"/>
                </a:cubicBezTo>
                <a:cubicBezTo>
                  <a:pt x="7606" y="1268"/>
                  <a:pt x="7606" y="1268"/>
                  <a:pt x="7606" y="1268"/>
                </a:cubicBezTo>
                <a:cubicBezTo>
                  <a:pt x="7602" y="1315"/>
                  <a:pt x="7562" y="1351"/>
                  <a:pt x="7514" y="1351"/>
                </a:cubicBezTo>
                <a:cubicBezTo>
                  <a:pt x="7467" y="1351"/>
                  <a:pt x="7427" y="1315"/>
                  <a:pt x="7423" y="1268"/>
                </a:cubicBezTo>
                <a:cubicBezTo>
                  <a:pt x="7423" y="990"/>
                  <a:pt x="7423" y="990"/>
                  <a:pt x="7423" y="990"/>
                </a:cubicBezTo>
                <a:cubicBezTo>
                  <a:pt x="7423" y="990"/>
                  <a:pt x="7423" y="990"/>
                  <a:pt x="7423" y="990"/>
                </a:cubicBezTo>
                <a:cubicBezTo>
                  <a:pt x="7423" y="939"/>
                  <a:pt x="7382" y="898"/>
                  <a:pt x="7331" y="898"/>
                </a:cubicBezTo>
                <a:cubicBezTo>
                  <a:pt x="7281" y="898"/>
                  <a:pt x="7240" y="939"/>
                  <a:pt x="7240" y="990"/>
                </a:cubicBezTo>
                <a:cubicBezTo>
                  <a:pt x="7240" y="1336"/>
                  <a:pt x="7240" y="1336"/>
                  <a:pt x="7240" y="1336"/>
                </a:cubicBezTo>
                <a:cubicBezTo>
                  <a:pt x="7231" y="1379"/>
                  <a:pt x="7194" y="1410"/>
                  <a:pt x="7150" y="1410"/>
                </a:cubicBezTo>
                <a:cubicBezTo>
                  <a:pt x="7104" y="1410"/>
                  <a:pt x="7066" y="1377"/>
                  <a:pt x="7059" y="1333"/>
                </a:cubicBezTo>
                <a:cubicBezTo>
                  <a:pt x="7059" y="1203"/>
                  <a:pt x="7059" y="1203"/>
                  <a:pt x="7059" y="1203"/>
                </a:cubicBezTo>
                <a:cubicBezTo>
                  <a:pt x="7059" y="1202"/>
                  <a:pt x="7059" y="1202"/>
                  <a:pt x="7059" y="1202"/>
                </a:cubicBezTo>
                <a:cubicBezTo>
                  <a:pt x="7059" y="1152"/>
                  <a:pt x="7018" y="1111"/>
                  <a:pt x="6968" y="1111"/>
                </a:cubicBezTo>
                <a:cubicBezTo>
                  <a:pt x="6917" y="1111"/>
                  <a:pt x="6876" y="1152"/>
                  <a:pt x="6876" y="1202"/>
                </a:cubicBezTo>
                <a:cubicBezTo>
                  <a:pt x="6876" y="1392"/>
                  <a:pt x="6876" y="1392"/>
                  <a:pt x="6876" y="1392"/>
                </a:cubicBezTo>
                <a:close/>
                <a:moveTo>
                  <a:pt x="5068" y="1649"/>
                </a:moveTo>
                <a:cubicBezTo>
                  <a:pt x="5068" y="2072"/>
                  <a:pt x="5068" y="2072"/>
                  <a:pt x="5068" y="2072"/>
                </a:cubicBezTo>
                <a:cubicBezTo>
                  <a:pt x="5068" y="2072"/>
                  <a:pt x="5068" y="2072"/>
                  <a:pt x="5068" y="2072"/>
                </a:cubicBezTo>
                <a:cubicBezTo>
                  <a:pt x="5068" y="2123"/>
                  <a:pt x="5027" y="2165"/>
                  <a:pt x="4976" y="2165"/>
                </a:cubicBezTo>
                <a:cubicBezTo>
                  <a:pt x="4940" y="2165"/>
                  <a:pt x="4908" y="2143"/>
                  <a:pt x="4893" y="2113"/>
                </a:cubicBezTo>
                <a:cubicBezTo>
                  <a:pt x="4894" y="1608"/>
                  <a:pt x="4894" y="1608"/>
                  <a:pt x="4894" y="1608"/>
                </a:cubicBezTo>
                <a:cubicBezTo>
                  <a:pt x="4909" y="1578"/>
                  <a:pt x="4940" y="1557"/>
                  <a:pt x="4976" y="1557"/>
                </a:cubicBezTo>
                <a:cubicBezTo>
                  <a:pt x="5027" y="1557"/>
                  <a:pt x="5068" y="1598"/>
                  <a:pt x="5068" y="1649"/>
                </a:cubicBezTo>
                <a:cubicBezTo>
                  <a:pt x="5068" y="1649"/>
                  <a:pt x="5068" y="1649"/>
                  <a:pt x="5068" y="1649"/>
                </a:cubicBezTo>
                <a:close/>
                <a:moveTo>
                  <a:pt x="4982" y="2275"/>
                </a:moveTo>
                <a:cubicBezTo>
                  <a:pt x="5033" y="2275"/>
                  <a:pt x="5074" y="2316"/>
                  <a:pt x="5074" y="2367"/>
                </a:cubicBezTo>
                <a:cubicBezTo>
                  <a:pt x="5074" y="2418"/>
                  <a:pt x="5033" y="2459"/>
                  <a:pt x="4982" y="2459"/>
                </a:cubicBezTo>
                <a:cubicBezTo>
                  <a:pt x="4940" y="2459"/>
                  <a:pt x="4904" y="2430"/>
                  <a:pt x="4893" y="2392"/>
                </a:cubicBezTo>
                <a:cubicBezTo>
                  <a:pt x="4893" y="2342"/>
                  <a:pt x="4893" y="2342"/>
                  <a:pt x="4893" y="2342"/>
                </a:cubicBezTo>
                <a:cubicBezTo>
                  <a:pt x="4904" y="2303"/>
                  <a:pt x="4940" y="2275"/>
                  <a:pt x="4982" y="2275"/>
                </a:cubicBezTo>
                <a:close/>
                <a:moveTo>
                  <a:pt x="5715" y="1306"/>
                </a:moveTo>
                <a:cubicBezTo>
                  <a:pt x="5766" y="1306"/>
                  <a:pt x="5807" y="1347"/>
                  <a:pt x="5807" y="1398"/>
                </a:cubicBezTo>
                <a:cubicBezTo>
                  <a:pt x="5807" y="1448"/>
                  <a:pt x="5766" y="1490"/>
                  <a:pt x="5715" y="1490"/>
                </a:cubicBezTo>
                <a:cubicBezTo>
                  <a:pt x="5665" y="1490"/>
                  <a:pt x="5623" y="1448"/>
                  <a:pt x="5623" y="1398"/>
                </a:cubicBezTo>
                <a:cubicBezTo>
                  <a:pt x="5623" y="1347"/>
                  <a:pt x="5665" y="1306"/>
                  <a:pt x="5715" y="1306"/>
                </a:cubicBezTo>
                <a:close/>
                <a:moveTo>
                  <a:pt x="5807" y="1664"/>
                </a:moveTo>
                <a:cubicBezTo>
                  <a:pt x="5807" y="1902"/>
                  <a:pt x="5807" y="1902"/>
                  <a:pt x="5807" y="1902"/>
                </a:cubicBezTo>
                <a:cubicBezTo>
                  <a:pt x="5807" y="1953"/>
                  <a:pt x="5766" y="1994"/>
                  <a:pt x="5715" y="1994"/>
                </a:cubicBezTo>
                <a:cubicBezTo>
                  <a:pt x="5665" y="1994"/>
                  <a:pt x="5623" y="1953"/>
                  <a:pt x="5623" y="1902"/>
                </a:cubicBezTo>
                <a:cubicBezTo>
                  <a:pt x="5623" y="1902"/>
                  <a:pt x="5623" y="1902"/>
                  <a:pt x="5623" y="1902"/>
                </a:cubicBezTo>
                <a:cubicBezTo>
                  <a:pt x="5623" y="1664"/>
                  <a:pt x="5623" y="1664"/>
                  <a:pt x="5623" y="1664"/>
                </a:cubicBezTo>
                <a:cubicBezTo>
                  <a:pt x="5623" y="1664"/>
                  <a:pt x="5623" y="1664"/>
                  <a:pt x="5623" y="1664"/>
                </a:cubicBezTo>
                <a:cubicBezTo>
                  <a:pt x="5623" y="1613"/>
                  <a:pt x="5665" y="1572"/>
                  <a:pt x="5715" y="1572"/>
                </a:cubicBezTo>
                <a:cubicBezTo>
                  <a:pt x="5766" y="1572"/>
                  <a:pt x="5807" y="1613"/>
                  <a:pt x="5807" y="1664"/>
                </a:cubicBezTo>
                <a:close/>
                <a:moveTo>
                  <a:pt x="6060" y="966"/>
                </a:moveTo>
                <a:cubicBezTo>
                  <a:pt x="6111" y="966"/>
                  <a:pt x="6152" y="1007"/>
                  <a:pt x="6152" y="1058"/>
                </a:cubicBezTo>
                <a:cubicBezTo>
                  <a:pt x="6152" y="1109"/>
                  <a:pt x="6111" y="1150"/>
                  <a:pt x="6060" y="1150"/>
                </a:cubicBezTo>
                <a:cubicBezTo>
                  <a:pt x="6010" y="1150"/>
                  <a:pt x="5968" y="1109"/>
                  <a:pt x="5968" y="1058"/>
                </a:cubicBezTo>
                <a:cubicBezTo>
                  <a:pt x="5968" y="1007"/>
                  <a:pt x="6010" y="966"/>
                  <a:pt x="6060" y="966"/>
                </a:cubicBezTo>
                <a:close/>
                <a:moveTo>
                  <a:pt x="6521" y="1474"/>
                </a:moveTo>
                <a:cubicBezTo>
                  <a:pt x="6521" y="1712"/>
                  <a:pt x="6521" y="1712"/>
                  <a:pt x="6521" y="1712"/>
                </a:cubicBezTo>
                <a:cubicBezTo>
                  <a:pt x="6521" y="1763"/>
                  <a:pt x="6479" y="1805"/>
                  <a:pt x="6429" y="1805"/>
                </a:cubicBezTo>
                <a:cubicBezTo>
                  <a:pt x="6378" y="1805"/>
                  <a:pt x="6337" y="1763"/>
                  <a:pt x="6337" y="1712"/>
                </a:cubicBezTo>
                <a:cubicBezTo>
                  <a:pt x="6337" y="1712"/>
                  <a:pt x="6337" y="1712"/>
                  <a:pt x="6337" y="1712"/>
                </a:cubicBezTo>
                <a:cubicBezTo>
                  <a:pt x="6337" y="1474"/>
                  <a:pt x="6337" y="1474"/>
                  <a:pt x="6337" y="1474"/>
                </a:cubicBezTo>
                <a:cubicBezTo>
                  <a:pt x="6337" y="1474"/>
                  <a:pt x="6337" y="1474"/>
                  <a:pt x="6337" y="1474"/>
                </a:cubicBezTo>
                <a:cubicBezTo>
                  <a:pt x="6337" y="1423"/>
                  <a:pt x="6378" y="1382"/>
                  <a:pt x="6429" y="1382"/>
                </a:cubicBezTo>
                <a:cubicBezTo>
                  <a:pt x="6479" y="1382"/>
                  <a:pt x="6521" y="1423"/>
                  <a:pt x="6521" y="1474"/>
                </a:cubicBezTo>
                <a:close/>
                <a:moveTo>
                  <a:pt x="6429" y="1881"/>
                </a:moveTo>
                <a:cubicBezTo>
                  <a:pt x="6479" y="1881"/>
                  <a:pt x="6521" y="1922"/>
                  <a:pt x="6521" y="1973"/>
                </a:cubicBezTo>
                <a:cubicBezTo>
                  <a:pt x="6521" y="2024"/>
                  <a:pt x="6479" y="2065"/>
                  <a:pt x="6429" y="2065"/>
                </a:cubicBezTo>
                <a:cubicBezTo>
                  <a:pt x="6378" y="2065"/>
                  <a:pt x="6337" y="2024"/>
                  <a:pt x="6337" y="1973"/>
                </a:cubicBezTo>
                <a:cubicBezTo>
                  <a:pt x="6337" y="1922"/>
                  <a:pt x="6378" y="1881"/>
                  <a:pt x="6429" y="1881"/>
                </a:cubicBezTo>
                <a:close/>
                <a:moveTo>
                  <a:pt x="7150" y="1487"/>
                </a:moveTo>
                <a:cubicBezTo>
                  <a:pt x="7201" y="1487"/>
                  <a:pt x="7242" y="1528"/>
                  <a:pt x="7242" y="1579"/>
                </a:cubicBezTo>
                <a:cubicBezTo>
                  <a:pt x="7242" y="1630"/>
                  <a:pt x="7201" y="1671"/>
                  <a:pt x="7150" y="1671"/>
                </a:cubicBezTo>
                <a:cubicBezTo>
                  <a:pt x="7100" y="1671"/>
                  <a:pt x="7058" y="1630"/>
                  <a:pt x="7058" y="1579"/>
                </a:cubicBezTo>
                <a:cubicBezTo>
                  <a:pt x="7058" y="1528"/>
                  <a:pt x="7100" y="1487"/>
                  <a:pt x="7150" y="1487"/>
                </a:cubicBezTo>
                <a:close/>
                <a:moveTo>
                  <a:pt x="7596" y="1520"/>
                </a:moveTo>
                <a:cubicBezTo>
                  <a:pt x="7596" y="1759"/>
                  <a:pt x="7596" y="1759"/>
                  <a:pt x="7596" y="1759"/>
                </a:cubicBezTo>
                <a:cubicBezTo>
                  <a:pt x="7596" y="1809"/>
                  <a:pt x="7555" y="1851"/>
                  <a:pt x="7504" y="1851"/>
                </a:cubicBezTo>
                <a:cubicBezTo>
                  <a:pt x="7453" y="1851"/>
                  <a:pt x="7412" y="1809"/>
                  <a:pt x="7412" y="1758"/>
                </a:cubicBezTo>
                <a:cubicBezTo>
                  <a:pt x="7412" y="1758"/>
                  <a:pt x="7412" y="1758"/>
                  <a:pt x="7412" y="1758"/>
                </a:cubicBezTo>
                <a:cubicBezTo>
                  <a:pt x="7412" y="1520"/>
                  <a:pt x="7412" y="1520"/>
                  <a:pt x="7412" y="1520"/>
                </a:cubicBezTo>
                <a:cubicBezTo>
                  <a:pt x="7412" y="1520"/>
                  <a:pt x="7412" y="1520"/>
                  <a:pt x="7412" y="1520"/>
                </a:cubicBezTo>
                <a:cubicBezTo>
                  <a:pt x="7412" y="1469"/>
                  <a:pt x="7453" y="1428"/>
                  <a:pt x="7504" y="1428"/>
                </a:cubicBezTo>
                <a:cubicBezTo>
                  <a:pt x="7555" y="1428"/>
                  <a:pt x="7596" y="1469"/>
                  <a:pt x="7596" y="1520"/>
                </a:cubicBezTo>
                <a:close/>
                <a:moveTo>
                  <a:pt x="8243" y="2275"/>
                </a:moveTo>
                <a:cubicBezTo>
                  <a:pt x="8294" y="2275"/>
                  <a:pt x="8335" y="2316"/>
                  <a:pt x="8335" y="2367"/>
                </a:cubicBezTo>
                <a:cubicBezTo>
                  <a:pt x="8335" y="2418"/>
                  <a:pt x="8294" y="2459"/>
                  <a:pt x="8243" y="2459"/>
                </a:cubicBezTo>
                <a:cubicBezTo>
                  <a:pt x="8192" y="2459"/>
                  <a:pt x="8151" y="2418"/>
                  <a:pt x="8151" y="2367"/>
                </a:cubicBezTo>
                <a:cubicBezTo>
                  <a:pt x="8151" y="2316"/>
                  <a:pt x="8192" y="2275"/>
                  <a:pt x="8243" y="2275"/>
                </a:cubicBezTo>
                <a:close/>
                <a:moveTo>
                  <a:pt x="8329" y="1649"/>
                </a:moveTo>
                <a:cubicBezTo>
                  <a:pt x="8329" y="2072"/>
                  <a:pt x="8329" y="2072"/>
                  <a:pt x="8329" y="2072"/>
                </a:cubicBezTo>
                <a:cubicBezTo>
                  <a:pt x="8329" y="2072"/>
                  <a:pt x="8329" y="2072"/>
                  <a:pt x="8329" y="2072"/>
                </a:cubicBezTo>
                <a:cubicBezTo>
                  <a:pt x="8329" y="2123"/>
                  <a:pt x="8288" y="2165"/>
                  <a:pt x="8237" y="2165"/>
                </a:cubicBezTo>
                <a:cubicBezTo>
                  <a:pt x="8187" y="2165"/>
                  <a:pt x="8145" y="2123"/>
                  <a:pt x="8145" y="2072"/>
                </a:cubicBezTo>
                <a:cubicBezTo>
                  <a:pt x="8145" y="1649"/>
                  <a:pt x="8145" y="1649"/>
                  <a:pt x="8145" y="1649"/>
                </a:cubicBezTo>
                <a:cubicBezTo>
                  <a:pt x="8145" y="1598"/>
                  <a:pt x="8187" y="1557"/>
                  <a:pt x="8237" y="1557"/>
                </a:cubicBezTo>
                <a:cubicBezTo>
                  <a:pt x="8288" y="1557"/>
                  <a:pt x="8329" y="1598"/>
                  <a:pt x="8329" y="1649"/>
                </a:cubicBezTo>
                <a:cubicBezTo>
                  <a:pt x="8329" y="1649"/>
                  <a:pt x="8329" y="1649"/>
                  <a:pt x="8329" y="1649"/>
                </a:cubicBezTo>
                <a:close/>
                <a:moveTo>
                  <a:pt x="9069" y="1664"/>
                </a:moveTo>
                <a:cubicBezTo>
                  <a:pt x="9069" y="1902"/>
                  <a:pt x="9069" y="1902"/>
                  <a:pt x="9069" y="1902"/>
                </a:cubicBezTo>
                <a:cubicBezTo>
                  <a:pt x="9069" y="1953"/>
                  <a:pt x="9027" y="1994"/>
                  <a:pt x="8977" y="1994"/>
                </a:cubicBezTo>
                <a:cubicBezTo>
                  <a:pt x="8926" y="1994"/>
                  <a:pt x="8884" y="1953"/>
                  <a:pt x="8884" y="1902"/>
                </a:cubicBezTo>
                <a:cubicBezTo>
                  <a:pt x="8884" y="1902"/>
                  <a:pt x="8884" y="1902"/>
                  <a:pt x="8884" y="1902"/>
                </a:cubicBezTo>
                <a:cubicBezTo>
                  <a:pt x="8884" y="1664"/>
                  <a:pt x="8884" y="1664"/>
                  <a:pt x="8884" y="1664"/>
                </a:cubicBezTo>
                <a:cubicBezTo>
                  <a:pt x="8884" y="1664"/>
                  <a:pt x="8884" y="1664"/>
                  <a:pt x="8884" y="1664"/>
                </a:cubicBezTo>
                <a:cubicBezTo>
                  <a:pt x="8884" y="1613"/>
                  <a:pt x="8926" y="1572"/>
                  <a:pt x="8977" y="1572"/>
                </a:cubicBezTo>
                <a:cubicBezTo>
                  <a:pt x="9027" y="1572"/>
                  <a:pt x="9069" y="1613"/>
                  <a:pt x="9069" y="1664"/>
                </a:cubicBezTo>
                <a:close/>
                <a:moveTo>
                  <a:pt x="8977" y="1306"/>
                </a:moveTo>
                <a:cubicBezTo>
                  <a:pt x="9027" y="1306"/>
                  <a:pt x="9069" y="1347"/>
                  <a:pt x="9069" y="1398"/>
                </a:cubicBezTo>
                <a:cubicBezTo>
                  <a:pt x="9069" y="1448"/>
                  <a:pt x="9027" y="1490"/>
                  <a:pt x="8977" y="1490"/>
                </a:cubicBezTo>
                <a:cubicBezTo>
                  <a:pt x="8926" y="1490"/>
                  <a:pt x="8884" y="1448"/>
                  <a:pt x="8884" y="1398"/>
                </a:cubicBezTo>
                <a:cubicBezTo>
                  <a:pt x="8884" y="1347"/>
                  <a:pt x="8926" y="1306"/>
                  <a:pt x="8977" y="1306"/>
                </a:cubicBezTo>
                <a:close/>
                <a:moveTo>
                  <a:pt x="9322" y="966"/>
                </a:moveTo>
                <a:cubicBezTo>
                  <a:pt x="9372" y="966"/>
                  <a:pt x="9414" y="1007"/>
                  <a:pt x="9414" y="1058"/>
                </a:cubicBezTo>
                <a:cubicBezTo>
                  <a:pt x="9414" y="1109"/>
                  <a:pt x="9372" y="1150"/>
                  <a:pt x="9322" y="1150"/>
                </a:cubicBezTo>
                <a:cubicBezTo>
                  <a:pt x="9271" y="1150"/>
                  <a:pt x="9230" y="1109"/>
                  <a:pt x="9230" y="1058"/>
                </a:cubicBezTo>
                <a:cubicBezTo>
                  <a:pt x="9230" y="1007"/>
                  <a:pt x="9271" y="966"/>
                  <a:pt x="9322" y="966"/>
                </a:cubicBezTo>
                <a:close/>
                <a:moveTo>
                  <a:pt x="4431" y="198"/>
                </a:moveTo>
                <a:cubicBezTo>
                  <a:pt x="4482" y="198"/>
                  <a:pt x="4523" y="240"/>
                  <a:pt x="4523" y="290"/>
                </a:cubicBezTo>
                <a:cubicBezTo>
                  <a:pt x="4523" y="341"/>
                  <a:pt x="4482" y="382"/>
                  <a:pt x="4431" y="382"/>
                </a:cubicBezTo>
                <a:cubicBezTo>
                  <a:pt x="4380" y="382"/>
                  <a:pt x="4339" y="341"/>
                  <a:pt x="4339" y="290"/>
                </a:cubicBezTo>
                <a:cubicBezTo>
                  <a:pt x="4339" y="240"/>
                  <a:pt x="4380" y="198"/>
                  <a:pt x="4431" y="198"/>
                </a:cubicBezTo>
                <a:close/>
                <a:moveTo>
                  <a:pt x="2266" y="201"/>
                </a:moveTo>
                <a:cubicBezTo>
                  <a:pt x="2316" y="201"/>
                  <a:pt x="2358" y="242"/>
                  <a:pt x="2358" y="293"/>
                </a:cubicBezTo>
                <a:cubicBezTo>
                  <a:pt x="2358" y="344"/>
                  <a:pt x="2316" y="385"/>
                  <a:pt x="2266" y="385"/>
                </a:cubicBezTo>
                <a:cubicBezTo>
                  <a:pt x="2215" y="385"/>
                  <a:pt x="2174" y="344"/>
                  <a:pt x="2174" y="293"/>
                </a:cubicBezTo>
                <a:cubicBezTo>
                  <a:pt x="2174" y="242"/>
                  <a:pt x="2215" y="201"/>
                  <a:pt x="2266" y="201"/>
                </a:cubicBezTo>
                <a:close/>
                <a:moveTo>
                  <a:pt x="3715" y="431"/>
                </a:moveTo>
                <a:cubicBezTo>
                  <a:pt x="3766" y="431"/>
                  <a:pt x="3807" y="473"/>
                  <a:pt x="3807" y="523"/>
                </a:cubicBezTo>
                <a:cubicBezTo>
                  <a:pt x="3807" y="574"/>
                  <a:pt x="3766" y="615"/>
                  <a:pt x="3715" y="615"/>
                </a:cubicBezTo>
                <a:cubicBezTo>
                  <a:pt x="3664" y="615"/>
                  <a:pt x="3623" y="574"/>
                  <a:pt x="3623" y="523"/>
                </a:cubicBezTo>
                <a:cubicBezTo>
                  <a:pt x="3623" y="473"/>
                  <a:pt x="3664" y="431"/>
                  <a:pt x="3715" y="431"/>
                </a:cubicBezTo>
                <a:close/>
                <a:moveTo>
                  <a:pt x="3082" y="669"/>
                </a:moveTo>
                <a:cubicBezTo>
                  <a:pt x="3082" y="907"/>
                  <a:pt x="3082" y="907"/>
                  <a:pt x="3082" y="907"/>
                </a:cubicBezTo>
                <a:cubicBezTo>
                  <a:pt x="3082" y="958"/>
                  <a:pt x="3041" y="999"/>
                  <a:pt x="2990" y="999"/>
                </a:cubicBezTo>
                <a:cubicBezTo>
                  <a:pt x="2939" y="999"/>
                  <a:pt x="2898" y="958"/>
                  <a:pt x="2898" y="907"/>
                </a:cubicBezTo>
                <a:cubicBezTo>
                  <a:pt x="2898" y="907"/>
                  <a:pt x="2898" y="907"/>
                  <a:pt x="2898" y="907"/>
                </a:cubicBezTo>
                <a:cubicBezTo>
                  <a:pt x="2898" y="669"/>
                  <a:pt x="2898" y="669"/>
                  <a:pt x="2898" y="669"/>
                </a:cubicBezTo>
                <a:cubicBezTo>
                  <a:pt x="2898" y="669"/>
                  <a:pt x="2898" y="669"/>
                  <a:pt x="2898" y="669"/>
                </a:cubicBezTo>
                <a:cubicBezTo>
                  <a:pt x="2898" y="618"/>
                  <a:pt x="2939" y="577"/>
                  <a:pt x="2990" y="577"/>
                </a:cubicBezTo>
                <a:cubicBezTo>
                  <a:pt x="3041" y="577"/>
                  <a:pt x="3082" y="618"/>
                  <a:pt x="3082" y="669"/>
                </a:cubicBezTo>
                <a:close/>
                <a:moveTo>
                  <a:pt x="3807" y="772"/>
                </a:moveTo>
                <a:cubicBezTo>
                  <a:pt x="3807" y="1011"/>
                  <a:pt x="3807" y="1011"/>
                  <a:pt x="3807" y="1011"/>
                </a:cubicBezTo>
                <a:cubicBezTo>
                  <a:pt x="3807" y="1062"/>
                  <a:pt x="3766" y="1103"/>
                  <a:pt x="3715" y="1103"/>
                </a:cubicBezTo>
                <a:cubicBezTo>
                  <a:pt x="3664" y="1103"/>
                  <a:pt x="3623" y="1062"/>
                  <a:pt x="3623" y="1011"/>
                </a:cubicBezTo>
                <a:cubicBezTo>
                  <a:pt x="3623" y="1011"/>
                  <a:pt x="3623" y="1011"/>
                  <a:pt x="3623" y="1011"/>
                </a:cubicBezTo>
                <a:cubicBezTo>
                  <a:pt x="3623" y="772"/>
                  <a:pt x="3623" y="772"/>
                  <a:pt x="3623" y="772"/>
                </a:cubicBezTo>
                <a:cubicBezTo>
                  <a:pt x="3623" y="772"/>
                  <a:pt x="3623" y="772"/>
                  <a:pt x="3623" y="772"/>
                </a:cubicBezTo>
                <a:cubicBezTo>
                  <a:pt x="3623" y="721"/>
                  <a:pt x="3664" y="680"/>
                  <a:pt x="3715" y="680"/>
                </a:cubicBezTo>
                <a:cubicBezTo>
                  <a:pt x="3766" y="680"/>
                  <a:pt x="3807" y="721"/>
                  <a:pt x="3807" y="772"/>
                </a:cubicBezTo>
                <a:close/>
                <a:moveTo>
                  <a:pt x="1991" y="352"/>
                </a:moveTo>
                <a:cubicBezTo>
                  <a:pt x="1991" y="775"/>
                  <a:pt x="1991" y="775"/>
                  <a:pt x="1991" y="775"/>
                </a:cubicBezTo>
                <a:cubicBezTo>
                  <a:pt x="1991" y="775"/>
                  <a:pt x="1991" y="775"/>
                  <a:pt x="1991" y="775"/>
                </a:cubicBezTo>
                <a:cubicBezTo>
                  <a:pt x="1991" y="826"/>
                  <a:pt x="1950" y="868"/>
                  <a:pt x="1899" y="868"/>
                </a:cubicBezTo>
                <a:cubicBezTo>
                  <a:pt x="1848" y="868"/>
                  <a:pt x="1807" y="826"/>
                  <a:pt x="1807" y="775"/>
                </a:cubicBezTo>
                <a:cubicBezTo>
                  <a:pt x="1807" y="352"/>
                  <a:pt x="1807" y="352"/>
                  <a:pt x="1807" y="352"/>
                </a:cubicBezTo>
                <a:cubicBezTo>
                  <a:pt x="1807" y="301"/>
                  <a:pt x="1848" y="260"/>
                  <a:pt x="1899" y="260"/>
                </a:cubicBezTo>
                <a:cubicBezTo>
                  <a:pt x="1950" y="260"/>
                  <a:pt x="1991" y="301"/>
                  <a:pt x="1991" y="352"/>
                </a:cubicBezTo>
                <a:cubicBezTo>
                  <a:pt x="1991" y="352"/>
                  <a:pt x="1991" y="352"/>
                  <a:pt x="1991" y="352"/>
                </a:cubicBezTo>
                <a:close/>
                <a:moveTo>
                  <a:pt x="1160" y="198"/>
                </a:moveTo>
                <a:cubicBezTo>
                  <a:pt x="1211" y="198"/>
                  <a:pt x="1252" y="240"/>
                  <a:pt x="1252" y="290"/>
                </a:cubicBezTo>
                <a:cubicBezTo>
                  <a:pt x="1252" y="341"/>
                  <a:pt x="1211" y="382"/>
                  <a:pt x="1160" y="382"/>
                </a:cubicBezTo>
                <a:cubicBezTo>
                  <a:pt x="1109" y="382"/>
                  <a:pt x="1068" y="341"/>
                  <a:pt x="1068" y="290"/>
                </a:cubicBezTo>
                <a:cubicBezTo>
                  <a:pt x="1068" y="240"/>
                  <a:pt x="1109" y="198"/>
                  <a:pt x="1160" y="198"/>
                </a:cubicBezTo>
                <a:close/>
                <a:moveTo>
                  <a:pt x="444" y="431"/>
                </a:moveTo>
                <a:cubicBezTo>
                  <a:pt x="495" y="431"/>
                  <a:pt x="536" y="473"/>
                  <a:pt x="536" y="523"/>
                </a:cubicBezTo>
                <a:cubicBezTo>
                  <a:pt x="536" y="574"/>
                  <a:pt x="495" y="615"/>
                  <a:pt x="444" y="615"/>
                </a:cubicBezTo>
                <a:cubicBezTo>
                  <a:pt x="393" y="615"/>
                  <a:pt x="352" y="574"/>
                  <a:pt x="352" y="523"/>
                </a:cubicBezTo>
                <a:cubicBezTo>
                  <a:pt x="352" y="473"/>
                  <a:pt x="393" y="431"/>
                  <a:pt x="444" y="431"/>
                </a:cubicBezTo>
                <a:close/>
                <a:moveTo>
                  <a:pt x="1893" y="0"/>
                </a:moveTo>
                <a:cubicBezTo>
                  <a:pt x="1944" y="0"/>
                  <a:pt x="1985" y="41"/>
                  <a:pt x="1985" y="92"/>
                </a:cubicBezTo>
                <a:cubicBezTo>
                  <a:pt x="1985" y="143"/>
                  <a:pt x="1944" y="184"/>
                  <a:pt x="1893" y="184"/>
                </a:cubicBezTo>
                <a:cubicBezTo>
                  <a:pt x="1842" y="184"/>
                  <a:pt x="1801" y="143"/>
                  <a:pt x="1801" y="92"/>
                </a:cubicBezTo>
                <a:cubicBezTo>
                  <a:pt x="1801" y="41"/>
                  <a:pt x="1842" y="0"/>
                  <a:pt x="1893" y="0"/>
                </a:cubicBezTo>
                <a:close/>
                <a:moveTo>
                  <a:pt x="536" y="772"/>
                </a:moveTo>
                <a:cubicBezTo>
                  <a:pt x="536" y="1011"/>
                  <a:pt x="536" y="1011"/>
                  <a:pt x="536" y="1011"/>
                </a:cubicBezTo>
                <a:cubicBezTo>
                  <a:pt x="536" y="1062"/>
                  <a:pt x="495" y="1103"/>
                  <a:pt x="444" y="1103"/>
                </a:cubicBezTo>
                <a:cubicBezTo>
                  <a:pt x="393" y="1103"/>
                  <a:pt x="352" y="1062"/>
                  <a:pt x="352" y="1011"/>
                </a:cubicBezTo>
                <a:cubicBezTo>
                  <a:pt x="352" y="1011"/>
                  <a:pt x="352" y="1011"/>
                  <a:pt x="352" y="1011"/>
                </a:cubicBezTo>
                <a:cubicBezTo>
                  <a:pt x="352" y="772"/>
                  <a:pt x="352" y="772"/>
                  <a:pt x="352" y="772"/>
                </a:cubicBezTo>
                <a:cubicBezTo>
                  <a:pt x="352" y="772"/>
                  <a:pt x="352" y="772"/>
                  <a:pt x="352" y="772"/>
                </a:cubicBezTo>
                <a:cubicBezTo>
                  <a:pt x="352" y="721"/>
                  <a:pt x="393" y="680"/>
                  <a:pt x="444" y="680"/>
                </a:cubicBezTo>
                <a:cubicBezTo>
                  <a:pt x="495" y="680"/>
                  <a:pt x="536" y="721"/>
                  <a:pt x="536" y="772"/>
                </a:cubicBezTo>
                <a:close/>
                <a:moveTo>
                  <a:pt x="359" y="1649"/>
                </a:moveTo>
                <a:cubicBezTo>
                  <a:pt x="359" y="2072"/>
                  <a:pt x="359" y="2072"/>
                  <a:pt x="359" y="2072"/>
                </a:cubicBezTo>
                <a:cubicBezTo>
                  <a:pt x="359" y="2072"/>
                  <a:pt x="359" y="2072"/>
                  <a:pt x="359" y="2072"/>
                </a:cubicBezTo>
                <a:cubicBezTo>
                  <a:pt x="359" y="2123"/>
                  <a:pt x="318" y="2165"/>
                  <a:pt x="267" y="2165"/>
                </a:cubicBezTo>
                <a:cubicBezTo>
                  <a:pt x="216" y="2165"/>
                  <a:pt x="175" y="2123"/>
                  <a:pt x="175" y="2072"/>
                </a:cubicBezTo>
                <a:cubicBezTo>
                  <a:pt x="175" y="1649"/>
                  <a:pt x="175" y="1649"/>
                  <a:pt x="175" y="1649"/>
                </a:cubicBezTo>
                <a:cubicBezTo>
                  <a:pt x="175" y="1598"/>
                  <a:pt x="216" y="1557"/>
                  <a:pt x="267" y="1557"/>
                </a:cubicBezTo>
                <a:cubicBezTo>
                  <a:pt x="318" y="1557"/>
                  <a:pt x="359" y="1598"/>
                  <a:pt x="359" y="1649"/>
                </a:cubicBezTo>
                <a:cubicBezTo>
                  <a:pt x="359" y="1649"/>
                  <a:pt x="359" y="1649"/>
                  <a:pt x="359" y="1649"/>
                </a:cubicBezTo>
                <a:close/>
                <a:moveTo>
                  <a:pt x="273" y="2275"/>
                </a:moveTo>
                <a:cubicBezTo>
                  <a:pt x="323" y="2275"/>
                  <a:pt x="365" y="2316"/>
                  <a:pt x="365" y="2367"/>
                </a:cubicBezTo>
                <a:cubicBezTo>
                  <a:pt x="365" y="2418"/>
                  <a:pt x="323" y="2459"/>
                  <a:pt x="273" y="2459"/>
                </a:cubicBezTo>
                <a:cubicBezTo>
                  <a:pt x="222" y="2459"/>
                  <a:pt x="181" y="2418"/>
                  <a:pt x="181" y="2367"/>
                </a:cubicBezTo>
                <a:cubicBezTo>
                  <a:pt x="181" y="2316"/>
                  <a:pt x="222" y="2275"/>
                  <a:pt x="273" y="2275"/>
                </a:cubicBezTo>
                <a:close/>
                <a:moveTo>
                  <a:pt x="1006" y="1306"/>
                </a:moveTo>
                <a:cubicBezTo>
                  <a:pt x="1057" y="1306"/>
                  <a:pt x="1098" y="1347"/>
                  <a:pt x="1098" y="1398"/>
                </a:cubicBezTo>
                <a:cubicBezTo>
                  <a:pt x="1098" y="1448"/>
                  <a:pt x="1057" y="1490"/>
                  <a:pt x="1006" y="1490"/>
                </a:cubicBezTo>
                <a:cubicBezTo>
                  <a:pt x="955" y="1490"/>
                  <a:pt x="914" y="1448"/>
                  <a:pt x="914" y="1398"/>
                </a:cubicBezTo>
                <a:cubicBezTo>
                  <a:pt x="914" y="1347"/>
                  <a:pt x="955" y="1306"/>
                  <a:pt x="1006" y="1306"/>
                </a:cubicBezTo>
                <a:close/>
                <a:moveTo>
                  <a:pt x="1098" y="1664"/>
                </a:moveTo>
                <a:cubicBezTo>
                  <a:pt x="1098" y="1902"/>
                  <a:pt x="1098" y="1902"/>
                  <a:pt x="1098" y="1902"/>
                </a:cubicBezTo>
                <a:cubicBezTo>
                  <a:pt x="1098" y="1953"/>
                  <a:pt x="1057" y="1994"/>
                  <a:pt x="1006" y="1994"/>
                </a:cubicBezTo>
                <a:cubicBezTo>
                  <a:pt x="955" y="1994"/>
                  <a:pt x="914" y="1953"/>
                  <a:pt x="914" y="1902"/>
                </a:cubicBezTo>
                <a:cubicBezTo>
                  <a:pt x="914" y="1902"/>
                  <a:pt x="914" y="1902"/>
                  <a:pt x="914" y="1902"/>
                </a:cubicBezTo>
                <a:cubicBezTo>
                  <a:pt x="914" y="1664"/>
                  <a:pt x="914" y="1664"/>
                  <a:pt x="914" y="1664"/>
                </a:cubicBezTo>
                <a:cubicBezTo>
                  <a:pt x="914" y="1664"/>
                  <a:pt x="914" y="1664"/>
                  <a:pt x="914" y="1664"/>
                </a:cubicBezTo>
                <a:cubicBezTo>
                  <a:pt x="914" y="1613"/>
                  <a:pt x="955" y="1572"/>
                  <a:pt x="1006" y="1572"/>
                </a:cubicBezTo>
                <a:cubicBezTo>
                  <a:pt x="1057" y="1572"/>
                  <a:pt x="1098" y="1613"/>
                  <a:pt x="1098" y="1664"/>
                </a:cubicBezTo>
                <a:close/>
                <a:moveTo>
                  <a:pt x="1351" y="966"/>
                </a:moveTo>
                <a:cubicBezTo>
                  <a:pt x="1402" y="966"/>
                  <a:pt x="1443" y="1007"/>
                  <a:pt x="1443" y="1058"/>
                </a:cubicBezTo>
                <a:cubicBezTo>
                  <a:pt x="1443" y="1109"/>
                  <a:pt x="1402" y="1150"/>
                  <a:pt x="1351" y="1150"/>
                </a:cubicBezTo>
                <a:cubicBezTo>
                  <a:pt x="1300" y="1150"/>
                  <a:pt x="1259" y="1109"/>
                  <a:pt x="1259" y="1058"/>
                </a:cubicBezTo>
                <a:cubicBezTo>
                  <a:pt x="1259" y="1007"/>
                  <a:pt x="1300" y="966"/>
                  <a:pt x="1351" y="966"/>
                </a:cubicBezTo>
                <a:close/>
                <a:moveTo>
                  <a:pt x="1811" y="1474"/>
                </a:moveTo>
                <a:cubicBezTo>
                  <a:pt x="1811" y="1712"/>
                  <a:pt x="1811" y="1712"/>
                  <a:pt x="1811" y="1712"/>
                </a:cubicBezTo>
                <a:cubicBezTo>
                  <a:pt x="1811" y="1763"/>
                  <a:pt x="1770" y="1805"/>
                  <a:pt x="1719" y="1805"/>
                </a:cubicBezTo>
                <a:cubicBezTo>
                  <a:pt x="1668" y="1805"/>
                  <a:pt x="1627" y="1763"/>
                  <a:pt x="1627" y="1712"/>
                </a:cubicBezTo>
                <a:cubicBezTo>
                  <a:pt x="1627" y="1712"/>
                  <a:pt x="1627" y="1712"/>
                  <a:pt x="1627" y="1712"/>
                </a:cubicBezTo>
                <a:cubicBezTo>
                  <a:pt x="1627" y="1474"/>
                  <a:pt x="1627" y="1474"/>
                  <a:pt x="1627" y="1474"/>
                </a:cubicBezTo>
                <a:cubicBezTo>
                  <a:pt x="1627" y="1474"/>
                  <a:pt x="1627" y="1474"/>
                  <a:pt x="1627" y="1474"/>
                </a:cubicBezTo>
                <a:cubicBezTo>
                  <a:pt x="1627" y="1423"/>
                  <a:pt x="1668" y="1382"/>
                  <a:pt x="1719" y="1382"/>
                </a:cubicBezTo>
                <a:cubicBezTo>
                  <a:pt x="1770" y="1382"/>
                  <a:pt x="1811" y="1423"/>
                  <a:pt x="1811" y="1474"/>
                </a:cubicBezTo>
                <a:close/>
                <a:moveTo>
                  <a:pt x="1719" y="1881"/>
                </a:moveTo>
                <a:cubicBezTo>
                  <a:pt x="1770" y="1881"/>
                  <a:pt x="1811" y="1922"/>
                  <a:pt x="1811" y="1973"/>
                </a:cubicBezTo>
                <a:cubicBezTo>
                  <a:pt x="1811" y="2024"/>
                  <a:pt x="1770" y="2065"/>
                  <a:pt x="1719" y="2065"/>
                </a:cubicBezTo>
                <a:cubicBezTo>
                  <a:pt x="1668" y="2065"/>
                  <a:pt x="1627" y="2024"/>
                  <a:pt x="1627" y="1973"/>
                </a:cubicBezTo>
                <a:cubicBezTo>
                  <a:pt x="1627" y="1922"/>
                  <a:pt x="1668" y="1881"/>
                  <a:pt x="1719" y="1881"/>
                </a:cubicBezTo>
                <a:close/>
                <a:moveTo>
                  <a:pt x="2441" y="1487"/>
                </a:moveTo>
                <a:cubicBezTo>
                  <a:pt x="2492" y="1487"/>
                  <a:pt x="2533" y="1528"/>
                  <a:pt x="2533" y="1579"/>
                </a:cubicBezTo>
                <a:cubicBezTo>
                  <a:pt x="2533" y="1630"/>
                  <a:pt x="2492" y="1671"/>
                  <a:pt x="2441" y="1671"/>
                </a:cubicBezTo>
                <a:cubicBezTo>
                  <a:pt x="2390" y="1671"/>
                  <a:pt x="2349" y="1630"/>
                  <a:pt x="2349" y="1579"/>
                </a:cubicBezTo>
                <a:cubicBezTo>
                  <a:pt x="2349" y="1528"/>
                  <a:pt x="2390" y="1487"/>
                  <a:pt x="2441" y="1487"/>
                </a:cubicBezTo>
                <a:close/>
                <a:moveTo>
                  <a:pt x="2887" y="1520"/>
                </a:moveTo>
                <a:cubicBezTo>
                  <a:pt x="2887" y="1759"/>
                  <a:pt x="2887" y="1759"/>
                  <a:pt x="2887" y="1759"/>
                </a:cubicBezTo>
                <a:cubicBezTo>
                  <a:pt x="2887" y="1809"/>
                  <a:pt x="2846" y="1851"/>
                  <a:pt x="2795" y="1851"/>
                </a:cubicBezTo>
                <a:cubicBezTo>
                  <a:pt x="2744" y="1851"/>
                  <a:pt x="2703" y="1809"/>
                  <a:pt x="2703" y="1758"/>
                </a:cubicBezTo>
                <a:cubicBezTo>
                  <a:pt x="2703" y="1758"/>
                  <a:pt x="2703" y="1758"/>
                  <a:pt x="2703" y="1758"/>
                </a:cubicBezTo>
                <a:cubicBezTo>
                  <a:pt x="2703" y="1520"/>
                  <a:pt x="2703" y="1520"/>
                  <a:pt x="2703" y="1520"/>
                </a:cubicBezTo>
                <a:cubicBezTo>
                  <a:pt x="2703" y="1520"/>
                  <a:pt x="2703" y="1520"/>
                  <a:pt x="2703" y="1520"/>
                </a:cubicBezTo>
                <a:cubicBezTo>
                  <a:pt x="2703" y="1469"/>
                  <a:pt x="2744" y="1428"/>
                  <a:pt x="2795" y="1428"/>
                </a:cubicBezTo>
                <a:cubicBezTo>
                  <a:pt x="2846" y="1428"/>
                  <a:pt x="2887" y="1469"/>
                  <a:pt x="2887" y="1520"/>
                </a:cubicBezTo>
                <a:close/>
                <a:moveTo>
                  <a:pt x="3534" y="2275"/>
                </a:moveTo>
                <a:cubicBezTo>
                  <a:pt x="3585" y="2275"/>
                  <a:pt x="3626" y="2316"/>
                  <a:pt x="3626" y="2367"/>
                </a:cubicBezTo>
                <a:cubicBezTo>
                  <a:pt x="3626" y="2418"/>
                  <a:pt x="3585" y="2459"/>
                  <a:pt x="3534" y="2459"/>
                </a:cubicBezTo>
                <a:cubicBezTo>
                  <a:pt x="3483" y="2459"/>
                  <a:pt x="3442" y="2418"/>
                  <a:pt x="3442" y="2367"/>
                </a:cubicBezTo>
                <a:cubicBezTo>
                  <a:pt x="3442" y="2316"/>
                  <a:pt x="3483" y="2275"/>
                  <a:pt x="3534" y="2275"/>
                </a:cubicBezTo>
                <a:close/>
                <a:moveTo>
                  <a:pt x="3620" y="1649"/>
                </a:moveTo>
                <a:cubicBezTo>
                  <a:pt x="3620" y="2072"/>
                  <a:pt x="3620" y="2072"/>
                  <a:pt x="3620" y="2072"/>
                </a:cubicBezTo>
                <a:cubicBezTo>
                  <a:pt x="3620" y="2072"/>
                  <a:pt x="3620" y="2072"/>
                  <a:pt x="3620" y="2072"/>
                </a:cubicBezTo>
                <a:cubicBezTo>
                  <a:pt x="3620" y="2123"/>
                  <a:pt x="3579" y="2165"/>
                  <a:pt x="3528" y="2165"/>
                </a:cubicBezTo>
                <a:cubicBezTo>
                  <a:pt x="3477" y="2165"/>
                  <a:pt x="3436" y="2123"/>
                  <a:pt x="3436" y="2072"/>
                </a:cubicBezTo>
                <a:cubicBezTo>
                  <a:pt x="3436" y="1649"/>
                  <a:pt x="3436" y="1649"/>
                  <a:pt x="3436" y="1649"/>
                </a:cubicBezTo>
                <a:cubicBezTo>
                  <a:pt x="3436" y="1598"/>
                  <a:pt x="3477" y="1557"/>
                  <a:pt x="3528" y="1557"/>
                </a:cubicBezTo>
                <a:cubicBezTo>
                  <a:pt x="3579" y="1557"/>
                  <a:pt x="3620" y="1598"/>
                  <a:pt x="3620" y="1649"/>
                </a:cubicBezTo>
                <a:cubicBezTo>
                  <a:pt x="3620" y="1649"/>
                  <a:pt x="3620" y="1649"/>
                  <a:pt x="3620" y="1649"/>
                </a:cubicBezTo>
                <a:close/>
                <a:moveTo>
                  <a:pt x="4359" y="1664"/>
                </a:moveTo>
                <a:cubicBezTo>
                  <a:pt x="4359" y="1902"/>
                  <a:pt x="4359" y="1902"/>
                  <a:pt x="4359" y="1902"/>
                </a:cubicBezTo>
                <a:cubicBezTo>
                  <a:pt x="4359" y="1953"/>
                  <a:pt x="4318" y="1994"/>
                  <a:pt x="4267" y="1994"/>
                </a:cubicBezTo>
                <a:cubicBezTo>
                  <a:pt x="4216" y="1994"/>
                  <a:pt x="4175" y="1953"/>
                  <a:pt x="4175" y="1902"/>
                </a:cubicBezTo>
                <a:cubicBezTo>
                  <a:pt x="4175" y="1902"/>
                  <a:pt x="4175" y="1902"/>
                  <a:pt x="4175" y="1902"/>
                </a:cubicBezTo>
                <a:cubicBezTo>
                  <a:pt x="4175" y="1664"/>
                  <a:pt x="4175" y="1664"/>
                  <a:pt x="4175" y="1664"/>
                </a:cubicBezTo>
                <a:cubicBezTo>
                  <a:pt x="4175" y="1664"/>
                  <a:pt x="4175" y="1664"/>
                  <a:pt x="4175" y="1664"/>
                </a:cubicBezTo>
                <a:cubicBezTo>
                  <a:pt x="4175" y="1613"/>
                  <a:pt x="4216" y="1572"/>
                  <a:pt x="4267" y="1572"/>
                </a:cubicBezTo>
                <a:cubicBezTo>
                  <a:pt x="4318" y="1572"/>
                  <a:pt x="4359" y="1613"/>
                  <a:pt x="4359" y="1664"/>
                </a:cubicBezTo>
                <a:close/>
                <a:moveTo>
                  <a:pt x="4267" y="1306"/>
                </a:moveTo>
                <a:cubicBezTo>
                  <a:pt x="4318" y="1306"/>
                  <a:pt x="4359" y="1347"/>
                  <a:pt x="4359" y="1398"/>
                </a:cubicBezTo>
                <a:cubicBezTo>
                  <a:pt x="4359" y="1448"/>
                  <a:pt x="4318" y="1490"/>
                  <a:pt x="4267" y="1490"/>
                </a:cubicBezTo>
                <a:cubicBezTo>
                  <a:pt x="4216" y="1490"/>
                  <a:pt x="4175" y="1448"/>
                  <a:pt x="4175" y="1398"/>
                </a:cubicBezTo>
                <a:cubicBezTo>
                  <a:pt x="4175" y="1347"/>
                  <a:pt x="4216" y="1306"/>
                  <a:pt x="4267" y="1306"/>
                </a:cubicBezTo>
                <a:close/>
                <a:moveTo>
                  <a:pt x="4612" y="966"/>
                </a:moveTo>
                <a:cubicBezTo>
                  <a:pt x="4663" y="966"/>
                  <a:pt x="4704" y="1007"/>
                  <a:pt x="4704" y="1058"/>
                </a:cubicBezTo>
                <a:cubicBezTo>
                  <a:pt x="4704" y="1109"/>
                  <a:pt x="4663" y="1150"/>
                  <a:pt x="4612" y="1150"/>
                </a:cubicBezTo>
                <a:cubicBezTo>
                  <a:pt x="4561" y="1150"/>
                  <a:pt x="4520" y="1109"/>
                  <a:pt x="4520" y="1058"/>
                </a:cubicBezTo>
                <a:cubicBezTo>
                  <a:pt x="4520" y="1007"/>
                  <a:pt x="4561" y="966"/>
                  <a:pt x="4612" y="966"/>
                </a:cubicBezTo>
                <a:close/>
              </a:path>
            </a:pathLst>
          </a:custGeom>
          <a:blipFill dpi="0" rotWithShape="1">
            <a:blip r:embed="rId2">
              <a:duotone>
                <a:prstClr val="black"/>
                <a:srgbClr val="FEB928">
                  <a:tint val="45000"/>
                  <a:satMod val="400000"/>
                </a:srgbClr>
              </a:duotone>
            </a:blip>
            <a:srcRect/>
            <a:stretch>
              <a:fillRect t="-26000" b="-7000"/>
            </a:stretch>
          </a:blipFill>
          <a:ln>
            <a:noFill/>
          </a:ln>
          <a:effectLst>
            <a:outerShdw blurRad="63500" dist="38100" algn="l" rotWithShape="0">
              <a:prstClr val="black">
                <a:alpha val="39000"/>
              </a:prstClr>
            </a:outerShdw>
          </a:effectLst>
        </p:spPr>
        <p:txBody>
          <a:bodyPr vert="horz" wrap="square" lIns="91440" tIns="45720" rIns="91440" bIns="45720" numCol="1" anchor="t" anchorCtr="0" compatLnSpc="1">
            <a:prstTxWarp prst="textNoShape">
              <a:avLst/>
            </a:prstTxWarp>
          </a:bodyPr>
          <a:lstStyle/>
          <a:p>
            <a:endParaRPr lang="pt-BR"/>
          </a:p>
        </p:txBody>
      </p:sp>
      <p:sp>
        <p:nvSpPr>
          <p:cNvPr id="4" name="Retângulo 3"/>
          <p:cNvSpPr/>
          <p:nvPr userDrawn="1"/>
        </p:nvSpPr>
        <p:spPr>
          <a:xfrm>
            <a:off x="0" y="6768251"/>
            <a:ext cx="9144000" cy="89749"/>
          </a:xfrm>
          <a:prstGeom prst="rect">
            <a:avLst/>
          </a:prstGeom>
          <a:solidFill>
            <a:srgbClr val="FD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p:cNvSpPr/>
          <p:nvPr userDrawn="1"/>
        </p:nvSpPr>
        <p:spPr>
          <a:xfrm flipV="1">
            <a:off x="0" y="6722532"/>
            <a:ext cx="9144000" cy="45719"/>
          </a:xfrm>
          <a:prstGeom prst="rect">
            <a:avLst/>
          </a:prstGeom>
          <a:solidFill>
            <a:srgbClr val="FEB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p:cNvPicPr>
            <a:picLocks noChangeAspect="1"/>
          </p:cNvPicPr>
          <p:nvPr userDrawn="1"/>
        </p:nvPicPr>
        <p:blipFill>
          <a:blip r:embed="rId3"/>
          <a:stretch>
            <a:fillRect/>
          </a:stretch>
        </p:blipFill>
        <p:spPr>
          <a:xfrm>
            <a:off x="3326100" y="469543"/>
            <a:ext cx="2491800" cy="2511576"/>
          </a:xfrm>
          <a:prstGeom prst="rect">
            <a:avLst/>
          </a:prstGeom>
        </p:spPr>
      </p:pic>
      <p:sp>
        <p:nvSpPr>
          <p:cNvPr id="9" name="Texto explicativo retangular 8"/>
          <p:cNvSpPr/>
          <p:nvPr userDrawn="1"/>
        </p:nvSpPr>
        <p:spPr>
          <a:xfrm>
            <a:off x="563655" y="737808"/>
            <a:ext cx="2438400" cy="558800"/>
          </a:xfrm>
          <a:prstGeom prst="wedgeRectCallout">
            <a:avLst>
              <a:gd name="adj1" fmla="val 51736"/>
              <a:gd name="adj2" fmla="val 138258"/>
            </a:avLst>
          </a:prstGeom>
          <a:solidFill>
            <a:srgbClr val="FFD900"/>
          </a:solidFill>
          <a:ln w="28575">
            <a:solidFill>
              <a:schemeClr val="bg1"/>
            </a:solidFill>
          </a:ln>
          <a:effectLst>
            <a:outerShdw blurRad="50800" dist="38100" dir="5400000" algn="t"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a:solidFill>
                  <a:srgbClr val="7F6000"/>
                </a:solidFill>
              </a:rPr>
              <a:t> Preguntas Complementarias</a:t>
            </a:r>
          </a:p>
        </p:txBody>
      </p:sp>
      <p:sp>
        <p:nvSpPr>
          <p:cNvPr id="11" name="CaixaDeTexto 10"/>
          <p:cNvSpPr txBox="1"/>
          <p:nvPr userDrawn="1"/>
        </p:nvSpPr>
        <p:spPr>
          <a:xfrm>
            <a:off x="3188097" y="3200735"/>
            <a:ext cx="2767810" cy="400110"/>
          </a:xfrm>
          <a:prstGeom prst="rect">
            <a:avLst/>
          </a:prstGeom>
          <a:noFill/>
        </p:spPr>
        <p:txBody>
          <a:bodyPr wrap="none" rtlCol="0">
            <a:spAutoFit/>
          </a:bodyPr>
          <a:lstStyle/>
          <a:p>
            <a:pPr algn="ctr"/>
            <a:r>
              <a:rPr lang="pt-BR" b="1" dirty="0">
                <a:solidFill>
                  <a:srgbClr val="FFD900"/>
                </a:solidFill>
              </a:rPr>
              <a:t>AT – </a:t>
            </a:r>
            <a:r>
              <a:rPr lang="pt-BR" sz="2000" b="1" dirty="0" err="1">
                <a:solidFill>
                  <a:srgbClr val="FFD900"/>
                </a:solidFill>
                <a:latin typeface="+mj-lt"/>
              </a:rPr>
              <a:t>Atención</a:t>
            </a:r>
            <a:r>
              <a:rPr lang="pt-BR" b="1" dirty="0">
                <a:solidFill>
                  <a:srgbClr val="FFD900"/>
                </a:solidFill>
              </a:rPr>
              <a:t> al</a:t>
            </a:r>
            <a:r>
              <a:rPr lang="pt-BR" b="1" baseline="0" dirty="0">
                <a:solidFill>
                  <a:srgbClr val="FFD900"/>
                </a:solidFill>
              </a:rPr>
              <a:t> Cliente</a:t>
            </a:r>
            <a:endParaRPr lang="pt-BR" b="1" dirty="0">
              <a:solidFill>
                <a:srgbClr val="FFD900"/>
              </a:solidFill>
            </a:endParaRPr>
          </a:p>
        </p:txBody>
      </p:sp>
    </p:spTree>
    <p:extLst>
      <p:ext uri="{BB962C8B-B14F-4D97-AF65-F5344CB8AC3E}">
        <p14:creationId xmlns:p14="http://schemas.microsoft.com/office/powerpoint/2010/main" val="42327627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_Transição áreas geral - CL">
    <p:spTree>
      <p:nvGrpSpPr>
        <p:cNvPr id="1" name=""/>
        <p:cNvGrpSpPr/>
        <p:nvPr/>
      </p:nvGrpSpPr>
      <p:grpSpPr>
        <a:xfrm>
          <a:off x="0" y="0"/>
          <a:ext cx="0" cy="0"/>
          <a:chOff x="0" y="0"/>
          <a:chExt cx="0" cy="0"/>
        </a:xfrm>
      </p:grpSpPr>
      <p:sp>
        <p:nvSpPr>
          <p:cNvPr id="25" name="Retângulo 24"/>
          <p:cNvSpPr/>
          <p:nvPr userDrawn="1"/>
        </p:nvSpPr>
        <p:spPr>
          <a:xfrm>
            <a:off x="0" y="1"/>
            <a:ext cx="9143999" cy="685799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1"/>
          <p:cNvSpPr/>
          <p:nvPr userDrawn="1"/>
        </p:nvSpPr>
        <p:spPr>
          <a:xfrm>
            <a:off x="4847" y="0"/>
            <a:ext cx="9139152" cy="6858005"/>
          </a:xfrm>
          <a:prstGeom prst="rect">
            <a:avLst/>
          </a:prstGeom>
          <a:solidFill>
            <a:srgbClr val="FEB928">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 name="Grupo 2"/>
          <p:cNvGrpSpPr/>
          <p:nvPr userDrawn="1"/>
        </p:nvGrpSpPr>
        <p:grpSpPr>
          <a:xfrm>
            <a:off x="0" y="6722532"/>
            <a:ext cx="9144000" cy="135468"/>
            <a:chOff x="0" y="6722532"/>
            <a:chExt cx="9144000" cy="135468"/>
          </a:xfrm>
        </p:grpSpPr>
        <p:sp>
          <p:nvSpPr>
            <p:cNvPr id="11" name="Retângulo 10"/>
            <p:cNvSpPr/>
            <p:nvPr userDrawn="1"/>
          </p:nvSpPr>
          <p:spPr>
            <a:xfrm>
              <a:off x="0" y="6768251"/>
              <a:ext cx="9144000" cy="89749"/>
            </a:xfrm>
            <a:prstGeom prst="rect">
              <a:avLst/>
            </a:prstGeom>
            <a:solidFill>
              <a:srgbClr val="FD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16"/>
            <p:cNvSpPr/>
            <p:nvPr userDrawn="1"/>
          </p:nvSpPr>
          <p:spPr>
            <a:xfrm flipV="1">
              <a:off x="0" y="6722532"/>
              <a:ext cx="9144000" cy="45719"/>
            </a:xfrm>
            <a:prstGeom prst="rect">
              <a:avLst/>
            </a:prstGeom>
            <a:solidFill>
              <a:srgbClr val="FEB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4" name="Título 3"/>
          <p:cNvSpPr>
            <a:spLocks noGrp="1"/>
          </p:cNvSpPr>
          <p:nvPr>
            <p:ph type="title"/>
          </p:nvPr>
        </p:nvSpPr>
        <p:spPr>
          <a:xfrm>
            <a:off x="628650" y="2377702"/>
            <a:ext cx="7886700" cy="1325563"/>
          </a:xfrm>
          <a:prstGeom prst="snip2DiagRect">
            <a:avLst/>
          </a:prstGeom>
          <a:ln>
            <a:solidFill>
              <a:schemeClr val="bg1"/>
            </a:solidFill>
          </a:ln>
        </p:spPr>
        <p:txBody>
          <a:bodyPr anchor="ctr"/>
          <a:lstStyle>
            <a:lvl1pPr algn="ctr">
              <a:defRPr>
                <a:solidFill>
                  <a:schemeClr val="bg1"/>
                </a:solidFill>
                <a:latin typeface="+mn-lt"/>
              </a:defRPr>
            </a:lvl1pPr>
          </a:lstStyle>
          <a:p>
            <a:r>
              <a:rPr lang="pt-BR" dirty="0"/>
              <a:t>Clique para editar o título mestre</a:t>
            </a:r>
          </a:p>
        </p:txBody>
      </p:sp>
      <p:pic>
        <p:nvPicPr>
          <p:cNvPr id="15" name="Imagem 14">
            <a:extLst>
              <a:ext uri="{FF2B5EF4-FFF2-40B4-BE49-F238E27FC236}">
                <a16:creationId xmlns:a16="http://schemas.microsoft.com/office/drawing/2014/main" id="{5BCF4684-EC96-4B05-8822-1B5F5C2C9B8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6846" y="6313071"/>
            <a:ext cx="872945" cy="163197"/>
          </a:xfrm>
          <a:prstGeom prst="rect">
            <a:avLst/>
          </a:prstGeom>
        </p:spPr>
      </p:pic>
      <p:pic>
        <p:nvPicPr>
          <p:cNvPr id="18" name="Imagem 17">
            <a:extLst>
              <a:ext uri="{FF2B5EF4-FFF2-40B4-BE49-F238E27FC236}">
                <a16:creationId xmlns:a16="http://schemas.microsoft.com/office/drawing/2014/main" id="{ADA77297-0031-4275-88DC-D63EB9EE8D2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38431" y="6221666"/>
            <a:ext cx="366303" cy="364222"/>
          </a:xfrm>
          <a:prstGeom prst="rect">
            <a:avLst/>
          </a:prstGeom>
        </p:spPr>
      </p:pic>
    </p:spTree>
    <p:extLst>
      <p:ext uri="{BB962C8B-B14F-4D97-AF65-F5344CB8AC3E}">
        <p14:creationId xmlns:p14="http://schemas.microsoft.com/office/powerpoint/2010/main" val="18700446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ransição áreas geral - CL">
    <p:spTree>
      <p:nvGrpSpPr>
        <p:cNvPr id="1" name=""/>
        <p:cNvGrpSpPr/>
        <p:nvPr/>
      </p:nvGrpSpPr>
      <p:grpSpPr>
        <a:xfrm>
          <a:off x="0" y="0"/>
          <a:ext cx="0" cy="0"/>
          <a:chOff x="0" y="0"/>
          <a:chExt cx="0" cy="0"/>
        </a:xfrm>
      </p:grpSpPr>
      <p:sp>
        <p:nvSpPr>
          <p:cNvPr id="25" name="Retângulo 24"/>
          <p:cNvSpPr/>
          <p:nvPr userDrawn="1"/>
        </p:nvSpPr>
        <p:spPr>
          <a:xfrm>
            <a:off x="0" y="1"/>
            <a:ext cx="9143999" cy="685799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1"/>
          <p:cNvSpPr/>
          <p:nvPr userDrawn="1"/>
        </p:nvSpPr>
        <p:spPr>
          <a:xfrm>
            <a:off x="4847" y="0"/>
            <a:ext cx="9139152" cy="6858005"/>
          </a:xfrm>
          <a:prstGeom prst="rect">
            <a:avLst/>
          </a:prstGeom>
          <a:solidFill>
            <a:srgbClr val="FEB928">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 name="Grupo 2"/>
          <p:cNvGrpSpPr/>
          <p:nvPr userDrawn="1"/>
        </p:nvGrpSpPr>
        <p:grpSpPr>
          <a:xfrm>
            <a:off x="0" y="6722532"/>
            <a:ext cx="9144000" cy="135468"/>
            <a:chOff x="0" y="6722532"/>
            <a:chExt cx="9144000" cy="135468"/>
          </a:xfrm>
        </p:grpSpPr>
        <p:sp>
          <p:nvSpPr>
            <p:cNvPr id="11" name="Retângulo 10"/>
            <p:cNvSpPr/>
            <p:nvPr userDrawn="1"/>
          </p:nvSpPr>
          <p:spPr>
            <a:xfrm>
              <a:off x="0" y="6768251"/>
              <a:ext cx="9144000" cy="89749"/>
            </a:xfrm>
            <a:prstGeom prst="rect">
              <a:avLst/>
            </a:prstGeom>
            <a:solidFill>
              <a:srgbClr val="FD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16"/>
            <p:cNvSpPr/>
            <p:nvPr userDrawn="1"/>
          </p:nvSpPr>
          <p:spPr>
            <a:xfrm flipV="1">
              <a:off x="0" y="6722532"/>
              <a:ext cx="9144000" cy="45719"/>
            </a:xfrm>
            <a:prstGeom prst="rect">
              <a:avLst/>
            </a:prstGeom>
            <a:solidFill>
              <a:srgbClr val="FEB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4" name="Título 3"/>
          <p:cNvSpPr>
            <a:spLocks noGrp="1"/>
          </p:cNvSpPr>
          <p:nvPr>
            <p:ph type="title"/>
          </p:nvPr>
        </p:nvSpPr>
        <p:spPr>
          <a:xfrm>
            <a:off x="628650" y="2377702"/>
            <a:ext cx="7886700" cy="1325563"/>
          </a:xfrm>
          <a:prstGeom prst="snip2DiagRect">
            <a:avLst/>
          </a:prstGeom>
          <a:ln>
            <a:solidFill>
              <a:schemeClr val="bg1"/>
            </a:solidFill>
          </a:ln>
        </p:spPr>
        <p:txBody>
          <a:bodyPr anchor="ctr"/>
          <a:lstStyle>
            <a:lvl1pPr algn="ctr">
              <a:defRPr>
                <a:solidFill>
                  <a:schemeClr val="bg1"/>
                </a:solidFill>
                <a:latin typeface="+mn-lt"/>
              </a:defRPr>
            </a:lvl1pPr>
          </a:lstStyle>
          <a:p>
            <a:r>
              <a:rPr lang="pt-BR" dirty="0"/>
              <a:t>Clique para editar o título mestre</a:t>
            </a:r>
          </a:p>
        </p:txBody>
      </p:sp>
      <p:sp>
        <p:nvSpPr>
          <p:cNvPr id="6" name="Espaço Reservado para Texto 5"/>
          <p:cNvSpPr>
            <a:spLocks noGrp="1"/>
          </p:cNvSpPr>
          <p:nvPr>
            <p:ph type="body" sz="quarter" idx="10"/>
          </p:nvPr>
        </p:nvSpPr>
        <p:spPr>
          <a:xfrm>
            <a:off x="948532" y="3352800"/>
            <a:ext cx="7246937" cy="338138"/>
          </a:xfrm>
          <a:prstGeom prst="rect">
            <a:avLst/>
          </a:prstGeom>
          <a:solidFill>
            <a:schemeClr val="bg1">
              <a:alpha val="22000"/>
            </a:schemeClr>
          </a:solidFill>
        </p:spPr>
        <p:txBody>
          <a:bodyPr/>
          <a:lstStyle>
            <a:lvl1pPr marL="0" indent="0" algn="ctr">
              <a:buNone/>
              <a:defRPr b="1">
                <a:solidFill>
                  <a:schemeClr val="bg1"/>
                </a:solidFill>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r>
              <a:rPr lang="pt-BR" dirty="0"/>
              <a:t>Clique para editar o texto mestre</a:t>
            </a:r>
          </a:p>
        </p:txBody>
      </p:sp>
      <p:pic>
        <p:nvPicPr>
          <p:cNvPr id="15" name="Imagem 14">
            <a:extLst>
              <a:ext uri="{FF2B5EF4-FFF2-40B4-BE49-F238E27FC236}">
                <a16:creationId xmlns:a16="http://schemas.microsoft.com/office/drawing/2014/main" id="{61C3B485-999D-4743-BD42-225C3D1A28D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6846" y="6313071"/>
            <a:ext cx="872945" cy="163197"/>
          </a:xfrm>
          <a:prstGeom prst="rect">
            <a:avLst/>
          </a:prstGeom>
        </p:spPr>
      </p:pic>
      <p:pic>
        <p:nvPicPr>
          <p:cNvPr id="18" name="Imagem 17">
            <a:extLst>
              <a:ext uri="{FF2B5EF4-FFF2-40B4-BE49-F238E27FC236}">
                <a16:creationId xmlns:a16="http://schemas.microsoft.com/office/drawing/2014/main" id="{C652EF34-AC10-4E73-A052-E2302407DAD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38431" y="6221666"/>
            <a:ext cx="366303" cy="364222"/>
          </a:xfrm>
          <a:prstGeom prst="rect">
            <a:avLst/>
          </a:prstGeom>
        </p:spPr>
      </p:pic>
    </p:spTree>
    <p:extLst>
      <p:ext uri="{BB962C8B-B14F-4D97-AF65-F5344CB8AC3E}">
        <p14:creationId xmlns:p14="http://schemas.microsoft.com/office/powerpoint/2010/main" val="2331353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T_título + imagem">
    <p:bg>
      <p:bgPr>
        <a:solidFill>
          <a:schemeClr val="bg1"/>
        </a:solidFill>
        <a:effectLst/>
      </p:bgPr>
    </p:bg>
    <p:spTree>
      <p:nvGrpSpPr>
        <p:cNvPr id="1" name=""/>
        <p:cNvGrpSpPr/>
        <p:nvPr/>
      </p:nvGrpSpPr>
      <p:grpSpPr>
        <a:xfrm>
          <a:off x="0" y="0"/>
          <a:ext cx="0" cy="0"/>
          <a:chOff x="0" y="0"/>
          <a:chExt cx="0" cy="0"/>
        </a:xfrm>
      </p:grpSpPr>
      <p:sp>
        <p:nvSpPr>
          <p:cNvPr id="20" name="Retângulo 19"/>
          <p:cNvSpPr/>
          <p:nvPr userDrawn="1"/>
        </p:nvSpPr>
        <p:spPr>
          <a:xfrm>
            <a:off x="0" y="6768251"/>
            <a:ext cx="9144000" cy="89749"/>
          </a:xfrm>
          <a:prstGeom prst="rect">
            <a:avLst/>
          </a:prstGeom>
          <a:solidFill>
            <a:srgbClr val="FD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20"/>
          <p:cNvSpPr/>
          <p:nvPr userDrawn="1"/>
        </p:nvSpPr>
        <p:spPr>
          <a:xfrm flipV="1">
            <a:off x="0" y="6722532"/>
            <a:ext cx="9144000" cy="45719"/>
          </a:xfrm>
          <a:prstGeom prst="rect">
            <a:avLst/>
          </a:prstGeom>
          <a:solidFill>
            <a:srgbClr val="FEB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grpSp>
        <p:nvGrpSpPr>
          <p:cNvPr id="13" name="Grupo 12"/>
          <p:cNvGrpSpPr/>
          <p:nvPr userDrawn="1"/>
        </p:nvGrpSpPr>
        <p:grpSpPr>
          <a:xfrm>
            <a:off x="56357" y="192270"/>
            <a:ext cx="515937" cy="302318"/>
            <a:chOff x="2786063" y="2514600"/>
            <a:chExt cx="2871788" cy="1682750"/>
          </a:xfrm>
          <a:solidFill>
            <a:srgbClr val="FDD900"/>
          </a:solidFill>
        </p:grpSpPr>
        <p:sp>
          <p:nvSpPr>
            <p:cNvPr id="14"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5"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6"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7"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8"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9"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Tree>
    <p:extLst>
      <p:ext uri="{BB962C8B-B14F-4D97-AF65-F5344CB8AC3E}">
        <p14:creationId xmlns:p14="http://schemas.microsoft.com/office/powerpoint/2010/main" val="40674733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T_título + subtítulo + imagem">
    <p:bg>
      <p:bgPr>
        <a:solidFill>
          <a:schemeClr val="bg1"/>
        </a:solidFill>
        <a:effectLst/>
      </p:bgPr>
    </p:bg>
    <p:spTree>
      <p:nvGrpSpPr>
        <p:cNvPr id="1" name=""/>
        <p:cNvGrpSpPr/>
        <p:nvPr/>
      </p:nvGrpSpPr>
      <p:grpSpPr>
        <a:xfrm>
          <a:off x="0" y="0"/>
          <a:ext cx="0" cy="0"/>
          <a:chOff x="0" y="0"/>
          <a:chExt cx="0" cy="0"/>
        </a:xfrm>
      </p:grpSpPr>
      <p:sp>
        <p:nvSpPr>
          <p:cNvPr id="44" name="Retângulo 43"/>
          <p:cNvSpPr/>
          <p:nvPr userDrawn="1"/>
        </p:nvSpPr>
        <p:spPr>
          <a:xfrm>
            <a:off x="0" y="6768251"/>
            <a:ext cx="9144000" cy="89749"/>
          </a:xfrm>
          <a:prstGeom prst="rect">
            <a:avLst/>
          </a:prstGeom>
          <a:solidFill>
            <a:srgbClr val="FD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5" name="Retângulo 44"/>
          <p:cNvSpPr/>
          <p:nvPr userDrawn="1"/>
        </p:nvSpPr>
        <p:spPr>
          <a:xfrm flipV="1">
            <a:off x="0" y="6722532"/>
            <a:ext cx="9144000" cy="45719"/>
          </a:xfrm>
          <a:prstGeom prst="rect">
            <a:avLst/>
          </a:prstGeom>
          <a:solidFill>
            <a:srgbClr val="FEB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46" name="Grupo 45"/>
          <p:cNvGrpSpPr/>
          <p:nvPr userDrawn="1"/>
        </p:nvGrpSpPr>
        <p:grpSpPr>
          <a:xfrm>
            <a:off x="56357" y="192270"/>
            <a:ext cx="515937" cy="302318"/>
            <a:chOff x="2786063" y="2514600"/>
            <a:chExt cx="2871788" cy="1682750"/>
          </a:xfrm>
          <a:solidFill>
            <a:srgbClr val="FDD900"/>
          </a:solidFill>
        </p:grpSpPr>
        <p:sp>
          <p:nvSpPr>
            <p:cNvPr id="47"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8"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9"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0"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1"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2"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4"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hasCustomPrompt="1"/>
          </p:nvPr>
        </p:nvSpPr>
        <p:spPr>
          <a:xfrm>
            <a:off x="628650" y="555449"/>
            <a:ext cx="8362950" cy="254000"/>
          </a:xfrm>
          <a:prstGeom prst="rect">
            <a:avLst/>
          </a:prstGeom>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Tree>
    <p:extLst>
      <p:ext uri="{BB962C8B-B14F-4D97-AF65-F5344CB8AC3E}">
        <p14:creationId xmlns:p14="http://schemas.microsoft.com/office/powerpoint/2010/main" val="22038001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T_título + imagem + rodapé">
    <p:bg>
      <p:bgPr>
        <a:solidFill>
          <a:schemeClr val="bg1"/>
        </a:solidFill>
        <a:effectLst/>
      </p:bgPr>
    </p:bg>
    <p:spTree>
      <p:nvGrpSpPr>
        <p:cNvPr id="1" name=""/>
        <p:cNvGrpSpPr/>
        <p:nvPr/>
      </p:nvGrpSpPr>
      <p:grpSpPr>
        <a:xfrm>
          <a:off x="0" y="0"/>
          <a:ext cx="0" cy="0"/>
          <a:chOff x="0" y="0"/>
          <a:chExt cx="0" cy="0"/>
        </a:xfrm>
      </p:grpSpPr>
      <p:sp>
        <p:nvSpPr>
          <p:cNvPr id="14" name="Retângulo 13"/>
          <p:cNvSpPr/>
          <p:nvPr userDrawn="1"/>
        </p:nvSpPr>
        <p:spPr>
          <a:xfrm>
            <a:off x="0" y="6768251"/>
            <a:ext cx="9144000" cy="89749"/>
          </a:xfrm>
          <a:prstGeom prst="rect">
            <a:avLst/>
          </a:prstGeom>
          <a:solidFill>
            <a:srgbClr val="FD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userDrawn="1"/>
        </p:nvSpPr>
        <p:spPr>
          <a:xfrm flipV="1">
            <a:off x="0" y="6722532"/>
            <a:ext cx="9144000" cy="45719"/>
          </a:xfrm>
          <a:prstGeom prst="rect">
            <a:avLst/>
          </a:prstGeom>
          <a:solidFill>
            <a:srgbClr val="FEB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6" name="Grupo 15"/>
          <p:cNvGrpSpPr/>
          <p:nvPr userDrawn="1"/>
        </p:nvGrpSpPr>
        <p:grpSpPr>
          <a:xfrm>
            <a:off x="56357" y="192270"/>
            <a:ext cx="515937" cy="302318"/>
            <a:chOff x="2786063" y="2514600"/>
            <a:chExt cx="2871788" cy="1682750"/>
          </a:xfrm>
          <a:solidFill>
            <a:srgbClr val="FDD900"/>
          </a:solidFill>
        </p:grpSpPr>
        <p:sp>
          <p:nvSpPr>
            <p:cNvPr id="17"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8"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9"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4"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p:nvPr>
        </p:nvSpPr>
        <p:spPr>
          <a:xfrm>
            <a:off x="119592" y="6340415"/>
            <a:ext cx="8325668" cy="353729"/>
          </a:xfrm>
          <a:prstGeom prst="rect">
            <a:avLst/>
          </a:prstGeom>
          <a:solidFill>
            <a:srgbClr val="F9F9F9"/>
          </a:solidFill>
        </p:spPr>
        <p:txBody>
          <a:bodyPr wrap="square" lIns="0" tIns="0" rIns="0" bIns="0" anchor="b" anchorCtr="0"/>
          <a:lstStyle>
            <a:lvl1pPr marL="0" indent="0">
              <a:buNone/>
              <a:defRPr lang="pt-BR" sz="1200" b="0" i="1" dirty="0">
                <a:solidFill>
                  <a:schemeClr val="accent3">
                    <a:lumMod val="50000"/>
                  </a:schemeClr>
                </a:solidFill>
              </a:defRPr>
            </a:lvl1pPr>
          </a:lstStyle>
          <a:p>
            <a:pPr marL="171450" lvl="0" indent="-171450"/>
            <a:r>
              <a:rPr lang="pt-BR" dirty="0"/>
              <a:t>Clique para editar o texto mestre</a:t>
            </a:r>
          </a:p>
        </p:txBody>
      </p:sp>
    </p:spTree>
    <p:extLst>
      <p:ext uri="{BB962C8B-B14F-4D97-AF65-F5344CB8AC3E}">
        <p14:creationId xmlns:p14="http://schemas.microsoft.com/office/powerpoint/2010/main" val="11078687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T_título + subtítulo + imagem + rodapé">
    <p:bg>
      <p:bgPr>
        <a:solidFill>
          <a:schemeClr val="bg1"/>
        </a:solidFill>
        <a:effectLst/>
      </p:bgPr>
    </p:bg>
    <p:spTree>
      <p:nvGrpSpPr>
        <p:cNvPr id="1" name=""/>
        <p:cNvGrpSpPr/>
        <p:nvPr/>
      </p:nvGrpSpPr>
      <p:grpSpPr>
        <a:xfrm>
          <a:off x="0" y="0"/>
          <a:ext cx="0" cy="0"/>
          <a:chOff x="0" y="0"/>
          <a:chExt cx="0" cy="0"/>
        </a:xfrm>
      </p:grpSpPr>
      <p:sp>
        <p:nvSpPr>
          <p:cNvPr id="35" name="Retângulo 34"/>
          <p:cNvSpPr/>
          <p:nvPr userDrawn="1"/>
        </p:nvSpPr>
        <p:spPr>
          <a:xfrm>
            <a:off x="0" y="6768251"/>
            <a:ext cx="9144000" cy="89749"/>
          </a:xfrm>
          <a:prstGeom prst="rect">
            <a:avLst/>
          </a:prstGeom>
          <a:solidFill>
            <a:srgbClr val="FD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Retângulo 35"/>
          <p:cNvSpPr/>
          <p:nvPr userDrawn="1"/>
        </p:nvSpPr>
        <p:spPr>
          <a:xfrm flipV="1">
            <a:off x="0" y="6722532"/>
            <a:ext cx="9144000" cy="45719"/>
          </a:xfrm>
          <a:prstGeom prst="rect">
            <a:avLst/>
          </a:prstGeom>
          <a:solidFill>
            <a:srgbClr val="FEB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7" name="Grupo 36"/>
          <p:cNvGrpSpPr/>
          <p:nvPr userDrawn="1"/>
        </p:nvGrpSpPr>
        <p:grpSpPr>
          <a:xfrm>
            <a:off x="56357" y="192270"/>
            <a:ext cx="515937" cy="302318"/>
            <a:chOff x="2786063" y="2514600"/>
            <a:chExt cx="2871788" cy="1682750"/>
          </a:xfrm>
          <a:solidFill>
            <a:srgbClr val="FDD900"/>
          </a:solidFill>
        </p:grpSpPr>
        <p:sp>
          <p:nvSpPr>
            <p:cNvPr id="38"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9"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0"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1"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2"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3"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5"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hasCustomPrompt="1"/>
          </p:nvPr>
        </p:nvSpPr>
        <p:spPr>
          <a:xfrm>
            <a:off x="628650" y="555449"/>
            <a:ext cx="8362950" cy="254000"/>
          </a:xfrm>
          <a:prstGeom prst="rect">
            <a:avLst/>
          </a:prstGeom>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
        <p:nvSpPr>
          <p:cNvPr id="7" name="Espaço Reservado para Texto 5"/>
          <p:cNvSpPr>
            <a:spLocks noGrp="1"/>
          </p:cNvSpPr>
          <p:nvPr>
            <p:ph type="body" sz="quarter" idx="11"/>
          </p:nvPr>
        </p:nvSpPr>
        <p:spPr>
          <a:xfrm>
            <a:off x="119592" y="6340415"/>
            <a:ext cx="8325668" cy="353729"/>
          </a:xfrm>
          <a:prstGeom prst="rect">
            <a:avLst/>
          </a:prstGeom>
          <a:solidFill>
            <a:srgbClr val="F9F9F9"/>
          </a:solidFill>
        </p:spPr>
        <p:txBody>
          <a:bodyPr wrap="square" lIns="0" tIns="0" rIns="0" bIns="0" anchor="b" anchorCtr="0"/>
          <a:lstStyle>
            <a:lvl1pPr marL="0" indent="0">
              <a:buNone/>
              <a:defRPr lang="pt-BR" sz="1200" b="0" i="1" dirty="0">
                <a:solidFill>
                  <a:schemeClr val="accent3">
                    <a:lumMod val="50000"/>
                  </a:schemeClr>
                </a:solidFill>
              </a:defRPr>
            </a:lvl1pPr>
          </a:lstStyle>
          <a:p>
            <a:pPr marL="171450" lvl="0" indent="-171450"/>
            <a:r>
              <a:rPr lang="pt-BR" dirty="0"/>
              <a:t>Clique para editar o texto mestre</a:t>
            </a:r>
          </a:p>
        </p:txBody>
      </p:sp>
    </p:spTree>
    <p:extLst>
      <p:ext uri="{BB962C8B-B14F-4D97-AF65-F5344CB8AC3E}">
        <p14:creationId xmlns:p14="http://schemas.microsoft.com/office/powerpoint/2010/main" val="2908855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ítulo + imagem + rodapé">
    <p:bg>
      <p:bgPr>
        <a:solidFill>
          <a:schemeClr val="bg1"/>
        </a:solidFill>
        <a:effectLst/>
      </p:bgPr>
    </p:bg>
    <p:spTree>
      <p:nvGrpSpPr>
        <p:cNvPr id="1" name=""/>
        <p:cNvGrpSpPr/>
        <p:nvPr/>
      </p:nvGrpSpPr>
      <p:grpSpPr>
        <a:xfrm>
          <a:off x="0" y="0"/>
          <a:ext cx="0" cy="0"/>
          <a:chOff x="0" y="0"/>
          <a:chExt cx="0" cy="0"/>
        </a:xfrm>
      </p:grpSpPr>
      <p:sp>
        <p:nvSpPr>
          <p:cNvPr id="4"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p:nvPr>
        </p:nvSpPr>
        <p:spPr>
          <a:xfrm>
            <a:off x="119592" y="6340415"/>
            <a:ext cx="8325668" cy="353729"/>
          </a:xfrm>
          <a:prstGeom prst="rect">
            <a:avLst/>
          </a:prstGeom>
          <a:solidFill>
            <a:srgbClr val="F9F9F9"/>
          </a:solidFill>
        </p:spPr>
        <p:txBody>
          <a:bodyPr lIns="0" tIns="0" rIns="0" bIns="0" anchor="b" anchorCtr="0"/>
          <a:lstStyle>
            <a:lvl1pPr marL="0" indent="0" algn="l">
              <a:buFont typeface="Arial" panose="020B0604020202020204" pitchFamily="34" charset="0"/>
              <a:buNone/>
              <a:defRPr sz="1200" b="0" i="1">
                <a:solidFill>
                  <a:schemeClr val="accent3">
                    <a:lumMod val="50000"/>
                  </a:schemeClr>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pt-BR" dirty="0"/>
              <a:t>Clique para editar o texto mestre</a:t>
            </a:r>
          </a:p>
        </p:txBody>
      </p:sp>
      <p:grpSp>
        <p:nvGrpSpPr>
          <p:cNvPr id="12" name="Grupo 12">
            <a:extLst>
              <a:ext uri="{FF2B5EF4-FFF2-40B4-BE49-F238E27FC236}">
                <a16:creationId xmlns:a16="http://schemas.microsoft.com/office/drawing/2014/main" id="{658C6885-491B-4E75-96A3-8EA8E3AECBA3}"/>
              </a:ext>
            </a:extLst>
          </p:cNvPr>
          <p:cNvGrpSpPr/>
          <p:nvPr userDrawn="1"/>
        </p:nvGrpSpPr>
        <p:grpSpPr>
          <a:xfrm>
            <a:off x="56357" y="192270"/>
            <a:ext cx="515937" cy="302318"/>
            <a:chOff x="2786063" y="2514600"/>
            <a:chExt cx="2871788" cy="1682750"/>
          </a:xfrm>
          <a:solidFill>
            <a:srgbClr val="42AC61"/>
          </a:solidFill>
        </p:grpSpPr>
        <p:sp>
          <p:nvSpPr>
            <p:cNvPr id="13" name="Freeform 5">
              <a:extLst>
                <a:ext uri="{FF2B5EF4-FFF2-40B4-BE49-F238E27FC236}">
                  <a16:creationId xmlns:a16="http://schemas.microsoft.com/office/drawing/2014/main" id="{84BF56A9-9A4E-42E4-A912-9689D48B7E96}"/>
                </a:ext>
              </a:extLst>
            </p:cNvPr>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4" name="Freeform 6">
              <a:extLst>
                <a:ext uri="{FF2B5EF4-FFF2-40B4-BE49-F238E27FC236}">
                  <a16:creationId xmlns:a16="http://schemas.microsoft.com/office/drawing/2014/main" id="{9AE29413-4C30-413E-A40B-FBD9832B06A8}"/>
                </a:ext>
              </a:extLst>
            </p:cNvPr>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5" name="Freeform 7">
              <a:extLst>
                <a:ext uri="{FF2B5EF4-FFF2-40B4-BE49-F238E27FC236}">
                  <a16:creationId xmlns:a16="http://schemas.microsoft.com/office/drawing/2014/main" id="{DF8793C4-5AE9-4907-BAA1-D7C9A2D0EE01}"/>
                </a:ext>
              </a:extLst>
            </p:cNvPr>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6" name="Freeform 8">
              <a:extLst>
                <a:ext uri="{FF2B5EF4-FFF2-40B4-BE49-F238E27FC236}">
                  <a16:creationId xmlns:a16="http://schemas.microsoft.com/office/drawing/2014/main" id="{269590A9-45BC-4D82-A92D-525E6009E659}"/>
                </a:ext>
              </a:extLst>
            </p:cNvPr>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7" name="Freeform 9">
              <a:extLst>
                <a:ext uri="{FF2B5EF4-FFF2-40B4-BE49-F238E27FC236}">
                  <a16:creationId xmlns:a16="http://schemas.microsoft.com/office/drawing/2014/main" id="{C5C62FDD-8C71-437D-A5BB-B9DED137B0DF}"/>
                </a:ext>
              </a:extLst>
            </p:cNvPr>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8" name="Freeform 10">
              <a:extLst>
                <a:ext uri="{FF2B5EF4-FFF2-40B4-BE49-F238E27FC236}">
                  <a16:creationId xmlns:a16="http://schemas.microsoft.com/office/drawing/2014/main" id="{97ADAE45-B079-4A60-B659-86CD05FE20C0}"/>
                </a:ext>
              </a:extLst>
            </p:cNvPr>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Tree>
    <p:extLst>
      <p:ext uri="{BB962C8B-B14F-4D97-AF65-F5344CB8AC3E}">
        <p14:creationId xmlns:p14="http://schemas.microsoft.com/office/powerpoint/2010/main" val="3801832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AT_título + caixa de texto (grande)">
    <p:bg>
      <p:bgPr>
        <a:solidFill>
          <a:schemeClr val="bg1"/>
        </a:solidFill>
        <a:effectLst/>
      </p:bgPr>
    </p:bg>
    <p:spTree>
      <p:nvGrpSpPr>
        <p:cNvPr id="1" name=""/>
        <p:cNvGrpSpPr/>
        <p:nvPr/>
      </p:nvGrpSpPr>
      <p:grpSpPr>
        <a:xfrm>
          <a:off x="0" y="0"/>
          <a:ext cx="0" cy="0"/>
          <a:chOff x="0" y="0"/>
          <a:chExt cx="0" cy="0"/>
        </a:xfrm>
      </p:grpSpPr>
      <p:sp>
        <p:nvSpPr>
          <p:cNvPr id="35" name="Retângulo 34"/>
          <p:cNvSpPr/>
          <p:nvPr userDrawn="1"/>
        </p:nvSpPr>
        <p:spPr>
          <a:xfrm>
            <a:off x="0" y="6768251"/>
            <a:ext cx="9144000" cy="89749"/>
          </a:xfrm>
          <a:prstGeom prst="rect">
            <a:avLst/>
          </a:prstGeom>
          <a:solidFill>
            <a:srgbClr val="FD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tângulo 35"/>
          <p:cNvSpPr/>
          <p:nvPr userDrawn="1"/>
        </p:nvSpPr>
        <p:spPr>
          <a:xfrm flipV="1">
            <a:off x="0" y="6722532"/>
            <a:ext cx="9144000" cy="45719"/>
          </a:xfrm>
          <a:prstGeom prst="rect">
            <a:avLst/>
          </a:prstGeom>
          <a:solidFill>
            <a:srgbClr val="FEB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7" name="Grupo 36"/>
          <p:cNvGrpSpPr/>
          <p:nvPr userDrawn="1"/>
        </p:nvGrpSpPr>
        <p:grpSpPr>
          <a:xfrm>
            <a:off x="56357" y="192270"/>
            <a:ext cx="515937" cy="302318"/>
            <a:chOff x="2786063" y="2514600"/>
            <a:chExt cx="2871788" cy="1682750"/>
          </a:xfrm>
          <a:solidFill>
            <a:srgbClr val="FDD900"/>
          </a:solidFill>
        </p:grpSpPr>
        <p:sp>
          <p:nvSpPr>
            <p:cNvPr id="38"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25" name="Espaço Reservado para Texto 3"/>
          <p:cNvSpPr>
            <a:spLocks noGrp="1"/>
          </p:cNvSpPr>
          <p:nvPr>
            <p:ph type="body" sz="quarter" idx="10"/>
          </p:nvPr>
        </p:nvSpPr>
        <p:spPr>
          <a:xfrm>
            <a:off x="119063" y="744538"/>
            <a:ext cx="8948737" cy="5618162"/>
          </a:xfrm>
          <a:prstGeom prst="rect">
            <a:avLst/>
          </a:prstGeom>
          <a:no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19603281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AT_título + subtítulo + caixa de texto (grande)">
    <p:bg>
      <p:bgPr>
        <a:solidFill>
          <a:schemeClr val="bg1"/>
        </a:solidFill>
        <a:effectLst/>
      </p:bgPr>
    </p:bg>
    <p:spTree>
      <p:nvGrpSpPr>
        <p:cNvPr id="1" name=""/>
        <p:cNvGrpSpPr/>
        <p:nvPr/>
      </p:nvGrpSpPr>
      <p:grpSpPr>
        <a:xfrm>
          <a:off x="0" y="0"/>
          <a:ext cx="0" cy="0"/>
          <a:chOff x="0" y="0"/>
          <a:chExt cx="0" cy="0"/>
        </a:xfrm>
      </p:grpSpPr>
      <p:sp>
        <p:nvSpPr>
          <p:cNvPr id="26" name="Retângulo 25"/>
          <p:cNvSpPr/>
          <p:nvPr userDrawn="1"/>
        </p:nvSpPr>
        <p:spPr>
          <a:xfrm>
            <a:off x="0" y="6768251"/>
            <a:ext cx="9144000" cy="89749"/>
          </a:xfrm>
          <a:prstGeom prst="rect">
            <a:avLst/>
          </a:prstGeom>
          <a:solidFill>
            <a:srgbClr val="FD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tângulo 26"/>
          <p:cNvSpPr/>
          <p:nvPr userDrawn="1"/>
        </p:nvSpPr>
        <p:spPr>
          <a:xfrm flipV="1">
            <a:off x="0" y="6722532"/>
            <a:ext cx="9144000" cy="45719"/>
          </a:xfrm>
          <a:prstGeom prst="rect">
            <a:avLst/>
          </a:prstGeom>
          <a:solidFill>
            <a:srgbClr val="FEB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8" name="Grupo 27"/>
          <p:cNvGrpSpPr/>
          <p:nvPr userDrawn="1"/>
        </p:nvGrpSpPr>
        <p:grpSpPr>
          <a:xfrm>
            <a:off x="56357" y="192270"/>
            <a:ext cx="515937" cy="302318"/>
            <a:chOff x="2786063" y="2514600"/>
            <a:chExt cx="2871788" cy="1682750"/>
          </a:xfrm>
          <a:solidFill>
            <a:srgbClr val="FDD900"/>
          </a:solidFill>
        </p:grpSpPr>
        <p:sp>
          <p:nvSpPr>
            <p:cNvPr id="29"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5" name="Espaço Reservado para Texto 5"/>
          <p:cNvSpPr>
            <a:spLocks noGrp="1"/>
          </p:cNvSpPr>
          <p:nvPr>
            <p:ph type="body" sz="quarter" idx="10" hasCustomPrompt="1"/>
          </p:nvPr>
        </p:nvSpPr>
        <p:spPr>
          <a:xfrm>
            <a:off x="628650" y="555449"/>
            <a:ext cx="8362950" cy="254000"/>
          </a:xfrm>
          <a:prstGeom prst="rect">
            <a:avLst/>
          </a:prstGeom>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
        <p:nvSpPr>
          <p:cNvPr id="35" name="Espaço Reservado para Texto 3"/>
          <p:cNvSpPr>
            <a:spLocks noGrp="1"/>
          </p:cNvSpPr>
          <p:nvPr>
            <p:ph type="body" sz="quarter" idx="11"/>
          </p:nvPr>
        </p:nvSpPr>
        <p:spPr>
          <a:xfrm>
            <a:off x="119063" y="1075266"/>
            <a:ext cx="8948737" cy="5287433"/>
          </a:xfrm>
          <a:prstGeom prst="rect">
            <a:avLst/>
          </a:prstGeom>
          <a:no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17333902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AT_título + caixa de texto (pequena superior)">
    <p:bg>
      <p:bgPr>
        <a:solidFill>
          <a:schemeClr val="bg1"/>
        </a:solidFill>
        <a:effectLst/>
      </p:bgPr>
    </p:bg>
    <p:spTree>
      <p:nvGrpSpPr>
        <p:cNvPr id="1" name=""/>
        <p:cNvGrpSpPr/>
        <p:nvPr/>
      </p:nvGrpSpPr>
      <p:grpSpPr>
        <a:xfrm>
          <a:off x="0" y="0"/>
          <a:ext cx="0" cy="0"/>
          <a:chOff x="0" y="0"/>
          <a:chExt cx="0" cy="0"/>
        </a:xfrm>
      </p:grpSpPr>
      <p:sp>
        <p:nvSpPr>
          <p:cNvPr id="33" name="Retângulo 32"/>
          <p:cNvSpPr/>
          <p:nvPr userDrawn="1"/>
        </p:nvSpPr>
        <p:spPr>
          <a:xfrm>
            <a:off x="0" y="6768251"/>
            <a:ext cx="9144000" cy="89749"/>
          </a:xfrm>
          <a:prstGeom prst="rect">
            <a:avLst/>
          </a:prstGeom>
          <a:solidFill>
            <a:srgbClr val="FD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tângulo 33"/>
          <p:cNvSpPr/>
          <p:nvPr userDrawn="1"/>
        </p:nvSpPr>
        <p:spPr>
          <a:xfrm flipV="1">
            <a:off x="0" y="6722532"/>
            <a:ext cx="9144000" cy="45719"/>
          </a:xfrm>
          <a:prstGeom prst="rect">
            <a:avLst/>
          </a:prstGeom>
          <a:solidFill>
            <a:srgbClr val="FEB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5" name="Grupo 34"/>
          <p:cNvGrpSpPr/>
          <p:nvPr userDrawn="1"/>
        </p:nvGrpSpPr>
        <p:grpSpPr>
          <a:xfrm>
            <a:off x="56357" y="192270"/>
            <a:ext cx="515937" cy="302318"/>
            <a:chOff x="2786063" y="2514600"/>
            <a:chExt cx="2871788" cy="1682750"/>
          </a:xfrm>
          <a:solidFill>
            <a:srgbClr val="FDD900"/>
          </a:solidFill>
        </p:grpSpPr>
        <p:sp>
          <p:nvSpPr>
            <p:cNvPr id="36"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25" name="Espaço Reservado para Texto 3"/>
          <p:cNvSpPr>
            <a:spLocks noGrp="1"/>
          </p:cNvSpPr>
          <p:nvPr>
            <p:ph type="body" sz="quarter" idx="11"/>
          </p:nvPr>
        </p:nvSpPr>
        <p:spPr>
          <a:xfrm>
            <a:off x="119063" y="736428"/>
            <a:ext cx="8948737" cy="2210270"/>
          </a:xfrm>
          <a:prstGeom prst="rect">
            <a:avLst/>
          </a:prstGeom>
          <a:no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9758559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AT_título + subtítulo + caixa de texto (pequena superior)">
    <p:bg>
      <p:bgPr>
        <a:solidFill>
          <a:schemeClr val="bg1"/>
        </a:solidFill>
        <a:effectLst/>
      </p:bgPr>
    </p:bg>
    <p:spTree>
      <p:nvGrpSpPr>
        <p:cNvPr id="1" name=""/>
        <p:cNvGrpSpPr/>
        <p:nvPr/>
      </p:nvGrpSpPr>
      <p:grpSpPr>
        <a:xfrm>
          <a:off x="0" y="0"/>
          <a:ext cx="0" cy="0"/>
          <a:chOff x="0" y="0"/>
          <a:chExt cx="0" cy="0"/>
        </a:xfrm>
      </p:grpSpPr>
      <p:sp>
        <p:nvSpPr>
          <p:cNvPr id="26" name="Retângulo 25"/>
          <p:cNvSpPr/>
          <p:nvPr userDrawn="1"/>
        </p:nvSpPr>
        <p:spPr>
          <a:xfrm>
            <a:off x="0" y="6768251"/>
            <a:ext cx="9144000" cy="89749"/>
          </a:xfrm>
          <a:prstGeom prst="rect">
            <a:avLst/>
          </a:prstGeom>
          <a:solidFill>
            <a:srgbClr val="FD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tângulo 26"/>
          <p:cNvSpPr/>
          <p:nvPr userDrawn="1"/>
        </p:nvSpPr>
        <p:spPr>
          <a:xfrm flipV="1">
            <a:off x="0" y="6722532"/>
            <a:ext cx="9144000" cy="45719"/>
          </a:xfrm>
          <a:prstGeom prst="rect">
            <a:avLst/>
          </a:prstGeom>
          <a:solidFill>
            <a:srgbClr val="FEB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8" name="Grupo 27"/>
          <p:cNvGrpSpPr/>
          <p:nvPr userDrawn="1"/>
        </p:nvGrpSpPr>
        <p:grpSpPr>
          <a:xfrm>
            <a:off x="56357" y="192270"/>
            <a:ext cx="515937" cy="302318"/>
            <a:chOff x="2786063" y="2514600"/>
            <a:chExt cx="2871788" cy="1682750"/>
          </a:xfrm>
          <a:solidFill>
            <a:srgbClr val="FDD900"/>
          </a:solidFill>
        </p:grpSpPr>
        <p:sp>
          <p:nvSpPr>
            <p:cNvPr id="29"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hasCustomPrompt="1"/>
          </p:nvPr>
        </p:nvSpPr>
        <p:spPr>
          <a:xfrm>
            <a:off x="628650" y="555449"/>
            <a:ext cx="8362950" cy="254000"/>
          </a:xfrm>
          <a:prstGeom prst="rect">
            <a:avLst/>
          </a:prstGeom>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
        <p:nvSpPr>
          <p:cNvPr id="35" name="Espaço Reservado para Texto 3"/>
          <p:cNvSpPr>
            <a:spLocks noGrp="1"/>
          </p:cNvSpPr>
          <p:nvPr>
            <p:ph type="body" sz="quarter" idx="11"/>
          </p:nvPr>
        </p:nvSpPr>
        <p:spPr>
          <a:xfrm>
            <a:off x="119063" y="1075645"/>
            <a:ext cx="8948737" cy="2210270"/>
          </a:xfrm>
          <a:prstGeom prst="rect">
            <a:avLst/>
          </a:prstGeom>
          <a:no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19890981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T_título + caixa de texto (grande)">
    <p:bg>
      <p:bgPr>
        <a:solidFill>
          <a:schemeClr val="bg1"/>
        </a:solidFill>
        <a:effectLst/>
      </p:bgPr>
    </p:bg>
    <p:spTree>
      <p:nvGrpSpPr>
        <p:cNvPr id="1" name=""/>
        <p:cNvGrpSpPr/>
        <p:nvPr/>
      </p:nvGrpSpPr>
      <p:grpSpPr>
        <a:xfrm>
          <a:off x="0" y="0"/>
          <a:ext cx="0" cy="0"/>
          <a:chOff x="0" y="0"/>
          <a:chExt cx="0" cy="0"/>
        </a:xfrm>
      </p:grpSpPr>
      <p:sp>
        <p:nvSpPr>
          <p:cNvPr id="27" name="Retângulo 26"/>
          <p:cNvSpPr/>
          <p:nvPr userDrawn="1"/>
        </p:nvSpPr>
        <p:spPr>
          <a:xfrm>
            <a:off x="0" y="1"/>
            <a:ext cx="9143999" cy="685799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27"/>
          <p:cNvSpPr/>
          <p:nvPr userDrawn="1"/>
        </p:nvSpPr>
        <p:spPr>
          <a:xfrm>
            <a:off x="-1" y="-4"/>
            <a:ext cx="9144000" cy="6858010"/>
          </a:xfrm>
          <a:prstGeom prst="rect">
            <a:avLst/>
          </a:prstGeom>
          <a:solidFill>
            <a:srgbClr val="FEB928">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Retângulo 34"/>
          <p:cNvSpPr/>
          <p:nvPr userDrawn="1"/>
        </p:nvSpPr>
        <p:spPr>
          <a:xfrm>
            <a:off x="0" y="6768251"/>
            <a:ext cx="9144000" cy="89749"/>
          </a:xfrm>
          <a:prstGeom prst="rect">
            <a:avLst/>
          </a:prstGeom>
          <a:solidFill>
            <a:srgbClr val="FD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Retângulo 35"/>
          <p:cNvSpPr/>
          <p:nvPr userDrawn="1"/>
        </p:nvSpPr>
        <p:spPr>
          <a:xfrm flipV="1">
            <a:off x="0" y="6722532"/>
            <a:ext cx="9144000" cy="45719"/>
          </a:xfrm>
          <a:prstGeom prst="rect">
            <a:avLst/>
          </a:prstGeom>
          <a:solidFill>
            <a:srgbClr val="FEB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7" name="Grupo 36"/>
          <p:cNvGrpSpPr/>
          <p:nvPr userDrawn="1"/>
        </p:nvGrpSpPr>
        <p:grpSpPr>
          <a:xfrm>
            <a:off x="56357" y="192270"/>
            <a:ext cx="515937" cy="302318"/>
            <a:chOff x="2786063" y="2514600"/>
            <a:chExt cx="2871788" cy="1682750"/>
          </a:xfrm>
          <a:solidFill>
            <a:srgbClr val="FDD900"/>
          </a:solidFill>
        </p:grpSpPr>
        <p:sp>
          <p:nvSpPr>
            <p:cNvPr id="38"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9"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0"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0"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1"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52"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5" name="Título 5"/>
          <p:cNvSpPr>
            <a:spLocks noGrp="1"/>
          </p:cNvSpPr>
          <p:nvPr>
            <p:ph type="title"/>
          </p:nvPr>
        </p:nvSpPr>
        <p:spPr>
          <a:xfrm>
            <a:off x="628650" y="170392"/>
            <a:ext cx="8362950" cy="346075"/>
          </a:xfrm>
          <a:prstGeom prst="rect">
            <a:avLst/>
          </a:prstGeom>
          <a:solidFill>
            <a:srgbClr val="FDFEFD"/>
          </a:solidFill>
        </p:spPr>
        <p:txBody>
          <a:bodyPr anchor="ctr"/>
          <a:lstStyle>
            <a:lvl1pPr algn="l">
              <a:defRPr sz="1800" b="1">
                <a:solidFill>
                  <a:srgbClr val="444136"/>
                </a:solidFill>
              </a:defRPr>
            </a:lvl1pPr>
          </a:lstStyle>
          <a:p>
            <a:r>
              <a:rPr lang="pt-BR" dirty="0"/>
              <a:t>Clique para editar o título mestre</a:t>
            </a:r>
          </a:p>
        </p:txBody>
      </p:sp>
      <p:sp>
        <p:nvSpPr>
          <p:cNvPr id="25" name="Espaço Reservado para Texto 3"/>
          <p:cNvSpPr>
            <a:spLocks noGrp="1"/>
          </p:cNvSpPr>
          <p:nvPr>
            <p:ph type="body" sz="quarter" idx="10"/>
          </p:nvPr>
        </p:nvSpPr>
        <p:spPr>
          <a:xfrm>
            <a:off x="97632" y="744538"/>
            <a:ext cx="8948737" cy="5618162"/>
          </a:xfrm>
          <a:prstGeom prst="rect">
            <a:avLst/>
          </a:prstGeom>
          <a:solidFill>
            <a:schemeClr val="bg1">
              <a:alpha val="91000"/>
            </a:schemeClr>
          </a:solid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
        <p:nvSpPr>
          <p:cNvPr id="29" name="CaixaDeTexto 28"/>
          <p:cNvSpPr txBox="1"/>
          <p:nvPr userDrawn="1"/>
        </p:nvSpPr>
        <p:spPr>
          <a:xfrm>
            <a:off x="8548483" y="6396960"/>
            <a:ext cx="441146" cy="276999"/>
          </a:xfrm>
          <a:prstGeom prst="rect">
            <a:avLst/>
          </a:prstGeom>
          <a:noFill/>
        </p:spPr>
        <p:txBody>
          <a:bodyPr wrap="none" rtlCol="0">
            <a:spAutoFit/>
          </a:bodyPr>
          <a:lstStyle/>
          <a:p>
            <a:pPr algn="ctr"/>
            <a:fld id="{75BF0A3F-CB54-4FB8-9884-125A104AC1B6}" type="slidenum">
              <a:rPr lang="pt-BR" sz="1200" b="1" smtClean="0">
                <a:solidFill>
                  <a:schemeClr val="bg1"/>
                </a:solidFill>
              </a:rPr>
              <a:pPr algn="ctr"/>
              <a:t>‹nº›</a:t>
            </a:fld>
            <a:endParaRPr lang="pt-BR" sz="1200" b="1">
              <a:solidFill>
                <a:schemeClr val="bg1"/>
              </a:solidFill>
            </a:endParaRPr>
          </a:p>
        </p:txBody>
      </p:sp>
    </p:spTree>
    <p:extLst>
      <p:ext uri="{BB962C8B-B14F-4D97-AF65-F5344CB8AC3E}">
        <p14:creationId xmlns:p14="http://schemas.microsoft.com/office/powerpoint/2010/main" val="18653358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T_título + subtítulo + caixa de texto (grande)">
    <p:bg>
      <p:bgPr>
        <a:solidFill>
          <a:schemeClr val="bg1"/>
        </a:solidFill>
        <a:effectLst/>
      </p:bgPr>
    </p:bg>
    <p:spTree>
      <p:nvGrpSpPr>
        <p:cNvPr id="1" name=""/>
        <p:cNvGrpSpPr/>
        <p:nvPr/>
      </p:nvGrpSpPr>
      <p:grpSpPr>
        <a:xfrm>
          <a:off x="0" y="0"/>
          <a:ext cx="0" cy="0"/>
          <a:chOff x="0" y="0"/>
          <a:chExt cx="0" cy="0"/>
        </a:xfrm>
      </p:grpSpPr>
      <p:sp>
        <p:nvSpPr>
          <p:cNvPr id="37" name="Retângulo 36"/>
          <p:cNvSpPr/>
          <p:nvPr userDrawn="1"/>
        </p:nvSpPr>
        <p:spPr>
          <a:xfrm>
            <a:off x="0" y="1"/>
            <a:ext cx="9143999" cy="685799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Retângulo 37"/>
          <p:cNvSpPr/>
          <p:nvPr userDrawn="1"/>
        </p:nvSpPr>
        <p:spPr>
          <a:xfrm>
            <a:off x="4847" y="-4"/>
            <a:ext cx="9139152" cy="6858010"/>
          </a:xfrm>
          <a:prstGeom prst="rect">
            <a:avLst/>
          </a:prstGeom>
          <a:solidFill>
            <a:srgbClr val="FEB928">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0" name="CaixaDeTexto 39"/>
          <p:cNvSpPr txBox="1"/>
          <p:nvPr userDrawn="1"/>
        </p:nvSpPr>
        <p:spPr>
          <a:xfrm>
            <a:off x="8548483" y="6396960"/>
            <a:ext cx="441146" cy="276999"/>
          </a:xfrm>
          <a:prstGeom prst="rect">
            <a:avLst/>
          </a:prstGeom>
          <a:noFill/>
        </p:spPr>
        <p:txBody>
          <a:bodyPr wrap="none" rtlCol="0">
            <a:spAutoFit/>
          </a:bodyPr>
          <a:lstStyle/>
          <a:p>
            <a:pPr algn="ctr"/>
            <a:fld id="{75BF0A3F-CB54-4FB8-9884-125A104AC1B6}" type="slidenum">
              <a:rPr lang="pt-BR" sz="1200" b="1" smtClean="0">
                <a:solidFill>
                  <a:schemeClr val="bg1"/>
                </a:solidFill>
              </a:rPr>
              <a:pPr algn="ctr"/>
              <a:t>‹nº›</a:t>
            </a:fld>
            <a:endParaRPr lang="pt-BR" sz="1200" b="1">
              <a:solidFill>
                <a:schemeClr val="bg1"/>
              </a:solidFill>
            </a:endParaRPr>
          </a:p>
        </p:txBody>
      </p:sp>
      <p:sp>
        <p:nvSpPr>
          <p:cNvPr id="26" name="Retângulo 25"/>
          <p:cNvSpPr/>
          <p:nvPr userDrawn="1"/>
        </p:nvSpPr>
        <p:spPr>
          <a:xfrm>
            <a:off x="0" y="6768251"/>
            <a:ext cx="9144000" cy="89749"/>
          </a:xfrm>
          <a:prstGeom prst="rect">
            <a:avLst/>
          </a:prstGeom>
          <a:solidFill>
            <a:srgbClr val="FD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26"/>
          <p:cNvSpPr/>
          <p:nvPr userDrawn="1"/>
        </p:nvSpPr>
        <p:spPr>
          <a:xfrm flipV="1">
            <a:off x="0" y="6722532"/>
            <a:ext cx="9144000" cy="45719"/>
          </a:xfrm>
          <a:prstGeom prst="rect">
            <a:avLst/>
          </a:prstGeom>
          <a:solidFill>
            <a:srgbClr val="FEB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8" name="Grupo 27"/>
          <p:cNvGrpSpPr/>
          <p:nvPr userDrawn="1"/>
        </p:nvGrpSpPr>
        <p:grpSpPr>
          <a:xfrm>
            <a:off x="56357" y="192270"/>
            <a:ext cx="515937" cy="302318"/>
            <a:chOff x="2786063" y="2514600"/>
            <a:chExt cx="2871788" cy="1682750"/>
          </a:xfrm>
          <a:solidFill>
            <a:srgbClr val="FDD900"/>
          </a:solidFill>
        </p:grpSpPr>
        <p:sp>
          <p:nvSpPr>
            <p:cNvPr id="29"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3"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4"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4" name="Título 5"/>
          <p:cNvSpPr>
            <a:spLocks noGrp="1"/>
          </p:cNvSpPr>
          <p:nvPr>
            <p:ph type="title"/>
          </p:nvPr>
        </p:nvSpPr>
        <p:spPr>
          <a:xfrm>
            <a:off x="628650" y="170392"/>
            <a:ext cx="8362950" cy="346075"/>
          </a:xfrm>
          <a:prstGeom prst="rect">
            <a:avLst/>
          </a:prstGeom>
          <a:solidFill>
            <a:srgbClr val="FDFEFD"/>
          </a:solidFill>
        </p:spPr>
        <p:txBody>
          <a:bodyPr anchor="ctr"/>
          <a:lstStyle>
            <a:lvl1pPr algn="l">
              <a:defRPr sz="1800" b="1">
                <a:solidFill>
                  <a:srgbClr val="444136"/>
                </a:solidFill>
              </a:defRPr>
            </a:lvl1pPr>
          </a:lstStyle>
          <a:p>
            <a:r>
              <a:rPr lang="pt-BR" dirty="0"/>
              <a:t>Clique para editar o título mestre</a:t>
            </a:r>
          </a:p>
        </p:txBody>
      </p:sp>
      <p:sp>
        <p:nvSpPr>
          <p:cNvPr id="5" name="Espaço Reservado para Texto 5"/>
          <p:cNvSpPr>
            <a:spLocks noGrp="1"/>
          </p:cNvSpPr>
          <p:nvPr>
            <p:ph type="body" sz="quarter" idx="10" hasCustomPrompt="1"/>
          </p:nvPr>
        </p:nvSpPr>
        <p:spPr>
          <a:xfrm>
            <a:off x="628650" y="555449"/>
            <a:ext cx="8362950" cy="254000"/>
          </a:xfrm>
          <a:prstGeom prst="rect">
            <a:avLst/>
          </a:prstGeom>
          <a:solidFill>
            <a:srgbClr val="FDFEFD"/>
          </a:solidFill>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
        <p:nvSpPr>
          <p:cNvPr id="35" name="Espaço Reservado para Texto 3"/>
          <p:cNvSpPr>
            <a:spLocks noGrp="1"/>
          </p:cNvSpPr>
          <p:nvPr>
            <p:ph type="body" sz="quarter" idx="11"/>
          </p:nvPr>
        </p:nvSpPr>
        <p:spPr>
          <a:xfrm>
            <a:off x="97632" y="1075266"/>
            <a:ext cx="8948737" cy="5287433"/>
          </a:xfrm>
          <a:prstGeom prst="rect">
            <a:avLst/>
          </a:prstGeom>
          <a:solidFill>
            <a:schemeClr val="bg1">
              <a:alpha val="91000"/>
            </a:schemeClr>
          </a:solid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39764350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T_título + caixa de texto (pequena superior)">
    <p:bg>
      <p:bgPr>
        <a:solidFill>
          <a:schemeClr val="bg1"/>
        </a:solidFill>
        <a:effectLst/>
      </p:bgPr>
    </p:bg>
    <p:spTree>
      <p:nvGrpSpPr>
        <p:cNvPr id="1" name=""/>
        <p:cNvGrpSpPr/>
        <p:nvPr/>
      </p:nvGrpSpPr>
      <p:grpSpPr>
        <a:xfrm>
          <a:off x="0" y="0"/>
          <a:ext cx="0" cy="0"/>
          <a:chOff x="0" y="0"/>
          <a:chExt cx="0" cy="0"/>
        </a:xfrm>
      </p:grpSpPr>
      <p:sp>
        <p:nvSpPr>
          <p:cNvPr id="26" name="Retângulo 25"/>
          <p:cNvSpPr/>
          <p:nvPr userDrawn="1"/>
        </p:nvSpPr>
        <p:spPr>
          <a:xfrm>
            <a:off x="0" y="1"/>
            <a:ext cx="9143999" cy="685799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26"/>
          <p:cNvSpPr/>
          <p:nvPr userDrawn="1"/>
        </p:nvSpPr>
        <p:spPr>
          <a:xfrm>
            <a:off x="4847" y="-4"/>
            <a:ext cx="9139152" cy="6858010"/>
          </a:xfrm>
          <a:prstGeom prst="rect">
            <a:avLst/>
          </a:prstGeom>
          <a:solidFill>
            <a:srgbClr val="FEB928">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CaixaDeTexto 28"/>
          <p:cNvSpPr txBox="1"/>
          <p:nvPr userDrawn="1"/>
        </p:nvSpPr>
        <p:spPr>
          <a:xfrm>
            <a:off x="8548483" y="6396960"/>
            <a:ext cx="441146" cy="276999"/>
          </a:xfrm>
          <a:prstGeom prst="rect">
            <a:avLst/>
          </a:prstGeom>
          <a:noFill/>
        </p:spPr>
        <p:txBody>
          <a:bodyPr wrap="none" rtlCol="0">
            <a:spAutoFit/>
          </a:bodyPr>
          <a:lstStyle/>
          <a:p>
            <a:pPr algn="ctr"/>
            <a:fld id="{75BF0A3F-CB54-4FB8-9884-125A104AC1B6}" type="slidenum">
              <a:rPr lang="pt-BR" sz="1200" b="1" smtClean="0">
                <a:solidFill>
                  <a:schemeClr val="bg1"/>
                </a:solidFill>
              </a:rPr>
              <a:pPr algn="ctr"/>
              <a:t>‹nº›</a:t>
            </a:fld>
            <a:endParaRPr lang="pt-BR" sz="1200" b="1">
              <a:solidFill>
                <a:schemeClr val="bg1"/>
              </a:solidFill>
            </a:endParaRPr>
          </a:p>
        </p:txBody>
      </p:sp>
      <p:sp>
        <p:nvSpPr>
          <p:cNvPr id="33" name="Retângulo 32"/>
          <p:cNvSpPr/>
          <p:nvPr userDrawn="1"/>
        </p:nvSpPr>
        <p:spPr>
          <a:xfrm>
            <a:off x="0" y="6768251"/>
            <a:ext cx="9144000" cy="89749"/>
          </a:xfrm>
          <a:prstGeom prst="rect">
            <a:avLst/>
          </a:prstGeom>
          <a:solidFill>
            <a:srgbClr val="FD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Retângulo 33"/>
          <p:cNvSpPr/>
          <p:nvPr userDrawn="1"/>
        </p:nvSpPr>
        <p:spPr>
          <a:xfrm flipV="1">
            <a:off x="0" y="6722532"/>
            <a:ext cx="9144000" cy="45719"/>
          </a:xfrm>
          <a:prstGeom prst="rect">
            <a:avLst/>
          </a:prstGeom>
          <a:solidFill>
            <a:srgbClr val="FEB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5" name="Grupo 34"/>
          <p:cNvGrpSpPr/>
          <p:nvPr userDrawn="1"/>
        </p:nvGrpSpPr>
        <p:grpSpPr>
          <a:xfrm>
            <a:off x="56357" y="192270"/>
            <a:ext cx="515937" cy="302318"/>
            <a:chOff x="2786063" y="2514600"/>
            <a:chExt cx="2871788" cy="1682750"/>
          </a:xfrm>
          <a:solidFill>
            <a:srgbClr val="FDD900"/>
          </a:solidFill>
        </p:grpSpPr>
        <p:sp>
          <p:nvSpPr>
            <p:cNvPr id="36"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7"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8"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9"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0"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1"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5" name="Título 5"/>
          <p:cNvSpPr>
            <a:spLocks noGrp="1"/>
          </p:cNvSpPr>
          <p:nvPr>
            <p:ph type="title"/>
          </p:nvPr>
        </p:nvSpPr>
        <p:spPr>
          <a:xfrm>
            <a:off x="628650" y="170392"/>
            <a:ext cx="8362950" cy="346075"/>
          </a:xfrm>
          <a:prstGeom prst="rect">
            <a:avLst/>
          </a:prstGeom>
          <a:solidFill>
            <a:srgbClr val="FDFEFD"/>
          </a:solidFill>
        </p:spPr>
        <p:txBody>
          <a:bodyPr anchor="ctr"/>
          <a:lstStyle>
            <a:lvl1pPr algn="l">
              <a:defRPr sz="1800" b="1">
                <a:solidFill>
                  <a:srgbClr val="444136"/>
                </a:solidFill>
              </a:defRPr>
            </a:lvl1pPr>
          </a:lstStyle>
          <a:p>
            <a:r>
              <a:rPr lang="pt-BR" dirty="0"/>
              <a:t>Clique para editar o título mestre</a:t>
            </a:r>
          </a:p>
        </p:txBody>
      </p:sp>
      <p:sp>
        <p:nvSpPr>
          <p:cNvPr id="25" name="Espaço Reservado para Texto 3"/>
          <p:cNvSpPr>
            <a:spLocks noGrp="1"/>
          </p:cNvSpPr>
          <p:nvPr>
            <p:ph type="body" sz="quarter" idx="11"/>
          </p:nvPr>
        </p:nvSpPr>
        <p:spPr>
          <a:xfrm>
            <a:off x="97632" y="736428"/>
            <a:ext cx="8948737" cy="2210270"/>
          </a:xfrm>
          <a:prstGeom prst="rect">
            <a:avLst/>
          </a:prstGeom>
          <a:solidFill>
            <a:schemeClr val="bg1">
              <a:alpha val="91000"/>
            </a:schemeClr>
          </a:solid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16004824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T_título + subtítulo + caixa de texto (pequena superior)">
    <p:bg>
      <p:bgPr>
        <a:solidFill>
          <a:schemeClr val="bg1"/>
        </a:solidFill>
        <a:effectLst/>
      </p:bgPr>
    </p:bg>
    <p:spTree>
      <p:nvGrpSpPr>
        <p:cNvPr id="1" name=""/>
        <p:cNvGrpSpPr/>
        <p:nvPr/>
      </p:nvGrpSpPr>
      <p:grpSpPr>
        <a:xfrm>
          <a:off x="0" y="0"/>
          <a:ext cx="0" cy="0"/>
          <a:chOff x="0" y="0"/>
          <a:chExt cx="0" cy="0"/>
        </a:xfrm>
      </p:grpSpPr>
      <p:sp>
        <p:nvSpPr>
          <p:cNvPr id="36" name="Retângulo 35"/>
          <p:cNvSpPr/>
          <p:nvPr userDrawn="1"/>
        </p:nvSpPr>
        <p:spPr>
          <a:xfrm>
            <a:off x="0" y="1"/>
            <a:ext cx="9143999" cy="685799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Retângulo 36"/>
          <p:cNvSpPr/>
          <p:nvPr userDrawn="1"/>
        </p:nvSpPr>
        <p:spPr>
          <a:xfrm>
            <a:off x="4847" y="-4"/>
            <a:ext cx="9139152" cy="6858010"/>
          </a:xfrm>
          <a:prstGeom prst="rect">
            <a:avLst/>
          </a:prstGeom>
          <a:solidFill>
            <a:srgbClr val="FEB928">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9" name="CaixaDeTexto 38"/>
          <p:cNvSpPr txBox="1"/>
          <p:nvPr userDrawn="1"/>
        </p:nvSpPr>
        <p:spPr>
          <a:xfrm>
            <a:off x="8548483" y="6396960"/>
            <a:ext cx="441146" cy="276999"/>
          </a:xfrm>
          <a:prstGeom prst="rect">
            <a:avLst/>
          </a:prstGeom>
          <a:noFill/>
        </p:spPr>
        <p:txBody>
          <a:bodyPr wrap="none" rtlCol="0">
            <a:spAutoFit/>
          </a:bodyPr>
          <a:lstStyle/>
          <a:p>
            <a:pPr algn="ctr"/>
            <a:fld id="{75BF0A3F-CB54-4FB8-9884-125A104AC1B6}" type="slidenum">
              <a:rPr lang="pt-BR" sz="1200" b="1" smtClean="0">
                <a:solidFill>
                  <a:schemeClr val="bg1"/>
                </a:solidFill>
              </a:rPr>
              <a:pPr algn="ctr"/>
              <a:t>‹nº›</a:t>
            </a:fld>
            <a:endParaRPr lang="pt-BR" sz="1200" b="1">
              <a:solidFill>
                <a:schemeClr val="bg1"/>
              </a:solidFill>
            </a:endParaRPr>
          </a:p>
        </p:txBody>
      </p:sp>
      <p:sp>
        <p:nvSpPr>
          <p:cNvPr id="26" name="Retângulo 25"/>
          <p:cNvSpPr/>
          <p:nvPr userDrawn="1"/>
        </p:nvSpPr>
        <p:spPr>
          <a:xfrm>
            <a:off x="0" y="6768251"/>
            <a:ext cx="9144000" cy="89749"/>
          </a:xfrm>
          <a:prstGeom prst="rect">
            <a:avLst/>
          </a:prstGeom>
          <a:solidFill>
            <a:srgbClr val="FD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26"/>
          <p:cNvSpPr/>
          <p:nvPr userDrawn="1"/>
        </p:nvSpPr>
        <p:spPr>
          <a:xfrm flipV="1">
            <a:off x="0" y="6722532"/>
            <a:ext cx="9144000" cy="45719"/>
          </a:xfrm>
          <a:prstGeom prst="rect">
            <a:avLst/>
          </a:prstGeom>
          <a:solidFill>
            <a:srgbClr val="FEB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8" name="Grupo 27"/>
          <p:cNvGrpSpPr/>
          <p:nvPr userDrawn="1"/>
        </p:nvGrpSpPr>
        <p:grpSpPr>
          <a:xfrm>
            <a:off x="56357" y="192270"/>
            <a:ext cx="515937" cy="302318"/>
            <a:chOff x="2786063" y="2514600"/>
            <a:chExt cx="2871788" cy="1682750"/>
          </a:xfrm>
          <a:solidFill>
            <a:srgbClr val="FDD900"/>
          </a:solidFill>
        </p:grpSpPr>
        <p:sp>
          <p:nvSpPr>
            <p:cNvPr id="29"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3"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4"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5" name="Título 5"/>
          <p:cNvSpPr>
            <a:spLocks noGrp="1"/>
          </p:cNvSpPr>
          <p:nvPr>
            <p:ph type="title"/>
          </p:nvPr>
        </p:nvSpPr>
        <p:spPr>
          <a:xfrm>
            <a:off x="628650" y="170392"/>
            <a:ext cx="8362950" cy="346075"/>
          </a:xfrm>
          <a:prstGeom prst="rect">
            <a:avLst/>
          </a:prstGeom>
          <a:solidFill>
            <a:srgbClr val="FDFEFD"/>
          </a:solidFill>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hasCustomPrompt="1"/>
          </p:nvPr>
        </p:nvSpPr>
        <p:spPr>
          <a:xfrm>
            <a:off x="628650" y="555449"/>
            <a:ext cx="8362950" cy="254000"/>
          </a:xfrm>
          <a:prstGeom prst="rect">
            <a:avLst/>
          </a:prstGeom>
          <a:solidFill>
            <a:srgbClr val="FDFEFD"/>
          </a:solidFill>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
        <p:nvSpPr>
          <p:cNvPr id="35" name="Espaço Reservado para Texto 3"/>
          <p:cNvSpPr>
            <a:spLocks noGrp="1"/>
          </p:cNvSpPr>
          <p:nvPr>
            <p:ph type="body" sz="quarter" idx="11"/>
          </p:nvPr>
        </p:nvSpPr>
        <p:spPr>
          <a:xfrm>
            <a:off x="97632" y="1075645"/>
            <a:ext cx="8948737" cy="2210270"/>
          </a:xfrm>
          <a:prstGeom prst="rect">
            <a:avLst/>
          </a:prstGeom>
          <a:solidFill>
            <a:schemeClr val="bg1">
              <a:alpha val="91000"/>
            </a:schemeClr>
          </a:solid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29356923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ransição - IM ">
    <p:bg>
      <p:bgPr>
        <a:pattFill prst="narVert">
          <a:fgClr>
            <a:srgbClr val="E8EBF0"/>
          </a:fgClr>
          <a:bgClr>
            <a:schemeClr val="bg1"/>
          </a:bgClr>
        </a:pattFill>
        <a:effectLst/>
      </p:bgPr>
    </p:bg>
    <p:spTree>
      <p:nvGrpSpPr>
        <p:cNvPr id="1" name=""/>
        <p:cNvGrpSpPr/>
        <p:nvPr/>
      </p:nvGrpSpPr>
      <p:grpSpPr>
        <a:xfrm>
          <a:off x="0" y="0"/>
          <a:ext cx="0" cy="0"/>
          <a:chOff x="0" y="0"/>
          <a:chExt cx="0" cy="0"/>
        </a:xfrm>
      </p:grpSpPr>
      <p:pic>
        <p:nvPicPr>
          <p:cNvPr id="4" name="Imagem 3"/>
          <p:cNvPicPr>
            <a:picLocks noChangeAspect="1"/>
          </p:cNvPicPr>
          <p:nvPr userDrawn="1"/>
        </p:nvPicPr>
        <p:blipFill>
          <a:blip r:embed="rId2"/>
          <a:stretch>
            <a:fillRect/>
          </a:stretch>
        </p:blipFill>
        <p:spPr>
          <a:xfrm>
            <a:off x="2568768" y="629977"/>
            <a:ext cx="4003288" cy="3185279"/>
          </a:xfrm>
          <a:prstGeom prst="rect">
            <a:avLst/>
          </a:prstGeom>
        </p:spPr>
      </p:pic>
      <p:sp>
        <p:nvSpPr>
          <p:cNvPr id="10" name="Freeform 5"/>
          <p:cNvSpPr>
            <a:spLocks noEditPoints="1"/>
          </p:cNvSpPr>
          <p:nvPr userDrawn="1"/>
        </p:nvSpPr>
        <p:spPr bwMode="auto">
          <a:xfrm>
            <a:off x="-1588" y="3960000"/>
            <a:ext cx="9144000" cy="2835275"/>
          </a:xfrm>
          <a:custGeom>
            <a:avLst/>
            <a:gdLst>
              <a:gd name="T0" fmla="*/ 2358 w 9603"/>
              <a:gd name="T1" fmla="*/ 542 h 2976"/>
              <a:gd name="T2" fmla="*/ 7067 w 9603"/>
              <a:gd name="T3" fmla="*/ 542 h 2976"/>
              <a:gd name="T4" fmla="*/ 6883 w 9603"/>
              <a:gd name="T5" fmla="*/ 293 h 2976"/>
              <a:gd name="T6" fmla="*/ 7700 w 9603"/>
              <a:gd name="T7" fmla="*/ 999 h 2976"/>
              <a:gd name="T8" fmla="*/ 8424 w 9603"/>
              <a:gd name="T9" fmla="*/ 1103 h 2976"/>
              <a:gd name="T10" fmla="*/ 6700 w 9603"/>
              <a:gd name="T11" fmla="*/ 775 h 2976"/>
              <a:gd name="T12" fmla="*/ 5869 w 9603"/>
              <a:gd name="T13" fmla="*/ 382 h 2976"/>
              <a:gd name="T14" fmla="*/ 6695 w 9603"/>
              <a:gd name="T15" fmla="*/ 92 h 2976"/>
              <a:gd name="T16" fmla="*/ 5061 w 9603"/>
              <a:gd name="T17" fmla="*/ 772 h 2976"/>
              <a:gd name="T18" fmla="*/ 6613 w 9603"/>
              <a:gd name="T19" fmla="*/ 974 h 2976"/>
              <a:gd name="T20" fmla="*/ 6159 w 9603"/>
              <a:gd name="T21" fmla="*/ 790 h 2976"/>
              <a:gd name="T22" fmla="*/ 5613 w 9603"/>
              <a:gd name="T23" fmla="*/ 1133 h 2976"/>
              <a:gd name="T24" fmla="*/ 5254 w 9603"/>
              <a:gd name="T25" fmla="*/ 1285 h 2976"/>
              <a:gd name="T26" fmla="*/ 4710 w 9603"/>
              <a:gd name="T27" fmla="*/ 711 h 2976"/>
              <a:gd name="T28" fmla="*/ 4256 w 9603"/>
              <a:gd name="T29" fmla="*/ 1216 h 2976"/>
              <a:gd name="T30" fmla="*/ 3806 w 9603"/>
              <a:gd name="T31" fmla="*/ 1285 h 2976"/>
              <a:gd name="T32" fmla="*/ 3349 w 9603"/>
              <a:gd name="T33" fmla="*/ 710 h 2976"/>
              <a:gd name="T34" fmla="*/ 2896 w 9603"/>
              <a:gd name="T35" fmla="*/ 1268 h 2976"/>
              <a:gd name="T36" fmla="*/ 2350 w 9603"/>
              <a:gd name="T37" fmla="*/ 1333 h 2976"/>
              <a:gd name="T38" fmla="*/ 1995 w 9603"/>
              <a:gd name="T39" fmla="*/ 1066 h 2976"/>
              <a:gd name="T40" fmla="*/ 1449 w 9603"/>
              <a:gd name="T41" fmla="*/ 711 h 2976"/>
              <a:gd name="T42" fmla="*/ 995 w 9603"/>
              <a:gd name="T43" fmla="*/ 1216 h 2976"/>
              <a:gd name="T44" fmla="*/ 545 w 9603"/>
              <a:gd name="T45" fmla="*/ 1285 h 2976"/>
              <a:gd name="T46" fmla="*/ 87 w 9603"/>
              <a:gd name="T47" fmla="*/ 710 h 2976"/>
              <a:gd name="T48" fmla="*/ 9329 w 9603"/>
              <a:gd name="T49" fmla="*/ 872 h 2976"/>
              <a:gd name="T50" fmla="*/ 8874 w 9603"/>
              <a:gd name="T51" fmla="*/ 1069 h 2976"/>
              <a:gd name="T52" fmla="*/ 8424 w 9603"/>
              <a:gd name="T53" fmla="*/ 1193 h 2976"/>
              <a:gd name="T54" fmla="*/ 7966 w 9603"/>
              <a:gd name="T55" fmla="*/ 1638 h 2976"/>
              <a:gd name="T56" fmla="*/ 7423 w 9603"/>
              <a:gd name="T57" fmla="*/ 1268 h 2976"/>
              <a:gd name="T58" fmla="*/ 7059 w 9603"/>
              <a:gd name="T59" fmla="*/ 1202 h 2976"/>
              <a:gd name="T60" fmla="*/ 4894 w 9603"/>
              <a:gd name="T61" fmla="*/ 1608 h 2976"/>
              <a:gd name="T62" fmla="*/ 4982 w 9603"/>
              <a:gd name="T63" fmla="*/ 2275 h 2976"/>
              <a:gd name="T64" fmla="*/ 5623 w 9603"/>
              <a:gd name="T65" fmla="*/ 1902 h 2976"/>
              <a:gd name="T66" fmla="*/ 5968 w 9603"/>
              <a:gd name="T67" fmla="*/ 1058 h 2976"/>
              <a:gd name="T68" fmla="*/ 6429 w 9603"/>
              <a:gd name="T69" fmla="*/ 1382 h 2976"/>
              <a:gd name="T70" fmla="*/ 7150 w 9603"/>
              <a:gd name="T71" fmla="*/ 1671 h 2976"/>
              <a:gd name="T72" fmla="*/ 7412 w 9603"/>
              <a:gd name="T73" fmla="*/ 1520 h 2976"/>
              <a:gd name="T74" fmla="*/ 8329 w 9603"/>
              <a:gd name="T75" fmla="*/ 2072 h 2976"/>
              <a:gd name="T76" fmla="*/ 9069 w 9603"/>
              <a:gd name="T77" fmla="*/ 1902 h 2976"/>
              <a:gd name="T78" fmla="*/ 9069 w 9603"/>
              <a:gd name="T79" fmla="*/ 1398 h 2976"/>
              <a:gd name="T80" fmla="*/ 4431 w 9603"/>
              <a:gd name="T81" fmla="*/ 198 h 2976"/>
              <a:gd name="T82" fmla="*/ 2266 w 9603"/>
              <a:gd name="T83" fmla="*/ 201 h 2976"/>
              <a:gd name="T84" fmla="*/ 2898 w 9603"/>
              <a:gd name="T85" fmla="*/ 907 h 2976"/>
              <a:gd name="T86" fmla="*/ 3623 w 9603"/>
              <a:gd name="T87" fmla="*/ 1011 h 2976"/>
              <a:gd name="T88" fmla="*/ 1899 w 9603"/>
              <a:gd name="T89" fmla="*/ 868 h 2976"/>
              <a:gd name="T90" fmla="*/ 1068 w 9603"/>
              <a:gd name="T91" fmla="*/ 290 h 2976"/>
              <a:gd name="T92" fmla="*/ 1893 w 9603"/>
              <a:gd name="T93" fmla="*/ 184 h 2976"/>
              <a:gd name="T94" fmla="*/ 352 w 9603"/>
              <a:gd name="T95" fmla="*/ 772 h 2976"/>
              <a:gd name="T96" fmla="*/ 267 w 9603"/>
              <a:gd name="T97" fmla="*/ 1557 h 2976"/>
              <a:gd name="T98" fmla="*/ 1098 w 9603"/>
              <a:gd name="T99" fmla="*/ 1398 h 2976"/>
              <a:gd name="T100" fmla="*/ 914 w 9603"/>
              <a:gd name="T101" fmla="*/ 1664 h 2976"/>
              <a:gd name="T102" fmla="*/ 1811 w 9603"/>
              <a:gd name="T103" fmla="*/ 1474 h 2976"/>
              <a:gd name="T104" fmla="*/ 1719 w 9603"/>
              <a:gd name="T105" fmla="*/ 1881 h 2976"/>
              <a:gd name="T106" fmla="*/ 2441 w 9603"/>
              <a:gd name="T107" fmla="*/ 1487 h 2976"/>
              <a:gd name="T108" fmla="*/ 2887 w 9603"/>
              <a:gd name="T109" fmla="*/ 1520 h 2976"/>
              <a:gd name="T110" fmla="*/ 3528 w 9603"/>
              <a:gd name="T111" fmla="*/ 2165 h 2976"/>
              <a:gd name="T112" fmla="*/ 4175 w 9603"/>
              <a:gd name="T113" fmla="*/ 1902 h 2976"/>
              <a:gd name="T114" fmla="*/ 4175 w 9603"/>
              <a:gd name="T115" fmla="*/ 1398 h 2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603" h="2976">
                <a:moveTo>
                  <a:pt x="2358" y="542"/>
                </a:moveTo>
                <a:cubicBezTo>
                  <a:pt x="2358" y="965"/>
                  <a:pt x="2358" y="965"/>
                  <a:pt x="2358" y="965"/>
                </a:cubicBezTo>
                <a:cubicBezTo>
                  <a:pt x="2358" y="965"/>
                  <a:pt x="2358" y="965"/>
                  <a:pt x="2358" y="965"/>
                </a:cubicBezTo>
                <a:cubicBezTo>
                  <a:pt x="2358" y="1016"/>
                  <a:pt x="2316" y="1057"/>
                  <a:pt x="2266" y="1057"/>
                </a:cubicBezTo>
                <a:cubicBezTo>
                  <a:pt x="2215" y="1057"/>
                  <a:pt x="2174" y="1016"/>
                  <a:pt x="2174" y="965"/>
                </a:cubicBezTo>
                <a:cubicBezTo>
                  <a:pt x="2174" y="542"/>
                  <a:pt x="2174" y="542"/>
                  <a:pt x="2174" y="542"/>
                </a:cubicBezTo>
                <a:cubicBezTo>
                  <a:pt x="2174" y="491"/>
                  <a:pt x="2215" y="449"/>
                  <a:pt x="2266" y="449"/>
                </a:cubicBezTo>
                <a:cubicBezTo>
                  <a:pt x="2316" y="449"/>
                  <a:pt x="2358" y="491"/>
                  <a:pt x="2358" y="542"/>
                </a:cubicBezTo>
                <a:cubicBezTo>
                  <a:pt x="2358" y="542"/>
                  <a:pt x="2358" y="542"/>
                  <a:pt x="2358" y="542"/>
                </a:cubicBezTo>
                <a:close/>
                <a:moveTo>
                  <a:pt x="7067" y="542"/>
                </a:moveTo>
                <a:cubicBezTo>
                  <a:pt x="7067" y="965"/>
                  <a:pt x="7067" y="965"/>
                  <a:pt x="7067" y="965"/>
                </a:cubicBezTo>
                <a:cubicBezTo>
                  <a:pt x="7067" y="965"/>
                  <a:pt x="7067" y="965"/>
                  <a:pt x="7067" y="965"/>
                </a:cubicBezTo>
                <a:cubicBezTo>
                  <a:pt x="7067" y="1016"/>
                  <a:pt x="7026" y="1057"/>
                  <a:pt x="6975" y="1057"/>
                </a:cubicBezTo>
                <a:cubicBezTo>
                  <a:pt x="6924" y="1057"/>
                  <a:pt x="6883" y="1016"/>
                  <a:pt x="6883" y="965"/>
                </a:cubicBezTo>
                <a:cubicBezTo>
                  <a:pt x="6883" y="542"/>
                  <a:pt x="6883" y="542"/>
                  <a:pt x="6883" y="542"/>
                </a:cubicBezTo>
                <a:cubicBezTo>
                  <a:pt x="6883" y="491"/>
                  <a:pt x="6924" y="449"/>
                  <a:pt x="6975" y="449"/>
                </a:cubicBezTo>
                <a:cubicBezTo>
                  <a:pt x="7026" y="449"/>
                  <a:pt x="7067" y="491"/>
                  <a:pt x="7067" y="542"/>
                </a:cubicBezTo>
                <a:cubicBezTo>
                  <a:pt x="7067" y="542"/>
                  <a:pt x="7067" y="542"/>
                  <a:pt x="7067" y="542"/>
                </a:cubicBezTo>
                <a:close/>
                <a:moveTo>
                  <a:pt x="9140" y="198"/>
                </a:moveTo>
                <a:cubicBezTo>
                  <a:pt x="9191" y="198"/>
                  <a:pt x="9232" y="240"/>
                  <a:pt x="9232" y="290"/>
                </a:cubicBezTo>
                <a:cubicBezTo>
                  <a:pt x="9232" y="341"/>
                  <a:pt x="9191" y="382"/>
                  <a:pt x="9140" y="382"/>
                </a:cubicBezTo>
                <a:cubicBezTo>
                  <a:pt x="9090" y="382"/>
                  <a:pt x="9048" y="341"/>
                  <a:pt x="9048" y="290"/>
                </a:cubicBezTo>
                <a:cubicBezTo>
                  <a:pt x="9048" y="240"/>
                  <a:pt x="9090" y="198"/>
                  <a:pt x="9140" y="198"/>
                </a:cubicBezTo>
                <a:close/>
                <a:moveTo>
                  <a:pt x="6975" y="201"/>
                </a:moveTo>
                <a:cubicBezTo>
                  <a:pt x="7026" y="201"/>
                  <a:pt x="7067" y="242"/>
                  <a:pt x="7067" y="293"/>
                </a:cubicBezTo>
                <a:cubicBezTo>
                  <a:pt x="7067" y="344"/>
                  <a:pt x="7026" y="385"/>
                  <a:pt x="6975" y="385"/>
                </a:cubicBezTo>
                <a:cubicBezTo>
                  <a:pt x="6924" y="385"/>
                  <a:pt x="6883" y="344"/>
                  <a:pt x="6883" y="293"/>
                </a:cubicBezTo>
                <a:cubicBezTo>
                  <a:pt x="6883" y="242"/>
                  <a:pt x="6924" y="201"/>
                  <a:pt x="6975" y="201"/>
                </a:cubicBezTo>
                <a:close/>
                <a:moveTo>
                  <a:pt x="8424" y="431"/>
                </a:moveTo>
                <a:cubicBezTo>
                  <a:pt x="8475" y="431"/>
                  <a:pt x="8516" y="473"/>
                  <a:pt x="8516" y="523"/>
                </a:cubicBezTo>
                <a:cubicBezTo>
                  <a:pt x="8516" y="574"/>
                  <a:pt x="8475" y="615"/>
                  <a:pt x="8424" y="615"/>
                </a:cubicBezTo>
                <a:cubicBezTo>
                  <a:pt x="8374" y="615"/>
                  <a:pt x="8332" y="574"/>
                  <a:pt x="8332" y="523"/>
                </a:cubicBezTo>
                <a:cubicBezTo>
                  <a:pt x="8332" y="473"/>
                  <a:pt x="8374" y="431"/>
                  <a:pt x="8424" y="431"/>
                </a:cubicBezTo>
                <a:close/>
                <a:moveTo>
                  <a:pt x="7792" y="669"/>
                </a:moveTo>
                <a:cubicBezTo>
                  <a:pt x="7792" y="907"/>
                  <a:pt x="7792" y="907"/>
                  <a:pt x="7792" y="907"/>
                </a:cubicBezTo>
                <a:cubicBezTo>
                  <a:pt x="7792" y="958"/>
                  <a:pt x="7750" y="999"/>
                  <a:pt x="7700" y="999"/>
                </a:cubicBezTo>
                <a:cubicBezTo>
                  <a:pt x="7649" y="999"/>
                  <a:pt x="7608" y="958"/>
                  <a:pt x="7608" y="907"/>
                </a:cubicBezTo>
                <a:cubicBezTo>
                  <a:pt x="7608" y="907"/>
                  <a:pt x="7608" y="907"/>
                  <a:pt x="7608" y="907"/>
                </a:cubicBezTo>
                <a:cubicBezTo>
                  <a:pt x="7608" y="669"/>
                  <a:pt x="7608" y="669"/>
                  <a:pt x="7608" y="669"/>
                </a:cubicBezTo>
                <a:cubicBezTo>
                  <a:pt x="7608" y="669"/>
                  <a:pt x="7608" y="669"/>
                  <a:pt x="7608" y="669"/>
                </a:cubicBezTo>
                <a:cubicBezTo>
                  <a:pt x="7608" y="618"/>
                  <a:pt x="7649" y="577"/>
                  <a:pt x="7700" y="577"/>
                </a:cubicBezTo>
                <a:cubicBezTo>
                  <a:pt x="7750" y="577"/>
                  <a:pt x="7792" y="618"/>
                  <a:pt x="7792" y="669"/>
                </a:cubicBezTo>
                <a:close/>
                <a:moveTo>
                  <a:pt x="8516" y="772"/>
                </a:moveTo>
                <a:cubicBezTo>
                  <a:pt x="8516" y="1011"/>
                  <a:pt x="8516" y="1011"/>
                  <a:pt x="8516" y="1011"/>
                </a:cubicBezTo>
                <a:cubicBezTo>
                  <a:pt x="8516" y="1062"/>
                  <a:pt x="8475" y="1103"/>
                  <a:pt x="8424" y="1103"/>
                </a:cubicBezTo>
                <a:cubicBezTo>
                  <a:pt x="8374" y="1103"/>
                  <a:pt x="8332" y="1062"/>
                  <a:pt x="8332" y="1011"/>
                </a:cubicBezTo>
                <a:cubicBezTo>
                  <a:pt x="8332" y="1011"/>
                  <a:pt x="8332" y="1011"/>
                  <a:pt x="8332" y="1011"/>
                </a:cubicBezTo>
                <a:cubicBezTo>
                  <a:pt x="8332" y="772"/>
                  <a:pt x="8332" y="772"/>
                  <a:pt x="8332" y="772"/>
                </a:cubicBezTo>
                <a:cubicBezTo>
                  <a:pt x="8332" y="772"/>
                  <a:pt x="8332" y="772"/>
                  <a:pt x="8332" y="772"/>
                </a:cubicBezTo>
                <a:cubicBezTo>
                  <a:pt x="8332" y="721"/>
                  <a:pt x="8374" y="680"/>
                  <a:pt x="8424" y="680"/>
                </a:cubicBezTo>
                <a:cubicBezTo>
                  <a:pt x="8475" y="680"/>
                  <a:pt x="8516" y="721"/>
                  <a:pt x="8516" y="772"/>
                </a:cubicBezTo>
                <a:close/>
                <a:moveTo>
                  <a:pt x="6700" y="352"/>
                </a:moveTo>
                <a:cubicBezTo>
                  <a:pt x="6700" y="775"/>
                  <a:pt x="6700" y="775"/>
                  <a:pt x="6700" y="775"/>
                </a:cubicBezTo>
                <a:cubicBezTo>
                  <a:pt x="6700" y="775"/>
                  <a:pt x="6700" y="775"/>
                  <a:pt x="6700" y="775"/>
                </a:cubicBezTo>
                <a:cubicBezTo>
                  <a:pt x="6700" y="826"/>
                  <a:pt x="6659" y="868"/>
                  <a:pt x="6608" y="868"/>
                </a:cubicBezTo>
                <a:cubicBezTo>
                  <a:pt x="6558" y="868"/>
                  <a:pt x="6516" y="826"/>
                  <a:pt x="6516" y="775"/>
                </a:cubicBezTo>
                <a:cubicBezTo>
                  <a:pt x="6516" y="352"/>
                  <a:pt x="6516" y="352"/>
                  <a:pt x="6516" y="352"/>
                </a:cubicBezTo>
                <a:cubicBezTo>
                  <a:pt x="6516" y="301"/>
                  <a:pt x="6558" y="260"/>
                  <a:pt x="6608" y="260"/>
                </a:cubicBezTo>
                <a:cubicBezTo>
                  <a:pt x="6659" y="260"/>
                  <a:pt x="6700" y="301"/>
                  <a:pt x="6700" y="352"/>
                </a:cubicBezTo>
                <a:cubicBezTo>
                  <a:pt x="6700" y="352"/>
                  <a:pt x="6700" y="352"/>
                  <a:pt x="6700" y="352"/>
                </a:cubicBezTo>
                <a:close/>
                <a:moveTo>
                  <a:pt x="5869" y="198"/>
                </a:moveTo>
                <a:cubicBezTo>
                  <a:pt x="5920" y="198"/>
                  <a:pt x="5961" y="240"/>
                  <a:pt x="5961" y="290"/>
                </a:cubicBezTo>
                <a:cubicBezTo>
                  <a:pt x="5961" y="341"/>
                  <a:pt x="5920" y="382"/>
                  <a:pt x="5869" y="382"/>
                </a:cubicBezTo>
                <a:cubicBezTo>
                  <a:pt x="5819" y="382"/>
                  <a:pt x="5777" y="341"/>
                  <a:pt x="5777" y="290"/>
                </a:cubicBezTo>
                <a:cubicBezTo>
                  <a:pt x="5777" y="240"/>
                  <a:pt x="5819" y="198"/>
                  <a:pt x="5869" y="198"/>
                </a:cubicBezTo>
                <a:close/>
                <a:moveTo>
                  <a:pt x="5153" y="431"/>
                </a:moveTo>
                <a:cubicBezTo>
                  <a:pt x="5204" y="431"/>
                  <a:pt x="5245" y="473"/>
                  <a:pt x="5245" y="523"/>
                </a:cubicBezTo>
                <a:cubicBezTo>
                  <a:pt x="5245" y="574"/>
                  <a:pt x="5204" y="615"/>
                  <a:pt x="5153" y="615"/>
                </a:cubicBezTo>
                <a:cubicBezTo>
                  <a:pt x="5102" y="615"/>
                  <a:pt x="5061" y="574"/>
                  <a:pt x="5061" y="523"/>
                </a:cubicBezTo>
                <a:cubicBezTo>
                  <a:pt x="5061" y="473"/>
                  <a:pt x="5102" y="431"/>
                  <a:pt x="5153" y="431"/>
                </a:cubicBezTo>
                <a:close/>
                <a:moveTo>
                  <a:pt x="6603" y="0"/>
                </a:moveTo>
                <a:cubicBezTo>
                  <a:pt x="6653" y="0"/>
                  <a:pt x="6695" y="41"/>
                  <a:pt x="6695" y="92"/>
                </a:cubicBezTo>
                <a:cubicBezTo>
                  <a:pt x="6695" y="143"/>
                  <a:pt x="6653" y="184"/>
                  <a:pt x="6603" y="184"/>
                </a:cubicBezTo>
                <a:cubicBezTo>
                  <a:pt x="6552" y="184"/>
                  <a:pt x="6511" y="143"/>
                  <a:pt x="6511" y="92"/>
                </a:cubicBezTo>
                <a:cubicBezTo>
                  <a:pt x="6511" y="41"/>
                  <a:pt x="6552" y="0"/>
                  <a:pt x="6603" y="0"/>
                </a:cubicBezTo>
                <a:close/>
                <a:moveTo>
                  <a:pt x="5245" y="772"/>
                </a:moveTo>
                <a:cubicBezTo>
                  <a:pt x="5245" y="1011"/>
                  <a:pt x="5245" y="1011"/>
                  <a:pt x="5245" y="1011"/>
                </a:cubicBezTo>
                <a:cubicBezTo>
                  <a:pt x="5245" y="1062"/>
                  <a:pt x="5204" y="1103"/>
                  <a:pt x="5153" y="1103"/>
                </a:cubicBezTo>
                <a:cubicBezTo>
                  <a:pt x="5102" y="1103"/>
                  <a:pt x="5061" y="1062"/>
                  <a:pt x="5061" y="1011"/>
                </a:cubicBezTo>
                <a:cubicBezTo>
                  <a:pt x="5061" y="1011"/>
                  <a:pt x="5061" y="1011"/>
                  <a:pt x="5061" y="1011"/>
                </a:cubicBezTo>
                <a:cubicBezTo>
                  <a:pt x="5061" y="772"/>
                  <a:pt x="5061" y="772"/>
                  <a:pt x="5061" y="772"/>
                </a:cubicBezTo>
                <a:cubicBezTo>
                  <a:pt x="5061" y="772"/>
                  <a:pt x="5061" y="772"/>
                  <a:pt x="5061" y="772"/>
                </a:cubicBezTo>
                <a:cubicBezTo>
                  <a:pt x="5061" y="721"/>
                  <a:pt x="5102" y="680"/>
                  <a:pt x="5153" y="680"/>
                </a:cubicBezTo>
                <a:cubicBezTo>
                  <a:pt x="5204" y="680"/>
                  <a:pt x="5245" y="721"/>
                  <a:pt x="5245" y="772"/>
                </a:cubicBezTo>
                <a:close/>
                <a:moveTo>
                  <a:pt x="6876" y="1392"/>
                </a:moveTo>
                <a:cubicBezTo>
                  <a:pt x="6863" y="1426"/>
                  <a:pt x="6829" y="1450"/>
                  <a:pt x="6791" y="1450"/>
                </a:cubicBezTo>
                <a:cubicBezTo>
                  <a:pt x="6751" y="1450"/>
                  <a:pt x="6717" y="1425"/>
                  <a:pt x="6705" y="1389"/>
                </a:cubicBezTo>
                <a:cubicBezTo>
                  <a:pt x="6705" y="1066"/>
                  <a:pt x="6705" y="1066"/>
                  <a:pt x="6705" y="1066"/>
                </a:cubicBezTo>
                <a:cubicBezTo>
                  <a:pt x="6705" y="1066"/>
                  <a:pt x="6705" y="1066"/>
                  <a:pt x="6705" y="1066"/>
                </a:cubicBezTo>
                <a:cubicBezTo>
                  <a:pt x="6705" y="1015"/>
                  <a:pt x="6664" y="974"/>
                  <a:pt x="6613" y="974"/>
                </a:cubicBezTo>
                <a:cubicBezTo>
                  <a:pt x="6562" y="974"/>
                  <a:pt x="6521" y="1015"/>
                  <a:pt x="6521" y="1066"/>
                </a:cubicBezTo>
                <a:cubicBezTo>
                  <a:pt x="6521" y="1211"/>
                  <a:pt x="6521" y="1211"/>
                  <a:pt x="6521" y="1211"/>
                </a:cubicBezTo>
                <a:cubicBezTo>
                  <a:pt x="6516" y="1257"/>
                  <a:pt x="6477" y="1292"/>
                  <a:pt x="6430" y="1292"/>
                </a:cubicBezTo>
                <a:cubicBezTo>
                  <a:pt x="6388" y="1292"/>
                  <a:pt x="6353" y="1264"/>
                  <a:pt x="6342" y="1225"/>
                </a:cubicBezTo>
                <a:cubicBezTo>
                  <a:pt x="6342" y="711"/>
                  <a:pt x="6342" y="711"/>
                  <a:pt x="6342" y="711"/>
                </a:cubicBezTo>
                <a:cubicBezTo>
                  <a:pt x="6342" y="711"/>
                  <a:pt x="6342" y="711"/>
                  <a:pt x="6342" y="711"/>
                </a:cubicBezTo>
                <a:cubicBezTo>
                  <a:pt x="6342" y="661"/>
                  <a:pt x="6301" y="619"/>
                  <a:pt x="6250" y="619"/>
                </a:cubicBezTo>
                <a:cubicBezTo>
                  <a:pt x="6200" y="619"/>
                  <a:pt x="6159" y="661"/>
                  <a:pt x="6159" y="711"/>
                </a:cubicBezTo>
                <a:cubicBezTo>
                  <a:pt x="6159" y="790"/>
                  <a:pt x="6159" y="790"/>
                  <a:pt x="6159" y="790"/>
                </a:cubicBezTo>
                <a:cubicBezTo>
                  <a:pt x="6154" y="836"/>
                  <a:pt x="6115" y="872"/>
                  <a:pt x="6068" y="872"/>
                </a:cubicBezTo>
                <a:cubicBezTo>
                  <a:pt x="6026" y="872"/>
                  <a:pt x="5990" y="843"/>
                  <a:pt x="5979" y="805"/>
                </a:cubicBezTo>
                <a:cubicBezTo>
                  <a:pt x="5979" y="547"/>
                  <a:pt x="5979" y="547"/>
                  <a:pt x="5979" y="547"/>
                </a:cubicBezTo>
                <a:cubicBezTo>
                  <a:pt x="5979" y="547"/>
                  <a:pt x="5979" y="547"/>
                  <a:pt x="5979" y="547"/>
                </a:cubicBezTo>
                <a:cubicBezTo>
                  <a:pt x="5979" y="496"/>
                  <a:pt x="5938" y="455"/>
                  <a:pt x="5888" y="455"/>
                </a:cubicBezTo>
                <a:cubicBezTo>
                  <a:pt x="5837" y="455"/>
                  <a:pt x="5796" y="496"/>
                  <a:pt x="5796" y="547"/>
                </a:cubicBezTo>
                <a:cubicBezTo>
                  <a:pt x="5796" y="1130"/>
                  <a:pt x="5796" y="1130"/>
                  <a:pt x="5796" y="1130"/>
                </a:cubicBezTo>
                <a:cubicBezTo>
                  <a:pt x="5793" y="1178"/>
                  <a:pt x="5753" y="1216"/>
                  <a:pt x="5704" y="1216"/>
                </a:cubicBezTo>
                <a:cubicBezTo>
                  <a:pt x="5657" y="1216"/>
                  <a:pt x="5617" y="1180"/>
                  <a:pt x="5613" y="1133"/>
                </a:cubicBezTo>
                <a:cubicBezTo>
                  <a:pt x="5613" y="1069"/>
                  <a:pt x="5613" y="1069"/>
                  <a:pt x="5613" y="1069"/>
                </a:cubicBezTo>
                <a:cubicBezTo>
                  <a:pt x="5613" y="1069"/>
                  <a:pt x="5613" y="1069"/>
                  <a:pt x="5613" y="1069"/>
                </a:cubicBezTo>
                <a:cubicBezTo>
                  <a:pt x="5613" y="1018"/>
                  <a:pt x="5572" y="977"/>
                  <a:pt x="5522" y="977"/>
                </a:cubicBezTo>
                <a:cubicBezTo>
                  <a:pt x="5471" y="977"/>
                  <a:pt x="5430" y="1018"/>
                  <a:pt x="5430" y="1069"/>
                </a:cubicBezTo>
                <a:cubicBezTo>
                  <a:pt x="5430" y="1401"/>
                  <a:pt x="5430" y="1401"/>
                  <a:pt x="5430" y="1401"/>
                </a:cubicBezTo>
                <a:cubicBezTo>
                  <a:pt x="5419" y="1440"/>
                  <a:pt x="5384" y="1468"/>
                  <a:pt x="5341" y="1468"/>
                </a:cubicBezTo>
                <a:cubicBezTo>
                  <a:pt x="5300" y="1468"/>
                  <a:pt x="5266" y="1441"/>
                  <a:pt x="5254" y="1404"/>
                </a:cubicBezTo>
                <a:cubicBezTo>
                  <a:pt x="5254" y="1285"/>
                  <a:pt x="5254" y="1285"/>
                  <a:pt x="5254" y="1285"/>
                </a:cubicBezTo>
                <a:cubicBezTo>
                  <a:pt x="5254" y="1285"/>
                  <a:pt x="5254" y="1285"/>
                  <a:pt x="5254" y="1285"/>
                </a:cubicBezTo>
                <a:cubicBezTo>
                  <a:pt x="5254" y="1234"/>
                  <a:pt x="5213" y="1193"/>
                  <a:pt x="5162" y="1193"/>
                </a:cubicBezTo>
                <a:cubicBezTo>
                  <a:pt x="5112" y="1193"/>
                  <a:pt x="5071" y="1234"/>
                  <a:pt x="5071" y="1285"/>
                </a:cubicBezTo>
                <a:cubicBezTo>
                  <a:pt x="5071" y="1387"/>
                  <a:pt x="5071" y="1387"/>
                  <a:pt x="5071" y="1387"/>
                </a:cubicBezTo>
                <a:cubicBezTo>
                  <a:pt x="5064" y="1431"/>
                  <a:pt x="5026" y="1465"/>
                  <a:pt x="4980" y="1465"/>
                </a:cubicBezTo>
                <a:cubicBezTo>
                  <a:pt x="4940" y="1465"/>
                  <a:pt x="4906" y="1439"/>
                  <a:pt x="4894" y="1404"/>
                </a:cubicBezTo>
                <a:cubicBezTo>
                  <a:pt x="4894" y="1059"/>
                  <a:pt x="4894" y="802"/>
                  <a:pt x="4894" y="711"/>
                </a:cubicBezTo>
                <a:cubicBezTo>
                  <a:pt x="4894" y="711"/>
                  <a:pt x="4894" y="711"/>
                  <a:pt x="4894" y="711"/>
                </a:cubicBezTo>
                <a:cubicBezTo>
                  <a:pt x="4894" y="661"/>
                  <a:pt x="4853" y="619"/>
                  <a:pt x="4802" y="619"/>
                </a:cubicBezTo>
                <a:cubicBezTo>
                  <a:pt x="4752" y="619"/>
                  <a:pt x="4710" y="661"/>
                  <a:pt x="4710" y="711"/>
                </a:cubicBezTo>
                <a:cubicBezTo>
                  <a:pt x="4710" y="790"/>
                  <a:pt x="4710" y="790"/>
                  <a:pt x="4710" y="790"/>
                </a:cubicBezTo>
                <a:cubicBezTo>
                  <a:pt x="4706" y="836"/>
                  <a:pt x="4667" y="872"/>
                  <a:pt x="4619" y="872"/>
                </a:cubicBezTo>
                <a:cubicBezTo>
                  <a:pt x="4577" y="872"/>
                  <a:pt x="4542" y="843"/>
                  <a:pt x="4531" y="805"/>
                </a:cubicBezTo>
                <a:cubicBezTo>
                  <a:pt x="4531" y="547"/>
                  <a:pt x="4531" y="547"/>
                  <a:pt x="4531" y="547"/>
                </a:cubicBezTo>
                <a:cubicBezTo>
                  <a:pt x="4531" y="547"/>
                  <a:pt x="4531" y="547"/>
                  <a:pt x="4531" y="547"/>
                </a:cubicBezTo>
                <a:cubicBezTo>
                  <a:pt x="4531" y="496"/>
                  <a:pt x="4490" y="455"/>
                  <a:pt x="4439" y="455"/>
                </a:cubicBezTo>
                <a:cubicBezTo>
                  <a:pt x="4389" y="455"/>
                  <a:pt x="4348" y="496"/>
                  <a:pt x="4348" y="547"/>
                </a:cubicBezTo>
                <a:cubicBezTo>
                  <a:pt x="4348" y="1130"/>
                  <a:pt x="4348" y="1130"/>
                  <a:pt x="4348" y="1130"/>
                </a:cubicBezTo>
                <a:cubicBezTo>
                  <a:pt x="4345" y="1178"/>
                  <a:pt x="4305" y="1216"/>
                  <a:pt x="4256" y="1216"/>
                </a:cubicBezTo>
                <a:cubicBezTo>
                  <a:pt x="4208" y="1216"/>
                  <a:pt x="4169" y="1180"/>
                  <a:pt x="4165" y="1133"/>
                </a:cubicBezTo>
                <a:cubicBezTo>
                  <a:pt x="4165" y="1069"/>
                  <a:pt x="4165" y="1069"/>
                  <a:pt x="4165" y="1069"/>
                </a:cubicBezTo>
                <a:cubicBezTo>
                  <a:pt x="4165" y="1069"/>
                  <a:pt x="4165" y="1069"/>
                  <a:pt x="4165" y="1069"/>
                </a:cubicBezTo>
                <a:cubicBezTo>
                  <a:pt x="4165" y="1018"/>
                  <a:pt x="4124" y="977"/>
                  <a:pt x="4073" y="977"/>
                </a:cubicBezTo>
                <a:cubicBezTo>
                  <a:pt x="4023" y="977"/>
                  <a:pt x="3982" y="1018"/>
                  <a:pt x="3982" y="1069"/>
                </a:cubicBezTo>
                <a:cubicBezTo>
                  <a:pt x="3982" y="1401"/>
                  <a:pt x="3982" y="1401"/>
                  <a:pt x="3982" y="1401"/>
                </a:cubicBezTo>
                <a:cubicBezTo>
                  <a:pt x="3971" y="1440"/>
                  <a:pt x="3936" y="1468"/>
                  <a:pt x="3893" y="1468"/>
                </a:cubicBezTo>
                <a:cubicBezTo>
                  <a:pt x="3852" y="1468"/>
                  <a:pt x="3818" y="1441"/>
                  <a:pt x="3806" y="1404"/>
                </a:cubicBezTo>
                <a:cubicBezTo>
                  <a:pt x="3806" y="1285"/>
                  <a:pt x="3806" y="1285"/>
                  <a:pt x="3806" y="1285"/>
                </a:cubicBezTo>
                <a:cubicBezTo>
                  <a:pt x="3806" y="1285"/>
                  <a:pt x="3806" y="1285"/>
                  <a:pt x="3806" y="1285"/>
                </a:cubicBezTo>
                <a:cubicBezTo>
                  <a:pt x="3806" y="1234"/>
                  <a:pt x="3765" y="1193"/>
                  <a:pt x="3714" y="1193"/>
                </a:cubicBezTo>
                <a:cubicBezTo>
                  <a:pt x="3664" y="1193"/>
                  <a:pt x="3623" y="1234"/>
                  <a:pt x="3623" y="1285"/>
                </a:cubicBezTo>
                <a:cubicBezTo>
                  <a:pt x="3623" y="1387"/>
                  <a:pt x="3623" y="1387"/>
                  <a:pt x="3623" y="1387"/>
                </a:cubicBezTo>
                <a:cubicBezTo>
                  <a:pt x="3616" y="1431"/>
                  <a:pt x="3578" y="1465"/>
                  <a:pt x="3532" y="1465"/>
                </a:cubicBezTo>
                <a:cubicBezTo>
                  <a:pt x="3481" y="1465"/>
                  <a:pt x="3440" y="1424"/>
                  <a:pt x="3440" y="1373"/>
                </a:cubicBezTo>
                <a:cubicBezTo>
                  <a:pt x="3440" y="802"/>
                  <a:pt x="3440" y="802"/>
                  <a:pt x="3440" y="802"/>
                </a:cubicBezTo>
                <a:cubicBezTo>
                  <a:pt x="3440" y="802"/>
                  <a:pt x="3440" y="802"/>
                  <a:pt x="3440" y="802"/>
                </a:cubicBezTo>
                <a:cubicBezTo>
                  <a:pt x="3440" y="751"/>
                  <a:pt x="3399" y="710"/>
                  <a:pt x="3349" y="710"/>
                </a:cubicBezTo>
                <a:cubicBezTo>
                  <a:pt x="3298" y="710"/>
                  <a:pt x="3257" y="751"/>
                  <a:pt x="3257" y="802"/>
                </a:cubicBezTo>
                <a:cubicBezTo>
                  <a:pt x="3257" y="1638"/>
                  <a:pt x="3257" y="1638"/>
                  <a:pt x="3257" y="1638"/>
                </a:cubicBezTo>
                <a:cubicBezTo>
                  <a:pt x="3244" y="1672"/>
                  <a:pt x="3210" y="1697"/>
                  <a:pt x="3171" y="1697"/>
                </a:cubicBezTo>
                <a:cubicBezTo>
                  <a:pt x="3123" y="1697"/>
                  <a:pt x="3084" y="1661"/>
                  <a:pt x="3080" y="1614"/>
                </a:cubicBezTo>
                <a:cubicBezTo>
                  <a:pt x="3080" y="1146"/>
                  <a:pt x="3080" y="1146"/>
                  <a:pt x="3080" y="1146"/>
                </a:cubicBezTo>
                <a:cubicBezTo>
                  <a:pt x="3080" y="1146"/>
                  <a:pt x="3080" y="1146"/>
                  <a:pt x="3080" y="1146"/>
                </a:cubicBezTo>
                <a:cubicBezTo>
                  <a:pt x="3080" y="1095"/>
                  <a:pt x="3039" y="1054"/>
                  <a:pt x="2988" y="1054"/>
                </a:cubicBezTo>
                <a:cubicBezTo>
                  <a:pt x="2937" y="1054"/>
                  <a:pt x="2896" y="1095"/>
                  <a:pt x="2896" y="1146"/>
                </a:cubicBezTo>
                <a:cubicBezTo>
                  <a:pt x="2896" y="1268"/>
                  <a:pt x="2896" y="1268"/>
                  <a:pt x="2896" y="1268"/>
                </a:cubicBezTo>
                <a:cubicBezTo>
                  <a:pt x="2892" y="1315"/>
                  <a:pt x="2853" y="1351"/>
                  <a:pt x="2805" y="1351"/>
                </a:cubicBezTo>
                <a:cubicBezTo>
                  <a:pt x="2757" y="1351"/>
                  <a:pt x="2718" y="1315"/>
                  <a:pt x="2714" y="1268"/>
                </a:cubicBezTo>
                <a:cubicBezTo>
                  <a:pt x="2714" y="990"/>
                  <a:pt x="2714" y="990"/>
                  <a:pt x="2714" y="990"/>
                </a:cubicBezTo>
                <a:cubicBezTo>
                  <a:pt x="2714" y="990"/>
                  <a:pt x="2714" y="990"/>
                  <a:pt x="2714" y="990"/>
                </a:cubicBezTo>
                <a:cubicBezTo>
                  <a:pt x="2714" y="939"/>
                  <a:pt x="2673" y="898"/>
                  <a:pt x="2622" y="898"/>
                </a:cubicBezTo>
                <a:cubicBezTo>
                  <a:pt x="2572" y="898"/>
                  <a:pt x="2530" y="939"/>
                  <a:pt x="2530" y="990"/>
                </a:cubicBezTo>
                <a:cubicBezTo>
                  <a:pt x="2530" y="1336"/>
                  <a:pt x="2530" y="1336"/>
                  <a:pt x="2530" y="1336"/>
                </a:cubicBezTo>
                <a:cubicBezTo>
                  <a:pt x="2522" y="1379"/>
                  <a:pt x="2485" y="1410"/>
                  <a:pt x="2441" y="1410"/>
                </a:cubicBezTo>
                <a:cubicBezTo>
                  <a:pt x="2395" y="1410"/>
                  <a:pt x="2357" y="1377"/>
                  <a:pt x="2350" y="1333"/>
                </a:cubicBezTo>
                <a:cubicBezTo>
                  <a:pt x="2350" y="1203"/>
                  <a:pt x="2350" y="1203"/>
                  <a:pt x="2350" y="1203"/>
                </a:cubicBezTo>
                <a:cubicBezTo>
                  <a:pt x="2350" y="1202"/>
                  <a:pt x="2350" y="1202"/>
                  <a:pt x="2350" y="1202"/>
                </a:cubicBezTo>
                <a:cubicBezTo>
                  <a:pt x="2350" y="1152"/>
                  <a:pt x="2309" y="1111"/>
                  <a:pt x="2258" y="1111"/>
                </a:cubicBezTo>
                <a:cubicBezTo>
                  <a:pt x="2208" y="1111"/>
                  <a:pt x="2167" y="1152"/>
                  <a:pt x="2167" y="1202"/>
                </a:cubicBezTo>
                <a:cubicBezTo>
                  <a:pt x="2167" y="1392"/>
                  <a:pt x="2167" y="1392"/>
                  <a:pt x="2167" y="1392"/>
                </a:cubicBezTo>
                <a:cubicBezTo>
                  <a:pt x="2153" y="1426"/>
                  <a:pt x="2120" y="1450"/>
                  <a:pt x="2082" y="1450"/>
                </a:cubicBezTo>
                <a:cubicBezTo>
                  <a:pt x="2042" y="1450"/>
                  <a:pt x="2008" y="1425"/>
                  <a:pt x="1995" y="1389"/>
                </a:cubicBezTo>
                <a:cubicBezTo>
                  <a:pt x="1995" y="1066"/>
                  <a:pt x="1995" y="1066"/>
                  <a:pt x="1995" y="1066"/>
                </a:cubicBezTo>
                <a:cubicBezTo>
                  <a:pt x="1995" y="1066"/>
                  <a:pt x="1995" y="1066"/>
                  <a:pt x="1995" y="1066"/>
                </a:cubicBezTo>
                <a:cubicBezTo>
                  <a:pt x="1995" y="1015"/>
                  <a:pt x="1954" y="974"/>
                  <a:pt x="1904" y="974"/>
                </a:cubicBezTo>
                <a:cubicBezTo>
                  <a:pt x="1853" y="974"/>
                  <a:pt x="1812" y="1015"/>
                  <a:pt x="1812" y="1066"/>
                </a:cubicBezTo>
                <a:cubicBezTo>
                  <a:pt x="1812" y="1211"/>
                  <a:pt x="1812" y="1211"/>
                  <a:pt x="1812" y="1211"/>
                </a:cubicBezTo>
                <a:cubicBezTo>
                  <a:pt x="1806" y="1257"/>
                  <a:pt x="1768" y="1292"/>
                  <a:pt x="1721" y="1292"/>
                </a:cubicBezTo>
                <a:cubicBezTo>
                  <a:pt x="1679" y="1292"/>
                  <a:pt x="1643" y="1264"/>
                  <a:pt x="1633" y="1225"/>
                </a:cubicBezTo>
                <a:cubicBezTo>
                  <a:pt x="1633" y="711"/>
                  <a:pt x="1633" y="711"/>
                  <a:pt x="1633" y="711"/>
                </a:cubicBezTo>
                <a:cubicBezTo>
                  <a:pt x="1633" y="711"/>
                  <a:pt x="1633" y="711"/>
                  <a:pt x="1633" y="711"/>
                </a:cubicBezTo>
                <a:cubicBezTo>
                  <a:pt x="1633" y="661"/>
                  <a:pt x="1592" y="619"/>
                  <a:pt x="1541" y="619"/>
                </a:cubicBezTo>
                <a:cubicBezTo>
                  <a:pt x="1490" y="619"/>
                  <a:pt x="1449" y="661"/>
                  <a:pt x="1449" y="711"/>
                </a:cubicBezTo>
                <a:cubicBezTo>
                  <a:pt x="1449" y="790"/>
                  <a:pt x="1449" y="790"/>
                  <a:pt x="1449" y="790"/>
                </a:cubicBezTo>
                <a:cubicBezTo>
                  <a:pt x="1444" y="836"/>
                  <a:pt x="1405" y="872"/>
                  <a:pt x="1358" y="872"/>
                </a:cubicBezTo>
                <a:cubicBezTo>
                  <a:pt x="1316" y="872"/>
                  <a:pt x="1281" y="843"/>
                  <a:pt x="1270" y="805"/>
                </a:cubicBezTo>
                <a:cubicBezTo>
                  <a:pt x="1270" y="547"/>
                  <a:pt x="1270" y="547"/>
                  <a:pt x="1270" y="547"/>
                </a:cubicBezTo>
                <a:cubicBezTo>
                  <a:pt x="1270" y="547"/>
                  <a:pt x="1270" y="547"/>
                  <a:pt x="1270" y="547"/>
                </a:cubicBezTo>
                <a:cubicBezTo>
                  <a:pt x="1270" y="496"/>
                  <a:pt x="1229" y="455"/>
                  <a:pt x="1178" y="455"/>
                </a:cubicBezTo>
                <a:cubicBezTo>
                  <a:pt x="1128" y="455"/>
                  <a:pt x="1087" y="496"/>
                  <a:pt x="1087" y="547"/>
                </a:cubicBezTo>
                <a:cubicBezTo>
                  <a:pt x="1087" y="1130"/>
                  <a:pt x="1087" y="1130"/>
                  <a:pt x="1087" y="1130"/>
                </a:cubicBezTo>
                <a:cubicBezTo>
                  <a:pt x="1084" y="1178"/>
                  <a:pt x="1044" y="1216"/>
                  <a:pt x="995" y="1216"/>
                </a:cubicBezTo>
                <a:cubicBezTo>
                  <a:pt x="947" y="1216"/>
                  <a:pt x="908" y="1180"/>
                  <a:pt x="904" y="1133"/>
                </a:cubicBezTo>
                <a:cubicBezTo>
                  <a:pt x="904" y="1069"/>
                  <a:pt x="904" y="1069"/>
                  <a:pt x="904" y="1069"/>
                </a:cubicBezTo>
                <a:cubicBezTo>
                  <a:pt x="904" y="1069"/>
                  <a:pt x="904" y="1069"/>
                  <a:pt x="904" y="1069"/>
                </a:cubicBezTo>
                <a:cubicBezTo>
                  <a:pt x="904" y="1018"/>
                  <a:pt x="863" y="977"/>
                  <a:pt x="812" y="977"/>
                </a:cubicBezTo>
                <a:cubicBezTo>
                  <a:pt x="762" y="977"/>
                  <a:pt x="721" y="1018"/>
                  <a:pt x="721" y="1069"/>
                </a:cubicBezTo>
                <a:cubicBezTo>
                  <a:pt x="721" y="1401"/>
                  <a:pt x="721" y="1401"/>
                  <a:pt x="721" y="1401"/>
                </a:cubicBezTo>
                <a:cubicBezTo>
                  <a:pt x="710" y="1440"/>
                  <a:pt x="674" y="1468"/>
                  <a:pt x="632" y="1468"/>
                </a:cubicBezTo>
                <a:cubicBezTo>
                  <a:pt x="591" y="1468"/>
                  <a:pt x="556" y="1441"/>
                  <a:pt x="545" y="1404"/>
                </a:cubicBezTo>
                <a:cubicBezTo>
                  <a:pt x="545" y="1285"/>
                  <a:pt x="545" y="1285"/>
                  <a:pt x="545" y="1285"/>
                </a:cubicBezTo>
                <a:cubicBezTo>
                  <a:pt x="545" y="1285"/>
                  <a:pt x="545" y="1285"/>
                  <a:pt x="545" y="1285"/>
                </a:cubicBezTo>
                <a:cubicBezTo>
                  <a:pt x="545" y="1234"/>
                  <a:pt x="504" y="1193"/>
                  <a:pt x="453" y="1193"/>
                </a:cubicBezTo>
                <a:cubicBezTo>
                  <a:pt x="402" y="1193"/>
                  <a:pt x="361" y="1234"/>
                  <a:pt x="361" y="1285"/>
                </a:cubicBezTo>
                <a:cubicBezTo>
                  <a:pt x="361" y="1387"/>
                  <a:pt x="361" y="1387"/>
                  <a:pt x="361" y="1387"/>
                </a:cubicBezTo>
                <a:cubicBezTo>
                  <a:pt x="355" y="1431"/>
                  <a:pt x="317" y="1465"/>
                  <a:pt x="271" y="1465"/>
                </a:cubicBezTo>
                <a:cubicBezTo>
                  <a:pt x="220" y="1465"/>
                  <a:pt x="179" y="1424"/>
                  <a:pt x="179" y="1373"/>
                </a:cubicBezTo>
                <a:cubicBezTo>
                  <a:pt x="179" y="802"/>
                  <a:pt x="179" y="802"/>
                  <a:pt x="179" y="802"/>
                </a:cubicBezTo>
                <a:cubicBezTo>
                  <a:pt x="179" y="802"/>
                  <a:pt x="179" y="802"/>
                  <a:pt x="179" y="802"/>
                </a:cubicBezTo>
                <a:cubicBezTo>
                  <a:pt x="179" y="751"/>
                  <a:pt x="138" y="710"/>
                  <a:pt x="87" y="710"/>
                </a:cubicBezTo>
                <a:cubicBezTo>
                  <a:pt x="49" y="710"/>
                  <a:pt x="17" y="733"/>
                  <a:pt x="3" y="766"/>
                </a:cubicBezTo>
                <a:cubicBezTo>
                  <a:pt x="0" y="2976"/>
                  <a:pt x="0" y="2976"/>
                  <a:pt x="0" y="2976"/>
                </a:cubicBezTo>
                <a:cubicBezTo>
                  <a:pt x="9603" y="2976"/>
                  <a:pt x="9603" y="2976"/>
                  <a:pt x="9603" y="2976"/>
                </a:cubicBezTo>
                <a:cubicBezTo>
                  <a:pt x="9603" y="1976"/>
                  <a:pt x="9603" y="916"/>
                  <a:pt x="9603" y="711"/>
                </a:cubicBezTo>
                <a:cubicBezTo>
                  <a:pt x="9603" y="711"/>
                  <a:pt x="9603" y="711"/>
                  <a:pt x="9603" y="711"/>
                </a:cubicBezTo>
                <a:cubicBezTo>
                  <a:pt x="9603" y="661"/>
                  <a:pt x="9562" y="619"/>
                  <a:pt x="9512" y="619"/>
                </a:cubicBezTo>
                <a:cubicBezTo>
                  <a:pt x="9461" y="619"/>
                  <a:pt x="9420" y="661"/>
                  <a:pt x="9420" y="711"/>
                </a:cubicBezTo>
                <a:cubicBezTo>
                  <a:pt x="9420" y="790"/>
                  <a:pt x="9420" y="790"/>
                  <a:pt x="9420" y="790"/>
                </a:cubicBezTo>
                <a:cubicBezTo>
                  <a:pt x="9415" y="836"/>
                  <a:pt x="9376" y="872"/>
                  <a:pt x="9329" y="872"/>
                </a:cubicBezTo>
                <a:cubicBezTo>
                  <a:pt x="9287" y="872"/>
                  <a:pt x="9251" y="843"/>
                  <a:pt x="9240" y="805"/>
                </a:cubicBezTo>
                <a:cubicBezTo>
                  <a:pt x="9240" y="547"/>
                  <a:pt x="9240" y="547"/>
                  <a:pt x="9240" y="547"/>
                </a:cubicBezTo>
                <a:cubicBezTo>
                  <a:pt x="9240" y="547"/>
                  <a:pt x="9240" y="547"/>
                  <a:pt x="9240" y="547"/>
                </a:cubicBezTo>
                <a:cubicBezTo>
                  <a:pt x="9240" y="496"/>
                  <a:pt x="9199" y="455"/>
                  <a:pt x="9149" y="455"/>
                </a:cubicBezTo>
                <a:cubicBezTo>
                  <a:pt x="9098" y="455"/>
                  <a:pt x="9057" y="496"/>
                  <a:pt x="9057" y="547"/>
                </a:cubicBezTo>
                <a:cubicBezTo>
                  <a:pt x="9057" y="1130"/>
                  <a:pt x="9057" y="1130"/>
                  <a:pt x="9057" y="1130"/>
                </a:cubicBezTo>
                <a:cubicBezTo>
                  <a:pt x="9054" y="1178"/>
                  <a:pt x="9014" y="1216"/>
                  <a:pt x="8966" y="1216"/>
                </a:cubicBezTo>
                <a:cubicBezTo>
                  <a:pt x="8918" y="1216"/>
                  <a:pt x="8879" y="1180"/>
                  <a:pt x="8874" y="1133"/>
                </a:cubicBezTo>
                <a:cubicBezTo>
                  <a:pt x="8874" y="1069"/>
                  <a:pt x="8874" y="1069"/>
                  <a:pt x="8874" y="1069"/>
                </a:cubicBezTo>
                <a:cubicBezTo>
                  <a:pt x="8874" y="1069"/>
                  <a:pt x="8874" y="1069"/>
                  <a:pt x="8874" y="1069"/>
                </a:cubicBezTo>
                <a:cubicBezTo>
                  <a:pt x="8874" y="1018"/>
                  <a:pt x="8833" y="977"/>
                  <a:pt x="8783" y="977"/>
                </a:cubicBezTo>
                <a:cubicBezTo>
                  <a:pt x="8732" y="977"/>
                  <a:pt x="8691" y="1018"/>
                  <a:pt x="8691" y="1069"/>
                </a:cubicBezTo>
                <a:cubicBezTo>
                  <a:pt x="8691" y="1401"/>
                  <a:pt x="8691" y="1401"/>
                  <a:pt x="8691" y="1401"/>
                </a:cubicBezTo>
                <a:cubicBezTo>
                  <a:pt x="8680" y="1440"/>
                  <a:pt x="8645" y="1468"/>
                  <a:pt x="8603" y="1468"/>
                </a:cubicBezTo>
                <a:cubicBezTo>
                  <a:pt x="8562" y="1468"/>
                  <a:pt x="8527" y="1441"/>
                  <a:pt x="8515" y="1404"/>
                </a:cubicBezTo>
                <a:cubicBezTo>
                  <a:pt x="8515" y="1285"/>
                  <a:pt x="8515" y="1285"/>
                  <a:pt x="8515" y="1285"/>
                </a:cubicBezTo>
                <a:cubicBezTo>
                  <a:pt x="8515" y="1285"/>
                  <a:pt x="8515" y="1285"/>
                  <a:pt x="8515" y="1285"/>
                </a:cubicBezTo>
                <a:cubicBezTo>
                  <a:pt x="8515" y="1234"/>
                  <a:pt x="8474" y="1193"/>
                  <a:pt x="8424" y="1193"/>
                </a:cubicBezTo>
                <a:cubicBezTo>
                  <a:pt x="8373" y="1193"/>
                  <a:pt x="8332" y="1234"/>
                  <a:pt x="8332" y="1285"/>
                </a:cubicBezTo>
                <a:cubicBezTo>
                  <a:pt x="8332" y="1387"/>
                  <a:pt x="8332" y="1387"/>
                  <a:pt x="8332" y="1387"/>
                </a:cubicBezTo>
                <a:cubicBezTo>
                  <a:pt x="8325" y="1431"/>
                  <a:pt x="8287" y="1465"/>
                  <a:pt x="8241" y="1465"/>
                </a:cubicBezTo>
                <a:cubicBezTo>
                  <a:pt x="8191" y="1465"/>
                  <a:pt x="8150" y="1424"/>
                  <a:pt x="8150" y="1373"/>
                </a:cubicBezTo>
                <a:cubicBezTo>
                  <a:pt x="8150" y="802"/>
                  <a:pt x="8150" y="802"/>
                  <a:pt x="8150" y="802"/>
                </a:cubicBezTo>
                <a:cubicBezTo>
                  <a:pt x="8150" y="802"/>
                  <a:pt x="8150" y="802"/>
                  <a:pt x="8150" y="802"/>
                </a:cubicBezTo>
                <a:cubicBezTo>
                  <a:pt x="8150" y="751"/>
                  <a:pt x="8109" y="710"/>
                  <a:pt x="8058" y="710"/>
                </a:cubicBezTo>
                <a:cubicBezTo>
                  <a:pt x="8007" y="710"/>
                  <a:pt x="7966" y="751"/>
                  <a:pt x="7966" y="802"/>
                </a:cubicBezTo>
                <a:cubicBezTo>
                  <a:pt x="7966" y="1638"/>
                  <a:pt x="7966" y="1638"/>
                  <a:pt x="7966" y="1638"/>
                </a:cubicBezTo>
                <a:cubicBezTo>
                  <a:pt x="7953" y="1672"/>
                  <a:pt x="7920" y="1697"/>
                  <a:pt x="7880" y="1697"/>
                </a:cubicBezTo>
                <a:cubicBezTo>
                  <a:pt x="7833" y="1697"/>
                  <a:pt x="7793" y="1661"/>
                  <a:pt x="7789" y="1614"/>
                </a:cubicBezTo>
                <a:cubicBezTo>
                  <a:pt x="7789" y="1146"/>
                  <a:pt x="7789" y="1146"/>
                  <a:pt x="7789" y="1146"/>
                </a:cubicBezTo>
                <a:cubicBezTo>
                  <a:pt x="7789" y="1146"/>
                  <a:pt x="7789" y="1146"/>
                  <a:pt x="7789" y="1146"/>
                </a:cubicBezTo>
                <a:cubicBezTo>
                  <a:pt x="7789" y="1095"/>
                  <a:pt x="7748" y="1054"/>
                  <a:pt x="7697" y="1054"/>
                </a:cubicBezTo>
                <a:cubicBezTo>
                  <a:pt x="7647" y="1054"/>
                  <a:pt x="7606" y="1095"/>
                  <a:pt x="7606" y="1146"/>
                </a:cubicBezTo>
                <a:cubicBezTo>
                  <a:pt x="7606" y="1268"/>
                  <a:pt x="7606" y="1268"/>
                  <a:pt x="7606" y="1268"/>
                </a:cubicBezTo>
                <a:cubicBezTo>
                  <a:pt x="7602" y="1315"/>
                  <a:pt x="7562" y="1351"/>
                  <a:pt x="7514" y="1351"/>
                </a:cubicBezTo>
                <a:cubicBezTo>
                  <a:pt x="7467" y="1351"/>
                  <a:pt x="7427" y="1315"/>
                  <a:pt x="7423" y="1268"/>
                </a:cubicBezTo>
                <a:cubicBezTo>
                  <a:pt x="7423" y="990"/>
                  <a:pt x="7423" y="990"/>
                  <a:pt x="7423" y="990"/>
                </a:cubicBezTo>
                <a:cubicBezTo>
                  <a:pt x="7423" y="990"/>
                  <a:pt x="7423" y="990"/>
                  <a:pt x="7423" y="990"/>
                </a:cubicBezTo>
                <a:cubicBezTo>
                  <a:pt x="7423" y="939"/>
                  <a:pt x="7382" y="898"/>
                  <a:pt x="7331" y="898"/>
                </a:cubicBezTo>
                <a:cubicBezTo>
                  <a:pt x="7281" y="898"/>
                  <a:pt x="7240" y="939"/>
                  <a:pt x="7240" y="990"/>
                </a:cubicBezTo>
                <a:cubicBezTo>
                  <a:pt x="7240" y="1336"/>
                  <a:pt x="7240" y="1336"/>
                  <a:pt x="7240" y="1336"/>
                </a:cubicBezTo>
                <a:cubicBezTo>
                  <a:pt x="7231" y="1379"/>
                  <a:pt x="7194" y="1410"/>
                  <a:pt x="7150" y="1410"/>
                </a:cubicBezTo>
                <a:cubicBezTo>
                  <a:pt x="7104" y="1410"/>
                  <a:pt x="7066" y="1377"/>
                  <a:pt x="7059" y="1333"/>
                </a:cubicBezTo>
                <a:cubicBezTo>
                  <a:pt x="7059" y="1203"/>
                  <a:pt x="7059" y="1203"/>
                  <a:pt x="7059" y="1203"/>
                </a:cubicBezTo>
                <a:cubicBezTo>
                  <a:pt x="7059" y="1202"/>
                  <a:pt x="7059" y="1202"/>
                  <a:pt x="7059" y="1202"/>
                </a:cubicBezTo>
                <a:cubicBezTo>
                  <a:pt x="7059" y="1152"/>
                  <a:pt x="7018" y="1111"/>
                  <a:pt x="6968" y="1111"/>
                </a:cubicBezTo>
                <a:cubicBezTo>
                  <a:pt x="6917" y="1111"/>
                  <a:pt x="6876" y="1152"/>
                  <a:pt x="6876" y="1202"/>
                </a:cubicBezTo>
                <a:cubicBezTo>
                  <a:pt x="6876" y="1392"/>
                  <a:pt x="6876" y="1392"/>
                  <a:pt x="6876" y="1392"/>
                </a:cubicBezTo>
                <a:close/>
                <a:moveTo>
                  <a:pt x="5068" y="1649"/>
                </a:moveTo>
                <a:cubicBezTo>
                  <a:pt x="5068" y="2072"/>
                  <a:pt x="5068" y="2072"/>
                  <a:pt x="5068" y="2072"/>
                </a:cubicBezTo>
                <a:cubicBezTo>
                  <a:pt x="5068" y="2072"/>
                  <a:pt x="5068" y="2072"/>
                  <a:pt x="5068" y="2072"/>
                </a:cubicBezTo>
                <a:cubicBezTo>
                  <a:pt x="5068" y="2123"/>
                  <a:pt x="5027" y="2165"/>
                  <a:pt x="4976" y="2165"/>
                </a:cubicBezTo>
                <a:cubicBezTo>
                  <a:pt x="4940" y="2165"/>
                  <a:pt x="4908" y="2143"/>
                  <a:pt x="4893" y="2113"/>
                </a:cubicBezTo>
                <a:cubicBezTo>
                  <a:pt x="4894" y="1608"/>
                  <a:pt x="4894" y="1608"/>
                  <a:pt x="4894" y="1608"/>
                </a:cubicBezTo>
                <a:cubicBezTo>
                  <a:pt x="4909" y="1578"/>
                  <a:pt x="4940" y="1557"/>
                  <a:pt x="4976" y="1557"/>
                </a:cubicBezTo>
                <a:cubicBezTo>
                  <a:pt x="5027" y="1557"/>
                  <a:pt x="5068" y="1598"/>
                  <a:pt x="5068" y="1649"/>
                </a:cubicBezTo>
                <a:cubicBezTo>
                  <a:pt x="5068" y="1649"/>
                  <a:pt x="5068" y="1649"/>
                  <a:pt x="5068" y="1649"/>
                </a:cubicBezTo>
                <a:close/>
                <a:moveTo>
                  <a:pt x="4982" y="2275"/>
                </a:moveTo>
                <a:cubicBezTo>
                  <a:pt x="5033" y="2275"/>
                  <a:pt x="5074" y="2316"/>
                  <a:pt x="5074" y="2367"/>
                </a:cubicBezTo>
                <a:cubicBezTo>
                  <a:pt x="5074" y="2418"/>
                  <a:pt x="5033" y="2459"/>
                  <a:pt x="4982" y="2459"/>
                </a:cubicBezTo>
                <a:cubicBezTo>
                  <a:pt x="4940" y="2459"/>
                  <a:pt x="4904" y="2430"/>
                  <a:pt x="4893" y="2392"/>
                </a:cubicBezTo>
                <a:cubicBezTo>
                  <a:pt x="4893" y="2342"/>
                  <a:pt x="4893" y="2342"/>
                  <a:pt x="4893" y="2342"/>
                </a:cubicBezTo>
                <a:cubicBezTo>
                  <a:pt x="4904" y="2303"/>
                  <a:pt x="4940" y="2275"/>
                  <a:pt x="4982" y="2275"/>
                </a:cubicBezTo>
                <a:close/>
                <a:moveTo>
                  <a:pt x="5715" y="1306"/>
                </a:moveTo>
                <a:cubicBezTo>
                  <a:pt x="5766" y="1306"/>
                  <a:pt x="5807" y="1347"/>
                  <a:pt x="5807" y="1398"/>
                </a:cubicBezTo>
                <a:cubicBezTo>
                  <a:pt x="5807" y="1448"/>
                  <a:pt x="5766" y="1490"/>
                  <a:pt x="5715" y="1490"/>
                </a:cubicBezTo>
                <a:cubicBezTo>
                  <a:pt x="5665" y="1490"/>
                  <a:pt x="5623" y="1448"/>
                  <a:pt x="5623" y="1398"/>
                </a:cubicBezTo>
                <a:cubicBezTo>
                  <a:pt x="5623" y="1347"/>
                  <a:pt x="5665" y="1306"/>
                  <a:pt x="5715" y="1306"/>
                </a:cubicBezTo>
                <a:close/>
                <a:moveTo>
                  <a:pt x="5807" y="1664"/>
                </a:moveTo>
                <a:cubicBezTo>
                  <a:pt x="5807" y="1902"/>
                  <a:pt x="5807" y="1902"/>
                  <a:pt x="5807" y="1902"/>
                </a:cubicBezTo>
                <a:cubicBezTo>
                  <a:pt x="5807" y="1953"/>
                  <a:pt x="5766" y="1994"/>
                  <a:pt x="5715" y="1994"/>
                </a:cubicBezTo>
                <a:cubicBezTo>
                  <a:pt x="5665" y="1994"/>
                  <a:pt x="5623" y="1953"/>
                  <a:pt x="5623" y="1902"/>
                </a:cubicBezTo>
                <a:cubicBezTo>
                  <a:pt x="5623" y="1902"/>
                  <a:pt x="5623" y="1902"/>
                  <a:pt x="5623" y="1902"/>
                </a:cubicBezTo>
                <a:cubicBezTo>
                  <a:pt x="5623" y="1664"/>
                  <a:pt x="5623" y="1664"/>
                  <a:pt x="5623" y="1664"/>
                </a:cubicBezTo>
                <a:cubicBezTo>
                  <a:pt x="5623" y="1664"/>
                  <a:pt x="5623" y="1664"/>
                  <a:pt x="5623" y="1664"/>
                </a:cubicBezTo>
                <a:cubicBezTo>
                  <a:pt x="5623" y="1613"/>
                  <a:pt x="5665" y="1572"/>
                  <a:pt x="5715" y="1572"/>
                </a:cubicBezTo>
                <a:cubicBezTo>
                  <a:pt x="5766" y="1572"/>
                  <a:pt x="5807" y="1613"/>
                  <a:pt x="5807" y="1664"/>
                </a:cubicBezTo>
                <a:close/>
                <a:moveTo>
                  <a:pt x="6060" y="966"/>
                </a:moveTo>
                <a:cubicBezTo>
                  <a:pt x="6111" y="966"/>
                  <a:pt x="6152" y="1007"/>
                  <a:pt x="6152" y="1058"/>
                </a:cubicBezTo>
                <a:cubicBezTo>
                  <a:pt x="6152" y="1109"/>
                  <a:pt x="6111" y="1150"/>
                  <a:pt x="6060" y="1150"/>
                </a:cubicBezTo>
                <a:cubicBezTo>
                  <a:pt x="6010" y="1150"/>
                  <a:pt x="5968" y="1109"/>
                  <a:pt x="5968" y="1058"/>
                </a:cubicBezTo>
                <a:cubicBezTo>
                  <a:pt x="5968" y="1007"/>
                  <a:pt x="6010" y="966"/>
                  <a:pt x="6060" y="966"/>
                </a:cubicBezTo>
                <a:close/>
                <a:moveTo>
                  <a:pt x="6521" y="1474"/>
                </a:moveTo>
                <a:cubicBezTo>
                  <a:pt x="6521" y="1712"/>
                  <a:pt x="6521" y="1712"/>
                  <a:pt x="6521" y="1712"/>
                </a:cubicBezTo>
                <a:cubicBezTo>
                  <a:pt x="6521" y="1763"/>
                  <a:pt x="6479" y="1805"/>
                  <a:pt x="6429" y="1805"/>
                </a:cubicBezTo>
                <a:cubicBezTo>
                  <a:pt x="6378" y="1805"/>
                  <a:pt x="6337" y="1763"/>
                  <a:pt x="6337" y="1712"/>
                </a:cubicBezTo>
                <a:cubicBezTo>
                  <a:pt x="6337" y="1712"/>
                  <a:pt x="6337" y="1712"/>
                  <a:pt x="6337" y="1712"/>
                </a:cubicBezTo>
                <a:cubicBezTo>
                  <a:pt x="6337" y="1474"/>
                  <a:pt x="6337" y="1474"/>
                  <a:pt x="6337" y="1474"/>
                </a:cubicBezTo>
                <a:cubicBezTo>
                  <a:pt x="6337" y="1474"/>
                  <a:pt x="6337" y="1474"/>
                  <a:pt x="6337" y="1474"/>
                </a:cubicBezTo>
                <a:cubicBezTo>
                  <a:pt x="6337" y="1423"/>
                  <a:pt x="6378" y="1382"/>
                  <a:pt x="6429" y="1382"/>
                </a:cubicBezTo>
                <a:cubicBezTo>
                  <a:pt x="6479" y="1382"/>
                  <a:pt x="6521" y="1423"/>
                  <a:pt x="6521" y="1474"/>
                </a:cubicBezTo>
                <a:close/>
                <a:moveTo>
                  <a:pt x="6429" y="1881"/>
                </a:moveTo>
                <a:cubicBezTo>
                  <a:pt x="6479" y="1881"/>
                  <a:pt x="6521" y="1922"/>
                  <a:pt x="6521" y="1973"/>
                </a:cubicBezTo>
                <a:cubicBezTo>
                  <a:pt x="6521" y="2024"/>
                  <a:pt x="6479" y="2065"/>
                  <a:pt x="6429" y="2065"/>
                </a:cubicBezTo>
                <a:cubicBezTo>
                  <a:pt x="6378" y="2065"/>
                  <a:pt x="6337" y="2024"/>
                  <a:pt x="6337" y="1973"/>
                </a:cubicBezTo>
                <a:cubicBezTo>
                  <a:pt x="6337" y="1922"/>
                  <a:pt x="6378" y="1881"/>
                  <a:pt x="6429" y="1881"/>
                </a:cubicBezTo>
                <a:close/>
                <a:moveTo>
                  <a:pt x="7150" y="1487"/>
                </a:moveTo>
                <a:cubicBezTo>
                  <a:pt x="7201" y="1487"/>
                  <a:pt x="7242" y="1528"/>
                  <a:pt x="7242" y="1579"/>
                </a:cubicBezTo>
                <a:cubicBezTo>
                  <a:pt x="7242" y="1630"/>
                  <a:pt x="7201" y="1671"/>
                  <a:pt x="7150" y="1671"/>
                </a:cubicBezTo>
                <a:cubicBezTo>
                  <a:pt x="7100" y="1671"/>
                  <a:pt x="7058" y="1630"/>
                  <a:pt x="7058" y="1579"/>
                </a:cubicBezTo>
                <a:cubicBezTo>
                  <a:pt x="7058" y="1528"/>
                  <a:pt x="7100" y="1487"/>
                  <a:pt x="7150" y="1487"/>
                </a:cubicBezTo>
                <a:close/>
                <a:moveTo>
                  <a:pt x="7596" y="1520"/>
                </a:moveTo>
                <a:cubicBezTo>
                  <a:pt x="7596" y="1759"/>
                  <a:pt x="7596" y="1759"/>
                  <a:pt x="7596" y="1759"/>
                </a:cubicBezTo>
                <a:cubicBezTo>
                  <a:pt x="7596" y="1809"/>
                  <a:pt x="7555" y="1851"/>
                  <a:pt x="7504" y="1851"/>
                </a:cubicBezTo>
                <a:cubicBezTo>
                  <a:pt x="7453" y="1851"/>
                  <a:pt x="7412" y="1809"/>
                  <a:pt x="7412" y="1758"/>
                </a:cubicBezTo>
                <a:cubicBezTo>
                  <a:pt x="7412" y="1758"/>
                  <a:pt x="7412" y="1758"/>
                  <a:pt x="7412" y="1758"/>
                </a:cubicBezTo>
                <a:cubicBezTo>
                  <a:pt x="7412" y="1520"/>
                  <a:pt x="7412" y="1520"/>
                  <a:pt x="7412" y="1520"/>
                </a:cubicBezTo>
                <a:cubicBezTo>
                  <a:pt x="7412" y="1520"/>
                  <a:pt x="7412" y="1520"/>
                  <a:pt x="7412" y="1520"/>
                </a:cubicBezTo>
                <a:cubicBezTo>
                  <a:pt x="7412" y="1469"/>
                  <a:pt x="7453" y="1428"/>
                  <a:pt x="7504" y="1428"/>
                </a:cubicBezTo>
                <a:cubicBezTo>
                  <a:pt x="7555" y="1428"/>
                  <a:pt x="7596" y="1469"/>
                  <a:pt x="7596" y="1520"/>
                </a:cubicBezTo>
                <a:close/>
                <a:moveTo>
                  <a:pt x="8243" y="2275"/>
                </a:moveTo>
                <a:cubicBezTo>
                  <a:pt x="8294" y="2275"/>
                  <a:pt x="8335" y="2316"/>
                  <a:pt x="8335" y="2367"/>
                </a:cubicBezTo>
                <a:cubicBezTo>
                  <a:pt x="8335" y="2418"/>
                  <a:pt x="8294" y="2459"/>
                  <a:pt x="8243" y="2459"/>
                </a:cubicBezTo>
                <a:cubicBezTo>
                  <a:pt x="8192" y="2459"/>
                  <a:pt x="8151" y="2418"/>
                  <a:pt x="8151" y="2367"/>
                </a:cubicBezTo>
                <a:cubicBezTo>
                  <a:pt x="8151" y="2316"/>
                  <a:pt x="8192" y="2275"/>
                  <a:pt x="8243" y="2275"/>
                </a:cubicBezTo>
                <a:close/>
                <a:moveTo>
                  <a:pt x="8329" y="1649"/>
                </a:moveTo>
                <a:cubicBezTo>
                  <a:pt x="8329" y="2072"/>
                  <a:pt x="8329" y="2072"/>
                  <a:pt x="8329" y="2072"/>
                </a:cubicBezTo>
                <a:cubicBezTo>
                  <a:pt x="8329" y="2072"/>
                  <a:pt x="8329" y="2072"/>
                  <a:pt x="8329" y="2072"/>
                </a:cubicBezTo>
                <a:cubicBezTo>
                  <a:pt x="8329" y="2123"/>
                  <a:pt x="8288" y="2165"/>
                  <a:pt x="8237" y="2165"/>
                </a:cubicBezTo>
                <a:cubicBezTo>
                  <a:pt x="8187" y="2165"/>
                  <a:pt x="8145" y="2123"/>
                  <a:pt x="8145" y="2072"/>
                </a:cubicBezTo>
                <a:cubicBezTo>
                  <a:pt x="8145" y="1649"/>
                  <a:pt x="8145" y="1649"/>
                  <a:pt x="8145" y="1649"/>
                </a:cubicBezTo>
                <a:cubicBezTo>
                  <a:pt x="8145" y="1598"/>
                  <a:pt x="8187" y="1557"/>
                  <a:pt x="8237" y="1557"/>
                </a:cubicBezTo>
                <a:cubicBezTo>
                  <a:pt x="8288" y="1557"/>
                  <a:pt x="8329" y="1598"/>
                  <a:pt x="8329" y="1649"/>
                </a:cubicBezTo>
                <a:cubicBezTo>
                  <a:pt x="8329" y="1649"/>
                  <a:pt x="8329" y="1649"/>
                  <a:pt x="8329" y="1649"/>
                </a:cubicBezTo>
                <a:close/>
                <a:moveTo>
                  <a:pt x="9069" y="1664"/>
                </a:moveTo>
                <a:cubicBezTo>
                  <a:pt x="9069" y="1902"/>
                  <a:pt x="9069" y="1902"/>
                  <a:pt x="9069" y="1902"/>
                </a:cubicBezTo>
                <a:cubicBezTo>
                  <a:pt x="9069" y="1953"/>
                  <a:pt x="9027" y="1994"/>
                  <a:pt x="8977" y="1994"/>
                </a:cubicBezTo>
                <a:cubicBezTo>
                  <a:pt x="8926" y="1994"/>
                  <a:pt x="8884" y="1953"/>
                  <a:pt x="8884" y="1902"/>
                </a:cubicBezTo>
                <a:cubicBezTo>
                  <a:pt x="8884" y="1902"/>
                  <a:pt x="8884" y="1902"/>
                  <a:pt x="8884" y="1902"/>
                </a:cubicBezTo>
                <a:cubicBezTo>
                  <a:pt x="8884" y="1664"/>
                  <a:pt x="8884" y="1664"/>
                  <a:pt x="8884" y="1664"/>
                </a:cubicBezTo>
                <a:cubicBezTo>
                  <a:pt x="8884" y="1664"/>
                  <a:pt x="8884" y="1664"/>
                  <a:pt x="8884" y="1664"/>
                </a:cubicBezTo>
                <a:cubicBezTo>
                  <a:pt x="8884" y="1613"/>
                  <a:pt x="8926" y="1572"/>
                  <a:pt x="8977" y="1572"/>
                </a:cubicBezTo>
                <a:cubicBezTo>
                  <a:pt x="9027" y="1572"/>
                  <a:pt x="9069" y="1613"/>
                  <a:pt x="9069" y="1664"/>
                </a:cubicBezTo>
                <a:close/>
                <a:moveTo>
                  <a:pt x="8977" y="1306"/>
                </a:moveTo>
                <a:cubicBezTo>
                  <a:pt x="9027" y="1306"/>
                  <a:pt x="9069" y="1347"/>
                  <a:pt x="9069" y="1398"/>
                </a:cubicBezTo>
                <a:cubicBezTo>
                  <a:pt x="9069" y="1448"/>
                  <a:pt x="9027" y="1490"/>
                  <a:pt x="8977" y="1490"/>
                </a:cubicBezTo>
                <a:cubicBezTo>
                  <a:pt x="8926" y="1490"/>
                  <a:pt x="8884" y="1448"/>
                  <a:pt x="8884" y="1398"/>
                </a:cubicBezTo>
                <a:cubicBezTo>
                  <a:pt x="8884" y="1347"/>
                  <a:pt x="8926" y="1306"/>
                  <a:pt x="8977" y="1306"/>
                </a:cubicBezTo>
                <a:close/>
                <a:moveTo>
                  <a:pt x="9322" y="966"/>
                </a:moveTo>
                <a:cubicBezTo>
                  <a:pt x="9372" y="966"/>
                  <a:pt x="9414" y="1007"/>
                  <a:pt x="9414" y="1058"/>
                </a:cubicBezTo>
                <a:cubicBezTo>
                  <a:pt x="9414" y="1109"/>
                  <a:pt x="9372" y="1150"/>
                  <a:pt x="9322" y="1150"/>
                </a:cubicBezTo>
                <a:cubicBezTo>
                  <a:pt x="9271" y="1150"/>
                  <a:pt x="9230" y="1109"/>
                  <a:pt x="9230" y="1058"/>
                </a:cubicBezTo>
                <a:cubicBezTo>
                  <a:pt x="9230" y="1007"/>
                  <a:pt x="9271" y="966"/>
                  <a:pt x="9322" y="966"/>
                </a:cubicBezTo>
                <a:close/>
                <a:moveTo>
                  <a:pt x="4431" y="198"/>
                </a:moveTo>
                <a:cubicBezTo>
                  <a:pt x="4482" y="198"/>
                  <a:pt x="4523" y="240"/>
                  <a:pt x="4523" y="290"/>
                </a:cubicBezTo>
                <a:cubicBezTo>
                  <a:pt x="4523" y="341"/>
                  <a:pt x="4482" y="382"/>
                  <a:pt x="4431" y="382"/>
                </a:cubicBezTo>
                <a:cubicBezTo>
                  <a:pt x="4380" y="382"/>
                  <a:pt x="4339" y="341"/>
                  <a:pt x="4339" y="290"/>
                </a:cubicBezTo>
                <a:cubicBezTo>
                  <a:pt x="4339" y="240"/>
                  <a:pt x="4380" y="198"/>
                  <a:pt x="4431" y="198"/>
                </a:cubicBezTo>
                <a:close/>
                <a:moveTo>
                  <a:pt x="2266" y="201"/>
                </a:moveTo>
                <a:cubicBezTo>
                  <a:pt x="2316" y="201"/>
                  <a:pt x="2358" y="242"/>
                  <a:pt x="2358" y="293"/>
                </a:cubicBezTo>
                <a:cubicBezTo>
                  <a:pt x="2358" y="344"/>
                  <a:pt x="2316" y="385"/>
                  <a:pt x="2266" y="385"/>
                </a:cubicBezTo>
                <a:cubicBezTo>
                  <a:pt x="2215" y="385"/>
                  <a:pt x="2174" y="344"/>
                  <a:pt x="2174" y="293"/>
                </a:cubicBezTo>
                <a:cubicBezTo>
                  <a:pt x="2174" y="242"/>
                  <a:pt x="2215" y="201"/>
                  <a:pt x="2266" y="201"/>
                </a:cubicBezTo>
                <a:close/>
                <a:moveTo>
                  <a:pt x="3715" y="431"/>
                </a:moveTo>
                <a:cubicBezTo>
                  <a:pt x="3766" y="431"/>
                  <a:pt x="3807" y="473"/>
                  <a:pt x="3807" y="523"/>
                </a:cubicBezTo>
                <a:cubicBezTo>
                  <a:pt x="3807" y="574"/>
                  <a:pt x="3766" y="615"/>
                  <a:pt x="3715" y="615"/>
                </a:cubicBezTo>
                <a:cubicBezTo>
                  <a:pt x="3664" y="615"/>
                  <a:pt x="3623" y="574"/>
                  <a:pt x="3623" y="523"/>
                </a:cubicBezTo>
                <a:cubicBezTo>
                  <a:pt x="3623" y="473"/>
                  <a:pt x="3664" y="431"/>
                  <a:pt x="3715" y="431"/>
                </a:cubicBezTo>
                <a:close/>
                <a:moveTo>
                  <a:pt x="3082" y="669"/>
                </a:moveTo>
                <a:cubicBezTo>
                  <a:pt x="3082" y="907"/>
                  <a:pt x="3082" y="907"/>
                  <a:pt x="3082" y="907"/>
                </a:cubicBezTo>
                <a:cubicBezTo>
                  <a:pt x="3082" y="958"/>
                  <a:pt x="3041" y="999"/>
                  <a:pt x="2990" y="999"/>
                </a:cubicBezTo>
                <a:cubicBezTo>
                  <a:pt x="2939" y="999"/>
                  <a:pt x="2898" y="958"/>
                  <a:pt x="2898" y="907"/>
                </a:cubicBezTo>
                <a:cubicBezTo>
                  <a:pt x="2898" y="907"/>
                  <a:pt x="2898" y="907"/>
                  <a:pt x="2898" y="907"/>
                </a:cubicBezTo>
                <a:cubicBezTo>
                  <a:pt x="2898" y="669"/>
                  <a:pt x="2898" y="669"/>
                  <a:pt x="2898" y="669"/>
                </a:cubicBezTo>
                <a:cubicBezTo>
                  <a:pt x="2898" y="669"/>
                  <a:pt x="2898" y="669"/>
                  <a:pt x="2898" y="669"/>
                </a:cubicBezTo>
                <a:cubicBezTo>
                  <a:pt x="2898" y="618"/>
                  <a:pt x="2939" y="577"/>
                  <a:pt x="2990" y="577"/>
                </a:cubicBezTo>
                <a:cubicBezTo>
                  <a:pt x="3041" y="577"/>
                  <a:pt x="3082" y="618"/>
                  <a:pt x="3082" y="669"/>
                </a:cubicBezTo>
                <a:close/>
                <a:moveTo>
                  <a:pt x="3807" y="772"/>
                </a:moveTo>
                <a:cubicBezTo>
                  <a:pt x="3807" y="1011"/>
                  <a:pt x="3807" y="1011"/>
                  <a:pt x="3807" y="1011"/>
                </a:cubicBezTo>
                <a:cubicBezTo>
                  <a:pt x="3807" y="1062"/>
                  <a:pt x="3766" y="1103"/>
                  <a:pt x="3715" y="1103"/>
                </a:cubicBezTo>
                <a:cubicBezTo>
                  <a:pt x="3664" y="1103"/>
                  <a:pt x="3623" y="1062"/>
                  <a:pt x="3623" y="1011"/>
                </a:cubicBezTo>
                <a:cubicBezTo>
                  <a:pt x="3623" y="1011"/>
                  <a:pt x="3623" y="1011"/>
                  <a:pt x="3623" y="1011"/>
                </a:cubicBezTo>
                <a:cubicBezTo>
                  <a:pt x="3623" y="772"/>
                  <a:pt x="3623" y="772"/>
                  <a:pt x="3623" y="772"/>
                </a:cubicBezTo>
                <a:cubicBezTo>
                  <a:pt x="3623" y="772"/>
                  <a:pt x="3623" y="772"/>
                  <a:pt x="3623" y="772"/>
                </a:cubicBezTo>
                <a:cubicBezTo>
                  <a:pt x="3623" y="721"/>
                  <a:pt x="3664" y="680"/>
                  <a:pt x="3715" y="680"/>
                </a:cubicBezTo>
                <a:cubicBezTo>
                  <a:pt x="3766" y="680"/>
                  <a:pt x="3807" y="721"/>
                  <a:pt x="3807" y="772"/>
                </a:cubicBezTo>
                <a:close/>
                <a:moveTo>
                  <a:pt x="1991" y="352"/>
                </a:moveTo>
                <a:cubicBezTo>
                  <a:pt x="1991" y="775"/>
                  <a:pt x="1991" y="775"/>
                  <a:pt x="1991" y="775"/>
                </a:cubicBezTo>
                <a:cubicBezTo>
                  <a:pt x="1991" y="775"/>
                  <a:pt x="1991" y="775"/>
                  <a:pt x="1991" y="775"/>
                </a:cubicBezTo>
                <a:cubicBezTo>
                  <a:pt x="1991" y="826"/>
                  <a:pt x="1950" y="868"/>
                  <a:pt x="1899" y="868"/>
                </a:cubicBezTo>
                <a:cubicBezTo>
                  <a:pt x="1848" y="868"/>
                  <a:pt x="1807" y="826"/>
                  <a:pt x="1807" y="775"/>
                </a:cubicBezTo>
                <a:cubicBezTo>
                  <a:pt x="1807" y="352"/>
                  <a:pt x="1807" y="352"/>
                  <a:pt x="1807" y="352"/>
                </a:cubicBezTo>
                <a:cubicBezTo>
                  <a:pt x="1807" y="301"/>
                  <a:pt x="1848" y="260"/>
                  <a:pt x="1899" y="260"/>
                </a:cubicBezTo>
                <a:cubicBezTo>
                  <a:pt x="1950" y="260"/>
                  <a:pt x="1991" y="301"/>
                  <a:pt x="1991" y="352"/>
                </a:cubicBezTo>
                <a:cubicBezTo>
                  <a:pt x="1991" y="352"/>
                  <a:pt x="1991" y="352"/>
                  <a:pt x="1991" y="352"/>
                </a:cubicBezTo>
                <a:close/>
                <a:moveTo>
                  <a:pt x="1160" y="198"/>
                </a:moveTo>
                <a:cubicBezTo>
                  <a:pt x="1211" y="198"/>
                  <a:pt x="1252" y="240"/>
                  <a:pt x="1252" y="290"/>
                </a:cubicBezTo>
                <a:cubicBezTo>
                  <a:pt x="1252" y="341"/>
                  <a:pt x="1211" y="382"/>
                  <a:pt x="1160" y="382"/>
                </a:cubicBezTo>
                <a:cubicBezTo>
                  <a:pt x="1109" y="382"/>
                  <a:pt x="1068" y="341"/>
                  <a:pt x="1068" y="290"/>
                </a:cubicBezTo>
                <a:cubicBezTo>
                  <a:pt x="1068" y="240"/>
                  <a:pt x="1109" y="198"/>
                  <a:pt x="1160" y="198"/>
                </a:cubicBezTo>
                <a:close/>
                <a:moveTo>
                  <a:pt x="444" y="431"/>
                </a:moveTo>
                <a:cubicBezTo>
                  <a:pt x="495" y="431"/>
                  <a:pt x="536" y="473"/>
                  <a:pt x="536" y="523"/>
                </a:cubicBezTo>
                <a:cubicBezTo>
                  <a:pt x="536" y="574"/>
                  <a:pt x="495" y="615"/>
                  <a:pt x="444" y="615"/>
                </a:cubicBezTo>
                <a:cubicBezTo>
                  <a:pt x="393" y="615"/>
                  <a:pt x="352" y="574"/>
                  <a:pt x="352" y="523"/>
                </a:cubicBezTo>
                <a:cubicBezTo>
                  <a:pt x="352" y="473"/>
                  <a:pt x="393" y="431"/>
                  <a:pt x="444" y="431"/>
                </a:cubicBezTo>
                <a:close/>
                <a:moveTo>
                  <a:pt x="1893" y="0"/>
                </a:moveTo>
                <a:cubicBezTo>
                  <a:pt x="1944" y="0"/>
                  <a:pt x="1985" y="41"/>
                  <a:pt x="1985" y="92"/>
                </a:cubicBezTo>
                <a:cubicBezTo>
                  <a:pt x="1985" y="143"/>
                  <a:pt x="1944" y="184"/>
                  <a:pt x="1893" y="184"/>
                </a:cubicBezTo>
                <a:cubicBezTo>
                  <a:pt x="1842" y="184"/>
                  <a:pt x="1801" y="143"/>
                  <a:pt x="1801" y="92"/>
                </a:cubicBezTo>
                <a:cubicBezTo>
                  <a:pt x="1801" y="41"/>
                  <a:pt x="1842" y="0"/>
                  <a:pt x="1893" y="0"/>
                </a:cubicBezTo>
                <a:close/>
                <a:moveTo>
                  <a:pt x="536" y="772"/>
                </a:moveTo>
                <a:cubicBezTo>
                  <a:pt x="536" y="1011"/>
                  <a:pt x="536" y="1011"/>
                  <a:pt x="536" y="1011"/>
                </a:cubicBezTo>
                <a:cubicBezTo>
                  <a:pt x="536" y="1062"/>
                  <a:pt x="495" y="1103"/>
                  <a:pt x="444" y="1103"/>
                </a:cubicBezTo>
                <a:cubicBezTo>
                  <a:pt x="393" y="1103"/>
                  <a:pt x="352" y="1062"/>
                  <a:pt x="352" y="1011"/>
                </a:cubicBezTo>
                <a:cubicBezTo>
                  <a:pt x="352" y="1011"/>
                  <a:pt x="352" y="1011"/>
                  <a:pt x="352" y="1011"/>
                </a:cubicBezTo>
                <a:cubicBezTo>
                  <a:pt x="352" y="772"/>
                  <a:pt x="352" y="772"/>
                  <a:pt x="352" y="772"/>
                </a:cubicBezTo>
                <a:cubicBezTo>
                  <a:pt x="352" y="772"/>
                  <a:pt x="352" y="772"/>
                  <a:pt x="352" y="772"/>
                </a:cubicBezTo>
                <a:cubicBezTo>
                  <a:pt x="352" y="721"/>
                  <a:pt x="393" y="680"/>
                  <a:pt x="444" y="680"/>
                </a:cubicBezTo>
                <a:cubicBezTo>
                  <a:pt x="495" y="680"/>
                  <a:pt x="536" y="721"/>
                  <a:pt x="536" y="772"/>
                </a:cubicBezTo>
                <a:close/>
                <a:moveTo>
                  <a:pt x="359" y="1649"/>
                </a:moveTo>
                <a:cubicBezTo>
                  <a:pt x="359" y="2072"/>
                  <a:pt x="359" y="2072"/>
                  <a:pt x="359" y="2072"/>
                </a:cubicBezTo>
                <a:cubicBezTo>
                  <a:pt x="359" y="2072"/>
                  <a:pt x="359" y="2072"/>
                  <a:pt x="359" y="2072"/>
                </a:cubicBezTo>
                <a:cubicBezTo>
                  <a:pt x="359" y="2123"/>
                  <a:pt x="318" y="2165"/>
                  <a:pt x="267" y="2165"/>
                </a:cubicBezTo>
                <a:cubicBezTo>
                  <a:pt x="216" y="2165"/>
                  <a:pt x="175" y="2123"/>
                  <a:pt x="175" y="2072"/>
                </a:cubicBezTo>
                <a:cubicBezTo>
                  <a:pt x="175" y="1649"/>
                  <a:pt x="175" y="1649"/>
                  <a:pt x="175" y="1649"/>
                </a:cubicBezTo>
                <a:cubicBezTo>
                  <a:pt x="175" y="1598"/>
                  <a:pt x="216" y="1557"/>
                  <a:pt x="267" y="1557"/>
                </a:cubicBezTo>
                <a:cubicBezTo>
                  <a:pt x="318" y="1557"/>
                  <a:pt x="359" y="1598"/>
                  <a:pt x="359" y="1649"/>
                </a:cubicBezTo>
                <a:cubicBezTo>
                  <a:pt x="359" y="1649"/>
                  <a:pt x="359" y="1649"/>
                  <a:pt x="359" y="1649"/>
                </a:cubicBezTo>
                <a:close/>
                <a:moveTo>
                  <a:pt x="273" y="2275"/>
                </a:moveTo>
                <a:cubicBezTo>
                  <a:pt x="323" y="2275"/>
                  <a:pt x="365" y="2316"/>
                  <a:pt x="365" y="2367"/>
                </a:cubicBezTo>
                <a:cubicBezTo>
                  <a:pt x="365" y="2418"/>
                  <a:pt x="323" y="2459"/>
                  <a:pt x="273" y="2459"/>
                </a:cubicBezTo>
                <a:cubicBezTo>
                  <a:pt x="222" y="2459"/>
                  <a:pt x="181" y="2418"/>
                  <a:pt x="181" y="2367"/>
                </a:cubicBezTo>
                <a:cubicBezTo>
                  <a:pt x="181" y="2316"/>
                  <a:pt x="222" y="2275"/>
                  <a:pt x="273" y="2275"/>
                </a:cubicBezTo>
                <a:close/>
                <a:moveTo>
                  <a:pt x="1006" y="1306"/>
                </a:moveTo>
                <a:cubicBezTo>
                  <a:pt x="1057" y="1306"/>
                  <a:pt x="1098" y="1347"/>
                  <a:pt x="1098" y="1398"/>
                </a:cubicBezTo>
                <a:cubicBezTo>
                  <a:pt x="1098" y="1448"/>
                  <a:pt x="1057" y="1490"/>
                  <a:pt x="1006" y="1490"/>
                </a:cubicBezTo>
                <a:cubicBezTo>
                  <a:pt x="955" y="1490"/>
                  <a:pt x="914" y="1448"/>
                  <a:pt x="914" y="1398"/>
                </a:cubicBezTo>
                <a:cubicBezTo>
                  <a:pt x="914" y="1347"/>
                  <a:pt x="955" y="1306"/>
                  <a:pt x="1006" y="1306"/>
                </a:cubicBezTo>
                <a:close/>
                <a:moveTo>
                  <a:pt x="1098" y="1664"/>
                </a:moveTo>
                <a:cubicBezTo>
                  <a:pt x="1098" y="1902"/>
                  <a:pt x="1098" y="1902"/>
                  <a:pt x="1098" y="1902"/>
                </a:cubicBezTo>
                <a:cubicBezTo>
                  <a:pt x="1098" y="1953"/>
                  <a:pt x="1057" y="1994"/>
                  <a:pt x="1006" y="1994"/>
                </a:cubicBezTo>
                <a:cubicBezTo>
                  <a:pt x="955" y="1994"/>
                  <a:pt x="914" y="1953"/>
                  <a:pt x="914" y="1902"/>
                </a:cubicBezTo>
                <a:cubicBezTo>
                  <a:pt x="914" y="1902"/>
                  <a:pt x="914" y="1902"/>
                  <a:pt x="914" y="1902"/>
                </a:cubicBezTo>
                <a:cubicBezTo>
                  <a:pt x="914" y="1664"/>
                  <a:pt x="914" y="1664"/>
                  <a:pt x="914" y="1664"/>
                </a:cubicBezTo>
                <a:cubicBezTo>
                  <a:pt x="914" y="1664"/>
                  <a:pt x="914" y="1664"/>
                  <a:pt x="914" y="1664"/>
                </a:cubicBezTo>
                <a:cubicBezTo>
                  <a:pt x="914" y="1613"/>
                  <a:pt x="955" y="1572"/>
                  <a:pt x="1006" y="1572"/>
                </a:cubicBezTo>
                <a:cubicBezTo>
                  <a:pt x="1057" y="1572"/>
                  <a:pt x="1098" y="1613"/>
                  <a:pt x="1098" y="1664"/>
                </a:cubicBezTo>
                <a:close/>
                <a:moveTo>
                  <a:pt x="1351" y="966"/>
                </a:moveTo>
                <a:cubicBezTo>
                  <a:pt x="1402" y="966"/>
                  <a:pt x="1443" y="1007"/>
                  <a:pt x="1443" y="1058"/>
                </a:cubicBezTo>
                <a:cubicBezTo>
                  <a:pt x="1443" y="1109"/>
                  <a:pt x="1402" y="1150"/>
                  <a:pt x="1351" y="1150"/>
                </a:cubicBezTo>
                <a:cubicBezTo>
                  <a:pt x="1300" y="1150"/>
                  <a:pt x="1259" y="1109"/>
                  <a:pt x="1259" y="1058"/>
                </a:cubicBezTo>
                <a:cubicBezTo>
                  <a:pt x="1259" y="1007"/>
                  <a:pt x="1300" y="966"/>
                  <a:pt x="1351" y="966"/>
                </a:cubicBezTo>
                <a:close/>
                <a:moveTo>
                  <a:pt x="1811" y="1474"/>
                </a:moveTo>
                <a:cubicBezTo>
                  <a:pt x="1811" y="1712"/>
                  <a:pt x="1811" y="1712"/>
                  <a:pt x="1811" y="1712"/>
                </a:cubicBezTo>
                <a:cubicBezTo>
                  <a:pt x="1811" y="1763"/>
                  <a:pt x="1770" y="1805"/>
                  <a:pt x="1719" y="1805"/>
                </a:cubicBezTo>
                <a:cubicBezTo>
                  <a:pt x="1668" y="1805"/>
                  <a:pt x="1627" y="1763"/>
                  <a:pt x="1627" y="1712"/>
                </a:cubicBezTo>
                <a:cubicBezTo>
                  <a:pt x="1627" y="1712"/>
                  <a:pt x="1627" y="1712"/>
                  <a:pt x="1627" y="1712"/>
                </a:cubicBezTo>
                <a:cubicBezTo>
                  <a:pt x="1627" y="1474"/>
                  <a:pt x="1627" y="1474"/>
                  <a:pt x="1627" y="1474"/>
                </a:cubicBezTo>
                <a:cubicBezTo>
                  <a:pt x="1627" y="1474"/>
                  <a:pt x="1627" y="1474"/>
                  <a:pt x="1627" y="1474"/>
                </a:cubicBezTo>
                <a:cubicBezTo>
                  <a:pt x="1627" y="1423"/>
                  <a:pt x="1668" y="1382"/>
                  <a:pt x="1719" y="1382"/>
                </a:cubicBezTo>
                <a:cubicBezTo>
                  <a:pt x="1770" y="1382"/>
                  <a:pt x="1811" y="1423"/>
                  <a:pt x="1811" y="1474"/>
                </a:cubicBezTo>
                <a:close/>
                <a:moveTo>
                  <a:pt x="1719" y="1881"/>
                </a:moveTo>
                <a:cubicBezTo>
                  <a:pt x="1770" y="1881"/>
                  <a:pt x="1811" y="1922"/>
                  <a:pt x="1811" y="1973"/>
                </a:cubicBezTo>
                <a:cubicBezTo>
                  <a:pt x="1811" y="2024"/>
                  <a:pt x="1770" y="2065"/>
                  <a:pt x="1719" y="2065"/>
                </a:cubicBezTo>
                <a:cubicBezTo>
                  <a:pt x="1668" y="2065"/>
                  <a:pt x="1627" y="2024"/>
                  <a:pt x="1627" y="1973"/>
                </a:cubicBezTo>
                <a:cubicBezTo>
                  <a:pt x="1627" y="1922"/>
                  <a:pt x="1668" y="1881"/>
                  <a:pt x="1719" y="1881"/>
                </a:cubicBezTo>
                <a:close/>
                <a:moveTo>
                  <a:pt x="2441" y="1487"/>
                </a:moveTo>
                <a:cubicBezTo>
                  <a:pt x="2492" y="1487"/>
                  <a:pt x="2533" y="1528"/>
                  <a:pt x="2533" y="1579"/>
                </a:cubicBezTo>
                <a:cubicBezTo>
                  <a:pt x="2533" y="1630"/>
                  <a:pt x="2492" y="1671"/>
                  <a:pt x="2441" y="1671"/>
                </a:cubicBezTo>
                <a:cubicBezTo>
                  <a:pt x="2390" y="1671"/>
                  <a:pt x="2349" y="1630"/>
                  <a:pt x="2349" y="1579"/>
                </a:cubicBezTo>
                <a:cubicBezTo>
                  <a:pt x="2349" y="1528"/>
                  <a:pt x="2390" y="1487"/>
                  <a:pt x="2441" y="1487"/>
                </a:cubicBezTo>
                <a:close/>
                <a:moveTo>
                  <a:pt x="2887" y="1520"/>
                </a:moveTo>
                <a:cubicBezTo>
                  <a:pt x="2887" y="1759"/>
                  <a:pt x="2887" y="1759"/>
                  <a:pt x="2887" y="1759"/>
                </a:cubicBezTo>
                <a:cubicBezTo>
                  <a:pt x="2887" y="1809"/>
                  <a:pt x="2846" y="1851"/>
                  <a:pt x="2795" y="1851"/>
                </a:cubicBezTo>
                <a:cubicBezTo>
                  <a:pt x="2744" y="1851"/>
                  <a:pt x="2703" y="1809"/>
                  <a:pt x="2703" y="1758"/>
                </a:cubicBezTo>
                <a:cubicBezTo>
                  <a:pt x="2703" y="1758"/>
                  <a:pt x="2703" y="1758"/>
                  <a:pt x="2703" y="1758"/>
                </a:cubicBezTo>
                <a:cubicBezTo>
                  <a:pt x="2703" y="1520"/>
                  <a:pt x="2703" y="1520"/>
                  <a:pt x="2703" y="1520"/>
                </a:cubicBezTo>
                <a:cubicBezTo>
                  <a:pt x="2703" y="1520"/>
                  <a:pt x="2703" y="1520"/>
                  <a:pt x="2703" y="1520"/>
                </a:cubicBezTo>
                <a:cubicBezTo>
                  <a:pt x="2703" y="1469"/>
                  <a:pt x="2744" y="1428"/>
                  <a:pt x="2795" y="1428"/>
                </a:cubicBezTo>
                <a:cubicBezTo>
                  <a:pt x="2846" y="1428"/>
                  <a:pt x="2887" y="1469"/>
                  <a:pt x="2887" y="1520"/>
                </a:cubicBezTo>
                <a:close/>
                <a:moveTo>
                  <a:pt x="3534" y="2275"/>
                </a:moveTo>
                <a:cubicBezTo>
                  <a:pt x="3585" y="2275"/>
                  <a:pt x="3626" y="2316"/>
                  <a:pt x="3626" y="2367"/>
                </a:cubicBezTo>
                <a:cubicBezTo>
                  <a:pt x="3626" y="2418"/>
                  <a:pt x="3585" y="2459"/>
                  <a:pt x="3534" y="2459"/>
                </a:cubicBezTo>
                <a:cubicBezTo>
                  <a:pt x="3483" y="2459"/>
                  <a:pt x="3442" y="2418"/>
                  <a:pt x="3442" y="2367"/>
                </a:cubicBezTo>
                <a:cubicBezTo>
                  <a:pt x="3442" y="2316"/>
                  <a:pt x="3483" y="2275"/>
                  <a:pt x="3534" y="2275"/>
                </a:cubicBezTo>
                <a:close/>
                <a:moveTo>
                  <a:pt x="3620" y="1649"/>
                </a:moveTo>
                <a:cubicBezTo>
                  <a:pt x="3620" y="2072"/>
                  <a:pt x="3620" y="2072"/>
                  <a:pt x="3620" y="2072"/>
                </a:cubicBezTo>
                <a:cubicBezTo>
                  <a:pt x="3620" y="2072"/>
                  <a:pt x="3620" y="2072"/>
                  <a:pt x="3620" y="2072"/>
                </a:cubicBezTo>
                <a:cubicBezTo>
                  <a:pt x="3620" y="2123"/>
                  <a:pt x="3579" y="2165"/>
                  <a:pt x="3528" y="2165"/>
                </a:cubicBezTo>
                <a:cubicBezTo>
                  <a:pt x="3477" y="2165"/>
                  <a:pt x="3436" y="2123"/>
                  <a:pt x="3436" y="2072"/>
                </a:cubicBezTo>
                <a:cubicBezTo>
                  <a:pt x="3436" y="1649"/>
                  <a:pt x="3436" y="1649"/>
                  <a:pt x="3436" y="1649"/>
                </a:cubicBezTo>
                <a:cubicBezTo>
                  <a:pt x="3436" y="1598"/>
                  <a:pt x="3477" y="1557"/>
                  <a:pt x="3528" y="1557"/>
                </a:cubicBezTo>
                <a:cubicBezTo>
                  <a:pt x="3579" y="1557"/>
                  <a:pt x="3620" y="1598"/>
                  <a:pt x="3620" y="1649"/>
                </a:cubicBezTo>
                <a:cubicBezTo>
                  <a:pt x="3620" y="1649"/>
                  <a:pt x="3620" y="1649"/>
                  <a:pt x="3620" y="1649"/>
                </a:cubicBezTo>
                <a:close/>
                <a:moveTo>
                  <a:pt x="4359" y="1664"/>
                </a:moveTo>
                <a:cubicBezTo>
                  <a:pt x="4359" y="1902"/>
                  <a:pt x="4359" y="1902"/>
                  <a:pt x="4359" y="1902"/>
                </a:cubicBezTo>
                <a:cubicBezTo>
                  <a:pt x="4359" y="1953"/>
                  <a:pt x="4318" y="1994"/>
                  <a:pt x="4267" y="1994"/>
                </a:cubicBezTo>
                <a:cubicBezTo>
                  <a:pt x="4216" y="1994"/>
                  <a:pt x="4175" y="1953"/>
                  <a:pt x="4175" y="1902"/>
                </a:cubicBezTo>
                <a:cubicBezTo>
                  <a:pt x="4175" y="1902"/>
                  <a:pt x="4175" y="1902"/>
                  <a:pt x="4175" y="1902"/>
                </a:cubicBezTo>
                <a:cubicBezTo>
                  <a:pt x="4175" y="1664"/>
                  <a:pt x="4175" y="1664"/>
                  <a:pt x="4175" y="1664"/>
                </a:cubicBezTo>
                <a:cubicBezTo>
                  <a:pt x="4175" y="1664"/>
                  <a:pt x="4175" y="1664"/>
                  <a:pt x="4175" y="1664"/>
                </a:cubicBezTo>
                <a:cubicBezTo>
                  <a:pt x="4175" y="1613"/>
                  <a:pt x="4216" y="1572"/>
                  <a:pt x="4267" y="1572"/>
                </a:cubicBezTo>
                <a:cubicBezTo>
                  <a:pt x="4318" y="1572"/>
                  <a:pt x="4359" y="1613"/>
                  <a:pt x="4359" y="1664"/>
                </a:cubicBezTo>
                <a:close/>
                <a:moveTo>
                  <a:pt x="4267" y="1306"/>
                </a:moveTo>
                <a:cubicBezTo>
                  <a:pt x="4318" y="1306"/>
                  <a:pt x="4359" y="1347"/>
                  <a:pt x="4359" y="1398"/>
                </a:cubicBezTo>
                <a:cubicBezTo>
                  <a:pt x="4359" y="1448"/>
                  <a:pt x="4318" y="1490"/>
                  <a:pt x="4267" y="1490"/>
                </a:cubicBezTo>
                <a:cubicBezTo>
                  <a:pt x="4216" y="1490"/>
                  <a:pt x="4175" y="1448"/>
                  <a:pt x="4175" y="1398"/>
                </a:cubicBezTo>
                <a:cubicBezTo>
                  <a:pt x="4175" y="1347"/>
                  <a:pt x="4216" y="1306"/>
                  <a:pt x="4267" y="1306"/>
                </a:cubicBezTo>
                <a:close/>
                <a:moveTo>
                  <a:pt x="4612" y="966"/>
                </a:moveTo>
                <a:cubicBezTo>
                  <a:pt x="4663" y="966"/>
                  <a:pt x="4704" y="1007"/>
                  <a:pt x="4704" y="1058"/>
                </a:cubicBezTo>
                <a:cubicBezTo>
                  <a:pt x="4704" y="1109"/>
                  <a:pt x="4663" y="1150"/>
                  <a:pt x="4612" y="1150"/>
                </a:cubicBezTo>
                <a:cubicBezTo>
                  <a:pt x="4561" y="1150"/>
                  <a:pt x="4520" y="1109"/>
                  <a:pt x="4520" y="1058"/>
                </a:cubicBezTo>
                <a:cubicBezTo>
                  <a:pt x="4520" y="1007"/>
                  <a:pt x="4561" y="966"/>
                  <a:pt x="4612" y="966"/>
                </a:cubicBezTo>
                <a:close/>
              </a:path>
            </a:pathLst>
          </a:custGeom>
          <a:blipFill dpi="0" rotWithShape="1">
            <a:blip r:embed="rId3"/>
            <a:srcRect/>
            <a:stretch>
              <a:fillRect t="-65000" b="-37000"/>
            </a:stretch>
          </a:blipFill>
          <a:ln>
            <a:noFill/>
          </a:ln>
          <a:effectLst>
            <a:outerShdw blurRad="63500" dist="38100" algn="l" rotWithShape="0">
              <a:prstClr val="black">
                <a:alpha val="39000"/>
              </a:prstClr>
            </a:outerShdw>
          </a:effectLst>
        </p:spPr>
        <p:txBody>
          <a:bodyPr vert="horz" wrap="square" lIns="91440" tIns="45720" rIns="91440" bIns="45720" numCol="1" anchor="t" anchorCtr="0" compatLnSpc="1">
            <a:prstTxWarp prst="textNoShape">
              <a:avLst/>
            </a:prstTxWarp>
          </a:bodyPr>
          <a:lstStyle/>
          <a:p>
            <a:endParaRPr lang="pt-BR"/>
          </a:p>
        </p:txBody>
      </p:sp>
      <p:sp>
        <p:nvSpPr>
          <p:cNvPr id="6" name="Retângulo 5"/>
          <p:cNvSpPr/>
          <p:nvPr userDrawn="1"/>
        </p:nvSpPr>
        <p:spPr>
          <a:xfrm>
            <a:off x="0" y="6768251"/>
            <a:ext cx="9144000" cy="89749"/>
          </a:xfrm>
          <a:prstGeom prst="rect">
            <a:avLst/>
          </a:prstGeom>
          <a:solidFill>
            <a:srgbClr val="5FC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userDrawn="1"/>
        </p:nvSpPr>
        <p:spPr>
          <a:xfrm flipV="1">
            <a:off x="0" y="6722532"/>
            <a:ext cx="9144000" cy="45719"/>
          </a:xfrm>
          <a:prstGeom prst="rect">
            <a:avLst/>
          </a:prstGeom>
          <a:solidFill>
            <a:srgbClr val="1C8F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p:cNvSpPr txBox="1"/>
          <p:nvPr userDrawn="1"/>
        </p:nvSpPr>
        <p:spPr>
          <a:xfrm>
            <a:off x="3815799" y="3096256"/>
            <a:ext cx="1512402" cy="400110"/>
          </a:xfrm>
          <a:prstGeom prst="rect">
            <a:avLst/>
          </a:prstGeom>
          <a:noFill/>
        </p:spPr>
        <p:txBody>
          <a:bodyPr wrap="none" rtlCol="0">
            <a:spAutoFit/>
          </a:bodyPr>
          <a:lstStyle/>
          <a:p>
            <a:pPr algn="ctr"/>
            <a:r>
              <a:rPr lang="pt-BR" sz="2000" b="1">
                <a:solidFill>
                  <a:srgbClr val="00C7E0"/>
                </a:solidFill>
                <a:latin typeface="+mj-lt"/>
              </a:rPr>
              <a:t>IM</a:t>
            </a:r>
            <a:r>
              <a:rPr lang="pt-BR" sz="2000" b="1" baseline="0">
                <a:solidFill>
                  <a:srgbClr val="00C7E0"/>
                </a:solidFill>
                <a:latin typeface="+mj-lt"/>
              </a:rPr>
              <a:t> </a:t>
            </a:r>
            <a:r>
              <a:rPr lang="pt-BR" sz="2000" b="1">
                <a:solidFill>
                  <a:srgbClr val="00C7E0"/>
                </a:solidFill>
                <a:latin typeface="+mj-lt"/>
              </a:rPr>
              <a:t>– </a:t>
            </a:r>
            <a:r>
              <a:rPr lang="pt-BR" sz="2000" b="1" err="1">
                <a:solidFill>
                  <a:srgbClr val="00C7E0"/>
                </a:solidFill>
                <a:latin typeface="+mj-lt"/>
              </a:rPr>
              <a:t>Imagen</a:t>
            </a:r>
            <a:endParaRPr lang="pt-BR" sz="2000" b="1">
              <a:solidFill>
                <a:srgbClr val="00C7E0"/>
              </a:solidFill>
              <a:latin typeface="+mj-lt"/>
            </a:endParaRPr>
          </a:p>
        </p:txBody>
      </p:sp>
    </p:spTree>
    <p:extLst>
      <p:ext uri="{BB962C8B-B14F-4D97-AF65-F5344CB8AC3E}">
        <p14:creationId xmlns:p14="http://schemas.microsoft.com/office/powerpoint/2010/main" val="27624058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ransição_Perg.Comp. - IM ">
    <p:bg>
      <p:bgPr>
        <a:pattFill prst="narVert">
          <a:fgClr>
            <a:srgbClr val="E8EBF0"/>
          </a:fgClr>
          <a:bgClr>
            <a:schemeClr val="bg1"/>
          </a:bgClr>
        </a:pattFill>
        <a:effectLst/>
      </p:bgPr>
    </p:bg>
    <p:spTree>
      <p:nvGrpSpPr>
        <p:cNvPr id="1" name=""/>
        <p:cNvGrpSpPr/>
        <p:nvPr/>
      </p:nvGrpSpPr>
      <p:grpSpPr>
        <a:xfrm>
          <a:off x="0" y="0"/>
          <a:ext cx="0" cy="0"/>
          <a:chOff x="0" y="0"/>
          <a:chExt cx="0" cy="0"/>
        </a:xfrm>
      </p:grpSpPr>
      <p:pic>
        <p:nvPicPr>
          <p:cNvPr id="4" name="Imagem 3"/>
          <p:cNvPicPr>
            <a:picLocks noChangeAspect="1"/>
          </p:cNvPicPr>
          <p:nvPr userDrawn="1"/>
        </p:nvPicPr>
        <p:blipFill>
          <a:blip r:embed="rId2"/>
          <a:stretch>
            <a:fillRect/>
          </a:stretch>
        </p:blipFill>
        <p:spPr>
          <a:xfrm>
            <a:off x="2568768" y="629977"/>
            <a:ext cx="4003288" cy="3185279"/>
          </a:xfrm>
          <a:prstGeom prst="rect">
            <a:avLst/>
          </a:prstGeom>
        </p:spPr>
      </p:pic>
      <p:sp>
        <p:nvSpPr>
          <p:cNvPr id="10" name="Freeform 5"/>
          <p:cNvSpPr>
            <a:spLocks noEditPoints="1"/>
          </p:cNvSpPr>
          <p:nvPr userDrawn="1"/>
        </p:nvSpPr>
        <p:spPr bwMode="auto">
          <a:xfrm>
            <a:off x="-1588" y="3960000"/>
            <a:ext cx="9144000" cy="2835275"/>
          </a:xfrm>
          <a:custGeom>
            <a:avLst/>
            <a:gdLst>
              <a:gd name="T0" fmla="*/ 2358 w 9603"/>
              <a:gd name="T1" fmla="*/ 542 h 2976"/>
              <a:gd name="T2" fmla="*/ 7067 w 9603"/>
              <a:gd name="T3" fmla="*/ 542 h 2976"/>
              <a:gd name="T4" fmla="*/ 6883 w 9603"/>
              <a:gd name="T5" fmla="*/ 293 h 2976"/>
              <a:gd name="T6" fmla="*/ 7700 w 9603"/>
              <a:gd name="T7" fmla="*/ 999 h 2976"/>
              <a:gd name="T8" fmla="*/ 8424 w 9603"/>
              <a:gd name="T9" fmla="*/ 1103 h 2976"/>
              <a:gd name="T10" fmla="*/ 6700 w 9603"/>
              <a:gd name="T11" fmla="*/ 775 h 2976"/>
              <a:gd name="T12" fmla="*/ 5869 w 9603"/>
              <a:gd name="T13" fmla="*/ 382 h 2976"/>
              <a:gd name="T14" fmla="*/ 6695 w 9603"/>
              <a:gd name="T15" fmla="*/ 92 h 2976"/>
              <a:gd name="T16" fmla="*/ 5061 w 9603"/>
              <a:gd name="T17" fmla="*/ 772 h 2976"/>
              <a:gd name="T18" fmla="*/ 6613 w 9603"/>
              <a:gd name="T19" fmla="*/ 974 h 2976"/>
              <a:gd name="T20" fmla="*/ 6159 w 9603"/>
              <a:gd name="T21" fmla="*/ 790 h 2976"/>
              <a:gd name="T22" fmla="*/ 5613 w 9603"/>
              <a:gd name="T23" fmla="*/ 1133 h 2976"/>
              <a:gd name="T24" fmla="*/ 5254 w 9603"/>
              <a:gd name="T25" fmla="*/ 1285 h 2976"/>
              <a:gd name="T26" fmla="*/ 4710 w 9603"/>
              <a:gd name="T27" fmla="*/ 711 h 2976"/>
              <a:gd name="T28" fmla="*/ 4256 w 9603"/>
              <a:gd name="T29" fmla="*/ 1216 h 2976"/>
              <a:gd name="T30" fmla="*/ 3806 w 9603"/>
              <a:gd name="T31" fmla="*/ 1285 h 2976"/>
              <a:gd name="T32" fmla="*/ 3349 w 9603"/>
              <a:gd name="T33" fmla="*/ 710 h 2976"/>
              <a:gd name="T34" fmla="*/ 2896 w 9603"/>
              <a:gd name="T35" fmla="*/ 1268 h 2976"/>
              <a:gd name="T36" fmla="*/ 2350 w 9603"/>
              <a:gd name="T37" fmla="*/ 1333 h 2976"/>
              <a:gd name="T38" fmla="*/ 1995 w 9603"/>
              <a:gd name="T39" fmla="*/ 1066 h 2976"/>
              <a:gd name="T40" fmla="*/ 1449 w 9603"/>
              <a:gd name="T41" fmla="*/ 711 h 2976"/>
              <a:gd name="T42" fmla="*/ 995 w 9603"/>
              <a:gd name="T43" fmla="*/ 1216 h 2976"/>
              <a:gd name="T44" fmla="*/ 545 w 9603"/>
              <a:gd name="T45" fmla="*/ 1285 h 2976"/>
              <a:gd name="T46" fmla="*/ 87 w 9603"/>
              <a:gd name="T47" fmla="*/ 710 h 2976"/>
              <a:gd name="T48" fmla="*/ 9329 w 9603"/>
              <a:gd name="T49" fmla="*/ 872 h 2976"/>
              <a:gd name="T50" fmla="*/ 8874 w 9603"/>
              <a:gd name="T51" fmla="*/ 1069 h 2976"/>
              <a:gd name="T52" fmla="*/ 8424 w 9603"/>
              <a:gd name="T53" fmla="*/ 1193 h 2976"/>
              <a:gd name="T54" fmla="*/ 7966 w 9603"/>
              <a:gd name="T55" fmla="*/ 1638 h 2976"/>
              <a:gd name="T56" fmla="*/ 7423 w 9603"/>
              <a:gd name="T57" fmla="*/ 1268 h 2976"/>
              <a:gd name="T58" fmla="*/ 7059 w 9603"/>
              <a:gd name="T59" fmla="*/ 1202 h 2976"/>
              <a:gd name="T60" fmla="*/ 4894 w 9603"/>
              <a:gd name="T61" fmla="*/ 1608 h 2976"/>
              <a:gd name="T62" fmla="*/ 4982 w 9603"/>
              <a:gd name="T63" fmla="*/ 2275 h 2976"/>
              <a:gd name="T64" fmla="*/ 5623 w 9603"/>
              <a:gd name="T65" fmla="*/ 1902 h 2976"/>
              <a:gd name="T66" fmla="*/ 5968 w 9603"/>
              <a:gd name="T67" fmla="*/ 1058 h 2976"/>
              <a:gd name="T68" fmla="*/ 6429 w 9603"/>
              <a:gd name="T69" fmla="*/ 1382 h 2976"/>
              <a:gd name="T70" fmla="*/ 7150 w 9603"/>
              <a:gd name="T71" fmla="*/ 1671 h 2976"/>
              <a:gd name="T72" fmla="*/ 7412 w 9603"/>
              <a:gd name="T73" fmla="*/ 1520 h 2976"/>
              <a:gd name="T74" fmla="*/ 8329 w 9603"/>
              <a:gd name="T75" fmla="*/ 2072 h 2976"/>
              <a:gd name="T76" fmla="*/ 9069 w 9603"/>
              <a:gd name="T77" fmla="*/ 1902 h 2976"/>
              <a:gd name="T78" fmla="*/ 9069 w 9603"/>
              <a:gd name="T79" fmla="*/ 1398 h 2976"/>
              <a:gd name="T80" fmla="*/ 4431 w 9603"/>
              <a:gd name="T81" fmla="*/ 198 h 2976"/>
              <a:gd name="T82" fmla="*/ 2266 w 9603"/>
              <a:gd name="T83" fmla="*/ 201 h 2976"/>
              <a:gd name="T84" fmla="*/ 2898 w 9603"/>
              <a:gd name="T85" fmla="*/ 907 h 2976"/>
              <a:gd name="T86" fmla="*/ 3623 w 9603"/>
              <a:gd name="T87" fmla="*/ 1011 h 2976"/>
              <a:gd name="T88" fmla="*/ 1899 w 9603"/>
              <a:gd name="T89" fmla="*/ 868 h 2976"/>
              <a:gd name="T90" fmla="*/ 1068 w 9603"/>
              <a:gd name="T91" fmla="*/ 290 h 2976"/>
              <a:gd name="T92" fmla="*/ 1893 w 9603"/>
              <a:gd name="T93" fmla="*/ 184 h 2976"/>
              <a:gd name="T94" fmla="*/ 352 w 9603"/>
              <a:gd name="T95" fmla="*/ 772 h 2976"/>
              <a:gd name="T96" fmla="*/ 267 w 9603"/>
              <a:gd name="T97" fmla="*/ 1557 h 2976"/>
              <a:gd name="T98" fmla="*/ 1098 w 9603"/>
              <a:gd name="T99" fmla="*/ 1398 h 2976"/>
              <a:gd name="T100" fmla="*/ 914 w 9603"/>
              <a:gd name="T101" fmla="*/ 1664 h 2976"/>
              <a:gd name="T102" fmla="*/ 1811 w 9603"/>
              <a:gd name="T103" fmla="*/ 1474 h 2976"/>
              <a:gd name="T104" fmla="*/ 1719 w 9603"/>
              <a:gd name="T105" fmla="*/ 1881 h 2976"/>
              <a:gd name="T106" fmla="*/ 2441 w 9603"/>
              <a:gd name="T107" fmla="*/ 1487 h 2976"/>
              <a:gd name="T108" fmla="*/ 2887 w 9603"/>
              <a:gd name="T109" fmla="*/ 1520 h 2976"/>
              <a:gd name="T110" fmla="*/ 3528 w 9603"/>
              <a:gd name="T111" fmla="*/ 2165 h 2976"/>
              <a:gd name="T112" fmla="*/ 4175 w 9603"/>
              <a:gd name="T113" fmla="*/ 1902 h 2976"/>
              <a:gd name="T114" fmla="*/ 4175 w 9603"/>
              <a:gd name="T115" fmla="*/ 1398 h 2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603" h="2976">
                <a:moveTo>
                  <a:pt x="2358" y="542"/>
                </a:moveTo>
                <a:cubicBezTo>
                  <a:pt x="2358" y="965"/>
                  <a:pt x="2358" y="965"/>
                  <a:pt x="2358" y="965"/>
                </a:cubicBezTo>
                <a:cubicBezTo>
                  <a:pt x="2358" y="965"/>
                  <a:pt x="2358" y="965"/>
                  <a:pt x="2358" y="965"/>
                </a:cubicBezTo>
                <a:cubicBezTo>
                  <a:pt x="2358" y="1016"/>
                  <a:pt x="2316" y="1057"/>
                  <a:pt x="2266" y="1057"/>
                </a:cubicBezTo>
                <a:cubicBezTo>
                  <a:pt x="2215" y="1057"/>
                  <a:pt x="2174" y="1016"/>
                  <a:pt x="2174" y="965"/>
                </a:cubicBezTo>
                <a:cubicBezTo>
                  <a:pt x="2174" y="542"/>
                  <a:pt x="2174" y="542"/>
                  <a:pt x="2174" y="542"/>
                </a:cubicBezTo>
                <a:cubicBezTo>
                  <a:pt x="2174" y="491"/>
                  <a:pt x="2215" y="449"/>
                  <a:pt x="2266" y="449"/>
                </a:cubicBezTo>
                <a:cubicBezTo>
                  <a:pt x="2316" y="449"/>
                  <a:pt x="2358" y="491"/>
                  <a:pt x="2358" y="542"/>
                </a:cubicBezTo>
                <a:cubicBezTo>
                  <a:pt x="2358" y="542"/>
                  <a:pt x="2358" y="542"/>
                  <a:pt x="2358" y="542"/>
                </a:cubicBezTo>
                <a:close/>
                <a:moveTo>
                  <a:pt x="7067" y="542"/>
                </a:moveTo>
                <a:cubicBezTo>
                  <a:pt x="7067" y="965"/>
                  <a:pt x="7067" y="965"/>
                  <a:pt x="7067" y="965"/>
                </a:cubicBezTo>
                <a:cubicBezTo>
                  <a:pt x="7067" y="965"/>
                  <a:pt x="7067" y="965"/>
                  <a:pt x="7067" y="965"/>
                </a:cubicBezTo>
                <a:cubicBezTo>
                  <a:pt x="7067" y="1016"/>
                  <a:pt x="7026" y="1057"/>
                  <a:pt x="6975" y="1057"/>
                </a:cubicBezTo>
                <a:cubicBezTo>
                  <a:pt x="6924" y="1057"/>
                  <a:pt x="6883" y="1016"/>
                  <a:pt x="6883" y="965"/>
                </a:cubicBezTo>
                <a:cubicBezTo>
                  <a:pt x="6883" y="542"/>
                  <a:pt x="6883" y="542"/>
                  <a:pt x="6883" y="542"/>
                </a:cubicBezTo>
                <a:cubicBezTo>
                  <a:pt x="6883" y="491"/>
                  <a:pt x="6924" y="449"/>
                  <a:pt x="6975" y="449"/>
                </a:cubicBezTo>
                <a:cubicBezTo>
                  <a:pt x="7026" y="449"/>
                  <a:pt x="7067" y="491"/>
                  <a:pt x="7067" y="542"/>
                </a:cubicBezTo>
                <a:cubicBezTo>
                  <a:pt x="7067" y="542"/>
                  <a:pt x="7067" y="542"/>
                  <a:pt x="7067" y="542"/>
                </a:cubicBezTo>
                <a:close/>
                <a:moveTo>
                  <a:pt x="9140" y="198"/>
                </a:moveTo>
                <a:cubicBezTo>
                  <a:pt x="9191" y="198"/>
                  <a:pt x="9232" y="240"/>
                  <a:pt x="9232" y="290"/>
                </a:cubicBezTo>
                <a:cubicBezTo>
                  <a:pt x="9232" y="341"/>
                  <a:pt x="9191" y="382"/>
                  <a:pt x="9140" y="382"/>
                </a:cubicBezTo>
                <a:cubicBezTo>
                  <a:pt x="9090" y="382"/>
                  <a:pt x="9048" y="341"/>
                  <a:pt x="9048" y="290"/>
                </a:cubicBezTo>
                <a:cubicBezTo>
                  <a:pt x="9048" y="240"/>
                  <a:pt x="9090" y="198"/>
                  <a:pt x="9140" y="198"/>
                </a:cubicBezTo>
                <a:close/>
                <a:moveTo>
                  <a:pt x="6975" y="201"/>
                </a:moveTo>
                <a:cubicBezTo>
                  <a:pt x="7026" y="201"/>
                  <a:pt x="7067" y="242"/>
                  <a:pt x="7067" y="293"/>
                </a:cubicBezTo>
                <a:cubicBezTo>
                  <a:pt x="7067" y="344"/>
                  <a:pt x="7026" y="385"/>
                  <a:pt x="6975" y="385"/>
                </a:cubicBezTo>
                <a:cubicBezTo>
                  <a:pt x="6924" y="385"/>
                  <a:pt x="6883" y="344"/>
                  <a:pt x="6883" y="293"/>
                </a:cubicBezTo>
                <a:cubicBezTo>
                  <a:pt x="6883" y="242"/>
                  <a:pt x="6924" y="201"/>
                  <a:pt x="6975" y="201"/>
                </a:cubicBezTo>
                <a:close/>
                <a:moveTo>
                  <a:pt x="8424" y="431"/>
                </a:moveTo>
                <a:cubicBezTo>
                  <a:pt x="8475" y="431"/>
                  <a:pt x="8516" y="473"/>
                  <a:pt x="8516" y="523"/>
                </a:cubicBezTo>
                <a:cubicBezTo>
                  <a:pt x="8516" y="574"/>
                  <a:pt x="8475" y="615"/>
                  <a:pt x="8424" y="615"/>
                </a:cubicBezTo>
                <a:cubicBezTo>
                  <a:pt x="8374" y="615"/>
                  <a:pt x="8332" y="574"/>
                  <a:pt x="8332" y="523"/>
                </a:cubicBezTo>
                <a:cubicBezTo>
                  <a:pt x="8332" y="473"/>
                  <a:pt x="8374" y="431"/>
                  <a:pt x="8424" y="431"/>
                </a:cubicBezTo>
                <a:close/>
                <a:moveTo>
                  <a:pt x="7792" y="669"/>
                </a:moveTo>
                <a:cubicBezTo>
                  <a:pt x="7792" y="907"/>
                  <a:pt x="7792" y="907"/>
                  <a:pt x="7792" y="907"/>
                </a:cubicBezTo>
                <a:cubicBezTo>
                  <a:pt x="7792" y="958"/>
                  <a:pt x="7750" y="999"/>
                  <a:pt x="7700" y="999"/>
                </a:cubicBezTo>
                <a:cubicBezTo>
                  <a:pt x="7649" y="999"/>
                  <a:pt x="7608" y="958"/>
                  <a:pt x="7608" y="907"/>
                </a:cubicBezTo>
                <a:cubicBezTo>
                  <a:pt x="7608" y="907"/>
                  <a:pt x="7608" y="907"/>
                  <a:pt x="7608" y="907"/>
                </a:cubicBezTo>
                <a:cubicBezTo>
                  <a:pt x="7608" y="669"/>
                  <a:pt x="7608" y="669"/>
                  <a:pt x="7608" y="669"/>
                </a:cubicBezTo>
                <a:cubicBezTo>
                  <a:pt x="7608" y="669"/>
                  <a:pt x="7608" y="669"/>
                  <a:pt x="7608" y="669"/>
                </a:cubicBezTo>
                <a:cubicBezTo>
                  <a:pt x="7608" y="618"/>
                  <a:pt x="7649" y="577"/>
                  <a:pt x="7700" y="577"/>
                </a:cubicBezTo>
                <a:cubicBezTo>
                  <a:pt x="7750" y="577"/>
                  <a:pt x="7792" y="618"/>
                  <a:pt x="7792" y="669"/>
                </a:cubicBezTo>
                <a:close/>
                <a:moveTo>
                  <a:pt x="8516" y="772"/>
                </a:moveTo>
                <a:cubicBezTo>
                  <a:pt x="8516" y="1011"/>
                  <a:pt x="8516" y="1011"/>
                  <a:pt x="8516" y="1011"/>
                </a:cubicBezTo>
                <a:cubicBezTo>
                  <a:pt x="8516" y="1062"/>
                  <a:pt x="8475" y="1103"/>
                  <a:pt x="8424" y="1103"/>
                </a:cubicBezTo>
                <a:cubicBezTo>
                  <a:pt x="8374" y="1103"/>
                  <a:pt x="8332" y="1062"/>
                  <a:pt x="8332" y="1011"/>
                </a:cubicBezTo>
                <a:cubicBezTo>
                  <a:pt x="8332" y="1011"/>
                  <a:pt x="8332" y="1011"/>
                  <a:pt x="8332" y="1011"/>
                </a:cubicBezTo>
                <a:cubicBezTo>
                  <a:pt x="8332" y="772"/>
                  <a:pt x="8332" y="772"/>
                  <a:pt x="8332" y="772"/>
                </a:cubicBezTo>
                <a:cubicBezTo>
                  <a:pt x="8332" y="772"/>
                  <a:pt x="8332" y="772"/>
                  <a:pt x="8332" y="772"/>
                </a:cubicBezTo>
                <a:cubicBezTo>
                  <a:pt x="8332" y="721"/>
                  <a:pt x="8374" y="680"/>
                  <a:pt x="8424" y="680"/>
                </a:cubicBezTo>
                <a:cubicBezTo>
                  <a:pt x="8475" y="680"/>
                  <a:pt x="8516" y="721"/>
                  <a:pt x="8516" y="772"/>
                </a:cubicBezTo>
                <a:close/>
                <a:moveTo>
                  <a:pt x="6700" y="352"/>
                </a:moveTo>
                <a:cubicBezTo>
                  <a:pt x="6700" y="775"/>
                  <a:pt x="6700" y="775"/>
                  <a:pt x="6700" y="775"/>
                </a:cubicBezTo>
                <a:cubicBezTo>
                  <a:pt x="6700" y="775"/>
                  <a:pt x="6700" y="775"/>
                  <a:pt x="6700" y="775"/>
                </a:cubicBezTo>
                <a:cubicBezTo>
                  <a:pt x="6700" y="826"/>
                  <a:pt x="6659" y="868"/>
                  <a:pt x="6608" y="868"/>
                </a:cubicBezTo>
                <a:cubicBezTo>
                  <a:pt x="6558" y="868"/>
                  <a:pt x="6516" y="826"/>
                  <a:pt x="6516" y="775"/>
                </a:cubicBezTo>
                <a:cubicBezTo>
                  <a:pt x="6516" y="352"/>
                  <a:pt x="6516" y="352"/>
                  <a:pt x="6516" y="352"/>
                </a:cubicBezTo>
                <a:cubicBezTo>
                  <a:pt x="6516" y="301"/>
                  <a:pt x="6558" y="260"/>
                  <a:pt x="6608" y="260"/>
                </a:cubicBezTo>
                <a:cubicBezTo>
                  <a:pt x="6659" y="260"/>
                  <a:pt x="6700" y="301"/>
                  <a:pt x="6700" y="352"/>
                </a:cubicBezTo>
                <a:cubicBezTo>
                  <a:pt x="6700" y="352"/>
                  <a:pt x="6700" y="352"/>
                  <a:pt x="6700" y="352"/>
                </a:cubicBezTo>
                <a:close/>
                <a:moveTo>
                  <a:pt x="5869" y="198"/>
                </a:moveTo>
                <a:cubicBezTo>
                  <a:pt x="5920" y="198"/>
                  <a:pt x="5961" y="240"/>
                  <a:pt x="5961" y="290"/>
                </a:cubicBezTo>
                <a:cubicBezTo>
                  <a:pt x="5961" y="341"/>
                  <a:pt x="5920" y="382"/>
                  <a:pt x="5869" y="382"/>
                </a:cubicBezTo>
                <a:cubicBezTo>
                  <a:pt x="5819" y="382"/>
                  <a:pt x="5777" y="341"/>
                  <a:pt x="5777" y="290"/>
                </a:cubicBezTo>
                <a:cubicBezTo>
                  <a:pt x="5777" y="240"/>
                  <a:pt x="5819" y="198"/>
                  <a:pt x="5869" y="198"/>
                </a:cubicBezTo>
                <a:close/>
                <a:moveTo>
                  <a:pt x="5153" y="431"/>
                </a:moveTo>
                <a:cubicBezTo>
                  <a:pt x="5204" y="431"/>
                  <a:pt x="5245" y="473"/>
                  <a:pt x="5245" y="523"/>
                </a:cubicBezTo>
                <a:cubicBezTo>
                  <a:pt x="5245" y="574"/>
                  <a:pt x="5204" y="615"/>
                  <a:pt x="5153" y="615"/>
                </a:cubicBezTo>
                <a:cubicBezTo>
                  <a:pt x="5102" y="615"/>
                  <a:pt x="5061" y="574"/>
                  <a:pt x="5061" y="523"/>
                </a:cubicBezTo>
                <a:cubicBezTo>
                  <a:pt x="5061" y="473"/>
                  <a:pt x="5102" y="431"/>
                  <a:pt x="5153" y="431"/>
                </a:cubicBezTo>
                <a:close/>
                <a:moveTo>
                  <a:pt x="6603" y="0"/>
                </a:moveTo>
                <a:cubicBezTo>
                  <a:pt x="6653" y="0"/>
                  <a:pt x="6695" y="41"/>
                  <a:pt x="6695" y="92"/>
                </a:cubicBezTo>
                <a:cubicBezTo>
                  <a:pt x="6695" y="143"/>
                  <a:pt x="6653" y="184"/>
                  <a:pt x="6603" y="184"/>
                </a:cubicBezTo>
                <a:cubicBezTo>
                  <a:pt x="6552" y="184"/>
                  <a:pt x="6511" y="143"/>
                  <a:pt x="6511" y="92"/>
                </a:cubicBezTo>
                <a:cubicBezTo>
                  <a:pt x="6511" y="41"/>
                  <a:pt x="6552" y="0"/>
                  <a:pt x="6603" y="0"/>
                </a:cubicBezTo>
                <a:close/>
                <a:moveTo>
                  <a:pt x="5245" y="772"/>
                </a:moveTo>
                <a:cubicBezTo>
                  <a:pt x="5245" y="1011"/>
                  <a:pt x="5245" y="1011"/>
                  <a:pt x="5245" y="1011"/>
                </a:cubicBezTo>
                <a:cubicBezTo>
                  <a:pt x="5245" y="1062"/>
                  <a:pt x="5204" y="1103"/>
                  <a:pt x="5153" y="1103"/>
                </a:cubicBezTo>
                <a:cubicBezTo>
                  <a:pt x="5102" y="1103"/>
                  <a:pt x="5061" y="1062"/>
                  <a:pt x="5061" y="1011"/>
                </a:cubicBezTo>
                <a:cubicBezTo>
                  <a:pt x="5061" y="1011"/>
                  <a:pt x="5061" y="1011"/>
                  <a:pt x="5061" y="1011"/>
                </a:cubicBezTo>
                <a:cubicBezTo>
                  <a:pt x="5061" y="772"/>
                  <a:pt x="5061" y="772"/>
                  <a:pt x="5061" y="772"/>
                </a:cubicBezTo>
                <a:cubicBezTo>
                  <a:pt x="5061" y="772"/>
                  <a:pt x="5061" y="772"/>
                  <a:pt x="5061" y="772"/>
                </a:cubicBezTo>
                <a:cubicBezTo>
                  <a:pt x="5061" y="721"/>
                  <a:pt x="5102" y="680"/>
                  <a:pt x="5153" y="680"/>
                </a:cubicBezTo>
                <a:cubicBezTo>
                  <a:pt x="5204" y="680"/>
                  <a:pt x="5245" y="721"/>
                  <a:pt x="5245" y="772"/>
                </a:cubicBezTo>
                <a:close/>
                <a:moveTo>
                  <a:pt x="6876" y="1392"/>
                </a:moveTo>
                <a:cubicBezTo>
                  <a:pt x="6863" y="1426"/>
                  <a:pt x="6829" y="1450"/>
                  <a:pt x="6791" y="1450"/>
                </a:cubicBezTo>
                <a:cubicBezTo>
                  <a:pt x="6751" y="1450"/>
                  <a:pt x="6717" y="1425"/>
                  <a:pt x="6705" y="1389"/>
                </a:cubicBezTo>
                <a:cubicBezTo>
                  <a:pt x="6705" y="1066"/>
                  <a:pt x="6705" y="1066"/>
                  <a:pt x="6705" y="1066"/>
                </a:cubicBezTo>
                <a:cubicBezTo>
                  <a:pt x="6705" y="1066"/>
                  <a:pt x="6705" y="1066"/>
                  <a:pt x="6705" y="1066"/>
                </a:cubicBezTo>
                <a:cubicBezTo>
                  <a:pt x="6705" y="1015"/>
                  <a:pt x="6664" y="974"/>
                  <a:pt x="6613" y="974"/>
                </a:cubicBezTo>
                <a:cubicBezTo>
                  <a:pt x="6562" y="974"/>
                  <a:pt x="6521" y="1015"/>
                  <a:pt x="6521" y="1066"/>
                </a:cubicBezTo>
                <a:cubicBezTo>
                  <a:pt x="6521" y="1211"/>
                  <a:pt x="6521" y="1211"/>
                  <a:pt x="6521" y="1211"/>
                </a:cubicBezTo>
                <a:cubicBezTo>
                  <a:pt x="6516" y="1257"/>
                  <a:pt x="6477" y="1292"/>
                  <a:pt x="6430" y="1292"/>
                </a:cubicBezTo>
                <a:cubicBezTo>
                  <a:pt x="6388" y="1292"/>
                  <a:pt x="6353" y="1264"/>
                  <a:pt x="6342" y="1225"/>
                </a:cubicBezTo>
                <a:cubicBezTo>
                  <a:pt x="6342" y="711"/>
                  <a:pt x="6342" y="711"/>
                  <a:pt x="6342" y="711"/>
                </a:cubicBezTo>
                <a:cubicBezTo>
                  <a:pt x="6342" y="711"/>
                  <a:pt x="6342" y="711"/>
                  <a:pt x="6342" y="711"/>
                </a:cubicBezTo>
                <a:cubicBezTo>
                  <a:pt x="6342" y="661"/>
                  <a:pt x="6301" y="619"/>
                  <a:pt x="6250" y="619"/>
                </a:cubicBezTo>
                <a:cubicBezTo>
                  <a:pt x="6200" y="619"/>
                  <a:pt x="6159" y="661"/>
                  <a:pt x="6159" y="711"/>
                </a:cubicBezTo>
                <a:cubicBezTo>
                  <a:pt x="6159" y="790"/>
                  <a:pt x="6159" y="790"/>
                  <a:pt x="6159" y="790"/>
                </a:cubicBezTo>
                <a:cubicBezTo>
                  <a:pt x="6154" y="836"/>
                  <a:pt x="6115" y="872"/>
                  <a:pt x="6068" y="872"/>
                </a:cubicBezTo>
                <a:cubicBezTo>
                  <a:pt x="6026" y="872"/>
                  <a:pt x="5990" y="843"/>
                  <a:pt x="5979" y="805"/>
                </a:cubicBezTo>
                <a:cubicBezTo>
                  <a:pt x="5979" y="547"/>
                  <a:pt x="5979" y="547"/>
                  <a:pt x="5979" y="547"/>
                </a:cubicBezTo>
                <a:cubicBezTo>
                  <a:pt x="5979" y="547"/>
                  <a:pt x="5979" y="547"/>
                  <a:pt x="5979" y="547"/>
                </a:cubicBezTo>
                <a:cubicBezTo>
                  <a:pt x="5979" y="496"/>
                  <a:pt x="5938" y="455"/>
                  <a:pt x="5888" y="455"/>
                </a:cubicBezTo>
                <a:cubicBezTo>
                  <a:pt x="5837" y="455"/>
                  <a:pt x="5796" y="496"/>
                  <a:pt x="5796" y="547"/>
                </a:cubicBezTo>
                <a:cubicBezTo>
                  <a:pt x="5796" y="1130"/>
                  <a:pt x="5796" y="1130"/>
                  <a:pt x="5796" y="1130"/>
                </a:cubicBezTo>
                <a:cubicBezTo>
                  <a:pt x="5793" y="1178"/>
                  <a:pt x="5753" y="1216"/>
                  <a:pt x="5704" y="1216"/>
                </a:cubicBezTo>
                <a:cubicBezTo>
                  <a:pt x="5657" y="1216"/>
                  <a:pt x="5617" y="1180"/>
                  <a:pt x="5613" y="1133"/>
                </a:cubicBezTo>
                <a:cubicBezTo>
                  <a:pt x="5613" y="1069"/>
                  <a:pt x="5613" y="1069"/>
                  <a:pt x="5613" y="1069"/>
                </a:cubicBezTo>
                <a:cubicBezTo>
                  <a:pt x="5613" y="1069"/>
                  <a:pt x="5613" y="1069"/>
                  <a:pt x="5613" y="1069"/>
                </a:cubicBezTo>
                <a:cubicBezTo>
                  <a:pt x="5613" y="1018"/>
                  <a:pt x="5572" y="977"/>
                  <a:pt x="5522" y="977"/>
                </a:cubicBezTo>
                <a:cubicBezTo>
                  <a:pt x="5471" y="977"/>
                  <a:pt x="5430" y="1018"/>
                  <a:pt x="5430" y="1069"/>
                </a:cubicBezTo>
                <a:cubicBezTo>
                  <a:pt x="5430" y="1401"/>
                  <a:pt x="5430" y="1401"/>
                  <a:pt x="5430" y="1401"/>
                </a:cubicBezTo>
                <a:cubicBezTo>
                  <a:pt x="5419" y="1440"/>
                  <a:pt x="5384" y="1468"/>
                  <a:pt x="5341" y="1468"/>
                </a:cubicBezTo>
                <a:cubicBezTo>
                  <a:pt x="5300" y="1468"/>
                  <a:pt x="5266" y="1441"/>
                  <a:pt x="5254" y="1404"/>
                </a:cubicBezTo>
                <a:cubicBezTo>
                  <a:pt x="5254" y="1285"/>
                  <a:pt x="5254" y="1285"/>
                  <a:pt x="5254" y="1285"/>
                </a:cubicBezTo>
                <a:cubicBezTo>
                  <a:pt x="5254" y="1285"/>
                  <a:pt x="5254" y="1285"/>
                  <a:pt x="5254" y="1285"/>
                </a:cubicBezTo>
                <a:cubicBezTo>
                  <a:pt x="5254" y="1234"/>
                  <a:pt x="5213" y="1193"/>
                  <a:pt x="5162" y="1193"/>
                </a:cubicBezTo>
                <a:cubicBezTo>
                  <a:pt x="5112" y="1193"/>
                  <a:pt x="5071" y="1234"/>
                  <a:pt x="5071" y="1285"/>
                </a:cubicBezTo>
                <a:cubicBezTo>
                  <a:pt x="5071" y="1387"/>
                  <a:pt x="5071" y="1387"/>
                  <a:pt x="5071" y="1387"/>
                </a:cubicBezTo>
                <a:cubicBezTo>
                  <a:pt x="5064" y="1431"/>
                  <a:pt x="5026" y="1465"/>
                  <a:pt x="4980" y="1465"/>
                </a:cubicBezTo>
                <a:cubicBezTo>
                  <a:pt x="4940" y="1465"/>
                  <a:pt x="4906" y="1439"/>
                  <a:pt x="4894" y="1404"/>
                </a:cubicBezTo>
                <a:cubicBezTo>
                  <a:pt x="4894" y="1059"/>
                  <a:pt x="4894" y="802"/>
                  <a:pt x="4894" y="711"/>
                </a:cubicBezTo>
                <a:cubicBezTo>
                  <a:pt x="4894" y="711"/>
                  <a:pt x="4894" y="711"/>
                  <a:pt x="4894" y="711"/>
                </a:cubicBezTo>
                <a:cubicBezTo>
                  <a:pt x="4894" y="661"/>
                  <a:pt x="4853" y="619"/>
                  <a:pt x="4802" y="619"/>
                </a:cubicBezTo>
                <a:cubicBezTo>
                  <a:pt x="4752" y="619"/>
                  <a:pt x="4710" y="661"/>
                  <a:pt x="4710" y="711"/>
                </a:cubicBezTo>
                <a:cubicBezTo>
                  <a:pt x="4710" y="790"/>
                  <a:pt x="4710" y="790"/>
                  <a:pt x="4710" y="790"/>
                </a:cubicBezTo>
                <a:cubicBezTo>
                  <a:pt x="4706" y="836"/>
                  <a:pt x="4667" y="872"/>
                  <a:pt x="4619" y="872"/>
                </a:cubicBezTo>
                <a:cubicBezTo>
                  <a:pt x="4577" y="872"/>
                  <a:pt x="4542" y="843"/>
                  <a:pt x="4531" y="805"/>
                </a:cubicBezTo>
                <a:cubicBezTo>
                  <a:pt x="4531" y="547"/>
                  <a:pt x="4531" y="547"/>
                  <a:pt x="4531" y="547"/>
                </a:cubicBezTo>
                <a:cubicBezTo>
                  <a:pt x="4531" y="547"/>
                  <a:pt x="4531" y="547"/>
                  <a:pt x="4531" y="547"/>
                </a:cubicBezTo>
                <a:cubicBezTo>
                  <a:pt x="4531" y="496"/>
                  <a:pt x="4490" y="455"/>
                  <a:pt x="4439" y="455"/>
                </a:cubicBezTo>
                <a:cubicBezTo>
                  <a:pt x="4389" y="455"/>
                  <a:pt x="4348" y="496"/>
                  <a:pt x="4348" y="547"/>
                </a:cubicBezTo>
                <a:cubicBezTo>
                  <a:pt x="4348" y="1130"/>
                  <a:pt x="4348" y="1130"/>
                  <a:pt x="4348" y="1130"/>
                </a:cubicBezTo>
                <a:cubicBezTo>
                  <a:pt x="4345" y="1178"/>
                  <a:pt x="4305" y="1216"/>
                  <a:pt x="4256" y="1216"/>
                </a:cubicBezTo>
                <a:cubicBezTo>
                  <a:pt x="4208" y="1216"/>
                  <a:pt x="4169" y="1180"/>
                  <a:pt x="4165" y="1133"/>
                </a:cubicBezTo>
                <a:cubicBezTo>
                  <a:pt x="4165" y="1069"/>
                  <a:pt x="4165" y="1069"/>
                  <a:pt x="4165" y="1069"/>
                </a:cubicBezTo>
                <a:cubicBezTo>
                  <a:pt x="4165" y="1069"/>
                  <a:pt x="4165" y="1069"/>
                  <a:pt x="4165" y="1069"/>
                </a:cubicBezTo>
                <a:cubicBezTo>
                  <a:pt x="4165" y="1018"/>
                  <a:pt x="4124" y="977"/>
                  <a:pt x="4073" y="977"/>
                </a:cubicBezTo>
                <a:cubicBezTo>
                  <a:pt x="4023" y="977"/>
                  <a:pt x="3982" y="1018"/>
                  <a:pt x="3982" y="1069"/>
                </a:cubicBezTo>
                <a:cubicBezTo>
                  <a:pt x="3982" y="1401"/>
                  <a:pt x="3982" y="1401"/>
                  <a:pt x="3982" y="1401"/>
                </a:cubicBezTo>
                <a:cubicBezTo>
                  <a:pt x="3971" y="1440"/>
                  <a:pt x="3936" y="1468"/>
                  <a:pt x="3893" y="1468"/>
                </a:cubicBezTo>
                <a:cubicBezTo>
                  <a:pt x="3852" y="1468"/>
                  <a:pt x="3818" y="1441"/>
                  <a:pt x="3806" y="1404"/>
                </a:cubicBezTo>
                <a:cubicBezTo>
                  <a:pt x="3806" y="1285"/>
                  <a:pt x="3806" y="1285"/>
                  <a:pt x="3806" y="1285"/>
                </a:cubicBezTo>
                <a:cubicBezTo>
                  <a:pt x="3806" y="1285"/>
                  <a:pt x="3806" y="1285"/>
                  <a:pt x="3806" y="1285"/>
                </a:cubicBezTo>
                <a:cubicBezTo>
                  <a:pt x="3806" y="1234"/>
                  <a:pt x="3765" y="1193"/>
                  <a:pt x="3714" y="1193"/>
                </a:cubicBezTo>
                <a:cubicBezTo>
                  <a:pt x="3664" y="1193"/>
                  <a:pt x="3623" y="1234"/>
                  <a:pt x="3623" y="1285"/>
                </a:cubicBezTo>
                <a:cubicBezTo>
                  <a:pt x="3623" y="1387"/>
                  <a:pt x="3623" y="1387"/>
                  <a:pt x="3623" y="1387"/>
                </a:cubicBezTo>
                <a:cubicBezTo>
                  <a:pt x="3616" y="1431"/>
                  <a:pt x="3578" y="1465"/>
                  <a:pt x="3532" y="1465"/>
                </a:cubicBezTo>
                <a:cubicBezTo>
                  <a:pt x="3481" y="1465"/>
                  <a:pt x="3440" y="1424"/>
                  <a:pt x="3440" y="1373"/>
                </a:cubicBezTo>
                <a:cubicBezTo>
                  <a:pt x="3440" y="802"/>
                  <a:pt x="3440" y="802"/>
                  <a:pt x="3440" y="802"/>
                </a:cubicBezTo>
                <a:cubicBezTo>
                  <a:pt x="3440" y="802"/>
                  <a:pt x="3440" y="802"/>
                  <a:pt x="3440" y="802"/>
                </a:cubicBezTo>
                <a:cubicBezTo>
                  <a:pt x="3440" y="751"/>
                  <a:pt x="3399" y="710"/>
                  <a:pt x="3349" y="710"/>
                </a:cubicBezTo>
                <a:cubicBezTo>
                  <a:pt x="3298" y="710"/>
                  <a:pt x="3257" y="751"/>
                  <a:pt x="3257" y="802"/>
                </a:cubicBezTo>
                <a:cubicBezTo>
                  <a:pt x="3257" y="1638"/>
                  <a:pt x="3257" y="1638"/>
                  <a:pt x="3257" y="1638"/>
                </a:cubicBezTo>
                <a:cubicBezTo>
                  <a:pt x="3244" y="1672"/>
                  <a:pt x="3210" y="1697"/>
                  <a:pt x="3171" y="1697"/>
                </a:cubicBezTo>
                <a:cubicBezTo>
                  <a:pt x="3123" y="1697"/>
                  <a:pt x="3084" y="1661"/>
                  <a:pt x="3080" y="1614"/>
                </a:cubicBezTo>
                <a:cubicBezTo>
                  <a:pt x="3080" y="1146"/>
                  <a:pt x="3080" y="1146"/>
                  <a:pt x="3080" y="1146"/>
                </a:cubicBezTo>
                <a:cubicBezTo>
                  <a:pt x="3080" y="1146"/>
                  <a:pt x="3080" y="1146"/>
                  <a:pt x="3080" y="1146"/>
                </a:cubicBezTo>
                <a:cubicBezTo>
                  <a:pt x="3080" y="1095"/>
                  <a:pt x="3039" y="1054"/>
                  <a:pt x="2988" y="1054"/>
                </a:cubicBezTo>
                <a:cubicBezTo>
                  <a:pt x="2937" y="1054"/>
                  <a:pt x="2896" y="1095"/>
                  <a:pt x="2896" y="1146"/>
                </a:cubicBezTo>
                <a:cubicBezTo>
                  <a:pt x="2896" y="1268"/>
                  <a:pt x="2896" y="1268"/>
                  <a:pt x="2896" y="1268"/>
                </a:cubicBezTo>
                <a:cubicBezTo>
                  <a:pt x="2892" y="1315"/>
                  <a:pt x="2853" y="1351"/>
                  <a:pt x="2805" y="1351"/>
                </a:cubicBezTo>
                <a:cubicBezTo>
                  <a:pt x="2757" y="1351"/>
                  <a:pt x="2718" y="1315"/>
                  <a:pt x="2714" y="1268"/>
                </a:cubicBezTo>
                <a:cubicBezTo>
                  <a:pt x="2714" y="990"/>
                  <a:pt x="2714" y="990"/>
                  <a:pt x="2714" y="990"/>
                </a:cubicBezTo>
                <a:cubicBezTo>
                  <a:pt x="2714" y="990"/>
                  <a:pt x="2714" y="990"/>
                  <a:pt x="2714" y="990"/>
                </a:cubicBezTo>
                <a:cubicBezTo>
                  <a:pt x="2714" y="939"/>
                  <a:pt x="2673" y="898"/>
                  <a:pt x="2622" y="898"/>
                </a:cubicBezTo>
                <a:cubicBezTo>
                  <a:pt x="2572" y="898"/>
                  <a:pt x="2530" y="939"/>
                  <a:pt x="2530" y="990"/>
                </a:cubicBezTo>
                <a:cubicBezTo>
                  <a:pt x="2530" y="1336"/>
                  <a:pt x="2530" y="1336"/>
                  <a:pt x="2530" y="1336"/>
                </a:cubicBezTo>
                <a:cubicBezTo>
                  <a:pt x="2522" y="1379"/>
                  <a:pt x="2485" y="1410"/>
                  <a:pt x="2441" y="1410"/>
                </a:cubicBezTo>
                <a:cubicBezTo>
                  <a:pt x="2395" y="1410"/>
                  <a:pt x="2357" y="1377"/>
                  <a:pt x="2350" y="1333"/>
                </a:cubicBezTo>
                <a:cubicBezTo>
                  <a:pt x="2350" y="1203"/>
                  <a:pt x="2350" y="1203"/>
                  <a:pt x="2350" y="1203"/>
                </a:cubicBezTo>
                <a:cubicBezTo>
                  <a:pt x="2350" y="1202"/>
                  <a:pt x="2350" y="1202"/>
                  <a:pt x="2350" y="1202"/>
                </a:cubicBezTo>
                <a:cubicBezTo>
                  <a:pt x="2350" y="1152"/>
                  <a:pt x="2309" y="1111"/>
                  <a:pt x="2258" y="1111"/>
                </a:cubicBezTo>
                <a:cubicBezTo>
                  <a:pt x="2208" y="1111"/>
                  <a:pt x="2167" y="1152"/>
                  <a:pt x="2167" y="1202"/>
                </a:cubicBezTo>
                <a:cubicBezTo>
                  <a:pt x="2167" y="1392"/>
                  <a:pt x="2167" y="1392"/>
                  <a:pt x="2167" y="1392"/>
                </a:cubicBezTo>
                <a:cubicBezTo>
                  <a:pt x="2153" y="1426"/>
                  <a:pt x="2120" y="1450"/>
                  <a:pt x="2082" y="1450"/>
                </a:cubicBezTo>
                <a:cubicBezTo>
                  <a:pt x="2042" y="1450"/>
                  <a:pt x="2008" y="1425"/>
                  <a:pt x="1995" y="1389"/>
                </a:cubicBezTo>
                <a:cubicBezTo>
                  <a:pt x="1995" y="1066"/>
                  <a:pt x="1995" y="1066"/>
                  <a:pt x="1995" y="1066"/>
                </a:cubicBezTo>
                <a:cubicBezTo>
                  <a:pt x="1995" y="1066"/>
                  <a:pt x="1995" y="1066"/>
                  <a:pt x="1995" y="1066"/>
                </a:cubicBezTo>
                <a:cubicBezTo>
                  <a:pt x="1995" y="1015"/>
                  <a:pt x="1954" y="974"/>
                  <a:pt x="1904" y="974"/>
                </a:cubicBezTo>
                <a:cubicBezTo>
                  <a:pt x="1853" y="974"/>
                  <a:pt x="1812" y="1015"/>
                  <a:pt x="1812" y="1066"/>
                </a:cubicBezTo>
                <a:cubicBezTo>
                  <a:pt x="1812" y="1211"/>
                  <a:pt x="1812" y="1211"/>
                  <a:pt x="1812" y="1211"/>
                </a:cubicBezTo>
                <a:cubicBezTo>
                  <a:pt x="1806" y="1257"/>
                  <a:pt x="1768" y="1292"/>
                  <a:pt x="1721" y="1292"/>
                </a:cubicBezTo>
                <a:cubicBezTo>
                  <a:pt x="1679" y="1292"/>
                  <a:pt x="1643" y="1264"/>
                  <a:pt x="1633" y="1225"/>
                </a:cubicBezTo>
                <a:cubicBezTo>
                  <a:pt x="1633" y="711"/>
                  <a:pt x="1633" y="711"/>
                  <a:pt x="1633" y="711"/>
                </a:cubicBezTo>
                <a:cubicBezTo>
                  <a:pt x="1633" y="711"/>
                  <a:pt x="1633" y="711"/>
                  <a:pt x="1633" y="711"/>
                </a:cubicBezTo>
                <a:cubicBezTo>
                  <a:pt x="1633" y="661"/>
                  <a:pt x="1592" y="619"/>
                  <a:pt x="1541" y="619"/>
                </a:cubicBezTo>
                <a:cubicBezTo>
                  <a:pt x="1490" y="619"/>
                  <a:pt x="1449" y="661"/>
                  <a:pt x="1449" y="711"/>
                </a:cubicBezTo>
                <a:cubicBezTo>
                  <a:pt x="1449" y="790"/>
                  <a:pt x="1449" y="790"/>
                  <a:pt x="1449" y="790"/>
                </a:cubicBezTo>
                <a:cubicBezTo>
                  <a:pt x="1444" y="836"/>
                  <a:pt x="1405" y="872"/>
                  <a:pt x="1358" y="872"/>
                </a:cubicBezTo>
                <a:cubicBezTo>
                  <a:pt x="1316" y="872"/>
                  <a:pt x="1281" y="843"/>
                  <a:pt x="1270" y="805"/>
                </a:cubicBezTo>
                <a:cubicBezTo>
                  <a:pt x="1270" y="547"/>
                  <a:pt x="1270" y="547"/>
                  <a:pt x="1270" y="547"/>
                </a:cubicBezTo>
                <a:cubicBezTo>
                  <a:pt x="1270" y="547"/>
                  <a:pt x="1270" y="547"/>
                  <a:pt x="1270" y="547"/>
                </a:cubicBezTo>
                <a:cubicBezTo>
                  <a:pt x="1270" y="496"/>
                  <a:pt x="1229" y="455"/>
                  <a:pt x="1178" y="455"/>
                </a:cubicBezTo>
                <a:cubicBezTo>
                  <a:pt x="1128" y="455"/>
                  <a:pt x="1087" y="496"/>
                  <a:pt x="1087" y="547"/>
                </a:cubicBezTo>
                <a:cubicBezTo>
                  <a:pt x="1087" y="1130"/>
                  <a:pt x="1087" y="1130"/>
                  <a:pt x="1087" y="1130"/>
                </a:cubicBezTo>
                <a:cubicBezTo>
                  <a:pt x="1084" y="1178"/>
                  <a:pt x="1044" y="1216"/>
                  <a:pt x="995" y="1216"/>
                </a:cubicBezTo>
                <a:cubicBezTo>
                  <a:pt x="947" y="1216"/>
                  <a:pt x="908" y="1180"/>
                  <a:pt x="904" y="1133"/>
                </a:cubicBezTo>
                <a:cubicBezTo>
                  <a:pt x="904" y="1069"/>
                  <a:pt x="904" y="1069"/>
                  <a:pt x="904" y="1069"/>
                </a:cubicBezTo>
                <a:cubicBezTo>
                  <a:pt x="904" y="1069"/>
                  <a:pt x="904" y="1069"/>
                  <a:pt x="904" y="1069"/>
                </a:cubicBezTo>
                <a:cubicBezTo>
                  <a:pt x="904" y="1018"/>
                  <a:pt x="863" y="977"/>
                  <a:pt x="812" y="977"/>
                </a:cubicBezTo>
                <a:cubicBezTo>
                  <a:pt x="762" y="977"/>
                  <a:pt x="721" y="1018"/>
                  <a:pt x="721" y="1069"/>
                </a:cubicBezTo>
                <a:cubicBezTo>
                  <a:pt x="721" y="1401"/>
                  <a:pt x="721" y="1401"/>
                  <a:pt x="721" y="1401"/>
                </a:cubicBezTo>
                <a:cubicBezTo>
                  <a:pt x="710" y="1440"/>
                  <a:pt x="674" y="1468"/>
                  <a:pt x="632" y="1468"/>
                </a:cubicBezTo>
                <a:cubicBezTo>
                  <a:pt x="591" y="1468"/>
                  <a:pt x="556" y="1441"/>
                  <a:pt x="545" y="1404"/>
                </a:cubicBezTo>
                <a:cubicBezTo>
                  <a:pt x="545" y="1285"/>
                  <a:pt x="545" y="1285"/>
                  <a:pt x="545" y="1285"/>
                </a:cubicBezTo>
                <a:cubicBezTo>
                  <a:pt x="545" y="1285"/>
                  <a:pt x="545" y="1285"/>
                  <a:pt x="545" y="1285"/>
                </a:cubicBezTo>
                <a:cubicBezTo>
                  <a:pt x="545" y="1234"/>
                  <a:pt x="504" y="1193"/>
                  <a:pt x="453" y="1193"/>
                </a:cubicBezTo>
                <a:cubicBezTo>
                  <a:pt x="402" y="1193"/>
                  <a:pt x="361" y="1234"/>
                  <a:pt x="361" y="1285"/>
                </a:cubicBezTo>
                <a:cubicBezTo>
                  <a:pt x="361" y="1387"/>
                  <a:pt x="361" y="1387"/>
                  <a:pt x="361" y="1387"/>
                </a:cubicBezTo>
                <a:cubicBezTo>
                  <a:pt x="355" y="1431"/>
                  <a:pt x="317" y="1465"/>
                  <a:pt x="271" y="1465"/>
                </a:cubicBezTo>
                <a:cubicBezTo>
                  <a:pt x="220" y="1465"/>
                  <a:pt x="179" y="1424"/>
                  <a:pt x="179" y="1373"/>
                </a:cubicBezTo>
                <a:cubicBezTo>
                  <a:pt x="179" y="802"/>
                  <a:pt x="179" y="802"/>
                  <a:pt x="179" y="802"/>
                </a:cubicBezTo>
                <a:cubicBezTo>
                  <a:pt x="179" y="802"/>
                  <a:pt x="179" y="802"/>
                  <a:pt x="179" y="802"/>
                </a:cubicBezTo>
                <a:cubicBezTo>
                  <a:pt x="179" y="751"/>
                  <a:pt x="138" y="710"/>
                  <a:pt x="87" y="710"/>
                </a:cubicBezTo>
                <a:cubicBezTo>
                  <a:pt x="49" y="710"/>
                  <a:pt x="17" y="733"/>
                  <a:pt x="3" y="766"/>
                </a:cubicBezTo>
                <a:cubicBezTo>
                  <a:pt x="0" y="2976"/>
                  <a:pt x="0" y="2976"/>
                  <a:pt x="0" y="2976"/>
                </a:cubicBezTo>
                <a:cubicBezTo>
                  <a:pt x="9603" y="2976"/>
                  <a:pt x="9603" y="2976"/>
                  <a:pt x="9603" y="2976"/>
                </a:cubicBezTo>
                <a:cubicBezTo>
                  <a:pt x="9603" y="1976"/>
                  <a:pt x="9603" y="916"/>
                  <a:pt x="9603" y="711"/>
                </a:cubicBezTo>
                <a:cubicBezTo>
                  <a:pt x="9603" y="711"/>
                  <a:pt x="9603" y="711"/>
                  <a:pt x="9603" y="711"/>
                </a:cubicBezTo>
                <a:cubicBezTo>
                  <a:pt x="9603" y="661"/>
                  <a:pt x="9562" y="619"/>
                  <a:pt x="9512" y="619"/>
                </a:cubicBezTo>
                <a:cubicBezTo>
                  <a:pt x="9461" y="619"/>
                  <a:pt x="9420" y="661"/>
                  <a:pt x="9420" y="711"/>
                </a:cubicBezTo>
                <a:cubicBezTo>
                  <a:pt x="9420" y="790"/>
                  <a:pt x="9420" y="790"/>
                  <a:pt x="9420" y="790"/>
                </a:cubicBezTo>
                <a:cubicBezTo>
                  <a:pt x="9415" y="836"/>
                  <a:pt x="9376" y="872"/>
                  <a:pt x="9329" y="872"/>
                </a:cubicBezTo>
                <a:cubicBezTo>
                  <a:pt x="9287" y="872"/>
                  <a:pt x="9251" y="843"/>
                  <a:pt x="9240" y="805"/>
                </a:cubicBezTo>
                <a:cubicBezTo>
                  <a:pt x="9240" y="547"/>
                  <a:pt x="9240" y="547"/>
                  <a:pt x="9240" y="547"/>
                </a:cubicBezTo>
                <a:cubicBezTo>
                  <a:pt x="9240" y="547"/>
                  <a:pt x="9240" y="547"/>
                  <a:pt x="9240" y="547"/>
                </a:cubicBezTo>
                <a:cubicBezTo>
                  <a:pt x="9240" y="496"/>
                  <a:pt x="9199" y="455"/>
                  <a:pt x="9149" y="455"/>
                </a:cubicBezTo>
                <a:cubicBezTo>
                  <a:pt x="9098" y="455"/>
                  <a:pt x="9057" y="496"/>
                  <a:pt x="9057" y="547"/>
                </a:cubicBezTo>
                <a:cubicBezTo>
                  <a:pt x="9057" y="1130"/>
                  <a:pt x="9057" y="1130"/>
                  <a:pt x="9057" y="1130"/>
                </a:cubicBezTo>
                <a:cubicBezTo>
                  <a:pt x="9054" y="1178"/>
                  <a:pt x="9014" y="1216"/>
                  <a:pt x="8966" y="1216"/>
                </a:cubicBezTo>
                <a:cubicBezTo>
                  <a:pt x="8918" y="1216"/>
                  <a:pt x="8879" y="1180"/>
                  <a:pt x="8874" y="1133"/>
                </a:cubicBezTo>
                <a:cubicBezTo>
                  <a:pt x="8874" y="1069"/>
                  <a:pt x="8874" y="1069"/>
                  <a:pt x="8874" y="1069"/>
                </a:cubicBezTo>
                <a:cubicBezTo>
                  <a:pt x="8874" y="1069"/>
                  <a:pt x="8874" y="1069"/>
                  <a:pt x="8874" y="1069"/>
                </a:cubicBezTo>
                <a:cubicBezTo>
                  <a:pt x="8874" y="1018"/>
                  <a:pt x="8833" y="977"/>
                  <a:pt x="8783" y="977"/>
                </a:cubicBezTo>
                <a:cubicBezTo>
                  <a:pt x="8732" y="977"/>
                  <a:pt x="8691" y="1018"/>
                  <a:pt x="8691" y="1069"/>
                </a:cubicBezTo>
                <a:cubicBezTo>
                  <a:pt x="8691" y="1401"/>
                  <a:pt x="8691" y="1401"/>
                  <a:pt x="8691" y="1401"/>
                </a:cubicBezTo>
                <a:cubicBezTo>
                  <a:pt x="8680" y="1440"/>
                  <a:pt x="8645" y="1468"/>
                  <a:pt x="8603" y="1468"/>
                </a:cubicBezTo>
                <a:cubicBezTo>
                  <a:pt x="8562" y="1468"/>
                  <a:pt x="8527" y="1441"/>
                  <a:pt x="8515" y="1404"/>
                </a:cubicBezTo>
                <a:cubicBezTo>
                  <a:pt x="8515" y="1285"/>
                  <a:pt x="8515" y="1285"/>
                  <a:pt x="8515" y="1285"/>
                </a:cubicBezTo>
                <a:cubicBezTo>
                  <a:pt x="8515" y="1285"/>
                  <a:pt x="8515" y="1285"/>
                  <a:pt x="8515" y="1285"/>
                </a:cubicBezTo>
                <a:cubicBezTo>
                  <a:pt x="8515" y="1234"/>
                  <a:pt x="8474" y="1193"/>
                  <a:pt x="8424" y="1193"/>
                </a:cubicBezTo>
                <a:cubicBezTo>
                  <a:pt x="8373" y="1193"/>
                  <a:pt x="8332" y="1234"/>
                  <a:pt x="8332" y="1285"/>
                </a:cubicBezTo>
                <a:cubicBezTo>
                  <a:pt x="8332" y="1387"/>
                  <a:pt x="8332" y="1387"/>
                  <a:pt x="8332" y="1387"/>
                </a:cubicBezTo>
                <a:cubicBezTo>
                  <a:pt x="8325" y="1431"/>
                  <a:pt x="8287" y="1465"/>
                  <a:pt x="8241" y="1465"/>
                </a:cubicBezTo>
                <a:cubicBezTo>
                  <a:pt x="8191" y="1465"/>
                  <a:pt x="8150" y="1424"/>
                  <a:pt x="8150" y="1373"/>
                </a:cubicBezTo>
                <a:cubicBezTo>
                  <a:pt x="8150" y="802"/>
                  <a:pt x="8150" y="802"/>
                  <a:pt x="8150" y="802"/>
                </a:cubicBezTo>
                <a:cubicBezTo>
                  <a:pt x="8150" y="802"/>
                  <a:pt x="8150" y="802"/>
                  <a:pt x="8150" y="802"/>
                </a:cubicBezTo>
                <a:cubicBezTo>
                  <a:pt x="8150" y="751"/>
                  <a:pt x="8109" y="710"/>
                  <a:pt x="8058" y="710"/>
                </a:cubicBezTo>
                <a:cubicBezTo>
                  <a:pt x="8007" y="710"/>
                  <a:pt x="7966" y="751"/>
                  <a:pt x="7966" y="802"/>
                </a:cubicBezTo>
                <a:cubicBezTo>
                  <a:pt x="7966" y="1638"/>
                  <a:pt x="7966" y="1638"/>
                  <a:pt x="7966" y="1638"/>
                </a:cubicBezTo>
                <a:cubicBezTo>
                  <a:pt x="7953" y="1672"/>
                  <a:pt x="7920" y="1697"/>
                  <a:pt x="7880" y="1697"/>
                </a:cubicBezTo>
                <a:cubicBezTo>
                  <a:pt x="7833" y="1697"/>
                  <a:pt x="7793" y="1661"/>
                  <a:pt x="7789" y="1614"/>
                </a:cubicBezTo>
                <a:cubicBezTo>
                  <a:pt x="7789" y="1146"/>
                  <a:pt x="7789" y="1146"/>
                  <a:pt x="7789" y="1146"/>
                </a:cubicBezTo>
                <a:cubicBezTo>
                  <a:pt x="7789" y="1146"/>
                  <a:pt x="7789" y="1146"/>
                  <a:pt x="7789" y="1146"/>
                </a:cubicBezTo>
                <a:cubicBezTo>
                  <a:pt x="7789" y="1095"/>
                  <a:pt x="7748" y="1054"/>
                  <a:pt x="7697" y="1054"/>
                </a:cubicBezTo>
                <a:cubicBezTo>
                  <a:pt x="7647" y="1054"/>
                  <a:pt x="7606" y="1095"/>
                  <a:pt x="7606" y="1146"/>
                </a:cubicBezTo>
                <a:cubicBezTo>
                  <a:pt x="7606" y="1268"/>
                  <a:pt x="7606" y="1268"/>
                  <a:pt x="7606" y="1268"/>
                </a:cubicBezTo>
                <a:cubicBezTo>
                  <a:pt x="7602" y="1315"/>
                  <a:pt x="7562" y="1351"/>
                  <a:pt x="7514" y="1351"/>
                </a:cubicBezTo>
                <a:cubicBezTo>
                  <a:pt x="7467" y="1351"/>
                  <a:pt x="7427" y="1315"/>
                  <a:pt x="7423" y="1268"/>
                </a:cubicBezTo>
                <a:cubicBezTo>
                  <a:pt x="7423" y="990"/>
                  <a:pt x="7423" y="990"/>
                  <a:pt x="7423" y="990"/>
                </a:cubicBezTo>
                <a:cubicBezTo>
                  <a:pt x="7423" y="990"/>
                  <a:pt x="7423" y="990"/>
                  <a:pt x="7423" y="990"/>
                </a:cubicBezTo>
                <a:cubicBezTo>
                  <a:pt x="7423" y="939"/>
                  <a:pt x="7382" y="898"/>
                  <a:pt x="7331" y="898"/>
                </a:cubicBezTo>
                <a:cubicBezTo>
                  <a:pt x="7281" y="898"/>
                  <a:pt x="7240" y="939"/>
                  <a:pt x="7240" y="990"/>
                </a:cubicBezTo>
                <a:cubicBezTo>
                  <a:pt x="7240" y="1336"/>
                  <a:pt x="7240" y="1336"/>
                  <a:pt x="7240" y="1336"/>
                </a:cubicBezTo>
                <a:cubicBezTo>
                  <a:pt x="7231" y="1379"/>
                  <a:pt x="7194" y="1410"/>
                  <a:pt x="7150" y="1410"/>
                </a:cubicBezTo>
                <a:cubicBezTo>
                  <a:pt x="7104" y="1410"/>
                  <a:pt x="7066" y="1377"/>
                  <a:pt x="7059" y="1333"/>
                </a:cubicBezTo>
                <a:cubicBezTo>
                  <a:pt x="7059" y="1203"/>
                  <a:pt x="7059" y="1203"/>
                  <a:pt x="7059" y="1203"/>
                </a:cubicBezTo>
                <a:cubicBezTo>
                  <a:pt x="7059" y="1202"/>
                  <a:pt x="7059" y="1202"/>
                  <a:pt x="7059" y="1202"/>
                </a:cubicBezTo>
                <a:cubicBezTo>
                  <a:pt x="7059" y="1152"/>
                  <a:pt x="7018" y="1111"/>
                  <a:pt x="6968" y="1111"/>
                </a:cubicBezTo>
                <a:cubicBezTo>
                  <a:pt x="6917" y="1111"/>
                  <a:pt x="6876" y="1152"/>
                  <a:pt x="6876" y="1202"/>
                </a:cubicBezTo>
                <a:cubicBezTo>
                  <a:pt x="6876" y="1392"/>
                  <a:pt x="6876" y="1392"/>
                  <a:pt x="6876" y="1392"/>
                </a:cubicBezTo>
                <a:close/>
                <a:moveTo>
                  <a:pt x="5068" y="1649"/>
                </a:moveTo>
                <a:cubicBezTo>
                  <a:pt x="5068" y="2072"/>
                  <a:pt x="5068" y="2072"/>
                  <a:pt x="5068" y="2072"/>
                </a:cubicBezTo>
                <a:cubicBezTo>
                  <a:pt x="5068" y="2072"/>
                  <a:pt x="5068" y="2072"/>
                  <a:pt x="5068" y="2072"/>
                </a:cubicBezTo>
                <a:cubicBezTo>
                  <a:pt x="5068" y="2123"/>
                  <a:pt x="5027" y="2165"/>
                  <a:pt x="4976" y="2165"/>
                </a:cubicBezTo>
                <a:cubicBezTo>
                  <a:pt x="4940" y="2165"/>
                  <a:pt x="4908" y="2143"/>
                  <a:pt x="4893" y="2113"/>
                </a:cubicBezTo>
                <a:cubicBezTo>
                  <a:pt x="4894" y="1608"/>
                  <a:pt x="4894" y="1608"/>
                  <a:pt x="4894" y="1608"/>
                </a:cubicBezTo>
                <a:cubicBezTo>
                  <a:pt x="4909" y="1578"/>
                  <a:pt x="4940" y="1557"/>
                  <a:pt x="4976" y="1557"/>
                </a:cubicBezTo>
                <a:cubicBezTo>
                  <a:pt x="5027" y="1557"/>
                  <a:pt x="5068" y="1598"/>
                  <a:pt x="5068" y="1649"/>
                </a:cubicBezTo>
                <a:cubicBezTo>
                  <a:pt x="5068" y="1649"/>
                  <a:pt x="5068" y="1649"/>
                  <a:pt x="5068" y="1649"/>
                </a:cubicBezTo>
                <a:close/>
                <a:moveTo>
                  <a:pt x="4982" y="2275"/>
                </a:moveTo>
                <a:cubicBezTo>
                  <a:pt x="5033" y="2275"/>
                  <a:pt x="5074" y="2316"/>
                  <a:pt x="5074" y="2367"/>
                </a:cubicBezTo>
                <a:cubicBezTo>
                  <a:pt x="5074" y="2418"/>
                  <a:pt x="5033" y="2459"/>
                  <a:pt x="4982" y="2459"/>
                </a:cubicBezTo>
                <a:cubicBezTo>
                  <a:pt x="4940" y="2459"/>
                  <a:pt x="4904" y="2430"/>
                  <a:pt x="4893" y="2392"/>
                </a:cubicBezTo>
                <a:cubicBezTo>
                  <a:pt x="4893" y="2342"/>
                  <a:pt x="4893" y="2342"/>
                  <a:pt x="4893" y="2342"/>
                </a:cubicBezTo>
                <a:cubicBezTo>
                  <a:pt x="4904" y="2303"/>
                  <a:pt x="4940" y="2275"/>
                  <a:pt x="4982" y="2275"/>
                </a:cubicBezTo>
                <a:close/>
                <a:moveTo>
                  <a:pt x="5715" y="1306"/>
                </a:moveTo>
                <a:cubicBezTo>
                  <a:pt x="5766" y="1306"/>
                  <a:pt x="5807" y="1347"/>
                  <a:pt x="5807" y="1398"/>
                </a:cubicBezTo>
                <a:cubicBezTo>
                  <a:pt x="5807" y="1448"/>
                  <a:pt x="5766" y="1490"/>
                  <a:pt x="5715" y="1490"/>
                </a:cubicBezTo>
                <a:cubicBezTo>
                  <a:pt x="5665" y="1490"/>
                  <a:pt x="5623" y="1448"/>
                  <a:pt x="5623" y="1398"/>
                </a:cubicBezTo>
                <a:cubicBezTo>
                  <a:pt x="5623" y="1347"/>
                  <a:pt x="5665" y="1306"/>
                  <a:pt x="5715" y="1306"/>
                </a:cubicBezTo>
                <a:close/>
                <a:moveTo>
                  <a:pt x="5807" y="1664"/>
                </a:moveTo>
                <a:cubicBezTo>
                  <a:pt x="5807" y="1902"/>
                  <a:pt x="5807" y="1902"/>
                  <a:pt x="5807" y="1902"/>
                </a:cubicBezTo>
                <a:cubicBezTo>
                  <a:pt x="5807" y="1953"/>
                  <a:pt x="5766" y="1994"/>
                  <a:pt x="5715" y="1994"/>
                </a:cubicBezTo>
                <a:cubicBezTo>
                  <a:pt x="5665" y="1994"/>
                  <a:pt x="5623" y="1953"/>
                  <a:pt x="5623" y="1902"/>
                </a:cubicBezTo>
                <a:cubicBezTo>
                  <a:pt x="5623" y="1902"/>
                  <a:pt x="5623" y="1902"/>
                  <a:pt x="5623" y="1902"/>
                </a:cubicBezTo>
                <a:cubicBezTo>
                  <a:pt x="5623" y="1664"/>
                  <a:pt x="5623" y="1664"/>
                  <a:pt x="5623" y="1664"/>
                </a:cubicBezTo>
                <a:cubicBezTo>
                  <a:pt x="5623" y="1664"/>
                  <a:pt x="5623" y="1664"/>
                  <a:pt x="5623" y="1664"/>
                </a:cubicBezTo>
                <a:cubicBezTo>
                  <a:pt x="5623" y="1613"/>
                  <a:pt x="5665" y="1572"/>
                  <a:pt x="5715" y="1572"/>
                </a:cubicBezTo>
                <a:cubicBezTo>
                  <a:pt x="5766" y="1572"/>
                  <a:pt x="5807" y="1613"/>
                  <a:pt x="5807" y="1664"/>
                </a:cubicBezTo>
                <a:close/>
                <a:moveTo>
                  <a:pt x="6060" y="966"/>
                </a:moveTo>
                <a:cubicBezTo>
                  <a:pt x="6111" y="966"/>
                  <a:pt x="6152" y="1007"/>
                  <a:pt x="6152" y="1058"/>
                </a:cubicBezTo>
                <a:cubicBezTo>
                  <a:pt x="6152" y="1109"/>
                  <a:pt x="6111" y="1150"/>
                  <a:pt x="6060" y="1150"/>
                </a:cubicBezTo>
                <a:cubicBezTo>
                  <a:pt x="6010" y="1150"/>
                  <a:pt x="5968" y="1109"/>
                  <a:pt x="5968" y="1058"/>
                </a:cubicBezTo>
                <a:cubicBezTo>
                  <a:pt x="5968" y="1007"/>
                  <a:pt x="6010" y="966"/>
                  <a:pt x="6060" y="966"/>
                </a:cubicBezTo>
                <a:close/>
                <a:moveTo>
                  <a:pt x="6521" y="1474"/>
                </a:moveTo>
                <a:cubicBezTo>
                  <a:pt x="6521" y="1712"/>
                  <a:pt x="6521" y="1712"/>
                  <a:pt x="6521" y="1712"/>
                </a:cubicBezTo>
                <a:cubicBezTo>
                  <a:pt x="6521" y="1763"/>
                  <a:pt x="6479" y="1805"/>
                  <a:pt x="6429" y="1805"/>
                </a:cubicBezTo>
                <a:cubicBezTo>
                  <a:pt x="6378" y="1805"/>
                  <a:pt x="6337" y="1763"/>
                  <a:pt x="6337" y="1712"/>
                </a:cubicBezTo>
                <a:cubicBezTo>
                  <a:pt x="6337" y="1712"/>
                  <a:pt x="6337" y="1712"/>
                  <a:pt x="6337" y="1712"/>
                </a:cubicBezTo>
                <a:cubicBezTo>
                  <a:pt x="6337" y="1474"/>
                  <a:pt x="6337" y="1474"/>
                  <a:pt x="6337" y="1474"/>
                </a:cubicBezTo>
                <a:cubicBezTo>
                  <a:pt x="6337" y="1474"/>
                  <a:pt x="6337" y="1474"/>
                  <a:pt x="6337" y="1474"/>
                </a:cubicBezTo>
                <a:cubicBezTo>
                  <a:pt x="6337" y="1423"/>
                  <a:pt x="6378" y="1382"/>
                  <a:pt x="6429" y="1382"/>
                </a:cubicBezTo>
                <a:cubicBezTo>
                  <a:pt x="6479" y="1382"/>
                  <a:pt x="6521" y="1423"/>
                  <a:pt x="6521" y="1474"/>
                </a:cubicBezTo>
                <a:close/>
                <a:moveTo>
                  <a:pt x="6429" y="1881"/>
                </a:moveTo>
                <a:cubicBezTo>
                  <a:pt x="6479" y="1881"/>
                  <a:pt x="6521" y="1922"/>
                  <a:pt x="6521" y="1973"/>
                </a:cubicBezTo>
                <a:cubicBezTo>
                  <a:pt x="6521" y="2024"/>
                  <a:pt x="6479" y="2065"/>
                  <a:pt x="6429" y="2065"/>
                </a:cubicBezTo>
                <a:cubicBezTo>
                  <a:pt x="6378" y="2065"/>
                  <a:pt x="6337" y="2024"/>
                  <a:pt x="6337" y="1973"/>
                </a:cubicBezTo>
                <a:cubicBezTo>
                  <a:pt x="6337" y="1922"/>
                  <a:pt x="6378" y="1881"/>
                  <a:pt x="6429" y="1881"/>
                </a:cubicBezTo>
                <a:close/>
                <a:moveTo>
                  <a:pt x="7150" y="1487"/>
                </a:moveTo>
                <a:cubicBezTo>
                  <a:pt x="7201" y="1487"/>
                  <a:pt x="7242" y="1528"/>
                  <a:pt x="7242" y="1579"/>
                </a:cubicBezTo>
                <a:cubicBezTo>
                  <a:pt x="7242" y="1630"/>
                  <a:pt x="7201" y="1671"/>
                  <a:pt x="7150" y="1671"/>
                </a:cubicBezTo>
                <a:cubicBezTo>
                  <a:pt x="7100" y="1671"/>
                  <a:pt x="7058" y="1630"/>
                  <a:pt x="7058" y="1579"/>
                </a:cubicBezTo>
                <a:cubicBezTo>
                  <a:pt x="7058" y="1528"/>
                  <a:pt x="7100" y="1487"/>
                  <a:pt x="7150" y="1487"/>
                </a:cubicBezTo>
                <a:close/>
                <a:moveTo>
                  <a:pt x="7596" y="1520"/>
                </a:moveTo>
                <a:cubicBezTo>
                  <a:pt x="7596" y="1759"/>
                  <a:pt x="7596" y="1759"/>
                  <a:pt x="7596" y="1759"/>
                </a:cubicBezTo>
                <a:cubicBezTo>
                  <a:pt x="7596" y="1809"/>
                  <a:pt x="7555" y="1851"/>
                  <a:pt x="7504" y="1851"/>
                </a:cubicBezTo>
                <a:cubicBezTo>
                  <a:pt x="7453" y="1851"/>
                  <a:pt x="7412" y="1809"/>
                  <a:pt x="7412" y="1758"/>
                </a:cubicBezTo>
                <a:cubicBezTo>
                  <a:pt x="7412" y="1758"/>
                  <a:pt x="7412" y="1758"/>
                  <a:pt x="7412" y="1758"/>
                </a:cubicBezTo>
                <a:cubicBezTo>
                  <a:pt x="7412" y="1520"/>
                  <a:pt x="7412" y="1520"/>
                  <a:pt x="7412" y="1520"/>
                </a:cubicBezTo>
                <a:cubicBezTo>
                  <a:pt x="7412" y="1520"/>
                  <a:pt x="7412" y="1520"/>
                  <a:pt x="7412" y="1520"/>
                </a:cubicBezTo>
                <a:cubicBezTo>
                  <a:pt x="7412" y="1469"/>
                  <a:pt x="7453" y="1428"/>
                  <a:pt x="7504" y="1428"/>
                </a:cubicBezTo>
                <a:cubicBezTo>
                  <a:pt x="7555" y="1428"/>
                  <a:pt x="7596" y="1469"/>
                  <a:pt x="7596" y="1520"/>
                </a:cubicBezTo>
                <a:close/>
                <a:moveTo>
                  <a:pt x="8243" y="2275"/>
                </a:moveTo>
                <a:cubicBezTo>
                  <a:pt x="8294" y="2275"/>
                  <a:pt x="8335" y="2316"/>
                  <a:pt x="8335" y="2367"/>
                </a:cubicBezTo>
                <a:cubicBezTo>
                  <a:pt x="8335" y="2418"/>
                  <a:pt x="8294" y="2459"/>
                  <a:pt x="8243" y="2459"/>
                </a:cubicBezTo>
                <a:cubicBezTo>
                  <a:pt x="8192" y="2459"/>
                  <a:pt x="8151" y="2418"/>
                  <a:pt x="8151" y="2367"/>
                </a:cubicBezTo>
                <a:cubicBezTo>
                  <a:pt x="8151" y="2316"/>
                  <a:pt x="8192" y="2275"/>
                  <a:pt x="8243" y="2275"/>
                </a:cubicBezTo>
                <a:close/>
                <a:moveTo>
                  <a:pt x="8329" y="1649"/>
                </a:moveTo>
                <a:cubicBezTo>
                  <a:pt x="8329" y="2072"/>
                  <a:pt x="8329" y="2072"/>
                  <a:pt x="8329" y="2072"/>
                </a:cubicBezTo>
                <a:cubicBezTo>
                  <a:pt x="8329" y="2072"/>
                  <a:pt x="8329" y="2072"/>
                  <a:pt x="8329" y="2072"/>
                </a:cubicBezTo>
                <a:cubicBezTo>
                  <a:pt x="8329" y="2123"/>
                  <a:pt x="8288" y="2165"/>
                  <a:pt x="8237" y="2165"/>
                </a:cubicBezTo>
                <a:cubicBezTo>
                  <a:pt x="8187" y="2165"/>
                  <a:pt x="8145" y="2123"/>
                  <a:pt x="8145" y="2072"/>
                </a:cubicBezTo>
                <a:cubicBezTo>
                  <a:pt x="8145" y="1649"/>
                  <a:pt x="8145" y="1649"/>
                  <a:pt x="8145" y="1649"/>
                </a:cubicBezTo>
                <a:cubicBezTo>
                  <a:pt x="8145" y="1598"/>
                  <a:pt x="8187" y="1557"/>
                  <a:pt x="8237" y="1557"/>
                </a:cubicBezTo>
                <a:cubicBezTo>
                  <a:pt x="8288" y="1557"/>
                  <a:pt x="8329" y="1598"/>
                  <a:pt x="8329" y="1649"/>
                </a:cubicBezTo>
                <a:cubicBezTo>
                  <a:pt x="8329" y="1649"/>
                  <a:pt x="8329" y="1649"/>
                  <a:pt x="8329" y="1649"/>
                </a:cubicBezTo>
                <a:close/>
                <a:moveTo>
                  <a:pt x="9069" y="1664"/>
                </a:moveTo>
                <a:cubicBezTo>
                  <a:pt x="9069" y="1902"/>
                  <a:pt x="9069" y="1902"/>
                  <a:pt x="9069" y="1902"/>
                </a:cubicBezTo>
                <a:cubicBezTo>
                  <a:pt x="9069" y="1953"/>
                  <a:pt x="9027" y="1994"/>
                  <a:pt x="8977" y="1994"/>
                </a:cubicBezTo>
                <a:cubicBezTo>
                  <a:pt x="8926" y="1994"/>
                  <a:pt x="8884" y="1953"/>
                  <a:pt x="8884" y="1902"/>
                </a:cubicBezTo>
                <a:cubicBezTo>
                  <a:pt x="8884" y="1902"/>
                  <a:pt x="8884" y="1902"/>
                  <a:pt x="8884" y="1902"/>
                </a:cubicBezTo>
                <a:cubicBezTo>
                  <a:pt x="8884" y="1664"/>
                  <a:pt x="8884" y="1664"/>
                  <a:pt x="8884" y="1664"/>
                </a:cubicBezTo>
                <a:cubicBezTo>
                  <a:pt x="8884" y="1664"/>
                  <a:pt x="8884" y="1664"/>
                  <a:pt x="8884" y="1664"/>
                </a:cubicBezTo>
                <a:cubicBezTo>
                  <a:pt x="8884" y="1613"/>
                  <a:pt x="8926" y="1572"/>
                  <a:pt x="8977" y="1572"/>
                </a:cubicBezTo>
                <a:cubicBezTo>
                  <a:pt x="9027" y="1572"/>
                  <a:pt x="9069" y="1613"/>
                  <a:pt x="9069" y="1664"/>
                </a:cubicBezTo>
                <a:close/>
                <a:moveTo>
                  <a:pt x="8977" y="1306"/>
                </a:moveTo>
                <a:cubicBezTo>
                  <a:pt x="9027" y="1306"/>
                  <a:pt x="9069" y="1347"/>
                  <a:pt x="9069" y="1398"/>
                </a:cubicBezTo>
                <a:cubicBezTo>
                  <a:pt x="9069" y="1448"/>
                  <a:pt x="9027" y="1490"/>
                  <a:pt x="8977" y="1490"/>
                </a:cubicBezTo>
                <a:cubicBezTo>
                  <a:pt x="8926" y="1490"/>
                  <a:pt x="8884" y="1448"/>
                  <a:pt x="8884" y="1398"/>
                </a:cubicBezTo>
                <a:cubicBezTo>
                  <a:pt x="8884" y="1347"/>
                  <a:pt x="8926" y="1306"/>
                  <a:pt x="8977" y="1306"/>
                </a:cubicBezTo>
                <a:close/>
                <a:moveTo>
                  <a:pt x="9322" y="966"/>
                </a:moveTo>
                <a:cubicBezTo>
                  <a:pt x="9372" y="966"/>
                  <a:pt x="9414" y="1007"/>
                  <a:pt x="9414" y="1058"/>
                </a:cubicBezTo>
                <a:cubicBezTo>
                  <a:pt x="9414" y="1109"/>
                  <a:pt x="9372" y="1150"/>
                  <a:pt x="9322" y="1150"/>
                </a:cubicBezTo>
                <a:cubicBezTo>
                  <a:pt x="9271" y="1150"/>
                  <a:pt x="9230" y="1109"/>
                  <a:pt x="9230" y="1058"/>
                </a:cubicBezTo>
                <a:cubicBezTo>
                  <a:pt x="9230" y="1007"/>
                  <a:pt x="9271" y="966"/>
                  <a:pt x="9322" y="966"/>
                </a:cubicBezTo>
                <a:close/>
                <a:moveTo>
                  <a:pt x="4431" y="198"/>
                </a:moveTo>
                <a:cubicBezTo>
                  <a:pt x="4482" y="198"/>
                  <a:pt x="4523" y="240"/>
                  <a:pt x="4523" y="290"/>
                </a:cubicBezTo>
                <a:cubicBezTo>
                  <a:pt x="4523" y="341"/>
                  <a:pt x="4482" y="382"/>
                  <a:pt x="4431" y="382"/>
                </a:cubicBezTo>
                <a:cubicBezTo>
                  <a:pt x="4380" y="382"/>
                  <a:pt x="4339" y="341"/>
                  <a:pt x="4339" y="290"/>
                </a:cubicBezTo>
                <a:cubicBezTo>
                  <a:pt x="4339" y="240"/>
                  <a:pt x="4380" y="198"/>
                  <a:pt x="4431" y="198"/>
                </a:cubicBezTo>
                <a:close/>
                <a:moveTo>
                  <a:pt x="2266" y="201"/>
                </a:moveTo>
                <a:cubicBezTo>
                  <a:pt x="2316" y="201"/>
                  <a:pt x="2358" y="242"/>
                  <a:pt x="2358" y="293"/>
                </a:cubicBezTo>
                <a:cubicBezTo>
                  <a:pt x="2358" y="344"/>
                  <a:pt x="2316" y="385"/>
                  <a:pt x="2266" y="385"/>
                </a:cubicBezTo>
                <a:cubicBezTo>
                  <a:pt x="2215" y="385"/>
                  <a:pt x="2174" y="344"/>
                  <a:pt x="2174" y="293"/>
                </a:cubicBezTo>
                <a:cubicBezTo>
                  <a:pt x="2174" y="242"/>
                  <a:pt x="2215" y="201"/>
                  <a:pt x="2266" y="201"/>
                </a:cubicBezTo>
                <a:close/>
                <a:moveTo>
                  <a:pt x="3715" y="431"/>
                </a:moveTo>
                <a:cubicBezTo>
                  <a:pt x="3766" y="431"/>
                  <a:pt x="3807" y="473"/>
                  <a:pt x="3807" y="523"/>
                </a:cubicBezTo>
                <a:cubicBezTo>
                  <a:pt x="3807" y="574"/>
                  <a:pt x="3766" y="615"/>
                  <a:pt x="3715" y="615"/>
                </a:cubicBezTo>
                <a:cubicBezTo>
                  <a:pt x="3664" y="615"/>
                  <a:pt x="3623" y="574"/>
                  <a:pt x="3623" y="523"/>
                </a:cubicBezTo>
                <a:cubicBezTo>
                  <a:pt x="3623" y="473"/>
                  <a:pt x="3664" y="431"/>
                  <a:pt x="3715" y="431"/>
                </a:cubicBezTo>
                <a:close/>
                <a:moveTo>
                  <a:pt x="3082" y="669"/>
                </a:moveTo>
                <a:cubicBezTo>
                  <a:pt x="3082" y="907"/>
                  <a:pt x="3082" y="907"/>
                  <a:pt x="3082" y="907"/>
                </a:cubicBezTo>
                <a:cubicBezTo>
                  <a:pt x="3082" y="958"/>
                  <a:pt x="3041" y="999"/>
                  <a:pt x="2990" y="999"/>
                </a:cubicBezTo>
                <a:cubicBezTo>
                  <a:pt x="2939" y="999"/>
                  <a:pt x="2898" y="958"/>
                  <a:pt x="2898" y="907"/>
                </a:cubicBezTo>
                <a:cubicBezTo>
                  <a:pt x="2898" y="907"/>
                  <a:pt x="2898" y="907"/>
                  <a:pt x="2898" y="907"/>
                </a:cubicBezTo>
                <a:cubicBezTo>
                  <a:pt x="2898" y="669"/>
                  <a:pt x="2898" y="669"/>
                  <a:pt x="2898" y="669"/>
                </a:cubicBezTo>
                <a:cubicBezTo>
                  <a:pt x="2898" y="669"/>
                  <a:pt x="2898" y="669"/>
                  <a:pt x="2898" y="669"/>
                </a:cubicBezTo>
                <a:cubicBezTo>
                  <a:pt x="2898" y="618"/>
                  <a:pt x="2939" y="577"/>
                  <a:pt x="2990" y="577"/>
                </a:cubicBezTo>
                <a:cubicBezTo>
                  <a:pt x="3041" y="577"/>
                  <a:pt x="3082" y="618"/>
                  <a:pt x="3082" y="669"/>
                </a:cubicBezTo>
                <a:close/>
                <a:moveTo>
                  <a:pt x="3807" y="772"/>
                </a:moveTo>
                <a:cubicBezTo>
                  <a:pt x="3807" y="1011"/>
                  <a:pt x="3807" y="1011"/>
                  <a:pt x="3807" y="1011"/>
                </a:cubicBezTo>
                <a:cubicBezTo>
                  <a:pt x="3807" y="1062"/>
                  <a:pt x="3766" y="1103"/>
                  <a:pt x="3715" y="1103"/>
                </a:cubicBezTo>
                <a:cubicBezTo>
                  <a:pt x="3664" y="1103"/>
                  <a:pt x="3623" y="1062"/>
                  <a:pt x="3623" y="1011"/>
                </a:cubicBezTo>
                <a:cubicBezTo>
                  <a:pt x="3623" y="1011"/>
                  <a:pt x="3623" y="1011"/>
                  <a:pt x="3623" y="1011"/>
                </a:cubicBezTo>
                <a:cubicBezTo>
                  <a:pt x="3623" y="772"/>
                  <a:pt x="3623" y="772"/>
                  <a:pt x="3623" y="772"/>
                </a:cubicBezTo>
                <a:cubicBezTo>
                  <a:pt x="3623" y="772"/>
                  <a:pt x="3623" y="772"/>
                  <a:pt x="3623" y="772"/>
                </a:cubicBezTo>
                <a:cubicBezTo>
                  <a:pt x="3623" y="721"/>
                  <a:pt x="3664" y="680"/>
                  <a:pt x="3715" y="680"/>
                </a:cubicBezTo>
                <a:cubicBezTo>
                  <a:pt x="3766" y="680"/>
                  <a:pt x="3807" y="721"/>
                  <a:pt x="3807" y="772"/>
                </a:cubicBezTo>
                <a:close/>
                <a:moveTo>
                  <a:pt x="1991" y="352"/>
                </a:moveTo>
                <a:cubicBezTo>
                  <a:pt x="1991" y="775"/>
                  <a:pt x="1991" y="775"/>
                  <a:pt x="1991" y="775"/>
                </a:cubicBezTo>
                <a:cubicBezTo>
                  <a:pt x="1991" y="775"/>
                  <a:pt x="1991" y="775"/>
                  <a:pt x="1991" y="775"/>
                </a:cubicBezTo>
                <a:cubicBezTo>
                  <a:pt x="1991" y="826"/>
                  <a:pt x="1950" y="868"/>
                  <a:pt x="1899" y="868"/>
                </a:cubicBezTo>
                <a:cubicBezTo>
                  <a:pt x="1848" y="868"/>
                  <a:pt x="1807" y="826"/>
                  <a:pt x="1807" y="775"/>
                </a:cubicBezTo>
                <a:cubicBezTo>
                  <a:pt x="1807" y="352"/>
                  <a:pt x="1807" y="352"/>
                  <a:pt x="1807" y="352"/>
                </a:cubicBezTo>
                <a:cubicBezTo>
                  <a:pt x="1807" y="301"/>
                  <a:pt x="1848" y="260"/>
                  <a:pt x="1899" y="260"/>
                </a:cubicBezTo>
                <a:cubicBezTo>
                  <a:pt x="1950" y="260"/>
                  <a:pt x="1991" y="301"/>
                  <a:pt x="1991" y="352"/>
                </a:cubicBezTo>
                <a:cubicBezTo>
                  <a:pt x="1991" y="352"/>
                  <a:pt x="1991" y="352"/>
                  <a:pt x="1991" y="352"/>
                </a:cubicBezTo>
                <a:close/>
                <a:moveTo>
                  <a:pt x="1160" y="198"/>
                </a:moveTo>
                <a:cubicBezTo>
                  <a:pt x="1211" y="198"/>
                  <a:pt x="1252" y="240"/>
                  <a:pt x="1252" y="290"/>
                </a:cubicBezTo>
                <a:cubicBezTo>
                  <a:pt x="1252" y="341"/>
                  <a:pt x="1211" y="382"/>
                  <a:pt x="1160" y="382"/>
                </a:cubicBezTo>
                <a:cubicBezTo>
                  <a:pt x="1109" y="382"/>
                  <a:pt x="1068" y="341"/>
                  <a:pt x="1068" y="290"/>
                </a:cubicBezTo>
                <a:cubicBezTo>
                  <a:pt x="1068" y="240"/>
                  <a:pt x="1109" y="198"/>
                  <a:pt x="1160" y="198"/>
                </a:cubicBezTo>
                <a:close/>
                <a:moveTo>
                  <a:pt x="444" y="431"/>
                </a:moveTo>
                <a:cubicBezTo>
                  <a:pt x="495" y="431"/>
                  <a:pt x="536" y="473"/>
                  <a:pt x="536" y="523"/>
                </a:cubicBezTo>
                <a:cubicBezTo>
                  <a:pt x="536" y="574"/>
                  <a:pt x="495" y="615"/>
                  <a:pt x="444" y="615"/>
                </a:cubicBezTo>
                <a:cubicBezTo>
                  <a:pt x="393" y="615"/>
                  <a:pt x="352" y="574"/>
                  <a:pt x="352" y="523"/>
                </a:cubicBezTo>
                <a:cubicBezTo>
                  <a:pt x="352" y="473"/>
                  <a:pt x="393" y="431"/>
                  <a:pt x="444" y="431"/>
                </a:cubicBezTo>
                <a:close/>
                <a:moveTo>
                  <a:pt x="1893" y="0"/>
                </a:moveTo>
                <a:cubicBezTo>
                  <a:pt x="1944" y="0"/>
                  <a:pt x="1985" y="41"/>
                  <a:pt x="1985" y="92"/>
                </a:cubicBezTo>
                <a:cubicBezTo>
                  <a:pt x="1985" y="143"/>
                  <a:pt x="1944" y="184"/>
                  <a:pt x="1893" y="184"/>
                </a:cubicBezTo>
                <a:cubicBezTo>
                  <a:pt x="1842" y="184"/>
                  <a:pt x="1801" y="143"/>
                  <a:pt x="1801" y="92"/>
                </a:cubicBezTo>
                <a:cubicBezTo>
                  <a:pt x="1801" y="41"/>
                  <a:pt x="1842" y="0"/>
                  <a:pt x="1893" y="0"/>
                </a:cubicBezTo>
                <a:close/>
                <a:moveTo>
                  <a:pt x="536" y="772"/>
                </a:moveTo>
                <a:cubicBezTo>
                  <a:pt x="536" y="1011"/>
                  <a:pt x="536" y="1011"/>
                  <a:pt x="536" y="1011"/>
                </a:cubicBezTo>
                <a:cubicBezTo>
                  <a:pt x="536" y="1062"/>
                  <a:pt x="495" y="1103"/>
                  <a:pt x="444" y="1103"/>
                </a:cubicBezTo>
                <a:cubicBezTo>
                  <a:pt x="393" y="1103"/>
                  <a:pt x="352" y="1062"/>
                  <a:pt x="352" y="1011"/>
                </a:cubicBezTo>
                <a:cubicBezTo>
                  <a:pt x="352" y="1011"/>
                  <a:pt x="352" y="1011"/>
                  <a:pt x="352" y="1011"/>
                </a:cubicBezTo>
                <a:cubicBezTo>
                  <a:pt x="352" y="772"/>
                  <a:pt x="352" y="772"/>
                  <a:pt x="352" y="772"/>
                </a:cubicBezTo>
                <a:cubicBezTo>
                  <a:pt x="352" y="772"/>
                  <a:pt x="352" y="772"/>
                  <a:pt x="352" y="772"/>
                </a:cubicBezTo>
                <a:cubicBezTo>
                  <a:pt x="352" y="721"/>
                  <a:pt x="393" y="680"/>
                  <a:pt x="444" y="680"/>
                </a:cubicBezTo>
                <a:cubicBezTo>
                  <a:pt x="495" y="680"/>
                  <a:pt x="536" y="721"/>
                  <a:pt x="536" y="772"/>
                </a:cubicBezTo>
                <a:close/>
                <a:moveTo>
                  <a:pt x="359" y="1649"/>
                </a:moveTo>
                <a:cubicBezTo>
                  <a:pt x="359" y="2072"/>
                  <a:pt x="359" y="2072"/>
                  <a:pt x="359" y="2072"/>
                </a:cubicBezTo>
                <a:cubicBezTo>
                  <a:pt x="359" y="2072"/>
                  <a:pt x="359" y="2072"/>
                  <a:pt x="359" y="2072"/>
                </a:cubicBezTo>
                <a:cubicBezTo>
                  <a:pt x="359" y="2123"/>
                  <a:pt x="318" y="2165"/>
                  <a:pt x="267" y="2165"/>
                </a:cubicBezTo>
                <a:cubicBezTo>
                  <a:pt x="216" y="2165"/>
                  <a:pt x="175" y="2123"/>
                  <a:pt x="175" y="2072"/>
                </a:cubicBezTo>
                <a:cubicBezTo>
                  <a:pt x="175" y="1649"/>
                  <a:pt x="175" y="1649"/>
                  <a:pt x="175" y="1649"/>
                </a:cubicBezTo>
                <a:cubicBezTo>
                  <a:pt x="175" y="1598"/>
                  <a:pt x="216" y="1557"/>
                  <a:pt x="267" y="1557"/>
                </a:cubicBezTo>
                <a:cubicBezTo>
                  <a:pt x="318" y="1557"/>
                  <a:pt x="359" y="1598"/>
                  <a:pt x="359" y="1649"/>
                </a:cubicBezTo>
                <a:cubicBezTo>
                  <a:pt x="359" y="1649"/>
                  <a:pt x="359" y="1649"/>
                  <a:pt x="359" y="1649"/>
                </a:cubicBezTo>
                <a:close/>
                <a:moveTo>
                  <a:pt x="273" y="2275"/>
                </a:moveTo>
                <a:cubicBezTo>
                  <a:pt x="323" y="2275"/>
                  <a:pt x="365" y="2316"/>
                  <a:pt x="365" y="2367"/>
                </a:cubicBezTo>
                <a:cubicBezTo>
                  <a:pt x="365" y="2418"/>
                  <a:pt x="323" y="2459"/>
                  <a:pt x="273" y="2459"/>
                </a:cubicBezTo>
                <a:cubicBezTo>
                  <a:pt x="222" y="2459"/>
                  <a:pt x="181" y="2418"/>
                  <a:pt x="181" y="2367"/>
                </a:cubicBezTo>
                <a:cubicBezTo>
                  <a:pt x="181" y="2316"/>
                  <a:pt x="222" y="2275"/>
                  <a:pt x="273" y="2275"/>
                </a:cubicBezTo>
                <a:close/>
                <a:moveTo>
                  <a:pt x="1006" y="1306"/>
                </a:moveTo>
                <a:cubicBezTo>
                  <a:pt x="1057" y="1306"/>
                  <a:pt x="1098" y="1347"/>
                  <a:pt x="1098" y="1398"/>
                </a:cubicBezTo>
                <a:cubicBezTo>
                  <a:pt x="1098" y="1448"/>
                  <a:pt x="1057" y="1490"/>
                  <a:pt x="1006" y="1490"/>
                </a:cubicBezTo>
                <a:cubicBezTo>
                  <a:pt x="955" y="1490"/>
                  <a:pt x="914" y="1448"/>
                  <a:pt x="914" y="1398"/>
                </a:cubicBezTo>
                <a:cubicBezTo>
                  <a:pt x="914" y="1347"/>
                  <a:pt x="955" y="1306"/>
                  <a:pt x="1006" y="1306"/>
                </a:cubicBezTo>
                <a:close/>
                <a:moveTo>
                  <a:pt x="1098" y="1664"/>
                </a:moveTo>
                <a:cubicBezTo>
                  <a:pt x="1098" y="1902"/>
                  <a:pt x="1098" y="1902"/>
                  <a:pt x="1098" y="1902"/>
                </a:cubicBezTo>
                <a:cubicBezTo>
                  <a:pt x="1098" y="1953"/>
                  <a:pt x="1057" y="1994"/>
                  <a:pt x="1006" y="1994"/>
                </a:cubicBezTo>
                <a:cubicBezTo>
                  <a:pt x="955" y="1994"/>
                  <a:pt x="914" y="1953"/>
                  <a:pt x="914" y="1902"/>
                </a:cubicBezTo>
                <a:cubicBezTo>
                  <a:pt x="914" y="1902"/>
                  <a:pt x="914" y="1902"/>
                  <a:pt x="914" y="1902"/>
                </a:cubicBezTo>
                <a:cubicBezTo>
                  <a:pt x="914" y="1664"/>
                  <a:pt x="914" y="1664"/>
                  <a:pt x="914" y="1664"/>
                </a:cubicBezTo>
                <a:cubicBezTo>
                  <a:pt x="914" y="1664"/>
                  <a:pt x="914" y="1664"/>
                  <a:pt x="914" y="1664"/>
                </a:cubicBezTo>
                <a:cubicBezTo>
                  <a:pt x="914" y="1613"/>
                  <a:pt x="955" y="1572"/>
                  <a:pt x="1006" y="1572"/>
                </a:cubicBezTo>
                <a:cubicBezTo>
                  <a:pt x="1057" y="1572"/>
                  <a:pt x="1098" y="1613"/>
                  <a:pt x="1098" y="1664"/>
                </a:cubicBezTo>
                <a:close/>
                <a:moveTo>
                  <a:pt x="1351" y="966"/>
                </a:moveTo>
                <a:cubicBezTo>
                  <a:pt x="1402" y="966"/>
                  <a:pt x="1443" y="1007"/>
                  <a:pt x="1443" y="1058"/>
                </a:cubicBezTo>
                <a:cubicBezTo>
                  <a:pt x="1443" y="1109"/>
                  <a:pt x="1402" y="1150"/>
                  <a:pt x="1351" y="1150"/>
                </a:cubicBezTo>
                <a:cubicBezTo>
                  <a:pt x="1300" y="1150"/>
                  <a:pt x="1259" y="1109"/>
                  <a:pt x="1259" y="1058"/>
                </a:cubicBezTo>
                <a:cubicBezTo>
                  <a:pt x="1259" y="1007"/>
                  <a:pt x="1300" y="966"/>
                  <a:pt x="1351" y="966"/>
                </a:cubicBezTo>
                <a:close/>
                <a:moveTo>
                  <a:pt x="1811" y="1474"/>
                </a:moveTo>
                <a:cubicBezTo>
                  <a:pt x="1811" y="1712"/>
                  <a:pt x="1811" y="1712"/>
                  <a:pt x="1811" y="1712"/>
                </a:cubicBezTo>
                <a:cubicBezTo>
                  <a:pt x="1811" y="1763"/>
                  <a:pt x="1770" y="1805"/>
                  <a:pt x="1719" y="1805"/>
                </a:cubicBezTo>
                <a:cubicBezTo>
                  <a:pt x="1668" y="1805"/>
                  <a:pt x="1627" y="1763"/>
                  <a:pt x="1627" y="1712"/>
                </a:cubicBezTo>
                <a:cubicBezTo>
                  <a:pt x="1627" y="1712"/>
                  <a:pt x="1627" y="1712"/>
                  <a:pt x="1627" y="1712"/>
                </a:cubicBezTo>
                <a:cubicBezTo>
                  <a:pt x="1627" y="1474"/>
                  <a:pt x="1627" y="1474"/>
                  <a:pt x="1627" y="1474"/>
                </a:cubicBezTo>
                <a:cubicBezTo>
                  <a:pt x="1627" y="1474"/>
                  <a:pt x="1627" y="1474"/>
                  <a:pt x="1627" y="1474"/>
                </a:cubicBezTo>
                <a:cubicBezTo>
                  <a:pt x="1627" y="1423"/>
                  <a:pt x="1668" y="1382"/>
                  <a:pt x="1719" y="1382"/>
                </a:cubicBezTo>
                <a:cubicBezTo>
                  <a:pt x="1770" y="1382"/>
                  <a:pt x="1811" y="1423"/>
                  <a:pt x="1811" y="1474"/>
                </a:cubicBezTo>
                <a:close/>
                <a:moveTo>
                  <a:pt x="1719" y="1881"/>
                </a:moveTo>
                <a:cubicBezTo>
                  <a:pt x="1770" y="1881"/>
                  <a:pt x="1811" y="1922"/>
                  <a:pt x="1811" y="1973"/>
                </a:cubicBezTo>
                <a:cubicBezTo>
                  <a:pt x="1811" y="2024"/>
                  <a:pt x="1770" y="2065"/>
                  <a:pt x="1719" y="2065"/>
                </a:cubicBezTo>
                <a:cubicBezTo>
                  <a:pt x="1668" y="2065"/>
                  <a:pt x="1627" y="2024"/>
                  <a:pt x="1627" y="1973"/>
                </a:cubicBezTo>
                <a:cubicBezTo>
                  <a:pt x="1627" y="1922"/>
                  <a:pt x="1668" y="1881"/>
                  <a:pt x="1719" y="1881"/>
                </a:cubicBezTo>
                <a:close/>
                <a:moveTo>
                  <a:pt x="2441" y="1487"/>
                </a:moveTo>
                <a:cubicBezTo>
                  <a:pt x="2492" y="1487"/>
                  <a:pt x="2533" y="1528"/>
                  <a:pt x="2533" y="1579"/>
                </a:cubicBezTo>
                <a:cubicBezTo>
                  <a:pt x="2533" y="1630"/>
                  <a:pt x="2492" y="1671"/>
                  <a:pt x="2441" y="1671"/>
                </a:cubicBezTo>
                <a:cubicBezTo>
                  <a:pt x="2390" y="1671"/>
                  <a:pt x="2349" y="1630"/>
                  <a:pt x="2349" y="1579"/>
                </a:cubicBezTo>
                <a:cubicBezTo>
                  <a:pt x="2349" y="1528"/>
                  <a:pt x="2390" y="1487"/>
                  <a:pt x="2441" y="1487"/>
                </a:cubicBezTo>
                <a:close/>
                <a:moveTo>
                  <a:pt x="2887" y="1520"/>
                </a:moveTo>
                <a:cubicBezTo>
                  <a:pt x="2887" y="1759"/>
                  <a:pt x="2887" y="1759"/>
                  <a:pt x="2887" y="1759"/>
                </a:cubicBezTo>
                <a:cubicBezTo>
                  <a:pt x="2887" y="1809"/>
                  <a:pt x="2846" y="1851"/>
                  <a:pt x="2795" y="1851"/>
                </a:cubicBezTo>
                <a:cubicBezTo>
                  <a:pt x="2744" y="1851"/>
                  <a:pt x="2703" y="1809"/>
                  <a:pt x="2703" y="1758"/>
                </a:cubicBezTo>
                <a:cubicBezTo>
                  <a:pt x="2703" y="1758"/>
                  <a:pt x="2703" y="1758"/>
                  <a:pt x="2703" y="1758"/>
                </a:cubicBezTo>
                <a:cubicBezTo>
                  <a:pt x="2703" y="1520"/>
                  <a:pt x="2703" y="1520"/>
                  <a:pt x="2703" y="1520"/>
                </a:cubicBezTo>
                <a:cubicBezTo>
                  <a:pt x="2703" y="1520"/>
                  <a:pt x="2703" y="1520"/>
                  <a:pt x="2703" y="1520"/>
                </a:cubicBezTo>
                <a:cubicBezTo>
                  <a:pt x="2703" y="1469"/>
                  <a:pt x="2744" y="1428"/>
                  <a:pt x="2795" y="1428"/>
                </a:cubicBezTo>
                <a:cubicBezTo>
                  <a:pt x="2846" y="1428"/>
                  <a:pt x="2887" y="1469"/>
                  <a:pt x="2887" y="1520"/>
                </a:cubicBezTo>
                <a:close/>
                <a:moveTo>
                  <a:pt x="3534" y="2275"/>
                </a:moveTo>
                <a:cubicBezTo>
                  <a:pt x="3585" y="2275"/>
                  <a:pt x="3626" y="2316"/>
                  <a:pt x="3626" y="2367"/>
                </a:cubicBezTo>
                <a:cubicBezTo>
                  <a:pt x="3626" y="2418"/>
                  <a:pt x="3585" y="2459"/>
                  <a:pt x="3534" y="2459"/>
                </a:cubicBezTo>
                <a:cubicBezTo>
                  <a:pt x="3483" y="2459"/>
                  <a:pt x="3442" y="2418"/>
                  <a:pt x="3442" y="2367"/>
                </a:cubicBezTo>
                <a:cubicBezTo>
                  <a:pt x="3442" y="2316"/>
                  <a:pt x="3483" y="2275"/>
                  <a:pt x="3534" y="2275"/>
                </a:cubicBezTo>
                <a:close/>
                <a:moveTo>
                  <a:pt x="3620" y="1649"/>
                </a:moveTo>
                <a:cubicBezTo>
                  <a:pt x="3620" y="2072"/>
                  <a:pt x="3620" y="2072"/>
                  <a:pt x="3620" y="2072"/>
                </a:cubicBezTo>
                <a:cubicBezTo>
                  <a:pt x="3620" y="2072"/>
                  <a:pt x="3620" y="2072"/>
                  <a:pt x="3620" y="2072"/>
                </a:cubicBezTo>
                <a:cubicBezTo>
                  <a:pt x="3620" y="2123"/>
                  <a:pt x="3579" y="2165"/>
                  <a:pt x="3528" y="2165"/>
                </a:cubicBezTo>
                <a:cubicBezTo>
                  <a:pt x="3477" y="2165"/>
                  <a:pt x="3436" y="2123"/>
                  <a:pt x="3436" y="2072"/>
                </a:cubicBezTo>
                <a:cubicBezTo>
                  <a:pt x="3436" y="1649"/>
                  <a:pt x="3436" y="1649"/>
                  <a:pt x="3436" y="1649"/>
                </a:cubicBezTo>
                <a:cubicBezTo>
                  <a:pt x="3436" y="1598"/>
                  <a:pt x="3477" y="1557"/>
                  <a:pt x="3528" y="1557"/>
                </a:cubicBezTo>
                <a:cubicBezTo>
                  <a:pt x="3579" y="1557"/>
                  <a:pt x="3620" y="1598"/>
                  <a:pt x="3620" y="1649"/>
                </a:cubicBezTo>
                <a:cubicBezTo>
                  <a:pt x="3620" y="1649"/>
                  <a:pt x="3620" y="1649"/>
                  <a:pt x="3620" y="1649"/>
                </a:cubicBezTo>
                <a:close/>
                <a:moveTo>
                  <a:pt x="4359" y="1664"/>
                </a:moveTo>
                <a:cubicBezTo>
                  <a:pt x="4359" y="1902"/>
                  <a:pt x="4359" y="1902"/>
                  <a:pt x="4359" y="1902"/>
                </a:cubicBezTo>
                <a:cubicBezTo>
                  <a:pt x="4359" y="1953"/>
                  <a:pt x="4318" y="1994"/>
                  <a:pt x="4267" y="1994"/>
                </a:cubicBezTo>
                <a:cubicBezTo>
                  <a:pt x="4216" y="1994"/>
                  <a:pt x="4175" y="1953"/>
                  <a:pt x="4175" y="1902"/>
                </a:cubicBezTo>
                <a:cubicBezTo>
                  <a:pt x="4175" y="1902"/>
                  <a:pt x="4175" y="1902"/>
                  <a:pt x="4175" y="1902"/>
                </a:cubicBezTo>
                <a:cubicBezTo>
                  <a:pt x="4175" y="1664"/>
                  <a:pt x="4175" y="1664"/>
                  <a:pt x="4175" y="1664"/>
                </a:cubicBezTo>
                <a:cubicBezTo>
                  <a:pt x="4175" y="1664"/>
                  <a:pt x="4175" y="1664"/>
                  <a:pt x="4175" y="1664"/>
                </a:cubicBezTo>
                <a:cubicBezTo>
                  <a:pt x="4175" y="1613"/>
                  <a:pt x="4216" y="1572"/>
                  <a:pt x="4267" y="1572"/>
                </a:cubicBezTo>
                <a:cubicBezTo>
                  <a:pt x="4318" y="1572"/>
                  <a:pt x="4359" y="1613"/>
                  <a:pt x="4359" y="1664"/>
                </a:cubicBezTo>
                <a:close/>
                <a:moveTo>
                  <a:pt x="4267" y="1306"/>
                </a:moveTo>
                <a:cubicBezTo>
                  <a:pt x="4318" y="1306"/>
                  <a:pt x="4359" y="1347"/>
                  <a:pt x="4359" y="1398"/>
                </a:cubicBezTo>
                <a:cubicBezTo>
                  <a:pt x="4359" y="1448"/>
                  <a:pt x="4318" y="1490"/>
                  <a:pt x="4267" y="1490"/>
                </a:cubicBezTo>
                <a:cubicBezTo>
                  <a:pt x="4216" y="1490"/>
                  <a:pt x="4175" y="1448"/>
                  <a:pt x="4175" y="1398"/>
                </a:cubicBezTo>
                <a:cubicBezTo>
                  <a:pt x="4175" y="1347"/>
                  <a:pt x="4216" y="1306"/>
                  <a:pt x="4267" y="1306"/>
                </a:cubicBezTo>
                <a:close/>
                <a:moveTo>
                  <a:pt x="4612" y="966"/>
                </a:moveTo>
                <a:cubicBezTo>
                  <a:pt x="4663" y="966"/>
                  <a:pt x="4704" y="1007"/>
                  <a:pt x="4704" y="1058"/>
                </a:cubicBezTo>
                <a:cubicBezTo>
                  <a:pt x="4704" y="1109"/>
                  <a:pt x="4663" y="1150"/>
                  <a:pt x="4612" y="1150"/>
                </a:cubicBezTo>
                <a:cubicBezTo>
                  <a:pt x="4561" y="1150"/>
                  <a:pt x="4520" y="1109"/>
                  <a:pt x="4520" y="1058"/>
                </a:cubicBezTo>
                <a:cubicBezTo>
                  <a:pt x="4520" y="1007"/>
                  <a:pt x="4561" y="966"/>
                  <a:pt x="4612" y="966"/>
                </a:cubicBezTo>
                <a:close/>
              </a:path>
            </a:pathLst>
          </a:custGeom>
          <a:blipFill dpi="0" rotWithShape="1">
            <a:blip r:embed="rId3"/>
            <a:srcRect/>
            <a:stretch>
              <a:fillRect t="-65000" b="-37000"/>
            </a:stretch>
          </a:blipFill>
          <a:ln>
            <a:noFill/>
          </a:ln>
          <a:effectLst>
            <a:outerShdw blurRad="63500" dist="38100" algn="l" rotWithShape="0">
              <a:prstClr val="black">
                <a:alpha val="39000"/>
              </a:prstClr>
            </a:outerShdw>
          </a:effectLst>
        </p:spPr>
        <p:txBody>
          <a:bodyPr vert="horz" wrap="square" lIns="91440" tIns="45720" rIns="91440" bIns="45720" numCol="1" anchor="t" anchorCtr="0" compatLnSpc="1">
            <a:prstTxWarp prst="textNoShape">
              <a:avLst/>
            </a:prstTxWarp>
          </a:bodyPr>
          <a:lstStyle/>
          <a:p>
            <a:endParaRPr lang="pt-BR"/>
          </a:p>
        </p:txBody>
      </p:sp>
      <p:sp>
        <p:nvSpPr>
          <p:cNvPr id="6" name="Retângulo 5"/>
          <p:cNvSpPr/>
          <p:nvPr userDrawn="1"/>
        </p:nvSpPr>
        <p:spPr>
          <a:xfrm>
            <a:off x="0" y="6768251"/>
            <a:ext cx="9144000" cy="89749"/>
          </a:xfrm>
          <a:prstGeom prst="rect">
            <a:avLst/>
          </a:prstGeom>
          <a:solidFill>
            <a:srgbClr val="5FC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userDrawn="1"/>
        </p:nvSpPr>
        <p:spPr>
          <a:xfrm flipV="1">
            <a:off x="0" y="6722532"/>
            <a:ext cx="9144000" cy="45719"/>
          </a:xfrm>
          <a:prstGeom prst="rect">
            <a:avLst/>
          </a:prstGeom>
          <a:solidFill>
            <a:srgbClr val="1C8F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exto explicativo retangular 7"/>
          <p:cNvSpPr/>
          <p:nvPr userDrawn="1"/>
        </p:nvSpPr>
        <p:spPr>
          <a:xfrm>
            <a:off x="309655" y="350577"/>
            <a:ext cx="2438400" cy="558800"/>
          </a:xfrm>
          <a:prstGeom prst="wedgeRectCallout">
            <a:avLst>
              <a:gd name="adj1" fmla="val 42014"/>
              <a:gd name="adj2" fmla="val 121591"/>
            </a:avLst>
          </a:prstGeom>
          <a:solidFill>
            <a:srgbClr val="00C7E0"/>
          </a:solidFill>
          <a:ln w="28575">
            <a:solidFill>
              <a:schemeClr val="bg1"/>
            </a:solidFill>
          </a:ln>
          <a:effectLst>
            <a:outerShdw blurRad="50800" dist="38100" dir="5400000" algn="t"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a:t> Preguntas Complementarias</a:t>
            </a:r>
          </a:p>
        </p:txBody>
      </p:sp>
      <p:sp>
        <p:nvSpPr>
          <p:cNvPr id="11" name="CaixaDeTexto 10"/>
          <p:cNvSpPr txBox="1"/>
          <p:nvPr userDrawn="1"/>
        </p:nvSpPr>
        <p:spPr>
          <a:xfrm>
            <a:off x="3815799" y="3096256"/>
            <a:ext cx="1512402" cy="400110"/>
          </a:xfrm>
          <a:prstGeom prst="rect">
            <a:avLst/>
          </a:prstGeom>
          <a:noFill/>
        </p:spPr>
        <p:txBody>
          <a:bodyPr wrap="none" rtlCol="0">
            <a:spAutoFit/>
          </a:bodyPr>
          <a:lstStyle/>
          <a:p>
            <a:pPr algn="ctr"/>
            <a:r>
              <a:rPr lang="pt-BR" sz="2000" b="1">
                <a:solidFill>
                  <a:srgbClr val="00C7E0"/>
                </a:solidFill>
                <a:latin typeface="+mj-lt"/>
              </a:rPr>
              <a:t>IM</a:t>
            </a:r>
            <a:r>
              <a:rPr lang="pt-BR" sz="2000" b="1" baseline="0">
                <a:solidFill>
                  <a:srgbClr val="00C7E0"/>
                </a:solidFill>
                <a:latin typeface="+mj-lt"/>
              </a:rPr>
              <a:t> </a:t>
            </a:r>
            <a:r>
              <a:rPr lang="pt-BR" sz="2000" b="1">
                <a:solidFill>
                  <a:srgbClr val="00C7E0"/>
                </a:solidFill>
                <a:latin typeface="+mj-lt"/>
              </a:rPr>
              <a:t>– </a:t>
            </a:r>
            <a:r>
              <a:rPr lang="pt-BR" sz="2000" b="1" err="1">
                <a:solidFill>
                  <a:srgbClr val="00C7E0"/>
                </a:solidFill>
                <a:latin typeface="+mj-lt"/>
              </a:rPr>
              <a:t>Imagen</a:t>
            </a:r>
            <a:endParaRPr lang="pt-BR" sz="2000" b="1">
              <a:solidFill>
                <a:srgbClr val="00C7E0"/>
              </a:solidFill>
              <a:latin typeface="+mj-lt"/>
            </a:endParaRPr>
          </a:p>
        </p:txBody>
      </p:sp>
    </p:spTree>
    <p:extLst>
      <p:ext uri="{BB962C8B-B14F-4D97-AF65-F5344CB8AC3E}">
        <p14:creationId xmlns:p14="http://schemas.microsoft.com/office/powerpoint/2010/main" val="368547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ítulo + subtítulo + imagem + rodapé">
    <p:bg>
      <p:bgPr>
        <a:solidFill>
          <a:schemeClr val="bg1"/>
        </a:solidFill>
        <a:effectLst/>
      </p:bgPr>
    </p:bg>
    <p:spTree>
      <p:nvGrpSpPr>
        <p:cNvPr id="1" name=""/>
        <p:cNvGrpSpPr/>
        <p:nvPr/>
      </p:nvGrpSpPr>
      <p:grpSpPr>
        <a:xfrm>
          <a:off x="0" y="0"/>
          <a:ext cx="0" cy="0"/>
          <a:chOff x="0" y="0"/>
          <a:chExt cx="0" cy="0"/>
        </a:xfrm>
      </p:grpSpPr>
      <p:sp>
        <p:nvSpPr>
          <p:cNvPr id="5"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hasCustomPrompt="1"/>
          </p:nvPr>
        </p:nvSpPr>
        <p:spPr>
          <a:xfrm>
            <a:off x="628650" y="555449"/>
            <a:ext cx="8362950" cy="254000"/>
          </a:xfrm>
          <a:prstGeom prst="rect">
            <a:avLst/>
          </a:prstGeom>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
        <p:nvSpPr>
          <p:cNvPr id="7" name="Espaço Reservado para Texto 5"/>
          <p:cNvSpPr>
            <a:spLocks noGrp="1"/>
          </p:cNvSpPr>
          <p:nvPr>
            <p:ph type="body" sz="quarter" idx="11"/>
          </p:nvPr>
        </p:nvSpPr>
        <p:spPr>
          <a:xfrm>
            <a:off x="119592" y="6340415"/>
            <a:ext cx="8325668" cy="353729"/>
          </a:xfrm>
          <a:prstGeom prst="rect">
            <a:avLst/>
          </a:prstGeom>
          <a:solidFill>
            <a:srgbClr val="F9F9F9"/>
          </a:solidFill>
        </p:spPr>
        <p:txBody>
          <a:bodyPr lIns="0" tIns="0" rIns="0" bIns="0" anchor="b" anchorCtr="0"/>
          <a:lstStyle>
            <a:lvl1pPr marL="0" indent="0">
              <a:buNone/>
              <a:defRPr lang="pt-BR" sz="1200" b="0" i="1" dirty="0">
                <a:solidFill>
                  <a:schemeClr val="accent3">
                    <a:lumMod val="50000"/>
                  </a:schemeClr>
                </a:solidFill>
              </a:defRPr>
            </a:lvl1pPr>
          </a:lstStyle>
          <a:p>
            <a:pPr marL="171450" lvl="0" indent="-171450"/>
            <a:r>
              <a:rPr lang="pt-BR" dirty="0"/>
              <a:t>Clique para editar o texto mestre</a:t>
            </a:r>
          </a:p>
        </p:txBody>
      </p:sp>
      <p:grpSp>
        <p:nvGrpSpPr>
          <p:cNvPr id="13" name="Grupo 12">
            <a:extLst>
              <a:ext uri="{FF2B5EF4-FFF2-40B4-BE49-F238E27FC236}">
                <a16:creationId xmlns:a16="http://schemas.microsoft.com/office/drawing/2014/main" id="{3B08ABA9-A222-4166-B129-DC5D161EA9D0}"/>
              </a:ext>
            </a:extLst>
          </p:cNvPr>
          <p:cNvGrpSpPr/>
          <p:nvPr userDrawn="1"/>
        </p:nvGrpSpPr>
        <p:grpSpPr>
          <a:xfrm>
            <a:off x="56357" y="192270"/>
            <a:ext cx="515937" cy="302318"/>
            <a:chOff x="2786063" y="2514600"/>
            <a:chExt cx="2871788" cy="1682750"/>
          </a:xfrm>
          <a:solidFill>
            <a:srgbClr val="42AC61"/>
          </a:solidFill>
        </p:grpSpPr>
        <p:sp>
          <p:nvSpPr>
            <p:cNvPr id="14" name="Freeform 5">
              <a:extLst>
                <a:ext uri="{FF2B5EF4-FFF2-40B4-BE49-F238E27FC236}">
                  <a16:creationId xmlns:a16="http://schemas.microsoft.com/office/drawing/2014/main" id="{3711376A-651E-4241-8DAB-E1B16F42BFA4}"/>
                </a:ext>
              </a:extLst>
            </p:cNvPr>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5" name="Freeform 6">
              <a:extLst>
                <a:ext uri="{FF2B5EF4-FFF2-40B4-BE49-F238E27FC236}">
                  <a16:creationId xmlns:a16="http://schemas.microsoft.com/office/drawing/2014/main" id="{1B52FB50-619E-428E-9C7D-B8DD8BAE76AF}"/>
                </a:ext>
              </a:extLst>
            </p:cNvPr>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6" name="Freeform 7">
              <a:extLst>
                <a:ext uri="{FF2B5EF4-FFF2-40B4-BE49-F238E27FC236}">
                  <a16:creationId xmlns:a16="http://schemas.microsoft.com/office/drawing/2014/main" id="{E0CCE15B-1FAA-4086-ADD1-78228B62ADA0}"/>
                </a:ext>
              </a:extLst>
            </p:cNvPr>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7" name="Freeform 8">
              <a:extLst>
                <a:ext uri="{FF2B5EF4-FFF2-40B4-BE49-F238E27FC236}">
                  <a16:creationId xmlns:a16="http://schemas.microsoft.com/office/drawing/2014/main" id="{8FF96311-C6F3-4BE1-994D-2A84EA457ED2}"/>
                </a:ext>
              </a:extLst>
            </p:cNvPr>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8" name="Freeform 9">
              <a:extLst>
                <a:ext uri="{FF2B5EF4-FFF2-40B4-BE49-F238E27FC236}">
                  <a16:creationId xmlns:a16="http://schemas.microsoft.com/office/drawing/2014/main" id="{4563CFBB-C240-4399-9BA2-FFE9C9CD7850}"/>
                </a:ext>
              </a:extLst>
            </p:cNvPr>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6" name="Freeform 10">
              <a:extLst>
                <a:ext uri="{FF2B5EF4-FFF2-40B4-BE49-F238E27FC236}">
                  <a16:creationId xmlns:a16="http://schemas.microsoft.com/office/drawing/2014/main" id="{84C84B38-DA08-40F5-A33D-3573F0EE7C1B}"/>
                </a:ext>
              </a:extLst>
            </p:cNvPr>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Tree>
    <p:extLst>
      <p:ext uri="{BB962C8B-B14F-4D97-AF65-F5344CB8AC3E}">
        <p14:creationId xmlns:p14="http://schemas.microsoft.com/office/powerpoint/2010/main" val="40664274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ransição áreas - IM">
    <p:spTree>
      <p:nvGrpSpPr>
        <p:cNvPr id="1" name=""/>
        <p:cNvGrpSpPr/>
        <p:nvPr/>
      </p:nvGrpSpPr>
      <p:grpSpPr>
        <a:xfrm>
          <a:off x="0" y="0"/>
          <a:ext cx="0" cy="0"/>
          <a:chOff x="0" y="0"/>
          <a:chExt cx="0" cy="0"/>
        </a:xfrm>
      </p:grpSpPr>
      <p:sp>
        <p:nvSpPr>
          <p:cNvPr id="25" name="Retângulo 24"/>
          <p:cNvSpPr/>
          <p:nvPr userDrawn="1"/>
        </p:nvSpPr>
        <p:spPr>
          <a:xfrm>
            <a:off x="0" y="1"/>
            <a:ext cx="9143999" cy="685799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1"/>
          <p:cNvSpPr/>
          <p:nvPr userDrawn="1"/>
        </p:nvSpPr>
        <p:spPr>
          <a:xfrm>
            <a:off x="0" y="0"/>
            <a:ext cx="9146422" cy="6858001"/>
          </a:xfrm>
          <a:prstGeom prst="rect">
            <a:avLst/>
          </a:prstGeom>
          <a:solidFill>
            <a:srgbClr val="5FC6DD">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userDrawn="1"/>
        </p:nvSpPr>
        <p:spPr>
          <a:xfrm>
            <a:off x="0" y="6768251"/>
            <a:ext cx="9144000" cy="89749"/>
          </a:xfrm>
          <a:prstGeom prst="rect">
            <a:avLst/>
          </a:prstGeom>
          <a:solidFill>
            <a:srgbClr val="5FC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17"/>
          <p:cNvSpPr/>
          <p:nvPr userDrawn="1"/>
        </p:nvSpPr>
        <p:spPr>
          <a:xfrm flipV="1">
            <a:off x="0" y="6722532"/>
            <a:ext cx="9144000" cy="45719"/>
          </a:xfrm>
          <a:prstGeom prst="rect">
            <a:avLst/>
          </a:prstGeom>
          <a:solidFill>
            <a:srgbClr val="1C8F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Título 3"/>
          <p:cNvSpPr>
            <a:spLocks noGrp="1"/>
          </p:cNvSpPr>
          <p:nvPr>
            <p:ph type="title"/>
          </p:nvPr>
        </p:nvSpPr>
        <p:spPr>
          <a:xfrm>
            <a:off x="628650" y="2386169"/>
            <a:ext cx="7886700" cy="1325563"/>
          </a:xfrm>
          <a:prstGeom prst="snip2DiagRect">
            <a:avLst/>
          </a:prstGeom>
          <a:ln>
            <a:solidFill>
              <a:schemeClr val="bg1"/>
            </a:solidFill>
          </a:ln>
        </p:spPr>
        <p:txBody>
          <a:bodyPr anchor="ctr"/>
          <a:lstStyle>
            <a:lvl1pPr algn="ctr">
              <a:defRPr>
                <a:solidFill>
                  <a:schemeClr val="bg1"/>
                </a:solidFill>
                <a:latin typeface="+mn-lt"/>
              </a:defRPr>
            </a:lvl1pPr>
          </a:lstStyle>
          <a:p>
            <a:r>
              <a:rPr lang="pt-BR" dirty="0"/>
              <a:t>Clique para editar o título mestre</a:t>
            </a:r>
          </a:p>
        </p:txBody>
      </p:sp>
      <p:pic>
        <p:nvPicPr>
          <p:cNvPr id="11" name="Imagem 10">
            <a:extLst>
              <a:ext uri="{FF2B5EF4-FFF2-40B4-BE49-F238E27FC236}">
                <a16:creationId xmlns:a16="http://schemas.microsoft.com/office/drawing/2014/main" id="{96071B5E-C1A2-40F7-8071-9BBABC73FBC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6846" y="6313071"/>
            <a:ext cx="872945" cy="163197"/>
          </a:xfrm>
          <a:prstGeom prst="rect">
            <a:avLst/>
          </a:prstGeom>
        </p:spPr>
      </p:pic>
      <p:pic>
        <p:nvPicPr>
          <p:cNvPr id="17" name="Imagem 16">
            <a:extLst>
              <a:ext uri="{FF2B5EF4-FFF2-40B4-BE49-F238E27FC236}">
                <a16:creationId xmlns:a16="http://schemas.microsoft.com/office/drawing/2014/main" id="{159340C6-E753-42EA-8673-ABFB0F0A08D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38431" y="6221666"/>
            <a:ext cx="366303" cy="364222"/>
          </a:xfrm>
          <a:prstGeom prst="rect">
            <a:avLst/>
          </a:prstGeom>
        </p:spPr>
      </p:pic>
    </p:spTree>
    <p:extLst>
      <p:ext uri="{BB962C8B-B14F-4D97-AF65-F5344CB8AC3E}">
        <p14:creationId xmlns:p14="http://schemas.microsoft.com/office/powerpoint/2010/main" val="38186295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M_título + imagem">
    <p:bg>
      <p:bgPr>
        <a:solidFill>
          <a:schemeClr val="bg1"/>
        </a:solidFill>
        <a:effectLst/>
      </p:bgPr>
    </p:bg>
    <p:spTree>
      <p:nvGrpSpPr>
        <p:cNvPr id="1" name=""/>
        <p:cNvGrpSpPr/>
        <p:nvPr/>
      </p:nvGrpSpPr>
      <p:grpSpPr>
        <a:xfrm>
          <a:off x="0" y="0"/>
          <a:ext cx="0" cy="0"/>
          <a:chOff x="0" y="0"/>
          <a:chExt cx="0" cy="0"/>
        </a:xfrm>
      </p:grpSpPr>
      <p:sp>
        <p:nvSpPr>
          <p:cNvPr id="22" name="Retângulo 21"/>
          <p:cNvSpPr/>
          <p:nvPr userDrawn="1"/>
        </p:nvSpPr>
        <p:spPr>
          <a:xfrm>
            <a:off x="0" y="6768251"/>
            <a:ext cx="9144000" cy="89749"/>
          </a:xfrm>
          <a:prstGeom prst="rect">
            <a:avLst/>
          </a:prstGeom>
          <a:solidFill>
            <a:srgbClr val="5FC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Retângulo 22"/>
          <p:cNvSpPr/>
          <p:nvPr userDrawn="1"/>
        </p:nvSpPr>
        <p:spPr>
          <a:xfrm flipV="1">
            <a:off x="0" y="6722532"/>
            <a:ext cx="9144000" cy="45719"/>
          </a:xfrm>
          <a:prstGeom prst="rect">
            <a:avLst/>
          </a:prstGeom>
          <a:solidFill>
            <a:srgbClr val="1C8F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grpSp>
        <p:nvGrpSpPr>
          <p:cNvPr id="13" name="Grupo 12"/>
          <p:cNvGrpSpPr/>
          <p:nvPr userDrawn="1"/>
        </p:nvGrpSpPr>
        <p:grpSpPr>
          <a:xfrm>
            <a:off x="56357" y="192270"/>
            <a:ext cx="515937" cy="302318"/>
            <a:chOff x="2786063" y="2514600"/>
            <a:chExt cx="2871788" cy="1682750"/>
          </a:xfrm>
          <a:solidFill>
            <a:srgbClr val="5FC6DD"/>
          </a:solidFill>
        </p:grpSpPr>
        <p:sp>
          <p:nvSpPr>
            <p:cNvPr id="14"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5"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6"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7"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8"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9"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Tree>
    <p:extLst>
      <p:ext uri="{BB962C8B-B14F-4D97-AF65-F5344CB8AC3E}">
        <p14:creationId xmlns:p14="http://schemas.microsoft.com/office/powerpoint/2010/main" val="37803324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M_título + subtítulo + imagem">
    <p:bg>
      <p:bgPr>
        <a:solidFill>
          <a:schemeClr val="bg1"/>
        </a:solidFill>
        <a:effectLst/>
      </p:bgPr>
    </p:bg>
    <p:spTree>
      <p:nvGrpSpPr>
        <p:cNvPr id="1" name=""/>
        <p:cNvGrpSpPr/>
        <p:nvPr/>
      </p:nvGrpSpPr>
      <p:grpSpPr>
        <a:xfrm>
          <a:off x="0" y="0"/>
          <a:ext cx="0" cy="0"/>
          <a:chOff x="0" y="0"/>
          <a:chExt cx="0" cy="0"/>
        </a:xfrm>
      </p:grpSpPr>
      <p:sp>
        <p:nvSpPr>
          <p:cNvPr id="23" name="Retângulo 22"/>
          <p:cNvSpPr/>
          <p:nvPr userDrawn="1"/>
        </p:nvSpPr>
        <p:spPr>
          <a:xfrm>
            <a:off x="0" y="6768251"/>
            <a:ext cx="9144000" cy="89749"/>
          </a:xfrm>
          <a:prstGeom prst="rect">
            <a:avLst/>
          </a:prstGeom>
          <a:solidFill>
            <a:srgbClr val="5FC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Retângulo 23"/>
          <p:cNvSpPr/>
          <p:nvPr userDrawn="1"/>
        </p:nvSpPr>
        <p:spPr>
          <a:xfrm flipV="1">
            <a:off x="0" y="6722532"/>
            <a:ext cx="9144000" cy="45719"/>
          </a:xfrm>
          <a:prstGeom prst="rect">
            <a:avLst/>
          </a:prstGeom>
          <a:solidFill>
            <a:srgbClr val="1C8F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hasCustomPrompt="1"/>
          </p:nvPr>
        </p:nvSpPr>
        <p:spPr>
          <a:xfrm>
            <a:off x="628650" y="555449"/>
            <a:ext cx="8362950" cy="254000"/>
          </a:xfrm>
          <a:prstGeom prst="rect">
            <a:avLst/>
          </a:prstGeom>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grpSp>
        <p:nvGrpSpPr>
          <p:cNvPr id="25" name="Grupo 24"/>
          <p:cNvGrpSpPr/>
          <p:nvPr userDrawn="1"/>
        </p:nvGrpSpPr>
        <p:grpSpPr>
          <a:xfrm>
            <a:off x="56357" y="192270"/>
            <a:ext cx="515937" cy="302318"/>
            <a:chOff x="2786063" y="2514600"/>
            <a:chExt cx="2871788" cy="1682750"/>
          </a:xfrm>
          <a:solidFill>
            <a:srgbClr val="5FC6DD"/>
          </a:solidFill>
        </p:grpSpPr>
        <p:sp>
          <p:nvSpPr>
            <p:cNvPr id="26"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7"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8"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9"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Tree>
    <p:extLst>
      <p:ext uri="{BB962C8B-B14F-4D97-AF65-F5344CB8AC3E}">
        <p14:creationId xmlns:p14="http://schemas.microsoft.com/office/powerpoint/2010/main" val="4958674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M_título + imagem + rodapé">
    <p:bg>
      <p:bgPr>
        <a:solidFill>
          <a:schemeClr val="bg1"/>
        </a:solidFill>
        <a:effectLst/>
      </p:bgPr>
    </p:bg>
    <p:spTree>
      <p:nvGrpSpPr>
        <p:cNvPr id="1" name=""/>
        <p:cNvGrpSpPr/>
        <p:nvPr/>
      </p:nvGrpSpPr>
      <p:grpSpPr>
        <a:xfrm>
          <a:off x="0" y="0"/>
          <a:ext cx="0" cy="0"/>
          <a:chOff x="0" y="0"/>
          <a:chExt cx="0" cy="0"/>
        </a:xfrm>
      </p:grpSpPr>
      <p:sp>
        <p:nvSpPr>
          <p:cNvPr id="23" name="Retângulo 22"/>
          <p:cNvSpPr/>
          <p:nvPr userDrawn="1"/>
        </p:nvSpPr>
        <p:spPr>
          <a:xfrm>
            <a:off x="0" y="6768251"/>
            <a:ext cx="9144000" cy="89749"/>
          </a:xfrm>
          <a:prstGeom prst="rect">
            <a:avLst/>
          </a:prstGeom>
          <a:solidFill>
            <a:srgbClr val="5FC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Retângulo 23"/>
          <p:cNvSpPr/>
          <p:nvPr userDrawn="1"/>
        </p:nvSpPr>
        <p:spPr>
          <a:xfrm flipV="1">
            <a:off x="0" y="6722532"/>
            <a:ext cx="9144000" cy="45719"/>
          </a:xfrm>
          <a:prstGeom prst="rect">
            <a:avLst/>
          </a:prstGeom>
          <a:solidFill>
            <a:srgbClr val="1C8F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5" name="Grupo 24"/>
          <p:cNvGrpSpPr/>
          <p:nvPr userDrawn="1"/>
        </p:nvGrpSpPr>
        <p:grpSpPr>
          <a:xfrm>
            <a:off x="56357" y="192270"/>
            <a:ext cx="515937" cy="302318"/>
            <a:chOff x="2786063" y="2514600"/>
            <a:chExt cx="2871788" cy="1682750"/>
          </a:xfrm>
          <a:solidFill>
            <a:srgbClr val="5FC6DD"/>
          </a:solidFill>
        </p:grpSpPr>
        <p:sp>
          <p:nvSpPr>
            <p:cNvPr id="26"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7"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8"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9"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4"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p:nvPr>
        </p:nvSpPr>
        <p:spPr>
          <a:xfrm>
            <a:off x="119592" y="6340415"/>
            <a:ext cx="8325668" cy="353729"/>
          </a:xfrm>
          <a:prstGeom prst="rect">
            <a:avLst/>
          </a:prstGeom>
          <a:solidFill>
            <a:srgbClr val="F9F9F9"/>
          </a:solidFill>
        </p:spPr>
        <p:txBody>
          <a:bodyPr wrap="square" lIns="0" tIns="0" rIns="0" bIns="0" anchor="b" anchorCtr="0"/>
          <a:lstStyle>
            <a:lvl1pPr marL="0" indent="0">
              <a:buNone/>
              <a:defRPr lang="pt-BR" sz="1200" b="0" i="1" dirty="0">
                <a:solidFill>
                  <a:schemeClr val="accent3">
                    <a:lumMod val="50000"/>
                  </a:schemeClr>
                </a:solidFill>
              </a:defRPr>
            </a:lvl1pPr>
          </a:lstStyle>
          <a:p>
            <a:pPr marL="171450" lvl="0" indent="-171450"/>
            <a:r>
              <a:rPr lang="pt-BR" dirty="0"/>
              <a:t>Clique para editar o texto mestre</a:t>
            </a:r>
          </a:p>
        </p:txBody>
      </p:sp>
    </p:spTree>
    <p:extLst>
      <p:ext uri="{BB962C8B-B14F-4D97-AF65-F5344CB8AC3E}">
        <p14:creationId xmlns:p14="http://schemas.microsoft.com/office/powerpoint/2010/main" val="9606973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M_título + subtítulo + imagem + rodapé">
    <p:bg>
      <p:bgPr>
        <a:solidFill>
          <a:schemeClr val="bg1"/>
        </a:solidFill>
        <a:effectLst/>
      </p:bgPr>
    </p:bg>
    <p:spTree>
      <p:nvGrpSpPr>
        <p:cNvPr id="1" name=""/>
        <p:cNvGrpSpPr/>
        <p:nvPr/>
      </p:nvGrpSpPr>
      <p:grpSpPr>
        <a:xfrm>
          <a:off x="0" y="0"/>
          <a:ext cx="0" cy="0"/>
          <a:chOff x="0" y="0"/>
          <a:chExt cx="0" cy="0"/>
        </a:xfrm>
      </p:grpSpPr>
      <p:sp>
        <p:nvSpPr>
          <p:cNvPr id="26" name="Retângulo 25"/>
          <p:cNvSpPr/>
          <p:nvPr userDrawn="1"/>
        </p:nvSpPr>
        <p:spPr>
          <a:xfrm>
            <a:off x="0" y="6768251"/>
            <a:ext cx="9144000" cy="89749"/>
          </a:xfrm>
          <a:prstGeom prst="rect">
            <a:avLst/>
          </a:prstGeom>
          <a:solidFill>
            <a:srgbClr val="5FC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26"/>
          <p:cNvSpPr/>
          <p:nvPr userDrawn="1"/>
        </p:nvSpPr>
        <p:spPr>
          <a:xfrm flipV="1">
            <a:off x="0" y="6722532"/>
            <a:ext cx="9144000" cy="45719"/>
          </a:xfrm>
          <a:prstGeom prst="rect">
            <a:avLst/>
          </a:prstGeom>
          <a:solidFill>
            <a:srgbClr val="1C8F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8" name="Grupo 27"/>
          <p:cNvGrpSpPr/>
          <p:nvPr userDrawn="1"/>
        </p:nvGrpSpPr>
        <p:grpSpPr>
          <a:xfrm>
            <a:off x="56357" y="192270"/>
            <a:ext cx="515937" cy="302318"/>
            <a:chOff x="2786063" y="2514600"/>
            <a:chExt cx="2871788" cy="1682750"/>
          </a:xfrm>
          <a:solidFill>
            <a:srgbClr val="5FC6DD"/>
          </a:solidFill>
        </p:grpSpPr>
        <p:sp>
          <p:nvSpPr>
            <p:cNvPr id="29"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3"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4"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5"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hasCustomPrompt="1"/>
          </p:nvPr>
        </p:nvSpPr>
        <p:spPr>
          <a:xfrm>
            <a:off x="628650" y="555449"/>
            <a:ext cx="8362950" cy="254000"/>
          </a:xfrm>
          <a:prstGeom prst="rect">
            <a:avLst/>
          </a:prstGeom>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
        <p:nvSpPr>
          <p:cNvPr id="7" name="Espaço Reservado para Texto 5"/>
          <p:cNvSpPr>
            <a:spLocks noGrp="1"/>
          </p:cNvSpPr>
          <p:nvPr>
            <p:ph type="body" sz="quarter" idx="11"/>
          </p:nvPr>
        </p:nvSpPr>
        <p:spPr>
          <a:xfrm>
            <a:off x="119592" y="6340415"/>
            <a:ext cx="8325668" cy="353729"/>
          </a:xfrm>
          <a:prstGeom prst="rect">
            <a:avLst/>
          </a:prstGeom>
          <a:solidFill>
            <a:srgbClr val="F9F9F9"/>
          </a:solidFill>
        </p:spPr>
        <p:txBody>
          <a:bodyPr wrap="square" lIns="0" tIns="0" rIns="0" bIns="0" anchor="b" anchorCtr="0"/>
          <a:lstStyle>
            <a:lvl1pPr marL="0" indent="0">
              <a:buNone/>
              <a:defRPr lang="pt-BR" sz="1200" b="0" i="1" dirty="0">
                <a:solidFill>
                  <a:schemeClr val="accent3">
                    <a:lumMod val="50000"/>
                  </a:schemeClr>
                </a:solidFill>
              </a:defRPr>
            </a:lvl1pPr>
          </a:lstStyle>
          <a:p>
            <a:pPr marL="171450" lvl="0" indent="-171450"/>
            <a:r>
              <a:rPr lang="pt-BR" dirty="0"/>
              <a:t>Clique para editar o texto mestre</a:t>
            </a:r>
          </a:p>
        </p:txBody>
      </p:sp>
    </p:spTree>
    <p:extLst>
      <p:ext uri="{BB962C8B-B14F-4D97-AF65-F5344CB8AC3E}">
        <p14:creationId xmlns:p14="http://schemas.microsoft.com/office/powerpoint/2010/main" val="12515794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IM_título + caixa de texto (grande)">
    <p:bg>
      <p:bgPr>
        <a:solidFill>
          <a:schemeClr val="bg1"/>
        </a:solidFill>
        <a:effectLst/>
      </p:bgPr>
    </p:bg>
    <p:spTree>
      <p:nvGrpSpPr>
        <p:cNvPr id="1" name=""/>
        <p:cNvGrpSpPr/>
        <p:nvPr/>
      </p:nvGrpSpPr>
      <p:grpSpPr>
        <a:xfrm>
          <a:off x="0" y="0"/>
          <a:ext cx="0" cy="0"/>
          <a:chOff x="0" y="0"/>
          <a:chExt cx="0" cy="0"/>
        </a:xfrm>
      </p:grpSpPr>
      <p:sp>
        <p:nvSpPr>
          <p:cNvPr id="25" name="Retângulo 24"/>
          <p:cNvSpPr/>
          <p:nvPr userDrawn="1"/>
        </p:nvSpPr>
        <p:spPr>
          <a:xfrm>
            <a:off x="0" y="6768251"/>
            <a:ext cx="9144000" cy="89749"/>
          </a:xfrm>
          <a:prstGeom prst="rect">
            <a:avLst/>
          </a:prstGeom>
          <a:solidFill>
            <a:srgbClr val="5FC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tângulo 25"/>
          <p:cNvSpPr/>
          <p:nvPr userDrawn="1"/>
        </p:nvSpPr>
        <p:spPr>
          <a:xfrm flipV="1">
            <a:off x="0" y="6722532"/>
            <a:ext cx="9144000" cy="45719"/>
          </a:xfrm>
          <a:prstGeom prst="rect">
            <a:avLst/>
          </a:prstGeom>
          <a:solidFill>
            <a:srgbClr val="1C8F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upo 26"/>
          <p:cNvGrpSpPr/>
          <p:nvPr userDrawn="1"/>
        </p:nvGrpSpPr>
        <p:grpSpPr>
          <a:xfrm>
            <a:off x="56357" y="192270"/>
            <a:ext cx="515937" cy="302318"/>
            <a:chOff x="2786063" y="2514600"/>
            <a:chExt cx="2871788" cy="1682750"/>
          </a:xfrm>
          <a:solidFill>
            <a:srgbClr val="5FC6DD"/>
          </a:solidFill>
        </p:grpSpPr>
        <p:sp>
          <p:nvSpPr>
            <p:cNvPr id="28"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34" name="Espaço Reservado para Texto 3"/>
          <p:cNvSpPr>
            <a:spLocks noGrp="1"/>
          </p:cNvSpPr>
          <p:nvPr>
            <p:ph type="body" sz="quarter" idx="10"/>
          </p:nvPr>
        </p:nvSpPr>
        <p:spPr>
          <a:xfrm>
            <a:off x="119063" y="744538"/>
            <a:ext cx="8948737" cy="5618162"/>
          </a:xfrm>
          <a:prstGeom prst="rect">
            <a:avLst/>
          </a:prstGeom>
          <a:no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33247938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IM_título + subtítulo + caixa de texto (grande)">
    <p:bg>
      <p:bgPr>
        <a:solidFill>
          <a:schemeClr val="bg1"/>
        </a:solidFill>
        <a:effectLst/>
      </p:bgPr>
    </p:bg>
    <p:spTree>
      <p:nvGrpSpPr>
        <p:cNvPr id="1" name=""/>
        <p:cNvGrpSpPr/>
        <p:nvPr/>
      </p:nvGrpSpPr>
      <p:grpSpPr>
        <a:xfrm>
          <a:off x="0" y="0"/>
          <a:ext cx="0" cy="0"/>
          <a:chOff x="0" y="0"/>
          <a:chExt cx="0" cy="0"/>
        </a:xfrm>
      </p:grpSpPr>
      <p:sp>
        <p:nvSpPr>
          <p:cNvPr id="35" name="Retângulo 34"/>
          <p:cNvSpPr/>
          <p:nvPr userDrawn="1"/>
        </p:nvSpPr>
        <p:spPr>
          <a:xfrm>
            <a:off x="0" y="6768251"/>
            <a:ext cx="9144000" cy="89749"/>
          </a:xfrm>
          <a:prstGeom prst="rect">
            <a:avLst/>
          </a:prstGeom>
          <a:solidFill>
            <a:srgbClr val="5FC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tângulo 35"/>
          <p:cNvSpPr/>
          <p:nvPr userDrawn="1"/>
        </p:nvSpPr>
        <p:spPr>
          <a:xfrm flipV="1">
            <a:off x="0" y="6722532"/>
            <a:ext cx="9144000" cy="45719"/>
          </a:xfrm>
          <a:prstGeom prst="rect">
            <a:avLst/>
          </a:prstGeom>
          <a:solidFill>
            <a:srgbClr val="1C8F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7" name="Grupo 36"/>
          <p:cNvGrpSpPr/>
          <p:nvPr userDrawn="1"/>
        </p:nvGrpSpPr>
        <p:grpSpPr>
          <a:xfrm>
            <a:off x="56357" y="192270"/>
            <a:ext cx="515937" cy="302318"/>
            <a:chOff x="2786063" y="2514600"/>
            <a:chExt cx="2871788" cy="1682750"/>
          </a:xfrm>
          <a:solidFill>
            <a:srgbClr val="5FC6DD"/>
          </a:solidFill>
        </p:grpSpPr>
        <p:sp>
          <p:nvSpPr>
            <p:cNvPr id="38"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5" name="Espaço Reservado para Texto 5"/>
          <p:cNvSpPr>
            <a:spLocks noGrp="1"/>
          </p:cNvSpPr>
          <p:nvPr>
            <p:ph type="body" sz="quarter" idx="10" hasCustomPrompt="1"/>
          </p:nvPr>
        </p:nvSpPr>
        <p:spPr>
          <a:xfrm>
            <a:off x="628650" y="555449"/>
            <a:ext cx="8362950" cy="254000"/>
          </a:xfrm>
          <a:prstGeom prst="rect">
            <a:avLst/>
          </a:prstGeom>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
        <p:nvSpPr>
          <p:cNvPr id="26" name="Espaço Reservado para Texto 3"/>
          <p:cNvSpPr>
            <a:spLocks noGrp="1"/>
          </p:cNvSpPr>
          <p:nvPr>
            <p:ph type="body" sz="quarter" idx="11"/>
          </p:nvPr>
        </p:nvSpPr>
        <p:spPr>
          <a:xfrm>
            <a:off x="119063" y="1075266"/>
            <a:ext cx="8948737" cy="5287433"/>
          </a:xfrm>
          <a:prstGeom prst="rect">
            <a:avLst/>
          </a:prstGeom>
          <a:no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40283666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IM_título + caixa de texto (pequena superior)">
    <p:bg>
      <p:bgPr>
        <a:solidFill>
          <a:schemeClr val="bg1"/>
        </a:solidFill>
        <a:effectLst/>
      </p:bgPr>
    </p:bg>
    <p:spTree>
      <p:nvGrpSpPr>
        <p:cNvPr id="1" name=""/>
        <p:cNvGrpSpPr/>
        <p:nvPr/>
      </p:nvGrpSpPr>
      <p:grpSpPr>
        <a:xfrm>
          <a:off x="0" y="0"/>
          <a:ext cx="0" cy="0"/>
          <a:chOff x="0" y="0"/>
          <a:chExt cx="0" cy="0"/>
        </a:xfrm>
      </p:grpSpPr>
      <p:sp>
        <p:nvSpPr>
          <p:cNvPr id="25" name="Retângulo 24"/>
          <p:cNvSpPr/>
          <p:nvPr userDrawn="1"/>
        </p:nvSpPr>
        <p:spPr>
          <a:xfrm>
            <a:off x="0" y="6768251"/>
            <a:ext cx="9144000" cy="89749"/>
          </a:xfrm>
          <a:prstGeom prst="rect">
            <a:avLst/>
          </a:prstGeom>
          <a:solidFill>
            <a:srgbClr val="5FC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tângulo 25"/>
          <p:cNvSpPr/>
          <p:nvPr userDrawn="1"/>
        </p:nvSpPr>
        <p:spPr>
          <a:xfrm flipV="1">
            <a:off x="0" y="6722532"/>
            <a:ext cx="9144000" cy="45719"/>
          </a:xfrm>
          <a:prstGeom prst="rect">
            <a:avLst/>
          </a:prstGeom>
          <a:solidFill>
            <a:srgbClr val="1C8F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upo 26"/>
          <p:cNvGrpSpPr/>
          <p:nvPr userDrawn="1"/>
        </p:nvGrpSpPr>
        <p:grpSpPr>
          <a:xfrm>
            <a:off x="56357" y="192270"/>
            <a:ext cx="515937" cy="302318"/>
            <a:chOff x="2786063" y="2514600"/>
            <a:chExt cx="2871788" cy="1682750"/>
          </a:xfrm>
          <a:solidFill>
            <a:srgbClr val="5FC6DD"/>
          </a:solidFill>
        </p:grpSpPr>
        <p:sp>
          <p:nvSpPr>
            <p:cNvPr id="28"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33" name="Espaço Reservado para Texto 3"/>
          <p:cNvSpPr>
            <a:spLocks noGrp="1"/>
          </p:cNvSpPr>
          <p:nvPr>
            <p:ph type="body" sz="quarter" idx="11"/>
          </p:nvPr>
        </p:nvSpPr>
        <p:spPr>
          <a:xfrm>
            <a:off x="119063" y="736428"/>
            <a:ext cx="8948737" cy="2210270"/>
          </a:xfrm>
          <a:prstGeom prst="rect">
            <a:avLst/>
          </a:prstGeom>
          <a:no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645577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IM_título + subtítulo + caixa de texto (pequena superior)">
    <p:bg>
      <p:bgPr>
        <a:solidFill>
          <a:schemeClr val="bg1"/>
        </a:solidFill>
        <a:effectLst/>
      </p:bgPr>
    </p:bg>
    <p:spTree>
      <p:nvGrpSpPr>
        <p:cNvPr id="1" name=""/>
        <p:cNvGrpSpPr/>
        <p:nvPr/>
      </p:nvGrpSpPr>
      <p:grpSpPr>
        <a:xfrm>
          <a:off x="0" y="0"/>
          <a:ext cx="0" cy="0"/>
          <a:chOff x="0" y="0"/>
          <a:chExt cx="0" cy="0"/>
        </a:xfrm>
      </p:grpSpPr>
      <p:sp>
        <p:nvSpPr>
          <p:cNvPr id="35" name="Retângulo 34"/>
          <p:cNvSpPr/>
          <p:nvPr userDrawn="1"/>
        </p:nvSpPr>
        <p:spPr>
          <a:xfrm>
            <a:off x="0" y="6768251"/>
            <a:ext cx="9144000" cy="89749"/>
          </a:xfrm>
          <a:prstGeom prst="rect">
            <a:avLst/>
          </a:prstGeom>
          <a:solidFill>
            <a:srgbClr val="5FC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tângulo 35"/>
          <p:cNvSpPr/>
          <p:nvPr userDrawn="1"/>
        </p:nvSpPr>
        <p:spPr>
          <a:xfrm flipV="1">
            <a:off x="0" y="6722532"/>
            <a:ext cx="9144000" cy="45719"/>
          </a:xfrm>
          <a:prstGeom prst="rect">
            <a:avLst/>
          </a:prstGeom>
          <a:solidFill>
            <a:srgbClr val="1C8F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7" name="Grupo 36"/>
          <p:cNvGrpSpPr/>
          <p:nvPr userDrawn="1"/>
        </p:nvGrpSpPr>
        <p:grpSpPr>
          <a:xfrm>
            <a:off x="56357" y="192270"/>
            <a:ext cx="515937" cy="302318"/>
            <a:chOff x="2786063" y="2514600"/>
            <a:chExt cx="2871788" cy="1682750"/>
          </a:xfrm>
          <a:solidFill>
            <a:srgbClr val="5FC6DD"/>
          </a:solidFill>
        </p:grpSpPr>
        <p:sp>
          <p:nvSpPr>
            <p:cNvPr id="38"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hasCustomPrompt="1"/>
          </p:nvPr>
        </p:nvSpPr>
        <p:spPr>
          <a:xfrm>
            <a:off x="628650" y="555449"/>
            <a:ext cx="8362950" cy="254000"/>
          </a:xfrm>
          <a:prstGeom prst="rect">
            <a:avLst/>
          </a:prstGeom>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
        <p:nvSpPr>
          <p:cNvPr id="26" name="Espaço Reservado para Texto 3"/>
          <p:cNvSpPr>
            <a:spLocks noGrp="1"/>
          </p:cNvSpPr>
          <p:nvPr>
            <p:ph type="body" sz="quarter" idx="11"/>
          </p:nvPr>
        </p:nvSpPr>
        <p:spPr>
          <a:xfrm>
            <a:off x="119063" y="1056931"/>
            <a:ext cx="8948737" cy="2210270"/>
          </a:xfrm>
          <a:prstGeom prst="rect">
            <a:avLst/>
          </a:prstGeom>
          <a:no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39521907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M_título + caixa de texto (grande)">
    <p:bg>
      <p:bgPr>
        <a:solidFill>
          <a:schemeClr val="bg1"/>
        </a:solidFill>
        <a:effectLst/>
      </p:bgPr>
    </p:bg>
    <p:spTree>
      <p:nvGrpSpPr>
        <p:cNvPr id="1" name=""/>
        <p:cNvGrpSpPr/>
        <p:nvPr/>
      </p:nvGrpSpPr>
      <p:grpSpPr>
        <a:xfrm>
          <a:off x="0" y="0"/>
          <a:ext cx="0" cy="0"/>
          <a:chOff x="0" y="0"/>
          <a:chExt cx="0" cy="0"/>
        </a:xfrm>
      </p:grpSpPr>
      <p:sp>
        <p:nvSpPr>
          <p:cNvPr id="35" name="Retângulo 34"/>
          <p:cNvSpPr/>
          <p:nvPr userDrawn="1"/>
        </p:nvSpPr>
        <p:spPr>
          <a:xfrm>
            <a:off x="0" y="-4"/>
            <a:ext cx="9143999" cy="685799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Retângulo 35"/>
          <p:cNvSpPr/>
          <p:nvPr userDrawn="1"/>
        </p:nvSpPr>
        <p:spPr>
          <a:xfrm>
            <a:off x="0" y="-15"/>
            <a:ext cx="9146422" cy="6858011"/>
          </a:xfrm>
          <a:prstGeom prst="rect">
            <a:avLst/>
          </a:prstGeom>
          <a:solidFill>
            <a:srgbClr val="5FC6DD">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Retângulo 24"/>
          <p:cNvSpPr/>
          <p:nvPr userDrawn="1"/>
        </p:nvSpPr>
        <p:spPr>
          <a:xfrm>
            <a:off x="0" y="6768251"/>
            <a:ext cx="9144000" cy="89749"/>
          </a:xfrm>
          <a:prstGeom prst="rect">
            <a:avLst/>
          </a:prstGeom>
          <a:solidFill>
            <a:srgbClr val="5FC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Retângulo 25"/>
          <p:cNvSpPr/>
          <p:nvPr userDrawn="1"/>
        </p:nvSpPr>
        <p:spPr>
          <a:xfrm flipV="1">
            <a:off x="0" y="6722532"/>
            <a:ext cx="9144000" cy="45719"/>
          </a:xfrm>
          <a:prstGeom prst="rect">
            <a:avLst/>
          </a:prstGeom>
          <a:solidFill>
            <a:srgbClr val="1C8F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7" name="Grupo 26"/>
          <p:cNvGrpSpPr/>
          <p:nvPr userDrawn="1"/>
        </p:nvGrpSpPr>
        <p:grpSpPr>
          <a:xfrm>
            <a:off x="56357" y="192270"/>
            <a:ext cx="515937" cy="302318"/>
            <a:chOff x="2786063" y="2514600"/>
            <a:chExt cx="2871788" cy="1682750"/>
          </a:xfrm>
          <a:solidFill>
            <a:srgbClr val="1C8FC4"/>
          </a:solidFill>
        </p:grpSpPr>
        <p:sp>
          <p:nvSpPr>
            <p:cNvPr id="28"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9"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3"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5" name="Título 5"/>
          <p:cNvSpPr>
            <a:spLocks noGrp="1"/>
          </p:cNvSpPr>
          <p:nvPr>
            <p:ph type="title"/>
          </p:nvPr>
        </p:nvSpPr>
        <p:spPr>
          <a:xfrm>
            <a:off x="628650" y="170392"/>
            <a:ext cx="8362950" cy="346075"/>
          </a:xfrm>
          <a:prstGeom prst="rect">
            <a:avLst/>
          </a:prstGeom>
          <a:solidFill>
            <a:srgbClr val="FDFEFD"/>
          </a:solidFill>
        </p:spPr>
        <p:txBody>
          <a:bodyPr anchor="ctr"/>
          <a:lstStyle>
            <a:lvl1pPr algn="l">
              <a:defRPr sz="1800" b="1">
                <a:solidFill>
                  <a:srgbClr val="444136"/>
                </a:solidFill>
              </a:defRPr>
            </a:lvl1pPr>
          </a:lstStyle>
          <a:p>
            <a:r>
              <a:rPr lang="pt-BR" dirty="0"/>
              <a:t>Clique para editar o título mestre</a:t>
            </a:r>
          </a:p>
        </p:txBody>
      </p:sp>
      <p:sp>
        <p:nvSpPr>
          <p:cNvPr id="34" name="Espaço Reservado para Texto 3"/>
          <p:cNvSpPr>
            <a:spLocks noGrp="1"/>
          </p:cNvSpPr>
          <p:nvPr>
            <p:ph type="body" sz="quarter" idx="10"/>
          </p:nvPr>
        </p:nvSpPr>
        <p:spPr>
          <a:xfrm>
            <a:off x="97632" y="744538"/>
            <a:ext cx="8948737" cy="5618162"/>
          </a:xfrm>
          <a:prstGeom prst="rect">
            <a:avLst/>
          </a:prstGeom>
          <a:solidFill>
            <a:schemeClr val="bg1">
              <a:alpha val="91000"/>
            </a:schemeClr>
          </a:solid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
        <p:nvSpPr>
          <p:cNvPr id="38" name="CaixaDeTexto 37"/>
          <p:cNvSpPr txBox="1"/>
          <p:nvPr userDrawn="1"/>
        </p:nvSpPr>
        <p:spPr>
          <a:xfrm>
            <a:off x="8548483" y="6396960"/>
            <a:ext cx="441146" cy="276999"/>
          </a:xfrm>
          <a:prstGeom prst="rect">
            <a:avLst/>
          </a:prstGeom>
          <a:noFill/>
        </p:spPr>
        <p:txBody>
          <a:bodyPr wrap="none" rtlCol="0">
            <a:spAutoFit/>
          </a:bodyPr>
          <a:lstStyle/>
          <a:p>
            <a:pPr algn="ctr"/>
            <a:fld id="{75BF0A3F-CB54-4FB8-9884-125A104AC1B6}" type="slidenum">
              <a:rPr lang="pt-BR" sz="1200" b="1" smtClean="0">
                <a:solidFill>
                  <a:schemeClr val="bg1"/>
                </a:solidFill>
              </a:rPr>
              <a:pPr algn="ctr"/>
              <a:t>‹nº›</a:t>
            </a:fld>
            <a:endParaRPr lang="pt-BR" sz="1200" b="1">
              <a:solidFill>
                <a:schemeClr val="bg1"/>
              </a:solidFill>
            </a:endParaRPr>
          </a:p>
        </p:txBody>
      </p:sp>
    </p:spTree>
    <p:extLst>
      <p:ext uri="{BB962C8B-B14F-4D97-AF65-F5344CB8AC3E}">
        <p14:creationId xmlns:p14="http://schemas.microsoft.com/office/powerpoint/2010/main" val="735798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ítulo + caixa de texto (grande) - Geral">
    <p:bg>
      <p:bgPr>
        <a:solidFill>
          <a:schemeClr val="bg1"/>
        </a:solidFill>
        <a:effectLst/>
      </p:bgPr>
    </p:bg>
    <p:spTree>
      <p:nvGrpSpPr>
        <p:cNvPr id="1" name=""/>
        <p:cNvGrpSpPr/>
        <p:nvPr/>
      </p:nvGrpSpPr>
      <p:grpSpPr>
        <a:xfrm>
          <a:off x="0" y="0"/>
          <a:ext cx="0" cy="0"/>
          <a:chOff x="0" y="0"/>
          <a:chExt cx="0" cy="0"/>
        </a:xfrm>
      </p:grpSpPr>
      <p:sp>
        <p:nvSpPr>
          <p:cNvPr id="5"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4" name="Espaço Reservado para Texto 3"/>
          <p:cNvSpPr>
            <a:spLocks noGrp="1"/>
          </p:cNvSpPr>
          <p:nvPr>
            <p:ph type="body" sz="quarter" idx="10"/>
          </p:nvPr>
        </p:nvSpPr>
        <p:spPr>
          <a:xfrm>
            <a:off x="119063" y="744538"/>
            <a:ext cx="8948737" cy="5618162"/>
          </a:xfrm>
          <a:prstGeom prst="rect">
            <a:avLst/>
          </a:prstGeom>
          <a:no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grpSp>
        <p:nvGrpSpPr>
          <p:cNvPr id="26" name="Grupo 12">
            <a:extLst>
              <a:ext uri="{FF2B5EF4-FFF2-40B4-BE49-F238E27FC236}">
                <a16:creationId xmlns:a16="http://schemas.microsoft.com/office/drawing/2014/main" id="{D2B81649-E234-48E4-B685-68594D981AC1}"/>
              </a:ext>
            </a:extLst>
          </p:cNvPr>
          <p:cNvGrpSpPr/>
          <p:nvPr userDrawn="1"/>
        </p:nvGrpSpPr>
        <p:grpSpPr>
          <a:xfrm>
            <a:off x="56357" y="192270"/>
            <a:ext cx="515937" cy="302318"/>
            <a:chOff x="2786063" y="2514600"/>
            <a:chExt cx="2871788" cy="1682750"/>
          </a:xfrm>
          <a:solidFill>
            <a:srgbClr val="42AC61"/>
          </a:solidFill>
        </p:grpSpPr>
        <p:sp>
          <p:nvSpPr>
            <p:cNvPr id="27" name="Freeform 5">
              <a:extLst>
                <a:ext uri="{FF2B5EF4-FFF2-40B4-BE49-F238E27FC236}">
                  <a16:creationId xmlns:a16="http://schemas.microsoft.com/office/drawing/2014/main" id="{D792EF49-3962-46D0-8A0C-536FD4ACF43F}"/>
                </a:ext>
              </a:extLst>
            </p:cNvPr>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8" name="Freeform 6">
              <a:extLst>
                <a:ext uri="{FF2B5EF4-FFF2-40B4-BE49-F238E27FC236}">
                  <a16:creationId xmlns:a16="http://schemas.microsoft.com/office/drawing/2014/main" id="{535522BC-0CD5-46D6-81F1-5AFBAF6D711E}"/>
                </a:ext>
              </a:extLst>
            </p:cNvPr>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9" name="Freeform 7">
              <a:extLst>
                <a:ext uri="{FF2B5EF4-FFF2-40B4-BE49-F238E27FC236}">
                  <a16:creationId xmlns:a16="http://schemas.microsoft.com/office/drawing/2014/main" id="{6DF1635D-8EC8-4D55-A0B9-B8B3AC6332C5}"/>
                </a:ext>
              </a:extLst>
            </p:cNvPr>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0" name="Freeform 8">
              <a:extLst>
                <a:ext uri="{FF2B5EF4-FFF2-40B4-BE49-F238E27FC236}">
                  <a16:creationId xmlns:a16="http://schemas.microsoft.com/office/drawing/2014/main" id="{8D2FC831-80A1-49F9-BECD-01E532560C49}"/>
                </a:ext>
              </a:extLst>
            </p:cNvPr>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 name="Freeform 9">
              <a:extLst>
                <a:ext uri="{FF2B5EF4-FFF2-40B4-BE49-F238E27FC236}">
                  <a16:creationId xmlns:a16="http://schemas.microsoft.com/office/drawing/2014/main" id="{54C70FC4-3416-43E8-8FBB-4AEE3EF1281B}"/>
                </a:ext>
              </a:extLst>
            </p:cNvPr>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 name="Freeform 10">
              <a:extLst>
                <a:ext uri="{FF2B5EF4-FFF2-40B4-BE49-F238E27FC236}">
                  <a16:creationId xmlns:a16="http://schemas.microsoft.com/office/drawing/2014/main" id="{136CC0DF-E91D-4FC7-BD69-3891E41E5DD9}"/>
                </a:ext>
              </a:extLst>
            </p:cNvPr>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Tree>
    <p:extLst>
      <p:ext uri="{BB962C8B-B14F-4D97-AF65-F5344CB8AC3E}">
        <p14:creationId xmlns:p14="http://schemas.microsoft.com/office/powerpoint/2010/main" val="241949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M_título + subtítulo + caixa de texto (grande)">
    <p:bg>
      <p:bgPr>
        <a:solidFill>
          <a:schemeClr val="bg1"/>
        </a:solidFill>
        <a:effectLst/>
      </p:bgPr>
    </p:bg>
    <p:spTree>
      <p:nvGrpSpPr>
        <p:cNvPr id="1" name=""/>
        <p:cNvGrpSpPr/>
        <p:nvPr/>
      </p:nvGrpSpPr>
      <p:grpSpPr>
        <a:xfrm>
          <a:off x="0" y="0"/>
          <a:ext cx="0" cy="0"/>
          <a:chOff x="0" y="0"/>
          <a:chExt cx="0" cy="0"/>
        </a:xfrm>
      </p:grpSpPr>
      <p:sp>
        <p:nvSpPr>
          <p:cNvPr id="46" name="Retângulo 45"/>
          <p:cNvSpPr/>
          <p:nvPr userDrawn="1"/>
        </p:nvSpPr>
        <p:spPr>
          <a:xfrm>
            <a:off x="0" y="-4"/>
            <a:ext cx="9143999" cy="685799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27"/>
          <p:cNvSpPr/>
          <p:nvPr userDrawn="1"/>
        </p:nvSpPr>
        <p:spPr>
          <a:xfrm>
            <a:off x="0" y="-5"/>
            <a:ext cx="9146422" cy="6858001"/>
          </a:xfrm>
          <a:prstGeom prst="rect">
            <a:avLst/>
          </a:prstGeom>
          <a:solidFill>
            <a:srgbClr val="5FC6DD">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9" name="Grupo 28"/>
          <p:cNvGrpSpPr/>
          <p:nvPr userDrawn="1"/>
        </p:nvGrpSpPr>
        <p:grpSpPr>
          <a:xfrm>
            <a:off x="56357" y="192270"/>
            <a:ext cx="515937" cy="302318"/>
            <a:chOff x="2786063" y="2514600"/>
            <a:chExt cx="2871788" cy="1682750"/>
          </a:xfrm>
          <a:solidFill>
            <a:srgbClr val="1C8FC4"/>
          </a:solidFill>
        </p:grpSpPr>
        <p:sp>
          <p:nvSpPr>
            <p:cNvPr id="30"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3"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4"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4"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45" name="CaixaDeTexto 44"/>
          <p:cNvSpPr txBox="1"/>
          <p:nvPr userDrawn="1"/>
        </p:nvSpPr>
        <p:spPr>
          <a:xfrm>
            <a:off x="8548483" y="6396960"/>
            <a:ext cx="441146" cy="276999"/>
          </a:xfrm>
          <a:prstGeom prst="rect">
            <a:avLst/>
          </a:prstGeom>
          <a:noFill/>
        </p:spPr>
        <p:txBody>
          <a:bodyPr wrap="none" rtlCol="0">
            <a:spAutoFit/>
          </a:bodyPr>
          <a:lstStyle/>
          <a:p>
            <a:pPr algn="ctr"/>
            <a:fld id="{75BF0A3F-CB54-4FB8-9884-125A104AC1B6}" type="slidenum">
              <a:rPr lang="pt-BR" sz="1200" b="1" smtClean="0">
                <a:solidFill>
                  <a:schemeClr val="bg1"/>
                </a:solidFill>
              </a:rPr>
              <a:pPr algn="ctr"/>
              <a:t>‹nº›</a:t>
            </a:fld>
            <a:endParaRPr lang="pt-BR" sz="1200" b="1">
              <a:solidFill>
                <a:schemeClr val="bg1"/>
              </a:solidFill>
            </a:endParaRPr>
          </a:p>
        </p:txBody>
      </p:sp>
      <p:sp>
        <p:nvSpPr>
          <p:cNvPr id="35" name="Retângulo 34"/>
          <p:cNvSpPr/>
          <p:nvPr userDrawn="1"/>
        </p:nvSpPr>
        <p:spPr>
          <a:xfrm>
            <a:off x="0" y="6768251"/>
            <a:ext cx="9144000" cy="89749"/>
          </a:xfrm>
          <a:prstGeom prst="rect">
            <a:avLst/>
          </a:prstGeom>
          <a:solidFill>
            <a:srgbClr val="5FC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Retângulo 35"/>
          <p:cNvSpPr/>
          <p:nvPr userDrawn="1"/>
        </p:nvSpPr>
        <p:spPr>
          <a:xfrm flipV="1">
            <a:off x="0" y="6722532"/>
            <a:ext cx="9144000" cy="45719"/>
          </a:xfrm>
          <a:prstGeom prst="rect">
            <a:avLst/>
          </a:prstGeom>
          <a:solidFill>
            <a:srgbClr val="1C8F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Título 5"/>
          <p:cNvSpPr>
            <a:spLocks noGrp="1"/>
          </p:cNvSpPr>
          <p:nvPr>
            <p:ph type="title"/>
          </p:nvPr>
        </p:nvSpPr>
        <p:spPr>
          <a:xfrm>
            <a:off x="628650" y="170392"/>
            <a:ext cx="8362950" cy="346075"/>
          </a:xfrm>
          <a:prstGeom prst="rect">
            <a:avLst/>
          </a:prstGeom>
          <a:solidFill>
            <a:schemeClr val="bg1"/>
          </a:solidFill>
        </p:spPr>
        <p:txBody>
          <a:bodyPr anchor="ctr"/>
          <a:lstStyle>
            <a:lvl1pPr algn="l">
              <a:defRPr sz="1800" b="1">
                <a:solidFill>
                  <a:srgbClr val="444136"/>
                </a:solidFill>
              </a:defRPr>
            </a:lvl1pPr>
          </a:lstStyle>
          <a:p>
            <a:r>
              <a:rPr lang="pt-BR" dirty="0"/>
              <a:t>Clique para editar o título mestre</a:t>
            </a:r>
          </a:p>
        </p:txBody>
      </p:sp>
      <p:sp>
        <p:nvSpPr>
          <p:cNvPr id="5" name="Espaço Reservado para Texto 5"/>
          <p:cNvSpPr>
            <a:spLocks noGrp="1"/>
          </p:cNvSpPr>
          <p:nvPr>
            <p:ph type="body" sz="quarter" idx="10" hasCustomPrompt="1"/>
          </p:nvPr>
        </p:nvSpPr>
        <p:spPr>
          <a:xfrm>
            <a:off x="628650" y="555449"/>
            <a:ext cx="8362950" cy="254000"/>
          </a:xfrm>
          <a:prstGeom prst="rect">
            <a:avLst/>
          </a:prstGeom>
          <a:solidFill>
            <a:schemeClr val="bg1"/>
          </a:solidFill>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
        <p:nvSpPr>
          <p:cNvPr id="26" name="Espaço Reservado para Texto 3"/>
          <p:cNvSpPr>
            <a:spLocks noGrp="1"/>
          </p:cNvSpPr>
          <p:nvPr>
            <p:ph type="body" sz="quarter" idx="11"/>
          </p:nvPr>
        </p:nvSpPr>
        <p:spPr>
          <a:xfrm>
            <a:off x="97632" y="1075266"/>
            <a:ext cx="8948737" cy="5287433"/>
          </a:xfrm>
          <a:prstGeom prst="rect">
            <a:avLst/>
          </a:prstGeom>
          <a:solidFill>
            <a:schemeClr val="bg1">
              <a:alpha val="91000"/>
            </a:schemeClr>
          </a:solid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42749594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M_título + caixa de texto (pequena superior)">
    <p:bg>
      <p:bgPr>
        <a:solidFill>
          <a:schemeClr val="bg1"/>
        </a:solidFill>
        <a:effectLst/>
      </p:bgPr>
    </p:bg>
    <p:spTree>
      <p:nvGrpSpPr>
        <p:cNvPr id="1" name=""/>
        <p:cNvGrpSpPr/>
        <p:nvPr/>
      </p:nvGrpSpPr>
      <p:grpSpPr>
        <a:xfrm>
          <a:off x="0" y="0"/>
          <a:ext cx="0" cy="0"/>
          <a:chOff x="0" y="0"/>
          <a:chExt cx="0" cy="0"/>
        </a:xfrm>
      </p:grpSpPr>
      <p:sp>
        <p:nvSpPr>
          <p:cNvPr id="34" name="Retângulo 33"/>
          <p:cNvSpPr/>
          <p:nvPr userDrawn="1"/>
        </p:nvSpPr>
        <p:spPr>
          <a:xfrm>
            <a:off x="0" y="-4"/>
            <a:ext cx="9143999" cy="685799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Retângulo 34"/>
          <p:cNvSpPr/>
          <p:nvPr userDrawn="1"/>
        </p:nvSpPr>
        <p:spPr>
          <a:xfrm>
            <a:off x="0" y="-5"/>
            <a:ext cx="9146422" cy="6858001"/>
          </a:xfrm>
          <a:prstGeom prst="rect">
            <a:avLst/>
          </a:prstGeom>
          <a:solidFill>
            <a:srgbClr val="5FC6DD">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6" name="Grupo 35"/>
          <p:cNvGrpSpPr/>
          <p:nvPr userDrawn="1"/>
        </p:nvGrpSpPr>
        <p:grpSpPr>
          <a:xfrm>
            <a:off x="56357" y="192270"/>
            <a:ext cx="515937" cy="302318"/>
            <a:chOff x="2786063" y="2514600"/>
            <a:chExt cx="2871788" cy="1682750"/>
          </a:xfrm>
          <a:solidFill>
            <a:srgbClr val="1C8FC4"/>
          </a:solidFill>
        </p:grpSpPr>
        <p:sp>
          <p:nvSpPr>
            <p:cNvPr id="37"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8"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9"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0"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1"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3"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44" name="CaixaDeTexto 43"/>
          <p:cNvSpPr txBox="1"/>
          <p:nvPr userDrawn="1"/>
        </p:nvSpPr>
        <p:spPr>
          <a:xfrm>
            <a:off x="8548483" y="6396960"/>
            <a:ext cx="441146" cy="276999"/>
          </a:xfrm>
          <a:prstGeom prst="rect">
            <a:avLst/>
          </a:prstGeom>
          <a:noFill/>
        </p:spPr>
        <p:txBody>
          <a:bodyPr wrap="none" rtlCol="0">
            <a:spAutoFit/>
          </a:bodyPr>
          <a:lstStyle/>
          <a:p>
            <a:pPr algn="ctr"/>
            <a:fld id="{75BF0A3F-CB54-4FB8-9884-125A104AC1B6}" type="slidenum">
              <a:rPr lang="pt-BR" sz="1200" b="1" smtClean="0">
                <a:solidFill>
                  <a:schemeClr val="bg1"/>
                </a:solidFill>
              </a:rPr>
              <a:pPr algn="ctr"/>
              <a:t>‹nº›</a:t>
            </a:fld>
            <a:endParaRPr lang="pt-BR" sz="1200" b="1">
              <a:solidFill>
                <a:schemeClr val="bg1"/>
              </a:solidFill>
            </a:endParaRPr>
          </a:p>
        </p:txBody>
      </p:sp>
      <p:sp>
        <p:nvSpPr>
          <p:cNvPr id="25" name="Retângulo 24"/>
          <p:cNvSpPr/>
          <p:nvPr userDrawn="1"/>
        </p:nvSpPr>
        <p:spPr>
          <a:xfrm>
            <a:off x="0" y="6768251"/>
            <a:ext cx="9144000" cy="89749"/>
          </a:xfrm>
          <a:prstGeom prst="rect">
            <a:avLst/>
          </a:prstGeom>
          <a:solidFill>
            <a:srgbClr val="5FC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Retângulo 25"/>
          <p:cNvSpPr/>
          <p:nvPr userDrawn="1"/>
        </p:nvSpPr>
        <p:spPr>
          <a:xfrm flipV="1">
            <a:off x="0" y="6722532"/>
            <a:ext cx="9144000" cy="45719"/>
          </a:xfrm>
          <a:prstGeom prst="rect">
            <a:avLst/>
          </a:prstGeom>
          <a:solidFill>
            <a:srgbClr val="1C8F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Título 5"/>
          <p:cNvSpPr>
            <a:spLocks noGrp="1"/>
          </p:cNvSpPr>
          <p:nvPr>
            <p:ph type="title"/>
          </p:nvPr>
        </p:nvSpPr>
        <p:spPr>
          <a:xfrm>
            <a:off x="628650" y="170392"/>
            <a:ext cx="8362950" cy="346075"/>
          </a:xfrm>
          <a:prstGeom prst="rect">
            <a:avLst/>
          </a:prstGeom>
          <a:solidFill>
            <a:schemeClr val="bg1"/>
          </a:solidFill>
        </p:spPr>
        <p:txBody>
          <a:bodyPr anchor="ctr"/>
          <a:lstStyle>
            <a:lvl1pPr algn="l">
              <a:defRPr sz="1800" b="1">
                <a:solidFill>
                  <a:srgbClr val="444136"/>
                </a:solidFill>
              </a:defRPr>
            </a:lvl1pPr>
          </a:lstStyle>
          <a:p>
            <a:r>
              <a:rPr lang="pt-BR" dirty="0"/>
              <a:t>Clique para editar o título mestre</a:t>
            </a:r>
          </a:p>
        </p:txBody>
      </p:sp>
      <p:sp>
        <p:nvSpPr>
          <p:cNvPr id="33" name="Espaço Reservado para Texto 3"/>
          <p:cNvSpPr>
            <a:spLocks noGrp="1"/>
          </p:cNvSpPr>
          <p:nvPr>
            <p:ph type="body" sz="quarter" idx="11"/>
          </p:nvPr>
        </p:nvSpPr>
        <p:spPr>
          <a:xfrm>
            <a:off x="97632" y="736428"/>
            <a:ext cx="8948737" cy="2210270"/>
          </a:xfrm>
          <a:prstGeom prst="rect">
            <a:avLst/>
          </a:prstGeom>
          <a:solidFill>
            <a:schemeClr val="bg1">
              <a:alpha val="91000"/>
            </a:schemeClr>
          </a:solid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42427336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M_título + subtítulo + caixa de texto (pequena superior)">
    <p:bg>
      <p:bgPr>
        <a:solidFill>
          <a:schemeClr val="bg1"/>
        </a:solidFill>
        <a:effectLst/>
      </p:bgPr>
    </p:bg>
    <p:spTree>
      <p:nvGrpSpPr>
        <p:cNvPr id="1" name=""/>
        <p:cNvGrpSpPr/>
        <p:nvPr/>
      </p:nvGrpSpPr>
      <p:grpSpPr>
        <a:xfrm>
          <a:off x="0" y="0"/>
          <a:ext cx="0" cy="0"/>
          <a:chOff x="0" y="0"/>
          <a:chExt cx="0" cy="0"/>
        </a:xfrm>
      </p:grpSpPr>
      <p:sp>
        <p:nvSpPr>
          <p:cNvPr id="27" name="Retângulo 26"/>
          <p:cNvSpPr/>
          <p:nvPr userDrawn="1"/>
        </p:nvSpPr>
        <p:spPr>
          <a:xfrm>
            <a:off x="0" y="1"/>
            <a:ext cx="9143999" cy="685799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27"/>
          <p:cNvSpPr/>
          <p:nvPr userDrawn="1"/>
        </p:nvSpPr>
        <p:spPr>
          <a:xfrm>
            <a:off x="0" y="0"/>
            <a:ext cx="9146422" cy="6858001"/>
          </a:xfrm>
          <a:prstGeom prst="rect">
            <a:avLst/>
          </a:prstGeom>
          <a:solidFill>
            <a:srgbClr val="5FC6DD">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9" name="Grupo 28"/>
          <p:cNvGrpSpPr/>
          <p:nvPr userDrawn="1"/>
        </p:nvGrpSpPr>
        <p:grpSpPr>
          <a:xfrm>
            <a:off x="56357" y="192275"/>
            <a:ext cx="515937" cy="302318"/>
            <a:chOff x="2786063" y="2514600"/>
            <a:chExt cx="2871788" cy="1682750"/>
          </a:xfrm>
          <a:solidFill>
            <a:srgbClr val="1C8FC4"/>
          </a:solidFill>
        </p:grpSpPr>
        <p:sp>
          <p:nvSpPr>
            <p:cNvPr id="30"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1"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2"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3"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4"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4"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45" name="CaixaDeTexto 44"/>
          <p:cNvSpPr txBox="1"/>
          <p:nvPr userDrawn="1"/>
        </p:nvSpPr>
        <p:spPr>
          <a:xfrm>
            <a:off x="8548483" y="6396965"/>
            <a:ext cx="441146" cy="276999"/>
          </a:xfrm>
          <a:prstGeom prst="rect">
            <a:avLst/>
          </a:prstGeom>
          <a:noFill/>
        </p:spPr>
        <p:txBody>
          <a:bodyPr wrap="none" rtlCol="0">
            <a:spAutoFit/>
          </a:bodyPr>
          <a:lstStyle/>
          <a:p>
            <a:pPr algn="ctr"/>
            <a:fld id="{75BF0A3F-CB54-4FB8-9884-125A104AC1B6}" type="slidenum">
              <a:rPr lang="pt-BR" sz="1200" b="1" smtClean="0">
                <a:solidFill>
                  <a:schemeClr val="bg1"/>
                </a:solidFill>
              </a:rPr>
              <a:pPr algn="ctr"/>
              <a:t>‹nº›</a:t>
            </a:fld>
            <a:endParaRPr lang="pt-BR" sz="1200" b="1">
              <a:solidFill>
                <a:schemeClr val="bg1"/>
              </a:solidFill>
            </a:endParaRPr>
          </a:p>
        </p:txBody>
      </p:sp>
      <p:sp>
        <p:nvSpPr>
          <p:cNvPr id="35" name="Retângulo 34"/>
          <p:cNvSpPr/>
          <p:nvPr userDrawn="1"/>
        </p:nvSpPr>
        <p:spPr>
          <a:xfrm>
            <a:off x="0" y="6768251"/>
            <a:ext cx="9144000" cy="89749"/>
          </a:xfrm>
          <a:prstGeom prst="rect">
            <a:avLst/>
          </a:prstGeom>
          <a:solidFill>
            <a:srgbClr val="5FC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Retângulo 35"/>
          <p:cNvSpPr/>
          <p:nvPr userDrawn="1"/>
        </p:nvSpPr>
        <p:spPr>
          <a:xfrm flipV="1">
            <a:off x="0" y="6722532"/>
            <a:ext cx="9144000" cy="45719"/>
          </a:xfrm>
          <a:prstGeom prst="rect">
            <a:avLst/>
          </a:prstGeom>
          <a:solidFill>
            <a:srgbClr val="1C8F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Título 5"/>
          <p:cNvSpPr>
            <a:spLocks noGrp="1"/>
          </p:cNvSpPr>
          <p:nvPr>
            <p:ph type="title"/>
          </p:nvPr>
        </p:nvSpPr>
        <p:spPr>
          <a:xfrm>
            <a:off x="628650" y="170392"/>
            <a:ext cx="8362950" cy="346075"/>
          </a:xfrm>
          <a:prstGeom prst="rect">
            <a:avLst/>
          </a:prstGeom>
          <a:solidFill>
            <a:schemeClr val="bg1"/>
          </a:solidFill>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hasCustomPrompt="1"/>
          </p:nvPr>
        </p:nvSpPr>
        <p:spPr>
          <a:xfrm>
            <a:off x="628650" y="555449"/>
            <a:ext cx="8362950" cy="254000"/>
          </a:xfrm>
          <a:prstGeom prst="rect">
            <a:avLst/>
          </a:prstGeom>
          <a:solidFill>
            <a:schemeClr val="bg1"/>
          </a:solidFill>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
        <p:nvSpPr>
          <p:cNvPr id="26" name="Espaço Reservado para Texto 3"/>
          <p:cNvSpPr>
            <a:spLocks noGrp="1"/>
          </p:cNvSpPr>
          <p:nvPr>
            <p:ph type="body" sz="quarter" idx="11"/>
          </p:nvPr>
        </p:nvSpPr>
        <p:spPr>
          <a:xfrm>
            <a:off x="97632" y="1056931"/>
            <a:ext cx="8948737" cy="2210270"/>
          </a:xfrm>
          <a:prstGeom prst="rect">
            <a:avLst/>
          </a:prstGeom>
          <a:solidFill>
            <a:schemeClr val="bg1">
              <a:alpha val="91000"/>
            </a:schemeClr>
          </a:solidFill>
        </p:spPr>
        <p:txBody>
          <a:bodyPr tIns="180000" bIns="0"/>
          <a:lstStyle>
            <a:lvl1pPr>
              <a:defRPr lang="pt-BR" dirty="0">
                <a:solidFill>
                  <a:schemeClr val="bg2">
                    <a:lumMod val="25000"/>
                  </a:schemeClr>
                </a:solidFill>
                <a:ea typeface="+mn-ea"/>
                <a:cs typeface="+mn-cs"/>
              </a:defRPr>
            </a:lvl1pPr>
            <a:lvl2pPr>
              <a:defRPr lang="pt-BR" dirty="0">
                <a:solidFill>
                  <a:schemeClr val="bg2">
                    <a:lumMod val="25000"/>
                  </a:schemeClr>
                </a:solidFill>
                <a:ea typeface="+mn-ea"/>
                <a:cs typeface="+mn-cs"/>
              </a:defRPr>
            </a:lvl2pPr>
            <a:lvl3pPr>
              <a:defRPr lang="pt-BR" dirty="0">
                <a:solidFill>
                  <a:schemeClr val="bg2">
                    <a:lumMod val="25000"/>
                  </a:schemeClr>
                </a:solidFill>
                <a:ea typeface="+mn-ea"/>
                <a:cs typeface="+mn-cs"/>
              </a:defRPr>
            </a:lvl3pPr>
            <a:lvl4pPr>
              <a:defRPr lang="pt-BR" dirty="0">
                <a:solidFill>
                  <a:schemeClr val="bg2">
                    <a:lumMod val="25000"/>
                  </a:schemeClr>
                </a:solidFill>
                <a:ea typeface="+mn-ea"/>
                <a:cs typeface="+mn-cs"/>
              </a:defRPr>
            </a:lvl4pPr>
            <a:lvl5pPr>
              <a:defRPr lang="pt-BR" dirty="0">
                <a:solidFill>
                  <a:schemeClr val="bg2">
                    <a:lumMod val="25000"/>
                  </a:schemeClr>
                </a:solidFill>
                <a:ea typeface="+mn-ea"/>
                <a:cs typeface="+mn-cs"/>
              </a:defRPr>
            </a:lvl5pPr>
          </a:lstStyle>
          <a:p>
            <a:pPr marL="171450" lvl="0" indent="-171450" defTabSz="685800" eaLnBrk="1" latinLnBrk="0" hangingPunct="1">
              <a:lnSpc>
                <a:spcPct val="90000"/>
              </a:lnSpc>
              <a:spcBef>
                <a:spcPts val="750"/>
              </a:spcBef>
              <a:buFont typeface="Arial" panose="020B0604020202020204" pitchFamily="34" charset="0"/>
            </a:pPr>
            <a:r>
              <a:rPr lang="pt-BR" dirty="0"/>
              <a:t>Clique para editar o texto mestre</a:t>
            </a:r>
          </a:p>
          <a:p>
            <a:pPr marL="514350" lvl="1" indent="-171450" defTabSz="685800" eaLnBrk="1" latinLnBrk="0" hangingPunct="1">
              <a:lnSpc>
                <a:spcPct val="90000"/>
              </a:lnSpc>
              <a:spcBef>
                <a:spcPts val="375"/>
              </a:spcBef>
              <a:buFont typeface="Wingdings" panose="05000000000000000000" pitchFamily="2" charset="2"/>
              <a:buChar char="§"/>
            </a:pPr>
            <a:r>
              <a:rPr lang="pt-BR" dirty="0"/>
              <a:t>Segundo nível</a:t>
            </a:r>
          </a:p>
          <a:p>
            <a:pPr marL="857250" lvl="2" indent="-171450" defTabSz="685800" eaLnBrk="1" latinLnBrk="0" hangingPunct="1">
              <a:lnSpc>
                <a:spcPct val="90000"/>
              </a:lnSpc>
              <a:spcBef>
                <a:spcPts val="375"/>
              </a:spcBef>
              <a:buFont typeface="Wingdings" panose="05000000000000000000" pitchFamily="2" charset="2"/>
              <a:buChar char="ü"/>
            </a:pPr>
            <a:r>
              <a:rPr lang="pt-BR" dirty="0"/>
              <a:t>Terceiro nível</a:t>
            </a:r>
          </a:p>
          <a:p>
            <a:pPr marL="1200150" lvl="3" indent="-171450" defTabSz="685800" eaLnBrk="1" latinLnBrk="0" hangingPunct="1">
              <a:lnSpc>
                <a:spcPct val="90000"/>
              </a:lnSpc>
              <a:spcBef>
                <a:spcPts val="375"/>
              </a:spcBef>
              <a:buFont typeface="Calibri" panose="020F0502020204030204" pitchFamily="34" charset="0"/>
              <a:buChar char="−"/>
            </a:pPr>
            <a:r>
              <a:rPr lang="pt-BR" dirty="0"/>
              <a:t>Quarto nível</a:t>
            </a:r>
          </a:p>
          <a:p>
            <a:pPr marL="1543050" lvl="4" indent="-171450" defTabSz="685800" eaLnBrk="1" latinLnBrk="0" hangingPunct="1">
              <a:lnSpc>
                <a:spcPct val="90000"/>
              </a:lnSpc>
              <a:spcBef>
                <a:spcPts val="375"/>
              </a:spcBef>
              <a:buFont typeface="Calibri" panose="020F0502020204030204" pitchFamily="34" charset="0"/>
            </a:pPr>
            <a:r>
              <a:rPr lang="pt-BR" dirty="0"/>
              <a:t>Quinto nível</a:t>
            </a:r>
          </a:p>
        </p:txBody>
      </p:sp>
    </p:spTree>
    <p:extLst>
      <p:ext uri="{BB962C8B-B14F-4D97-AF65-F5344CB8AC3E}">
        <p14:creationId xmlns:p14="http://schemas.microsoft.com/office/powerpoint/2010/main" val="8402157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ransição - AP">
    <p:bg>
      <p:bgPr>
        <a:pattFill prst="narVert">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7" name="Retângulo 6"/>
          <p:cNvSpPr/>
          <p:nvPr userDrawn="1"/>
        </p:nvSpPr>
        <p:spPr>
          <a:xfrm>
            <a:off x="0" y="6768569"/>
            <a:ext cx="9144000" cy="89749"/>
          </a:xfrm>
          <a:prstGeom prst="rect">
            <a:avLst/>
          </a:prstGeom>
          <a:solidFill>
            <a:srgbClr val="3D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userDrawn="1"/>
        </p:nvSpPr>
        <p:spPr>
          <a:xfrm flipV="1">
            <a:off x="0" y="6714223"/>
            <a:ext cx="9144000" cy="54345"/>
          </a:xfrm>
          <a:prstGeom prst="rect">
            <a:avLst/>
          </a:prstGeom>
          <a:solidFill>
            <a:srgbClr val="106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p:cNvSpPr txBox="1"/>
          <p:nvPr userDrawn="1"/>
        </p:nvSpPr>
        <p:spPr>
          <a:xfrm>
            <a:off x="3197521" y="3288120"/>
            <a:ext cx="2748959" cy="400110"/>
          </a:xfrm>
          <a:prstGeom prst="rect">
            <a:avLst/>
          </a:prstGeom>
          <a:noFill/>
        </p:spPr>
        <p:txBody>
          <a:bodyPr wrap="none" rtlCol="0">
            <a:spAutoFit/>
          </a:bodyPr>
          <a:lstStyle/>
          <a:p>
            <a:pPr algn="ctr"/>
            <a:r>
              <a:rPr lang="pt-BR" sz="2000" b="1">
                <a:solidFill>
                  <a:srgbClr val="008F89"/>
                </a:solidFill>
                <a:latin typeface="+mj-lt"/>
              </a:rPr>
              <a:t>AP – Alumbrado Público</a:t>
            </a:r>
          </a:p>
        </p:txBody>
      </p:sp>
      <p:sp>
        <p:nvSpPr>
          <p:cNvPr id="10" name="Freeform 5"/>
          <p:cNvSpPr>
            <a:spLocks noEditPoints="1"/>
          </p:cNvSpPr>
          <p:nvPr userDrawn="1"/>
        </p:nvSpPr>
        <p:spPr bwMode="auto">
          <a:xfrm>
            <a:off x="-1588" y="3896714"/>
            <a:ext cx="9144000" cy="2835275"/>
          </a:xfrm>
          <a:custGeom>
            <a:avLst/>
            <a:gdLst>
              <a:gd name="T0" fmla="*/ 2358 w 9603"/>
              <a:gd name="T1" fmla="*/ 542 h 2976"/>
              <a:gd name="T2" fmla="*/ 7067 w 9603"/>
              <a:gd name="T3" fmla="*/ 542 h 2976"/>
              <a:gd name="T4" fmla="*/ 6883 w 9603"/>
              <a:gd name="T5" fmla="*/ 293 h 2976"/>
              <a:gd name="T6" fmla="*/ 7700 w 9603"/>
              <a:gd name="T7" fmla="*/ 999 h 2976"/>
              <a:gd name="T8" fmla="*/ 8424 w 9603"/>
              <a:gd name="T9" fmla="*/ 1103 h 2976"/>
              <a:gd name="T10" fmla="*/ 6700 w 9603"/>
              <a:gd name="T11" fmla="*/ 775 h 2976"/>
              <a:gd name="T12" fmla="*/ 5869 w 9603"/>
              <a:gd name="T13" fmla="*/ 382 h 2976"/>
              <a:gd name="T14" fmla="*/ 6695 w 9603"/>
              <a:gd name="T15" fmla="*/ 92 h 2976"/>
              <a:gd name="T16" fmla="*/ 5061 w 9603"/>
              <a:gd name="T17" fmla="*/ 772 h 2976"/>
              <a:gd name="T18" fmla="*/ 6613 w 9603"/>
              <a:gd name="T19" fmla="*/ 974 h 2976"/>
              <a:gd name="T20" fmla="*/ 6159 w 9603"/>
              <a:gd name="T21" fmla="*/ 790 h 2976"/>
              <a:gd name="T22" fmla="*/ 5613 w 9603"/>
              <a:gd name="T23" fmla="*/ 1133 h 2976"/>
              <a:gd name="T24" fmla="*/ 5254 w 9603"/>
              <a:gd name="T25" fmla="*/ 1285 h 2976"/>
              <a:gd name="T26" fmla="*/ 4710 w 9603"/>
              <a:gd name="T27" fmla="*/ 711 h 2976"/>
              <a:gd name="T28" fmla="*/ 4256 w 9603"/>
              <a:gd name="T29" fmla="*/ 1216 h 2976"/>
              <a:gd name="T30" fmla="*/ 3806 w 9603"/>
              <a:gd name="T31" fmla="*/ 1285 h 2976"/>
              <a:gd name="T32" fmla="*/ 3349 w 9603"/>
              <a:gd name="T33" fmla="*/ 710 h 2976"/>
              <a:gd name="T34" fmla="*/ 2896 w 9603"/>
              <a:gd name="T35" fmla="*/ 1268 h 2976"/>
              <a:gd name="T36" fmla="*/ 2350 w 9603"/>
              <a:gd name="T37" fmla="*/ 1333 h 2976"/>
              <a:gd name="T38" fmla="*/ 1995 w 9603"/>
              <a:gd name="T39" fmla="*/ 1066 h 2976"/>
              <a:gd name="T40" fmla="*/ 1449 w 9603"/>
              <a:gd name="T41" fmla="*/ 711 h 2976"/>
              <a:gd name="T42" fmla="*/ 995 w 9603"/>
              <a:gd name="T43" fmla="*/ 1216 h 2976"/>
              <a:gd name="T44" fmla="*/ 545 w 9603"/>
              <a:gd name="T45" fmla="*/ 1285 h 2976"/>
              <a:gd name="T46" fmla="*/ 87 w 9603"/>
              <a:gd name="T47" fmla="*/ 710 h 2976"/>
              <a:gd name="T48" fmla="*/ 9329 w 9603"/>
              <a:gd name="T49" fmla="*/ 872 h 2976"/>
              <a:gd name="T50" fmla="*/ 8874 w 9603"/>
              <a:gd name="T51" fmla="*/ 1069 h 2976"/>
              <a:gd name="T52" fmla="*/ 8424 w 9603"/>
              <a:gd name="T53" fmla="*/ 1193 h 2976"/>
              <a:gd name="T54" fmla="*/ 7966 w 9603"/>
              <a:gd name="T55" fmla="*/ 1638 h 2976"/>
              <a:gd name="T56" fmla="*/ 7423 w 9603"/>
              <a:gd name="T57" fmla="*/ 1268 h 2976"/>
              <a:gd name="T58" fmla="*/ 7059 w 9603"/>
              <a:gd name="T59" fmla="*/ 1202 h 2976"/>
              <a:gd name="T60" fmla="*/ 4894 w 9603"/>
              <a:gd name="T61" fmla="*/ 1608 h 2976"/>
              <a:gd name="T62" fmla="*/ 4982 w 9603"/>
              <a:gd name="T63" fmla="*/ 2275 h 2976"/>
              <a:gd name="T64" fmla="*/ 5623 w 9603"/>
              <a:gd name="T65" fmla="*/ 1902 h 2976"/>
              <a:gd name="T66" fmla="*/ 5968 w 9603"/>
              <a:gd name="T67" fmla="*/ 1058 h 2976"/>
              <a:gd name="T68" fmla="*/ 6429 w 9603"/>
              <a:gd name="T69" fmla="*/ 1382 h 2976"/>
              <a:gd name="T70" fmla="*/ 7150 w 9603"/>
              <a:gd name="T71" fmla="*/ 1671 h 2976"/>
              <a:gd name="T72" fmla="*/ 7412 w 9603"/>
              <a:gd name="T73" fmla="*/ 1520 h 2976"/>
              <a:gd name="T74" fmla="*/ 8329 w 9603"/>
              <a:gd name="T75" fmla="*/ 2072 h 2976"/>
              <a:gd name="T76" fmla="*/ 9069 w 9603"/>
              <a:gd name="T77" fmla="*/ 1902 h 2976"/>
              <a:gd name="T78" fmla="*/ 9069 w 9603"/>
              <a:gd name="T79" fmla="*/ 1398 h 2976"/>
              <a:gd name="T80" fmla="*/ 4431 w 9603"/>
              <a:gd name="T81" fmla="*/ 198 h 2976"/>
              <a:gd name="T82" fmla="*/ 2266 w 9603"/>
              <a:gd name="T83" fmla="*/ 201 h 2976"/>
              <a:gd name="T84" fmla="*/ 2898 w 9603"/>
              <a:gd name="T85" fmla="*/ 907 h 2976"/>
              <a:gd name="T86" fmla="*/ 3623 w 9603"/>
              <a:gd name="T87" fmla="*/ 1011 h 2976"/>
              <a:gd name="T88" fmla="*/ 1899 w 9603"/>
              <a:gd name="T89" fmla="*/ 868 h 2976"/>
              <a:gd name="T90" fmla="*/ 1068 w 9603"/>
              <a:gd name="T91" fmla="*/ 290 h 2976"/>
              <a:gd name="T92" fmla="*/ 1893 w 9603"/>
              <a:gd name="T93" fmla="*/ 184 h 2976"/>
              <a:gd name="T94" fmla="*/ 352 w 9603"/>
              <a:gd name="T95" fmla="*/ 772 h 2976"/>
              <a:gd name="T96" fmla="*/ 267 w 9603"/>
              <a:gd name="T97" fmla="*/ 1557 h 2976"/>
              <a:gd name="T98" fmla="*/ 1098 w 9603"/>
              <a:gd name="T99" fmla="*/ 1398 h 2976"/>
              <a:gd name="T100" fmla="*/ 914 w 9603"/>
              <a:gd name="T101" fmla="*/ 1664 h 2976"/>
              <a:gd name="T102" fmla="*/ 1811 w 9603"/>
              <a:gd name="T103" fmla="*/ 1474 h 2976"/>
              <a:gd name="T104" fmla="*/ 1719 w 9603"/>
              <a:gd name="T105" fmla="*/ 1881 h 2976"/>
              <a:gd name="T106" fmla="*/ 2441 w 9603"/>
              <a:gd name="T107" fmla="*/ 1487 h 2976"/>
              <a:gd name="T108" fmla="*/ 2887 w 9603"/>
              <a:gd name="T109" fmla="*/ 1520 h 2976"/>
              <a:gd name="T110" fmla="*/ 3528 w 9603"/>
              <a:gd name="T111" fmla="*/ 2165 h 2976"/>
              <a:gd name="T112" fmla="*/ 4175 w 9603"/>
              <a:gd name="T113" fmla="*/ 1902 h 2976"/>
              <a:gd name="T114" fmla="*/ 4175 w 9603"/>
              <a:gd name="T115" fmla="*/ 1398 h 2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603" h="2976">
                <a:moveTo>
                  <a:pt x="2358" y="542"/>
                </a:moveTo>
                <a:cubicBezTo>
                  <a:pt x="2358" y="965"/>
                  <a:pt x="2358" y="965"/>
                  <a:pt x="2358" y="965"/>
                </a:cubicBezTo>
                <a:cubicBezTo>
                  <a:pt x="2358" y="965"/>
                  <a:pt x="2358" y="965"/>
                  <a:pt x="2358" y="965"/>
                </a:cubicBezTo>
                <a:cubicBezTo>
                  <a:pt x="2358" y="1016"/>
                  <a:pt x="2316" y="1057"/>
                  <a:pt x="2266" y="1057"/>
                </a:cubicBezTo>
                <a:cubicBezTo>
                  <a:pt x="2215" y="1057"/>
                  <a:pt x="2174" y="1016"/>
                  <a:pt x="2174" y="965"/>
                </a:cubicBezTo>
                <a:cubicBezTo>
                  <a:pt x="2174" y="542"/>
                  <a:pt x="2174" y="542"/>
                  <a:pt x="2174" y="542"/>
                </a:cubicBezTo>
                <a:cubicBezTo>
                  <a:pt x="2174" y="491"/>
                  <a:pt x="2215" y="449"/>
                  <a:pt x="2266" y="449"/>
                </a:cubicBezTo>
                <a:cubicBezTo>
                  <a:pt x="2316" y="449"/>
                  <a:pt x="2358" y="491"/>
                  <a:pt x="2358" y="542"/>
                </a:cubicBezTo>
                <a:cubicBezTo>
                  <a:pt x="2358" y="542"/>
                  <a:pt x="2358" y="542"/>
                  <a:pt x="2358" y="542"/>
                </a:cubicBezTo>
                <a:close/>
                <a:moveTo>
                  <a:pt x="7067" y="542"/>
                </a:moveTo>
                <a:cubicBezTo>
                  <a:pt x="7067" y="965"/>
                  <a:pt x="7067" y="965"/>
                  <a:pt x="7067" y="965"/>
                </a:cubicBezTo>
                <a:cubicBezTo>
                  <a:pt x="7067" y="965"/>
                  <a:pt x="7067" y="965"/>
                  <a:pt x="7067" y="965"/>
                </a:cubicBezTo>
                <a:cubicBezTo>
                  <a:pt x="7067" y="1016"/>
                  <a:pt x="7026" y="1057"/>
                  <a:pt x="6975" y="1057"/>
                </a:cubicBezTo>
                <a:cubicBezTo>
                  <a:pt x="6924" y="1057"/>
                  <a:pt x="6883" y="1016"/>
                  <a:pt x="6883" y="965"/>
                </a:cubicBezTo>
                <a:cubicBezTo>
                  <a:pt x="6883" y="542"/>
                  <a:pt x="6883" y="542"/>
                  <a:pt x="6883" y="542"/>
                </a:cubicBezTo>
                <a:cubicBezTo>
                  <a:pt x="6883" y="491"/>
                  <a:pt x="6924" y="449"/>
                  <a:pt x="6975" y="449"/>
                </a:cubicBezTo>
                <a:cubicBezTo>
                  <a:pt x="7026" y="449"/>
                  <a:pt x="7067" y="491"/>
                  <a:pt x="7067" y="542"/>
                </a:cubicBezTo>
                <a:cubicBezTo>
                  <a:pt x="7067" y="542"/>
                  <a:pt x="7067" y="542"/>
                  <a:pt x="7067" y="542"/>
                </a:cubicBezTo>
                <a:close/>
                <a:moveTo>
                  <a:pt x="9140" y="198"/>
                </a:moveTo>
                <a:cubicBezTo>
                  <a:pt x="9191" y="198"/>
                  <a:pt x="9232" y="240"/>
                  <a:pt x="9232" y="290"/>
                </a:cubicBezTo>
                <a:cubicBezTo>
                  <a:pt x="9232" y="341"/>
                  <a:pt x="9191" y="382"/>
                  <a:pt x="9140" y="382"/>
                </a:cubicBezTo>
                <a:cubicBezTo>
                  <a:pt x="9090" y="382"/>
                  <a:pt x="9048" y="341"/>
                  <a:pt x="9048" y="290"/>
                </a:cubicBezTo>
                <a:cubicBezTo>
                  <a:pt x="9048" y="240"/>
                  <a:pt x="9090" y="198"/>
                  <a:pt x="9140" y="198"/>
                </a:cubicBezTo>
                <a:close/>
                <a:moveTo>
                  <a:pt x="6975" y="201"/>
                </a:moveTo>
                <a:cubicBezTo>
                  <a:pt x="7026" y="201"/>
                  <a:pt x="7067" y="242"/>
                  <a:pt x="7067" y="293"/>
                </a:cubicBezTo>
                <a:cubicBezTo>
                  <a:pt x="7067" y="344"/>
                  <a:pt x="7026" y="385"/>
                  <a:pt x="6975" y="385"/>
                </a:cubicBezTo>
                <a:cubicBezTo>
                  <a:pt x="6924" y="385"/>
                  <a:pt x="6883" y="344"/>
                  <a:pt x="6883" y="293"/>
                </a:cubicBezTo>
                <a:cubicBezTo>
                  <a:pt x="6883" y="242"/>
                  <a:pt x="6924" y="201"/>
                  <a:pt x="6975" y="201"/>
                </a:cubicBezTo>
                <a:close/>
                <a:moveTo>
                  <a:pt x="8424" y="431"/>
                </a:moveTo>
                <a:cubicBezTo>
                  <a:pt x="8475" y="431"/>
                  <a:pt x="8516" y="473"/>
                  <a:pt x="8516" y="523"/>
                </a:cubicBezTo>
                <a:cubicBezTo>
                  <a:pt x="8516" y="574"/>
                  <a:pt x="8475" y="615"/>
                  <a:pt x="8424" y="615"/>
                </a:cubicBezTo>
                <a:cubicBezTo>
                  <a:pt x="8374" y="615"/>
                  <a:pt x="8332" y="574"/>
                  <a:pt x="8332" y="523"/>
                </a:cubicBezTo>
                <a:cubicBezTo>
                  <a:pt x="8332" y="473"/>
                  <a:pt x="8374" y="431"/>
                  <a:pt x="8424" y="431"/>
                </a:cubicBezTo>
                <a:close/>
                <a:moveTo>
                  <a:pt x="7792" y="669"/>
                </a:moveTo>
                <a:cubicBezTo>
                  <a:pt x="7792" y="907"/>
                  <a:pt x="7792" y="907"/>
                  <a:pt x="7792" y="907"/>
                </a:cubicBezTo>
                <a:cubicBezTo>
                  <a:pt x="7792" y="958"/>
                  <a:pt x="7750" y="999"/>
                  <a:pt x="7700" y="999"/>
                </a:cubicBezTo>
                <a:cubicBezTo>
                  <a:pt x="7649" y="999"/>
                  <a:pt x="7608" y="958"/>
                  <a:pt x="7608" y="907"/>
                </a:cubicBezTo>
                <a:cubicBezTo>
                  <a:pt x="7608" y="907"/>
                  <a:pt x="7608" y="907"/>
                  <a:pt x="7608" y="907"/>
                </a:cubicBezTo>
                <a:cubicBezTo>
                  <a:pt x="7608" y="669"/>
                  <a:pt x="7608" y="669"/>
                  <a:pt x="7608" y="669"/>
                </a:cubicBezTo>
                <a:cubicBezTo>
                  <a:pt x="7608" y="669"/>
                  <a:pt x="7608" y="669"/>
                  <a:pt x="7608" y="669"/>
                </a:cubicBezTo>
                <a:cubicBezTo>
                  <a:pt x="7608" y="618"/>
                  <a:pt x="7649" y="577"/>
                  <a:pt x="7700" y="577"/>
                </a:cubicBezTo>
                <a:cubicBezTo>
                  <a:pt x="7750" y="577"/>
                  <a:pt x="7792" y="618"/>
                  <a:pt x="7792" y="669"/>
                </a:cubicBezTo>
                <a:close/>
                <a:moveTo>
                  <a:pt x="8516" y="772"/>
                </a:moveTo>
                <a:cubicBezTo>
                  <a:pt x="8516" y="1011"/>
                  <a:pt x="8516" y="1011"/>
                  <a:pt x="8516" y="1011"/>
                </a:cubicBezTo>
                <a:cubicBezTo>
                  <a:pt x="8516" y="1062"/>
                  <a:pt x="8475" y="1103"/>
                  <a:pt x="8424" y="1103"/>
                </a:cubicBezTo>
                <a:cubicBezTo>
                  <a:pt x="8374" y="1103"/>
                  <a:pt x="8332" y="1062"/>
                  <a:pt x="8332" y="1011"/>
                </a:cubicBezTo>
                <a:cubicBezTo>
                  <a:pt x="8332" y="1011"/>
                  <a:pt x="8332" y="1011"/>
                  <a:pt x="8332" y="1011"/>
                </a:cubicBezTo>
                <a:cubicBezTo>
                  <a:pt x="8332" y="772"/>
                  <a:pt x="8332" y="772"/>
                  <a:pt x="8332" y="772"/>
                </a:cubicBezTo>
                <a:cubicBezTo>
                  <a:pt x="8332" y="772"/>
                  <a:pt x="8332" y="772"/>
                  <a:pt x="8332" y="772"/>
                </a:cubicBezTo>
                <a:cubicBezTo>
                  <a:pt x="8332" y="721"/>
                  <a:pt x="8374" y="680"/>
                  <a:pt x="8424" y="680"/>
                </a:cubicBezTo>
                <a:cubicBezTo>
                  <a:pt x="8475" y="680"/>
                  <a:pt x="8516" y="721"/>
                  <a:pt x="8516" y="772"/>
                </a:cubicBezTo>
                <a:close/>
                <a:moveTo>
                  <a:pt x="6700" y="352"/>
                </a:moveTo>
                <a:cubicBezTo>
                  <a:pt x="6700" y="775"/>
                  <a:pt x="6700" y="775"/>
                  <a:pt x="6700" y="775"/>
                </a:cubicBezTo>
                <a:cubicBezTo>
                  <a:pt x="6700" y="775"/>
                  <a:pt x="6700" y="775"/>
                  <a:pt x="6700" y="775"/>
                </a:cubicBezTo>
                <a:cubicBezTo>
                  <a:pt x="6700" y="826"/>
                  <a:pt x="6659" y="868"/>
                  <a:pt x="6608" y="868"/>
                </a:cubicBezTo>
                <a:cubicBezTo>
                  <a:pt x="6558" y="868"/>
                  <a:pt x="6516" y="826"/>
                  <a:pt x="6516" y="775"/>
                </a:cubicBezTo>
                <a:cubicBezTo>
                  <a:pt x="6516" y="352"/>
                  <a:pt x="6516" y="352"/>
                  <a:pt x="6516" y="352"/>
                </a:cubicBezTo>
                <a:cubicBezTo>
                  <a:pt x="6516" y="301"/>
                  <a:pt x="6558" y="260"/>
                  <a:pt x="6608" y="260"/>
                </a:cubicBezTo>
                <a:cubicBezTo>
                  <a:pt x="6659" y="260"/>
                  <a:pt x="6700" y="301"/>
                  <a:pt x="6700" y="352"/>
                </a:cubicBezTo>
                <a:cubicBezTo>
                  <a:pt x="6700" y="352"/>
                  <a:pt x="6700" y="352"/>
                  <a:pt x="6700" y="352"/>
                </a:cubicBezTo>
                <a:close/>
                <a:moveTo>
                  <a:pt x="5869" y="198"/>
                </a:moveTo>
                <a:cubicBezTo>
                  <a:pt x="5920" y="198"/>
                  <a:pt x="5961" y="240"/>
                  <a:pt x="5961" y="290"/>
                </a:cubicBezTo>
                <a:cubicBezTo>
                  <a:pt x="5961" y="341"/>
                  <a:pt x="5920" y="382"/>
                  <a:pt x="5869" y="382"/>
                </a:cubicBezTo>
                <a:cubicBezTo>
                  <a:pt x="5819" y="382"/>
                  <a:pt x="5777" y="341"/>
                  <a:pt x="5777" y="290"/>
                </a:cubicBezTo>
                <a:cubicBezTo>
                  <a:pt x="5777" y="240"/>
                  <a:pt x="5819" y="198"/>
                  <a:pt x="5869" y="198"/>
                </a:cubicBezTo>
                <a:close/>
                <a:moveTo>
                  <a:pt x="5153" y="431"/>
                </a:moveTo>
                <a:cubicBezTo>
                  <a:pt x="5204" y="431"/>
                  <a:pt x="5245" y="473"/>
                  <a:pt x="5245" y="523"/>
                </a:cubicBezTo>
                <a:cubicBezTo>
                  <a:pt x="5245" y="574"/>
                  <a:pt x="5204" y="615"/>
                  <a:pt x="5153" y="615"/>
                </a:cubicBezTo>
                <a:cubicBezTo>
                  <a:pt x="5102" y="615"/>
                  <a:pt x="5061" y="574"/>
                  <a:pt x="5061" y="523"/>
                </a:cubicBezTo>
                <a:cubicBezTo>
                  <a:pt x="5061" y="473"/>
                  <a:pt x="5102" y="431"/>
                  <a:pt x="5153" y="431"/>
                </a:cubicBezTo>
                <a:close/>
                <a:moveTo>
                  <a:pt x="6603" y="0"/>
                </a:moveTo>
                <a:cubicBezTo>
                  <a:pt x="6653" y="0"/>
                  <a:pt x="6695" y="41"/>
                  <a:pt x="6695" y="92"/>
                </a:cubicBezTo>
                <a:cubicBezTo>
                  <a:pt x="6695" y="143"/>
                  <a:pt x="6653" y="184"/>
                  <a:pt x="6603" y="184"/>
                </a:cubicBezTo>
                <a:cubicBezTo>
                  <a:pt x="6552" y="184"/>
                  <a:pt x="6511" y="143"/>
                  <a:pt x="6511" y="92"/>
                </a:cubicBezTo>
                <a:cubicBezTo>
                  <a:pt x="6511" y="41"/>
                  <a:pt x="6552" y="0"/>
                  <a:pt x="6603" y="0"/>
                </a:cubicBezTo>
                <a:close/>
                <a:moveTo>
                  <a:pt x="5245" y="772"/>
                </a:moveTo>
                <a:cubicBezTo>
                  <a:pt x="5245" y="1011"/>
                  <a:pt x="5245" y="1011"/>
                  <a:pt x="5245" y="1011"/>
                </a:cubicBezTo>
                <a:cubicBezTo>
                  <a:pt x="5245" y="1062"/>
                  <a:pt x="5204" y="1103"/>
                  <a:pt x="5153" y="1103"/>
                </a:cubicBezTo>
                <a:cubicBezTo>
                  <a:pt x="5102" y="1103"/>
                  <a:pt x="5061" y="1062"/>
                  <a:pt x="5061" y="1011"/>
                </a:cubicBezTo>
                <a:cubicBezTo>
                  <a:pt x="5061" y="1011"/>
                  <a:pt x="5061" y="1011"/>
                  <a:pt x="5061" y="1011"/>
                </a:cubicBezTo>
                <a:cubicBezTo>
                  <a:pt x="5061" y="772"/>
                  <a:pt x="5061" y="772"/>
                  <a:pt x="5061" y="772"/>
                </a:cubicBezTo>
                <a:cubicBezTo>
                  <a:pt x="5061" y="772"/>
                  <a:pt x="5061" y="772"/>
                  <a:pt x="5061" y="772"/>
                </a:cubicBezTo>
                <a:cubicBezTo>
                  <a:pt x="5061" y="721"/>
                  <a:pt x="5102" y="680"/>
                  <a:pt x="5153" y="680"/>
                </a:cubicBezTo>
                <a:cubicBezTo>
                  <a:pt x="5204" y="680"/>
                  <a:pt x="5245" y="721"/>
                  <a:pt x="5245" y="772"/>
                </a:cubicBezTo>
                <a:close/>
                <a:moveTo>
                  <a:pt x="6876" y="1392"/>
                </a:moveTo>
                <a:cubicBezTo>
                  <a:pt x="6863" y="1426"/>
                  <a:pt x="6829" y="1450"/>
                  <a:pt x="6791" y="1450"/>
                </a:cubicBezTo>
                <a:cubicBezTo>
                  <a:pt x="6751" y="1450"/>
                  <a:pt x="6717" y="1425"/>
                  <a:pt x="6705" y="1389"/>
                </a:cubicBezTo>
                <a:cubicBezTo>
                  <a:pt x="6705" y="1066"/>
                  <a:pt x="6705" y="1066"/>
                  <a:pt x="6705" y="1066"/>
                </a:cubicBezTo>
                <a:cubicBezTo>
                  <a:pt x="6705" y="1066"/>
                  <a:pt x="6705" y="1066"/>
                  <a:pt x="6705" y="1066"/>
                </a:cubicBezTo>
                <a:cubicBezTo>
                  <a:pt x="6705" y="1015"/>
                  <a:pt x="6664" y="974"/>
                  <a:pt x="6613" y="974"/>
                </a:cubicBezTo>
                <a:cubicBezTo>
                  <a:pt x="6562" y="974"/>
                  <a:pt x="6521" y="1015"/>
                  <a:pt x="6521" y="1066"/>
                </a:cubicBezTo>
                <a:cubicBezTo>
                  <a:pt x="6521" y="1211"/>
                  <a:pt x="6521" y="1211"/>
                  <a:pt x="6521" y="1211"/>
                </a:cubicBezTo>
                <a:cubicBezTo>
                  <a:pt x="6516" y="1257"/>
                  <a:pt x="6477" y="1292"/>
                  <a:pt x="6430" y="1292"/>
                </a:cubicBezTo>
                <a:cubicBezTo>
                  <a:pt x="6388" y="1292"/>
                  <a:pt x="6353" y="1264"/>
                  <a:pt x="6342" y="1225"/>
                </a:cubicBezTo>
                <a:cubicBezTo>
                  <a:pt x="6342" y="711"/>
                  <a:pt x="6342" y="711"/>
                  <a:pt x="6342" y="711"/>
                </a:cubicBezTo>
                <a:cubicBezTo>
                  <a:pt x="6342" y="711"/>
                  <a:pt x="6342" y="711"/>
                  <a:pt x="6342" y="711"/>
                </a:cubicBezTo>
                <a:cubicBezTo>
                  <a:pt x="6342" y="661"/>
                  <a:pt x="6301" y="619"/>
                  <a:pt x="6250" y="619"/>
                </a:cubicBezTo>
                <a:cubicBezTo>
                  <a:pt x="6200" y="619"/>
                  <a:pt x="6159" y="661"/>
                  <a:pt x="6159" y="711"/>
                </a:cubicBezTo>
                <a:cubicBezTo>
                  <a:pt x="6159" y="790"/>
                  <a:pt x="6159" y="790"/>
                  <a:pt x="6159" y="790"/>
                </a:cubicBezTo>
                <a:cubicBezTo>
                  <a:pt x="6154" y="836"/>
                  <a:pt x="6115" y="872"/>
                  <a:pt x="6068" y="872"/>
                </a:cubicBezTo>
                <a:cubicBezTo>
                  <a:pt x="6026" y="872"/>
                  <a:pt x="5990" y="843"/>
                  <a:pt x="5979" y="805"/>
                </a:cubicBezTo>
                <a:cubicBezTo>
                  <a:pt x="5979" y="547"/>
                  <a:pt x="5979" y="547"/>
                  <a:pt x="5979" y="547"/>
                </a:cubicBezTo>
                <a:cubicBezTo>
                  <a:pt x="5979" y="547"/>
                  <a:pt x="5979" y="547"/>
                  <a:pt x="5979" y="547"/>
                </a:cubicBezTo>
                <a:cubicBezTo>
                  <a:pt x="5979" y="496"/>
                  <a:pt x="5938" y="455"/>
                  <a:pt x="5888" y="455"/>
                </a:cubicBezTo>
                <a:cubicBezTo>
                  <a:pt x="5837" y="455"/>
                  <a:pt x="5796" y="496"/>
                  <a:pt x="5796" y="547"/>
                </a:cubicBezTo>
                <a:cubicBezTo>
                  <a:pt x="5796" y="1130"/>
                  <a:pt x="5796" y="1130"/>
                  <a:pt x="5796" y="1130"/>
                </a:cubicBezTo>
                <a:cubicBezTo>
                  <a:pt x="5793" y="1178"/>
                  <a:pt x="5753" y="1216"/>
                  <a:pt x="5704" y="1216"/>
                </a:cubicBezTo>
                <a:cubicBezTo>
                  <a:pt x="5657" y="1216"/>
                  <a:pt x="5617" y="1180"/>
                  <a:pt x="5613" y="1133"/>
                </a:cubicBezTo>
                <a:cubicBezTo>
                  <a:pt x="5613" y="1069"/>
                  <a:pt x="5613" y="1069"/>
                  <a:pt x="5613" y="1069"/>
                </a:cubicBezTo>
                <a:cubicBezTo>
                  <a:pt x="5613" y="1069"/>
                  <a:pt x="5613" y="1069"/>
                  <a:pt x="5613" y="1069"/>
                </a:cubicBezTo>
                <a:cubicBezTo>
                  <a:pt x="5613" y="1018"/>
                  <a:pt x="5572" y="977"/>
                  <a:pt x="5522" y="977"/>
                </a:cubicBezTo>
                <a:cubicBezTo>
                  <a:pt x="5471" y="977"/>
                  <a:pt x="5430" y="1018"/>
                  <a:pt x="5430" y="1069"/>
                </a:cubicBezTo>
                <a:cubicBezTo>
                  <a:pt x="5430" y="1401"/>
                  <a:pt x="5430" y="1401"/>
                  <a:pt x="5430" y="1401"/>
                </a:cubicBezTo>
                <a:cubicBezTo>
                  <a:pt x="5419" y="1440"/>
                  <a:pt x="5384" y="1468"/>
                  <a:pt x="5341" y="1468"/>
                </a:cubicBezTo>
                <a:cubicBezTo>
                  <a:pt x="5300" y="1468"/>
                  <a:pt x="5266" y="1441"/>
                  <a:pt x="5254" y="1404"/>
                </a:cubicBezTo>
                <a:cubicBezTo>
                  <a:pt x="5254" y="1285"/>
                  <a:pt x="5254" y="1285"/>
                  <a:pt x="5254" y="1285"/>
                </a:cubicBezTo>
                <a:cubicBezTo>
                  <a:pt x="5254" y="1285"/>
                  <a:pt x="5254" y="1285"/>
                  <a:pt x="5254" y="1285"/>
                </a:cubicBezTo>
                <a:cubicBezTo>
                  <a:pt x="5254" y="1234"/>
                  <a:pt x="5213" y="1193"/>
                  <a:pt x="5162" y="1193"/>
                </a:cubicBezTo>
                <a:cubicBezTo>
                  <a:pt x="5112" y="1193"/>
                  <a:pt x="5071" y="1234"/>
                  <a:pt x="5071" y="1285"/>
                </a:cubicBezTo>
                <a:cubicBezTo>
                  <a:pt x="5071" y="1387"/>
                  <a:pt x="5071" y="1387"/>
                  <a:pt x="5071" y="1387"/>
                </a:cubicBezTo>
                <a:cubicBezTo>
                  <a:pt x="5064" y="1431"/>
                  <a:pt x="5026" y="1465"/>
                  <a:pt x="4980" y="1465"/>
                </a:cubicBezTo>
                <a:cubicBezTo>
                  <a:pt x="4940" y="1465"/>
                  <a:pt x="4906" y="1439"/>
                  <a:pt x="4894" y="1404"/>
                </a:cubicBezTo>
                <a:cubicBezTo>
                  <a:pt x="4894" y="1059"/>
                  <a:pt x="4894" y="802"/>
                  <a:pt x="4894" y="711"/>
                </a:cubicBezTo>
                <a:cubicBezTo>
                  <a:pt x="4894" y="711"/>
                  <a:pt x="4894" y="711"/>
                  <a:pt x="4894" y="711"/>
                </a:cubicBezTo>
                <a:cubicBezTo>
                  <a:pt x="4894" y="661"/>
                  <a:pt x="4853" y="619"/>
                  <a:pt x="4802" y="619"/>
                </a:cubicBezTo>
                <a:cubicBezTo>
                  <a:pt x="4752" y="619"/>
                  <a:pt x="4710" y="661"/>
                  <a:pt x="4710" y="711"/>
                </a:cubicBezTo>
                <a:cubicBezTo>
                  <a:pt x="4710" y="790"/>
                  <a:pt x="4710" y="790"/>
                  <a:pt x="4710" y="790"/>
                </a:cubicBezTo>
                <a:cubicBezTo>
                  <a:pt x="4706" y="836"/>
                  <a:pt x="4667" y="872"/>
                  <a:pt x="4619" y="872"/>
                </a:cubicBezTo>
                <a:cubicBezTo>
                  <a:pt x="4577" y="872"/>
                  <a:pt x="4542" y="843"/>
                  <a:pt x="4531" y="805"/>
                </a:cubicBezTo>
                <a:cubicBezTo>
                  <a:pt x="4531" y="547"/>
                  <a:pt x="4531" y="547"/>
                  <a:pt x="4531" y="547"/>
                </a:cubicBezTo>
                <a:cubicBezTo>
                  <a:pt x="4531" y="547"/>
                  <a:pt x="4531" y="547"/>
                  <a:pt x="4531" y="547"/>
                </a:cubicBezTo>
                <a:cubicBezTo>
                  <a:pt x="4531" y="496"/>
                  <a:pt x="4490" y="455"/>
                  <a:pt x="4439" y="455"/>
                </a:cubicBezTo>
                <a:cubicBezTo>
                  <a:pt x="4389" y="455"/>
                  <a:pt x="4348" y="496"/>
                  <a:pt x="4348" y="547"/>
                </a:cubicBezTo>
                <a:cubicBezTo>
                  <a:pt x="4348" y="1130"/>
                  <a:pt x="4348" y="1130"/>
                  <a:pt x="4348" y="1130"/>
                </a:cubicBezTo>
                <a:cubicBezTo>
                  <a:pt x="4345" y="1178"/>
                  <a:pt x="4305" y="1216"/>
                  <a:pt x="4256" y="1216"/>
                </a:cubicBezTo>
                <a:cubicBezTo>
                  <a:pt x="4208" y="1216"/>
                  <a:pt x="4169" y="1180"/>
                  <a:pt x="4165" y="1133"/>
                </a:cubicBezTo>
                <a:cubicBezTo>
                  <a:pt x="4165" y="1069"/>
                  <a:pt x="4165" y="1069"/>
                  <a:pt x="4165" y="1069"/>
                </a:cubicBezTo>
                <a:cubicBezTo>
                  <a:pt x="4165" y="1069"/>
                  <a:pt x="4165" y="1069"/>
                  <a:pt x="4165" y="1069"/>
                </a:cubicBezTo>
                <a:cubicBezTo>
                  <a:pt x="4165" y="1018"/>
                  <a:pt x="4124" y="977"/>
                  <a:pt x="4073" y="977"/>
                </a:cubicBezTo>
                <a:cubicBezTo>
                  <a:pt x="4023" y="977"/>
                  <a:pt x="3982" y="1018"/>
                  <a:pt x="3982" y="1069"/>
                </a:cubicBezTo>
                <a:cubicBezTo>
                  <a:pt x="3982" y="1401"/>
                  <a:pt x="3982" y="1401"/>
                  <a:pt x="3982" y="1401"/>
                </a:cubicBezTo>
                <a:cubicBezTo>
                  <a:pt x="3971" y="1440"/>
                  <a:pt x="3936" y="1468"/>
                  <a:pt x="3893" y="1468"/>
                </a:cubicBezTo>
                <a:cubicBezTo>
                  <a:pt x="3852" y="1468"/>
                  <a:pt x="3818" y="1441"/>
                  <a:pt x="3806" y="1404"/>
                </a:cubicBezTo>
                <a:cubicBezTo>
                  <a:pt x="3806" y="1285"/>
                  <a:pt x="3806" y="1285"/>
                  <a:pt x="3806" y="1285"/>
                </a:cubicBezTo>
                <a:cubicBezTo>
                  <a:pt x="3806" y="1285"/>
                  <a:pt x="3806" y="1285"/>
                  <a:pt x="3806" y="1285"/>
                </a:cubicBezTo>
                <a:cubicBezTo>
                  <a:pt x="3806" y="1234"/>
                  <a:pt x="3765" y="1193"/>
                  <a:pt x="3714" y="1193"/>
                </a:cubicBezTo>
                <a:cubicBezTo>
                  <a:pt x="3664" y="1193"/>
                  <a:pt x="3623" y="1234"/>
                  <a:pt x="3623" y="1285"/>
                </a:cubicBezTo>
                <a:cubicBezTo>
                  <a:pt x="3623" y="1387"/>
                  <a:pt x="3623" y="1387"/>
                  <a:pt x="3623" y="1387"/>
                </a:cubicBezTo>
                <a:cubicBezTo>
                  <a:pt x="3616" y="1431"/>
                  <a:pt x="3578" y="1465"/>
                  <a:pt x="3532" y="1465"/>
                </a:cubicBezTo>
                <a:cubicBezTo>
                  <a:pt x="3481" y="1465"/>
                  <a:pt x="3440" y="1424"/>
                  <a:pt x="3440" y="1373"/>
                </a:cubicBezTo>
                <a:cubicBezTo>
                  <a:pt x="3440" y="802"/>
                  <a:pt x="3440" y="802"/>
                  <a:pt x="3440" y="802"/>
                </a:cubicBezTo>
                <a:cubicBezTo>
                  <a:pt x="3440" y="802"/>
                  <a:pt x="3440" y="802"/>
                  <a:pt x="3440" y="802"/>
                </a:cubicBezTo>
                <a:cubicBezTo>
                  <a:pt x="3440" y="751"/>
                  <a:pt x="3399" y="710"/>
                  <a:pt x="3349" y="710"/>
                </a:cubicBezTo>
                <a:cubicBezTo>
                  <a:pt x="3298" y="710"/>
                  <a:pt x="3257" y="751"/>
                  <a:pt x="3257" y="802"/>
                </a:cubicBezTo>
                <a:cubicBezTo>
                  <a:pt x="3257" y="1638"/>
                  <a:pt x="3257" y="1638"/>
                  <a:pt x="3257" y="1638"/>
                </a:cubicBezTo>
                <a:cubicBezTo>
                  <a:pt x="3244" y="1672"/>
                  <a:pt x="3210" y="1697"/>
                  <a:pt x="3171" y="1697"/>
                </a:cubicBezTo>
                <a:cubicBezTo>
                  <a:pt x="3123" y="1697"/>
                  <a:pt x="3084" y="1661"/>
                  <a:pt x="3080" y="1614"/>
                </a:cubicBezTo>
                <a:cubicBezTo>
                  <a:pt x="3080" y="1146"/>
                  <a:pt x="3080" y="1146"/>
                  <a:pt x="3080" y="1146"/>
                </a:cubicBezTo>
                <a:cubicBezTo>
                  <a:pt x="3080" y="1146"/>
                  <a:pt x="3080" y="1146"/>
                  <a:pt x="3080" y="1146"/>
                </a:cubicBezTo>
                <a:cubicBezTo>
                  <a:pt x="3080" y="1095"/>
                  <a:pt x="3039" y="1054"/>
                  <a:pt x="2988" y="1054"/>
                </a:cubicBezTo>
                <a:cubicBezTo>
                  <a:pt x="2937" y="1054"/>
                  <a:pt x="2896" y="1095"/>
                  <a:pt x="2896" y="1146"/>
                </a:cubicBezTo>
                <a:cubicBezTo>
                  <a:pt x="2896" y="1268"/>
                  <a:pt x="2896" y="1268"/>
                  <a:pt x="2896" y="1268"/>
                </a:cubicBezTo>
                <a:cubicBezTo>
                  <a:pt x="2892" y="1315"/>
                  <a:pt x="2853" y="1351"/>
                  <a:pt x="2805" y="1351"/>
                </a:cubicBezTo>
                <a:cubicBezTo>
                  <a:pt x="2757" y="1351"/>
                  <a:pt x="2718" y="1315"/>
                  <a:pt x="2714" y="1268"/>
                </a:cubicBezTo>
                <a:cubicBezTo>
                  <a:pt x="2714" y="990"/>
                  <a:pt x="2714" y="990"/>
                  <a:pt x="2714" y="990"/>
                </a:cubicBezTo>
                <a:cubicBezTo>
                  <a:pt x="2714" y="990"/>
                  <a:pt x="2714" y="990"/>
                  <a:pt x="2714" y="990"/>
                </a:cubicBezTo>
                <a:cubicBezTo>
                  <a:pt x="2714" y="939"/>
                  <a:pt x="2673" y="898"/>
                  <a:pt x="2622" y="898"/>
                </a:cubicBezTo>
                <a:cubicBezTo>
                  <a:pt x="2572" y="898"/>
                  <a:pt x="2530" y="939"/>
                  <a:pt x="2530" y="990"/>
                </a:cubicBezTo>
                <a:cubicBezTo>
                  <a:pt x="2530" y="1336"/>
                  <a:pt x="2530" y="1336"/>
                  <a:pt x="2530" y="1336"/>
                </a:cubicBezTo>
                <a:cubicBezTo>
                  <a:pt x="2522" y="1379"/>
                  <a:pt x="2485" y="1410"/>
                  <a:pt x="2441" y="1410"/>
                </a:cubicBezTo>
                <a:cubicBezTo>
                  <a:pt x="2395" y="1410"/>
                  <a:pt x="2357" y="1377"/>
                  <a:pt x="2350" y="1333"/>
                </a:cubicBezTo>
                <a:cubicBezTo>
                  <a:pt x="2350" y="1203"/>
                  <a:pt x="2350" y="1203"/>
                  <a:pt x="2350" y="1203"/>
                </a:cubicBezTo>
                <a:cubicBezTo>
                  <a:pt x="2350" y="1202"/>
                  <a:pt x="2350" y="1202"/>
                  <a:pt x="2350" y="1202"/>
                </a:cubicBezTo>
                <a:cubicBezTo>
                  <a:pt x="2350" y="1152"/>
                  <a:pt x="2309" y="1111"/>
                  <a:pt x="2258" y="1111"/>
                </a:cubicBezTo>
                <a:cubicBezTo>
                  <a:pt x="2208" y="1111"/>
                  <a:pt x="2167" y="1152"/>
                  <a:pt x="2167" y="1202"/>
                </a:cubicBezTo>
                <a:cubicBezTo>
                  <a:pt x="2167" y="1392"/>
                  <a:pt x="2167" y="1392"/>
                  <a:pt x="2167" y="1392"/>
                </a:cubicBezTo>
                <a:cubicBezTo>
                  <a:pt x="2153" y="1426"/>
                  <a:pt x="2120" y="1450"/>
                  <a:pt x="2082" y="1450"/>
                </a:cubicBezTo>
                <a:cubicBezTo>
                  <a:pt x="2042" y="1450"/>
                  <a:pt x="2008" y="1425"/>
                  <a:pt x="1995" y="1389"/>
                </a:cubicBezTo>
                <a:cubicBezTo>
                  <a:pt x="1995" y="1066"/>
                  <a:pt x="1995" y="1066"/>
                  <a:pt x="1995" y="1066"/>
                </a:cubicBezTo>
                <a:cubicBezTo>
                  <a:pt x="1995" y="1066"/>
                  <a:pt x="1995" y="1066"/>
                  <a:pt x="1995" y="1066"/>
                </a:cubicBezTo>
                <a:cubicBezTo>
                  <a:pt x="1995" y="1015"/>
                  <a:pt x="1954" y="974"/>
                  <a:pt x="1904" y="974"/>
                </a:cubicBezTo>
                <a:cubicBezTo>
                  <a:pt x="1853" y="974"/>
                  <a:pt x="1812" y="1015"/>
                  <a:pt x="1812" y="1066"/>
                </a:cubicBezTo>
                <a:cubicBezTo>
                  <a:pt x="1812" y="1211"/>
                  <a:pt x="1812" y="1211"/>
                  <a:pt x="1812" y="1211"/>
                </a:cubicBezTo>
                <a:cubicBezTo>
                  <a:pt x="1806" y="1257"/>
                  <a:pt x="1768" y="1292"/>
                  <a:pt x="1721" y="1292"/>
                </a:cubicBezTo>
                <a:cubicBezTo>
                  <a:pt x="1679" y="1292"/>
                  <a:pt x="1643" y="1264"/>
                  <a:pt x="1633" y="1225"/>
                </a:cubicBezTo>
                <a:cubicBezTo>
                  <a:pt x="1633" y="711"/>
                  <a:pt x="1633" y="711"/>
                  <a:pt x="1633" y="711"/>
                </a:cubicBezTo>
                <a:cubicBezTo>
                  <a:pt x="1633" y="711"/>
                  <a:pt x="1633" y="711"/>
                  <a:pt x="1633" y="711"/>
                </a:cubicBezTo>
                <a:cubicBezTo>
                  <a:pt x="1633" y="661"/>
                  <a:pt x="1592" y="619"/>
                  <a:pt x="1541" y="619"/>
                </a:cubicBezTo>
                <a:cubicBezTo>
                  <a:pt x="1490" y="619"/>
                  <a:pt x="1449" y="661"/>
                  <a:pt x="1449" y="711"/>
                </a:cubicBezTo>
                <a:cubicBezTo>
                  <a:pt x="1449" y="790"/>
                  <a:pt x="1449" y="790"/>
                  <a:pt x="1449" y="790"/>
                </a:cubicBezTo>
                <a:cubicBezTo>
                  <a:pt x="1444" y="836"/>
                  <a:pt x="1405" y="872"/>
                  <a:pt x="1358" y="872"/>
                </a:cubicBezTo>
                <a:cubicBezTo>
                  <a:pt x="1316" y="872"/>
                  <a:pt x="1281" y="843"/>
                  <a:pt x="1270" y="805"/>
                </a:cubicBezTo>
                <a:cubicBezTo>
                  <a:pt x="1270" y="547"/>
                  <a:pt x="1270" y="547"/>
                  <a:pt x="1270" y="547"/>
                </a:cubicBezTo>
                <a:cubicBezTo>
                  <a:pt x="1270" y="547"/>
                  <a:pt x="1270" y="547"/>
                  <a:pt x="1270" y="547"/>
                </a:cubicBezTo>
                <a:cubicBezTo>
                  <a:pt x="1270" y="496"/>
                  <a:pt x="1229" y="455"/>
                  <a:pt x="1178" y="455"/>
                </a:cubicBezTo>
                <a:cubicBezTo>
                  <a:pt x="1128" y="455"/>
                  <a:pt x="1087" y="496"/>
                  <a:pt x="1087" y="547"/>
                </a:cubicBezTo>
                <a:cubicBezTo>
                  <a:pt x="1087" y="1130"/>
                  <a:pt x="1087" y="1130"/>
                  <a:pt x="1087" y="1130"/>
                </a:cubicBezTo>
                <a:cubicBezTo>
                  <a:pt x="1084" y="1178"/>
                  <a:pt x="1044" y="1216"/>
                  <a:pt x="995" y="1216"/>
                </a:cubicBezTo>
                <a:cubicBezTo>
                  <a:pt x="947" y="1216"/>
                  <a:pt x="908" y="1180"/>
                  <a:pt x="904" y="1133"/>
                </a:cubicBezTo>
                <a:cubicBezTo>
                  <a:pt x="904" y="1069"/>
                  <a:pt x="904" y="1069"/>
                  <a:pt x="904" y="1069"/>
                </a:cubicBezTo>
                <a:cubicBezTo>
                  <a:pt x="904" y="1069"/>
                  <a:pt x="904" y="1069"/>
                  <a:pt x="904" y="1069"/>
                </a:cubicBezTo>
                <a:cubicBezTo>
                  <a:pt x="904" y="1018"/>
                  <a:pt x="863" y="977"/>
                  <a:pt x="812" y="977"/>
                </a:cubicBezTo>
                <a:cubicBezTo>
                  <a:pt x="762" y="977"/>
                  <a:pt x="721" y="1018"/>
                  <a:pt x="721" y="1069"/>
                </a:cubicBezTo>
                <a:cubicBezTo>
                  <a:pt x="721" y="1401"/>
                  <a:pt x="721" y="1401"/>
                  <a:pt x="721" y="1401"/>
                </a:cubicBezTo>
                <a:cubicBezTo>
                  <a:pt x="710" y="1440"/>
                  <a:pt x="674" y="1468"/>
                  <a:pt x="632" y="1468"/>
                </a:cubicBezTo>
                <a:cubicBezTo>
                  <a:pt x="591" y="1468"/>
                  <a:pt x="556" y="1441"/>
                  <a:pt x="545" y="1404"/>
                </a:cubicBezTo>
                <a:cubicBezTo>
                  <a:pt x="545" y="1285"/>
                  <a:pt x="545" y="1285"/>
                  <a:pt x="545" y="1285"/>
                </a:cubicBezTo>
                <a:cubicBezTo>
                  <a:pt x="545" y="1285"/>
                  <a:pt x="545" y="1285"/>
                  <a:pt x="545" y="1285"/>
                </a:cubicBezTo>
                <a:cubicBezTo>
                  <a:pt x="545" y="1234"/>
                  <a:pt x="504" y="1193"/>
                  <a:pt x="453" y="1193"/>
                </a:cubicBezTo>
                <a:cubicBezTo>
                  <a:pt x="402" y="1193"/>
                  <a:pt x="361" y="1234"/>
                  <a:pt x="361" y="1285"/>
                </a:cubicBezTo>
                <a:cubicBezTo>
                  <a:pt x="361" y="1387"/>
                  <a:pt x="361" y="1387"/>
                  <a:pt x="361" y="1387"/>
                </a:cubicBezTo>
                <a:cubicBezTo>
                  <a:pt x="355" y="1431"/>
                  <a:pt x="317" y="1465"/>
                  <a:pt x="271" y="1465"/>
                </a:cubicBezTo>
                <a:cubicBezTo>
                  <a:pt x="220" y="1465"/>
                  <a:pt x="179" y="1424"/>
                  <a:pt x="179" y="1373"/>
                </a:cubicBezTo>
                <a:cubicBezTo>
                  <a:pt x="179" y="802"/>
                  <a:pt x="179" y="802"/>
                  <a:pt x="179" y="802"/>
                </a:cubicBezTo>
                <a:cubicBezTo>
                  <a:pt x="179" y="802"/>
                  <a:pt x="179" y="802"/>
                  <a:pt x="179" y="802"/>
                </a:cubicBezTo>
                <a:cubicBezTo>
                  <a:pt x="179" y="751"/>
                  <a:pt x="138" y="710"/>
                  <a:pt x="87" y="710"/>
                </a:cubicBezTo>
                <a:cubicBezTo>
                  <a:pt x="49" y="710"/>
                  <a:pt x="17" y="733"/>
                  <a:pt x="3" y="766"/>
                </a:cubicBezTo>
                <a:cubicBezTo>
                  <a:pt x="0" y="2976"/>
                  <a:pt x="0" y="2976"/>
                  <a:pt x="0" y="2976"/>
                </a:cubicBezTo>
                <a:cubicBezTo>
                  <a:pt x="9603" y="2976"/>
                  <a:pt x="9603" y="2976"/>
                  <a:pt x="9603" y="2976"/>
                </a:cubicBezTo>
                <a:cubicBezTo>
                  <a:pt x="9603" y="1976"/>
                  <a:pt x="9603" y="916"/>
                  <a:pt x="9603" y="711"/>
                </a:cubicBezTo>
                <a:cubicBezTo>
                  <a:pt x="9603" y="711"/>
                  <a:pt x="9603" y="711"/>
                  <a:pt x="9603" y="711"/>
                </a:cubicBezTo>
                <a:cubicBezTo>
                  <a:pt x="9603" y="661"/>
                  <a:pt x="9562" y="619"/>
                  <a:pt x="9512" y="619"/>
                </a:cubicBezTo>
                <a:cubicBezTo>
                  <a:pt x="9461" y="619"/>
                  <a:pt x="9420" y="661"/>
                  <a:pt x="9420" y="711"/>
                </a:cubicBezTo>
                <a:cubicBezTo>
                  <a:pt x="9420" y="790"/>
                  <a:pt x="9420" y="790"/>
                  <a:pt x="9420" y="790"/>
                </a:cubicBezTo>
                <a:cubicBezTo>
                  <a:pt x="9415" y="836"/>
                  <a:pt x="9376" y="872"/>
                  <a:pt x="9329" y="872"/>
                </a:cubicBezTo>
                <a:cubicBezTo>
                  <a:pt x="9287" y="872"/>
                  <a:pt x="9251" y="843"/>
                  <a:pt x="9240" y="805"/>
                </a:cubicBezTo>
                <a:cubicBezTo>
                  <a:pt x="9240" y="547"/>
                  <a:pt x="9240" y="547"/>
                  <a:pt x="9240" y="547"/>
                </a:cubicBezTo>
                <a:cubicBezTo>
                  <a:pt x="9240" y="547"/>
                  <a:pt x="9240" y="547"/>
                  <a:pt x="9240" y="547"/>
                </a:cubicBezTo>
                <a:cubicBezTo>
                  <a:pt x="9240" y="496"/>
                  <a:pt x="9199" y="455"/>
                  <a:pt x="9149" y="455"/>
                </a:cubicBezTo>
                <a:cubicBezTo>
                  <a:pt x="9098" y="455"/>
                  <a:pt x="9057" y="496"/>
                  <a:pt x="9057" y="547"/>
                </a:cubicBezTo>
                <a:cubicBezTo>
                  <a:pt x="9057" y="1130"/>
                  <a:pt x="9057" y="1130"/>
                  <a:pt x="9057" y="1130"/>
                </a:cubicBezTo>
                <a:cubicBezTo>
                  <a:pt x="9054" y="1178"/>
                  <a:pt x="9014" y="1216"/>
                  <a:pt x="8966" y="1216"/>
                </a:cubicBezTo>
                <a:cubicBezTo>
                  <a:pt x="8918" y="1216"/>
                  <a:pt x="8879" y="1180"/>
                  <a:pt x="8874" y="1133"/>
                </a:cubicBezTo>
                <a:cubicBezTo>
                  <a:pt x="8874" y="1069"/>
                  <a:pt x="8874" y="1069"/>
                  <a:pt x="8874" y="1069"/>
                </a:cubicBezTo>
                <a:cubicBezTo>
                  <a:pt x="8874" y="1069"/>
                  <a:pt x="8874" y="1069"/>
                  <a:pt x="8874" y="1069"/>
                </a:cubicBezTo>
                <a:cubicBezTo>
                  <a:pt x="8874" y="1018"/>
                  <a:pt x="8833" y="977"/>
                  <a:pt x="8783" y="977"/>
                </a:cubicBezTo>
                <a:cubicBezTo>
                  <a:pt x="8732" y="977"/>
                  <a:pt x="8691" y="1018"/>
                  <a:pt x="8691" y="1069"/>
                </a:cubicBezTo>
                <a:cubicBezTo>
                  <a:pt x="8691" y="1401"/>
                  <a:pt x="8691" y="1401"/>
                  <a:pt x="8691" y="1401"/>
                </a:cubicBezTo>
                <a:cubicBezTo>
                  <a:pt x="8680" y="1440"/>
                  <a:pt x="8645" y="1468"/>
                  <a:pt x="8603" y="1468"/>
                </a:cubicBezTo>
                <a:cubicBezTo>
                  <a:pt x="8562" y="1468"/>
                  <a:pt x="8527" y="1441"/>
                  <a:pt x="8515" y="1404"/>
                </a:cubicBezTo>
                <a:cubicBezTo>
                  <a:pt x="8515" y="1285"/>
                  <a:pt x="8515" y="1285"/>
                  <a:pt x="8515" y="1285"/>
                </a:cubicBezTo>
                <a:cubicBezTo>
                  <a:pt x="8515" y="1285"/>
                  <a:pt x="8515" y="1285"/>
                  <a:pt x="8515" y="1285"/>
                </a:cubicBezTo>
                <a:cubicBezTo>
                  <a:pt x="8515" y="1234"/>
                  <a:pt x="8474" y="1193"/>
                  <a:pt x="8424" y="1193"/>
                </a:cubicBezTo>
                <a:cubicBezTo>
                  <a:pt x="8373" y="1193"/>
                  <a:pt x="8332" y="1234"/>
                  <a:pt x="8332" y="1285"/>
                </a:cubicBezTo>
                <a:cubicBezTo>
                  <a:pt x="8332" y="1387"/>
                  <a:pt x="8332" y="1387"/>
                  <a:pt x="8332" y="1387"/>
                </a:cubicBezTo>
                <a:cubicBezTo>
                  <a:pt x="8325" y="1431"/>
                  <a:pt x="8287" y="1465"/>
                  <a:pt x="8241" y="1465"/>
                </a:cubicBezTo>
                <a:cubicBezTo>
                  <a:pt x="8191" y="1465"/>
                  <a:pt x="8150" y="1424"/>
                  <a:pt x="8150" y="1373"/>
                </a:cubicBezTo>
                <a:cubicBezTo>
                  <a:pt x="8150" y="802"/>
                  <a:pt x="8150" y="802"/>
                  <a:pt x="8150" y="802"/>
                </a:cubicBezTo>
                <a:cubicBezTo>
                  <a:pt x="8150" y="802"/>
                  <a:pt x="8150" y="802"/>
                  <a:pt x="8150" y="802"/>
                </a:cubicBezTo>
                <a:cubicBezTo>
                  <a:pt x="8150" y="751"/>
                  <a:pt x="8109" y="710"/>
                  <a:pt x="8058" y="710"/>
                </a:cubicBezTo>
                <a:cubicBezTo>
                  <a:pt x="8007" y="710"/>
                  <a:pt x="7966" y="751"/>
                  <a:pt x="7966" y="802"/>
                </a:cubicBezTo>
                <a:cubicBezTo>
                  <a:pt x="7966" y="1638"/>
                  <a:pt x="7966" y="1638"/>
                  <a:pt x="7966" y="1638"/>
                </a:cubicBezTo>
                <a:cubicBezTo>
                  <a:pt x="7953" y="1672"/>
                  <a:pt x="7920" y="1697"/>
                  <a:pt x="7880" y="1697"/>
                </a:cubicBezTo>
                <a:cubicBezTo>
                  <a:pt x="7833" y="1697"/>
                  <a:pt x="7793" y="1661"/>
                  <a:pt x="7789" y="1614"/>
                </a:cubicBezTo>
                <a:cubicBezTo>
                  <a:pt x="7789" y="1146"/>
                  <a:pt x="7789" y="1146"/>
                  <a:pt x="7789" y="1146"/>
                </a:cubicBezTo>
                <a:cubicBezTo>
                  <a:pt x="7789" y="1146"/>
                  <a:pt x="7789" y="1146"/>
                  <a:pt x="7789" y="1146"/>
                </a:cubicBezTo>
                <a:cubicBezTo>
                  <a:pt x="7789" y="1095"/>
                  <a:pt x="7748" y="1054"/>
                  <a:pt x="7697" y="1054"/>
                </a:cubicBezTo>
                <a:cubicBezTo>
                  <a:pt x="7647" y="1054"/>
                  <a:pt x="7606" y="1095"/>
                  <a:pt x="7606" y="1146"/>
                </a:cubicBezTo>
                <a:cubicBezTo>
                  <a:pt x="7606" y="1268"/>
                  <a:pt x="7606" y="1268"/>
                  <a:pt x="7606" y="1268"/>
                </a:cubicBezTo>
                <a:cubicBezTo>
                  <a:pt x="7602" y="1315"/>
                  <a:pt x="7562" y="1351"/>
                  <a:pt x="7514" y="1351"/>
                </a:cubicBezTo>
                <a:cubicBezTo>
                  <a:pt x="7467" y="1351"/>
                  <a:pt x="7427" y="1315"/>
                  <a:pt x="7423" y="1268"/>
                </a:cubicBezTo>
                <a:cubicBezTo>
                  <a:pt x="7423" y="990"/>
                  <a:pt x="7423" y="990"/>
                  <a:pt x="7423" y="990"/>
                </a:cubicBezTo>
                <a:cubicBezTo>
                  <a:pt x="7423" y="990"/>
                  <a:pt x="7423" y="990"/>
                  <a:pt x="7423" y="990"/>
                </a:cubicBezTo>
                <a:cubicBezTo>
                  <a:pt x="7423" y="939"/>
                  <a:pt x="7382" y="898"/>
                  <a:pt x="7331" y="898"/>
                </a:cubicBezTo>
                <a:cubicBezTo>
                  <a:pt x="7281" y="898"/>
                  <a:pt x="7240" y="939"/>
                  <a:pt x="7240" y="990"/>
                </a:cubicBezTo>
                <a:cubicBezTo>
                  <a:pt x="7240" y="1336"/>
                  <a:pt x="7240" y="1336"/>
                  <a:pt x="7240" y="1336"/>
                </a:cubicBezTo>
                <a:cubicBezTo>
                  <a:pt x="7231" y="1379"/>
                  <a:pt x="7194" y="1410"/>
                  <a:pt x="7150" y="1410"/>
                </a:cubicBezTo>
                <a:cubicBezTo>
                  <a:pt x="7104" y="1410"/>
                  <a:pt x="7066" y="1377"/>
                  <a:pt x="7059" y="1333"/>
                </a:cubicBezTo>
                <a:cubicBezTo>
                  <a:pt x="7059" y="1203"/>
                  <a:pt x="7059" y="1203"/>
                  <a:pt x="7059" y="1203"/>
                </a:cubicBezTo>
                <a:cubicBezTo>
                  <a:pt x="7059" y="1202"/>
                  <a:pt x="7059" y="1202"/>
                  <a:pt x="7059" y="1202"/>
                </a:cubicBezTo>
                <a:cubicBezTo>
                  <a:pt x="7059" y="1152"/>
                  <a:pt x="7018" y="1111"/>
                  <a:pt x="6968" y="1111"/>
                </a:cubicBezTo>
                <a:cubicBezTo>
                  <a:pt x="6917" y="1111"/>
                  <a:pt x="6876" y="1152"/>
                  <a:pt x="6876" y="1202"/>
                </a:cubicBezTo>
                <a:cubicBezTo>
                  <a:pt x="6876" y="1392"/>
                  <a:pt x="6876" y="1392"/>
                  <a:pt x="6876" y="1392"/>
                </a:cubicBezTo>
                <a:close/>
                <a:moveTo>
                  <a:pt x="5068" y="1649"/>
                </a:moveTo>
                <a:cubicBezTo>
                  <a:pt x="5068" y="2072"/>
                  <a:pt x="5068" y="2072"/>
                  <a:pt x="5068" y="2072"/>
                </a:cubicBezTo>
                <a:cubicBezTo>
                  <a:pt x="5068" y="2072"/>
                  <a:pt x="5068" y="2072"/>
                  <a:pt x="5068" y="2072"/>
                </a:cubicBezTo>
                <a:cubicBezTo>
                  <a:pt x="5068" y="2123"/>
                  <a:pt x="5027" y="2165"/>
                  <a:pt x="4976" y="2165"/>
                </a:cubicBezTo>
                <a:cubicBezTo>
                  <a:pt x="4940" y="2165"/>
                  <a:pt x="4908" y="2143"/>
                  <a:pt x="4893" y="2113"/>
                </a:cubicBezTo>
                <a:cubicBezTo>
                  <a:pt x="4894" y="1608"/>
                  <a:pt x="4894" y="1608"/>
                  <a:pt x="4894" y="1608"/>
                </a:cubicBezTo>
                <a:cubicBezTo>
                  <a:pt x="4909" y="1578"/>
                  <a:pt x="4940" y="1557"/>
                  <a:pt x="4976" y="1557"/>
                </a:cubicBezTo>
                <a:cubicBezTo>
                  <a:pt x="5027" y="1557"/>
                  <a:pt x="5068" y="1598"/>
                  <a:pt x="5068" y="1649"/>
                </a:cubicBezTo>
                <a:cubicBezTo>
                  <a:pt x="5068" y="1649"/>
                  <a:pt x="5068" y="1649"/>
                  <a:pt x="5068" y="1649"/>
                </a:cubicBezTo>
                <a:close/>
                <a:moveTo>
                  <a:pt x="4982" y="2275"/>
                </a:moveTo>
                <a:cubicBezTo>
                  <a:pt x="5033" y="2275"/>
                  <a:pt x="5074" y="2316"/>
                  <a:pt x="5074" y="2367"/>
                </a:cubicBezTo>
                <a:cubicBezTo>
                  <a:pt x="5074" y="2418"/>
                  <a:pt x="5033" y="2459"/>
                  <a:pt x="4982" y="2459"/>
                </a:cubicBezTo>
                <a:cubicBezTo>
                  <a:pt x="4940" y="2459"/>
                  <a:pt x="4904" y="2430"/>
                  <a:pt x="4893" y="2392"/>
                </a:cubicBezTo>
                <a:cubicBezTo>
                  <a:pt x="4893" y="2342"/>
                  <a:pt x="4893" y="2342"/>
                  <a:pt x="4893" y="2342"/>
                </a:cubicBezTo>
                <a:cubicBezTo>
                  <a:pt x="4904" y="2303"/>
                  <a:pt x="4940" y="2275"/>
                  <a:pt x="4982" y="2275"/>
                </a:cubicBezTo>
                <a:close/>
                <a:moveTo>
                  <a:pt x="5715" y="1306"/>
                </a:moveTo>
                <a:cubicBezTo>
                  <a:pt x="5766" y="1306"/>
                  <a:pt x="5807" y="1347"/>
                  <a:pt x="5807" y="1398"/>
                </a:cubicBezTo>
                <a:cubicBezTo>
                  <a:pt x="5807" y="1448"/>
                  <a:pt x="5766" y="1490"/>
                  <a:pt x="5715" y="1490"/>
                </a:cubicBezTo>
                <a:cubicBezTo>
                  <a:pt x="5665" y="1490"/>
                  <a:pt x="5623" y="1448"/>
                  <a:pt x="5623" y="1398"/>
                </a:cubicBezTo>
                <a:cubicBezTo>
                  <a:pt x="5623" y="1347"/>
                  <a:pt x="5665" y="1306"/>
                  <a:pt x="5715" y="1306"/>
                </a:cubicBezTo>
                <a:close/>
                <a:moveTo>
                  <a:pt x="5807" y="1664"/>
                </a:moveTo>
                <a:cubicBezTo>
                  <a:pt x="5807" y="1902"/>
                  <a:pt x="5807" y="1902"/>
                  <a:pt x="5807" y="1902"/>
                </a:cubicBezTo>
                <a:cubicBezTo>
                  <a:pt x="5807" y="1953"/>
                  <a:pt x="5766" y="1994"/>
                  <a:pt x="5715" y="1994"/>
                </a:cubicBezTo>
                <a:cubicBezTo>
                  <a:pt x="5665" y="1994"/>
                  <a:pt x="5623" y="1953"/>
                  <a:pt x="5623" y="1902"/>
                </a:cubicBezTo>
                <a:cubicBezTo>
                  <a:pt x="5623" y="1902"/>
                  <a:pt x="5623" y="1902"/>
                  <a:pt x="5623" y="1902"/>
                </a:cubicBezTo>
                <a:cubicBezTo>
                  <a:pt x="5623" y="1664"/>
                  <a:pt x="5623" y="1664"/>
                  <a:pt x="5623" y="1664"/>
                </a:cubicBezTo>
                <a:cubicBezTo>
                  <a:pt x="5623" y="1664"/>
                  <a:pt x="5623" y="1664"/>
                  <a:pt x="5623" y="1664"/>
                </a:cubicBezTo>
                <a:cubicBezTo>
                  <a:pt x="5623" y="1613"/>
                  <a:pt x="5665" y="1572"/>
                  <a:pt x="5715" y="1572"/>
                </a:cubicBezTo>
                <a:cubicBezTo>
                  <a:pt x="5766" y="1572"/>
                  <a:pt x="5807" y="1613"/>
                  <a:pt x="5807" y="1664"/>
                </a:cubicBezTo>
                <a:close/>
                <a:moveTo>
                  <a:pt x="6060" y="966"/>
                </a:moveTo>
                <a:cubicBezTo>
                  <a:pt x="6111" y="966"/>
                  <a:pt x="6152" y="1007"/>
                  <a:pt x="6152" y="1058"/>
                </a:cubicBezTo>
                <a:cubicBezTo>
                  <a:pt x="6152" y="1109"/>
                  <a:pt x="6111" y="1150"/>
                  <a:pt x="6060" y="1150"/>
                </a:cubicBezTo>
                <a:cubicBezTo>
                  <a:pt x="6010" y="1150"/>
                  <a:pt x="5968" y="1109"/>
                  <a:pt x="5968" y="1058"/>
                </a:cubicBezTo>
                <a:cubicBezTo>
                  <a:pt x="5968" y="1007"/>
                  <a:pt x="6010" y="966"/>
                  <a:pt x="6060" y="966"/>
                </a:cubicBezTo>
                <a:close/>
                <a:moveTo>
                  <a:pt x="6521" y="1474"/>
                </a:moveTo>
                <a:cubicBezTo>
                  <a:pt x="6521" y="1712"/>
                  <a:pt x="6521" y="1712"/>
                  <a:pt x="6521" y="1712"/>
                </a:cubicBezTo>
                <a:cubicBezTo>
                  <a:pt x="6521" y="1763"/>
                  <a:pt x="6479" y="1805"/>
                  <a:pt x="6429" y="1805"/>
                </a:cubicBezTo>
                <a:cubicBezTo>
                  <a:pt x="6378" y="1805"/>
                  <a:pt x="6337" y="1763"/>
                  <a:pt x="6337" y="1712"/>
                </a:cubicBezTo>
                <a:cubicBezTo>
                  <a:pt x="6337" y="1712"/>
                  <a:pt x="6337" y="1712"/>
                  <a:pt x="6337" y="1712"/>
                </a:cubicBezTo>
                <a:cubicBezTo>
                  <a:pt x="6337" y="1474"/>
                  <a:pt x="6337" y="1474"/>
                  <a:pt x="6337" y="1474"/>
                </a:cubicBezTo>
                <a:cubicBezTo>
                  <a:pt x="6337" y="1474"/>
                  <a:pt x="6337" y="1474"/>
                  <a:pt x="6337" y="1474"/>
                </a:cubicBezTo>
                <a:cubicBezTo>
                  <a:pt x="6337" y="1423"/>
                  <a:pt x="6378" y="1382"/>
                  <a:pt x="6429" y="1382"/>
                </a:cubicBezTo>
                <a:cubicBezTo>
                  <a:pt x="6479" y="1382"/>
                  <a:pt x="6521" y="1423"/>
                  <a:pt x="6521" y="1474"/>
                </a:cubicBezTo>
                <a:close/>
                <a:moveTo>
                  <a:pt x="6429" y="1881"/>
                </a:moveTo>
                <a:cubicBezTo>
                  <a:pt x="6479" y="1881"/>
                  <a:pt x="6521" y="1922"/>
                  <a:pt x="6521" y="1973"/>
                </a:cubicBezTo>
                <a:cubicBezTo>
                  <a:pt x="6521" y="2024"/>
                  <a:pt x="6479" y="2065"/>
                  <a:pt x="6429" y="2065"/>
                </a:cubicBezTo>
                <a:cubicBezTo>
                  <a:pt x="6378" y="2065"/>
                  <a:pt x="6337" y="2024"/>
                  <a:pt x="6337" y="1973"/>
                </a:cubicBezTo>
                <a:cubicBezTo>
                  <a:pt x="6337" y="1922"/>
                  <a:pt x="6378" y="1881"/>
                  <a:pt x="6429" y="1881"/>
                </a:cubicBezTo>
                <a:close/>
                <a:moveTo>
                  <a:pt x="7150" y="1487"/>
                </a:moveTo>
                <a:cubicBezTo>
                  <a:pt x="7201" y="1487"/>
                  <a:pt x="7242" y="1528"/>
                  <a:pt x="7242" y="1579"/>
                </a:cubicBezTo>
                <a:cubicBezTo>
                  <a:pt x="7242" y="1630"/>
                  <a:pt x="7201" y="1671"/>
                  <a:pt x="7150" y="1671"/>
                </a:cubicBezTo>
                <a:cubicBezTo>
                  <a:pt x="7100" y="1671"/>
                  <a:pt x="7058" y="1630"/>
                  <a:pt x="7058" y="1579"/>
                </a:cubicBezTo>
                <a:cubicBezTo>
                  <a:pt x="7058" y="1528"/>
                  <a:pt x="7100" y="1487"/>
                  <a:pt x="7150" y="1487"/>
                </a:cubicBezTo>
                <a:close/>
                <a:moveTo>
                  <a:pt x="7596" y="1520"/>
                </a:moveTo>
                <a:cubicBezTo>
                  <a:pt x="7596" y="1759"/>
                  <a:pt x="7596" y="1759"/>
                  <a:pt x="7596" y="1759"/>
                </a:cubicBezTo>
                <a:cubicBezTo>
                  <a:pt x="7596" y="1809"/>
                  <a:pt x="7555" y="1851"/>
                  <a:pt x="7504" y="1851"/>
                </a:cubicBezTo>
                <a:cubicBezTo>
                  <a:pt x="7453" y="1851"/>
                  <a:pt x="7412" y="1809"/>
                  <a:pt x="7412" y="1758"/>
                </a:cubicBezTo>
                <a:cubicBezTo>
                  <a:pt x="7412" y="1758"/>
                  <a:pt x="7412" y="1758"/>
                  <a:pt x="7412" y="1758"/>
                </a:cubicBezTo>
                <a:cubicBezTo>
                  <a:pt x="7412" y="1520"/>
                  <a:pt x="7412" y="1520"/>
                  <a:pt x="7412" y="1520"/>
                </a:cubicBezTo>
                <a:cubicBezTo>
                  <a:pt x="7412" y="1520"/>
                  <a:pt x="7412" y="1520"/>
                  <a:pt x="7412" y="1520"/>
                </a:cubicBezTo>
                <a:cubicBezTo>
                  <a:pt x="7412" y="1469"/>
                  <a:pt x="7453" y="1428"/>
                  <a:pt x="7504" y="1428"/>
                </a:cubicBezTo>
                <a:cubicBezTo>
                  <a:pt x="7555" y="1428"/>
                  <a:pt x="7596" y="1469"/>
                  <a:pt x="7596" y="1520"/>
                </a:cubicBezTo>
                <a:close/>
                <a:moveTo>
                  <a:pt x="8243" y="2275"/>
                </a:moveTo>
                <a:cubicBezTo>
                  <a:pt x="8294" y="2275"/>
                  <a:pt x="8335" y="2316"/>
                  <a:pt x="8335" y="2367"/>
                </a:cubicBezTo>
                <a:cubicBezTo>
                  <a:pt x="8335" y="2418"/>
                  <a:pt x="8294" y="2459"/>
                  <a:pt x="8243" y="2459"/>
                </a:cubicBezTo>
                <a:cubicBezTo>
                  <a:pt x="8192" y="2459"/>
                  <a:pt x="8151" y="2418"/>
                  <a:pt x="8151" y="2367"/>
                </a:cubicBezTo>
                <a:cubicBezTo>
                  <a:pt x="8151" y="2316"/>
                  <a:pt x="8192" y="2275"/>
                  <a:pt x="8243" y="2275"/>
                </a:cubicBezTo>
                <a:close/>
                <a:moveTo>
                  <a:pt x="8329" y="1649"/>
                </a:moveTo>
                <a:cubicBezTo>
                  <a:pt x="8329" y="2072"/>
                  <a:pt x="8329" y="2072"/>
                  <a:pt x="8329" y="2072"/>
                </a:cubicBezTo>
                <a:cubicBezTo>
                  <a:pt x="8329" y="2072"/>
                  <a:pt x="8329" y="2072"/>
                  <a:pt x="8329" y="2072"/>
                </a:cubicBezTo>
                <a:cubicBezTo>
                  <a:pt x="8329" y="2123"/>
                  <a:pt x="8288" y="2165"/>
                  <a:pt x="8237" y="2165"/>
                </a:cubicBezTo>
                <a:cubicBezTo>
                  <a:pt x="8187" y="2165"/>
                  <a:pt x="8145" y="2123"/>
                  <a:pt x="8145" y="2072"/>
                </a:cubicBezTo>
                <a:cubicBezTo>
                  <a:pt x="8145" y="1649"/>
                  <a:pt x="8145" y="1649"/>
                  <a:pt x="8145" y="1649"/>
                </a:cubicBezTo>
                <a:cubicBezTo>
                  <a:pt x="8145" y="1598"/>
                  <a:pt x="8187" y="1557"/>
                  <a:pt x="8237" y="1557"/>
                </a:cubicBezTo>
                <a:cubicBezTo>
                  <a:pt x="8288" y="1557"/>
                  <a:pt x="8329" y="1598"/>
                  <a:pt x="8329" y="1649"/>
                </a:cubicBezTo>
                <a:cubicBezTo>
                  <a:pt x="8329" y="1649"/>
                  <a:pt x="8329" y="1649"/>
                  <a:pt x="8329" y="1649"/>
                </a:cubicBezTo>
                <a:close/>
                <a:moveTo>
                  <a:pt x="9069" y="1664"/>
                </a:moveTo>
                <a:cubicBezTo>
                  <a:pt x="9069" y="1902"/>
                  <a:pt x="9069" y="1902"/>
                  <a:pt x="9069" y="1902"/>
                </a:cubicBezTo>
                <a:cubicBezTo>
                  <a:pt x="9069" y="1953"/>
                  <a:pt x="9027" y="1994"/>
                  <a:pt x="8977" y="1994"/>
                </a:cubicBezTo>
                <a:cubicBezTo>
                  <a:pt x="8926" y="1994"/>
                  <a:pt x="8884" y="1953"/>
                  <a:pt x="8884" y="1902"/>
                </a:cubicBezTo>
                <a:cubicBezTo>
                  <a:pt x="8884" y="1902"/>
                  <a:pt x="8884" y="1902"/>
                  <a:pt x="8884" y="1902"/>
                </a:cubicBezTo>
                <a:cubicBezTo>
                  <a:pt x="8884" y="1664"/>
                  <a:pt x="8884" y="1664"/>
                  <a:pt x="8884" y="1664"/>
                </a:cubicBezTo>
                <a:cubicBezTo>
                  <a:pt x="8884" y="1664"/>
                  <a:pt x="8884" y="1664"/>
                  <a:pt x="8884" y="1664"/>
                </a:cubicBezTo>
                <a:cubicBezTo>
                  <a:pt x="8884" y="1613"/>
                  <a:pt x="8926" y="1572"/>
                  <a:pt x="8977" y="1572"/>
                </a:cubicBezTo>
                <a:cubicBezTo>
                  <a:pt x="9027" y="1572"/>
                  <a:pt x="9069" y="1613"/>
                  <a:pt x="9069" y="1664"/>
                </a:cubicBezTo>
                <a:close/>
                <a:moveTo>
                  <a:pt x="8977" y="1306"/>
                </a:moveTo>
                <a:cubicBezTo>
                  <a:pt x="9027" y="1306"/>
                  <a:pt x="9069" y="1347"/>
                  <a:pt x="9069" y="1398"/>
                </a:cubicBezTo>
                <a:cubicBezTo>
                  <a:pt x="9069" y="1448"/>
                  <a:pt x="9027" y="1490"/>
                  <a:pt x="8977" y="1490"/>
                </a:cubicBezTo>
                <a:cubicBezTo>
                  <a:pt x="8926" y="1490"/>
                  <a:pt x="8884" y="1448"/>
                  <a:pt x="8884" y="1398"/>
                </a:cubicBezTo>
                <a:cubicBezTo>
                  <a:pt x="8884" y="1347"/>
                  <a:pt x="8926" y="1306"/>
                  <a:pt x="8977" y="1306"/>
                </a:cubicBezTo>
                <a:close/>
                <a:moveTo>
                  <a:pt x="9322" y="966"/>
                </a:moveTo>
                <a:cubicBezTo>
                  <a:pt x="9372" y="966"/>
                  <a:pt x="9414" y="1007"/>
                  <a:pt x="9414" y="1058"/>
                </a:cubicBezTo>
                <a:cubicBezTo>
                  <a:pt x="9414" y="1109"/>
                  <a:pt x="9372" y="1150"/>
                  <a:pt x="9322" y="1150"/>
                </a:cubicBezTo>
                <a:cubicBezTo>
                  <a:pt x="9271" y="1150"/>
                  <a:pt x="9230" y="1109"/>
                  <a:pt x="9230" y="1058"/>
                </a:cubicBezTo>
                <a:cubicBezTo>
                  <a:pt x="9230" y="1007"/>
                  <a:pt x="9271" y="966"/>
                  <a:pt x="9322" y="966"/>
                </a:cubicBezTo>
                <a:close/>
                <a:moveTo>
                  <a:pt x="4431" y="198"/>
                </a:moveTo>
                <a:cubicBezTo>
                  <a:pt x="4482" y="198"/>
                  <a:pt x="4523" y="240"/>
                  <a:pt x="4523" y="290"/>
                </a:cubicBezTo>
                <a:cubicBezTo>
                  <a:pt x="4523" y="341"/>
                  <a:pt x="4482" y="382"/>
                  <a:pt x="4431" y="382"/>
                </a:cubicBezTo>
                <a:cubicBezTo>
                  <a:pt x="4380" y="382"/>
                  <a:pt x="4339" y="341"/>
                  <a:pt x="4339" y="290"/>
                </a:cubicBezTo>
                <a:cubicBezTo>
                  <a:pt x="4339" y="240"/>
                  <a:pt x="4380" y="198"/>
                  <a:pt x="4431" y="198"/>
                </a:cubicBezTo>
                <a:close/>
                <a:moveTo>
                  <a:pt x="2266" y="201"/>
                </a:moveTo>
                <a:cubicBezTo>
                  <a:pt x="2316" y="201"/>
                  <a:pt x="2358" y="242"/>
                  <a:pt x="2358" y="293"/>
                </a:cubicBezTo>
                <a:cubicBezTo>
                  <a:pt x="2358" y="344"/>
                  <a:pt x="2316" y="385"/>
                  <a:pt x="2266" y="385"/>
                </a:cubicBezTo>
                <a:cubicBezTo>
                  <a:pt x="2215" y="385"/>
                  <a:pt x="2174" y="344"/>
                  <a:pt x="2174" y="293"/>
                </a:cubicBezTo>
                <a:cubicBezTo>
                  <a:pt x="2174" y="242"/>
                  <a:pt x="2215" y="201"/>
                  <a:pt x="2266" y="201"/>
                </a:cubicBezTo>
                <a:close/>
                <a:moveTo>
                  <a:pt x="3715" y="431"/>
                </a:moveTo>
                <a:cubicBezTo>
                  <a:pt x="3766" y="431"/>
                  <a:pt x="3807" y="473"/>
                  <a:pt x="3807" y="523"/>
                </a:cubicBezTo>
                <a:cubicBezTo>
                  <a:pt x="3807" y="574"/>
                  <a:pt x="3766" y="615"/>
                  <a:pt x="3715" y="615"/>
                </a:cubicBezTo>
                <a:cubicBezTo>
                  <a:pt x="3664" y="615"/>
                  <a:pt x="3623" y="574"/>
                  <a:pt x="3623" y="523"/>
                </a:cubicBezTo>
                <a:cubicBezTo>
                  <a:pt x="3623" y="473"/>
                  <a:pt x="3664" y="431"/>
                  <a:pt x="3715" y="431"/>
                </a:cubicBezTo>
                <a:close/>
                <a:moveTo>
                  <a:pt x="3082" y="669"/>
                </a:moveTo>
                <a:cubicBezTo>
                  <a:pt x="3082" y="907"/>
                  <a:pt x="3082" y="907"/>
                  <a:pt x="3082" y="907"/>
                </a:cubicBezTo>
                <a:cubicBezTo>
                  <a:pt x="3082" y="958"/>
                  <a:pt x="3041" y="999"/>
                  <a:pt x="2990" y="999"/>
                </a:cubicBezTo>
                <a:cubicBezTo>
                  <a:pt x="2939" y="999"/>
                  <a:pt x="2898" y="958"/>
                  <a:pt x="2898" y="907"/>
                </a:cubicBezTo>
                <a:cubicBezTo>
                  <a:pt x="2898" y="907"/>
                  <a:pt x="2898" y="907"/>
                  <a:pt x="2898" y="907"/>
                </a:cubicBezTo>
                <a:cubicBezTo>
                  <a:pt x="2898" y="669"/>
                  <a:pt x="2898" y="669"/>
                  <a:pt x="2898" y="669"/>
                </a:cubicBezTo>
                <a:cubicBezTo>
                  <a:pt x="2898" y="669"/>
                  <a:pt x="2898" y="669"/>
                  <a:pt x="2898" y="669"/>
                </a:cubicBezTo>
                <a:cubicBezTo>
                  <a:pt x="2898" y="618"/>
                  <a:pt x="2939" y="577"/>
                  <a:pt x="2990" y="577"/>
                </a:cubicBezTo>
                <a:cubicBezTo>
                  <a:pt x="3041" y="577"/>
                  <a:pt x="3082" y="618"/>
                  <a:pt x="3082" y="669"/>
                </a:cubicBezTo>
                <a:close/>
                <a:moveTo>
                  <a:pt x="3807" y="772"/>
                </a:moveTo>
                <a:cubicBezTo>
                  <a:pt x="3807" y="1011"/>
                  <a:pt x="3807" y="1011"/>
                  <a:pt x="3807" y="1011"/>
                </a:cubicBezTo>
                <a:cubicBezTo>
                  <a:pt x="3807" y="1062"/>
                  <a:pt x="3766" y="1103"/>
                  <a:pt x="3715" y="1103"/>
                </a:cubicBezTo>
                <a:cubicBezTo>
                  <a:pt x="3664" y="1103"/>
                  <a:pt x="3623" y="1062"/>
                  <a:pt x="3623" y="1011"/>
                </a:cubicBezTo>
                <a:cubicBezTo>
                  <a:pt x="3623" y="1011"/>
                  <a:pt x="3623" y="1011"/>
                  <a:pt x="3623" y="1011"/>
                </a:cubicBezTo>
                <a:cubicBezTo>
                  <a:pt x="3623" y="772"/>
                  <a:pt x="3623" y="772"/>
                  <a:pt x="3623" y="772"/>
                </a:cubicBezTo>
                <a:cubicBezTo>
                  <a:pt x="3623" y="772"/>
                  <a:pt x="3623" y="772"/>
                  <a:pt x="3623" y="772"/>
                </a:cubicBezTo>
                <a:cubicBezTo>
                  <a:pt x="3623" y="721"/>
                  <a:pt x="3664" y="680"/>
                  <a:pt x="3715" y="680"/>
                </a:cubicBezTo>
                <a:cubicBezTo>
                  <a:pt x="3766" y="680"/>
                  <a:pt x="3807" y="721"/>
                  <a:pt x="3807" y="772"/>
                </a:cubicBezTo>
                <a:close/>
                <a:moveTo>
                  <a:pt x="1991" y="352"/>
                </a:moveTo>
                <a:cubicBezTo>
                  <a:pt x="1991" y="775"/>
                  <a:pt x="1991" y="775"/>
                  <a:pt x="1991" y="775"/>
                </a:cubicBezTo>
                <a:cubicBezTo>
                  <a:pt x="1991" y="775"/>
                  <a:pt x="1991" y="775"/>
                  <a:pt x="1991" y="775"/>
                </a:cubicBezTo>
                <a:cubicBezTo>
                  <a:pt x="1991" y="826"/>
                  <a:pt x="1950" y="868"/>
                  <a:pt x="1899" y="868"/>
                </a:cubicBezTo>
                <a:cubicBezTo>
                  <a:pt x="1848" y="868"/>
                  <a:pt x="1807" y="826"/>
                  <a:pt x="1807" y="775"/>
                </a:cubicBezTo>
                <a:cubicBezTo>
                  <a:pt x="1807" y="352"/>
                  <a:pt x="1807" y="352"/>
                  <a:pt x="1807" y="352"/>
                </a:cubicBezTo>
                <a:cubicBezTo>
                  <a:pt x="1807" y="301"/>
                  <a:pt x="1848" y="260"/>
                  <a:pt x="1899" y="260"/>
                </a:cubicBezTo>
                <a:cubicBezTo>
                  <a:pt x="1950" y="260"/>
                  <a:pt x="1991" y="301"/>
                  <a:pt x="1991" y="352"/>
                </a:cubicBezTo>
                <a:cubicBezTo>
                  <a:pt x="1991" y="352"/>
                  <a:pt x="1991" y="352"/>
                  <a:pt x="1991" y="352"/>
                </a:cubicBezTo>
                <a:close/>
                <a:moveTo>
                  <a:pt x="1160" y="198"/>
                </a:moveTo>
                <a:cubicBezTo>
                  <a:pt x="1211" y="198"/>
                  <a:pt x="1252" y="240"/>
                  <a:pt x="1252" y="290"/>
                </a:cubicBezTo>
                <a:cubicBezTo>
                  <a:pt x="1252" y="341"/>
                  <a:pt x="1211" y="382"/>
                  <a:pt x="1160" y="382"/>
                </a:cubicBezTo>
                <a:cubicBezTo>
                  <a:pt x="1109" y="382"/>
                  <a:pt x="1068" y="341"/>
                  <a:pt x="1068" y="290"/>
                </a:cubicBezTo>
                <a:cubicBezTo>
                  <a:pt x="1068" y="240"/>
                  <a:pt x="1109" y="198"/>
                  <a:pt x="1160" y="198"/>
                </a:cubicBezTo>
                <a:close/>
                <a:moveTo>
                  <a:pt x="444" y="431"/>
                </a:moveTo>
                <a:cubicBezTo>
                  <a:pt x="495" y="431"/>
                  <a:pt x="536" y="473"/>
                  <a:pt x="536" y="523"/>
                </a:cubicBezTo>
                <a:cubicBezTo>
                  <a:pt x="536" y="574"/>
                  <a:pt x="495" y="615"/>
                  <a:pt x="444" y="615"/>
                </a:cubicBezTo>
                <a:cubicBezTo>
                  <a:pt x="393" y="615"/>
                  <a:pt x="352" y="574"/>
                  <a:pt x="352" y="523"/>
                </a:cubicBezTo>
                <a:cubicBezTo>
                  <a:pt x="352" y="473"/>
                  <a:pt x="393" y="431"/>
                  <a:pt x="444" y="431"/>
                </a:cubicBezTo>
                <a:close/>
                <a:moveTo>
                  <a:pt x="1893" y="0"/>
                </a:moveTo>
                <a:cubicBezTo>
                  <a:pt x="1944" y="0"/>
                  <a:pt x="1985" y="41"/>
                  <a:pt x="1985" y="92"/>
                </a:cubicBezTo>
                <a:cubicBezTo>
                  <a:pt x="1985" y="143"/>
                  <a:pt x="1944" y="184"/>
                  <a:pt x="1893" y="184"/>
                </a:cubicBezTo>
                <a:cubicBezTo>
                  <a:pt x="1842" y="184"/>
                  <a:pt x="1801" y="143"/>
                  <a:pt x="1801" y="92"/>
                </a:cubicBezTo>
                <a:cubicBezTo>
                  <a:pt x="1801" y="41"/>
                  <a:pt x="1842" y="0"/>
                  <a:pt x="1893" y="0"/>
                </a:cubicBezTo>
                <a:close/>
                <a:moveTo>
                  <a:pt x="536" y="772"/>
                </a:moveTo>
                <a:cubicBezTo>
                  <a:pt x="536" y="1011"/>
                  <a:pt x="536" y="1011"/>
                  <a:pt x="536" y="1011"/>
                </a:cubicBezTo>
                <a:cubicBezTo>
                  <a:pt x="536" y="1062"/>
                  <a:pt x="495" y="1103"/>
                  <a:pt x="444" y="1103"/>
                </a:cubicBezTo>
                <a:cubicBezTo>
                  <a:pt x="393" y="1103"/>
                  <a:pt x="352" y="1062"/>
                  <a:pt x="352" y="1011"/>
                </a:cubicBezTo>
                <a:cubicBezTo>
                  <a:pt x="352" y="1011"/>
                  <a:pt x="352" y="1011"/>
                  <a:pt x="352" y="1011"/>
                </a:cubicBezTo>
                <a:cubicBezTo>
                  <a:pt x="352" y="772"/>
                  <a:pt x="352" y="772"/>
                  <a:pt x="352" y="772"/>
                </a:cubicBezTo>
                <a:cubicBezTo>
                  <a:pt x="352" y="772"/>
                  <a:pt x="352" y="772"/>
                  <a:pt x="352" y="772"/>
                </a:cubicBezTo>
                <a:cubicBezTo>
                  <a:pt x="352" y="721"/>
                  <a:pt x="393" y="680"/>
                  <a:pt x="444" y="680"/>
                </a:cubicBezTo>
                <a:cubicBezTo>
                  <a:pt x="495" y="680"/>
                  <a:pt x="536" y="721"/>
                  <a:pt x="536" y="772"/>
                </a:cubicBezTo>
                <a:close/>
                <a:moveTo>
                  <a:pt x="359" y="1649"/>
                </a:moveTo>
                <a:cubicBezTo>
                  <a:pt x="359" y="2072"/>
                  <a:pt x="359" y="2072"/>
                  <a:pt x="359" y="2072"/>
                </a:cubicBezTo>
                <a:cubicBezTo>
                  <a:pt x="359" y="2072"/>
                  <a:pt x="359" y="2072"/>
                  <a:pt x="359" y="2072"/>
                </a:cubicBezTo>
                <a:cubicBezTo>
                  <a:pt x="359" y="2123"/>
                  <a:pt x="318" y="2165"/>
                  <a:pt x="267" y="2165"/>
                </a:cubicBezTo>
                <a:cubicBezTo>
                  <a:pt x="216" y="2165"/>
                  <a:pt x="175" y="2123"/>
                  <a:pt x="175" y="2072"/>
                </a:cubicBezTo>
                <a:cubicBezTo>
                  <a:pt x="175" y="1649"/>
                  <a:pt x="175" y="1649"/>
                  <a:pt x="175" y="1649"/>
                </a:cubicBezTo>
                <a:cubicBezTo>
                  <a:pt x="175" y="1598"/>
                  <a:pt x="216" y="1557"/>
                  <a:pt x="267" y="1557"/>
                </a:cubicBezTo>
                <a:cubicBezTo>
                  <a:pt x="318" y="1557"/>
                  <a:pt x="359" y="1598"/>
                  <a:pt x="359" y="1649"/>
                </a:cubicBezTo>
                <a:cubicBezTo>
                  <a:pt x="359" y="1649"/>
                  <a:pt x="359" y="1649"/>
                  <a:pt x="359" y="1649"/>
                </a:cubicBezTo>
                <a:close/>
                <a:moveTo>
                  <a:pt x="273" y="2275"/>
                </a:moveTo>
                <a:cubicBezTo>
                  <a:pt x="323" y="2275"/>
                  <a:pt x="365" y="2316"/>
                  <a:pt x="365" y="2367"/>
                </a:cubicBezTo>
                <a:cubicBezTo>
                  <a:pt x="365" y="2418"/>
                  <a:pt x="323" y="2459"/>
                  <a:pt x="273" y="2459"/>
                </a:cubicBezTo>
                <a:cubicBezTo>
                  <a:pt x="222" y="2459"/>
                  <a:pt x="181" y="2418"/>
                  <a:pt x="181" y="2367"/>
                </a:cubicBezTo>
                <a:cubicBezTo>
                  <a:pt x="181" y="2316"/>
                  <a:pt x="222" y="2275"/>
                  <a:pt x="273" y="2275"/>
                </a:cubicBezTo>
                <a:close/>
                <a:moveTo>
                  <a:pt x="1006" y="1306"/>
                </a:moveTo>
                <a:cubicBezTo>
                  <a:pt x="1057" y="1306"/>
                  <a:pt x="1098" y="1347"/>
                  <a:pt x="1098" y="1398"/>
                </a:cubicBezTo>
                <a:cubicBezTo>
                  <a:pt x="1098" y="1448"/>
                  <a:pt x="1057" y="1490"/>
                  <a:pt x="1006" y="1490"/>
                </a:cubicBezTo>
                <a:cubicBezTo>
                  <a:pt x="955" y="1490"/>
                  <a:pt x="914" y="1448"/>
                  <a:pt x="914" y="1398"/>
                </a:cubicBezTo>
                <a:cubicBezTo>
                  <a:pt x="914" y="1347"/>
                  <a:pt x="955" y="1306"/>
                  <a:pt x="1006" y="1306"/>
                </a:cubicBezTo>
                <a:close/>
                <a:moveTo>
                  <a:pt x="1098" y="1664"/>
                </a:moveTo>
                <a:cubicBezTo>
                  <a:pt x="1098" y="1902"/>
                  <a:pt x="1098" y="1902"/>
                  <a:pt x="1098" y="1902"/>
                </a:cubicBezTo>
                <a:cubicBezTo>
                  <a:pt x="1098" y="1953"/>
                  <a:pt x="1057" y="1994"/>
                  <a:pt x="1006" y="1994"/>
                </a:cubicBezTo>
                <a:cubicBezTo>
                  <a:pt x="955" y="1994"/>
                  <a:pt x="914" y="1953"/>
                  <a:pt x="914" y="1902"/>
                </a:cubicBezTo>
                <a:cubicBezTo>
                  <a:pt x="914" y="1902"/>
                  <a:pt x="914" y="1902"/>
                  <a:pt x="914" y="1902"/>
                </a:cubicBezTo>
                <a:cubicBezTo>
                  <a:pt x="914" y="1664"/>
                  <a:pt x="914" y="1664"/>
                  <a:pt x="914" y="1664"/>
                </a:cubicBezTo>
                <a:cubicBezTo>
                  <a:pt x="914" y="1664"/>
                  <a:pt x="914" y="1664"/>
                  <a:pt x="914" y="1664"/>
                </a:cubicBezTo>
                <a:cubicBezTo>
                  <a:pt x="914" y="1613"/>
                  <a:pt x="955" y="1572"/>
                  <a:pt x="1006" y="1572"/>
                </a:cubicBezTo>
                <a:cubicBezTo>
                  <a:pt x="1057" y="1572"/>
                  <a:pt x="1098" y="1613"/>
                  <a:pt x="1098" y="1664"/>
                </a:cubicBezTo>
                <a:close/>
                <a:moveTo>
                  <a:pt x="1351" y="966"/>
                </a:moveTo>
                <a:cubicBezTo>
                  <a:pt x="1402" y="966"/>
                  <a:pt x="1443" y="1007"/>
                  <a:pt x="1443" y="1058"/>
                </a:cubicBezTo>
                <a:cubicBezTo>
                  <a:pt x="1443" y="1109"/>
                  <a:pt x="1402" y="1150"/>
                  <a:pt x="1351" y="1150"/>
                </a:cubicBezTo>
                <a:cubicBezTo>
                  <a:pt x="1300" y="1150"/>
                  <a:pt x="1259" y="1109"/>
                  <a:pt x="1259" y="1058"/>
                </a:cubicBezTo>
                <a:cubicBezTo>
                  <a:pt x="1259" y="1007"/>
                  <a:pt x="1300" y="966"/>
                  <a:pt x="1351" y="966"/>
                </a:cubicBezTo>
                <a:close/>
                <a:moveTo>
                  <a:pt x="1811" y="1474"/>
                </a:moveTo>
                <a:cubicBezTo>
                  <a:pt x="1811" y="1712"/>
                  <a:pt x="1811" y="1712"/>
                  <a:pt x="1811" y="1712"/>
                </a:cubicBezTo>
                <a:cubicBezTo>
                  <a:pt x="1811" y="1763"/>
                  <a:pt x="1770" y="1805"/>
                  <a:pt x="1719" y="1805"/>
                </a:cubicBezTo>
                <a:cubicBezTo>
                  <a:pt x="1668" y="1805"/>
                  <a:pt x="1627" y="1763"/>
                  <a:pt x="1627" y="1712"/>
                </a:cubicBezTo>
                <a:cubicBezTo>
                  <a:pt x="1627" y="1712"/>
                  <a:pt x="1627" y="1712"/>
                  <a:pt x="1627" y="1712"/>
                </a:cubicBezTo>
                <a:cubicBezTo>
                  <a:pt x="1627" y="1474"/>
                  <a:pt x="1627" y="1474"/>
                  <a:pt x="1627" y="1474"/>
                </a:cubicBezTo>
                <a:cubicBezTo>
                  <a:pt x="1627" y="1474"/>
                  <a:pt x="1627" y="1474"/>
                  <a:pt x="1627" y="1474"/>
                </a:cubicBezTo>
                <a:cubicBezTo>
                  <a:pt x="1627" y="1423"/>
                  <a:pt x="1668" y="1382"/>
                  <a:pt x="1719" y="1382"/>
                </a:cubicBezTo>
                <a:cubicBezTo>
                  <a:pt x="1770" y="1382"/>
                  <a:pt x="1811" y="1423"/>
                  <a:pt x="1811" y="1474"/>
                </a:cubicBezTo>
                <a:close/>
                <a:moveTo>
                  <a:pt x="1719" y="1881"/>
                </a:moveTo>
                <a:cubicBezTo>
                  <a:pt x="1770" y="1881"/>
                  <a:pt x="1811" y="1922"/>
                  <a:pt x="1811" y="1973"/>
                </a:cubicBezTo>
                <a:cubicBezTo>
                  <a:pt x="1811" y="2024"/>
                  <a:pt x="1770" y="2065"/>
                  <a:pt x="1719" y="2065"/>
                </a:cubicBezTo>
                <a:cubicBezTo>
                  <a:pt x="1668" y="2065"/>
                  <a:pt x="1627" y="2024"/>
                  <a:pt x="1627" y="1973"/>
                </a:cubicBezTo>
                <a:cubicBezTo>
                  <a:pt x="1627" y="1922"/>
                  <a:pt x="1668" y="1881"/>
                  <a:pt x="1719" y="1881"/>
                </a:cubicBezTo>
                <a:close/>
                <a:moveTo>
                  <a:pt x="2441" y="1487"/>
                </a:moveTo>
                <a:cubicBezTo>
                  <a:pt x="2492" y="1487"/>
                  <a:pt x="2533" y="1528"/>
                  <a:pt x="2533" y="1579"/>
                </a:cubicBezTo>
                <a:cubicBezTo>
                  <a:pt x="2533" y="1630"/>
                  <a:pt x="2492" y="1671"/>
                  <a:pt x="2441" y="1671"/>
                </a:cubicBezTo>
                <a:cubicBezTo>
                  <a:pt x="2390" y="1671"/>
                  <a:pt x="2349" y="1630"/>
                  <a:pt x="2349" y="1579"/>
                </a:cubicBezTo>
                <a:cubicBezTo>
                  <a:pt x="2349" y="1528"/>
                  <a:pt x="2390" y="1487"/>
                  <a:pt x="2441" y="1487"/>
                </a:cubicBezTo>
                <a:close/>
                <a:moveTo>
                  <a:pt x="2887" y="1520"/>
                </a:moveTo>
                <a:cubicBezTo>
                  <a:pt x="2887" y="1759"/>
                  <a:pt x="2887" y="1759"/>
                  <a:pt x="2887" y="1759"/>
                </a:cubicBezTo>
                <a:cubicBezTo>
                  <a:pt x="2887" y="1809"/>
                  <a:pt x="2846" y="1851"/>
                  <a:pt x="2795" y="1851"/>
                </a:cubicBezTo>
                <a:cubicBezTo>
                  <a:pt x="2744" y="1851"/>
                  <a:pt x="2703" y="1809"/>
                  <a:pt x="2703" y="1758"/>
                </a:cubicBezTo>
                <a:cubicBezTo>
                  <a:pt x="2703" y="1758"/>
                  <a:pt x="2703" y="1758"/>
                  <a:pt x="2703" y="1758"/>
                </a:cubicBezTo>
                <a:cubicBezTo>
                  <a:pt x="2703" y="1520"/>
                  <a:pt x="2703" y="1520"/>
                  <a:pt x="2703" y="1520"/>
                </a:cubicBezTo>
                <a:cubicBezTo>
                  <a:pt x="2703" y="1520"/>
                  <a:pt x="2703" y="1520"/>
                  <a:pt x="2703" y="1520"/>
                </a:cubicBezTo>
                <a:cubicBezTo>
                  <a:pt x="2703" y="1469"/>
                  <a:pt x="2744" y="1428"/>
                  <a:pt x="2795" y="1428"/>
                </a:cubicBezTo>
                <a:cubicBezTo>
                  <a:pt x="2846" y="1428"/>
                  <a:pt x="2887" y="1469"/>
                  <a:pt x="2887" y="1520"/>
                </a:cubicBezTo>
                <a:close/>
                <a:moveTo>
                  <a:pt x="3534" y="2275"/>
                </a:moveTo>
                <a:cubicBezTo>
                  <a:pt x="3585" y="2275"/>
                  <a:pt x="3626" y="2316"/>
                  <a:pt x="3626" y="2367"/>
                </a:cubicBezTo>
                <a:cubicBezTo>
                  <a:pt x="3626" y="2418"/>
                  <a:pt x="3585" y="2459"/>
                  <a:pt x="3534" y="2459"/>
                </a:cubicBezTo>
                <a:cubicBezTo>
                  <a:pt x="3483" y="2459"/>
                  <a:pt x="3442" y="2418"/>
                  <a:pt x="3442" y="2367"/>
                </a:cubicBezTo>
                <a:cubicBezTo>
                  <a:pt x="3442" y="2316"/>
                  <a:pt x="3483" y="2275"/>
                  <a:pt x="3534" y="2275"/>
                </a:cubicBezTo>
                <a:close/>
                <a:moveTo>
                  <a:pt x="3620" y="1649"/>
                </a:moveTo>
                <a:cubicBezTo>
                  <a:pt x="3620" y="2072"/>
                  <a:pt x="3620" y="2072"/>
                  <a:pt x="3620" y="2072"/>
                </a:cubicBezTo>
                <a:cubicBezTo>
                  <a:pt x="3620" y="2072"/>
                  <a:pt x="3620" y="2072"/>
                  <a:pt x="3620" y="2072"/>
                </a:cubicBezTo>
                <a:cubicBezTo>
                  <a:pt x="3620" y="2123"/>
                  <a:pt x="3579" y="2165"/>
                  <a:pt x="3528" y="2165"/>
                </a:cubicBezTo>
                <a:cubicBezTo>
                  <a:pt x="3477" y="2165"/>
                  <a:pt x="3436" y="2123"/>
                  <a:pt x="3436" y="2072"/>
                </a:cubicBezTo>
                <a:cubicBezTo>
                  <a:pt x="3436" y="1649"/>
                  <a:pt x="3436" y="1649"/>
                  <a:pt x="3436" y="1649"/>
                </a:cubicBezTo>
                <a:cubicBezTo>
                  <a:pt x="3436" y="1598"/>
                  <a:pt x="3477" y="1557"/>
                  <a:pt x="3528" y="1557"/>
                </a:cubicBezTo>
                <a:cubicBezTo>
                  <a:pt x="3579" y="1557"/>
                  <a:pt x="3620" y="1598"/>
                  <a:pt x="3620" y="1649"/>
                </a:cubicBezTo>
                <a:cubicBezTo>
                  <a:pt x="3620" y="1649"/>
                  <a:pt x="3620" y="1649"/>
                  <a:pt x="3620" y="1649"/>
                </a:cubicBezTo>
                <a:close/>
                <a:moveTo>
                  <a:pt x="4359" y="1664"/>
                </a:moveTo>
                <a:cubicBezTo>
                  <a:pt x="4359" y="1902"/>
                  <a:pt x="4359" y="1902"/>
                  <a:pt x="4359" y="1902"/>
                </a:cubicBezTo>
                <a:cubicBezTo>
                  <a:pt x="4359" y="1953"/>
                  <a:pt x="4318" y="1994"/>
                  <a:pt x="4267" y="1994"/>
                </a:cubicBezTo>
                <a:cubicBezTo>
                  <a:pt x="4216" y="1994"/>
                  <a:pt x="4175" y="1953"/>
                  <a:pt x="4175" y="1902"/>
                </a:cubicBezTo>
                <a:cubicBezTo>
                  <a:pt x="4175" y="1902"/>
                  <a:pt x="4175" y="1902"/>
                  <a:pt x="4175" y="1902"/>
                </a:cubicBezTo>
                <a:cubicBezTo>
                  <a:pt x="4175" y="1664"/>
                  <a:pt x="4175" y="1664"/>
                  <a:pt x="4175" y="1664"/>
                </a:cubicBezTo>
                <a:cubicBezTo>
                  <a:pt x="4175" y="1664"/>
                  <a:pt x="4175" y="1664"/>
                  <a:pt x="4175" y="1664"/>
                </a:cubicBezTo>
                <a:cubicBezTo>
                  <a:pt x="4175" y="1613"/>
                  <a:pt x="4216" y="1572"/>
                  <a:pt x="4267" y="1572"/>
                </a:cubicBezTo>
                <a:cubicBezTo>
                  <a:pt x="4318" y="1572"/>
                  <a:pt x="4359" y="1613"/>
                  <a:pt x="4359" y="1664"/>
                </a:cubicBezTo>
                <a:close/>
                <a:moveTo>
                  <a:pt x="4267" y="1306"/>
                </a:moveTo>
                <a:cubicBezTo>
                  <a:pt x="4318" y="1306"/>
                  <a:pt x="4359" y="1347"/>
                  <a:pt x="4359" y="1398"/>
                </a:cubicBezTo>
                <a:cubicBezTo>
                  <a:pt x="4359" y="1448"/>
                  <a:pt x="4318" y="1490"/>
                  <a:pt x="4267" y="1490"/>
                </a:cubicBezTo>
                <a:cubicBezTo>
                  <a:pt x="4216" y="1490"/>
                  <a:pt x="4175" y="1448"/>
                  <a:pt x="4175" y="1398"/>
                </a:cubicBezTo>
                <a:cubicBezTo>
                  <a:pt x="4175" y="1347"/>
                  <a:pt x="4216" y="1306"/>
                  <a:pt x="4267" y="1306"/>
                </a:cubicBezTo>
                <a:close/>
                <a:moveTo>
                  <a:pt x="4612" y="966"/>
                </a:moveTo>
                <a:cubicBezTo>
                  <a:pt x="4663" y="966"/>
                  <a:pt x="4704" y="1007"/>
                  <a:pt x="4704" y="1058"/>
                </a:cubicBezTo>
                <a:cubicBezTo>
                  <a:pt x="4704" y="1109"/>
                  <a:pt x="4663" y="1150"/>
                  <a:pt x="4612" y="1150"/>
                </a:cubicBezTo>
                <a:cubicBezTo>
                  <a:pt x="4561" y="1150"/>
                  <a:pt x="4520" y="1109"/>
                  <a:pt x="4520" y="1058"/>
                </a:cubicBezTo>
                <a:cubicBezTo>
                  <a:pt x="4520" y="1007"/>
                  <a:pt x="4561" y="966"/>
                  <a:pt x="4612" y="966"/>
                </a:cubicBezTo>
                <a:close/>
              </a:path>
            </a:pathLst>
          </a:custGeom>
          <a:blipFill>
            <a:blip r:embed="rId2">
              <a:duotone>
                <a:prstClr val="black"/>
                <a:srgbClr val="3D8F89">
                  <a:tint val="45000"/>
                  <a:satMod val="400000"/>
                </a:srgbClr>
              </a:duotone>
            </a:blip>
            <a:stretch>
              <a:fillRect t="-26000" b="-7000"/>
            </a:stretch>
          </a:blipFill>
          <a:ln>
            <a:noFill/>
          </a:ln>
          <a:effectLst>
            <a:outerShdw blurRad="63500" dist="38100" algn="l" rotWithShape="0">
              <a:prstClr val="black">
                <a:alpha val="39000"/>
              </a:prstClr>
            </a:outerShdw>
          </a:effectLst>
        </p:spPr>
        <p:txBody>
          <a:bodyPr vert="horz" wrap="square" lIns="91440" tIns="45720" rIns="91440" bIns="45720" numCol="1" anchor="t" anchorCtr="0" compatLnSpc="1">
            <a:prstTxWarp prst="textNoShape">
              <a:avLst/>
            </a:prstTxWarp>
          </a:bodyPr>
          <a:lstStyle/>
          <a:p>
            <a:endParaRPr lang="pt-BR"/>
          </a:p>
        </p:txBody>
      </p:sp>
      <p:pic>
        <p:nvPicPr>
          <p:cNvPr id="3" name="Imagem 2"/>
          <p:cNvPicPr>
            <a:picLocks noChangeAspect="1"/>
          </p:cNvPicPr>
          <p:nvPr userDrawn="1"/>
        </p:nvPicPr>
        <p:blipFill>
          <a:blip r:embed="rId3"/>
          <a:stretch>
            <a:fillRect/>
          </a:stretch>
        </p:blipFill>
        <p:spPr>
          <a:xfrm>
            <a:off x="3062611" y="535932"/>
            <a:ext cx="2691207" cy="2669933"/>
          </a:xfrm>
          <a:prstGeom prst="rect">
            <a:avLst/>
          </a:prstGeom>
        </p:spPr>
      </p:pic>
    </p:spTree>
    <p:extLst>
      <p:ext uri="{BB962C8B-B14F-4D97-AF65-F5344CB8AC3E}">
        <p14:creationId xmlns:p14="http://schemas.microsoft.com/office/powerpoint/2010/main" val="27303782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ransição_Perg.Comp. - AP">
    <p:bg>
      <p:bgPr>
        <a:pattFill prst="narVert">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7" name="Retângulo 6"/>
          <p:cNvSpPr/>
          <p:nvPr userDrawn="1"/>
        </p:nvSpPr>
        <p:spPr>
          <a:xfrm>
            <a:off x="0" y="6768569"/>
            <a:ext cx="9144000" cy="89749"/>
          </a:xfrm>
          <a:prstGeom prst="rect">
            <a:avLst/>
          </a:prstGeom>
          <a:solidFill>
            <a:srgbClr val="3D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userDrawn="1"/>
        </p:nvSpPr>
        <p:spPr>
          <a:xfrm flipV="1">
            <a:off x="0" y="6714223"/>
            <a:ext cx="9144000" cy="54345"/>
          </a:xfrm>
          <a:prstGeom prst="rect">
            <a:avLst/>
          </a:prstGeom>
          <a:solidFill>
            <a:srgbClr val="106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Freeform 5"/>
          <p:cNvSpPr>
            <a:spLocks noEditPoints="1"/>
          </p:cNvSpPr>
          <p:nvPr userDrawn="1"/>
        </p:nvSpPr>
        <p:spPr bwMode="auto">
          <a:xfrm>
            <a:off x="-1588" y="3896714"/>
            <a:ext cx="9144000" cy="2835275"/>
          </a:xfrm>
          <a:custGeom>
            <a:avLst/>
            <a:gdLst>
              <a:gd name="T0" fmla="*/ 2358 w 9603"/>
              <a:gd name="T1" fmla="*/ 542 h 2976"/>
              <a:gd name="T2" fmla="*/ 7067 w 9603"/>
              <a:gd name="T3" fmla="*/ 542 h 2976"/>
              <a:gd name="T4" fmla="*/ 6883 w 9603"/>
              <a:gd name="T5" fmla="*/ 293 h 2976"/>
              <a:gd name="T6" fmla="*/ 7700 w 9603"/>
              <a:gd name="T7" fmla="*/ 999 h 2976"/>
              <a:gd name="T8" fmla="*/ 8424 w 9603"/>
              <a:gd name="T9" fmla="*/ 1103 h 2976"/>
              <a:gd name="T10" fmla="*/ 6700 w 9603"/>
              <a:gd name="T11" fmla="*/ 775 h 2976"/>
              <a:gd name="T12" fmla="*/ 5869 w 9603"/>
              <a:gd name="T13" fmla="*/ 382 h 2976"/>
              <a:gd name="T14" fmla="*/ 6695 w 9603"/>
              <a:gd name="T15" fmla="*/ 92 h 2976"/>
              <a:gd name="T16" fmla="*/ 5061 w 9603"/>
              <a:gd name="T17" fmla="*/ 772 h 2976"/>
              <a:gd name="T18" fmla="*/ 6613 w 9603"/>
              <a:gd name="T19" fmla="*/ 974 h 2976"/>
              <a:gd name="T20" fmla="*/ 6159 w 9603"/>
              <a:gd name="T21" fmla="*/ 790 h 2976"/>
              <a:gd name="T22" fmla="*/ 5613 w 9603"/>
              <a:gd name="T23" fmla="*/ 1133 h 2976"/>
              <a:gd name="T24" fmla="*/ 5254 w 9603"/>
              <a:gd name="T25" fmla="*/ 1285 h 2976"/>
              <a:gd name="T26" fmla="*/ 4710 w 9603"/>
              <a:gd name="T27" fmla="*/ 711 h 2976"/>
              <a:gd name="T28" fmla="*/ 4256 w 9603"/>
              <a:gd name="T29" fmla="*/ 1216 h 2976"/>
              <a:gd name="T30" fmla="*/ 3806 w 9603"/>
              <a:gd name="T31" fmla="*/ 1285 h 2976"/>
              <a:gd name="T32" fmla="*/ 3349 w 9603"/>
              <a:gd name="T33" fmla="*/ 710 h 2976"/>
              <a:gd name="T34" fmla="*/ 2896 w 9603"/>
              <a:gd name="T35" fmla="*/ 1268 h 2976"/>
              <a:gd name="T36" fmla="*/ 2350 w 9603"/>
              <a:gd name="T37" fmla="*/ 1333 h 2976"/>
              <a:gd name="T38" fmla="*/ 1995 w 9603"/>
              <a:gd name="T39" fmla="*/ 1066 h 2976"/>
              <a:gd name="T40" fmla="*/ 1449 w 9603"/>
              <a:gd name="T41" fmla="*/ 711 h 2976"/>
              <a:gd name="T42" fmla="*/ 995 w 9603"/>
              <a:gd name="T43" fmla="*/ 1216 h 2976"/>
              <a:gd name="T44" fmla="*/ 545 w 9603"/>
              <a:gd name="T45" fmla="*/ 1285 h 2976"/>
              <a:gd name="T46" fmla="*/ 87 w 9603"/>
              <a:gd name="T47" fmla="*/ 710 h 2976"/>
              <a:gd name="T48" fmla="*/ 9329 w 9603"/>
              <a:gd name="T49" fmla="*/ 872 h 2976"/>
              <a:gd name="T50" fmla="*/ 8874 w 9603"/>
              <a:gd name="T51" fmla="*/ 1069 h 2976"/>
              <a:gd name="T52" fmla="*/ 8424 w 9603"/>
              <a:gd name="T53" fmla="*/ 1193 h 2976"/>
              <a:gd name="T54" fmla="*/ 7966 w 9603"/>
              <a:gd name="T55" fmla="*/ 1638 h 2976"/>
              <a:gd name="T56" fmla="*/ 7423 w 9603"/>
              <a:gd name="T57" fmla="*/ 1268 h 2976"/>
              <a:gd name="T58" fmla="*/ 7059 w 9603"/>
              <a:gd name="T59" fmla="*/ 1202 h 2976"/>
              <a:gd name="T60" fmla="*/ 4894 w 9603"/>
              <a:gd name="T61" fmla="*/ 1608 h 2976"/>
              <a:gd name="T62" fmla="*/ 4982 w 9603"/>
              <a:gd name="T63" fmla="*/ 2275 h 2976"/>
              <a:gd name="T64" fmla="*/ 5623 w 9603"/>
              <a:gd name="T65" fmla="*/ 1902 h 2976"/>
              <a:gd name="T66" fmla="*/ 5968 w 9603"/>
              <a:gd name="T67" fmla="*/ 1058 h 2976"/>
              <a:gd name="T68" fmla="*/ 6429 w 9603"/>
              <a:gd name="T69" fmla="*/ 1382 h 2976"/>
              <a:gd name="T70" fmla="*/ 7150 w 9603"/>
              <a:gd name="T71" fmla="*/ 1671 h 2976"/>
              <a:gd name="T72" fmla="*/ 7412 w 9603"/>
              <a:gd name="T73" fmla="*/ 1520 h 2976"/>
              <a:gd name="T74" fmla="*/ 8329 w 9603"/>
              <a:gd name="T75" fmla="*/ 2072 h 2976"/>
              <a:gd name="T76" fmla="*/ 9069 w 9603"/>
              <a:gd name="T77" fmla="*/ 1902 h 2976"/>
              <a:gd name="T78" fmla="*/ 9069 w 9603"/>
              <a:gd name="T79" fmla="*/ 1398 h 2976"/>
              <a:gd name="T80" fmla="*/ 4431 w 9603"/>
              <a:gd name="T81" fmla="*/ 198 h 2976"/>
              <a:gd name="T82" fmla="*/ 2266 w 9603"/>
              <a:gd name="T83" fmla="*/ 201 h 2976"/>
              <a:gd name="T84" fmla="*/ 2898 w 9603"/>
              <a:gd name="T85" fmla="*/ 907 h 2976"/>
              <a:gd name="T86" fmla="*/ 3623 w 9603"/>
              <a:gd name="T87" fmla="*/ 1011 h 2976"/>
              <a:gd name="T88" fmla="*/ 1899 w 9603"/>
              <a:gd name="T89" fmla="*/ 868 h 2976"/>
              <a:gd name="T90" fmla="*/ 1068 w 9603"/>
              <a:gd name="T91" fmla="*/ 290 h 2976"/>
              <a:gd name="T92" fmla="*/ 1893 w 9603"/>
              <a:gd name="T93" fmla="*/ 184 h 2976"/>
              <a:gd name="T94" fmla="*/ 352 w 9603"/>
              <a:gd name="T95" fmla="*/ 772 h 2976"/>
              <a:gd name="T96" fmla="*/ 267 w 9603"/>
              <a:gd name="T97" fmla="*/ 1557 h 2976"/>
              <a:gd name="T98" fmla="*/ 1098 w 9603"/>
              <a:gd name="T99" fmla="*/ 1398 h 2976"/>
              <a:gd name="T100" fmla="*/ 914 w 9603"/>
              <a:gd name="T101" fmla="*/ 1664 h 2976"/>
              <a:gd name="T102" fmla="*/ 1811 w 9603"/>
              <a:gd name="T103" fmla="*/ 1474 h 2976"/>
              <a:gd name="T104" fmla="*/ 1719 w 9603"/>
              <a:gd name="T105" fmla="*/ 1881 h 2976"/>
              <a:gd name="T106" fmla="*/ 2441 w 9603"/>
              <a:gd name="T107" fmla="*/ 1487 h 2976"/>
              <a:gd name="T108" fmla="*/ 2887 w 9603"/>
              <a:gd name="T109" fmla="*/ 1520 h 2976"/>
              <a:gd name="T110" fmla="*/ 3528 w 9603"/>
              <a:gd name="T111" fmla="*/ 2165 h 2976"/>
              <a:gd name="T112" fmla="*/ 4175 w 9603"/>
              <a:gd name="T113" fmla="*/ 1902 h 2976"/>
              <a:gd name="T114" fmla="*/ 4175 w 9603"/>
              <a:gd name="T115" fmla="*/ 1398 h 2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603" h="2976">
                <a:moveTo>
                  <a:pt x="2358" y="542"/>
                </a:moveTo>
                <a:cubicBezTo>
                  <a:pt x="2358" y="965"/>
                  <a:pt x="2358" y="965"/>
                  <a:pt x="2358" y="965"/>
                </a:cubicBezTo>
                <a:cubicBezTo>
                  <a:pt x="2358" y="965"/>
                  <a:pt x="2358" y="965"/>
                  <a:pt x="2358" y="965"/>
                </a:cubicBezTo>
                <a:cubicBezTo>
                  <a:pt x="2358" y="1016"/>
                  <a:pt x="2316" y="1057"/>
                  <a:pt x="2266" y="1057"/>
                </a:cubicBezTo>
                <a:cubicBezTo>
                  <a:pt x="2215" y="1057"/>
                  <a:pt x="2174" y="1016"/>
                  <a:pt x="2174" y="965"/>
                </a:cubicBezTo>
                <a:cubicBezTo>
                  <a:pt x="2174" y="542"/>
                  <a:pt x="2174" y="542"/>
                  <a:pt x="2174" y="542"/>
                </a:cubicBezTo>
                <a:cubicBezTo>
                  <a:pt x="2174" y="491"/>
                  <a:pt x="2215" y="449"/>
                  <a:pt x="2266" y="449"/>
                </a:cubicBezTo>
                <a:cubicBezTo>
                  <a:pt x="2316" y="449"/>
                  <a:pt x="2358" y="491"/>
                  <a:pt x="2358" y="542"/>
                </a:cubicBezTo>
                <a:cubicBezTo>
                  <a:pt x="2358" y="542"/>
                  <a:pt x="2358" y="542"/>
                  <a:pt x="2358" y="542"/>
                </a:cubicBezTo>
                <a:close/>
                <a:moveTo>
                  <a:pt x="7067" y="542"/>
                </a:moveTo>
                <a:cubicBezTo>
                  <a:pt x="7067" y="965"/>
                  <a:pt x="7067" y="965"/>
                  <a:pt x="7067" y="965"/>
                </a:cubicBezTo>
                <a:cubicBezTo>
                  <a:pt x="7067" y="965"/>
                  <a:pt x="7067" y="965"/>
                  <a:pt x="7067" y="965"/>
                </a:cubicBezTo>
                <a:cubicBezTo>
                  <a:pt x="7067" y="1016"/>
                  <a:pt x="7026" y="1057"/>
                  <a:pt x="6975" y="1057"/>
                </a:cubicBezTo>
                <a:cubicBezTo>
                  <a:pt x="6924" y="1057"/>
                  <a:pt x="6883" y="1016"/>
                  <a:pt x="6883" y="965"/>
                </a:cubicBezTo>
                <a:cubicBezTo>
                  <a:pt x="6883" y="542"/>
                  <a:pt x="6883" y="542"/>
                  <a:pt x="6883" y="542"/>
                </a:cubicBezTo>
                <a:cubicBezTo>
                  <a:pt x="6883" y="491"/>
                  <a:pt x="6924" y="449"/>
                  <a:pt x="6975" y="449"/>
                </a:cubicBezTo>
                <a:cubicBezTo>
                  <a:pt x="7026" y="449"/>
                  <a:pt x="7067" y="491"/>
                  <a:pt x="7067" y="542"/>
                </a:cubicBezTo>
                <a:cubicBezTo>
                  <a:pt x="7067" y="542"/>
                  <a:pt x="7067" y="542"/>
                  <a:pt x="7067" y="542"/>
                </a:cubicBezTo>
                <a:close/>
                <a:moveTo>
                  <a:pt x="9140" y="198"/>
                </a:moveTo>
                <a:cubicBezTo>
                  <a:pt x="9191" y="198"/>
                  <a:pt x="9232" y="240"/>
                  <a:pt x="9232" y="290"/>
                </a:cubicBezTo>
                <a:cubicBezTo>
                  <a:pt x="9232" y="341"/>
                  <a:pt x="9191" y="382"/>
                  <a:pt x="9140" y="382"/>
                </a:cubicBezTo>
                <a:cubicBezTo>
                  <a:pt x="9090" y="382"/>
                  <a:pt x="9048" y="341"/>
                  <a:pt x="9048" y="290"/>
                </a:cubicBezTo>
                <a:cubicBezTo>
                  <a:pt x="9048" y="240"/>
                  <a:pt x="9090" y="198"/>
                  <a:pt x="9140" y="198"/>
                </a:cubicBezTo>
                <a:close/>
                <a:moveTo>
                  <a:pt x="6975" y="201"/>
                </a:moveTo>
                <a:cubicBezTo>
                  <a:pt x="7026" y="201"/>
                  <a:pt x="7067" y="242"/>
                  <a:pt x="7067" y="293"/>
                </a:cubicBezTo>
                <a:cubicBezTo>
                  <a:pt x="7067" y="344"/>
                  <a:pt x="7026" y="385"/>
                  <a:pt x="6975" y="385"/>
                </a:cubicBezTo>
                <a:cubicBezTo>
                  <a:pt x="6924" y="385"/>
                  <a:pt x="6883" y="344"/>
                  <a:pt x="6883" y="293"/>
                </a:cubicBezTo>
                <a:cubicBezTo>
                  <a:pt x="6883" y="242"/>
                  <a:pt x="6924" y="201"/>
                  <a:pt x="6975" y="201"/>
                </a:cubicBezTo>
                <a:close/>
                <a:moveTo>
                  <a:pt x="8424" y="431"/>
                </a:moveTo>
                <a:cubicBezTo>
                  <a:pt x="8475" y="431"/>
                  <a:pt x="8516" y="473"/>
                  <a:pt x="8516" y="523"/>
                </a:cubicBezTo>
                <a:cubicBezTo>
                  <a:pt x="8516" y="574"/>
                  <a:pt x="8475" y="615"/>
                  <a:pt x="8424" y="615"/>
                </a:cubicBezTo>
                <a:cubicBezTo>
                  <a:pt x="8374" y="615"/>
                  <a:pt x="8332" y="574"/>
                  <a:pt x="8332" y="523"/>
                </a:cubicBezTo>
                <a:cubicBezTo>
                  <a:pt x="8332" y="473"/>
                  <a:pt x="8374" y="431"/>
                  <a:pt x="8424" y="431"/>
                </a:cubicBezTo>
                <a:close/>
                <a:moveTo>
                  <a:pt x="7792" y="669"/>
                </a:moveTo>
                <a:cubicBezTo>
                  <a:pt x="7792" y="907"/>
                  <a:pt x="7792" y="907"/>
                  <a:pt x="7792" y="907"/>
                </a:cubicBezTo>
                <a:cubicBezTo>
                  <a:pt x="7792" y="958"/>
                  <a:pt x="7750" y="999"/>
                  <a:pt x="7700" y="999"/>
                </a:cubicBezTo>
                <a:cubicBezTo>
                  <a:pt x="7649" y="999"/>
                  <a:pt x="7608" y="958"/>
                  <a:pt x="7608" y="907"/>
                </a:cubicBezTo>
                <a:cubicBezTo>
                  <a:pt x="7608" y="907"/>
                  <a:pt x="7608" y="907"/>
                  <a:pt x="7608" y="907"/>
                </a:cubicBezTo>
                <a:cubicBezTo>
                  <a:pt x="7608" y="669"/>
                  <a:pt x="7608" y="669"/>
                  <a:pt x="7608" y="669"/>
                </a:cubicBezTo>
                <a:cubicBezTo>
                  <a:pt x="7608" y="669"/>
                  <a:pt x="7608" y="669"/>
                  <a:pt x="7608" y="669"/>
                </a:cubicBezTo>
                <a:cubicBezTo>
                  <a:pt x="7608" y="618"/>
                  <a:pt x="7649" y="577"/>
                  <a:pt x="7700" y="577"/>
                </a:cubicBezTo>
                <a:cubicBezTo>
                  <a:pt x="7750" y="577"/>
                  <a:pt x="7792" y="618"/>
                  <a:pt x="7792" y="669"/>
                </a:cubicBezTo>
                <a:close/>
                <a:moveTo>
                  <a:pt x="8516" y="772"/>
                </a:moveTo>
                <a:cubicBezTo>
                  <a:pt x="8516" y="1011"/>
                  <a:pt x="8516" y="1011"/>
                  <a:pt x="8516" y="1011"/>
                </a:cubicBezTo>
                <a:cubicBezTo>
                  <a:pt x="8516" y="1062"/>
                  <a:pt x="8475" y="1103"/>
                  <a:pt x="8424" y="1103"/>
                </a:cubicBezTo>
                <a:cubicBezTo>
                  <a:pt x="8374" y="1103"/>
                  <a:pt x="8332" y="1062"/>
                  <a:pt x="8332" y="1011"/>
                </a:cubicBezTo>
                <a:cubicBezTo>
                  <a:pt x="8332" y="1011"/>
                  <a:pt x="8332" y="1011"/>
                  <a:pt x="8332" y="1011"/>
                </a:cubicBezTo>
                <a:cubicBezTo>
                  <a:pt x="8332" y="772"/>
                  <a:pt x="8332" y="772"/>
                  <a:pt x="8332" y="772"/>
                </a:cubicBezTo>
                <a:cubicBezTo>
                  <a:pt x="8332" y="772"/>
                  <a:pt x="8332" y="772"/>
                  <a:pt x="8332" y="772"/>
                </a:cubicBezTo>
                <a:cubicBezTo>
                  <a:pt x="8332" y="721"/>
                  <a:pt x="8374" y="680"/>
                  <a:pt x="8424" y="680"/>
                </a:cubicBezTo>
                <a:cubicBezTo>
                  <a:pt x="8475" y="680"/>
                  <a:pt x="8516" y="721"/>
                  <a:pt x="8516" y="772"/>
                </a:cubicBezTo>
                <a:close/>
                <a:moveTo>
                  <a:pt x="6700" y="352"/>
                </a:moveTo>
                <a:cubicBezTo>
                  <a:pt x="6700" y="775"/>
                  <a:pt x="6700" y="775"/>
                  <a:pt x="6700" y="775"/>
                </a:cubicBezTo>
                <a:cubicBezTo>
                  <a:pt x="6700" y="775"/>
                  <a:pt x="6700" y="775"/>
                  <a:pt x="6700" y="775"/>
                </a:cubicBezTo>
                <a:cubicBezTo>
                  <a:pt x="6700" y="826"/>
                  <a:pt x="6659" y="868"/>
                  <a:pt x="6608" y="868"/>
                </a:cubicBezTo>
                <a:cubicBezTo>
                  <a:pt x="6558" y="868"/>
                  <a:pt x="6516" y="826"/>
                  <a:pt x="6516" y="775"/>
                </a:cubicBezTo>
                <a:cubicBezTo>
                  <a:pt x="6516" y="352"/>
                  <a:pt x="6516" y="352"/>
                  <a:pt x="6516" y="352"/>
                </a:cubicBezTo>
                <a:cubicBezTo>
                  <a:pt x="6516" y="301"/>
                  <a:pt x="6558" y="260"/>
                  <a:pt x="6608" y="260"/>
                </a:cubicBezTo>
                <a:cubicBezTo>
                  <a:pt x="6659" y="260"/>
                  <a:pt x="6700" y="301"/>
                  <a:pt x="6700" y="352"/>
                </a:cubicBezTo>
                <a:cubicBezTo>
                  <a:pt x="6700" y="352"/>
                  <a:pt x="6700" y="352"/>
                  <a:pt x="6700" y="352"/>
                </a:cubicBezTo>
                <a:close/>
                <a:moveTo>
                  <a:pt x="5869" y="198"/>
                </a:moveTo>
                <a:cubicBezTo>
                  <a:pt x="5920" y="198"/>
                  <a:pt x="5961" y="240"/>
                  <a:pt x="5961" y="290"/>
                </a:cubicBezTo>
                <a:cubicBezTo>
                  <a:pt x="5961" y="341"/>
                  <a:pt x="5920" y="382"/>
                  <a:pt x="5869" y="382"/>
                </a:cubicBezTo>
                <a:cubicBezTo>
                  <a:pt x="5819" y="382"/>
                  <a:pt x="5777" y="341"/>
                  <a:pt x="5777" y="290"/>
                </a:cubicBezTo>
                <a:cubicBezTo>
                  <a:pt x="5777" y="240"/>
                  <a:pt x="5819" y="198"/>
                  <a:pt x="5869" y="198"/>
                </a:cubicBezTo>
                <a:close/>
                <a:moveTo>
                  <a:pt x="5153" y="431"/>
                </a:moveTo>
                <a:cubicBezTo>
                  <a:pt x="5204" y="431"/>
                  <a:pt x="5245" y="473"/>
                  <a:pt x="5245" y="523"/>
                </a:cubicBezTo>
                <a:cubicBezTo>
                  <a:pt x="5245" y="574"/>
                  <a:pt x="5204" y="615"/>
                  <a:pt x="5153" y="615"/>
                </a:cubicBezTo>
                <a:cubicBezTo>
                  <a:pt x="5102" y="615"/>
                  <a:pt x="5061" y="574"/>
                  <a:pt x="5061" y="523"/>
                </a:cubicBezTo>
                <a:cubicBezTo>
                  <a:pt x="5061" y="473"/>
                  <a:pt x="5102" y="431"/>
                  <a:pt x="5153" y="431"/>
                </a:cubicBezTo>
                <a:close/>
                <a:moveTo>
                  <a:pt x="6603" y="0"/>
                </a:moveTo>
                <a:cubicBezTo>
                  <a:pt x="6653" y="0"/>
                  <a:pt x="6695" y="41"/>
                  <a:pt x="6695" y="92"/>
                </a:cubicBezTo>
                <a:cubicBezTo>
                  <a:pt x="6695" y="143"/>
                  <a:pt x="6653" y="184"/>
                  <a:pt x="6603" y="184"/>
                </a:cubicBezTo>
                <a:cubicBezTo>
                  <a:pt x="6552" y="184"/>
                  <a:pt x="6511" y="143"/>
                  <a:pt x="6511" y="92"/>
                </a:cubicBezTo>
                <a:cubicBezTo>
                  <a:pt x="6511" y="41"/>
                  <a:pt x="6552" y="0"/>
                  <a:pt x="6603" y="0"/>
                </a:cubicBezTo>
                <a:close/>
                <a:moveTo>
                  <a:pt x="5245" y="772"/>
                </a:moveTo>
                <a:cubicBezTo>
                  <a:pt x="5245" y="1011"/>
                  <a:pt x="5245" y="1011"/>
                  <a:pt x="5245" y="1011"/>
                </a:cubicBezTo>
                <a:cubicBezTo>
                  <a:pt x="5245" y="1062"/>
                  <a:pt x="5204" y="1103"/>
                  <a:pt x="5153" y="1103"/>
                </a:cubicBezTo>
                <a:cubicBezTo>
                  <a:pt x="5102" y="1103"/>
                  <a:pt x="5061" y="1062"/>
                  <a:pt x="5061" y="1011"/>
                </a:cubicBezTo>
                <a:cubicBezTo>
                  <a:pt x="5061" y="1011"/>
                  <a:pt x="5061" y="1011"/>
                  <a:pt x="5061" y="1011"/>
                </a:cubicBezTo>
                <a:cubicBezTo>
                  <a:pt x="5061" y="772"/>
                  <a:pt x="5061" y="772"/>
                  <a:pt x="5061" y="772"/>
                </a:cubicBezTo>
                <a:cubicBezTo>
                  <a:pt x="5061" y="772"/>
                  <a:pt x="5061" y="772"/>
                  <a:pt x="5061" y="772"/>
                </a:cubicBezTo>
                <a:cubicBezTo>
                  <a:pt x="5061" y="721"/>
                  <a:pt x="5102" y="680"/>
                  <a:pt x="5153" y="680"/>
                </a:cubicBezTo>
                <a:cubicBezTo>
                  <a:pt x="5204" y="680"/>
                  <a:pt x="5245" y="721"/>
                  <a:pt x="5245" y="772"/>
                </a:cubicBezTo>
                <a:close/>
                <a:moveTo>
                  <a:pt x="6876" y="1392"/>
                </a:moveTo>
                <a:cubicBezTo>
                  <a:pt x="6863" y="1426"/>
                  <a:pt x="6829" y="1450"/>
                  <a:pt x="6791" y="1450"/>
                </a:cubicBezTo>
                <a:cubicBezTo>
                  <a:pt x="6751" y="1450"/>
                  <a:pt x="6717" y="1425"/>
                  <a:pt x="6705" y="1389"/>
                </a:cubicBezTo>
                <a:cubicBezTo>
                  <a:pt x="6705" y="1066"/>
                  <a:pt x="6705" y="1066"/>
                  <a:pt x="6705" y="1066"/>
                </a:cubicBezTo>
                <a:cubicBezTo>
                  <a:pt x="6705" y="1066"/>
                  <a:pt x="6705" y="1066"/>
                  <a:pt x="6705" y="1066"/>
                </a:cubicBezTo>
                <a:cubicBezTo>
                  <a:pt x="6705" y="1015"/>
                  <a:pt x="6664" y="974"/>
                  <a:pt x="6613" y="974"/>
                </a:cubicBezTo>
                <a:cubicBezTo>
                  <a:pt x="6562" y="974"/>
                  <a:pt x="6521" y="1015"/>
                  <a:pt x="6521" y="1066"/>
                </a:cubicBezTo>
                <a:cubicBezTo>
                  <a:pt x="6521" y="1211"/>
                  <a:pt x="6521" y="1211"/>
                  <a:pt x="6521" y="1211"/>
                </a:cubicBezTo>
                <a:cubicBezTo>
                  <a:pt x="6516" y="1257"/>
                  <a:pt x="6477" y="1292"/>
                  <a:pt x="6430" y="1292"/>
                </a:cubicBezTo>
                <a:cubicBezTo>
                  <a:pt x="6388" y="1292"/>
                  <a:pt x="6353" y="1264"/>
                  <a:pt x="6342" y="1225"/>
                </a:cubicBezTo>
                <a:cubicBezTo>
                  <a:pt x="6342" y="711"/>
                  <a:pt x="6342" y="711"/>
                  <a:pt x="6342" y="711"/>
                </a:cubicBezTo>
                <a:cubicBezTo>
                  <a:pt x="6342" y="711"/>
                  <a:pt x="6342" y="711"/>
                  <a:pt x="6342" y="711"/>
                </a:cubicBezTo>
                <a:cubicBezTo>
                  <a:pt x="6342" y="661"/>
                  <a:pt x="6301" y="619"/>
                  <a:pt x="6250" y="619"/>
                </a:cubicBezTo>
                <a:cubicBezTo>
                  <a:pt x="6200" y="619"/>
                  <a:pt x="6159" y="661"/>
                  <a:pt x="6159" y="711"/>
                </a:cubicBezTo>
                <a:cubicBezTo>
                  <a:pt x="6159" y="790"/>
                  <a:pt x="6159" y="790"/>
                  <a:pt x="6159" y="790"/>
                </a:cubicBezTo>
                <a:cubicBezTo>
                  <a:pt x="6154" y="836"/>
                  <a:pt x="6115" y="872"/>
                  <a:pt x="6068" y="872"/>
                </a:cubicBezTo>
                <a:cubicBezTo>
                  <a:pt x="6026" y="872"/>
                  <a:pt x="5990" y="843"/>
                  <a:pt x="5979" y="805"/>
                </a:cubicBezTo>
                <a:cubicBezTo>
                  <a:pt x="5979" y="547"/>
                  <a:pt x="5979" y="547"/>
                  <a:pt x="5979" y="547"/>
                </a:cubicBezTo>
                <a:cubicBezTo>
                  <a:pt x="5979" y="547"/>
                  <a:pt x="5979" y="547"/>
                  <a:pt x="5979" y="547"/>
                </a:cubicBezTo>
                <a:cubicBezTo>
                  <a:pt x="5979" y="496"/>
                  <a:pt x="5938" y="455"/>
                  <a:pt x="5888" y="455"/>
                </a:cubicBezTo>
                <a:cubicBezTo>
                  <a:pt x="5837" y="455"/>
                  <a:pt x="5796" y="496"/>
                  <a:pt x="5796" y="547"/>
                </a:cubicBezTo>
                <a:cubicBezTo>
                  <a:pt x="5796" y="1130"/>
                  <a:pt x="5796" y="1130"/>
                  <a:pt x="5796" y="1130"/>
                </a:cubicBezTo>
                <a:cubicBezTo>
                  <a:pt x="5793" y="1178"/>
                  <a:pt x="5753" y="1216"/>
                  <a:pt x="5704" y="1216"/>
                </a:cubicBezTo>
                <a:cubicBezTo>
                  <a:pt x="5657" y="1216"/>
                  <a:pt x="5617" y="1180"/>
                  <a:pt x="5613" y="1133"/>
                </a:cubicBezTo>
                <a:cubicBezTo>
                  <a:pt x="5613" y="1069"/>
                  <a:pt x="5613" y="1069"/>
                  <a:pt x="5613" y="1069"/>
                </a:cubicBezTo>
                <a:cubicBezTo>
                  <a:pt x="5613" y="1069"/>
                  <a:pt x="5613" y="1069"/>
                  <a:pt x="5613" y="1069"/>
                </a:cubicBezTo>
                <a:cubicBezTo>
                  <a:pt x="5613" y="1018"/>
                  <a:pt x="5572" y="977"/>
                  <a:pt x="5522" y="977"/>
                </a:cubicBezTo>
                <a:cubicBezTo>
                  <a:pt x="5471" y="977"/>
                  <a:pt x="5430" y="1018"/>
                  <a:pt x="5430" y="1069"/>
                </a:cubicBezTo>
                <a:cubicBezTo>
                  <a:pt x="5430" y="1401"/>
                  <a:pt x="5430" y="1401"/>
                  <a:pt x="5430" y="1401"/>
                </a:cubicBezTo>
                <a:cubicBezTo>
                  <a:pt x="5419" y="1440"/>
                  <a:pt x="5384" y="1468"/>
                  <a:pt x="5341" y="1468"/>
                </a:cubicBezTo>
                <a:cubicBezTo>
                  <a:pt x="5300" y="1468"/>
                  <a:pt x="5266" y="1441"/>
                  <a:pt x="5254" y="1404"/>
                </a:cubicBezTo>
                <a:cubicBezTo>
                  <a:pt x="5254" y="1285"/>
                  <a:pt x="5254" y="1285"/>
                  <a:pt x="5254" y="1285"/>
                </a:cubicBezTo>
                <a:cubicBezTo>
                  <a:pt x="5254" y="1285"/>
                  <a:pt x="5254" y="1285"/>
                  <a:pt x="5254" y="1285"/>
                </a:cubicBezTo>
                <a:cubicBezTo>
                  <a:pt x="5254" y="1234"/>
                  <a:pt x="5213" y="1193"/>
                  <a:pt x="5162" y="1193"/>
                </a:cubicBezTo>
                <a:cubicBezTo>
                  <a:pt x="5112" y="1193"/>
                  <a:pt x="5071" y="1234"/>
                  <a:pt x="5071" y="1285"/>
                </a:cubicBezTo>
                <a:cubicBezTo>
                  <a:pt x="5071" y="1387"/>
                  <a:pt x="5071" y="1387"/>
                  <a:pt x="5071" y="1387"/>
                </a:cubicBezTo>
                <a:cubicBezTo>
                  <a:pt x="5064" y="1431"/>
                  <a:pt x="5026" y="1465"/>
                  <a:pt x="4980" y="1465"/>
                </a:cubicBezTo>
                <a:cubicBezTo>
                  <a:pt x="4940" y="1465"/>
                  <a:pt x="4906" y="1439"/>
                  <a:pt x="4894" y="1404"/>
                </a:cubicBezTo>
                <a:cubicBezTo>
                  <a:pt x="4894" y="1059"/>
                  <a:pt x="4894" y="802"/>
                  <a:pt x="4894" y="711"/>
                </a:cubicBezTo>
                <a:cubicBezTo>
                  <a:pt x="4894" y="711"/>
                  <a:pt x="4894" y="711"/>
                  <a:pt x="4894" y="711"/>
                </a:cubicBezTo>
                <a:cubicBezTo>
                  <a:pt x="4894" y="661"/>
                  <a:pt x="4853" y="619"/>
                  <a:pt x="4802" y="619"/>
                </a:cubicBezTo>
                <a:cubicBezTo>
                  <a:pt x="4752" y="619"/>
                  <a:pt x="4710" y="661"/>
                  <a:pt x="4710" y="711"/>
                </a:cubicBezTo>
                <a:cubicBezTo>
                  <a:pt x="4710" y="790"/>
                  <a:pt x="4710" y="790"/>
                  <a:pt x="4710" y="790"/>
                </a:cubicBezTo>
                <a:cubicBezTo>
                  <a:pt x="4706" y="836"/>
                  <a:pt x="4667" y="872"/>
                  <a:pt x="4619" y="872"/>
                </a:cubicBezTo>
                <a:cubicBezTo>
                  <a:pt x="4577" y="872"/>
                  <a:pt x="4542" y="843"/>
                  <a:pt x="4531" y="805"/>
                </a:cubicBezTo>
                <a:cubicBezTo>
                  <a:pt x="4531" y="547"/>
                  <a:pt x="4531" y="547"/>
                  <a:pt x="4531" y="547"/>
                </a:cubicBezTo>
                <a:cubicBezTo>
                  <a:pt x="4531" y="547"/>
                  <a:pt x="4531" y="547"/>
                  <a:pt x="4531" y="547"/>
                </a:cubicBezTo>
                <a:cubicBezTo>
                  <a:pt x="4531" y="496"/>
                  <a:pt x="4490" y="455"/>
                  <a:pt x="4439" y="455"/>
                </a:cubicBezTo>
                <a:cubicBezTo>
                  <a:pt x="4389" y="455"/>
                  <a:pt x="4348" y="496"/>
                  <a:pt x="4348" y="547"/>
                </a:cubicBezTo>
                <a:cubicBezTo>
                  <a:pt x="4348" y="1130"/>
                  <a:pt x="4348" y="1130"/>
                  <a:pt x="4348" y="1130"/>
                </a:cubicBezTo>
                <a:cubicBezTo>
                  <a:pt x="4345" y="1178"/>
                  <a:pt x="4305" y="1216"/>
                  <a:pt x="4256" y="1216"/>
                </a:cubicBezTo>
                <a:cubicBezTo>
                  <a:pt x="4208" y="1216"/>
                  <a:pt x="4169" y="1180"/>
                  <a:pt x="4165" y="1133"/>
                </a:cubicBezTo>
                <a:cubicBezTo>
                  <a:pt x="4165" y="1069"/>
                  <a:pt x="4165" y="1069"/>
                  <a:pt x="4165" y="1069"/>
                </a:cubicBezTo>
                <a:cubicBezTo>
                  <a:pt x="4165" y="1069"/>
                  <a:pt x="4165" y="1069"/>
                  <a:pt x="4165" y="1069"/>
                </a:cubicBezTo>
                <a:cubicBezTo>
                  <a:pt x="4165" y="1018"/>
                  <a:pt x="4124" y="977"/>
                  <a:pt x="4073" y="977"/>
                </a:cubicBezTo>
                <a:cubicBezTo>
                  <a:pt x="4023" y="977"/>
                  <a:pt x="3982" y="1018"/>
                  <a:pt x="3982" y="1069"/>
                </a:cubicBezTo>
                <a:cubicBezTo>
                  <a:pt x="3982" y="1401"/>
                  <a:pt x="3982" y="1401"/>
                  <a:pt x="3982" y="1401"/>
                </a:cubicBezTo>
                <a:cubicBezTo>
                  <a:pt x="3971" y="1440"/>
                  <a:pt x="3936" y="1468"/>
                  <a:pt x="3893" y="1468"/>
                </a:cubicBezTo>
                <a:cubicBezTo>
                  <a:pt x="3852" y="1468"/>
                  <a:pt x="3818" y="1441"/>
                  <a:pt x="3806" y="1404"/>
                </a:cubicBezTo>
                <a:cubicBezTo>
                  <a:pt x="3806" y="1285"/>
                  <a:pt x="3806" y="1285"/>
                  <a:pt x="3806" y="1285"/>
                </a:cubicBezTo>
                <a:cubicBezTo>
                  <a:pt x="3806" y="1285"/>
                  <a:pt x="3806" y="1285"/>
                  <a:pt x="3806" y="1285"/>
                </a:cubicBezTo>
                <a:cubicBezTo>
                  <a:pt x="3806" y="1234"/>
                  <a:pt x="3765" y="1193"/>
                  <a:pt x="3714" y="1193"/>
                </a:cubicBezTo>
                <a:cubicBezTo>
                  <a:pt x="3664" y="1193"/>
                  <a:pt x="3623" y="1234"/>
                  <a:pt x="3623" y="1285"/>
                </a:cubicBezTo>
                <a:cubicBezTo>
                  <a:pt x="3623" y="1387"/>
                  <a:pt x="3623" y="1387"/>
                  <a:pt x="3623" y="1387"/>
                </a:cubicBezTo>
                <a:cubicBezTo>
                  <a:pt x="3616" y="1431"/>
                  <a:pt x="3578" y="1465"/>
                  <a:pt x="3532" y="1465"/>
                </a:cubicBezTo>
                <a:cubicBezTo>
                  <a:pt x="3481" y="1465"/>
                  <a:pt x="3440" y="1424"/>
                  <a:pt x="3440" y="1373"/>
                </a:cubicBezTo>
                <a:cubicBezTo>
                  <a:pt x="3440" y="802"/>
                  <a:pt x="3440" y="802"/>
                  <a:pt x="3440" y="802"/>
                </a:cubicBezTo>
                <a:cubicBezTo>
                  <a:pt x="3440" y="802"/>
                  <a:pt x="3440" y="802"/>
                  <a:pt x="3440" y="802"/>
                </a:cubicBezTo>
                <a:cubicBezTo>
                  <a:pt x="3440" y="751"/>
                  <a:pt x="3399" y="710"/>
                  <a:pt x="3349" y="710"/>
                </a:cubicBezTo>
                <a:cubicBezTo>
                  <a:pt x="3298" y="710"/>
                  <a:pt x="3257" y="751"/>
                  <a:pt x="3257" y="802"/>
                </a:cubicBezTo>
                <a:cubicBezTo>
                  <a:pt x="3257" y="1638"/>
                  <a:pt x="3257" y="1638"/>
                  <a:pt x="3257" y="1638"/>
                </a:cubicBezTo>
                <a:cubicBezTo>
                  <a:pt x="3244" y="1672"/>
                  <a:pt x="3210" y="1697"/>
                  <a:pt x="3171" y="1697"/>
                </a:cubicBezTo>
                <a:cubicBezTo>
                  <a:pt x="3123" y="1697"/>
                  <a:pt x="3084" y="1661"/>
                  <a:pt x="3080" y="1614"/>
                </a:cubicBezTo>
                <a:cubicBezTo>
                  <a:pt x="3080" y="1146"/>
                  <a:pt x="3080" y="1146"/>
                  <a:pt x="3080" y="1146"/>
                </a:cubicBezTo>
                <a:cubicBezTo>
                  <a:pt x="3080" y="1146"/>
                  <a:pt x="3080" y="1146"/>
                  <a:pt x="3080" y="1146"/>
                </a:cubicBezTo>
                <a:cubicBezTo>
                  <a:pt x="3080" y="1095"/>
                  <a:pt x="3039" y="1054"/>
                  <a:pt x="2988" y="1054"/>
                </a:cubicBezTo>
                <a:cubicBezTo>
                  <a:pt x="2937" y="1054"/>
                  <a:pt x="2896" y="1095"/>
                  <a:pt x="2896" y="1146"/>
                </a:cubicBezTo>
                <a:cubicBezTo>
                  <a:pt x="2896" y="1268"/>
                  <a:pt x="2896" y="1268"/>
                  <a:pt x="2896" y="1268"/>
                </a:cubicBezTo>
                <a:cubicBezTo>
                  <a:pt x="2892" y="1315"/>
                  <a:pt x="2853" y="1351"/>
                  <a:pt x="2805" y="1351"/>
                </a:cubicBezTo>
                <a:cubicBezTo>
                  <a:pt x="2757" y="1351"/>
                  <a:pt x="2718" y="1315"/>
                  <a:pt x="2714" y="1268"/>
                </a:cubicBezTo>
                <a:cubicBezTo>
                  <a:pt x="2714" y="990"/>
                  <a:pt x="2714" y="990"/>
                  <a:pt x="2714" y="990"/>
                </a:cubicBezTo>
                <a:cubicBezTo>
                  <a:pt x="2714" y="990"/>
                  <a:pt x="2714" y="990"/>
                  <a:pt x="2714" y="990"/>
                </a:cubicBezTo>
                <a:cubicBezTo>
                  <a:pt x="2714" y="939"/>
                  <a:pt x="2673" y="898"/>
                  <a:pt x="2622" y="898"/>
                </a:cubicBezTo>
                <a:cubicBezTo>
                  <a:pt x="2572" y="898"/>
                  <a:pt x="2530" y="939"/>
                  <a:pt x="2530" y="990"/>
                </a:cubicBezTo>
                <a:cubicBezTo>
                  <a:pt x="2530" y="1336"/>
                  <a:pt x="2530" y="1336"/>
                  <a:pt x="2530" y="1336"/>
                </a:cubicBezTo>
                <a:cubicBezTo>
                  <a:pt x="2522" y="1379"/>
                  <a:pt x="2485" y="1410"/>
                  <a:pt x="2441" y="1410"/>
                </a:cubicBezTo>
                <a:cubicBezTo>
                  <a:pt x="2395" y="1410"/>
                  <a:pt x="2357" y="1377"/>
                  <a:pt x="2350" y="1333"/>
                </a:cubicBezTo>
                <a:cubicBezTo>
                  <a:pt x="2350" y="1203"/>
                  <a:pt x="2350" y="1203"/>
                  <a:pt x="2350" y="1203"/>
                </a:cubicBezTo>
                <a:cubicBezTo>
                  <a:pt x="2350" y="1202"/>
                  <a:pt x="2350" y="1202"/>
                  <a:pt x="2350" y="1202"/>
                </a:cubicBezTo>
                <a:cubicBezTo>
                  <a:pt x="2350" y="1152"/>
                  <a:pt x="2309" y="1111"/>
                  <a:pt x="2258" y="1111"/>
                </a:cubicBezTo>
                <a:cubicBezTo>
                  <a:pt x="2208" y="1111"/>
                  <a:pt x="2167" y="1152"/>
                  <a:pt x="2167" y="1202"/>
                </a:cubicBezTo>
                <a:cubicBezTo>
                  <a:pt x="2167" y="1392"/>
                  <a:pt x="2167" y="1392"/>
                  <a:pt x="2167" y="1392"/>
                </a:cubicBezTo>
                <a:cubicBezTo>
                  <a:pt x="2153" y="1426"/>
                  <a:pt x="2120" y="1450"/>
                  <a:pt x="2082" y="1450"/>
                </a:cubicBezTo>
                <a:cubicBezTo>
                  <a:pt x="2042" y="1450"/>
                  <a:pt x="2008" y="1425"/>
                  <a:pt x="1995" y="1389"/>
                </a:cubicBezTo>
                <a:cubicBezTo>
                  <a:pt x="1995" y="1066"/>
                  <a:pt x="1995" y="1066"/>
                  <a:pt x="1995" y="1066"/>
                </a:cubicBezTo>
                <a:cubicBezTo>
                  <a:pt x="1995" y="1066"/>
                  <a:pt x="1995" y="1066"/>
                  <a:pt x="1995" y="1066"/>
                </a:cubicBezTo>
                <a:cubicBezTo>
                  <a:pt x="1995" y="1015"/>
                  <a:pt x="1954" y="974"/>
                  <a:pt x="1904" y="974"/>
                </a:cubicBezTo>
                <a:cubicBezTo>
                  <a:pt x="1853" y="974"/>
                  <a:pt x="1812" y="1015"/>
                  <a:pt x="1812" y="1066"/>
                </a:cubicBezTo>
                <a:cubicBezTo>
                  <a:pt x="1812" y="1211"/>
                  <a:pt x="1812" y="1211"/>
                  <a:pt x="1812" y="1211"/>
                </a:cubicBezTo>
                <a:cubicBezTo>
                  <a:pt x="1806" y="1257"/>
                  <a:pt x="1768" y="1292"/>
                  <a:pt x="1721" y="1292"/>
                </a:cubicBezTo>
                <a:cubicBezTo>
                  <a:pt x="1679" y="1292"/>
                  <a:pt x="1643" y="1264"/>
                  <a:pt x="1633" y="1225"/>
                </a:cubicBezTo>
                <a:cubicBezTo>
                  <a:pt x="1633" y="711"/>
                  <a:pt x="1633" y="711"/>
                  <a:pt x="1633" y="711"/>
                </a:cubicBezTo>
                <a:cubicBezTo>
                  <a:pt x="1633" y="711"/>
                  <a:pt x="1633" y="711"/>
                  <a:pt x="1633" y="711"/>
                </a:cubicBezTo>
                <a:cubicBezTo>
                  <a:pt x="1633" y="661"/>
                  <a:pt x="1592" y="619"/>
                  <a:pt x="1541" y="619"/>
                </a:cubicBezTo>
                <a:cubicBezTo>
                  <a:pt x="1490" y="619"/>
                  <a:pt x="1449" y="661"/>
                  <a:pt x="1449" y="711"/>
                </a:cubicBezTo>
                <a:cubicBezTo>
                  <a:pt x="1449" y="790"/>
                  <a:pt x="1449" y="790"/>
                  <a:pt x="1449" y="790"/>
                </a:cubicBezTo>
                <a:cubicBezTo>
                  <a:pt x="1444" y="836"/>
                  <a:pt x="1405" y="872"/>
                  <a:pt x="1358" y="872"/>
                </a:cubicBezTo>
                <a:cubicBezTo>
                  <a:pt x="1316" y="872"/>
                  <a:pt x="1281" y="843"/>
                  <a:pt x="1270" y="805"/>
                </a:cubicBezTo>
                <a:cubicBezTo>
                  <a:pt x="1270" y="547"/>
                  <a:pt x="1270" y="547"/>
                  <a:pt x="1270" y="547"/>
                </a:cubicBezTo>
                <a:cubicBezTo>
                  <a:pt x="1270" y="547"/>
                  <a:pt x="1270" y="547"/>
                  <a:pt x="1270" y="547"/>
                </a:cubicBezTo>
                <a:cubicBezTo>
                  <a:pt x="1270" y="496"/>
                  <a:pt x="1229" y="455"/>
                  <a:pt x="1178" y="455"/>
                </a:cubicBezTo>
                <a:cubicBezTo>
                  <a:pt x="1128" y="455"/>
                  <a:pt x="1087" y="496"/>
                  <a:pt x="1087" y="547"/>
                </a:cubicBezTo>
                <a:cubicBezTo>
                  <a:pt x="1087" y="1130"/>
                  <a:pt x="1087" y="1130"/>
                  <a:pt x="1087" y="1130"/>
                </a:cubicBezTo>
                <a:cubicBezTo>
                  <a:pt x="1084" y="1178"/>
                  <a:pt x="1044" y="1216"/>
                  <a:pt x="995" y="1216"/>
                </a:cubicBezTo>
                <a:cubicBezTo>
                  <a:pt x="947" y="1216"/>
                  <a:pt x="908" y="1180"/>
                  <a:pt x="904" y="1133"/>
                </a:cubicBezTo>
                <a:cubicBezTo>
                  <a:pt x="904" y="1069"/>
                  <a:pt x="904" y="1069"/>
                  <a:pt x="904" y="1069"/>
                </a:cubicBezTo>
                <a:cubicBezTo>
                  <a:pt x="904" y="1069"/>
                  <a:pt x="904" y="1069"/>
                  <a:pt x="904" y="1069"/>
                </a:cubicBezTo>
                <a:cubicBezTo>
                  <a:pt x="904" y="1018"/>
                  <a:pt x="863" y="977"/>
                  <a:pt x="812" y="977"/>
                </a:cubicBezTo>
                <a:cubicBezTo>
                  <a:pt x="762" y="977"/>
                  <a:pt x="721" y="1018"/>
                  <a:pt x="721" y="1069"/>
                </a:cubicBezTo>
                <a:cubicBezTo>
                  <a:pt x="721" y="1401"/>
                  <a:pt x="721" y="1401"/>
                  <a:pt x="721" y="1401"/>
                </a:cubicBezTo>
                <a:cubicBezTo>
                  <a:pt x="710" y="1440"/>
                  <a:pt x="674" y="1468"/>
                  <a:pt x="632" y="1468"/>
                </a:cubicBezTo>
                <a:cubicBezTo>
                  <a:pt x="591" y="1468"/>
                  <a:pt x="556" y="1441"/>
                  <a:pt x="545" y="1404"/>
                </a:cubicBezTo>
                <a:cubicBezTo>
                  <a:pt x="545" y="1285"/>
                  <a:pt x="545" y="1285"/>
                  <a:pt x="545" y="1285"/>
                </a:cubicBezTo>
                <a:cubicBezTo>
                  <a:pt x="545" y="1285"/>
                  <a:pt x="545" y="1285"/>
                  <a:pt x="545" y="1285"/>
                </a:cubicBezTo>
                <a:cubicBezTo>
                  <a:pt x="545" y="1234"/>
                  <a:pt x="504" y="1193"/>
                  <a:pt x="453" y="1193"/>
                </a:cubicBezTo>
                <a:cubicBezTo>
                  <a:pt x="402" y="1193"/>
                  <a:pt x="361" y="1234"/>
                  <a:pt x="361" y="1285"/>
                </a:cubicBezTo>
                <a:cubicBezTo>
                  <a:pt x="361" y="1387"/>
                  <a:pt x="361" y="1387"/>
                  <a:pt x="361" y="1387"/>
                </a:cubicBezTo>
                <a:cubicBezTo>
                  <a:pt x="355" y="1431"/>
                  <a:pt x="317" y="1465"/>
                  <a:pt x="271" y="1465"/>
                </a:cubicBezTo>
                <a:cubicBezTo>
                  <a:pt x="220" y="1465"/>
                  <a:pt x="179" y="1424"/>
                  <a:pt x="179" y="1373"/>
                </a:cubicBezTo>
                <a:cubicBezTo>
                  <a:pt x="179" y="802"/>
                  <a:pt x="179" y="802"/>
                  <a:pt x="179" y="802"/>
                </a:cubicBezTo>
                <a:cubicBezTo>
                  <a:pt x="179" y="802"/>
                  <a:pt x="179" y="802"/>
                  <a:pt x="179" y="802"/>
                </a:cubicBezTo>
                <a:cubicBezTo>
                  <a:pt x="179" y="751"/>
                  <a:pt x="138" y="710"/>
                  <a:pt x="87" y="710"/>
                </a:cubicBezTo>
                <a:cubicBezTo>
                  <a:pt x="49" y="710"/>
                  <a:pt x="17" y="733"/>
                  <a:pt x="3" y="766"/>
                </a:cubicBezTo>
                <a:cubicBezTo>
                  <a:pt x="0" y="2976"/>
                  <a:pt x="0" y="2976"/>
                  <a:pt x="0" y="2976"/>
                </a:cubicBezTo>
                <a:cubicBezTo>
                  <a:pt x="9603" y="2976"/>
                  <a:pt x="9603" y="2976"/>
                  <a:pt x="9603" y="2976"/>
                </a:cubicBezTo>
                <a:cubicBezTo>
                  <a:pt x="9603" y="1976"/>
                  <a:pt x="9603" y="916"/>
                  <a:pt x="9603" y="711"/>
                </a:cubicBezTo>
                <a:cubicBezTo>
                  <a:pt x="9603" y="711"/>
                  <a:pt x="9603" y="711"/>
                  <a:pt x="9603" y="711"/>
                </a:cubicBezTo>
                <a:cubicBezTo>
                  <a:pt x="9603" y="661"/>
                  <a:pt x="9562" y="619"/>
                  <a:pt x="9512" y="619"/>
                </a:cubicBezTo>
                <a:cubicBezTo>
                  <a:pt x="9461" y="619"/>
                  <a:pt x="9420" y="661"/>
                  <a:pt x="9420" y="711"/>
                </a:cubicBezTo>
                <a:cubicBezTo>
                  <a:pt x="9420" y="790"/>
                  <a:pt x="9420" y="790"/>
                  <a:pt x="9420" y="790"/>
                </a:cubicBezTo>
                <a:cubicBezTo>
                  <a:pt x="9415" y="836"/>
                  <a:pt x="9376" y="872"/>
                  <a:pt x="9329" y="872"/>
                </a:cubicBezTo>
                <a:cubicBezTo>
                  <a:pt x="9287" y="872"/>
                  <a:pt x="9251" y="843"/>
                  <a:pt x="9240" y="805"/>
                </a:cubicBezTo>
                <a:cubicBezTo>
                  <a:pt x="9240" y="547"/>
                  <a:pt x="9240" y="547"/>
                  <a:pt x="9240" y="547"/>
                </a:cubicBezTo>
                <a:cubicBezTo>
                  <a:pt x="9240" y="547"/>
                  <a:pt x="9240" y="547"/>
                  <a:pt x="9240" y="547"/>
                </a:cubicBezTo>
                <a:cubicBezTo>
                  <a:pt x="9240" y="496"/>
                  <a:pt x="9199" y="455"/>
                  <a:pt x="9149" y="455"/>
                </a:cubicBezTo>
                <a:cubicBezTo>
                  <a:pt x="9098" y="455"/>
                  <a:pt x="9057" y="496"/>
                  <a:pt x="9057" y="547"/>
                </a:cubicBezTo>
                <a:cubicBezTo>
                  <a:pt x="9057" y="1130"/>
                  <a:pt x="9057" y="1130"/>
                  <a:pt x="9057" y="1130"/>
                </a:cubicBezTo>
                <a:cubicBezTo>
                  <a:pt x="9054" y="1178"/>
                  <a:pt x="9014" y="1216"/>
                  <a:pt x="8966" y="1216"/>
                </a:cubicBezTo>
                <a:cubicBezTo>
                  <a:pt x="8918" y="1216"/>
                  <a:pt x="8879" y="1180"/>
                  <a:pt x="8874" y="1133"/>
                </a:cubicBezTo>
                <a:cubicBezTo>
                  <a:pt x="8874" y="1069"/>
                  <a:pt x="8874" y="1069"/>
                  <a:pt x="8874" y="1069"/>
                </a:cubicBezTo>
                <a:cubicBezTo>
                  <a:pt x="8874" y="1069"/>
                  <a:pt x="8874" y="1069"/>
                  <a:pt x="8874" y="1069"/>
                </a:cubicBezTo>
                <a:cubicBezTo>
                  <a:pt x="8874" y="1018"/>
                  <a:pt x="8833" y="977"/>
                  <a:pt x="8783" y="977"/>
                </a:cubicBezTo>
                <a:cubicBezTo>
                  <a:pt x="8732" y="977"/>
                  <a:pt x="8691" y="1018"/>
                  <a:pt x="8691" y="1069"/>
                </a:cubicBezTo>
                <a:cubicBezTo>
                  <a:pt x="8691" y="1401"/>
                  <a:pt x="8691" y="1401"/>
                  <a:pt x="8691" y="1401"/>
                </a:cubicBezTo>
                <a:cubicBezTo>
                  <a:pt x="8680" y="1440"/>
                  <a:pt x="8645" y="1468"/>
                  <a:pt x="8603" y="1468"/>
                </a:cubicBezTo>
                <a:cubicBezTo>
                  <a:pt x="8562" y="1468"/>
                  <a:pt x="8527" y="1441"/>
                  <a:pt x="8515" y="1404"/>
                </a:cubicBezTo>
                <a:cubicBezTo>
                  <a:pt x="8515" y="1285"/>
                  <a:pt x="8515" y="1285"/>
                  <a:pt x="8515" y="1285"/>
                </a:cubicBezTo>
                <a:cubicBezTo>
                  <a:pt x="8515" y="1285"/>
                  <a:pt x="8515" y="1285"/>
                  <a:pt x="8515" y="1285"/>
                </a:cubicBezTo>
                <a:cubicBezTo>
                  <a:pt x="8515" y="1234"/>
                  <a:pt x="8474" y="1193"/>
                  <a:pt x="8424" y="1193"/>
                </a:cubicBezTo>
                <a:cubicBezTo>
                  <a:pt x="8373" y="1193"/>
                  <a:pt x="8332" y="1234"/>
                  <a:pt x="8332" y="1285"/>
                </a:cubicBezTo>
                <a:cubicBezTo>
                  <a:pt x="8332" y="1387"/>
                  <a:pt x="8332" y="1387"/>
                  <a:pt x="8332" y="1387"/>
                </a:cubicBezTo>
                <a:cubicBezTo>
                  <a:pt x="8325" y="1431"/>
                  <a:pt x="8287" y="1465"/>
                  <a:pt x="8241" y="1465"/>
                </a:cubicBezTo>
                <a:cubicBezTo>
                  <a:pt x="8191" y="1465"/>
                  <a:pt x="8150" y="1424"/>
                  <a:pt x="8150" y="1373"/>
                </a:cubicBezTo>
                <a:cubicBezTo>
                  <a:pt x="8150" y="802"/>
                  <a:pt x="8150" y="802"/>
                  <a:pt x="8150" y="802"/>
                </a:cubicBezTo>
                <a:cubicBezTo>
                  <a:pt x="8150" y="802"/>
                  <a:pt x="8150" y="802"/>
                  <a:pt x="8150" y="802"/>
                </a:cubicBezTo>
                <a:cubicBezTo>
                  <a:pt x="8150" y="751"/>
                  <a:pt x="8109" y="710"/>
                  <a:pt x="8058" y="710"/>
                </a:cubicBezTo>
                <a:cubicBezTo>
                  <a:pt x="8007" y="710"/>
                  <a:pt x="7966" y="751"/>
                  <a:pt x="7966" y="802"/>
                </a:cubicBezTo>
                <a:cubicBezTo>
                  <a:pt x="7966" y="1638"/>
                  <a:pt x="7966" y="1638"/>
                  <a:pt x="7966" y="1638"/>
                </a:cubicBezTo>
                <a:cubicBezTo>
                  <a:pt x="7953" y="1672"/>
                  <a:pt x="7920" y="1697"/>
                  <a:pt x="7880" y="1697"/>
                </a:cubicBezTo>
                <a:cubicBezTo>
                  <a:pt x="7833" y="1697"/>
                  <a:pt x="7793" y="1661"/>
                  <a:pt x="7789" y="1614"/>
                </a:cubicBezTo>
                <a:cubicBezTo>
                  <a:pt x="7789" y="1146"/>
                  <a:pt x="7789" y="1146"/>
                  <a:pt x="7789" y="1146"/>
                </a:cubicBezTo>
                <a:cubicBezTo>
                  <a:pt x="7789" y="1146"/>
                  <a:pt x="7789" y="1146"/>
                  <a:pt x="7789" y="1146"/>
                </a:cubicBezTo>
                <a:cubicBezTo>
                  <a:pt x="7789" y="1095"/>
                  <a:pt x="7748" y="1054"/>
                  <a:pt x="7697" y="1054"/>
                </a:cubicBezTo>
                <a:cubicBezTo>
                  <a:pt x="7647" y="1054"/>
                  <a:pt x="7606" y="1095"/>
                  <a:pt x="7606" y="1146"/>
                </a:cubicBezTo>
                <a:cubicBezTo>
                  <a:pt x="7606" y="1268"/>
                  <a:pt x="7606" y="1268"/>
                  <a:pt x="7606" y="1268"/>
                </a:cubicBezTo>
                <a:cubicBezTo>
                  <a:pt x="7602" y="1315"/>
                  <a:pt x="7562" y="1351"/>
                  <a:pt x="7514" y="1351"/>
                </a:cubicBezTo>
                <a:cubicBezTo>
                  <a:pt x="7467" y="1351"/>
                  <a:pt x="7427" y="1315"/>
                  <a:pt x="7423" y="1268"/>
                </a:cubicBezTo>
                <a:cubicBezTo>
                  <a:pt x="7423" y="990"/>
                  <a:pt x="7423" y="990"/>
                  <a:pt x="7423" y="990"/>
                </a:cubicBezTo>
                <a:cubicBezTo>
                  <a:pt x="7423" y="990"/>
                  <a:pt x="7423" y="990"/>
                  <a:pt x="7423" y="990"/>
                </a:cubicBezTo>
                <a:cubicBezTo>
                  <a:pt x="7423" y="939"/>
                  <a:pt x="7382" y="898"/>
                  <a:pt x="7331" y="898"/>
                </a:cubicBezTo>
                <a:cubicBezTo>
                  <a:pt x="7281" y="898"/>
                  <a:pt x="7240" y="939"/>
                  <a:pt x="7240" y="990"/>
                </a:cubicBezTo>
                <a:cubicBezTo>
                  <a:pt x="7240" y="1336"/>
                  <a:pt x="7240" y="1336"/>
                  <a:pt x="7240" y="1336"/>
                </a:cubicBezTo>
                <a:cubicBezTo>
                  <a:pt x="7231" y="1379"/>
                  <a:pt x="7194" y="1410"/>
                  <a:pt x="7150" y="1410"/>
                </a:cubicBezTo>
                <a:cubicBezTo>
                  <a:pt x="7104" y="1410"/>
                  <a:pt x="7066" y="1377"/>
                  <a:pt x="7059" y="1333"/>
                </a:cubicBezTo>
                <a:cubicBezTo>
                  <a:pt x="7059" y="1203"/>
                  <a:pt x="7059" y="1203"/>
                  <a:pt x="7059" y="1203"/>
                </a:cubicBezTo>
                <a:cubicBezTo>
                  <a:pt x="7059" y="1202"/>
                  <a:pt x="7059" y="1202"/>
                  <a:pt x="7059" y="1202"/>
                </a:cubicBezTo>
                <a:cubicBezTo>
                  <a:pt x="7059" y="1152"/>
                  <a:pt x="7018" y="1111"/>
                  <a:pt x="6968" y="1111"/>
                </a:cubicBezTo>
                <a:cubicBezTo>
                  <a:pt x="6917" y="1111"/>
                  <a:pt x="6876" y="1152"/>
                  <a:pt x="6876" y="1202"/>
                </a:cubicBezTo>
                <a:cubicBezTo>
                  <a:pt x="6876" y="1392"/>
                  <a:pt x="6876" y="1392"/>
                  <a:pt x="6876" y="1392"/>
                </a:cubicBezTo>
                <a:close/>
                <a:moveTo>
                  <a:pt x="5068" y="1649"/>
                </a:moveTo>
                <a:cubicBezTo>
                  <a:pt x="5068" y="2072"/>
                  <a:pt x="5068" y="2072"/>
                  <a:pt x="5068" y="2072"/>
                </a:cubicBezTo>
                <a:cubicBezTo>
                  <a:pt x="5068" y="2072"/>
                  <a:pt x="5068" y="2072"/>
                  <a:pt x="5068" y="2072"/>
                </a:cubicBezTo>
                <a:cubicBezTo>
                  <a:pt x="5068" y="2123"/>
                  <a:pt x="5027" y="2165"/>
                  <a:pt x="4976" y="2165"/>
                </a:cubicBezTo>
                <a:cubicBezTo>
                  <a:pt x="4940" y="2165"/>
                  <a:pt x="4908" y="2143"/>
                  <a:pt x="4893" y="2113"/>
                </a:cubicBezTo>
                <a:cubicBezTo>
                  <a:pt x="4894" y="1608"/>
                  <a:pt x="4894" y="1608"/>
                  <a:pt x="4894" y="1608"/>
                </a:cubicBezTo>
                <a:cubicBezTo>
                  <a:pt x="4909" y="1578"/>
                  <a:pt x="4940" y="1557"/>
                  <a:pt x="4976" y="1557"/>
                </a:cubicBezTo>
                <a:cubicBezTo>
                  <a:pt x="5027" y="1557"/>
                  <a:pt x="5068" y="1598"/>
                  <a:pt x="5068" y="1649"/>
                </a:cubicBezTo>
                <a:cubicBezTo>
                  <a:pt x="5068" y="1649"/>
                  <a:pt x="5068" y="1649"/>
                  <a:pt x="5068" y="1649"/>
                </a:cubicBezTo>
                <a:close/>
                <a:moveTo>
                  <a:pt x="4982" y="2275"/>
                </a:moveTo>
                <a:cubicBezTo>
                  <a:pt x="5033" y="2275"/>
                  <a:pt x="5074" y="2316"/>
                  <a:pt x="5074" y="2367"/>
                </a:cubicBezTo>
                <a:cubicBezTo>
                  <a:pt x="5074" y="2418"/>
                  <a:pt x="5033" y="2459"/>
                  <a:pt x="4982" y="2459"/>
                </a:cubicBezTo>
                <a:cubicBezTo>
                  <a:pt x="4940" y="2459"/>
                  <a:pt x="4904" y="2430"/>
                  <a:pt x="4893" y="2392"/>
                </a:cubicBezTo>
                <a:cubicBezTo>
                  <a:pt x="4893" y="2342"/>
                  <a:pt x="4893" y="2342"/>
                  <a:pt x="4893" y="2342"/>
                </a:cubicBezTo>
                <a:cubicBezTo>
                  <a:pt x="4904" y="2303"/>
                  <a:pt x="4940" y="2275"/>
                  <a:pt x="4982" y="2275"/>
                </a:cubicBezTo>
                <a:close/>
                <a:moveTo>
                  <a:pt x="5715" y="1306"/>
                </a:moveTo>
                <a:cubicBezTo>
                  <a:pt x="5766" y="1306"/>
                  <a:pt x="5807" y="1347"/>
                  <a:pt x="5807" y="1398"/>
                </a:cubicBezTo>
                <a:cubicBezTo>
                  <a:pt x="5807" y="1448"/>
                  <a:pt x="5766" y="1490"/>
                  <a:pt x="5715" y="1490"/>
                </a:cubicBezTo>
                <a:cubicBezTo>
                  <a:pt x="5665" y="1490"/>
                  <a:pt x="5623" y="1448"/>
                  <a:pt x="5623" y="1398"/>
                </a:cubicBezTo>
                <a:cubicBezTo>
                  <a:pt x="5623" y="1347"/>
                  <a:pt x="5665" y="1306"/>
                  <a:pt x="5715" y="1306"/>
                </a:cubicBezTo>
                <a:close/>
                <a:moveTo>
                  <a:pt x="5807" y="1664"/>
                </a:moveTo>
                <a:cubicBezTo>
                  <a:pt x="5807" y="1902"/>
                  <a:pt x="5807" y="1902"/>
                  <a:pt x="5807" y="1902"/>
                </a:cubicBezTo>
                <a:cubicBezTo>
                  <a:pt x="5807" y="1953"/>
                  <a:pt x="5766" y="1994"/>
                  <a:pt x="5715" y="1994"/>
                </a:cubicBezTo>
                <a:cubicBezTo>
                  <a:pt x="5665" y="1994"/>
                  <a:pt x="5623" y="1953"/>
                  <a:pt x="5623" y="1902"/>
                </a:cubicBezTo>
                <a:cubicBezTo>
                  <a:pt x="5623" y="1902"/>
                  <a:pt x="5623" y="1902"/>
                  <a:pt x="5623" y="1902"/>
                </a:cubicBezTo>
                <a:cubicBezTo>
                  <a:pt x="5623" y="1664"/>
                  <a:pt x="5623" y="1664"/>
                  <a:pt x="5623" y="1664"/>
                </a:cubicBezTo>
                <a:cubicBezTo>
                  <a:pt x="5623" y="1664"/>
                  <a:pt x="5623" y="1664"/>
                  <a:pt x="5623" y="1664"/>
                </a:cubicBezTo>
                <a:cubicBezTo>
                  <a:pt x="5623" y="1613"/>
                  <a:pt x="5665" y="1572"/>
                  <a:pt x="5715" y="1572"/>
                </a:cubicBezTo>
                <a:cubicBezTo>
                  <a:pt x="5766" y="1572"/>
                  <a:pt x="5807" y="1613"/>
                  <a:pt x="5807" y="1664"/>
                </a:cubicBezTo>
                <a:close/>
                <a:moveTo>
                  <a:pt x="6060" y="966"/>
                </a:moveTo>
                <a:cubicBezTo>
                  <a:pt x="6111" y="966"/>
                  <a:pt x="6152" y="1007"/>
                  <a:pt x="6152" y="1058"/>
                </a:cubicBezTo>
                <a:cubicBezTo>
                  <a:pt x="6152" y="1109"/>
                  <a:pt x="6111" y="1150"/>
                  <a:pt x="6060" y="1150"/>
                </a:cubicBezTo>
                <a:cubicBezTo>
                  <a:pt x="6010" y="1150"/>
                  <a:pt x="5968" y="1109"/>
                  <a:pt x="5968" y="1058"/>
                </a:cubicBezTo>
                <a:cubicBezTo>
                  <a:pt x="5968" y="1007"/>
                  <a:pt x="6010" y="966"/>
                  <a:pt x="6060" y="966"/>
                </a:cubicBezTo>
                <a:close/>
                <a:moveTo>
                  <a:pt x="6521" y="1474"/>
                </a:moveTo>
                <a:cubicBezTo>
                  <a:pt x="6521" y="1712"/>
                  <a:pt x="6521" y="1712"/>
                  <a:pt x="6521" y="1712"/>
                </a:cubicBezTo>
                <a:cubicBezTo>
                  <a:pt x="6521" y="1763"/>
                  <a:pt x="6479" y="1805"/>
                  <a:pt x="6429" y="1805"/>
                </a:cubicBezTo>
                <a:cubicBezTo>
                  <a:pt x="6378" y="1805"/>
                  <a:pt x="6337" y="1763"/>
                  <a:pt x="6337" y="1712"/>
                </a:cubicBezTo>
                <a:cubicBezTo>
                  <a:pt x="6337" y="1712"/>
                  <a:pt x="6337" y="1712"/>
                  <a:pt x="6337" y="1712"/>
                </a:cubicBezTo>
                <a:cubicBezTo>
                  <a:pt x="6337" y="1474"/>
                  <a:pt x="6337" y="1474"/>
                  <a:pt x="6337" y="1474"/>
                </a:cubicBezTo>
                <a:cubicBezTo>
                  <a:pt x="6337" y="1474"/>
                  <a:pt x="6337" y="1474"/>
                  <a:pt x="6337" y="1474"/>
                </a:cubicBezTo>
                <a:cubicBezTo>
                  <a:pt x="6337" y="1423"/>
                  <a:pt x="6378" y="1382"/>
                  <a:pt x="6429" y="1382"/>
                </a:cubicBezTo>
                <a:cubicBezTo>
                  <a:pt x="6479" y="1382"/>
                  <a:pt x="6521" y="1423"/>
                  <a:pt x="6521" y="1474"/>
                </a:cubicBezTo>
                <a:close/>
                <a:moveTo>
                  <a:pt x="6429" y="1881"/>
                </a:moveTo>
                <a:cubicBezTo>
                  <a:pt x="6479" y="1881"/>
                  <a:pt x="6521" y="1922"/>
                  <a:pt x="6521" y="1973"/>
                </a:cubicBezTo>
                <a:cubicBezTo>
                  <a:pt x="6521" y="2024"/>
                  <a:pt x="6479" y="2065"/>
                  <a:pt x="6429" y="2065"/>
                </a:cubicBezTo>
                <a:cubicBezTo>
                  <a:pt x="6378" y="2065"/>
                  <a:pt x="6337" y="2024"/>
                  <a:pt x="6337" y="1973"/>
                </a:cubicBezTo>
                <a:cubicBezTo>
                  <a:pt x="6337" y="1922"/>
                  <a:pt x="6378" y="1881"/>
                  <a:pt x="6429" y="1881"/>
                </a:cubicBezTo>
                <a:close/>
                <a:moveTo>
                  <a:pt x="7150" y="1487"/>
                </a:moveTo>
                <a:cubicBezTo>
                  <a:pt x="7201" y="1487"/>
                  <a:pt x="7242" y="1528"/>
                  <a:pt x="7242" y="1579"/>
                </a:cubicBezTo>
                <a:cubicBezTo>
                  <a:pt x="7242" y="1630"/>
                  <a:pt x="7201" y="1671"/>
                  <a:pt x="7150" y="1671"/>
                </a:cubicBezTo>
                <a:cubicBezTo>
                  <a:pt x="7100" y="1671"/>
                  <a:pt x="7058" y="1630"/>
                  <a:pt x="7058" y="1579"/>
                </a:cubicBezTo>
                <a:cubicBezTo>
                  <a:pt x="7058" y="1528"/>
                  <a:pt x="7100" y="1487"/>
                  <a:pt x="7150" y="1487"/>
                </a:cubicBezTo>
                <a:close/>
                <a:moveTo>
                  <a:pt x="7596" y="1520"/>
                </a:moveTo>
                <a:cubicBezTo>
                  <a:pt x="7596" y="1759"/>
                  <a:pt x="7596" y="1759"/>
                  <a:pt x="7596" y="1759"/>
                </a:cubicBezTo>
                <a:cubicBezTo>
                  <a:pt x="7596" y="1809"/>
                  <a:pt x="7555" y="1851"/>
                  <a:pt x="7504" y="1851"/>
                </a:cubicBezTo>
                <a:cubicBezTo>
                  <a:pt x="7453" y="1851"/>
                  <a:pt x="7412" y="1809"/>
                  <a:pt x="7412" y="1758"/>
                </a:cubicBezTo>
                <a:cubicBezTo>
                  <a:pt x="7412" y="1758"/>
                  <a:pt x="7412" y="1758"/>
                  <a:pt x="7412" y="1758"/>
                </a:cubicBezTo>
                <a:cubicBezTo>
                  <a:pt x="7412" y="1520"/>
                  <a:pt x="7412" y="1520"/>
                  <a:pt x="7412" y="1520"/>
                </a:cubicBezTo>
                <a:cubicBezTo>
                  <a:pt x="7412" y="1520"/>
                  <a:pt x="7412" y="1520"/>
                  <a:pt x="7412" y="1520"/>
                </a:cubicBezTo>
                <a:cubicBezTo>
                  <a:pt x="7412" y="1469"/>
                  <a:pt x="7453" y="1428"/>
                  <a:pt x="7504" y="1428"/>
                </a:cubicBezTo>
                <a:cubicBezTo>
                  <a:pt x="7555" y="1428"/>
                  <a:pt x="7596" y="1469"/>
                  <a:pt x="7596" y="1520"/>
                </a:cubicBezTo>
                <a:close/>
                <a:moveTo>
                  <a:pt x="8243" y="2275"/>
                </a:moveTo>
                <a:cubicBezTo>
                  <a:pt x="8294" y="2275"/>
                  <a:pt x="8335" y="2316"/>
                  <a:pt x="8335" y="2367"/>
                </a:cubicBezTo>
                <a:cubicBezTo>
                  <a:pt x="8335" y="2418"/>
                  <a:pt x="8294" y="2459"/>
                  <a:pt x="8243" y="2459"/>
                </a:cubicBezTo>
                <a:cubicBezTo>
                  <a:pt x="8192" y="2459"/>
                  <a:pt x="8151" y="2418"/>
                  <a:pt x="8151" y="2367"/>
                </a:cubicBezTo>
                <a:cubicBezTo>
                  <a:pt x="8151" y="2316"/>
                  <a:pt x="8192" y="2275"/>
                  <a:pt x="8243" y="2275"/>
                </a:cubicBezTo>
                <a:close/>
                <a:moveTo>
                  <a:pt x="8329" y="1649"/>
                </a:moveTo>
                <a:cubicBezTo>
                  <a:pt x="8329" y="2072"/>
                  <a:pt x="8329" y="2072"/>
                  <a:pt x="8329" y="2072"/>
                </a:cubicBezTo>
                <a:cubicBezTo>
                  <a:pt x="8329" y="2072"/>
                  <a:pt x="8329" y="2072"/>
                  <a:pt x="8329" y="2072"/>
                </a:cubicBezTo>
                <a:cubicBezTo>
                  <a:pt x="8329" y="2123"/>
                  <a:pt x="8288" y="2165"/>
                  <a:pt x="8237" y="2165"/>
                </a:cubicBezTo>
                <a:cubicBezTo>
                  <a:pt x="8187" y="2165"/>
                  <a:pt x="8145" y="2123"/>
                  <a:pt x="8145" y="2072"/>
                </a:cubicBezTo>
                <a:cubicBezTo>
                  <a:pt x="8145" y="1649"/>
                  <a:pt x="8145" y="1649"/>
                  <a:pt x="8145" y="1649"/>
                </a:cubicBezTo>
                <a:cubicBezTo>
                  <a:pt x="8145" y="1598"/>
                  <a:pt x="8187" y="1557"/>
                  <a:pt x="8237" y="1557"/>
                </a:cubicBezTo>
                <a:cubicBezTo>
                  <a:pt x="8288" y="1557"/>
                  <a:pt x="8329" y="1598"/>
                  <a:pt x="8329" y="1649"/>
                </a:cubicBezTo>
                <a:cubicBezTo>
                  <a:pt x="8329" y="1649"/>
                  <a:pt x="8329" y="1649"/>
                  <a:pt x="8329" y="1649"/>
                </a:cubicBezTo>
                <a:close/>
                <a:moveTo>
                  <a:pt x="9069" y="1664"/>
                </a:moveTo>
                <a:cubicBezTo>
                  <a:pt x="9069" y="1902"/>
                  <a:pt x="9069" y="1902"/>
                  <a:pt x="9069" y="1902"/>
                </a:cubicBezTo>
                <a:cubicBezTo>
                  <a:pt x="9069" y="1953"/>
                  <a:pt x="9027" y="1994"/>
                  <a:pt x="8977" y="1994"/>
                </a:cubicBezTo>
                <a:cubicBezTo>
                  <a:pt x="8926" y="1994"/>
                  <a:pt x="8884" y="1953"/>
                  <a:pt x="8884" y="1902"/>
                </a:cubicBezTo>
                <a:cubicBezTo>
                  <a:pt x="8884" y="1902"/>
                  <a:pt x="8884" y="1902"/>
                  <a:pt x="8884" y="1902"/>
                </a:cubicBezTo>
                <a:cubicBezTo>
                  <a:pt x="8884" y="1664"/>
                  <a:pt x="8884" y="1664"/>
                  <a:pt x="8884" y="1664"/>
                </a:cubicBezTo>
                <a:cubicBezTo>
                  <a:pt x="8884" y="1664"/>
                  <a:pt x="8884" y="1664"/>
                  <a:pt x="8884" y="1664"/>
                </a:cubicBezTo>
                <a:cubicBezTo>
                  <a:pt x="8884" y="1613"/>
                  <a:pt x="8926" y="1572"/>
                  <a:pt x="8977" y="1572"/>
                </a:cubicBezTo>
                <a:cubicBezTo>
                  <a:pt x="9027" y="1572"/>
                  <a:pt x="9069" y="1613"/>
                  <a:pt x="9069" y="1664"/>
                </a:cubicBezTo>
                <a:close/>
                <a:moveTo>
                  <a:pt x="8977" y="1306"/>
                </a:moveTo>
                <a:cubicBezTo>
                  <a:pt x="9027" y="1306"/>
                  <a:pt x="9069" y="1347"/>
                  <a:pt x="9069" y="1398"/>
                </a:cubicBezTo>
                <a:cubicBezTo>
                  <a:pt x="9069" y="1448"/>
                  <a:pt x="9027" y="1490"/>
                  <a:pt x="8977" y="1490"/>
                </a:cubicBezTo>
                <a:cubicBezTo>
                  <a:pt x="8926" y="1490"/>
                  <a:pt x="8884" y="1448"/>
                  <a:pt x="8884" y="1398"/>
                </a:cubicBezTo>
                <a:cubicBezTo>
                  <a:pt x="8884" y="1347"/>
                  <a:pt x="8926" y="1306"/>
                  <a:pt x="8977" y="1306"/>
                </a:cubicBezTo>
                <a:close/>
                <a:moveTo>
                  <a:pt x="9322" y="966"/>
                </a:moveTo>
                <a:cubicBezTo>
                  <a:pt x="9372" y="966"/>
                  <a:pt x="9414" y="1007"/>
                  <a:pt x="9414" y="1058"/>
                </a:cubicBezTo>
                <a:cubicBezTo>
                  <a:pt x="9414" y="1109"/>
                  <a:pt x="9372" y="1150"/>
                  <a:pt x="9322" y="1150"/>
                </a:cubicBezTo>
                <a:cubicBezTo>
                  <a:pt x="9271" y="1150"/>
                  <a:pt x="9230" y="1109"/>
                  <a:pt x="9230" y="1058"/>
                </a:cubicBezTo>
                <a:cubicBezTo>
                  <a:pt x="9230" y="1007"/>
                  <a:pt x="9271" y="966"/>
                  <a:pt x="9322" y="966"/>
                </a:cubicBezTo>
                <a:close/>
                <a:moveTo>
                  <a:pt x="4431" y="198"/>
                </a:moveTo>
                <a:cubicBezTo>
                  <a:pt x="4482" y="198"/>
                  <a:pt x="4523" y="240"/>
                  <a:pt x="4523" y="290"/>
                </a:cubicBezTo>
                <a:cubicBezTo>
                  <a:pt x="4523" y="341"/>
                  <a:pt x="4482" y="382"/>
                  <a:pt x="4431" y="382"/>
                </a:cubicBezTo>
                <a:cubicBezTo>
                  <a:pt x="4380" y="382"/>
                  <a:pt x="4339" y="341"/>
                  <a:pt x="4339" y="290"/>
                </a:cubicBezTo>
                <a:cubicBezTo>
                  <a:pt x="4339" y="240"/>
                  <a:pt x="4380" y="198"/>
                  <a:pt x="4431" y="198"/>
                </a:cubicBezTo>
                <a:close/>
                <a:moveTo>
                  <a:pt x="2266" y="201"/>
                </a:moveTo>
                <a:cubicBezTo>
                  <a:pt x="2316" y="201"/>
                  <a:pt x="2358" y="242"/>
                  <a:pt x="2358" y="293"/>
                </a:cubicBezTo>
                <a:cubicBezTo>
                  <a:pt x="2358" y="344"/>
                  <a:pt x="2316" y="385"/>
                  <a:pt x="2266" y="385"/>
                </a:cubicBezTo>
                <a:cubicBezTo>
                  <a:pt x="2215" y="385"/>
                  <a:pt x="2174" y="344"/>
                  <a:pt x="2174" y="293"/>
                </a:cubicBezTo>
                <a:cubicBezTo>
                  <a:pt x="2174" y="242"/>
                  <a:pt x="2215" y="201"/>
                  <a:pt x="2266" y="201"/>
                </a:cubicBezTo>
                <a:close/>
                <a:moveTo>
                  <a:pt x="3715" y="431"/>
                </a:moveTo>
                <a:cubicBezTo>
                  <a:pt x="3766" y="431"/>
                  <a:pt x="3807" y="473"/>
                  <a:pt x="3807" y="523"/>
                </a:cubicBezTo>
                <a:cubicBezTo>
                  <a:pt x="3807" y="574"/>
                  <a:pt x="3766" y="615"/>
                  <a:pt x="3715" y="615"/>
                </a:cubicBezTo>
                <a:cubicBezTo>
                  <a:pt x="3664" y="615"/>
                  <a:pt x="3623" y="574"/>
                  <a:pt x="3623" y="523"/>
                </a:cubicBezTo>
                <a:cubicBezTo>
                  <a:pt x="3623" y="473"/>
                  <a:pt x="3664" y="431"/>
                  <a:pt x="3715" y="431"/>
                </a:cubicBezTo>
                <a:close/>
                <a:moveTo>
                  <a:pt x="3082" y="669"/>
                </a:moveTo>
                <a:cubicBezTo>
                  <a:pt x="3082" y="907"/>
                  <a:pt x="3082" y="907"/>
                  <a:pt x="3082" y="907"/>
                </a:cubicBezTo>
                <a:cubicBezTo>
                  <a:pt x="3082" y="958"/>
                  <a:pt x="3041" y="999"/>
                  <a:pt x="2990" y="999"/>
                </a:cubicBezTo>
                <a:cubicBezTo>
                  <a:pt x="2939" y="999"/>
                  <a:pt x="2898" y="958"/>
                  <a:pt x="2898" y="907"/>
                </a:cubicBezTo>
                <a:cubicBezTo>
                  <a:pt x="2898" y="907"/>
                  <a:pt x="2898" y="907"/>
                  <a:pt x="2898" y="907"/>
                </a:cubicBezTo>
                <a:cubicBezTo>
                  <a:pt x="2898" y="669"/>
                  <a:pt x="2898" y="669"/>
                  <a:pt x="2898" y="669"/>
                </a:cubicBezTo>
                <a:cubicBezTo>
                  <a:pt x="2898" y="669"/>
                  <a:pt x="2898" y="669"/>
                  <a:pt x="2898" y="669"/>
                </a:cubicBezTo>
                <a:cubicBezTo>
                  <a:pt x="2898" y="618"/>
                  <a:pt x="2939" y="577"/>
                  <a:pt x="2990" y="577"/>
                </a:cubicBezTo>
                <a:cubicBezTo>
                  <a:pt x="3041" y="577"/>
                  <a:pt x="3082" y="618"/>
                  <a:pt x="3082" y="669"/>
                </a:cubicBezTo>
                <a:close/>
                <a:moveTo>
                  <a:pt x="3807" y="772"/>
                </a:moveTo>
                <a:cubicBezTo>
                  <a:pt x="3807" y="1011"/>
                  <a:pt x="3807" y="1011"/>
                  <a:pt x="3807" y="1011"/>
                </a:cubicBezTo>
                <a:cubicBezTo>
                  <a:pt x="3807" y="1062"/>
                  <a:pt x="3766" y="1103"/>
                  <a:pt x="3715" y="1103"/>
                </a:cubicBezTo>
                <a:cubicBezTo>
                  <a:pt x="3664" y="1103"/>
                  <a:pt x="3623" y="1062"/>
                  <a:pt x="3623" y="1011"/>
                </a:cubicBezTo>
                <a:cubicBezTo>
                  <a:pt x="3623" y="1011"/>
                  <a:pt x="3623" y="1011"/>
                  <a:pt x="3623" y="1011"/>
                </a:cubicBezTo>
                <a:cubicBezTo>
                  <a:pt x="3623" y="772"/>
                  <a:pt x="3623" y="772"/>
                  <a:pt x="3623" y="772"/>
                </a:cubicBezTo>
                <a:cubicBezTo>
                  <a:pt x="3623" y="772"/>
                  <a:pt x="3623" y="772"/>
                  <a:pt x="3623" y="772"/>
                </a:cubicBezTo>
                <a:cubicBezTo>
                  <a:pt x="3623" y="721"/>
                  <a:pt x="3664" y="680"/>
                  <a:pt x="3715" y="680"/>
                </a:cubicBezTo>
                <a:cubicBezTo>
                  <a:pt x="3766" y="680"/>
                  <a:pt x="3807" y="721"/>
                  <a:pt x="3807" y="772"/>
                </a:cubicBezTo>
                <a:close/>
                <a:moveTo>
                  <a:pt x="1991" y="352"/>
                </a:moveTo>
                <a:cubicBezTo>
                  <a:pt x="1991" y="775"/>
                  <a:pt x="1991" y="775"/>
                  <a:pt x="1991" y="775"/>
                </a:cubicBezTo>
                <a:cubicBezTo>
                  <a:pt x="1991" y="775"/>
                  <a:pt x="1991" y="775"/>
                  <a:pt x="1991" y="775"/>
                </a:cubicBezTo>
                <a:cubicBezTo>
                  <a:pt x="1991" y="826"/>
                  <a:pt x="1950" y="868"/>
                  <a:pt x="1899" y="868"/>
                </a:cubicBezTo>
                <a:cubicBezTo>
                  <a:pt x="1848" y="868"/>
                  <a:pt x="1807" y="826"/>
                  <a:pt x="1807" y="775"/>
                </a:cubicBezTo>
                <a:cubicBezTo>
                  <a:pt x="1807" y="352"/>
                  <a:pt x="1807" y="352"/>
                  <a:pt x="1807" y="352"/>
                </a:cubicBezTo>
                <a:cubicBezTo>
                  <a:pt x="1807" y="301"/>
                  <a:pt x="1848" y="260"/>
                  <a:pt x="1899" y="260"/>
                </a:cubicBezTo>
                <a:cubicBezTo>
                  <a:pt x="1950" y="260"/>
                  <a:pt x="1991" y="301"/>
                  <a:pt x="1991" y="352"/>
                </a:cubicBezTo>
                <a:cubicBezTo>
                  <a:pt x="1991" y="352"/>
                  <a:pt x="1991" y="352"/>
                  <a:pt x="1991" y="352"/>
                </a:cubicBezTo>
                <a:close/>
                <a:moveTo>
                  <a:pt x="1160" y="198"/>
                </a:moveTo>
                <a:cubicBezTo>
                  <a:pt x="1211" y="198"/>
                  <a:pt x="1252" y="240"/>
                  <a:pt x="1252" y="290"/>
                </a:cubicBezTo>
                <a:cubicBezTo>
                  <a:pt x="1252" y="341"/>
                  <a:pt x="1211" y="382"/>
                  <a:pt x="1160" y="382"/>
                </a:cubicBezTo>
                <a:cubicBezTo>
                  <a:pt x="1109" y="382"/>
                  <a:pt x="1068" y="341"/>
                  <a:pt x="1068" y="290"/>
                </a:cubicBezTo>
                <a:cubicBezTo>
                  <a:pt x="1068" y="240"/>
                  <a:pt x="1109" y="198"/>
                  <a:pt x="1160" y="198"/>
                </a:cubicBezTo>
                <a:close/>
                <a:moveTo>
                  <a:pt x="444" y="431"/>
                </a:moveTo>
                <a:cubicBezTo>
                  <a:pt x="495" y="431"/>
                  <a:pt x="536" y="473"/>
                  <a:pt x="536" y="523"/>
                </a:cubicBezTo>
                <a:cubicBezTo>
                  <a:pt x="536" y="574"/>
                  <a:pt x="495" y="615"/>
                  <a:pt x="444" y="615"/>
                </a:cubicBezTo>
                <a:cubicBezTo>
                  <a:pt x="393" y="615"/>
                  <a:pt x="352" y="574"/>
                  <a:pt x="352" y="523"/>
                </a:cubicBezTo>
                <a:cubicBezTo>
                  <a:pt x="352" y="473"/>
                  <a:pt x="393" y="431"/>
                  <a:pt x="444" y="431"/>
                </a:cubicBezTo>
                <a:close/>
                <a:moveTo>
                  <a:pt x="1893" y="0"/>
                </a:moveTo>
                <a:cubicBezTo>
                  <a:pt x="1944" y="0"/>
                  <a:pt x="1985" y="41"/>
                  <a:pt x="1985" y="92"/>
                </a:cubicBezTo>
                <a:cubicBezTo>
                  <a:pt x="1985" y="143"/>
                  <a:pt x="1944" y="184"/>
                  <a:pt x="1893" y="184"/>
                </a:cubicBezTo>
                <a:cubicBezTo>
                  <a:pt x="1842" y="184"/>
                  <a:pt x="1801" y="143"/>
                  <a:pt x="1801" y="92"/>
                </a:cubicBezTo>
                <a:cubicBezTo>
                  <a:pt x="1801" y="41"/>
                  <a:pt x="1842" y="0"/>
                  <a:pt x="1893" y="0"/>
                </a:cubicBezTo>
                <a:close/>
                <a:moveTo>
                  <a:pt x="536" y="772"/>
                </a:moveTo>
                <a:cubicBezTo>
                  <a:pt x="536" y="1011"/>
                  <a:pt x="536" y="1011"/>
                  <a:pt x="536" y="1011"/>
                </a:cubicBezTo>
                <a:cubicBezTo>
                  <a:pt x="536" y="1062"/>
                  <a:pt x="495" y="1103"/>
                  <a:pt x="444" y="1103"/>
                </a:cubicBezTo>
                <a:cubicBezTo>
                  <a:pt x="393" y="1103"/>
                  <a:pt x="352" y="1062"/>
                  <a:pt x="352" y="1011"/>
                </a:cubicBezTo>
                <a:cubicBezTo>
                  <a:pt x="352" y="1011"/>
                  <a:pt x="352" y="1011"/>
                  <a:pt x="352" y="1011"/>
                </a:cubicBezTo>
                <a:cubicBezTo>
                  <a:pt x="352" y="772"/>
                  <a:pt x="352" y="772"/>
                  <a:pt x="352" y="772"/>
                </a:cubicBezTo>
                <a:cubicBezTo>
                  <a:pt x="352" y="772"/>
                  <a:pt x="352" y="772"/>
                  <a:pt x="352" y="772"/>
                </a:cubicBezTo>
                <a:cubicBezTo>
                  <a:pt x="352" y="721"/>
                  <a:pt x="393" y="680"/>
                  <a:pt x="444" y="680"/>
                </a:cubicBezTo>
                <a:cubicBezTo>
                  <a:pt x="495" y="680"/>
                  <a:pt x="536" y="721"/>
                  <a:pt x="536" y="772"/>
                </a:cubicBezTo>
                <a:close/>
                <a:moveTo>
                  <a:pt x="359" y="1649"/>
                </a:moveTo>
                <a:cubicBezTo>
                  <a:pt x="359" y="2072"/>
                  <a:pt x="359" y="2072"/>
                  <a:pt x="359" y="2072"/>
                </a:cubicBezTo>
                <a:cubicBezTo>
                  <a:pt x="359" y="2072"/>
                  <a:pt x="359" y="2072"/>
                  <a:pt x="359" y="2072"/>
                </a:cubicBezTo>
                <a:cubicBezTo>
                  <a:pt x="359" y="2123"/>
                  <a:pt x="318" y="2165"/>
                  <a:pt x="267" y="2165"/>
                </a:cubicBezTo>
                <a:cubicBezTo>
                  <a:pt x="216" y="2165"/>
                  <a:pt x="175" y="2123"/>
                  <a:pt x="175" y="2072"/>
                </a:cubicBezTo>
                <a:cubicBezTo>
                  <a:pt x="175" y="1649"/>
                  <a:pt x="175" y="1649"/>
                  <a:pt x="175" y="1649"/>
                </a:cubicBezTo>
                <a:cubicBezTo>
                  <a:pt x="175" y="1598"/>
                  <a:pt x="216" y="1557"/>
                  <a:pt x="267" y="1557"/>
                </a:cubicBezTo>
                <a:cubicBezTo>
                  <a:pt x="318" y="1557"/>
                  <a:pt x="359" y="1598"/>
                  <a:pt x="359" y="1649"/>
                </a:cubicBezTo>
                <a:cubicBezTo>
                  <a:pt x="359" y="1649"/>
                  <a:pt x="359" y="1649"/>
                  <a:pt x="359" y="1649"/>
                </a:cubicBezTo>
                <a:close/>
                <a:moveTo>
                  <a:pt x="273" y="2275"/>
                </a:moveTo>
                <a:cubicBezTo>
                  <a:pt x="323" y="2275"/>
                  <a:pt x="365" y="2316"/>
                  <a:pt x="365" y="2367"/>
                </a:cubicBezTo>
                <a:cubicBezTo>
                  <a:pt x="365" y="2418"/>
                  <a:pt x="323" y="2459"/>
                  <a:pt x="273" y="2459"/>
                </a:cubicBezTo>
                <a:cubicBezTo>
                  <a:pt x="222" y="2459"/>
                  <a:pt x="181" y="2418"/>
                  <a:pt x="181" y="2367"/>
                </a:cubicBezTo>
                <a:cubicBezTo>
                  <a:pt x="181" y="2316"/>
                  <a:pt x="222" y="2275"/>
                  <a:pt x="273" y="2275"/>
                </a:cubicBezTo>
                <a:close/>
                <a:moveTo>
                  <a:pt x="1006" y="1306"/>
                </a:moveTo>
                <a:cubicBezTo>
                  <a:pt x="1057" y="1306"/>
                  <a:pt x="1098" y="1347"/>
                  <a:pt x="1098" y="1398"/>
                </a:cubicBezTo>
                <a:cubicBezTo>
                  <a:pt x="1098" y="1448"/>
                  <a:pt x="1057" y="1490"/>
                  <a:pt x="1006" y="1490"/>
                </a:cubicBezTo>
                <a:cubicBezTo>
                  <a:pt x="955" y="1490"/>
                  <a:pt x="914" y="1448"/>
                  <a:pt x="914" y="1398"/>
                </a:cubicBezTo>
                <a:cubicBezTo>
                  <a:pt x="914" y="1347"/>
                  <a:pt x="955" y="1306"/>
                  <a:pt x="1006" y="1306"/>
                </a:cubicBezTo>
                <a:close/>
                <a:moveTo>
                  <a:pt x="1098" y="1664"/>
                </a:moveTo>
                <a:cubicBezTo>
                  <a:pt x="1098" y="1902"/>
                  <a:pt x="1098" y="1902"/>
                  <a:pt x="1098" y="1902"/>
                </a:cubicBezTo>
                <a:cubicBezTo>
                  <a:pt x="1098" y="1953"/>
                  <a:pt x="1057" y="1994"/>
                  <a:pt x="1006" y="1994"/>
                </a:cubicBezTo>
                <a:cubicBezTo>
                  <a:pt x="955" y="1994"/>
                  <a:pt x="914" y="1953"/>
                  <a:pt x="914" y="1902"/>
                </a:cubicBezTo>
                <a:cubicBezTo>
                  <a:pt x="914" y="1902"/>
                  <a:pt x="914" y="1902"/>
                  <a:pt x="914" y="1902"/>
                </a:cubicBezTo>
                <a:cubicBezTo>
                  <a:pt x="914" y="1664"/>
                  <a:pt x="914" y="1664"/>
                  <a:pt x="914" y="1664"/>
                </a:cubicBezTo>
                <a:cubicBezTo>
                  <a:pt x="914" y="1664"/>
                  <a:pt x="914" y="1664"/>
                  <a:pt x="914" y="1664"/>
                </a:cubicBezTo>
                <a:cubicBezTo>
                  <a:pt x="914" y="1613"/>
                  <a:pt x="955" y="1572"/>
                  <a:pt x="1006" y="1572"/>
                </a:cubicBezTo>
                <a:cubicBezTo>
                  <a:pt x="1057" y="1572"/>
                  <a:pt x="1098" y="1613"/>
                  <a:pt x="1098" y="1664"/>
                </a:cubicBezTo>
                <a:close/>
                <a:moveTo>
                  <a:pt x="1351" y="966"/>
                </a:moveTo>
                <a:cubicBezTo>
                  <a:pt x="1402" y="966"/>
                  <a:pt x="1443" y="1007"/>
                  <a:pt x="1443" y="1058"/>
                </a:cubicBezTo>
                <a:cubicBezTo>
                  <a:pt x="1443" y="1109"/>
                  <a:pt x="1402" y="1150"/>
                  <a:pt x="1351" y="1150"/>
                </a:cubicBezTo>
                <a:cubicBezTo>
                  <a:pt x="1300" y="1150"/>
                  <a:pt x="1259" y="1109"/>
                  <a:pt x="1259" y="1058"/>
                </a:cubicBezTo>
                <a:cubicBezTo>
                  <a:pt x="1259" y="1007"/>
                  <a:pt x="1300" y="966"/>
                  <a:pt x="1351" y="966"/>
                </a:cubicBezTo>
                <a:close/>
                <a:moveTo>
                  <a:pt x="1811" y="1474"/>
                </a:moveTo>
                <a:cubicBezTo>
                  <a:pt x="1811" y="1712"/>
                  <a:pt x="1811" y="1712"/>
                  <a:pt x="1811" y="1712"/>
                </a:cubicBezTo>
                <a:cubicBezTo>
                  <a:pt x="1811" y="1763"/>
                  <a:pt x="1770" y="1805"/>
                  <a:pt x="1719" y="1805"/>
                </a:cubicBezTo>
                <a:cubicBezTo>
                  <a:pt x="1668" y="1805"/>
                  <a:pt x="1627" y="1763"/>
                  <a:pt x="1627" y="1712"/>
                </a:cubicBezTo>
                <a:cubicBezTo>
                  <a:pt x="1627" y="1712"/>
                  <a:pt x="1627" y="1712"/>
                  <a:pt x="1627" y="1712"/>
                </a:cubicBezTo>
                <a:cubicBezTo>
                  <a:pt x="1627" y="1474"/>
                  <a:pt x="1627" y="1474"/>
                  <a:pt x="1627" y="1474"/>
                </a:cubicBezTo>
                <a:cubicBezTo>
                  <a:pt x="1627" y="1474"/>
                  <a:pt x="1627" y="1474"/>
                  <a:pt x="1627" y="1474"/>
                </a:cubicBezTo>
                <a:cubicBezTo>
                  <a:pt x="1627" y="1423"/>
                  <a:pt x="1668" y="1382"/>
                  <a:pt x="1719" y="1382"/>
                </a:cubicBezTo>
                <a:cubicBezTo>
                  <a:pt x="1770" y="1382"/>
                  <a:pt x="1811" y="1423"/>
                  <a:pt x="1811" y="1474"/>
                </a:cubicBezTo>
                <a:close/>
                <a:moveTo>
                  <a:pt x="1719" y="1881"/>
                </a:moveTo>
                <a:cubicBezTo>
                  <a:pt x="1770" y="1881"/>
                  <a:pt x="1811" y="1922"/>
                  <a:pt x="1811" y="1973"/>
                </a:cubicBezTo>
                <a:cubicBezTo>
                  <a:pt x="1811" y="2024"/>
                  <a:pt x="1770" y="2065"/>
                  <a:pt x="1719" y="2065"/>
                </a:cubicBezTo>
                <a:cubicBezTo>
                  <a:pt x="1668" y="2065"/>
                  <a:pt x="1627" y="2024"/>
                  <a:pt x="1627" y="1973"/>
                </a:cubicBezTo>
                <a:cubicBezTo>
                  <a:pt x="1627" y="1922"/>
                  <a:pt x="1668" y="1881"/>
                  <a:pt x="1719" y="1881"/>
                </a:cubicBezTo>
                <a:close/>
                <a:moveTo>
                  <a:pt x="2441" y="1487"/>
                </a:moveTo>
                <a:cubicBezTo>
                  <a:pt x="2492" y="1487"/>
                  <a:pt x="2533" y="1528"/>
                  <a:pt x="2533" y="1579"/>
                </a:cubicBezTo>
                <a:cubicBezTo>
                  <a:pt x="2533" y="1630"/>
                  <a:pt x="2492" y="1671"/>
                  <a:pt x="2441" y="1671"/>
                </a:cubicBezTo>
                <a:cubicBezTo>
                  <a:pt x="2390" y="1671"/>
                  <a:pt x="2349" y="1630"/>
                  <a:pt x="2349" y="1579"/>
                </a:cubicBezTo>
                <a:cubicBezTo>
                  <a:pt x="2349" y="1528"/>
                  <a:pt x="2390" y="1487"/>
                  <a:pt x="2441" y="1487"/>
                </a:cubicBezTo>
                <a:close/>
                <a:moveTo>
                  <a:pt x="2887" y="1520"/>
                </a:moveTo>
                <a:cubicBezTo>
                  <a:pt x="2887" y="1759"/>
                  <a:pt x="2887" y="1759"/>
                  <a:pt x="2887" y="1759"/>
                </a:cubicBezTo>
                <a:cubicBezTo>
                  <a:pt x="2887" y="1809"/>
                  <a:pt x="2846" y="1851"/>
                  <a:pt x="2795" y="1851"/>
                </a:cubicBezTo>
                <a:cubicBezTo>
                  <a:pt x="2744" y="1851"/>
                  <a:pt x="2703" y="1809"/>
                  <a:pt x="2703" y="1758"/>
                </a:cubicBezTo>
                <a:cubicBezTo>
                  <a:pt x="2703" y="1758"/>
                  <a:pt x="2703" y="1758"/>
                  <a:pt x="2703" y="1758"/>
                </a:cubicBezTo>
                <a:cubicBezTo>
                  <a:pt x="2703" y="1520"/>
                  <a:pt x="2703" y="1520"/>
                  <a:pt x="2703" y="1520"/>
                </a:cubicBezTo>
                <a:cubicBezTo>
                  <a:pt x="2703" y="1520"/>
                  <a:pt x="2703" y="1520"/>
                  <a:pt x="2703" y="1520"/>
                </a:cubicBezTo>
                <a:cubicBezTo>
                  <a:pt x="2703" y="1469"/>
                  <a:pt x="2744" y="1428"/>
                  <a:pt x="2795" y="1428"/>
                </a:cubicBezTo>
                <a:cubicBezTo>
                  <a:pt x="2846" y="1428"/>
                  <a:pt x="2887" y="1469"/>
                  <a:pt x="2887" y="1520"/>
                </a:cubicBezTo>
                <a:close/>
                <a:moveTo>
                  <a:pt x="3534" y="2275"/>
                </a:moveTo>
                <a:cubicBezTo>
                  <a:pt x="3585" y="2275"/>
                  <a:pt x="3626" y="2316"/>
                  <a:pt x="3626" y="2367"/>
                </a:cubicBezTo>
                <a:cubicBezTo>
                  <a:pt x="3626" y="2418"/>
                  <a:pt x="3585" y="2459"/>
                  <a:pt x="3534" y="2459"/>
                </a:cubicBezTo>
                <a:cubicBezTo>
                  <a:pt x="3483" y="2459"/>
                  <a:pt x="3442" y="2418"/>
                  <a:pt x="3442" y="2367"/>
                </a:cubicBezTo>
                <a:cubicBezTo>
                  <a:pt x="3442" y="2316"/>
                  <a:pt x="3483" y="2275"/>
                  <a:pt x="3534" y="2275"/>
                </a:cubicBezTo>
                <a:close/>
                <a:moveTo>
                  <a:pt x="3620" y="1649"/>
                </a:moveTo>
                <a:cubicBezTo>
                  <a:pt x="3620" y="2072"/>
                  <a:pt x="3620" y="2072"/>
                  <a:pt x="3620" y="2072"/>
                </a:cubicBezTo>
                <a:cubicBezTo>
                  <a:pt x="3620" y="2072"/>
                  <a:pt x="3620" y="2072"/>
                  <a:pt x="3620" y="2072"/>
                </a:cubicBezTo>
                <a:cubicBezTo>
                  <a:pt x="3620" y="2123"/>
                  <a:pt x="3579" y="2165"/>
                  <a:pt x="3528" y="2165"/>
                </a:cubicBezTo>
                <a:cubicBezTo>
                  <a:pt x="3477" y="2165"/>
                  <a:pt x="3436" y="2123"/>
                  <a:pt x="3436" y="2072"/>
                </a:cubicBezTo>
                <a:cubicBezTo>
                  <a:pt x="3436" y="1649"/>
                  <a:pt x="3436" y="1649"/>
                  <a:pt x="3436" y="1649"/>
                </a:cubicBezTo>
                <a:cubicBezTo>
                  <a:pt x="3436" y="1598"/>
                  <a:pt x="3477" y="1557"/>
                  <a:pt x="3528" y="1557"/>
                </a:cubicBezTo>
                <a:cubicBezTo>
                  <a:pt x="3579" y="1557"/>
                  <a:pt x="3620" y="1598"/>
                  <a:pt x="3620" y="1649"/>
                </a:cubicBezTo>
                <a:cubicBezTo>
                  <a:pt x="3620" y="1649"/>
                  <a:pt x="3620" y="1649"/>
                  <a:pt x="3620" y="1649"/>
                </a:cubicBezTo>
                <a:close/>
                <a:moveTo>
                  <a:pt x="4359" y="1664"/>
                </a:moveTo>
                <a:cubicBezTo>
                  <a:pt x="4359" y="1902"/>
                  <a:pt x="4359" y="1902"/>
                  <a:pt x="4359" y="1902"/>
                </a:cubicBezTo>
                <a:cubicBezTo>
                  <a:pt x="4359" y="1953"/>
                  <a:pt x="4318" y="1994"/>
                  <a:pt x="4267" y="1994"/>
                </a:cubicBezTo>
                <a:cubicBezTo>
                  <a:pt x="4216" y="1994"/>
                  <a:pt x="4175" y="1953"/>
                  <a:pt x="4175" y="1902"/>
                </a:cubicBezTo>
                <a:cubicBezTo>
                  <a:pt x="4175" y="1902"/>
                  <a:pt x="4175" y="1902"/>
                  <a:pt x="4175" y="1902"/>
                </a:cubicBezTo>
                <a:cubicBezTo>
                  <a:pt x="4175" y="1664"/>
                  <a:pt x="4175" y="1664"/>
                  <a:pt x="4175" y="1664"/>
                </a:cubicBezTo>
                <a:cubicBezTo>
                  <a:pt x="4175" y="1664"/>
                  <a:pt x="4175" y="1664"/>
                  <a:pt x="4175" y="1664"/>
                </a:cubicBezTo>
                <a:cubicBezTo>
                  <a:pt x="4175" y="1613"/>
                  <a:pt x="4216" y="1572"/>
                  <a:pt x="4267" y="1572"/>
                </a:cubicBezTo>
                <a:cubicBezTo>
                  <a:pt x="4318" y="1572"/>
                  <a:pt x="4359" y="1613"/>
                  <a:pt x="4359" y="1664"/>
                </a:cubicBezTo>
                <a:close/>
                <a:moveTo>
                  <a:pt x="4267" y="1306"/>
                </a:moveTo>
                <a:cubicBezTo>
                  <a:pt x="4318" y="1306"/>
                  <a:pt x="4359" y="1347"/>
                  <a:pt x="4359" y="1398"/>
                </a:cubicBezTo>
                <a:cubicBezTo>
                  <a:pt x="4359" y="1448"/>
                  <a:pt x="4318" y="1490"/>
                  <a:pt x="4267" y="1490"/>
                </a:cubicBezTo>
                <a:cubicBezTo>
                  <a:pt x="4216" y="1490"/>
                  <a:pt x="4175" y="1448"/>
                  <a:pt x="4175" y="1398"/>
                </a:cubicBezTo>
                <a:cubicBezTo>
                  <a:pt x="4175" y="1347"/>
                  <a:pt x="4216" y="1306"/>
                  <a:pt x="4267" y="1306"/>
                </a:cubicBezTo>
                <a:close/>
                <a:moveTo>
                  <a:pt x="4612" y="966"/>
                </a:moveTo>
                <a:cubicBezTo>
                  <a:pt x="4663" y="966"/>
                  <a:pt x="4704" y="1007"/>
                  <a:pt x="4704" y="1058"/>
                </a:cubicBezTo>
                <a:cubicBezTo>
                  <a:pt x="4704" y="1109"/>
                  <a:pt x="4663" y="1150"/>
                  <a:pt x="4612" y="1150"/>
                </a:cubicBezTo>
                <a:cubicBezTo>
                  <a:pt x="4561" y="1150"/>
                  <a:pt x="4520" y="1109"/>
                  <a:pt x="4520" y="1058"/>
                </a:cubicBezTo>
                <a:cubicBezTo>
                  <a:pt x="4520" y="1007"/>
                  <a:pt x="4561" y="966"/>
                  <a:pt x="4612" y="966"/>
                </a:cubicBezTo>
                <a:close/>
              </a:path>
            </a:pathLst>
          </a:custGeom>
          <a:blipFill>
            <a:blip r:embed="rId2">
              <a:duotone>
                <a:prstClr val="black"/>
                <a:srgbClr val="3D8F89">
                  <a:tint val="45000"/>
                  <a:satMod val="400000"/>
                </a:srgbClr>
              </a:duotone>
            </a:blip>
            <a:stretch>
              <a:fillRect t="-26000" b="-7000"/>
            </a:stretch>
          </a:blipFill>
          <a:ln>
            <a:noFill/>
          </a:ln>
          <a:effectLst>
            <a:outerShdw blurRad="63500" dist="38100" algn="l" rotWithShape="0">
              <a:prstClr val="black">
                <a:alpha val="39000"/>
              </a:prstClr>
            </a:outerShdw>
          </a:effectLst>
        </p:spPr>
        <p:txBody>
          <a:bodyPr vert="horz" wrap="square" lIns="91440" tIns="45720" rIns="91440" bIns="45720" numCol="1" anchor="t" anchorCtr="0" compatLnSpc="1">
            <a:prstTxWarp prst="textNoShape">
              <a:avLst/>
            </a:prstTxWarp>
          </a:bodyPr>
          <a:lstStyle/>
          <a:p>
            <a:endParaRPr lang="pt-BR"/>
          </a:p>
        </p:txBody>
      </p:sp>
      <p:pic>
        <p:nvPicPr>
          <p:cNvPr id="3" name="Imagem 2"/>
          <p:cNvPicPr>
            <a:picLocks noChangeAspect="1"/>
          </p:cNvPicPr>
          <p:nvPr userDrawn="1"/>
        </p:nvPicPr>
        <p:blipFill>
          <a:blip r:embed="rId3"/>
          <a:stretch>
            <a:fillRect/>
          </a:stretch>
        </p:blipFill>
        <p:spPr>
          <a:xfrm>
            <a:off x="3062611" y="535932"/>
            <a:ext cx="2691207" cy="2669933"/>
          </a:xfrm>
          <a:prstGeom prst="rect">
            <a:avLst/>
          </a:prstGeom>
        </p:spPr>
      </p:pic>
      <p:sp>
        <p:nvSpPr>
          <p:cNvPr id="11" name="Texto explicativo retangular 10"/>
          <p:cNvSpPr/>
          <p:nvPr userDrawn="1"/>
        </p:nvSpPr>
        <p:spPr>
          <a:xfrm>
            <a:off x="312106" y="737808"/>
            <a:ext cx="2438400" cy="558800"/>
          </a:xfrm>
          <a:prstGeom prst="wedgeRectCallout">
            <a:avLst>
              <a:gd name="adj1" fmla="val 51736"/>
              <a:gd name="adj2" fmla="val 138258"/>
            </a:avLst>
          </a:prstGeom>
          <a:solidFill>
            <a:srgbClr val="008F89"/>
          </a:solidFill>
          <a:ln w="28575">
            <a:solidFill>
              <a:schemeClr val="bg1"/>
            </a:solidFill>
          </a:ln>
          <a:effectLst>
            <a:outerShdw blurRad="50800" dist="38100" dir="5400000" algn="t"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a:t> Preguntas Complementarias</a:t>
            </a:r>
          </a:p>
        </p:txBody>
      </p:sp>
      <p:sp>
        <p:nvSpPr>
          <p:cNvPr id="9" name="CaixaDeTexto 8"/>
          <p:cNvSpPr txBox="1"/>
          <p:nvPr userDrawn="1"/>
        </p:nvSpPr>
        <p:spPr>
          <a:xfrm>
            <a:off x="3197521" y="3288120"/>
            <a:ext cx="2748959" cy="400110"/>
          </a:xfrm>
          <a:prstGeom prst="rect">
            <a:avLst/>
          </a:prstGeom>
          <a:noFill/>
        </p:spPr>
        <p:txBody>
          <a:bodyPr wrap="none" rtlCol="0">
            <a:spAutoFit/>
          </a:bodyPr>
          <a:lstStyle/>
          <a:p>
            <a:pPr algn="ctr"/>
            <a:r>
              <a:rPr lang="pt-BR" sz="2000" b="1">
                <a:solidFill>
                  <a:srgbClr val="008F89"/>
                </a:solidFill>
                <a:latin typeface="+mj-lt"/>
              </a:rPr>
              <a:t>AP – Alumbrado Público</a:t>
            </a:r>
          </a:p>
        </p:txBody>
      </p:sp>
    </p:spTree>
    <p:extLst>
      <p:ext uri="{BB962C8B-B14F-4D97-AF65-F5344CB8AC3E}">
        <p14:creationId xmlns:p14="http://schemas.microsoft.com/office/powerpoint/2010/main" val="5212066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ransição áreas - IP">
    <p:spTree>
      <p:nvGrpSpPr>
        <p:cNvPr id="1" name=""/>
        <p:cNvGrpSpPr/>
        <p:nvPr/>
      </p:nvGrpSpPr>
      <p:grpSpPr>
        <a:xfrm>
          <a:off x="0" y="0"/>
          <a:ext cx="0" cy="0"/>
          <a:chOff x="0" y="0"/>
          <a:chExt cx="0" cy="0"/>
        </a:xfrm>
      </p:grpSpPr>
      <p:sp>
        <p:nvSpPr>
          <p:cNvPr id="25" name="Retângulo 24"/>
          <p:cNvSpPr/>
          <p:nvPr userDrawn="1"/>
        </p:nvSpPr>
        <p:spPr>
          <a:xfrm>
            <a:off x="0" y="1"/>
            <a:ext cx="9143999" cy="6857999"/>
          </a:xfrm>
          <a:prstGeom prst="rect">
            <a:avLst/>
          </a:prstGeom>
          <a:blipFill dpi="0" rotWithShape="1">
            <a:blip r:embed="rId2">
              <a:duotone>
                <a:prstClr val="black"/>
                <a:schemeClr val="accent6">
                  <a:tint val="45000"/>
                  <a:satMod val="400000"/>
                </a:schemeClr>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1"/>
          <p:cNvSpPr/>
          <p:nvPr userDrawn="1"/>
        </p:nvSpPr>
        <p:spPr>
          <a:xfrm>
            <a:off x="0" y="-322"/>
            <a:ext cx="9146422" cy="6858324"/>
          </a:xfrm>
          <a:prstGeom prst="rect">
            <a:avLst/>
          </a:prstGeom>
          <a:solidFill>
            <a:srgbClr val="3D8F89">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userDrawn="1"/>
        </p:nvSpPr>
        <p:spPr>
          <a:xfrm>
            <a:off x="0" y="6768569"/>
            <a:ext cx="9144000" cy="89749"/>
          </a:xfrm>
          <a:prstGeom prst="rect">
            <a:avLst/>
          </a:prstGeom>
          <a:solidFill>
            <a:srgbClr val="3D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16"/>
          <p:cNvSpPr/>
          <p:nvPr userDrawn="1"/>
        </p:nvSpPr>
        <p:spPr>
          <a:xfrm flipV="1">
            <a:off x="0" y="6714223"/>
            <a:ext cx="9144000" cy="54345"/>
          </a:xfrm>
          <a:prstGeom prst="rect">
            <a:avLst/>
          </a:prstGeom>
          <a:solidFill>
            <a:srgbClr val="106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Título 3"/>
          <p:cNvSpPr>
            <a:spLocks noGrp="1"/>
          </p:cNvSpPr>
          <p:nvPr>
            <p:ph type="title"/>
          </p:nvPr>
        </p:nvSpPr>
        <p:spPr>
          <a:xfrm>
            <a:off x="628650" y="2386169"/>
            <a:ext cx="7886700" cy="1325563"/>
          </a:xfrm>
          <a:prstGeom prst="snip2DiagRect">
            <a:avLst/>
          </a:prstGeom>
          <a:ln>
            <a:solidFill>
              <a:schemeClr val="bg1"/>
            </a:solidFill>
          </a:ln>
        </p:spPr>
        <p:txBody>
          <a:bodyPr anchor="ctr"/>
          <a:lstStyle>
            <a:lvl1pPr algn="ctr">
              <a:defRPr>
                <a:solidFill>
                  <a:schemeClr val="bg1"/>
                </a:solidFill>
                <a:latin typeface="+mn-lt"/>
              </a:defRPr>
            </a:lvl1pPr>
          </a:lstStyle>
          <a:p>
            <a:r>
              <a:rPr lang="pt-BR" dirty="0"/>
              <a:t>Clique para editar o título mestre</a:t>
            </a:r>
          </a:p>
        </p:txBody>
      </p:sp>
      <p:pic>
        <p:nvPicPr>
          <p:cNvPr id="15" name="Imagem 14">
            <a:extLst>
              <a:ext uri="{FF2B5EF4-FFF2-40B4-BE49-F238E27FC236}">
                <a16:creationId xmlns:a16="http://schemas.microsoft.com/office/drawing/2014/main" id="{61AE92D8-B458-44CD-A7B3-3B9ED63DCEB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6846" y="6313071"/>
            <a:ext cx="872945" cy="163197"/>
          </a:xfrm>
          <a:prstGeom prst="rect">
            <a:avLst/>
          </a:prstGeom>
        </p:spPr>
      </p:pic>
      <p:pic>
        <p:nvPicPr>
          <p:cNvPr id="18" name="Imagem 17">
            <a:extLst>
              <a:ext uri="{FF2B5EF4-FFF2-40B4-BE49-F238E27FC236}">
                <a16:creationId xmlns:a16="http://schemas.microsoft.com/office/drawing/2014/main" id="{1470DCCA-5E4D-4228-AD38-B87FF46371A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38431" y="6221666"/>
            <a:ext cx="366303" cy="364222"/>
          </a:xfrm>
          <a:prstGeom prst="rect">
            <a:avLst/>
          </a:prstGeom>
        </p:spPr>
      </p:pic>
    </p:spTree>
    <p:extLst>
      <p:ext uri="{BB962C8B-B14F-4D97-AF65-F5344CB8AC3E}">
        <p14:creationId xmlns:p14="http://schemas.microsoft.com/office/powerpoint/2010/main" val="17955989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P_título + imagem">
    <p:bg>
      <p:bgPr>
        <a:solidFill>
          <a:schemeClr val="bg1"/>
        </a:solidFill>
        <a:effectLst/>
      </p:bgPr>
    </p:bg>
    <p:spTree>
      <p:nvGrpSpPr>
        <p:cNvPr id="1" name=""/>
        <p:cNvGrpSpPr/>
        <p:nvPr/>
      </p:nvGrpSpPr>
      <p:grpSpPr>
        <a:xfrm>
          <a:off x="0" y="0"/>
          <a:ext cx="0" cy="0"/>
          <a:chOff x="0" y="0"/>
          <a:chExt cx="0" cy="0"/>
        </a:xfrm>
      </p:grpSpPr>
      <p:sp>
        <p:nvSpPr>
          <p:cNvPr id="20" name="Retângulo 19"/>
          <p:cNvSpPr/>
          <p:nvPr userDrawn="1"/>
        </p:nvSpPr>
        <p:spPr>
          <a:xfrm>
            <a:off x="0" y="6768569"/>
            <a:ext cx="9144000" cy="89749"/>
          </a:xfrm>
          <a:prstGeom prst="rect">
            <a:avLst/>
          </a:prstGeom>
          <a:solidFill>
            <a:srgbClr val="3D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20"/>
          <p:cNvSpPr/>
          <p:nvPr userDrawn="1"/>
        </p:nvSpPr>
        <p:spPr>
          <a:xfrm flipV="1">
            <a:off x="0" y="6714223"/>
            <a:ext cx="9144000" cy="54345"/>
          </a:xfrm>
          <a:prstGeom prst="rect">
            <a:avLst/>
          </a:prstGeom>
          <a:solidFill>
            <a:srgbClr val="106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grpSp>
        <p:nvGrpSpPr>
          <p:cNvPr id="13" name="Grupo 12"/>
          <p:cNvGrpSpPr/>
          <p:nvPr userDrawn="1"/>
        </p:nvGrpSpPr>
        <p:grpSpPr>
          <a:xfrm>
            <a:off x="56357" y="192270"/>
            <a:ext cx="515937" cy="302318"/>
            <a:chOff x="2786063" y="2514600"/>
            <a:chExt cx="2871788" cy="1682750"/>
          </a:xfrm>
          <a:solidFill>
            <a:srgbClr val="3D8F89"/>
          </a:solidFill>
        </p:grpSpPr>
        <p:sp>
          <p:nvSpPr>
            <p:cNvPr id="14"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5"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6"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7"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8"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9"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Tree>
    <p:extLst>
      <p:ext uri="{BB962C8B-B14F-4D97-AF65-F5344CB8AC3E}">
        <p14:creationId xmlns:p14="http://schemas.microsoft.com/office/powerpoint/2010/main" val="39312550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P_título + subtítulo + imagem">
    <p:bg>
      <p:bgPr>
        <a:solidFill>
          <a:schemeClr val="bg1"/>
        </a:solidFill>
        <a:effectLst/>
      </p:bgPr>
    </p:bg>
    <p:spTree>
      <p:nvGrpSpPr>
        <p:cNvPr id="1" name=""/>
        <p:cNvGrpSpPr/>
        <p:nvPr/>
      </p:nvGrpSpPr>
      <p:grpSpPr>
        <a:xfrm>
          <a:off x="0" y="0"/>
          <a:ext cx="0" cy="0"/>
          <a:chOff x="0" y="0"/>
          <a:chExt cx="0" cy="0"/>
        </a:xfrm>
      </p:grpSpPr>
      <p:sp>
        <p:nvSpPr>
          <p:cNvPr id="14" name="Retângulo 13"/>
          <p:cNvSpPr/>
          <p:nvPr userDrawn="1"/>
        </p:nvSpPr>
        <p:spPr>
          <a:xfrm>
            <a:off x="0" y="6768569"/>
            <a:ext cx="9144000" cy="89749"/>
          </a:xfrm>
          <a:prstGeom prst="rect">
            <a:avLst/>
          </a:prstGeom>
          <a:solidFill>
            <a:srgbClr val="3D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userDrawn="1"/>
        </p:nvSpPr>
        <p:spPr>
          <a:xfrm flipV="1">
            <a:off x="0" y="6714223"/>
            <a:ext cx="9144000" cy="54345"/>
          </a:xfrm>
          <a:prstGeom prst="rect">
            <a:avLst/>
          </a:prstGeom>
          <a:solidFill>
            <a:srgbClr val="106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6" name="Grupo 15"/>
          <p:cNvGrpSpPr/>
          <p:nvPr userDrawn="1"/>
        </p:nvGrpSpPr>
        <p:grpSpPr>
          <a:xfrm>
            <a:off x="56357" y="192270"/>
            <a:ext cx="515937" cy="302318"/>
            <a:chOff x="2786063" y="2514600"/>
            <a:chExt cx="2871788" cy="1682750"/>
          </a:xfrm>
          <a:solidFill>
            <a:srgbClr val="3D8F89"/>
          </a:solidFill>
        </p:grpSpPr>
        <p:sp>
          <p:nvSpPr>
            <p:cNvPr id="17"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8"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9"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4"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hasCustomPrompt="1"/>
          </p:nvPr>
        </p:nvSpPr>
        <p:spPr>
          <a:xfrm>
            <a:off x="628650" y="555449"/>
            <a:ext cx="8362950" cy="254000"/>
          </a:xfrm>
          <a:prstGeom prst="rect">
            <a:avLst/>
          </a:prstGeom>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Tree>
    <p:extLst>
      <p:ext uri="{BB962C8B-B14F-4D97-AF65-F5344CB8AC3E}">
        <p14:creationId xmlns:p14="http://schemas.microsoft.com/office/powerpoint/2010/main" val="6007005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P_título + imagem + rodapé">
    <p:bg>
      <p:bgPr>
        <a:solidFill>
          <a:schemeClr val="bg1"/>
        </a:solidFill>
        <a:effectLst/>
      </p:bgPr>
    </p:bg>
    <p:spTree>
      <p:nvGrpSpPr>
        <p:cNvPr id="1" name=""/>
        <p:cNvGrpSpPr/>
        <p:nvPr/>
      </p:nvGrpSpPr>
      <p:grpSpPr>
        <a:xfrm>
          <a:off x="0" y="0"/>
          <a:ext cx="0" cy="0"/>
          <a:chOff x="0" y="0"/>
          <a:chExt cx="0" cy="0"/>
        </a:xfrm>
      </p:grpSpPr>
      <p:sp>
        <p:nvSpPr>
          <p:cNvPr id="14" name="Retângulo 13"/>
          <p:cNvSpPr/>
          <p:nvPr userDrawn="1"/>
        </p:nvSpPr>
        <p:spPr>
          <a:xfrm>
            <a:off x="0" y="6768569"/>
            <a:ext cx="9144000" cy="89749"/>
          </a:xfrm>
          <a:prstGeom prst="rect">
            <a:avLst/>
          </a:prstGeom>
          <a:solidFill>
            <a:srgbClr val="3D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userDrawn="1"/>
        </p:nvSpPr>
        <p:spPr>
          <a:xfrm flipV="1">
            <a:off x="0" y="6714223"/>
            <a:ext cx="9144000" cy="54345"/>
          </a:xfrm>
          <a:prstGeom prst="rect">
            <a:avLst/>
          </a:prstGeom>
          <a:solidFill>
            <a:srgbClr val="106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6" name="Grupo 15"/>
          <p:cNvGrpSpPr/>
          <p:nvPr userDrawn="1"/>
        </p:nvGrpSpPr>
        <p:grpSpPr>
          <a:xfrm>
            <a:off x="56357" y="192270"/>
            <a:ext cx="515937" cy="302318"/>
            <a:chOff x="2786063" y="2514600"/>
            <a:chExt cx="2871788" cy="1682750"/>
          </a:xfrm>
          <a:solidFill>
            <a:srgbClr val="3D8F89"/>
          </a:solidFill>
        </p:grpSpPr>
        <p:sp>
          <p:nvSpPr>
            <p:cNvPr id="17"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8"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9"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0"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1"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2"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4"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p:nvPr>
        </p:nvSpPr>
        <p:spPr>
          <a:xfrm>
            <a:off x="119592" y="6340415"/>
            <a:ext cx="8325668" cy="353729"/>
          </a:xfrm>
          <a:prstGeom prst="rect">
            <a:avLst/>
          </a:prstGeom>
          <a:solidFill>
            <a:srgbClr val="F9F9F9"/>
          </a:solidFill>
        </p:spPr>
        <p:txBody>
          <a:bodyPr wrap="square" lIns="0" tIns="0" rIns="0" bIns="0" anchor="b" anchorCtr="0"/>
          <a:lstStyle>
            <a:lvl1pPr marL="0" indent="0">
              <a:buNone/>
              <a:defRPr lang="pt-BR" sz="1200" b="0" i="1" dirty="0">
                <a:solidFill>
                  <a:schemeClr val="accent3">
                    <a:lumMod val="50000"/>
                  </a:schemeClr>
                </a:solidFill>
              </a:defRPr>
            </a:lvl1pPr>
          </a:lstStyle>
          <a:p>
            <a:pPr marL="171450" lvl="0" indent="-171450"/>
            <a:r>
              <a:rPr lang="pt-BR" dirty="0"/>
              <a:t>Clique para editar o texto mestre</a:t>
            </a:r>
          </a:p>
        </p:txBody>
      </p:sp>
    </p:spTree>
    <p:extLst>
      <p:ext uri="{BB962C8B-B14F-4D97-AF65-F5344CB8AC3E}">
        <p14:creationId xmlns:p14="http://schemas.microsoft.com/office/powerpoint/2010/main" val="13605020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P_título + subtítulo + imagem + rodapé">
    <p:bg>
      <p:bgPr>
        <a:solidFill>
          <a:schemeClr val="bg1"/>
        </a:solidFill>
        <a:effectLst/>
      </p:bgPr>
    </p:bg>
    <p:spTree>
      <p:nvGrpSpPr>
        <p:cNvPr id="1" name=""/>
        <p:cNvGrpSpPr/>
        <p:nvPr/>
      </p:nvGrpSpPr>
      <p:grpSpPr>
        <a:xfrm>
          <a:off x="0" y="0"/>
          <a:ext cx="0" cy="0"/>
          <a:chOff x="0" y="0"/>
          <a:chExt cx="0" cy="0"/>
        </a:xfrm>
      </p:grpSpPr>
      <p:sp>
        <p:nvSpPr>
          <p:cNvPr id="35" name="Retângulo 34"/>
          <p:cNvSpPr/>
          <p:nvPr userDrawn="1"/>
        </p:nvSpPr>
        <p:spPr>
          <a:xfrm>
            <a:off x="0" y="6768569"/>
            <a:ext cx="9144000" cy="89749"/>
          </a:xfrm>
          <a:prstGeom prst="rect">
            <a:avLst/>
          </a:prstGeom>
          <a:solidFill>
            <a:srgbClr val="3D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Retângulo 35"/>
          <p:cNvSpPr/>
          <p:nvPr userDrawn="1"/>
        </p:nvSpPr>
        <p:spPr>
          <a:xfrm flipV="1">
            <a:off x="0" y="6714223"/>
            <a:ext cx="9144000" cy="54345"/>
          </a:xfrm>
          <a:prstGeom prst="rect">
            <a:avLst/>
          </a:prstGeom>
          <a:solidFill>
            <a:srgbClr val="106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7" name="Grupo 36"/>
          <p:cNvGrpSpPr/>
          <p:nvPr userDrawn="1"/>
        </p:nvGrpSpPr>
        <p:grpSpPr>
          <a:xfrm>
            <a:off x="56357" y="192270"/>
            <a:ext cx="515937" cy="302318"/>
            <a:chOff x="2786063" y="2514600"/>
            <a:chExt cx="2871788" cy="1682750"/>
          </a:xfrm>
          <a:solidFill>
            <a:srgbClr val="3D8F89"/>
          </a:solidFill>
        </p:grpSpPr>
        <p:sp>
          <p:nvSpPr>
            <p:cNvPr id="38" name="Freeform 5"/>
            <p:cNvSpPr>
              <a:spLocks/>
            </p:cNvSpPr>
            <p:nvPr userDrawn="1"/>
          </p:nvSpPr>
          <p:spPr bwMode="auto">
            <a:xfrm>
              <a:off x="3313113" y="2773363"/>
              <a:ext cx="176213" cy="128588"/>
            </a:xfrm>
            <a:custGeom>
              <a:avLst/>
              <a:gdLst>
                <a:gd name="T0" fmla="*/ 115 w 180"/>
                <a:gd name="T1" fmla="*/ 131 h 131"/>
                <a:gd name="T2" fmla="*/ 180 w 180"/>
                <a:gd name="T3" fmla="*/ 66 h 131"/>
                <a:gd name="T4" fmla="*/ 115 w 180"/>
                <a:gd name="T5" fmla="*/ 0 h 131"/>
                <a:gd name="T6" fmla="*/ 66 w 180"/>
                <a:gd name="T7" fmla="*/ 0 h 131"/>
                <a:gd name="T8" fmla="*/ 0 w 180"/>
                <a:gd name="T9" fmla="*/ 66 h 131"/>
                <a:gd name="T10" fmla="*/ 66 w 180"/>
                <a:gd name="T11" fmla="*/ 131 h 131"/>
                <a:gd name="T12" fmla="*/ 115 w 180"/>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180" h="131">
                  <a:moveTo>
                    <a:pt x="115" y="131"/>
                  </a:moveTo>
                  <a:cubicBezTo>
                    <a:pt x="151" y="131"/>
                    <a:pt x="180" y="102"/>
                    <a:pt x="180" y="66"/>
                  </a:cubicBezTo>
                  <a:cubicBezTo>
                    <a:pt x="180" y="29"/>
                    <a:pt x="151" y="0"/>
                    <a:pt x="115" y="0"/>
                  </a:cubicBezTo>
                  <a:cubicBezTo>
                    <a:pt x="66" y="0"/>
                    <a:pt x="66" y="0"/>
                    <a:pt x="66" y="0"/>
                  </a:cubicBezTo>
                  <a:cubicBezTo>
                    <a:pt x="30" y="0"/>
                    <a:pt x="0" y="29"/>
                    <a:pt x="0" y="66"/>
                  </a:cubicBezTo>
                  <a:cubicBezTo>
                    <a:pt x="0" y="102"/>
                    <a:pt x="30" y="131"/>
                    <a:pt x="66" y="131"/>
                  </a:cubicBezTo>
                  <a:lnTo>
                    <a:pt x="115"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39" name="Freeform 6"/>
            <p:cNvSpPr>
              <a:spLocks/>
            </p:cNvSpPr>
            <p:nvPr userDrawn="1"/>
          </p:nvSpPr>
          <p:spPr bwMode="auto">
            <a:xfrm>
              <a:off x="2786063" y="2514600"/>
              <a:ext cx="411163" cy="128588"/>
            </a:xfrm>
            <a:custGeom>
              <a:avLst/>
              <a:gdLst>
                <a:gd name="T0" fmla="*/ 417 w 417"/>
                <a:gd name="T1" fmla="*/ 66 h 131"/>
                <a:gd name="T2" fmla="*/ 351 w 417"/>
                <a:gd name="T3" fmla="*/ 0 h 131"/>
                <a:gd name="T4" fmla="*/ 66 w 417"/>
                <a:gd name="T5" fmla="*/ 0 h 131"/>
                <a:gd name="T6" fmla="*/ 0 w 417"/>
                <a:gd name="T7" fmla="*/ 66 h 131"/>
                <a:gd name="T8" fmla="*/ 66 w 417"/>
                <a:gd name="T9" fmla="*/ 131 h 131"/>
                <a:gd name="T10" fmla="*/ 351 w 417"/>
                <a:gd name="T11" fmla="*/ 131 h 131"/>
                <a:gd name="T12" fmla="*/ 417 w 417"/>
                <a:gd name="T13" fmla="*/ 66 h 131"/>
              </a:gdLst>
              <a:ahLst/>
              <a:cxnLst>
                <a:cxn ang="0">
                  <a:pos x="T0" y="T1"/>
                </a:cxn>
                <a:cxn ang="0">
                  <a:pos x="T2" y="T3"/>
                </a:cxn>
                <a:cxn ang="0">
                  <a:pos x="T4" y="T5"/>
                </a:cxn>
                <a:cxn ang="0">
                  <a:pos x="T6" y="T7"/>
                </a:cxn>
                <a:cxn ang="0">
                  <a:pos x="T8" y="T9"/>
                </a:cxn>
                <a:cxn ang="0">
                  <a:pos x="T10" y="T11"/>
                </a:cxn>
                <a:cxn ang="0">
                  <a:pos x="T12" y="T13"/>
                </a:cxn>
              </a:cxnLst>
              <a:rect l="0" t="0" r="r" b="b"/>
              <a:pathLst>
                <a:path w="417" h="131">
                  <a:moveTo>
                    <a:pt x="417" y="66"/>
                  </a:moveTo>
                  <a:cubicBezTo>
                    <a:pt x="417" y="29"/>
                    <a:pt x="387" y="0"/>
                    <a:pt x="351" y="0"/>
                  </a:cubicBezTo>
                  <a:cubicBezTo>
                    <a:pt x="66" y="0"/>
                    <a:pt x="66" y="0"/>
                    <a:pt x="66" y="0"/>
                  </a:cubicBezTo>
                  <a:cubicBezTo>
                    <a:pt x="30" y="0"/>
                    <a:pt x="0" y="29"/>
                    <a:pt x="0" y="66"/>
                  </a:cubicBezTo>
                  <a:cubicBezTo>
                    <a:pt x="0" y="102"/>
                    <a:pt x="30" y="131"/>
                    <a:pt x="66" y="131"/>
                  </a:cubicBezTo>
                  <a:cubicBezTo>
                    <a:pt x="351" y="131"/>
                    <a:pt x="351" y="131"/>
                    <a:pt x="351" y="131"/>
                  </a:cubicBezTo>
                  <a:cubicBezTo>
                    <a:pt x="387" y="131"/>
                    <a:pt x="417" y="102"/>
                    <a:pt x="417" y="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0" name="Freeform 7"/>
            <p:cNvSpPr>
              <a:spLocks/>
            </p:cNvSpPr>
            <p:nvPr userDrawn="1"/>
          </p:nvSpPr>
          <p:spPr bwMode="auto">
            <a:xfrm>
              <a:off x="3511551" y="3551238"/>
              <a:ext cx="409575" cy="128588"/>
            </a:xfrm>
            <a:custGeom>
              <a:avLst/>
              <a:gdLst>
                <a:gd name="T0" fmla="*/ 351 w 416"/>
                <a:gd name="T1" fmla="*/ 0 h 131"/>
                <a:gd name="T2" fmla="*/ 65 w 416"/>
                <a:gd name="T3" fmla="*/ 0 h 131"/>
                <a:gd name="T4" fmla="*/ 0 w 416"/>
                <a:gd name="T5" fmla="*/ 65 h 131"/>
                <a:gd name="T6" fmla="*/ 65 w 416"/>
                <a:gd name="T7" fmla="*/ 131 h 131"/>
                <a:gd name="T8" fmla="*/ 351 w 416"/>
                <a:gd name="T9" fmla="*/ 131 h 131"/>
                <a:gd name="T10" fmla="*/ 416 w 416"/>
                <a:gd name="T11" fmla="*/ 65 h 131"/>
                <a:gd name="T12" fmla="*/ 351 w 416"/>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16" h="131">
                  <a:moveTo>
                    <a:pt x="351" y="0"/>
                  </a:moveTo>
                  <a:cubicBezTo>
                    <a:pt x="65" y="0"/>
                    <a:pt x="65" y="0"/>
                    <a:pt x="65" y="0"/>
                  </a:cubicBezTo>
                  <a:cubicBezTo>
                    <a:pt x="29" y="0"/>
                    <a:pt x="0" y="29"/>
                    <a:pt x="0" y="65"/>
                  </a:cubicBezTo>
                  <a:cubicBezTo>
                    <a:pt x="0" y="102"/>
                    <a:pt x="29" y="131"/>
                    <a:pt x="65" y="131"/>
                  </a:cubicBezTo>
                  <a:cubicBezTo>
                    <a:pt x="351" y="131"/>
                    <a:pt x="351" y="131"/>
                    <a:pt x="351" y="131"/>
                  </a:cubicBezTo>
                  <a:cubicBezTo>
                    <a:pt x="387" y="131"/>
                    <a:pt x="416" y="102"/>
                    <a:pt x="416" y="65"/>
                  </a:cubicBezTo>
                  <a:cubicBezTo>
                    <a:pt x="416" y="29"/>
                    <a:pt x="387" y="0"/>
                    <a:pt x="35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1" name="Freeform 8"/>
            <p:cNvSpPr>
              <a:spLocks/>
            </p:cNvSpPr>
            <p:nvPr userDrawn="1"/>
          </p:nvSpPr>
          <p:spPr bwMode="auto">
            <a:xfrm>
              <a:off x="3132138" y="3292475"/>
              <a:ext cx="806450" cy="128588"/>
            </a:xfrm>
            <a:custGeom>
              <a:avLst/>
              <a:gdLst>
                <a:gd name="T0" fmla="*/ 754 w 820"/>
                <a:gd name="T1" fmla="*/ 0 h 131"/>
                <a:gd name="T2" fmla="*/ 66 w 820"/>
                <a:gd name="T3" fmla="*/ 0 h 131"/>
                <a:gd name="T4" fmla="*/ 0 w 820"/>
                <a:gd name="T5" fmla="*/ 65 h 131"/>
                <a:gd name="T6" fmla="*/ 66 w 820"/>
                <a:gd name="T7" fmla="*/ 131 h 131"/>
                <a:gd name="T8" fmla="*/ 754 w 820"/>
                <a:gd name="T9" fmla="*/ 131 h 131"/>
                <a:gd name="T10" fmla="*/ 820 w 820"/>
                <a:gd name="T11" fmla="*/ 65 h 131"/>
                <a:gd name="T12" fmla="*/ 754 w 8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20" h="131">
                  <a:moveTo>
                    <a:pt x="754" y="0"/>
                  </a:moveTo>
                  <a:cubicBezTo>
                    <a:pt x="66" y="0"/>
                    <a:pt x="66" y="0"/>
                    <a:pt x="66" y="0"/>
                  </a:cubicBezTo>
                  <a:cubicBezTo>
                    <a:pt x="30" y="0"/>
                    <a:pt x="0" y="29"/>
                    <a:pt x="0" y="65"/>
                  </a:cubicBezTo>
                  <a:cubicBezTo>
                    <a:pt x="0" y="102"/>
                    <a:pt x="30" y="131"/>
                    <a:pt x="66" y="131"/>
                  </a:cubicBezTo>
                  <a:cubicBezTo>
                    <a:pt x="754" y="131"/>
                    <a:pt x="754" y="131"/>
                    <a:pt x="754" y="131"/>
                  </a:cubicBezTo>
                  <a:cubicBezTo>
                    <a:pt x="791" y="131"/>
                    <a:pt x="820" y="102"/>
                    <a:pt x="820" y="65"/>
                  </a:cubicBezTo>
                  <a:cubicBezTo>
                    <a:pt x="820" y="29"/>
                    <a:pt x="791" y="0"/>
                    <a:pt x="75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2" name="Freeform 9"/>
            <p:cNvSpPr>
              <a:spLocks/>
            </p:cNvSpPr>
            <p:nvPr userDrawn="1"/>
          </p:nvSpPr>
          <p:spPr bwMode="auto">
            <a:xfrm>
              <a:off x="2940051" y="4067175"/>
              <a:ext cx="269875" cy="130175"/>
            </a:xfrm>
            <a:custGeom>
              <a:avLst/>
              <a:gdLst>
                <a:gd name="T0" fmla="*/ 208 w 274"/>
                <a:gd name="T1" fmla="*/ 0 h 132"/>
                <a:gd name="T2" fmla="*/ 66 w 274"/>
                <a:gd name="T3" fmla="*/ 0 h 132"/>
                <a:gd name="T4" fmla="*/ 0 w 274"/>
                <a:gd name="T5" fmla="*/ 66 h 132"/>
                <a:gd name="T6" fmla="*/ 66 w 274"/>
                <a:gd name="T7" fmla="*/ 132 h 132"/>
                <a:gd name="T8" fmla="*/ 208 w 274"/>
                <a:gd name="T9" fmla="*/ 132 h 132"/>
                <a:gd name="T10" fmla="*/ 274 w 274"/>
                <a:gd name="T11" fmla="*/ 66 h 132"/>
                <a:gd name="T12" fmla="*/ 208 w 274"/>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74" h="132">
                  <a:moveTo>
                    <a:pt x="208" y="0"/>
                  </a:moveTo>
                  <a:cubicBezTo>
                    <a:pt x="66" y="0"/>
                    <a:pt x="66" y="0"/>
                    <a:pt x="66" y="0"/>
                  </a:cubicBezTo>
                  <a:cubicBezTo>
                    <a:pt x="29" y="0"/>
                    <a:pt x="0" y="30"/>
                    <a:pt x="0" y="66"/>
                  </a:cubicBezTo>
                  <a:cubicBezTo>
                    <a:pt x="0" y="102"/>
                    <a:pt x="29" y="132"/>
                    <a:pt x="66" y="132"/>
                  </a:cubicBezTo>
                  <a:cubicBezTo>
                    <a:pt x="208" y="132"/>
                    <a:pt x="208" y="132"/>
                    <a:pt x="208" y="132"/>
                  </a:cubicBezTo>
                  <a:cubicBezTo>
                    <a:pt x="245" y="132"/>
                    <a:pt x="274" y="102"/>
                    <a:pt x="274" y="66"/>
                  </a:cubicBezTo>
                  <a:cubicBezTo>
                    <a:pt x="274" y="30"/>
                    <a:pt x="245" y="0"/>
                    <a:pt x="20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3" name="Freeform 10"/>
            <p:cNvSpPr>
              <a:spLocks/>
            </p:cNvSpPr>
            <p:nvPr userDrawn="1"/>
          </p:nvSpPr>
          <p:spPr bwMode="auto">
            <a:xfrm>
              <a:off x="3225801" y="2514600"/>
              <a:ext cx="2432050" cy="1682750"/>
            </a:xfrm>
            <a:custGeom>
              <a:avLst/>
              <a:gdLst>
                <a:gd name="T0" fmla="*/ 1616 w 2470"/>
                <a:gd name="T1" fmla="*/ 0 h 1709"/>
                <a:gd name="T2" fmla="*/ 97 w 2470"/>
                <a:gd name="T3" fmla="*/ 0 h 1709"/>
                <a:gd name="T4" fmla="*/ 31 w 2470"/>
                <a:gd name="T5" fmla="*/ 66 h 1709"/>
                <a:gd name="T6" fmla="*/ 97 w 2470"/>
                <a:gd name="T7" fmla="*/ 131 h 1709"/>
                <a:gd name="T8" fmla="*/ 836 w 2470"/>
                <a:gd name="T9" fmla="*/ 131 h 1709"/>
                <a:gd name="T10" fmla="*/ 902 w 2470"/>
                <a:gd name="T11" fmla="*/ 197 h 1709"/>
                <a:gd name="T12" fmla="*/ 836 w 2470"/>
                <a:gd name="T13" fmla="*/ 263 h 1709"/>
                <a:gd name="T14" fmla="*/ 437 w 2470"/>
                <a:gd name="T15" fmla="*/ 263 h 1709"/>
                <a:gd name="T16" fmla="*/ 371 w 2470"/>
                <a:gd name="T17" fmla="*/ 329 h 1709"/>
                <a:gd name="T18" fmla="*/ 437 w 2470"/>
                <a:gd name="T19" fmla="*/ 394 h 1709"/>
                <a:gd name="T20" fmla="*/ 1081 w 2470"/>
                <a:gd name="T21" fmla="*/ 394 h 1709"/>
                <a:gd name="T22" fmla="*/ 1141 w 2470"/>
                <a:gd name="T23" fmla="*/ 460 h 1709"/>
                <a:gd name="T24" fmla="*/ 1081 w 2470"/>
                <a:gd name="T25" fmla="*/ 526 h 1709"/>
                <a:gd name="T26" fmla="*/ 82 w 2470"/>
                <a:gd name="T27" fmla="*/ 526 h 1709"/>
                <a:gd name="T28" fmla="*/ 0 w 2470"/>
                <a:gd name="T29" fmla="*/ 592 h 1709"/>
                <a:gd name="T30" fmla="*/ 82 w 2470"/>
                <a:gd name="T31" fmla="*/ 657 h 1709"/>
                <a:gd name="T32" fmla="*/ 928 w 2470"/>
                <a:gd name="T33" fmla="*/ 657 h 1709"/>
                <a:gd name="T34" fmla="*/ 991 w 2470"/>
                <a:gd name="T35" fmla="*/ 723 h 1709"/>
                <a:gd name="T36" fmla="*/ 928 w 2470"/>
                <a:gd name="T37" fmla="*/ 789 h 1709"/>
                <a:gd name="T38" fmla="*/ 852 w 2470"/>
                <a:gd name="T39" fmla="*/ 789 h 1709"/>
                <a:gd name="T40" fmla="*/ 788 w 2470"/>
                <a:gd name="T41" fmla="*/ 854 h 1709"/>
                <a:gd name="T42" fmla="*/ 852 w 2470"/>
                <a:gd name="T43" fmla="*/ 920 h 1709"/>
                <a:gd name="T44" fmla="*/ 1170 w 2470"/>
                <a:gd name="T45" fmla="*/ 920 h 1709"/>
                <a:gd name="T46" fmla="*/ 1250 w 2470"/>
                <a:gd name="T47" fmla="*/ 986 h 1709"/>
                <a:gd name="T48" fmla="*/ 1170 w 2470"/>
                <a:gd name="T49" fmla="*/ 1052 h 1709"/>
                <a:gd name="T50" fmla="*/ 857 w 2470"/>
                <a:gd name="T51" fmla="*/ 1052 h 1709"/>
                <a:gd name="T52" fmla="*/ 788 w 2470"/>
                <a:gd name="T53" fmla="*/ 1117 h 1709"/>
                <a:gd name="T54" fmla="*/ 857 w 2470"/>
                <a:gd name="T55" fmla="*/ 1183 h 1709"/>
                <a:gd name="T56" fmla="*/ 1010 w 2470"/>
                <a:gd name="T57" fmla="*/ 1183 h 1709"/>
                <a:gd name="T58" fmla="*/ 1084 w 2470"/>
                <a:gd name="T59" fmla="*/ 1249 h 1709"/>
                <a:gd name="T60" fmla="*/ 1010 w 2470"/>
                <a:gd name="T61" fmla="*/ 1314 h 1709"/>
                <a:gd name="T62" fmla="*/ 231 w 2470"/>
                <a:gd name="T63" fmla="*/ 1314 h 1709"/>
                <a:gd name="T64" fmla="*/ 157 w 2470"/>
                <a:gd name="T65" fmla="*/ 1380 h 1709"/>
                <a:gd name="T66" fmla="*/ 231 w 2470"/>
                <a:gd name="T67" fmla="*/ 1446 h 1709"/>
                <a:gd name="T68" fmla="*/ 627 w 2470"/>
                <a:gd name="T69" fmla="*/ 1446 h 1709"/>
                <a:gd name="T70" fmla="*/ 713 w 2470"/>
                <a:gd name="T71" fmla="*/ 1512 h 1709"/>
                <a:gd name="T72" fmla="*/ 627 w 2470"/>
                <a:gd name="T73" fmla="*/ 1577 h 1709"/>
                <a:gd name="T74" fmla="*/ 133 w 2470"/>
                <a:gd name="T75" fmla="*/ 1577 h 1709"/>
                <a:gd name="T76" fmla="*/ 64 w 2470"/>
                <a:gd name="T77" fmla="*/ 1643 h 1709"/>
                <a:gd name="T78" fmla="*/ 133 w 2470"/>
                <a:gd name="T79" fmla="*/ 1709 h 1709"/>
                <a:gd name="T80" fmla="*/ 1616 w 2470"/>
                <a:gd name="T81" fmla="*/ 1709 h 1709"/>
                <a:gd name="T82" fmla="*/ 2470 w 2470"/>
                <a:gd name="T83" fmla="*/ 854 h 1709"/>
                <a:gd name="T84" fmla="*/ 1616 w 2470"/>
                <a:gd name="T85" fmla="*/ 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0" h="1709">
                  <a:moveTo>
                    <a:pt x="1616" y="0"/>
                  </a:moveTo>
                  <a:cubicBezTo>
                    <a:pt x="97" y="0"/>
                    <a:pt x="97" y="0"/>
                    <a:pt x="97" y="0"/>
                  </a:cubicBezTo>
                  <a:cubicBezTo>
                    <a:pt x="61" y="0"/>
                    <a:pt x="31" y="29"/>
                    <a:pt x="31" y="66"/>
                  </a:cubicBezTo>
                  <a:cubicBezTo>
                    <a:pt x="31" y="102"/>
                    <a:pt x="61" y="131"/>
                    <a:pt x="97" y="131"/>
                  </a:cubicBezTo>
                  <a:cubicBezTo>
                    <a:pt x="836" y="131"/>
                    <a:pt x="836" y="131"/>
                    <a:pt x="836" y="131"/>
                  </a:cubicBezTo>
                  <a:cubicBezTo>
                    <a:pt x="873" y="131"/>
                    <a:pt x="902" y="161"/>
                    <a:pt x="902" y="197"/>
                  </a:cubicBezTo>
                  <a:cubicBezTo>
                    <a:pt x="902" y="234"/>
                    <a:pt x="873" y="263"/>
                    <a:pt x="836" y="263"/>
                  </a:cubicBezTo>
                  <a:cubicBezTo>
                    <a:pt x="437" y="263"/>
                    <a:pt x="437" y="263"/>
                    <a:pt x="437" y="263"/>
                  </a:cubicBezTo>
                  <a:cubicBezTo>
                    <a:pt x="400" y="263"/>
                    <a:pt x="371" y="292"/>
                    <a:pt x="371" y="329"/>
                  </a:cubicBezTo>
                  <a:cubicBezTo>
                    <a:pt x="371" y="365"/>
                    <a:pt x="400" y="394"/>
                    <a:pt x="437" y="394"/>
                  </a:cubicBezTo>
                  <a:cubicBezTo>
                    <a:pt x="1081" y="394"/>
                    <a:pt x="1081" y="394"/>
                    <a:pt x="1081" y="394"/>
                  </a:cubicBezTo>
                  <a:cubicBezTo>
                    <a:pt x="1114" y="394"/>
                    <a:pt x="1141" y="424"/>
                    <a:pt x="1141" y="460"/>
                  </a:cubicBezTo>
                  <a:cubicBezTo>
                    <a:pt x="1141" y="496"/>
                    <a:pt x="1114" y="526"/>
                    <a:pt x="1081" y="526"/>
                  </a:cubicBezTo>
                  <a:cubicBezTo>
                    <a:pt x="82" y="526"/>
                    <a:pt x="82" y="526"/>
                    <a:pt x="82" y="526"/>
                  </a:cubicBezTo>
                  <a:cubicBezTo>
                    <a:pt x="37" y="526"/>
                    <a:pt x="0" y="555"/>
                    <a:pt x="0" y="592"/>
                  </a:cubicBezTo>
                  <a:cubicBezTo>
                    <a:pt x="0" y="628"/>
                    <a:pt x="37" y="657"/>
                    <a:pt x="82" y="657"/>
                  </a:cubicBezTo>
                  <a:cubicBezTo>
                    <a:pt x="928" y="657"/>
                    <a:pt x="928" y="657"/>
                    <a:pt x="928" y="657"/>
                  </a:cubicBezTo>
                  <a:cubicBezTo>
                    <a:pt x="963" y="657"/>
                    <a:pt x="991" y="687"/>
                    <a:pt x="991" y="723"/>
                  </a:cubicBezTo>
                  <a:cubicBezTo>
                    <a:pt x="991" y="759"/>
                    <a:pt x="963" y="789"/>
                    <a:pt x="928" y="789"/>
                  </a:cubicBezTo>
                  <a:cubicBezTo>
                    <a:pt x="852" y="789"/>
                    <a:pt x="852" y="789"/>
                    <a:pt x="852" y="789"/>
                  </a:cubicBezTo>
                  <a:cubicBezTo>
                    <a:pt x="817" y="789"/>
                    <a:pt x="788" y="818"/>
                    <a:pt x="788" y="854"/>
                  </a:cubicBezTo>
                  <a:cubicBezTo>
                    <a:pt x="788" y="891"/>
                    <a:pt x="817" y="920"/>
                    <a:pt x="852" y="920"/>
                  </a:cubicBezTo>
                  <a:cubicBezTo>
                    <a:pt x="1170" y="920"/>
                    <a:pt x="1170" y="920"/>
                    <a:pt x="1170" y="920"/>
                  </a:cubicBezTo>
                  <a:cubicBezTo>
                    <a:pt x="1214" y="920"/>
                    <a:pt x="1250" y="950"/>
                    <a:pt x="1250" y="986"/>
                  </a:cubicBezTo>
                  <a:cubicBezTo>
                    <a:pt x="1250" y="1022"/>
                    <a:pt x="1214" y="1052"/>
                    <a:pt x="1170" y="1052"/>
                  </a:cubicBezTo>
                  <a:cubicBezTo>
                    <a:pt x="857" y="1052"/>
                    <a:pt x="857" y="1052"/>
                    <a:pt x="857" y="1052"/>
                  </a:cubicBezTo>
                  <a:cubicBezTo>
                    <a:pt x="819" y="1052"/>
                    <a:pt x="788" y="1081"/>
                    <a:pt x="788" y="1117"/>
                  </a:cubicBezTo>
                  <a:cubicBezTo>
                    <a:pt x="788" y="1154"/>
                    <a:pt x="819" y="1183"/>
                    <a:pt x="857" y="1183"/>
                  </a:cubicBezTo>
                  <a:cubicBezTo>
                    <a:pt x="1010" y="1183"/>
                    <a:pt x="1010" y="1183"/>
                    <a:pt x="1010" y="1183"/>
                  </a:cubicBezTo>
                  <a:cubicBezTo>
                    <a:pt x="1051" y="1183"/>
                    <a:pt x="1084" y="1212"/>
                    <a:pt x="1084" y="1249"/>
                  </a:cubicBezTo>
                  <a:cubicBezTo>
                    <a:pt x="1084" y="1285"/>
                    <a:pt x="1051" y="1314"/>
                    <a:pt x="1010" y="1314"/>
                  </a:cubicBezTo>
                  <a:cubicBezTo>
                    <a:pt x="231" y="1314"/>
                    <a:pt x="231" y="1314"/>
                    <a:pt x="231" y="1314"/>
                  </a:cubicBezTo>
                  <a:cubicBezTo>
                    <a:pt x="190" y="1314"/>
                    <a:pt x="157" y="1344"/>
                    <a:pt x="157" y="1380"/>
                  </a:cubicBezTo>
                  <a:cubicBezTo>
                    <a:pt x="157" y="1417"/>
                    <a:pt x="190" y="1446"/>
                    <a:pt x="231" y="1446"/>
                  </a:cubicBezTo>
                  <a:cubicBezTo>
                    <a:pt x="627" y="1446"/>
                    <a:pt x="627" y="1446"/>
                    <a:pt x="627" y="1446"/>
                  </a:cubicBezTo>
                  <a:cubicBezTo>
                    <a:pt x="675" y="1446"/>
                    <a:pt x="713" y="1475"/>
                    <a:pt x="713" y="1512"/>
                  </a:cubicBezTo>
                  <a:cubicBezTo>
                    <a:pt x="713" y="1548"/>
                    <a:pt x="675" y="1577"/>
                    <a:pt x="627" y="1577"/>
                  </a:cubicBezTo>
                  <a:cubicBezTo>
                    <a:pt x="133" y="1577"/>
                    <a:pt x="133" y="1577"/>
                    <a:pt x="133" y="1577"/>
                  </a:cubicBezTo>
                  <a:cubicBezTo>
                    <a:pt x="95" y="1577"/>
                    <a:pt x="64" y="1607"/>
                    <a:pt x="64" y="1643"/>
                  </a:cubicBezTo>
                  <a:cubicBezTo>
                    <a:pt x="64" y="1679"/>
                    <a:pt x="95" y="1709"/>
                    <a:pt x="133" y="1709"/>
                  </a:cubicBezTo>
                  <a:cubicBezTo>
                    <a:pt x="1616" y="1709"/>
                    <a:pt x="1616" y="1709"/>
                    <a:pt x="1616" y="1709"/>
                  </a:cubicBezTo>
                  <a:cubicBezTo>
                    <a:pt x="2088" y="1709"/>
                    <a:pt x="2470" y="1326"/>
                    <a:pt x="2470" y="854"/>
                  </a:cubicBezTo>
                  <a:cubicBezTo>
                    <a:pt x="2470" y="383"/>
                    <a:pt x="2088" y="0"/>
                    <a:pt x="161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5" name="Título 5"/>
          <p:cNvSpPr>
            <a:spLocks noGrp="1"/>
          </p:cNvSpPr>
          <p:nvPr>
            <p:ph type="title"/>
          </p:nvPr>
        </p:nvSpPr>
        <p:spPr>
          <a:xfrm>
            <a:off x="628650" y="170392"/>
            <a:ext cx="8362950" cy="346075"/>
          </a:xfrm>
          <a:prstGeom prst="rect">
            <a:avLst/>
          </a:prstGeom>
        </p:spPr>
        <p:txBody>
          <a:bodyPr anchor="ctr"/>
          <a:lstStyle>
            <a:lvl1pPr algn="l">
              <a:defRPr sz="1800" b="1">
                <a:solidFill>
                  <a:srgbClr val="444136"/>
                </a:solidFill>
              </a:defRPr>
            </a:lvl1pPr>
          </a:lstStyle>
          <a:p>
            <a:r>
              <a:rPr lang="pt-BR" dirty="0"/>
              <a:t>Clique para editar o título mestre</a:t>
            </a:r>
          </a:p>
        </p:txBody>
      </p:sp>
      <p:sp>
        <p:nvSpPr>
          <p:cNvPr id="6" name="Espaço Reservado para Texto 5"/>
          <p:cNvSpPr>
            <a:spLocks noGrp="1"/>
          </p:cNvSpPr>
          <p:nvPr>
            <p:ph type="body" sz="quarter" idx="10" hasCustomPrompt="1"/>
          </p:nvPr>
        </p:nvSpPr>
        <p:spPr>
          <a:xfrm>
            <a:off x="628650" y="555449"/>
            <a:ext cx="8362950" cy="254000"/>
          </a:xfrm>
          <a:prstGeom prst="rect">
            <a:avLst/>
          </a:prstGeom>
        </p:spPr>
        <p:txBody>
          <a:bodyPr/>
          <a:lstStyle>
            <a:lvl1pPr marL="0" indent="0">
              <a:buNone/>
              <a:defRPr sz="1400" b="0"/>
            </a:lvl1pPr>
            <a:lvl2pPr marL="342900" indent="0">
              <a:buNone/>
              <a:defRPr sz="1400" b="0"/>
            </a:lvl2pPr>
            <a:lvl3pPr marL="685800" indent="0">
              <a:buNone/>
              <a:defRPr sz="1400" b="0"/>
            </a:lvl3pPr>
            <a:lvl4pPr marL="1028700" indent="0">
              <a:buNone/>
              <a:defRPr sz="1400" b="0"/>
            </a:lvl4pPr>
            <a:lvl5pPr marL="1371600" indent="0">
              <a:buNone/>
              <a:defRPr sz="1400" b="0"/>
            </a:lvl5pPr>
          </a:lstStyle>
          <a:p>
            <a:pPr lvl="0"/>
            <a:r>
              <a:rPr lang="pt-BR" dirty="0"/>
              <a:t>Clique para editar o subtítulo</a:t>
            </a:r>
          </a:p>
        </p:txBody>
      </p:sp>
      <p:sp>
        <p:nvSpPr>
          <p:cNvPr id="7" name="Espaço Reservado para Texto 5"/>
          <p:cNvSpPr>
            <a:spLocks noGrp="1"/>
          </p:cNvSpPr>
          <p:nvPr>
            <p:ph type="body" sz="quarter" idx="11"/>
          </p:nvPr>
        </p:nvSpPr>
        <p:spPr>
          <a:xfrm>
            <a:off x="119592" y="6340415"/>
            <a:ext cx="8325668" cy="353729"/>
          </a:xfrm>
          <a:prstGeom prst="rect">
            <a:avLst/>
          </a:prstGeom>
          <a:solidFill>
            <a:srgbClr val="F9F9F9"/>
          </a:solidFill>
        </p:spPr>
        <p:txBody>
          <a:bodyPr wrap="square" lIns="0" tIns="0" rIns="0" bIns="0" anchor="b" anchorCtr="0"/>
          <a:lstStyle>
            <a:lvl1pPr marL="0" indent="0">
              <a:buNone/>
              <a:defRPr lang="pt-BR" sz="1200" b="0" i="1" dirty="0">
                <a:solidFill>
                  <a:schemeClr val="accent3">
                    <a:lumMod val="50000"/>
                  </a:schemeClr>
                </a:solidFill>
              </a:defRPr>
            </a:lvl1pPr>
          </a:lstStyle>
          <a:p>
            <a:pPr marL="171450" lvl="0" indent="-171450"/>
            <a:r>
              <a:rPr lang="pt-BR" dirty="0"/>
              <a:t>Clique para editar o texto mestre</a:t>
            </a:r>
          </a:p>
        </p:txBody>
      </p:sp>
    </p:spTree>
    <p:extLst>
      <p:ext uri="{BB962C8B-B14F-4D97-AF65-F5344CB8AC3E}">
        <p14:creationId xmlns:p14="http://schemas.microsoft.com/office/powerpoint/2010/main" val="1732356892"/>
      </p:ext>
    </p:extLst>
  </p:cSld>
  <p:clrMapOvr>
    <a:masterClrMapping/>
  </p:clrMapOvr>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2" Type="http://schemas.openxmlformats.org/officeDocument/2006/relationships/slideLayout" Target="../slideLayouts/slideLayout12.xml"/><Relationship Id="rId33" Type="http://schemas.openxmlformats.org/officeDocument/2006/relationships/slideLayout" Target="../slideLayouts/slideLayout33.xml"/><Relationship Id="rId108" Type="http://schemas.openxmlformats.org/officeDocument/2006/relationships/slideLayout" Target="../slideLayouts/slideLayout108.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45" Type="http://schemas.openxmlformats.org/officeDocument/2006/relationships/slideLayout" Target="../slideLayouts/slideLayout145.xml"/><Relationship Id="rId161" Type="http://schemas.openxmlformats.org/officeDocument/2006/relationships/slideLayout" Target="../slideLayouts/slideLayout161.xml"/><Relationship Id="rId166" Type="http://schemas.openxmlformats.org/officeDocument/2006/relationships/slideLayout" Target="../slideLayouts/slideLayout16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51" Type="http://schemas.openxmlformats.org/officeDocument/2006/relationships/slideLayout" Target="../slideLayouts/slideLayout151.xml"/><Relationship Id="rId156" Type="http://schemas.openxmlformats.org/officeDocument/2006/relationships/slideLayout" Target="../slideLayouts/slideLayout156.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162" Type="http://schemas.openxmlformats.org/officeDocument/2006/relationships/slideLayout" Target="../slideLayouts/slideLayout16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64" Type="http://schemas.openxmlformats.org/officeDocument/2006/relationships/slideLayout" Target="../slideLayouts/slideLayout164.xml"/><Relationship Id="rId16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pattFill prst="narHorz">
          <a:fgClr>
            <a:srgbClr val="FBFDF9"/>
          </a:fgClr>
          <a:bgClr>
            <a:schemeClr val="bg1"/>
          </a:bgClr>
        </a:patt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D0AD0CA8-6DFD-4DB0-8445-A984FB1D73C5}"/>
              </a:ext>
            </a:extLst>
          </p:cNvPr>
          <p:cNvSpPr/>
          <p:nvPr userDrawn="1"/>
        </p:nvSpPr>
        <p:spPr>
          <a:xfrm>
            <a:off x="0" y="6747933"/>
            <a:ext cx="9144000" cy="110067"/>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C0A8C631-84FE-434A-9C55-59C66EE8DA1B}"/>
              </a:ext>
            </a:extLst>
          </p:cNvPr>
          <p:cNvSpPr/>
          <p:nvPr userDrawn="1"/>
        </p:nvSpPr>
        <p:spPr>
          <a:xfrm flipV="1">
            <a:off x="0" y="6747933"/>
            <a:ext cx="9144000" cy="45719"/>
          </a:xfrm>
          <a:prstGeom prst="rect">
            <a:avLst/>
          </a:prstGeom>
          <a:solidFill>
            <a:srgbClr val="42A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246CE145-5294-41DA-BF24-80672225132E}"/>
              </a:ext>
            </a:extLst>
          </p:cNvPr>
          <p:cNvSpPr txBox="1"/>
          <p:nvPr userDrawn="1"/>
        </p:nvSpPr>
        <p:spPr>
          <a:xfrm>
            <a:off x="8548483" y="6396960"/>
            <a:ext cx="441146" cy="276999"/>
          </a:xfrm>
          <a:prstGeom prst="rect">
            <a:avLst/>
          </a:prstGeom>
          <a:noFill/>
        </p:spPr>
        <p:txBody>
          <a:bodyPr wrap="none" rtlCol="0">
            <a:spAutoFit/>
          </a:bodyPr>
          <a:lstStyle/>
          <a:p>
            <a:pPr algn="ctr"/>
            <a:fld id="{75BF0A3F-CB54-4FB8-9884-125A104AC1B6}" type="slidenum">
              <a:rPr lang="pt-BR" sz="1200" b="1" smtClean="0">
                <a:solidFill>
                  <a:srgbClr val="B2AE9D"/>
                </a:solidFill>
              </a:rPr>
              <a:pPr algn="ctr"/>
              <a:t>‹nº›</a:t>
            </a:fld>
            <a:endParaRPr lang="pt-BR" sz="1200" b="1">
              <a:solidFill>
                <a:srgbClr val="B2AE9D"/>
              </a:solidFill>
            </a:endParaRPr>
          </a:p>
        </p:txBody>
      </p:sp>
    </p:spTree>
    <p:extLst>
      <p:ext uri="{BB962C8B-B14F-4D97-AF65-F5344CB8AC3E}">
        <p14:creationId xmlns:p14="http://schemas.microsoft.com/office/powerpoint/2010/main" val="2660628026"/>
      </p:ext>
    </p:extLst>
  </p:cSld>
  <p:clrMap bg1="lt1" tx1="dk1" bg2="lt2" tx2="dk2" accent1="accent1" accent2="accent2" accent3="accent3" accent4="accent4" accent5="accent5" accent6="accent6" hlink="hlink" folHlink="folHlink"/>
  <p:sldLayoutIdLst>
    <p:sldLayoutId id="2147503392" r:id="rId1"/>
    <p:sldLayoutId id="2147503393" r:id="rId2"/>
    <p:sldLayoutId id="2147503394" r:id="rId3"/>
    <p:sldLayoutId id="2147503556" r:id="rId4"/>
    <p:sldLayoutId id="2147503395" r:id="rId5"/>
    <p:sldLayoutId id="2147503396" r:id="rId6"/>
    <p:sldLayoutId id="2147503397" r:id="rId7"/>
    <p:sldLayoutId id="2147503398" r:id="rId8"/>
    <p:sldLayoutId id="2147503399" r:id="rId9"/>
    <p:sldLayoutId id="2147503400" r:id="rId10"/>
    <p:sldLayoutId id="2147503401" r:id="rId11"/>
    <p:sldLayoutId id="2147503402" r:id="rId12"/>
    <p:sldLayoutId id="2147503403" r:id="rId13"/>
    <p:sldLayoutId id="2147503404" r:id="rId14"/>
    <p:sldLayoutId id="2147503405" r:id="rId15"/>
    <p:sldLayoutId id="2147503406" r:id="rId16"/>
    <p:sldLayoutId id="2147503407" r:id="rId17"/>
    <p:sldLayoutId id="2147503408" r:id="rId18"/>
    <p:sldLayoutId id="2147503409" r:id="rId19"/>
    <p:sldLayoutId id="2147503410" r:id="rId20"/>
    <p:sldLayoutId id="2147503411" r:id="rId21"/>
    <p:sldLayoutId id="2147503412" r:id="rId22"/>
    <p:sldLayoutId id="2147503413" r:id="rId23"/>
    <p:sldLayoutId id="2147503414" r:id="rId24"/>
    <p:sldLayoutId id="2147503415" r:id="rId25"/>
    <p:sldLayoutId id="2147503416" r:id="rId26"/>
    <p:sldLayoutId id="2147503417" r:id="rId27"/>
    <p:sldLayoutId id="2147503418" r:id="rId28"/>
    <p:sldLayoutId id="2147503419" r:id="rId29"/>
    <p:sldLayoutId id="2147503420" r:id="rId30"/>
    <p:sldLayoutId id="2147503421" r:id="rId31"/>
    <p:sldLayoutId id="2147503422" r:id="rId32"/>
    <p:sldLayoutId id="2147503423" r:id="rId33"/>
    <p:sldLayoutId id="2147503424" r:id="rId34"/>
    <p:sldLayoutId id="2147503425" r:id="rId35"/>
    <p:sldLayoutId id="2147503426" r:id="rId36"/>
    <p:sldLayoutId id="2147503427" r:id="rId37"/>
    <p:sldLayoutId id="2147503428" r:id="rId38"/>
    <p:sldLayoutId id="2147503429" r:id="rId39"/>
    <p:sldLayoutId id="2147503430" r:id="rId40"/>
    <p:sldLayoutId id="2147503431" r:id="rId41"/>
    <p:sldLayoutId id="2147503432" r:id="rId42"/>
    <p:sldLayoutId id="2147503433" r:id="rId43"/>
    <p:sldLayoutId id="2147503434" r:id="rId44"/>
    <p:sldLayoutId id="2147503435" r:id="rId45"/>
    <p:sldLayoutId id="2147503436" r:id="rId46"/>
    <p:sldLayoutId id="2147503437" r:id="rId47"/>
    <p:sldLayoutId id="2147503438" r:id="rId48"/>
    <p:sldLayoutId id="2147503439" r:id="rId49"/>
    <p:sldLayoutId id="2147503440" r:id="rId50"/>
    <p:sldLayoutId id="2147503441" r:id="rId51"/>
    <p:sldLayoutId id="2147503442" r:id="rId52"/>
    <p:sldLayoutId id="2147503443" r:id="rId53"/>
    <p:sldLayoutId id="2147503444" r:id="rId54"/>
    <p:sldLayoutId id="2147503445" r:id="rId55"/>
    <p:sldLayoutId id="2147503446" r:id="rId56"/>
    <p:sldLayoutId id="2147503447" r:id="rId57"/>
    <p:sldLayoutId id="2147503448" r:id="rId58"/>
    <p:sldLayoutId id="2147503449" r:id="rId59"/>
    <p:sldLayoutId id="2147503450" r:id="rId60"/>
    <p:sldLayoutId id="2147503451" r:id="rId61"/>
    <p:sldLayoutId id="2147503452" r:id="rId62"/>
    <p:sldLayoutId id="2147503453" r:id="rId63"/>
    <p:sldLayoutId id="2147503454" r:id="rId64"/>
    <p:sldLayoutId id="2147503455" r:id="rId65"/>
    <p:sldLayoutId id="2147503456" r:id="rId66"/>
    <p:sldLayoutId id="2147503457" r:id="rId67"/>
    <p:sldLayoutId id="2147503458" r:id="rId68"/>
    <p:sldLayoutId id="2147503459" r:id="rId69"/>
    <p:sldLayoutId id="2147503460" r:id="rId70"/>
    <p:sldLayoutId id="2147503461" r:id="rId71"/>
    <p:sldLayoutId id="2147503462" r:id="rId72"/>
    <p:sldLayoutId id="2147503463" r:id="rId73"/>
    <p:sldLayoutId id="2147503464" r:id="rId74"/>
    <p:sldLayoutId id="2147503465" r:id="rId75"/>
    <p:sldLayoutId id="2147503466" r:id="rId76"/>
    <p:sldLayoutId id="2147503467" r:id="rId77"/>
    <p:sldLayoutId id="2147503468" r:id="rId78"/>
    <p:sldLayoutId id="2147503469" r:id="rId79"/>
    <p:sldLayoutId id="2147503470" r:id="rId80"/>
    <p:sldLayoutId id="2147503471" r:id="rId81"/>
    <p:sldLayoutId id="2147503472" r:id="rId82"/>
    <p:sldLayoutId id="2147503473" r:id="rId83"/>
    <p:sldLayoutId id="2147503474" r:id="rId84"/>
    <p:sldLayoutId id="2147503475" r:id="rId85"/>
    <p:sldLayoutId id="2147503476" r:id="rId86"/>
    <p:sldLayoutId id="2147503477" r:id="rId87"/>
    <p:sldLayoutId id="2147503478" r:id="rId88"/>
    <p:sldLayoutId id="2147503479" r:id="rId89"/>
    <p:sldLayoutId id="2147503480" r:id="rId90"/>
    <p:sldLayoutId id="2147503481" r:id="rId91"/>
    <p:sldLayoutId id="2147503482" r:id="rId92"/>
    <p:sldLayoutId id="2147503483" r:id="rId93"/>
    <p:sldLayoutId id="2147503484" r:id="rId94"/>
    <p:sldLayoutId id="2147503485" r:id="rId95"/>
    <p:sldLayoutId id="2147503486" r:id="rId96"/>
    <p:sldLayoutId id="2147503487" r:id="rId97"/>
    <p:sldLayoutId id="2147503488" r:id="rId98"/>
    <p:sldLayoutId id="2147503489" r:id="rId99"/>
    <p:sldLayoutId id="2147503490" r:id="rId100"/>
    <p:sldLayoutId id="2147503491" r:id="rId101"/>
    <p:sldLayoutId id="2147503492" r:id="rId102"/>
    <p:sldLayoutId id="2147503493" r:id="rId103"/>
    <p:sldLayoutId id="2147503494" r:id="rId104"/>
    <p:sldLayoutId id="2147503495" r:id="rId105"/>
    <p:sldLayoutId id="2147503496" r:id="rId106"/>
    <p:sldLayoutId id="2147503497" r:id="rId107"/>
    <p:sldLayoutId id="2147503498" r:id="rId108"/>
    <p:sldLayoutId id="2147503499" r:id="rId109"/>
    <p:sldLayoutId id="2147503500" r:id="rId110"/>
    <p:sldLayoutId id="2147503501" r:id="rId111"/>
    <p:sldLayoutId id="2147503502" r:id="rId112"/>
    <p:sldLayoutId id="2147503503" r:id="rId113"/>
    <p:sldLayoutId id="2147503504" r:id="rId114"/>
    <p:sldLayoutId id="2147503505" r:id="rId115"/>
    <p:sldLayoutId id="2147503506" r:id="rId116"/>
    <p:sldLayoutId id="2147503507" r:id="rId117"/>
    <p:sldLayoutId id="2147503508" r:id="rId118"/>
    <p:sldLayoutId id="2147503509" r:id="rId119"/>
    <p:sldLayoutId id="2147503510" r:id="rId120"/>
    <p:sldLayoutId id="2147503511" r:id="rId121"/>
    <p:sldLayoutId id="2147503512" r:id="rId122"/>
    <p:sldLayoutId id="2147503513" r:id="rId123"/>
    <p:sldLayoutId id="2147503514" r:id="rId124"/>
    <p:sldLayoutId id="2147503515" r:id="rId125"/>
    <p:sldLayoutId id="2147503516" r:id="rId126"/>
    <p:sldLayoutId id="2147503517" r:id="rId127"/>
    <p:sldLayoutId id="2147503518" r:id="rId128"/>
    <p:sldLayoutId id="2147503519" r:id="rId129"/>
    <p:sldLayoutId id="2147503520" r:id="rId130"/>
    <p:sldLayoutId id="2147503521" r:id="rId131"/>
    <p:sldLayoutId id="2147503522" r:id="rId132"/>
    <p:sldLayoutId id="2147503523" r:id="rId133"/>
    <p:sldLayoutId id="2147503524" r:id="rId134"/>
    <p:sldLayoutId id="2147503525" r:id="rId135"/>
    <p:sldLayoutId id="2147503526" r:id="rId136"/>
    <p:sldLayoutId id="2147503527" r:id="rId137"/>
    <p:sldLayoutId id="2147503528" r:id="rId138"/>
    <p:sldLayoutId id="2147503529" r:id="rId139"/>
    <p:sldLayoutId id="2147503530" r:id="rId140"/>
    <p:sldLayoutId id="2147503531" r:id="rId141"/>
    <p:sldLayoutId id="2147503532" r:id="rId142"/>
    <p:sldLayoutId id="2147503533" r:id="rId143"/>
    <p:sldLayoutId id="2147503534" r:id="rId144"/>
    <p:sldLayoutId id="2147503535" r:id="rId145"/>
    <p:sldLayoutId id="2147503536" r:id="rId146"/>
    <p:sldLayoutId id="2147503537" r:id="rId147"/>
    <p:sldLayoutId id="2147503557" r:id="rId148"/>
    <p:sldLayoutId id="2147503538" r:id="rId149"/>
    <p:sldLayoutId id="2147503539" r:id="rId150"/>
    <p:sldLayoutId id="2147503540" r:id="rId151"/>
    <p:sldLayoutId id="2147503541" r:id="rId152"/>
    <p:sldLayoutId id="2147503542" r:id="rId153"/>
    <p:sldLayoutId id="2147503543" r:id="rId154"/>
    <p:sldLayoutId id="2147503544" r:id="rId155"/>
    <p:sldLayoutId id="2147503545" r:id="rId156"/>
    <p:sldLayoutId id="2147503546" r:id="rId157"/>
    <p:sldLayoutId id="2147503547" r:id="rId158"/>
    <p:sldLayoutId id="2147503548" r:id="rId159"/>
    <p:sldLayoutId id="2147503549" r:id="rId160"/>
    <p:sldLayoutId id="2147503550" r:id="rId161"/>
    <p:sldLayoutId id="2147503551" r:id="rId162"/>
    <p:sldLayoutId id="2147503552" r:id="rId163"/>
    <p:sldLayoutId id="2147503553" r:id="rId164"/>
    <p:sldLayoutId id="2147503554" r:id="rId165"/>
    <p:sldLayoutId id="2147503555" r:id="rId166"/>
    <p:sldLayoutId id="2147503558" r:id="rId167"/>
    <p:sldLayoutId id="2147503559" r:id="rId168"/>
  </p:sldLayoutIdLst>
  <p:hf sldNum="0" hdr="0" ftr="0" dt="0"/>
  <p:txStyles>
    <p:titleStyle>
      <a:lvl1pPr algn="l" rtl="0" eaLnBrk="0" fontAlgn="base" hangingPunct="0">
        <a:spcBef>
          <a:spcPct val="0"/>
        </a:spcBef>
        <a:spcAft>
          <a:spcPct val="0"/>
        </a:spcAft>
        <a:defRPr lang="pt-BR" sz="2000" b="1" kern="1200" dirty="0">
          <a:solidFill>
            <a:schemeClr val="tx1"/>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2300" b="1">
          <a:solidFill>
            <a:srgbClr val="F36F21"/>
          </a:solidFill>
          <a:latin typeface="Calibri" panose="020F0502020204030204" pitchFamily="34" charset="0"/>
          <a:ea typeface="MS PGothic" panose="020B0600070205080204" pitchFamily="34" charset="-128"/>
          <a:cs typeface="MS PGothic" charset="0"/>
        </a:defRPr>
      </a:lvl2pPr>
      <a:lvl3pPr algn="l" rtl="0" eaLnBrk="0" fontAlgn="base" hangingPunct="0">
        <a:spcBef>
          <a:spcPct val="0"/>
        </a:spcBef>
        <a:spcAft>
          <a:spcPct val="0"/>
        </a:spcAft>
        <a:defRPr sz="2300" b="1">
          <a:solidFill>
            <a:srgbClr val="F36F21"/>
          </a:solidFill>
          <a:latin typeface="Calibri" panose="020F0502020204030204" pitchFamily="34" charset="0"/>
          <a:ea typeface="MS PGothic" panose="020B0600070205080204" pitchFamily="34" charset="-128"/>
          <a:cs typeface="MS PGothic" charset="0"/>
        </a:defRPr>
      </a:lvl3pPr>
      <a:lvl4pPr algn="l" rtl="0" eaLnBrk="0" fontAlgn="base" hangingPunct="0">
        <a:spcBef>
          <a:spcPct val="0"/>
        </a:spcBef>
        <a:spcAft>
          <a:spcPct val="0"/>
        </a:spcAft>
        <a:defRPr sz="2300" b="1">
          <a:solidFill>
            <a:srgbClr val="F36F21"/>
          </a:solidFill>
          <a:latin typeface="Calibri" panose="020F0502020204030204" pitchFamily="34" charset="0"/>
          <a:ea typeface="MS PGothic" panose="020B0600070205080204" pitchFamily="34" charset="-128"/>
          <a:cs typeface="MS PGothic" charset="0"/>
        </a:defRPr>
      </a:lvl4pPr>
      <a:lvl5pPr algn="l" rtl="0" eaLnBrk="0" fontAlgn="base" hangingPunct="0">
        <a:spcBef>
          <a:spcPct val="0"/>
        </a:spcBef>
        <a:spcAft>
          <a:spcPct val="0"/>
        </a:spcAft>
        <a:defRPr sz="2300" b="1">
          <a:solidFill>
            <a:srgbClr val="F36F21"/>
          </a:solidFill>
          <a:latin typeface="Calibri" panose="020F0502020204030204" pitchFamily="34" charset="0"/>
          <a:ea typeface="MS PGothic" panose="020B0600070205080204" pitchFamily="34" charset="-128"/>
          <a:cs typeface="MS PGothic" charset="0"/>
        </a:defRPr>
      </a:lvl5pPr>
      <a:lvl6pPr marL="457200" algn="ctr" rtl="0" fontAlgn="base">
        <a:spcBef>
          <a:spcPct val="0"/>
        </a:spcBef>
        <a:spcAft>
          <a:spcPct val="0"/>
        </a:spcAft>
        <a:defRPr sz="2400" b="1">
          <a:solidFill>
            <a:srgbClr val="E46C0A"/>
          </a:solidFill>
          <a:latin typeface="Calibri" panose="020F0502020204030204" pitchFamily="34" charset="0"/>
        </a:defRPr>
      </a:lvl6pPr>
      <a:lvl7pPr marL="914400" algn="ctr" rtl="0" fontAlgn="base">
        <a:spcBef>
          <a:spcPct val="0"/>
        </a:spcBef>
        <a:spcAft>
          <a:spcPct val="0"/>
        </a:spcAft>
        <a:defRPr sz="2400" b="1">
          <a:solidFill>
            <a:srgbClr val="E46C0A"/>
          </a:solidFill>
          <a:latin typeface="Calibri" panose="020F0502020204030204" pitchFamily="34" charset="0"/>
        </a:defRPr>
      </a:lvl7pPr>
      <a:lvl8pPr marL="1371600" algn="ctr" rtl="0" fontAlgn="base">
        <a:spcBef>
          <a:spcPct val="0"/>
        </a:spcBef>
        <a:spcAft>
          <a:spcPct val="0"/>
        </a:spcAft>
        <a:defRPr sz="2400" b="1">
          <a:solidFill>
            <a:srgbClr val="E46C0A"/>
          </a:solidFill>
          <a:latin typeface="Calibri" panose="020F0502020204030204" pitchFamily="34" charset="0"/>
        </a:defRPr>
      </a:lvl8pPr>
      <a:lvl9pPr marL="1828800" algn="ctr" rtl="0" fontAlgn="base">
        <a:spcBef>
          <a:spcPct val="0"/>
        </a:spcBef>
        <a:spcAft>
          <a:spcPct val="0"/>
        </a:spcAft>
        <a:defRPr sz="2400" b="1">
          <a:solidFill>
            <a:srgbClr val="E46C0A"/>
          </a:solidFill>
          <a:latin typeface="Calibri" panose="020F0502020204030204" pitchFamily="34" charset="0"/>
        </a:defRPr>
      </a:lvl9pPr>
    </p:titleStyle>
    <p:bodyStyle>
      <a:lvl1pPr marL="285750" indent="-285750" algn="just" rtl="0" eaLnBrk="0" fontAlgn="base" hangingPunct="0">
        <a:spcBef>
          <a:spcPct val="20000"/>
        </a:spcBef>
        <a:spcAft>
          <a:spcPct val="0"/>
        </a:spcAft>
        <a:buClr>
          <a:schemeClr val="accent4">
            <a:lumMod val="50000"/>
          </a:schemeClr>
        </a:buClr>
        <a:buFont typeface="Arial" charset="0"/>
        <a:buChar char="•"/>
        <a:defRPr sz="1600" kern="1200">
          <a:solidFill>
            <a:srgbClr val="0D0D0D"/>
          </a:solidFill>
          <a:latin typeface="+mn-lt"/>
          <a:ea typeface="MS PGothic" panose="020B0600070205080204" pitchFamily="34" charset="-128"/>
          <a:cs typeface="MS PGothic" charset="0"/>
        </a:defRPr>
      </a:lvl1pPr>
      <a:lvl2pPr marL="557213" indent="-285750" algn="just" rtl="0" eaLnBrk="0" fontAlgn="base" hangingPunct="0">
        <a:spcBef>
          <a:spcPct val="20000"/>
        </a:spcBef>
        <a:spcAft>
          <a:spcPct val="0"/>
        </a:spcAft>
        <a:buClr>
          <a:schemeClr val="accent4">
            <a:lumMod val="50000"/>
          </a:schemeClr>
        </a:buClr>
        <a:buFont typeface="Calibri Light" charset="0"/>
        <a:buChar char="‒"/>
        <a:tabLst>
          <a:tab pos="449263" algn="l"/>
        </a:tabLst>
        <a:defRPr sz="1600" kern="1200">
          <a:solidFill>
            <a:srgbClr val="0D0D0D"/>
          </a:solidFill>
          <a:latin typeface="+mn-lt"/>
          <a:ea typeface="MS PGothic" panose="020B0600070205080204" pitchFamily="34" charset="-128"/>
          <a:cs typeface="MS PGothic" charset="0"/>
        </a:defRPr>
      </a:lvl2pPr>
      <a:lvl3pPr marL="912813" indent="-285750" algn="just" rtl="0" eaLnBrk="0" fontAlgn="base" hangingPunct="0">
        <a:spcBef>
          <a:spcPct val="20000"/>
        </a:spcBef>
        <a:spcAft>
          <a:spcPct val="0"/>
        </a:spcAft>
        <a:buClr>
          <a:schemeClr val="accent4">
            <a:lumMod val="50000"/>
          </a:schemeClr>
        </a:buClr>
        <a:buFont typeface="Arial" charset="0"/>
        <a:buChar char="•"/>
        <a:tabLst>
          <a:tab pos="449263" algn="l"/>
        </a:tabLst>
        <a:defRPr sz="1600" kern="1200">
          <a:solidFill>
            <a:srgbClr val="0D0D0D"/>
          </a:solidFill>
          <a:latin typeface="+mn-lt"/>
          <a:ea typeface="MS PGothic" panose="020B0600070205080204" pitchFamily="34" charset="-128"/>
          <a:cs typeface="MS PGothic" charset="0"/>
        </a:defRPr>
      </a:lvl3pPr>
      <a:lvl4pPr marL="1182688" indent="-285750" algn="just" rtl="0" eaLnBrk="0" fontAlgn="base" hangingPunct="0">
        <a:spcBef>
          <a:spcPct val="20000"/>
        </a:spcBef>
        <a:spcAft>
          <a:spcPct val="0"/>
        </a:spcAft>
        <a:buClr>
          <a:schemeClr val="accent4">
            <a:lumMod val="50000"/>
          </a:schemeClr>
        </a:buClr>
        <a:buFont typeface="Calibri Light" charset="0"/>
        <a:buChar char="‒"/>
        <a:tabLst>
          <a:tab pos="449263" algn="l"/>
        </a:tabLst>
        <a:defRPr sz="1600" kern="1200">
          <a:solidFill>
            <a:srgbClr val="0D0D0D"/>
          </a:solidFill>
          <a:latin typeface="+mn-lt"/>
          <a:ea typeface="MS PGothic" panose="020B0600070205080204" pitchFamily="34" charset="-128"/>
          <a:cs typeface="MS PGothic" charset="0"/>
        </a:defRPr>
      </a:lvl4pPr>
      <a:lvl5pPr marL="1631950" indent="-285750" algn="just" rtl="0" eaLnBrk="0" fontAlgn="base" hangingPunct="0">
        <a:spcBef>
          <a:spcPct val="20000"/>
        </a:spcBef>
        <a:spcAft>
          <a:spcPct val="0"/>
        </a:spcAft>
        <a:buClr>
          <a:schemeClr val="accent4">
            <a:lumMod val="50000"/>
          </a:schemeClr>
        </a:buClr>
        <a:buFont typeface="Calibri" charset="0"/>
        <a:buChar char="»"/>
        <a:tabLst>
          <a:tab pos="449263" algn="l"/>
        </a:tabLst>
        <a:defRPr sz="1600" kern="1200">
          <a:solidFill>
            <a:srgbClr val="0D0D0D"/>
          </a:solidFill>
          <a:latin typeface="+mn-lt"/>
          <a:ea typeface="MS PGothic" panose="020B0600070205080204"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68.xml"/></Relationships>
</file>

<file path=ppt/slides/_rels/slide10.xml.rels><?xml version="1.0" encoding="UTF-8" standalone="yes"?>
<Relationships xmlns="http://schemas.openxmlformats.org/package/2006/relationships"><Relationship Id="rId8" Type="http://schemas.openxmlformats.org/officeDocument/2006/relationships/image" Target="../media/image84.emf"/><Relationship Id="rId3" Type="http://schemas.openxmlformats.org/officeDocument/2006/relationships/image" Target="../media/image79.emf"/><Relationship Id="rId7" Type="http://schemas.openxmlformats.org/officeDocument/2006/relationships/image" Target="../media/image83.emf"/><Relationship Id="rId2" Type="http://schemas.openxmlformats.org/officeDocument/2006/relationships/image" Target="../media/image78.emf"/><Relationship Id="rId1" Type="http://schemas.openxmlformats.org/officeDocument/2006/relationships/slideLayout" Target="../slideLayouts/slideLayout4.xml"/><Relationship Id="rId6" Type="http://schemas.openxmlformats.org/officeDocument/2006/relationships/image" Target="../media/image82.emf"/><Relationship Id="rId5" Type="http://schemas.openxmlformats.org/officeDocument/2006/relationships/image" Target="../media/image81.emf"/><Relationship Id="rId10" Type="http://schemas.openxmlformats.org/officeDocument/2006/relationships/image" Target="../media/image86.emf"/><Relationship Id="rId4" Type="http://schemas.openxmlformats.org/officeDocument/2006/relationships/image" Target="../media/image80.emf"/><Relationship Id="rId9" Type="http://schemas.openxmlformats.org/officeDocument/2006/relationships/image" Target="../media/image85.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5.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5.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10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2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50.xml"/></Relationships>
</file>

<file path=ppt/slides/_rels/slide2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50.xml"/></Relationships>
</file>

<file path=ppt/slides/_rels/slide2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5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2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50.xml"/></Relationships>
</file>

<file path=ppt/slides/_rels/slide2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50.xml"/></Relationships>
</file>

<file path=ppt/slides/_rels/slide2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5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3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5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53.xml"/></Relationships>
</file>

<file path=ppt/slides/_rels/slide4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67.xml"/></Relationships>
</file>

<file path=ppt/slides/_rels/slide4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6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84.xml"/></Relationships>
</file>

<file path=ppt/slides/_rels/slide4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8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3.xml"/></Relationships>
</file>

<file path=ppt/slides/_rels/slide4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2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5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49.xml"/></Relationships>
</file>

<file path=ppt/slides/_rels/slide5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50.xml"/></Relationships>
</file>

<file path=ppt/slides/_rels/slide5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5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5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13.xml"/></Relationships>
</file>

<file path=ppt/slides/_rels/slide5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50.xml"/></Relationships>
</file>

<file path=ppt/slides/_rels/slide5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3" Type="http://schemas.openxmlformats.org/officeDocument/2006/relationships/image" Target="../media/image54.png"/><Relationship Id="rId18" Type="http://schemas.openxmlformats.org/officeDocument/2006/relationships/image" Target="../media/image59.png"/><Relationship Id="rId26" Type="http://schemas.openxmlformats.org/officeDocument/2006/relationships/image" Target="../media/image67.png"/><Relationship Id="rId3" Type="http://schemas.openxmlformats.org/officeDocument/2006/relationships/image" Target="../media/image44.png"/><Relationship Id="rId21" Type="http://schemas.openxmlformats.org/officeDocument/2006/relationships/image" Target="../media/image62.png"/><Relationship Id="rId34" Type="http://schemas.openxmlformats.org/officeDocument/2006/relationships/image" Target="../media/image75.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5" Type="http://schemas.openxmlformats.org/officeDocument/2006/relationships/image" Target="../media/image66.png"/><Relationship Id="rId33" Type="http://schemas.openxmlformats.org/officeDocument/2006/relationships/image" Target="../media/image74.png"/><Relationship Id="rId2" Type="http://schemas.openxmlformats.org/officeDocument/2006/relationships/image" Target="../media/image43.png"/><Relationship Id="rId16" Type="http://schemas.openxmlformats.org/officeDocument/2006/relationships/image" Target="../media/image57.png"/><Relationship Id="rId20" Type="http://schemas.openxmlformats.org/officeDocument/2006/relationships/image" Target="../media/image61.png"/><Relationship Id="rId29" Type="http://schemas.openxmlformats.org/officeDocument/2006/relationships/image" Target="../media/image70.png"/><Relationship Id="rId1" Type="http://schemas.openxmlformats.org/officeDocument/2006/relationships/slideLayout" Target="../slideLayouts/slideLayout5.xml"/><Relationship Id="rId6" Type="http://schemas.openxmlformats.org/officeDocument/2006/relationships/image" Target="../media/image47.png"/><Relationship Id="rId11" Type="http://schemas.openxmlformats.org/officeDocument/2006/relationships/image" Target="../media/image52.png"/><Relationship Id="rId24" Type="http://schemas.openxmlformats.org/officeDocument/2006/relationships/image" Target="../media/image65.png"/><Relationship Id="rId32" Type="http://schemas.openxmlformats.org/officeDocument/2006/relationships/image" Target="../media/image73.png"/><Relationship Id="rId5" Type="http://schemas.openxmlformats.org/officeDocument/2006/relationships/image" Target="../media/image46.png"/><Relationship Id="rId15" Type="http://schemas.openxmlformats.org/officeDocument/2006/relationships/image" Target="../media/image56.png"/><Relationship Id="rId23" Type="http://schemas.openxmlformats.org/officeDocument/2006/relationships/image" Target="../media/image64.png"/><Relationship Id="rId28" Type="http://schemas.openxmlformats.org/officeDocument/2006/relationships/image" Target="../media/image69.png"/><Relationship Id="rId10" Type="http://schemas.openxmlformats.org/officeDocument/2006/relationships/image" Target="../media/image51.png"/><Relationship Id="rId19" Type="http://schemas.openxmlformats.org/officeDocument/2006/relationships/image" Target="../media/image60.png"/><Relationship Id="rId31" Type="http://schemas.openxmlformats.org/officeDocument/2006/relationships/image" Target="../media/image72.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 Id="rId22" Type="http://schemas.openxmlformats.org/officeDocument/2006/relationships/image" Target="../media/image63.png"/><Relationship Id="rId27" Type="http://schemas.openxmlformats.org/officeDocument/2006/relationships/image" Target="../media/image68.png"/><Relationship Id="rId30" Type="http://schemas.openxmlformats.org/officeDocument/2006/relationships/image" Target="../media/image71.png"/><Relationship Id="rId35" Type="http://schemas.openxmlformats.org/officeDocument/2006/relationships/image" Target="../media/image76.png"/><Relationship Id="rId8" Type="http://schemas.openxmlformats.org/officeDocument/2006/relationships/image" Target="../media/image49.png"/></Relationships>
</file>

<file path=ppt/slides/_rels/slide7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36.xml"/></Relationships>
</file>

<file path=ppt/slides/_rels/slide72.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36.xml"/></Relationships>
</file>

<file path=ppt/slides/_rels/slide7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36.xml"/></Relationships>
</file>

<file path=ppt/slides/_rels/slide7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3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image" Target="../media/image147.png"/><Relationship Id="rId1" Type="http://schemas.openxmlformats.org/officeDocument/2006/relationships/slideLayout" Target="../slideLayouts/slideLayout6.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 Id="rId9" Type="http://schemas.openxmlformats.org/officeDocument/2006/relationships/image" Target="../media/image154.png"/></Relationships>
</file>

<file path=ppt/slides/_rels/slide7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53.png"/><Relationship Id="rId1" Type="http://schemas.openxmlformats.org/officeDocument/2006/relationships/slideLayout" Target="../slideLayouts/slideLayout5.xml"/><Relationship Id="rId4" Type="http://schemas.openxmlformats.org/officeDocument/2006/relationships/image" Target="../media/image14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7BC976-A0A4-AA44-B039-66D05D8C06A4}"/>
              </a:ext>
            </a:extLst>
          </p:cNvPr>
          <p:cNvSpPr>
            <a:spLocks noGrp="1"/>
          </p:cNvSpPr>
          <p:nvPr>
            <p:ph type="title"/>
          </p:nvPr>
        </p:nvSpPr>
        <p:spPr/>
        <p:txBody>
          <a:bodyPr/>
          <a:lstStyle/>
          <a:p>
            <a:endParaRPr lang="pt-BR" dirty="0"/>
          </a:p>
        </p:txBody>
      </p:sp>
      <p:pic>
        <p:nvPicPr>
          <p:cNvPr id="5" name="Espaço Reservado para Conteúdo 4" descr="Uma imagem contendo favo de mel&#10;&#10;Descrição gerada automaticamente">
            <a:extLst>
              <a:ext uri="{FF2B5EF4-FFF2-40B4-BE49-F238E27FC236}">
                <a16:creationId xmlns:a16="http://schemas.microsoft.com/office/drawing/2014/main" id="{F408B724-8257-5E44-AD2A-F52E8FB799D4}"/>
              </a:ext>
            </a:extLst>
          </p:cNvPr>
          <p:cNvPicPr>
            <a:picLocks noGrp="1" noChangeAspect="1"/>
          </p:cNvPicPr>
          <p:nvPr>
            <p:ph idx="1"/>
          </p:nvPr>
        </p:nvPicPr>
        <p:blipFill>
          <a:blip r:embed="rId2"/>
          <a:stretch>
            <a:fillRect/>
          </a:stretch>
        </p:blipFill>
        <p:spPr>
          <a:xfrm>
            <a:off x="0" y="831316"/>
            <a:ext cx="9144000" cy="5201297"/>
          </a:xfrm>
        </p:spPr>
      </p:pic>
      <p:pic>
        <p:nvPicPr>
          <p:cNvPr id="4" name="Imagem 3" descr="Uma imagem contendo favo de mel&#10;&#10;Descrição gerada automaticamente">
            <a:extLst>
              <a:ext uri="{FF2B5EF4-FFF2-40B4-BE49-F238E27FC236}">
                <a16:creationId xmlns:a16="http://schemas.microsoft.com/office/drawing/2014/main" id="{D5F21870-572A-D744-BD51-02163738484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75326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Arredondado 8"/>
          <p:cNvSpPr/>
          <p:nvPr/>
        </p:nvSpPr>
        <p:spPr>
          <a:xfrm>
            <a:off x="4803216" y="4125737"/>
            <a:ext cx="1868569" cy="39878"/>
          </a:xfrm>
          <a:prstGeom prst="roundRect">
            <a:avLst/>
          </a:prstGeom>
          <a:solidFill>
            <a:srgbClr val="3E9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050" name="Agrupar 2049"/>
          <p:cNvGrpSpPr/>
          <p:nvPr/>
        </p:nvGrpSpPr>
        <p:grpSpPr>
          <a:xfrm>
            <a:off x="6186166" y="1614114"/>
            <a:ext cx="2058242" cy="1309142"/>
            <a:chOff x="2756127" y="4345206"/>
            <a:chExt cx="2437178" cy="2230637"/>
          </a:xfrm>
        </p:grpSpPr>
        <p:sp>
          <p:nvSpPr>
            <p:cNvPr id="2051" name="Retângulo Arredondado 2050"/>
            <p:cNvSpPr/>
            <p:nvPr/>
          </p:nvSpPr>
          <p:spPr>
            <a:xfrm>
              <a:off x="2756127" y="4345206"/>
              <a:ext cx="2437178" cy="565607"/>
            </a:xfrm>
            <a:prstGeom prst="roundRect">
              <a:avLst/>
            </a:prstGeom>
            <a:solidFill>
              <a:srgbClr val="3E9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T" sz="1150" b="1" dirty="0">
                  <a:solidFill>
                    <a:schemeClr val="bg1"/>
                  </a:solidFill>
                </a:rPr>
                <a:t>Experiencia del cliente</a:t>
              </a:r>
            </a:p>
          </p:txBody>
        </p:sp>
        <p:sp>
          <p:nvSpPr>
            <p:cNvPr id="2052" name="CaixaDeTexto 2051"/>
            <p:cNvSpPr txBox="1"/>
            <p:nvPr/>
          </p:nvSpPr>
          <p:spPr>
            <a:xfrm>
              <a:off x="3429693" y="4910815"/>
              <a:ext cx="1648070" cy="1665028"/>
            </a:xfrm>
            <a:prstGeom prst="rect">
              <a:avLst/>
            </a:prstGeom>
            <a:noFill/>
            <a:ln>
              <a:noFill/>
            </a:ln>
            <a:effectLst/>
          </p:spPr>
          <p:txBody>
            <a:bodyPr wrap="square" rtlCol="0" anchor="t">
              <a:spAutoFit/>
            </a:bodyPr>
            <a:lstStyle>
              <a:defPPr>
                <a:defRPr lang="pt-BR"/>
              </a:defPPr>
              <a:lvl1pPr marL="108000" indent="-108000">
                <a:buFont typeface="Calibri" panose="020F0502020204030204" pitchFamily="34" charset="0"/>
                <a:buChar char="₋"/>
                <a:defRPr sz="1200">
                  <a:solidFill>
                    <a:schemeClr val="bg2">
                      <a:lumMod val="25000"/>
                    </a:schemeClr>
                  </a:solidFill>
                </a:defRPr>
              </a:lvl1pPr>
            </a:lstStyle>
            <a:p>
              <a:pPr marL="0" indent="0">
                <a:buNone/>
              </a:pPr>
              <a:r>
                <a:rPr lang="es-UY" sz="1150" dirty="0">
                  <a:solidFill>
                    <a:schemeClr val="tx1">
                      <a:lumMod val="85000"/>
                      <a:lumOff val="15000"/>
                    </a:schemeClr>
                  </a:solidFill>
                </a:rPr>
                <a:t>Percepción que los clientes tienen de sus interacciones con la empresa</a:t>
              </a:r>
            </a:p>
          </p:txBody>
        </p:sp>
      </p:grpSp>
      <p:grpSp>
        <p:nvGrpSpPr>
          <p:cNvPr id="1946" name="Agrupar 1945"/>
          <p:cNvGrpSpPr/>
          <p:nvPr/>
        </p:nvGrpSpPr>
        <p:grpSpPr>
          <a:xfrm>
            <a:off x="1835695" y="1563492"/>
            <a:ext cx="3024336" cy="1312021"/>
            <a:chOff x="767345" y="3142986"/>
            <a:chExt cx="2472402" cy="1749360"/>
          </a:xfrm>
        </p:grpSpPr>
        <p:sp>
          <p:nvSpPr>
            <p:cNvPr id="1948" name="Retângulo Arredondado 1947"/>
            <p:cNvSpPr/>
            <p:nvPr/>
          </p:nvSpPr>
          <p:spPr>
            <a:xfrm flipH="1">
              <a:off x="767345" y="3142986"/>
              <a:ext cx="2394797" cy="279100"/>
            </a:xfrm>
            <a:prstGeom prst="roundRect">
              <a:avLst/>
            </a:prstGeom>
            <a:solidFill>
              <a:srgbClr val="3E9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150" b="1" dirty="0">
                  <a:solidFill>
                    <a:schemeClr val="bg1"/>
                  </a:solidFill>
                </a:rPr>
                <a:t>                       Relativos al servicio</a:t>
              </a:r>
            </a:p>
          </p:txBody>
        </p:sp>
        <p:sp>
          <p:nvSpPr>
            <p:cNvPr id="1947" name="CaixaDeTexto 1946"/>
            <p:cNvSpPr txBox="1"/>
            <p:nvPr/>
          </p:nvSpPr>
          <p:spPr>
            <a:xfrm>
              <a:off x="1632617" y="3353464"/>
              <a:ext cx="1607130" cy="1538882"/>
            </a:xfrm>
            <a:prstGeom prst="rect">
              <a:avLst/>
            </a:prstGeom>
            <a:noFill/>
            <a:ln>
              <a:noFill/>
            </a:ln>
            <a:effectLst/>
          </p:spPr>
          <p:txBody>
            <a:bodyPr wrap="square" rtlCol="0" anchor="ctr">
              <a:spAutoFit/>
            </a:bodyPr>
            <a:lstStyle/>
            <a:p>
              <a:pPr marL="128588" indent="-128588">
                <a:buFont typeface="Calibri" panose="020F0502020204030204" pitchFamily="34" charset="0"/>
                <a:buChar char="­"/>
              </a:pPr>
              <a:r>
                <a:rPr lang="es-ES" sz="1150" dirty="0">
                  <a:solidFill>
                    <a:schemeClr val="tx1">
                      <a:lumMod val="85000"/>
                      <a:lumOff val="15000"/>
                    </a:schemeClr>
                  </a:solidFill>
                  <a:latin typeface="+mj-lt"/>
                </a:rPr>
                <a:t>Necesidades</a:t>
              </a:r>
            </a:p>
            <a:p>
              <a:pPr marL="128588" indent="-128588">
                <a:buFont typeface="Calibri" panose="020F0502020204030204" pitchFamily="34" charset="0"/>
                <a:buChar char="­"/>
              </a:pPr>
              <a:r>
                <a:rPr lang="es-ES" sz="1150" dirty="0">
                  <a:solidFill>
                    <a:schemeClr val="tx1">
                      <a:lumMod val="85000"/>
                      <a:lumOff val="15000"/>
                    </a:schemeClr>
                  </a:solidFill>
                  <a:latin typeface="+mj-lt"/>
                </a:rPr>
                <a:t>Experiencias de consumo y uso de servicio</a:t>
              </a:r>
            </a:p>
            <a:p>
              <a:pPr marL="128588" indent="-128588">
                <a:buFont typeface="Calibri" panose="020F0502020204030204" pitchFamily="34" charset="0"/>
                <a:buChar char="­"/>
              </a:pPr>
              <a:r>
                <a:rPr lang="es-ES" sz="1150" dirty="0">
                  <a:solidFill>
                    <a:schemeClr val="tx1">
                      <a:lumMod val="85000"/>
                      <a:lumOff val="15000"/>
                    </a:schemeClr>
                  </a:solidFill>
                  <a:latin typeface="+mj-lt"/>
                </a:rPr>
                <a:t>Expectativas</a:t>
              </a:r>
            </a:p>
            <a:p>
              <a:pPr marL="128588" indent="-128588">
                <a:buFont typeface="Calibri" panose="020F0502020204030204" pitchFamily="34" charset="0"/>
                <a:buChar char="­"/>
              </a:pPr>
              <a:r>
                <a:rPr lang="es-ES" sz="1150" dirty="0">
                  <a:solidFill>
                    <a:schemeClr val="tx1">
                      <a:lumMod val="85000"/>
                      <a:lumOff val="15000"/>
                    </a:schemeClr>
                  </a:solidFill>
                  <a:latin typeface="+mj-lt"/>
                </a:rPr>
                <a:t>Interacciones con la empresa y empleados </a:t>
              </a:r>
            </a:p>
          </p:txBody>
        </p:sp>
      </p:grpSp>
      <p:grpSp>
        <p:nvGrpSpPr>
          <p:cNvPr id="1943" name="Agrupar 1942"/>
          <p:cNvGrpSpPr/>
          <p:nvPr/>
        </p:nvGrpSpPr>
        <p:grpSpPr>
          <a:xfrm>
            <a:off x="-56972" y="2756044"/>
            <a:ext cx="2090750" cy="1825086"/>
            <a:chOff x="1725262" y="3369916"/>
            <a:chExt cx="1997604" cy="2203890"/>
          </a:xfrm>
        </p:grpSpPr>
        <p:sp>
          <p:nvSpPr>
            <p:cNvPr id="1944" name="CaixaDeTexto 1943"/>
            <p:cNvSpPr txBox="1"/>
            <p:nvPr/>
          </p:nvSpPr>
          <p:spPr>
            <a:xfrm>
              <a:off x="1922368" y="3752687"/>
              <a:ext cx="1800498" cy="1821119"/>
            </a:xfrm>
            <a:prstGeom prst="rect">
              <a:avLst/>
            </a:prstGeom>
            <a:noFill/>
            <a:ln>
              <a:noFill/>
            </a:ln>
            <a:effectLst/>
          </p:spPr>
          <p:txBody>
            <a:bodyPr wrap="square" rtlCol="0" anchor="ctr">
              <a:spAutoFit/>
            </a:bodyPr>
            <a:lstStyle/>
            <a:p>
              <a:pPr marL="128588" indent="-128588">
                <a:buFont typeface="Calibri" panose="020F0502020204030204" pitchFamily="34" charset="0"/>
                <a:buChar char="­"/>
              </a:pPr>
              <a:r>
                <a:rPr lang="es-EC" sz="1150" dirty="0">
                  <a:solidFill>
                    <a:schemeClr val="tx1">
                      <a:lumMod val="85000"/>
                      <a:lumOff val="15000"/>
                    </a:schemeClr>
                  </a:solidFill>
                  <a:latin typeface="+mj-lt"/>
                </a:rPr>
                <a:t>Sentimientos </a:t>
              </a:r>
            </a:p>
            <a:p>
              <a:pPr marL="128588" indent="-128588">
                <a:buFont typeface="Calibri" panose="020F0502020204030204" pitchFamily="34" charset="0"/>
                <a:buChar char="­"/>
              </a:pPr>
              <a:r>
                <a:rPr lang="es-EC" sz="1150" dirty="0">
                  <a:solidFill>
                    <a:schemeClr val="tx1">
                      <a:lumMod val="85000"/>
                      <a:lumOff val="15000"/>
                    </a:schemeClr>
                  </a:solidFill>
                  <a:latin typeface="+mj-lt"/>
                </a:rPr>
                <a:t>Emociones</a:t>
              </a:r>
            </a:p>
            <a:p>
              <a:pPr marL="128588" indent="-128588">
                <a:buFont typeface="Calibri" panose="020F0502020204030204" pitchFamily="34" charset="0"/>
                <a:buChar char="­"/>
              </a:pPr>
              <a:r>
                <a:rPr lang="es-EC" sz="1150" dirty="0">
                  <a:solidFill>
                    <a:schemeClr val="tx1">
                      <a:lumMod val="85000"/>
                      <a:lumOff val="15000"/>
                    </a:schemeClr>
                  </a:solidFill>
                  <a:latin typeface="+mj-lt"/>
                </a:rPr>
                <a:t>Expectativas</a:t>
              </a:r>
            </a:p>
            <a:p>
              <a:pPr marL="128588" indent="-128588">
                <a:buFont typeface="Calibri" panose="020F0502020204030204" pitchFamily="34" charset="0"/>
                <a:buChar char="­"/>
              </a:pPr>
              <a:r>
                <a:rPr lang="es-EC" sz="1150" dirty="0">
                  <a:solidFill>
                    <a:schemeClr val="tx1">
                      <a:lumMod val="85000"/>
                      <a:lumOff val="15000"/>
                    </a:schemeClr>
                  </a:solidFill>
                  <a:latin typeface="+mj-lt"/>
                </a:rPr>
                <a:t>Expectativas relativas a otros servicios</a:t>
              </a:r>
            </a:p>
            <a:p>
              <a:pPr marL="128588" indent="-128588">
                <a:buFont typeface="Calibri" panose="020F0502020204030204" pitchFamily="34" charset="0"/>
                <a:buChar char="­"/>
              </a:pPr>
              <a:r>
                <a:rPr lang="es-EC" sz="1150" dirty="0">
                  <a:solidFill>
                    <a:schemeClr val="tx1">
                      <a:lumMod val="85000"/>
                      <a:lumOff val="15000"/>
                    </a:schemeClr>
                  </a:solidFill>
                  <a:latin typeface="+mj-lt"/>
                </a:rPr>
                <a:t>Ocupación/edad</a:t>
              </a:r>
            </a:p>
            <a:p>
              <a:pPr marL="128588" indent="-128588">
                <a:buFont typeface="Calibri" panose="020F0502020204030204" pitchFamily="34" charset="0"/>
                <a:buChar char="­"/>
              </a:pPr>
              <a:r>
                <a:rPr lang="es-EC" sz="1150" dirty="0">
                  <a:solidFill>
                    <a:schemeClr val="tx1">
                      <a:lumMod val="85000"/>
                      <a:lumOff val="15000"/>
                    </a:schemeClr>
                  </a:solidFill>
                  <a:latin typeface="+mj-lt"/>
                </a:rPr>
                <a:t>Conjunto de pensamientos</a:t>
              </a:r>
            </a:p>
          </p:txBody>
        </p:sp>
        <p:sp>
          <p:nvSpPr>
            <p:cNvPr id="1945" name="Retângulo Arredondado 1944"/>
            <p:cNvSpPr/>
            <p:nvPr/>
          </p:nvSpPr>
          <p:spPr>
            <a:xfrm flipH="1">
              <a:off x="1725262" y="3369916"/>
              <a:ext cx="1533146" cy="401454"/>
            </a:xfrm>
            <a:prstGeom prst="roundRect">
              <a:avLst/>
            </a:prstGeom>
            <a:solidFill>
              <a:srgbClr val="3E9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150" b="1" dirty="0">
                  <a:solidFill>
                    <a:schemeClr val="bg1"/>
                  </a:solidFill>
                </a:rPr>
                <a:t>No relativos al </a:t>
              </a:r>
            </a:p>
            <a:p>
              <a:r>
                <a:rPr lang="es-ES" sz="1150" b="1" dirty="0">
                  <a:solidFill>
                    <a:schemeClr val="bg1"/>
                  </a:solidFill>
                </a:rPr>
                <a:t>servicio</a:t>
              </a:r>
            </a:p>
          </p:txBody>
        </p:sp>
      </p:grpSp>
      <p:grpSp>
        <p:nvGrpSpPr>
          <p:cNvPr id="4690" name="Agrupar 4689"/>
          <p:cNvGrpSpPr/>
          <p:nvPr/>
        </p:nvGrpSpPr>
        <p:grpSpPr>
          <a:xfrm>
            <a:off x="167902" y="4693127"/>
            <a:ext cx="1317999" cy="1472176"/>
            <a:chOff x="1922368" y="3464031"/>
            <a:chExt cx="1757331" cy="1962900"/>
          </a:xfrm>
        </p:grpSpPr>
        <p:sp>
          <p:nvSpPr>
            <p:cNvPr id="103" name="CaixaDeTexto 102"/>
            <p:cNvSpPr txBox="1"/>
            <p:nvPr/>
          </p:nvSpPr>
          <p:spPr>
            <a:xfrm>
              <a:off x="1922368" y="3985511"/>
              <a:ext cx="1687632" cy="1441420"/>
            </a:xfrm>
            <a:prstGeom prst="rect">
              <a:avLst/>
            </a:prstGeom>
            <a:noFill/>
            <a:ln>
              <a:noFill/>
            </a:ln>
            <a:effectLst/>
          </p:spPr>
          <p:txBody>
            <a:bodyPr wrap="square" rtlCol="0" anchor="ctr">
              <a:spAutoFit/>
            </a:bodyPr>
            <a:lstStyle/>
            <a:p>
              <a:pPr marL="128588" indent="-128588">
                <a:buFont typeface="Calibri" panose="020F0502020204030204" pitchFamily="34" charset="0"/>
                <a:buChar char="­"/>
              </a:pPr>
              <a:r>
                <a:rPr lang="es-UY" sz="1150" dirty="0">
                  <a:solidFill>
                    <a:schemeClr val="tx1">
                      <a:lumMod val="85000"/>
                      <a:lumOff val="15000"/>
                    </a:schemeClr>
                  </a:solidFill>
                </a:rPr>
                <a:t>Desempeño objetivo</a:t>
              </a:r>
            </a:p>
            <a:p>
              <a:pPr marL="128588" indent="-128588">
                <a:buFont typeface="Calibri" panose="020F0502020204030204" pitchFamily="34" charset="0"/>
                <a:buChar char="­"/>
              </a:pPr>
              <a:r>
                <a:rPr lang="es-UY" sz="1150" dirty="0">
                  <a:solidFill>
                    <a:schemeClr val="tx1">
                      <a:lumMod val="85000"/>
                      <a:lumOff val="15000"/>
                    </a:schemeClr>
                  </a:solidFill>
                </a:rPr>
                <a:t>$ (propiamente dicho)</a:t>
              </a:r>
            </a:p>
            <a:p>
              <a:endParaRPr lang="pt-BR" sz="675" dirty="0">
                <a:solidFill>
                  <a:schemeClr val="tx1">
                    <a:lumMod val="85000"/>
                    <a:lumOff val="15000"/>
                  </a:schemeClr>
                </a:solidFill>
                <a:latin typeface="+mj-lt"/>
              </a:endParaRPr>
            </a:p>
          </p:txBody>
        </p:sp>
        <p:sp>
          <p:nvSpPr>
            <p:cNvPr id="1940" name="Retângulo Arredondado 1939"/>
            <p:cNvSpPr/>
            <p:nvPr/>
          </p:nvSpPr>
          <p:spPr>
            <a:xfrm flipH="1">
              <a:off x="1922369" y="3464031"/>
              <a:ext cx="1757330" cy="398685"/>
            </a:xfrm>
            <a:prstGeom prst="roundRect">
              <a:avLst/>
            </a:prstGeom>
            <a:solidFill>
              <a:srgbClr val="3E9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150" b="1" dirty="0">
                  <a:solidFill>
                    <a:schemeClr val="bg1"/>
                  </a:solidFill>
                </a:rPr>
                <a:t>Lo que la empresa ofrece</a:t>
              </a:r>
            </a:p>
          </p:txBody>
        </p:sp>
      </p:grpSp>
      <p:grpSp>
        <p:nvGrpSpPr>
          <p:cNvPr id="4689" name="Agrupar 4688"/>
          <p:cNvGrpSpPr/>
          <p:nvPr/>
        </p:nvGrpSpPr>
        <p:grpSpPr>
          <a:xfrm>
            <a:off x="2777490" y="5203086"/>
            <a:ext cx="1621112" cy="1233772"/>
            <a:chOff x="3317577" y="4634560"/>
            <a:chExt cx="1760188" cy="1645030"/>
          </a:xfrm>
        </p:grpSpPr>
        <p:sp>
          <p:nvSpPr>
            <p:cNvPr id="4688" name="Retângulo Arredondado 4687"/>
            <p:cNvSpPr/>
            <p:nvPr/>
          </p:nvSpPr>
          <p:spPr>
            <a:xfrm flipH="1">
              <a:off x="3317577" y="4634560"/>
              <a:ext cx="1760188" cy="276255"/>
            </a:xfrm>
            <a:prstGeom prst="roundRect">
              <a:avLst/>
            </a:prstGeom>
            <a:solidFill>
              <a:srgbClr val="3E9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BO" sz="1150" b="1" dirty="0">
                  <a:solidFill>
                    <a:schemeClr val="bg1"/>
                  </a:solidFill>
                </a:rPr>
                <a:t>Cómo ofrece</a:t>
              </a:r>
            </a:p>
          </p:txBody>
        </p:sp>
        <p:sp>
          <p:nvSpPr>
            <p:cNvPr id="127" name="CaixaDeTexto 126"/>
            <p:cNvSpPr txBox="1"/>
            <p:nvPr/>
          </p:nvSpPr>
          <p:spPr>
            <a:xfrm>
              <a:off x="3544620" y="4976668"/>
              <a:ext cx="1440000" cy="1302922"/>
            </a:xfrm>
            <a:prstGeom prst="rect">
              <a:avLst/>
            </a:prstGeom>
            <a:noFill/>
            <a:ln>
              <a:noFill/>
            </a:ln>
            <a:effectLst/>
          </p:spPr>
          <p:txBody>
            <a:bodyPr wrap="square" rtlCol="0" anchor="ctr">
              <a:spAutoFit/>
            </a:bodyPr>
            <a:lstStyle>
              <a:defPPr>
                <a:defRPr lang="pt-BR"/>
              </a:defPPr>
              <a:lvl1pPr marL="108000" indent="-108000">
                <a:buFont typeface="Calibri" panose="020F0502020204030204" pitchFamily="34" charset="0"/>
                <a:buChar char="₋"/>
                <a:defRPr sz="1200">
                  <a:solidFill>
                    <a:schemeClr val="bg2">
                      <a:lumMod val="25000"/>
                    </a:schemeClr>
                  </a:solidFill>
                </a:defRPr>
              </a:lvl1pPr>
            </a:lstStyle>
            <a:p>
              <a:pPr marL="128588" indent="-128588">
                <a:buFont typeface="Calibri" panose="020F0502020204030204" pitchFamily="34" charset="0"/>
                <a:buChar char="­"/>
              </a:pPr>
              <a:r>
                <a:rPr lang="es-VE" sz="1150" dirty="0">
                  <a:solidFill>
                    <a:schemeClr val="tx1">
                      <a:lumMod val="85000"/>
                      <a:lumOff val="15000"/>
                    </a:schemeClr>
                  </a:solidFill>
                </a:rPr>
                <a:t>Proactividad</a:t>
              </a:r>
            </a:p>
            <a:p>
              <a:pPr marL="128588" indent="-128588">
                <a:buFont typeface="Calibri" panose="020F0502020204030204" pitchFamily="34" charset="0"/>
                <a:buChar char="­"/>
              </a:pPr>
              <a:r>
                <a:rPr lang="es-VE" sz="1150" dirty="0">
                  <a:solidFill>
                    <a:schemeClr val="tx1">
                      <a:lumMod val="85000"/>
                      <a:lumOff val="15000"/>
                    </a:schemeClr>
                  </a:solidFill>
                </a:rPr>
                <a:t>El trato</a:t>
              </a:r>
            </a:p>
            <a:p>
              <a:pPr marL="128588" indent="-128588">
                <a:buFont typeface="Calibri" panose="020F0502020204030204" pitchFamily="34" charset="0"/>
                <a:buChar char="­"/>
              </a:pPr>
              <a:r>
                <a:rPr lang="es-VE" sz="1150" dirty="0">
                  <a:solidFill>
                    <a:schemeClr val="tx1">
                      <a:lumMod val="85000"/>
                      <a:lumOff val="15000"/>
                    </a:schemeClr>
                  </a:solidFill>
                </a:rPr>
                <a:t>La manera de resolver el problema</a:t>
              </a:r>
            </a:p>
          </p:txBody>
        </p:sp>
      </p:grpSp>
      <p:sp>
        <p:nvSpPr>
          <p:cNvPr id="89" name="Retângulo 7"/>
          <p:cNvSpPr/>
          <p:nvPr/>
        </p:nvSpPr>
        <p:spPr>
          <a:xfrm rot="2288448">
            <a:off x="5562518" y="2485603"/>
            <a:ext cx="2284703" cy="1406051"/>
          </a:xfrm>
          <a:custGeom>
            <a:avLst/>
            <a:gdLst>
              <a:gd name="connsiteX0" fmla="*/ 0 w 3789980"/>
              <a:gd name="connsiteY0" fmla="*/ 0 h 2332428"/>
              <a:gd name="connsiteX1" fmla="*/ 3789980 w 3789980"/>
              <a:gd name="connsiteY1" fmla="*/ 0 h 2332428"/>
              <a:gd name="connsiteX2" fmla="*/ 3789980 w 3789980"/>
              <a:gd name="connsiteY2" fmla="*/ 2332428 h 2332428"/>
              <a:gd name="connsiteX3" fmla="*/ 0 w 3789980"/>
              <a:gd name="connsiteY3" fmla="*/ 2332428 h 2332428"/>
              <a:gd name="connsiteX4" fmla="*/ 0 w 3789980"/>
              <a:gd name="connsiteY4" fmla="*/ 0 h 2332428"/>
              <a:gd name="connsiteX0" fmla="*/ 0 w 3789980"/>
              <a:gd name="connsiteY0" fmla="*/ 0 h 2332428"/>
              <a:gd name="connsiteX1" fmla="*/ 3789980 w 3789980"/>
              <a:gd name="connsiteY1" fmla="*/ 0 h 2332428"/>
              <a:gd name="connsiteX2" fmla="*/ 3789980 w 3789980"/>
              <a:gd name="connsiteY2" fmla="*/ 2332428 h 2332428"/>
              <a:gd name="connsiteX3" fmla="*/ 0 w 3789980"/>
              <a:gd name="connsiteY3" fmla="*/ 2332428 h 2332428"/>
              <a:gd name="connsiteX4" fmla="*/ 0 w 3789980"/>
              <a:gd name="connsiteY4" fmla="*/ 0 h 2332428"/>
              <a:gd name="connsiteX0" fmla="*/ 0 w 3789980"/>
              <a:gd name="connsiteY0" fmla="*/ 0 h 2332428"/>
              <a:gd name="connsiteX1" fmla="*/ 3789980 w 3789980"/>
              <a:gd name="connsiteY1" fmla="*/ 0 h 2332428"/>
              <a:gd name="connsiteX2" fmla="*/ 3789980 w 3789980"/>
              <a:gd name="connsiteY2" fmla="*/ 2332428 h 2332428"/>
              <a:gd name="connsiteX3" fmla="*/ 0 w 3789980"/>
              <a:gd name="connsiteY3" fmla="*/ 2332428 h 2332428"/>
              <a:gd name="connsiteX4" fmla="*/ 0 w 3789980"/>
              <a:gd name="connsiteY4" fmla="*/ 0 h 2332428"/>
              <a:gd name="connsiteX0" fmla="*/ 0 w 3789980"/>
              <a:gd name="connsiteY0" fmla="*/ 0 h 2332428"/>
              <a:gd name="connsiteX1" fmla="*/ 3789980 w 3789980"/>
              <a:gd name="connsiteY1" fmla="*/ 0 h 2332428"/>
              <a:gd name="connsiteX2" fmla="*/ 3789980 w 3789980"/>
              <a:gd name="connsiteY2" fmla="*/ 2332428 h 2332428"/>
              <a:gd name="connsiteX3" fmla="*/ 0 w 3789980"/>
              <a:gd name="connsiteY3" fmla="*/ 2332428 h 2332428"/>
              <a:gd name="connsiteX4" fmla="*/ 0 w 3789980"/>
              <a:gd name="connsiteY4" fmla="*/ 0 h 2332428"/>
              <a:gd name="connsiteX0" fmla="*/ 0 w 3789980"/>
              <a:gd name="connsiteY0" fmla="*/ 0 h 2332428"/>
              <a:gd name="connsiteX1" fmla="*/ 3789980 w 3789980"/>
              <a:gd name="connsiteY1" fmla="*/ 0 h 2332428"/>
              <a:gd name="connsiteX2" fmla="*/ 3789980 w 3789980"/>
              <a:gd name="connsiteY2" fmla="*/ 2332428 h 2332428"/>
              <a:gd name="connsiteX3" fmla="*/ 0 w 3789980"/>
              <a:gd name="connsiteY3" fmla="*/ 2332428 h 2332428"/>
              <a:gd name="connsiteX4" fmla="*/ 0 w 3789980"/>
              <a:gd name="connsiteY4" fmla="*/ 0 h 2332428"/>
              <a:gd name="connsiteX0" fmla="*/ 0 w 3789980"/>
              <a:gd name="connsiteY0" fmla="*/ 0 h 2332428"/>
              <a:gd name="connsiteX1" fmla="*/ 3789980 w 3789980"/>
              <a:gd name="connsiteY1" fmla="*/ 0 h 2332428"/>
              <a:gd name="connsiteX2" fmla="*/ 3789980 w 3789980"/>
              <a:gd name="connsiteY2" fmla="*/ 2332428 h 2332428"/>
              <a:gd name="connsiteX3" fmla="*/ 0 w 3789980"/>
              <a:gd name="connsiteY3" fmla="*/ 2332428 h 2332428"/>
              <a:gd name="connsiteX4" fmla="*/ 0 w 3789980"/>
              <a:gd name="connsiteY4" fmla="*/ 0 h 2332428"/>
              <a:gd name="connsiteX0" fmla="*/ 0 w 3789980"/>
              <a:gd name="connsiteY0" fmla="*/ 0 h 2332428"/>
              <a:gd name="connsiteX1" fmla="*/ 3789980 w 3789980"/>
              <a:gd name="connsiteY1" fmla="*/ 0 h 2332428"/>
              <a:gd name="connsiteX2" fmla="*/ 3789980 w 3789980"/>
              <a:gd name="connsiteY2" fmla="*/ 2332428 h 2332428"/>
              <a:gd name="connsiteX3" fmla="*/ 0 w 3789980"/>
              <a:gd name="connsiteY3" fmla="*/ 2332428 h 2332428"/>
              <a:gd name="connsiteX4" fmla="*/ 0 w 3789980"/>
              <a:gd name="connsiteY4" fmla="*/ 0 h 2332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9980" h="2332428">
                <a:moveTo>
                  <a:pt x="0" y="0"/>
                </a:moveTo>
                <a:cubicBezTo>
                  <a:pt x="1213631" y="745435"/>
                  <a:pt x="2589282" y="831319"/>
                  <a:pt x="3789980" y="0"/>
                </a:cubicBezTo>
                <a:lnTo>
                  <a:pt x="3789980" y="2332428"/>
                </a:lnTo>
                <a:cubicBezTo>
                  <a:pt x="2555843" y="1451878"/>
                  <a:pt x="1223570" y="1547237"/>
                  <a:pt x="0" y="2332428"/>
                </a:cubicBezTo>
                <a:lnTo>
                  <a:pt x="0" y="0"/>
                </a:lnTo>
                <a:close/>
              </a:path>
            </a:pathLst>
          </a:custGeom>
          <a:solidFill>
            <a:srgbClr val="3E9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1" name="Elipse 90"/>
          <p:cNvSpPr/>
          <p:nvPr/>
        </p:nvSpPr>
        <p:spPr>
          <a:xfrm rot="2288448">
            <a:off x="7130365" y="3338626"/>
            <a:ext cx="1974930" cy="1974931"/>
          </a:xfrm>
          <a:prstGeom prst="ellipse">
            <a:avLst/>
          </a:prstGeom>
          <a:solidFill>
            <a:schemeClr val="bg1"/>
          </a:solidFill>
          <a:ln w="28575">
            <a:solidFill>
              <a:srgbClr val="3E9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5" name="Retângulo 7"/>
          <p:cNvSpPr/>
          <p:nvPr/>
        </p:nvSpPr>
        <p:spPr>
          <a:xfrm rot="19800000">
            <a:off x="2224052" y="3682907"/>
            <a:ext cx="2123505" cy="1406051"/>
          </a:xfrm>
          <a:custGeom>
            <a:avLst/>
            <a:gdLst>
              <a:gd name="connsiteX0" fmla="*/ 0 w 3789980"/>
              <a:gd name="connsiteY0" fmla="*/ 0 h 2332428"/>
              <a:gd name="connsiteX1" fmla="*/ 3789980 w 3789980"/>
              <a:gd name="connsiteY1" fmla="*/ 0 h 2332428"/>
              <a:gd name="connsiteX2" fmla="*/ 3789980 w 3789980"/>
              <a:gd name="connsiteY2" fmla="*/ 2332428 h 2332428"/>
              <a:gd name="connsiteX3" fmla="*/ 0 w 3789980"/>
              <a:gd name="connsiteY3" fmla="*/ 2332428 h 2332428"/>
              <a:gd name="connsiteX4" fmla="*/ 0 w 3789980"/>
              <a:gd name="connsiteY4" fmla="*/ 0 h 2332428"/>
              <a:gd name="connsiteX0" fmla="*/ 0 w 3789980"/>
              <a:gd name="connsiteY0" fmla="*/ 0 h 2332428"/>
              <a:gd name="connsiteX1" fmla="*/ 3789980 w 3789980"/>
              <a:gd name="connsiteY1" fmla="*/ 0 h 2332428"/>
              <a:gd name="connsiteX2" fmla="*/ 3789980 w 3789980"/>
              <a:gd name="connsiteY2" fmla="*/ 2332428 h 2332428"/>
              <a:gd name="connsiteX3" fmla="*/ 0 w 3789980"/>
              <a:gd name="connsiteY3" fmla="*/ 2332428 h 2332428"/>
              <a:gd name="connsiteX4" fmla="*/ 0 w 3789980"/>
              <a:gd name="connsiteY4" fmla="*/ 0 h 2332428"/>
              <a:gd name="connsiteX0" fmla="*/ 0 w 3789980"/>
              <a:gd name="connsiteY0" fmla="*/ 0 h 2332428"/>
              <a:gd name="connsiteX1" fmla="*/ 3789980 w 3789980"/>
              <a:gd name="connsiteY1" fmla="*/ 0 h 2332428"/>
              <a:gd name="connsiteX2" fmla="*/ 3789980 w 3789980"/>
              <a:gd name="connsiteY2" fmla="*/ 2332428 h 2332428"/>
              <a:gd name="connsiteX3" fmla="*/ 0 w 3789980"/>
              <a:gd name="connsiteY3" fmla="*/ 2332428 h 2332428"/>
              <a:gd name="connsiteX4" fmla="*/ 0 w 3789980"/>
              <a:gd name="connsiteY4" fmla="*/ 0 h 2332428"/>
              <a:gd name="connsiteX0" fmla="*/ 0 w 3789980"/>
              <a:gd name="connsiteY0" fmla="*/ 0 h 2332428"/>
              <a:gd name="connsiteX1" fmla="*/ 3789980 w 3789980"/>
              <a:gd name="connsiteY1" fmla="*/ 0 h 2332428"/>
              <a:gd name="connsiteX2" fmla="*/ 3789980 w 3789980"/>
              <a:gd name="connsiteY2" fmla="*/ 2332428 h 2332428"/>
              <a:gd name="connsiteX3" fmla="*/ 0 w 3789980"/>
              <a:gd name="connsiteY3" fmla="*/ 2332428 h 2332428"/>
              <a:gd name="connsiteX4" fmla="*/ 0 w 3789980"/>
              <a:gd name="connsiteY4" fmla="*/ 0 h 2332428"/>
              <a:gd name="connsiteX0" fmla="*/ 0 w 3789980"/>
              <a:gd name="connsiteY0" fmla="*/ 0 h 2332428"/>
              <a:gd name="connsiteX1" fmla="*/ 3789980 w 3789980"/>
              <a:gd name="connsiteY1" fmla="*/ 0 h 2332428"/>
              <a:gd name="connsiteX2" fmla="*/ 3789980 w 3789980"/>
              <a:gd name="connsiteY2" fmla="*/ 2332428 h 2332428"/>
              <a:gd name="connsiteX3" fmla="*/ 0 w 3789980"/>
              <a:gd name="connsiteY3" fmla="*/ 2332428 h 2332428"/>
              <a:gd name="connsiteX4" fmla="*/ 0 w 3789980"/>
              <a:gd name="connsiteY4" fmla="*/ 0 h 2332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9980" h="2332428">
                <a:moveTo>
                  <a:pt x="0" y="0"/>
                </a:moveTo>
                <a:cubicBezTo>
                  <a:pt x="1213631" y="745435"/>
                  <a:pt x="2506774" y="745435"/>
                  <a:pt x="3789980" y="0"/>
                </a:cubicBezTo>
                <a:lnTo>
                  <a:pt x="3789980" y="2332428"/>
                </a:lnTo>
                <a:cubicBezTo>
                  <a:pt x="2556470" y="1586993"/>
                  <a:pt x="1223570" y="1547237"/>
                  <a:pt x="0" y="2332428"/>
                </a:cubicBezTo>
                <a:lnTo>
                  <a:pt x="0" y="0"/>
                </a:lnTo>
                <a:close/>
              </a:path>
            </a:pathLst>
          </a:custGeom>
          <a:solidFill>
            <a:srgbClr val="3E9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6" name="Elipse 85"/>
          <p:cNvSpPr/>
          <p:nvPr/>
        </p:nvSpPr>
        <p:spPr>
          <a:xfrm rot="19800000">
            <a:off x="1379902" y="4307458"/>
            <a:ext cx="1492586" cy="1492586"/>
          </a:xfrm>
          <a:prstGeom prst="ellipse">
            <a:avLst/>
          </a:prstGeom>
          <a:solidFill>
            <a:schemeClr val="bg1"/>
          </a:solidFill>
          <a:ln w="28575">
            <a:solidFill>
              <a:srgbClr val="3E9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rot="1796510">
            <a:off x="1892710" y="2401873"/>
            <a:ext cx="2164177" cy="1406051"/>
          </a:xfrm>
          <a:custGeom>
            <a:avLst/>
            <a:gdLst>
              <a:gd name="connsiteX0" fmla="*/ 0 w 3789980"/>
              <a:gd name="connsiteY0" fmla="*/ 0 h 2332428"/>
              <a:gd name="connsiteX1" fmla="*/ 3789980 w 3789980"/>
              <a:gd name="connsiteY1" fmla="*/ 0 h 2332428"/>
              <a:gd name="connsiteX2" fmla="*/ 3789980 w 3789980"/>
              <a:gd name="connsiteY2" fmla="*/ 2332428 h 2332428"/>
              <a:gd name="connsiteX3" fmla="*/ 0 w 3789980"/>
              <a:gd name="connsiteY3" fmla="*/ 2332428 h 2332428"/>
              <a:gd name="connsiteX4" fmla="*/ 0 w 3789980"/>
              <a:gd name="connsiteY4" fmla="*/ 0 h 2332428"/>
              <a:gd name="connsiteX0" fmla="*/ 0 w 3789980"/>
              <a:gd name="connsiteY0" fmla="*/ 0 h 2332428"/>
              <a:gd name="connsiteX1" fmla="*/ 3789980 w 3789980"/>
              <a:gd name="connsiteY1" fmla="*/ 0 h 2332428"/>
              <a:gd name="connsiteX2" fmla="*/ 3789980 w 3789980"/>
              <a:gd name="connsiteY2" fmla="*/ 2332428 h 2332428"/>
              <a:gd name="connsiteX3" fmla="*/ 0 w 3789980"/>
              <a:gd name="connsiteY3" fmla="*/ 2332428 h 2332428"/>
              <a:gd name="connsiteX4" fmla="*/ 0 w 3789980"/>
              <a:gd name="connsiteY4" fmla="*/ 0 h 2332428"/>
              <a:gd name="connsiteX0" fmla="*/ 0 w 3789980"/>
              <a:gd name="connsiteY0" fmla="*/ 0 h 2332428"/>
              <a:gd name="connsiteX1" fmla="*/ 3789980 w 3789980"/>
              <a:gd name="connsiteY1" fmla="*/ 0 h 2332428"/>
              <a:gd name="connsiteX2" fmla="*/ 3789980 w 3789980"/>
              <a:gd name="connsiteY2" fmla="*/ 2332428 h 2332428"/>
              <a:gd name="connsiteX3" fmla="*/ 0 w 3789980"/>
              <a:gd name="connsiteY3" fmla="*/ 2332428 h 2332428"/>
              <a:gd name="connsiteX4" fmla="*/ 0 w 3789980"/>
              <a:gd name="connsiteY4" fmla="*/ 0 h 2332428"/>
              <a:gd name="connsiteX0" fmla="*/ 0 w 3789980"/>
              <a:gd name="connsiteY0" fmla="*/ 0 h 2332428"/>
              <a:gd name="connsiteX1" fmla="*/ 3789980 w 3789980"/>
              <a:gd name="connsiteY1" fmla="*/ 0 h 2332428"/>
              <a:gd name="connsiteX2" fmla="*/ 3789980 w 3789980"/>
              <a:gd name="connsiteY2" fmla="*/ 2332428 h 2332428"/>
              <a:gd name="connsiteX3" fmla="*/ 0 w 3789980"/>
              <a:gd name="connsiteY3" fmla="*/ 2332428 h 2332428"/>
              <a:gd name="connsiteX4" fmla="*/ 0 w 3789980"/>
              <a:gd name="connsiteY4" fmla="*/ 0 h 2332428"/>
              <a:gd name="connsiteX0" fmla="*/ 0 w 3789980"/>
              <a:gd name="connsiteY0" fmla="*/ 0 h 2332428"/>
              <a:gd name="connsiteX1" fmla="*/ 3789980 w 3789980"/>
              <a:gd name="connsiteY1" fmla="*/ 0 h 2332428"/>
              <a:gd name="connsiteX2" fmla="*/ 3789980 w 3789980"/>
              <a:gd name="connsiteY2" fmla="*/ 2332428 h 2332428"/>
              <a:gd name="connsiteX3" fmla="*/ 0 w 3789980"/>
              <a:gd name="connsiteY3" fmla="*/ 2332428 h 2332428"/>
              <a:gd name="connsiteX4" fmla="*/ 0 w 3789980"/>
              <a:gd name="connsiteY4" fmla="*/ 0 h 2332428"/>
              <a:gd name="connsiteX0" fmla="*/ 0 w 3789980"/>
              <a:gd name="connsiteY0" fmla="*/ 0 h 2332428"/>
              <a:gd name="connsiteX1" fmla="*/ 3789980 w 3789980"/>
              <a:gd name="connsiteY1" fmla="*/ 0 h 2332428"/>
              <a:gd name="connsiteX2" fmla="*/ 3789980 w 3789980"/>
              <a:gd name="connsiteY2" fmla="*/ 2332428 h 2332428"/>
              <a:gd name="connsiteX3" fmla="*/ 0 w 3789980"/>
              <a:gd name="connsiteY3" fmla="*/ 2332428 h 2332428"/>
              <a:gd name="connsiteX4" fmla="*/ 0 w 3789980"/>
              <a:gd name="connsiteY4" fmla="*/ 0 h 2332428"/>
              <a:gd name="connsiteX0" fmla="*/ 0 w 3789980"/>
              <a:gd name="connsiteY0" fmla="*/ 0 h 2332428"/>
              <a:gd name="connsiteX1" fmla="*/ 3789980 w 3789980"/>
              <a:gd name="connsiteY1" fmla="*/ 0 h 2332428"/>
              <a:gd name="connsiteX2" fmla="*/ 3789980 w 3789980"/>
              <a:gd name="connsiteY2" fmla="*/ 2332428 h 2332428"/>
              <a:gd name="connsiteX3" fmla="*/ 0 w 3789980"/>
              <a:gd name="connsiteY3" fmla="*/ 2332428 h 2332428"/>
              <a:gd name="connsiteX4" fmla="*/ 0 w 3789980"/>
              <a:gd name="connsiteY4" fmla="*/ 0 h 2332428"/>
              <a:gd name="connsiteX0" fmla="*/ 0 w 3789980"/>
              <a:gd name="connsiteY0" fmla="*/ 0 h 2332428"/>
              <a:gd name="connsiteX1" fmla="*/ 3789980 w 3789980"/>
              <a:gd name="connsiteY1" fmla="*/ 0 h 2332428"/>
              <a:gd name="connsiteX2" fmla="*/ 3789980 w 3789980"/>
              <a:gd name="connsiteY2" fmla="*/ 2332428 h 2332428"/>
              <a:gd name="connsiteX3" fmla="*/ 0 w 3789980"/>
              <a:gd name="connsiteY3" fmla="*/ 2332428 h 2332428"/>
              <a:gd name="connsiteX4" fmla="*/ 0 w 3789980"/>
              <a:gd name="connsiteY4" fmla="*/ 0 h 2332428"/>
              <a:gd name="connsiteX0" fmla="*/ 0 w 3789980"/>
              <a:gd name="connsiteY0" fmla="*/ 0 h 2332428"/>
              <a:gd name="connsiteX1" fmla="*/ 3789980 w 3789980"/>
              <a:gd name="connsiteY1" fmla="*/ 0 h 2332428"/>
              <a:gd name="connsiteX2" fmla="*/ 3789980 w 3789980"/>
              <a:gd name="connsiteY2" fmla="*/ 2332428 h 2332428"/>
              <a:gd name="connsiteX3" fmla="*/ 0 w 3789980"/>
              <a:gd name="connsiteY3" fmla="*/ 2332428 h 2332428"/>
              <a:gd name="connsiteX4" fmla="*/ 0 w 3789980"/>
              <a:gd name="connsiteY4" fmla="*/ 0 h 2332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9980" h="2332428">
                <a:moveTo>
                  <a:pt x="0" y="0"/>
                </a:moveTo>
                <a:cubicBezTo>
                  <a:pt x="1100709" y="820875"/>
                  <a:pt x="2567650" y="821611"/>
                  <a:pt x="3789980" y="0"/>
                </a:cubicBezTo>
                <a:lnTo>
                  <a:pt x="3789980" y="2332428"/>
                </a:lnTo>
                <a:cubicBezTo>
                  <a:pt x="2633536" y="1476427"/>
                  <a:pt x="1154764" y="1434346"/>
                  <a:pt x="0" y="2332428"/>
                </a:cubicBezTo>
                <a:lnTo>
                  <a:pt x="0" y="0"/>
                </a:lnTo>
                <a:close/>
              </a:path>
            </a:pathLst>
          </a:custGeom>
          <a:solidFill>
            <a:srgbClr val="3E9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Elipse 5"/>
          <p:cNvSpPr/>
          <p:nvPr/>
        </p:nvSpPr>
        <p:spPr>
          <a:xfrm rot="1800000">
            <a:off x="1114178" y="1732497"/>
            <a:ext cx="1492586" cy="1492586"/>
          </a:xfrm>
          <a:prstGeom prst="ellipse">
            <a:avLst/>
          </a:prstGeom>
          <a:solidFill>
            <a:schemeClr val="bg1"/>
          </a:solidFill>
          <a:ln w="28575">
            <a:solidFill>
              <a:srgbClr val="3E9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6" name="Retângulo 7"/>
          <p:cNvSpPr/>
          <p:nvPr/>
        </p:nvSpPr>
        <p:spPr>
          <a:xfrm rot="18900000">
            <a:off x="4175983" y="2362410"/>
            <a:ext cx="1540218" cy="1406051"/>
          </a:xfrm>
          <a:custGeom>
            <a:avLst/>
            <a:gdLst>
              <a:gd name="connsiteX0" fmla="*/ 0 w 3789980"/>
              <a:gd name="connsiteY0" fmla="*/ 0 h 2332428"/>
              <a:gd name="connsiteX1" fmla="*/ 3789980 w 3789980"/>
              <a:gd name="connsiteY1" fmla="*/ 0 h 2332428"/>
              <a:gd name="connsiteX2" fmla="*/ 3789980 w 3789980"/>
              <a:gd name="connsiteY2" fmla="*/ 2332428 h 2332428"/>
              <a:gd name="connsiteX3" fmla="*/ 0 w 3789980"/>
              <a:gd name="connsiteY3" fmla="*/ 2332428 h 2332428"/>
              <a:gd name="connsiteX4" fmla="*/ 0 w 3789980"/>
              <a:gd name="connsiteY4" fmla="*/ 0 h 2332428"/>
              <a:gd name="connsiteX0" fmla="*/ 0 w 3789980"/>
              <a:gd name="connsiteY0" fmla="*/ 0 h 2332428"/>
              <a:gd name="connsiteX1" fmla="*/ 3789980 w 3789980"/>
              <a:gd name="connsiteY1" fmla="*/ 0 h 2332428"/>
              <a:gd name="connsiteX2" fmla="*/ 3789980 w 3789980"/>
              <a:gd name="connsiteY2" fmla="*/ 2332428 h 2332428"/>
              <a:gd name="connsiteX3" fmla="*/ 0 w 3789980"/>
              <a:gd name="connsiteY3" fmla="*/ 2332428 h 2332428"/>
              <a:gd name="connsiteX4" fmla="*/ 0 w 3789980"/>
              <a:gd name="connsiteY4" fmla="*/ 0 h 2332428"/>
              <a:gd name="connsiteX0" fmla="*/ 0 w 3789980"/>
              <a:gd name="connsiteY0" fmla="*/ 0 h 2332428"/>
              <a:gd name="connsiteX1" fmla="*/ 3789980 w 3789980"/>
              <a:gd name="connsiteY1" fmla="*/ 0 h 2332428"/>
              <a:gd name="connsiteX2" fmla="*/ 3789980 w 3789980"/>
              <a:gd name="connsiteY2" fmla="*/ 2332428 h 2332428"/>
              <a:gd name="connsiteX3" fmla="*/ 0 w 3789980"/>
              <a:gd name="connsiteY3" fmla="*/ 2332428 h 2332428"/>
              <a:gd name="connsiteX4" fmla="*/ 0 w 3789980"/>
              <a:gd name="connsiteY4" fmla="*/ 0 h 2332428"/>
              <a:gd name="connsiteX0" fmla="*/ 0 w 3789980"/>
              <a:gd name="connsiteY0" fmla="*/ 0 h 2332428"/>
              <a:gd name="connsiteX1" fmla="*/ 3789980 w 3789980"/>
              <a:gd name="connsiteY1" fmla="*/ 0 h 2332428"/>
              <a:gd name="connsiteX2" fmla="*/ 3789980 w 3789980"/>
              <a:gd name="connsiteY2" fmla="*/ 2332428 h 2332428"/>
              <a:gd name="connsiteX3" fmla="*/ 0 w 3789980"/>
              <a:gd name="connsiteY3" fmla="*/ 2332428 h 2332428"/>
              <a:gd name="connsiteX4" fmla="*/ 0 w 3789980"/>
              <a:gd name="connsiteY4" fmla="*/ 0 h 2332428"/>
              <a:gd name="connsiteX0" fmla="*/ 0 w 3789980"/>
              <a:gd name="connsiteY0" fmla="*/ 0 h 2332428"/>
              <a:gd name="connsiteX1" fmla="*/ 3789980 w 3789980"/>
              <a:gd name="connsiteY1" fmla="*/ 0 h 2332428"/>
              <a:gd name="connsiteX2" fmla="*/ 3789980 w 3789980"/>
              <a:gd name="connsiteY2" fmla="*/ 2332428 h 2332428"/>
              <a:gd name="connsiteX3" fmla="*/ 0 w 3789980"/>
              <a:gd name="connsiteY3" fmla="*/ 2332428 h 2332428"/>
              <a:gd name="connsiteX4" fmla="*/ 0 w 3789980"/>
              <a:gd name="connsiteY4" fmla="*/ 0 h 2332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9980" h="2332428">
                <a:moveTo>
                  <a:pt x="0" y="0"/>
                </a:moveTo>
                <a:cubicBezTo>
                  <a:pt x="1213631" y="745435"/>
                  <a:pt x="2506774" y="745435"/>
                  <a:pt x="3789980" y="0"/>
                </a:cubicBezTo>
                <a:lnTo>
                  <a:pt x="3789980" y="2332428"/>
                </a:lnTo>
                <a:cubicBezTo>
                  <a:pt x="2556470" y="1586993"/>
                  <a:pt x="1223570" y="1547237"/>
                  <a:pt x="0" y="2332428"/>
                </a:cubicBezTo>
                <a:lnTo>
                  <a:pt x="0" y="0"/>
                </a:lnTo>
                <a:close/>
              </a:path>
            </a:pathLst>
          </a:custGeom>
          <a:solidFill>
            <a:srgbClr val="3E9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7" name="Elipse 76"/>
          <p:cNvSpPr/>
          <p:nvPr/>
        </p:nvSpPr>
        <p:spPr>
          <a:xfrm rot="18900000">
            <a:off x="3479402" y="3039540"/>
            <a:ext cx="1492586" cy="1492586"/>
          </a:xfrm>
          <a:prstGeom prst="ellipse">
            <a:avLst/>
          </a:prstGeom>
          <a:solidFill>
            <a:schemeClr val="bg1"/>
          </a:solidFill>
          <a:ln w="28575">
            <a:solidFill>
              <a:srgbClr val="3E9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8" name="Elipse 77"/>
          <p:cNvSpPr/>
          <p:nvPr/>
        </p:nvSpPr>
        <p:spPr>
          <a:xfrm rot="18900000">
            <a:off x="4881319" y="1598050"/>
            <a:ext cx="1492586" cy="1492586"/>
          </a:xfrm>
          <a:prstGeom prst="ellipse">
            <a:avLst/>
          </a:prstGeom>
          <a:solidFill>
            <a:schemeClr val="bg1"/>
          </a:solidFill>
          <a:ln w="28575">
            <a:solidFill>
              <a:srgbClr val="3E9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p:cNvSpPr>
            <a:spLocks noGrp="1"/>
          </p:cNvSpPr>
          <p:nvPr>
            <p:ph type="title"/>
          </p:nvPr>
        </p:nvSpPr>
        <p:spPr/>
        <p:txBody>
          <a:bodyPr/>
          <a:lstStyle/>
          <a:p>
            <a:r>
              <a:rPr lang="pt-BR" dirty="0"/>
              <a:t>Sobre </a:t>
            </a:r>
            <a:r>
              <a:rPr lang="pt-BR" dirty="0" err="1"/>
              <a:t>la</a:t>
            </a:r>
            <a:r>
              <a:rPr lang="pt-BR" dirty="0"/>
              <a:t> </a:t>
            </a:r>
            <a:r>
              <a:rPr lang="pt-BR" dirty="0" err="1"/>
              <a:t>satisfacción</a:t>
            </a:r>
            <a:r>
              <a:rPr lang="pt-BR" dirty="0"/>
              <a:t> </a:t>
            </a:r>
            <a:r>
              <a:rPr lang="pt-BR" dirty="0" err="1"/>
              <a:t>del</a:t>
            </a:r>
            <a:r>
              <a:rPr lang="pt-BR" dirty="0"/>
              <a:t> cliente</a:t>
            </a:r>
          </a:p>
        </p:txBody>
      </p:sp>
      <p:pic>
        <p:nvPicPr>
          <p:cNvPr id="4701" name="Imagem 4700"/>
          <p:cNvPicPr>
            <a:picLocks noChangeAspect="1"/>
          </p:cNvPicPr>
          <p:nvPr/>
        </p:nvPicPr>
        <p:blipFill>
          <a:blip r:embed="rId2"/>
          <a:stretch>
            <a:fillRect/>
          </a:stretch>
        </p:blipFill>
        <p:spPr>
          <a:xfrm>
            <a:off x="3818851" y="3158311"/>
            <a:ext cx="251958" cy="502505"/>
          </a:xfrm>
          <a:prstGeom prst="rect">
            <a:avLst/>
          </a:prstGeom>
        </p:spPr>
      </p:pic>
      <p:pic>
        <p:nvPicPr>
          <p:cNvPr id="4702" name="Imagem 4701"/>
          <p:cNvPicPr>
            <a:picLocks noChangeAspect="1"/>
          </p:cNvPicPr>
          <p:nvPr/>
        </p:nvPicPr>
        <p:blipFill>
          <a:blip r:embed="rId3"/>
          <a:stretch>
            <a:fillRect/>
          </a:stretch>
        </p:blipFill>
        <p:spPr>
          <a:xfrm>
            <a:off x="3951124" y="4094897"/>
            <a:ext cx="494733" cy="404322"/>
          </a:xfrm>
          <a:prstGeom prst="rect">
            <a:avLst/>
          </a:prstGeom>
        </p:spPr>
      </p:pic>
      <p:grpSp>
        <p:nvGrpSpPr>
          <p:cNvPr id="1921" name="Group 1875"/>
          <p:cNvGrpSpPr>
            <a:grpSpLocks noChangeAspect="1"/>
          </p:cNvGrpSpPr>
          <p:nvPr/>
        </p:nvGrpSpPr>
        <p:grpSpPr bwMode="auto">
          <a:xfrm>
            <a:off x="3997233" y="3666378"/>
            <a:ext cx="346555" cy="367460"/>
            <a:chOff x="3946" y="609"/>
            <a:chExt cx="431" cy="457"/>
          </a:xfrm>
        </p:grpSpPr>
        <p:sp>
          <p:nvSpPr>
            <p:cNvPr id="1922" name="AutoShape 1874"/>
            <p:cNvSpPr>
              <a:spLocks noChangeAspect="1" noChangeArrowheads="1" noTextEdit="1"/>
            </p:cNvSpPr>
            <p:nvPr/>
          </p:nvSpPr>
          <p:spPr bwMode="auto">
            <a:xfrm>
              <a:off x="3946" y="609"/>
              <a:ext cx="386" cy="4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pt-BR"/>
            </a:p>
          </p:txBody>
        </p:sp>
        <p:sp>
          <p:nvSpPr>
            <p:cNvPr id="1923" name="Freeform 1876"/>
            <p:cNvSpPr>
              <a:spLocks/>
            </p:cNvSpPr>
            <p:nvPr/>
          </p:nvSpPr>
          <p:spPr bwMode="auto">
            <a:xfrm>
              <a:off x="4015" y="926"/>
              <a:ext cx="125" cy="140"/>
            </a:xfrm>
            <a:custGeom>
              <a:avLst/>
              <a:gdLst>
                <a:gd name="T0" fmla="*/ 44 w 119"/>
                <a:gd name="T1" fmla="*/ 3 h 135"/>
                <a:gd name="T2" fmla="*/ 1 w 119"/>
                <a:gd name="T3" fmla="*/ 131 h 135"/>
                <a:gd name="T4" fmla="*/ 119 w 119"/>
                <a:gd name="T5" fmla="*/ 46 h 135"/>
                <a:gd name="T6" fmla="*/ 44 w 119"/>
                <a:gd name="T7" fmla="*/ 3 h 135"/>
              </a:gdLst>
              <a:ahLst/>
              <a:cxnLst>
                <a:cxn ang="0">
                  <a:pos x="T0" y="T1"/>
                </a:cxn>
                <a:cxn ang="0">
                  <a:pos x="T2" y="T3"/>
                </a:cxn>
                <a:cxn ang="0">
                  <a:pos x="T4" y="T5"/>
                </a:cxn>
                <a:cxn ang="0">
                  <a:pos x="T6" y="T7"/>
                </a:cxn>
              </a:cxnLst>
              <a:rect l="0" t="0" r="r" b="b"/>
              <a:pathLst>
                <a:path w="119" h="135">
                  <a:moveTo>
                    <a:pt x="44" y="3"/>
                  </a:moveTo>
                  <a:cubicBezTo>
                    <a:pt x="43" y="5"/>
                    <a:pt x="2" y="128"/>
                    <a:pt x="1" y="131"/>
                  </a:cubicBezTo>
                  <a:cubicBezTo>
                    <a:pt x="0" y="135"/>
                    <a:pt x="119" y="46"/>
                    <a:pt x="119" y="46"/>
                  </a:cubicBezTo>
                  <a:cubicBezTo>
                    <a:pt x="119" y="46"/>
                    <a:pt x="46" y="0"/>
                    <a:pt x="44" y="3"/>
                  </a:cubicBezTo>
                  <a:close/>
                </a:path>
              </a:pathLst>
            </a:custGeom>
            <a:solidFill>
              <a:srgbClr val="00983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t-BR"/>
            </a:p>
          </p:txBody>
        </p:sp>
        <p:sp>
          <p:nvSpPr>
            <p:cNvPr id="1924" name="Freeform 1877"/>
            <p:cNvSpPr>
              <a:spLocks/>
            </p:cNvSpPr>
            <p:nvPr/>
          </p:nvSpPr>
          <p:spPr bwMode="auto">
            <a:xfrm>
              <a:off x="4016" y="929"/>
              <a:ext cx="124" cy="134"/>
            </a:xfrm>
            <a:custGeom>
              <a:avLst/>
              <a:gdLst>
                <a:gd name="T0" fmla="*/ 43 w 118"/>
                <a:gd name="T1" fmla="*/ 0 h 129"/>
                <a:gd name="T2" fmla="*/ 44 w 118"/>
                <a:gd name="T3" fmla="*/ 0 h 129"/>
                <a:gd name="T4" fmla="*/ 118 w 118"/>
                <a:gd name="T5" fmla="*/ 43 h 129"/>
                <a:gd name="T6" fmla="*/ 0 w 118"/>
                <a:gd name="T7" fmla="*/ 128 h 129"/>
                <a:gd name="T8" fmla="*/ 0 w 118"/>
                <a:gd name="T9" fmla="*/ 128 h 129"/>
                <a:gd name="T10" fmla="*/ 43 w 118"/>
                <a:gd name="T11" fmla="*/ 0 h 129"/>
              </a:gdLst>
              <a:ahLst/>
              <a:cxnLst>
                <a:cxn ang="0">
                  <a:pos x="T0" y="T1"/>
                </a:cxn>
                <a:cxn ang="0">
                  <a:pos x="T2" y="T3"/>
                </a:cxn>
                <a:cxn ang="0">
                  <a:pos x="T4" y="T5"/>
                </a:cxn>
                <a:cxn ang="0">
                  <a:pos x="T6" y="T7"/>
                </a:cxn>
                <a:cxn ang="0">
                  <a:pos x="T8" y="T9"/>
                </a:cxn>
                <a:cxn ang="0">
                  <a:pos x="T10" y="T11"/>
                </a:cxn>
              </a:cxnLst>
              <a:rect l="0" t="0" r="r" b="b"/>
              <a:pathLst>
                <a:path w="118" h="129">
                  <a:moveTo>
                    <a:pt x="43" y="0"/>
                  </a:moveTo>
                  <a:cubicBezTo>
                    <a:pt x="43" y="0"/>
                    <a:pt x="44" y="0"/>
                    <a:pt x="44" y="0"/>
                  </a:cubicBezTo>
                  <a:cubicBezTo>
                    <a:pt x="53" y="1"/>
                    <a:pt x="118" y="43"/>
                    <a:pt x="118" y="43"/>
                  </a:cubicBezTo>
                  <a:cubicBezTo>
                    <a:pt x="118" y="43"/>
                    <a:pt x="2" y="129"/>
                    <a:pt x="0" y="128"/>
                  </a:cubicBezTo>
                  <a:cubicBezTo>
                    <a:pt x="0" y="128"/>
                    <a:pt x="0" y="128"/>
                    <a:pt x="0" y="128"/>
                  </a:cubicBezTo>
                  <a:cubicBezTo>
                    <a:pt x="1" y="125"/>
                    <a:pt x="42" y="2"/>
                    <a:pt x="43" y="0"/>
                  </a:cubicBezTo>
                  <a:close/>
                </a:path>
              </a:pathLst>
            </a:custGeom>
            <a:solidFill>
              <a:srgbClr val="3E957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t-BR"/>
            </a:p>
          </p:txBody>
        </p:sp>
        <p:sp>
          <p:nvSpPr>
            <p:cNvPr id="1925" name="Freeform 1878"/>
            <p:cNvSpPr>
              <a:spLocks noEditPoints="1"/>
            </p:cNvSpPr>
            <p:nvPr/>
          </p:nvSpPr>
          <p:spPr bwMode="auto">
            <a:xfrm>
              <a:off x="3946" y="609"/>
              <a:ext cx="431" cy="384"/>
            </a:xfrm>
            <a:custGeom>
              <a:avLst/>
              <a:gdLst>
                <a:gd name="T0" fmla="*/ 184 w 369"/>
                <a:gd name="T1" fmla="*/ 0 h 369"/>
                <a:gd name="T2" fmla="*/ 0 w 369"/>
                <a:gd name="T3" fmla="*/ 184 h 369"/>
                <a:gd name="T4" fmla="*/ 184 w 369"/>
                <a:gd name="T5" fmla="*/ 369 h 369"/>
                <a:gd name="T6" fmla="*/ 369 w 369"/>
                <a:gd name="T7" fmla="*/ 185 h 369"/>
                <a:gd name="T8" fmla="*/ 184 w 369"/>
                <a:gd name="T9" fmla="*/ 0 h 369"/>
                <a:gd name="T10" fmla="*/ 284 w 369"/>
                <a:gd name="T11" fmla="*/ 249 h 369"/>
                <a:gd name="T12" fmla="*/ 84 w 369"/>
                <a:gd name="T13" fmla="*/ 249 h 369"/>
                <a:gd name="T14" fmla="*/ 70 w 369"/>
                <a:gd name="T15" fmla="*/ 234 h 369"/>
                <a:gd name="T16" fmla="*/ 84 w 369"/>
                <a:gd name="T17" fmla="*/ 219 h 369"/>
                <a:gd name="T18" fmla="*/ 284 w 369"/>
                <a:gd name="T19" fmla="*/ 219 h 369"/>
                <a:gd name="T20" fmla="*/ 299 w 369"/>
                <a:gd name="T21" fmla="*/ 234 h 369"/>
                <a:gd name="T22" fmla="*/ 284 w 369"/>
                <a:gd name="T23" fmla="*/ 249 h 369"/>
                <a:gd name="T24" fmla="*/ 284 w 369"/>
                <a:gd name="T25" fmla="*/ 197 h 369"/>
                <a:gd name="T26" fmla="*/ 85 w 369"/>
                <a:gd name="T27" fmla="*/ 197 h 369"/>
                <a:gd name="T28" fmla="*/ 70 w 369"/>
                <a:gd name="T29" fmla="*/ 182 h 369"/>
                <a:gd name="T30" fmla="*/ 85 w 369"/>
                <a:gd name="T31" fmla="*/ 167 h 369"/>
                <a:gd name="T32" fmla="*/ 284 w 369"/>
                <a:gd name="T33" fmla="*/ 167 h 369"/>
                <a:gd name="T34" fmla="*/ 299 w 369"/>
                <a:gd name="T35" fmla="*/ 182 h 369"/>
                <a:gd name="T36" fmla="*/ 284 w 369"/>
                <a:gd name="T37" fmla="*/ 197 h 369"/>
                <a:gd name="T38" fmla="*/ 284 w 369"/>
                <a:gd name="T39" fmla="*/ 145 h 369"/>
                <a:gd name="T40" fmla="*/ 85 w 369"/>
                <a:gd name="T41" fmla="*/ 145 h 369"/>
                <a:gd name="T42" fmla="*/ 70 w 369"/>
                <a:gd name="T43" fmla="*/ 130 h 369"/>
                <a:gd name="T44" fmla="*/ 85 w 369"/>
                <a:gd name="T45" fmla="*/ 115 h 369"/>
                <a:gd name="T46" fmla="*/ 284 w 369"/>
                <a:gd name="T47" fmla="*/ 115 h 369"/>
                <a:gd name="T48" fmla="*/ 299 w 369"/>
                <a:gd name="T49" fmla="*/ 130 h 369"/>
                <a:gd name="T50" fmla="*/ 284 w 369"/>
                <a:gd name="T51" fmla="*/ 145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9" h="369">
                  <a:moveTo>
                    <a:pt x="184" y="0"/>
                  </a:moveTo>
                  <a:cubicBezTo>
                    <a:pt x="83" y="0"/>
                    <a:pt x="0" y="83"/>
                    <a:pt x="0" y="184"/>
                  </a:cubicBezTo>
                  <a:cubicBezTo>
                    <a:pt x="0" y="286"/>
                    <a:pt x="82" y="369"/>
                    <a:pt x="184" y="369"/>
                  </a:cubicBezTo>
                  <a:cubicBezTo>
                    <a:pt x="286" y="369"/>
                    <a:pt x="369" y="287"/>
                    <a:pt x="369" y="185"/>
                  </a:cubicBezTo>
                  <a:cubicBezTo>
                    <a:pt x="369" y="83"/>
                    <a:pt x="286" y="0"/>
                    <a:pt x="184" y="0"/>
                  </a:cubicBezTo>
                  <a:close/>
                  <a:moveTo>
                    <a:pt x="284" y="249"/>
                  </a:moveTo>
                  <a:cubicBezTo>
                    <a:pt x="84" y="249"/>
                    <a:pt x="84" y="249"/>
                    <a:pt x="84" y="249"/>
                  </a:cubicBezTo>
                  <a:cubicBezTo>
                    <a:pt x="76" y="249"/>
                    <a:pt x="70" y="242"/>
                    <a:pt x="70" y="234"/>
                  </a:cubicBezTo>
                  <a:cubicBezTo>
                    <a:pt x="70" y="225"/>
                    <a:pt x="76" y="219"/>
                    <a:pt x="84" y="219"/>
                  </a:cubicBezTo>
                  <a:cubicBezTo>
                    <a:pt x="284" y="219"/>
                    <a:pt x="284" y="219"/>
                    <a:pt x="284" y="219"/>
                  </a:cubicBezTo>
                  <a:cubicBezTo>
                    <a:pt x="292" y="219"/>
                    <a:pt x="299" y="226"/>
                    <a:pt x="299" y="234"/>
                  </a:cubicBezTo>
                  <a:cubicBezTo>
                    <a:pt x="299" y="242"/>
                    <a:pt x="292" y="249"/>
                    <a:pt x="284" y="249"/>
                  </a:cubicBezTo>
                  <a:close/>
                  <a:moveTo>
                    <a:pt x="284" y="197"/>
                  </a:moveTo>
                  <a:cubicBezTo>
                    <a:pt x="85" y="197"/>
                    <a:pt x="85" y="197"/>
                    <a:pt x="85" y="197"/>
                  </a:cubicBezTo>
                  <a:cubicBezTo>
                    <a:pt x="76" y="197"/>
                    <a:pt x="70" y="190"/>
                    <a:pt x="70" y="182"/>
                  </a:cubicBezTo>
                  <a:cubicBezTo>
                    <a:pt x="70" y="173"/>
                    <a:pt x="76" y="167"/>
                    <a:pt x="85" y="167"/>
                  </a:cubicBezTo>
                  <a:cubicBezTo>
                    <a:pt x="284" y="167"/>
                    <a:pt x="284" y="167"/>
                    <a:pt x="284" y="167"/>
                  </a:cubicBezTo>
                  <a:cubicBezTo>
                    <a:pt x="292" y="167"/>
                    <a:pt x="299" y="174"/>
                    <a:pt x="299" y="182"/>
                  </a:cubicBezTo>
                  <a:cubicBezTo>
                    <a:pt x="299" y="190"/>
                    <a:pt x="292" y="197"/>
                    <a:pt x="284" y="197"/>
                  </a:cubicBezTo>
                  <a:close/>
                  <a:moveTo>
                    <a:pt x="284" y="145"/>
                  </a:moveTo>
                  <a:cubicBezTo>
                    <a:pt x="85" y="145"/>
                    <a:pt x="85" y="145"/>
                    <a:pt x="85" y="145"/>
                  </a:cubicBezTo>
                  <a:cubicBezTo>
                    <a:pt x="76" y="144"/>
                    <a:pt x="70" y="138"/>
                    <a:pt x="70" y="130"/>
                  </a:cubicBezTo>
                  <a:cubicBezTo>
                    <a:pt x="70" y="121"/>
                    <a:pt x="76" y="115"/>
                    <a:pt x="85" y="115"/>
                  </a:cubicBezTo>
                  <a:cubicBezTo>
                    <a:pt x="284" y="115"/>
                    <a:pt x="284" y="115"/>
                    <a:pt x="284" y="115"/>
                  </a:cubicBezTo>
                  <a:cubicBezTo>
                    <a:pt x="292" y="115"/>
                    <a:pt x="299" y="122"/>
                    <a:pt x="299" y="130"/>
                  </a:cubicBezTo>
                  <a:cubicBezTo>
                    <a:pt x="299" y="138"/>
                    <a:pt x="292" y="145"/>
                    <a:pt x="284" y="145"/>
                  </a:cubicBezTo>
                  <a:close/>
                </a:path>
              </a:pathLst>
            </a:custGeom>
            <a:solidFill>
              <a:srgbClr val="3E957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t-BR"/>
            </a:p>
          </p:txBody>
        </p:sp>
      </p:grpSp>
      <p:grpSp>
        <p:nvGrpSpPr>
          <p:cNvPr id="1926" name="Group 1881"/>
          <p:cNvGrpSpPr>
            <a:grpSpLocks noChangeAspect="1"/>
          </p:cNvGrpSpPr>
          <p:nvPr/>
        </p:nvGrpSpPr>
        <p:grpSpPr bwMode="auto">
          <a:xfrm>
            <a:off x="4123592" y="3120246"/>
            <a:ext cx="430116" cy="427914"/>
            <a:chOff x="3405" y="601"/>
            <a:chExt cx="391" cy="389"/>
          </a:xfrm>
        </p:grpSpPr>
        <p:sp>
          <p:nvSpPr>
            <p:cNvPr id="1927" name="AutoShape 1880"/>
            <p:cNvSpPr>
              <a:spLocks noChangeAspect="1" noChangeArrowheads="1" noTextEdit="1"/>
            </p:cNvSpPr>
            <p:nvPr/>
          </p:nvSpPr>
          <p:spPr bwMode="auto">
            <a:xfrm>
              <a:off x="3405" y="601"/>
              <a:ext cx="391" cy="3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pt-BR"/>
            </a:p>
          </p:txBody>
        </p:sp>
        <p:sp>
          <p:nvSpPr>
            <p:cNvPr id="1928" name="Oval 1882"/>
            <p:cNvSpPr>
              <a:spLocks noChangeArrowheads="1"/>
            </p:cNvSpPr>
            <p:nvPr/>
          </p:nvSpPr>
          <p:spPr bwMode="auto">
            <a:xfrm>
              <a:off x="3405" y="600"/>
              <a:ext cx="391" cy="389"/>
            </a:xfrm>
            <a:prstGeom prst="ellipse">
              <a:avLst/>
            </a:prstGeom>
            <a:solidFill>
              <a:srgbClr val="3E957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t-BR"/>
            </a:p>
          </p:txBody>
        </p:sp>
        <p:sp>
          <p:nvSpPr>
            <p:cNvPr id="1929" name="Freeform 1883"/>
            <p:cNvSpPr>
              <a:spLocks/>
            </p:cNvSpPr>
            <p:nvPr/>
          </p:nvSpPr>
          <p:spPr bwMode="auto">
            <a:xfrm>
              <a:off x="3595" y="697"/>
              <a:ext cx="93" cy="93"/>
            </a:xfrm>
            <a:custGeom>
              <a:avLst/>
              <a:gdLst>
                <a:gd name="T0" fmla="*/ 118 w 118"/>
                <a:gd name="T1" fmla="*/ 118 h 118"/>
                <a:gd name="T2" fmla="*/ 96 w 118"/>
                <a:gd name="T3" fmla="*/ 118 h 118"/>
                <a:gd name="T4" fmla="*/ 0 w 118"/>
                <a:gd name="T5" fmla="*/ 21 h 118"/>
                <a:gd name="T6" fmla="*/ 0 w 118"/>
                <a:gd name="T7" fmla="*/ 0 h 118"/>
                <a:gd name="T8" fmla="*/ 118 w 118"/>
                <a:gd name="T9" fmla="*/ 118 h 118"/>
              </a:gdLst>
              <a:ahLst/>
              <a:cxnLst>
                <a:cxn ang="0">
                  <a:pos x="T0" y="T1"/>
                </a:cxn>
                <a:cxn ang="0">
                  <a:pos x="T2" y="T3"/>
                </a:cxn>
                <a:cxn ang="0">
                  <a:pos x="T4" y="T5"/>
                </a:cxn>
                <a:cxn ang="0">
                  <a:pos x="T6" y="T7"/>
                </a:cxn>
                <a:cxn ang="0">
                  <a:pos x="T8" y="T9"/>
                </a:cxn>
              </a:cxnLst>
              <a:rect l="0" t="0" r="r" b="b"/>
              <a:pathLst>
                <a:path w="118" h="118">
                  <a:moveTo>
                    <a:pt x="118" y="118"/>
                  </a:moveTo>
                  <a:cubicBezTo>
                    <a:pt x="96" y="118"/>
                    <a:pt x="96" y="118"/>
                    <a:pt x="96" y="118"/>
                  </a:cubicBezTo>
                  <a:cubicBezTo>
                    <a:pt x="96" y="65"/>
                    <a:pt x="53" y="21"/>
                    <a:pt x="0" y="21"/>
                  </a:cubicBezTo>
                  <a:cubicBezTo>
                    <a:pt x="0" y="0"/>
                    <a:pt x="0" y="0"/>
                    <a:pt x="0" y="0"/>
                  </a:cubicBezTo>
                  <a:cubicBezTo>
                    <a:pt x="65" y="0"/>
                    <a:pt x="118" y="53"/>
                    <a:pt x="118" y="11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t-BR"/>
            </a:p>
          </p:txBody>
        </p:sp>
        <p:sp>
          <p:nvSpPr>
            <p:cNvPr id="1930" name="Freeform 1884"/>
            <p:cNvSpPr>
              <a:spLocks/>
            </p:cNvSpPr>
            <p:nvPr/>
          </p:nvSpPr>
          <p:spPr bwMode="auto">
            <a:xfrm>
              <a:off x="3595" y="730"/>
              <a:ext cx="60" cy="60"/>
            </a:xfrm>
            <a:custGeom>
              <a:avLst/>
              <a:gdLst>
                <a:gd name="T0" fmla="*/ 76 w 76"/>
                <a:gd name="T1" fmla="*/ 76 h 76"/>
                <a:gd name="T2" fmla="*/ 54 w 76"/>
                <a:gd name="T3" fmla="*/ 76 h 76"/>
                <a:gd name="T4" fmla="*/ 0 w 76"/>
                <a:gd name="T5" fmla="*/ 22 h 76"/>
                <a:gd name="T6" fmla="*/ 0 w 76"/>
                <a:gd name="T7" fmla="*/ 0 h 76"/>
                <a:gd name="T8" fmla="*/ 76 w 76"/>
                <a:gd name="T9" fmla="*/ 76 h 76"/>
              </a:gdLst>
              <a:ahLst/>
              <a:cxnLst>
                <a:cxn ang="0">
                  <a:pos x="T0" y="T1"/>
                </a:cxn>
                <a:cxn ang="0">
                  <a:pos x="T2" y="T3"/>
                </a:cxn>
                <a:cxn ang="0">
                  <a:pos x="T4" y="T5"/>
                </a:cxn>
                <a:cxn ang="0">
                  <a:pos x="T6" y="T7"/>
                </a:cxn>
                <a:cxn ang="0">
                  <a:pos x="T8" y="T9"/>
                </a:cxn>
              </a:cxnLst>
              <a:rect l="0" t="0" r="r" b="b"/>
              <a:pathLst>
                <a:path w="76" h="76">
                  <a:moveTo>
                    <a:pt x="76" y="76"/>
                  </a:moveTo>
                  <a:cubicBezTo>
                    <a:pt x="54" y="76"/>
                    <a:pt x="54" y="76"/>
                    <a:pt x="54" y="76"/>
                  </a:cubicBezTo>
                  <a:cubicBezTo>
                    <a:pt x="54" y="46"/>
                    <a:pt x="30" y="22"/>
                    <a:pt x="0" y="22"/>
                  </a:cubicBezTo>
                  <a:cubicBezTo>
                    <a:pt x="0" y="0"/>
                    <a:pt x="0" y="0"/>
                    <a:pt x="0" y="0"/>
                  </a:cubicBezTo>
                  <a:cubicBezTo>
                    <a:pt x="42" y="0"/>
                    <a:pt x="76" y="34"/>
                    <a:pt x="76" y="7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t-BR"/>
            </a:p>
          </p:txBody>
        </p:sp>
        <p:sp>
          <p:nvSpPr>
            <p:cNvPr id="1931" name="Freeform 1885"/>
            <p:cNvSpPr>
              <a:spLocks noEditPoints="1"/>
            </p:cNvSpPr>
            <p:nvPr/>
          </p:nvSpPr>
          <p:spPr bwMode="auto">
            <a:xfrm>
              <a:off x="3583" y="764"/>
              <a:ext cx="37" cy="37"/>
            </a:xfrm>
            <a:custGeom>
              <a:avLst/>
              <a:gdLst>
                <a:gd name="T0" fmla="*/ 24 w 47"/>
                <a:gd name="T1" fmla="*/ 46 h 46"/>
                <a:gd name="T2" fmla="*/ 0 w 47"/>
                <a:gd name="T3" fmla="*/ 23 h 46"/>
                <a:gd name="T4" fmla="*/ 24 w 47"/>
                <a:gd name="T5" fmla="*/ 0 h 46"/>
                <a:gd name="T6" fmla="*/ 47 w 47"/>
                <a:gd name="T7" fmla="*/ 23 h 46"/>
                <a:gd name="T8" fmla="*/ 24 w 47"/>
                <a:gd name="T9" fmla="*/ 46 h 46"/>
                <a:gd name="T10" fmla="*/ 24 w 47"/>
                <a:gd name="T11" fmla="*/ 15 h 46"/>
                <a:gd name="T12" fmla="*/ 16 w 47"/>
                <a:gd name="T13" fmla="*/ 23 h 46"/>
                <a:gd name="T14" fmla="*/ 24 w 47"/>
                <a:gd name="T15" fmla="*/ 31 h 46"/>
                <a:gd name="T16" fmla="*/ 32 w 47"/>
                <a:gd name="T17" fmla="*/ 23 h 46"/>
                <a:gd name="T18" fmla="*/ 24 w 47"/>
                <a:gd name="T19" fmla="*/ 1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6">
                  <a:moveTo>
                    <a:pt x="24" y="46"/>
                  </a:moveTo>
                  <a:cubicBezTo>
                    <a:pt x="11" y="46"/>
                    <a:pt x="0" y="36"/>
                    <a:pt x="0" y="23"/>
                  </a:cubicBezTo>
                  <a:cubicBezTo>
                    <a:pt x="0" y="10"/>
                    <a:pt x="11" y="0"/>
                    <a:pt x="24" y="0"/>
                  </a:cubicBezTo>
                  <a:cubicBezTo>
                    <a:pt x="37" y="0"/>
                    <a:pt x="47" y="10"/>
                    <a:pt x="47" y="23"/>
                  </a:cubicBezTo>
                  <a:cubicBezTo>
                    <a:pt x="47" y="36"/>
                    <a:pt x="37" y="46"/>
                    <a:pt x="24" y="46"/>
                  </a:cubicBezTo>
                  <a:close/>
                  <a:moveTo>
                    <a:pt x="24" y="15"/>
                  </a:moveTo>
                  <a:cubicBezTo>
                    <a:pt x="20" y="15"/>
                    <a:pt x="16" y="19"/>
                    <a:pt x="16" y="23"/>
                  </a:cubicBezTo>
                  <a:cubicBezTo>
                    <a:pt x="16" y="27"/>
                    <a:pt x="20" y="31"/>
                    <a:pt x="24" y="31"/>
                  </a:cubicBezTo>
                  <a:cubicBezTo>
                    <a:pt x="28" y="31"/>
                    <a:pt x="32" y="27"/>
                    <a:pt x="32" y="23"/>
                  </a:cubicBezTo>
                  <a:cubicBezTo>
                    <a:pt x="32" y="19"/>
                    <a:pt x="28" y="15"/>
                    <a:pt x="24" y="1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t-BR"/>
            </a:p>
          </p:txBody>
        </p:sp>
        <p:sp>
          <p:nvSpPr>
            <p:cNvPr id="1932" name="Freeform 1886"/>
            <p:cNvSpPr>
              <a:spLocks/>
            </p:cNvSpPr>
            <p:nvPr/>
          </p:nvSpPr>
          <p:spPr bwMode="auto">
            <a:xfrm>
              <a:off x="3636" y="806"/>
              <a:ext cx="75" cy="73"/>
            </a:xfrm>
            <a:custGeom>
              <a:avLst/>
              <a:gdLst>
                <a:gd name="T0" fmla="*/ 90 w 94"/>
                <a:gd name="T1" fmla="*/ 72 h 93"/>
                <a:gd name="T2" fmla="*/ 90 w 94"/>
                <a:gd name="T3" fmla="*/ 56 h 93"/>
                <a:gd name="T4" fmla="*/ 37 w 94"/>
                <a:gd name="T5" fmla="*/ 4 h 93"/>
                <a:gd name="T6" fmla="*/ 21 w 94"/>
                <a:gd name="T7" fmla="*/ 4 h 93"/>
                <a:gd name="T8" fmla="*/ 0 w 94"/>
                <a:gd name="T9" fmla="*/ 25 h 93"/>
                <a:gd name="T10" fmla="*/ 69 w 94"/>
                <a:gd name="T11" fmla="*/ 93 h 93"/>
                <a:gd name="T12" fmla="*/ 90 w 94"/>
                <a:gd name="T13" fmla="*/ 72 h 93"/>
              </a:gdLst>
              <a:ahLst/>
              <a:cxnLst>
                <a:cxn ang="0">
                  <a:pos x="T0" y="T1"/>
                </a:cxn>
                <a:cxn ang="0">
                  <a:pos x="T2" y="T3"/>
                </a:cxn>
                <a:cxn ang="0">
                  <a:pos x="T4" y="T5"/>
                </a:cxn>
                <a:cxn ang="0">
                  <a:pos x="T6" y="T7"/>
                </a:cxn>
                <a:cxn ang="0">
                  <a:pos x="T8" y="T9"/>
                </a:cxn>
                <a:cxn ang="0">
                  <a:pos x="T10" y="T11"/>
                </a:cxn>
                <a:cxn ang="0">
                  <a:pos x="T12" y="T13"/>
                </a:cxn>
              </a:cxnLst>
              <a:rect l="0" t="0" r="r" b="b"/>
              <a:pathLst>
                <a:path w="94" h="93">
                  <a:moveTo>
                    <a:pt x="90" y="72"/>
                  </a:moveTo>
                  <a:cubicBezTo>
                    <a:pt x="94" y="68"/>
                    <a:pt x="94" y="61"/>
                    <a:pt x="90" y="56"/>
                  </a:cubicBezTo>
                  <a:cubicBezTo>
                    <a:pt x="37" y="4"/>
                    <a:pt x="37" y="4"/>
                    <a:pt x="37" y="4"/>
                  </a:cubicBezTo>
                  <a:cubicBezTo>
                    <a:pt x="33" y="0"/>
                    <a:pt x="26" y="0"/>
                    <a:pt x="21" y="4"/>
                  </a:cubicBezTo>
                  <a:cubicBezTo>
                    <a:pt x="0" y="25"/>
                    <a:pt x="0" y="25"/>
                    <a:pt x="0" y="25"/>
                  </a:cubicBezTo>
                  <a:cubicBezTo>
                    <a:pt x="69" y="93"/>
                    <a:pt x="69" y="93"/>
                    <a:pt x="69" y="93"/>
                  </a:cubicBezTo>
                  <a:lnTo>
                    <a:pt x="90" y="7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t-BR"/>
            </a:p>
          </p:txBody>
        </p:sp>
        <p:sp>
          <p:nvSpPr>
            <p:cNvPr id="1933" name="Freeform 1887"/>
            <p:cNvSpPr>
              <a:spLocks/>
            </p:cNvSpPr>
            <p:nvPr/>
          </p:nvSpPr>
          <p:spPr bwMode="auto">
            <a:xfrm>
              <a:off x="3482" y="698"/>
              <a:ext cx="203" cy="202"/>
            </a:xfrm>
            <a:custGeom>
              <a:avLst/>
              <a:gdLst>
                <a:gd name="T0" fmla="*/ 75 w 257"/>
                <a:gd name="T1" fmla="*/ 75 h 257"/>
                <a:gd name="T2" fmla="*/ 87 w 257"/>
                <a:gd name="T3" fmla="*/ 63 h 257"/>
                <a:gd name="T4" fmla="*/ 24 w 257"/>
                <a:gd name="T5" fmla="*/ 0 h 257"/>
                <a:gd name="T6" fmla="*/ 12 w 257"/>
                <a:gd name="T7" fmla="*/ 12 h 257"/>
                <a:gd name="T8" fmla="*/ 12 w 257"/>
                <a:gd name="T9" fmla="*/ 56 h 257"/>
                <a:gd name="T10" fmla="*/ 18 w 257"/>
                <a:gd name="T11" fmla="*/ 61 h 257"/>
                <a:gd name="T12" fmla="*/ 85 w 257"/>
                <a:gd name="T13" fmla="*/ 151 h 257"/>
                <a:gd name="T14" fmla="*/ 104 w 257"/>
                <a:gd name="T15" fmla="*/ 170 h 257"/>
                <a:gd name="T16" fmla="*/ 196 w 257"/>
                <a:gd name="T17" fmla="*/ 240 h 257"/>
                <a:gd name="T18" fmla="*/ 202 w 257"/>
                <a:gd name="T19" fmla="*/ 245 h 257"/>
                <a:gd name="T20" fmla="*/ 245 w 257"/>
                <a:gd name="T21" fmla="*/ 245 h 257"/>
                <a:gd name="T22" fmla="*/ 257 w 257"/>
                <a:gd name="T23" fmla="*/ 234 h 257"/>
                <a:gd name="T24" fmla="*/ 194 w 257"/>
                <a:gd name="T25" fmla="*/ 170 h 257"/>
                <a:gd name="T26" fmla="*/ 182 w 257"/>
                <a:gd name="T27" fmla="*/ 182 h 257"/>
                <a:gd name="T28" fmla="*/ 181 w 257"/>
                <a:gd name="T29" fmla="*/ 183 h 257"/>
                <a:gd name="T30" fmla="*/ 137 w 257"/>
                <a:gd name="T31" fmla="*/ 146 h 257"/>
                <a:gd name="T32" fmla="*/ 112 w 257"/>
                <a:gd name="T33" fmla="*/ 121 h 257"/>
                <a:gd name="T34" fmla="*/ 74 w 257"/>
                <a:gd name="T35" fmla="*/ 76 h 257"/>
                <a:gd name="T36" fmla="*/ 75 w 257"/>
                <a:gd name="T37" fmla="*/ 7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7" h="257">
                  <a:moveTo>
                    <a:pt x="75" y="75"/>
                  </a:moveTo>
                  <a:cubicBezTo>
                    <a:pt x="87" y="63"/>
                    <a:pt x="87" y="63"/>
                    <a:pt x="87" y="63"/>
                  </a:cubicBezTo>
                  <a:cubicBezTo>
                    <a:pt x="24" y="0"/>
                    <a:pt x="24" y="0"/>
                    <a:pt x="24" y="0"/>
                  </a:cubicBezTo>
                  <a:cubicBezTo>
                    <a:pt x="12" y="12"/>
                    <a:pt x="12" y="12"/>
                    <a:pt x="12" y="12"/>
                  </a:cubicBezTo>
                  <a:cubicBezTo>
                    <a:pt x="0" y="24"/>
                    <a:pt x="0" y="43"/>
                    <a:pt x="12" y="56"/>
                  </a:cubicBezTo>
                  <a:cubicBezTo>
                    <a:pt x="18" y="61"/>
                    <a:pt x="18" y="61"/>
                    <a:pt x="18" y="61"/>
                  </a:cubicBezTo>
                  <a:cubicBezTo>
                    <a:pt x="34" y="90"/>
                    <a:pt x="56" y="121"/>
                    <a:pt x="85" y="151"/>
                  </a:cubicBezTo>
                  <a:cubicBezTo>
                    <a:pt x="88" y="154"/>
                    <a:pt x="101" y="168"/>
                    <a:pt x="104" y="170"/>
                  </a:cubicBezTo>
                  <a:cubicBezTo>
                    <a:pt x="135" y="200"/>
                    <a:pt x="167" y="224"/>
                    <a:pt x="196" y="240"/>
                  </a:cubicBezTo>
                  <a:cubicBezTo>
                    <a:pt x="202" y="245"/>
                    <a:pt x="202" y="245"/>
                    <a:pt x="202" y="245"/>
                  </a:cubicBezTo>
                  <a:cubicBezTo>
                    <a:pt x="214" y="257"/>
                    <a:pt x="233" y="257"/>
                    <a:pt x="245" y="245"/>
                  </a:cubicBezTo>
                  <a:cubicBezTo>
                    <a:pt x="257" y="234"/>
                    <a:pt x="257" y="234"/>
                    <a:pt x="257" y="234"/>
                  </a:cubicBezTo>
                  <a:cubicBezTo>
                    <a:pt x="194" y="170"/>
                    <a:pt x="194" y="170"/>
                    <a:pt x="194" y="170"/>
                  </a:cubicBezTo>
                  <a:cubicBezTo>
                    <a:pt x="182" y="182"/>
                    <a:pt x="182" y="182"/>
                    <a:pt x="182" y="182"/>
                  </a:cubicBezTo>
                  <a:cubicBezTo>
                    <a:pt x="182" y="182"/>
                    <a:pt x="181" y="183"/>
                    <a:pt x="181" y="183"/>
                  </a:cubicBezTo>
                  <a:cubicBezTo>
                    <a:pt x="166" y="172"/>
                    <a:pt x="151" y="160"/>
                    <a:pt x="137" y="146"/>
                  </a:cubicBezTo>
                  <a:cubicBezTo>
                    <a:pt x="132" y="142"/>
                    <a:pt x="116" y="125"/>
                    <a:pt x="112" y="121"/>
                  </a:cubicBezTo>
                  <a:cubicBezTo>
                    <a:pt x="98" y="106"/>
                    <a:pt x="85" y="91"/>
                    <a:pt x="74" y="76"/>
                  </a:cubicBezTo>
                  <a:cubicBezTo>
                    <a:pt x="75" y="76"/>
                    <a:pt x="75" y="76"/>
                    <a:pt x="75" y="75"/>
                  </a:cubicBezTo>
                  <a:close/>
                </a:path>
              </a:pathLst>
            </a:custGeom>
            <a:solidFill>
              <a:srgbClr val="18343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t-BR"/>
            </a:p>
          </p:txBody>
        </p:sp>
        <p:sp>
          <p:nvSpPr>
            <p:cNvPr id="1935" name="Freeform 1888"/>
            <p:cNvSpPr>
              <a:spLocks/>
            </p:cNvSpPr>
            <p:nvPr/>
          </p:nvSpPr>
          <p:spPr bwMode="auto">
            <a:xfrm>
              <a:off x="3502" y="672"/>
              <a:ext cx="74" cy="74"/>
            </a:xfrm>
            <a:custGeom>
              <a:avLst/>
              <a:gdLst>
                <a:gd name="T0" fmla="*/ 69 w 94"/>
                <a:gd name="T1" fmla="*/ 94 h 94"/>
                <a:gd name="T2" fmla="*/ 90 w 94"/>
                <a:gd name="T3" fmla="*/ 73 h 94"/>
                <a:gd name="T4" fmla="*/ 90 w 94"/>
                <a:gd name="T5" fmla="*/ 57 h 94"/>
                <a:gd name="T6" fmla="*/ 38 w 94"/>
                <a:gd name="T7" fmla="*/ 5 h 94"/>
                <a:gd name="T8" fmla="*/ 21 w 94"/>
                <a:gd name="T9" fmla="*/ 5 h 94"/>
                <a:gd name="T10" fmla="*/ 0 w 94"/>
                <a:gd name="T11" fmla="*/ 26 h 94"/>
                <a:gd name="T12" fmla="*/ 69 w 94"/>
                <a:gd name="T13" fmla="*/ 94 h 94"/>
              </a:gdLst>
              <a:ahLst/>
              <a:cxnLst>
                <a:cxn ang="0">
                  <a:pos x="T0" y="T1"/>
                </a:cxn>
                <a:cxn ang="0">
                  <a:pos x="T2" y="T3"/>
                </a:cxn>
                <a:cxn ang="0">
                  <a:pos x="T4" y="T5"/>
                </a:cxn>
                <a:cxn ang="0">
                  <a:pos x="T6" y="T7"/>
                </a:cxn>
                <a:cxn ang="0">
                  <a:pos x="T8" y="T9"/>
                </a:cxn>
                <a:cxn ang="0">
                  <a:pos x="T10" y="T11"/>
                </a:cxn>
                <a:cxn ang="0">
                  <a:pos x="T12" y="T13"/>
                </a:cxn>
              </a:cxnLst>
              <a:rect l="0" t="0" r="r" b="b"/>
              <a:pathLst>
                <a:path w="94" h="94">
                  <a:moveTo>
                    <a:pt x="69" y="94"/>
                  </a:moveTo>
                  <a:cubicBezTo>
                    <a:pt x="90" y="73"/>
                    <a:pt x="90" y="73"/>
                    <a:pt x="90" y="73"/>
                  </a:cubicBezTo>
                  <a:cubicBezTo>
                    <a:pt x="94" y="69"/>
                    <a:pt x="94" y="62"/>
                    <a:pt x="90" y="57"/>
                  </a:cubicBezTo>
                  <a:cubicBezTo>
                    <a:pt x="38" y="5"/>
                    <a:pt x="38" y="5"/>
                    <a:pt x="38" y="5"/>
                  </a:cubicBezTo>
                  <a:cubicBezTo>
                    <a:pt x="33" y="0"/>
                    <a:pt x="26" y="0"/>
                    <a:pt x="21" y="5"/>
                  </a:cubicBezTo>
                  <a:cubicBezTo>
                    <a:pt x="0" y="26"/>
                    <a:pt x="0" y="26"/>
                    <a:pt x="0" y="26"/>
                  </a:cubicBezTo>
                  <a:lnTo>
                    <a:pt x="69" y="9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t-BR"/>
            </a:p>
          </p:txBody>
        </p:sp>
      </p:grpSp>
      <p:sp>
        <p:nvSpPr>
          <p:cNvPr id="1982" name="CaixaDeTexto 1981"/>
          <p:cNvSpPr txBox="1"/>
          <p:nvPr/>
        </p:nvSpPr>
        <p:spPr>
          <a:xfrm>
            <a:off x="4930540" y="4145676"/>
            <a:ext cx="1940516" cy="1508105"/>
          </a:xfrm>
          <a:prstGeom prst="rect">
            <a:avLst/>
          </a:prstGeom>
          <a:noFill/>
          <a:ln>
            <a:noFill/>
          </a:ln>
          <a:effectLst/>
        </p:spPr>
        <p:txBody>
          <a:bodyPr wrap="square" rtlCol="0" anchor="ctr">
            <a:spAutoFit/>
          </a:bodyPr>
          <a:lstStyle>
            <a:defPPr>
              <a:defRPr lang="pt-BR"/>
            </a:defPPr>
            <a:lvl1pPr marL="108000" indent="-108000">
              <a:buFont typeface="Calibri" panose="020F0502020204030204" pitchFamily="34" charset="0"/>
              <a:buChar char="₋"/>
              <a:defRPr sz="1200">
                <a:solidFill>
                  <a:schemeClr val="bg2">
                    <a:lumMod val="25000"/>
                  </a:schemeClr>
                </a:solidFill>
              </a:defRPr>
            </a:lvl1pPr>
          </a:lstStyle>
          <a:p>
            <a:pPr marL="128588" indent="-128588">
              <a:buFont typeface="Calibri" panose="020F0502020204030204" pitchFamily="34" charset="0"/>
              <a:buChar char="­"/>
            </a:pPr>
            <a:r>
              <a:rPr lang="es-ES" sz="1150" dirty="0">
                <a:solidFill>
                  <a:schemeClr val="tx1">
                    <a:lumMod val="85000"/>
                    <a:lumOff val="15000"/>
                  </a:schemeClr>
                </a:solidFill>
              </a:rPr>
              <a:t>Qué se dice sobre el servicio/la empresa (comunicación)</a:t>
            </a:r>
          </a:p>
          <a:p>
            <a:pPr marL="128588" indent="-128588">
              <a:buFont typeface="Calibri" panose="020F0502020204030204" pitchFamily="34" charset="0"/>
              <a:buChar char="­"/>
            </a:pPr>
            <a:r>
              <a:rPr lang="es-ES" sz="1150" dirty="0">
                <a:solidFill>
                  <a:schemeClr val="tx1">
                    <a:lumMod val="85000"/>
                    <a:lumOff val="15000"/>
                  </a:schemeClr>
                </a:solidFill>
              </a:rPr>
              <a:t>Lo que no se dice </a:t>
            </a:r>
          </a:p>
          <a:p>
            <a:pPr marL="128588" indent="-128588">
              <a:buFont typeface="Calibri" panose="020F0502020204030204" pitchFamily="34" charset="0"/>
              <a:buChar char="­"/>
            </a:pPr>
            <a:r>
              <a:rPr lang="es-ES" sz="1150" dirty="0">
                <a:solidFill>
                  <a:schemeClr val="tx1">
                    <a:lumMod val="85000"/>
                    <a:lumOff val="15000"/>
                  </a:schemeClr>
                </a:solidFill>
              </a:rPr>
              <a:t>Empresa (noticias y propagandas)</a:t>
            </a:r>
          </a:p>
          <a:p>
            <a:pPr marL="128588" indent="-128588">
              <a:buFont typeface="Calibri" panose="020F0502020204030204" pitchFamily="34" charset="0"/>
              <a:buChar char="­"/>
            </a:pPr>
            <a:r>
              <a:rPr lang="es-ES" sz="1150" dirty="0">
                <a:solidFill>
                  <a:schemeClr val="tx1">
                    <a:lumMod val="85000"/>
                    <a:lumOff val="15000"/>
                  </a:schemeClr>
                </a:solidFill>
              </a:rPr>
              <a:t>Prensa</a:t>
            </a:r>
          </a:p>
          <a:p>
            <a:pPr marL="128588" indent="-128588">
              <a:buFont typeface="Calibri" panose="020F0502020204030204" pitchFamily="34" charset="0"/>
              <a:buChar char="­"/>
            </a:pPr>
            <a:r>
              <a:rPr lang="es-ES" sz="1150" dirty="0">
                <a:solidFill>
                  <a:schemeClr val="tx1">
                    <a:lumMod val="85000"/>
                    <a:lumOff val="15000"/>
                  </a:schemeClr>
                </a:solidFill>
              </a:rPr>
              <a:t>Boca-a-boca</a:t>
            </a:r>
          </a:p>
        </p:txBody>
      </p:sp>
      <p:sp>
        <p:nvSpPr>
          <p:cNvPr id="2023" name="CaixaDeTexto 2022"/>
          <p:cNvSpPr txBox="1"/>
          <p:nvPr/>
        </p:nvSpPr>
        <p:spPr>
          <a:xfrm>
            <a:off x="6801197" y="5302294"/>
            <a:ext cx="2141051" cy="692497"/>
          </a:xfrm>
          <a:prstGeom prst="rect">
            <a:avLst/>
          </a:prstGeom>
          <a:noFill/>
          <a:ln>
            <a:noFill/>
          </a:ln>
          <a:effectLst/>
        </p:spPr>
        <p:txBody>
          <a:bodyPr wrap="square" rtlCol="0">
            <a:spAutoFit/>
          </a:bodyPr>
          <a:lstStyle>
            <a:defPPr>
              <a:defRPr lang="pt-BR"/>
            </a:defPPr>
            <a:lvl1pPr>
              <a:defRPr sz="1200">
                <a:solidFill>
                  <a:schemeClr val="tx1">
                    <a:lumMod val="85000"/>
                    <a:lumOff val="15000"/>
                  </a:schemeClr>
                </a:solidFill>
                <a:latin typeface="+mj-lt"/>
              </a:defRPr>
            </a:lvl1pPr>
          </a:lstStyle>
          <a:p>
            <a:pPr algn="ctr"/>
            <a:r>
              <a:rPr lang="es-AR" sz="1300" b="1" dirty="0">
                <a:solidFill>
                  <a:srgbClr val="3E957A"/>
                </a:solidFill>
              </a:rPr>
              <a:t>Satisfacción: resultado de una serie de experiencias del cliente</a:t>
            </a:r>
          </a:p>
        </p:txBody>
      </p:sp>
      <p:grpSp>
        <p:nvGrpSpPr>
          <p:cNvPr id="2027" name="Agrupar 2026"/>
          <p:cNvGrpSpPr/>
          <p:nvPr/>
        </p:nvGrpSpPr>
        <p:grpSpPr>
          <a:xfrm flipH="1">
            <a:off x="7643459" y="3504112"/>
            <a:ext cx="2364116" cy="1790504"/>
            <a:chOff x="-2110657" y="305057"/>
            <a:chExt cx="3877709" cy="2936847"/>
          </a:xfrm>
        </p:grpSpPr>
        <p:pic>
          <p:nvPicPr>
            <p:cNvPr id="2028" name="Imagem 2027"/>
            <p:cNvPicPr>
              <a:picLocks noChangeAspect="1"/>
            </p:cNvPicPr>
            <p:nvPr/>
          </p:nvPicPr>
          <p:blipFill>
            <a:blip r:embed="rId4"/>
            <a:stretch>
              <a:fillRect/>
            </a:stretch>
          </p:blipFill>
          <p:spPr>
            <a:xfrm>
              <a:off x="-2110657" y="305057"/>
              <a:ext cx="3877709" cy="2936847"/>
            </a:xfrm>
            <a:prstGeom prst="rect">
              <a:avLst/>
            </a:prstGeom>
          </p:spPr>
        </p:pic>
        <p:pic>
          <p:nvPicPr>
            <p:cNvPr id="2029" name="Imagem 2028"/>
            <p:cNvPicPr>
              <a:picLocks noChangeAspect="1"/>
            </p:cNvPicPr>
            <p:nvPr/>
          </p:nvPicPr>
          <p:blipFill>
            <a:blip r:embed="rId5"/>
            <a:stretch>
              <a:fillRect/>
            </a:stretch>
          </p:blipFill>
          <p:spPr>
            <a:xfrm>
              <a:off x="1104281" y="907268"/>
              <a:ext cx="296803" cy="1488934"/>
            </a:xfrm>
            <a:prstGeom prst="rect">
              <a:avLst/>
            </a:prstGeom>
          </p:spPr>
        </p:pic>
        <p:sp>
          <p:nvSpPr>
            <p:cNvPr id="2030" name="Forma Livre 2029"/>
            <p:cNvSpPr/>
            <p:nvPr/>
          </p:nvSpPr>
          <p:spPr>
            <a:xfrm>
              <a:off x="566952" y="1013557"/>
              <a:ext cx="654504" cy="688980"/>
            </a:xfrm>
            <a:custGeom>
              <a:avLst/>
              <a:gdLst>
                <a:gd name="connsiteX0" fmla="*/ 643466 w 654504"/>
                <a:gd name="connsiteY0" fmla="*/ 0 h 688980"/>
                <a:gd name="connsiteX1" fmla="*/ 567266 w 654504"/>
                <a:gd name="connsiteY1" fmla="*/ 618067 h 688980"/>
                <a:gd name="connsiteX2" fmla="*/ 0 w 654504"/>
                <a:gd name="connsiteY2" fmla="*/ 660400 h 688980"/>
              </a:gdLst>
              <a:ahLst/>
              <a:cxnLst>
                <a:cxn ang="0">
                  <a:pos x="connsiteX0" y="connsiteY0"/>
                </a:cxn>
                <a:cxn ang="0">
                  <a:pos x="connsiteX1" y="connsiteY1"/>
                </a:cxn>
                <a:cxn ang="0">
                  <a:pos x="connsiteX2" y="connsiteY2"/>
                </a:cxn>
              </a:cxnLst>
              <a:rect l="l" t="t" r="r" b="b"/>
              <a:pathLst>
                <a:path w="654504" h="688980">
                  <a:moveTo>
                    <a:pt x="643466" y="0"/>
                  </a:moveTo>
                  <a:cubicBezTo>
                    <a:pt x="658988" y="254000"/>
                    <a:pt x="674510" y="508000"/>
                    <a:pt x="567266" y="618067"/>
                  </a:cubicBezTo>
                  <a:cubicBezTo>
                    <a:pt x="460022" y="728134"/>
                    <a:pt x="145344" y="682978"/>
                    <a:pt x="0" y="660400"/>
                  </a:cubicBezTo>
                </a:path>
              </a:pathLst>
            </a:custGeom>
            <a:noFill/>
            <a:ln>
              <a:solidFill>
                <a:srgbClr val="3E9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31" name="Forma Livre 2030"/>
            <p:cNvSpPr/>
            <p:nvPr/>
          </p:nvSpPr>
          <p:spPr>
            <a:xfrm>
              <a:off x="-93133" y="939800"/>
              <a:ext cx="1312333" cy="196322"/>
            </a:xfrm>
            <a:custGeom>
              <a:avLst/>
              <a:gdLst>
                <a:gd name="connsiteX0" fmla="*/ 1312333 w 1312333"/>
                <a:gd name="connsiteY0" fmla="*/ 76200 h 196322"/>
                <a:gd name="connsiteX1" fmla="*/ 702733 w 1312333"/>
                <a:gd name="connsiteY1" fmla="*/ 194733 h 196322"/>
                <a:gd name="connsiteX2" fmla="*/ 0 w 1312333"/>
                <a:gd name="connsiteY2" fmla="*/ 0 h 196322"/>
              </a:gdLst>
              <a:ahLst/>
              <a:cxnLst>
                <a:cxn ang="0">
                  <a:pos x="connsiteX0" y="connsiteY0"/>
                </a:cxn>
                <a:cxn ang="0">
                  <a:pos x="connsiteX1" y="connsiteY1"/>
                </a:cxn>
                <a:cxn ang="0">
                  <a:pos x="connsiteX2" y="connsiteY2"/>
                </a:cxn>
              </a:cxnLst>
              <a:rect l="l" t="t" r="r" b="b"/>
              <a:pathLst>
                <a:path w="1312333" h="196322">
                  <a:moveTo>
                    <a:pt x="1312333" y="76200"/>
                  </a:moveTo>
                  <a:cubicBezTo>
                    <a:pt x="1116894" y="141816"/>
                    <a:pt x="921455" y="207433"/>
                    <a:pt x="702733" y="194733"/>
                  </a:cubicBezTo>
                  <a:cubicBezTo>
                    <a:pt x="484011" y="182033"/>
                    <a:pt x="132644" y="50800"/>
                    <a:pt x="0" y="0"/>
                  </a:cubicBezTo>
                </a:path>
              </a:pathLst>
            </a:custGeom>
            <a:noFill/>
            <a:ln>
              <a:solidFill>
                <a:srgbClr val="3E9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2025" name="Imagem 2024"/>
          <p:cNvPicPr>
            <a:picLocks noChangeAspect="1"/>
          </p:cNvPicPr>
          <p:nvPr/>
        </p:nvPicPr>
        <p:blipFill>
          <a:blip r:embed="rId6"/>
          <a:stretch>
            <a:fillRect/>
          </a:stretch>
        </p:blipFill>
        <p:spPr>
          <a:xfrm>
            <a:off x="8220560" y="4205466"/>
            <a:ext cx="313731" cy="900635"/>
          </a:xfrm>
          <a:prstGeom prst="rect">
            <a:avLst/>
          </a:prstGeom>
        </p:spPr>
      </p:pic>
      <p:pic>
        <p:nvPicPr>
          <p:cNvPr id="2026" name="Imagem 2025"/>
          <p:cNvPicPr>
            <a:picLocks noChangeAspect="1"/>
          </p:cNvPicPr>
          <p:nvPr/>
        </p:nvPicPr>
        <p:blipFill>
          <a:blip r:embed="rId7"/>
          <a:stretch>
            <a:fillRect/>
          </a:stretch>
        </p:blipFill>
        <p:spPr>
          <a:xfrm flipH="1">
            <a:off x="7545910" y="4201024"/>
            <a:ext cx="357719" cy="937047"/>
          </a:xfrm>
          <a:prstGeom prst="rect">
            <a:avLst/>
          </a:prstGeom>
        </p:spPr>
      </p:pic>
      <p:sp>
        <p:nvSpPr>
          <p:cNvPr id="2032" name="Texto Explicativo Retangular com Cantos Arredondados 2031"/>
          <p:cNvSpPr/>
          <p:nvPr/>
        </p:nvSpPr>
        <p:spPr>
          <a:xfrm>
            <a:off x="7617065" y="3526161"/>
            <a:ext cx="757933" cy="408542"/>
          </a:xfrm>
          <a:prstGeom prst="wedgeRoundRectCallout">
            <a:avLst>
              <a:gd name="adj1" fmla="val 41588"/>
              <a:gd name="adj2" fmla="val 86190"/>
              <a:gd name="adj3" fmla="val 16667"/>
            </a:avLst>
          </a:prstGeom>
          <a:solidFill>
            <a:srgbClr val="3E957A">
              <a:alpha val="61176"/>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BR"/>
          </a:p>
        </p:txBody>
      </p:sp>
      <p:sp>
        <p:nvSpPr>
          <p:cNvPr id="2033" name="Smiley 2032"/>
          <p:cNvSpPr/>
          <p:nvPr/>
        </p:nvSpPr>
        <p:spPr>
          <a:xfrm>
            <a:off x="7678469" y="3644357"/>
            <a:ext cx="189966" cy="189966"/>
          </a:xfrm>
          <a:prstGeom prst="smileyFace">
            <a:avLst>
              <a:gd name="adj" fmla="val 4653"/>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34" name="Smiley 2033"/>
          <p:cNvSpPr/>
          <p:nvPr/>
        </p:nvSpPr>
        <p:spPr>
          <a:xfrm>
            <a:off x="7908074" y="3644357"/>
            <a:ext cx="189966" cy="189966"/>
          </a:xfrm>
          <a:prstGeom prst="smileyFace">
            <a:avLst>
              <a:gd name="adj" fmla="val 864"/>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35" name="Smiley 2034"/>
          <p:cNvSpPr/>
          <p:nvPr/>
        </p:nvSpPr>
        <p:spPr>
          <a:xfrm>
            <a:off x="8137679" y="3644357"/>
            <a:ext cx="189966" cy="189966"/>
          </a:xfrm>
          <a:prstGeom prst="smileyFace">
            <a:avLst>
              <a:gd name="adj" fmla="val -4653"/>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957" name="Imagem 1956"/>
          <p:cNvPicPr>
            <a:picLocks noChangeAspect="1"/>
          </p:cNvPicPr>
          <p:nvPr/>
        </p:nvPicPr>
        <p:blipFill>
          <a:blip r:embed="rId8"/>
          <a:stretch>
            <a:fillRect/>
          </a:stretch>
        </p:blipFill>
        <p:spPr>
          <a:xfrm>
            <a:off x="4382064" y="3608053"/>
            <a:ext cx="522548" cy="426242"/>
          </a:xfrm>
          <a:prstGeom prst="rect">
            <a:avLst/>
          </a:prstGeom>
        </p:spPr>
      </p:pic>
      <p:grpSp>
        <p:nvGrpSpPr>
          <p:cNvPr id="7" name="Agrupar 6"/>
          <p:cNvGrpSpPr/>
          <p:nvPr/>
        </p:nvGrpSpPr>
        <p:grpSpPr>
          <a:xfrm>
            <a:off x="3588022" y="3700880"/>
            <a:ext cx="338129" cy="348657"/>
            <a:chOff x="6546002" y="1881107"/>
            <a:chExt cx="857808" cy="884518"/>
          </a:xfrm>
        </p:grpSpPr>
        <p:grpSp>
          <p:nvGrpSpPr>
            <p:cNvPr id="5" name="Agrupar 4"/>
            <p:cNvGrpSpPr/>
            <p:nvPr/>
          </p:nvGrpSpPr>
          <p:grpSpPr>
            <a:xfrm>
              <a:off x="7079125" y="1881107"/>
              <a:ext cx="197280" cy="440323"/>
              <a:chOff x="7079125" y="1881107"/>
              <a:chExt cx="197280" cy="440323"/>
            </a:xfrm>
          </p:grpSpPr>
          <p:sp>
            <p:nvSpPr>
              <p:cNvPr id="3" name="Retângulo 2"/>
              <p:cNvSpPr/>
              <p:nvPr/>
            </p:nvSpPr>
            <p:spPr>
              <a:xfrm rot="18310617">
                <a:off x="6898629" y="2095214"/>
                <a:ext cx="406712" cy="45719"/>
              </a:xfrm>
              <a:prstGeom prst="rect">
                <a:avLst/>
              </a:prstGeom>
              <a:solidFill>
                <a:srgbClr val="3E9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Elipse 3"/>
              <p:cNvSpPr/>
              <p:nvPr/>
            </p:nvSpPr>
            <p:spPr>
              <a:xfrm>
                <a:off x="7168405" y="1881107"/>
                <a:ext cx="108000" cy="108000"/>
              </a:xfrm>
              <a:prstGeom prst="ellipse">
                <a:avLst/>
              </a:prstGeom>
              <a:solidFill>
                <a:srgbClr val="3E9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959" name="Group 1891"/>
            <p:cNvGrpSpPr>
              <a:grpSpLocks noChangeAspect="1"/>
            </p:cNvGrpSpPr>
            <p:nvPr/>
          </p:nvGrpSpPr>
          <p:grpSpPr bwMode="auto">
            <a:xfrm>
              <a:off x="6546002" y="2190493"/>
              <a:ext cx="857808" cy="575132"/>
              <a:chOff x="1120" y="336"/>
              <a:chExt cx="5438" cy="3646"/>
            </a:xfrm>
          </p:grpSpPr>
          <p:sp>
            <p:nvSpPr>
              <p:cNvPr id="1960" name="AutoShape 1890"/>
              <p:cNvSpPr>
                <a:spLocks noChangeAspect="1" noChangeArrowheads="1" noTextEdit="1"/>
              </p:cNvSpPr>
              <p:nvPr/>
            </p:nvSpPr>
            <p:spPr bwMode="auto">
              <a:xfrm>
                <a:off x="1122" y="338"/>
                <a:ext cx="5436" cy="36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pt-BR"/>
              </a:p>
            </p:txBody>
          </p:sp>
          <p:sp>
            <p:nvSpPr>
              <p:cNvPr id="1961" name="Freeform 1892"/>
              <p:cNvSpPr>
                <a:spLocks/>
              </p:cNvSpPr>
              <p:nvPr/>
            </p:nvSpPr>
            <p:spPr bwMode="auto">
              <a:xfrm>
                <a:off x="1120" y="336"/>
                <a:ext cx="5436" cy="3646"/>
              </a:xfrm>
              <a:custGeom>
                <a:avLst/>
                <a:gdLst>
                  <a:gd name="T0" fmla="*/ 2896 w 2898"/>
                  <a:gd name="T1" fmla="*/ 1790 h 1948"/>
                  <a:gd name="T2" fmla="*/ 2738 w 2898"/>
                  <a:gd name="T3" fmla="*/ 1947 h 1948"/>
                  <a:gd name="T4" fmla="*/ 158 w 2898"/>
                  <a:gd name="T5" fmla="*/ 1945 h 1948"/>
                  <a:gd name="T6" fmla="*/ 1 w 2898"/>
                  <a:gd name="T7" fmla="*/ 1786 h 1948"/>
                  <a:gd name="T8" fmla="*/ 2 w 2898"/>
                  <a:gd name="T9" fmla="*/ 158 h 1948"/>
                  <a:gd name="T10" fmla="*/ 161 w 2898"/>
                  <a:gd name="T11" fmla="*/ 0 h 1948"/>
                  <a:gd name="T12" fmla="*/ 2740 w 2898"/>
                  <a:gd name="T13" fmla="*/ 3 h 1948"/>
                  <a:gd name="T14" fmla="*/ 2898 w 2898"/>
                  <a:gd name="T15" fmla="*/ 161 h 1948"/>
                  <a:gd name="T16" fmla="*/ 2896 w 2898"/>
                  <a:gd name="T17" fmla="*/ 1790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98" h="1948">
                    <a:moveTo>
                      <a:pt x="2896" y="1790"/>
                    </a:moveTo>
                    <a:cubicBezTo>
                      <a:pt x="2896" y="1877"/>
                      <a:pt x="2825" y="1948"/>
                      <a:pt x="2738" y="1947"/>
                    </a:cubicBezTo>
                    <a:cubicBezTo>
                      <a:pt x="158" y="1945"/>
                      <a:pt x="158" y="1945"/>
                      <a:pt x="158" y="1945"/>
                    </a:cubicBezTo>
                    <a:cubicBezTo>
                      <a:pt x="71" y="1944"/>
                      <a:pt x="0" y="1874"/>
                      <a:pt x="1" y="1786"/>
                    </a:cubicBezTo>
                    <a:cubicBezTo>
                      <a:pt x="2" y="158"/>
                      <a:pt x="2" y="158"/>
                      <a:pt x="2" y="158"/>
                    </a:cubicBezTo>
                    <a:cubicBezTo>
                      <a:pt x="2" y="71"/>
                      <a:pt x="73" y="0"/>
                      <a:pt x="161" y="0"/>
                    </a:cubicBezTo>
                    <a:cubicBezTo>
                      <a:pt x="2740" y="3"/>
                      <a:pt x="2740" y="3"/>
                      <a:pt x="2740" y="3"/>
                    </a:cubicBezTo>
                    <a:cubicBezTo>
                      <a:pt x="2828" y="3"/>
                      <a:pt x="2898" y="74"/>
                      <a:pt x="2898" y="161"/>
                    </a:cubicBezTo>
                    <a:lnTo>
                      <a:pt x="2896" y="1790"/>
                    </a:lnTo>
                    <a:close/>
                  </a:path>
                </a:pathLst>
              </a:custGeom>
              <a:solidFill>
                <a:srgbClr val="3E957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t-BR"/>
              </a:p>
            </p:txBody>
          </p:sp>
          <p:sp>
            <p:nvSpPr>
              <p:cNvPr id="1962" name="Freeform 1893"/>
              <p:cNvSpPr>
                <a:spLocks/>
              </p:cNvSpPr>
              <p:nvPr/>
            </p:nvSpPr>
            <p:spPr bwMode="auto">
              <a:xfrm>
                <a:off x="4797" y="894"/>
                <a:ext cx="1224" cy="1222"/>
              </a:xfrm>
              <a:custGeom>
                <a:avLst/>
                <a:gdLst>
                  <a:gd name="T0" fmla="*/ 652 w 653"/>
                  <a:gd name="T1" fmla="*/ 326 h 653"/>
                  <a:gd name="T2" fmla="*/ 326 w 653"/>
                  <a:gd name="T3" fmla="*/ 652 h 653"/>
                  <a:gd name="T4" fmla="*/ 0 w 653"/>
                  <a:gd name="T5" fmla="*/ 326 h 653"/>
                  <a:gd name="T6" fmla="*/ 327 w 653"/>
                  <a:gd name="T7" fmla="*/ 0 h 653"/>
                  <a:gd name="T8" fmla="*/ 652 w 653"/>
                  <a:gd name="T9" fmla="*/ 326 h 653"/>
                </a:gdLst>
                <a:ahLst/>
                <a:cxnLst>
                  <a:cxn ang="0">
                    <a:pos x="T0" y="T1"/>
                  </a:cxn>
                  <a:cxn ang="0">
                    <a:pos x="T2" y="T3"/>
                  </a:cxn>
                  <a:cxn ang="0">
                    <a:pos x="T4" y="T5"/>
                  </a:cxn>
                  <a:cxn ang="0">
                    <a:pos x="T6" y="T7"/>
                  </a:cxn>
                  <a:cxn ang="0">
                    <a:pos x="T8" y="T9"/>
                  </a:cxn>
                </a:cxnLst>
                <a:rect l="0" t="0" r="r" b="b"/>
                <a:pathLst>
                  <a:path w="653" h="653">
                    <a:moveTo>
                      <a:pt x="652" y="326"/>
                    </a:moveTo>
                    <a:cubicBezTo>
                      <a:pt x="652" y="506"/>
                      <a:pt x="506" y="653"/>
                      <a:pt x="326" y="652"/>
                    </a:cubicBezTo>
                    <a:cubicBezTo>
                      <a:pt x="146" y="652"/>
                      <a:pt x="0" y="506"/>
                      <a:pt x="0" y="326"/>
                    </a:cubicBezTo>
                    <a:cubicBezTo>
                      <a:pt x="0" y="146"/>
                      <a:pt x="146" y="0"/>
                      <a:pt x="327" y="0"/>
                    </a:cubicBezTo>
                    <a:cubicBezTo>
                      <a:pt x="507" y="0"/>
                      <a:pt x="653" y="146"/>
                      <a:pt x="652" y="326"/>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t-BR"/>
              </a:p>
            </p:txBody>
          </p:sp>
          <p:sp>
            <p:nvSpPr>
              <p:cNvPr id="1963" name="Freeform 1894"/>
              <p:cNvSpPr>
                <a:spLocks/>
              </p:cNvSpPr>
              <p:nvPr/>
            </p:nvSpPr>
            <p:spPr bwMode="auto">
              <a:xfrm>
                <a:off x="4547" y="645"/>
                <a:ext cx="1722" cy="1718"/>
              </a:xfrm>
              <a:custGeom>
                <a:avLst/>
                <a:gdLst>
                  <a:gd name="T0" fmla="*/ 918 w 918"/>
                  <a:gd name="T1" fmla="*/ 460 h 918"/>
                  <a:gd name="T2" fmla="*/ 459 w 918"/>
                  <a:gd name="T3" fmla="*/ 917 h 918"/>
                  <a:gd name="T4" fmla="*/ 1 w 918"/>
                  <a:gd name="T5" fmla="*/ 459 h 918"/>
                  <a:gd name="T6" fmla="*/ 460 w 918"/>
                  <a:gd name="T7" fmla="*/ 0 h 918"/>
                  <a:gd name="T8" fmla="*/ 918 w 918"/>
                  <a:gd name="T9" fmla="*/ 460 h 918"/>
                </a:gdLst>
                <a:ahLst/>
                <a:cxnLst>
                  <a:cxn ang="0">
                    <a:pos x="T0" y="T1"/>
                  </a:cxn>
                  <a:cxn ang="0">
                    <a:pos x="T2" y="T3"/>
                  </a:cxn>
                  <a:cxn ang="0">
                    <a:pos x="T4" y="T5"/>
                  </a:cxn>
                  <a:cxn ang="0">
                    <a:pos x="T6" y="T7"/>
                  </a:cxn>
                  <a:cxn ang="0">
                    <a:pos x="T8" y="T9"/>
                  </a:cxn>
                </a:cxnLst>
                <a:rect l="0" t="0" r="r" b="b"/>
                <a:pathLst>
                  <a:path w="918" h="918">
                    <a:moveTo>
                      <a:pt x="918" y="460"/>
                    </a:moveTo>
                    <a:cubicBezTo>
                      <a:pt x="917" y="713"/>
                      <a:pt x="712" y="918"/>
                      <a:pt x="459" y="917"/>
                    </a:cubicBezTo>
                    <a:cubicBezTo>
                      <a:pt x="206" y="917"/>
                      <a:pt x="0" y="712"/>
                      <a:pt x="1" y="459"/>
                    </a:cubicBezTo>
                    <a:cubicBezTo>
                      <a:pt x="1" y="205"/>
                      <a:pt x="206" y="0"/>
                      <a:pt x="460" y="0"/>
                    </a:cubicBezTo>
                    <a:cubicBezTo>
                      <a:pt x="713" y="1"/>
                      <a:pt x="918" y="206"/>
                      <a:pt x="918" y="460"/>
                    </a:cubicBezTo>
                    <a:close/>
                  </a:path>
                </a:pathLst>
              </a:custGeom>
              <a:noFill/>
              <a:ln w="12700" cap="flat">
                <a:solidFill>
                  <a:schemeClr val="bg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t-BR"/>
              </a:p>
            </p:txBody>
          </p:sp>
          <p:sp>
            <p:nvSpPr>
              <p:cNvPr id="1964" name="Freeform 1895"/>
              <p:cNvSpPr>
                <a:spLocks/>
              </p:cNvSpPr>
              <p:nvPr/>
            </p:nvSpPr>
            <p:spPr bwMode="auto">
              <a:xfrm>
                <a:off x="1373" y="851"/>
                <a:ext cx="3062" cy="228"/>
              </a:xfrm>
              <a:custGeom>
                <a:avLst/>
                <a:gdLst>
                  <a:gd name="T0" fmla="*/ 1468 w 1632"/>
                  <a:gd name="T1" fmla="*/ 328 h 328"/>
                  <a:gd name="T2" fmla="*/ 164 w 1632"/>
                  <a:gd name="T3" fmla="*/ 328 h 328"/>
                  <a:gd name="T4" fmla="*/ 0 w 1632"/>
                  <a:gd name="T5" fmla="*/ 164 h 328"/>
                  <a:gd name="T6" fmla="*/ 0 w 1632"/>
                  <a:gd name="T7" fmla="*/ 164 h 328"/>
                  <a:gd name="T8" fmla="*/ 164 w 1632"/>
                  <a:gd name="T9" fmla="*/ 0 h 328"/>
                  <a:gd name="T10" fmla="*/ 1468 w 1632"/>
                  <a:gd name="T11" fmla="*/ 0 h 328"/>
                  <a:gd name="T12" fmla="*/ 1632 w 1632"/>
                  <a:gd name="T13" fmla="*/ 164 h 328"/>
                  <a:gd name="T14" fmla="*/ 1632 w 1632"/>
                  <a:gd name="T15" fmla="*/ 164 h 328"/>
                  <a:gd name="T16" fmla="*/ 1468 w 1632"/>
                  <a:gd name="T1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2" h="328">
                    <a:moveTo>
                      <a:pt x="1468" y="328"/>
                    </a:moveTo>
                    <a:cubicBezTo>
                      <a:pt x="164" y="328"/>
                      <a:pt x="164" y="328"/>
                      <a:pt x="164" y="328"/>
                    </a:cubicBezTo>
                    <a:cubicBezTo>
                      <a:pt x="73" y="328"/>
                      <a:pt x="0" y="254"/>
                      <a:pt x="0" y="164"/>
                    </a:cubicBezTo>
                    <a:cubicBezTo>
                      <a:pt x="0" y="164"/>
                      <a:pt x="0" y="164"/>
                      <a:pt x="0" y="164"/>
                    </a:cubicBezTo>
                    <a:cubicBezTo>
                      <a:pt x="0" y="74"/>
                      <a:pt x="73" y="0"/>
                      <a:pt x="164" y="0"/>
                    </a:cubicBezTo>
                    <a:cubicBezTo>
                      <a:pt x="1468" y="0"/>
                      <a:pt x="1468" y="0"/>
                      <a:pt x="1468" y="0"/>
                    </a:cubicBezTo>
                    <a:cubicBezTo>
                      <a:pt x="1558" y="0"/>
                      <a:pt x="1632" y="74"/>
                      <a:pt x="1632" y="164"/>
                    </a:cubicBezTo>
                    <a:cubicBezTo>
                      <a:pt x="1632" y="164"/>
                      <a:pt x="1632" y="164"/>
                      <a:pt x="1632" y="164"/>
                    </a:cubicBezTo>
                    <a:cubicBezTo>
                      <a:pt x="1632" y="254"/>
                      <a:pt x="1558" y="328"/>
                      <a:pt x="1468" y="328"/>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t-BR"/>
              </a:p>
            </p:txBody>
          </p:sp>
          <p:sp>
            <p:nvSpPr>
              <p:cNvPr id="1965" name="Freeform 1896"/>
              <p:cNvSpPr>
                <a:spLocks/>
              </p:cNvSpPr>
              <p:nvPr/>
            </p:nvSpPr>
            <p:spPr bwMode="auto">
              <a:xfrm>
                <a:off x="1373" y="1807"/>
                <a:ext cx="3062" cy="228"/>
              </a:xfrm>
              <a:custGeom>
                <a:avLst/>
                <a:gdLst>
                  <a:gd name="T0" fmla="*/ 1468 w 1632"/>
                  <a:gd name="T1" fmla="*/ 328 h 328"/>
                  <a:gd name="T2" fmla="*/ 164 w 1632"/>
                  <a:gd name="T3" fmla="*/ 328 h 328"/>
                  <a:gd name="T4" fmla="*/ 0 w 1632"/>
                  <a:gd name="T5" fmla="*/ 164 h 328"/>
                  <a:gd name="T6" fmla="*/ 0 w 1632"/>
                  <a:gd name="T7" fmla="*/ 164 h 328"/>
                  <a:gd name="T8" fmla="*/ 164 w 1632"/>
                  <a:gd name="T9" fmla="*/ 0 h 328"/>
                  <a:gd name="T10" fmla="*/ 1468 w 1632"/>
                  <a:gd name="T11" fmla="*/ 0 h 328"/>
                  <a:gd name="T12" fmla="*/ 1632 w 1632"/>
                  <a:gd name="T13" fmla="*/ 164 h 328"/>
                  <a:gd name="T14" fmla="*/ 1632 w 1632"/>
                  <a:gd name="T15" fmla="*/ 164 h 328"/>
                  <a:gd name="T16" fmla="*/ 1468 w 1632"/>
                  <a:gd name="T1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2" h="328">
                    <a:moveTo>
                      <a:pt x="1468" y="328"/>
                    </a:moveTo>
                    <a:cubicBezTo>
                      <a:pt x="164" y="328"/>
                      <a:pt x="164" y="328"/>
                      <a:pt x="164" y="328"/>
                    </a:cubicBezTo>
                    <a:cubicBezTo>
                      <a:pt x="73" y="328"/>
                      <a:pt x="0" y="254"/>
                      <a:pt x="0" y="164"/>
                    </a:cubicBezTo>
                    <a:cubicBezTo>
                      <a:pt x="0" y="164"/>
                      <a:pt x="0" y="164"/>
                      <a:pt x="0" y="164"/>
                    </a:cubicBezTo>
                    <a:cubicBezTo>
                      <a:pt x="0" y="74"/>
                      <a:pt x="73" y="0"/>
                      <a:pt x="164" y="0"/>
                    </a:cubicBezTo>
                    <a:cubicBezTo>
                      <a:pt x="1468" y="0"/>
                      <a:pt x="1468" y="0"/>
                      <a:pt x="1468" y="0"/>
                    </a:cubicBezTo>
                    <a:cubicBezTo>
                      <a:pt x="1558" y="0"/>
                      <a:pt x="1632" y="74"/>
                      <a:pt x="1632" y="164"/>
                    </a:cubicBezTo>
                    <a:cubicBezTo>
                      <a:pt x="1632" y="164"/>
                      <a:pt x="1632" y="164"/>
                      <a:pt x="1632" y="164"/>
                    </a:cubicBezTo>
                    <a:cubicBezTo>
                      <a:pt x="1632" y="254"/>
                      <a:pt x="1558" y="328"/>
                      <a:pt x="1468" y="328"/>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t-BR"/>
              </a:p>
            </p:txBody>
          </p:sp>
          <p:sp>
            <p:nvSpPr>
              <p:cNvPr id="1966" name="Freeform 1897"/>
              <p:cNvSpPr>
                <a:spLocks/>
              </p:cNvSpPr>
              <p:nvPr/>
            </p:nvSpPr>
            <p:spPr bwMode="auto">
              <a:xfrm>
                <a:off x="1373" y="2764"/>
                <a:ext cx="3062" cy="228"/>
              </a:xfrm>
              <a:custGeom>
                <a:avLst/>
                <a:gdLst>
                  <a:gd name="T0" fmla="*/ 1468 w 1632"/>
                  <a:gd name="T1" fmla="*/ 328 h 328"/>
                  <a:gd name="T2" fmla="*/ 164 w 1632"/>
                  <a:gd name="T3" fmla="*/ 328 h 328"/>
                  <a:gd name="T4" fmla="*/ 0 w 1632"/>
                  <a:gd name="T5" fmla="*/ 164 h 328"/>
                  <a:gd name="T6" fmla="*/ 0 w 1632"/>
                  <a:gd name="T7" fmla="*/ 164 h 328"/>
                  <a:gd name="T8" fmla="*/ 164 w 1632"/>
                  <a:gd name="T9" fmla="*/ 0 h 328"/>
                  <a:gd name="T10" fmla="*/ 1468 w 1632"/>
                  <a:gd name="T11" fmla="*/ 0 h 328"/>
                  <a:gd name="T12" fmla="*/ 1632 w 1632"/>
                  <a:gd name="T13" fmla="*/ 164 h 328"/>
                  <a:gd name="T14" fmla="*/ 1632 w 1632"/>
                  <a:gd name="T15" fmla="*/ 164 h 328"/>
                  <a:gd name="T16" fmla="*/ 1468 w 1632"/>
                  <a:gd name="T1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2" h="328">
                    <a:moveTo>
                      <a:pt x="1468" y="328"/>
                    </a:moveTo>
                    <a:cubicBezTo>
                      <a:pt x="164" y="328"/>
                      <a:pt x="164" y="328"/>
                      <a:pt x="164" y="328"/>
                    </a:cubicBezTo>
                    <a:cubicBezTo>
                      <a:pt x="73" y="328"/>
                      <a:pt x="0" y="255"/>
                      <a:pt x="0" y="164"/>
                    </a:cubicBezTo>
                    <a:cubicBezTo>
                      <a:pt x="0" y="164"/>
                      <a:pt x="0" y="164"/>
                      <a:pt x="0" y="164"/>
                    </a:cubicBezTo>
                    <a:cubicBezTo>
                      <a:pt x="0" y="74"/>
                      <a:pt x="73" y="0"/>
                      <a:pt x="164" y="0"/>
                    </a:cubicBezTo>
                    <a:cubicBezTo>
                      <a:pt x="1468" y="0"/>
                      <a:pt x="1468" y="0"/>
                      <a:pt x="1468" y="0"/>
                    </a:cubicBezTo>
                    <a:cubicBezTo>
                      <a:pt x="1558" y="0"/>
                      <a:pt x="1632" y="74"/>
                      <a:pt x="1632" y="164"/>
                    </a:cubicBezTo>
                    <a:cubicBezTo>
                      <a:pt x="1632" y="164"/>
                      <a:pt x="1632" y="164"/>
                      <a:pt x="1632" y="164"/>
                    </a:cubicBezTo>
                    <a:cubicBezTo>
                      <a:pt x="1632" y="255"/>
                      <a:pt x="1558" y="328"/>
                      <a:pt x="1468" y="328"/>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t-BR"/>
              </a:p>
            </p:txBody>
          </p:sp>
        </p:grpSp>
      </p:grpSp>
      <p:pic>
        <p:nvPicPr>
          <p:cNvPr id="13" name="Imagem 12"/>
          <p:cNvPicPr>
            <a:picLocks noChangeAspect="1"/>
          </p:cNvPicPr>
          <p:nvPr/>
        </p:nvPicPr>
        <p:blipFill>
          <a:blip r:embed="rId9"/>
          <a:stretch>
            <a:fillRect/>
          </a:stretch>
        </p:blipFill>
        <p:spPr>
          <a:xfrm>
            <a:off x="1434994" y="4573434"/>
            <a:ext cx="1379090" cy="948151"/>
          </a:xfrm>
          <a:prstGeom prst="rect">
            <a:avLst/>
          </a:prstGeom>
        </p:spPr>
      </p:pic>
      <p:grpSp>
        <p:nvGrpSpPr>
          <p:cNvPr id="693" name="Group 59"/>
          <p:cNvGrpSpPr>
            <a:grpSpLocks noChangeAspect="1"/>
          </p:cNvGrpSpPr>
          <p:nvPr/>
        </p:nvGrpSpPr>
        <p:grpSpPr bwMode="auto">
          <a:xfrm>
            <a:off x="1333441" y="2080958"/>
            <a:ext cx="302114" cy="659253"/>
            <a:chOff x="2298" y="890"/>
            <a:chExt cx="1164" cy="2540"/>
          </a:xfrm>
        </p:grpSpPr>
        <p:sp>
          <p:nvSpPr>
            <p:cNvPr id="694" name="AutoShape 58"/>
            <p:cNvSpPr>
              <a:spLocks noChangeAspect="1" noChangeArrowheads="1" noTextEdit="1"/>
            </p:cNvSpPr>
            <p:nvPr/>
          </p:nvSpPr>
          <p:spPr bwMode="auto">
            <a:xfrm>
              <a:off x="2298" y="890"/>
              <a:ext cx="1164" cy="25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pt-BR"/>
            </a:p>
          </p:txBody>
        </p:sp>
        <p:sp>
          <p:nvSpPr>
            <p:cNvPr id="695" name="Freeform 60"/>
            <p:cNvSpPr>
              <a:spLocks/>
            </p:cNvSpPr>
            <p:nvPr/>
          </p:nvSpPr>
          <p:spPr bwMode="auto">
            <a:xfrm>
              <a:off x="2324" y="1699"/>
              <a:ext cx="140" cy="347"/>
            </a:xfrm>
            <a:custGeom>
              <a:avLst/>
              <a:gdLst>
                <a:gd name="T0" fmla="*/ 74 w 74"/>
                <a:gd name="T1" fmla="*/ 27 h 185"/>
                <a:gd name="T2" fmla="*/ 25 w 74"/>
                <a:gd name="T3" fmla="*/ 36 h 185"/>
                <a:gd name="T4" fmla="*/ 74 w 74"/>
                <a:gd name="T5" fmla="*/ 169 h 185"/>
                <a:gd name="T6" fmla="*/ 74 w 74"/>
                <a:gd name="T7" fmla="*/ 27 h 185"/>
              </a:gdLst>
              <a:ahLst/>
              <a:cxnLst>
                <a:cxn ang="0">
                  <a:pos x="T0" y="T1"/>
                </a:cxn>
                <a:cxn ang="0">
                  <a:pos x="T2" y="T3"/>
                </a:cxn>
                <a:cxn ang="0">
                  <a:pos x="T4" y="T5"/>
                </a:cxn>
                <a:cxn ang="0">
                  <a:pos x="T6" y="T7"/>
                </a:cxn>
              </a:cxnLst>
              <a:rect l="0" t="0" r="r" b="b"/>
              <a:pathLst>
                <a:path w="74" h="185">
                  <a:moveTo>
                    <a:pt x="74" y="27"/>
                  </a:moveTo>
                  <a:cubicBezTo>
                    <a:pt x="74" y="27"/>
                    <a:pt x="50" y="0"/>
                    <a:pt x="25" y="36"/>
                  </a:cubicBezTo>
                  <a:cubicBezTo>
                    <a:pt x="0" y="72"/>
                    <a:pt x="47" y="185"/>
                    <a:pt x="74" y="169"/>
                  </a:cubicBezTo>
                  <a:lnTo>
                    <a:pt x="74" y="27"/>
                  </a:lnTo>
                  <a:close/>
                </a:path>
              </a:pathLst>
            </a:custGeom>
            <a:solidFill>
              <a:srgbClr val="EDB88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t-BR"/>
            </a:p>
          </p:txBody>
        </p:sp>
        <p:sp>
          <p:nvSpPr>
            <p:cNvPr id="696" name="Freeform 61"/>
            <p:cNvSpPr>
              <a:spLocks/>
            </p:cNvSpPr>
            <p:nvPr/>
          </p:nvSpPr>
          <p:spPr bwMode="auto">
            <a:xfrm>
              <a:off x="2296" y="2310"/>
              <a:ext cx="1164" cy="1122"/>
            </a:xfrm>
            <a:custGeom>
              <a:avLst/>
              <a:gdLst>
                <a:gd name="T0" fmla="*/ 823 w 1164"/>
                <a:gd name="T1" fmla="*/ 298 h 1122"/>
                <a:gd name="T2" fmla="*/ 823 w 1164"/>
                <a:gd name="T3" fmla="*/ 0 h 1122"/>
                <a:gd name="T4" fmla="*/ 582 w 1164"/>
                <a:gd name="T5" fmla="*/ 0 h 1122"/>
                <a:gd name="T6" fmla="*/ 343 w 1164"/>
                <a:gd name="T7" fmla="*/ 0 h 1122"/>
                <a:gd name="T8" fmla="*/ 343 w 1164"/>
                <a:gd name="T9" fmla="*/ 298 h 1122"/>
                <a:gd name="T10" fmla="*/ 0 w 1164"/>
                <a:gd name="T11" fmla="*/ 393 h 1122"/>
                <a:gd name="T12" fmla="*/ 582 w 1164"/>
                <a:gd name="T13" fmla="*/ 1122 h 1122"/>
                <a:gd name="T14" fmla="*/ 1164 w 1164"/>
                <a:gd name="T15" fmla="*/ 393 h 1122"/>
                <a:gd name="T16" fmla="*/ 823 w 1164"/>
                <a:gd name="T17" fmla="*/ 298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4" h="1122">
                  <a:moveTo>
                    <a:pt x="823" y="298"/>
                  </a:moveTo>
                  <a:lnTo>
                    <a:pt x="823" y="0"/>
                  </a:lnTo>
                  <a:lnTo>
                    <a:pt x="582" y="0"/>
                  </a:lnTo>
                  <a:lnTo>
                    <a:pt x="343" y="0"/>
                  </a:lnTo>
                  <a:lnTo>
                    <a:pt x="343" y="298"/>
                  </a:lnTo>
                  <a:lnTo>
                    <a:pt x="0" y="393"/>
                  </a:lnTo>
                  <a:lnTo>
                    <a:pt x="582" y="1122"/>
                  </a:lnTo>
                  <a:lnTo>
                    <a:pt x="1164" y="393"/>
                  </a:lnTo>
                  <a:lnTo>
                    <a:pt x="823" y="298"/>
                  </a:lnTo>
                  <a:close/>
                </a:path>
              </a:pathLst>
            </a:custGeom>
            <a:solidFill>
              <a:srgbClr val="FCCD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t-BR"/>
            </a:p>
          </p:txBody>
        </p:sp>
        <p:sp>
          <p:nvSpPr>
            <p:cNvPr id="697" name="Freeform 62"/>
            <p:cNvSpPr>
              <a:spLocks/>
            </p:cNvSpPr>
            <p:nvPr/>
          </p:nvSpPr>
          <p:spPr bwMode="auto">
            <a:xfrm>
              <a:off x="3294" y="1699"/>
              <a:ext cx="140" cy="347"/>
            </a:xfrm>
            <a:custGeom>
              <a:avLst/>
              <a:gdLst>
                <a:gd name="T0" fmla="*/ 0 w 74"/>
                <a:gd name="T1" fmla="*/ 27 h 185"/>
                <a:gd name="T2" fmla="*/ 49 w 74"/>
                <a:gd name="T3" fmla="*/ 36 h 185"/>
                <a:gd name="T4" fmla="*/ 0 w 74"/>
                <a:gd name="T5" fmla="*/ 169 h 185"/>
                <a:gd name="T6" fmla="*/ 0 w 74"/>
                <a:gd name="T7" fmla="*/ 27 h 185"/>
              </a:gdLst>
              <a:ahLst/>
              <a:cxnLst>
                <a:cxn ang="0">
                  <a:pos x="T0" y="T1"/>
                </a:cxn>
                <a:cxn ang="0">
                  <a:pos x="T2" y="T3"/>
                </a:cxn>
                <a:cxn ang="0">
                  <a:pos x="T4" y="T5"/>
                </a:cxn>
                <a:cxn ang="0">
                  <a:pos x="T6" y="T7"/>
                </a:cxn>
              </a:cxnLst>
              <a:rect l="0" t="0" r="r" b="b"/>
              <a:pathLst>
                <a:path w="74" h="185">
                  <a:moveTo>
                    <a:pt x="0" y="27"/>
                  </a:moveTo>
                  <a:cubicBezTo>
                    <a:pt x="0" y="27"/>
                    <a:pt x="24" y="0"/>
                    <a:pt x="49" y="36"/>
                  </a:cubicBezTo>
                  <a:cubicBezTo>
                    <a:pt x="74" y="72"/>
                    <a:pt x="27" y="185"/>
                    <a:pt x="0" y="169"/>
                  </a:cubicBezTo>
                  <a:lnTo>
                    <a:pt x="0" y="27"/>
                  </a:lnTo>
                  <a:close/>
                </a:path>
              </a:pathLst>
            </a:custGeom>
            <a:solidFill>
              <a:srgbClr val="EDB88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t-BR"/>
            </a:p>
          </p:txBody>
        </p:sp>
        <p:sp>
          <p:nvSpPr>
            <p:cNvPr id="698" name="Freeform 63"/>
            <p:cNvSpPr>
              <a:spLocks/>
            </p:cNvSpPr>
            <p:nvPr/>
          </p:nvSpPr>
          <p:spPr bwMode="auto">
            <a:xfrm>
              <a:off x="2639" y="2310"/>
              <a:ext cx="480" cy="195"/>
            </a:xfrm>
            <a:custGeom>
              <a:avLst/>
              <a:gdLst>
                <a:gd name="T0" fmla="*/ 378 w 480"/>
                <a:gd name="T1" fmla="*/ 195 h 195"/>
                <a:gd name="T2" fmla="*/ 480 w 480"/>
                <a:gd name="T3" fmla="*/ 93 h 195"/>
                <a:gd name="T4" fmla="*/ 480 w 480"/>
                <a:gd name="T5" fmla="*/ 0 h 195"/>
                <a:gd name="T6" fmla="*/ 239 w 480"/>
                <a:gd name="T7" fmla="*/ 0 h 195"/>
                <a:gd name="T8" fmla="*/ 0 w 480"/>
                <a:gd name="T9" fmla="*/ 0 h 195"/>
                <a:gd name="T10" fmla="*/ 0 w 480"/>
                <a:gd name="T11" fmla="*/ 93 h 195"/>
                <a:gd name="T12" fmla="*/ 102 w 480"/>
                <a:gd name="T13" fmla="*/ 195 h 195"/>
                <a:gd name="T14" fmla="*/ 239 w 480"/>
                <a:gd name="T15" fmla="*/ 195 h 195"/>
                <a:gd name="T16" fmla="*/ 378 w 480"/>
                <a:gd name="T17"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0" h="195">
                  <a:moveTo>
                    <a:pt x="378" y="195"/>
                  </a:moveTo>
                  <a:lnTo>
                    <a:pt x="480" y="93"/>
                  </a:lnTo>
                  <a:lnTo>
                    <a:pt x="480" y="0"/>
                  </a:lnTo>
                  <a:lnTo>
                    <a:pt x="239" y="0"/>
                  </a:lnTo>
                  <a:lnTo>
                    <a:pt x="0" y="0"/>
                  </a:lnTo>
                  <a:lnTo>
                    <a:pt x="0" y="93"/>
                  </a:lnTo>
                  <a:lnTo>
                    <a:pt x="102" y="195"/>
                  </a:lnTo>
                  <a:lnTo>
                    <a:pt x="239" y="195"/>
                  </a:lnTo>
                  <a:lnTo>
                    <a:pt x="378" y="195"/>
                  </a:lnTo>
                  <a:close/>
                </a:path>
              </a:pathLst>
            </a:custGeom>
            <a:solidFill>
              <a:srgbClr val="EDB88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t-BR"/>
            </a:p>
          </p:txBody>
        </p:sp>
        <p:sp>
          <p:nvSpPr>
            <p:cNvPr id="699" name="Freeform 64"/>
            <p:cNvSpPr>
              <a:spLocks/>
            </p:cNvSpPr>
            <p:nvPr/>
          </p:nvSpPr>
          <p:spPr bwMode="auto">
            <a:xfrm>
              <a:off x="2464" y="1283"/>
              <a:ext cx="830" cy="1179"/>
            </a:xfrm>
            <a:custGeom>
              <a:avLst/>
              <a:gdLst>
                <a:gd name="T0" fmla="*/ 220 w 441"/>
                <a:gd name="T1" fmla="*/ 0 h 629"/>
                <a:gd name="T2" fmla="*/ 0 w 441"/>
                <a:gd name="T3" fmla="*/ 230 h 629"/>
                <a:gd name="T4" fmla="*/ 0 w 441"/>
                <a:gd name="T5" fmla="*/ 481 h 629"/>
                <a:gd name="T6" fmla="*/ 147 w 441"/>
                <a:gd name="T7" fmla="*/ 629 h 629"/>
                <a:gd name="T8" fmla="*/ 220 w 441"/>
                <a:gd name="T9" fmla="*/ 629 h 629"/>
                <a:gd name="T10" fmla="*/ 294 w 441"/>
                <a:gd name="T11" fmla="*/ 629 h 629"/>
                <a:gd name="T12" fmla="*/ 441 w 441"/>
                <a:gd name="T13" fmla="*/ 481 h 629"/>
                <a:gd name="T14" fmla="*/ 441 w 441"/>
                <a:gd name="T15" fmla="*/ 230 h 629"/>
                <a:gd name="T16" fmla="*/ 220 w 441"/>
                <a:gd name="T17"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629">
                  <a:moveTo>
                    <a:pt x="220" y="0"/>
                  </a:moveTo>
                  <a:cubicBezTo>
                    <a:pt x="220" y="0"/>
                    <a:pt x="0" y="9"/>
                    <a:pt x="0" y="230"/>
                  </a:cubicBezTo>
                  <a:cubicBezTo>
                    <a:pt x="0" y="451"/>
                    <a:pt x="0" y="481"/>
                    <a:pt x="0" y="481"/>
                  </a:cubicBezTo>
                  <a:cubicBezTo>
                    <a:pt x="147" y="629"/>
                    <a:pt x="147" y="629"/>
                    <a:pt x="147" y="629"/>
                  </a:cubicBezTo>
                  <a:cubicBezTo>
                    <a:pt x="220" y="629"/>
                    <a:pt x="220" y="629"/>
                    <a:pt x="220" y="629"/>
                  </a:cubicBezTo>
                  <a:cubicBezTo>
                    <a:pt x="294" y="629"/>
                    <a:pt x="294" y="629"/>
                    <a:pt x="294" y="629"/>
                  </a:cubicBezTo>
                  <a:cubicBezTo>
                    <a:pt x="441" y="481"/>
                    <a:pt x="441" y="481"/>
                    <a:pt x="441" y="481"/>
                  </a:cubicBezTo>
                  <a:cubicBezTo>
                    <a:pt x="441" y="481"/>
                    <a:pt x="441" y="451"/>
                    <a:pt x="441" y="230"/>
                  </a:cubicBezTo>
                  <a:cubicBezTo>
                    <a:pt x="441" y="9"/>
                    <a:pt x="220" y="0"/>
                    <a:pt x="220" y="0"/>
                  </a:cubicBezTo>
                  <a:close/>
                </a:path>
              </a:pathLst>
            </a:custGeom>
            <a:solidFill>
              <a:srgbClr val="FCCD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t-BR"/>
            </a:p>
          </p:txBody>
        </p:sp>
        <p:sp>
          <p:nvSpPr>
            <p:cNvPr id="700" name="Freeform 65"/>
            <p:cNvSpPr>
              <a:spLocks/>
            </p:cNvSpPr>
            <p:nvPr/>
          </p:nvSpPr>
          <p:spPr bwMode="auto">
            <a:xfrm>
              <a:off x="2394" y="890"/>
              <a:ext cx="957" cy="983"/>
            </a:xfrm>
            <a:custGeom>
              <a:avLst/>
              <a:gdLst>
                <a:gd name="T0" fmla="*/ 506 w 508"/>
                <a:gd name="T1" fmla="*/ 427 h 525"/>
                <a:gd name="T2" fmla="*/ 466 w 508"/>
                <a:gd name="T3" fmla="*/ 237 h 525"/>
                <a:gd name="T4" fmla="*/ 185 w 508"/>
                <a:gd name="T5" fmla="*/ 0 h 525"/>
                <a:gd name="T6" fmla="*/ 168 w 508"/>
                <a:gd name="T7" fmla="*/ 138 h 525"/>
                <a:gd name="T8" fmla="*/ 53 w 508"/>
                <a:gd name="T9" fmla="*/ 237 h 525"/>
                <a:gd name="T10" fmla="*/ 9 w 508"/>
                <a:gd name="T11" fmla="*/ 445 h 525"/>
                <a:gd name="T12" fmla="*/ 9 w 508"/>
                <a:gd name="T13" fmla="*/ 449 h 525"/>
                <a:gd name="T14" fmla="*/ 37 w 508"/>
                <a:gd name="T15" fmla="*/ 525 h 525"/>
                <a:gd name="T16" fmla="*/ 60 w 508"/>
                <a:gd name="T17" fmla="*/ 525 h 525"/>
                <a:gd name="T18" fmla="*/ 62 w 508"/>
                <a:gd name="T19" fmla="*/ 462 h 525"/>
                <a:gd name="T20" fmla="*/ 72 w 508"/>
                <a:gd name="T21" fmla="*/ 344 h 525"/>
                <a:gd name="T22" fmla="*/ 173 w 508"/>
                <a:gd name="T23" fmla="*/ 329 h 525"/>
                <a:gd name="T24" fmla="*/ 282 w 508"/>
                <a:gd name="T25" fmla="*/ 342 h 525"/>
                <a:gd name="T26" fmla="*/ 390 w 508"/>
                <a:gd name="T27" fmla="*/ 316 h 525"/>
                <a:gd name="T28" fmla="*/ 442 w 508"/>
                <a:gd name="T29" fmla="*/ 344 h 525"/>
                <a:gd name="T30" fmla="*/ 452 w 508"/>
                <a:gd name="T31" fmla="*/ 462 h 525"/>
                <a:gd name="T32" fmla="*/ 455 w 508"/>
                <a:gd name="T33" fmla="*/ 525 h 525"/>
                <a:gd name="T34" fmla="*/ 478 w 508"/>
                <a:gd name="T35" fmla="*/ 525 h 525"/>
                <a:gd name="T36" fmla="*/ 506 w 508"/>
                <a:gd name="T37" fmla="*/ 449 h 525"/>
                <a:gd name="T38" fmla="*/ 506 w 508"/>
                <a:gd name="T39" fmla="*/ 42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8" h="525">
                  <a:moveTo>
                    <a:pt x="506" y="427"/>
                  </a:moveTo>
                  <a:cubicBezTo>
                    <a:pt x="508" y="258"/>
                    <a:pt x="466" y="237"/>
                    <a:pt x="466" y="237"/>
                  </a:cubicBezTo>
                  <a:cubicBezTo>
                    <a:pt x="402" y="77"/>
                    <a:pt x="185" y="0"/>
                    <a:pt x="185" y="0"/>
                  </a:cubicBezTo>
                  <a:cubicBezTo>
                    <a:pt x="185" y="0"/>
                    <a:pt x="257" y="103"/>
                    <a:pt x="168" y="138"/>
                  </a:cubicBezTo>
                  <a:cubicBezTo>
                    <a:pt x="80" y="172"/>
                    <a:pt x="53" y="237"/>
                    <a:pt x="53" y="237"/>
                  </a:cubicBezTo>
                  <a:cubicBezTo>
                    <a:pt x="0" y="259"/>
                    <a:pt x="7" y="417"/>
                    <a:pt x="9" y="445"/>
                  </a:cubicBezTo>
                  <a:cubicBezTo>
                    <a:pt x="9" y="448"/>
                    <a:pt x="9" y="449"/>
                    <a:pt x="9" y="449"/>
                  </a:cubicBezTo>
                  <a:cubicBezTo>
                    <a:pt x="9" y="449"/>
                    <a:pt x="37" y="449"/>
                    <a:pt x="37" y="525"/>
                  </a:cubicBezTo>
                  <a:cubicBezTo>
                    <a:pt x="60" y="525"/>
                    <a:pt x="60" y="525"/>
                    <a:pt x="60" y="525"/>
                  </a:cubicBezTo>
                  <a:cubicBezTo>
                    <a:pt x="60" y="525"/>
                    <a:pt x="59" y="497"/>
                    <a:pt x="62" y="462"/>
                  </a:cubicBezTo>
                  <a:cubicBezTo>
                    <a:pt x="65" y="419"/>
                    <a:pt x="68" y="366"/>
                    <a:pt x="72" y="344"/>
                  </a:cubicBezTo>
                  <a:cubicBezTo>
                    <a:pt x="81" y="297"/>
                    <a:pt x="144" y="319"/>
                    <a:pt x="173" y="329"/>
                  </a:cubicBezTo>
                  <a:cubicBezTo>
                    <a:pt x="208" y="341"/>
                    <a:pt x="245" y="346"/>
                    <a:pt x="282" y="342"/>
                  </a:cubicBezTo>
                  <a:cubicBezTo>
                    <a:pt x="319" y="338"/>
                    <a:pt x="353" y="319"/>
                    <a:pt x="390" y="316"/>
                  </a:cubicBezTo>
                  <a:cubicBezTo>
                    <a:pt x="412" y="314"/>
                    <a:pt x="438" y="320"/>
                    <a:pt x="442" y="344"/>
                  </a:cubicBezTo>
                  <a:cubicBezTo>
                    <a:pt x="446" y="366"/>
                    <a:pt x="450" y="419"/>
                    <a:pt x="452" y="462"/>
                  </a:cubicBezTo>
                  <a:cubicBezTo>
                    <a:pt x="456" y="497"/>
                    <a:pt x="455" y="525"/>
                    <a:pt x="455" y="525"/>
                  </a:cubicBezTo>
                  <a:cubicBezTo>
                    <a:pt x="478" y="525"/>
                    <a:pt x="478" y="525"/>
                    <a:pt x="478" y="525"/>
                  </a:cubicBezTo>
                  <a:cubicBezTo>
                    <a:pt x="478" y="449"/>
                    <a:pt x="506" y="449"/>
                    <a:pt x="506" y="449"/>
                  </a:cubicBezTo>
                  <a:cubicBezTo>
                    <a:pt x="506" y="449"/>
                    <a:pt x="507" y="441"/>
                    <a:pt x="506" y="427"/>
                  </a:cubicBezTo>
                  <a:close/>
                </a:path>
              </a:pathLst>
            </a:custGeom>
            <a:solidFill>
              <a:srgbClr val="92462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t-BR"/>
            </a:p>
          </p:txBody>
        </p:sp>
        <p:sp>
          <p:nvSpPr>
            <p:cNvPr id="701" name="Freeform 66"/>
            <p:cNvSpPr>
              <a:spLocks/>
            </p:cNvSpPr>
            <p:nvPr/>
          </p:nvSpPr>
          <p:spPr bwMode="auto">
            <a:xfrm>
              <a:off x="2464" y="2184"/>
              <a:ext cx="830" cy="278"/>
            </a:xfrm>
            <a:custGeom>
              <a:avLst/>
              <a:gdLst>
                <a:gd name="T0" fmla="*/ 220 w 441"/>
                <a:gd name="T1" fmla="*/ 101 h 148"/>
                <a:gd name="T2" fmla="*/ 0 w 441"/>
                <a:gd name="T3" fmla="*/ 0 h 148"/>
                <a:gd name="T4" fmla="*/ 147 w 441"/>
                <a:gd name="T5" fmla="*/ 148 h 148"/>
                <a:gd name="T6" fmla="*/ 220 w 441"/>
                <a:gd name="T7" fmla="*/ 148 h 148"/>
                <a:gd name="T8" fmla="*/ 294 w 441"/>
                <a:gd name="T9" fmla="*/ 148 h 148"/>
                <a:gd name="T10" fmla="*/ 441 w 441"/>
                <a:gd name="T11" fmla="*/ 0 h 148"/>
                <a:gd name="T12" fmla="*/ 220 w 441"/>
                <a:gd name="T13" fmla="*/ 101 h 148"/>
              </a:gdLst>
              <a:ahLst/>
              <a:cxnLst>
                <a:cxn ang="0">
                  <a:pos x="T0" y="T1"/>
                </a:cxn>
                <a:cxn ang="0">
                  <a:pos x="T2" y="T3"/>
                </a:cxn>
                <a:cxn ang="0">
                  <a:pos x="T4" y="T5"/>
                </a:cxn>
                <a:cxn ang="0">
                  <a:pos x="T6" y="T7"/>
                </a:cxn>
                <a:cxn ang="0">
                  <a:pos x="T8" y="T9"/>
                </a:cxn>
                <a:cxn ang="0">
                  <a:pos x="T10" y="T11"/>
                </a:cxn>
                <a:cxn ang="0">
                  <a:pos x="T12" y="T13"/>
                </a:cxn>
              </a:cxnLst>
              <a:rect l="0" t="0" r="r" b="b"/>
              <a:pathLst>
                <a:path w="441" h="148">
                  <a:moveTo>
                    <a:pt x="220" y="101"/>
                  </a:moveTo>
                  <a:cubicBezTo>
                    <a:pt x="141" y="139"/>
                    <a:pt x="0" y="0"/>
                    <a:pt x="0" y="0"/>
                  </a:cubicBezTo>
                  <a:cubicBezTo>
                    <a:pt x="147" y="148"/>
                    <a:pt x="147" y="148"/>
                    <a:pt x="147" y="148"/>
                  </a:cubicBezTo>
                  <a:cubicBezTo>
                    <a:pt x="220" y="148"/>
                    <a:pt x="220" y="148"/>
                    <a:pt x="220" y="148"/>
                  </a:cubicBezTo>
                  <a:cubicBezTo>
                    <a:pt x="294" y="148"/>
                    <a:pt x="294" y="148"/>
                    <a:pt x="294" y="148"/>
                  </a:cubicBezTo>
                  <a:cubicBezTo>
                    <a:pt x="441" y="0"/>
                    <a:pt x="441" y="0"/>
                    <a:pt x="441" y="0"/>
                  </a:cubicBezTo>
                  <a:cubicBezTo>
                    <a:pt x="441" y="0"/>
                    <a:pt x="300" y="139"/>
                    <a:pt x="220" y="101"/>
                  </a:cubicBezTo>
                  <a:close/>
                </a:path>
              </a:pathLst>
            </a:custGeom>
            <a:solidFill>
              <a:srgbClr val="92462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t-BR"/>
            </a:p>
          </p:txBody>
        </p:sp>
        <p:sp>
          <p:nvSpPr>
            <p:cNvPr id="702" name="Freeform 67"/>
            <p:cNvSpPr>
              <a:spLocks/>
            </p:cNvSpPr>
            <p:nvPr/>
          </p:nvSpPr>
          <p:spPr bwMode="auto">
            <a:xfrm>
              <a:off x="2296" y="2535"/>
              <a:ext cx="1162" cy="897"/>
            </a:xfrm>
            <a:custGeom>
              <a:avLst/>
              <a:gdLst>
                <a:gd name="T0" fmla="*/ 506 w 617"/>
                <a:gd name="T1" fmla="*/ 59 h 479"/>
                <a:gd name="T2" fmla="*/ 436 w 617"/>
                <a:gd name="T3" fmla="*/ 0 h 479"/>
                <a:gd name="T4" fmla="*/ 309 w 617"/>
                <a:gd name="T5" fmla="*/ 29 h 479"/>
                <a:gd name="T6" fmla="*/ 182 w 617"/>
                <a:gd name="T7" fmla="*/ 0 h 479"/>
                <a:gd name="T8" fmla="*/ 111 w 617"/>
                <a:gd name="T9" fmla="*/ 59 h 479"/>
                <a:gd name="T10" fmla="*/ 0 w 617"/>
                <a:gd name="T11" fmla="*/ 90 h 479"/>
                <a:gd name="T12" fmla="*/ 309 w 617"/>
                <a:gd name="T13" fmla="*/ 479 h 479"/>
                <a:gd name="T14" fmla="*/ 617 w 617"/>
                <a:gd name="T15" fmla="*/ 90 h 479"/>
                <a:gd name="T16" fmla="*/ 506 w 617"/>
                <a:gd name="T17" fmla="*/ 59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7" h="479">
                  <a:moveTo>
                    <a:pt x="506" y="59"/>
                  </a:moveTo>
                  <a:cubicBezTo>
                    <a:pt x="506" y="59"/>
                    <a:pt x="463" y="42"/>
                    <a:pt x="436" y="0"/>
                  </a:cubicBezTo>
                  <a:cubicBezTo>
                    <a:pt x="436" y="0"/>
                    <a:pt x="412" y="29"/>
                    <a:pt x="309" y="29"/>
                  </a:cubicBezTo>
                  <a:cubicBezTo>
                    <a:pt x="206" y="29"/>
                    <a:pt x="182" y="0"/>
                    <a:pt x="182" y="0"/>
                  </a:cubicBezTo>
                  <a:cubicBezTo>
                    <a:pt x="155" y="42"/>
                    <a:pt x="111" y="59"/>
                    <a:pt x="111" y="59"/>
                  </a:cubicBezTo>
                  <a:cubicBezTo>
                    <a:pt x="0" y="90"/>
                    <a:pt x="0" y="90"/>
                    <a:pt x="0" y="90"/>
                  </a:cubicBezTo>
                  <a:cubicBezTo>
                    <a:pt x="309" y="479"/>
                    <a:pt x="309" y="479"/>
                    <a:pt x="309" y="479"/>
                  </a:cubicBezTo>
                  <a:cubicBezTo>
                    <a:pt x="617" y="90"/>
                    <a:pt x="617" y="90"/>
                    <a:pt x="617" y="90"/>
                  </a:cubicBezTo>
                  <a:lnTo>
                    <a:pt x="506" y="59"/>
                  </a:lnTo>
                  <a:close/>
                </a:path>
              </a:pathLst>
            </a:custGeom>
            <a:solidFill>
              <a:srgbClr val="3E957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t-BR"/>
            </a:p>
          </p:txBody>
        </p:sp>
        <p:sp>
          <p:nvSpPr>
            <p:cNvPr id="703" name="Freeform 68"/>
            <p:cNvSpPr>
              <a:spLocks/>
            </p:cNvSpPr>
            <p:nvPr/>
          </p:nvSpPr>
          <p:spPr bwMode="auto">
            <a:xfrm>
              <a:off x="2296" y="2596"/>
              <a:ext cx="388" cy="585"/>
            </a:xfrm>
            <a:custGeom>
              <a:avLst/>
              <a:gdLst>
                <a:gd name="T0" fmla="*/ 0 w 206"/>
                <a:gd name="T1" fmla="*/ 57 h 312"/>
                <a:gd name="T2" fmla="*/ 202 w 206"/>
                <a:gd name="T3" fmla="*/ 312 h 312"/>
                <a:gd name="T4" fmla="*/ 153 w 206"/>
                <a:gd name="T5" fmla="*/ 0 h 312"/>
                <a:gd name="T6" fmla="*/ 0 w 206"/>
                <a:gd name="T7" fmla="*/ 57 h 312"/>
              </a:gdLst>
              <a:ahLst/>
              <a:cxnLst>
                <a:cxn ang="0">
                  <a:pos x="T0" y="T1"/>
                </a:cxn>
                <a:cxn ang="0">
                  <a:pos x="T2" y="T3"/>
                </a:cxn>
                <a:cxn ang="0">
                  <a:pos x="T4" y="T5"/>
                </a:cxn>
                <a:cxn ang="0">
                  <a:pos x="T6" y="T7"/>
                </a:cxn>
              </a:cxnLst>
              <a:rect l="0" t="0" r="r" b="b"/>
              <a:pathLst>
                <a:path w="206" h="312">
                  <a:moveTo>
                    <a:pt x="0" y="57"/>
                  </a:moveTo>
                  <a:cubicBezTo>
                    <a:pt x="202" y="312"/>
                    <a:pt x="202" y="312"/>
                    <a:pt x="202" y="312"/>
                  </a:cubicBezTo>
                  <a:cubicBezTo>
                    <a:pt x="202" y="312"/>
                    <a:pt x="206" y="48"/>
                    <a:pt x="153" y="0"/>
                  </a:cubicBezTo>
                  <a:cubicBezTo>
                    <a:pt x="153" y="0"/>
                    <a:pt x="85" y="24"/>
                    <a:pt x="0" y="57"/>
                  </a:cubicBez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t-BR"/>
            </a:p>
          </p:txBody>
        </p:sp>
        <p:sp>
          <p:nvSpPr>
            <p:cNvPr id="704" name="Freeform 69"/>
            <p:cNvSpPr>
              <a:spLocks/>
            </p:cNvSpPr>
            <p:nvPr/>
          </p:nvSpPr>
          <p:spPr bwMode="auto">
            <a:xfrm>
              <a:off x="3072" y="2596"/>
              <a:ext cx="386" cy="585"/>
            </a:xfrm>
            <a:custGeom>
              <a:avLst/>
              <a:gdLst>
                <a:gd name="T0" fmla="*/ 205 w 205"/>
                <a:gd name="T1" fmla="*/ 57 h 312"/>
                <a:gd name="T2" fmla="*/ 3 w 205"/>
                <a:gd name="T3" fmla="*/ 312 h 312"/>
                <a:gd name="T4" fmla="*/ 53 w 205"/>
                <a:gd name="T5" fmla="*/ 0 h 312"/>
                <a:gd name="T6" fmla="*/ 205 w 205"/>
                <a:gd name="T7" fmla="*/ 57 h 312"/>
              </a:gdLst>
              <a:ahLst/>
              <a:cxnLst>
                <a:cxn ang="0">
                  <a:pos x="T0" y="T1"/>
                </a:cxn>
                <a:cxn ang="0">
                  <a:pos x="T2" y="T3"/>
                </a:cxn>
                <a:cxn ang="0">
                  <a:pos x="T4" y="T5"/>
                </a:cxn>
                <a:cxn ang="0">
                  <a:pos x="T6" y="T7"/>
                </a:cxn>
              </a:cxnLst>
              <a:rect l="0" t="0" r="r" b="b"/>
              <a:pathLst>
                <a:path w="205" h="312">
                  <a:moveTo>
                    <a:pt x="205" y="57"/>
                  </a:moveTo>
                  <a:cubicBezTo>
                    <a:pt x="3" y="312"/>
                    <a:pt x="3" y="312"/>
                    <a:pt x="3" y="312"/>
                  </a:cubicBezTo>
                  <a:cubicBezTo>
                    <a:pt x="3" y="312"/>
                    <a:pt x="0" y="48"/>
                    <a:pt x="53" y="0"/>
                  </a:cubicBezTo>
                  <a:cubicBezTo>
                    <a:pt x="53" y="0"/>
                    <a:pt x="121" y="24"/>
                    <a:pt x="205" y="57"/>
                  </a:cubicBez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t-BR"/>
            </a:p>
          </p:txBody>
        </p:sp>
      </p:grpSp>
      <p:grpSp>
        <p:nvGrpSpPr>
          <p:cNvPr id="705" name="Group 72"/>
          <p:cNvGrpSpPr>
            <a:grpSpLocks noChangeAspect="1"/>
          </p:cNvGrpSpPr>
          <p:nvPr/>
        </p:nvGrpSpPr>
        <p:grpSpPr bwMode="auto">
          <a:xfrm>
            <a:off x="2044894" y="2095070"/>
            <a:ext cx="338837" cy="657878"/>
            <a:chOff x="2298" y="1030"/>
            <a:chExt cx="1164" cy="2260"/>
          </a:xfrm>
        </p:grpSpPr>
        <p:sp>
          <p:nvSpPr>
            <p:cNvPr id="706" name="AutoShape 71"/>
            <p:cNvSpPr>
              <a:spLocks noChangeAspect="1" noChangeArrowheads="1" noTextEdit="1"/>
            </p:cNvSpPr>
            <p:nvPr/>
          </p:nvSpPr>
          <p:spPr bwMode="auto">
            <a:xfrm>
              <a:off x="2298" y="1030"/>
              <a:ext cx="1164" cy="2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pt-BR"/>
            </a:p>
          </p:txBody>
        </p:sp>
        <p:sp>
          <p:nvSpPr>
            <p:cNvPr id="707" name="Freeform 73"/>
            <p:cNvSpPr>
              <a:spLocks/>
            </p:cNvSpPr>
            <p:nvPr/>
          </p:nvSpPr>
          <p:spPr bwMode="auto">
            <a:xfrm>
              <a:off x="2322" y="1557"/>
              <a:ext cx="140" cy="344"/>
            </a:xfrm>
            <a:custGeom>
              <a:avLst/>
              <a:gdLst>
                <a:gd name="T0" fmla="*/ 74 w 74"/>
                <a:gd name="T1" fmla="*/ 27 h 184"/>
                <a:gd name="T2" fmla="*/ 25 w 74"/>
                <a:gd name="T3" fmla="*/ 36 h 184"/>
                <a:gd name="T4" fmla="*/ 74 w 74"/>
                <a:gd name="T5" fmla="*/ 169 h 184"/>
                <a:gd name="T6" fmla="*/ 74 w 74"/>
                <a:gd name="T7" fmla="*/ 27 h 184"/>
              </a:gdLst>
              <a:ahLst/>
              <a:cxnLst>
                <a:cxn ang="0">
                  <a:pos x="T0" y="T1"/>
                </a:cxn>
                <a:cxn ang="0">
                  <a:pos x="T2" y="T3"/>
                </a:cxn>
                <a:cxn ang="0">
                  <a:pos x="T4" y="T5"/>
                </a:cxn>
                <a:cxn ang="0">
                  <a:pos x="T6" y="T7"/>
                </a:cxn>
              </a:cxnLst>
              <a:rect l="0" t="0" r="r" b="b"/>
              <a:pathLst>
                <a:path w="74" h="184">
                  <a:moveTo>
                    <a:pt x="74" y="27"/>
                  </a:moveTo>
                  <a:cubicBezTo>
                    <a:pt x="74" y="27"/>
                    <a:pt x="50" y="0"/>
                    <a:pt x="25" y="36"/>
                  </a:cubicBezTo>
                  <a:cubicBezTo>
                    <a:pt x="0" y="72"/>
                    <a:pt x="47" y="184"/>
                    <a:pt x="74" y="169"/>
                  </a:cubicBezTo>
                  <a:lnTo>
                    <a:pt x="74" y="27"/>
                  </a:lnTo>
                  <a:close/>
                </a:path>
              </a:pathLst>
            </a:custGeom>
            <a:solidFill>
              <a:srgbClr val="EDB88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t-BR"/>
            </a:p>
          </p:txBody>
        </p:sp>
        <p:sp>
          <p:nvSpPr>
            <p:cNvPr id="708" name="Freeform 74"/>
            <p:cNvSpPr>
              <a:spLocks/>
            </p:cNvSpPr>
            <p:nvPr/>
          </p:nvSpPr>
          <p:spPr bwMode="auto">
            <a:xfrm>
              <a:off x="2296" y="2167"/>
              <a:ext cx="1164" cy="1123"/>
            </a:xfrm>
            <a:custGeom>
              <a:avLst/>
              <a:gdLst>
                <a:gd name="T0" fmla="*/ 821 w 1164"/>
                <a:gd name="T1" fmla="*/ 298 h 1123"/>
                <a:gd name="T2" fmla="*/ 821 w 1164"/>
                <a:gd name="T3" fmla="*/ 0 h 1123"/>
                <a:gd name="T4" fmla="*/ 582 w 1164"/>
                <a:gd name="T5" fmla="*/ 0 h 1123"/>
                <a:gd name="T6" fmla="*/ 341 w 1164"/>
                <a:gd name="T7" fmla="*/ 0 h 1123"/>
                <a:gd name="T8" fmla="*/ 341 w 1164"/>
                <a:gd name="T9" fmla="*/ 298 h 1123"/>
                <a:gd name="T10" fmla="*/ 0 w 1164"/>
                <a:gd name="T11" fmla="*/ 392 h 1123"/>
                <a:gd name="T12" fmla="*/ 582 w 1164"/>
                <a:gd name="T13" fmla="*/ 1123 h 1123"/>
                <a:gd name="T14" fmla="*/ 1164 w 1164"/>
                <a:gd name="T15" fmla="*/ 392 h 1123"/>
                <a:gd name="T16" fmla="*/ 821 w 1164"/>
                <a:gd name="T17" fmla="*/ 29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4" h="1123">
                  <a:moveTo>
                    <a:pt x="821" y="298"/>
                  </a:moveTo>
                  <a:lnTo>
                    <a:pt x="821" y="0"/>
                  </a:lnTo>
                  <a:lnTo>
                    <a:pt x="582" y="0"/>
                  </a:lnTo>
                  <a:lnTo>
                    <a:pt x="341" y="0"/>
                  </a:lnTo>
                  <a:lnTo>
                    <a:pt x="341" y="298"/>
                  </a:lnTo>
                  <a:lnTo>
                    <a:pt x="0" y="392"/>
                  </a:lnTo>
                  <a:lnTo>
                    <a:pt x="582" y="1123"/>
                  </a:lnTo>
                  <a:lnTo>
                    <a:pt x="1164" y="392"/>
                  </a:lnTo>
                  <a:lnTo>
                    <a:pt x="821" y="298"/>
                  </a:lnTo>
                  <a:close/>
                </a:path>
              </a:pathLst>
            </a:custGeom>
            <a:solidFill>
              <a:srgbClr val="E8992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t-BR"/>
            </a:p>
          </p:txBody>
        </p:sp>
        <p:sp>
          <p:nvSpPr>
            <p:cNvPr id="709" name="Freeform 75"/>
            <p:cNvSpPr>
              <a:spLocks/>
            </p:cNvSpPr>
            <p:nvPr/>
          </p:nvSpPr>
          <p:spPr bwMode="auto">
            <a:xfrm>
              <a:off x="3293" y="1557"/>
              <a:ext cx="139" cy="344"/>
            </a:xfrm>
            <a:custGeom>
              <a:avLst/>
              <a:gdLst>
                <a:gd name="T0" fmla="*/ 0 w 74"/>
                <a:gd name="T1" fmla="*/ 27 h 184"/>
                <a:gd name="T2" fmla="*/ 49 w 74"/>
                <a:gd name="T3" fmla="*/ 36 h 184"/>
                <a:gd name="T4" fmla="*/ 0 w 74"/>
                <a:gd name="T5" fmla="*/ 169 h 184"/>
                <a:gd name="T6" fmla="*/ 0 w 74"/>
                <a:gd name="T7" fmla="*/ 27 h 184"/>
              </a:gdLst>
              <a:ahLst/>
              <a:cxnLst>
                <a:cxn ang="0">
                  <a:pos x="T0" y="T1"/>
                </a:cxn>
                <a:cxn ang="0">
                  <a:pos x="T2" y="T3"/>
                </a:cxn>
                <a:cxn ang="0">
                  <a:pos x="T4" y="T5"/>
                </a:cxn>
                <a:cxn ang="0">
                  <a:pos x="T6" y="T7"/>
                </a:cxn>
              </a:cxnLst>
              <a:rect l="0" t="0" r="r" b="b"/>
              <a:pathLst>
                <a:path w="74" h="184">
                  <a:moveTo>
                    <a:pt x="0" y="27"/>
                  </a:moveTo>
                  <a:cubicBezTo>
                    <a:pt x="0" y="27"/>
                    <a:pt x="24" y="0"/>
                    <a:pt x="49" y="36"/>
                  </a:cubicBezTo>
                  <a:cubicBezTo>
                    <a:pt x="74" y="72"/>
                    <a:pt x="27" y="184"/>
                    <a:pt x="0" y="169"/>
                  </a:cubicBezTo>
                  <a:lnTo>
                    <a:pt x="0" y="27"/>
                  </a:lnTo>
                  <a:close/>
                </a:path>
              </a:pathLst>
            </a:custGeom>
            <a:solidFill>
              <a:srgbClr val="EDB88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t-BR"/>
            </a:p>
          </p:txBody>
        </p:sp>
        <p:sp>
          <p:nvSpPr>
            <p:cNvPr id="710" name="Freeform 76"/>
            <p:cNvSpPr>
              <a:spLocks/>
            </p:cNvSpPr>
            <p:nvPr/>
          </p:nvSpPr>
          <p:spPr bwMode="auto">
            <a:xfrm>
              <a:off x="2637" y="2167"/>
              <a:ext cx="480" cy="195"/>
            </a:xfrm>
            <a:custGeom>
              <a:avLst/>
              <a:gdLst>
                <a:gd name="T0" fmla="*/ 379 w 480"/>
                <a:gd name="T1" fmla="*/ 195 h 195"/>
                <a:gd name="T2" fmla="*/ 480 w 480"/>
                <a:gd name="T3" fmla="*/ 94 h 195"/>
                <a:gd name="T4" fmla="*/ 480 w 480"/>
                <a:gd name="T5" fmla="*/ 0 h 195"/>
                <a:gd name="T6" fmla="*/ 241 w 480"/>
                <a:gd name="T7" fmla="*/ 0 h 195"/>
                <a:gd name="T8" fmla="*/ 0 w 480"/>
                <a:gd name="T9" fmla="*/ 0 h 195"/>
                <a:gd name="T10" fmla="*/ 0 w 480"/>
                <a:gd name="T11" fmla="*/ 94 h 195"/>
                <a:gd name="T12" fmla="*/ 102 w 480"/>
                <a:gd name="T13" fmla="*/ 195 h 195"/>
                <a:gd name="T14" fmla="*/ 241 w 480"/>
                <a:gd name="T15" fmla="*/ 195 h 195"/>
                <a:gd name="T16" fmla="*/ 379 w 480"/>
                <a:gd name="T17"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0" h="195">
                  <a:moveTo>
                    <a:pt x="379" y="195"/>
                  </a:moveTo>
                  <a:lnTo>
                    <a:pt x="480" y="94"/>
                  </a:lnTo>
                  <a:lnTo>
                    <a:pt x="480" y="0"/>
                  </a:lnTo>
                  <a:lnTo>
                    <a:pt x="241" y="0"/>
                  </a:lnTo>
                  <a:lnTo>
                    <a:pt x="0" y="0"/>
                  </a:lnTo>
                  <a:lnTo>
                    <a:pt x="0" y="94"/>
                  </a:lnTo>
                  <a:lnTo>
                    <a:pt x="102" y="195"/>
                  </a:lnTo>
                  <a:lnTo>
                    <a:pt x="241" y="195"/>
                  </a:lnTo>
                  <a:lnTo>
                    <a:pt x="379" y="195"/>
                  </a:lnTo>
                  <a:close/>
                </a:path>
              </a:pathLst>
            </a:custGeom>
            <a:solidFill>
              <a:srgbClr val="EDB88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t-BR"/>
            </a:p>
          </p:txBody>
        </p:sp>
        <p:sp>
          <p:nvSpPr>
            <p:cNvPr id="711" name="Freeform 77"/>
            <p:cNvSpPr>
              <a:spLocks/>
            </p:cNvSpPr>
            <p:nvPr/>
          </p:nvSpPr>
          <p:spPr bwMode="auto">
            <a:xfrm>
              <a:off x="2462" y="1141"/>
              <a:ext cx="831" cy="1178"/>
            </a:xfrm>
            <a:custGeom>
              <a:avLst/>
              <a:gdLst>
                <a:gd name="T0" fmla="*/ 221 w 441"/>
                <a:gd name="T1" fmla="*/ 0 h 629"/>
                <a:gd name="T2" fmla="*/ 0 w 441"/>
                <a:gd name="T3" fmla="*/ 230 h 629"/>
                <a:gd name="T4" fmla="*/ 0 w 441"/>
                <a:gd name="T5" fmla="*/ 481 h 629"/>
                <a:gd name="T6" fmla="*/ 147 w 441"/>
                <a:gd name="T7" fmla="*/ 629 h 629"/>
                <a:gd name="T8" fmla="*/ 221 w 441"/>
                <a:gd name="T9" fmla="*/ 629 h 629"/>
                <a:gd name="T10" fmla="*/ 294 w 441"/>
                <a:gd name="T11" fmla="*/ 629 h 629"/>
                <a:gd name="T12" fmla="*/ 441 w 441"/>
                <a:gd name="T13" fmla="*/ 481 h 629"/>
                <a:gd name="T14" fmla="*/ 441 w 441"/>
                <a:gd name="T15" fmla="*/ 230 h 629"/>
                <a:gd name="T16" fmla="*/ 221 w 441"/>
                <a:gd name="T17"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629">
                  <a:moveTo>
                    <a:pt x="221" y="0"/>
                  </a:moveTo>
                  <a:cubicBezTo>
                    <a:pt x="221" y="0"/>
                    <a:pt x="0" y="9"/>
                    <a:pt x="0" y="230"/>
                  </a:cubicBezTo>
                  <a:cubicBezTo>
                    <a:pt x="0" y="451"/>
                    <a:pt x="0" y="481"/>
                    <a:pt x="0" y="481"/>
                  </a:cubicBezTo>
                  <a:cubicBezTo>
                    <a:pt x="147" y="629"/>
                    <a:pt x="147" y="629"/>
                    <a:pt x="147" y="629"/>
                  </a:cubicBezTo>
                  <a:cubicBezTo>
                    <a:pt x="221" y="629"/>
                    <a:pt x="221" y="629"/>
                    <a:pt x="221" y="629"/>
                  </a:cubicBezTo>
                  <a:cubicBezTo>
                    <a:pt x="294" y="629"/>
                    <a:pt x="294" y="629"/>
                    <a:pt x="294" y="629"/>
                  </a:cubicBezTo>
                  <a:cubicBezTo>
                    <a:pt x="441" y="481"/>
                    <a:pt x="441" y="481"/>
                    <a:pt x="441" y="481"/>
                  </a:cubicBezTo>
                  <a:cubicBezTo>
                    <a:pt x="441" y="481"/>
                    <a:pt x="441" y="451"/>
                    <a:pt x="441" y="230"/>
                  </a:cubicBezTo>
                  <a:cubicBezTo>
                    <a:pt x="441" y="9"/>
                    <a:pt x="221" y="0"/>
                    <a:pt x="221" y="0"/>
                  </a:cubicBezTo>
                  <a:close/>
                </a:path>
              </a:pathLst>
            </a:custGeom>
            <a:solidFill>
              <a:srgbClr val="FCCD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t-BR"/>
            </a:p>
          </p:txBody>
        </p:sp>
        <p:sp>
          <p:nvSpPr>
            <p:cNvPr id="712" name="Freeform 78"/>
            <p:cNvSpPr>
              <a:spLocks noEditPoints="1"/>
            </p:cNvSpPr>
            <p:nvPr/>
          </p:nvSpPr>
          <p:spPr bwMode="auto">
            <a:xfrm>
              <a:off x="2462" y="1875"/>
              <a:ext cx="831" cy="699"/>
            </a:xfrm>
            <a:custGeom>
              <a:avLst/>
              <a:gdLst>
                <a:gd name="T0" fmla="*/ 357 w 441"/>
                <a:gd name="T1" fmla="*/ 98 h 373"/>
                <a:gd name="T2" fmla="*/ 318 w 441"/>
                <a:gd name="T3" fmla="*/ 109 h 373"/>
                <a:gd name="T4" fmla="*/ 221 w 441"/>
                <a:gd name="T5" fmla="*/ 77 h 373"/>
                <a:gd name="T6" fmla="*/ 122 w 441"/>
                <a:gd name="T7" fmla="*/ 109 h 373"/>
                <a:gd name="T8" fmla="*/ 83 w 441"/>
                <a:gd name="T9" fmla="*/ 98 h 373"/>
                <a:gd name="T10" fmla="*/ 0 w 441"/>
                <a:gd name="T11" fmla="*/ 0 h 373"/>
                <a:gd name="T12" fmla="*/ 0 w 441"/>
                <a:gd name="T13" fmla="*/ 77 h 373"/>
                <a:gd name="T14" fmla="*/ 0 w 441"/>
                <a:gd name="T15" fmla="*/ 98 h 373"/>
                <a:gd name="T16" fmla="*/ 0 w 441"/>
                <a:gd name="T17" fmla="*/ 265 h 373"/>
                <a:gd name="T18" fmla="*/ 221 w 441"/>
                <a:gd name="T19" fmla="*/ 373 h 373"/>
                <a:gd name="T20" fmla="*/ 441 w 441"/>
                <a:gd name="T21" fmla="*/ 265 h 373"/>
                <a:gd name="T22" fmla="*/ 441 w 441"/>
                <a:gd name="T23" fmla="*/ 98 h 373"/>
                <a:gd name="T24" fmla="*/ 441 w 441"/>
                <a:gd name="T25" fmla="*/ 77 h 373"/>
                <a:gd name="T26" fmla="*/ 441 w 441"/>
                <a:gd name="T27" fmla="*/ 0 h 373"/>
                <a:gd name="T28" fmla="*/ 357 w 441"/>
                <a:gd name="T29" fmla="*/ 98 h 373"/>
                <a:gd name="T30" fmla="*/ 295 w 441"/>
                <a:gd name="T31" fmla="*/ 148 h 373"/>
                <a:gd name="T32" fmla="*/ 221 w 441"/>
                <a:gd name="T33" fmla="*/ 152 h 373"/>
                <a:gd name="T34" fmla="*/ 147 w 441"/>
                <a:gd name="T35" fmla="*/ 148 h 373"/>
                <a:gd name="T36" fmla="*/ 142 w 441"/>
                <a:gd name="T37" fmla="*/ 136 h 373"/>
                <a:gd name="T38" fmla="*/ 191 w 441"/>
                <a:gd name="T39" fmla="*/ 115 h 373"/>
                <a:gd name="T40" fmla="*/ 250 w 441"/>
                <a:gd name="T41" fmla="*/ 115 h 373"/>
                <a:gd name="T42" fmla="*/ 300 w 441"/>
                <a:gd name="T43" fmla="*/ 136 h 373"/>
                <a:gd name="T44" fmla="*/ 295 w 441"/>
                <a:gd name="T45" fmla="*/ 148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1" h="373">
                  <a:moveTo>
                    <a:pt x="357" y="98"/>
                  </a:moveTo>
                  <a:cubicBezTo>
                    <a:pt x="357" y="98"/>
                    <a:pt x="339" y="115"/>
                    <a:pt x="318" y="109"/>
                  </a:cubicBezTo>
                  <a:cubicBezTo>
                    <a:pt x="298" y="103"/>
                    <a:pt x="265" y="77"/>
                    <a:pt x="221" y="77"/>
                  </a:cubicBezTo>
                  <a:cubicBezTo>
                    <a:pt x="176" y="77"/>
                    <a:pt x="142" y="103"/>
                    <a:pt x="122" y="109"/>
                  </a:cubicBezTo>
                  <a:cubicBezTo>
                    <a:pt x="102" y="115"/>
                    <a:pt x="83" y="98"/>
                    <a:pt x="83" y="98"/>
                  </a:cubicBezTo>
                  <a:cubicBezTo>
                    <a:pt x="0" y="0"/>
                    <a:pt x="0" y="0"/>
                    <a:pt x="0" y="0"/>
                  </a:cubicBezTo>
                  <a:cubicBezTo>
                    <a:pt x="0" y="77"/>
                    <a:pt x="0" y="77"/>
                    <a:pt x="0" y="77"/>
                  </a:cubicBezTo>
                  <a:cubicBezTo>
                    <a:pt x="0" y="98"/>
                    <a:pt x="0" y="98"/>
                    <a:pt x="0" y="98"/>
                  </a:cubicBezTo>
                  <a:cubicBezTo>
                    <a:pt x="0" y="265"/>
                    <a:pt x="0" y="265"/>
                    <a:pt x="0" y="265"/>
                  </a:cubicBezTo>
                  <a:cubicBezTo>
                    <a:pt x="0" y="265"/>
                    <a:pt x="12" y="373"/>
                    <a:pt x="221" y="373"/>
                  </a:cubicBezTo>
                  <a:cubicBezTo>
                    <a:pt x="429" y="373"/>
                    <a:pt x="441" y="265"/>
                    <a:pt x="441" y="265"/>
                  </a:cubicBezTo>
                  <a:cubicBezTo>
                    <a:pt x="441" y="98"/>
                    <a:pt x="441" y="98"/>
                    <a:pt x="441" y="98"/>
                  </a:cubicBezTo>
                  <a:cubicBezTo>
                    <a:pt x="441" y="77"/>
                    <a:pt x="441" y="77"/>
                    <a:pt x="441" y="77"/>
                  </a:cubicBezTo>
                  <a:cubicBezTo>
                    <a:pt x="441" y="0"/>
                    <a:pt x="441" y="0"/>
                    <a:pt x="441" y="0"/>
                  </a:cubicBezTo>
                  <a:lnTo>
                    <a:pt x="357" y="98"/>
                  </a:lnTo>
                  <a:close/>
                  <a:moveTo>
                    <a:pt x="295" y="148"/>
                  </a:moveTo>
                  <a:cubicBezTo>
                    <a:pt x="285" y="150"/>
                    <a:pt x="264" y="152"/>
                    <a:pt x="221" y="152"/>
                  </a:cubicBezTo>
                  <a:cubicBezTo>
                    <a:pt x="177" y="152"/>
                    <a:pt x="156" y="150"/>
                    <a:pt x="147" y="148"/>
                  </a:cubicBezTo>
                  <a:cubicBezTo>
                    <a:pt x="141" y="146"/>
                    <a:pt x="138" y="140"/>
                    <a:pt x="142" y="136"/>
                  </a:cubicBezTo>
                  <a:cubicBezTo>
                    <a:pt x="151" y="126"/>
                    <a:pt x="173" y="119"/>
                    <a:pt x="191" y="115"/>
                  </a:cubicBezTo>
                  <a:cubicBezTo>
                    <a:pt x="211" y="111"/>
                    <a:pt x="231" y="111"/>
                    <a:pt x="250" y="115"/>
                  </a:cubicBezTo>
                  <a:cubicBezTo>
                    <a:pt x="268" y="119"/>
                    <a:pt x="291" y="126"/>
                    <a:pt x="300" y="136"/>
                  </a:cubicBezTo>
                  <a:cubicBezTo>
                    <a:pt x="303" y="140"/>
                    <a:pt x="301" y="146"/>
                    <a:pt x="295" y="148"/>
                  </a:cubicBezTo>
                  <a:close/>
                </a:path>
              </a:pathLst>
            </a:custGeom>
            <a:solidFill>
              <a:srgbClr val="8D614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t-BR"/>
            </a:p>
          </p:txBody>
        </p:sp>
        <p:sp>
          <p:nvSpPr>
            <p:cNvPr id="713" name="Freeform 79"/>
            <p:cNvSpPr>
              <a:spLocks/>
            </p:cNvSpPr>
            <p:nvPr/>
          </p:nvSpPr>
          <p:spPr bwMode="auto">
            <a:xfrm>
              <a:off x="2394" y="993"/>
              <a:ext cx="976" cy="738"/>
            </a:xfrm>
            <a:custGeom>
              <a:avLst/>
              <a:gdLst>
                <a:gd name="T0" fmla="*/ 421 w 518"/>
                <a:gd name="T1" fmla="*/ 85 h 394"/>
                <a:gd name="T2" fmla="*/ 92 w 518"/>
                <a:gd name="T3" fmla="*/ 85 h 394"/>
                <a:gd name="T4" fmla="*/ 50 w 518"/>
                <a:gd name="T5" fmla="*/ 137 h 394"/>
                <a:gd name="T6" fmla="*/ 50 w 518"/>
                <a:gd name="T7" fmla="*/ 137 h 394"/>
                <a:gd name="T8" fmla="*/ 50 w 518"/>
                <a:gd name="T9" fmla="*/ 137 h 394"/>
                <a:gd name="T10" fmla="*/ 8 w 518"/>
                <a:gd name="T11" fmla="*/ 318 h 394"/>
                <a:gd name="T12" fmla="*/ 36 w 518"/>
                <a:gd name="T13" fmla="*/ 394 h 394"/>
                <a:gd name="T14" fmla="*/ 59 w 518"/>
                <a:gd name="T15" fmla="*/ 394 h 394"/>
                <a:gd name="T16" fmla="*/ 82 w 518"/>
                <a:gd name="T17" fmla="*/ 245 h 394"/>
                <a:gd name="T18" fmla="*/ 431 w 518"/>
                <a:gd name="T19" fmla="*/ 245 h 394"/>
                <a:gd name="T20" fmla="*/ 454 w 518"/>
                <a:gd name="T21" fmla="*/ 394 h 394"/>
                <a:gd name="T22" fmla="*/ 477 w 518"/>
                <a:gd name="T23" fmla="*/ 394 h 394"/>
                <a:gd name="T24" fmla="*/ 505 w 518"/>
                <a:gd name="T25" fmla="*/ 318 h 394"/>
                <a:gd name="T26" fmla="*/ 421 w 518"/>
                <a:gd name="T27" fmla="*/ 85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8" h="394">
                  <a:moveTo>
                    <a:pt x="421" y="85"/>
                  </a:moveTo>
                  <a:cubicBezTo>
                    <a:pt x="329" y="0"/>
                    <a:pt x="185" y="0"/>
                    <a:pt x="92" y="85"/>
                  </a:cubicBezTo>
                  <a:cubicBezTo>
                    <a:pt x="75" y="101"/>
                    <a:pt x="61" y="119"/>
                    <a:pt x="50" y="137"/>
                  </a:cubicBezTo>
                  <a:cubicBezTo>
                    <a:pt x="50" y="137"/>
                    <a:pt x="50" y="137"/>
                    <a:pt x="50" y="137"/>
                  </a:cubicBezTo>
                  <a:cubicBezTo>
                    <a:pt x="50" y="137"/>
                    <a:pt x="50" y="137"/>
                    <a:pt x="50" y="137"/>
                  </a:cubicBezTo>
                  <a:cubicBezTo>
                    <a:pt x="0" y="218"/>
                    <a:pt x="8" y="318"/>
                    <a:pt x="8" y="318"/>
                  </a:cubicBezTo>
                  <a:cubicBezTo>
                    <a:pt x="8" y="318"/>
                    <a:pt x="36" y="317"/>
                    <a:pt x="36" y="394"/>
                  </a:cubicBezTo>
                  <a:cubicBezTo>
                    <a:pt x="59" y="394"/>
                    <a:pt x="59" y="394"/>
                    <a:pt x="59" y="394"/>
                  </a:cubicBezTo>
                  <a:cubicBezTo>
                    <a:pt x="59" y="394"/>
                    <a:pt x="56" y="303"/>
                    <a:pt x="82" y="245"/>
                  </a:cubicBezTo>
                  <a:cubicBezTo>
                    <a:pt x="431" y="245"/>
                    <a:pt x="431" y="245"/>
                    <a:pt x="431" y="245"/>
                  </a:cubicBezTo>
                  <a:cubicBezTo>
                    <a:pt x="457" y="303"/>
                    <a:pt x="454" y="394"/>
                    <a:pt x="454" y="394"/>
                  </a:cubicBezTo>
                  <a:cubicBezTo>
                    <a:pt x="477" y="394"/>
                    <a:pt x="477" y="394"/>
                    <a:pt x="477" y="394"/>
                  </a:cubicBezTo>
                  <a:cubicBezTo>
                    <a:pt x="477" y="317"/>
                    <a:pt x="505" y="318"/>
                    <a:pt x="505" y="318"/>
                  </a:cubicBezTo>
                  <a:cubicBezTo>
                    <a:pt x="505" y="318"/>
                    <a:pt x="518" y="175"/>
                    <a:pt x="421" y="85"/>
                  </a:cubicBezTo>
                  <a:close/>
                </a:path>
              </a:pathLst>
            </a:custGeom>
            <a:solidFill>
              <a:srgbClr val="8D614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t-BR"/>
            </a:p>
          </p:txBody>
        </p:sp>
      </p:grpSp>
      <p:grpSp>
        <p:nvGrpSpPr>
          <p:cNvPr id="735" name="Group 82"/>
          <p:cNvGrpSpPr>
            <a:grpSpLocks noChangeAspect="1"/>
          </p:cNvGrpSpPr>
          <p:nvPr/>
        </p:nvGrpSpPr>
        <p:grpSpPr bwMode="auto">
          <a:xfrm>
            <a:off x="1575567" y="2213405"/>
            <a:ext cx="510785" cy="782676"/>
            <a:chOff x="2136" y="1013"/>
            <a:chExt cx="1486" cy="2277"/>
          </a:xfrm>
        </p:grpSpPr>
        <p:sp>
          <p:nvSpPr>
            <p:cNvPr id="736" name="AutoShape 81"/>
            <p:cNvSpPr>
              <a:spLocks noChangeAspect="1" noChangeArrowheads="1" noTextEdit="1"/>
            </p:cNvSpPr>
            <p:nvPr/>
          </p:nvSpPr>
          <p:spPr bwMode="auto">
            <a:xfrm>
              <a:off x="2138" y="1030"/>
              <a:ext cx="1484" cy="2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pt-BR"/>
            </a:p>
          </p:txBody>
        </p:sp>
        <p:sp>
          <p:nvSpPr>
            <p:cNvPr id="737" name="Freeform 83"/>
            <p:cNvSpPr>
              <a:spLocks/>
            </p:cNvSpPr>
            <p:nvPr/>
          </p:nvSpPr>
          <p:spPr bwMode="auto">
            <a:xfrm>
              <a:off x="2136" y="1763"/>
              <a:ext cx="435" cy="712"/>
            </a:xfrm>
            <a:custGeom>
              <a:avLst/>
              <a:gdLst>
                <a:gd name="T0" fmla="*/ 143 w 231"/>
                <a:gd name="T1" fmla="*/ 0 h 380"/>
                <a:gd name="T2" fmla="*/ 55 w 231"/>
                <a:gd name="T3" fmla="*/ 150 h 380"/>
                <a:gd name="T4" fmla="*/ 59 w 231"/>
                <a:gd name="T5" fmla="*/ 292 h 380"/>
                <a:gd name="T6" fmla="*/ 6 w 231"/>
                <a:gd name="T7" fmla="*/ 279 h 380"/>
                <a:gd name="T8" fmla="*/ 1 w 231"/>
                <a:gd name="T9" fmla="*/ 283 h 380"/>
                <a:gd name="T10" fmla="*/ 211 w 231"/>
                <a:gd name="T11" fmla="*/ 253 h 380"/>
                <a:gd name="T12" fmla="*/ 201 w 231"/>
                <a:gd name="T13" fmla="*/ 107 h 380"/>
                <a:gd name="T14" fmla="*/ 207 w 231"/>
                <a:gd name="T15" fmla="*/ 41 h 380"/>
                <a:gd name="T16" fmla="*/ 143 w 231"/>
                <a:gd name="T17" fmla="*/ 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380">
                  <a:moveTo>
                    <a:pt x="143" y="0"/>
                  </a:moveTo>
                  <a:cubicBezTo>
                    <a:pt x="143" y="0"/>
                    <a:pt x="18" y="15"/>
                    <a:pt x="55" y="150"/>
                  </a:cubicBezTo>
                  <a:cubicBezTo>
                    <a:pt x="85" y="261"/>
                    <a:pt x="79" y="280"/>
                    <a:pt x="59" y="292"/>
                  </a:cubicBezTo>
                  <a:cubicBezTo>
                    <a:pt x="45" y="301"/>
                    <a:pt x="19" y="287"/>
                    <a:pt x="6" y="279"/>
                  </a:cubicBezTo>
                  <a:cubicBezTo>
                    <a:pt x="3" y="277"/>
                    <a:pt x="0" y="280"/>
                    <a:pt x="1" y="283"/>
                  </a:cubicBezTo>
                  <a:cubicBezTo>
                    <a:pt x="37" y="380"/>
                    <a:pt x="185" y="335"/>
                    <a:pt x="211" y="253"/>
                  </a:cubicBezTo>
                  <a:cubicBezTo>
                    <a:pt x="227" y="206"/>
                    <a:pt x="218" y="152"/>
                    <a:pt x="201" y="107"/>
                  </a:cubicBezTo>
                  <a:cubicBezTo>
                    <a:pt x="191" y="79"/>
                    <a:pt x="231" y="59"/>
                    <a:pt x="207" y="41"/>
                  </a:cubicBezTo>
                  <a:cubicBezTo>
                    <a:pt x="172" y="16"/>
                    <a:pt x="143" y="0"/>
                    <a:pt x="143" y="0"/>
                  </a:cubicBezTo>
                  <a:close/>
                </a:path>
              </a:pathLst>
            </a:custGeom>
            <a:solidFill>
              <a:srgbClr val="A67C5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t-BR"/>
            </a:p>
          </p:txBody>
        </p:sp>
        <p:sp>
          <p:nvSpPr>
            <p:cNvPr id="738" name="Freeform 84"/>
            <p:cNvSpPr>
              <a:spLocks/>
            </p:cNvSpPr>
            <p:nvPr/>
          </p:nvSpPr>
          <p:spPr bwMode="auto">
            <a:xfrm>
              <a:off x="3186" y="1763"/>
              <a:ext cx="436" cy="712"/>
            </a:xfrm>
            <a:custGeom>
              <a:avLst/>
              <a:gdLst>
                <a:gd name="T0" fmla="*/ 88 w 232"/>
                <a:gd name="T1" fmla="*/ 0 h 380"/>
                <a:gd name="T2" fmla="*/ 176 w 232"/>
                <a:gd name="T3" fmla="*/ 150 h 380"/>
                <a:gd name="T4" fmla="*/ 172 w 232"/>
                <a:gd name="T5" fmla="*/ 292 h 380"/>
                <a:gd name="T6" fmla="*/ 225 w 232"/>
                <a:gd name="T7" fmla="*/ 279 h 380"/>
                <a:gd name="T8" fmla="*/ 230 w 232"/>
                <a:gd name="T9" fmla="*/ 283 h 380"/>
                <a:gd name="T10" fmla="*/ 20 w 232"/>
                <a:gd name="T11" fmla="*/ 253 h 380"/>
                <a:gd name="T12" fmla="*/ 30 w 232"/>
                <a:gd name="T13" fmla="*/ 107 h 380"/>
                <a:gd name="T14" fmla="*/ 25 w 232"/>
                <a:gd name="T15" fmla="*/ 41 h 380"/>
                <a:gd name="T16" fmla="*/ 88 w 232"/>
                <a:gd name="T17" fmla="*/ 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 h="380">
                  <a:moveTo>
                    <a:pt x="88" y="0"/>
                  </a:moveTo>
                  <a:cubicBezTo>
                    <a:pt x="88" y="0"/>
                    <a:pt x="213" y="15"/>
                    <a:pt x="176" y="150"/>
                  </a:cubicBezTo>
                  <a:cubicBezTo>
                    <a:pt x="146" y="261"/>
                    <a:pt x="152" y="280"/>
                    <a:pt x="172" y="292"/>
                  </a:cubicBezTo>
                  <a:cubicBezTo>
                    <a:pt x="187" y="301"/>
                    <a:pt x="212" y="287"/>
                    <a:pt x="225" y="279"/>
                  </a:cubicBezTo>
                  <a:cubicBezTo>
                    <a:pt x="228" y="277"/>
                    <a:pt x="232" y="280"/>
                    <a:pt x="230" y="283"/>
                  </a:cubicBezTo>
                  <a:cubicBezTo>
                    <a:pt x="194" y="380"/>
                    <a:pt x="46" y="335"/>
                    <a:pt x="20" y="253"/>
                  </a:cubicBezTo>
                  <a:cubicBezTo>
                    <a:pt x="5" y="206"/>
                    <a:pt x="14" y="152"/>
                    <a:pt x="30" y="107"/>
                  </a:cubicBezTo>
                  <a:cubicBezTo>
                    <a:pt x="40" y="79"/>
                    <a:pt x="0" y="59"/>
                    <a:pt x="25" y="41"/>
                  </a:cubicBezTo>
                  <a:cubicBezTo>
                    <a:pt x="60" y="16"/>
                    <a:pt x="88" y="0"/>
                    <a:pt x="88" y="0"/>
                  </a:cubicBezTo>
                  <a:close/>
                </a:path>
              </a:pathLst>
            </a:custGeom>
            <a:solidFill>
              <a:srgbClr val="A67C5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t-BR"/>
            </a:p>
          </p:txBody>
        </p:sp>
        <p:sp>
          <p:nvSpPr>
            <p:cNvPr id="739" name="Freeform 85"/>
            <p:cNvSpPr>
              <a:spLocks/>
            </p:cNvSpPr>
            <p:nvPr/>
          </p:nvSpPr>
          <p:spPr bwMode="auto">
            <a:xfrm>
              <a:off x="2358" y="1013"/>
              <a:ext cx="1063" cy="1021"/>
            </a:xfrm>
            <a:custGeom>
              <a:avLst/>
              <a:gdLst>
                <a:gd name="T0" fmla="*/ 561 w 565"/>
                <a:gd name="T1" fmla="*/ 274 h 545"/>
                <a:gd name="T2" fmla="*/ 314 w 565"/>
                <a:gd name="T3" fmla="*/ 11 h 545"/>
                <a:gd name="T4" fmla="*/ 29 w 565"/>
                <a:gd name="T5" fmla="*/ 157 h 545"/>
                <a:gd name="T6" fmla="*/ 4 w 565"/>
                <a:gd name="T7" fmla="*/ 274 h 545"/>
                <a:gd name="T8" fmla="*/ 91 w 565"/>
                <a:gd name="T9" fmla="*/ 531 h 545"/>
                <a:gd name="T10" fmla="*/ 283 w 565"/>
                <a:gd name="T11" fmla="*/ 545 h 545"/>
                <a:gd name="T12" fmla="*/ 475 w 565"/>
                <a:gd name="T13" fmla="*/ 531 h 545"/>
                <a:gd name="T14" fmla="*/ 561 w 565"/>
                <a:gd name="T15" fmla="*/ 274 h 5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5" h="545">
                  <a:moveTo>
                    <a:pt x="561" y="274"/>
                  </a:moveTo>
                  <a:cubicBezTo>
                    <a:pt x="559" y="138"/>
                    <a:pt x="451" y="25"/>
                    <a:pt x="314" y="11"/>
                  </a:cubicBezTo>
                  <a:cubicBezTo>
                    <a:pt x="204" y="0"/>
                    <a:pt x="79" y="53"/>
                    <a:pt x="29" y="157"/>
                  </a:cubicBezTo>
                  <a:cubicBezTo>
                    <a:pt x="12" y="193"/>
                    <a:pt x="5" y="234"/>
                    <a:pt x="4" y="274"/>
                  </a:cubicBezTo>
                  <a:cubicBezTo>
                    <a:pt x="0" y="483"/>
                    <a:pt x="91" y="531"/>
                    <a:pt x="91" y="531"/>
                  </a:cubicBezTo>
                  <a:cubicBezTo>
                    <a:pt x="283" y="545"/>
                    <a:pt x="283" y="545"/>
                    <a:pt x="283" y="545"/>
                  </a:cubicBezTo>
                  <a:cubicBezTo>
                    <a:pt x="475" y="531"/>
                    <a:pt x="475" y="531"/>
                    <a:pt x="475" y="531"/>
                  </a:cubicBezTo>
                  <a:cubicBezTo>
                    <a:pt x="475" y="531"/>
                    <a:pt x="565" y="483"/>
                    <a:pt x="561" y="274"/>
                  </a:cubicBezTo>
                  <a:close/>
                </a:path>
              </a:pathLst>
            </a:custGeom>
            <a:solidFill>
              <a:srgbClr val="A67C5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t-BR"/>
            </a:p>
          </p:txBody>
        </p:sp>
        <p:sp>
          <p:nvSpPr>
            <p:cNvPr id="740" name="Freeform 86"/>
            <p:cNvSpPr>
              <a:spLocks/>
            </p:cNvSpPr>
            <p:nvPr/>
          </p:nvSpPr>
          <p:spPr bwMode="auto">
            <a:xfrm>
              <a:off x="2339" y="1663"/>
              <a:ext cx="162" cy="267"/>
            </a:xfrm>
            <a:custGeom>
              <a:avLst/>
              <a:gdLst>
                <a:gd name="T0" fmla="*/ 72 w 86"/>
                <a:gd name="T1" fmla="*/ 35 h 142"/>
                <a:gd name="T2" fmla="*/ 73 w 86"/>
                <a:gd name="T3" fmla="*/ 26 h 142"/>
                <a:gd name="T4" fmla="*/ 72 w 86"/>
                <a:gd name="T5" fmla="*/ 26 h 142"/>
                <a:gd name="T6" fmla="*/ 17 w 86"/>
                <a:gd name="T7" fmla="*/ 32 h 142"/>
                <a:gd name="T8" fmla="*/ 86 w 86"/>
                <a:gd name="T9" fmla="*/ 142 h 142"/>
                <a:gd name="T10" fmla="*/ 86 w 86"/>
                <a:gd name="T11" fmla="*/ 142 h 142"/>
                <a:gd name="T12" fmla="*/ 72 w 86"/>
                <a:gd name="T13" fmla="*/ 35 h 142"/>
              </a:gdLst>
              <a:ahLst/>
              <a:cxnLst>
                <a:cxn ang="0">
                  <a:pos x="T0" y="T1"/>
                </a:cxn>
                <a:cxn ang="0">
                  <a:pos x="T2" y="T3"/>
                </a:cxn>
                <a:cxn ang="0">
                  <a:pos x="T4" y="T5"/>
                </a:cxn>
                <a:cxn ang="0">
                  <a:pos x="T6" y="T7"/>
                </a:cxn>
                <a:cxn ang="0">
                  <a:pos x="T8" y="T9"/>
                </a:cxn>
                <a:cxn ang="0">
                  <a:pos x="T10" y="T11"/>
                </a:cxn>
                <a:cxn ang="0">
                  <a:pos x="T12" y="T13"/>
                </a:cxn>
              </a:cxnLst>
              <a:rect l="0" t="0" r="r" b="b"/>
              <a:pathLst>
                <a:path w="86" h="142">
                  <a:moveTo>
                    <a:pt x="72" y="35"/>
                  </a:moveTo>
                  <a:cubicBezTo>
                    <a:pt x="72" y="32"/>
                    <a:pt x="73" y="29"/>
                    <a:pt x="73" y="26"/>
                  </a:cubicBezTo>
                  <a:cubicBezTo>
                    <a:pt x="72" y="26"/>
                    <a:pt x="72" y="26"/>
                    <a:pt x="72" y="26"/>
                  </a:cubicBezTo>
                  <a:cubicBezTo>
                    <a:pt x="72" y="26"/>
                    <a:pt x="34" y="0"/>
                    <a:pt x="17" y="32"/>
                  </a:cubicBezTo>
                  <a:cubicBezTo>
                    <a:pt x="0" y="65"/>
                    <a:pt x="58" y="142"/>
                    <a:pt x="86" y="142"/>
                  </a:cubicBezTo>
                  <a:cubicBezTo>
                    <a:pt x="86" y="142"/>
                    <a:pt x="86" y="142"/>
                    <a:pt x="86" y="142"/>
                  </a:cubicBezTo>
                  <a:cubicBezTo>
                    <a:pt x="77" y="110"/>
                    <a:pt x="72" y="75"/>
                    <a:pt x="72" y="35"/>
                  </a:cubicBezTo>
                  <a:close/>
                </a:path>
              </a:pathLst>
            </a:custGeom>
            <a:solidFill>
              <a:srgbClr val="A67C5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t-BR"/>
            </a:p>
          </p:txBody>
        </p:sp>
        <p:sp>
          <p:nvSpPr>
            <p:cNvPr id="741" name="Freeform 87"/>
            <p:cNvSpPr>
              <a:spLocks/>
            </p:cNvSpPr>
            <p:nvPr/>
          </p:nvSpPr>
          <p:spPr bwMode="auto">
            <a:xfrm>
              <a:off x="2307" y="2167"/>
              <a:ext cx="1165" cy="1123"/>
            </a:xfrm>
            <a:custGeom>
              <a:avLst/>
              <a:gdLst>
                <a:gd name="T0" fmla="*/ 822 w 1165"/>
                <a:gd name="T1" fmla="*/ 298 h 1123"/>
                <a:gd name="T2" fmla="*/ 822 w 1165"/>
                <a:gd name="T3" fmla="*/ 0 h 1123"/>
                <a:gd name="T4" fmla="*/ 583 w 1165"/>
                <a:gd name="T5" fmla="*/ 0 h 1123"/>
                <a:gd name="T6" fmla="*/ 343 w 1165"/>
                <a:gd name="T7" fmla="*/ 0 h 1123"/>
                <a:gd name="T8" fmla="*/ 343 w 1165"/>
                <a:gd name="T9" fmla="*/ 298 h 1123"/>
                <a:gd name="T10" fmla="*/ 0 w 1165"/>
                <a:gd name="T11" fmla="*/ 394 h 1123"/>
                <a:gd name="T12" fmla="*/ 583 w 1165"/>
                <a:gd name="T13" fmla="*/ 1123 h 1123"/>
                <a:gd name="T14" fmla="*/ 1165 w 1165"/>
                <a:gd name="T15" fmla="*/ 394 h 1123"/>
                <a:gd name="T16" fmla="*/ 822 w 1165"/>
                <a:gd name="T17" fmla="*/ 29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5" h="1123">
                  <a:moveTo>
                    <a:pt x="822" y="298"/>
                  </a:moveTo>
                  <a:lnTo>
                    <a:pt x="822" y="0"/>
                  </a:lnTo>
                  <a:lnTo>
                    <a:pt x="583" y="0"/>
                  </a:lnTo>
                  <a:lnTo>
                    <a:pt x="343" y="0"/>
                  </a:lnTo>
                  <a:lnTo>
                    <a:pt x="343" y="298"/>
                  </a:lnTo>
                  <a:lnTo>
                    <a:pt x="0" y="394"/>
                  </a:lnTo>
                  <a:lnTo>
                    <a:pt x="583" y="1123"/>
                  </a:lnTo>
                  <a:lnTo>
                    <a:pt x="1165" y="394"/>
                  </a:lnTo>
                  <a:lnTo>
                    <a:pt x="822" y="298"/>
                  </a:lnTo>
                  <a:close/>
                </a:path>
              </a:pathLst>
            </a:custGeom>
            <a:solidFill>
              <a:srgbClr val="FCCD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t-BR"/>
            </a:p>
          </p:txBody>
        </p:sp>
        <p:sp>
          <p:nvSpPr>
            <p:cNvPr id="742" name="Freeform 88"/>
            <p:cNvSpPr>
              <a:spLocks/>
            </p:cNvSpPr>
            <p:nvPr/>
          </p:nvSpPr>
          <p:spPr bwMode="auto">
            <a:xfrm>
              <a:off x="3278" y="1663"/>
              <a:ext cx="163" cy="267"/>
            </a:xfrm>
            <a:custGeom>
              <a:avLst/>
              <a:gdLst>
                <a:gd name="T0" fmla="*/ 14 w 87"/>
                <a:gd name="T1" fmla="*/ 35 h 142"/>
                <a:gd name="T2" fmla="*/ 14 w 87"/>
                <a:gd name="T3" fmla="*/ 26 h 142"/>
                <a:gd name="T4" fmla="*/ 14 w 87"/>
                <a:gd name="T5" fmla="*/ 26 h 142"/>
                <a:gd name="T6" fmla="*/ 69 w 87"/>
                <a:gd name="T7" fmla="*/ 32 h 142"/>
                <a:gd name="T8" fmla="*/ 0 w 87"/>
                <a:gd name="T9" fmla="*/ 142 h 142"/>
                <a:gd name="T10" fmla="*/ 0 w 87"/>
                <a:gd name="T11" fmla="*/ 142 h 142"/>
                <a:gd name="T12" fmla="*/ 14 w 87"/>
                <a:gd name="T13" fmla="*/ 35 h 142"/>
              </a:gdLst>
              <a:ahLst/>
              <a:cxnLst>
                <a:cxn ang="0">
                  <a:pos x="T0" y="T1"/>
                </a:cxn>
                <a:cxn ang="0">
                  <a:pos x="T2" y="T3"/>
                </a:cxn>
                <a:cxn ang="0">
                  <a:pos x="T4" y="T5"/>
                </a:cxn>
                <a:cxn ang="0">
                  <a:pos x="T6" y="T7"/>
                </a:cxn>
                <a:cxn ang="0">
                  <a:pos x="T8" y="T9"/>
                </a:cxn>
                <a:cxn ang="0">
                  <a:pos x="T10" y="T11"/>
                </a:cxn>
                <a:cxn ang="0">
                  <a:pos x="T12" y="T13"/>
                </a:cxn>
              </a:cxnLst>
              <a:rect l="0" t="0" r="r" b="b"/>
              <a:pathLst>
                <a:path w="87" h="142">
                  <a:moveTo>
                    <a:pt x="14" y="35"/>
                  </a:moveTo>
                  <a:cubicBezTo>
                    <a:pt x="14" y="32"/>
                    <a:pt x="14" y="29"/>
                    <a:pt x="14" y="26"/>
                  </a:cubicBezTo>
                  <a:cubicBezTo>
                    <a:pt x="14" y="26"/>
                    <a:pt x="14" y="26"/>
                    <a:pt x="14" y="26"/>
                  </a:cubicBezTo>
                  <a:cubicBezTo>
                    <a:pt x="14" y="26"/>
                    <a:pt x="52" y="0"/>
                    <a:pt x="69" y="32"/>
                  </a:cubicBezTo>
                  <a:cubicBezTo>
                    <a:pt x="87" y="65"/>
                    <a:pt x="28" y="142"/>
                    <a:pt x="0" y="142"/>
                  </a:cubicBezTo>
                  <a:cubicBezTo>
                    <a:pt x="0" y="142"/>
                    <a:pt x="0" y="142"/>
                    <a:pt x="0" y="142"/>
                  </a:cubicBezTo>
                  <a:cubicBezTo>
                    <a:pt x="9" y="110"/>
                    <a:pt x="14" y="75"/>
                    <a:pt x="14" y="35"/>
                  </a:cubicBezTo>
                  <a:close/>
                </a:path>
              </a:pathLst>
            </a:custGeom>
            <a:solidFill>
              <a:srgbClr val="A67C5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t-BR"/>
            </a:p>
          </p:txBody>
        </p:sp>
        <p:sp>
          <p:nvSpPr>
            <p:cNvPr id="743" name="Freeform 89"/>
            <p:cNvSpPr>
              <a:spLocks/>
            </p:cNvSpPr>
            <p:nvPr/>
          </p:nvSpPr>
          <p:spPr bwMode="auto">
            <a:xfrm>
              <a:off x="2650" y="2138"/>
              <a:ext cx="479" cy="226"/>
            </a:xfrm>
            <a:custGeom>
              <a:avLst/>
              <a:gdLst>
                <a:gd name="T0" fmla="*/ 255 w 255"/>
                <a:gd name="T1" fmla="*/ 46 h 121"/>
                <a:gd name="T2" fmla="*/ 255 w 255"/>
                <a:gd name="T3" fmla="*/ 0 h 121"/>
                <a:gd name="T4" fmla="*/ 128 w 255"/>
                <a:gd name="T5" fmla="*/ 0 h 121"/>
                <a:gd name="T6" fmla="*/ 0 w 255"/>
                <a:gd name="T7" fmla="*/ 0 h 121"/>
                <a:gd name="T8" fmla="*/ 0 w 255"/>
                <a:gd name="T9" fmla="*/ 46 h 121"/>
                <a:gd name="T10" fmla="*/ 128 w 255"/>
                <a:gd name="T11" fmla="*/ 121 h 121"/>
                <a:gd name="T12" fmla="*/ 255 w 255"/>
                <a:gd name="T13" fmla="*/ 46 h 121"/>
              </a:gdLst>
              <a:ahLst/>
              <a:cxnLst>
                <a:cxn ang="0">
                  <a:pos x="T0" y="T1"/>
                </a:cxn>
                <a:cxn ang="0">
                  <a:pos x="T2" y="T3"/>
                </a:cxn>
                <a:cxn ang="0">
                  <a:pos x="T4" y="T5"/>
                </a:cxn>
                <a:cxn ang="0">
                  <a:pos x="T6" y="T7"/>
                </a:cxn>
                <a:cxn ang="0">
                  <a:pos x="T8" y="T9"/>
                </a:cxn>
                <a:cxn ang="0">
                  <a:pos x="T10" y="T11"/>
                </a:cxn>
                <a:cxn ang="0">
                  <a:pos x="T12" y="T13"/>
                </a:cxn>
              </a:cxnLst>
              <a:rect l="0" t="0" r="r" b="b"/>
              <a:pathLst>
                <a:path w="255" h="121">
                  <a:moveTo>
                    <a:pt x="255" y="46"/>
                  </a:moveTo>
                  <a:cubicBezTo>
                    <a:pt x="255" y="0"/>
                    <a:pt x="255" y="0"/>
                    <a:pt x="255" y="0"/>
                  </a:cubicBezTo>
                  <a:cubicBezTo>
                    <a:pt x="128" y="0"/>
                    <a:pt x="128" y="0"/>
                    <a:pt x="128" y="0"/>
                  </a:cubicBezTo>
                  <a:cubicBezTo>
                    <a:pt x="0" y="0"/>
                    <a:pt x="0" y="0"/>
                    <a:pt x="0" y="0"/>
                  </a:cubicBezTo>
                  <a:cubicBezTo>
                    <a:pt x="0" y="46"/>
                    <a:pt x="0" y="46"/>
                    <a:pt x="0" y="46"/>
                  </a:cubicBezTo>
                  <a:cubicBezTo>
                    <a:pt x="51" y="99"/>
                    <a:pt x="107" y="121"/>
                    <a:pt x="128" y="121"/>
                  </a:cubicBezTo>
                  <a:cubicBezTo>
                    <a:pt x="148" y="121"/>
                    <a:pt x="204" y="99"/>
                    <a:pt x="255" y="46"/>
                  </a:cubicBezTo>
                  <a:close/>
                </a:path>
              </a:pathLst>
            </a:custGeom>
            <a:solidFill>
              <a:srgbClr val="EDB88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t-BR"/>
            </a:p>
          </p:txBody>
        </p:sp>
        <p:sp>
          <p:nvSpPr>
            <p:cNvPr id="744" name="Freeform 90"/>
            <p:cNvSpPr>
              <a:spLocks/>
            </p:cNvSpPr>
            <p:nvPr/>
          </p:nvSpPr>
          <p:spPr bwMode="auto">
            <a:xfrm>
              <a:off x="2475" y="1283"/>
              <a:ext cx="829" cy="1053"/>
            </a:xfrm>
            <a:custGeom>
              <a:avLst/>
              <a:gdLst>
                <a:gd name="T0" fmla="*/ 221 w 441"/>
                <a:gd name="T1" fmla="*/ 18 h 562"/>
                <a:gd name="T2" fmla="*/ 0 w 441"/>
                <a:gd name="T3" fmla="*/ 238 h 562"/>
                <a:gd name="T4" fmla="*/ 221 w 441"/>
                <a:gd name="T5" fmla="*/ 562 h 562"/>
                <a:gd name="T6" fmla="*/ 441 w 441"/>
                <a:gd name="T7" fmla="*/ 238 h 562"/>
                <a:gd name="T8" fmla="*/ 221 w 441"/>
                <a:gd name="T9" fmla="*/ 18 h 562"/>
              </a:gdLst>
              <a:ahLst/>
              <a:cxnLst>
                <a:cxn ang="0">
                  <a:pos x="T0" y="T1"/>
                </a:cxn>
                <a:cxn ang="0">
                  <a:pos x="T2" y="T3"/>
                </a:cxn>
                <a:cxn ang="0">
                  <a:pos x="T4" y="T5"/>
                </a:cxn>
                <a:cxn ang="0">
                  <a:pos x="T6" y="T7"/>
                </a:cxn>
                <a:cxn ang="0">
                  <a:pos x="T8" y="T9"/>
                </a:cxn>
              </a:cxnLst>
              <a:rect l="0" t="0" r="r" b="b"/>
              <a:pathLst>
                <a:path w="441" h="562">
                  <a:moveTo>
                    <a:pt x="221" y="18"/>
                  </a:moveTo>
                  <a:cubicBezTo>
                    <a:pt x="221" y="18"/>
                    <a:pt x="0" y="0"/>
                    <a:pt x="0" y="238"/>
                  </a:cubicBezTo>
                  <a:cubicBezTo>
                    <a:pt x="0" y="475"/>
                    <a:pt x="181" y="562"/>
                    <a:pt x="221" y="562"/>
                  </a:cubicBezTo>
                  <a:cubicBezTo>
                    <a:pt x="260" y="562"/>
                    <a:pt x="441" y="475"/>
                    <a:pt x="441" y="238"/>
                  </a:cubicBezTo>
                  <a:cubicBezTo>
                    <a:pt x="441" y="0"/>
                    <a:pt x="221" y="18"/>
                    <a:pt x="221" y="18"/>
                  </a:cubicBezTo>
                  <a:close/>
                </a:path>
              </a:pathLst>
            </a:custGeom>
            <a:solidFill>
              <a:srgbClr val="FCCD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t-BR"/>
            </a:p>
          </p:txBody>
        </p:sp>
        <p:sp>
          <p:nvSpPr>
            <p:cNvPr id="745" name="Freeform 91"/>
            <p:cNvSpPr>
              <a:spLocks/>
            </p:cNvSpPr>
            <p:nvPr/>
          </p:nvSpPr>
          <p:spPr bwMode="auto">
            <a:xfrm>
              <a:off x="2462" y="1242"/>
              <a:ext cx="852" cy="470"/>
            </a:xfrm>
            <a:custGeom>
              <a:avLst/>
              <a:gdLst>
                <a:gd name="T0" fmla="*/ 305 w 453"/>
                <a:gd name="T1" fmla="*/ 0 h 251"/>
                <a:gd name="T2" fmla="*/ 157 w 453"/>
                <a:gd name="T3" fmla="*/ 0 h 251"/>
                <a:gd name="T4" fmla="*/ 78 w 453"/>
                <a:gd name="T5" fmla="*/ 32 h 251"/>
                <a:gd name="T6" fmla="*/ 28 w 453"/>
                <a:gd name="T7" fmla="*/ 90 h 251"/>
                <a:gd name="T8" fmla="*/ 0 w 453"/>
                <a:gd name="T9" fmla="*/ 167 h 251"/>
                <a:gd name="T10" fmla="*/ 0 w 453"/>
                <a:gd name="T11" fmla="*/ 241 h 251"/>
                <a:gd name="T12" fmla="*/ 104 w 453"/>
                <a:gd name="T13" fmla="*/ 249 h 251"/>
                <a:gd name="T14" fmla="*/ 127 w 453"/>
                <a:gd name="T15" fmla="*/ 98 h 251"/>
                <a:gd name="T16" fmla="*/ 127 w 453"/>
                <a:gd name="T17" fmla="*/ 250 h 251"/>
                <a:gd name="T18" fmla="*/ 191 w 453"/>
                <a:gd name="T19" fmla="*/ 251 h 251"/>
                <a:gd name="T20" fmla="*/ 199 w 453"/>
                <a:gd name="T21" fmla="*/ 167 h 251"/>
                <a:gd name="T22" fmla="*/ 213 w 453"/>
                <a:gd name="T23" fmla="*/ 251 h 251"/>
                <a:gd name="T24" fmla="*/ 285 w 453"/>
                <a:gd name="T25" fmla="*/ 250 h 251"/>
                <a:gd name="T26" fmla="*/ 294 w 453"/>
                <a:gd name="T27" fmla="*/ 92 h 251"/>
                <a:gd name="T28" fmla="*/ 325 w 453"/>
                <a:gd name="T29" fmla="*/ 249 h 251"/>
                <a:gd name="T30" fmla="*/ 453 w 453"/>
                <a:gd name="T31" fmla="*/ 241 h 251"/>
                <a:gd name="T32" fmla="*/ 453 w 453"/>
                <a:gd name="T33" fmla="*/ 90 h 251"/>
                <a:gd name="T34" fmla="*/ 305 w 453"/>
                <a:gd name="T35"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3" h="251">
                  <a:moveTo>
                    <a:pt x="305" y="0"/>
                  </a:moveTo>
                  <a:cubicBezTo>
                    <a:pt x="157" y="0"/>
                    <a:pt x="157" y="0"/>
                    <a:pt x="157" y="0"/>
                  </a:cubicBezTo>
                  <a:cubicBezTo>
                    <a:pt x="78" y="32"/>
                    <a:pt x="78" y="32"/>
                    <a:pt x="78" y="32"/>
                  </a:cubicBezTo>
                  <a:cubicBezTo>
                    <a:pt x="78" y="32"/>
                    <a:pt x="28" y="85"/>
                    <a:pt x="28" y="90"/>
                  </a:cubicBezTo>
                  <a:cubicBezTo>
                    <a:pt x="28" y="95"/>
                    <a:pt x="0" y="167"/>
                    <a:pt x="0" y="167"/>
                  </a:cubicBezTo>
                  <a:cubicBezTo>
                    <a:pt x="0" y="241"/>
                    <a:pt x="0" y="241"/>
                    <a:pt x="0" y="241"/>
                  </a:cubicBezTo>
                  <a:cubicBezTo>
                    <a:pt x="0" y="241"/>
                    <a:pt x="34" y="246"/>
                    <a:pt x="104" y="249"/>
                  </a:cubicBezTo>
                  <a:cubicBezTo>
                    <a:pt x="127" y="98"/>
                    <a:pt x="127" y="98"/>
                    <a:pt x="127" y="98"/>
                  </a:cubicBezTo>
                  <a:cubicBezTo>
                    <a:pt x="127" y="250"/>
                    <a:pt x="127" y="250"/>
                    <a:pt x="127" y="250"/>
                  </a:cubicBezTo>
                  <a:cubicBezTo>
                    <a:pt x="146" y="251"/>
                    <a:pt x="167" y="251"/>
                    <a:pt x="191" y="251"/>
                  </a:cubicBezTo>
                  <a:cubicBezTo>
                    <a:pt x="199" y="167"/>
                    <a:pt x="199" y="167"/>
                    <a:pt x="199" y="167"/>
                  </a:cubicBezTo>
                  <a:cubicBezTo>
                    <a:pt x="213" y="251"/>
                    <a:pt x="213" y="251"/>
                    <a:pt x="213" y="251"/>
                  </a:cubicBezTo>
                  <a:cubicBezTo>
                    <a:pt x="235" y="251"/>
                    <a:pt x="259" y="251"/>
                    <a:pt x="285" y="250"/>
                  </a:cubicBezTo>
                  <a:cubicBezTo>
                    <a:pt x="294" y="92"/>
                    <a:pt x="294" y="92"/>
                    <a:pt x="294" y="92"/>
                  </a:cubicBezTo>
                  <a:cubicBezTo>
                    <a:pt x="325" y="249"/>
                    <a:pt x="325" y="249"/>
                    <a:pt x="325" y="249"/>
                  </a:cubicBezTo>
                  <a:cubicBezTo>
                    <a:pt x="364" y="247"/>
                    <a:pt x="406" y="245"/>
                    <a:pt x="453" y="241"/>
                  </a:cubicBezTo>
                  <a:cubicBezTo>
                    <a:pt x="453" y="90"/>
                    <a:pt x="453" y="90"/>
                    <a:pt x="453" y="90"/>
                  </a:cubicBezTo>
                  <a:lnTo>
                    <a:pt x="305" y="0"/>
                  </a:lnTo>
                  <a:close/>
                </a:path>
              </a:pathLst>
            </a:custGeom>
            <a:solidFill>
              <a:srgbClr val="A67C5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t-BR"/>
            </a:p>
          </p:txBody>
        </p:sp>
        <p:sp>
          <p:nvSpPr>
            <p:cNvPr id="746" name="Freeform 92"/>
            <p:cNvSpPr>
              <a:spLocks/>
            </p:cNvSpPr>
            <p:nvPr/>
          </p:nvSpPr>
          <p:spPr bwMode="auto">
            <a:xfrm>
              <a:off x="2610" y="2677"/>
              <a:ext cx="587" cy="328"/>
            </a:xfrm>
            <a:custGeom>
              <a:avLst/>
              <a:gdLst>
                <a:gd name="T0" fmla="*/ 0 w 587"/>
                <a:gd name="T1" fmla="*/ 0 h 328"/>
                <a:gd name="T2" fmla="*/ 587 w 587"/>
                <a:gd name="T3" fmla="*/ 0 h 328"/>
                <a:gd name="T4" fmla="*/ 280 w 587"/>
                <a:gd name="T5" fmla="*/ 328 h 328"/>
                <a:gd name="T6" fmla="*/ 0 w 587"/>
                <a:gd name="T7" fmla="*/ 0 h 328"/>
              </a:gdLst>
              <a:ahLst/>
              <a:cxnLst>
                <a:cxn ang="0">
                  <a:pos x="T0" y="T1"/>
                </a:cxn>
                <a:cxn ang="0">
                  <a:pos x="T2" y="T3"/>
                </a:cxn>
                <a:cxn ang="0">
                  <a:pos x="T4" y="T5"/>
                </a:cxn>
                <a:cxn ang="0">
                  <a:pos x="T6" y="T7"/>
                </a:cxn>
              </a:cxnLst>
              <a:rect l="0" t="0" r="r" b="b"/>
              <a:pathLst>
                <a:path w="587" h="328">
                  <a:moveTo>
                    <a:pt x="0" y="0"/>
                  </a:moveTo>
                  <a:lnTo>
                    <a:pt x="587" y="0"/>
                  </a:lnTo>
                  <a:lnTo>
                    <a:pt x="280" y="328"/>
                  </a:lnTo>
                  <a:lnTo>
                    <a:pt x="0" y="0"/>
                  </a:lnTo>
                  <a:close/>
                </a:path>
              </a:pathLst>
            </a:custGeom>
            <a:solidFill>
              <a:srgbClr val="F0F3F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t-BR"/>
            </a:p>
          </p:txBody>
        </p:sp>
        <p:sp>
          <p:nvSpPr>
            <p:cNvPr id="747" name="Freeform 93"/>
            <p:cNvSpPr>
              <a:spLocks/>
            </p:cNvSpPr>
            <p:nvPr/>
          </p:nvSpPr>
          <p:spPr bwMode="auto">
            <a:xfrm>
              <a:off x="2307" y="2501"/>
              <a:ext cx="1165" cy="789"/>
            </a:xfrm>
            <a:custGeom>
              <a:avLst/>
              <a:gdLst>
                <a:gd name="T0" fmla="*/ 506 w 619"/>
                <a:gd name="T1" fmla="*/ 0 h 421"/>
                <a:gd name="T2" fmla="*/ 310 w 619"/>
                <a:gd name="T3" fmla="*/ 229 h 421"/>
                <a:gd name="T4" fmla="*/ 113 w 619"/>
                <a:gd name="T5" fmla="*/ 0 h 421"/>
                <a:gd name="T6" fmla="*/ 0 w 619"/>
                <a:gd name="T7" fmla="*/ 32 h 421"/>
                <a:gd name="T8" fmla="*/ 310 w 619"/>
                <a:gd name="T9" fmla="*/ 421 h 421"/>
                <a:gd name="T10" fmla="*/ 619 w 619"/>
                <a:gd name="T11" fmla="*/ 32 h 421"/>
                <a:gd name="T12" fmla="*/ 506 w 619"/>
                <a:gd name="T13" fmla="*/ 0 h 421"/>
              </a:gdLst>
              <a:ahLst/>
              <a:cxnLst>
                <a:cxn ang="0">
                  <a:pos x="T0" y="T1"/>
                </a:cxn>
                <a:cxn ang="0">
                  <a:pos x="T2" y="T3"/>
                </a:cxn>
                <a:cxn ang="0">
                  <a:pos x="T4" y="T5"/>
                </a:cxn>
                <a:cxn ang="0">
                  <a:pos x="T6" y="T7"/>
                </a:cxn>
                <a:cxn ang="0">
                  <a:pos x="T8" y="T9"/>
                </a:cxn>
                <a:cxn ang="0">
                  <a:pos x="T10" y="T11"/>
                </a:cxn>
                <a:cxn ang="0">
                  <a:pos x="T12" y="T13"/>
                </a:cxn>
              </a:cxnLst>
              <a:rect l="0" t="0" r="r" b="b"/>
              <a:pathLst>
                <a:path w="619" h="421">
                  <a:moveTo>
                    <a:pt x="506" y="0"/>
                  </a:moveTo>
                  <a:cubicBezTo>
                    <a:pt x="506" y="0"/>
                    <a:pt x="394" y="170"/>
                    <a:pt x="310" y="229"/>
                  </a:cubicBezTo>
                  <a:cubicBezTo>
                    <a:pt x="225" y="170"/>
                    <a:pt x="113" y="0"/>
                    <a:pt x="113" y="0"/>
                  </a:cubicBezTo>
                  <a:cubicBezTo>
                    <a:pt x="0" y="32"/>
                    <a:pt x="0" y="32"/>
                    <a:pt x="0" y="32"/>
                  </a:cubicBezTo>
                  <a:cubicBezTo>
                    <a:pt x="310" y="421"/>
                    <a:pt x="310" y="421"/>
                    <a:pt x="310" y="421"/>
                  </a:cubicBezTo>
                  <a:cubicBezTo>
                    <a:pt x="619" y="32"/>
                    <a:pt x="619" y="32"/>
                    <a:pt x="619" y="32"/>
                  </a:cubicBezTo>
                  <a:lnTo>
                    <a:pt x="506" y="0"/>
                  </a:lnTo>
                  <a:close/>
                </a:path>
              </a:pathLst>
            </a:custGeom>
            <a:solidFill>
              <a:schemeClr val="tx1">
                <a:lumMod val="75000"/>
                <a:lumOff val="2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pt-BR"/>
            </a:p>
          </p:txBody>
        </p:sp>
      </p:grpSp>
      <p:pic>
        <p:nvPicPr>
          <p:cNvPr id="748" name="Imagem 747"/>
          <p:cNvPicPr>
            <a:picLocks noChangeAspect="1"/>
          </p:cNvPicPr>
          <p:nvPr/>
        </p:nvPicPr>
        <p:blipFill>
          <a:blip r:embed="rId10"/>
          <a:stretch>
            <a:fillRect/>
          </a:stretch>
        </p:blipFill>
        <p:spPr>
          <a:xfrm>
            <a:off x="5148548" y="1833185"/>
            <a:ext cx="481950" cy="1114725"/>
          </a:xfrm>
          <a:prstGeom prst="rect">
            <a:avLst/>
          </a:prstGeom>
        </p:spPr>
      </p:pic>
      <p:sp>
        <p:nvSpPr>
          <p:cNvPr id="1953" name="Coração 1952"/>
          <p:cNvSpPr/>
          <p:nvPr/>
        </p:nvSpPr>
        <p:spPr>
          <a:xfrm>
            <a:off x="5474000" y="1936955"/>
            <a:ext cx="190203" cy="190203"/>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54" name="Estrela de 5 Pontas 1953"/>
          <p:cNvSpPr/>
          <p:nvPr/>
        </p:nvSpPr>
        <p:spPr>
          <a:xfrm>
            <a:off x="5716275" y="1923452"/>
            <a:ext cx="189702" cy="189702"/>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55" name="Smiley 1954"/>
          <p:cNvSpPr/>
          <p:nvPr/>
        </p:nvSpPr>
        <p:spPr>
          <a:xfrm>
            <a:off x="5958049" y="1922598"/>
            <a:ext cx="196553" cy="196553"/>
          </a:xfrm>
          <a:prstGeom prst="smileyFace">
            <a:avLst>
              <a:gd name="adj" fmla="val 4653"/>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52" name="Forma Livre 751"/>
          <p:cNvSpPr/>
          <p:nvPr/>
        </p:nvSpPr>
        <p:spPr>
          <a:xfrm>
            <a:off x="8353517" y="3312065"/>
            <a:ext cx="1535637" cy="2021142"/>
          </a:xfrm>
          <a:custGeom>
            <a:avLst/>
            <a:gdLst>
              <a:gd name="connsiteX0" fmla="*/ 0 w 2047516"/>
              <a:gd name="connsiteY0" fmla="*/ 0 h 2687330"/>
              <a:gd name="connsiteX1" fmla="*/ 2047516 w 2047516"/>
              <a:gd name="connsiteY1" fmla="*/ 0 h 2687330"/>
              <a:gd name="connsiteX2" fmla="*/ 2047516 w 2047516"/>
              <a:gd name="connsiteY2" fmla="*/ 2687330 h 2687330"/>
              <a:gd name="connsiteX3" fmla="*/ 0 w 2047516"/>
              <a:gd name="connsiteY3" fmla="*/ 2687330 h 2687330"/>
              <a:gd name="connsiteX4" fmla="*/ 0 w 2047516"/>
              <a:gd name="connsiteY4" fmla="*/ 2625252 h 2687330"/>
              <a:gd name="connsiteX5" fmla="*/ 8268 w 2047516"/>
              <a:gd name="connsiteY5" fmla="*/ 2623855 h 2687330"/>
              <a:gd name="connsiteX6" fmla="*/ 761962 w 2047516"/>
              <a:gd name="connsiteY6" fmla="*/ 2150852 h 2687330"/>
              <a:gd name="connsiteX7" fmla="*/ 539587 w 2047516"/>
              <a:gd name="connsiteY7" fmla="*/ 302196 h 2687330"/>
              <a:gd name="connsiteX8" fmla="*/ 72617 w 2047516"/>
              <a:gd name="connsiteY8" fmla="*/ 67061 h 2687330"/>
              <a:gd name="connsiteX9" fmla="*/ 0 w 2047516"/>
              <a:gd name="connsiteY9" fmla="*/ 51069 h 2687330"/>
              <a:gd name="connsiteX0" fmla="*/ 0 w 2047516"/>
              <a:gd name="connsiteY0" fmla="*/ 0 h 2687330"/>
              <a:gd name="connsiteX1" fmla="*/ 2047516 w 2047516"/>
              <a:gd name="connsiteY1" fmla="*/ 0 h 2687330"/>
              <a:gd name="connsiteX2" fmla="*/ 2047516 w 2047516"/>
              <a:gd name="connsiteY2" fmla="*/ 2687330 h 2687330"/>
              <a:gd name="connsiteX3" fmla="*/ 0 w 2047516"/>
              <a:gd name="connsiteY3" fmla="*/ 2687330 h 2687330"/>
              <a:gd name="connsiteX4" fmla="*/ 0 w 2047516"/>
              <a:gd name="connsiteY4" fmla="*/ 2625252 h 2687330"/>
              <a:gd name="connsiteX5" fmla="*/ 8268 w 2047516"/>
              <a:gd name="connsiteY5" fmla="*/ 2623855 h 2687330"/>
              <a:gd name="connsiteX6" fmla="*/ 761962 w 2047516"/>
              <a:gd name="connsiteY6" fmla="*/ 2150852 h 2687330"/>
              <a:gd name="connsiteX7" fmla="*/ 539587 w 2047516"/>
              <a:gd name="connsiteY7" fmla="*/ 302196 h 2687330"/>
              <a:gd name="connsiteX8" fmla="*/ 72617 w 2047516"/>
              <a:gd name="connsiteY8" fmla="*/ 67061 h 2687330"/>
              <a:gd name="connsiteX9" fmla="*/ 0 w 2047516"/>
              <a:gd name="connsiteY9" fmla="*/ 51069 h 2687330"/>
              <a:gd name="connsiteX10" fmla="*/ 0 w 2047516"/>
              <a:gd name="connsiteY10" fmla="*/ 0 h 268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7516" h="2687330">
                <a:moveTo>
                  <a:pt x="0" y="0"/>
                </a:moveTo>
                <a:lnTo>
                  <a:pt x="2047516" y="0"/>
                </a:lnTo>
                <a:lnTo>
                  <a:pt x="2047516" y="2687330"/>
                </a:lnTo>
                <a:lnTo>
                  <a:pt x="0" y="2687330"/>
                </a:lnTo>
                <a:lnTo>
                  <a:pt x="0" y="2625252"/>
                </a:lnTo>
                <a:lnTo>
                  <a:pt x="8268" y="2623855"/>
                </a:lnTo>
                <a:cubicBezTo>
                  <a:pt x="296549" y="2560856"/>
                  <a:pt x="565487" y="2401058"/>
                  <a:pt x="761962" y="2150852"/>
                </a:cubicBezTo>
                <a:cubicBezTo>
                  <a:pt x="1211047" y="1578951"/>
                  <a:pt x="1111486" y="751280"/>
                  <a:pt x="539587" y="302196"/>
                </a:cubicBezTo>
                <a:cubicBezTo>
                  <a:pt x="396612" y="189925"/>
                  <a:pt x="237651" y="111944"/>
                  <a:pt x="72617" y="67061"/>
                </a:cubicBezTo>
                <a:lnTo>
                  <a:pt x="0" y="51069"/>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13976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 fill="hold"/>
                                        <p:tgtEl>
                                          <p:spTgt spid="6"/>
                                        </p:tgtEl>
                                        <p:attrNameLst>
                                          <p:attrName>ppt_w</p:attrName>
                                        </p:attrNameLst>
                                      </p:cBhvr>
                                      <p:tavLst>
                                        <p:tav tm="0">
                                          <p:val>
                                            <p:fltVal val="0"/>
                                          </p:val>
                                        </p:tav>
                                        <p:tav tm="100000">
                                          <p:val>
                                            <p:strVal val="#ppt_w"/>
                                          </p:val>
                                        </p:tav>
                                      </p:tavLst>
                                    </p:anim>
                                    <p:anim calcmode="lin" valueType="num">
                                      <p:cBhvr>
                                        <p:cTn id="8" dur="300" fill="hold"/>
                                        <p:tgtEl>
                                          <p:spTgt spid="6"/>
                                        </p:tgtEl>
                                        <p:attrNameLst>
                                          <p:attrName>ppt_h</p:attrName>
                                        </p:attrNameLst>
                                      </p:cBhvr>
                                      <p:tavLst>
                                        <p:tav tm="0">
                                          <p:val>
                                            <p:fltVal val="0"/>
                                          </p:val>
                                        </p:tav>
                                        <p:tav tm="100000">
                                          <p:val>
                                            <p:strVal val="#ppt_h"/>
                                          </p:val>
                                        </p:tav>
                                      </p:tavLst>
                                    </p:anim>
                                    <p:animEffect transition="in" filter="fade">
                                      <p:cBhvr>
                                        <p:cTn id="9" dur="300"/>
                                        <p:tgtEl>
                                          <p:spTgt spid="6"/>
                                        </p:tgtEl>
                                      </p:cBhvr>
                                    </p:animEffect>
                                  </p:childTnLst>
                                </p:cTn>
                              </p:par>
                            </p:childTnLst>
                          </p:cTn>
                        </p:par>
                        <p:par>
                          <p:cTn id="10" fill="hold">
                            <p:stCondLst>
                              <p:cond delay="300"/>
                            </p:stCondLst>
                            <p:childTnLst>
                              <p:par>
                                <p:cTn id="11" presetID="53" presetClass="entr" presetSubtype="16" fill="hold" nodeType="afterEffect">
                                  <p:stCondLst>
                                    <p:cond delay="0"/>
                                  </p:stCondLst>
                                  <p:childTnLst>
                                    <p:set>
                                      <p:cBhvr>
                                        <p:cTn id="12" dur="1" fill="hold">
                                          <p:stCondLst>
                                            <p:cond delay="0"/>
                                          </p:stCondLst>
                                        </p:cTn>
                                        <p:tgtEl>
                                          <p:spTgt spid="705"/>
                                        </p:tgtEl>
                                        <p:attrNameLst>
                                          <p:attrName>style.visibility</p:attrName>
                                        </p:attrNameLst>
                                      </p:cBhvr>
                                      <p:to>
                                        <p:strVal val="visible"/>
                                      </p:to>
                                    </p:set>
                                    <p:anim calcmode="lin" valueType="num">
                                      <p:cBhvr>
                                        <p:cTn id="13" dur="300" fill="hold"/>
                                        <p:tgtEl>
                                          <p:spTgt spid="705"/>
                                        </p:tgtEl>
                                        <p:attrNameLst>
                                          <p:attrName>ppt_w</p:attrName>
                                        </p:attrNameLst>
                                      </p:cBhvr>
                                      <p:tavLst>
                                        <p:tav tm="0">
                                          <p:val>
                                            <p:fltVal val="0"/>
                                          </p:val>
                                        </p:tav>
                                        <p:tav tm="100000">
                                          <p:val>
                                            <p:strVal val="#ppt_w"/>
                                          </p:val>
                                        </p:tav>
                                      </p:tavLst>
                                    </p:anim>
                                    <p:anim calcmode="lin" valueType="num">
                                      <p:cBhvr>
                                        <p:cTn id="14" dur="300" fill="hold"/>
                                        <p:tgtEl>
                                          <p:spTgt spid="705"/>
                                        </p:tgtEl>
                                        <p:attrNameLst>
                                          <p:attrName>ppt_h</p:attrName>
                                        </p:attrNameLst>
                                      </p:cBhvr>
                                      <p:tavLst>
                                        <p:tav tm="0">
                                          <p:val>
                                            <p:fltVal val="0"/>
                                          </p:val>
                                        </p:tav>
                                        <p:tav tm="100000">
                                          <p:val>
                                            <p:strVal val="#ppt_h"/>
                                          </p:val>
                                        </p:tav>
                                      </p:tavLst>
                                    </p:anim>
                                    <p:animEffect transition="in" filter="fade">
                                      <p:cBhvr>
                                        <p:cTn id="15" dur="300"/>
                                        <p:tgtEl>
                                          <p:spTgt spid="705"/>
                                        </p:tgtEl>
                                      </p:cBhvr>
                                    </p:animEffect>
                                  </p:childTnLst>
                                </p:cTn>
                              </p:par>
                            </p:childTnLst>
                          </p:cTn>
                        </p:par>
                        <p:par>
                          <p:cTn id="16" fill="hold">
                            <p:stCondLst>
                              <p:cond delay="600"/>
                            </p:stCondLst>
                            <p:childTnLst>
                              <p:par>
                                <p:cTn id="17" presetID="53" presetClass="entr" presetSubtype="16" fill="hold" nodeType="afterEffect">
                                  <p:stCondLst>
                                    <p:cond delay="0"/>
                                  </p:stCondLst>
                                  <p:childTnLst>
                                    <p:set>
                                      <p:cBhvr>
                                        <p:cTn id="18" dur="1" fill="hold">
                                          <p:stCondLst>
                                            <p:cond delay="0"/>
                                          </p:stCondLst>
                                        </p:cTn>
                                        <p:tgtEl>
                                          <p:spTgt spid="735"/>
                                        </p:tgtEl>
                                        <p:attrNameLst>
                                          <p:attrName>style.visibility</p:attrName>
                                        </p:attrNameLst>
                                      </p:cBhvr>
                                      <p:to>
                                        <p:strVal val="visible"/>
                                      </p:to>
                                    </p:set>
                                    <p:anim calcmode="lin" valueType="num">
                                      <p:cBhvr>
                                        <p:cTn id="19" dur="300" fill="hold"/>
                                        <p:tgtEl>
                                          <p:spTgt spid="735"/>
                                        </p:tgtEl>
                                        <p:attrNameLst>
                                          <p:attrName>ppt_w</p:attrName>
                                        </p:attrNameLst>
                                      </p:cBhvr>
                                      <p:tavLst>
                                        <p:tav tm="0">
                                          <p:val>
                                            <p:fltVal val="0"/>
                                          </p:val>
                                        </p:tav>
                                        <p:tav tm="100000">
                                          <p:val>
                                            <p:strVal val="#ppt_w"/>
                                          </p:val>
                                        </p:tav>
                                      </p:tavLst>
                                    </p:anim>
                                    <p:anim calcmode="lin" valueType="num">
                                      <p:cBhvr>
                                        <p:cTn id="20" dur="300" fill="hold"/>
                                        <p:tgtEl>
                                          <p:spTgt spid="735"/>
                                        </p:tgtEl>
                                        <p:attrNameLst>
                                          <p:attrName>ppt_h</p:attrName>
                                        </p:attrNameLst>
                                      </p:cBhvr>
                                      <p:tavLst>
                                        <p:tav tm="0">
                                          <p:val>
                                            <p:fltVal val="0"/>
                                          </p:val>
                                        </p:tav>
                                        <p:tav tm="100000">
                                          <p:val>
                                            <p:strVal val="#ppt_h"/>
                                          </p:val>
                                        </p:tav>
                                      </p:tavLst>
                                    </p:anim>
                                    <p:animEffect transition="in" filter="fade">
                                      <p:cBhvr>
                                        <p:cTn id="21" dur="300"/>
                                        <p:tgtEl>
                                          <p:spTgt spid="735"/>
                                        </p:tgtEl>
                                      </p:cBhvr>
                                    </p:animEffect>
                                  </p:childTnLst>
                                </p:cTn>
                              </p:par>
                            </p:childTnLst>
                          </p:cTn>
                        </p:par>
                        <p:par>
                          <p:cTn id="22" fill="hold">
                            <p:stCondLst>
                              <p:cond delay="900"/>
                            </p:stCondLst>
                            <p:childTnLst>
                              <p:par>
                                <p:cTn id="23" presetID="53" presetClass="entr" presetSubtype="16" fill="hold" nodeType="afterEffect">
                                  <p:stCondLst>
                                    <p:cond delay="0"/>
                                  </p:stCondLst>
                                  <p:childTnLst>
                                    <p:set>
                                      <p:cBhvr>
                                        <p:cTn id="24" dur="1" fill="hold">
                                          <p:stCondLst>
                                            <p:cond delay="0"/>
                                          </p:stCondLst>
                                        </p:cTn>
                                        <p:tgtEl>
                                          <p:spTgt spid="693"/>
                                        </p:tgtEl>
                                        <p:attrNameLst>
                                          <p:attrName>style.visibility</p:attrName>
                                        </p:attrNameLst>
                                      </p:cBhvr>
                                      <p:to>
                                        <p:strVal val="visible"/>
                                      </p:to>
                                    </p:set>
                                    <p:anim calcmode="lin" valueType="num">
                                      <p:cBhvr>
                                        <p:cTn id="25" dur="300" fill="hold"/>
                                        <p:tgtEl>
                                          <p:spTgt spid="693"/>
                                        </p:tgtEl>
                                        <p:attrNameLst>
                                          <p:attrName>ppt_w</p:attrName>
                                        </p:attrNameLst>
                                      </p:cBhvr>
                                      <p:tavLst>
                                        <p:tav tm="0">
                                          <p:val>
                                            <p:fltVal val="0"/>
                                          </p:val>
                                        </p:tav>
                                        <p:tav tm="100000">
                                          <p:val>
                                            <p:strVal val="#ppt_w"/>
                                          </p:val>
                                        </p:tav>
                                      </p:tavLst>
                                    </p:anim>
                                    <p:anim calcmode="lin" valueType="num">
                                      <p:cBhvr>
                                        <p:cTn id="26" dur="300" fill="hold"/>
                                        <p:tgtEl>
                                          <p:spTgt spid="693"/>
                                        </p:tgtEl>
                                        <p:attrNameLst>
                                          <p:attrName>ppt_h</p:attrName>
                                        </p:attrNameLst>
                                      </p:cBhvr>
                                      <p:tavLst>
                                        <p:tav tm="0">
                                          <p:val>
                                            <p:fltVal val="0"/>
                                          </p:val>
                                        </p:tav>
                                        <p:tav tm="100000">
                                          <p:val>
                                            <p:strVal val="#ppt_h"/>
                                          </p:val>
                                        </p:tav>
                                      </p:tavLst>
                                    </p:anim>
                                    <p:animEffect transition="in" filter="fade">
                                      <p:cBhvr>
                                        <p:cTn id="27" dur="300"/>
                                        <p:tgtEl>
                                          <p:spTgt spid="693"/>
                                        </p:tgtEl>
                                      </p:cBhvr>
                                    </p:animEffect>
                                  </p:childTnLst>
                                </p:cTn>
                              </p:par>
                            </p:childTnLst>
                          </p:cTn>
                        </p:par>
                        <p:par>
                          <p:cTn id="28" fill="hold">
                            <p:stCondLst>
                              <p:cond delay="1200"/>
                            </p:stCondLst>
                            <p:childTnLst>
                              <p:par>
                                <p:cTn id="29" presetID="22" presetClass="entr" presetSubtype="1" fill="hold" nodeType="afterEffect">
                                  <p:stCondLst>
                                    <p:cond delay="0"/>
                                  </p:stCondLst>
                                  <p:childTnLst>
                                    <p:set>
                                      <p:cBhvr>
                                        <p:cTn id="30" dur="1" fill="hold">
                                          <p:stCondLst>
                                            <p:cond delay="0"/>
                                          </p:stCondLst>
                                        </p:cTn>
                                        <p:tgtEl>
                                          <p:spTgt spid="1946"/>
                                        </p:tgtEl>
                                        <p:attrNameLst>
                                          <p:attrName>style.visibility</p:attrName>
                                        </p:attrNameLst>
                                      </p:cBhvr>
                                      <p:to>
                                        <p:strVal val="visible"/>
                                      </p:to>
                                    </p:set>
                                    <p:animEffect transition="in" filter="wipe(up)">
                                      <p:cBhvr>
                                        <p:cTn id="31" dur="300"/>
                                        <p:tgtEl>
                                          <p:spTgt spid="194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943"/>
                                        </p:tgtEl>
                                        <p:attrNameLst>
                                          <p:attrName>style.visibility</p:attrName>
                                        </p:attrNameLst>
                                      </p:cBhvr>
                                      <p:to>
                                        <p:strVal val="visible"/>
                                      </p:to>
                                    </p:set>
                                    <p:animEffect transition="in" filter="wipe(up)">
                                      <p:cBhvr>
                                        <p:cTn id="36" dur="300"/>
                                        <p:tgtEl>
                                          <p:spTgt spid="194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86"/>
                                        </p:tgtEl>
                                        <p:attrNameLst>
                                          <p:attrName>style.visibility</p:attrName>
                                        </p:attrNameLst>
                                      </p:cBhvr>
                                      <p:to>
                                        <p:strVal val="visible"/>
                                      </p:to>
                                    </p:set>
                                    <p:anim calcmode="lin" valueType="num">
                                      <p:cBhvr>
                                        <p:cTn id="41" dur="300" fill="hold"/>
                                        <p:tgtEl>
                                          <p:spTgt spid="86"/>
                                        </p:tgtEl>
                                        <p:attrNameLst>
                                          <p:attrName>ppt_w</p:attrName>
                                        </p:attrNameLst>
                                      </p:cBhvr>
                                      <p:tavLst>
                                        <p:tav tm="0">
                                          <p:val>
                                            <p:fltVal val="0"/>
                                          </p:val>
                                        </p:tav>
                                        <p:tav tm="100000">
                                          <p:val>
                                            <p:strVal val="#ppt_w"/>
                                          </p:val>
                                        </p:tav>
                                      </p:tavLst>
                                    </p:anim>
                                    <p:anim calcmode="lin" valueType="num">
                                      <p:cBhvr>
                                        <p:cTn id="42" dur="300" fill="hold"/>
                                        <p:tgtEl>
                                          <p:spTgt spid="86"/>
                                        </p:tgtEl>
                                        <p:attrNameLst>
                                          <p:attrName>ppt_h</p:attrName>
                                        </p:attrNameLst>
                                      </p:cBhvr>
                                      <p:tavLst>
                                        <p:tav tm="0">
                                          <p:val>
                                            <p:fltVal val="0"/>
                                          </p:val>
                                        </p:tav>
                                        <p:tav tm="100000">
                                          <p:val>
                                            <p:strVal val="#ppt_h"/>
                                          </p:val>
                                        </p:tav>
                                      </p:tavLst>
                                    </p:anim>
                                    <p:animEffect transition="in" filter="fade">
                                      <p:cBhvr>
                                        <p:cTn id="43" dur="300"/>
                                        <p:tgtEl>
                                          <p:spTgt spid="86"/>
                                        </p:tgtEl>
                                      </p:cBhvr>
                                    </p:animEffect>
                                  </p:childTnLst>
                                </p:cTn>
                              </p:par>
                            </p:childTnLst>
                          </p:cTn>
                        </p:par>
                        <p:par>
                          <p:cTn id="44" fill="hold">
                            <p:stCondLst>
                              <p:cond delay="300"/>
                            </p:stCondLst>
                            <p:childTnLst>
                              <p:par>
                                <p:cTn id="45" presetID="53" presetClass="entr" presetSubtype="16"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300" fill="hold"/>
                                        <p:tgtEl>
                                          <p:spTgt spid="13"/>
                                        </p:tgtEl>
                                        <p:attrNameLst>
                                          <p:attrName>ppt_w</p:attrName>
                                        </p:attrNameLst>
                                      </p:cBhvr>
                                      <p:tavLst>
                                        <p:tav tm="0">
                                          <p:val>
                                            <p:fltVal val="0"/>
                                          </p:val>
                                        </p:tav>
                                        <p:tav tm="100000">
                                          <p:val>
                                            <p:strVal val="#ppt_w"/>
                                          </p:val>
                                        </p:tav>
                                      </p:tavLst>
                                    </p:anim>
                                    <p:anim calcmode="lin" valueType="num">
                                      <p:cBhvr>
                                        <p:cTn id="48" dur="300" fill="hold"/>
                                        <p:tgtEl>
                                          <p:spTgt spid="13"/>
                                        </p:tgtEl>
                                        <p:attrNameLst>
                                          <p:attrName>ppt_h</p:attrName>
                                        </p:attrNameLst>
                                      </p:cBhvr>
                                      <p:tavLst>
                                        <p:tav tm="0">
                                          <p:val>
                                            <p:fltVal val="0"/>
                                          </p:val>
                                        </p:tav>
                                        <p:tav tm="100000">
                                          <p:val>
                                            <p:strVal val="#ppt_h"/>
                                          </p:val>
                                        </p:tav>
                                      </p:tavLst>
                                    </p:anim>
                                    <p:animEffect transition="in" filter="fade">
                                      <p:cBhvr>
                                        <p:cTn id="49" dur="300"/>
                                        <p:tgtEl>
                                          <p:spTgt spid="13"/>
                                        </p:tgtEl>
                                      </p:cBhvr>
                                    </p:animEffect>
                                  </p:childTnLst>
                                </p:cTn>
                              </p:par>
                            </p:childTnLst>
                          </p:cTn>
                        </p:par>
                        <p:par>
                          <p:cTn id="50" fill="hold">
                            <p:stCondLst>
                              <p:cond delay="600"/>
                            </p:stCondLst>
                            <p:childTnLst>
                              <p:par>
                                <p:cTn id="51" presetID="22" presetClass="entr" presetSubtype="1" fill="hold" nodeType="afterEffect">
                                  <p:stCondLst>
                                    <p:cond delay="0"/>
                                  </p:stCondLst>
                                  <p:childTnLst>
                                    <p:set>
                                      <p:cBhvr>
                                        <p:cTn id="52" dur="1" fill="hold">
                                          <p:stCondLst>
                                            <p:cond delay="0"/>
                                          </p:stCondLst>
                                        </p:cTn>
                                        <p:tgtEl>
                                          <p:spTgt spid="4690"/>
                                        </p:tgtEl>
                                        <p:attrNameLst>
                                          <p:attrName>style.visibility</p:attrName>
                                        </p:attrNameLst>
                                      </p:cBhvr>
                                      <p:to>
                                        <p:strVal val="visible"/>
                                      </p:to>
                                    </p:set>
                                    <p:animEffect transition="in" filter="wipe(up)">
                                      <p:cBhvr>
                                        <p:cTn id="53" dur="300"/>
                                        <p:tgtEl>
                                          <p:spTgt spid="469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4689"/>
                                        </p:tgtEl>
                                        <p:attrNameLst>
                                          <p:attrName>style.visibility</p:attrName>
                                        </p:attrNameLst>
                                      </p:cBhvr>
                                      <p:to>
                                        <p:strVal val="visible"/>
                                      </p:to>
                                    </p:set>
                                    <p:animEffect transition="in" filter="wipe(up)">
                                      <p:cBhvr>
                                        <p:cTn id="58" dur="300"/>
                                        <p:tgtEl>
                                          <p:spTgt spid="468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wipe(left)">
                                      <p:cBhvr>
                                        <p:cTn id="63" dur="300"/>
                                        <p:tgtEl>
                                          <p:spTgt spid="8"/>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85"/>
                                        </p:tgtEl>
                                        <p:attrNameLst>
                                          <p:attrName>style.visibility</p:attrName>
                                        </p:attrNameLst>
                                      </p:cBhvr>
                                      <p:to>
                                        <p:strVal val="visible"/>
                                      </p:to>
                                    </p:set>
                                    <p:animEffect transition="in" filter="wipe(left)">
                                      <p:cBhvr>
                                        <p:cTn id="66" dur="300"/>
                                        <p:tgtEl>
                                          <p:spTgt spid="85"/>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77"/>
                                        </p:tgtEl>
                                        <p:attrNameLst>
                                          <p:attrName>style.visibility</p:attrName>
                                        </p:attrNameLst>
                                      </p:cBhvr>
                                      <p:to>
                                        <p:strVal val="visible"/>
                                      </p:to>
                                    </p:set>
                                    <p:anim calcmode="lin" valueType="num">
                                      <p:cBhvr>
                                        <p:cTn id="69" dur="300" fill="hold"/>
                                        <p:tgtEl>
                                          <p:spTgt spid="77"/>
                                        </p:tgtEl>
                                        <p:attrNameLst>
                                          <p:attrName>ppt_w</p:attrName>
                                        </p:attrNameLst>
                                      </p:cBhvr>
                                      <p:tavLst>
                                        <p:tav tm="0">
                                          <p:val>
                                            <p:fltVal val="0"/>
                                          </p:val>
                                        </p:tav>
                                        <p:tav tm="100000">
                                          <p:val>
                                            <p:strVal val="#ppt_w"/>
                                          </p:val>
                                        </p:tav>
                                      </p:tavLst>
                                    </p:anim>
                                    <p:anim calcmode="lin" valueType="num">
                                      <p:cBhvr>
                                        <p:cTn id="70" dur="300" fill="hold"/>
                                        <p:tgtEl>
                                          <p:spTgt spid="77"/>
                                        </p:tgtEl>
                                        <p:attrNameLst>
                                          <p:attrName>ppt_h</p:attrName>
                                        </p:attrNameLst>
                                      </p:cBhvr>
                                      <p:tavLst>
                                        <p:tav tm="0">
                                          <p:val>
                                            <p:fltVal val="0"/>
                                          </p:val>
                                        </p:tav>
                                        <p:tav tm="100000">
                                          <p:val>
                                            <p:strVal val="#ppt_h"/>
                                          </p:val>
                                        </p:tav>
                                      </p:tavLst>
                                    </p:anim>
                                    <p:animEffect transition="in" filter="fade">
                                      <p:cBhvr>
                                        <p:cTn id="71" dur="300"/>
                                        <p:tgtEl>
                                          <p:spTgt spid="77"/>
                                        </p:tgtEl>
                                      </p:cBhvr>
                                    </p:animEffect>
                                  </p:childTnLst>
                                </p:cTn>
                              </p:par>
                            </p:childTnLst>
                          </p:cTn>
                        </p:par>
                        <p:par>
                          <p:cTn id="72" fill="hold">
                            <p:stCondLst>
                              <p:cond delay="300"/>
                            </p:stCondLst>
                            <p:childTnLst>
                              <p:par>
                                <p:cTn id="73" presetID="53" presetClass="entr" presetSubtype="16" fill="hold" nodeType="afterEffect">
                                  <p:stCondLst>
                                    <p:cond delay="0"/>
                                  </p:stCondLst>
                                  <p:childTnLst>
                                    <p:set>
                                      <p:cBhvr>
                                        <p:cTn id="74" dur="1" fill="hold">
                                          <p:stCondLst>
                                            <p:cond delay="0"/>
                                          </p:stCondLst>
                                        </p:cTn>
                                        <p:tgtEl>
                                          <p:spTgt spid="4701"/>
                                        </p:tgtEl>
                                        <p:attrNameLst>
                                          <p:attrName>style.visibility</p:attrName>
                                        </p:attrNameLst>
                                      </p:cBhvr>
                                      <p:to>
                                        <p:strVal val="visible"/>
                                      </p:to>
                                    </p:set>
                                    <p:anim calcmode="lin" valueType="num">
                                      <p:cBhvr>
                                        <p:cTn id="75" dur="300" fill="hold"/>
                                        <p:tgtEl>
                                          <p:spTgt spid="4701"/>
                                        </p:tgtEl>
                                        <p:attrNameLst>
                                          <p:attrName>ppt_w</p:attrName>
                                        </p:attrNameLst>
                                      </p:cBhvr>
                                      <p:tavLst>
                                        <p:tav tm="0">
                                          <p:val>
                                            <p:fltVal val="0"/>
                                          </p:val>
                                        </p:tav>
                                        <p:tav tm="100000">
                                          <p:val>
                                            <p:strVal val="#ppt_w"/>
                                          </p:val>
                                        </p:tav>
                                      </p:tavLst>
                                    </p:anim>
                                    <p:anim calcmode="lin" valueType="num">
                                      <p:cBhvr>
                                        <p:cTn id="76" dur="300" fill="hold"/>
                                        <p:tgtEl>
                                          <p:spTgt spid="4701"/>
                                        </p:tgtEl>
                                        <p:attrNameLst>
                                          <p:attrName>ppt_h</p:attrName>
                                        </p:attrNameLst>
                                      </p:cBhvr>
                                      <p:tavLst>
                                        <p:tav tm="0">
                                          <p:val>
                                            <p:fltVal val="0"/>
                                          </p:val>
                                        </p:tav>
                                        <p:tav tm="100000">
                                          <p:val>
                                            <p:strVal val="#ppt_h"/>
                                          </p:val>
                                        </p:tav>
                                      </p:tavLst>
                                    </p:anim>
                                    <p:animEffect transition="in" filter="fade">
                                      <p:cBhvr>
                                        <p:cTn id="77" dur="300"/>
                                        <p:tgtEl>
                                          <p:spTgt spid="4701"/>
                                        </p:tgtEl>
                                      </p:cBhvr>
                                    </p:animEffect>
                                  </p:childTnLst>
                                </p:cTn>
                              </p:par>
                            </p:childTnLst>
                          </p:cTn>
                        </p:par>
                        <p:par>
                          <p:cTn id="78" fill="hold">
                            <p:stCondLst>
                              <p:cond delay="600"/>
                            </p:stCondLst>
                            <p:childTnLst>
                              <p:par>
                                <p:cTn id="79" presetID="53" presetClass="entr" presetSubtype="16" fill="hold" nodeType="afterEffect">
                                  <p:stCondLst>
                                    <p:cond delay="0"/>
                                  </p:stCondLst>
                                  <p:childTnLst>
                                    <p:set>
                                      <p:cBhvr>
                                        <p:cTn id="80" dur="1" fill="hold">
                                          <p:stCondLst>
                                            <p:cond delay="0"/>
                                          </p:stCondLst>
                                        </p:cTn>
                                        <p:tgtEl>
                                          <p:spTgt spid="1926"/>
                                        </p:tgtEl>
                                        <p:attrNameLst>
                                          <p:attrName>style.visibility</p:attrName>
                                        </p:attrNameLst>
                                      </p:cBhvr>
                                      <p:to>
                                        <p:strVal val="visible"/>
                                      </p:to>
                                    </p:set>
                                    <p:anim calcmode="lin" valueType="num">
                                      <p:cBhvr>
                                        <p:cTn id="81" dur="300" fill="hold"/>
                                        <p:tgtEl>
                                          <p:spTgt spid="1926"/>
                                        </p:tgtEl>
                                        <p:attrNameLst>
                                          <p:attrName>ppt_w</p:attrName>
                                        </p:attrNameLst>
                                      </p:cBhvr>
                                      <p:tavLst>
                                        <p:tav tm="0">
                                          <p:val>
                                            <p:fltVal val="0"/>
                                          </p:val>
                                        </p:tav>
                                        <p:tav tm="100000">
                                          <p:val>
                                            <p:strVal val="#ppt_w"/>
                                          </p:val>
                                        </p:tav>
                                      </p:tavLst>
                                    </p:anim>
                                    <p:anim calcmode="lin" valueType="num">
                                      <p:cBhvr>
                                        <p:cTn id="82" dur="300" fill="hold"/>
                                        <p:tgtEl>
                                          <p:spTgt spid="1926"/>
                                        </p:tgtEl>
                                        <p:attrNameLst>
                                          <p:attrName>ppt_h</p:attrName>
                                        </p:attrNameLst>
                                      </p:cBhvr>
                                      <p:tavLst>
                                        <p:tav tm="0">
                                          <p:val>
                                            <p:fltVal val="0"/>
                                          </p:val>
                                        </p:tav>
                                        <p:tav tm="100000">
                                          <p:val>
                                            <p:strVal val="#ppt_h"/>
                                          </p:val>
                                        </p:tav>
                                      </p:tavLst>
                                    </p:anim>
                                    <p:animEffect transition="in" filter="fade">
                                      <p:cBhvr>
                                        <p:cTn id="83" dur="300"/>
                                        <p:tgtEl>
                                          <p:spTgt spid="1926"/>
                                        </p:tgtEl>
                                      </p:cBhvr>
                                    </p:animEffect>
                                  </p:childTnLst>
                                </p:cTn>
                              </p:par>
                            </p:childTnLst>
                          </p:cTn>
                        </p:par>
                        <p:par>
                          <p:cTn id="84" fill="hold">
                            <p:stCondLst>
                              <p:cond delay="900"/>
                            </p:stCondLst>
                            <p:childTnLst>
                              <p:par>
                                <p:cTn id="85" presetID="53" presetClass="entr" presetSubtype="16" fill="hold" nodeType="afterEffect">
                                  <p:stCondLst>
                                    <p:cond delay="0"/>
                                  </p:stCondLst>
                                  <p:childTnLst>
                                    <p:set>
                                      <p:cBhvr>
                                        <p:cTn id="86" dur="1" fill="hold">
                                          <p:stCondLst>
                                            <p:cond delay="0"/>
                                          </p:stCondLst>
                                        </p:cTn>
                                        <p:tgtEl>
                                          <p:spTgt spid="1957"/>
                                        </p:tgtEl>
                                        <p:attrNameLst>
                                          <p:attrName>style.visibility</p:attrName>
                                        </p:attrNameLst>
                                      </p:cBhvr>
                                      <p:to>
                                        <p:strVal val="visible"/>
                                      </p:to>
                                    </p:set>
                                    <p:anim calcmode="lin" valueType="num">
                                      <p:cBhvr>
                                        <p:cTn id="87" dur="300" fill="hold"/>
                                        <p:tgtEl>
                                          <p:spTgt spid="1957"/>
                                        </p:tgtEl>
                                        <p:attrNameLst>
                                          <p:attrName>ppt_w</p:attrName>
                                        </p:attrNameLst>
                                      </p:cBhvr>
                                      <p:tavLst>
                                        <p:tav tm="0">
                                          <p:val>
                                            <p:fltVal val="0"/>
                                          </p:val>
                                        </p:tav>
                                        <p:tav tm="100000">
                                          <p:val>
                                            <p:strVal val="#ppt_w"/>
                                          </p:val>
                                        </p:tav>
                                      </p:tavLst>
                                    </p:anim>
                                    <p:anim calcmode="lin" valueType="num">
                                      <p:cBhvr>
                                        <p:cTn id="88" dur="300" fill="hold"/>
                                        <p:tgtEl>
                                          <p:spTgt spid="1957"/>
                                        </p:tgtEl>
                                        <p:attrNameLst>
                                          <p:attrName>ppt_h</p:attrName>
                                        </p:attrNameLst>
                                      </p:cBhvr>
                                      <p:tavLst>
                                        <p:tav tm="0">
                                          <p:val>
                                            <p:fltVal val="0"/>
                                          </p:val>
                                        </p:tav>
                                        <p:tav tm="100000">
                                          <p:val>
                                            <p:strVal val="#ppt_h"/>
                                          </p:val>
                                        </p:tav>
                                      </p:tavLst>
                                    </p:anim>
                                    <p:animEffect transition="in" filter="fade">
                                      <p:cBhvr>
                                        <p:cTn id="89" dur="300"/>
                                        <p:tgtEl>
                                          <p:spTgt spid="1957"/>
                                        </p:tgtEl>
                                      </p:cBhvr>
                                    </p:animEffect>
                                  </p:childTnLst>
                                </p:cTn>
                              </p:par>
                            </p:childTnLst>
                          </p:cTn>
                        </p:par>
                        <p:par>
                          <p:cTn id="90" fill="hold">
                            <p:stCondLst>
                              <p:cond delay="1200"/>
                            </p:stCondLst>
                            <p:childTnLst>
                              <p:par>
                                <p:cTn id="91" presetID="53" presetClass="entr" presetSubtype="16" fill="hold" nodeType="afterEffect">
                                  <p:stCondLst>
                                    <p:cond delay="0"/>
                                  </p:stCondLst>
                                  <p:childTnLst>
                                    <p:set>
                                      <p:cBhvr>
                                        <p:cTn id="92" dur="1" fill="hold">
                                          <p:stCondLst>
                                            <p:cond delay="0"/>
                                          </p:stCondLst>
                                        </p:cTn>
                                        <p:tgtEl>
                                          <p:spTgt spid="7"/>
                                        </p:tgtEl>
                                        <p:attrNameLst>
                                          <p:attrName>style.visibility</p:attrName>
                                        </p:attrNameLst>
                                      </p:cBhvr>
                                      <p:to>
                                        <p:strVal val="visible"/>
                                      </p:to>
                                    </p:set>
                                    <p:anim calcmode="lin" valueType="num">
                                      <p:cBhvr>
                                        <p:cTn id="93" dur="300" fill="hold"/>
                                        <p:tgtEl>
                                          <p:spTgt spid="7"/>
                                        </p:tgtEl>
                                        <p:attrNameLst>
                                          <p:attrName>ppt_w</p:attrName>
                                        </p:attrNameLst>
                                      </p:cBhvr>
                                      <p:tavLst>
                                        <p:tav tm="0">
                                          <p:val>
                                            <p:fltVal val="0"/>
                                          </p:val>
                                        </p:tav>
                                        <p:tav tm="100000">
                                          <p:val>
                                            <p:strVal val="#ppt_w"/>
                                          </p:val>
                                        </p:tav>
                                      </p:tavLst>
                                    </p:anim>
                                    <p:anim calcmode="lin" valueType="num">
                                      <p:cBhvr>
                                        <p:cTn id="94" dur="300" fill="hold"/>
                                        <p:tgtEl>
                                          <p:spTgt spid="7"/>
                                        </p:tgtEl>
                                        <p:attrNameLst>
                                          <p:attrName>ppt_h</p:attrName>
                                        </p:attrNameLst>
                                      </p:cBhvr>
                                      <p:tavLst>
                                        <p:tav tm="0">
                                          <p:val>
                                            <p:fltVal val="0"/>
                                          </p:val>
                                        </p:tav>
                                        <p:tav tm="100000">
                                          <p:val>
                                            <p:strVal val="#ppt_h"/>
                                          </p:val>
                                        </p:tav>
                                      </p:tavLst>
                                    </p:anim>
                                    <p:animEffect transition="in" filter="fade">
                                      <p:cBhvr>
                                        <p:cTn id="95" dur="300"/>
                                        <p:tgtEl>
                                          <p:spTgt spid="7"/>
                                        </p:tgtEl>
                                      </p:cBhvr>
                                    </p:animEffect>
                                  </p:childTnLst>
                                </p:cTn>
                              </p:par>
                            </p:childTnLst>
                          </p:cTn>
                        </p:par>
                        <p:par>
                          <p:cTn id="96" fill="hold">
                            <p:stCondLst>
                              <p:cond delay="1500"/>
                            </p:stCondLst>
                            <p:childTnLst>
                              <p:par>
                                <p:cTn id="97" presetID="53" presetClass="entr" presetSubtype="16" fill="hold" nodeType="afterEffect">
                                  <p:stCondLst>
                                    <p:cond delay="0"/>
                                  </p:stCondLst>
                                  <p:childTnLst>
                                    <p:set>
                                      <p:cBhvr>
                                        <p:cTn id="98" dur="1" fill="hold">
                                          <p:stCondLst>
                                            <p:cond delay="0"/>
                                          </p:stCondLst>
                                        </p:cTn>
                                        <p:tgtEl>
                                          <p:spTgt spid="4702"/>
                                        </p:tgtEl>
                                        <p:attrNameLst>
                                          <p:attrName>style.visibility</p:attrName>
                                        </p:attrNameLst>
                                      </p:cBhvr>
                                      <p:to>
                                        <p:strVal val="visible"/>
                                      </p:to>
                                    </p:set>
                                    <p:anim calcmode="lin" valueType="num">
                                      <p:cBhvr>
                                        <p:cTn id="99" dur="300" fill="hold"/>
                                        <p:tgtEl>
                                          <p:spTgt spid="4702"/>
                                        </p:tgtEl>
                                        <p:attrNameLst>
                                          <p:attrName>ppt_w</p:attrName>
                                        </p:attrNameLst>
                                      </p:cBhvr>
                                      <p:tavLst>
                                        <p:tav tm="0">
                                          <p:val>
                                            <p:fltVal val="0"/>
                                          </p:val>
                                        </p:tav>
                                        <p:tav tm="100000">
                                          <p:val>
                                            <p:strVal val="#ppt_w"/>
                                          </p:val>
                                        </p:tav>
                                      </p:tavLst>
                                    </p:anim>
                                    <p:anim calcmode="lin" valueType="num">
                                      <p:cBhvr>
                                        <p:cTn id="100" dur="300" fill="hold"/>
                                        <p:tgtEl>
                                          <p:spTgt spid="4702"/>
                                        </p:tgtEl>
                                        <p:attrNameLst>
                                          <p:attrName>ppt_h</p:attrName>
                                        </p:attrNameLst>
                                      </p:cBhvr>
                                      <p:tavLst>
                                        <p:tav tm="0">
                                          <p:val>
                                            <p:fltVal val="0"/>
                                          </p:val>
                                        </p:tav>
                                        <p:tav tm="100000">
                                          <p:val>
                                            <p:strVal val="#ppt_h"/>
                                          </p:val>
                                        </p:tav>
                                      </p:tavLst>
                                    </p:anim>
                                    <p:animEffect transition="in" filter="fade">
                                      <p:cBhvr>
                                        <p:cTn id="101" dur="300"/>
                                        <p:tgtEl>
                                          <p:spTgt spid="4702"/>
                                        </p:tgtEl>
                                      </p:cBhvr>
                                    </p:animEffect>
                                  </p:childTnLst>
                                </p:cTn>
                              </p:par>
                            </p:childTnLst>
                          </p:cTn>
                        </p:par>
                        <p:par>
                          <p:cTn id="102" fill="hold">
                            <p:stCondLst>
                              <p:cond delay="1800"/>
                            </p:stCondLst>
                            <p:childTnLst>
                              <p:par>
                                <p:cTn id="103" presetID="53" presetClass="entr" presetSubtype="16" fill="hold" nodeType="afterEffect">
                                  <p:stCondLst>
                                    <p:cond delay="0"/>
                                  </p:stCondLst>
                                  <p:childTnLst>
                                    <p:set>
                                      <p:cBhvr>
                                        <p:cTn id="104" dur="1" fill="hold">
                                          <p:stCondLst>
                                            <p:cond delay="0"/>
                                          </p:stCondLst>
                                        </p:cTn>
                                        <p:tgtEl>
                                          <p:spTgt spid="1921"/>
                                        </p:tgtEl>
                                        <p:attrNameLst>
                                          <p:attrName>style.visibility</p:attrName>
                                        </p:attrNameLst>
                                      </p:cBhvr>
                                      <p:to>
                                        <p:strVal val="visible"/>
                                      </p:to>
                                    </p:set>
                                    <p:anim calcmode="lin" valueType="num">
                                      <p:cBhvr>
                                        <p:cTn id="105" dur="300" fill="hold"/>
                                        <p:tgtEl>
                                          <p:spTgt spid="1921"/>
                                        </p:tgtEl>
                                        <p:attrNameLst>
                                          <p:attrName>ppt_w</p:attrName>
                                        </p:attrNameLst>
                                      </p:cBhvr>
                                      <p:tavLst>
                                        <p:tav tm="0">
                                          <p:val>
                                            <p:fltVal val="0"/>
                                          </p:val>
                                        </p:tav>
                                        <p:tav tm="100000">
                                          <p:val>
                                            <p:strVal val="#ppt_w"/>
                                          </p:val>
                                        </p:tav>
                                      </p:tavLst>
                                    </p:anim>
                                    <p:anim calcmode="lin" valueType="num">
                                      <p:cBhvr>
                                        <p:cTn id="106" dur="300" fill="hold"/>
                                        <p:tgtEl>
                                          <p:spTgt spid="1921"/>
                                        </p:tgtEl>
                                        <p:attrNameLst>
                                          <p:attrName>ppt_h</p:attrName>
                                        </p:attrNameLst>
                                      </p:cBhvr>
                                      <p:tavLst>
                                        <p:tav tm="0">
                                          <p:val>
                                            <p:fltVal val="0"/>
                                          </p:val>
                                        </p:tav>
                                        <p:tav tm="100000">
                                          <p:val>
                                            <p:strVal val="#ppt_h"/>
                                          </p:val>
                                        </p:tav>
                                      </p:tavLst>
                                    </p:anim>
                                    <p:animEffect transition="in" filter="fade">
                                      <p:cBhvr>
                                        <p:cTn id="107" dur="300"/>
                                        <p:tgtEl>
                                          <p:spTgt spid="1921"/>
                                        </p:tgtEl>
                                      </p:cBhvr>
                                    </p:animEffect>
                                  </p:childTnLst>
                                </p:cTn>
                              </p:par>
                            </p:childTnLst>
                          </p:cTn>
                        </p:par>
                        <p:par>
                          <p:cTn id="108" fill="hold">
                            <p:stCondLst>
                              <p:cond delay="2100"/>
                            </p:stCondLst>
                            <p:childTnLst>
                              <p:par>
                                <p:cTn id="109" presetID="22" presetClass="entr" presetSubtype="8" fill="hold" grpId="0" nodeType="afterEffect">
                                  <p:stCondLst>
                                    <p:cond delay="0"/>
                                  </p:stCondLst>
                                  <p:childTnLst>
                                    <p:set>
                                      <p:cBhvr>
                                        <p:cTn id="110" dur="1" fill="hold">
                                          <p:stCondLst>
                                            <p:cond delay="0"/>
                                          </p:stCondLst>
                                        </p:cTn>
                                        <p:tgtEl>
                                          <p:spTgt spid="9"/>
                                        </p:tgtEl>
                                        <p:attrNameLst>
                                          <p:attrName>style.visibility</p:attrName>
                                        </p:attrNameLst>
                                      </p:cBhvr>
                                      <p:to>
                                        <p:strVal val="visible"/>
                                      </p:to>
                                    </p:set>
                                    <p:animEffect transition="in" filter="wipe(left)">
                                      <p:cBhvr>
                                        <p:cTn id="111" dur="300"/>
                                        <p:tgtEl>
                                          <p:spTgt spid="9"/>
                                        </p:tgtEl>
                                      </p:cBhvr>
                                    </p:animEffect>
                                  </p:childTnLst>
                                </p:cTn>
                              </p:par>
                            </p:childTnLst>
                          </p:cTn>
                        </p:par>
                        <p:par>
                          <p:cTn id="112" fill="hold">
                            <p:stCondLst>
                              <p:cond delay="2400"/>
                            </p:stCondLst>
                            <p:childTnLst>
                              <p:par>
                                <p:cTn id="113" presetID="22" presetClass="entr" presetSubtype="1" fill="hold" grpId="0" nodeType="afterEffect">
                                  <p:stCondLst>
                                    <p:cond delay="0"/>
                                  </p:stCondLst>
                                  <p:childTnLst>
                                    <p:set>
                                      <p:cBhvr>
                                        <p:cTn id="114" dur="1" fill="hold">
                                          <p:stCondLst>
                                            <p:cond delay="0"/>
                                          </p:stCondLst>
                                        </p:cTn>
                                        <p:tgtEl>
                                          <p:spTgt spid="1982"/>
                                        </p:tgtEl>
                                        <p:attrNameLst>
                                          <p:attrName>style.visibility</p:attrName>
                                        </p:attrNameLst>
                                      </p:cBhvr>
                                      <p:to>
                                        <p:strVal val="visible"/>
                                      </p:to>
                                    </p:set>
                                    <p:animEffect transition="in" filter="wipe(up)">
                                      <p:cBhvr>
                                        <p:cTn id="115" dur="300"/>
                                        <p:tgtEl>
                                          <p:spTgt spid="1982"/>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grpId="0" nodeType="clickEffect">
                                  <p:stCondLst>
                                    <p:cond delay="0"/>
                                  </p:stCondLst>
                                  <p:childTnLst>
                                    <p:set>
                                      <p:cBhvr>
                                        <p:cTn id="119" dur="1" fill="hold">
                                          <p:stCondLst>
                                            <p:cond delay="0"/>
                                          </p:stCondLst>
                                        </p:cTn>
                                        <p:tgtEl>
                                          <p:spTgt spid="76"/>
                                        </p:tgtEl>
                                        <p:attrNameLst>
                                          <p:attrName>style.visibility</p:attrName>
                                        </p:attrNameLst>
                                      </p:cBhvr>
                                      <p:to>
                                        <p:strVal val="visible"/>
                                      </p:to>
                                    </p:set>
                                    <p:animEffect transition="in" filter="wipe(down)">
                                      <p:cBhvr>
                                        <p:cTn id="120" dur="300"/>
                                        <p:tgtEl>
                                          <p:spTgt spid="76"/>
                                        </p:tgtEl>
                                      </p:cBhvr>
                                    </p:animEffect>
                                  </p:childTnLst>
                                </p:cTn>
                              </p:par>
                              <p:par>
                                <p:cTn id="121" presetID="53" presetClass="entr" presetSubtype="16" fill="hold" grpId="0" nodeType="withEffect">
                                  <p:stCondLst>
                                    <p:cond delay="0"/>
                                  </p:stCondLst>
                                  <p:childTnLst>
                                    <p:set>
                                      <p:cBhvr>
                                        <p:cTn id="122" dur="1" fill="hold">
                                          <p:stCondLst>
                                            <p:cond delay="0"/>
                                          </p:stCondLst>
                                        </p:cTn>
                                        <p:tgtEl>
                                          <p:spTgt spid="78"/>
                                        </p:tgtEl>
                                        <p:attrNameLst>
                                          <p:attrName>style.visibility</p:attrName>
                                        </p:attrNameLst>
                                      </p:cBhvr>
                                      <p:to>
                                        <p:strVal val="visible"/>
                                      </p:to>
                                    </p:set>
                                    <p:anim calcmode="lin" valueType="num">
                                      <p:cBhvr>
                                        <p:cTn id="123" dur="300" fill="hold"/>
                                        <p:tgtEl>
                                          <p:spTgt spid="78"/>
                                        </p:tgtEl>
                                        <p:attrNameLst>
                                          <p:attrName>ppt_w</p:attrName>
                                        </p:attrNameLst>
                                      </p:cBhvr>
                                      <p:tavLst>
                                        <p:tav tm="0">
                                          <p:val>
                                            <p:fltVal val="0"/>
                                          </p:val>
                                        </p:tav>
                                        <p:tav tm="100000">
                                          <p:val>
                                            <p:strVal val="#ppt_w"/>
                                          </p:val>
                                        </p:tav>
                                      </p:tavLst>
                                    </p:anim>
                                    <p:anim calcmode="lin" valueType="num">
                                      <p:cBhvr>
                                        <p:cTn id="124" dur="300" fill="hold"/>
                                        <p:tgtEl>
                                          <p:spTgt spid="78"/>
                                        </p:tgtEl>
                                        <p:attrNameLst>
                                          <p:attrName>ppt_h</p:attrName>
                                        </p:attrNameLst>
                                      </p:cBhvr>
                                      <p:tavLst>
                                        <p:tav tm="0">
                                          <p:val>
                                            <p:fltVal val="0"/>
                                          </p:val>
                                        </p:tav>
                                        <p:tav tm="100000">
                                          <p:val>
                                            <p:strVal val="#ppt_h"/>
                                          </p:val>
                                        </p:tav>
                                      </p:tavLst>
                                    </p:anim>
                                    <p:animEffect transition="in" filter="fade">
                                      <p:cBhvr>
                                        <p:cTn id="125" dur="300"/>
                                        <p:tgtEl>
                                          <p:spTgt spid="78"/>
                                        </p:tgtEl>
                                      </p:cBhvr>
                                    </p:animEffect>
                                  </p:childTnLst>
                                </p:cTn>
                              </p:par>
                            </p:childTnLst>
                          </p:cTn>
                        </p:par>
                        <p:par>
                          <p:cTn id="126" fill="hold">
                            <p:stCondLst>
                              <p:cond delay="300"/>
                            </p:stCondLst>
                            <p:childTnLst>
                              <p:par>
                                <p:cTn id="127" presetID="10" presetClass="entr" presetSubtype="0" fill="hold" nodeType="afterEffect">
                                  <p:stCondLst>
                                    <p:cond delay="0"/>
                                  </p:stCondLst>
                                  <p:childTnLst>
                                    <p:set>
                                      <p:cBhvr>
                                        <p:cTn id="128" dur="1" fill="hold">
                                          <p:stCondLst>
                                            <p:cond delay="0"/>
                                          </p:stCondLst>
                                        </p:cTn>
                                        <p:tgtEl>
                                          <p:spTgt spid="748"/>
                                        </p:tgtEl>
                                        <p:attrNameLst>
                                          <p:attrName>style.visibility</p:attrName>
                                        </p:attrNameLst>
                                      </p:cBhvr>
                                      <p:to>
                                        <p:strVal val="visible"/>
                                      </p:to>
                                    </p:set>
                                    <p:animEffect transition="in" filter="fade">
                                      <p:cBhvr>
                                        <p:cTn id="129" dur="300"/>
                                        <p:tgtEl>
                                          <p:spTgt spid="748"/>
                                        </p:tgtEl>
                                      </p:cBhvr>
                                    </p:animEffect>
                                  </p:childTnLst>
                                </p:cTn>
                              </p:par>
                            </p:childTnLst>
                          </p:cTn>
                        </p:par>
                        <p:par>
                          <p:cTn id="130" fill="hold">
                            <p:stCondLst>
                              <p:cond delay="600"/>
                            </p:stCondLst>
                            <p:childTnLst>
                              <p:par>
                                <p:cTn id="131" presetID="53" presetClass="entr" presetSubtype="16" fill="hold" grpId="0" nodeType="afterEffect">
                                  <p:stCondLst>
                                    <p:cond delay="0"/>
                                  </p:stCondLst>
                                  <p:childTnLst>
                                    <p:set>
                                      <p:cBhvr>
                                        <p:cTn id="132" dur="1" fill="hold">
                                          <p:stCondLst>
                                            <p:cond delay="0"/>
                                          </p:stCondLst>
                                        </p:cTn>
                                        <p:tgtEl>
                                          <p:spTgt spid="1953"/>
                                        </p:tgtEl>
                                        <p:attrNameLst>
                                          <p:attrName>style.visibility</p:attrName>
                                        </p:attrNameLst>
                                      </p:cBhvr>
                                      <p:to>
                                        <p:strVal val="visible"/>
                                      </p:to>
                                    </p:set>
                                    <p:anim calcmode="lin" valueType="num">
                                      <p:cBhvr>
                                        <p:cTn id="133" dur="300" fill="hold"/>
                                        <p:tgtEl>
                                          <p:spTgt spid="1953"/>
                                        </p:tgtEl>
                                        <p:attrNameLst>
                                          <p:attrName>ppt_w</p:attrName>
                                        </p:attrNameLst>
                                      </p:cBhvr>
                                      <p:tavLst>
                                        <p:tav tm="0">
                                          <p:val>
                                            <p:fltVal val="0"/>
                                          </p:val>
                                        </p:tav>
                                        <p:tav tm="100000">
                                          <p:val>
                                            <p:strVal val="#ppt_w"/>
                                          </p:val>
                                        </p:tav>
                                      </p:tavLst>
                                    </p:anim>
                                    <p:anim calcmode="lin" valueType="num">
                                      <p:cBhvr>
                                        <p:cTn id="134" dur="300" fill="hold"/>
                                        <p:tgtEl>
                                          <p:spTgt spid="1953"/>
                                        </p:tgtEl>
                                        <p:attrNameLst>
                                          <p:attrName>ppt_h</p:attrName>
                                        </p:attrNameLst>
                                      </p:cBhvr>
                                      <p:tavLst>
                                        <p:tav tm="0">
                                          <p:val>
                                            <p:fltVal val="0"/>
                                          </p:val>
                                        </p:tav>
                                        <p:tav tm="100000">
                                          <p:val>
                                            <p:strVal val="#ppt_h"/>
                                          </p:val>
                                        </p:tav>
                                      </p:tavLst>
                                    </p:anim>
                                    <p:animEffect transition="in" filter="fade">
                                      <p:cBhvr>
                                        <p:cTn id="135" dur="300"/>
                                        <p:tgtEl>
                                          <p:spTgt spid="1953"/>
                                        </p:tgtEl>
                                      </p:cBhvr>
                                    </p:animEffect>
                                  </p:childTnLst>
                                </p:cTn>
                              </p:par>
                            </p:childTnLst>
                          </p:cTn>
                        </p:par>
                        <p:par>
                          <p:cTn id="136" fill="hold">
                            <p:stCondLst>
                              <p:cond delay="900"/>
                            </p:stCondLst>
                            <p:childTnLst>
                              <p:par>
                                <p:cTn id="137" presetID="53" presetClass="entr" presetSubtype="16" fill="hold" grpId="0" nodeType="afterEffect">
                                  <p:stCondLst>
                                    <p:cond delay="0"/>
                                  </p:stCondLst>
                                  <p:childTnLst>
                                    <p:set>
                                      <p:cBhvr>
                                        <p:cTn id="138" dur="1" fill="hold">
                                          <p:stCondLst>
                                            <p:cond delay="0"/>
                                          </p:stCondLst>
                                        </p:cTn>
                                        <p:tgtEl>
                                          <p:spTgt spid="1954"/>
                                        </p:tgtEl>
                                        <p:attrNameLst>
                                          <p:attrName>style.visibility</p:attrName>
                                        </p:attrNameLst>
                                      </p:cBhvr>
                                      <p:to>
                                        <p:strVal val="visible"/>
                                      </p:to>
                                    </p:set>
                                    <p:anim calcmode="lin" valueType="num">
                                      <p:cBhvr>
                                        <p:cTn id="139" dur="300" fill="hold"/>
                                        <p:tgtEl>
                                          <p:spTgt spid="1954"/>
                                        </p:tgtEl>
                                        <p:attrNameLst>
                                          <p:attrName>ppt_w</p:attrName>
                                        </p:attrNameLst>
                                      </p:cBhvr>
                                      <p:tavLst>
                                        <p:tav tm="0">
                                          <p:val>
                                            <p:fltVal val="0"/>
                                          </p:val>
                                        </p:tav>
                                        <p:tav tm="100000">
                                          <p:val>
                                            <p:strVal val="#ppt_w"/>
                                          </p:val>
                                        </p:tav>
                                      </p:tavLst>
                                    </p:anim>
                                    <p:anim calcmode="lin" valueType="num">
                                      <p:cBhvr>
                                        <p:cTn id="140" dur="300" fill="hold"/>
                                        <p:tgtEl>
                                          <p:spTgt spid="1954"/>
                                        </p:tgtEl>
                                        <p:attrNameLst>
                                          <p:attrName>ppt_h</p:attrName>
                                        </p:attrNameLst>
                                      </p:cBhvr>
                                      <p:tavLst>
                                        <p:tav tm="0">
                                          <p:val>
                                            <p:fltVal val="0"/>
                                          </p:val>
                                        </p:tav>
                                        <p:tav tm="100000">
                                          <p:val>
                                            <p:strVal val="#ppt_h"/>
                                          </p:val>
                                        </p:tav>
                                      </p:tavLst>
                                    </p:anim>
                                    <p:animEffect transition="in" filter="fade">
                                      <p:cBhvr>
                                        <p:cTn id="141" dur="300"/>
                                        <p:tgtEl>
                                          <p:spTgt spid="1954"/>
                                        </p:tgtEl>
                                      </p:cBhvr>
                                    </p:animEffect>
                                  </p:childTnLst>
                                </p:cTn>
                              </p:par>
                            </p:childTnLst>
                          </p:cTn>
                        </p:par>
                        <p:par>
                          <p:cTn id="142" fill="hold">
                            <p:stCondLst>
                              <p:cond delay="1200"/>
                            </p:stCondLst>
                            <p:childTnLst>
                              <p:par>
                                <p:cTn id="143" presetID="53" presetClass="entr" presetSubtype="16" fill="hold" grpId="0" nodeType="afterEffect">
                                  <p:stCondLst>
                                    <p:cond delay="0"/>
                                  </p:stCondLst>
                                  <p:childTnLst>
                                    <p:set>
                                      <p:cBhvr>
                                        <p:cTn id="144" dur="1" fill="hold">
                                          <p:stCondLst>
                                            <p:cond delay="0"/>
                                          </p:stCondLst>
                                        </p:cTn>
                                        <p:tgtEl>
                                          <p:spTgt spid="1955"/>
                                        </p:tgtEl>
                                        <p:attrNameLst>
                                          <p:attrName>style.visibility</p:attrName>
                                        </p:attrNameLst>
                                      </p:cBhvr>
                                      <p:to>
                                        <p:strVal val="visible"/>
                                      </p:to>
                                    </p:set>
                                    <p:anim calcmode="lin" valueType="num">
                                      <p:cBhvr>
                                        <p:cTn id="145" dur="300" fill="hold"/>
                                        <p:tgtEl>
                                          <p:spTgt spid="1955"/>
                                        </p:tgtEl>
                                        <p:attrNameLst>
                                          <p:attrName>ppt_w</p:attrName>
                                        </p:attrNameLst>
                                      </p:cBhvr>
                                      <p:tavLst>
                                        <p:tav tm="0">
                                          <p:val>
                                            <p:fltVal val="0"/>
                                          </p:val>
                                        </p:tav>
                                        <p:tav tm="100000">
                                          <p:val>
                                            <p:strVal val="#ppt_w"/>
                                          </p:val>
                                        </p:tav>
                                      </p:tavLst>
                                    </p:anim>
                                    <p:anim calcmode="lin" valueType="num">
                                      <p:cBhvr>
                                        <p:cTn id="146" dur="300" fill="hold"/>
                                        <p:tgtEl>
                                          <p:spTgt spid="1955"/>
                                        </p:tgtEl>
                                        <p:attrNameLst>
                                          <p:attrName>ppt_h</p:attrName>
                                        </p:attrNameLst>
                                      </p:cBhvr>
                                      <p:tavLst>
                                        <p:tav tm="0">
                                          <p:val>
                                            <p:fltVal val="0"/>
                                          </p:val>
                                        </p:tav>
                                        <p:tav tm="100000">
                                          <p:val>
                                            <p:strVal val="#ppt_h"/>
                                          </p:val>
                                        </p:tav>
                                      </p:tavLst>
                                    </p:anim>
                                    <p:animEffect transition="in" filter="fade">
                                      <p:cBhvr>
                                        <p:cTn id="147" dur="300"/>
                                        <p:tgtEl>
                                          <p:spTgt spid="1955"/>
                                        </p:tgtEl>
                                      </p:cBhvr>
                                    </p:animEffect>
                                  </p:childTnLst>
                                </p:cTn>
                              </p:par>
                            </p:childTnLst>
                          </p:cTn>
                        </p:par>
                        <p:par>
                          <p:cTn id="148" fill="hold">
                            <p:stCondLst>
                              <p:cond delay="1500"/>
                            </p:stCondLst>
                            <p:childTnLst>
                              <p:par>
                                <p:cTn id="149" presetID="22" presetClass="entr" presetSubtype="1" fill="hold" nodeType="afterEffect">
                                  <p:stCondLst>
                                    <p:cond delay="0"/>
                                  </p:stCondLst>
                                  <p:childTnLst>
                                    <p:set>
                                      <p:cBhvr>
                                        <p:cTn id="150" dur="1" fill="hold">
                                          <p:stCondLst>
                                            <p:cond delay="0"/>
                                          </p:stCondLst>
                                        </p:cTn>
                                        <p:tgtEl>
                                          <p:spTgt spid="2050"/>
                                        </p:tgtEl>
                                        <p:attrNameLst>
                                          <p:attrName>style.visibility</p:attrName>
                                        </p:attrNameLst>
                                      </p:cBhvr>
                                      <p:to>
                                        <p:strVal val="visible"/>
                                      </p:to>
                                    </p:set>
                                    <p:animEffect transition="in" filter="wipe(up)">
                                      <p:cBhvr>
                                        <p:cTn id="151" dur="300"/>
                                        <p:tgtEl>
                                          <p:spTgt spid="2050"/>
                                        </p:tgtEl>
                                      </p:cBhvr>
                                    </p:animEffect>
                                  </p:childTnLst>
                                </p:cTn>
                              </p:par>
                            </p:childTnLst>
                          </p:cTn>
                        </p:par>
                      </p:childTnLst>
                    </p:cTn>
                  </p:par>
                  <p:par>
                    <p:cTn id="152" fill="hold">
                      <p:stCondLst>
                        <p:cond delay="indefinite"/>
                      </p:stCondLst>
                      <p:childTnLst>
                        <p:par>
                          <p:cTn id="153" fill="hold">
                            <p:stCondLst>
                              <p:cond delay="0"/>
                            </p:stCondLst>
                            <p:childTnLst>
                              <p:par>
                                <p:cTn id="154" presetID="22" presetClass="entr" presetSubtype="1" fill="hold" grpId="0" nodeType="clickEffect">
                                  <p:stCondLst>
                                    <p:cond delay="0"/>
                                  </p:stCondLst>
                                  <p:childTnLst>
                                    <p:set>
                                      <p:cBhvr>
                                        <p:cTn id="155" dur="1" fill="hold">
                                          <p:stCondLst>
                                            <p:cond delay="0"/>
                                          </p:stCondLst>
                                        </p:cTn>
                                        <p:tgtEl>
                                          <p:spTgt spid="89"/>
                                        </p:tgtEl>
                                        <p:attrNameLst>
                                          <p:attrName>style.visibility</p:attrName>
                                        </p:attrNameLst>
                                      </p:cBhvr>
                                      <p:to>
                                        <p:strVal val="visible"/>
                                      </p:to>
                                    </p:set>
                                    <p:animEffect transition="in" filter="wipe(up)">
                                      <p:cBhvr>
                                        <p:cTn id="156" dur="300"/>
                                        <p:tgtEl>
                                          <p:spTgt spid="89"/>
                                        </p:tgtEl>
                                      </p:cBhvr>
                                    </p:animEffect>
                                  </p:childTnLst>
                                </p:cTn>
                              </p:par>
                              <p:par>
                                <p:cTn id="157" presetID="53" presetClass="entr" presetSubtype="16" fill="hold" grpId="0" nodeType="withEffect">
                                  <p:stCondLst>
                                    <p:cond delay="0"/>
                                  </p:stCondLst>
                                  <p:childTnLst>
                                    <p:set>
                                      <p:cBhvr>
                                        <p:cTn id="158" dur="1" fill="hold">
                                          <p:stCondLst>
                                            <p:cond delay="0"/>
                                          </p:stCondLst>
                                        </p:cTn>
                                        <p:tgtEl>
                                          <p:spTgt spid="91"/>
                                        </p:tgtEl>
                                        <p:attrNameLst>
                                          <p:attrName>style.visibility</p:attrName>
                                        </p:attrNameLst>
                                      </p:cBhvr>
                                      <p:to>
                                        <p:strVal val="visible"/>
                                      </p:to>
                                    </p:set>
                                    <p:anim calcmode="lin" valueType="num">
                                      <p:cBhvr>
                                        <p:cTn id="159" dur="300" fill="hold"/>
                                        <p:tgtEl>
                                          <p:spTgt spid="91"/>
                                        </p:tgtEl>
                                        <p:attrNameLst>
                                          <p:attrName>ppt_w</p:attrName>
                                        </p:attrNameLst>
                                      </p:cBhvr>
                                      <p:tavLst>
                                        <p:tav tm="0">
                                          <p:val>
                                            <p:fltVal val="0"/>
                                          </p:val>
                                        </p:tav>
                                        <p:tav tm="100000">
                                          <p:val>
                                            <p:strVal val="#ppt_w"/>
                                          </p:val>
                                        </p:tav>
                                      </p:tavLst>
                                    </p:anim>
                                    <p:anim calcmode="lin" valueType="num">
                                      <p:cBhvr>
                                        <p:cTn id="160" dur="300" fill="hold"/>
                                        <p:tgtEl>
                                          <p:spTgt spid="91"/>
                                        </p:tgtEl>
                                        <p:attrNameLst>
                                          <p:attrName>ppt_h</p:attrName>
                                        </p:attrNameLst>
                                      </p:cBhvr>
                                      <p:tavLst>
                                        <p:tav tm="0">
                                          <p:val>
                                            <p:fltVal val="0"/>
                                          </p:val>
                                        </p:tav>
                                        <p:tav tm="100000">
                                          <p:val>
                                            <p:strVal val="#ppt_h"/>
                                          </p:val>
                                        </p:tav>
                                      </p:tavLst>
                                    </p:anim>
                                    <p:animEffect transition="in" filter="fade">
                                      <p:cBhvr>
                                        <p:cTn id="161" dur="300"/>
                                        <p:tgtEl>
                                          <p:spTgt spid="91"/>
                                        </p:tgtEl>
                                      </p:cBhvr>
                                    </p:animEffect>
                                  </p:childTnLst>
                                </p:cTn>
                              </p:par>
                              <p:par>
                                <p:cTn id="162" presetID="1" presetClass="entr" presetSubtype="0" fill="hold" grpId="0" nodeType="withEffect">
                                  <p:stCondLst>
                                    <p:cond delay="0"/>
                                  </p:stCondLst>
                                  <p:childTnLst>
                                    <p:set>
                                      <p:cBhvr>
                                        <p:cTn id="163" dur="1" fill="hold">
                                          <p:stCondLst>
                                            <p:cond delay="299"/>
                                          </p:stCondLst>
                                        </p:cTn>
                                        <p:tgtEl>
                                          <p:spTgt spid="752"/>
                                        </p:tgtEl>
                                        <p:attrNameLst>
                                          <p:attrName>style.visibility</p:attrName>
                                        </p:attrNameLst>
                                      </p:cBhvr>
                                      <p:to>
                                        <p:strVal val="visible"/>
                                      </p:to>
                                    </p:set>
                                  </p:childTnLst>
                                </p:cTn>
                              </p:par>
                            </p:childTnLst>
                          </p:cTn>
                        </p:par>
                        <p:par>
                          <p:cTn id="164" fill="hold">
                            <p:stCondLst>
                              <p:cond delay="300"/>
                            </p:stCondLst>
                            <p:childTnLst>
                              <p:par>
                                <p:cTn id="165" presetID="2" presetClass="entr" presetSubtype="2" fill="hold" nodeType="afterEffect">
                                  <p:stCondLst>
                                    <p:cond delay="0"/>
                                  </p:stCondLst>
                                  <p:childTnLst>
                                    <p:set>
                                      <p:cBhvr>
                                        <p:cTn id="166" dur="1" fill="hold">
                                          <p:stCondLst>
                                            <p:cond delay="0"/>
                                          </p:stCondLst>
                                        </p:cTn>
                                        <p:tgtEl>
                                          <p:spTgt spid="2027"/>
                                        </p:tgtEl>
                                        <p:attrNameLst>
                                          <p:attrName>style.visibility</p:attrName>
                                        </p:attrNameLst>
                                      </p:cBhvr>
                                      <p:to>
                                        <p:strVal val="visible"/>
                                      </p:to>
                                    </p:set>
                                    <p:anim calcmode="lin" valueType="num">
                                      <p:cBhvr additive="base">
                                        <p:cTn id="167" dur="300" fill="hold"/>
                                        <p:tgtEl>
                                          <p:spTgt spid="2027"/>
                                        </p:tgtEl>
                                        <p:attrNameLst>
                                          <p:attrName>ppt_x</p:attrName>
                                        </p:attrNameLst>
                                      </p:cBhvr>
                                      <p:tavLst>
                                        <p:tav tm="0">
                                          <p:val>
                                            <p:strVal val="1+#ppt_w/2"/>
                                          </p:val>
                                        </p:tav>
                                        <p:tav tm="100000">
                                          <p:val>
                                            <p:strVal val="#ppt_x"/>
                                          </p:val>
                                        </p:tav>
                                      </p:tavLst>
                                    </p:anim>
                                    <p:anim calcmode="lin" valueType="num">
                                      <p:cBhvr additive="base">
                                        <p:cTn id="168" dur="300" fill="hold"/>
                                        <p:tgtEl>
                                          <p:spTgt spid="2027"/>
                                        </p:tgtEl>
                                        <p:attrNameLst>
                                          <p:attrName>ppt_y</p:attrName>
                                        </p:attrNameLst>
                                      </p:cBhvr>
                                      <p:tavLst>
                                        <p:tav tm="0">
                                          <p:val>
                                            <p:strVal val="#ppt_y"/>
                                          </p:val>
                                        </p:tav>
                                        <p:tav tm="100000">
                                          <p:val>
                                            <p:strVal val="#ppt_y"/>
                                          </p:val>
                                        </p:tav>
                                      </p:tavLst>
                                    </p:anim>
                                  </p:childTnLst>
                                </p:cTn>
                              </p:par>
                            </p:childTnLst>
                          </p:cTn>
                        </p:par>
                        <p:par>
                          <p:cTn id="169" fill="hold">
                            <p:stCondLst>
                              <p:cond delay="600"/>
                            </p:stCondLst>
                            <p:childTnLst>
                              <p:par>
                                <p:cTn id="170" presetID="42" presetClass="entr" presetSubtype="0" fill="hold" nodeType="afterEffect">
                                  <p:stCondLst>
                                    <p:cond delay="0"/>
                                  </p:stCondLst>
                                  <p:childTnLst>
                                    <p:set>
                                      <p:cBhvr>
                                        <p:cTn id="171" dur="1" fill="hold">
                                          <p:stCondLst>
                                            <p:cond delay="0"/>
                                          </p:stCondLst>
                                        </p:cTn>
                                        <p:tgtEl>
                                          <p:spTgt spid="2025"/>
                                        </p:tgtEl>
                                        <p:attrNameLst>
                                          <p:attrName>style.visibility</p:attrName>
                                        </p:attrNameLst>
                                      </p:cBhvr>
                                      <p:to>
                                        <p:strVal val="visible"/>
                                      </p:to>
                                    </p:set>
                                    <p:animEffect transition="in" filter="fade">
                                      <p:cBhvr>
                                        <p:cTn id="172" dur="300"/>
                                        <p:tgtEl>
                                          <p:spTgt spid="2025"/>
                                        </p:tgtEl>
                                      </p:cBhvr>
                                    </p:animEffect>
                                    <p:anim calcmode="lin" valueType="num">
                                      <p:cBhvr>
                                        <p:cTn id="173" dur="300" fill="hold"/>
                                        <p:tgtEl>
                                          <p:spTgt spid="2025"/>
                                        </p:tgtEl>
                                        <p:attrNameLst>
                                          <p:attrName>ppt_x</p:attrName>
                                        </p:attrNameLst>
                                      </p:cBhvr>
                                      <p:tavLst>
                                        <p:tav tm="0">
                                          <p:val>
                                            <p:strVal val="#ppt_x"/>
                                          </p:val>
                                        </p:tav>
                                        <p:tav tm="100000">
                                          <p:val>
                                            <p:strVal val="#ppt_x"/>
                                          </p:val>
                                        </p:tav>
                                      </p:tavLst>
                                    </p:anim>
                                    <p:anim calcmode="lin" valueType="num">
                                      <p:cBhvr>
                                        <p:cTn id="174" dur="300" fill="hold"/>
                                        <p:tgtEl>
                                          <p:spTgt spid="2025"/>
                                        </p:tgtEl>
                                        <p:attrNameLst>
                                          <p:attrName>ppt_y</p:attrName>
                                        </p:attrNameLst>
                                      </p:cBhvr>
                                      <p:tavLst>
                                        <p:tav tm="0">
                                          <p:val>
                                            <p:strVal val="#ppt_y+.1"/>
                                          </p:val>
                                        </p:tav>
                                        <p:tav tm="100000">
                                          <p:val>
                                            <p:strVal val="#ppt_y"/>
                                          </p:val>
                                        </p:tav>
                                      </p:tavLst>
                                    </p:anim>
                                  </p:childTnLst>
                                </p:cTn>
                              </p:par>
                            </p:childTnLst>
                          </p:cTn>
                        </p:par>
                        <p:par>
                          <p:cTn id="175" fill="hold">
                            <p:stCondLst>
                              <p:cond delay="900"/>
                            </p:stCondLst>
                            <p:childTnLst>
                              <p:par>
                                <p:cTn id="176" presetID="42" presetClass="entr" presetSubtype="0" fill="hold" nodeType="afterEffect">
                                  <p:stCondLst>
                                    <p:cond delay="0"/>
                                  </p:stCondLst>
                                  <p:childTnLst>
                                    <p:set>
                                      <p:cBhvr>
                                        <p:cTn id="177" dur="1" fill="hold">
                                          <p:stCondLst>
                                            <p:cond delay="0"/>
                                          </p:stCondLst>
                                        </p:cTn>
                                        <p:tgtEl>
                                          <p:spTgt spid="2026"/>
                                        </p:tgtEl>
                                        <p:attrNameLst>
                                          <p:attrName>style.visibility</p:attrName>
                                        </p:attrNameLst>
                                      </p:cBhvr>
                                      <p:to>
                                        <p:strVal val="visible"/>
                                      </p:to>
                                    </p:set>
                                    <p:animEffect transition="in" filter="fade">
                                      <p:cBhvr>
                                        <p:cTn id="178" dur="300"/>
                                        <p:tgtEl>
                                          <p:spTgt spid="2026"/>
                                        </p:tgtEl>
                                      </p:cBhvr>
                                    </p:animEffect>
                                    <p:anim calcmode="lin" valueType="num">
                                      <p:cBhvr>
                                        <p:cTn id="179" dur="300" fill="hold"/>
                                        <p:tgtEl>
                                          <p:spTgt spid="2026"/>
                                        </p:tgtEl>
                                        <p:attrNameLst>
                                          <p:attrName>ppt_x</p:attrName>
                                        </p:attrNameLst>
                                      </p:cBhvr>
                                      <p:tavLst>
                                        <p:tav tm="0">
                                          <p:val>
                                            <p:strVal val="#ppt_x"/>
                                          </p:val>
                                        </p:tav>
                                        <p:tav tm="100000">
                                          <p:val>
                                            <p:strVal val="#ppt_x"/>
                                          </p:val>
                                        </p:tav>
                                      </p:tavLst>
                                    </p:anim>
                                    <p:anim calcmode="lin" valueType="num">
                                      <p:cBhvr>
                                        <p:cTn id="180" dur="300" fill="hold"/>
                                        <p:tgtEl>
                                          <p:spTgt spid="2026"/>
                                        </p:tgtEl>
                                        <p:attrNameLst>
                                          <p:attrName>ppt_y</p:attrName>
                                        </p:attrNameLst>
                                      </p:cBhvr>
                                      <p:tavLst>
                                        <p:tav tm="0">
                                          <p:val>
                                            <p:strVal val="#ppt_y+.1"/>
                                          </p:val>
                                        </p:tav>
                                        <p:tav tm="100000">
                                          <p:val>
                                            <p:strVal val="#ppt_y"/>
                                          </p:val>
                                        </p:tav>
                                      </p:tavLst>
                                    </p:anim>
                                  </p:childTnLst>
                                </p:cTn>
                              </p:par>
                            </p:childTnLst>
                          </p:cTn>
                        </p:par>
                        <p:par>
                          <p:cTn id="181" fill="hold">
                            <p:stCondLst>
                              <p:cond delay="1200"/>
                            </p:stCondLst>
                            <p:childTnLst>
                              <p:par>
                                <p:cTn id="182" presetID="22" presetClass="entr" presetSubtype="4" fill="hold" grpId="0" nodeType="afterEffect">
                                  <p:stCondLst>
                                    <p:cond delay="0"/>
                                  </p:stCondLst>
                                  <p:childTnLst>
                                    <p:set>
                                      <p:cBhvr>
                                        <p:cTn id="183" dur="1" fill="hold">
                                          <p:stCondLst>
                                            <p:cond delay="0"/>
                                          </p:stCondLst>
                                        </p:cTn>
                                        <p:tgtEl>
                                          <p:spTgt spid="2032"/>
                                        </p:tgtEl>
                                        <p:attrNameLst>
                                          <p:attrName>style.visibility</p:attrName>
                                        </p:attrNameLst>
                                      </p:cBhvr>
                                      <p:to>
                                        <p:strVal val="visible"/>
                                      </p:to>
                                    </p:set>
                                    <p:animEffect transition="in" filter="wipe(down)">
                                      <p:cBhvr>
                                        <p:cTn id="184" dur="300"/>
                                        <p:tgtEl>
                                          <p:spTgt spid="2032"/>
                                        </p:tgtEl>
                                      </p:cBhvr>
                                    </p:animEffect>
                                  </p:childTnLst>
                                </p:cTn>
                              </p:par>
                            </p:childTnLst>
                          </p:cTn>
                        </p:par>
                        <p:par>
                          <p:cTn id="185" fill="hold">
                            <p:stCondLst>
                              <p:cond delay="1500"/>
                            </p:stCondLst>
                            <p:childTnLst>
                              <p:par>
                                <p:cTn id="186" presetID="53" presetClass="entr" presetSubtype="16" fill="hold" grpId="0" nodeType="afterEffect">
                                  <p:stCondLst>
                                    <p:cond delay="0"/>
                                  </p:stCondLst>
                                  <p:childTnLst>
                                    <p:set>
                                      <p:cBhvr>
                                        <p:cTn id="187" dur="1" fill="hold">
                                          <p:stCondLst>
                                            <p:cond delay="0"/>
                                          </p:stCondLst>
                                        </p:cTn>
                                        <p:tgtEl>
                                          <p:spTgt spid="2035"/>
                                        </p:tgtEl>
                                        <p:attrNameLst>
                                          <p:attrName>style.visibility</p:attrName>
                                        </p:attrNameLst>
                                      </p:cBhvr>
                                      <p:to>
                                        <p:strVal val="visible"/>
                                      </p:to>
                                    </p:set>
                                    <p:anim calcmode="lin" valueType="num">
                                      <p:cBhvr>
                                        <p:cTn id="188" dur="300" fill="hold"/>
                                        <p:tgtEl>
                                          <p:spTgt spid="2035"/>
                                        </p:tgtEl>
                                        <p:attrNameLst>
                                          <p:attrName>ppt_w</p:attrName>
                                        </p:attrNameLst>
                                      </p:cBhvr>
                                      <p:tavLst>
                                        <p:tav tm="0">
                                          <p:val>
                                            <p:fltVal val="0"/>
                                          </p:val>
                                        </p:tav>
                                        <p:tav tm="100000">
                                          <p:val>
                                            <p:strVal val="#ppt_w"/>
                                          </p:val>
                                        </p:tav>
                                      </p:tavLst>
                                    </p:anim>
                                    <p:anim calcmode="lin" valueType="num">
                                      <p:cBhvr>
                                        <p:cTn id="189" dur="300" fill="hold"/>
                                        <p:tgtEl>
                                          <p:spTgt spid="2035"/>
                                        </p:tgtEl>
                                        <p:attrNameLst>
                                          <p:attrName>ppt_h</p:attrName>
                                        </p:attrNameLst>
                                      </p:cBhvr>
                                      <p:tavLst>
                                        <p:tav tm="0">
                                          <p:val>
                                            <p:fltVal val="0"/>
                                          </p:val>
                                        </p:tav>
                                        <p:tav tm="100000">
                                          <p:val>
                                            <p:strVal val="#ppt_h"/>
                                          </p:val>
                                        </p:tav>
                                      </p:tavLst>
                                    </p:anim>
                                    <p:animEffect transition="in" filter="fade">
                                      <p:cBhvr>
                                        <p:cTn id="190" dur="300"/>
                                        <p:tgtEl>
                                          <p:spTgt spid="2035"/>
                                        </p:tgtEl>
                                      </p:cBhvr>
                                    </p:animEffect>
                                  </p:childTnLst>
                                </p:cTn>
                              </p:par>
                            </p:childTnLst>
                          </p:cTn>
                        </p:par>
                        <p:par>
                          <p:cTn id="191" fill="hold">
                            <p:stCondLst>
                              <p:cond delay="1800"/>
                            </p:stCondLst>
                            <p:childTnLst>
                              <p:par>
                                <p:cTn id="192" presetID="53" presetClass="entr" presetSubtype="16" fill="hold" grpId="0" nodeType="afterEffect">
                                  <p:stCondLst>
                                    <p:cond delay="0"/>
                                  </p:stCondLst>
                                  <p:childTnLst>
                                    <p:set>
                                      <p:cBhvr>
                                        <p:cTn id="193" dur="1" fill="hold">
                                          <p:stCondLst>
                                            <p:cond delay="0"/>
                                          </p:stCondLst>
                                        </p:cTn>
                                        <p:tgtEl>
                                          <p:spTgt spid="2034"/>
                                        </p:tgtEl>
                                        <p:attrNameLst>
                                          <p:attrName>style.visibility</p:attrName>
                                        </p:attrNameLst>
                                      </p:cBhvr>
                                      <p:to>
                                        <p:strVal val="visible"/>
                                      </p:to>
                                    </p:set>
                                    <p:anim calcmode="lin" valueType="num">
                                      <p:cBhvr>
                                        <p:cTn id="194" dur="300" fill="hold"/>
                                        <p:tgtEl>
                                          <p:spTgt spid="2034"/>
                                        </p:tgtEl>
                                        <p:attrNameLst>
                                          <p:attrName>ppt_w</p:attrName>
                                        </p:attrNameLst>
                                      </p:cBhvr>
                                      <p:tavLst>
                                        <p:tav tm="0">
                                          <p:val>
                                            <p:fltVal val="0"/>
                                          </p:val>
                                        </p:tav>
                                        <p:tav tm="100000">
                                          <p:val>
                                            <p:strVal val="#ppt_w"/>
                                          </p:val>
                                        </p:tav>
                                      </p:tavLst>
                                    </p:anim>
                                    <p:anim calcmode="lin" valueType="num">
                                      <p:cBhvr>
                                        <p:cTn id="195" dur="300" fill="hold"/>
                                        <p:tgtEl>
                                          <p:spTgt spid="2034"/>
                                        </p:tgtEl>
                                        <p:attrNameLst>
                                          <p:attrName>ppt_h</p:attrName>
                                        </p:attrNameLst>
                                      </p:cBhvr>
                                      <p:tavLst>
                                        <p:tav tm="0">
                                          <p:val>
                                            <p:fltVal val="0"/>
                                          </p:val>
                                        </p:tav>
                                        <p:tav tm="100000">
                                          <p:val>
                                            <p:strVal val="#ppt_h"/>
                                          </p:val>
                                        </p:tav>
                                      </p:tavLst>
                                    </p:anim>
                                    <p:animEffect transition="in" filter="fade">
                                      <p:cBhvr>
                                        <p:cTn id="196" dur="300"/>
                                        <p:tgtEl>
                                          <p:spTgt spid="2034"/>
                                        </p:tgtEl>
                                      </p:cBhvr>
                                    </p:animEffect>
                                  </p:childTnLst>
                                </p:cTn>
                              </p:par>
                            </p:childTnLst>
                          </p:cTn>
                        </p:par>
                        <p:par>
                          <p:cTn id="197" fill="hold">
                            <p:stCondLst>
                              <p:cond delay="2100"/>
                            </p:stCondLst>
                            <p:childTnLst>
                              <p:par>
                                <p:cTn id="198" presetID="53" presetClass="entr" presetSubtype="16" fill="hold" grpId="0" nodeType="afterEffect">
                                  <p:stCondLst>
                                    <p:cond delay="0"/>
                                  </p:stCondLst>
                                  <p:childTnLst>
                                    <p:set>
                                      <p:cBhvr>
                                        <p:cTn id="199" dur="1" fill="hold">
                                          <p:stCondLst>
                                            <p:cond delay="0"/>
                                          </p:stCondLst>
                                        </p:cTn>
                                        <p:tgtEl>
                                          <p:spTgt spid="2033"/>
                                        </p:tgtEl>
                                        <p:attrNameLst>
                                          <p:attrName>style.visibility</p:attrName>
                                        </p:attrNameLst>
                                      </p:cBhvr>
                                      <p:to>
                                        <p:strVal val="visible"/>
                                      </p:to>
                                    </p:set>
                                    <p:anim calcmode="lin" valueType="num">
                                      <p:cBhvr>
                                        <p:cTn id="200" dur="300" fill="hold"/>
                                        <p:tgtEl>
                                          <p:spTgt spid="2033"/>
                                        </p:tgtEl>
                                        <p:attrNameLst>
                                          <p:attrName>ppt_w</p:attrName>
                                        </p:attrNameLst>
                                      </p:cBhvr>
                                      <p:tavLst>
                                        <p:tav tm="0">
                                          <p:val>
                                            <p:fltVal val="0"/>
                                          </p:val>
                                        </p:tav>
                                        <p:tav tm="100000">
                                          <p:val>
                                            <p:strVal val="#ppt_w"/>
                                          </p:val>
                                        </p:tav>
                                      </p:tavLst>
                                    </p:anim>
                                    <p:anim calcmode="lin" valueType="num">
                                      <p:cBhvr>
                                        <p:cTn id="201" dur="300" fill="hold"/>
                                        <p:tgtEl>
                                          <p:spTgt spid="2033"/>
                                        </p:tgtEl>
                                        <p:attrNameLst>
                                          <p:attrName>ppt_h</p:attrName>
                                        </p:attrNameLst>
                                      </p:cBhvr>
                                      <p:tavLst>
                                        <p:tav tm="0">
                                          <p:val>
                                            <p:fltVal val="0"/>
                                          </p:val>
                                        </p:tav>
                                        <p:tav tm="100000">
                                          <p:val>
                                            <p:strVal val="#ppt_h"/>
                                          </p:val>
                                        </p:tav>
                                      </p:tavLst>
                                    </p:anim>
                                    <p:animEffect transition="in" filter="fade">
                                      <p:cBhvr>
                                        <p:cTn id="202" dur="300"/>
                                        <p:tgtEl>
                                          <p:spTgt spid="2033"/>
                                        </p:tgtEl>
                                      </p:cBhvr>
                                    </p:animEffect>
                                  </p:childTnLst>
                                </p:cTn>
                              </p:par>
                            </p:childTnLst>
                          </p:cTn>
                        </p:par>
                        <p:par>
                          <p:cTn id="203" fill="hold">
                            <p:stCondLst>
                              <p:cond delay="2400"/>
                            </p:stCondLst>
                            <p:childTnLst>
                              <p:par>
                                <p:cTn id="204" presetID="22" presetClass="entr" presetSubtype="8" fill="hold" grpId="0" nodeType="afterEffect">
                                  <p:stCondLst>
                                    <p:cond delay="0"/>
                                  </p:stCondLst>
                                  <p:childTnLst>
                                    <p:set>
                                      <p:cBhvr>
                                        <p:cTn id="205" dur="1" fill="hold">
                                          <p:stCondLst>
                                            <p:cond delay="0"/>
                                          </p:stCondLst>
                                        </p:cTn>
                                        <p:tgtEl>
                                          <p:spTgt spid="2023"/>
                                        </p:tgtEl>
                                        <p:attrNameLst>
                                          <p:attrName>style.visibility</p:attrName>
                                        </p:attrNameLst>
                                      </p:cBhvr>
                                      <p:to>
                                        <p:strVal val="visible"/>
                                      </p:to>
                                    </p:set>
                                    <p:animEffect transition="in" filter="wipe(left)">
                                      <p:cBhvr>
                                        <p:cTn id="206" dur="300"/>
                                        <p:tgtEl>
                                          <p:spTgt spid="20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9" grpId="0" animBg="1"/>
      <p:bldP spid="91" grpId="0" animBg="1"/>
      <p:bldP spid="85" grpId="0" animBg="1"/>
      <p:bldP spid="86" grpId="0" animBg="1"/>
      <p:bldP spid="8" grpId="0" animBg="1"/>
      <p:bldP spid="6" grpId="0" animBg="1"/>
      <p:bldP spid="76" grpId="0" animBg="1"/>
      <p:bldP spid="77" grpId="0" animBg="1"/>
      <p:bldP spid="78" grpId="0" animBg="1"/>
      <p:bldP spid="1982" grpId="0"/>
      <p:bldP spid="2023" grpId="0"/>
      <p:bldP spid="2032" grpId="0" animBg="1"/>
      <p:bldP spid="2033" grpId="0" animBg="1"/>
      <p:bldP spid="2034" grpId="0" animBg="1"/>
      <p:bldP spid="2035" grpId="0" animBg="1"/>
      <p:bldP spid="1953" grpId="0" animBg="1"/>
      <p:bldP spid="1954" grpId="0" animBg="1"/>
      <p:bldP spid="1955" grpId="0" animBg="1"/>
      <p:bldP spid="75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1BA8BCCB-CB80-464D-B259-485AEA77C2BB}"/>
              </a:ext>
            </a:extLst>
          </p:cNvPr>
          <p:cNvSpPr>
            <a:spLocks noGrp="1"/>
          </p:cNvSpPr>
          <p:nvPr>
            <p:ph type="title"/>
          </p:nvPr>
        </p:nvSpPr>
        <p:spPr/>
        <p:txBody>
          <a:bodyPr/>
          <a:lstStyle/>
          <a:p>
            <a:r>
              <a:rPr lang="pt-BR" dirty="0" err="1"/>
              <a:t>Encuesta</a:t>
            </a:r>
            <a:r>
              <a:rPr lang="pt-BR" dirty="0"/>
              <a:t> </a:t>
            </a:r>
            <a:r>
              <a:rPr lang="pt-BR" dirty="0" err="1"/>
              <a:t>Cualitativa</a:t>
            </a:r>
            <a:endParaRPr lang="pt-BR" dirty="0"/>
          </a:p>
        </p:txBody>
      </p:sp>
    </p:spTree>
    <p:extLst>
      <p:ext uri="{BB962C8B-B14F-4D97-AF65-F5344CB8AC3E}">
        <p14:creationId xmlns:p14="http://schemas.microsoft.com/office/powerpoint/2010/main" val="4155496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09F13A2-4B3A-48CD-9C0E-6BF3187B0FBF}"/>
              </a:ext>
            </a:extLst>
          </p:cNvPr>
          <p:cNvSpPr>
            <a:spLocks noGrp="1"/>
          </p:cNvSpPr>
          <p:nvPr>
            <p:ph type="title"/>
          </p:nvPr>
        </p:nvSpPr>
        <p:spPr/>
        <p:txBody>
          <a:bodyPr/>
          <a:lstStyle/>
          <a:p>
            <a:r>
              <a:rPr lang="pt-BR" dirty="0" err="1"/>
              <a:t>Encuesta</a:t>
            </a:r>
            <a:r>
              <a:rPr lang="pt-BR" dirty="0"/>
              <a:t> </a:t>
            </a:r>
            <a:r>
              <a:rPr lang="pt-BR" dirty="0" err="1"/>
              <a:t>Cualitativa</a:t>
            </a:r>
            <a:endParaRPr lang="pt-BR" dirty="0"/>
          </a:p>
        </p:txBody>
      </p:sp>
      <p:sp>
        <p:nvSpPr>
          <p:cNvPr id="5" name="Espaço Reservado para Texto 4">
            <a:extLst>
              <a:ext uri="{FF2B5EF4-FFF2-40B4-BE49-F238E27FC236}">
                <a16:creationId xmlns:a16="http://schemas.microsoft.com/office/drawing/2014/main" id="{FD688BD9-07B1-4999-814F-7AA8C84C95FB}"/>
              </a:ext>
            </a:extLst>
          </p:cNvPr>
          <p:cNvSpPr>
            <a:spLocks noGrp="1"/>
          </p:cNvSpPr>
          <p:nvPr>
            <p:ph type="body" sz="quarter" idx="10"/>
          </p:nvPr>
        </p:nvSpPr>
        <p:spPr/>
        <p:txBody>
          <a:bodyPr/>
          <a:lstStyle/>
          <a:p>
            <a:r>
              <a:rPr lang="es-419" dirty="0"/>
              <a:t>La realización del estudio cualitativo presentado en seguida es una iniciativa que tiene </a:t>
            </a:r>
            <a:r>
              <a:rPr lang="es-419" b="1" dirty="0"/>
              <a:t>el objetivo de hacer un chequeo del contenido de la investigación; si está adecuado, si lo comprenden los clientes y si hay mejorías que pueden ser implantadas. </a:t>
            </a:r>
          </a:p>
          <a:p>
            <a:endParaRPr lang="es-ES" dirty="0"/>
          </a:p>
          <a:p>
            <a:r>
              <a:rPr lang="es-ES" dirty="0"/>
              <a:t>Fueron realizados 8 grupos focales, siendo </a:t>
            </a:r>
            <a:r>
              <a:rPr lang="es-ES" b="1" dirty="0"/>
              <a:t>2 reuniones </a:t>
            </a:r>
            <a:r>
              <a:rPr lang="es-ES" dirty="0"/>
              <a:t>en las ciudades sede de cada uno de los países: </a:t>
            </a:r>
            <a:r>
              <a:rPr lang="es-ES" b="1" dirty="0"/>
              <a:t>Colombia (Bogotá), El Salvador (San Salvador), Perú (Arequipa), Uruguay (Montevideo).</a:t>
            </a:r>
          </a:p>
          <a:p>
            <a:endParaRPr lang="pt-BR" dirty="0"/>
          </a:p>
        </p:txBody>
      </p:sp>
    </p:spTree>
    <p:extLst>
      <p:ext uri="{BB962C8B-B14F-4D97-AF65-F5344CB8AC3E}">
        <p14:creationId xmlns:p14="http://schemas.microsoft.com/office/powerpoint/2010/main" val="391975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147D17-4AF7-4F46-B11D-43BE3F597ABF}"/>
              </a:ext>
            </a:extLst>
          </p:cNvPr>
          <p:cNvSpPr>
            <a:spLocks noGrp="1"/>
          </p:cNvSpPr>
          <p:nvPr>
            <p:ph type="title"/>
          </p:nvPr>
        </p:nvSpPr>
        <p:spPr/>
        <p:txBody>
          <a:bodyPr/>
          <a:lstStyle/>
          <a:p>
            <a:r>
              <a:rPr lang="es-US" dirty="0"/>
              <a:t>Temas importantes para la satisfacción</a:t>
            </a:r>
            <a:endParaRPr lang="pt-BR" dirty="0"/>
          </a:p>
        </p:txBody>
      </p:sp>
      <p:sp>
        <p:nvSpPr>
          <p:cNvPr id="3" name="Espaço Reservado para Texto 2">
            <a:extLst>
              <a:ext uri="{FF2B5EF4-FFF2-40B4-BE49-F238E27FC236}">
                <a16:creationId xmlns:a16="http://schemas.microsoft.com/office/drawing/2014/main" id="{016396FC-80D1-4D93-BB2B-3942460E8AEF}"/>
              </a:ext>
            </a:extLst>
          </p:cNvPr>
          <p:cNvSpPr>
            <a:spLocks noGrp="1"/>
          </p:cNvSpPr>
          <p:nvPr>
            <p:ph type="body" sz="quarter" idx="10"/>
          </p:nvPr>
        </p:nvSpPr>
        <p:spPr/>
        <p:txBody>
          <a:bodyPr/>
          <a:lstStyle/>
          <a:p>
            <a:r>
              <a:rPr lang="es-419" dirty="0"/>
              <a:t>De manera espontánea, los temas mencionados como importantes por los participantes fueron:</a:t>
            </a:r>
          </a:p>
          <a:p>
            <a:endParaRPr lang="pt-BR" dirty="0"/>
          </a:p>
        </p:txBody>
      </p:sp>
      <p:grpSp>
        <p:nvGrpSpPr>
          <p:cNvPr id="50" name="Agrupar 49">
            <a:extLst>
              <a:ext uri="{FF2B5EF4-FFF2-40B4-BE49-F238E27FC236}">
                <a16:creationId xmlns:a16="http://schemas.microsoft.com/office/drawing/2014/main" id="{A749CCA1-62D0-42B7-B0CD-41C2EB56C12C}"/>
              </a:ext>
            </a:extLst>
          </p:cNvPr>
          <p:cNvGrpSpPr/>
          <p:nvPr/>
        </p:nvGrpSpPr>
        <p:grpSpPr>
          <a:xfrm>
            <a:off x="159291" y="2272937"/>
            <a:ext cx="8825418" cy="2832680"/>
            <a:chOff x="0" y="2272937"/>
            <a:chExt cx="8825418" cy="2832680"/>
          </a:xfrm>
        </p:grpSpPr>
        <p:sp>
          <p:nvSpPr>
            <p:cNvPr id="4" name="Freeform 32">
              <a:extLst>
                <a:ext uri="{FF2B5EF4-FFF2-40B4-BE49-F238E27FC236}">
                  <a16:creationId xmlns:a16="http://schemas.microsoft.com/office/drawing/2014/main" id="{7608F844-65E4-453C-83F6-EB14FC3F498A}"/>
                </a:ext>
              </a:extLst>
            </p:cNvPr>
            <p:cNvSpPr>
              <a:spLocks/>
            </p:cNvSpPr>
            <p:nvPr/>
          </p:nvSpPr>
          <p:spPr bwMode="auto">
            <a:xfrm>
              <a:off x="6757922" y="4657650"/>
              <a:ext cx="338562" cy="447966"/>
            </a:xfrm>
            <a:custGeom>
              <a:avLst/>
              <a:gdLst>
                <a:gd name="T0" fmla="*/ 44 w 97"/>
                <a:gd name="T1" fmla="*/ 37 h 128"/>
                <a:gd name="T2" fmla="*/ 16 w 97"/>
                <a:gd name="T3" fmla="*/ 90 h 128"/>
                <a:gd name="T4" fmla="*/ 65 w 97"/>
                <a:gd name="T5" fmla="*/ 128 h 128"/>
                <a:gd name="T6" fmla="*/ 97 w 97"/>
                <a:gd name="T7" fmla="*/ 119 h 128"/>
                <a:gd name="T8" fmla="*/ 65 w 97"/>
                <a:gd name="T9" fmla="*/ 128 h 128"/>
                <a:gd name="T10" fmla="*/ 16 w 97"/>
                <a:gd name="T11" fmla="*/ 90 h 128"/>
                <a:gd name="T12" fmla="*/ 44 w 97"/>
                <a:gd name="T13" fmla="*/ 37 h 128"/>
                <a:gd name="T14" fmla="*/ 0 w 97"/>
                <a:gd name="T15" fmla="*/ 0 h 128"/>
                <a:gd name="T16" fmla="*/ 44 w 97"/>
                <a:gd name="T17" fmla="*/ 3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128">
                  <a:moveTo>
                    <a:pt x="44" y="37"/>
                  </a:moveTo>
                  <a:cubicBezTo>
                    <a:pt x="44" y="59"/>
                    <a:pt x="16" y="68"/>
                    <a:pt x="16" y="90"/>
                  </a:cubicBezTo>
                  <a:cubicBezTo>
                    <a:pt x="16" y="111"/>
                    <a:pt x="38" y="128"/>
                    <a:pt x="65" y="128"/>
                  </a:cubicBezTo>
                  <a:cubicBezTo>
                    <a:pt x="77" y="128"/>
                    <a:pt x="88" y="124"/>
                    <a:pt x="97" y="119"/>
                  </a:cubicBezTo>
                  <a:cubicBezTo>
                    <a:pt x="88" y="124"/>
                    <a:pt x="77" y="128"/>
                    <a:pt x="65" y="128"/>
                  </a:cubicBezTo>
                  <a:cubicBezTo>
                    <a:pt x="38" y="128"/>
                    <a:pt x="16" y="111"/>
                    <a:pt x="16" y="90"/>
                  </a:cubicBezTo>
                  <a:cubicBezTo>
                    <a:pt x="16" y="68"/>
                    <a:pt x="44" y="59"/>
                    <a:pt x="44" y="37"/>
                  </a:cubicBezTo>
                  <a:cubicBezTo>
                    <a:pt x="44" y="18"/>
                    <a:pt x="25" y="3"/>
                    <a:pt x="0" y="0"/>
                  </a:cubicBezTo>
                  <a:cubicBezTo>
                    <a:pt x="25" y="3"/>
                    <a:pt x="44" y="18"/>
                    <a:pt x="44" y="37"/>
                  </a:cubicBezTo>
                  <a:close/>
                </a:path>
              </a:pathLst>
            </a:custGeom>
            <a:solidFill>
              <a:srgbClr val="FFDA00"/>
            </a:solidFill>
            <a:ln w="285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pt-BR" sz="1200" dirty="0">
                <a:solidFill>
                  <a:srgbClr val="D9420B"/>
                </a:solidFill>
              </a:endParaRPr>
            </a:p>
          </p:txBody>
        </p:sp>
        <p:grpSp>
          <p:nvGrpSpPr>
            <p:cNvPr id="5" name="Agrupar 4">
              <a:extLst>
                <a:ext uri="{FF2B5EF4-FFF2-40B4-BE49-F238E27FC236}">
                  <a16:creationId xmlns:a16="http://schemas.microsoft.com/office/drawing/2014/main" id="{71199595-5200-49C3-9AF5-1675256098FE}"/>
                </a:ext>
              </a:extLst>
            </p:cNvPr>
            <p:cNvGrpSpPr/>
            <p:nvPr/>
          </p:nvGrpSpPr>
          <p:grpSpPr>
            <a:xfrm>
              <a:off x="1188661" y="2272937"/>
              <a:ext cx="2080158" cy="1191619"/>
              <a:chOff x="1634467" y="2473287"/>
              <a:chExt cx="2860318" cy="1638534"/>
            </a:xfrm>
            <a:solidFill>
              <a:srgbClr val="F2BB16"/>
            </a:solidFill>
          </p:grpSpPr>
          <p:sp>
            <p:nvSpPr>
              <p:cNvPr id="6" name="Freeform 18">
                <a:extLst>
                  <a:ext uri="{FF2B5EF4-FFF2-40B4-BE49-F238E27FC236}">
                    <a16:creationId xmlns:a16="http://schemas.microsoft.com/office/drawing/2014/main" id="{9CB8AD5B-667C-4FF3-BD5C-1A9133FC7A05}"/>
                  </a:ext>
                </a:extLst>
              </p:cNvPr>
              <p:cNvSpPr>
                <a:spLocks/>
              </p:cNvSpPr>
              <p:nvPr/>
            </p:nvSpPr>
            <p:spPr bwMode="auto">
              <a:xfrm>
                <a:off x="1634467" y="2473287"/>
                <a:ext cx="2860318" cy="1638534"/>
              </a:xfrm>
              <a:custGeom>
                <a:avLst/>
                <a:gdLst>
                  <a:gd name="T0" fmla="*/ 276 w 595"/>
                  <a:gd name="T1" fmla="*/ 303 h 340"/>
                  <a:gd name="T2" fmla="*/ 275 w 595"/>
                  <a:gd name="T3" fmla="*/ 295 h 340"/>
                  <a:gd name="T4" fmla="*/ 249 w 595"/>
                  <a:gd name="T5" fmla="*/ 258 h 340"/>
                  <a:gd name="T6" fmla="*/ 248 w 595"/>
                  <a:gd name="T7" fmla="*/ 250 h 340"/>
                  <a:gd name="T8" fmla="*/ 298 w 595"/>
                  <a:gd name="T9" fmla="*/ 213 h 340"/>
                  <a:gd name="T10" fmla="*/ 329 w 595"/>
                  <a:gd name="T11" fmla="*/ 221 h 340"/>
                  <a:gd name="T12" fmla="*/ 347 w 595"/>
                  <a:gd name="T13" fmla="*/ 250 h 340"/>
                  <a:gd name="T14" fmla="*/ 319 w 595"/>
                  <a:gd name="T15" fmla="*/ 303 h 340"/>
                  <a:gd name="T16" fmla="*/ 322 w 595"/>
                  <a:gd name="T17" fmla="*/ 316 h 340"/>
                  <a:gd name="T18" fmla="*/ 322 w 595"/>
                  <a:gd name="T19" fmla="*/ 317 h 340"/>
                  <a:gd name="T20" fmla="*/ 323 w 595"/>
                  <a:gd name="T21" fmla="*/ 318 h 340"/>
                  <a:gd name="T22" fmla="*/ 324 w 595"/>
                  <a:gd name="T23" fmla="*/ 320 h 340"/>
                  <a:gd name="T24" fmla="*/ 325 w 595"/>
                  <a:gd name="T25" fmla="*/ 321 h 340"/>
                  <a:gd name="T26" fmla="*/ 327 w 595"/>
                  <a:gd name="T27" fmla="*/ 323 h 340"/>
                  <a:gd name="T28" fmla="*/ 327 w 595"/>
                  <a:gd name="T29" fmla="*/ 323 h 340"/>
                  <a:gd name="T30" fmla="*/ 365 w 595"/>
                  <a:gd name="T31" fmla="*/ 340 h 340"/>
                  <a:gd name="T32" fmla="*/ 468 w 595"/>
                  <a:gd name="T33" fmla="*/ 340 h 340"/>
                  <a:gd name="T34" fmla="*/ 468 w 595"/>
                  <a:gd name="T35" fmla="*/ 235 h 340"/>
                  <a:gd name="T36" fmla="*/ 505 w 595"/>
                  <a:gd name="T37" fmla="*/ 191 h 340"/>
                  <a:gd name="T38" fmla="*/ 516 w 595"/>
                  <a:gd name="T39" fmla="*/ 194 h 340"/>
                  <a:gd name="T40" fmla="*/ 550 w 595"/>
                  <a:gd name="T41" fmla="*/ 218 h 340"/>
                  <a:gd name="T42" fmla="*/ 558 w 595"/>
                  <a:gd name="T43" fmla="*/ 220 h 340"/>
                  <a:gd name="T44" fmla="*/ 595 w 595"/>
                  <a:gd name="T45" fmla="*/ 170 h 340"/>
                  <a:gd name="T46" fmla="*/ 587 w 595"/>
                  <a:gd name="T47" fmla="*/ 138 h 340"/>
                  <a:gd name="T48" fmla="*/ 558 w 595"/>
                  <a:gd name="T49" fmla="*/ 120 h 340"/>
                  <a:gd name="T50" fmla="*/ 505 w 595"/>
                  <a:gd name="T51" fmla="*/ 149 h 340"/>
                  <a:gd name="T52" fmla="*/ 489 w 595"/>
                  <a:gd name="T53" fmla="*/ 144 h 340"/>
                  <a:gd name="T54" fmla="*/ 488 w 595"/>
                  <a:gd name="T55" fmla="*/ 143 h 340"/>
                  <a:gd name="T56" fmla="*/ 487 w 595"/>
                  <a:gd name="T57" fmla="*/ 143 h 340"/>
                  <a:gd name="T58" fmla="*/ 485 w 595"/>
                  <a:gd name="T59" fmla="*/ 141 h 340"/>
                  <a:gd name="T60" fmla="*/ 485 w 595"/>
                  <a:gd name="T61" fmla="*/ 141 h 340"/>
                  <a:gd name="T62" fmla="*/ 468 w 595"/>
                  <a:gd name="T63" fmla="*/ 105 h 340"/>
                  <a:gd name="T64" fmla="*/ 468 w 595"/>
                  <a:gd name="T65" fmla="*/ 0 h 340"/>
                  <a:gd name="T66" fmla="*/ 127 w 595"/>
                  <a:gd name="T67" fmla="*/ 0 h 340"/>
                  <a:gd name="T68" fmla="*/ 127 w 595"/>
                  <a:gd name="T69" fmla="*/ 42 h 340"/>
                  <a:gd name="T70" fmla="*/ 127 w 595"/>
                  <a:gd name="T71" fmla="*/ 42 h 340"/>
                  <a:gd name="T72" fmla="*/ 127 w 595"/>
                  <a:gd name="T73" fmla="*/ 102 h 340"/>
                  <a:gd name="T74" fmla="*/ 127 w 595"/>
                  <a:gd name="T75" fmla="*/ 102 h 340"/>
                  <a:gd name="T76" fmla="*/ 90 w 595"/>
                  <a:gd name="T77" fmla="*/ 149 h 340"/>
                  <a:gd name="T78" fmla="*/ 37 w 595"/>
                  <a:gd name="T79" fmla="*/ 120 h 340"/>
                  <a:gd name="T80" fmla="*/ 9 w 595"/>
                  <a:gd name="T81" fmla="*/ 138 h 340"/>
                  <a:gd name="T82" fmla="*/ 0 w 595"/>
                  <a:gd name="T83" fmla="*/ 170 h 340"/>
                  <a:gd name="T84" fmla="*/ 37 w 595"/>
                  <a:gd name="T85" fmla="*/ 220 h 340"/>
                  <a:gd name="T86" fmla="*/ 90 w 595"/>
                  <a:gd name="T87" fmla="*/ 191 h 340"/>
                  <a:gd name="T88" fmla="*/ 127 w 595"/>
                  <a:gd name="T89" fmla="*/ 237 h 340"/>
                  <a:gd name="T90" fmla="*/ 127 w 595"/>
                  <a:gd name="T91" fmla="*/ 237 h 340"/>
                  <a:gd name="T92" fmla="*/ 127 w 595"/>
                  <a:gd name="T93" fmla="*/ 340 h 340"/>
                  <a:gd name="T94" fmla="*/ 230 w 595"/>
                  <a:gd name="T95" fmla="*/ 340 h 340"/>
                  <a:gd name="T96" fmla="*/ 276 w 595"/>
                  <a:gd name="T97" fmla="*/ 30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5" h="340">
                    <a:moveTo>
                      <a:pt x="276" y="303"/>
                    </a:moveTo>
                    <a:cubicBezTo>
                      <a:pt x="276" y="300"/>
                      <a:pt x="276" y="298"/>
                      <a:pt x="275" y="295"/>
                    </a:cubicBezTo>
                    <a:cubicBezTo>
                      <a:pt x="270" y="281"/>
                      <a:pt x="254" y="272"/>
                      <a:pt x="249" y="258"/>
                    </a:cubicBezTo>
                    <a:cubicBezTo>
                      <a:pt x="248" y="255"/>
                      <a:pt x="248" y="253"/>
                      <a:pt x="248" y="250"/>
                    </a:cubicBezTo>
                    <a:cubicBezTo>
                      <a:pt x="248" y="229"/>
                      <a:pt x="270" y="213"/>
                      <a:pt x="298" y="213"/>
                    </a:cubicBezTo>
                    <a:cubicBezTo>
                      <a:pt x="310" y="213"/>
                      <a:pt x="321" y="216"/>
                      <a:pt x="329" y="221"/>
                    </a:cubicBezTo>
                    <a:cubicBezTo>
                      <a:pt x="340" y="228"/>
                      <a:pt x="347" y="238"/>
                      <a:pt x="347" y="250"/>
                    </a:cubicBezTo>
                    <a:cubicBezTo>
                      <a:pt x="347" y="272"/>
                      <a:pt x="319" y="281"/>
                      <a:pt x="319" y="303"/>
                    </a:cubicBezTo>
                    <a:cubicBezTo>
                      <a:pt x="319" y="308"/>
                      <a:pt x="320" y="312"/>
                      <a:pt x="322" y="316"/>
                    </a:cubicBezTo>
                    <a:cubicBezTo>
                      <a:pt x="322" y="317"/>
                      <a:pt x="322" y="317"/>
                      <a:pt x="322" y="317"/>
                    </a:cubicBezTo>
                    <a:cubicBezTo>
                      <a:pt x="323" y="317"/>
                      <a:pt x="323" y="318"/>
                      <a:pt x="323" y="318"/>
                    </a:cubicBezTo>
                    <a:cubicBezTo>
                      <a:pt x="324" y="319"/>
                      <a:pt x="324" y="319"/>
                      <a:pt x="324" y="320"/>
                    </a:cubicBezTo>
                    <a:cubicBezTo>
                      <a:pt x="324" y="320"/>
                      <a:pt x="325" y="320"/>
                      <a:pt x="325" y="321"/>
                    </a:cubicBezTo>
                    <a:cubicBezTo>
                      <a:pt x="325" y="321"/>
                      <a:pt x="326" y="322"/>
                      <a:pt x="327" y="323"/>
                    </a:cubicBezTo>
                    <a:cubicBezTo>
                      <a:pt x="327" y="323"/>
                      <a:pt x="327" y="323"/>
                      <a:pt x="327" y="323"/>
                    </a:cubicBezTo>
                    <a:cubicBezTo>
                      <a:pt x="335" y="333"/>
                      <a:pt x="349" y="339"/>
                      <a:pt x="365" y="340"/>
                    </a:cubicBezTo>
                    <a:cubicBezTo>
                      <a:pt x="468" y="340"/>
                      <a:pt x="468" y="340"/>
                      <a:pt x="468" y="340"/>
                    </a:cubicBezTo>
                    <a:cubicBezTo>
                      <a:pt x="468" y="235"/>
                      <a:pt x="468" y="235"/>
                      <a:pt x="468" y="235"/>
                    </a:cubicBezTo>
                    <a:cubicBezTo>
                      <a:pt x="470" y="210"/>
                      <a:pt x="485" y="191"/>
                      <a:pt x="505" y="191"/>
                    </a:cubicBezTo>
                    <a:cubicBezTo>
                      <a:pt x="509" y="191"/>
                      <a:pt x="512" y="192"/>
                      <a:pt x="516" y="194"/>
                    </a:cubicBezTo>
                    <a:cubicBezTo>
                      <a:pt x="528" y="200"/>
                      <a:pt x="537" y="214"/>
                      <a:pt x="550" y="218"/>
                    </a:cubicBezTo>
                    <a:cubicBezTo>
                      <a:pt x="553" y="219"/>
                      <a:pt x="555" y="220"/>
                      <a:pt x="558" y="220"/>
                    </a:cubicBezTo>
                    <a:cubicBezTo>
                      <a:pt x="578" y="220"/>
                      <a:pt x="595" y="197"/>
                      <a:pt x="595" y="170"/>
                    </a:cubicBezTo>
                    <a:cubicBezTo>
                      <a:pt x="595" y="158"/>
                      <a:pt x="592" y="147"/>
                      <a:pt x="587" y="138"/>
                    </a:cubicBezTo>
                    <a:cubicBezTo>
                      <a:pt x="580" y="127"/>
                      <a:pt x="569" y="120"/>
                      <a:pt x="558" y="120"/>
                    </a:cubicBezTo>
                    <a:cubicBezTo>
                      <a:pt x="536" y="120"/>
                      <a:pt x="527" y="149"/>
                      <a:pt x="505" y="149"/>
                    </a:cubicBezTo>
                    <a:cubicBezTo>
                      <a:pt x="499" y="149"/>
                      <a:pt x="494" y="147"/>
                      <a:pt x="489" y="144"/>
                    </a:cubicBezTo>
                    <a:cubicBezTo>
                      <a:pt x="489" y="144"/>
                      <a:pt x="488" y="144"/>
                      <a:pt x="488" y="143"/>
                    </a:cubicBezTo>
                    <a:cubicBezTo>
                      <a:pt x="487" y="143"/>
                      <a:pt x="487" y="143"/>
                      <a:pt x="487" y="143"/>
                    </a:cubicBezTo>
                    <a:cubicBezTo>
                      <a:pt x="486" y="142"/>
                      <a:pt x="485" y="142"/>
                      <a:pt x="485" y="141"/>
                    </a:cubicBezTo>
                    <a:cubicBezTo>
                      <a:pt x="485" y="141"/>
                      <a:pt x="485" y="141"/>
                      <a:pt x="485" y="141"/>
                    </a:cubicBezTo>
                    <a:cubicBezTo>
                      <a:pt x="475" y="133"/>
                      <a:pt x="469" y="120"/>
                      <a:pt x="468" y="105"/>
                    </a:cubicBezTo>
                    <a:cubicBezTo>
                      <a:pt x="468" y="0"/>
                      <a:pt x="468" y="0"/>
                      <a:pt x="468" y="0"/>
                    </a:cubicBezTo>
                    <a:cubicBezTo>
                      <a:pt x="127" y="0"/>
                      <a:pt x="127" y="0"/>
                      <a:pt x="127" y="0"/>
                    </a:cubicBezTo>
                    <a:cubicBezTo>
                      <a:pt x="127" y="42"/>
                      <a:pt x="127" y="42"/>
                      <a:pt x="127" y="42"/>
                    </a:cubicBezTo>
                    <a:cubicBezTo>
                      <a:pt x="127" y="42"/>
                      <a:pt x="127" y="42"/>
                      <a:pt x="127" y="42"/>
                    </a:cubicBezTo>
                    <a:cubicBezTo>
                      <a:pt x="127" y="102"/>
                      <a:pt x="127" y="102"/>
                      <a:pt x="127" y="102"/>
                    </a:cubicBezTo>
                    <a:cubicBezTo>
                      <a:pt x="127" y="102"/>
                      <a:pt x="127" y="102"/>
                      <a:pt x="127" y="102"/>
                    </a:cubicBezTo>
                    <a:cubicBezTo>
                      <a:pt x="126" y="128"/>
                      <a:pt x="110" y="149"/>
                      <a:pt x="90" y="149"/>
                    </a:cubicBezTo>
                    <a:cubicBezTo>
                      <a:pt x="68" y="149"/>
                      <a:pt x="59" y="120"/>
                      <a:pt x="37" y="120"/>
                    </a:cubicBezTo>
                    <a:cubicBezTo>
                      <a:pt x="26" y="120"/>
                      <a:pt x="15" y="127"/>
                      <a:pt x="9" y="138"/>
                    </a:cubicBezTo>
                    <a:cubicBezTo>
                      <a:pt x="3" y="147"/>
                      <a:pt x="0" y="158"/>
                      <a:pt x="0" y="170"/>
                    </a:cubicBezTo>
                    <a:cubicBezTo>
                      <a:pt x="0" y="197"/>
                      <a:pt x="17" y="220"/>
                      <a:pt x="37" y="220"/>
                    </a:cubicBezTo>
                    <a:cubicBezTo>
                      <a:pt x="59" y="220"/>
                      <a:pt x="68" y="191"/>
                      <a:pt x="90" y="191"/>
                    </a:cubicBezTo>
                    <a:cubicBezTo>
                      <a:pt x="110" y="191"/>
                      <a:pt x="126" y="212"/>
                      <a:pt x="127" y="237"/>
                    </a:cubicBezTo>
                    <a:cubicBezTo>
                      <a:pt x="127" y="237"/>
                      <a:pt x="127" y="237"/>
                      <a:pt x="127" y="237"/>
                    </a:cubicBezTo>
                    <a:cubicBezTo>
                      <a:pt x="127" y="340"/>
                      <a:pt x="127" y="340"/>
                      <a:pt x="127" y="340"/>
                    </a:cubicBezTo>
                    <a:cubicBezTo>
                      <a:pt x="230" y="340"/>
                      <a:pt x="230" y="340"/>
                      <a:pt x="230" y="340"/>
                    </a:cubicBezTo>
                    <a:cubicBezTo>
                      <a:pt x="256" y="339"/>
                      <a:pt x="276" y="323"/>
                      <a:pt x="276" y="303"/>
                    </a:cubicBezTo>
                    <a:close/>
                  </a:path>
                </a:pathLst>
              </a:custGeom>
              <a:grpFill/>
              <a:ln w="285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pt-BR" sz="1200" dirty="0">
                  <a:solidFill>
                    <a:srgbClr val="D9420B"/>
                  </a:solidFill>
                </a:endParaRPr>
              </a:p>
            </p:txBody>
          </p:sp>
          <p:sp>
            <p:nvSpPr>
              <p:cNvPr id="7" name="CaixaDeTexto 6">
                <a:extLst>
                  <a:ext uri="{FF2B5EF4-FFF2-40B4-BE49-F238E27FC236}">
                    <a16:creationId xmlns:a16="http://schemas.microsoft.com/office/drawing/2014/main" id="{5DBC0FBB-A15A-45DB-9C70-463A11DDF835}"/>
                  </a:ext>
                </a:extLst>
              </p:cNvPr>
              <p:cNvSpPr txBox="1"/>
              <p:nvPr/>
            </p:nvSpPr>
            <p:spPr>
              <a:xfrm>
                <a:off x="2346952" y="2718840"/>
                <a:ext cx="1433313" cy="634812"/>
              </a:xfrm>
              <a:prstGeom prst="rect">
                <a:avLst/>
              </a:prstGeom>
              <a:grpFill/>
            </p:spPr>
            <p:txBody>
              <a:bodyPr wrap="square" rtlCol="0">
                <a:spAutoFit/>
              </a:bodyPr>
              <a:lstStyle/>
              <a:p>
                <a:pPr algn="ctr"/>
                <a:r>
                  <a:rPr lang="es-DO" sz="1200" b="1" dirty="0">
                    <a:solidFill>
                      <a:srgbClr val="D9420B"/>
                    </a:solidFill>
                  </a:rPr>
                  <a:t>Suministro de energía</a:t>
                </a:r>
              </a:p>
            </p:txBody>
          </p:sp>
        </p:grpSp>
        <p:grpSp>
          <p:nvGrpSpPr>
            <p:cNvPr id="8" name="Agrupar 7">
              <a:extLst>
                <a:ext uri="{FF2B5EF4-FFF2-40B4-BE49-F238E27FC236}">
                  <a16:creationId xmlns:a16="http://schemas.microsoft.com/office/drawing/2014/main" id="{2519FEC7-D972-414B-A040-980DE6B34B88}"/>
                </a:ext>
              </a:extLst>
            </p:cNvPr>
            <p:cNvGrpSpPr/>
            <p:nvPr/>
          </p:nvGrpSpPr>
          <p:grpSpPr>
            <a:xfrm>
              <a:off x="443530" y="2272937"/>
              <a:ext cx="1188661" cy="1641061"/>
              <a:chOff x="609876" y="2473287"/>
              <a:chExt cx="1634467" cy="2256539"/>
            </a:xfrm>
            <a:solidFill>
              <a:srgbClr val="F2BB16"/>
            </a:solidFill>
          </p:grpSpPr>
          <p:sp>
            <p:nvSpPr>
              <p:cNvPr id="9" name="Freeform 22">
                <a:extLst>
                  <a:ext uri="{FF2B5EF4-FFF2-40B4-BE49-F238E27FC236}">
                    <a16:creationId xmlns:a16="http://schemas.microsoft.com/office/drawing/2014/main" id="{4EA9229F-27C0-4ABE-A633-9665C55BB2AE}"/>
                  </a:ext>
                </a:extLst>
              </p:cNvPr>
              <p:cNvSpPr>
                <a:spLocks/>
              </p:cNvSpPr>
              <p:nvPr/>
            </p:nvSpPr>
            <p:spPr bwMode="auto">
              <a:xfrm>
                <a:off x="609876" y="2473287"/>
                <a:ext cx="1634467" cy="2256539"/>
              </a:xfrm>
              <a:custGeom>
                <a:avLst/>
                <a:gdLst>
                  <a:gd name="T0" fmla="*/ 303 w 340"/>
                  <a:gd name="T1" fmla="*/ 191 h 468"/>
                  <a:gd name="T2" fmla="*/ 250 w 340"/>
                  <a:gd name="T3" fmla="*/ 220 h 468"/>
                  <a:gd name="T4" fmla="*/ 213 w 340"/>
                  <a:gd name="T5" fmla="*/ 170 h 468"/>
                  <a:gd name="T6" fmla="*/ 222 w 340"/>
                  <a:gd name="T7" fmla="*/ 138 h 468"/>
                  <a:gd name="T8" fmla="*/ 250 w 340"/>
                  <a:gd name="T9" fmla="*/ 120 h 468"/>
                  <a:gd name="T10" fmla="*/ 303 w 340"/>
                  <a:gd name="T11" fmla="*/ 149 h 468"/>
                  <a:gd name="T12" fmla="*/ 340 w 340"/>
                  <a:gd name="T13" fmla="*/ 102 h 468"/>
                  <a:gd name="T14" fmla="*/ 340 w 340"/>
                  <a:gd name="T15" fmla="*/ 42 h 468"/>
                  <a:gd name="T16" fmla="*/ 340 w 340"/>
                  <a:gd name="T17" fmla="*/ 0 h 468"/>
                  <a:gd name="T18" fmla="*/ 0 w 340"/>
                  <a:gd name="T19" fmla="*/ 0 h 468"/>
                  <a:gd name="T20" fmla="*/ 0 w 340"/>
                  <a:gd name="T21" fmla="*/ 102 h 468"/>
                  <a:gd name="T22" fmla="*/ 17 w 340"/>
                  <a:gd name="T23" fmla="*/ 141 h 468"/>
                  <a:gd name="T24" fmla="*/ 17 w 340"/>
                  <a:gd name="T25" fmla="*/ 141 h 468"/>
                  <a:gd name="T26" fmla="*/ 20 w 340"/>
                  <a:gd name="T27" fmla="*/ 143 h 468"/>
                  <a:gd name="T28" fmla="*/ 21 w 340"/>
                  <a:gd name="T29" fmla="*/ 143 h 468"/>
                  <a:gd name="T30" fmla="*/ 22 w 340"/>
                  <a:gd name="T31" fmla="*/ 144 h 468"/>
                  <a:gd name="T32" fmla="*/ 37 w 340"/>
                  <a:gd name="T33" fmla="*/ 149 h 468"/>
                  <a:gd name="T34" fmla="*/ 90 w 340"/>
                  <a:gd name="T35" fmla="*/ 120 h 468"/>
                  <a:gd name="T36" fmla="*/ 119 w 340"/>
                  <a:gd name="T37" fmla="*/ 138 h 468"/>
                  <a:gd name="T38" fmla="*/ 128 w 340"/>
                  <a:gd name="T39" fmla="*/ 170 h 468"/>
                  <a:gd name="T40" fmla="*/ 91 w 340"/>
                  <a:gd name="T41" fmla="*/ 220 h 468"/>
                  <a:gd name="T42" fmla="*/ 83 w 340"/>
                  <a:gd name="T43" fmla="*/ 218 h 468"/>
                  <a:gd name="T44" fmla="*/ 49 w 340"/>
                  <a:gd name="T45" fmla="*/ 194 h 468"/>
                  <a:gd name="T46" fmla="*/ 37 w 340"/>
                  <a:gd name="T47" fmla="*/ 191 h 468"/>
                  <a:gd name="T48" fmla="*/ 0 w 340"/>
                  <a:gd name="T49" fmla="*/ 238 h 468"/>
                  <a:gd name="T50" fmla="*/ 0 w 340"/>
                  <a:gd name="T51" fmla="*/ 340 h 468"/>
                  <a:gd name="T52" fmla="*/ 0 w 340"/>
                  <a:gd name="T53" fmla="*/ 340 h 468"/>
                  <a:gd name="T54" fmla="*/ 0 w 340"/>
                  <a:gd name="T55" fmla="*/ 340 h 468"/>
                  <a:gd name="T56" fmla="*/ 0 w 340"/>
                  <a:gd name="T57" fmla="*/ 340 h 468"/>
                  <a:gd name="T58" fmla="*/ 103 w 340"/>
                  <a:gd name="T59" fmla="*/ 340 h 468"/>
                  <a:gd name="T60" fmla="*/ 149 w 340"/>
                  <a:gd name="T61" fmla="*/ 377 h 468"/>
                  <a:gd name="T62" fmla="*/ 121 w 340"/>
                  <a:gd name="T63" fmla="*/ 430 h 468"/>
                  <a:gd name="T64" fmla="*/ 170 w 340"/>
                  <a:gd name="T65" fmla="*/ 468 h 468"/>
                  <a:gd name="T66" fmla="*/ 220 w 340"/>
                  <a:gd name="T67" fmla="*/ 430 h 468"/>
                  <a:gd name="T68" fmla="*/ 192 w 340"/>
                  <a:gd name="T69" fmla="*/ 377 h 468"/>
                  <a:gd name="T70" fmla="*/ 238 w 340"/>
                  <a:gd name="T71" fmla="*/ 340 h 468"/>
                  <a:gd name="T72" fmla="*/ 340 w 340"/>
                  <a:gd name="T73" fmla="*/ 340 h 468"/>
                  <a:gd name="T74" fmla="*/ 340 w 340"/>
                  <a:gd name="T75" fmla="*/ 340 h 468"/>
                  <a:gd name="T76" fmla="*/ 340 w 340"/>
                  <a:gd name="T77" fmla="*/ 237 h 468"/>
                  <a:gd name="T78" fmla="*/ 303 w 340"/>
                  <a:gd name="T79" fmla="*/ 191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0" h="468">
                    <a:moveTo>
                      <a:pt x="303" y="191"/>
                    </a:moveTo>
                    <a:cubicBezTo>
                      <a:pt x="281" y="191"/>
                      <a:pt x="272" y="220"/>
                      <a:pt x="250" y="220"/>
                    </a:cubicBezTo>
                    <a:cubicBezTo>
                      <a:pt x="230" y="220"/>
                      <a:pt x="213" y="197"/>
                      <a:pt x="213" y="170"/>
                    </a:cubicBezTo>
                    <a:cubicBezTo>
                      <a:pt x="213" y="158"/>
                      <a:pt x="216" y="147"/>
                      <a:pt x="222" y="138"/>
                    </a:cubicBezTo>
                    <a:cubicBezTo>
                      <a:pt x="228" y="127"/>
                      <a:pt x="239" y="120"/>
                      <a:pt x="250" y="120"/>
                    </a:cubicBezTo>
                    <a:cubicBezTo>
                      <a:pt x="272" y="120"/>
                      <a:pt x="281" y="149"/>
                      <a:pt x="303" y="149"/>
                    </a:cubicBezTo>
                    <a:cubicBezTo>
                      <a:pt x="323" y="149"/>
                      <a:pt x="339" y="128"/>
                      <a:pt x="340" y="102"/>
                    </a:cubicBezTo>
                    <a:cubicBezTo>
                      <a:pt x="340" y="42"/>
                      <a:pt x="340" y="42"/>
                      <a:pt x="340" y="42"/>
                    </a:cubicBezTo>
                    <a:cubicBezTo>
                      <a:pt x="340" y="0"/>
                      <a:pt x="340" y="0"/>
                      <a:pt x="340" y="0"/>
                    </a:cubicBezTo>
                    <a:cubicBezTo>
                      <a:pt x="0" y="0"/>
                      <a:pt x="0" y="0"/>
                      <a:pt x="0" y="0"/>
                    </a:cubicBezTo>
                    <a:cubicBezTo>
                      <a:pt x="0" y="102"/>
                      <a:pt x="0" y="102"/>
                      <a:pt x="0" y="102"/>
                    </a:cubicBezTo>
                    <a:cubicBezTo>
                      <a:pt x="1" y="119"/>
                      <a:pt x="8" y="132"/>
                      <a:pt x="17" y="141"/>
                    </a:cubicBezTo>
                    <a:cubicBezTo>
                      <a:pt x="17" y="141"/>
                      <a:pt x="17" y="141"/>
                      <a:pt x="17" y="141"/>
                    </a:cubicBezTo>
                    <a:cubicBezTo>
                      <a:pt x="18" y="142"/>
                      <a:pt x="19" y="142"/>
                      <a:pt x="20" y="143"/>
                    </a:cubicBezTo>
                    <a:cubicBezTo>
                      <a:pt x="20" y="143"/>
                      <a:pt x="20" y="143"/>
                      <a:pt x="21" y="143"/>
                    </a:cubicBezTo>
                    <a:cubicBezTo>
                      <a:pt x="21" y="144"/>
                      <a:pt x="21" y="144"/>
                      <a:pt x="22" y="144"/>
                    </a:cubicBezTo>
                    <a:cubicBezTo>
                      <a:pt x="26" y="147"/>
                      <a:pt x="32" y="149"/>
                      <a:pt x="37" y="149"/>
                    </a:cubicBezTo>
                    <a:cubicBezTo>
                      <a:pt x="59" y="149"/>
                      <a:pt x="68" y="120"/>
                      <a:pt x="90" y="120"/>
                    </a:cubicBezTo>
                    <a:cubicBezTo>
                      <a:pt x="102" y="120"/>
                      <a:pt x="112" y="127"/>
                      <a:pt x="119" y="138"/>
                    </a:cubicBezTo>
                    <a:cubicBezTo>
                      <a:pt x="125" y="147"/>
                      <a:pt x="128" y="158"/>
                      <a:pt x="128" y="170"/>
                    </a:cubicBezTo>
                    <a:cubicBezTo>
                      <a:pt x="128" y="197"/>
                      <a:pt x="111" y="220"/>
                      <a:pt x="91" y="220"/>
                    </a:cubicBezTo>
                    <a:cubicBezTo>
                      <a:pt x="88" y="220"/>
                      <a:pt x="85" y="219"/>
                      <a:pt x="83" y="218"/>
                    </a:cubicBezTo>
                    <a:cubicBezTo>
                      <a:pt x="70" y="214"/>
                      <a:pt x="61" y="200"/>
                      <a:pt x="49" y="194"/>
                    </a:cubicBezTo>
                    <a:cubicBezTo>
                      <a:pt x="45" y="192"/>
                      <a:pt x="42" y="191"/>
                      <a:pt x="37" y="191"/>
                    </a:cubicBezTo>
                    <a:cubicBezTo>
                      <a:pt x="18" y="191"/>
                      <a:pt x="2" y="212"/>
                      <a:pt x="0" y="238"/>
                    </a:cubicBezTo>
                    <a:cubicBezTo>
                      <a:pt x="0" y="340"/>
                      <a:pt x="0" y="340"/>
                      <a:pt x="0" y="340"/>
                    </a:cubicBezTo>
                    <a:cubicBezTo>
                      <a:pt x="0" y="340"/>
                      <a:pt x="0" y="340"/>
                      <a:pt x="0" y="340"/>
                    </a:cubicBezTo>
                    <a:cubicBezTo>
                      <a:pt x="0" y="340"/>
                      <a:pt x="0" y="340"/>
                      <a:pt x="0" y="340"/>
                    </a:cubicBezTo>
                    <a:cubicBezTo>
                      <a:pt x="0" y="340"/>
                      <a:pt x="0" y="340"/>
                      <a:pt x="0" y="340"/>
                    </a:cubicBezTo>
                    <a:cubicBezTo>
                      <a:pt x="103" y="340"/>
                      <a:pt x="103" y="340"/>
                      <a:pt x="103" y="340"/>
                    </a:cubicBezTo>
                    <a:cubicBezTo>
                      <a:pt x="129" y="341"/>
                      <a:pt x="149" y="357"/>
                      <a:pt x="149" y="377"/>
                    </a:cubicBezTo>
                    <a:cubicBezTo>
                      <a:pt x="149" y="399"/>
                      <a:pt x="121" y="408"/>
                      <a:pt x="121" y="430"/>
                    </a:cubicBezTo>
                    <a:cubicBezTo>
                      <a:pt x="121" y="451"/>
                      <a:pt x="143" y="468"/>
                      <a:pt x="170" y="468"/>
                    </a:cubicBezTo>
                    <a:cubicBezTo>
                      <a:pt x="198" y="468"/>
                      <a:pt x="220" y="451"/>
                      <a:pt x="220" y="430"/>
                    </a:cubicBezTo>
                    <a:cubicBezTo>
                      <a:pt x="220" y="408"/>
                      <a:pt x="192" y="399"/>
                      <a:pt x="192" y="377"/>
                    </a:cubicBezTo>
                    <a:cubicBezTo>
                      <a:pt x="192" y="357"/>
                      <a:pt x="212" y="341"/>
                      <a:pt x="238" y="340"/>
                    </a:cubicBezTo>
                    <a:cubicBezTo>
                      <a:pt x="340" y="340"/>
                      <a:pt x="340" y="340"/>
                      <a:pt x="340" y="340"/>
                    </a:cubicBezTo>
                    <a:cubicBezTo>
                      <a:pt x="340" y="340"/>
                      <a:pt x="340" y="340"/>
                      <a:pt x="340" y="340"/>
                    </a:cubicBezTo>
                    <a:cubicBezTo>
                      <a:pt x="340" y="237"/>
                      <a:pt x="340" y="237"/>
                      <a:pt x="340" y="237"/>
                    </a:cubicBezTo>
                    <a:cubicBezTo>
                      <a:pt x="339" y="212"/>
                      <a:pt x="323" y="191"/>
                      <a:pt x="303" y="191"/>
                    </a:cubicBezTo>
                    <a:close/>
                  </a:path>
                </a:pathLst>
              </a:custGeom>
              <a:grpFill/>
              <a:ln w="285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pt-BR" sz="1200" dirty="0">
                  <a:solidFill>
                    <a:srgbClr val="D9420B"/>
                  </a:solidFill>
                </a:endParaRPr>
              </a:p>
            </p:txBody>
          </p:sp>
          <p:sp>
            <p:nvSpPr>
              <p:cNvPr id="10" name="CaixaDeTexto 9">
                <a:extLst>
                  <a:ext uri="{FF2B5EF4-FFF2-40B4-BE49-F238E27FC236}">
                    <a16:creationId xmlns:a16="http://schemas.microsoft.com/office/drawing/2014/main" id="{618325C0-1E92-42D8-A65B-B8FA35DCD23A}"/>
                  </a:ext>
                </a:extLst>
              </p:cNvPr>
              <p:cNvSpPr txBox="1"/>
              <p:nvPr/>
            </p:nvSpPr>
            <p:spPr>
              <a:xfrm>
                <a:off x="859617" y="2589092"/>
                <a:ext cx="1375136" cy="384678"/>
              </a:xfrm>
              <a:prstGeom prst="rect">
                <a:avLst/>
              </a:prstGeom>
              <a:noFill/>
            </p:spPr>
            <p:txBody>
              <a:bodyPr wrap="square" rtlCol="0">
                <a:spAutoFit/>
              </a:bodyPr>
              <a:lstStyle>
                <a:defPPr>
                  <a:defRPr lang="pt-BR"/>
                </a:defPPr>
                <a:lvl1pPr algn="ctr">
                  <a:defRPr b="1">
                    <a:solidFill>
                      <a:srgbClr val="7B7C4E"/>
                    </a:solidFill>
                  </a:defRPr>
                </a:lvl1pPr>
              </a:lstStyle>
              <a:p>
                <a:r>
                  <a:rPr lang="es-AR" sz="1200" dirty="0">
                    <a:solidFill>
                      <a:srgbClr val="D9420B"/>
                    </a:solidFill>
                  </a:rPr>
                  <a:t>Tecnología</a:t>
                </a:r>
              </a:p>
            </p:txBody>
          </p:sp>
        </p:grpSp>
        <p:grpSp>
          <p:nvGrpSpPr>
            <p:cNvPr id="11" name="Agrupar 10">
              <a:extLst>
                <a:ext uri="{FF2B5EF4-FFF2-40B4-BE49-F238E27FC236}">
                  <a16:creationId xmlns:a16="http://schemas.microsoft.com/office/drawing/2014/main" id="{0EEA7B99-1684-4683-8006-6952EE164ADC}"/>
                </a:ext>
              </a:extLst>
            </p:cNvPr>
            <p:cNvGrpSpPr/>
            <p:nvPr/>
          </p:nvGrpSpPr>
          <p:grpSpPr>
            <a:xfrm>
              <a:off x="3565983" y="2272937"/>
              <a:ext cx="2080158" cy="1191619"/>
              <a:chOff x="4903401" y="2473287"/>
              <a:chExt cx="2860318" cy="1638534"/>
            </a:xfrm>
            <a:solidFill>
              <a:srgbClr val="F2BB16"/>
            </a:solidFill>
          </p:grpSpPr>
          <p:sp>
            <p:nvSpPr>
              <p:cNvPr id="12" name="Freeform 20">
                <a:extLst>
                  <a:ext uri="{FF2B5EF4-FFF2-40B4-BE49-F238E27FC236}">
                    <a16:creationId xmlns:a16="http://schemas.microsoft.com/office/drawing/2014/main" id="{B5A083EE-6B83-4A47-8643-54618169A8EA}"/>
                  </a:ext>
                </a:extLst>
              </p:cNvPr>
              <p:cNvSpPr>
                <a:spLocks/>
              </p:cNvSpPr>
              <p:nvPr/>
            </p:nvSpPr>
            <p:spPr bwMode="auto">
              <a:xfrm>
                <a:off x="4903401" y="2473287"/>
                <a:ext cx="2860318" cy="1638534"/>
              </a:xfrm>
              <a:custGeom>
                <a:avLst/>
                <a:gdLst>
                  <a:gd name="T0" fmla="*/ 128 w 595"/>
                  <a:gd name="T1" fmla="*/ 102 h 340"/>
                  <a:gd name="T2" fmla="*/ 128 w 595"/>
                  <a:gd name="T3" fmla="*/ 102 h 340"/>
                  <a:gd name="T4" fmla="*/ 91 w 595"/>
                  <a:gd name="T5" fmla="*/ 149 h 340"/>
                  <a:gd name="T6" fmla="*/ 38 w 595"/>
                  <a:gd name="T7" fmla="*/ 120 h 340"/>
                  <a:gd name="T8" fmla="*/ 9 w 595"/>
                  <a:gd name="T9" fmla="*/ 138 h 340"/>
                  <a:gd name="T10" fmla="*/ 0 w 595"/>
                  <a:gd name="T11" fmla="*/ 170 h 340"/>
                  <a:gd name="T12" fmla="*/ 38 w 595"/>
                  <a:gd name="T13" fmla="*/ 220 h 340"/>
                  <a:gd name="T14" fmla="*/ 91 w 595"/>
                  <a:gd name="T15" fmla="*/ 191 h 340"/>
                  <a:gd name="T16" fmla="*/ 128 w 595"/>
                  <a:gd name="T17" fmla="*/ 237 h 340"/>
                  <a:gd name="T18" fmla="*/ 128 w 595"/>
                  <a:gd name="T19" fmla="*/ 340 h 340"/>
                  <a:gd name="T20" fmla="*/ 230 w 595"/>
                  <a:gd name="T21" fmla="*/ 340 h 340"/>
                  <a:gd name="T22" fmla="*/ 277 w 595"/>
                  <a:gd name="T23" fmla="*/ 303 h 340"/>
                  <a:gd name="T24" fmla="*/ 274 w 595"/>
                  <a:gd name="T25" fmla="*/ 292 h 340"/>
                  <a:gd name="T26" fmla="*/ 250 w 595"/>
                  <a:gd name="T27" fmla="*/ 258 h 340"/>
                  <a:gd name="T28" fmla="*/ 248 w 595"/>
                  <a:gd name="T29" fmla="*/ 250 h 340"/>
                  <a:gd name="T30" fmla="*/ 298 w 595"/>
                  <a:gd name="T31" fmla="*/ 213 h 340"/>
                  <a:gd name="T32" fmla="*/ 329 w 595"/>
                  <a:gd name="T33" fmla="*/ 221 h 340"/>
                  <a:gd name="T34" fmla="*/ 348 w 595"/>
                  <a:gd name="T35" fmla="*/ 250 h 340"/>
                  <a:gd name="T36" fmla="*/ 319 w 595"/>
                  <a:gd name="T37" fmla="*/ 303 h 340"/>
                  <a:gd name="T38" fmla="*/ 323 w 595"/>
                  <a:gd name="T39" fmla="*/ 316 h 340"/>
                  <a:gd name="T40" fmla="*/ 323 w 595"/>
                  <a:gd name="T41" fmla="*/ 317 h 340"/>
                  <a:gd name="T42" fmla="*/ 324 w 595"/>
                  <a:gd name="T43" fmla="*/ 318 h 340"/>
                  <a:gd name="T44" fmla="*/ 325 w 595"/>
                  <a:gd name="T45" fmla="*/ 320 h 340"/>
                  <a:gd name="T46" fmla="*/ 325 w 595"/>
                  <a:gd name="T47" fmla="*/ 321 h 340"/>
                  <a:gd name="T48" fmla="*/ 327 w 595"/>
                  <a:gd name="T49" fmla="*/ 323 h 340"/>
                  <a:gd name="T50" fmla="*/ 327 w 595"/>
                  <a:gd name="T51" fmla="*/ 323 h 340"/>
                  <a:gd name="T52" fmla="*/ 365 w 595"/>
                  <a:gd name="T53" fmla="*/ 340 h 340"/>
                  <a:gd name="T54" fmla="*/ 468 w 595"/>
                  <a:gd name="T55" fmla="*/ 340 h 340"/>
                  <a:gd name="T56" fmla="*/ 468 w 595"/>
                  <a:gd name="T57" fmla="*/ 235 h 340"/>
                  <a:gd name="T58" fmla="*/ 505 w 595"/>
                  <a:gd name="T59" fmla="*/ 191 h 340"/>
                  <a:gd name="T60" fmla="*/ 516 w 595"/>
                  <a:gd name="T61" fmla="*/ 194 h 340"/>
                  <a:gd name="T62" fmla="*/ 550 w 595"/>
                  <a:gd name="T63" fmla="*/ 218 h 340"/>
                  <a:gd name="T64" fmla="*/ 558 w 595"/>
                  <a:gd name="T65" fmla="*/ 220 h 340"/>
                  <a:gd name="T66" fmla="*/ 595 w 595"/>
                  <a:gd name="T67" fmla="*/ 170 h 340"/>
                  <a:gd name="T68" fmla="*/ 587 w 595"/>
                  <a:gd name="T69" fmla="*/ 138 h 340"/>
                  <a:gd name="T70" fmla="*/ 558 w 595"/>
                  <a:gd name="T71" fmla="*/ 120 h 340"/>
                  <a:gd name="T72" fmla="*/ 505 w 595"/>
                  <a:gd name="T73" fmla="*/ 149 h 340"/>
                  <a:gd name="T74" fmla="*/ 489 w 595"/>
                  <a:gd name="T75" fmla="*/ 144 h 340"/>
                  <a:gd name="T76" fmla="*/ 488 w 595"/>
                  <a:gd name="T77" fmla="*/ 143 h 340"/>
                  <a:gd name="T78" fmla="*/ 487 w 595"/>
                  <a:gd name="T79" fmla="*/ 143 h 340"/>
                  <a:gd name="T80" fmla="*/ 485 w 595"/>
                  <a:gd name="T81" fmla="*/ 141 h 340"/>
                  <a:gd name="T82" fmla="*/ 485 w 595"/>
                  <a:gd name="T83" fmla="*/ 141 h 340"/>
                  <a:gd name="T84" fmla="*/ 468 w 595"/>
                  <a:gd name="T85" fmla="*/ 105 h 340"/>
                  <a:gd name="T86" fmla="*/ 468 w 595"/>
                  <a:gd name="T87" fmla="*/ 0 h 340"/>
                  <a:gd name="T88" fmla="*/ 128 w 595"/>
                  <a:gd name="T89" fmla="*/ 0 h 340"/>
                  <a:gd name="T90" fmla="*/ 128 w 595"/>
                  <a:gd name="T91" fmla="*/ 42 h 340"/>
                  <a:gd name="T92" fmla="*/ 128 w 595"/>
                  <a:gd name="T93" fmla="*/ 42 h 340"/>
                  <a:gd name="T94" fmla="*/ 128 w 595"/>
                  <a:gd name="T95" fmla="*/ 102 h 340"/>
                  <a:gd name="T96" fmla="*/ 128 w 595"/>
                  <a:gd name="T97" fmla="*/ 10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5" h="340">
                    <a:moveTo>
                      <a:pt x="128" y="102"/>
                    </a:moveTo>
                    <a:cubicBezTo>
                      <a:pt x="128" y="102"/>
                      <a:pt x="128" y="102"/>
                      <a:pt x="128" y="102"/>
                    </a:cubicBezTo>
                    <a:cubicBezTo>
                      <a:pt x="127" y="128"/>
                      <a:pt x="110" y="149"/>
                      <a:pt x="91" y="149"/>
                    </a:cubicBezTo>
                    <a:cubicBezTo>
                      <a:pt x="69" y="149"/>
                      <a:pt x="60" y="120"/>
                      <a:pt x="38" y="120"/>
                    </a:cubicBezTo>
                    <a:cubicBezTo>
                      <a:pt x="26" y="120"/>
                      <a:pt x="16" y="127"/>
                      <a:pt x="9" y="138"/>
                    </a:cubicBezTo>
                    <a:cubicBezTo>
                      <a:pt x="4" y="147"/>
                      <a:pt x="0" y="158"/>
                      <a:pt x="0" y="170"/>
                    </a:cubicBezTo>
                    <a:cubicBezTo>
                      <a:pt x="0" y="197"/>
                      <a:pt x="17" y="220"/>
                      <a:pt x="38" y="220"/>
                    </a:cubicBezTo>
                    <a:cubicBezTo>
                      <a:pt x="60" y="220"/>
                      <a:pt x="69" y="191"/>
                      <a:pt x="91" y="191"/>
                    </a:cubicBezTo>
                    <a:cubicBezTo>
                      <a:pt x="110" y="191"/>
                      <a:pt x="126" y="212"/>
                      <a:pt x="128" y="237"/>
                    </a:cubicBezTo>
                    <a:cubicBezTo>
                      <a:pt x="128" y="340"/>
                      <a:pt x="128" y="340"/>
                      <a:pt x="128" y="340"/>
                    </a:cubicBezTo>
                    <a:cubicBezTo>
                      <a:pt x="230" y="340"/>
                      <a:pt x="230" y="340"/>
                      <a:pt x="230" y="340"/>
                    </a:cubicBezTo>
                    <a:cubicBezTo>
                      <a:pt x="256" y="339"/>
                      <a:pt x="277" y="323"/>
                      <a:pt x="277" y="303"/>
                    </a:cubicBezTo>
                    <a:cubicBezTo>
                      <a:pt x="277" y="299"/>
                      <a:pt x="276" y="295"/>
                      <a:pt x="274" y="292"/>
                    </a:cubicBezTo>
                    <a:cubicBezTo>
                      <a:pt x="268" y="279"/>
                      <a:pt x="254" y="271"/>
                      <a:pt x="250" y="258"/>
                    </a:cubicBezTo>
                    <a:cubicBezTo>
                      <a:pt x="249" y="255"/>
                      <a:pt x="248" y="253"/>
                      <a:pt x="248" y="250"/>
                    </a:cubicBezTo>
                    <a:cubicBezTo>
                      <a:pt x="248" y="229"/>
                      <a:pt x="270" y="213"/>
                      <a:pt x="298" y="213"/>
                    </a:cubicBezTo>
                    <a:cubicBezTo>
                      <a:pt x="310" y="213"/>
                      <a:pt x="321" y="216"/>
                      <a:pt x="329" y="221"/>
                    </a:cubicBezTo>
                    <a:cubicBezTo>
                      <a:pt x="341" y="228"/>
                      <a:pt x="348" y="238"/>
                      <a:pt x="348" y="250"/>
                    </a:cubicBezTo>
                    <a:cubicBezTo>
                      <a:pt x="348" y="272"/>
                      <a:pt x="319" y="281"/>
                      <a:pt x="319" y="303"/>
                    </a:cubicBezTo>
                    <a:cubicBezTo>
                      <a:pt x="319" y="308"/>
                      <a:pt x="320" y="312"/>
                      <a:pt x="323" y="316"/>
                    </a:cubicBezTo>
                    <a:cubicBezTo>
                      <a:pt x="323" y="316"/>
                      <a:pt x="323" y="317"/>
                      <a:pt x="323" y="317"/>
                    </a:cubicBezTo>
                    <a:cubicBezTo>
                      <a:pt x="323" y="317"/>
                      <a:pt x="323" y="318"/>
                      <a:pt x="324" y="318"/>
                    </a:cubicBezTo>
                    <a:cubicBezTo>
                      <a:pt x="324" y="319"/>
                      <a:pt x="324" y="319"/>
                      <a:pt x="325" y="320"/>
                    </a:cubicBezTo>
                    <a:cubicBezTo>
                      <a:pt x="325" y="320"/>
                      <a:pt x="325" y="320"/>
                      <a:pt x="325" y="321"/>
                    </a:cubicBezTo>
                    <a:cubicBezTo>
                      <a:pt x="326" y="321"/>
                      <a:pt x="326" y="322"/>
                      <a:pt x="327" y="323"/>
                    </a:cubicBezTo>
                    <a:cubicBezTo>
                      <a:pt x="327" y="323"/>
                      <a:pt x="327" y="323"/>
                      <a:pt x="327" y="323"/>
                    </a:cubicBezTo>
                    <a:cubicBezTo>
                      <a:pt x="335" y="333"/>
                      <a:pt x="349" y="339"/>
                      <a:pt x="365" y="340"/>
                    </a:cubicBezTo>
                    <a:cubicBezTo>
                      <a:pt x="468" y="340"/>
                      <a:pt x="468" y="340"/>
                      <a:pt x="468" y="340"/>
                    </a:cubicBezTo>
                    <a:cubicBezTo>
                      <a:pt x="468" y="235"/>
                      <a:pt x="468" y="235"/>
                      <a:pt x="468" y="235"/>
                    </a:cubicBezTo>
                    <a:cubicBezTo>
                      <a:pt x="470" y="210"/>
                      <a:pt x="486" y="191"/>
                      <a:pt x="505" y="191"/>
                    </a:cubicBezTo>
                    <a:cubicBezTo>
                      <a:pt x="509" y="191"/>
                      <a:pt x="513" y="192"/>
                      <a:pt x="516" y="194"/>
                    </a:cubicBezTo>
                    <a:cubicBezTo>
                      <a:pt x="529" y="200"/>
                      <a:pt x="537" y="214"/>
                      <a:pt x="550" y="218"/>
                    </a:cubicBezTo>
                    <a:cubicBezTo>
                      <a:pt x="553" y="219"/>
                      <a:pt x="555" y="220"/>
                      <a:pt x="558" y="220"/>
                    </a:cubicBezTo>
                    <a:cubicBezTo>
                      <a:pt x="579" y="220"/>
                      <a:pt x="595" y="197"/>
                      <a:pt x="595" y="170"/>
                    </a:cubicBezTo>
                    <a:cubicBezTo>
                      <a:pt x="595" y="158"/>
                      <a:pt x="592" y="147"/>
                      <a:pt x="587" y="138"/>
                    </a:cubicBezTo>
                    <a:cubicBezTo>
                      <a:pt x="580" y="127"/>
                      <a:pt x="570" y="120"/>
                      <a:pt x="558" y="120"/>
                    </a:cubicBezTo>
                    <a:cubicBezTo>
                      <a:pt x="536" y="120"/>
                      <a:pt x="527" y="149"/>
                      <a:pt x="505" y="149"/>
                    </a:cubicBezTo>
                    <a:cubicBezTo>
                      <a:pt x="499" y="149"/>
                      <a:pt x="494" y="147"/>
                      <a:pt x="489" y="144"/>
                    </a:cubicBezTo>
                    <a:cubicBezTo>
                      <a:pt x="489" y="144"/>
                      <a:pt x="489" y="144"/>
                      <a:pt x="488" y="143"/>
                    </a:cubicBezTo>
                    <a:cubicBezTo>
                      <a:pt x="488" y="143"/>
                      <a:pt x="488" y="143"/>
                      <a:pt x="487" y="143"/>
                    </a:cubicBezTo>
                    <a:cubicBezTo>
                      <a:pt x="486" y="142"/>
                      <a:pt x="486" y="142"/>
                      <a:pt x="485" y="141"/>
                    </a:cubicBezTo>
                    <a:cubicBezTo>
                      <a:pt x="485" y="141"/>
                      <a:pt x="485" y="141"/>
                      <a:pt x="485" y="141"/>
                    </a:cubicBezTo>
                    <a:cubicBezTo>
                      <a:pt x="476" y="133"/>
                      <a:pt x="469" y="120"/>
                      <a:pt x="468" y="105"/>
                    </a:cubicBezTo>
                    <a:cubicBezTo>
                      <a:pt x="468" y="0"/>
                      <a:pt x="468" y="0"/>
                      <a:pt x="468" y="0"/>
                    </a:cubicBezTo>
                    <a:cubicBezTo>
                      <a:pt x="128" y="0"/>
                      <a:pt x="128" y="0"/>
                      <a:pt x="128" y="0"/>
                    </a:cubicBezTo>
                    <a:cubicBezTo>
                      <a:pt x="128" y="42"/>
                      <a:pt x="128" y="42"/>
                      <a:pt x="128" y="42"/>
                    </a:cubicBezTo>
                    <a:cubicBezTo>
                      <a:pt x="128" y="42"/>
                      <a:pt x="128" y="42"/>
                      <a:pt x="128" y="42"/>
                    </a:cubicBezTo>
                    <a:cubicBezTo>
                      <a:pt x="128" y="102"/>
                      <a:pt x="128" y="102"/>
                      <a:pt x="128" y="102"/>
                    </a:cubicBezTo>
                    <a:cubicBezTo>
                      <a:pt x="128" y="102"/>
                      <a:pt x="128" y="102"/>
                      <a:pt x="128" y="102"/>
                    </a:cubicBezTo>
                    <a:close/>
                  </a:path>
                </a:pathLst>
              </a:custGeom>
              <a:grpFill/>
              <a:ln w="285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pt-BR" sz="1200" dirty="0">
                  <a:solidFill>
                    <a:srgbClr val="D9420B"/>
                  </a:solidFill>
                </a:endParaRPr>
              </a:p>
            </p:txBody>
          </p:sp>
          <p:sp>
            <p:nvSpPr>
              <p:cNvPr id="13" name="CaixaDeTexto 12">
                <a:extLst>
                  <a:ext uri="{FF2B5EF4-FFF2-40B4-BE49-F238E27FC236}">
                    <a16:creationId xmlns:a16="http://schemas.microsoft.com/office/drawing/2014/main" id="{D8D3EF61-0305-4F79-9205-CD6BFB27729D}"/>
                  </a:ext>
                </a:extLst>
              </p:cNvPr>
              <p:cNvSpPr txBox="1"/>
              <p:nvPr/>
            </p:nvSpPr>
            <p:spPr>
              <a:xfrm>
                <a:off x="5618113" y="2737027"/>
                <a:ext cx="1421499" cy="634812"/>
              </a:xfrm>
              <a:prstGeom prst="rect">
                <a:avLst/>
              </a:prstGeom>
              <a:grpFill/>
            </p:spPr>
            <p:txBody>
              <a:bodyPr wrap="square" rtlCol="0">
                <a:spAutoFit/>
              </a:bodyPr>
              <a:lstStyle>
                <a:defPPr>
                  <a:defRPr lang="pt-BR"/>
                </a:defPPr>
                <a:lvl1pPr algn="ctr">
                  <a:defRPr b="1">
                    <a:solidFill>
                      <a:srgbClr val="7B7C4E"/>
                    </a:solidFill>
                  </a:defRPr>
                </a:lvl1pPr>
              </a:lstStyle>
              <a:p>
                <a:r>
                  <a:rPr lang="pt-BR" sz="1200" dirty="0">
                    <a:solidFill>
                      <a:srgbClr val="D9420B"/>
                    </a:solidFill>
                  </a:rPr>
                  <a:t>Alumbrado</a:t>
                </a:r>
              </a:p>
              <a:p>
                <a:r>
                  <a:rPr lang="pt-BR" sz="1200" dirty="0">
                    <a:solidFill>
                      <a:srgbClr val="D9420B"/>
                    </a:solidFill>
                  </a:rPr>
                  <a:t>Público</a:t>
                </a:r>
              </a:p>
            </p:txBody>
          </p:sp>
        </p:grpSp>
        <p:grpSp>
          <p:nvGrpSpPr>
            <p:cNvPr id="14" name="Agrupar 13">
              <a:extLst>
                <a:ext uri="{FF2B5EF4-FFF2-40B4-BE49-F238E27FC236}">
                  <a16:creationId xmlns:a16="http://schemas.microsoft.com/office/drawing/2014/main" id="{633A5438-0345-4A69-A771-8FCC85A69457}"/>
                </a:ext>
              </a:extLst>
            </p:cNvPr>
            <p:cNvGrpSpPr/>
            <p:nvPr/>
          </p:nvGrpSpPr>
          <p:grpSpPr>
            <a:xfrm>
              <a:off x="2823809" y="2272937"/>
              <a:ext cx="1188661" cy="1641061"/>
              <a:chOff x="3882875" y="2473287"/>
              <a:chExt cx="1634467" cy="2256539"/>
            </a:xfrm>
            <a:solidFill>
              <a:srgbClr val="F2BB16"/>
            </a:solidFill>
          </p:grpSpPr>
          <p:sp>
            <p:nvSpPr>
              <p:cNvPr id="15" name="Freeform 23">
                <a:extLst>
                  <a:ext uri="{FF2B5EF4-FFF2-40B4-BE49-F238E27FC236}">
                    <a16:creationId xmlns:a16="http://schemas.microsoft.com/office/drawing/2014/main" id="{B6CC2995-AD03-4668-9AD7-9BD8FD29E868}"/>
                  </a:ext>
                </a:extLst>
              </p:cNvPr>
              <p:cNvSpPr>
                <a:spLocks/>
              </p:cNvSpPr>
              <p:nvPr/>
            </p:nvSpPr>
            <p:spPr bwMode="auto">
              <a:xfrm>
                <a:off x="3882875" y="2473287"/>
                <a:ext cx="1634467" cy="2256539"/>
              </a:xfrm>
              <a:custGeom>
                <a:avLst/>
                <a:gdLst>
                  <a:gd name="T0" fmla="*/ 17 w 340"/>
                  <a:gd name="T1" fmla="*/ 141 h 468"/>
                  <a:gd name="T2" fmla="*/ 17 w 340"/>
                  <a:gd name="T3" fmla="*/ 141 h 468"/>
                  <a:gd name="T4" fmla="*/ 19 w 340"/>
                  <a:gd name="T5" fmla="*/ 143 h 468"/>
                  <a:gd name="T6" fmla="*/ 20 w 340"/>
                  <a:gd name="T7" fmla="*/ 143 h 468"/>
                  <a:gd name="T8" fmla="*/ 21 w 340"/>
                  <a:gd name="T9" fmla="*/ 144 h 468"/>
                  <a:gd name="T10" fmla="*/ 37 w 340"/>
                  <a:gd name="T11" fmla="*/ 149 h 468"/>
                  <a:gd name="T12" fmla="*/ 90 w 340"/>
                  <a:gd name="T13" fmla="*/ 120 h 468"/>
                  <a:gd name="T14" fmla="*/ 119 w 340"/>
                  <a:gd name="T15" fmla="*/ 138 h 468"/>
                  <a:gd name="T16" fmla="*/ 127 w 340"/>
                  <a:gd name="T17" fmla="*/ 170 h 468"/>
                  <a:gd name="T18" fmla="*/ 90 w 340"/>
                  <a:gd name="T19" fmla="*/ 220 h 468"/>
                  <a:gd name="T20" fmla="*/ 82 w 340"/>
                  <a:gd name="T21" fmla="*/ 218 h 468"/>
                  <a:gd name="T22" fmla="*/ 48 w 340"/>
                  <a:gd name="T23" fmla="*/ 194 h 468"/>
                  <a:gd name="T24" fmla="*/ 37 w 340"/>
                  <a:gd name="T25" fmla="*/ 191 h 468"/>
                  <a:gd name="T26" fmla="*/ 0 w 340"/>
                  <a:gd name="T27" fmla="*/ 238 h 468"/>
                  <a:gd name="T28" fmla="*/ 0 w 340"/>
                  <a:gd name="T29" fmla="*/ 340 h 468"/>
                  <a:gd name="T30" fmla="*/ 0 w 340"/>
                  <a:gd name="T31" fmla="*/ 340 h 468"/>
                  <a:gd name="T32" fmla="*/ 0 w 340"/>
                  <a:gd name="T33" fmla="*/ 340 h 468"/>
                  <a:gd name="T34" fmla="*/ 0 w 340"/>
                  <a:gd name="T35" fmla="*/ 340 h 468"/>
                  <a:gd name="T36" fmla="*/ 0 w 340"/>
                  <a:gd name="T37" fmla="*/ 340 h 468"/>
                  <a:gd name="T38" fmla="*/ 102 w 340"/>
                  <a:gd name="T39" fmla="*/ 340 h 468"/>
                  <a:gd name="T40" fmla="*/ 148 w 340"/>
                  <a:gd name="T41" fmla="*/ 377 h 468"/>
                  <a:gd name="T42" fmla="*/ 120 w 340"/>
                  <a:gd name="T43" fmla="*/ 430 h 468"/>
                  <a:gd name="T44" fmla="*/ 170 w 340"/>
                  <a:gd name="T45" fmla="*/ 468 h 468"/>
                  <a:gd name="T46" fmla="*/ 219 w 340"/>
                  <a:gd name="T47" fmla="*/ 430 h 468"/>
                  <a:gd name="T48" fmla="*/ 191 w 340"/>
                  <a:gd name="T49" fmla="*/ 377 h 468"/>
                  <a:gd name="T50" fmla="*/ 237 w 340"/>
                  <a:gd name="T51" fmla="*/ 340 h 468"/>
                  <a:gd name="T52" fmla="*/ 340 w 340"/>
                  <a:gd name="T53" fmla="*/ 340 h 468"/>
                  <a:gd name="T54" fmla="*/ 340 w 340"/>
                  <a:gd name="T55" fmla="*/ 340 h 468"/>
                  <a:gd name="T56" fmla="*/ 340 w 340"/>
                  <a:gd name="T57" fmla="*/ 340 h 468"/>
                  <a:gd name="T58" fmla="*/ 340 w 340"/>
                  <a:gd name="T59" fmla="*/ 237 h 468"/>
                  <a:gd name="T60" fmla="*/ 303 w 340"/>
                  <a:gd name="T61" fmla="*/ 191 h 468"/>
                  <a:gd name="T62" fmla="*/ 250 w 340"/>
                  <a:gd name="T63" fmla="*/ 220 h 468"/>
                  <a:gd name="T64" fmla="*/ 212 w 340"/>
                  <a:gd name="T65" fmla="*/ 170 h 468"/>
                  <a:gd name="T66" fmla="*/ 221 w 340"/>
                  <a:gd name="T67" fmla="*/ 138 h 468"/>
                  <a:gd name="T68" fmla="*/ 250 w 340"/>
                  <a:gd name="T69" fmla="*/ 120 h 468"/>
                  <a:gd name="T70" fmla="*/ 303 w 340"/>
                  <a:gd name="T71" fmla="*/ 149 h 468"/>
                  <a:gd name="T72" fmla="*/ 340 w 340"/>
                  <a:gd name="T73" fmla="*/ 102 h 468"/>
                  <a:gd name="T74" fmla="*/ 340 w 340"/>
                  <a:gd name="T75" fmla="*/ 42 h 468"/>
                  <a:gd name="T76" fmla="*/ 340 w 340"/>
                  <a:gd name="T77" fmla="*/ 42 h 468"/>
                  <a:gd name="T78" fmla="*/ 340 w 340"/>
                  <a:gd name="T79" fmla="*/ 0 h 468"/>
                  <a:gd name="T80" fmla="*/ 0 w 340"/>
                  <a:gd name="T81" fmla="*/ 0 h 468"/>
                  <a:gd name="T82" fmla="*/ 0 w 340"/>
                  <a:gd name="T83" fmla="*/ 102 h 468"/>
                  <a:gd name="T84" fmla="*/ 17 w 340"/>
                  <a:gd name="T85" fmla="*/ 141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0" h="468">
                    <a:moveTo>
                      <a:pt x="17" y="141"/>
                    </a:moveTo>
                    <a:cubicBezTo>
                      <a:pt x="17" y="141"/>
                      <a:pt x="17" y="141"/>
                      <a:pt x="17" y="141"/>
                    </a:cubicBezTo>
                    <a:cubicBezTo>
                      <a:pt x="17" y="142"/>
                      <a:pt x="18" y="142"/>
                      <a:pt x="19" y="143"/>
                    </a:cubicBezTo>
                    <a:cubicBezTo>
                      <a:pt x="19" y="143"/>
                      <a:pt x="19" y="143"/>
                      <a:pt x="20" y="143"/>
                    </a:cubicBezTo>
                    <a:cubicBezTo>
                      <a:pt x="20" y="144"/>
                      <a:pt x="21" y="144"/>
                      <a:pt x="21" y="144"/>
                    </a:cubicBezTo>
                    <a:cubicBezTo>
                      <a:pt x="26" y="147"/>
                      <a:pt x="31" y="149"/>
                      <a:pt x="37" y="149"/>
                    </a:cubicBezTo>
                    <a:cubicBezTo>
                      <a:pt x="59" y="149"/>
                      <a:pt x="68" y="120"/>
                      <a:pt x="90" y="120"/>
                    </a:cubicBezTo>
                    <a:cubicBezTo>
                      <a:pt x="101" y="120"/>
                      <a:pt x="112" y="127"/>
                      <a:pt x="119" y="138"/>
                    </a:cubicBezTo>
                    <a:cubicBezTo>
                      <a:pt x="124" y="147"/>
                      <a:pt x="127" y="158"/>
                      <a:pt x="127" y="170"/>
                    </a:cubicBezTo>
                    <a:cubicBezTo>
                      <a:pt x="127" y="197"/>
                      <a:pt x="110" y="220"/>
                      <a:pt x="90" y="220"/>
                    </a:cubicBezTo>
                    <a:cubicBezTo>
                      <a:pt x="87" y="220"/>
                      <a:pt x="85" y="219"/>
                      <a:pt x="82" y="218"/>
                    </a:cubicBezTo>
                    <a:cubicBezTo>
                      <a:pt x="69" y="214"/>
                      <a:pt x="60" y="200"/>
                      <a:pt x="48" y="194"/>
                    </a:cubicBezTo>
                    <a:cubicBezTo>
                      <a:pt x="44" y="192"/>
                      <a:pt x="41" y="191"/>
                      <a:pt x="37" y="191"/>
                    </a:cubicBezTo>
                    <a:cubicBezTo>
                      <a:pt x="17" y="191"/>
                      <a:pt x="1" y="212"/>
                      <a:pt x="0" y="238"/>
                    </a:cubicBezTo>
                    <a:cubicBezTo>
                      <a:pt x="0" y="340"/>
                      <a:pt x="0" y="340"/>
                      <a:pt x="0" y="340"/>
                    </a:cubicBezTo>
                    <a:cubicBezTo>
                      <a:pt x="0" y="340"/>
                      <a:pt x="0" y="340"/>
                      <a:pt x="0" y="340"/>
                    </a:cubicBezTo>
                    <a:cubicBezTo>
                      <a:pt x="0" y="340"/>
                      <a:pt x="0" y="340"/>
                      <a:pt x="0" y="340"/>
                    </a:cubicBezTo>
                    <a:cubicBezTo>
                      <a:pt x="0" y="340"/>
                      <a:pt x="0" y="340"/>
                      <a:pt x="0" y="340"/>
                    </a:cubicBezTo>
                    <a:cubicBezTo>
                      <a:pt x="0" y="340"/>
                      <a:pt x="0" y="340"/>
                      <a:pt x="0" y="340"/>
                    </a:cubicBezTo>
                    <a:cubicBezTo>
                      <a:pt x="102" y="340"/>
                      <a:pt x="102" y="340"/>
                      <a:pt x="102" y="340"/>
                    </a:cubicBezTo>
                    <a:cubicBezTo>
                      <a:pt x="128" y="341"/>
                      <a:pt x="148" y="357"/>
                      <a:pt x="148" y="377"/>
                    </a:cubicBezTo>
                    <a:cubicBezTo>
                      <a:pt x="148" y="399"/>
                      <a:pt x="120" y="408"/>
                      <a:pt x="120" y="430"/>
                    </a:cubicBezTo>
                    <a:cubicBezTo>
                      <a:pt x="120" y="451"/>
                      <a:pt x="142" y="468"/>
                      <a:pt x="170" y="468"/>
                    </a:cubicBezTo>
                    <a:cubicBezTo>
                      <a:pt x="197" y="468"/>
                      <a:pt x="219" y="451"/>
                      <a:pt x="219" y="430"/>
                    </a:cubicBezTo>
                    <a:cubicBezTo>
                      <a:pt x="219" y="408"/>
                      <a:pt x="191" y="399"/>
                      <a:pt x="191" y="377"/>
                    </a:cubicBezTo>
                    <a:cubicBezTo>
                      <a:pt x="191" y="357"/>
                      <a:pt x="211" y="341"/>
                      <a:pt x="237" y="340"/>
                    </a:cubicBezTo>
                    <a:cubicBezTo>
                      <a:pt x="340" y="340"/>
                      <a:pt x="340" y="340"/>
                      <a:pt x="340" y="340"/>
                    </a:cubicBezTo>
                    <a:cubicBezTo>
                      <a:pt x="340" y="340"/>
                      <a:pt x="340" y="340"/>
                      <a:pt x="340" y="340"/>
                    </a:cubicBezTo>
                    <a:cubicBezTo>
                      <a:pt x="340" y="340"/>
                      <a:pt x="340" y="340"/>
                      <a:pt x="340" y="340"/>
                    </a:cubicBezTo>
                    <a:cubicBezTo>
                      <a:pt x="340" y="237"/>
                      <a:pt x="340" y="237"/>
                      <a:pt x="340" y="237"/>
                    </a:cubicBezTo>
                    <a:cubicBezTo>
                      <a:pt x="338" y="212"/>
                      <a:pt x="322" y="191"/>
                      <a:pt x="303" y="191"/>
                    </a:cubicBezTo>
                    <a:cubicBezTo>
                      <a:pt x="281" y="191"/>
                      <a:pt x="272" y="220"/>
                      <a:pt x="250" y="220"/>
                    </a:cubicBezTo>
                    <a:cubicBezTo>
                      <a:pt x="229" y="220"/>
                      <a:pt x="212" y="197"/>
                      <a:pt x="212" y="170"/>
                    </a:cubicBezTo>
                    <a:cubicBezTo>
                      <a:pt x="212" y="158"/>
                      <a:pt x="216" y="147"/>
                      <a:pt x="221" y="138"/>
                    </a:cubicBezTo>
                    <a:cubicBezTo>
                      <a:pt x="228" y="127"/>
                      <a:pt x="238" y="120"/>
                      <a:pt x="250" y="120"/>
                    </a:cubicBezTo>
                    <a:cubicBezTo>
                      <a:pt x="272" y="120"/>
                      <a:pt x="281" y="149"/>
                      <a:pt x="303" y="149"/>
                    </a:cubicBezTo>
                    <a:cubicBezTo>
                      <a:pt x="322" y="149"/>
                      <a:pt x="339" y="128"/>
                      <a:pt x="340" y="102"/>
                    </a:cubicBezTo>
                    <a:cubicBezTo>
                      <a:pt x="340" y="42"/>
                      <a:pt x="340" y="42"/>
                      <a:pt x="340" y="42"/>
                    </a:cubicBezTo>
                    <a:cubicBezTo>
                      <a:pt x="340" y="42"/>
                      <a:pt x="340" y="42"/>
                      <a:pt x="340" y="42"/>
                    </a:cubicBezTo>
                    <a:cubicBezTo>
                      <a:pt x="340" y="0"/>
                      <a:pt x="340" y="0"/>
                      <a:pt x="340" y="0"/>
                    </a:cubicBezTo>
                    <a:cubicBezTo>
                      <a:pt x="0" y="0"/>
                      <a:pt x="0" y="0"/>
                      <a:pt x="0" y="0"/>
                    </a:cubicBezTo>
                    <a:cubicBezTo>
                      <a:pt x="0" y="102"/>
                      <a:pt x="0" y="102"/>
                      <a:pt x="0" y="102"/>
                    </a:cubicBezTo>
                    <a:cubicBezTo>
                      <a:pt x="0" y="119"/>
                      <a:pt x="7" y="132"/>
                      <a:pt x="17" y="141"/>
                    </a:cubicBezTo>
                    <a:close/>
                  </a:path>
                </a:pathLst>
              </a:custGeom>
              <a:grpFill/>
              <a:ln w="285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pt-BR" sz="1200" dirty="0">
                  <a:solidFill>
                    <a:srgbClr val="D9420B"/>
                  </a:solidFill>
                </a:endParaRPr>
              </a:p>
            </p:txBody>
          </p:sp>
          <p:sp>
            <p:nvSpPr>
              <p:cNvPr id="16" name="CaixaDeTexto 15">
                <a:extLst>
                  <a:ext uri="{FF2B5EF4-FFF2-40B4-BE49-F238E27FC236}">
                    <a16:creationId xmlns:a16="http://schemas.microsoft.com/office/drawing/2014/main" id="{B7F47CCC-BD1C-4B47-A29A-07C698A7D903}"/>
                  </a:ext>
                </a:extLst>
              </p:cNvPr>
              <p:cNvSpPr txBox="1"/>
              <p:nvPr/>
            </p:nvSpPr>
            <p:spPr>
              <a:xfrm>
                <a:off x="4102381" y="3621200"/>
                <a:ext cx="1195457" cy="380887"/>
              </a:xfrm>
              <a:prstGeom prst="rect">
                <a:avLst/>
              </a:prstGeom>
              <a:grpFill/>
            </p:spPr>
            <p:txBody>
              <a:bodyPr wrap="square" rtlCol="0">
                <a:spAutoFit/>
              </a:bodyPr>
              <a:lstStyle>
                <a:defPPr>
                  <a:defRPr lang="pt-BR"/>
                </a:defPPr>
                <a:lvl1pPr algn="ctr">
                  <a:defRPr b="1">
                    <a:solidFill>
                      <a:srgbClr val="7B7C4E"/>
                    </a:solidFill>
                  </a:defRPr>
                </a:lvl1pPr>
              </a:lstStyle>
              <a:p>
                <a:r>
                  <a:rPr lang="es-US" sz="1200" dirty="0">
                    <a:solidFill>
                      <a:srgbClr val="D9420B"/>
                    </a:solidFill>
                  </a:rPr>
                  <a:t>Imagen</a:t>
                </a:r>
              </a:p>
            </p:txBody>
          </p:sp>
        </p:grpSp>
        <p:grpSp>
          <p:nvGrpSpPr>
            <p:cNvPr id="17" name="Agrupar 16">
              <a:extLst>
                <a:ext uri="{FF2B5EF4-FFF2-40B4-BE49-F238E27FC236}">
                  <a16:creationId xmlns:a16="http://schemas.microsoft.com/office/drawing/2014/main" id="{F39EBC3A-6F05-48D9-82BB-3E64C39645E3}"/>
                </a:ext>
              </a:extLst>
            </p:cNvPr>
            <p:cNvGrpSpPr/>
            <p:nvPr/>
          </p:nvGrpSpPr>
          <p:grpSpPr>
            <a:xfrm>
              <a:off x="5946262" y="2272937"/>
              <a:ext cx="2080158" cy="1191619"/>
              <a:chOff x="8176400" y="2473287"/>
              <a:chExt cx="2860318" cy="1638534"/>
            </a:xfrm>
            <a:solidFill>
              <a:srgbClr val="F2BB16"/>
            </a:solidFill>
          </p:grpSpPr>
          <p:sp>
            <p:nvSpPr>
              <p:cNvPr id="18" name="Freeform 21">
                <a:extLst>
                  <a:ext uri="{FF2B5EF4-FFF2-40B4-BE49-F238E27FC236}">
                    <a16:creationId xmlns:a16="http://schemas.microsoft.com/office/drawing/2014/main" id="{BE8C8978-F922-4331-A574-42FE0B3ADC2A}"/>
                  </a:ext>
                </a:extLst>
              </p:cNvPr>
              <p:cNvSpPr>
                <a:spLocks/>
              </p:cNvSpPr>
              <p:nvPr/>
            </p:nvSpPr>
            <p:spPr bwMode="auto">
              <a:xfrm>
                <a:off x="8176400" y="2473287"/>
                <a:ext cx="2860318" cy="1638534"/>
              </a:xfrm>
              <a:custGeom>
                <a:avLst/>
                <a:gdLst>
                  <a:gd name="T0" fmla="*/ 127 w 595"/>
                  <a:gd name="T1" fmla="*/ 102 h 340"/>
                  <a:gd name="T2" fmla="*/ 127 w 595"/>
                  <a:gd name="T3" fmla="*/ 102 h 340"/>
                  <a:gd name="T4" fmla="*/ 90 w 595"/>
                  <a:gd name="T5" fmla="*/ 149 h 340"/>
                  <a:gd name="T6" fmla="*/ 37 w 595"/>
                  <a:gd name="T7" fmla="*/ 120 h 340"/>
                  <a:gd name="T8" fmla="*/ 8 w 595"/>
                  <a:gd name="T9" fmla="*/ 138 h 340"/>
                  <a:gd name="T10" fmla="*/ 0 w 595"/>
                  <a:gd name="T11" fmla="*/ 170 h 340"/>
                  <a:gd name="T12" fmla="*/ 37 w 595"/>
                  <a:gd name="T13" fmla="*/ 220 h 340"/>
                  <a:gd name="T14" fmla="*/ 90 w 595"/>
                  <a:gd name="T15" fmla="*/ 191 h 340"/>
                  <a:gd name="T16" fmla="*/ 127 w 595"/>
                  <a:gd name="T17" fmla="*/ 237 h 340"/>
                  <a:gd name="T18" fmla="*/ 127 w 595"/>
                  <a:gd name="T19" fmla="*/ 340 h 340"/>
                  <a:gd name="T20" fmla="*/ 230 w 595"/>
                  <a:gd name="T21" fmla="*/ 340 h 340"/>
                  <a:gd name="T22" fmla="*/ 276 w 595"/>
                  <a:gd name="T23" fmla="*/ 303 h 340"/>
                  <a:gd name="T24" fmla="*/ 273 w 595"/>
                  <a:gd name="T25" fmla="*/ 292 h 340"/>
                  <a:gd name="T26" fmla="*/ 249 w 595"/>
                  <a:gd name="T27" fmla="*/ 258 h 340"/>
                  <a:gd name="T28" fmla="*/ 248 w 595"/>
                  <a:gd name="T29" fmla="*/ 255 h 340"/>
                  <a:gd name="T30" fmla="*/ 248 w 595"/>
                  <a:gd name="T31" fmla="*/ 254 h 340"/>
                  <a:gd name="T32" fmla="*/ 248 w 595"/>
                  <a:gd name="T33" fmla="*/ 250 h 340"/>
                  <a:gd name="T34" fmla="*/ 297 w 595"/>
                  <a:gd name="T35" fmla="*/ 213 h 340"/>
                  <a:gd name="T36" fmla="*/ 329 w 595"/>
                  <a:gd name="T37" fmla="*/ 221 h 340"/>
                  <a:gd name="T38" fmla="*/ 347 w 595"/>
                  <a:gd name="T39" fmla="*/ 250 h 340"/>
                  <a:gd name="T40" fmla="*/ 319 w 595"/>
                  <a:gd name="T41" fmla="*/ 303 h 340"/>
                  <a:gd name="T42" fmla="*/ 323 w 595"/>
                  <a:gd name="T43" fmla="*/ 318 h 340"/>
                  <a:gd name="T44" fmla="*/ 324 w 595"/>
                  <a:gd name="T45" fmla="*/ 320 h 340"/>
                  <a:gd name="T46" fmla="*/ 325 w 595"/>
                  <a:gd name="T47" fmla="*/ 321 h 340"/>
                  <a:gd name="T48" fmla="*/ 326 w 595"/>
                  <a:gd name="T49" fmla="*/ 323 h 340"/>
                  <a:gd name="T50" fmla="*/ 326 w 595"/>
                  <a:gd name="T51" fmla="*/ 323 h 340"/>
                  <a:gd name="T52" fmla="*/ 365 w 595"/>
                  <a:gd name="T53" fmla="*/ 340 h 340"/>
                  <a:gd name="T54" fmla="*/ 467 w 595"/>
                  <a:gd name="T55" fmla="*/ 340 h 340"/>
                  <a:gd name="T56" fmla="*/ 467 w 595"/>
                  <a:gd name="T57" fmla="*/ 238 h 340"/>
                  <a:gd name="T58" fmla="*/ 467 w 595"/>
                  <a:gd name="T59" fmla="*/ 235 h 340"/>
                  <a:gd name="T60" fmla="*/ 504 w 595"/>
                  <a:gd name="T61" fmla="*/ 191 h 340"/>
                  <a:gd name="T62" fmla="*/ 515 w 595"/>
                  <a:gd name="T63" fmla="*/ 194 h 340"/>
                  <a:gd name="T64" fmla="*/ 550 w 595"/>
                  <a:gd name="T65" fmla="*/ 218 h 340"/>
                  <a:gd name="T66" fmla="*/ 557 w 595"/>
                  <a:gd name="T67" fmla="*/ 220 h 340"/>
                  <a:gd name="T68" fmla="*/ 595 w 595"/>
                  <a:gd name="T69" fmla="*/ 170 h 340"/>
                  <a:gd name="T70" fmla="*/ 586 w 595"/>
                  <a:gd name="T71" fmla="*/ 138 h 340"/>
                  <a:gd name="T72" fmla="*/ 558 w 595"/>
                  <a:gd name="T73" fmla="*/ 120 h 340"/>
                  <a:gd name="T74" fmla="*/ 504 w 595"/>
                  <a:gd name="T75" fmla="*/ 149 h 340"/>
                  <a:gd name="T76" fmla="*/ 489 w 595"/>
                  <a:gd name="T77" fmla="*/ 144 h 340"/>
                  <a:gd name="T78" fmla="*/ 487 w 595"/>
                  <a:gd name="T79" fmla="*/ 143 h 340"/>
                  <a:gd name="T80" fmla="*/ 487 w 595"/>
                  <a:gd name="T81" fmla="*/ 143 h 340"/>
                  <a:gd name="T82" fmla="*/ 484 w 595"/>
                  <a:gd name="T83" fmla="*/ 141 h 340"/>
                  <a:gd name="T84" fmla="*/ 484 w 595"/>
                  <a:gd name="T85" fmla="*/ 141 h 340"/>
                  <a:gd name="T86" fmla="*/ 467 w 595"/>
                  <a:gd name="T87" fmla="*/ 105 h 340"/>
                  <a:gd name="T88" fmla="*/ 467 w 595"/>
                  <a:gd name="T89" fmla="*/ 102 h 340"/>
                  <a:gd name="T90" fmla="*/ 467 w 595"/>
                  <a:gd name="T91" fmla="*/ 0 h 340"/>
                  <a:gd name="T92" fmla="*/ 127 w 595"/>
                  <a:gd name="T93" fmla="*/ 0 h 340"/>
                  <a:gd name="T94" fmla="*/ 127 w 595"/>
                  <a:gd name="T95" fmla="*/ 42 h 340"/>
                  <a:gd name="T96" fmla="*/ 127 w 595"/>
                  <a:gd name="T97" fmla="*/ 42 h 340"/>
                  <a:gd name="T98" fmla="*/ 127 w 595"/>
                  <a:gd name="T99" fmla="*/ 102 h 340"/>
                  <a:gd name="T100" fmla="*/ 127 w 595"/>
                  <a:gd name="T101" fmla="*/ 10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95" h="340">
                    <a:moveTo>
                      <a:pt x="127" y="102"/>
                    </a:moveTo>
                    <a:cubicBezTo>
                      <a:pt x="127" y="102"/>
                      <a:pt x="127" y="102"/>
                      <a:pt x="127" y="102"/>
                    </a:cubicBezTo>
                    <a:cubicBezTo>
                      <a:pt x="126" y="128"/>
                      <a:pt x="110" y="149"/>
                      <a:pt x="90" y="149"/>
                    </a:cubicBezTo>
                    <a:cubicBezTo>
                      <a:pt x="68" y="149"/>
                      <a:pt x="59" y="120"/>
                      <a:pt x="37" y="120"/>
                    </a:cubicBezTo>
                    <a:cubicBezTo>
                      <a:pt x="25" y="120"/>
                      <a:pt x="15" y="127"/>
                      <a:pt x="8" y="138"/>
                    </a:cubicBezTo>
                    <a:cubicBezTo>
                      <a:pt x="3" y="147"/>
                      <a:pt x="0" y="158"/>
                      <a:pt x="0" y="170"/>
                    </a:cubicBezTo>
                    <a:cubicBezTo>
                      <a:pt x="0" y="197"/>
                      <a:pt x="16" y="220"/>
                      <a:pt x="37" y="220"/>
                    </a:cubicBezTo>
                    <a:cubicBezTo>
                      <a:pt x="59" y="220"/>
                      <a:pt x="68" y="191"/>
                      <a:pt x="90" y="191"/>
                    </a:cubicBezTo>
                    <a:cubicBezTo>
                      <a:pt x="110" y="191"/>
                      <a:pt x="126" y="212"/>
                      <a:pt x="127" y="237"/>
                    </a:cubicBezTo>
                    <a:cubicBezTo>
                      <a:pt x="127" y="340"/>
                      <a:pt x="127" y="340"/>
                      <a:pt x="127" y="340"/>
                    </a:cubicBezTo>
                    <a:cubicBezTo>
                      <a:pt x="230" y="340"/>
                      <a:pt x="230" y="340"/>
                      <a:pt x="230" y="340"/>
                    </a:cubicBezTo>
                    <a:cubicBezTo>
                      <a:pt x="255" y="339"/>
                      <a:pt x="276" y="323"/>
                      <a:pt x="276" y="303"/>
                    </a:cubicBezTo>
                    <a:cubicBezTo>
                      <a:pt x="276" y="299"/>
                      <a:pt x="275" y="295"/>
                      <a:pt x="273" y="292"/>
                    </a:cubicBezTo>
                    <a:cubicBezTo>
                      <a:pt x="267" y="279"/>
                      <a:pt x="253" y="271"/>
                      <a:pt x="249" y="258"/>
                    </a:cubicBezTo>
                    <a:cubicBezTo>
                      <a:pt x="249" y="257"/>
                      <a:pt x="248" y="256"/>
                      <a:pt x="248" y="255"/>
                    </a:cubicBezTo>
                    <a:cubicBezTo>
                      <a:pt x="248" y="254"/>
                      <a:pt x="248" y="254"/>
                      <a:pt x="248" y="254"/>
                    </a:cubicBezTo>
                    <a:cubicBezTo>
                      <a:pt x="248" y="253"/>
                      <a:pt x="248" y="251"/>
                      <a:pt x="248" y="250"/>
                    </a:cubicBezTo>
                    <a:cubicBezTo>
                      <a:pt x="248" y="229"/>
                      <a:pt x="270" y="213"/>
                      <a:pt x="297" y="213"/>
                    </a:cubicBezTo>
                    <a:cubicBezTo>
                      <a:pt x="309" y="213"/>
                      <a:pt x="320" y="216"/>
                      <a:pt x="329" y="221"/>
                    </a:cubicBezTo>
                    <a:cubicBezTo>
                      <a:pt x="340" y="228"/>
                      <a:pt x="347" y="238"/>
                      <a:pt x="347" y="250"/>
                    </a:cubicBezTo>
                    <a:cubicBezTo>
                      <a:pt x="347" y="272"/>
                      <a:pt x="319" y="281"/>
                      <a:pt x="319" y="303"/>
                    </a:cubicBezTo>
                    <a:cubicBezTo>
                      <a:pt x="319" y="309"/>
                      <a:pt x="320" y="314"/>
                      <a:pt x="323" y="318"/>
                    </a:cubicBezTo>
                    <a:cubicBezTo>
                      <a:pt x="323" y="319"/>
                      <a:pt x="324" y="319"/>
                      <a:pt x="324" y="320"/>
                    </a:cubicBezTo>
                    <a:cubicBezTo>
                      <a:pt x="324" y="320"/>
                      <a:pt x="324" y="320"/>
                      <a:pt x="325" y="321"/>
                    </a:cubicBezTo>
                    <a:cubicBezTo>
                      <a:pt x="325" y="321"/>
                      <a:pt x="326" y="322"/>
                      <a:pt x="326" y="323"/>
                    </a:cubicBezTo>
                    <a:cubicBezTo>
                      <a:pt x="326" y="323"/>
                      <a:pt x="326" y="323"/>
                      <a:pt x="326" y="323"/>
                    </a:cubicBezTo>
                    <a:cubicBezTo>
                      <a:pt x="335" y="333"/>
                      <a:pt x="349" y="339"/>
                      <a:pt x="365" y="340"/>
                    </a:cubicBezTo>
                    <a:cubicBezTo>
                      <a:pt x="467" y="340"/>
                      <a:pt x="467" y="340"/>
                      <a:pt x="467" y="340"/>
                    </a:cubicBezTo>
                    <a:cubicBezTo>
                      <a:pt x="467" y="238"/>
                      <a:pt x="467" y="238"/>
                      <a:pt x="467" y="238"/>
                    </a:cubicBezTo>
                    <a:cubicBezTo>
                      <a:pt x="467" y="235"/>
                      <a:pt x="467" y="235"/>
                      <a:pt x="467" y="235"/>
                    </a:cubicBezTo>
                    <a:cubicBezTo>
                      <a:pt x="469" y="210"/>
                      <a:pt x="485" y="191"/>
                      <a:pt x="504" y="191"/>
                    </a:cubicBezTo>
                    <a:cubicBezTo>
                      <a:pt x="508" y="191"/>
                      <a:pt x="512" y="192"/>
                      <a:pt x="515" y="194"/>
                    </a:cubicBezTo>
                    <a:cubicBezTo>
                      <a:pt x="528" y="200"/>
                      <a:pt x="537" y="214"/>
                      <a:pt x="550" y="218"/>
                    </a:cubicBezTo>
                    <a:cubicBezTo>
                      <a:pt x="552" y="219"/>
                      <a:pt x="555" y="220"/>
                      <a:pt x="557" y="220"/>
                    </a:cubicBezTo>
                    <a:cubicBezTo>
                      <a:pt x="578" y="220"/>
                      <a:pt x="595" y="197"/>
                      <a:pt x="595" y="170"/>
                    </a:cubicBezTo>
                    <a:cubicBezTo>
                      <a:pt x="595" y="158"/>
                      <a:pt x="591" y="147"/>
                      <a:pt x="586" y="138"/>
                    </a:cubicBezTo>
                    <a:cubicBezTo>
                      <a:pt x="579" y="127"/>
                      <a:pt x="569" y="120"/>
                      <a:pt x="558" y="120"/>
                    </a:cubicBezTo>
                    <a:cubicBezTo>
                      <a:pt x="535" y="120"/>
                      <a:pt x="526" y="149"/>
                      <a:pt x="504" y="149"/>
                    </a:cubicBezTo>
                    <a:cubicBezTo>
                      <a:pt x="499" y="149"/>
                      <a:pt x="493" y="147"/>
                      <a:pt x="489" y="144"/>
                    </a:cubicBezTo>
                    <a:cubicBezTo>
                      <a:pt x="488" y="144"/>
                      <a:pt x="488" y="144"/>
                      <a:pt x="487" y="143"/>
                    </a:cubicBezTo>
                    <a:cubicBezTo>
                      <a:pt x="487" y="143"/>
                      <a:pt x="487" y="143"/>
                      <a:pt x="487" y="143"/>
                    </a:cubicBezTo>
                    <a:cubicBezTo>
                      <a:pt x="486" y="142"/>
                      <a:pt x="485" y="142"/>
                      <a:pt x="484" y="141"/>
                    </a:cubicBezTo>
                    <a:cubicBezTo>
                      <a:pt x="484" y="141"/>
                      <a:pt x="484" y="141"/>
                      <a:pt x="484" y="141"/>
                    </a:cubicBezTo>
                    <a:cubicBezTo>
                      <a:pt x="475" y="133"/>
                      <a:pt x="469" y="120"/>
                      <a:pt x="467" y="105"/>
                    </a:cubicBezTo>
                    <a:cubicBezTo>
                      <a:pt x="467" y="102"/>
                      <a:pt x="467" y="102"/>
                      <a:pt x="467" y="102"/>
                    </a:cubicBezTo>
                    <a:cubicBezTo>
                      <a:pt x="467" y="0"/>
                      <a:pt x="467" y="0"/>
                      <a:pt x="467" y="0"/>
                    </a:cubicBezTo>
                    <a:cubicBezTo>
                      <a:pt x="127" y="0"/>
                      <a:pt x="127" y="0"/>
                      <a:pt x="127" y="0"/>
                    </a:cubicBezTo>
                    <a:cubicBezTo>
                      <a:pt x="127" y="42"/>
                      <a:pt x="127" y="42"/>
                      <a:pt x="127" y="42"/>
                    </a:cubicBezTo>
                    <a:cubicBezTo>
                      <a:pt x="127" y="42"/>
                      <a:pt x="127" y="42"/>
                      <a:pt x="127" y="42"/>
                    </a:cubicBezTo>
                    <a:cubicBezTo>
                      <a:pt x="127" y="102"/>
                      <a:pt x="127" y="102"/>
                      <a:pt x="127" y="102"/>
                    </a:cubicBezTo>
                    <a:cubicBezTo>
                      <a:pt x="127" y="102"/>
                      <a:pt x="127" y="102"/>
                      <a:pt x="127" y="102"/>
                    </a:cubicBezTo>
                    <a:close/>
                  </a:path>
                </a:pathLst>
              </a:custGeom>
              <a:grpFill/>
              <a:ln w="285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pt-BR" sz="1200" dirty="0">
                  <a:solidFill>
                    <a:srgbClr val="D9420B"/>
                  </a:solidFill>
                </a:endParaRPr>
              </a:p>
            </p:txBody>
          </p:sp>
          <p:sp>
            <p:nvSpPr>
              <p:cNvPr id="19" name="CaixaDeTexto 18">
                <a:extLst>
                  <a:ext uri="{FF2B5EF4-FFF2-40B4-BE49-F238E27FC236}">
                    <a16:creationId xmlns:a16="http://schemas.microsoft.com/office/drawing/2014/main" id="{AD6A2037-7EB9-4B17-9038-D5D3E3390F79}"/>
                  </a:ext>
                </a:extLst>
              </p:cNvPr>
              <p:cNvSpPr txBox="1"/>
              <p:nvPr/>
            </p:nvSpPr>
            <p:spPr>
              <a:xfrm>
                <a:off x="9055987" y="2669193"/>
                <a:ext cx="1223481" cy="634812"/>
              </a:xfrm>
              <a:prstGeom prst="rect">
                <a:avLst/>
              </a:prstGeom>
              <a:grpFill/>
            </p:spPr>
            <p:txBody>
              <a:bodyPr wrap="square" rtlCol="0">
                <a:spAutoFit/>
              </a:bodyPr>
              <a:lstStyle>
                <a:defPPr>
                  <a:defRPr lang="pt-BR"/>
                </a:defPPr>
                <a:lvl1pPr algn="ctr">
                  <a:defRPr b="1">
                    <a:solidFill>
                      <a:srgbClr val="7B7C4E"/>
                    </a:solidFill>
                  </a:defRPr>
                </a:lvl1pPr>
              </a:lstStyle>
              <a:p>
                <a:r>
                  <a:rPr lang="es-PR" sz="1200" dirty="0">
                    <a:solidFill>
                      <a:srgbClr val="D9420B"/>
                    </a:solidFill>
                  </a:rPr>
                  <a:t>Medio</a:t>
                </a:r>
              </a:p>
              <a:p>
                <a:r>
                  <a:rPr lang="es-PR" sz="1200" dirty="0">
                    <a:solidFill>
                      <a:srgbClr val="D9420B"/>
                    </a:solidFill>
                  </a:rPr>
                  <a:t>ambiente</a:t>
                </a:r>
              </a:p>
            </p:txBody>
          </p:sp>
        </p:grpSp>
        <p:grpSp>
          <p:nvGrpSpPr>
            <p:cNvPr id="20" name="Agrupar 19">
              <a:extLst>
                <a:ext uri="{FF2B5EF4-FFF2-40B4-BE49-F238E27FC236}">
                  <a16:creationId xmlns:a16="http://schemas.microsoft.com/office/drawing/2014/main" id="{0E87D870-CDA5-49DA-90EC-5E960E22D0E0}"/>
                </a:ext>
              </a:extLst>
            </p:cNvPr>
            <p:cNvGrpSpPr/>
            <p:nvPr/>
          </p:nvGrpSpPr>
          <p:grpSpPr>
            <a:xfrm>
              <a:off x="1632192" y="3019546"/>
              <a:ext cx="1191618" cy="2086071"/>
              <a:chOff x="2244343" y="3499911"/>
              <a:chExt cx="1638533" cy="2868449"/>
            </a:xfrm>
            <a:solidFill>
              <a:srgbClr val="F2BB16"/>
            </a:solidFill>
          </p:grpSpPr>
          <p:sp>
            <p:nvSpPr>
              <p:cNvPr id="21" name="Freeform 26">
                <a:extLst>
                  <a:ext uri="{FF2B5EF4-FFF2-40B4-BE49-F238E27FC236}">
                    <a16:creationId xmlns:a16="http://schemas.microsoft.com/office/drawing/2014/main" id="{1E916DE9-E344-45A2-AFD8-FC9E7C877AB3}"/>
                  </a:ext>
                </a:extLst>
              </p:cNvPr>
              <p:cNvSpPr>
                <a:spLocks/>
              </p:cNvSpPr>
              <p:nvPr/>
            </p:nvSpPr>
            <p:spPr bwMode="auto">
              <a:xfrm>
                <a:off x="2244343" y="3499911"/>
                <a:ext cx="1638533" cy="2868449"/>
              </a:xfrm>
              <a:custGeom>
                <a:avLst/>
                <a:gdLst>
                  <a:gd name="T0" fmla="*/ 341 w 341"/>
                  <a:gd name="T1" fmla="*/ 362 h 595"/>
                  <a:gd name="T2" fmla="*/ 304 w 341"/>
                  <a:gd name="T3" fmla="*/ 318 h 595"/>
                  <a:gd name="T4" fmla="*/ 250 w 341"/>
                  <a:gd name="T5" fmla="*/ 347 h 595"/>
                  <a:gd name="T6" fmla="*/ 213 w 341"/>
                  <a:gd name="T7" fmla="*/ 297 h 595"/>
                  <a:gd name="T8" fmla="*/ 250 w 341"/>
                  <a:gd name="T9" fmla="*/ 247 h 595"/>
                  <a:gd name="T10" fmla="*/ 304 w 341"/>
                  <a:gd name="T11" fmla="*/ 276 h 595"/>
                  <a:gd name="T12" fmla="*/ 341 w 341"/>
                  <a:gd name="T13" fmla="*/ 232 h 595"/>
                  <a:gd name="T14" fmla="*/ 341 w 341"/>
                  <a:gd name="T15" fmla="*/ 127 h 595"/>
                  <a:gd name="T16" fmla="*/ 341 w 341"/>
                  <a:gd name="T17" fmla="*/ 127 h 595"/>
                  <a:gd name="T18" fmla="*/ 341 w 341"/>
                  <a:gd name="T19" fmla="*/ 127 h 595"/>
                  <a:gd name="T20" fmla="*/ 238 w 341"/>
                  <a:gd name="T21" fmla="*/ 127 h 595"/>
                  <a:gd name="T22" fmla="*/ 238 w 341"/>
                  <a:gd name="T23" fmla="*/ 127 h 595"/>
                  <a:gd name="T24" fmla="*/ 236 w 341"/>
                  <a:gd name="T25" fmla="*/ 127 h 595"/>
                  <a:gd name="T26" fmla="*/ 200 w 341"/>
                  <a:gd name="T27" fmla="*/ 110 h 595"/>
                  <a:gd name="T28" fmla="*/ 200 w 341"/>
                  <a:gd name="T29" fmla="*/ 110 h 595"/>
                  <a:gd name="T30" fmla="*/ 198 w 341"/>
                  <a:gd name="T31" fmla="*/ 108 h 595"/>
                  <a:gd name="T32" fmla="*/ 197 w 341"/>
                  <a:gd name="T33" fmla="*/ 107 h 595"/>
                  <a:gd name="T34" fmla="*/ 196 w 341"/>
                  <a:gd name="T35" fmla="*/ 105 h 595"/>
                  <a:gd name="T36" fmla="*/ 195 w 341"/>
                  <a:gd name="T37" fmla="*/ 104 h 595"/>
                  <a:gd name="T38" fmla="*/ 195 w 341"/>
                  <a:gd name="T39" fmla="*/ 103 h 595"/>
                  <a:gd name="T40" fmla="*/ 192 w 341"/>
                  <a:gd name="T41" fmla="*/ 90 h 595"/>
                  <a:gd name="T42" fmla="*/ 220 w 341"/>
                  <a:gd name="T43" fmla="*/ 37 h 595"/>
                  <a:gd name="T44" fmla="*/ 202 w 341"/>
                  <a:gd name="T45" fmla="*/ 8 h 595"/>
                  <a:gd name="T46" fmla="*/ 171 w 341"/>
                  <a:gd name="T47" fmla="*/ 0 h 595"/>
                  <a:gd name="T48" fmla="*/ 121 w 341"/>
                  <a:gd name="T49" fmla="*/ 37 h 595"/>
                  <a:gd name="T50" fmla="*/ 122 w 341"/>
                  <a:gd name="T51" fmla="*/ 45 h 595"/>
                  <a:gd name="T52" fmla="*/ 148 w 341"/>
                  <a:gd name="T53" fmla="*/ 82 h 595"/>
                  <a:gd name="T54" fmla="*/ 149 w 341"/>
                  <a:gd name="T55" fmla="*/ 90 h 595"/>
                  <a:gd name="T56" fmla="*/ 105 w 341"/>
                  <a:gd name="T57" fmla="*/ 127 h 595"/>
                  <a:gd name="T58" fmla="*/ 103 w 341"/>
                  <a:gd name="T59" fmla="*/ 127 h 595"/>
                  <a:gd name="T60" fmla="*/ 103 w 341"/>
                  <a:gd name="T61" fmla="*/ 127 h 595"/>
                  <a:gd name="T62" fmla="*/ 0 w 341"/>
                  <a:gd name="T63" fmla="*/ 127 h 595"/>
                  <a:gd name="T64" fmla="*/ 0 w 341"/>
                  <a:gd name="T65" fmla="*/ 229 h 595"/>
                  <a:gd name="T66" fmla="*/ 38 w 341"/>
                  <a:gd name="T67" fmla="*/ 276 h 595"/>
                  <a:gd name="T68" fmla="*/ 91 w 341"/>
                  <a:gd name="T69" fmla="*/ 247 h 595"/>
                  <a:gd name="T70" fmla="*/ 128 w 341"/>
                  <a:gd name="T71" fmla="*/ 297 h 595"/>
                  <a:gd name="T72" fmla="*/ 91 w 341"/>
                  <a:gd name="T73" fmla="*/ 347 h 595"/>
                  <a:gd name="T74" fmla="*/ 38 w 341"/>
                  <a:gd name="T75" fmla="*/ 318 h 595"/>
                  <a:gd name="T76" fmla="*/ 0 w 341"/>
                  <a:gd name="T77" fmla="*/ 365 h 595"/>
                  <a:gd name="T78" fmla="*/ 0 w 341"/>
                  <a:gd name="T79" fmla="*/ 467 h 595"/>
                  <a:gd name="T80" fmla="*/ 103 w 341"/>
                  <a:gd name="T81" fmla="*/ 467 h 595"/>
                  <a:gd name="T82" fmla="*/ 149 w 341"/>
                  <a:gd name="T83" fmla="*/ 504 h 595"/>
                  <a:gd name="T84" fmla="*/ 121 w 341"/>
                  <a:gd name="T85" fmla="*/ 557 h 595"/>
                  <a:gd name="T86" fmla="*/ 171 w 341"/>
                  <a:gd name="T87" fmla="*/ 595 h 595"/>
                  <a:gd name="T88" fmla="*/ 220 w 341"/>
                  <a:gd name="T89" fmla="*/ 557 h 595"/>
                  <a:gd name="T90" fmla="*/ 192 w 341"/>
                  <a:gd name="T91" fmla="*/ 504 h 595"/>
                  <a:gd name="T92" fmla="*/ 238 w 341"/>
                  <a:gd name="T93" fmla="*/ 467 h 595"/>
                  <a:gd name="T94" fmla="*/ 341 w 341"/>
                  <a:gd name="T95" fmla="*/ 467 h 595"/>
                  <a:gd name="T96" fmla="*/ 341 w 341"/>
                  <a:gd name="T97" fmla="*/ 467 h 595"/>
                  <a:gd name="T98" fmla="*/ 341 w 341"/>
                  <a:gd name="T99" fmla="*/ 362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1" h="595">
                    <a:moveTo>
                      <a:pt x="341" y="362"/>
                    </a:moveTo>
                    <a:cubicBezTo>
                      <a:pt x="339" y="338"/>
                      <a:pt x="323" y="318"/>
                      <a:pt x="304" y="318"/>
                    </a:cubicBezTo>
                    <a:cubicBezTo>
                      <a:pt x="282" y="318"/>
                      <a:pt x="273" y="347"/>
                      <a:pt x="250" y="347"/>
                    </a:cubicBezTo>
                    <a:cubicBezTo>
                      <a:pt x="230" y="347"/>
                      <a:pt x="213" y="324"/>
                      <a:pt x="213" y="297"/>
                    </a:cubicBezTo>
                    <a:cubicBezTo>
                      <a:pt x="213" y="270"/>
                      <a:pt x="230" y="247"/>
                      <a:pt x="250" y="247"/>
                    </a:cubicBezTo>
                    <a:cubicBezTo>
                      <a:pt x="273" y="247"/>
                      <a:pt x="282" y="276"/>
                      <a:pt x="304" y="276"/>
                    </a:cubicBezTo>
                    <a:cubicBezTo>
                      <a:pt x="323" y="276"/>
                      <a:pt x="339" y="257"/>
                      <a:pt x="341" y="232"/>
                    </a:cubicBezTo>
                    <a:cubicBezTo>
                      <a:pt x="341" y="127"/>
                      <a:pt x="341" y="127"/>
                      <a:pt x="341" y="127"/>
                    </a:cubicBezTo>
                    <a:cubicBezTo>
                      <a:pt x="341" y="127"/>
                      <a:pt x="341" y="127"/>
                      <a:pt x="341" y="127"/>
                    </a:cubicBezTo>
                    <a:cubicBezTo>
                      <a:pt x="341" y="127"/>
                      <a:pt x="341" y="127"/>
                      <a:pt x="341" y="127"/>
                    </a:cubicBezTo>
                    <a:cubicBezTo>
                      <a:pt x="238" y="127"/>
                      <a:pt x="238" y="127"/>
                      <a:pt x="238" y="127"/>
                    </a:cubicBezTo>
                    <a:cubicBezTo>
                      <a:pt x="238" y="127"/>
                      <a:pt x="238" y="127"/>
                      <a:pt x="238" y="127"/>
                    </a:cubicBezTo>
                    <a:cubicBezTo>
                      <a:pt x="236" y="127"/>
                      <a:pt x="236" y="127"/>
                      <a:pt x="236" y="127"/>
                    </a:cubicBezTo>
                    <a:cubicBezTo>
                      <a:pt x="221" y="126"/>
                      <a:pt x="208" y="119"/>
                      <a:pt x="200" y="110"/>
                    </a:cubicBezTo>
                    <a:cubicBezTo>
                      <a:pt x="200" y="110"/>
                      <a:pt x="200" y="110"/>
                      <a:pt x="200" y="110"/>
                    </a:cubicBezTo>
                    <a:cubicBezTo>
                      <a:pt x="199" y="109"/>
                      <a:pt x="198" y="108"/>
                      <a:pt x="198" y="108"/>
                    </a:cubicBezTo>
                    <a:cubicBezTo>
                      <a:pt x="198" y="107"/>
                      <a:pt x="197" y="107"/>
                      <a:pt x="197" y="107"/>
                    </a:cubicBezTo>
                    <a:cubicBezTo>
                      <a:pt x="197" y="106"/>
                      <a:pt x="197" y="106"/>
                      <a:pt x="196" y="105"/>
                    </a:cubicBezTo>
                    <a:cubicBezTo>
                      <a:pt x="196" y="105"/>
                      <a:pt x="196" y="104"/>
                      <a:pt x="195" y="104"/>
                    </a:cubicBezTo>
                    <a:cubicBezTo>
                      <a:pt x="195" y="104"/>
                      <a:pt x="195" y="104"/>
                      <a:pt x="195" y="103"/>
                    </a:cubicBezTo>
                    <a:cubicBezTo>
                      <a:pt x="193" y="99"/>
                      <a:pt x="192" y="95"/>
                      <a:pt x="192" y="90"/>
                    </a:cubicBezTo>
                    <a:cubicBezTo>
                      <a:pt x="192" y="68"/>
                      <a:pt x="220" y="59"/>
                      <a:pt x="220" y="37"/>
                    </a:cubicBezTo>
                    <a:cubicBezTo>
                      <a:pt x="220" y="25"/>
                      <a:pt x="213" y="15"/>
                      <a:pt x="202" y="8"/>
                    </a:cubicBezTo>
                    <a:cubicBezTo>
                      <a:pt x="194" y="3"/>
                      <a:pt x="183" y="0"/>
                      <a:pt x="171" y="0"/>
                    </a:cubicBezTo>
                    <a:cubicBezTo>
                      <a:pt x="143" y="0"/>
                      <a:pt x="121" y="16"/>
                      <a:pt x="121" y="37"/>
                    </a:cubicBezTo>
                    <a:cubicBezTo>
                      <a:pt x="121" y="40"/>
                      <a:pt x="121" y="42"/>
                      <a:pt x="122" y="45"/>
                    </a:cubicBezTo>
                    <a:cubicBezTo>
                      <a:pt x="127" y="59"/>
                      <a:pt x="143" y="68"/>
                      <a:pt x="148" y="82"/>
                    </a:cubicBezTo>
                    <a:cubicBezTo>
                      <a:pt x="149" y="85"/>
                      <a:pt x="149" y="87"/>
                      <a:pt x="149" y="90"/>
                    </a:cubicBezTo>
                    <a:cubicBezTo>
                      <a:pt x="149" y="109"/>
                      <a:pt x="130" y="125"/>
                      <a:pt x="105" y="127"/>
                    </a:cubicBezTo>
                    <a:cubicBezTo>
                      <a:pt x="103" y="127"/>
                      <a:pt x="103" y="127"/>
                      <a:pt x="103" y="127"/>
                    </a:cubicBezTo>
                    <a:cubicBezTo>
                      <a:pt x="103" y="127"/>
                      <a:pt x="103" y="127"/>
                      <a:pt x="103" y="127"/>
                    </a:cubicBezTo>
                    <a:cubicBezTo>
                      <a:pt x="0" y="127"/>
                      <a:pt x="0" y="127"/>
                      <a:pt x="0" y="127"/>
                    </a:cubicBezTo>
                    <a:cubicBezTo>
                      <a:pt x="0" y="229"/>
                      <a:pt x="0" y="229"/>
                      <a:pt x="0" y="229"/>
                    </a:cubicBezTo>
                    <a:cubicBezTo>
                      <a:pt x="2" y="255"/>
                      <a:pt x="18" y="276"/>
                      <a:pt x="38" y="276"/>
                    </a:cubicBezTo>
                    <a:cubicBezTo>
                      <a:pt x="60" y="276"/>
                      <a:pt x="69" y="247"/>
                      <a:pt x="91" y="247"/>
                    </a:cubicBezTo>
                    <a:cubicBezTo>
                      <a:pt x="111" y="247"/>
                      <a:pt x="128" y="270"/>
                      <a:pt x="128" y="297"/>
                    </a:cubicBezTo>
                    <a:cubicBezTo>
                      <a:pt x="128" y="324"/>
                      <a:pt x="111" y="347"/>
                      <a:pt x="91" y="347"/>
                    </a:cubicBezTo>
                    <a:cubicBezTo>
                      <a:pt x="69" y="347"/>
                      <a:pt x="60" y="318"/>
                      <a:pt x="38" y="318"/>
                    </a:cubicBezTo>
                    <a:cubicBezTo>
                      <a:pt x="18" y="318"/>
                      <a:pt x="2" y="339"/>
                      <a:pt x="0" y="365"/>
                    </a:cubicBezTo>
                    <a:cubicBezTo>
                      <a:pt x="0" y="467"/>
                      <a:pt x="0" y="467"/>
                      <a:pt x="0" y="467"/>
                    </a:cubicBezTo>
                    <a:cubicBezTo>
                      <a:pt x="103" y="467"/>
                      <a:pt x="103" y="467"/>
                      <a:pt x="103" y="467"/>
                    </a:cubicBezTo>
                    <a:cubicBezTo>
                      <a:pt x="129" y="469"/>
                      <a:pt x="149" y="485"/>
                      <a:pt x="149" y="504"/>
                    </a:cubicBezTo>
                    <a:cubicBezTo>
                      <a:pt x="149" y="526"/>
                      <a:pt x="121" y="535"/>
                      <a:pt x="121" y="557"/>
                    </a:cubicBezTo>
                    <a:cubicBezTo>
                      <a:pt x="121" y="578"/>
                      <a:pt x="143" y="595"/>
                      <a:pt x="171" y="595"/>
                    </a:cubicBezTo>
                    <a:cubicBezTo>
                      <a:pt x="198" y="595"/>
                      <a:pt x="220" y="578"/>
                      <a:pt x="220" y="557"/>
                    </a:cubicBezTo>
                    <a:cubicBezTo>
                      <a:pt x="220" y="535"/>
                      <a:pt x="192" y="526"/>
                      <a:pt x="192" y="504"/>
                    </a:cubicBezTo>
                    <a:cubicBezTo>
                      <a:pt x="192" y="485"/>
                      <a:pt x="212" y="468"/>
                      <a:pt x="238" y="467"/>
                    </a:cubicBezTo>
                    <a:cubicBezTo>
                      <a:pt x="341" y="467"/>
                      <a:pt x="341" y="467"/>
                      <a:pt x="341" y="467"/>
                    </a:cubicBezTo>
                    <a:cubicBezTo>
                      <a:pt x="341" y="467"/>
                      <a:pt x="341" y="467"/>
                      <a:pt x="341" y="467"/>
                    </a:cubicBezTo>
                    <a:lnTo>
                      <a:pt x="341" y="362"/>
                    </a:lnTo>
                    <a:close/>
                  </a:path>
                </a:pathLst>
              </a:custGeom>
              <a:grpFill/>
              <a:ln w="285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pt-BR" sz="1200" dirty="0">
                  <a:solidFill>
                    <a:srgbClr val="D9420B"/>
                  </a:solidFill>
                </a:endParaRPr>
              </a:p>
            </p:txBody>
          </p:sp>
          <p:sp>
            <p:nvSpPr>
              <p:cNvPr id="22" name="CaixaDeTexto 21">
                <a:extLst>
                  <a:ext uri="{FF2B5EF4-FFF2-40B4-BE49-F238E27FC236}">
                    <a16:creationId xmlns:a16="http://schemas.microsoft.com/office/drawing/2014/main" id="{3CD292DF-CA81-4C3C-85BE-40BAE8A9681B}"/>
                  </a:ext>
                </a:extLst>
              </p:cNvPr>
              <p:cNvSpPr txBox="1"/>
              <p:nvPr/>
            </p:nvSpPr>
            <p:spPr>
              <a:xfrm>
                <a:off x="2507415" y="4253879"/>
                <a:ext cx="1371391" cy="380887"/>
              </a:xfrm>
              <a:prstGeom prst="rect">
                <a:avLst/>
              </a:prstGeom>
              <a:grpFill/>
            </p:spPr>
            <p:txBody>
              <a:bodyPr wrap="square" rtlCol="0">
                <a:spAutoFit/>
              </a:bodyPr>
              <a:lstStyle>
                <a:defPPr>
                  <a:defRPr lang="pt-BR"/>
                </a:defPPr>
                <a:lvl1pPr algn="ctr">
                  <a:defRPr b="1">
                    <a:solidFill>
                      <a:srgbClr val="7B7C4E"/>
                    </a:solidFill>
                  </a:defRPr>
                </a:lvl1pPr>
              </a:lstStyle>
              <a:p>
                <a:r>
                  <a:rPr lang="es-EC" sz="1200" dirty="0">
                    <a:solidFill>
                      <a:srgbClr val="D9420B"/>
                    </a:solidFill>
                  </a:rPr>
                  <a:t>Beneficios</a:t>
                </a:r>
              </a:p>
            </p:txBody>
          </p:sp>
        </p:grpSp>
        <p:grpSp>
          <p:nvGrpSpPr>
            <p:cNvPr id="23" name="Agrupar 22">
              <a:extLst>
                <a:ext uri="{FF2B5EF4-FFF2-40B4-BE49-F238E27FC236}">
                  <a16:creationId xmlns:a16="http://schemas.microsoft.com/office/drawing/2014/main" id="{6E0D9E56-B37E-4515-AD6A-2E454886F7A4}"/>
                </a:ext>
              </a:extLst>
            </p:cNvPr>
            <p:cNvGrpSpPr/>
            <p:nvPr/>
          </p:nvGrpSpPr>
          <p:grpSpPr>
            <a:xfrm>
              <a:off x="2369931" y="3464554"/>
              <a:ext cx="2080158" cy="1193097"/>
              <a:chOff x="3258770" y="4111819"/>
              <a:chExt cx="2860318" cy="1640566"/>
            </a:xfrm>
            <a:solidFill>
              <a:srgbClr val="F2BB16"/>
            </a:solidFill>
          </p:grpSpPr>
          <p:sp>
            <p:nvSpPr>
              <p:cNvPr id="24" name="Freeform 29">
                <a:extLst>
                  <a:ext uri="{FF2B5EF4-FFF2-40B4-BE49-F238E27FC236}">
                    <a16:creationId xmlns:a16="http://schemas.microsoft.com/office/drawing/2014/main" id="{5110B771-4356-438C-9C30-596C8451B9BF}"/>
                  </a:ext>
                </a:extLst>
              </p:cNvPr>
              <p:cNvSpPr>
                <a:spLocks/>
              </p:cNvSpPr>
              <p:nvPr/>
            </p:nvSpPr>
            <p:spPr bwMode="auto">
              <a:xfrm>
                <a:off x="3258770" y="4111819"/>
                <a:ext cx="2860318" cy="1640566"/>
              </a:xfrm>
              <a:custGeom>
                <a:avLst/>
                <a:gdLst>
                  <a:gd name="T0" fmla="*/ 127 w 595"/>
                  <a:gd name="T1" fmla="*/ 103 h 340"/>
                  <a:gd name="T2" fmla="*/ 90 w 595"/>
                  <a:gd name="T3" fmla="*/ 149 h 340"/>
                  <a:gd name="T4" fmla="*/ 37 w 595"/>
                  <a:gd name="T5" fmla="*/ 121 h 340"/>
                  <a:gd name="T6" fmla="*/ 0 w 595"/>
                  <a:gd name="T7" fmla="*/ 170 h 340"/>
                  <a:gd name="T8" fmla="*/ 37 w 595"/>
                  <a:gd name="T9" fmla="*/ 220 h 340"/>
                  <a:gd name="T10" fmla="*/ 90 w 595"/>
                  <a:gd name="T11" fmla="*/ 191 h 340"/>
                  <a:gd name="T12" fmla="*/ 127 w 595"/>
                  <a:gd name="T13" fmla="*/ 238 h 340"/>
                  <a:gd name="T14" fmla="*/ 127 w 595"/>
                  <a:gd name="T15" fmla="*/ 340 h 340"/>
                  <a:gd name="T16" fmla="*/ 232 w 595"/>
                  <a:gd name="T17" fmla="*/ 340 h 340"/>
                  <a:gd name="T18" fmla="*/ 276 w 595"/>
                  <a:gd name="T19" fmla="*/ 303 h 340"/>
                  <a:gd name="T20" fmla="*/ 248 w 595"/>
                  <a:gd name="T21" fmla="*/ 250 h 340"/>
                  <a:gd name="T22" fmla="*/ 297 w 595"/>
                  <a:gd name="T23" fmla="*/ 213 h 340"/>
                  <a:gd name="T24" fmla="*/ 347 w 595"/>
                  <a:gd name="T25" fmla="*/ 250 h 340"/>
                  <a:gd name="T26" fmla="*/ 319 w 595"/>
                  <a:gd name="T27" fmla="*/ 303 h 340"/>
                  <a:gd name="T28" fmla="*/ 363 w 595"/>
                  <a:gd name="T29" fmla="*/ 340 h 340"/>
                  <a:gd name="T30" fmla="*/ 467 w 595"/>
                  <a:gd name="T31" fmla="*/ 340 h 340"/>
                  <a:gd name="T32" fmla="*/ 467 w 595"/>
                  <a:gd name="T33" fmla="*/ 238 h 340"/>
                  <a:gd name="T34" fmla="*/ 505 w 595"/>
                  <a:gd name="T35" fmla="*/ 191 h 340"/>
                  <a:gd name="T36" fmla="*/ 558 w 595"/>
                  <a:gd name="T37" fmla="*/ 220 h 340"/>
                  <a:gd name="T38" fmla="*/ 595 w 595"/>
                  <a:gd name="T39" fmla="*/ 170 h 340"/>
                  <a:gd name="T40" fmla="*/ 558 w 595"/>
                  <a:gd name="T41" fmla="*/ 121 h 340"/>
                  <a:gd name="T42" fmla="*/ 505 w 595"/>
                  <a:gd name="T43" fmla="*/ 149 h 340"/>
                  <a:gd name="T44" fmla="*/ 467 w 595"/>
                  <a:gd name="T45" fmla="*/ 102 h 340"/>
                  <a:gd name="T46" fmla="*/ 467 w 595"/>
                  <a:gd name="T47" fmla="*/ 0 h 340"/>
                  <a:gd name="T48" fmla="*/ 467 w 595"/>
                  <a:gd name="T49" fmla="*/ 0 h 340"/>
                  <a:gd name="T50" fmla="*/ 365 w 595"/>
                  <a:gd name="T51" fmla="*/ 0 h 340"/>
                  <a:gd name="T52" fmla="*/ 319 w 595"/>
                  <a:gd name="T53" fmla="*/ 37 h 340"/>
                  <a:gd name="T54" fmla="*/ 347 w 595"/>
                  <a:gd name="T55" fmla="*/ 90 h 340"/>
                  <a:gd name="T56" fmla="*/ 297 w 595"/>
                  <a:gd name="T57" fmla="*/ 127 h 340"/>
                  <a:gd name="T58" fmla="*/ 248 w 595"/>
                  <a:gd name="T59" fmla="*/ 90 h 340"/>
                  <a:gd name="T60" fmla="*/ 276 w 595"/>
                  <a:gd name="T61" fmla="*/ 37 h 340"/>
                  <a:gd name="T62" fmla="*/ 230 w 595"/>
                  <a:gd name="T63" fmla="*/ 0 h 340"/>
                  <a:gd name="T64" fmla="*/ 127 w 595"/>
                  <a:gd name="T65" fmla="*/ 0 h 340"/>
                  <a:gd name="T66" fmla="*/ 127 w 595"/>
                  <a:gd name="T67" fmla="*/ 0 h 340"/>
                  <a:gd name="T68" fmla="*/ 127 w 595"/>
                  <a:gd name="T69" fmla="*/ 10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5" h="340">
                    <a:moveTo>
                      <a:pt x="127" y="103"/>
                    </a:moveTo>
                    <a:cubicBezTo>
                      <a:pt x="126" y="128"/>
                      <a:pt x="110" y="149"/>
                      <a:pt x="90" y="149"/>
                    </a:cubicBezTo>
                    <a:cubicBezTo>
                      <a:pt x="68" y="149"/>
                      <a:pt x="59" y="121"/>
                      <a:pt x="37" y="121"/>
                    </a:cubicBezTo>
                    <a:cubicBezTo>
                      <a:pt x="16" y="121"/>
                      <a:pt x="0" y="143"/>
                      <a:pt x="0" y="170"/>
                    </a:cubicBezTo>
                    <a:cubicBezTo>
                      <a:pt x="0" y="198"/>
                      <a:pt x="16" y="220"/>
                      <a:pt x="37" y="220"/>
                    </a:cubicBezTo>
                    <a:cubicBezTo>
                      <a:pt x="59" y="220"/>
                      <a:pt x="68" y="191"/>
                      <a:pt x="90" y="191"/>
                    </a:cubicBezTo>
                    <a:cubicBezTo>
                      <a:pt x="110" y="191"/>
                      <a:pt x="126" y="212"/>
                      <a:pt x="127" y="238"/>
                    </a:cubicBezTo>
                    <a:cubicBezTo>
                      <a:pt x="127" y="340"/>
                      <a:pt x="127" y="340"/>
                      <a:pt x="127" y="340"/>
                    </a:cubicBezTo>
                    <a:cubicBezTo>
                      <a:pt x="232" y="340"/>
                      <a:pt x="232" y="340"/>
                      <a:pt x="232" y="340"/>
                    </a:cubicBezTo>
                    <a:cubicBezTo>
                      <a:pt x="257" y="338"/>
                      <a:pt x="276" y="322"/>
                      <a:pt x="276" y="303"/>
                    </a:cubicBezTo>
                    <a:cubicBezTo>
                      <a:pt x="276" y="281"/>
                      <a:pt x="248" y="272"/>
                      <a:pt x="248" y="250"/>
                    </a:cubicBezTo>
                    <a:cubicBezTo>
                      <a:pt x="248" y="229"/>
                      <a:pt x="270" y="213"/>
                      <a:pt x="297" y="213"/>
                    </a:cubicBezTo>
                    <a:cubicBezTo>
                      <a:pt x="325" y="213"/>
                      <a:pt x="347" y="229"/>
                      <a:pt x="347" y="250"/>
                    </a:cubicBezTo>
                    <a:cubicBezTo>
                      <a:pt x="347" y="272"/>
                      <a:pt x="319" y="281"/>
                      <a:pt x="319" y="303"/>
                    </a:cubicBezTo>
                    <a:cubicBezTo>
                      <a:pt x="319" y="322"/>
                      <a:pt x="338" y="338"/>
                      <a:pt x="363" y="340"/>
                    </a:cubicBezTo>
                    <a:cubicBezTo>
                      <a:pt x="467" y="340"/>
                      <a:pt x="467" y="340"/>
                      <a:pt x="467" y="340"/>
                    </a:cubicBezTo>
                    <a:cubicBezTo>
                      <a:pt x="467" y="238"/>
                      <a:pt x="467" y="238"/>
                      <a:pt x="467" y="238"/>
                    </a:cubicBezTo>
                    <a:cubicBezTo>
                      <a:pt x="469" y="212"/>
                      <a:pt x="485" y="191"/>
                      <a:pt x="505" y="191"/>
                    </a:cubicBezTo>
                    <a:cubicBezTo>
                      <a:pt x="527" y="191"/>
                      <a:pt x="536" y="220"/>
                      <a:pt x="558" y="220"/>
                    </a:cubicBezTo>
                    <a:cubicBezTo>
                      <a:pt x="578" y="220"/>
                      <a:pt x="595" y="198"/>
                      <a:pt x="595" y="170"/>
                    </a:cubicBezTo>
                    <a:cubicBezTo>
                      <a:pt x="595" y="143"/>
                      <a:pt x="578" y="121"/>
                      <a:pt x="558" y="121"/>
                    </a:cubicBezTo>
                    <a:cubicBezTo>
                      <a:pt x="536" y="121"/>
                      <a:pt x="527" y="149"/>
                      <a:pt x="505" y="149"/>
                    </a:cubicBezTo>
                    <a:cubicBezTo>
                      <a:pt x="485" y="149"/>
                      <a:pt x="469" y="128"/>
                      <a:pt x="467" y="102"/>
                    </a:cubicBezTo>
                    <a:cubicBezTo>
                      <a:pt x="467" y="0"/>
                      <a:pt x="467" y="0"/>
                      <a:pt x="467" y="0"/>
                    </a:cubicBezTo>
                    <a:cubicBezTo>
                      <a:pt x="467" y="0"/>
                      <a:pt x="467" y="0"/>
                      <a:pt x="467" y="0"/>
                    </a:cubicBezTo>
                    <a:cubicBezTo>
                      <a:pt x="365" y="0"/>
                      <a:pt x="365" y="0"/>
                      <a:pt x="365" y="0"/>
                    </a:cubicBezTo>
                    <a:cubicBezTo>
                      <a:pt x="339" y="1"/>
                      <a:pt x="319" y="17"/>
                      <a:pt x="319" y="37"/>
                    </a:cubicBezTo>
                    <a:cubicBezTo>
                      <a:pt x="319" y="59"/>
                      <a:pt x="347" y="68"/>
                      <a:pt x="347" y="90"/>
                    </a:cubicBezTo>
                    <a:cubicBezTo>
                      <a:pt x="347" y="111"/>
                      <a:pt x="325" y="127"/>
                      <a:pt x="297" y="127"/>
                    </a:cubicBezTo>
                    <a:cubicBezTo>
                      <a:pt x="270" y="127"/>
                      <a:pt x="248" y="111"/>
                      <a:pt x="248" y="90"/>
                    </a:cubicBezTo>
                    <a:cubicBezTo>
                      <a:pt x="248" y="68"/>
                      <a:pt x="276" y="59"/>
                      <a:pt x="276" y="37"/>
                    </a:cubicBezTo>
                    <a:cubicBezTo>
                      <a:pt x="276" y="17"/>
                      <a:pt x="256" y="1"/>
                      <a:pt x="230" y="0"/>
                    </a:cubicBezTo>
                    <a:cubicBezTo>
                      <a:pt x="127" y="0"/>
                      <a:pt x="127" y="0"/>
                      <a:pt x="127" y="0"/>
                    </a:cubicBezTo>
                    <a:cubicBezTo>
                      <a:pt x="127" y="0"/>
                      <a:pt x="127" y="0"/>
                      <a:pt x="127" y="0"/>
                    </a:cubicBezTo>
                    <a:lnTo>
                      <a:pt x="127" y="103"/>
                    </a:lnTo>
                    <a:close/>
                  </a:path>
                </a:pathLst>
              </a:custGeom>
              <a:grpFill/>
              <a:ln w="285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pt-BR" sz="1200" dirty="0">
                  <a:solidFill>
                    <a:srgbClr val="D9420B"/>
                  </a:solidFill>
                </a:endParaRPr>
              </a:p>
            </p:txBody>
          </p:sp>
          <p:sp>
            <p:nvSpPr>
              <p:cNvPr id="25" name="CaixaDeTexto 24">
                <a:extLst>
                  <a:ext uri="{FF2B5EF4-FFF2-40B4-BE49-F238E27FC236}">
                    <a16:creationId xmlns:a16="http://schemas.microsoft.com/office/drawing/2014/main" id="{85BCD01B-3FF2-4712-B4B9-D65B93A79029}"/>
                  </a:ext>
                </a:extLst>
              </p:cNvPr>
              <p:cNvSpPr txBox="1"/>
              <p:nvPr/>
            </p:nvSpPr>
            <p:spPr>
              <a:xfrm>
                <a:off x="3738447" y="4558003"/>
                <a:ext cx="1954354" cy="380887"/>
              </a:xfrm>
              <a:prstGeom prst="rect">
                <a:avLst/>
              </a:prstGeom>
              <a:noFill/>
            </p:spPr>
            <p:txBody>
              <a:bodyPr wrap="square" rtlCol="0">
                <a:spAutoFit/>
              </a:bodyPr>
              <a:lstStyle>
                <a:defPPr>
                  <a:defRPr lang="pt-BR"/>
                </a:defPPr>
                <a:lvl1pPr algn="ctr">
                  <a:defRPr b="1">
                    <a:solidFill>
                      <a:srgbClr val="7B7C4E"/>
                    </a:solidFill>
                  </a:defRPr>
                </a:lvl1pPr>
              </a:lstStyle>
              <a:p>
                <a:r>
                  <a:rPr lang="es-UY" sz="1200" dirty="0">
                    <a:solidFill>
                      <a:srgbClr val="D9420B"/>
                    </a:solidFill>
                  </a:rPr>
                  <a:t>Factura de energía</a:t>
                </a:r>
              </a:p>
            </p:txBody>
          </p:sp>
        </p:grpSp>
        <p:grpSp>
          <p:nvGrpSpPr>
            <p:cNvPr id="26" name="Agrupar 25">
              <a:extLst>
                <a:ext uri="{FF2B5EF4-FFF2-40B4-BE49-F238E27FC236}">
                  <a16:creationId xmlns:a16="http://schemas.microsoft.com/office/drawing/2014/main" id="{71D154FC-E6DF-485A-B50C-8D4BDF9A213B}"/>
                </a:ext>
              </a:extLst>
            </p:cNvPr>
            <p:cNvGrpSpPr/>
            <p:nvPr/>
          </p:nvGrpSpPr>
          <p:grpSpPr>
            <a:xfrm>
              <a:off x="0" y="3464554"/>
              <a:ext cx="2080158" cy="1193097"/>
              <a:chOff x="0" y="4111819"/>
              <a:chExt cx="2860318" cy="1640566"/>
            </a:xfrm>
            <a:solidFill>
              <a:srgbClr val="F2BB16"/>
            </a:solidFill>
          </p:grpSpPr>
          <p:sp>
            <p:nvSpPr>
              <p:cNvPr id="27" name="Freeform 28">
                <a:extLst>
                  <a:ext uri="{FF2B5EF4-FFF2-40B4-BE49-F238E27FC236}">
                    <a16:creationId xmlns:a16="http://schemas.microsoft.com/office/drawing/2014/main" id="{CEC286FA-42BA-446F-8A85-07ACF5C5835C}"/>
                  </a:ext>
                </a:extLst>
              </p:cNvPr>
              <p:cNvSpPr>
                <a:spLocks/>
              </p:cNvSpPr>
              <p:nvPr/>
            </p:nvSpPr>
            <p:spPr bwMode="auto">
              <a:xfrm>
                <a:off x="0" y="4111819"/>
                <a:ext cx="2860318" cy="1640566"/>
              </a:xfrm>
              <a:custGeom>
                <a:avLst/>
                <a:gdLst>
                  <a:gd name="T0" fmla="*/ 248 w 595"/>
                  <a:gd name="T1" fmla="*/ 90 h 340"/>
                  <a:gd name="T2" fmla="*/ 276 w 595"/>
                  <a:gd name="T3" fmla="*/ 37 h 340"/>
                  <a:gd name="T4" fmla="*/ 230 w 595"/>
                  <a:gd name="T5" fmla="*/ 0 h 340"/>
                  <a:gd name="T6" fmla="*/ 127 w 595"/>
                  <a:gd name="T7" fmla="*/ 0 h 340"/>
                  <a:gd name="T8" fmla="*/ 127 w 595"/>
                  <a:gd name="T9" fmla="*/ 103 h 340"/>
                  <a:gd name="T10" fmla="*/ 90 w 595"/>
                  <a:gd name="T11" fmla="*/ 149 h 340"/>
                  <a:gd name="T12" fmla="*/ 37 w 595"/>
                  <a:gd name="T13" fmla="*/ 121 h 340"/>
                  <a:gd name="T14" fmla="*/ 0 w 595"/>
                  <a:gd name="T15" fmla="*/ 170 h 340"/>
                  <a:gd name="T16" fmla="*/ 37 w 595"/>
                  <a:gd name="T17" fmla="*/ 220 h 340"/>
                  <a:gd name="T18" fmla="*/ 90 w 595"/>
                  <a:gd name="T19" fmla="*/ 192 h 340"/>
                  <a:gd name="T20" fmla="*/ 127 w 595"/>
                  <a:gd name="T21" fmla="*/ 238 h 340"/>
                  <a:gd name="T22" fmla="*/ 127 w 595"/>
                  <a:gd name="T23" fmla="*/ 340 h 340"/>
                  <a:gd name="T24" fmla="*/ 232 w 595"/>
                  <a:gd name="T25" fmla="*/ 340 h 340"/>
                  <a:gd name="T26" fmla="*/ 276 w 595"/>
                  <a:gd name="T27" fmla="*/ 303 h 340"/>
                  <a:gd name="T28" fmla="*/ 248 w 595"/>
                  <a:gd name="T29" fmla="*/ 250 h 340"/>
                  <a:gd name="T30" fmla="*/ 297 w 595"/>
                  <a:gd name="T31" fmla="*/ 213 h 340"/>
                  <a:gd name="T32" fmla="*/ 347 w 595"/>
                  <a:gd name="T33" fmla="*/ 250 h 340"/>
                  <a:gd name="T34" fmla="*/ 319 w 595"/>
                  <a:gd name="T35" fmla="*/ 303 h 340"/>
                  <a:gd name="T36" fmla="*/ 363 w 595"/>
                  <a:gd name="T37" fmla="*/ 340 h 340"/>
                  <a:gd name="T38" fmla="*/ 467 w 595"/>
                  <a:gd name="T39" fmla="*/ 340 h 340"/>
                  <a:gd name="T40" fmla="*/ 467 w 595"/>
                  <a:gd name="T41" fmla="*/ 238 h 340"/>
                  <a:gd name="T42" fmla="*/ 505 w 595"/>
                  <a:gd name="T43" fmla="*/ 192 h 340"/>
                  <a:gd name="T44" fmla="*/ 558 w 595"/>
                  <a:gd name="T45" fmla="*/ 220 h 340"/>
                  <a:gd name="T46" fmla="*/ 595 w 595"/>
                  <a:gd name="T47" fmla="*/ 170 h 340"/>
                  <a:gd name="T48" fmla="*/ 558 w 595"/>
                  <a:gd name="T49" fmla="*/ 121 h 340"/>
                  <a:gd name="T50" fmla="*/ 505 w 595"/>
                  <a:gd name="T51" fmla="*/ 149 h 340"/>
                  <a:gd name="T52" fmla="*/ 467 w 595"/>
                  <a:gd name="T53" fmla="*/ 103 h 340"/>
                  <a:gd name="T54" fmla="*/ 467 w 595"/>
                  <a:gd name="T55" fmla="*/ 0 h 340"/>
                  <a:gd name="T56" fmla="*/ 365 w 595"/>
                  <a:gd name="T57" fmla="*/ 0 h 340"/>
                  <a:gd name="T58" fmla="*/ 319 w 595"/>
                  <a:gd name="T59" fmla="*/ 37 h 340"/>
                  <a:gd name="T60" fmla="*/ 347 w 595"/>
                  <a:gd name="T61" fmla="*/ 90 h 340"/>
                  <a:gd name="T62" fmla="*/ 297 w 595"/>
                  <a:gd name="T63" fmla="*/ 128 h 340"/>
                  <a:gd name="T64" fmla="*/ 248 w 595"/>
                  <a:gd name="T65" fmla="*/ 9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95" h="340">
                    <a:moveTo>
                      <a:pt x="248" y="90"/>
                    </a:moveTo>
                    <a:cubicBezTo>
                      <a:pt x="248" y="68"/>
                      <a:pt x="276" y="59"/>
                      <a:pt x="276" y="37"/>
                    </a:cubicBezTo>
                    <a:cubicBezTo>
                      <a:pt x="276" y="18"/>
                      <a:pt x="256" y="1"/>
                      <a:pt x="230" y="0"/>
                    </a:cubicBezTo>
                    <a:cubicBezTo>
                      <a:pt x="127" y="0"/>
                      <a:pt x="127" y="0"/>
                      <a:pt x="127" y="0"/>
                    </a:cubicBezTo>
                    <a:cubicBezTo>
                      <a:pt x="127" y="103"/>
                      <a:pt x="127" y="103"/>
                      <a:pt x="127" y="103"/>
                    </a:cubicBezTo>
                    <a:cubicBezTo>
                      <a:pt x="126" y="129"/>
                      <a:pt x="110" y="149"/>
                      <a:pt x="90" y="149"/>
                    </a:cubicBezTo>
                    <a:cubicBezTo>
                      <a:pt x="68" y="149"/>
                      <a:pt x="59" y="121"/>
                      <a:pt x="37" y="121"/>
                    </a:cubicBezTo>
                    <a:cubicBezTo>
                      <a:pt x="17" y="121"/>
                      <a:pt x="0" y="143"/>
                      <a:pt x="0" y="170"/>
                    </a:cubicBezTo>
                    <a:cubicBezTo>
                      <a:pt x="0" y="198"/>
                      <a:pt x="17" y="220"/>
                      <a:pt x="37" y="220"/>
                    </a:cubicBezTo>
                    <a:cubicBezTo>
                      <a:pt x="59" y="220"/>
                      <a:pt x="68" y="192"/>
                      <a:pt x="90" y="192"/>
                    </a:cubicBezTo>
                    <a:cubicBezTo>
                      <a:pt x="110" y="192"/>
                      <a:pt x="126" y="212"/>
                      <a:pt x="127" y="238"/>
                    </a:cubicBezTo>
                    <a:cubicBezTo>
                      <a:pt x="127" y="340"/>
                      <a:pt x="127" y="340"/>
                      <a:pt x="127" y="340"/>
                    </a:cubicBezTo>
                    <a:cubicBezTo>
                      <a:pt x="232" y="340"/>
                      <a:pt x="232" y="340"/>
                      <a:pt x="232" y="340"/>
                    </a:cubicBezTo>
                    <a:cubicBezTo>
                      <a:pt x="257" y="338"/>
                      <a:pt x="276" y="322"/>
                      <a:pt x="276" y="303"/>
                    </a:cubicBezTo>
                    <a:cubicBezTo>
                      <a:pt x="276" y="281"/>
                      <a:pt x="248" y="272"/>
                      <a:pt x="248" y="250"/>
                    </a:cubicBezTo>
                    <a:cubicBezTo>
                      <a:pt x="248" y="230"/>
                      <a:pt x="270" y="213"/>
                      <a:pt x="297" y="213"/>
                    </a:cubicBezTo>
                    <a:cubicBezTo>
                      <a:pt x="325" y="213"/>
                      <a:pt x="347" y="230"/>
                      <a:pt x="347" y="250"/>
                    </a:cubicBezTo>
                    <a:cubicBezTo>
                      <a:pt x="347" y="272"/>
                      <a:pt x="319" y="281"/>
                      <a:pt x="319" y="303"/>
                    </a:cubicBezTo>
                    <a:cubicBezTo>
                      <a:pt x="319" y="322"/>
                      <a:pt x="338" y="338"/>
                      <a:pt x="363" y="340"/>
                    </a:cubicBezTo>
                    <a:cubicBezTo>
                      <a:pt x="467" y="340"/>
                      <a:pt x="467" y="340"/>
                      <a:pt x="467" y="340"/>
                    </a:cubicBezTo>
                    <a:cubicBezTo>
                      <a:pt x="467" y="238"/>
                      <a:pt x="467" y="238"/>
                      <a:pt x="467" y="238"/>
                    </a:cubicBezTo>
                    <a:cubicBezTo>
                      <a:pt x="469" y="212"/>
                      <a:pt x="485" y="192"/>
                      <a:pt x="505" y="192"/>
                    </a:cubicBezTo>
                    <a:cubicBezTo>
                      <a:pt x="527" y="192"/>
                      <a:pt x="536" y="220"/>
                      <a:pt x="558" y="220"/>
                    </a:cubicBezTo>
                    <a:cubicBezTo>
                      <a:pt x="578" y="220"/>
                      <a:pt x="595" y="198"/>
                      <a:pt x="595" y="170"/>
                    </a:cubicBezTo>
                    <a:cubicBezTo>
                      <a:pt x="595" y="143"/>
                      <a:pt x="578" y="121"/>
                      <a:pt x="558" y="121"/>
                    </a:cubicBezTo>
                    <a:cubicBezTo>
                      <a:pt x="536" y="121"/>
                      <a:pt x="527" y="149"/>
                      <a:pt x="505" y="149"/>
                    </a:cubicBezTo>
                    <a:cubicBezTo>
                      <a:pt x="485" y="149"/>
                      <a:pt x="469" y="128"/>
                      <a:pt x="467" y="103"/>
                    </a:cubicBezTo>
                    <a:cubicBezTo>
                      <a:pt x="467" y="0"/>
                      <a:pt x="467" y="0"/>
                      <a:pt x="467" y="0"/>
                    </a:cubicBezTo>
                    <a:cubicBezTo>
                      <a:pt x="365" y="0"/>
                      <a:pt x="365" y="0"/>
                      <a:pt x="365" y="0"/>
                    </a:cubicBezTo>
                    <a:cubicBezTo>
                      <a:pt x="339" y="1"/>
                      <a:pt x="319" y="18"/>
                      <a:pt x="319" y="37"/>
                    </a:cubicBezTo>
                    <a:cubicBezTo>
                      <a:pt x="319" y="59"/>
                      <a:pt x="347" y="68"/>
                      <a:pt x="347" y="90"/>
                    </a:cubicBezTo>
                    <a:cubicBezTo>
                      <a:pt x="347" y="111"/>
                      <a:pt x="325" y="128"/>
                      <a:pt x="297" y="128"/>
                    </a:cubicBezTo>
                    <a:cubicBezTo>
                      <a:pt x="270" y="128"/>
                      <a:pt x="248" y="111"/>
                      <a:pt x="248" y="90"/>
                    </a:cubicBezTo>
                    <a:close/>
                  </a:path>
                </a:pathLst>
              </a:custGeom>
              <a:grpFill/>
              <a:ln w="285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pt-BR" sz="1200" dirty="0">
                  <a:solidFill>
                    <a:srgbClr val="D9420B"/>
                  </a:solidFill>
                </a:endParaRPr>
              </a:p>
            </p:txBody>
          </p:sp>
          <p:sp>
            <p:nvSpPr>
              <p:cNvPr id="28" name="CaixaDeTexto 27">
                <a:extLst>
                  <a:ext uri="{FF2B5EF4-FFF2-40B4-BE49-F238E27FC236}">
                    <a16:creationId xmlns:a16="http://schemas.microsoft.com/office/drawing/2014/main" id="{DEBC2BD3-BBDF-4603-9C13-7295F70BB587}"/>
                  </a:ext>
                </a:extLst>
              </p:cNvPr>
              <p:cNvSpPr txBox="1"/>
              <p:nvPr/>
            </p:nvSpPr>
            <p:spPr>
              <a:xfrm>
                <a:off x="509108" y="4558003"/>
                <a:ext cx="1930850" cy="380887"/>
              </a:xfrm>
              <a:prstGeom prst="rect">
                <a:avLst/>
              </a:prstGeom>
              <a:noFill/>
            </p:spPr>
            <p:txBody>
              <a:bodyPr wrap="square" rtlCol="0">
                <a:spAutoFit/>
              </a:bodyPr>
              <a:lstStyle>
                <a:defPPr>
                  <a:defRPr lang="pt-BR"/>
                </a:defPPr>
                <a:lvl1pPr algn="ctr">
                  <a:defRPr b="1">
                    <a:solidFill>
                      <a:srgbClr val="7B7C4E"/>
                    </a:solidFill>
                  </a:defRPr>
                </a:lvl1pPr>
              </a:lstStyle>
              <a:p>
                <a:r>
                  <a:rPr lang="pt-BR" sz="1200" dirty="0">
                    <a:solidFill>
                      <a:srgbClr val="D9420B"/>
                    </a:solidFill>
                  </a:rPr>
                  <a:t>Corte programado</a:t>
                </a:r>
              </a:p>
            </p:txBody>
          </p:sp>
        </p:grpSp>
        <p:grpSp>
          <p:nvGrpSpPr>
            <p:cNvPr id="29" name="Agrupar 28">
              <a:extLst>
                <a:ext uri="{FF2B5EF4-FFF2-40B4-BE49-F238E27FC236}">
                  <a16:creationId xmlns:a16="http://schemas.microsoft.com/office/drawing/2014/main" id="{9EE5DA14-1FD1-42DA-AB26-F55E7E64D95D}"/>
                </a:ext>
              </a:extLst>
            </p:cNvPr>
            <p:cNvGrpSpPr/>
            <p:nvPr/>
          </p:nvGrpSpPr>
          <p:grpSpPr>
            <a:xfrm>
              <a:off x="4757601" y="3464554"/>
              <a:ext cx="2080158" cy="1193097"/>
              <a:chOff x="6541934" y="4111819"/>
              <a:chExt cx="2860318" cy="1640566"/>
            </a:xfrm>
            <a:solidFill>
              <a:srgbClr val="F2BB16"/>
            </a:solidFill>
          </p:grpSpPr>
          <p:sp>
            <p:nvSpPr>
              <p:cNvPr id="30" name="Freeform 30">
                <a:extLst>
                  <a:ext uri="{FF2B5EF4-FFF2-40B4-BE49-F238E27FC236}">
                    <a16:creationId xmlns:a16="http://schemas.microsoft.com/office/drawing/2014/main" id="{E2E27FAB-757A-4F1C-8DFA-2B40E064BEEC}"/>
                  </a:ext>
                </a:extLst>
              </p:cNvPr>
              <p:cNvSpPr>
                <a:spLocks/>
              </p:cNvSpPr>
              <p:nvPr/>
            </p:nvSpPr>
            <p:spPr bwMode="auto">
              <a:xfrm>
                <a:off x="6541934" y="4111819"/>
                <a:ext cx="2860318" cy="1640566"/>
              </a:xfrm>
              <a:custGeom>
                <a:avLst/>
                <a:gdLst>
                  <a:gd name="T0" fmla="*/ 127 w 595"/>
                  <a:gd name="T1" fmla="*/ 103 h 340"/>
                  <a:gd name="T2" fmla="*/ 90 w 595"/>
                  <a:gd name="T3" fmla="*/ 149 h 340"/>
                  <a:gd name="T4" fmla="*/ 37 w 595"/>
                  <a:gd name="T5" fmla="*/ 121 h 340"/>
                  <a:gd name="T6" fmla="*/ 0 w 595"/>
                  <a:gd name="T7" fmla="*/ 170 h 340"/>
                  <a:gd name="T8" fmla="*/ 8 w 595"/>
                  <a:gd name="T9" fmla="*/ 202 h 340"/>
                  <a:gd name="T10" fmla="*/ 37 w 595"/>
                  <a:gd name="T11" fmla="*/ 220 h 340"/>
                  <a:gd name="T12" fmla="*/ 90 w 595"/>
                  <a:gd name="T13" fmla="*/ 192 h 340"/>
                  <a:gd name="T14" fmla="*/ 127 w 595"/>
                  <a:gd name="T15" fmla="*/ 238 h 340"/>
                  <a:gd name="T16" fmla="*/ 127 w 595"/>
                  <a:gd name="T17" fmla="*/ 238 h 340"/>
                  <a:gd name="T18" fmla="*/ 127 w 595"/>
                  <a:gd name="T19" fmla="*/ 238 h 340"/>
                  <a:gd name="T20" fmla="*/ 127 w 595"/>
                  <a:gd name="T21" fmla="*/ 340 h 340"/>
                  <a:gd name="T22" fmla="*/ 229 w 595"/>
                  <a:gd name="T23" fmla="*/ 340 h 340"/>
                  <a:gd name="T24" fmla="*/ 276 w 595"/>
                  <a:gd name="T25" fmla="*/ 303 h 340"/>
                  <a:gd name="T26" fmla="*/ 273 w 595"/>
                  <a:gd name="T27" fmla="*/ 292 h 340"/>
                  <a:gd name="T28" fmla="*/ 249 w 595"/>
                  <a:gd name="T29" fmla="*/ 258 h 340"/>
                  <a:gd name="T30" fmla="*/ 247 w 595"/>
                  <a:gd name="T31" fmla="*/ 250 h 340"/>
                  <a:gd name="T32" fmla="*/ 297 w 595"/>
                  <a:gd name="T33" fmla="*/ 213 h 340"/>
                  <a:gd name="T34" fmla="*/ 325 w 595"/>
                  <a:gd name="T35" fmla="*/ 219 h 340"/>
                  <a:gd name="T36" fmla="*/ 347 w 595"/>
                  <a:gd name="T37" fmla="*/ 250 h 340"/>
                  <a:gd name="T38" fmla="*/ 318 w 595"/>
                  <a:gd name="T39" fmla="*/ 303 h 340"/>
                  <a:gd name="T40" fmla="*/ 323 w 595"/>
                  <a:gd name="T41" fmla="*/ 320 h 340"/>
                  <a:gd name="T42" fmla="*/ 324 w 595"/>
                  <a:gd name="T43" fmla="*/ 320 h 340"/>
                  <a:gd name="T44" fmla="*/ 325 w 595"/>
                  <a:gd name="T45" fmla="*/ 322 h 340"/>
                  <a:gd name="T46" fmla="*/ 326 w 595"/>
                  <a:gd name="T47" fmla="*/ 323 h 340"/>
                  <a:gd name="T48" fmla="*/ 327 w 595"/>
                  <a:gd name="T49" fmla="*/ 324 h 340"/>
                  <a:gd name="T50" fmla="*/ 364 w 595"/>
                  <a:gd name="T51" fmla="*/ 340 h 340"/>
                  <a:gd name="T52" fmla="*/ 467 w 595"/>
                  <a:gd name="T53" fmla="*/ 340 h 340"/>
                  <a:gd name="T54" fmla="*/ 467 w 595"/>
                  <a:gd name="T55" fmla="*/ 340 h 340"/>
                  <a:gd name="T56" fmla="*/ 467 w 595"/>
                  <a:gd name="T57" fmla="*/ 238 h 340"/>
                  <a:gd name="T58" fmla="*/ 504 w 595"/>
                  <a:gd name="T59" fmla="*/ 192 h 340"/>
                  <a:gd name="T60" fmla="*/ 557 w 595"/>
                  <a:gd name="T61" fmla="*/ 220 h 340"/>
                  <a:gd name="T62" fmla="*/ 595 w 595"/>
                  <a:gd name="T63" fmla="*/ 170 h 340"/>
                  <a:gd name="T64" fmla="*/ 557 w 595"/>
                  <a:gd name="T65" fmla="*/ 121 h 340"/>
                  <a:gd name="T66" fmla="*/ 504 w 595"/>
                  <a:gd name="T67" fmla="*/ 149 h 340"/>
                  <a:gd name="T68" fmla="*/ 467 w 595"/>
                  <a:gd name="T69" fmla="*/ 103 h 340"/>
                  <a:gd name="T70" fmla="*/ 467 w 595"/>
                  <a:gd name="T71" fmla="*/ 0 h 340"/>
                  <a:gd name="T72" fmla="*/ 467 w 595"/>
                  <a:gd name="T73" fmla="*/ 0 h 340"/>
                  <a:gd name="T74" fmla="*/ 365 w 595"/>
                  <a:gd name="T75" fmla="*/ 0 h 340"/>
                  <a:gd name="T76" fmla="*/ 318 w 595"/>
                  <a:gd name="T77" fmla="*/ 37 h 340"/>
                  <a:gd name="T78" fmla="*/ 347 w 595"/>
                  <a:gd name="T79" fmla="*/ 90 h 340"/>
                  <a:gd name="T80" fmla="*/ 297 w 595"/>
                  <a:gd name="T81" fmla="*/ 128 h 340"/>
                  <a:gd name="T82" fmla="*/ 247 w 595"/>
                  <a:gd name="T83" fmla="*/ 90 h 340"/>
                  <a:gd name="T84" fmla="*/ 276 w 595"/>
                  <a:gd name="T85" fmla="*/ 37 h 340"/>
                  <a:gd name="T86" fmla="*/ 230 w 595"/>
                  <a:gd name="T87" fmla="*/ 0 h 340"/>
                  <a:gd name="T88" fmla="*/ 127 w 595"/>
                  <a:gd name="T89" fmla="*/ 0 h 340"/>
                  <a:gd name="T90" fmla="*/ 127 w 595"/>
                  <a:gd name="T91" fmla="*/ 0 h 340"/>
                  <a:gd name="T92" fmla="*/ 127 w 595"/>
                  <a:gd name="T93" fmla="*/ 10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95" h="340">
                    <a:moveTo>
                      <a:pt x="127" y="103"/>
                    </a:moveTo>
                    <a:cubicBezTo>
                      <a:pt x="126" y="129"/>
                      <a:pt x="110" y="149"/>
                      <a:pt x="90" y="149"/>
                    </a:cubicBezTo>
                    <a:cubicBezTo>
                      <a:pt x="68" y="149"/>
                      <a:pt x="59" y="121"/>
                      <a:pt x="37" y="121"/>
                    </a:cubicBezTo>
                    <a:cubicBezTo>
                      <a:pt x="16" y="121"/>
                      <a:pt x="0" y="143"/>
                      <a:pt x="0" y="170"/>
                    </a:cubicBezTo>
                    <a:cubicBezTo>
                      <a:pt x="0" y="182"/>
                      <a:pt x="3" y="193"/>
                      <a:pt x="8" y="202"/>
                    </a:cubicBezTo>
                    <a:cubicBezTo>
                      <a:pt x="15" y="213"/>
                      <a:pt x="25" y="220"/>
                      <a:pt x="37" y="220"/>
                    </a:cubicBezTo>
                    <a:cubicBezTo>
                      <a:pt x="59" y="220"/>
                      <a:pt x="68" y="192"/>
                      <a:pt x="90" y="192"/>
                    </a:cubicBezTo>
                    <a:cubicBezTo>
                      <a:pt x="110" y="192"/>
                      <a:pt x="126" y="212"/>
                      <a:pt x="127" y="238"/>
                    </a:cubicBezTo>
                    <a:cubicBezTo>
                      <a:pt x="127" y="238"/>
                      <a:pt x="127" y="238"/>
                      <a:pt x="127" y="238"/>
                    </a:cubicBezTo>
                    <a:cubicBezTo>
                      <a:pt x="127" y="238"/>
                      <a:pt x="127" y="238"/>
                      <a:pt x="127" y="238"/>
                    </a:cubicBezTo>
                    <a:cubicBezTo>
                      <a:pt x="127" y="340"/>
                      <a:pt x="127" y="340"/>
                      <a:pt x="127" y="340"/>
                    </a:cubicBezTo>
                    <a:cubicBezTo>
                      <a:pt x="229" y="340"/>
                      <a:pt x="229" y="340"/>
                      <a:pt x="229" y="340"/>
                    </a:cubicBezTo>
                    <a:cubicBezTo>
                      <a:pt x="255" y="339"/>
                      <a:pt x="276" y="323"/>
                      <a:pt x="276" y="303"/>
                    </a:cubicBezTo>
                    <a:cubicBezTo>
                      <a:pt x="276" y="299"/>
                      <a:pt x="275" y="295"/>
                      <a:pt x="273" y="292"/>
                    </a:cubicBezTo>
                    <a:cubicBezTo>
                      <a:pt x="267" y="280"/>
                      <a:pt x="253" y="271"/>
                      <a:pt x="249" y="258"/>
                    </a:cubicBezTo>
                    <a:cubicBezTo>
                      <a:pt x="248" y="255"/>
                      <a:pt x="247" y="253"/>
                      <a:pt x="247" y="250"/>
                    </a:cubicBezTo>
                    <a:cubicBezTo>
                      <a:pt x="247" y="230"/>
                      <a:pt x="270" y="213"/>
                      <a:pt x="297" y="213"/>
                    </a:cubicBezTo>
                    <a:cubicBezTo>
                      <a:pt x="307" y="213"/>
                      <a:pt x="317" y="215"/>
                      <a:pt x="325" y="219"/>
                    </a:cubicBezTo>
                    <a:cubicBezTo>
                      <a:pt x="338" y="226"/>
                      <a:pt x="347" y="237"/>
                      <a:pt x="347" y="250"/>
                    </a:cubicBezTo>
                    <a:cubicBezTo>
                      <a:pt x="347" y="272"/>
                      <a:pt x="318" y="281"/>
                      <a:pt x="318" y="303"/>
                    </a:cubicBezTo>
                    <a:cubicBezTo>
                      <a:pt x="318" y="309"/>
                      <a:pt x="320" y="315"/>
                      <a:pt x="323" y="320"/>
                    </a:cubicBezTo>
                    <a:cubicBezTo>
                      <a:pt x="323" y="320"/>
                      <a:pt x="324" y="320"/>
                      <a:pt x="324" y="320"/>
                    </a:cubicBezTo>
                    <a:cubicBezTo>
                      <a:pt x="324" y="321"/>
                      <a:pt x="324" y="321"/>
                      <a:pt x="325" y="322"/>
                    </a:cubicBezTo>
                    <a:cubicBezTo>
                      <a:pt x="325" y="322"/>
                      <a:pt x="326" y="323"/>
                      <a:pt x="326" y="323"/>
                    </a:cubicBezTo>
                    <a:cubicBezTo>
                      <a:pt x="326" y="323"/>
                      <a:pt x="326" y="324"/>
                      <a:pt x="327" y="324"/>
                    </a:cubicBezTo>
                    <a:cubicBezTo>
                      <a:pt x="335" y="333"/>
                      <a:pt x="349" y="340"/>
                      <a:pt x="364" y="340"/>
                    </a:cubicBezTo>
                    <a:cubicBezTo>
                      <a:pt x="467" y="340"/>
                      <a:pt x="467" y="340"/>
                      <a:pt x="467" y="340"/>
                    </a:cubicBezTo>
                    <a:cubicBezTo>
                      <a:pt x="467" y="340"/>
                      <a:pt x="467" y="340"/>
                      <a:pt x="467" y="340"/>
                    </a:cubicBezTo>
                    <a:cubicBezTo>
                      <a:pt x="467" y="238"/>
                      <a:pt x="467" y="238"/>
                      <a:pt x="467" y="238"/>
                    </a:cubicBezTo>
                    <a:cubicBezTo>
                      <a:pt x="468" y="212"/>
                      <a:pt x="484" y="192"/>
                      <a:pt x="504" y="192"/>
                    </a:cubicBezTo>
                    <a:cubicBezTo>
                      <a:pt x="526" y="192"/>
                      <a:pt x="535" y="220"/>
                      <a:pt x="557" y="220"/>
                    </a:cubicBezTo>
                    <a:cubicBezTo>
                      <a:pt x="578" y="220"/>
                      <a:pt x="595" y="198"/>
                      <a:pt x="595" y="170"/>
                    </a:cubicBezTo>
                    <a:cubicBezTo>
                      <a:pt x="595" y="143"/>
                      <a:pt x="578" y="121"/>
                      <a:pt x="557" y="121"/>
                    </a:cubicBezTo>
                    <a:cubicBezTo>
                      <a:pt x="535" y="121"/>
                      <a:pt x="526" y="149"/>
                      <a:pt x="504" y="149"/>
                    </a:cubicBezTo>
                    <a:cubicBezTo>
                      <a:pt x="484" y="149"/>
                      <a:pt x="468" y="128"/>
                      <a:pt x="467" y="103"/>
                    </a:cubicBezTo>
                    <a:cubicBezTo>
                      <a:pt x="467" y="0"/>
                      <a:pt x="467" y="0"/>
                      <a:pt x="467" y="0"/>
                    </a:cubicBezTo>
                    <a:cubicBezTo>
                      <a:pt x="467" y="0"/>
                      <a:pt x="467" y="0"/>
                      <a:pt x="467" y="0"/>
                    </a:cubicBezTo>
                    <a:cubicBezTo>
                      <a:pt x="365" y="0"/>
                      <a:pt x="365" y="0"/>
                      <a:pt x="365" y="0"/>
                    </a:cubicBezTo>
                    <a:cubicBezTo>
                      <a:pt x="339" y="1"/>
                      <a:pt x="318" y="18"/>
                      <a:pt x="318" y="37"/>
                    </a:cubicBezTo>
                    <a:cubicBezTo>
                      <a:pt x="318" y="59"/>
                      <a:pt x="347" y="68"/>
                      <a:pt x="347" y="90"/>
                    </a:cubicBezTo>
                    <a:cubicBezTo>
                      <a:pt x="347" y="111"/>
                      <a:pt x="324" y="128"/>
                      <a:pt x="297" y="128"/>
                    </a:cubicBezTo>
                    <a:cubicBezTo>
                      <a:pt x="270" y="128"/>
                      <a:pt x="247" y="111"/>
                      <a:pt x="247" y="90"/>
                    </a:cubicBezTo>
                    <a:cubicBezTo>
                      <a:pt x="247" y="68"/>
                      <a:pt x="276" y="59"/>
                      <a:pt x="276" y="37"/>
                    </a:cubicBezTo>
                    <a:cubicBezTo>
                      <a:pt x="276" y="18"/>
                      <a:pt x="255" y="1"/>
                      <a:pt x="230" y="0"/>
                    </a:cubicBezTo>
                    <a:cubicBezTo>
                      <a:pt x="127" y="0"/>
                      <a:pt x="127" y="0"/>
                      <a:pt x="127" y="0"/>
                    </a:cubicBezTo>
                    <a:cubicBezTo>
                      <a:pt x="127" y="0"/>
                      <a:pt x="127" y="0"/>
                      <a:pt x="127" y="0"/>
                    </a:cubicBezTo>
                    <a:lnTo>
                      <a:pt x="127" y="103"/>
                    </a:lnTo>
                    <a:close/>
                  </a:path>
                </a:pathLst>
              </a:custGeom>
              <a:grpFill/>
              <a:ln w="285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pt-BR" sz="1200" dirty="0">
                  <a:solidFill>
                    <a:srgbClr val="D9420B"/>
                  </a:solidFill>
                </a:endParaRPr>
              </a:p>
            </p:txBody>
          </p:sp>
          <p:sp>
            <p:nvSpPr>
              <p:cNvPr id="31" name="CaixaDeTexto 30">
                <a:extLst>
                  <a:ext uri="{FF2B5EF4-FFF2-40B4-BE49-F238E27FC236}">
                    <a16:creationId xmlns:a16="http://schemas.microsoft.com/office/drawing/2014/main" id="{D3CBF73F-406A-4E91-BDAF-886A4DCA2DA5}"/>
                  </a:ext>
                </a:extLst>
              </p:cNvPr>
              <p:cNvSpPr txBox="1"/>
              <p:nvPr/>
            </p:nvSpPr>
            <p:spPr>
              <a:xfrm>
                <a:off x="7470114" y="4747436"/>
                <a:ext cx="1070349" cy="380887"/>
              </a:xfrm>
              <a:prstGeom prst="rect">
                <a:avLst/>
              </a:prstGeom>
              <a:noFill/>
            </p:spPr>
            <p:txBody>
              <a:bodyPr wrap="square" rtlCol="0">
                <a:spAutoFit/>
              </a:bodyPr>
              <a:lstStyle>
                <a:defPPr>
                  <a:defRPr lang="pt-BR"/>
                </a:defPPr>
                <a:lvl1pPr algn="ctr">
                  <a:defRPr b="1">
                    <a:solidFill>
                      <a:srgbClr val="7B7C4E"/>
                    </a:solidFill>
                  </a:defRPr>
                </a:lvl1pPr>
              </a:lstStyle>
              <a:p>
                <a:r>
                  <a:rPr lang="es-ES_tradnl" sz="1200" dirty="0">
                    <a:solidFill>
                      <a:srgbClr val="D9420B"/>
                    </a:solidFill>
                  </a:rPr>
                  <a:t>Precio</a:t>
                </a:r>
              </a:p>
            </p:txBody>
          </p:sp>
        </p:grpSp>
        <p:grpSp>
          <p:nvGrpSpPr>
            <p:cNvPr id="32" name="Agrupar 31">
              <a:extLst>
                <a:ext uri="{FF2B5EF4-FFF2-40B4-BE49-F238E27FC236}">
                  <a16:creationId xmlns:a16="http://schemas.microsoft.com/office/drawing/2014/main" id="{F52D0EFB-ECAA-4131-9AD1-03F9184D0DBA}"/>
                </a:ext>
              </a:extLst>
            </p:cNvPr>
            <p:cNvGrpSpPr/>
            <p:nvPr/>
          </p:nvGrpSpPr>
          <p:grpSpPr>
            <a:xfrm>
              <a:off x="4012470" y="3019545"/>
              <a:ext cx="1270258" cy="2086071"/>
              <a:chOff x="5517342" y="3499910"/>
              <a:chExt cx="1746667" cy="2868449"/>
            </a:xfrm>
            <a:solidFill>
              <a:srgbClr val="F2BB16"/>
            </a:solidFill>
          </p:grpSpPr>
          <p:sp>
            <p:nvSpPr>
              <p:cNvPr id="33" name="Freeform 27">
                <a:extLst>
                  <a:ext uri="{FF2B5EF4-FFF2-40B4-BE49-F238E27FC236}">
                    <a16:creationId xmlns:a16="http://schemas.microsoft.com/office/drawing/2014/main" id="{70316DF6-1104-41CF-870F-139B1E61F93F}"/>
                  </a:ext>
                </a:extLst>
              </p:cNvPr>
              <p:cNvSpPr>
                <a:spLocks/>
              </p:cNvSpPr>
              <p:nvPr/>
            </p:nvSpPr>
            <p:spPr bwMode="auto">
              <a:xfrm>
                <a:off x="5517342" y="3499910"/>
                <a:ext cx="1634467" cy="2868449"/>
              </a:xfrm>
              <a:custGeom>
                <a:avLst/>
                <a:gdLst>
                  <a:gd name="T0" fmla="*/ 0 w 340"/>
                  <a:gd name="T1" fmla="*/ 127 h 595"/>
                  <a:gd name="T2" fmla="*/ 0 w 340"/>
                  <a:gd name="T3" fmla="*/ 229 h 595"/>
                  <a:gd name="T4" fmla="*/ 37 w 340"/>
                  <a:gd name="T5" fmla="*/ 276 h 595"/>
                  <a:gd name="T6" fmla="*/ 90 w 340"/>
                  <a:gd name="T7" fmla="*/ 247 h 595"/>
                  <a:gd name="T8" fmla="*/ 127 w 340"/>
                  <a:gd name="T9" fmla="*/ 297 h 595"/>
                  <a:gd name="T10" fmla="*/ 90 w 340"/>
                  <a:gd name="T11" fmla="*/ 347 h 595"/>
                  <a:gd name="T12" fmla="*/ 37 w 340"/>
                  <a:gd name="T13" fmla="*/ 318 h 595"/>
                  <a:gd name="T14" fmla="*/ 0 w 340"/>
                  <a:gd name="T15" fmla="*/ 365 h 595"/>
                  <a:gd name="T16" fmla="*/ 0 w 340"/>
                  <a:gd name="T17" fmla="*/ 467 h 595"/>
                  <a:gd name="T18" fmla="*/ 102 w 340"/>
                  <a:gd name="T19" fmla="*/ 467 h 595"/>
                  <a:gd name="T20" fmla="*/ 149 w 340"/>
                  <a:gd name="T21" fmla="*/ 504 h 595"/>
                  <a:gd name="T22" fmla="*/ 120 w 340"/>
                  <a:gd name="T23" fmla="*/ 557 h 595"/>
                  <a:gd name="T24" fmla="*/ 170 w 340"/>
                  <a:gd name="T25" fmla="*/ 595 h 595"/>
                  <a:gd name="T26" fmla="*/ 219 w 340"/>
                  <a:gd name="T27" fmla="*/ 557 h 595"/>
                  <a:gd name="T28" fmla="*/ 191 w 340"/>
                  <a:gd name="T29" fmla="*/ 504 h 595"/>
                  <a:gd name="T30" fmla="*/ 237 w 340"/>
                  <a:gd name="T31" fmla="*/ 467 h 595"/>
                  <a:gd name="T32" fmla="*/ 340 w 340"/>
                  <a:gd name="T33" fmla="*/ 467 h 595"/>
                  <a:gd name="T34" fmla="*/ 340 w 340"/>
                  <a:gd name="T35" fmla="*/ 467 h 595"/>
                  <a:gd name="T36" fmla="*/ 340 w 340"/>
                  <a:gd name="T37" fmla="*/ 362 h 595"/>
                  <a:gd name="T38" fmla="*/ 303 w 340"/>
                  <a:gd name="T39" fmla="*/ 318 h 595"/>
                  <a:gd name="T40" fmla="*/ 250 w 340"/>
                  <a:gd name="T41" fmla="*/ 347 h 595"/>
                  <a:gd name="T42" fmla="*/ 213 w 340"/>
                  <a:gd name="T43" fmla="*/ 297 h 595"/>
                  <a:gd name="T44" fmla="*/ 250 w 340"/>
                  <a:gd name="T45" fmla="*/ 247 h 595"/>
                  <a:gd name="T46" fmla="*/ 303 w 340"/>
                  <a:gd name="T47" fmla="*/ 276 h 595"/>
                  <a:gd name="T48" fmla="*/ 340 w 340"/>
                  <a:gd name="T49" fmla="*/ 232 h 595"/>
                  <a:gd name="T50" fmla="*/ 340 w 340"/>
                  <a:gd name="T51" fmla="*/ 127 h 595"/>
                  <a:gd name="T52" fmla="*/ 340 w 340"/>
                  <a:gd name="T53" fmla="*/ 127 h 595"/>
                  <a:gd name="T54" fmla="*/ 340 w 340"/>
                  <a:gd name="T55" fmla="*/ 127 h 595"/>
                  <a:gd name="T56" fmla="*/ 237 w 340"/>
                  <a:gd name="T57" fmla="*/ 127 h 595"/>
                  <a:gd name="T58" fmla="*/ 237 w 340"/>
                  <a:gd name="T59" fmla="*/ 127 h 595"/>
                  <a:gd name="T60" fmla="*/ 235 w 340"/>
                  <a:gd name="T61" fmla="*/ 127 h 595"/>
                  <a:gd name="T62" fmla="*/ 199 w 340"/>
                  <a:gd name="T63" fmla="*/ 110 h 595"/>
                  <a:gd name="T64" fmla="*/ 199 w 340"/>
                  <a:gd name="T65" fmla="*/ 110 h 595"/>
                  <a:gd name="T66" fmla="*/ 197 w 340"/>
                  <a:gd name="T67" fmla="*/ 108 h 595"/>
                  <a:gd name="T68" fmla="*/ 197 w 340"/>
                  <a:gd name="T69" fmla="*/ 107 h 595"/>
                  <a:gd name="T70" fmla="*/ 196 w 340"/>
                  <a:gd name="T71" fmla="*/ 105 h 595"/>
                  <a:gd name="T72" fmla="*/ 195 w 340"/>
                  <a:gd name="T73" fmla="*/ 104 h 595"/>
                  <a:gd name="T74" fmla="*/ 195 w 340"/>
                  <a:gd name="T75" fmla="*/ 103 h 595"/>
                  <a:gd name="T76" fmla="*/ 191 w 340"/>
                  <a:gd name="T77" fmla="*/ 90 h 595"/>
                  <a:gd name="T78" fmla="*/ 219 w 340"/>
                  <a:gd name="T79" fmla="*/ 37 h 595"/>
                  <a:gd name="T80" fmla="*/ 201 w 340"/>
                  <a:gd name="T81" fmla="*/ 8 h 595"/>
                  <a:gd name="T82" fmla="*/ 170 w 340"/>
                  <a:gd name="T83" fmla="*/ 0 h 595"/>
                  <a:gd name="T84" fmla="*/ 120 w 340"/>
                  <a:gd name="T85" fmla="*/ 37 h 595"/>
                  <a:gd name="T86" fmla="*/ 122 w 340"/>
                  <a:gd name="T87" fmla="*/ 45 h 595"/>
                  <a:gd name="T88" fmla="*/ 146 w 340"/>
                  <a:gd name="T89" fmla="*/ 79 h 595"/>
                  <a:gd name="T90" fmla="*/ 149 w 340"/>
                  <a:gd name="T91" fmla="*/ 90 h 595"/>
                  <a:gd name="T92" fmla="*/ 105 w 340"/>
                  <a:gd name="T93" fmla="*/ 127 h 595"/>
                  <a:gd name="T94" fmla="*/ 102 w 340"/>
                  <a:gd name="T95" fmla="*/ 127 h 595"/>
                  <a:gd name="T96" fmla="*/ 102 w 340"/>
                  <a:gd name="T97" fmla="*/ 127 h 595"/>
                  <a:gd name="T98" fmla="*/ 0 w 340"/>
                  <a:gd name="T99" fmla="*/ 127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0" h="595">
                    <a:moveTo>
                      <a:pt x="0" y="127"/>
                    </a:moveTo>
                    <a:cubicBezTo>
                      <a:pt x="0" y="229"/>
                      <a:pt x="0" y="229"/>
                      <a:pt x="0" y="229"/>
                    </a:cubicBezTo>
                    <a:cubicBezTo>
                      <a:pt x="1" y="255"/>
                      <a:pt x="17" y="276"/>
                      <a:pt x="37" y="276"/>
                    </a:cubicBezTo>
                    <a:cubicBezTo>
                      <a:pt x="59" y="276"/>
                      <a:pt x="68" y="247"/>
                      <a:pt x="90" y="247"/>
                    </a:cubicBezTo>
                    <a:cubicBezTo>
                      <a:pt x="111" y="247"/>
                      <a:pt x="127" y="270"/>
                      <a:pt x="127" y="297"/>
                    </a:cubicBezTo>
                    <a:cubicBezTo>
                      <a:pt x="127" y="324"/>
                      <a:pt x="111" y="347"/>
                      <a:pt x="90" y="347"/>
                    </a:cubicBezTo>
                    <a:cubicBezTo>
                      <a:pt x="68" y="347"/>
                      <a:pt x="59" y="318"/>
                      <a:pt x="37" y="318"/>
                    </a:cubicBezTo>
                    <a:cubicBezTo>
                      <a:pt x="17" y="318"/>
                      <a:pt x="1" y="339"/>
                      <a:pt x="0" y="365"/>
                    </a:cubicBezTo>
                    <a:cubicBezTo>
                      <a:pt x="0" y="467"/>
                      <a:pt x="0" y="467"/>
                      <a:pt x="0" y="467"/>
                    </a:cubicBezTo>
                    <a:cubicBezTo>
                      <a:pt x="102" y="467"/>
                      <a:pt x="102" y="467"/>
                      <a:pt x="102" y="467"/>
                    </a:cubicBezTo>
                    <a:cubicBezTo>
                      <a:pt x="128" y="469"/>
                      <a:pt x="149" y="485"/>
                      <a:pt x="149" y="504"/>
                    </a:cubicBezTo>
                    <a:cubicBezTo>
                      <a:pt x="149" y="526"/>
                      <a:pt x="120" y="535"/>
                      <a:pt x="120" y="557"/>
                    </a:cubicBezTo>
                    <a:cubicBezTo>
                      <a:pt x="120" y="578"/>
                      <a:pt x="142" y="595"/>
                      <a:pt x="170" y="595"/>
                    </a:cubicBezTo>
                    <a:cubicBezTo>
                      <a:pt x="197" y="595"/>
                      <a:pt x="219" y="578"/>
                      <a:pt x="219" y="557"/>
                    </a:cubicBezTo>
                    <a:cubicBezTo>
                      <a:pt x="219" y="535"/>
                      <a:pt x="191" y="526"/>
                      <a:pt x="191" y="504"/>
                    </a:cubicBezTo>
                    <a:cubicBezTo>
                      <a:pt x="191" y="485"/>
                      <a:pt x="212" y="468"/>
                      <a:pt x="237" y="467"/>
                    </a:cubicBezTo>
                    <a:cubicBezTo>
                      <a:pt x="340" y="467"/>
                      <a:pt x="340" y="467"/>
                      <a:pt x="340" y="467"/>
                    </a:cubicBezTo>
                    <a:cubicBezTo>
                      <a:pt x="340" y="467"/>
                      <a:pt x="340" y="467"/>
                      <a:pt x="340" y="467"/>
                    </a:cubicBezTo>
                    <a:cubicBezTo>
                      <a:pt x="340" y="362"/>
                      <a:pt x="340" y="362"/>
                      <a:pt x="340" y="362"/>
                    </a:cubicBezTo>
                    <a:cubicBezTo>
                      <a:pt x="338" y="338"/>
                      <a:pt x="322" y="318"/>
                      <a:pt x="303" y="318"/>
                    </a:cubicBezTo>
                    <a:cubicBezTo>
                      <a:pt x="281" y="318"/>
                      <a:pt x="272" y="347"/>
                      <a:pt x="250" y="347"/>
                    </a:cubicBezTo>
                    <a:cubicBezTo>
                      <a:pt x="229" y="347"/>
                      <a:pt x="213" y="324"/>
                      <a:pt x="213" y="297"/>
                    </a:cubicBezTo>
                    <a:cubicBezTo>
                      <a:pt x="213" y="270"/>
                      <a:pt x="229" y="247"/>
                      <a:pt x="250" y="247"/>
                    </a:cubicBezTo>
                    <a:cubicBezTo>
                      <a:pt x="272" y="247"/>
                      <a:pt x="281" y="276"/>
                      <a:pt x="303" y="276"/>
                    </a:cubicBezTo>
                    <a:cubicBezTo>
                      <a:pt x="322" y="276"/>
                      <a:pt x="338" y="257"/>
                      <a:pt x="340" y="232"/>
                    </a:cubicBezTo>
                    <a:cubicBezTo>
                      <a:pt x="340" y="127"/>
                      <a:pt x="340" y="127"/>
                      <a:pt x="340" y="127"/>
                    </a:cubicBezTo>
                    <a:cubicBezTo>
                      <a:pt x="340" y="127"/>
                      <a:pt x="340" y="127"/>
                      <a:pt x="340" y="127"/>
                    </a:cubicBezTo>
                    <a:cubicBezTo>
                      <a:pt x="340" y="127"/>
                      <a:pt x="340" y="127"/>
                      <a:pt x="340" y="127"/>
                    </a:cubicBezTo>
                    <a:cubicBezTo>
                      <a:pt x="237" y="127"/>
                      <a:pt x="237" y="127"/>
                      <a:pt x="237" y="127"/>
                    </a:cubicBezTo>
                    <a:cubicBezTo>
                      <a:pt x="237" y="127"/>
                      <a:pt x="237" y="127"/>
                      <a:pt x="237" y="127"/>
                    </a:cubicBezTo>
                    <a:cubicBezTo>
                      <a:pt x="235" y="127"/>
                      <a:pt x="235" y="127"/>
                      <a:pt x="235" y="127"/>
                    </a:cubicBezTo>
                    <a:cubicBezTo>
                      <a:pt x="220" y="126"/>
                      <a:pt x="207" y="119"/>
                      <a:pt x="199" y="110"/>
                    </a:cubicBezTo>
                    <a:cubicBezTo>
                      <a:pt x="199" y="110"/>
                      <a:pt x="199" y="110"/>
                      <a:pt x="199" y="110"/>
                    </a:cubicBezTo>
                    <a:cubicBezTo>
                      <a:pt x="198" y="109"/>
                      <a:pt x="198" y="108"/>
                      <a:pt x="197" y="108"/>
                    </a:cubicBezTo>
                    <a:cubicBezTo>
                      <a:pt x="197" y="107"/>
                      <a:pt x="197" y="107"/>
                      <a:pt x="197" y="107"/>
                    </a:cubicBezTo>
                    <a:cubicBezTo>
                      <a:pt x="196" y="106"/>
                      <a:pt x="196" y="106"/>
                      <a:pt x="196" y="105"/>
                    </a:cubicBezTo>
                    <a:cubicBezTo>
                      <a:pt x="195" y="105"/>
                      <a:pt x="195" y="104"/>
                      <a:pt x="195" y="104"/>
                    </a:cubicBezTo>
                    <a:cubicBezTo>
                      <a:pt x="195" y="104"/>
                      <a:pt x="195" y="103"/>
                      <a:pt x="195" y="103"/>
                    </a:cubicBezTo>
                    <a:cubicBezTo>
                      <a:pt x="192" y="99"/>
                      <a:pt x="191" y="95"/>
                      <a:pt x="191" y="90"/>
                    </a:cubicBezTo>
                    <a:cubicBezTo>
                      <a:pt x="191" y="68"/>
                      <a:pt x="219" y="59"/>
                      <a:pt x="219" y="37"/>
                    </a:cubicBezTo>
                    <a:cubicBezTo>
                      <a:pt x="219" y="25"/>
                      <a:pt x="212" y="15"/>
                      <a:pt x="201" y="8"/>
                    </a:cubicBezTo>
                    <a:cubicBezTo>
                      <a:pt x="193" y="3"/>
                      <a:pt x="182" y="0"/>
                      <a:pt x="170" y="0"/>
                    </a:cubicBezTo>
                    <a:cubicBezTo>
                      <a:pt x="143" y="0"/>
                      <a:pt x="120" y="16"/>
                      <a:pt x="120" y="37"/>
                    </a:cubicBezTo>
                    <a:cubicBezTo>
                      <a:pt x="120" y="40"/>
                      <a:pt x="121" y="42"/>
                      <a:pt x="122" y="45"/>
                    </a:cubicBezTo>
                    <a:cubicBezTo>
                      <a:pt x="126" y="58"/>
                      <a:pt x="140" y="66"/>
                      <a:pt x="146" y="79"/>
                    </a:cubicBezTo>
                    <a:cubicBezTo>
                      <a:pt x="148" y="82"/>
                      <a:pt x="149" y="86"/>
                      <a:pt x="149" y="90"/>
                    </a:cubicBezTo>
                    <a:cubicBezTo>
                      <a:pt x="149" y="109"/>
                      <a:pt x="129" y="125"/>
                      <a:pt x="105" y="127"/>
                    </a:cubicBezTo>
                    <a:cubicBezTo>
                      <a:pt x="102" y="127"/>
                      <a:pt x="102" y="127"/>
                      <a:pt x="102" y="127"/>
                    </a:cubicBezTo>
                    <a:cubicBezTo>
                      <a:pt x="102" y="127"/>
                      <a:pt x="102" y="127"/>
                      <a:pt x="102" y="127"/>
                    </a:cubicBezTo>
                    <a:lnTo>
                      <a:pt x="0" y="127"/>
                    </a:lnTo>
                    <a:close/>
                  </a:path>
                </a:pathLst>
              </a:custGeom>
              <a:grpFill/>
              <a:ln w="285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pt-BR" sz="1200" dirty="0">
                  <a:solidFill>
                    <a:srgbClr val="D9420B"/>
                  </a:solidFill>
                </a:endParaRPr>
              </a:p>
            </p:txBody>
          </p:sp>
          <p:sp>
            <p:nvSpPr>
              <p:cNvPr id="34" name="CaixaDeTexto 33">
                <a:extLst>
                  <a:ext uri="{FF2B5EF4-FFF2-40B4-BE49-F238E27FC236}">
                    <a16:creationId xmlns:a16="http://schemas.microsoft.com/office/drawing/2014/main" id="{8C049F59-3EFF-47DA-BBDD-0D3CDD4F959A}"/>
                  </a:ext>
                </a:extLst>
              </p:cNvPr>
              <p:cNvSpPr txBox="1"/>
              <p:nvPr/>
            </p:nvSpPr>
            <p:spPr>
              <a:xfrm>
                <a:off x="5587874" y="4214702"/>
                <a:ext cx="1676135" cy="1396586"/>
              </a:xfrm>
              <a:prstGeom prst="rect">
                <a:avLst/>
              </a:prstGeom>
              <a:noFill/>
            </p:spPr>
            <p:txBody>
              <a:bodyPr wrap="square" rtlCol="0">
                <a:spAutoFit/>
              </a:bodyPr>
              <a:lstStyle>
                <a:defPPr>
                  <a:defRPr lang="pt-BR"/>
                </a:defPPr>
                <a:lvl1pPr algn="ctr">
                  <a:defRPr b="1">
                    <a:solidFill>
                      <a:srgbClr val="7B7C4E"/>
                    </a:solidFill>
                  </a:defRPr>
                </a:lvl1pPr>
              </a:lstStyle>
              <a:p>
                <a:r>
                  <a:rPr lang="es-VE" sz="1200" dirty="0">
                    <a:solidFill>
                      <a:srgbClr val="D9420B"/>
                    </a:solidFill>
                  </a:rPr>
                  <a:t>Información </a:t>
                </a:r>
              </a:p>
              <a:p>
                <a:endParaRPr lang="es-VE" sz="1200" dirty="0">
                  <a:solidFill>
                    <a:srgbClr val="D9420B"/>
                  </a:solidFill>
                </a:endParaRPr>
              </a:p>
              <a:p>
                <a:r>
                  <a:rPr lang="es-VE" sz="1200" dirty="0">
                    <a:solidFill>
                      <a:srgbClr val="D9420B"/>
                    </a:solidFill>
                  </a:rPr>
                  <a:t>y</a:t>
                </a:r>
              </a:p>
              <a:p>
                <a:endParaRPr lang="es-VE" sz="1200" dirty="0">
                  <a:solidFill>
                    <a:srgbClr val="D9420B"/>
                  </a:solidFill>
                </a:endParaRPr>
              </a:p>
              <a:p>
                <a:r>
                  <a:rPr lang="es-VE" sz="1200" dirty="0">
                    <a:solidFill>
                      <a:srgbClr val="D9420B"/>
                    </a:solidFill>
                  </a:rPr>
                  <a:t>comunicación</a:t>
                </a:r>
              </a:p>
            </p:txBody>
          </p:sp>
        </p:grpSp>
        <p:grpSp>
          <p:nvGrpSpPr>
            <p:cNvPr id="35" name="Agrupar 34">
              <a:extLst>
                <a:ext uri="{FF2B5EF4-FFF2-40B4-BE49-F238E27FC236}">
                  <a16:creationId xmlns:a16="http://schemas.microsoft.com/office/drawing/2014/main" id="{759FA16B-38D5-4C28-9744-E764947A9BEF}"/>
                </a:ext>
              </a:extLst>
            </p:cNvPr>
            <p:cNvGrpSpPr/>
            <p:nvPr/>
          </p:nvGrpSpPr>
          <p:grpSpPr>
            <a:xfrm>
              <a:off x="5201133" y="2272937"/>
              <a:ext cx="1188661" cy="1641061"/>
              <a:chOff x="7151811" y="2473287"/>
              <a:chExt cx="1634467" cy="2256539"/>
            </a:xfrm>
            <a:solidFill>
              <a:srgbClr val="F2BB16"/>
            </a:solidFill>
          </p:grpSpPr>
          <p:sp>
            <p:nvSpPr>
              <p:cNvPr id="36" name="Freeform 24">
                <a:extLst>
                  <a:ext uri="{FF2B5EF4-FFF2-40B4-BE49-F238E27FC236}">
                    <a16:creationId xmlns:a16="http://schemas.microsoft.com/office/drawing/2014/main" id="{896D2E71-829C-4EAB-B907-AEE2526F6DBF}"/>
                  </a:ext>
                </a:extLst>
              </p:cNvPr>
              <p:cNvSpPr>
                <a:spLocks/>
              </p:cNvSpPr>
              <p:nvPr/>
            </p:nvSpPr>
            <p:spPr bwMode="auto">
              <a:xfrm>
                <a:off x="7151811" y="2473287"/>
                <a:ext cx="1634467" cy="2256539"/>
              </a:xfrm>
              <a:custGeom>
                <a:avLst/>
                <a:gdLst>
                  <a:gd name="T0" fmla="*/ 17 w 340"/>
                  <a:gd name="T1" fmla="*/ 141 h 468"/>
                  <a:gd name="T2" fmla="*/ 17 w 340"/>
                  <a:gd name="T3" fmla="*/ 141 h 468"/>
                  <a:gd name="T4" fmla="*/ 19 w 340"/>
                  <a:gd name="T5" fmla="*/ 143 h 468"/>
                  <a:gd name="T6" fmla="*/ 20 w 340"/>
                  <a:gd name="T7" fmla="*/ 143 h 468"/>
                  <a:gd name="T8" fmla="*/ 21 w 340"/>
                  <a:gd name="T9" fmla="*/ 144 h 468"/>
                  <a:gd name="T10" fmla="*/ 37 w 340"/>
                  <a:gd name="T11" fmla="*/ 149 h 468"/>
                  <a:gd name="T12" fmla="*/ 90 w 340"/>
                  <a:gd name="T13" fmla="*/ 120 h 468"/>
                  <a:gd name="T14" fmla="*/ 119 w 340"/>
                  <a:gd name="T15" fmla="*/ 138 h 468"/>
                  <a:gd name="T16" fmla="*/ 127 w 340"/>
                  <a:gd name="T17" fmla="*/ 170 h 468"/>
                  <a:gd name="T18" fmla="*/ 90 w 340"/>
                  <a:gd name="T19" fmla="*/ 220 h 468"/>
                  <a:gd name="T20" fmla="*/ 82 w 340"/>
                  <a:gd name="T21" fmla="*/ 218 h 468"/>
                  <a:gd name="T22" fmla="*/ 48 w 340"/>
                  <a:gd name="T23" fmla="*/ 194 h 468"/>
                  <a:gd name="T24" fmla="*/ 37 w 340"/>
                  <a:gd name="T25" fmla="*/ 191 h 468"/>
                  <a:gd name="T26" fmla="*/ 0 w 340"/>
                  <a:gd name="T27" fmla="*/ 238 h 468"/>
                  <a:gd name="T28" fmla="*/ 0 w 340"/>
                  <a:gd name="T29" fmla="*/ 340 h 468"/>
                  <a:gd name="T30" fmla="*/ 0 w 340"/>
                  <a:gd name="T31" fmla="*/ 340 h 468"/>
                  <a:gd name="T32" fmla="*/ 0 w 340"/>
                  <a:gd name="T33" fmla="*/ 340 h 468"/>
                  <a:gd name="T34" fmla="*/ 0 w 340"/>
                  <a:gd name="T35" fmla="*/ 340 h 468"/>
                  <a:gd name="T36" fmla="*/ 0 w 340"/>
                  <a:gd name="T37" fmla="*/ 340 h 468"/>
                  <a:gd name="T38" fmla="*/ 102 w 340"/>
                  <a:gd name="T39" fmla="*/ 340 h 468"/>
                  <a:gd name="T40" fmla="*/ 149 w 340"/>
                  <a:gd name="T41" fmla="*/ 377 h 468"/>
                  <a:gd name="T42" fmla="*/ 120 w 340"/>
                  <a:gd name="T43" fmla="*/ 430 h 468"/>
                  <a:gd name="T44" fmla="*/ 170 w 340"/>
                  <a:gd name="T45" fmla="*/ 468 h 468"/>
                  <a:gd name="T46" fmla="*/ 220 w 340"/>
                  <a:gd name="T47" fmla="*/ 430 h 468"/>
                  <a:gd name="T48" fmla="*/ 191 w 340"/>
                  <a:gd name="T49" fmla="*/ 377 h 468"/>
                  <a:gd name="T50" fmla="*/ 237 w 340"/>
                  <a:gd name="T51" fmla="*/ 340 h 468"/>
                  <a:gd name="T52" fmla="*/ 340 w 340"/>
                  <a:gd name="T53" fmla="*/ 340 h 468"/>
                  <a:gd name="T54" fmla="*/ 340 w 340"/>
                  <a:gd name="T55" fmla="*/ 340 h 468"/>
                  <a:gd name="T56" fmla="*/ 340 w 340"/>
                  <a:gd name="T57" fmla="*/ 340 h 468"/>
                  <a:gd name="T58" fmla="*/ 340 w 340"/>
                  <a:gd name="T59" fmla="*/ 237 h 468"/>
                  <a:gd name="T60" fmla="*/ 303 w 340"/>
                  <a:gd name="T61" fmla="*/ 191 h 468"/>
                  <a:gd name="T62" fmla="*/ 250 w 340"/>
                  <a:gd name="T63" fmla="*/ 220 h 468"/>
                  <a:gd name="T64" fmla="*/ 213 w 340"/>
                  <a:gd name="T65" fmla="*/ 170 h 468"/>
                  <a:gd name="T66" fmla="*/ 221 w 340"/>
                  <a:gd name="T67" fmla="*/ 138 h 468"/>
                  <a:gd name="T68" fmla="*/ 250 w 340"/>
                  <a:gd name="T69" fmla="*/ 120 h 468"/>
                  <a:gd name="T70" fmla="*/ 303 w 340"/>
                  <a:gd name="T71" fmla="*/ 149 h 468"/>
                  <a:gd name="T72" fmla="*/ 340 w 340"/>
                  <a:gd name="T73" fmla="*/ 102 h 468"/>
                  <a:gd name="T74" fmla="*/ 340 w 340"/>
                  <a:gd name="T75" fmla="*/ 42 h 468"/>
                  <a:gd name="T76" fmla="*/ 340 w 340"/>
                  <a:gd name="T77" fmla="*/ 42 h 468"/>
                  <a:gd name="T78" fmla="*/ 340 w 340"/>
                  <a:gd name="T79" fmla="*/ 0 h 468"/>
                  <a:gd name="T80" fmla="*/ 0 w 340"/>
                  <a:gd name="T81" fmla="*/ 0 h 468"/>
                  <a:gd name="T82" fmla="*/ 0 w 340"/>
                  <a:gd name="T83" fmla="*/ 102 h 468"/>
                  <a:gd name="T84" fmla="*/ 17 w 340"/>
                  <a:gd name="T85" fmla="*/ 141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0" h="468">
                    <a:moveTo>
                      <a:pt x="17" y="141"/>
                    </a:moveTo>
                    <a:cubicBezTo>
                      <a:pt x="17" y="141"/>
                      <a:pt x="17" y="141"/>
                      <a:pt x="17" y="141"/>
                    </a:cubicBezTo>
                    <a:cubicBezTo>
                      <a:pt x="18" y="142"/>
                      <a:pt x="18" y="142"/>
                      <a:pt x="19" y="143"/>
                    </a:cubicBezTo>
                    <a:cubicBezTo>
                      <a:pt x="20" y="143"/>
                      <a:pt x="20" y="143"/>
                      <a:pt x="20" y="143"/>
                    </a:cubicBezTo>
                    <a:cubicBezTo>
                      <a:pt x="21" y="144"/>
                      <a:pt x="21" y="144"/>
                      <a:pt x="21" y="144"/>
                    </a:cubicBezTo>
                    <a:cubicBezTo>
                      <a:pt x="26" y="147"/>
                      <a:pt x="31" y="149"/>
                      <a:pt x="37" y="149"/>
                    </a:cubicBezTo>
                    <a:cubicBezTo>
                      <a:pt x="59" y="149"/>
                      <a:pt x="68" y="120"/>
                      <a:pt x="90" y="120"/>
                    </a:cubicBezTo>
                    <a:cubicBezTo>
                      <a:pt x="102" y="120"/>
                      <a:pt x="112" y="127"/>
                      <a:pt x="119" y="138"/>
                    </a:cubicBezTo>
                    <a:cubicBezTo>
                      <a:pt x="124" y="147"/>
                      <a:pt x="127" y="158"/>
                      <a:pt x="127" y="170"/>
                    </a:cubicBezTo>
                    <a:cubicBezTo>
                      <a:pt x="127" y="197"/>
                      <a:pt x="111" y="220"/>
                      <a:pt x="90" y="220"/>
                    </a:cubicBezTo>
                    <a:cubicBezTo>
                      <a:pt x="87" y="220"/>
                      <a:pt x="85" y="219"/>
                      <a:pt x="82" y="218"/>
                    </a:cubicBezTo>
                    <a:cubicBezTo>
                      <a:pt x="69" y="214"/>
                      <a:pt x="61" y="200"/>
                      <a:pt x="48" y="194"/>
                    </a:cubicBezTo>
                    <a:cubicBezTo>
                      <a:pt x="45" y="192"/>
                      <a:pt x="41" y="191"/>
                      <a:pt x="37" y="191"/>
                    </a:cubicBezTo>
                    <a:cubicBezTo>
                      <a:pt x="17" y="191"/>
                      <a:pt x="1" y="212"/>
                      <a:pt x="0" y="238"/>
                    </a:cubicBezTo>
                    <a:cubicBezTo>
                      <a:pt x="0" y="340"/>
                      <a:pt x="0" y="340"/>
                      <a:pt x="0" y="340"/>
                    </a:cubicBezTo>
                    <a:cubicBezTo>
                      <a:pt x="0" y="340"/>
                      <a:pt x="0" y="340"/>
                      <a:pt x="0" y="340"/>
                    </a:cubicBezTo>
                    <a:cubicBezTo>
                      <a:pt x="0" y="340"/>
                      <a:pt x="0" y="340"/>
                      <a:pt x="0" y="340"/>
                    </a:cubicBezTo>
                    <a:cubicBezTo>
                      <a:pt x="0" y="340"/>
                      <a:pt x="0" y="340"/>
                      <a:pt x="0" y="340"/>
                    </a:cubicBezTo>
                    <a:cubicBezTo>
                      <a:pt x="0" y="340"/>
                      <a:pt x="0" y="340"/>
                      <a:pt x="0" y="340"/>
                    </a:cubicBezTo>
                    <a:cubicBezTo>
                      <a:pt x="102" y="340"/>
                      <a:pt x="102" y="340"/>
                      <a:pt x="102" y="340"/>
                    </a:cubicBezTo>
                    <a:cubicBezTo>
                      <a:pt x="128" y="341"/>
                      <a:pt x="149" y="357"/>
                      <a:pt x="149" y="377"/>
                    </a:cubicBezTo>
                    <a:cubicBezTo>
                      <a:pt x="149" y="399"/>
                      <a:pt x="120" y="408"/>
                      <a:pt x="120" y="430"/>
                    </a:cubicBezTo>
                    <a:cubicBezTo>
                      <a:pt x="120" y="451"/>
                      <a:pt x="143" y="468"/>
                      <a:pt x="170" y="468"/>
                    </a:cubicBezTo>
                    <a:cubicBezTo>
                      <a:pt x="197" y="468"/>
                      <a:pt x="220" y="451"/>
                      <a:pt x="220" y="430"/>
                    </a:cubicBezTo>
                    <a:cubicBezTo>
                      <a:pt x="220" y="408"/>
                      <a:pt x="191" y="399"/>
                      <a:pt x="191" y="377"/>
                    </a:cubicBezTo>
                    <a:cubicBezTo>
                      <a:pt x="191" y="357"/>
                      <a:pt x="212" y="341"/>
                      <a:pt x="237" y="340"/>
                    </a:cubicBezTo>
                    <a:cubicBezTo>
                      <a:pt x="340" y="340"/>
                      <a:pt x="340" y="340"/>
                      <a:pt x="340" y="340"/>
                    </a:cubicBezTo>
                    <a:cubicBezTo>
                      <a:pt x="340" y="340"/>
                      <a:pt x="340" y="340"/>
                      <a:pt x="340" y="340"/>
                    </a:cubicBezTo>
                    <a:cubicBezTo>
                      <a:pt x="340" y="340"/>
                      <a:pt x="340" y="340"/>
                      <a:pt x="340" y="340"/>
                    </a:cubicBezTo>
                    <a:cubicBezTo>
                      <a:pt x="340" y="237"/>
                      <a:pt x="340" y="237"/>
                      <a:pt x="340" y="237"/>
                    </a:cubicBezTo>
                    <a:cubicBezTo>
                      <a:pt x="339" y="212"/>
                      <a:pt x="323" y="191"/>
                      <a:pt x="303" y="191"/>
                    </a:cubicBezTo>
                    <a:cubicBezTo>
                      <a:pt x="281" y="191"/>
                      <a:pt x="272" y="220"/>
                      <a:pt x="250" y="220"/>
                    </a:cubicBezTo>
                    <a:cubicBezTo>
                      <a:pt x="229" y="220"/>
                      <a:pt x="213" y="197"/>
                      <a:pt x="213" y="170"/>
                    </a:cubicBezTo>
                    <a:cubicBezTo>
                      <a:pt x="213" y="158"/>
                      <a:pt x="216" y="147"/>
                      <a:pt x="221" y="138"/>
                    </a:cubicBezTo>
                    <a:cubicBezTo>
                      <a:pt x="228" y="127"/>
                      <a:pt x="238" y="120"/>
                      <a:pt x="250" y="120"/>
                    </a:cubicBezTo>
                    <a:cubicBezTo>
                      <a:pt x="272" y="120"/>
                      <a:pt x="281" y="149"/>
                      <a:pt x="303" y="149"/>
                    </a:cubicBezTo>
                    <a:cubicBezTo>
                      <a:pt x="323" y="149"/>
                      <a:pt x="339" y="128"/>
                      <a:pt x="340" y="102"/>
                    </a:cubicBezTo>
                    <a:cubicBezTo>
                      <a:pt x="340" y="42"/>
                      <a:pt x="340" y="42"/>
                      <a:pt x="340" y="42"/>
                    </a:cubicBezTo>
                    <a:cubicBezTo>
                      <a:pt x="340" y="42"/>
                      <a:pt x="340" y="42"/>
                      <a:pt x="340" y="42"/>
                    </a:cubicBezTo>
                    <a:cubicBezTo>
                      <a:pt x="340" y="0"/>
                      <a:pt x="340" y="0"/>
                      <a:pt x="340" y="0"/>
                    </a:cubicBezTo>
                    <a:cubicBezTo>
                      <a:pt x="0" y="0"/>
                      <a:pt x="0" y="0"/>
                      <a:pt x="0" y="0"/>
                    </a:cubicBezTo>
                    <a:cubicBezTo>
                      <a:pt x="0" y="102"/>
                      <a:pt x="0" y="102"/>
                      <a:pt x="0" y="102"/>
                    </a:cubicBezTo>
                    <a:cubicBezTo>
                      <a:pt x="1" y="119"/>
                      <a:pt x="7" y="133"/>
                      <a:pt x="17" y="141"/>
                    </a:cubicBezTo>
                    <a:close/>
                  </a:path>
                </a:pathLst>
              </a:custGeom>
              <a:grpFill/>
              <a:ln w="285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pt-BR" sz="1200" dirty="0">
                  <a:solidFill>
                    <a:srgbClr val="D9420B"/>
                  </a:solidFill>
                </a:endParaRPr>
              </a:p>
            </p:txBody>
          </p:sp>
          <p:sp>
            <p:nvSpPr>
              <p:cNvPr id="37" name="CaixaDeTexto 36">
                <a:extLst>
                  <a:ext uri="{FF2B5EF4-FFF2-40B4-BE49-F238E27FC236}">
                    <a16:creationId xmlns:a16="http://schemas.microsoft.com/office/drawing/2014/main" id="{7EF03B03-9882-4075-A8A6-E6B0A89DAE1A}"/>
                  </a:ext>
                </a:extLst>
              </p:cNvPr>
              <p:cNvSpPr txBox="1"/>
              <p:nvPr/>
            </p:nvSpPr>
            <p:spPr>
              <a:xfrm>
                <a:off x="7252701" y="2569074"/>
                <a:ext cx="1476951" cy="1396586"/>
              </a:xfrm>
              <a:prstGeom prst="rect">
                <a:avLst/>
              </a:prstGeom>
              <a:noFill/>
            </p:spPr>
            <p:txBody>
              <a:bodyPr wrap="square" rtlCol="0">
                <a:spAutoFit/>
              </a:bodyPr>
              <a:lstStyle>
                <a:defPPr>
                  <a:defRPr lang="pt-BR"/>
                </a:defPPr>
                <a:lvl1pPr algn="ctr">
                  <a:defRPr sz="1600" b="1">
                    <a:solidFill>
                      <a:srgbClr val="7B7C4E"/>
                    </a:solidFill>
                  </a:defRPr>
                </a:lvl1pPr>
              </a:lstStyle>
              <a:p>
                <a:r>
                  <a:rPr lang="es-DO" sz="1200" dirty="0">
                    <a:solidFill>
                      <a:srgbClr val="D9420B"/>
                    </a:solidFill>
                  </a:rPr>
                  <a:t>Atención</a:t>
                </a:r>
              </a:p>
              <a:p>
                <a:endParaRPr lang="es-DO" sz="1200" dirty="0">
                  <a:solidFill>
                    <a:srgbClr val="D9420B"/>
                  </a:solidFill>
                </a:endParaRPr>
              </a:p>
              <a:p>
                <a:r>
                  <a:rPr lang="es-DO" sz="1200" dirty="0">
                    <a:solidFill>
                      <a:srgbClr val="D9420B"/>
                    </a:solidFill>
                  </a:rPr>
                  <a:t>al</a:t>
                </a:r>
              </a:p>
              <a:p>
                <a:endParaRPr lang="es-DO" sz="1200" dirty="0">
                  <a:solidFill>
                    <a:srgbClr val="D9420B"/>
                  </a:solidFill>
                </a:endParaRPr>
              </a:p>
              <a:p>
                <a:r>
                  <a:rPr lang="es-DO" sz="1200" dirty="0">
                    <a:solidFill>
                      <a:srgbClr val="D9420B"/>
                    </a:solidFill>
                  </a:rPr>
                  <a:t>cliente</a:t>
                </a:r>
              </a:p>
            </p:txBody>
          </p:sp>
        </p:grpSp>
        <p:grpSp>
          <p:nvGrpSpPr>
            <p:cNvPr id="38" name="Agrupar 37">
              <a:extLst>
                <a:ext uri="{FF2B5EF4-FFF2-40B4-BE49-F238E27FC236}">
                  <a16:creationId xmlns:a16="http://schemas.microsoft.com/office/drawing/2014/main" id="{7EEEEF1C-46EB-4669-89A6-46DD5A3D8DDA}"/>
                </a:ext>
              </a:extLst>
            </p:cNvPr>
            <p:cNvGrpSpPr/>
            <p:nvPr/>
          </p:nvGrpSpPr>
          <p:grpSpPr>
            <a:xfrm>
              <a:off x="6389795" y="3019546"/>
              <a:ext cx="1188661" cy="2086071"/>
              <a:chOff x="8786279" y="3499911"/>
              <a:chExt cx="1634467" cy="2868449"/>
            </a:xfrm>
            <a:solidFill>
              <a:srgbClr val="F2BB16"/>
            </a:solidFill>
          </p:grpSpPr>
          <p:sp>
            <p:nvSpPr>
              <p:cNvPr id="39" name="Freeform 31">
                <a:extLst>
                  <a:ext uri="{FF2B5EF4-FFF2-40B4-BE49-F238E27FC236}">
                    <a16:creationId xmlns:a16="http://schemas.microsoft.com/office/drawing/2014/main" id="{349F65E1-966F-4181-A9F9-A3E8E9E07776}"/>
                  </a:ext>
                </a:extLst>
              </p:cNvPr>
              <p:cNvSpPr>
                <a:spLocks/>
              </p:cNvSpPr>
              <p:nvPr/>
            </p:nvSpPr>
            <p:spPr bwMode="auto">
              <a:xfrm>
                <a:off x="8786279" y="3499911"/>
                <a:ext cx="1634467" cy="2868449"/>
              </a:xfrm>
              <a:custGeom>
                <a:avLst/>
                <a:gdLst>
                  <a:gd name="T0" fmla="*/ 303 w 340"/>
                  <a:gd name="T1" fmla="*/ 318 h 595"/>
                  <a:gd name="T2" fmla="*/ 250 w 340"/>
                  <a:gd name="T3" fmla="*/ 347 h 595"/>
                  <a:gd name="T4" fmla="*/ 221 w 340"/>
                  <a:gd name="T5" fmla="*/ 329 h 595"/>
                  <a:gd name="T6" fmla="*/ 213 w 340"/>
                  <a:gd name="T7" fmla="*/ 297 h 595"/>
                  <a:gd name="T8" fmla="*/ 250 w 340"/>
                  <a:gd name="T9" fmla="*/ 248 h 595"/>
                  <a:gd name="T10" fmla="*/ 303 w 340"/>
                  <a:gd name="T11" fmla="*/ 276 h 595"/>
                  <a:gd name="T12" fmla="*/ 340 w 340"/>
                  <a:gd name="T13" fmla="*/ 232 h 595"/>
                  <a:gd name="T14" fmla="*/ 340 w 340"/>
                  <a:gd name="T15" fmla="*/ 230 h 595"/>
                  <a:gd name="T16" fmla="*/ 340 w 340"/>
                  <a:gd name="T17" fmla="*/ 127 h 595"/>
                  <a:gd name="T18" fmla="*/ 238 w 340"/>
                  <a:gd name="T19" fmla="*/ 127 h 595"/>
                  <a:gd name="T20" fmla="*/ 236 w 340"/>
                  <a:gd name="T21" fmla="*/ 127 h 595"/>
                  <a:gd name="T22" fmla="*/ 200 w 340"/>
                  <a:gd name="T23" fmla="*/ 110 h 595"/>
                  <a:gd name="T24" fmla="*/ 199 w 340"/>
                  <a:gd name="T25" fmla="*/ 110 h 595"/>
                  <a:gd name="T26" fmla="*/ 198 w 340"/>
                  <a:gd name="T27" fmla="*/ 108 h 595"/>
                  <a:gd name="T28" fmla="*/ 197 w 340"/>
                  <a:gd name="T29" fmla="*/ 107 h 595"/>
                  <a:gd name="T30" fmla="*/ 197 w 340"/>
                  <a:gd name="T31" fmla="*/ 106 h 595"/>
                  <a:gd name="T32" fmla="*/ 191 w 340"/>
                  <a:gd name="T33" fmla="*/ 90 h 595"/>
                  <a:gd name="T34" fmla="*/ 220 w 340"/>
                  <a:gd name="T35" fmla="*/ 37 h 595"/>
                  <a:gd name="T36" fmla="*/ 198 w 340"/>
                  <a:gd name="T37" fmla="*/ 6 h 595"/>
                  <a:gd name="T38" fmla="*/ 170 w 340"/>
                  <a:gd name="T39" fmla="*/ 0 h 595"/>
                  <a:gd name="T40" fmla="*/ 121 w 340"/>
                  <a:gd name="T41" fmla="*/ 37 h 595"/>
                  <a:gd name="T42" fmla="*/ 122 w 340"/>
                  <a:gd name="T43" fmla="*/ 45 h 595"/>
                  <a:gd name="T44" fmla="*/ 146 w 340"/>
                  <a:gd name="T45" fmla="*/ 79 h 595"/>
                  <a:gd name="T46" fmla="*/ 149 w 340"/>
                  <a:gd name="T47" fmla="*/ 90 h 595"/>
                  <a:gd name="T48" fmla="*/ 105 w 340"/>
                  <a:gd name="T49" fmla="*/ 127 h 595"/>
                  <a:gd name="T50" fmla="*/ 103 w 340"/>
                  <a:gd name="T51" fmla="*/ 127 h 595"/>
                  <a:gd name="T52" fmla="*/ 0 w 340"/>
                  <a:gd name="T53" fmla="*/ 127 h 595"/>
                  <a:gd name="T54" fmla="*/ 0 w 340"/>
                  <a:gd name="T55" fmla="*/ 127 h 595"/>
                  <a:gd name="T56" fmla="*/ 0 w 340"/>
                  <a:gd name="T57" fmla="*/ 127 h 595"/>
                  <a:gd name="T58" fmla="*/ 0 w 340"/>
                  <a:gd name="T59" fmla="*/ 229 h 595"/>
                  <a:gd name="T60" fmla="*/ 37 w 340"/>
                  <a:gd name="T61" fmla="*/ 276 h 595"/>
                  <a:gd name="T62" fmla="*/ 48 w 340"/>
                  <a:gd name="T63" fmla="*/ 273 h 595"/>
                  <a:gd name="T64" fmla="*/ 83 w 340"/>
                  <a:gd name="T65" fmla="*/ 249 h 595"/>
                  <a:gd name="T66" fmla="*/ 90 w 340"/>
                  <a:gd name="T67" fmla="*/ 248 h 595"/>
                  <a:gd name="T68" fmla="*/ 128 w 340"/>
                  <a:gd name="T69" fmla="*/ 297 h 595"/>
                  <a:gd name="T70" fmla="*/ 119 w 340"/>
                  <a:gd name="T71" fmla="*/ 329 h 595"/>
                  <a:gd name="T72" fmla="*/ 90 w 340"/>
                  <a:gd name="T73" fmla="*/ 347 h 595"/>
                  <a:gd name="T74" fmla="*/ 37 w 340"/>
                  <a:gd name="T75" fmla="*/ 318 h 595"/>
                  <a:gd name="T76" fmla="*/ 22 w 340"/>
                  <a:gd name="T77" fmla="*/ 323 h 595"/>
                  <a:gd name="T78" fmla="*/ 20 w 340"/>
                  <a:gd name="T79" fmla="*/ 324 h 595"/>
                  <a:gd name="T80" fmla="*/ 19 w 340"/>
                  <a:gd name="T81" fmla="*/ 325 h 595"/>
                  <a:gd name="T82" fmla="*/ 17 w 340"/>
                  <a:gd name="T83" fmla="*/ 326 h 595"/>
                  <a:gd name="T84" fmla="*/ 17 w 340"/>
                  <a:gd name="T85" fmla="*/ 326 h 595"/>
                  <a:gd name="T86" fmla="*/ 0 w 340"/>
                  <a:gd name="T87" fmla="*/ 365 h 595"/>
                  <a:gd name="T88" fmla="*/ 0 w 340"/>
                  <a:gd name="T89" fmla="*/ 467 h 595"/>
                  <a:gd name="T90" fmla="*/ 103 w 340"/>
                  <a:gd name="T91" fmla="*/ 467 h 595"/>
                  <a:gd name="T92" fmla="*/ 103 w 340"/>
                  <a:gd name="T93" fmla="*/ 467 h 595"/>
                  <a:gd name="T94" fmla="*/ 149 w 340"/>
                  <a:gd name="T95" fmla="*/ 504 h 595"/>
                  <a:gd name="T96" fmla="*/ 121 w 340"/>
                  <a:gd name="T97" fmla="*/ 557 h 595"/>
                  <a:gd name="T98" fmla="*/ 170 w 340"/>
                  <a:gd name="T99" fmla="*/ 595 h 595"/>
                  <a:gd name="T100" fmla="*/ 198 w 340"/>
                  <a:gd name="T101" fmla="*/ 588 h 595"/>
                  <a:gd name="T102" fmla="*/ 220 w 340"/>
                  <a:gd name="T103" fmla="*/ 557 h 595"/>
                  <a:gd name="T104" fmla="*/ 191 w 340"/>
                  <a:gd name="T105" fmla="*/ 504 h 595"/>
                  <a:gd name="T106" fmla="*/ 238 w 340"/>
                  <a:gd name="T107" fmla="*/ 467 h 595"/>
                  <a:gd name="T108" fmla="*/ 238 w 340"/>
                  <a:gd name="T109" fmla="*/ 467 h 595"/>
                  <a:gd name="T110" fmla="*/ 340 w 340"/>
                  <a:gd name="T111" fmla="*/ 467 h 595"/>
                  <a:gd name="T112" fmla="*/ 340 w 340"/>
                  <a:gd name="T113" fmla="*/ 365 h 595"/>
                  <a:gd name="T114" fmla="*/ 303 w 340"/>
                  <a:gd name="T115" fmla="*/ 318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0" h="595">
                    <a:moveTo>
                      <a:pt x="303" y="318"/>
                    </a:moveTo>
                    <a:cubicBezTo>
                      <a:pt x="281" y="318"/>
                      <a:pt x="272" y="347"/>
                      <a:pt x="250" y="347"/>
                    </a:cubicBezTo>
                    <a:cubicBezTo>
                      <a:pt x="238" y="347"/>
                      <a:pt x="228" y="340"/>
                      <a:pt x="221" y="329"/>
                    </a:cubicBezTo>
                    <a:cubicBezTo>
                      <a:pt x="216" y="320"/>
                      <a:pt x="213" y="309"/>
                      <a:pt x="213" y="297"/>
                    </a:cubicBezTo>
                    <a:cubicBezTo>
                      <a:pt x="213" y="270"/>
                      <a:pt x="229" y="248"/>
                      <a:pt x="250" y="248"/>
                    </a:cubicBezTo>
                    <a:cubicBezTo>
                      <a:pt x="272" y="248"/>
                      <a:pt x="281" y="276"/>
                      <a:pt x="303" y="276"/>
                    </a:cubicBezTo>
                    <a:cubicBezTo>
                      <a:pt x="322" y="276"/>
                      <a:pt x="338" y="257"/>
                      <a:pt x="340" y="232"/>
                    </a:cubicBezTo>
                    <a:cubicBezTo>
                      <a:pt x="340" y="231"/>
                      <a:pt x="340" y="231"/>
                      <a:pt x="340" y="230"/>
                    </a:cubicBezTo>
                    <a:cubicBezTo>
                      <a:pt x="340" y="127"/>
                      <a:pt x="340" y="127"/>
                      <a:pt x="340" y="127"/>
                    </a:cubicBezTo>
                    <a:cubicBezTo>
                      <a:pt x="238" y="127"/>
                      <a:pt x="238" y="127"/>
                      <a:pt x="238" y="127"/>
                    </a:cubicBezTo>
                    <a:cubicBezTo>
                      <a:pt x="236" y="127"/>
                      <a:pt x="236" y="127"/>
                      <a:pt x="236" y="127"/>
                    </a:cubicBezTo>
                    <a:cubicBezTo>
                      <a:pt x="221" y="126"/>
                      <a:pt x="208" y="119"/>
                      <a:pt x="200" y="110"/>
                    </a:cubicBezTo>
                    <a:cubicBezTo>
                      <a:pt x="200" y="110"/>
                      <a:pt x="199" y="110"/>
                      <a:pt x="199" y="110"/>
                    </a:cubicBezTo>
                    <a:cubicBezTo>
                      <a:pt x="199" y="109"/>
                      <a:pt x="198" y="109"/>
                      <a:pt x="198" y="108"/>
                    </a:cubicBezTo>
                    <a:cubicBezTo>
                      <a:pt x="198" y="108"/>
                      <a:pt x="197" y="107"/>
                      <a:pt x="197" y="107"/>
                    </a:cubicBezTo>
                    <a:cubicBezTo>
                      <a:pt x="197" y="107"/>
                      <a:pt x="197" y="106"/>
                      <a:pt x="197" y="106"/>
                    </a:cubicBezTo>
                    <a:cubicBezTo>
                      <a:pt x="193" y="101"/>
                      <a:pt x="191" y="96"/>
                      <a:pt x="191" y="90"/>
                    </a:cubicBezTo>
                    <a:cubicBezTo>
                      <a:pt x="191" y="68"/>
                      <a:pt x="220" y="59"/>
                      <a:pt x="220" y="37"/>
                    </a:cubicBezTo>
                    <a:cubicBezTo>
                      <a:pt x="220" y="24"/>
                      <a:pt x="211" y="13"/>
                      <a:pt x="198" y="6"/>
                    </a:cubicBezTo>
                    <a:cubicBezTo>
                      <a:pt x="190" y="2"/>
                      <a:pt x="181" y="0"/>
                      <a:pt x="170" y="0"/>
                    </a:cubicBezTo>
                    <a:cubicBezTo>
                      <a:pt x="143" y="0"/>
                      <a:pt x="121" y="16"/>
                      <a:pt x="121" y="37"/>
                    </a:cubicBezTo>
                    <a:cubicBezTo>
                      <a:pt x="121" y="40"/>
                      <a:pt x="121" y="42"/>
                      <a:pt x="122" y="45"/>
                    </a:cubicBezTo>
                    <a:cubicBezTo>
                      <a:pt x="126" y="58"/>
                      <a:pt x="140" y="66"/>
                      <a:pt x="146" y="79"/>
                    </a:cubicBezTo>
                    <a:cubicBezTo>
                      <a:pt x="148" y="82"/>
                      <a:pt x="149" y="86"/>
                      <a:pt x="149" y="90"/>
                    </a:cubicBezTo>
                    <a:cubicBezTo>
                      <a:pt x="149" y="109"/>
                      <a:pt x="130" y="125"/>
                      <a:pt x="105" y="127"/>
                    </a:cubicBezTo>
                    <a:cubicBezTo>
                      <a:pt x="103" y="127"/>
                      <a:pt x="103" y="127"/>
                      <a:pt x="103" y="127"/>
                    </a:cubicBezTo>
                    <a:cubicBezTo>
                      <a:pt x="0" y="127"/>
                      <a:pt x="0" y="127"/>
                      <a:pt x="0" y="127"/>
                    </a:cubicBezTo>
                    <a:cubicBezTo>
                      <a:pt x="0" y="127"/>
                      <a:pt x="0" y="127"/>
                      <a:pt x="0" y="127"/>
                    </a:cubicBezTo>
                    <a:cubicBezTo>
                      <a:pt x="0" y="127"/>
                      <a:pt x="0" y="127"/>
                      <a:pt x="0" y="127"/>
                    </a:cubicBezTo>
                    <a:cubicBezTo>
                      <a:pt x="0" y="229"/>
                      <a:pt x="0" y="229"/>
                      <a:pt x="0" y="229"/>
                    </a:cubicBezTo>
                    <a:cubicBezTo>
                      <a:pt x="1" y="255"/>
                      <a:pt x="17" y="276"/>
                      <a:pt x="37" y="276"/>
                    </a:cubicBezTo>
                    <a:cubicBezTo>
                      <a:pt x="41" y="276"/>
                      <a:pt x="45" y="275"/>
                      <a:pt x="48" y="273"/>
                    </a:cubicBezTo>
                    <a:cubicBezTo>
                      <a:pt x="61" y="267"/>
                      <a:pt x="69" y="253"/>
                      <a:pt x="83" y="249"/>
                    </a:cubicBezTo>
                    <a:cubicBezTo>
                      <a:pt x="85" y="248"/>
                      <a:pt x="88" y="248"/>
                      <a:pt x="90" y="248"/>
                    </a:cubicBezTo>
                    <a:cubicBezTo>
                      <a:pt x="111" y="248"/>
                      <a:pt x="128" y="270"/>
                      <a:pt x="128" y="297"/>
                    </a:cubicBezTo>
                    <a:cubicBezTo>
                      <a:pt x="128" y="309"/>
                      <a:pt x="124" y="320"/>
                      <a:pt x="119" y="329"/>
                    </a:cubicBezTo>
                    <a:cubicBezTo>
                      <a:pt x="112" y="340"/>
                      <a:pt x="102" y="347"/>
                      <a:pt x="90" y="347"/>
                    </a:cubicBezTo>
                    <a:cubicBezTo>
                      <a:pt x="68" y="347"/>
                      <a:pt x="59" y="318"/>
                      <a:pt x="37" y="318"/>
                    </a:cubicBezTo>
                    <a:cubicBezTo>
                      <a:pt x="32" y="318"/>
                      <a:pt x="26" y="320"/>
                      <a:pt x="22" y="323"/>
                    </a:cubicBezTo>
                    <a:cubicBezTo>
                      <a:pt x="21" y="323"/>
                      <a:pt x="21" y="324"/>
                      <a:pt x="20" y="324"/>
                    </a:cubicBezTo>
                    <a:cubicBezTo>
                      <a:pt x="20" y="324"/>
                      <a:pt x="20" y="324"/>
                      <a:pt x="19" y="325"/>
                    </a:cubicBezTo>
                    <a:cubicBezTo>
                      <a:pt x="19" y="325"/>
                      <a:pt x="18" y="326"/>
                      <a:pt x="17" y="326"/>
                    </a:cubicBezTo>
                    <a:cubicBezTo>
                      <a:pt x="17" y="326"/>
                      <a:pt x="17" y="326"/>
                      <a:pt x="17" y="326"/>
                    </a:cubicBezTo>
                    <a:cubicBezTo>
                      <a:pt x="7" y="335"/>
                      <a:pt x="1" y="349"/>
                      <a:pt x="0" y="365"/>
                    </a:cubicBezTo>
                    <a:cubicBezTo>
                      <a:pt x="0" y="467"/>
                      <a:pt x="0" y="467"/>
                      <a:pt x="0" y="467"/>
                    </a:cubicBezTo>
                    <a:cubicBezTo>
                      <a:pt x="103" y="467"/>
                      <a:pt x="103" y="467"/>
                      <a:pt x="103" y="467"/>
                    </a:cubicBezTo>
                    <a:cubicBezTo>
                      <a:pt x="103" y="467"/>
                      <a:pt x="103" y="467"/>
                      <a:pt x="103" y="467"/>
                    </a:cubicBezTo>
                    <a:cubicBezTo>
                      <a:pt x="129" y="468"/>
                      <a:pt x="149" y="485"/>
                      <a:pt x="149" y="504"/>
                    </a:cubicBezTo>
                    <a:cubicBezTo>
                      <a:pt x="149" y="526"/>
                      <a:pt x="121" y="535"/>
                      <a:pt x="121" y="557"/>
                    </a:cubicBezTo>
                    <a:cubicBezTo>
                      <a:pt x="121" y="578"/>
                      <a:pt x="143" y="595"/>
                      <a:pt x="170" y="595"/>
                    </a:cubicBezTo>
                    <a:cubicBezTo>
                      <a:pt x="181" y="595"/>
                      <a:pt x="190" y="592"/>
                      <a:pt x="198" y="588"/>
                    </a:cubicBezTo>
                    <a:cubicBezTo>
                      <a:pt x="211" y="582"/>
                      <a:pt x="220" y="570"/>
                      <a:pt x="220" y="557"/>
                    </a:cubicBezTo>
                    <a:cubicBezTo>
                      <a:pt x="220" y="535"/>
                      <a:pt x="191" y="526"/>
                      <a:pt x="191" y="504"/>
                    </a:cubicBezTo>
                    <a:cubicBezTo>
                      <a:pt x="191" y="485"/>
                      <a:pt x="212" y="468"/>
                      <a:pt x="238" y="467"/>
                    </a:cubicBezTo>
                    <a:cubicBezTo>
                      <a:pt x="238" y="467"/>
                      <a:pt x="238" y="467"/>
                      <a:pt x="238" y="467"/>
                    </a:cubicBezTo>
                    <a:cubicBezTo>
                      <a:pt x="340" y="467"/>
                      <a:pt x="340" y="467"/>
                      <a:pt x="340" y="467"/>
                    </a:cubicBezTo>
                    <a:cubicBezTo>
                      <a:pt x="340" y="365"/>
                      <a:pt x="340" y="365"/>
                      <a:pt x="340" y="365"/>
                    </a:cubicBezTo>
                    <a:cubicBezTo>
                      <a:pt x="339" y="339"/>
                      <a:pt x="323" y="318"/>
                      <a:pt x="303" y="318"/>
                    </a:cubicBezTo>
                    <a:close/>
                  </a:path>
                </a:pathLst>
              </a:custGeom>
              <a:grpFill/>
              <a:ln w="285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pt-BR" sz="1200" dirty="0">
                  <a:solidFill>
                    <a:srgbClr val="D9420B"/>
                  </a:solidFill>
                </a:endParaRPr>
              </a:p>
            </p:txBody>
          </p:sp>
          <p:sp>
            <p:nvSpPr>
              <p:cNvPr id="40" name="CaixaDeTexto 39">
                <a:extLst>
                  <a:ext uri="{FF2B5EF4-FFF2-40B4-BE49-F238E27FC236}">
                    <a16:creationId xmlns:a16="http://schemas.microsoft.com/office/drawing/2014/main" id="{D7137FC6-EA7B-4FEC-8418-04F02BED6A73}"/>
                  </a:ext>
                </a:extLst>
              </p:cNvPr>
              <p:cNvSpPr txBox="1"/>
              <p:nvPr/>
            </p:nvSpPr>
            <p:spPr>
              <a:xfrm>
                <a:off x="9054123" y="4234124"/>
                <a:ext cx="1225343" cy="380887"/>
              </a:xfrm>
              <a:prstGeom prst="rect">
                <a:avLst/>
              </a:prstGeom>
              <a:grpFill/>
            </p:spPr>
            <p:txBody>
              <a:bodyPr wrap="square" rtlCol="0">
                <a:spAutoFit/>
              </a:bodyPr>
              <a:lstStyle>
                <a:defPPr>
                  <a:defRPr lang="pt-BR"/>
                </a:defPPr>
                <a:lvl1pPr algn="ctr">
                  <a:defRPr b="1">
                    <a:solidFill>
                      <a:srgbClr val="7B7C4E"/>
                    </a:solidFill>
                  </a:defRPr>
                </a:lvl1pPr>
              </a:lstStyle>
              <a:p>
                <a:r>
                  <a:rPr lang="es-HN" sz="1200" dirty="0">
                    <a:solidFill>
                      <a:srgbClr val="D9420B"/>
                    </a:solidFill>
                  </a:rPr>
                  <a:t>Medición</a:t>
                </a:r>
              </a:p>
            </p:txBody>
          </p:sp>
        </p:grpSp>
        <p:grpSp>
          <p:nvGrpSpPr>
            <p:cNvPr id="41" name="Agrupar 40">
              <a:extLst>
                <a:ext uri="{FF2B5EF4-FFF2-40B4-BE49-F238E27FC236}">
                  <a16:creationId xmlns:a16="http://schemas.microsoft.com/office/drawing/2014/main" id="{9D20BC62-659B-4F91-ACA7-672AE28A0E97}"/>
                </a:ext>
              </a:extLst>
            </p:cNvPr>
            <p:cNvGrpSpPr/>
            <p:nvPr/>
          </p:nvGrpSpPr>
          <p:grpSpPr>
            <a:xfrm>
              <a:off x="7537277" y="2272937"/>
              <a:ext cx="1288141" cy="1638105"/>
              <a:chOff x="10364123" y="2473287"/>
              <a:chExt cx="1771257" cy="2252474"/>
            </a:xfrm>
            <a:solidFill>
              <a:srgbClr val="F2BB16"/>
            </a:solidFill>
          </p:grpSpPr>
          <p:sp>
            <p:nvSpPr>
              <p:cNvPr id="42" name="Freeform 25">
                <a:extLst>
                  <a:ext uri="{FF2B5EF4-FFF2-40B4-BE49-F238E27FC236}">
                    <a16:creationId xmlns:a16="http://schemas.microsoft.com/office/drawing/2014/main" id="{BA11E01B-337D-448C-B502-103068647BE9}"/>
                  </a:ext>
                </a:extLst>
              </p:cNvPr>
              <p:cNvSpPr>
                <a:spLocks/>
              </p:cNvSpPr>
              <p:nvPr/>
            </p:nvSpPr>
            <p:spPr bwMode="auto">
              <a:xfrm>
                <a:off x="10420743" y="2473287"/>
                <a:ext cx="1634467" cy="2252474"/>
              </a:xfrm>
              <a:custGeom>
                <a:avLst/>
                <a:gdLst>
                  <a:gd name="T0" fmla="*/ 17 w 340"/>
                  <a:gd name="T1" fmla="*/ 141 h 467"/>
                  <a:gd name="T2" fmla="*/ 17 w 340"/>
                  <a:gd name="T3" fmla="*/ 141 h 467"/>
                  <a:gd name="T4" fmla="*/ 20 w 340"/>
                  <a:gd name="T5" fmla="*/ 143 h 467"/>
                  <a:gd name="T6" fmla="*/ 20 w 340"/>
                  <a:gd name="T7" fmla="*/ 143 h 467"/>
                  <a:gd name="T8" fmla="*/ 22 w 340"/>
                  <a:gd name="T9" fmla="*/ 144 h 467"/>
                  <a:gd name="T10" fmla="*/ 37 w 340"/>
                  <a:gd name="T11" fmla="*/ 149 h 467"/>
                  <a:gd name="T12" fmla="*/ 90 w 340"/>
                  <a:gd name="T13" fmla="*/ 120 h 467"/>
                  <a:gd name="T14" fmla="*/ 119 w 340"/>
                  <a:gd name="T15" fmla="*/ 138 h 467"/>
                  <a:gd name="T16" fmla="*/ 128 w 340"/>
                  <a:gd name="T17" fmla="*/ 170 h 467"/>
                  <a:gd name="T18" fmla="*/ 91 w 340"/>
                  <a:gd name="T19" fmla="*/ 220 h 467"/>
                  <a:gd name="T20" fmla="*/ 83 w 340"/>
                  <a:gd name="T21" fmla="*/ 218 h 467"/>
                  <a:gd name="T22" fmla="*/ 48 w 340"/>
                  <a:gd name="T23" fmla="*/ 194 h 467"/>
                  <a:gd name="T24" fmla="*/ 37 w 340"/>
                  <a:gd name="T25" fmla="*/ 191 h 467"/>
                  <a:gd name="T26" fmla="*/ 0 w 340"/>
                  <a:gd name="T27" fmla="*/ 238 h 467"/>
                  <a:gd name="T28" fmla="*/ 0 w 340"/>
                  <a:gd name="T29" fmla="*/ 340 h 467"/>
                  <a:gd name="T30" fmla="*/ 0 w 340"/>
                  <a:gd name="T31" fmla="*/ 340 h 467"/>
                  <a:gd name="T32" fmla="*/ 0 w 340"/>
                  <a:gd name="T33" fmla="*/ 340 h 467"/>
                  <a:gd name="T34" fmla="*/ 0 w 340"/>
                  <a:gd name="T35" fmla="*/ 340 h 467"/>
                  <a:gd name="T36" fmla="*/ 103 w 340"/>
                  <a:gd name="T37" fmla="*/ 340 h 467"/>
                  <a:gd name="T38" fmla="*/ 103 w 340"/>
                  <a:gd name="T39" fmla="*/ 340 h 467"/>
                  <a:gd name="T40" fmla="*/ 103 w 340"/>
                  <a:gd name="T41" fmla="*/ 340 h 467"/>
                  <a:gd name="T42" fmla="*/ 149 w 340"/>
                  <a:gd name="T43" fmla="*/ 377 h 467"/>
                  <a:gd name="T44" fmla="*/ 121 w 340"/>
                  <a:gd name="T45" fmla="*/ 430 h 467"/>
                  <a:gd name="T46" fmla="*/ 170 w 340"/>
                  <a:gd name="T47" fmla="*/ 467 h 467"/>
                  <a:gd name="T48" fmla="*/ 198 w 340"/>
                  <a:gd name="T49" fmla="*/ 461 h 467"/>
                  <a:gd name="T50" fmla="*/ 220 w 340"/>
                  <a:gd name="T51" fmla="*/ 430 h 467"/>
                  <a:gd name="T52" fmla="*/ 192 w 340"/>
                  <a:gd name="T53" fmla="*/ 377 h 467"/>
                  <a:gd name="T54" fmla="*/ 238 w 340"/>
                  <a:gd name="T55" fmla="*/ 340 h 467"/>
                  <a:gd name="T56" fmla="*/ 340 w 340"/>
                  <a:gd name="T57" fmla="*/ 340 h 467"/>
                  <a:gd name="T58" fmla="*/ 340 w 340"/>
                  <a:gd name="T59" fmla="*/ 237 h 467"/>
                  <a:gd name="T60" fmla="*/ 303 w 340"/>
                  <a:gd name="T61" fmla="*/ 191 h 467"/>
                  <a:gd name="T62" fmla="*/ 250 w 340"/>
                  <a:gd name="T63" fmla="*/ 220 h 467"/>
                  <a:gd name="T64" fmla="*/ 213 w 340"/>
                  <a:gd name="T65" fmla="*/ 170 h 467"/>
                  <a:gd name="T66" fmla="*/ 219 w 340"/>
                  <a:gd name="T67" fmla="*/ 142 h 467"/>
                  <a:gd name="T68" fmla="*/ 250 w 340"/>
                  <a:gd name="T69" fmla="*/ 120 h 467"/>
                  <a:gd name="T70" fmla="*/ 303 w 340"/>
                  <a:gd name="T71" fmla="*/ 149 h 467"/>
                  <a:gd name="T72" fmla="*/ 340 w 340"/>
                  <a:gd name="T73" fmla="*/ 102 h 467"/>
                  <a:gd name="T74" fmla="*/ 340 w 340"/>
                  <a:gd name="T75" fmla="*/ 0 h 467"/>
                  <a:gd name="T76" fmla="*/ 0 w 340"/>
                  <a:gd name="T77" fmla="*/ 0 h 467"/>
                  <a:gd name="T78" fmla="*/ 0 w 340"/>
                  <a:gd name="T79" fmla="*/ 102 h 467"/>
                  <a:gd name="T80" fmla="*/ 17 w 340"/>
                  <a:gd name="T81" fmla="*/ 141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0" h="467">
                    <a:moveTo>
                      <a:pt x="17" y="141"/>
                    </a:moveTo>
                    <a:cubicBezTo>
                      <a:pt x="17" y="141"/>
                      <a:pt x="17" y="141"/>
                      <a:pt x="17" y="141"/>
                    </a:cubicBezTo>
                    <a:cubicBezTo>
                      <a:pt x="18" y="142"/>
                      <a:pt x="19" y="142"/>
                      <a:pt x="20" y="143"/>
                    </a:cubicBezTo>
                    <a:cubicBezTo>
                      <a:pt x="20" y="143"/>
                      <a:pt x="20" y="143"/>
                      <a:pt x="20" y="143"/>
                    </a:cubicBezTo>
                    <a:cubicBezTo>
                      <a:pt x="21" y="144"/>
                      <a:pt x="21" y="144"/>
                      <a:pt x="22" y="144"/>
                    </a:cubicBezTo>
                    <a:cubicBezTo>
                      <a:pt x="26" y="147"/>
                      <a:pt x="32" y="149"/>
                      <a:pt x="37" y="149"/>
                    </a:cubicBezTo>
                    <a:cubicBezTo>
                      <a:pt x="59" y="149"/>
                      <a:pt x="68" y="120"/>
                      <a:pt x="90" y="120"/>
                    </a:cubicBezTo>
                    <a:cubicBezTo>
                      <a:pt x="102" y="120"/>
                      <a:pt x="112" y="127"/>
                      <a:pt x="119" y="138"/>
                    </a:cubicBezTo>
                    <a:cubicBezTo>
                      <a:pt x="125" y="147"/>
                      <a:pt x="128" y="158"/>
                      <a:pt x="128" y="170"/>
                    </a:cubicBezTo>
                    <a:cubicBezTo>
                      <a:pt x="128" y="197"/>
                      <a:pt x="111" y="220"/>
                      <a:pt x="91" y="220"/>
                    </a:cubicBezTo>
                    <a:cubicBezTo>
                      <a:pt x="88" y="220"/>
                      <a:pt x="85" y="219"/>
                      <a:pt x="83" y="218"/>
                    </a:cubicBezTo>
                    <a:cubicBezTo>
                      <a:pt x="70" y="214"/>
                      <a:pt x="61" y="200"/>
                      <a:pt x="48" y="194"/>
                    </a:cubicBezTo>
                    <a:cubicBezTo>
                      <a:pt x="45" y="192"/>
                      <a:pt x="41" y="191"/>
                      <a:pt x="37" y="191"/>
                    </a:cubicBezTo>
                    <a:cubicBezTo>
                      <a:pt x="18" y="191"/>
                      <a:pt x="1" y="212"/>
                      <a:pt x="0" y="238"/>
                    </a:cubicBezTo>
                    <a:cubicBezTo>
                      <a:pt x="0" y="340"/>
                      <a:pt x="0" y="340"/>
                      <a:pt x="0" y="340"/>
                    </a:cubicBezTo>
                    <a:cubicBezTo>
                      <a:pt x="0" y="340"/>
                      <a:pt x="0" y="340"/>
                      <a:pt x="0" y="340"/>
                    </a:cubicBezTo>
                    <a:cubicBezTo>
                      <a:pt x="0" y="340"/>
                      <a:pt x="0" y="340"/>
                      <a:pt x="0" y="340"/>
                    </a:cubicBezTo>
                    <a:cubicBezTo>
                      <a:pt x="0" y="340"/>
                      <a:pt x="0" y="340"/>
                      <a:pt x="0" y="340"/>
                    </a:cubicBezTo>
                    <a:cubicBezTo>
                      <a:pt x="103" y="340"/>
                      <a:pt x="103" y="340"/>
                      <a:pt x="103" y="340"/>
                    </a:cubicBezTo>
                    <a:cubicBezTo>
                      <a:pt x="103" y="340"/>
                      <a:pt x="103" y="340"/>
                      <a:pt x="103" y="340"/>
                    </a:cubicBezTo>
                    <a:cubicBezTo>
                      <a:pt x="103" y="340"/>
                      <a:pt x="103" y="340"/>
                      <a:pt x="103" y="340"/>
                    </a:cubicBezTo>
                    <a:cubicBezTo>
                      <a:pt x="129" y="341"/>
                      <a:pt x="149" y="357"/>
                      <a:pt x="149" y="377"/>
                    </a:cubicBezTo>
                    <a:cubicBezTo>
                      <a:pt x="149" y="399"/>
                      <a:pt x="121" y="408"/>
                      <a:pt x="121" y="430"/>
                    </a:cubicBezTo>
                    <a:cubicBezTo>
                      <a:pt x="121" y="451"/>
                      <a:pt x="143" y="467"/>
                      <a:pt x="170" y="467"/>
                    </a:cubicBezTo>
                    <a:cubicBezTo>
                      <a:pt x="181" y="467"/>
                      <a:pt x="190" y="465"/>
                      <a:pt x="198" y="461"/>
                    </a:cubicBezTo>
                    <a:cubicBezTo>
                      <a:pt x="211" y="454"/>
                      <a:pt x="220" y="443"/>
                      <a:pt x="220" y="430"/>
                    </a:cubicBezTo>
                    <a:cubicBezTo>
                      <a:pt x="220" y="408"/>
                      <a:pt x="192" y="399"/>
                      <a:pt x="192" y="377"/>
                    </a:cubicBezTo>
                    <a:cubicBezTo>
                      <a:pt x="192" y="357"/>
                      <a:pt x="212" y="341"/>
                      <a:pt x="238" y="340"/>
                    </a:cubicBezTo>
                    <a:cubicBezTo>
                      <a:pt x="340" y="340"/>
                      <a:pt x="340" y="340"/>
                      <a:pt x="340" y="340"/>
                    </a:cubicBezTo>
                    <a:cubicBezTo>
                      <a:pt x="340" y="237"/>
                      <a:pt x="340" y="237"/>
                      <a:pt x="340" y="237"/>
                    </a:cubicBezTo>
                    <a:cubicBezTo>
                      <a:pt x="339" y="212"/>
                      <a:pt x="323" y="191"/>
                      <a:pt x="303" y="191"/>
                    </a:cubicBezTo>
                    <a:cubicBezTo>
                      <a:pt x="281" y="191"/>
                      <a:pt x="272" y="220"/>
                      <a:pt x="250" y="220"/>
                    </a:cubicBezTo>
                    <a:cubicBezTo>
                      <a:pt x="230" y="220"/>
                      <a:pt x="213" y="197"/>
                      <a:pt x="213" y="170"/>
                    </a:cubicBezTo>
                    <a:cubicBezTo>
                      <a:pt x="213" y="160"/>
                      <a:pt x="215" y="150"/>
                      <a:pt x="219" y="142"/>
                    </a:cubicBezTo>
                    <a:cubicBezTo>
                      <a:pt x="226" y="129"/>
                      <a:pt x="237" y="120"/>
                      <a:pt x="250" y="120"/>
                    </a:cubicBezTo>
                    <a:cubicBezTo>
                      <a:pt x="272" y="120"/>
                      <a:pt x="281" y="149"/>
                      <a:pt x="303" y="149"/>
                    </a:cubicBezTo>
                    <a:cubicBezTo>
                      <a:pt x="323" y="149"/>
                      <a:pt x="339" y="128"/>
                      <a:pt x="340" y="102"/>
                    </a:cubicBezTo>
                    <a:cubicBezTo>
                      <a:pt x="340" y="0"/>
                      <a:pt x="340" y="0"/>
                      <a:pt x="340" y="0"/>
                    </a:cubicBezTo>
                    <a:cubicBezTo>
                      <a:pt x="0" y="0"/>
                      <a:pt x="0" y="0"/>
                      <a:pt x="0" y="0"/>
                    </a:cubicBezTo>
                    <a:cubicBezTo>
                      <a:pt x="0" y="102"/>
                      <a:pt x="0" y="102"/>
                      <a:pt x="0" y="102"/>
                    </a:cubicBezTo>
                    <a:cubicBezTo>
                      <a:pt x="1" y="119"/>
                      <a:pt x="8" y="133"/>
                      <a:pt x="17" y="141"/>
                    </a:cubicBezTo>
                    <a:close/>
                  </a:path>
                </a:pathLst>
              </a:custGeom>
              <a:grpFill/>
              <a:ln w="285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pt-BR" sz="1200" dirty="0">
                  <a:solidFill>
                    <a:srgbClr val="D9420B"/>
                  </a:solidFill>
                </a:endParaRPr>
              </a:p>
            </p:txBody>
          </p:sp>
          <p:sp>
            <p:nvSpPr>
              <p:cNvPr id="43" name="CaixaDeTexto 42">
                <a:extLst>
                  <a:ext uri="{FF2B5EF4-FFF2-40B4-BE49-F238E27FC236}">
                    <a16:creationId xmlns:a16="http://schemas.microsoft.com/office/drawing/2014/main" id="{E1051C6E-DD5C-4C6E-8A25-1C695CA4D3FD}"/>
                  </a:ext>
                </a:extLst>
              </p:cNvPr>
              <p:cNvSpPr txBox="1"/>
              <p:nvPr/>
            </p:nvSpPr>
            <p:spPr>
              <a:xfrm>
                <a:off x="10364123" y="2552873"/>
                <a:ext cx="1771257" cy="1396586"/>
              </a:xfrm>
              <a:prstGeom prst="rect">
                <a:avLst/>
              </a:prstGeom>
              <a:noFill/>
            </p:spPr>
            <p:txBody>
              <a:bodyPr wrap="square" rtlCol="0">
                <a:spAutoFit/>
              </a:bodyPr>
              <a:lstStyle>
                <a:defPPr>
                  <a:defRPr lang="pt-BR"/>
                </a:defPPr>
                <a:lvl1pPr algn="ctr">
                  <a:defRPr b="1">
                    <a:solidFill>
                      <a:srgbClr val="7B7C4E"/>
                    </a:solidFill>
                  </a:defRPr>
                </a:lvl1pPr>
              </a:lstStyle>
              <a:p>
                <a:r>
                  <a:rPr lang="es-HN" sz="1200" dirty="0">
                    <a:solidFill>
                      <a:srgbClr val="D9420B"/>
                    </a:solidFill>
                  </a:rPr>
                  <a:t>Mantenimiento</a:t>
                </a:r>
              </a:p>
              <a:p>
                <a:endParaRPr lang="es-HN" sz="1200" dirty="0">
                  <a:solidFill>
                    <a:srgbClr val="D9420B"/>
                  </a:solidFill>
                </a:endParaRPr>
              </a:p>
              <a:p>
                <a:r>
                  <a:rPr lang="es-HN" sz="1200" dirty="0">
                    <a:solidFill>
                      <a:srgbClr val="D9420B"/>
                    </a:solidFill>
                  </a:rPr>
                  <a:t>de </a:t>
                </a:r>
              </a:p>
              <a:p>
                <a:endParaRPr lang="es-HN" sz="1200" dirty="0">
                  <a:solidFill>
                    <a:srgbClr val="D9420B"/>
                  </a:solidFill>
                </a:endParaRPr>
              </a:p>
              <a:p>
                <a:r>
                  <a:rPr lang="es-HN" sz="1200" dirty="0">
                    <a:solidFill>
                      <a:srgbClr val="D9420B"/>
                    </a:solidFill>
                  </a:rPr>
                  <a:t>la red</a:t>
                </a:r>
              </a:p>
            </p:txBody>
          </p:sp>
        </p:grpSp>
      </p:grpSp>
    </p:spTree>
    <p:extLst>
      <p:ext uri="{BB962C8B-B14F-4D97-AF65-F5344CB8AC3E}">
        <p14:creationId xmlns:p14="http://schemas.microsoft.com/office/powerpoint/2010/main" val="1894858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ABDE12-DEC5-41D0-9002-7808D4CCE0AA}"/>
              </a:ext>
            </a:extLst>
          </p:cNvPr>
          <p:cNvSpPr>
            <a:spLocks noGrp="1"/>
          </p:cNvSpPr>
          <p:nvPr>
            <p:ph type="title"/>
          </p:nvPr>
        </p:nvSpPr>
        <p:spPr/>
        <p:txBody>
          <a:bodyPr/>
          <a:lstStyle/>
          <a:p>
            <a:r>
              <a:rPr lang="es-US" dirty="0"/>
              <a:t>Temas importantes para la satisfacción</a:t>
            </a:r>
            <a:endParaRPr lang="pt-BR" dirty="0"/>
          </a:p>
        </p:txBody>
      </p:sp>
      <p:sp>
        <p:nvSpPr>
          <p:cNvPr id="3" name="Retângulo 2">
            <a:extLst>
              <a:ext uri="{FF2B5EF4-FFF2-40B4-BE49-F238E27FC236}">
                <a16:creationId xmlns:a16="http://schemas.microsoft.com/office/drawing/2014/main" id="{E26E4EB3-778A-4A6E-8AD2-EA6D74130BCD}"/>
              </a:ext>
            </a:extLst>
          </p:cNvPr>
          <p:cNvSpPr/>
          <p:nvPr/>
        </p:nvSpPr>
        <p:spPr>
          <a:xfrm>
            <a:off x="148022" y="1229302"/>
            <a:ext cx="2802370" cy="2396485"/>
          </a:xfrm>
          <a:prstGeom prst="rect">
            <a:avLst/>
          </a:prstGeom>
          <a:noFill/>
          <a:ln>
            <a:solidFill>
              <a:srgbClr val="FFDA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PA" sz="1200" dirty="0">
                <a:solidFill>
                  <a:schemeClr val="tx1"/>
                </a:solidFill>
              </a:rPr>
              <a:t>	</a:t>
            </a:r>
          </a:p>
        </p:txBody>
      </p:sp>
      <p:grpSp>
        <p:nvGrpSpPr>
          <p:cNvPr id="4" name="Agrupar 3">
            <a:extLst>
              <a:ext uri="{FF2B5EF4-FFF2-40B4-BE49-F238E27FC236}">
                <a16:creationId xmlns:a16="http://schemas.microsoft.com/office/drawing/2014/main" id="{CAF44445-6BE3-4665-B3BB-EF789E369A64}"/>
              </a:ext>
            </a:extLst>
          </p:cNvPr>
          <p:cNvGrpSpPr/>
          <p:nvPr/>
        </p:nvGrpSpPr>
        <p:grpSpPr>
          <a:xfrm>
            <a:off x="169811" y="1281522"/>
            <a:ext cx="995140" cy="1241490"/>
            <a:chOff x="139724" y="1294927"/>
            <a:chExt cx="1078434" cy="1345403"/>
          </a:xfrm>
        </p:grpSpPr>
        <p:sp>
          <p:nvSpPr>
            <p:cNvPr id="5" name="Freeform 22">
              <a:extLst>
                <a:ext uri="{FF2B5EF4-FFF2-40B4-BE49-F238E27FC236}">
                  <a16:creationId xmlns:a16="http://schemas.microsoft.com/office/drawing/2014/main" id="{B17FD2F6-4A3B-4943-8FE4-CAA7670B9C51}"/>
                </a:ext>
              </a:extLst>
            </p:cNvPr>
            <p:cNvSpPr>
              <a:spLocks/>
            </p:cNvSpPr>
            <p:nvPr/>
          </p:nvSpPr>
          <p:spPr bwMode="auto">
            <a:xfrm>
              <a:off x="169161" y="1294927"/>
              <a:ext cx="1019560" cy="1345403"/>
            </a:xfrm>
            <a:custGeom>
              <a:avLst/>
              <a:gdLst>
                <a:gd name="T0" fmla="*/ 303 w 340"/>
                <a:gd name="T1" fmla="*/ 191 h 468"/>
                <a:gd name="T2" fmla="*/ 250 w 340"/>
                <a:gd name="T3" fmla="*/ 220 h 468"/>
                <a:gd name="T4" fmla="*/ 213 w 340"/>
                <a:gd name="T5" fmla="*/ 170 h 468"/>
                <a:gd name="T6" fmla="*/ 222 w 340"/>
                <a:gd name="T7" fmla="*/ 138 h 468"/>
                <a:gd name="T8" fmla="*/ 250 w 340"/>
                <a:gd name="T9" fmla="*/ 120 h 468"/>
                <a:gd name="T10" fmla="*/ 303 w 340"/>
                <a:gd name="T11" fmla="*/ 149 h 468"/>
                <a:gd name="T12" fmla="*/ 340 w 340"/>
                <a:gd name="T13" fmla="*/ 102 h 468"/>
                <a:gd name="T14" fmla="*/ 340 w 340"/>
                <a:gd name="T15" fmla="*/ 42 h 468"/>
                <a:gd name="T16" fmla="*/ 340 w 340"/>
                <a:gd name="T17" fmla="*/ 0 h 468"/>
                <a:gd name="T18" fmla="*/ 0 w 340"/>
                <a:gd name="T19" fmla="*/ 0 h 468"/>
                <a:gd name="T20" fmla="*/ 0 w 340"/>
                <a:gd name="T21" fmla="*/ 102 h 468"/>
                <a:gd name="T22" fmla="*/ 17 w 340"/>
                <a:gd name="T23" fmla="*/ 141 h 468"/>
                <a:gd name="T24" fmla="*/ 17 w 340"/>
                <a:gd name="T25" fmla="*/ 141 h 468"/>
                <a:gd name="T26" fmla="*/ 20 w 340"/>
                <a:gd name="T27" fmla="*/ 143 h 468"/>
                <a:gd name="T28" fmla="*/ 21 w 340"/>
                <a:gd name="T29" fmla="*/ 143 h 468"/>
                <a:gd name="T30" fmla="*/ 22 w 340"/>
                <a:gd name="T31" fmla="*/ 144 h 468"/>
                <a:gd name="T32" fmla="*/ 37 w 340"/>
                <a:gd name="T33" fmla="*/ 149 h 468"/>
                <a:gd name="T34" fmla="*/ 90 w 340"/>
                <a:gd name="T35" fmla="*/ 120 h 468"/>
                <a:gd name="T36" fmla="*/ 119 w 340"/>
                <a:gd name="T37" fmla="*/ 138 h 468"/>
                <a:gd name="T38" fmla="*/ 128 w 340"/>
                <a:gd name="T39" fmla="*/ 170 h 468"/>
                <a:gd name="T40" fmla="*/ 91 w 340"/>
                <a:gd name="T41" fmla="*/ 220 h 468"/>
                <a:gd name="T42" fmla="*/ 83 w 340"/>
                <a:gd name="T43" fmla="*/ 218 h 468"/>
                <a:gd name="T44" fmla="*/ 49 w 340"/>
                <a:gd name="T45" fmla="*/ 194 h 468"/>
                <a:gd name="T46" fmla="*/ 37 w 340"/>
                <a:gd name="T47" fmla="*/ 191 h 468"/>
                <a:gd name="T48" fmla="*/ 0 w 340"/>
                <a:gd name="T49" fmla="*/ 238 h 468"/>
                <a:gd name="T50" fmla="*/ 0 w 340"/>
                <a:gd name="T51" fmla="*/ 340 h 468"/>
                <a:gd name="T52" fmla="*/ 0 w 340"/>
                <a:gd name="T53" fmla="*/ 340 h 468"/>
                <a:gd name="T54" fmla="*/ 0 w 340"/>
                <a:gd name="T55" fmla="*/ 340 h 468"/>
                <a:gd name="T56" fmla="*/ 0 w 340"/>
                <a:gd name="T57" fmla="*/ 340 h 468"/>
                <a:gd name="T58" fmla="*/ 103 w 340"/>
                <a:gd name="T59" fmla="*/ 340 h 468"/>
                <a:gd name="T60" fmla="*/ 149 w 340"/>
                <a:gd name="T61" fmla="*/ 377 h 468"/>
                <a:gd name="T62" fmla="*/ 121 w 340"/>
                <a:gd name="T63" fmla="*/ 430 h 468"/>
                <a:gd name="T64" fmla="*/ 170 w 340"/>
                <a:gd name="T65" fmla="*/ 468 h 468"/>
                <a:gd name="T66" fmla="*/ 220 w 340"/>
                <a:gd name="T67" fmla="*/ 430 h 468"/>
                <a:gd name="T68" fmla="*/ 192 w 340"/>
                <a:gd name="T69" fmla="*/ 377 h 468"/>
                <a:gd name="T70" fmla="*/ 238 w 340"/>
                <a:gd name="T71" fmla="*/ 340 h 468"/>
                <a:gd name="T72" fmla="*/ 340 w 340"/>
                <a:gd name="T73" fmla="*/ 340 h 468"/>
                <a:gd name="T74" fmla="*/ 340 w 340"/>
                <a:gd name="T75" fmla="*/ 340 h 468"/>
                <a:gd name="T76" fmla="*/ 340 w 340"/>
                <a:gd name="T77" fmla="*/ 237 h 468"/>
                <a:gd name="T78" fmla="*/ 303 w 340"/>
                <a:gd name="T79" fmla="*/ 191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0" h="468">
                  <a:moveTo>
                    <a:pt x="303" y="191"/>
                  </a:moveTo>
                  <a:cubicBezTo>
                    <a:pt x="281" y="191"/>
                    <a:pt x="272" y="220"/>
                    <a:pt x="250" y="220"/>
                  </a:cubicBezTo>
                  <a:cubicBezTo>
                    <a:pt x="230" y="220"/>
                    <a:pt x="213" y="197"/>
                    <a:pt x="213" y="170"/>
                  </a:cubicBezTo>
                  <a:cubicBezTo>
                    <a:pt x="213" y="158"/>
                    <a:pt x="216" y="147"/>
                    <a:pt x="222" y="138"/>
                  </a:cubicBezTo>
                  <a:cubicBezTo>
                    <a:pt x="228" y="127"/>
                    <a:pt x="239" y="120"/>
                    <a:pt x="250" y="120"/>
                  </a:cubicBezTo>
                  <a:cubicBezTo>
                    <a:pt x="272" y="120"/>
                    <a:pt x="281" y="149"/>
                    <a:pt x="303" y="149"/>
                  </a:cubicBezTo>
                  <a:cubicBezTo>
                    <a:pt x="323" y="149"/>
                    <a:pt x="339" y="128"/>
                    <a:pt x="340" y="102"/>
                  </a:cubicBezTo>
                  <a:cubicBezTo>
                    <a:pt x="340" y="42"/>
                    <a:pt x="340" y="42"/>
                    <a:pt x="340" y="42"/>
                  </a:cubicBezTo>
                  <a:cubicBezTo>
                    <a:pt x="340" y="0"/>
                    <a:pt x="340" y="0"/>
                    <a:pt x="340" y="0"/>
                  </a:cubicBezTo>
                  <a:cubicBezTo>
                    <a:pt x="0" y="0"/>
                    <a:pt x="0" y="0"/>
                    <a:pt x="0" y="0"/>
                  </a:cubicBezTo>
                  <a:cubicBezTo>
                    <a:pt x="0" y="102"/>
                    <a:pt x="0" y="102"/>
                    <a:pt x="0" y="102"/>
                  </a:cubicBezTo>
                  <a:cubicBezTo>
                    <a:pt x="1" y="119"/>
                    <a:pt x="8" y="132"/>
                    <a:pt x="17" y="141"/>
                  </a:cubicBezTo>
                  <a:cubicBezTo>
                    <a:pt x="17" y="141"/>
                    <a:pt x="17" y="141"/>
                    <a:pt x="17" y="141"/>
                  </a:cubicBezTo>
                  <a:cubicBezTo>
                    <a:pt x="18" y="142"/>
                    <a:pt x="19" y="142"/>
                    <a:pt x="20" y="143"/>
                  </a:cubicBezTo>
                  <a:cubicBezTo>
                    <a:pt x="20" y="143"/>
                    <a:pt x="20" y="143"/>
                    <a:pt x="21" y="143"/>
                  </a:cubicBezTo>
                  <a:cubicBezTo>
                    <a:pt x="21" y="144"/>
                    <a:pt x="21" y="144"/>
                    <a:pt x="22" y="144"/>
                  </a:cubicBezTo>
                  <a:cubicBezTo>
                    <a:pt x="26" y="147"/>
                    <a:pt x="32" y="149"/>
                    <a:pt x="37" y="149"/>
                  </a:cubicBezTo>
                  <a:cubicBezTo>
                    <a:pt x="59" y="149"/>
                    <a:pt x="68" y="120"/>
                    <a:pt x="90" y="120"/>
                  </a:cubicBezTo>
                  <a:cubicBezTo>
                    <a:pt x="102" y="120"/>
                    <a:pt x="112" y="127"/>
                    <a:pt x="119" y="138"/>
                  </a:cubicBezTo>
                  <a:cubicBezTo>
                    <a:pt x="125" y="147"/>
                    <a:pt x="128" y="158"/>
                    <a:pt x="128" y="170"/>
                  </a:cubicBezTo>
                  <a:cubicBezTo>
                    <a:pt x="128" y="197"/>
                    <a:pt x="111" y="220"/>
                    <a:pt x="91" y="220"/>
                  </a:cubicBezTo>
                  <a:cubicBezTo>
                    <a:pt x="88" y="220"/>
                    <a:pt x="85" y="219"/>
                    <a:pt x="83" y="218"/>
                  </a:cubicBezTo>
                  <a:cubicBezTo>
                    <a:pt x="70" y="214"/>
                    <a:pt x="61" y="200"/>
                    <a:pt x="49" y="194"/>
                  </a:cubicBezTo>
                  <a:cubicBezTo>
                    <a:pt x="45" y="192"/>
                    <a:pt x="42" y="191"/>
                    <a:pt x="37" y="191"/>
                  </a:cubicBezTo>
                  <a:cubicBezTo>
                    <a:pt x="18" y="191"/>
                    <a:pt x="2" y="212"/>
                    <a:pt x="0" y="238"/>
                  </a:cubicBezTo>
                  <a:cubicBezTo>
                    <a:pt x="0" y="340"/>
                    <a:pt x="0" y="340"/>
                    <a:pt x="0" y="340"/>
                  </a:cubicBezTo>
                  <a:cubicBezTo>
                    <a:pt x="0" y="340"/>
                    <a:pt x="0" y="340"/>
                    <a:pt x="0" y="340"/>
                  </a:cubicBezTo>
                  <a:cubicBezTo>
                    <a:pt x="0" y="340"/>
                    <a:pt x="0" y="340"/>
                    <a:pt x="0" y="340"/>
                  </a:cubicBezTo>
                  <a:cubicBezTo>
                    <a:pt x="0" y="340"/>
                    <a:pt x="0" y="340"/>
                    <a:pt x="0" y="340"/>
                  </a:cubicBezTo>
                  <a:cubicBezTo>
                    <a:pt x="103" y="340"/>
                    <a:pt x="103" y="340"/>
                    <a:pt x="103" y="340"/>
                  </a:cubicBezTo>
                  <a:cubicBezTo>
                    <a:pt x="129" y="341"/>
                    <a:pt x="149" y="357"/>
                    <a:pt x="149" y="377"/>
                  </a:cubicBezTo>
                  <a:cubicBezTo>
                    <a:pt x="149" y="399"/>
                    <a:pt x="121" y="408"/>
                    <a:pt x="121" y="430"/>
                  </a:cubicBezTo>
                  <a:cubicBezTo>
                    <a:pt x="121" y="451"/>
                    <a:pt x="143" y="468"/>
                    <a:pt x="170" y="468"/>
                  </a:cubicBezTo>
                  <a:cubicBezTo>
                    <a:pt x="198" y="468"/>
                    <a:pt x="220" y="451"/>
                    <a:pt x="220" y="430"/>
                  </a:cubicBezTo>
                  <a:cubicBezTo>
                    <a:pt x="220" y="408"/>
                    <a:pt x="192" y="399"/>
                    <a:pt x="192" y="377"/>
                  </a:cubicBezTo>
                  <a:cubicBezTo>
                    <a:pt x="192" y="357"/>
                    <a:pt x="212" y="341"/>
                    <a:pt x="238" y="340"/>
                  </a:cubicBezTo>
                  <a:cubicBezTo>
                    <a:pt x="340" y="340"/>
                    <a:pt x="340" y="340"/>
                    <a:pt x="340" y="340"/>
                  </a:cubicBezTo>
                  <a:cubicBezTo>
                    <a:pt x="340" y="340"/>
                    <a:pt x="340" y="340"/>
                    <a:pt x="340" y="340"/>
                  </a:cubicBezTo>
                  <a:cubicBezTo>
                    <a:pt x="340" y="237"/>
                    <a:pt x="340" y="237"/>
                    <a:pt x="340" y="237"/>
                  </a:cubicBezTo>
                  <a:cubicBezTo>
                    <a:pt x="339" y="212"/>
                    <a:pt x="323" y="191"/>
                    <a:pt x="303" y="191"/>
                  </a:cubicBezTo>
                  <a:close/>
                </a:path>
              </a:pathLst>
            </a:custGeom>
            <a:solidFill>
              <a:srgbClr val="FFDA00"/>
            </a:solidFill>
            <a:ln w="285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pt-BR" sz="1200" dirty="0"/>
            </a:p>
          </p:txBody>
        </p:sp>
        <p:sp>
          <p:nvSpPr>
            <p:cNvPr id="6" name="CaixaDeTexto 5">
              <a:extLst>
                <a:ext uri="{FF2B5EF4-FFF2-40B4-BE49-F238E27FC236}">
                  <a16:creationId xmlns:a16="http://schemas.microsoft.com/office/drawing/2014/main" id="{4695DFD2-BE32-4ED7-A38B-A6056D4FBA8D}"/>
                </a:ext>
              </a:extLst>
            </p:cNvPr>
            <p:cNvSpPr txBox="1"/>
            <p:nvPr/>
          </p:nvSpPr>
          <p:spPr>
            <a:xfrm>
              <a:off x="139724" y="1331571"/>
              <a:ext cx="1078434" cy="300184"/>
            </a:xfrm>
            <a:prstGeom prst="rect">
              <a:avLst/>
            </a:prstGeom>
            <a:noFill/>
          </p:spPr>
          <p:txBody>
            <a:bodyPr wrap="square" rtlCol="0">
              <a:spAutoFit/>
            </a:bodyPr>
            <a:lstStyle>
              <a:defPPr>
                <a:defRPr lang="pt-BR"/>
              </a:defPPr>
              <a:lvl1pPr algn="ctr">
                <a:defRPr b="1">
                  <a:solidFill>
                    <a:srgbClr val="7B7C4E"/>
                  </a:solidFill>
                </a:defRPr>
              </a:lvl1pPr>
            </a:lstStyle>
            <a:p>
              <a:r>
                <a:rPr lang="es-AR" sz="1200" dirty="0">
                  <a:solidFill>
                    <a:srgbClr val="D9420B"/>
                  </a:solidFill>
                </a:rPr>
                <a:t>Tecnología</a:t>
              </a:r>
              <a:endParaRPr lang="es-ES_tradnl" sz="1200" dirty="0">
                <a:solidFill>
                  <a:schemeClr val="accent4">
                    <a:lumMod val="50000"/>
                  </a:schemeClr>
                </a:solidFill>
              </a:endParaRPr>
            </a:p>
          </p:txBody>
        </p:sp>
      </p:grpSp>
      <p:sp>
        <p:nvSpPr>
          <p:cNvPr id="7" name="Retângulo 6">
            <a:extLst>
              <a:ext uri="{FF2B5EF4-FFF2-40B4-BE49-F238E27FC236}">
                <a16:creationId xmlns:a16="http://schemas.microsoft.com/office/drawing/2014/main" id="{C914C83B-283C-4675-9F19-A3981BC48437}"/>
              </a:ext>
            </a:extLst>
          </p:cNvPr>
          <p:cNvSpPr/>
          <p:nvPr/>
        </p:nvSpPr>
        <p:spPr>
          <a:xfrm>
            <a:off x="3125182" y="1232166"/>
            <a:ext cx="2802235" cy="2396485"/>
          </a:xfrm>
          <a:prstGeom prst="rect">
            <a:avLst/>
          </a:prstGeom>
          <a:noFill/>
          <a:ln>
            <a:solidFill>
              <a:srgbClr val="FFDA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PA" sz="1200" dirty="0">
                <a:solidFill>
                  <a:schemeClr val="tx1"/>
                </a:solidFill>
              </a:rPr>
              <a:t>	</a:t>
            </a:r>
          </a:p>
        </p:txBody>
      </p:sp>
      <p:grpSp>
        <p:nvGrpSpPr>
          <p:cNvPr id="8" name="Agrupar 7">
            <a:extLst>
              <a:ext uri="{FF2B5EF4-FFF2-40B4-BE49-F238E27FC236}">
                <a16:creationId xmlns:a16="http://schemas.microsoft.com/office/drawing/2014/main" id="{CD9C7B7F-CC2A-4A5F-8B2A-C2C985AFDE4E}"/>
              </a:ext>
            </a:extLst>
          </p:cNvPr>
          <p:cNvGrpSpPr/>
          <p:nvPr/>
        </p:nvGrpSpPr>
        <p:grpSpPr>
          <a:xfrm>
            <a:off x="3807850" y="1267720"/>
            <a:ext cx="1384988" cy="904325"/>
            <a:chOff x="3821429" y="1251561"/>
            <a:chExt cx="1500631" cy="979833"/>
          </a:xfrm>
        </p:grpSpPr>
        <p:sp>
          <p:nvSpPr>
            <p:cNvPr id="9" name="Freeform 18">
              <a:extLst>
                <a:ext uri="{FF2B5EF4-FFF2-40B4-BE49-F238E27FC236}">
                  <a16:creationId xmlns:a16="http://schemas.microsoft.com/office/drawing/2014/main" id="{BD491D43-5C70-4CBF-AC71-6B6664DFCF37}"/>
                </a:ext>
              </a:extLst>
            </p:cNvPr>
            <p:cNvSpPr>
              <a:spLocks/>
            </p:cNvSpPr>
            <p:nvPr/>
          </p:nvSpPr>
          <p:spPr bwMode="auto">
            <a:xfrm>
              <a:off x="3821429" y="1251561"/>
              <a:ext cx="1500631" cy="979833"/>
            </a:xfrm>
            <a:custGeom>
              <a:avLst/>
              <a:gdLst>
                <a:gd name="T0" fmla="*/ 276 w 595"/>
                <a:gd name="T1" fmla="*/ 303 h 340"/>
                <a:gd name="T2" fmla="*/ 275 w 595"/>
                <a:gd name="T3" fmla="*/ 295 h 340"/>
                <a:gd name="T4" fmla="*/ 249 w 595"/>
                <a:gd name="T5" fmla="*/ 258 h 340"/>
                <a:gd name="T6" fmla="*/ 248 w 595"/>
                <a:gd name="T7" fmla="*/ 250 h 340"/>
                <a:gd name="T8" fmla="*/ 298 w 595"/>
                <a:gd name="T9" fmla="*/ 213 h 340"/>
                <a:gd name="T10" fmla="*/ 329 w 595"/>
                <a:gd name="T11" fmla="*/ 221 h 340"/>
                <a:gd name="T12" fmla="*/ 347 w 595"/>
                <a:gd name="T13" fmla="*/ 250 h 340"/>
                <a:gd name="T14" fmla="*/ 319 w 595"/>
                <a:gd name="T15" fmla="*/ 303 h 340"/>
                <a:gd name="T16" fmla="*/ 322 w 595"/>
                <a:gd name="T17" fmla="*/ 316 h 340"/>
                <a:gd name="T18" fmla="*/ 322 w 595"/>
                <a:gd name="T19" fmla="*/ 317 h 340"/>
                <a:gd name="T20" fmla="*/ 323 w 595"/>
                <a:gd name="T21" fmla="*/ 318 h 340"/>
                <a:gd name="T22" fmla="*/ 324 w 595"/>
                <a:gd name="T23" fmla="*/ 320 h 340"/>
                <a:gd name="T24" fmla="*/ 325 w 595"/>
                <a:gd name="T25" fmla="*/ 321 h 340"/>
                <a:gd name="T26" fmla="*/ 327 w 595"/>
                <a:gd name="T27" fmla="*/ 323 h 340"/>
                <a:gd name="T28" fmla="*/ 327 w 595"/>
                <a:gd name="T29" fmla="*/ 323 h 340"/>
                <a:gd name="T30" fmla="*/ 365 w 595"/>
                <a:gd name="T31" fmla="*/ 340 h 340"/>
                <a:gd name="T32" fmla="*/ 468 w 595"/>
                <a:gd name="T33" fmla="*/ 340 h 340"/>
                <a:gd name="T34" fmla="*/ 468 w 595"/>
                <a:gd name="T35" fmla="*/ 235 h 340"/>
                <a:gd name="T36" fmla="*/ 505 w 595"/>
                <a:gd name="T37" fmla="*/ 191 h 340"/>
                <a:gd name="T38" fmla="*/ 516 w 595"/>
                <a:gd name="T39" fmla="*/ 194 h 340"/>
                <a:gd name="T40" fmla="*/ 550 w 595"/>
                <a:gd name="T41" fmla="*/ 218 h 340"/>
                <a:gd name="T42" fmla="*/ 558 w 595"/>
                <a:gd name="T43" fmla="*/ 220 h 340"/>
                <a:gd name="T44" fmla="*/ 595 w 595"/>
                <a:gd name="T45" fmla="*/ 170 h 340"/>
                <a:gd name="T46" fmla="*/ 587 w 595"/>
                <a:gd name="T47" fmla="*/ 138 h 340"/>
                <a:gd name="T48" fmla="*/ 558 w 595"/>
                <a:gd name="T49" fmla="*/ 120 h 340"/>
                <a:gd name="T50" fmla="*/ 505 w 595"/>
                <a:gd name="T51" fmla="*/ 149 h 340"/>
                <a:gd name="T52" fmla="*/ 489 w 595"/>
                <a:gd name="T53" fmla="*/ 144 h 340"/>
                <a:gd name="T54" fmla="*/ 488 w 595"/>
                <a:gd name="T55" fmla="*/ 143 h 340"/>
                <a:gd name="T56" fmla="*/ 487 w 595"/>
                <a:gd name="T57" fmla="*/ 143 h 340"/>
                <a:gd name="T58" fmla="*/ 485 w 595"/>
                <a:gd name="T59" fmla="*/ 141 h 340"/>
                <a:gd name="T60" fmla="*/ 485 w 595"/>
                <a:gd name="T61" fmla="*/ 141 h 340"/>
                <a:gd name="T62" fmla="*/ 468 w 595"/>
                <a:gd name="T63" fmla="*/ 105 h 340"/>
                <a:gd name="T64" fmla="*/ 468 w 595"/>
                <a:gd name="T65" fmla="*/ 0 h 340"/>
                <a:gd name="T66" fmla="*/ 127 w 595"/>
                <a:gd name="T67" fmla="*/ 0 h 340"/>
                <a:gd name="T68" fmla="*/ 127 w 595"/>
                <a:gd name="T69" fmla="*/ 42 h 340"/>
                <a:gd name="T70" fmla="*/ 127 w 595"/>
                <a:gd name="T71" fmla="*/ 42 h 340"/>
                <a:gd name="T72" fmla="*/ 127 w 595"/>
                <a:gd name="T73" fmla="*/ 102 h 340"/>
                <a:gd name="T74" fmla="*/ 127 w 595"/>
                <a:gd name="T75" fmla="*/ 102 h 340"/>
                <a:gd name="T76" fmla="*/ 90 w 595"/>
                <a:gd name="T77" fmla="*/ 149 h 340"/>
                <a:gd name="T78" fmla="*/ 37 w 595"/>
                <a:gd name="T79" fmla="*/ 120 h 340"/>
                <a:gd name="T80" fmla="*/ 9 w 595"/>
                <a:gd name="T81" fmla="*/ 138 h 340"/>
                <a:gd name="T82" fmla="*/ 0 w 595"/>
                <a:gd name="T83" fmla="*/ 170 h 340"/>
                <a:gd name="T84" fmla="*/ 37 w 595"/>
                <a:gd name="T85" fmla="*/ 220 h 340"/>
                <a:gd name="T86" fmla="*/ 90 w 595"/>
                <a:gd name="T87" fmla="*/ 191 h 340"/>
                <a:gd name="T88" fmla="*/ 127 w 595"/>
                <a:gd name="T89" fmla="*/ 237 h 340"/>
                <a:gd name="T90" fmla="*/ 127 w 595"/>
                <a:gd name="T91" fmla="*/ 237 h 340"/>
                <a:gd name="T92" fmla="*/ 127 w 595"/>
                <a:gd name="T93" fmla="*/ 340 h 340"/>
                <a:gd name="T94" fmla="*/ 230 w 595"/>
                <a:gd name="T95" fmla="*/ 340 h 340"/>
                <a:gd name="T96" fmla="*/ 276 w 595"/>
                <a:gd name="T97" fmla="*/ 30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5" h="340">
                  <a:moveTo>
                    <a:pt x="276" y="303"/>
                  </a:moveTo>
                  <a:cubicBezTo>
                    <a:pt x="276" y="300"/>
                    <a:pt x="276" y="298"/>
                    <a:pt x="275" y="295"/>
                  </a:cubicBezTo>
                  <a:cubicBezTo>
                    <a:pt x="270" y="281"/>
                    <a:pt x="254" y="272"/>
                    <a:pt x="249" y="258"/>
                  </a:cubicBezTo>
                  <a:cubicBezTo>
                    <a:pt x="248" y="255"/>
                    <a:pt x="248" y="253"/>
                    <a:pt x="248" y="250"/>
                  </a:cubicBezTo>
                  <a:cubicBezTo>
                    <a:pt x="248" y="229"/>
                    <a:pt x="270" y="213"/>
                    <a:pt x="298" y="213"/>
                  </a:cubicBezTo>
                  <a:cubicBezTo>
                    <a:pt x="310" y="213"/>
                    <a:pt x="321" y="216"/>
                    <a:pt x="329" y="221"/>
                  </a:cubicBezTo>
                  <a:cubicBezTo>
                    <a:pt x="340" y="228"/>
                    <a:pt x="347" y="238"/>
                    <a:pt x="347" y="250"/>
                  </a:cubicBezTo>
                  <a:cubicBezTo>
                    <a:pt x="347" y="272"/>
                    <a:pt x="319" y="281"/>
                    <a:pt x="319" y="303"/>
                  </a:cubicBezTo>
                  <a:cubicBezTo>
                    <a:pt x="319" y="308"/>
                    <a:pt x="320" y="312"/>
                    <a:pt x="322" y="316"/>
                  </a:cubicBezTo>
                  <a:cubicBezTo>
                    <a:pt x="322" y="317"/>
                    <a:pt x="322" y="317"/>
                    <a:pt x="322" y="317"/>
                  </a:cubicBezTo>
                  <a:cubicBezTo>
                    <a:pt x="323" y="317"/>
                    <a:pt x="323" y="318"/>
                    <a:pt x="323" y="318"/>
                  </a:cubicBezTo>
                  <a:cubicBezTo>
                    <a:pt x="324" y="319"/>
                    <a:pt x="324" y="319"/>
                    <a:pt x="324" y="320"/>
                  </a:cubicBezTo>
                  <a:cubicBezTo>
                    <a:pt x="324" y="320"/>
                    <a:pt x="325" y="320"/>
                    <a:pt x="325" y="321"/>
                  </a:cubicBezTo>
                  <a:cubicBezTo>
                    <a:pt x="325" y="321"/>
                    <a:pt x="326" y="322"/>
                    <a:pt x="327" y="323"/>
                  </a:cubicBezTo>
                  <a:cubicBezTo>
                    <a:pt x="327" y="323"/>
                    <a:pt x="327" y="323"/>
                    <a:pt x="327" y="323"/>
                  </a:cubicBezTo>
                  <a:cubicBezTo>
                    <a:pt x="335" y="333"/>
                    <a:pt x="349" y="339"/>
                    <a:pt x="365" y="340"/>
                  </a:cubicBezTo>
                  <a:cubicBezTo>
                    <a:pt x="468" y="340"/>
                    <a:pt x="468" y="340"/>
                    <a:pt x="468" y="340"/>
                  </a:cubicBezTo>
                  <a:cubicBezTo>
                    <a:pt x="468" y="235"/>
                    <a:pt x="468" y="235"/>
                    <a:pt x="468" y="235"/>
                  </a:cubicBezTo>
                  <a:cubicBezTo>
                    <a:pt x="470" y="210"/>
                    <a:pt x="485" y="191"/>
                    <a:pt x="505" y="191"/>
                  </a:cubicBezTo>
                  <a:cubicBezTo>
                    <a:pt x="509" y="191"/>
                    <a:pt x="512" y="192"/>
                    <a:pt x="516" y="194"/>
                  </a:cubicBezTo>
                  <a:cubicBezTo>
                    <a:pt x="528" y="200"/>
                    <a:pt x="537" y="214"/>
                    <a:pt x="550" y="218"/>
                  </a:cubicBezTo>
                  <a:cubicBezTo>
                    <a:pt x="553" y="219"/>
                    <a:pt x="555" y="220"/>
                    <a:pt x="558" y="220"/>
                  </a:cubicBezTo>
                  <a:cubicBezTo>
                    <a:pt x="578" y="220"/>
                    <a:pt x="595" y="197"/>
                    <a:pt x="595" y="170"/>
                  </a:cubicBezTo>
                  <a:cubicBezTo>
                    <a:pt x="595" y="158"/>
                    <a:pt x="592" y="147"/>
                    <a:pt x="587" y="138"/>
                  </a:cubicBezTo>
                  <a:cubicBezTo>
                    <a:pt x="580" y="127"/>
                    <a:pt x="569" y="120"/>
                    <a:pt x="558" y="120"/>
                  </a:cubicBezTo>
                  <a:cubicBezTo>
                    <a:pt x="536" y="120"/>
                    <a:pt x="527" y="149"/>
                    <a:pt x="505" y="149"/>
                  </a:cubicBezTo>
                  <a:cubicBezTo>
                    <a:pt x="499" y="149"/>
                    <a:pt x="494" y="147"/>
                    <a:pt x="489" y="144"/>
                  </a:cubicBezTo>
                  <a:cubicBezTo>
                    <a:pt x="489" y="144"/>
                    <a:pt x="488" y="144"/>
                    <a:pt x="488" y="143"/>
                  </a:cubicBezTo>
                  <a:cubicBezTo>
                    <a:pt x="487" y="143"/>
                    <a:pt x="487" y="143"/>
                    <a:pt x="487" y="143"/>
                  </a:cubicBezTo>
                  <a:cubicBezTo>
                    <a:pt x="486" y="142"/>
                    <a:pt x="485" y="142"/>
                    <a:pt x="485" y="141"/>
                  </a:cubicBezTo>
                  <a:cubicBezTo>
                    <a:pt x="485" y="141"/>
                    <a:pt x="485" y="141"/>
                    <a:pt x="485" y="141"/>
                  </a:cubicBezTo>
                  <a:cubicBezTo>
                    <a:pt x="475" y="133"/>
                    <a:pt x="469" y="120"/>
                    <a:pt x="468" y="105"/>
                  </a:cubicBezTo>
                  <a:cubicBezTo>
                    <a:pt x="468" y="0"/>
                    <a:pt x="468" y="0"/>
                    <a:pt x="468" y="0"/>
                  </a:cubicBezTo>
                  <a:cubicBezTo>
                    <a:pt x="127" y="0"/>
                    <a:pt x="127" y="0"/>
                    <a:pt x="127" y="0"/>
                  </a:cubicBezTo>
                  <a:cubicBezTo>
                    <a:pt x="127" y="42"/>
                    <a:pt x="127" y="42"/>
                    <a:pt x="127" y="42"/>
                  </a:cubicBezTo>
                  <a:cubicBezTo>
                    <a:pt x="127" y="42"/>
                    <a:pt x="127" y="42"/>
                    <a:pt x="127" y="42"/>
                  </a:cubicBezTo>
                  <a:cubicBezTo>
                    <a:pt x="127" y="102"/>
                    <a:pt x="127" y="102"/>
                    <a:pt x="127" y="102"/>
                  </a:cubicBezTo>
                  <a:cubicBezTo>
                    <a:pt x="127" y="102"/>
                    <a:pt x="127" y="102"/>
                    <a:pt x="127" y="102"/>
                  </a:cubicBezTo>
                  <a:cubicBezTo>
                    <a:pt x="126" y="128"/>
                    <a:pt x="110" y="149"/>
                    <a:pt x="90" y="149"/>
                  </a:cubicBezTo>
                  <a:cubicBezTo>
                    <a:pt x="68" y="149"/>
                    <a:pt x="59" y="120"/>
                    <a:pt x="37" y="120"/>
                  </a:cubicBezTo>
                  <a:cubicBezTo>
                    <a:pt x="26" y="120"/>
                    <a:pt x="15" y="127"/>
                    <a:pt x="9" y="138"/>
                  </a:cubicBezTo>
                  <a:cubicBezTo>
                    <a:pt x="3" y="147"/>
                    <a:pt x="0" y="158"/>
                    <a:pt x="0" y="170"/>
                  </a:cubicBezTo>
                  <a:cubicBezTo>
                    <a:pt x="0" y="197"/>
                    <a:pt x="17" y="220"/>
                    <a:pt x="37" y="220"/>
                  </a:cubicBezTo>
                  <a:cubicBezTo>
                    <a:pt x="59" y="220"/>
                    <a:pt x="68" y="191"/>
                    <a:pt x="90" y="191"/>
                  </a:cubicBezTo>
                  <a:cubicBezTo>
                    <a:pt x="110" y="191"/>
                    <a:pt x="126" y="212"/>
                    <a:pt x="127" y="237"/>
                  </a:cubicBezTo>
                  <a:cubicBezTo>
                    <a:pt x="127" y="237"/>
                    <a:pt x="127" y="237"/>
                    <a:pt x="127" y="237"/>
                  </a:cubicBezTo>
                  <a:cubicBezTo>
                    <a:pt x="127" y="340"/>
                    <a:pt x="127" y="340"/>
                    <a:pt x="127" y="340"/>
                  </a:cubicBezTo>
                  <a:cubicBezTo>
                    <a:pt x="230" y="340"/>
                    <a:pt x="230" y="340"/>
                    <a:pt x="230" y="340"/>
                  </a:cubicBezTo>
                  <a:cubicBezTo>
                    <a:pt x="256" y="339"/>
                    <a:pt x="276" y="323"/>
                    <a:pt x="276" y="303"/>
                  </a:cubicBezTo>
                  <a:close/>
                </a:path>
              </a:pathLst>
            </a:custGeom>
            <a:solidFill>
              <a:srgbClr val="FFDA00"/>
            </a:solidFill>
            <a:ln w="285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pt-BR" sz="1200" dirty="0"/>
            </a:p>
          </p:txBody>
        </p:sp>
        <p:sp>
          <p:nvSpPr>
            <p:cNvPr id="10" name="CaixaDeTexto 9">
              <a:extLst>
                <a:ext uri="{FF2B5EF4-FFF2-40B4-BE49-F238E27FC236}">
                  <a16:creationId xmlns:a16="http://schemas.microsoft.com/office/drawing/2014/main" id="{613D0963-6648-4DEB-B4A8-A496AC17A06D}"/>
                </a:ext>
              </a:extLst>
            </p:cNvPr>
            <p:cNvSpPr txBox="1"/>
            <p:nvPr/>
          </p:nvSpPr>
          <p:spPr>
            <a:xfrm>
              <a:off x="3855087" y="1293769"/>
              <a:ext cx="1433313" cy="500212"/>
            </a:xfrm>
            <a:prstGeom prst="rect">
              <a:avLst/>
            </a:prstGeom>
            <a:noFill/>
          </p:spPr>
          <p:txBody>
            <a:bodyPr wrap="square" rtlCol="0">
              <a:spAutoFit/>
            </a:bodyPr>
            <a:lstStyle/>
            <a:p>
              <a:pPr algn="ctr"/>
              <a:r>
                <a:rPr lang="es-US" sz="1200" b="1" dirty="0">
                  <a:solidFill>
                    <a:srgbClr val="D9420B"/>
                  </a:solidFill>
                </a:rPr>
                <a:t>Suministro</a:t>
              </a:r>
            </a:p>
            <a:p>
              <a:pPr algn="ctr"/>
              <a:r>
                <a:rPr lang="es-US" sz="1200" b="1" dirty="0">
                  <a:solidFill>
                    <a:srgbClr val="D9420B"/>
                  </a:solidFill>
                </a:rPr>
                <a:t>de energía</a:t>
              </a:r>
            </a:p>
          </p:txBody>
        </p:sp>
      </p:grpSp>
      <p:grpSp>
        <p:nvGrpSpPr>
          <p:cNvPr id="12" name="Agrupar 11">
            <a:extLst>
              <a:ext uri="{FF2B5EF4-FFF2-40B4-BE49-F238E27FC236}">
                <a16:creationId xmlns:a16="http://schemas.microsoft.com/office/drawing/2014/main" id="{C79140A5-D94B-41D1-BE96-4DC996C8EF5A}"/>
              </a:ext>
            </a:extLst>
          </p:cNvPr>
          <p:cNvGrpSpPr/>
          <p:nvPr/>
        </p:nvGrpSpPr>
        <p:grpSpPr>
          <a:xfrm>
            <a:off x="1015088" y="3861048"/>
            <a:ext cx="1014101" cy="1263990"/>
            <a:chOff x="176577" y="3826411"/>
            <a:chExt cx="1079419" cy="1345403"/>
          </a:xfrm>
        </p:grpSpPr>
        <p:sp>
          <p:nvSpPr>
            <p:cNvPr id="13" name="Freeform 22">
              <a:extLst>
                <a:ext uri="{FF2B5EF4-FFF2-40B4-BE49-F238E27FC236}">
                  <a16:creationId xmlns:a16="http://schemas.microsoft.com/office/drawing/2014/main" id="{B4E4F1DC-9278-4165-8D16-A42924A391C0}"/>
                </a:ext>
              </a:extLst>
            </p:cNvPr>
            <p:cNvSpPr>
              <a:spLocks/>
            </p:cNvSpPr>
            <p:nvPr/>
          </p:nvSpPr>
          <p:spPr bwMode="auto">
            <a:xfrm>
              <a:off x="176577" y="3826411"/>
              <a:ext cx="1019560" cy="1345403"/>
            </a:xfrm>
            <a:custGeom>
              <a:avLst/>
              <a:gdLst>
                <a:gd name="T0" fmla="*/ 303 w 340"/>
                <a:gd name="T1" fmla="*/ 191 h 468"/>
                <a:gd name="T2" fmla="*/ 250 w 340"/>
                <a:gd name="T3" fmla="*/ 220 h 468"/>
                <a:gd name="T4" fmla="*/ 213 w 340"/>
                <a:gd name="T5" fmla="*/ 170 h 468"/>
                <a:gd name="T6" fmla="*/ 222 w 340"/>
                <a:gd name="T7" fmla="*/ 138 h 468"/>
                <a:gd name="T8" fmla="*/ 250 w 340"/>
                <a:gd name="T9" fmla="*/ 120 h 468"/>
                <a:gd name="T10" fmla="*/ 303 w 340"/>
                <a:gd name="T11" fmla="*/ 149 h 468"/>
                <a:gd name="T12" fmla="*/ 340 w 340"/>
                <a:gd name="T13" fmla="*/ 102 h 468"/>
                <a:gd name="T14" fmla="*/ 340 w 340"/>
                <a:gd name="T15" fmla="*/ 42 h 468"/>
                <a:gd name="T16" fmla="*/ 340 w 340"/>
                <a:gd name="T17" fmla="*/ 0 h 468"/>
                <a:gd name="T18" fmla="*/ 0 w 340"/>
                <a:gd name="T19" fmla="*/ 0 h 468"/>
                <a:gd name="T20" fmla="*/ 0 w 340"/>
                <a:gd name="T21" fmla="*/ 102 h 468"/>
                <a:gd name="T22" fmla="*/ 17 w 340"/>
                <a:gd name="T23" fmla="*/ 141 h 468"/>
                <a:gd name="T24" fmla="*/ 17 w 340"/>
                <a:gd name="T25" fmla="*/ 141 h 468"/>
                <a:gd name="T26" fmla="*/ 20 w 340"/>
                <a:gd name="T27" fmla="*/ 143 h 468"/>
                <a:gd name="T28" fmla="*/ 21 w 340"/>
                <a:gd name="T29" fmla="*/ 143 h 468"/>
                <a:gd name="T30" fmla="*/ 22 w 340"/>
                <a:gd name="T31" fmla="*/ 144 h 468"/>
                <a:gd name="T32" fmla="*/ 37 w 340"/>
                <a:gd name="T33" fmla="*/ 149 h 468"/>
                <a:gd name="T34" fmla="*/ 90 w 340"/>
                <a:gd name="T35" fmla="*/ 120 h 468"/>
                <a:gd name="T36" fmla="*/ 119 w 340"/>
                <a:gd name="T37" fmla="*/ 138 h 468"/>
                <a:gd name="T38" fmla="*/ 128 w 340"/>
                <a:gd name="T39" fmla="*/ 170 h 468"/>
                <a:gd name="T40" fmla="*/ 91 w 340"/>
                <a:gd name="T41" fmla="*/ 220 h 468"/>
                <a:gd name="T42" fmla="*/ 83 w 340"/>
                <a:gd name="T43" fmla="*/ 218 h 468"/>
                <a:gd name="T44" fmla="*/ 49 w 340"/>
                <a:gd name="T45" fmla="*/ 194 h 468"/>
                <a:gd name="T46" fmla="*/ 37 w 340"/>
                <a:gd name="T47" fmla="*/ 191 h 468"/>
                <a:gd name="T48" fmla="*/ 0 w 340"/>
                <a:gd name="T49" fmla="*/ 238 h 468"/>
                <a:gd name="T50" fmla="*/ 0 w 340"/>
                <a:gd name="T51" fmla="*/ 340 h 468"/>
                <a:gd name="T52" fmla="*/ 0 w 340"/>
                <a:gd name="T53" fmla="*/ 340 h 468"/>
                <a:gd name="T54" fmla="*/ 0 w 340"/>
                <a:gd name="T55" fmla="*/ 340 h 468"/>
                <a:gd name="T56" fmla="*/ 0 w 340"/>
                <a:gd name="T57" fmla="*/ 340 h 468"/>
                <a:gd name="T58" fmla="*/ 103 w 340"/>
                <a:gd name="T59" fmla="*/ 340 h 468"/>
                <a:gd name="T60" fmla="*/ 149 w 340"/>
                <a:gd name="T61" fmla="*/ 377 h 468"/>
                <a:gd name="T62" fmla="*/ 121 w 340"/>
                <a:gd name="T63" fmla="*/ 430 h 468"/>
                <a:gd name="T64" fmla="*/ 170 w 340"/>
                <a:gd name="T65" fmla="*/ 468 h 468"/>
                <a:gd name="T66" fmla="*/ 220 w 340"/>
                <a:gd name="T67" fmla="*/ 430 h 468"/>
                <a:gd name="T68" fmla="*/ 192 w 340"/>
                <a:gd name="T69" fmla="*/ 377 h 468"/>
                <a:gd name="T70" fmla="*/ 238 w 340"/>
                <a:gd name="T71" fmla="*/ 340 h 468"/>
                <a:gd name="T72" fmla="*/ 340 w 340"/>
                <a:gd name="T73" fmla="*/ 340 h 468"/>
                <a:gd name="T74" fmla="*/ 340 w 340"/>
                <a:gd name="T75" fmla="*/ 340 h 468"/>
                <a:gd name="T76" fmla="*/ 340 w 340"/>
                <a:gd name="T77" fmla="*/ 237 h 468"/>
                <a:gd name="T78" fmla="*/ 303 w 340"/>
                <a:gd name="T79" fmla="*/ 191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0" h="468">
                  <a:moveTo>
                    <a:pt x="303" y="191"/>
                  </a:moveTo>
                  <a:cubicBezTo>
                    <a:pt x="281" y="191"/>
                    <a:pt x="272" y="220"/>
                    <a:pt x="250" y="220"/>
                  </a:cubicBezTo>
                  <a:cubicBezTo>
                    <a:pt x="230" y="220"/>
                    <a:pt x="213" y="197"/>
                    <a:pt x="213" y="170"/>
                  </a:cubicBezTo>
                  <a:cubicBezTo>
                    <a:pt x="213" y="158"/>
                    <a:pt x="216" y="147"/>
                    <a:pt x="222" y="138"/>
                  </a:cubicBezTo>
                  <a:cubicBezTo>
                    <a:pt x="228" y="127"/>
                    <a:pt x="239" y="120"/>
                    <a:pt x="250" y="120"/>
                  </a:cubicBezTo>
                  <a:cubicBezTo>
                    <a:pt x="272" y="120"/>
                    <a:pt x="281" y="149"/>
                    <a:pt x="303" y="149"/>
                  </a:cubicBezTo>
                  <a:cubicBezTo>
                    <a:pt x="323" y="149"/>
                    <a:pt x="339" y="128"/>
                    <a:pt x="340" y="102"/>
                  </a:cubicBezTo>
                  <a:cubicBezTo>
                    <a:pt x="340" y="42"/>
                    <a:pt x="340" y="42"/>
                    <a:pt x="340" y="42"/>
                  </a:cubicBezTo>
                  <a:cubicBezTo>
                    <a:pt x="340" y="0"/>
                    <a:pt x="340" y="0"/>
                    <a:pt x="340" y="0"/>
                  </a:cubicBezTo>
                  <a:cubicBezTo>
                    <a:pt x="0" y="0"/>
                    <a:pt x="0" y="0"/>
                    <a:pt x="0" y="0"/>
                  </a:cubicBezTo>
                  <a:cubicBezTo>
                    <a:pt x="0" y="102"/>
                    <a:pt x="0" y="102"/>
                    <a:pt x="0" y="102"/>
                  </a:cubicBezTo>
                  <a:cubicBezTo>
                    <a:pt x="1" y="119"/>
                    <a:pt x="8" y="132"/>
                    <a:pt x="17" y="141"/>
                  </a:cubicBezTo>
                  <a:cubicBezTo>
                    <a:pt x="17" y="141"/>
                    <a:pt x="17" y="141"/>
                    <a:pt x="17" y="141"/>
                  </a:cubicBezTo>
                  <a:cubicBezTo>
                    <a:pt x="18" y="142"/>
                    <a:pt x="19" y="142"/>
                    <a:pt x="20" y="143"/>
                  </a:cubicBezTo>
                  <a:cubicBezTo>
                    <a:pt x="20" y="143"/>
                    <a:pt x="20" y="143"/>
                    <a:pt x="21" y="143"/>
                  </a:cubicBezTo>
                  <a:cubicBezTo>
                    <a:pt x="21" y="144"/>
                    <a:pt x="21" y="144"/>
                    <a:pt x="22" y="144"/>
                  </a:cubicBezTo>
                  <a:cubicBezTo>
                    <a:pt x="26" y="147"/>
                    <a:pt x="32" y="149"/>
                    <a:pt x="37" y="149"/>
                  </a:cubicBezTo>
                  <a:cubicBezTo>
                    <a:pt x="59" y="149"/>
                    <a:pt x="68" y="120"/>
                    <a:pt x="90" y="120"/>
                  </a:cubicBezTo>
                  <a:cubicBezTo>
                    <a:pt x="102" y="120"/>
                    <a:pt x="112" y="127"/>
                    <a:pt x="119" y="138"/>
                  </a:cubicBezTo>
                  <a:cubicBezTo>
                    <a:pt x="125" y="147"/>
                    <a:pt x="128" y="158"/>
                    <a:pt x="128" y="170"/>
                  </a:cubicBezTo>
                  <a:cubicBezTo>
                    <a:pt x="128" y="197"/>
                    <a:pt x="111" y="220"/>
                    <a:pt x="91" y="220"/>
                  </a:cubicBezTo>
                  <a:cubicBezTo>
                    <a:pt x="88" y="220"/>
                    <a:pt x="85" y="219"/>
                    <a:pt x="83" y="218"/>
                  </a:cubicBezTo>
                  <a:cubicBezTo>
                    <a:pt x="70" y="214"/>
                    <a:pt x="61" y="200"/>
                    <a:pt x="49" y="194"/>
                  </a:cubicBezTo>
                  <a:cubicBezTo>
                    <a:pt x="45" y="192"/>
                    <a:pt x="42" y="191"/>
                    <a:pt x="37" y="191"/>
                  </a:cubicBezTo>
                  <a:cubicBezTo>
                    <a:pt x="18" y="191"/>
                    <a:pt x="2" y="212"/>
                    <a:pt x="0" y="238"/>
                  </a:cubicBezTo>
                  <a:cubicBezTo>
                    <a:pt x="0" y="340"/>
                    <a:pt x="0" y="340"/>
                    <a:pt x="0" y="340"/>
                  </a:cubicBezTo>
                  <a:cubicBezTo>
                    <a:pt x="0" y="340"/>
                    <a:pt x="0" y="340"/>
                    <a:pt x="0" y="340"/>
                  </a:cubicBezTo>
                  <a:cubicBezTo>
                    <a:pt x="0" y="340"/>
                    <a:pt x="0" y="340"/>
                    <a:pt x="0" y="340"/>
                  </a:cubicBezTo>
                  <a:cubicBezTo>
                    <a:pt x="0" y="340"/>
                    <a:pt x="0" y="340"/>
                    <a:pt x="0" y="340"/>
                  </a:cubicBezTo>
                  <a:cubicBezTo>
                    <a:pt x="103" y="340"/>
                    <a:pt x="103" y="340"/>
                    <a:pt x="103" y="340"/>
                  </a:cubicBezTo>
                  <a:cubicBezTo>
                    <a:pt x="129" y="341"/>
                    <a:pt x="149" y="357"/>
                    <a:pt x="149" y="377"/>
                  </a:cubicBezTo>
                  <a:cubicBezTo>
                    <a:pt x="149" y="399"/>
                    <a:pt x="121" y="408"/>
                    <a:pt x="121" y="430"/>
                  </a:cubicBezTo>
                  <a:cubicBezTo>
                    <a:pt x="121" y="451"/>
                    <a:pt x="143" y="468"/>
                    <a:pt x="170" y="468"/>
                  </a:cubicBezTo>
                  <a:cubicBezTo>
                    <a:pt x="198" y="468"/>
                    <a:pt x="220" y="451"/>
                    <a:pt x="220" y="430"/>
                  </a:cubicBezTo>
                  <a:cubicBezTo>
                    <a:pt x="220" y="408"/>
                    <a:pt x="192" y="399"/>
                    <a:pt x="192" y="377"/>
                  </a:cubicBezTo>
                  <a:cubicBezTo>
                    <a:pt x="192" y="357"/>
                    <a:pt x="212" y="341"/>
                    <a:pt x="238" y="340"/>
                  </a:cubicBezTo>
                  <a:cubicBezTo>
                    <a:pt x="340" y="340"/>
                    <a:pt x="340" y="340"/>
                    <a:pt x="340" y="340"/>
                  </a:cubicBezTo>
                  <a:cubicBezTo>
                    <a:pt x="340" y="340"/>
                    <a:pt x="340" y="340"/>
                    <a:pt x="340" y="340"/>
                  </a:cubicBezTo>
                  <a:cubicBezTo>
                    <a:pt x="340" y="237"/>
                    <a:pt x="340" y="237"/>
                    <a:pt x="340" y="237"/>
                  </a:cubicBezTo>
                  <a:cubicBezTo>
                    <a:pt x="339" y="212"/>
                    <a:pt x="323" y="191"/>
                    <a:pt x="303" y="191"/>
                  </a:cubicBezTo>
                  <a:close/>
                </a:path>
              </a:pathLst>
            </a:custGeom>
            <a:solidFill>
              <a:srgbClr val="FFDA00"/>
            </a:solidFill>
            <a:ln w="285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pt-BR" sz="1200" dirty="0"/>
            </a:p>
          </p:txBody>
        </p:sp>
        <p:sp>
          <p:nvSpPr>
            <p:cNvPr id="14" name="CaixaDeTexto 13">
              <a:extLst>
                <a:ext uri="{FF2B5EF4-FFF2-40B4-BE49-F238E27FC236}">
                  <a16:creationId xmlns:a16="http://schemas.microsoft.com/office/drawing/2014/main" id="{1B0BD676-D46F-42B1-BAE3-530E74B190D8}"/>
                </a:ext>
              </a:extLst>
            </p:cNvPr>
            <p:cNvSpPr txBox="1"/>
            <p:nvPr/>
          </p:nvSpPr>
          <p:spPr>
            <a:xfrm>
              <a:off x="177562" y="3852858"/>
              <a:ext cx="1078434" cy="294840"/>
            </a:xfrm>
            <a:prstGeom prst="rect">
              <a:avLst/>
            </a:prstGeom>
            <a:noFill/>
          </p:spPr>
          <p:txBody>
            <a:bodyPr wrap="square" rtlCol="0">
              <a:spAutoFit/>
            </a:bodyPr>
            <a:lstStyle>
              <a:defPPr>
                <a:defRPr lang="pt-BR"/>
              </a:defPPr>
              <a:lvl1pPr algn="ctr">
                <a:defRPr b="1">
                  <a:solidFill>
                    <a:srgbClr val="7B7C4E"/>
                  </a:solidFill>
                </a:defRPr>
              </a:lvl1pPr>
            </a:lstStyle>
            <a:p>
              <a:r>
                <a:rPr lang="es-AR" sz="1200" dirty="0">
                  <a:solidFill>
                    <a:srgbClr val="D9420B"/>
                  </a:solidFill>
                </a:rPr>
                <a:t>Imagen</a:t>
              </a:r>
            </a:p>
          </p:txBody>
        </p:sp>
      </p:grpSp>
      <p:grpSp>
        <p:nvGrpSpPr>
          <p:cNvPr id="15" name="Agrupar 14">
            <a:extLst>
              <a:ext uri="{FF2B5EF4-FFF2-40B4-BE49-F238E27FC236}">
                <a16:creationId xmlns:a16="http://schemas.microsoft.com/office/drawing/2014/main" id="{6DE15E8C-83C1-4B3B-AF61-6FC166E20876}"/>
              </a:ext>
            </a:extLst>
          </p:cNvPr>
          <p:cNvGrpSpPr/>
          <p:nvPr/>
        </p:nvGrpSpPr>
        <p:grpSpPr>
          <a:xfrm>
            <a:off x="3781288" y="3933056"/>
            <a:ext cx="1432948" cy="935640"/>
            <a:chOff x="4145932" y="3811407"/>
            <a:chExt cx="1500631" cy="979833"/>
          </a:xfrm>
        </p:grpSpPr>
        <p:sp>
          <p:nvSpPr>
            <p:cNvPr id="16" name="Freeform 18">
              <a:extLst>
                <a:ext uri="{FF2B5EF4-FFF2-40B4-BE49-F238E27FC236}">
                  <a16:creationId xmlns:a16="http://schemas.microsoft.com/office/drawing/2014/main" id="{8D27BC1C-DDC5-4612-84EC-7F00D63F68DD}"/>
                </a:ext>
              </a:extLst>
            </p:cNvPr>
            <p:cNvSpPr>
              <a:spLocks/>
            </p:cNvSpPr>
            <p:nvPr/>
          </p:nvSpPr>
          <p:spPr bwMode="auto">
            <a:xfrm>
              <a:off x="4145932" y="3811407"/>
              <a:ext cx="1500631" cy="979833"/>
            </a:xfrm>
            <a:custGeom>
              <a:avLst/>
              <a:gdLst>
                <a:gd name="T0" fmla="*/ 276 w 595"/>
                <a:gd name="T1" fmla="*/ 303 h 340"/>
                <a:gd name="T2" fmla="*/ 275 w 595"/>
                <a:gd name="T3" fmla="*/ 295 h 340"/>
                <a:gd name="T4" fmla="*/ 249 w 595"/>
                <a:gd name="T5" fmla="*/ 258 h 340"/>
                <a:gd name="T6" fmla="*/ 248 w 595"/>
                <a:gd name="T7" fmla="*/ 250 h 340"/>
                <a:gd name="T8" fmla="*/ 298 w 595"/>
                <a:gd name="T9" fmla="*/ 213 h 340"/>
                <a:gd name="T10" fmla="*/ 329 w 595"/>
                <a:gd name="T11" fmla="*/ 221 h 340"/>
                <a:gd name="T12" fmla="*/ 347 w 595"/>
                <a:gd name="T13" fmla="*/ 250 h 340"/>
                <a:gd name="T14" fmla="*/ 319 w 595"/>
                <a:gd name="T15" fmla="*/ 303 h 340"/>
                <a:gd name="T16" fmla="*/ 322 w 595"/>
                <a:gd name="T17" fmla="*/ 316 h 340"/>
                <a:gd name="T18" fmla="*/ 322 w 595"/>
                <a:gd name="T19" fmla="*/ 317 h 340"/>
                <a:gd name="T20" fmla="*/ 323 w 595"/>
                <a:gd name="T21" fmla="*/ 318 h 340"/>
                <a:gd name="T22" fmla="*/ 324 w 595"/>
                <a:gd name="T23" fmla="*/ 320 h 340"/>
                <a:gd name="T24" fmla="*/ 325 w 595"/>
                <a:gd name="T25" fmla="*/ 321 h 340"/>
                <a:gd name="T26" fmla="*/ 327 w 595"/>
                <a:gd name="T27" fmla="*/ 323 h 340"/>
                <a:gd name="T28" fmla="*/ 327 w 595"/>
                <a:gd name="T29" fmla="*/ 323 h 340"/>
                <a:gd name="T30" fmla="*/ 365 w 595"/>
                <a:gd name="T31" fmla="*/ 340 h 340"/>
                <a:gd name="T32" fmla="*/ 468 w 595"/>
                <a:gd name="T33" fmla="*/ 340 h 340"/>
                <a:gd name="T34" fmla="*/ 468 w 595"/>
                <a:gd name="T35" fmla="*/ 235 h 340"/>
                <a:gd name="T36" fmla="*/ 505 w 595"/>
                <a:gd name="T37" fmla="*/ 191 h 340"/>
                <a:gd name="T38" fmla="*/ 516 w 595"/>
                <a:gd name="T39" fmla="*/ 194 h 340"/>
                <a:gd name="T40" fmla="*/ 550 w 595"/>
                <a:gd name="T41" fmla="*/ 218 h 340"/>
                <a:gd name="T42" fmla="*/ 558 w 595"/>
                <a:gd name="T43" fmla="*/ 220 h 340"/>
                <a:gd name="T44" fmla="*/ 595 w 595"/>
                <a:gd name="T45" fmla="*/ 170 h 340"/>
                <a:gd name="T46" fmla="*/ 587 w 595"/>
                <a:gd name="T47" fmla="*/ 138 h 340"/>
                <a:gd name="T48" fmla="*/ 558 w 595"/>
                <a:gd name="T49" fmla="*/ 120 h 340"/>
                <a:gd name="T50" fmla="*/ 505 w 595"/>
                <a:gd name="T51" fmla="*/ 149 h 340"/>
                <a:gd name="T52" fmla="*/ 489 w 595"/>
                <a:gd name="T53" fmla="*/ 144 h 340"/>
                <a:gd name="T54" fmla="*/ 488 w 595"/>
                <a:gd name="T55" fmla="*/ 143 h 340"/>
                <a:gd name="T56" fmla="*/ 487 w 595"/>
                <a:gd name="T57" fmla="*/ 143 h 340"/>
                <a:gd name="T58" fmla="*/ 485 w 595"/>
                <a:gd name="T59" fmla="*/ 141 h 340"/>
                <a:gd name="T60" fmla="*/ 485 w 595"/>
                <a:gd name="T61" fmla="*/ 141 h 340"/>
                <a:gd name="T62" fmla="*/ 468 w 595"/>
                <a:gd name="T63" fmla="*/ 105 h 340"/>
                <a:gd name="T64" fmla="*/ 468 w 595"/>
                <a:gd name="T65" fmla="*/ 0 h 340"/>
                <a:gd name="T66" fmla="*/ 127 w 595"/>
                <a:gd name="T67" fmla="*/ 0 h 340"/>
                <a:gd name="T68" fmla="*/ 127 w 595"/>
                <a:gd name="T69" fmla="*/ 42 h 340"/>
                <a:gd name="T70" fmla="*/ 127 w 595"/>
                <a:gd name="T71" fmla="*/ 42 h 340"/>
                <a:gd name="T72" fmla="*/ 127 w 595"/>
                <a:gd name="T73" fmla="*/ 102 h 340"/>
                <a:gd name="T74" fmla="*/ 127 w 595"/>
                <a:gd name="T75" fmla="*/ 102 h 340"/>
                <a:gd name="T76" fmla="*/ 90 w 595"/>
                <a:gd name="T77" fmla="*/ 149 h 340"/>
                <a:gd name="T78" fmla="*/ 37 w 595"/>
                <a:gd name="T79" fmla="*/ 120 h 340"/>
                <a:gd name="T80" fmla="*/ 9 w 595"/>
                <a:gd name="T81" fmla="*/ 138 h 340"/>
                <a:gd name="T82" fmla="*/ 0 w 595"/>
                <a:gd name="T83" fmla="*/ 170 h 340"/>
                <a:gd name="T84" fmla="*/ 37 w 595"/>
                <a:gd name="T85" fmla="*/ 220 h 340"/>
                <a:gd name="T86" fmla="*/ 90 w 595"/>
                <a:gd name="T87" fmla="*/ 191 h 340"/>
                <a:gd name="T88" fmla="*/ 127 w 595"/>
                <a:gd name="T89" fmla="*/ 237 h 340"/>
                <a:gd name="T90" fmla="*/ 127 w 595"/>
                <a:gd name="T91" fmla="*/ 237 h 340"/>
                <a:gd name="T92" fmla="*/ 127 w 595"/>
                <a:gd name="T93" fmla="*/ 340 h 340"/>
                <a:gd name="T94" fmla="*/ 230 w 595"/>
                <a:gd name="T95" fmla="*/ 340 h 340"/>
                <a:gd name="T96" fmla="*/ 276 w 595"/>
                <a:gd name="T97" fmla="*/ 30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5" h="340">
                  <a:moveTo>
                    <a:pt x="276" y="303"/>
                  </a:moveTo>
                  <a:cubicBezTo>
                    <a:pt x="276" y="300"/>
                    <a:pt x="276" y="298"/>
                    <a:pt x="275" y="295"/>
                  </a:cubicBezTo>
                  <a:cubicBezTo>
                    <a:pt x="270" y="281"/>
                    <a:pt x="254" y="272"/>
                    <a:pt x="249" y="258"/>
                  </a:cubicBezTo>
                  <a:cubicBezTo>
                    <a:pt x="248" y="255"/>
                    <a:pt x="248" y="253"/>
                    <a:pt x="248" y="250"/>
                  </a:cubicBezTo>
                  <a:cubicBezTo>
                    <a:pt x="248" y="229"/>
                    <a:pt x="270" y="213"/>
                    <a:pt x="298" y="213"/>
                  </a:cubicBezTo>
                  <a:cubicBezTo>
                    <a:pt x="310" y="213"/>
                    <a:pt x="321" y="216"/>
                    <a:pt x="329" y="221"/>
                  </a:cubicBezTo>
                  <a:cubicBezTo>
                    <a:pt x="340" y="228"/>
                    <a:pt x="347" y="238"/>
                    <a:pt x="347" y="250"/>
                  </a:cubicBezTo>
                  <a:cubicBezTo>
                    <a:pt x="347" y="272"/>
                    <a:pt x="319" y="281"/>
                    <a:pt x="319" y="303"/>
                  </a:cubicBezTo>
                  <a:cubicBezTo>
                    <a:pt x="319" y="308"/>
                    <a:pt x="320" y="312"/>
                    <a:pt x="322" y="316"/>
                  </a:cubicBezTo>
                  <a:cubicBezTo>
                    <a:pt x="322" y="317"/>
                    <a:pt x="322" y="317"/>
                    <a:pt x="322" y="317"/>
                  </a:cubicBezTo>
                  <a:cubicBezTo>
                    <a:pt x="323" y="317"/>
                    <a:pt x="323" y="318"/>
                    <a:pt x="323" y="318"/>
                  </a:cubicBezTo>
                  <a:cubicBezTo>
                    <a:pt x="324" y="319"/>
                    <a:pt x="324" y="319"/>
                    <a:pt x="324" y="320"/>
                  </a:cubicBezTo>
                  <a:cubicBezTo>
                    <a:pt x="324" y="320"/>
                    <a:pt x="325" y="320"/>
                    <a:pt x="325" y="321"/>
                  </a:cubicBezTo>
                  <a:cubicBezTo>
                    <a:pt x="325" y="321"/>
                    <a:pt x="326" y="322"/>
                    <a:pt x="327" y="323"/>
                  </a:cubicBezTo>
                  <a:cubicBezTo>
                    <a:pt x="327" y="323"/>
                    <a:pt x="327" y="323"/>
                    <a:pt x="327" y="323"/>
                  </a:cubicBezTo>
                  <a:cubicBezTo>
                    <a:pt x="335" y="333"/>
                    <a:pt x="349" y="339"/>
                    <a:pt x="365" y="340"/>
                  </a:cubicBezTo>
                  <a:cubicBezTo>
                    <a:pt x="468" y="340"/>
                    <a:pt x="468" y="340"/>
                    <a:pt x="468" y="340"/>
                  </a:cubicBezTo>
                  <a:cubicBezTo>
                    <a:pt x="468" y="235"/>
                    <a:pt x="468" y="235"/>
                    <a:pt x="468" y="235"/>
                  </a:cubicBezTo>
                  <a:cubicBezTo>
                    <a:pt x="470" y="210"/>
                    <a:pt x="485" y="191"/>
                    <a:pt x="505" y="191"/>
                  </a:cubicBezTo>
                  <a:cubicBezTo>
                    <a:pt x="509" y="191"/>
                    <a:pt x="512" y="192"/>
                    <a:pt x="516" y="194"/>
                  </a:cubicBezTo>
                  <a:cubicBezTo>
                    <a:pt x="528" y="200"/>
                    <a:pt x="537" y="214"/>
                    <a:pt x="550" y="218"/>
                  </a:cubicBezTo>
                  <a:cubicBezTo>
                    <a:pt x="553" y="219"/>
                    <a:pt x="555" y="220"/>
                    <a:pt x="558" y="220"/>
                  </a:cubicBezTo>
                  <a:cubicBezTo>
                    <a:pt x="578" y="220"/>
                    <a:pt x="595" y="197"/>
                    <a:pt x="595" y="170"/>
                  </a:cubicBezTo>
                  <a:cubicBezTo>
                    <a:pt x="595" y="158"/>
                    <a:pt x="592" y="147"/>
                    <a:pt x="587" y="138"/>
                  </a:cubicBezTo>
                  <a:cubicBezTo>
                    <a:pt x="580" y="127"/>
                    <a:pt x="569" y="120"/>
                    <a:pt x="558" y="120"/>
                  </a:cubicBezTo>
                  <a:cubicBezTo>
                    <a:pt x="536" y="120"/>
                    <a:pt x="527" y="149"/>
                    <a:pt x="505" y="149"/>
                  </a:cubicBezTo>
                  <a:cubicBezTo>
                    <a:pt x="499" y="149"/>
                    <a:pt x="494" y="147"/>
                    <a:pt x="489" y="144"/>
                  </a:cubicBezTo>
                  <a:cubicBezTo>
                    <a:pt x="489" y="144"/>
                    <a:pt x="488" y="144"/>
                    <a:pt x="488" y="143"/>
                  </a:cubicBezTo>
                  <a:cubicBezTo>
                    <a:pt x="487" y="143"/>
                    <a:pt x="487" y="143"/>
                    <a:pt x="487" y="143"/>
                  </a:cubicBezTo>
                  <a:cubicBezTo>
                    <a:pt x="486" y="142"/>
                    <a:pt x="485" y="142"/>
                    <a:pt x="485" y="141"/>
                  </a:cubicBezTo>
                  <a:cubicBezTo>
                    <a:pt x="485" y="141"/>
                    <a:pt x="485" y="141"/>
                    <a:pt x="485" y="141"/>
                  </a:cubicBezTo>
                  <a:cubicBezTo>
                    <a:pt x="475" y="133"/>
                    <a:pt x="469" y="120"/>
                    <a:pt x="468" y="105"/>
                  </a:cubicBezTo>
                  <a:cubicBezTo>
                    <a:pt x="468" y="0"/>
                    <a:pt x="468" y="0"/>
                    <a:pt x="468" y="0"/>
                  </a:cubicBezTo>
                  <a:cubicBezTo>
                    <a:pt x="127" y="0"/>
                    <a:pt x="127" y="0"/>
                    <a:pt x="127" y="0"/>
                  </a:cubicBezTo>
                  <a:cubicBezTo>
                    <a:pt x="127" y="42"/>
                    <a:pt x="127" y="42"/>
                    <a:pt x="127" y="42"/>
                  </a:cubicBezTo>
                  <a:cubicBezTo>
                    <a:pt x="127" y="42"/>
                    <a:pt x="127" y="42"/>
                    <a:pt x="127" y="42"/>
                  </a:cubicBezTo>
                  <a:cubicBezTo>
                    <a:pt x="127" y="102"/>
                    <a:pt x="127" y="102"/>
                    <a:pt x="127" y="102"/>
                  </a:cubicBezTo>
                  <a:cubicBezTo>
                    <a:pt x="127" y="102"/>
                    <a:pt x="127" y="102"/>
                    <a:pt x="127" y="102"/>
                  </a:cubicBezTo>
                  <a:cubicBezTo>
                    <a:pt x="126" y="128"/>
                    <a:pt x="110" y="149"/>
                    <a:pt x="90" y="149"/>
                  </a:cubicBezTo>
                  <a:cubicBezTo>
                    <a:pt x="68" y="149"/>
                    <a:pt x="59" y="120"/>
                    <a:pt x="37" y="120"/>
                  </a:cubicBezTo>
                  <a:cubicBezTo>
                    <a:pt x="26" y="120"/>
                    <a:pt x="15" y="127"/>
                    <a:pt x="9" y="138"/>
                  </a:cubicBezTo>
                  <a:cubicBezTo>
                    <a:pt x="3" y="147"/>
                    <a:pt x="0" y="158"/>
                    <a:pt x="0" y="170"/>
                  </a:cubicBezTo>
                  <a:cubicBezTo>
                    <a:pt x="0" y="197"/>
                    <a:pt x="17" y="220"/>
                    <a:pt x="37" y="220"/>
                  </a:cubicBezTo>
                  <a:cubicBezTo>
                    <a:pt x="59" y="220"/>
                    <a:pt x="68" y="191"/>
                    <a:pt x="90" y="191"/>
                  </a:cubicBezTo>
                  <a:cubicBezTo>
                    <a:pt x="110" y="191"/>
                    <a:pt x="126" y="212"/>
                    <a:pt x="127" y="237"/>
                  </a:cubicBezTo>
                  <a:cubicBezTo>
                    <a:pt x="127" y="237"/>
                    <a:pt x="127" y="237"/>
                    <a:pt x="127" y="237"/>
                  </a:cubicBezTo>
                  <a:cubicBezTo>
                    <a:pt x="127" y="340"/>
                    <a:pt x="127" y="340"/>
                    <a:pt x="127" y="340"/>
                  </a:cubicBezTo>
                  <a:cubicBezTo>
                    <a:pt x="230" y="340"/>
                    <a:pt x="230" y="340"/>
                    <a:pt x="230" y="340"/>
                  </a:cubicBezTo>
                  <a:cubicBezTo>
                    <a:pt x="256" y="339"/>
                    <a:pt x="276" y="323"/>
                    <a:pt x="276" y="303"/>
                  </a:cubicBezTo>
                  <a:close/>
                </a:path>
              </a:pathLst>
            </a:custGeom>
            <a:solidFill>
              <a:srgbClr val="FFDA00"/>
            </a:solidFill>
            <a:ln w="285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pt-BR" sz="1200" dirty="0"/>
            </a:p>
          </p:txBody>
        </p:sp>
        <p:sp>
          <p:nvSpPr>
            <p:cNvPr id="17" name="CaixaDeTexto 16">
              <a:extLst>
                <a:ext uri="{FF2B5EF4-FFF2-40B4-BE49-F238E27FC236}">
                  <a16:creationId xmlns:a16="http://schemas.microsoft.com/office/drawing/2014/main" id="{EAFEEB2E-E220-465A-B447-526FE8F7F684}"/>
                </a:ext>
              </a:extLst>
            </p:cNvPr>
            <p:cNvSpPr txBox="1"/>
            <p:nvPr/>
          </p:nvSpPr>
          <p:spPr>
            <a:xfrm>
              <a:off x="4179590" y="3874894"/>
              <a:ext cx="1433313" cy="483471"/>
            </a:xfrm>
            <a:prstGeom prst="rect">
              <a:avLst/>
            </a:prstGeom>
            <a:noFill/>
          </p:spPr>
          <p:txBody>
            <a:bodyPr wrap="square" rtlCol="0">
              <a:spAutoFit/>
            </a:bodyPr>
            <a:lstStyle/>
            <a:p>
              <a:pPr algn="ctr"/>
              <a:r>
                <a:rPr lang="es-MX" sz="1200" b="1" dirty="0">
                  <a:solidFill>
                    <a:srgbClr val="DB4A0A"/>
                  </a:solidFill>
                </a:rPr>
                <a:t>Alumbrado público</a:t>
              </a:r>
            </a:p>
          </p:txBody>
        </p:sp>
      </p:grpSp>
      <p:sp>
        <p:nvSpPr>
          <p:cNvPr id="18" name="Retângulo 17">
            <a:extLst>
              <a:ext uri="{FF2B5EF4-FFF2-40B4-BE49-F238E27FC236}">
                <a16:creationId xmlns:a16="http://schemas.microsoft.com/office/drawing/2014/main" id="{DA1FE3F0-4F44-47A6-87D9-3ABB3F685F6A}"/>
              </a:ext>
            </a:extLst>
          </p:cNvPr>
          <p:cNvSpPr/>
          <p:nvPr/>
        </p:nvSpPr>
        <p:spPr>
          <a:xfrm>
            <a:off x="6086514" y="1232365"/>
            <a:ext cx="2941595" cy="2396486"/>
          </a:xfrm>
          <a:prstGeom prst="rect">
            <a:avLst/>
          </a:prstGeom>
          <a:noFill/>
          <a:ln>
            <a:solidFill>
              <a:srgbClr val="F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PA" sz="1200" dirty="0">
                <a:solidFill>
                  <a:schemeClr val="tx1"/>
                </a:solidFill>
              </a:rPr>
              <a:t>	</a:t>
            </a:r>
          </a:p>
        </p:txBody>
      </p:sp>
      <p:grpSp>
        <p:nvGrpSpPr>
          <p:cNvPr id="19" name="Agrupar 18">
            <a:extLst>
              <a:ext uri="{FF2B5EF4-FFF2-40B4-BE49-F238E27FC236}">
                <a16:creationId xmlns:a16="http://schemas.microsoft.com/office/drawing/2014/main" id="{8EFCF38B-8189-4D2B-988E-1A8A696831ED}"/>
              </a:ext>
            </a:extLst>
          </p:cNvPr>
          <p:cNvGrpSpPr/>
          <p:nvPr/>
        </p:nvGrpSpPr>
        <p:grpSpPr>
          <a:xfrm>
            <a:off x="6823768" y="3935321"/>
            <a:ext cx="1426011" cy="931110"/>
            <a:chOff x="7901147" y="4060841"/>
            <a:chExt cx="1500631" cy="979833"/>
          </a:xfrm>
        </p:grpSpPr>
        <p:sp>
          <p:nvSpPr>
            <p:cNvPr id="20" name="Freeform 18">
              <a:extLst>
                <a:ext uri="{FF2B5EF4-FFF2-40B4-BE49-F238E27FC236}">
                  <a16:creationId xmlns:a16="http://schemas.microsoft.com/office/drawing/2014/main" id="{C6ACA200-6F17-4089-8E40-74AD3378C785}"/>
                </a:ext>
              </a:extLst>
            </p:cNvPr>
            <p:cNvSpPr>
              <a:spLocks/>
            </p:cNvSpPr>
            <p:nvPr/>
          </p:nvSpPr>
          <p:spPr bwMode="auto">
            <a:xfrm>
              <a:off x="7901147" y="4060841"/>
              <a:ext cx="1500631" cy="979833"/>
            </a:xfrm>
            <a:custGeom>
              <a:avLst/>
              <a:gdLst>
                <a:gd name="T0" fmla="*/ 276 w 595"/>
                <a:gd name="T1" fmla="*/ 303 h 340"/>
                <a:gd name="T2" fmla="*/ 275 w 595"/>
                <a:gd name="T3" fmla="*/ 295 h 340"/>
                <a:gd name="T4" fmla="*/ 249 w 595"/>
                <a:gd name="T5" fmla="*/ 258 h 340"/>
                <a:gd name="T6" fmla="*/ 248 w 595"/>
                <a:gd name="T7" fmla="*/ 250 h 340"/>
                <a:gd name="T8" fmla="*/ 298 w 595"/>
                <a:gd name="T9" fmla="*/ 213 h 340"/>
                <a:gd name="T10" fmla="*/ 329 w 595"/>
                <a:gd name="T11" fmla="*/ 221 h 340"/>
                <a:gd name="T12" fmla="*/ 347 w 595"/>
                <a:gd name="T13" fmla="*/ 250 h 340"/>
                <a:gd name="T14" fmla="*/ 319 w 595"/>
                <a:gd name="T15" fmla="*/ 303 h 340"/>
                <a:gd name="T16" fmla="*/ 322 w 595"/>
                <a:gd name="T17" fmla="*/ 316 h 340"/>
                <a:gd name="T18" fmla="*/ 322 w 595"/>
                <a:gd name="T19" fmla="*/ 317 h 340"/>
                <a:gd name="T20" fmla="*/ 323 w 595"/>
                <a:gd name="T21" fmla="*/ 318 h 340"/>
                <a:gd name="T22" fmla="*/ 324 w 595"/>
                <a:gd name="T23" fmla="*/ 320 h 340"/>
                <a:gd name="T24" fmla="*/ 325 w 595"/>
                <a:gd name="T25" fmla="*/ 321 h 340"/>
                <a:gd name="T26" fmla="*/ 327 w 595"/>
                <a:gd name="T27" fmla="*/ 323 h 340"/>
                <a:gd name="T28" fmla="*/ 327 w 595"/>
                <a:gd name="T29" fmla="*/ 323 h 340"/>
                <a:gd name="T30" fmla="*/ 365 w 595"/>
                <a:gd name="T31" fmla="*/ 340 h 340"/>
                <a:gd name="T32" fmla="*/ 468 w 595"/>
                <a:gd name="T33" fmla="*/ 340 h 340"/>
                <a:gd name="T34" fmla="*/ 468 w 595"/>
                <a:gd name="T35" fmla="*/ 235 h 340"/>
                <a:gd name="T36" fmla="*/ 505 w 595"/>
                <a:gd name="T37" fmla="*/ 191 h 340"/>
                <a:gd name="T38" fmla="*/ 516 w 595"/>
                <a:gd name="T39" fmla="*/ 194 h 340"/>
                <a:gd name="T40" fmla="*/ 550 w 595"/>
                <a:gd name="T41" fmla="*/ 218 h 340"/>
                <a:gd name="T42" fmla="*/ 558 w 595"/>
                <a:gd name="T43" fmla="*/ 220 h 340"/>
                <a:gd name="T44" fmla="*/ 595 w 595"/>
                <a:gd name="T45" fmla="*/ 170 h 340"/>
                <a:gd name="T46" fmla="*/ 587 w 595"/>
                <a:gd name="T47" fmla="*/ 138 h 340"/>
                <a:gd name="T48" fmla="*/ 558 w 595"/>
                <a:gd name="T49" fmla="*/ 120 h 340"/>
                <a:gd name="T50" fmla="*/ 505 w 595"/>
                <a:gd name="T51" fmla="*/ 149 h 340"/>
                <a:gd name="T52" fmla="*/ 489 w 595"/>
                <a:gd name="T53" fmla="*/ 144 h 340"/>
                <a:gd name="T54" fmla="*/ 488 w 595"/>
                <a:gd name="T55" fmla="*/ 143 h 340"/>
                <a:gd name="T56" fmla="*/ 487 w 595"/>
                <a:gd name="T57" fmla="*/ 143 h 340"/>
                <a:gd name="T58" fmla="*/ 485 w 595"/>
                <a:gd name="T59" fmla="*/ 141 h 340"/>
                <a:gd name="T60" fmla="*/ 485 w 595"/>
                <a:gd name="T61" fmla="*/ 141 h 340"/>
                <a:gd name="T62" fmla="*/ 468 w 595"/>
                <a:gd name="T63" fmla="*/ 105 h 340"/>
                <a:gd name="T64" fmla="*/ 468 w 595"/>
                <a:gd name="T65" fmla="*/ 0 h 340"/>
                <a:gd name="T66" fmla="*/ 127 w 595"/>
                <a:gd name="T67" fmla="*/ 0 h 340"/>
                <a:gd name="T68" fmla="*/ 127 w 595"/>
                <a:gd name="T69" fmla="*/ 42 h 340"/>
                <a:gd name="T70" fmla="*/ 127 w 595"/>
                <a:gd name="T71" fmla="*/ 42 h 340"/>
                <a:gd name="T72" fmla="*/ 127 w 595"/>
                <a:gd name="T73" fmla="*/ 102 h 340"/>
                <a:gd name="T74" fmla="*/ 127 w 595"/>
                <a:gd name="T75" fmla="*/ 102 h 340"/>
                <a:gd name="T76" fmla="*/ 90 w 595"/>
                <a:gd name="T77" fmla="*/ 149 h 340"/>
                <a:gd name="T78" fmla="*/ 37 w 595"/>
                <a:gd name="T79" fmla="*/ 120 h 340"/>
                <a:gd name="T80" fmla="*/ 9 w 595"/>
                <a:gd name="T81" fmla="*/ 138 h 340"/>
                <a:gd name="T82" fmla="*/ 0 w 595"/>
                <a:gd name="T83" fmla="*/ 170 h 340"/>
                <a:gd name="T84" fmla="*/ 37 w 595"/>
                <a:gd name="T85" fmla="*/ 220 h 340"/>
                <a:gd name="T86" fmla="*/ 90 w 595"/>
                <a:gd name="T87" fmla="*/ 191 h 340"/>
                <a:gd name="T88" fmla="*/ 127 w 595"/>
                <a:gd name="T89" fmla="*/ 237 h 340"/>
                <a:gd name="T90" fmla="*/ 127 w 595"/>
                <a:gd name="T91" fmla="*/ 237 h 340"/>
                <a:gd name="T92" fmla="*/ 127 w 595"/>
                <a:gd name="T93" fmla="*/ 340 h 340"/>
                <a:gd name="T94" fmla="*/ 230 w 595"/>
                <a:gd name="T95" fmla="*/ 340 h 340"/>
                <a:gd name="T96" fmla="*/ 276 w 595"/>
                <a:gd name="T97" fmla="*/ 30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5" h="340">
                  <a:moveTo>
                    <a:pt x="276" y="303"/>
                  </a:moveTo>
                  <a:cubicBezTo>
                    <a:pt x="276" y="300"/>
                    <a:pt x="276" y="298"/>
                    <a:pt x="275" y="295"/>
                  </a:cubicBezTo>
                  <a:cubicBezTo>
                    <a:pt x="270" y="281"/>
                    <a:pt x="254" y="272"/>
                    <a:pt x="249" y="258"/>
                  </a:cubicBezTo>
                  <a:cubicBezTo>
                    <a:pt x="248" y="255"/>
                    <a:pt x="248" y="253"/>
                    <a:pt x="248" y="250"/>
                  </a:cubicBezTo>
                  <a:cubicBezTo>
                    <a:pt x="248" y="229"/>
                    <a:pt x="270" y="213"/>
                    <a:pt x="298" y="213"/>
                  </a:cubicBezTo>
                  <a:cubicBezTo>
                    <a:pt x="310" y="213"/>
                    <a:pt x="321" y="216"/>
                    <a:pt x="329" y="221"/>
                  </a:cubicBezTo>
                  <a:cubicBezTo>
                    <a:pt x="340" y="228"/>
                    <a:pt x="347" y="238"/>
                    <a:pt x="347" y="250"/>
                  </a:cubicBezTo>
                  <a:cubicBezTo>
                    <a:pt x="347" y="272"/>
                    <a:pt x="319" y="281"/>
                    <a:pt x="319" y="303"/>
                  </a:cubicBezTo>
                  <a:cubicBezTo>
                    <a:pt x="319" y="308"/>
                    <a:pt x="320" y="312"/>
                    <a:pt x="322" y="316"/>
                  </a:cubicBezTo>
                  <a:cubicBezTo>
                    <a:pt x="322" y="317"/>
                    <a:pt x="322" y="317"/>
                    <a:pt x="322" y="317"/>
                  </a:cubicBezTo>
                  <a:cubicBezTo>
                    <a:pt x="323" y="317"/>
                    <a:pt x="323" y="318"/>
                    <a:pt x="323" y="318"/>
                  </a:cubicBezTo>
                  <a:cubicBezTo>
                    <a:pt x="324" y="319"/>
                    <a:pt x="324" y="319"/>
                    <a:pt x="324" y="320"/>
                  </a:cubicBezTo>
                  <a:cubicBezTo>
                    <a:pt x="324" y="320"/>
                    <a:pt x="325" y="320"/>
                    <a:pt x="325" y="321"/>
                  </a:cubicBezTo>
                  <a:cubicBezTo>
                    <a:pt x="325" y="321"/>
                    <a:pt x="326" y="322"/>
                    <a:pt x="327" y="323"/>
                  </a:cubicBezTo>
                  <a:cubicBezTo>
                    <a:pt x="327" y="323"/>
                    <a:pt x="327" y="323"/>
                    <a:pt x="327" y="323"/>
                  </a:cubicBezTo>
                  <a:cubicBezTo>
                    <a:pt x="335" y="333"/>
                    <a:pt x="349" y="339"/>
                    <a:pt x="365" y="340"/>
                  </a:cubicBezTo>
                  <a:cubicBezTo>
                    <a:pt x="468" y="340"/>
                    <a:pt x="468" y="340"/>
                    <a:pt x="468" y="340"/>
                  </a:cubicBezTo>
                  <a:cubicBezTo>
                    <a:pt x="468" y="235"/>
                    <a:pt x="468" y="235"/>
                    <a:pt x="468" y="235"/>
                  </a:cubicBezTo>
                  <a:cubicBezTo>
                    <a:pt x="470" y="210"/>
                    <a:pt x="485" y="191"/>
                    <a:pt x="505" y="191"/>
                  </a:cubicBezTo>
                  <a:cubicBezTo>
                    <a:pt x="509" y="191"/>
                    <a:pt x="512" y="192"/>
                    <a:pt x="516" y="194"/>
                  </a:cubicBezTo>
                  <a:cubicBezTo>
                    <a:pt x="528" y="200"/>
                    <a:pt x="537" y="214"/>
                    <a:pt x="550" y="218"/>
                  </a:cubicBezTo>
                  <a:cubicBezTo>
                    <a:pt x="553" y="219"/>
                    <a:pt x="555" y="220"/>
                    <a:pt x="558" y="220"/>
                  </a:cubicBezTo>
                  <a:cubicBezTo>
                    <a:pt x="578" y="220"/>
                    <a:pt x="595" y="197"/>
                    <a:pt x="595" y="170"/>
                  </a:cubicBezTo>
                  <a:cubicBezTo>
                    <a:pt x="595" y="158"/>
                    <a:pt x="592" y="147"/>
                    <a:pt x="587" y="138"/>
                  </a:cubicBezTo>
                  <a:cubicBezTo>
                    <a:pt x="580" y="127"/>
                    <a:pt x="569" y="120"/>
                    <a:pt x="558" y="120"/>
                  </a:cubicBezTo>
                  <a:cubicBezTo>
                    <a:pt x="536" y="120"/>
                    <a:pt x="527" y="149"/>
                    <a:pt x="505" y="149"/>
                  </a:cubicBezTo>
                  <a:cubicBezTo>
                    <a:pt x="499" y="149"/>
                    <a:pt x="494" y="147"/>
                    <a:pt x="489" y="144"/>
                  </a:cubicBezTo>
                  <a:cubicBezTo>
                    <a:pt x="489" y="144"/>
                    <a:pt x="488" y="144"/>
                    <a:pt x="488" y="143"/>
                  </a:cubicBezTo>
                  <a:cubicBezTo>
                    <a:pt x="487" y="143"/>
                    <a:pt x="487" y="143"/>
                    <a:pt x="487" y="143"/>
                  </a:cubicBezTo>
                  <a:cubicBezTo>
                    <a:pt x="486" y="142"/>
                    <a:pt x="485" y="142"/>
                    <a:pt x="485" y="141"/>
                  </a:cubicBezTo>
                  <a:cubicBezTo>
                    <a:pt x="485" y="141"/>
                    <a:pt x="485" y="141"/>
                    <a:pt x="485" y="141"/>
                  </a:cubicBezTo>
                  <a:cubicBezTo>
                    <a:pt x="475" y="133"/>
                    <a:pt x="469" y="120"/>
                    <a:pt x="468" y="105"/>
                  </a:cubicBezTo>
                  <a:cubicBezTo>
                    <a:pt x="468" y="0"/>
                    <a:pt x="468" y="0"/>
                    <a:pt x="468" y="0"/>
                  </a:cubicBezTo>
                  <a:cubicBezTo>
                    <a:pt x="127" y="0"/>
                    <a:pt x="127" y="0"/>
                    <a:pt x="127" y="0"/>
                  </a:cubicBezTo>
                  <a:cubicBezTo>
                    <a:pt x="127" y="42"/>
                    <a:pt x="127" y="42"/>
                    <a:pt x="127" y="42"/>
                  </a:cubicBezTo>
                  <a:cubicBezTo>
                    <a:pt x="127" y="42"/>
                    <a:pt x="127" y="42"/>
                    <a:pt x="127" y="42"/>
                  </a:cubicBezTo>
                  <a:cubicBezTo>
                    <a:pt x="127" y="102"/>
                    <a:pt x="127" y="102"/>
                    <a:pt x="127" y="102"/>
                  </a:cubicBezTo>
                  <a:cubicBezTo>
                    <a:pt x="127" y="102"/>
                    <a:pt x="127" y="102"/>
                    <a:pt x="127" y="102"/>
                  </a:cubicBezTo>
                  <a:cubicBezTo>
                    <a:pt x="126" y="128"/>
                    <a:pt x="110" y="149"/>
                    <a:pt x="90" y="149"/>
                  </a:cubicBezTo>
                  <a:cubicBezTo>
                    <a:pt x="68" y="149"/>
                    <a:pt x="59" y="120"/>
                    <a:pt x="37" y="120"/>
                  </a:cubicBezTo>
                  <a:cubicBezTo>
                    <a:pt x="26" y="120"/>
                    <a:pt x="15" y="127"/>
                    <a:pt x="9" y="138"/>
                  </a:cubicBezTo>
                  <a:cubicBezTo>
                    <a:pt x="3" y="147"/>
                    <a:pt x="0" y="158"/>
                    <a:pt x="0" y="170"/>
                  </a:cubicBezTo>
                  <a:cubicBezTo>
                    <a:pt x="0" y="197"/>
                    <a:pt x="17" y="220"/>
                    <a:pt x="37" y="220"/>
                  </a:cubicBezTo>
                  <a:cubicBezTo>
                    <a:pt x="59" y="220"/>
                    <a:pt x="68" y="191"/>
                    <a:pt x="90" y="191"/>
                  </a:cubicBezTo>
                  <a:cubicBezTo>
                    <a:pt x="110" y="191"/>
                    <a:pt x="126" y="212"/>
                    <a:pt x="127" y="237"/>
                  </a:cubicBezTo>
                  <a:cubicBezTo>
                    <a:pt x="127" y="237"/>
                    <a:pt x="127" y="237"/>
                    <a:pt x="127" y="237"/>
                  </a:cubicBezTo>
                  <a:cubicBezTo>
                    <a:pt x="127" y="340"/>
                    <a:pt x="127" y="340"/>
                    <a:pt x="127" y="340"/>
                  </a:cubicBezTo>
                  <a:cubicBezTo>
                    <a:pt x="230" y="340"/>
                    <a:pt x="230" y="340"/>
                    <a:pt x="230" y="340"/>
                  </a:cubicBezTo>
                  <a:cubicBezTo>
                    <a:pt x="256" y="339"/>
                    <a:pt x="276" y="323"/>
                    <a:pt x="276" y="303"/>
                  </a:cubicBezTo>
                  <a:close/>
                </a:path>
              </a:pathLst>
            </a:custGeom>
            <a:solidFill>
              <a:srgbClr val="FFDA00"/>
            </a:solidFill>
            <a:ln w="285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pt-BR" sz="1200" dirty="0"/>
            </a:p>
          </p:txBody>
        </p:sp>
        <p:sp>
          <p:nvSpPr>
            <p:cNvPr id="21" name="CaixaDeTexto 20">
              <a:extLst>
                <a:ext uri="{FF2B5EF4-FFF2-40B4-BE49-F238E27FC236}">
                  <a16:creationId xmlns:a16="http://schemas.microsoft.com/office/drawing/2014/main" id="{85968B3B-4B70-4610-90EB-52F77629CC2C}"/>
                </a:ext>
              </a:extLst>
            </p:cNvPr>
            <p:cNvSpPr txBox="1"/>
            <p:nvPr/>
          </p:nvSpPr>
          <p:spPr>
            <a:xfrm>
              <a:off x="7940522" y="4102135"/>
              <a:ext cx="1433313" cy="485823"/>
            </a:xfrm>
            <a:prstGeom prst="rect">
              <a:avLst/>
            </a:prstGeom>
            <a:noFill/>
          </p:spPr>
          <p:txBody>
            <a:bodyPr wrap="square" rtlCol="0">
              <a:spAutoFit/>
            </a:bodyPr>
            <a:lstStyle/>
            <a:p>
              <a:pPr algn="ctr"/>
              <a:r>
                <a:rPr lang="es-EC" sz="1200" b="1" dirty="0">
                  <a:solidFill>
                    <a:srgbClr val="DB4A0A"/>
                  </a:solidFill>
                </a:rPr>
                <a:t>Medio</a:t>
              </a:r>
            </a:p>
            <a:p>
              <a:pPr algn="ctr"/>
              <a:r>
                <a:rPr lang="pt-BR" sz="1200" b="1" dirty="0">
                  <a:solidFill>
                    <a:srgbClr val="DB4A0A"/>
                  </a:solidFill>
                </a:rPr>
                <a:t>ambiente</a:t>
              </a:r>
            </a:p>
          </p:txBody>
        </p:sp>
      </p:grpSp>
      <p:sp>
        <p:nvSpPr>
          <p:cNvPr id="22" name="Retângulo 21">
            <a:extLst>
              <a:ext uri="{FF2B5EF4-FFF2-40B4-BE49-F238E27FC236}">
                <a16:creationId xmlns:a16="http://schemas.microsoft.com/office/drawing/2014/main" id="{44C2DF71-2254-43C4-A72D-21B7D22EB67A}"/>
              </a:ext>
            </a:extLst>
          </p:cNvPr>
          <p:cNvSpPr/>
          <p:nvPr/>
        </p:nvSpPr>
        <p:spPr>
          <a:xfrm>
            <a:off x="7039641" y="1237099"/>
            <a:ext cx="2040580" cy="2492990"/>
          </a:xfrm>
          <a:prstGeom prst="rect">
            <a:avLst/>
          </a:prstGeom>
        </p:spPr>
        <p:txBody>
          <a:bodyPr wrap="square">
            <a:spAutoFit/>
          </a:bodyPr>
          <a:lstStyle/>
          <a:p>
            <a:pPr algn="ctr"/>
            <a:r>
              <a:rPr lang="es-PA" sz="1200" dirty="0"/>
              <a:t>No ser tan automatizado, contestar a las solicitudes, quejas y reclamos, personal calificado (conozcan sobre el tema), amabilidad, tiempo hasta el problema ser resuelto, horario de funcionamiento de la atención, puntos de atención presencial, puntualidad en la realización, atención de emergencia.</a:t>
            </a:r>
          </a:p>
        </p:txBody>
      </p:sp>
      <p:sp>
        <p:nvSpPr>
          <p:cNvPr id="23" name="Retângulo 22">
            <a:extLst>
              <a:ext uri="{FF2B5EF4-FFF2-40B4-BE49-F238E27FC236}">
                <a16:creationId xmlns:a16="http://schemas.microsoft.com/office/drawing/2014/main" id="{91E53B9C-AA10-4790-9564-8D56B1F58D81}"/>
              </a:ext>
            </a:extLst>
          </p:cNvPr>
          <p:cNvSpPr/>
          <p:nvPr/>
        </p:nvSpPr>
        <p:spPr>
          <a:xfrm>
            <a:off x="3121277" y="3730089"/>
            <a:ext cx="2802235" cy="2249225"/>
          </a:xfrm>
          <a:prstGeom prst="rect">
            <a:avLst/>
          </a:prstGeom>
          <a:noFill/>
          <a:ln>
            <a:solidFill>
              <a:srgbClr val="FFDA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es-419" sz="1200" dirty="0">
              <a:solidFill>
                <a:schemeClr val="tx1"/>
              </a:solidFill>
            </a:endParaRPr>
          </a:p>
        </p:txBody>
      </p:sp>
      <p:sp>
        <p:nvSpPr>
          <p:cNvPr id="24" name="Retângulo 23">
            <a:extLst>
              <a:ext uri="{FF2B5EF4-FFF2-40B4-BE49-F238E27FC236}">
                <a16:creationId xmlns:a16="http://schemas.microsoft.com/office/drawing/2014/main" id="{358C0748-0A7C-4F2D-879A-41464F935D20}"/>
              </a:ext>
            </a:extLst>
          </p:cNvPr>
          <p:cNvSpPr/>
          <p:nvPr/>
        </p:nvSpPr>
        <p:spPr>
          <a:xfrm>
            <a:off x="6086515" y="3748289"/>
            <a:ext cx="2941453" cy="2230827"/>
          </a:xfrm>
          <a:prstGeom prst="rect">
            <a:avLst/>
          </a:prstGeom>
          <a:noFill/>
          <a:ln>
            <a:solidFill>
              <a:srgbClr val="FFDA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es-419" sz="1200" dirty="0">
              <a:solidFill>
                <a:schemeClr val="tx1"/>
              </a:solidFill>
            </a:endParaRPr>
          </a:p>
        </p:txBody>
      </p:sp>
      <p:grpSp>
        <p:nvGrpSpPr>
          <p:cNvPr id="25" name="Agrupar 24">
            <a:extLst>
              <a:ext uri="{FF2B5EF4-FFF2-40B4-BE49-F238E27FC236}">
                <a16:creationId xmlns:a16="http://schemas.microsoft.com/office/drawing/2014/main" id="{5FEFD24B-0D71-4993-BC4F-0A2975DB420F}"/>
              </a:ext>
            </a:extLst>
          </p:cNvPr>
          <p:cNvGrpSpPr/>
          <p:nvPr/>
        </p:nvGrpSpPr>
        <p:grpSpPr>
          <a:xfrm>
            <a:off x="6062244" y="1240943"/>
            <a:ext cx="1157139" cy="1306154"/>
            <a:chOff x="71297" y="3783279"/>
            <a:chExt cx="1230119" cy="1388535"/>
          </a:xfrm>
        </p:grpSpPr>
        <p:sp>
          <p:nvSpPr>
            <p:cNvPr id="26" name="Freeform 22">
              <a:extLst>
                <a:ext uri="{FF2B5EF4-FFF2-40B4-BE49-F238E27FC236}">
                  <a16:creationId xmlns:a16="http://schemas.microsoft.com/office/drawing/2014/main" id="{1968AEBE-1A02-49CA-81BA-B0294EF652C9}"/>
                </a:ext>
              </a:extLst>
            </p:cNvPr>
            <p:cNvSpPr>
              <a:spLocks/>
            </p:cNvSpPr>
            <p:nvPr/>
          </p:nvSpPr>
          <p:spPr bwMode="auto">
            <a:xfrm>
              <a:off x="176577" y="3826411"/>
              <a:ext cx="1019560" cy="1345403"/>
            </a:xfrm>
            <a:custGeom>
              <a:avLst/>
              <a:gdLst>
                <a:gd name="T0" fmla="*/ 303 w 340"/>
                <a:gd name="T1" fmla="*/ 191 h 468"/>
                <a:gd name="T2" fmla="*/ 250 w 340"/>
                <a:gd name="T3" fmla="*/ 220 h 468"/>
                <a:gd name="T4" fmla="*/ 213 w 340"/>
                <a:gd name="T5" fmla="*/ 170 h 468"/>
                <a:gd name="T6" fmla="*/ 222 w 340"/>
                <a:gd name="T7" fmla="*/ 138 h 468"/>
                <a:gd name="T8" fmla="*/ 250 w 340"/>
                <a:gd name="T9" fmla="*/ 120 h 468"/>
                <a:gd name="T10" fmla="*/ 303 w 340"/>
                <a:gd name="T11" fmla="*/ 149 h 468"/>
                <a:gd name="T12" fmla="*/ 340 w 340"/>
                <a:gd name="T13" fmla="*/ 102 h 468"/>
                <a:gd name="T14" fmla="*/ 340 w 340"/>
                <a:gd name="T15" fmla="*/ 42 h 468"/>
                <a:gd name="T16" fmla="*/ 340 w 340"/>
                <a:gd name="T17" fmla="*/ 0 h 468"/>
                <a:gd name="T18" fmla="*/ 0 w 340"/>
                <a:gd name="T19" fmla="*/ 0 h 468"/>
                <a:gd name="T20" fmla="*/ 0 w 340"/>
                <a:gd name="T21" fmla="*/ 102 h 468"/>
                <a:gd name="T22" fmla="*/ 17 w 340"/>
                <a:gd name="T23" fmla="*/ 141 h 468"/>
                <a:gd name="T24" fmla="*/ 17 w 340"/>
                <a:gd name="T25" fmla="*/ 141 h 468"/>
                <a:gd name="T26" fmla="*/ 20 w 340"/>
                <a:gd name="T27" fmla="*/ 143 h 468"/>
                <a:gd name="T28" fmla="*/ 21 w 340"/>
                <a:gd name="T29" fmla="*/ 143 h 468"/>
                <a:gd name="T30" fmla="*/ 22 w 340"/>
                <a:gd name="T31" fmla="*/ 144 h 468"/>
                <a:gd name="T32" fmla="*/ 37 w 340"/>
                <a:gd name="T33" fmla="*/ 149 h 468"/>
                <a:gd name="T34" fmla="*/ 90 w 340"/>
                <a:gd name="T35" fmla="*/ 120 h 468"/>
                <a:gd name="T36" fmla="*/ 119 w 340"/>
                <a:gd name="T37" fmla="*/ 138 h 468"/>
                <a:gd name="T38" fmla="*/ 128 w 340"/>
                <a:gd name="T39" fmla="*/ 170 h 468"/>
                <a:gd name="T40" fmla="*/ 91 w 340"/>
                <a:gd name="T41" fmla="*/ 220 h 468"/>
                <a:gd name="T42" fmla="*/ 83 w 340"/>
                <a:gd name="T43" fmla="*/ 218 h 468"/>
                <a:gd name="T44" fmla="*/ 49 w 340"/>
                <a:gd name="T45" fmla="*/ 194 h 468"/>
                <a:gd name="T46" fmla="*/ 37 w 340"/>
                <a:gd name="T47" fmla="*/ 191 h 468"/>
                <a:gd name="T48" fmla="*/ 0 w 340"/>
                <a:gd name="T49" fmla="*/ 238 h 468"/>
                <a:gd name="T50" fmla="*/ 0 w 340"/>
                <a:gd name="T51" fmla="*/ 340 h 468"/>
                <a:gd name="T52" fmla="*/ 0 w 340"/>
                <a:gd name="T53" fmla="*/ 340 h 468"/>
                <a:gd name="T54" fmla="*/ 0 w 340"/>
                <a:gd name="T55" fmla="*/ 340 h 468"/>
                <a:gd name="T56" fmla="*/ 0 w 340"/>
                <a:gd name="T57" fmla="*/ 340 h 468"/>
                <a:gd name="T58" fmla="*/ 103 w 340"/>
                <a:gd name="T59" fmla="*/ 340 h 468"/>
                <a:gd name="T60" fmla="*/ 149 w 340"/>
                <a:gd name="T61" fmla="*/ 377 h 468"/>
                <a:gd name="T62" fmla="*/ 121 w 340"/>
                <a:gd name="T63" fmla="*/ 430 h 468"/>
                <a:gd name="T64" fmla="*/ 170 w 340"/>
                <a:gd name="T65" fmla="*/ 468 h 468"/>
                <a:gd name="T66" fmla="*/ 220 w 340"/>
                <a:gd name="T67" fmla="*/ 430 h 468"/>
                <a:gd name="T68" fmla="*/ 192 w 340"/>
                <a:gd name="T69" fmla="*/ 377 h 468"/>
                <a:gd name="T70" fmla="*/ 238 w 340"/>
                <a:gd name="T71" fmla="*/ 340 h 468"/>
                <a:gd name="T72" fmla="*/ 340 w 340"/>
                <a:gd name="T73" fmla="*/ 340 h 468"/>
                <a:gd name="T74" fmla="*/ 340 w 340"/>
                <a:gd name="T75" fmla="*/ 340 h 468"/>
                <a:gd name="T76" fmla="*/ 340 w 340"/>
                <a:gd name="T77" fmla="*/ 237 h 468"/>
                <a:gd name="T78" fmla="*/ 303 w 340"/>
                <a:gd name="T79" fmla="*/ 191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0" h="468">
                  <a:moveTo>
                    <a:pt x="303" y="191"/>
                  </a:moveTo>
                  <a:cubicBezTo>
                    <a:pt x="281" y="191"/>
                    <a:pt x="272" y="220"/>
                    <a:pt x="250" y="220"/>
                  </a:cubicBezTo>
                  <a:cubicBezTo>
                    <a:pt x="230" y="220"/>
                    <a:pt x="213" y="197"/>
                    <a:pt x="213" y="170"/>
                  </a:cubicBezTo>
                  <a:cubicBezTo>
                    <a:pt x="213" y="158"/>
                    <a:pt x="216" y="147"/>
                    <a:pt x="222" y="138"/>
                  </a:cubicBezTo>
                  <a:cubicBezTo>
                    <a:pt x="228" y="127"/>
                    <a:pt x="239" y="120"/>
                    <a:pt x="250" y="120"/>
                  </a:cubicBezTo>
                  <a:cubicBezTo>
                    <a:pt x="272" y="120"/>
                    <a:pt x="281" y="149"/>
                    <a:pt x="303" y="149"/>
                  </a:cubicBezTo>
                  <a:cubicBezTo>
                    <a:pt x="323" y="149"/>
                    <a:pt x="339" y="128"/>
                    <a:pt x="340" y="102"/>
                  </a:cubicBezTo>
                  <a:cubicBezTo>
                    <a:pt x="340" y="42"/>
                    <a:pt x="340" y="42"/>
                    <a:pt x="340" y="42"/>
                  </a:cubicBezTo>
                  <a:cubicBezTo>
                    <a:pt x="340" y="0"/>
                    <a:pt x="340" y="0"/>
                    <a:pt x="340" y="0"/>
                  </a:cubicBezTo>
                  <a:cubicBezTo>
                    <a:pt x="0" y="0"/>
                    <a:pt x="0" y="0"/>
                    <a:pt x="0" y="0"/>
                  </a:cubicBezTo>
                  <a:cubicBezTo>
                    <a:pt x="0" y="102"/>
                    <a:pt x="0" y="102"/>
                    <a:pt x="0" y="102"/>
                  </a:cubicBezTo>
                  <a:cubicBezTo>
                    <a:pt x="1" y="119"/>
                    <a:pt x="8" y="132"/>
                    <a:pt x="17" y="141"/>
                  </a:cubicBezTo>
                  <a:cubicBezTo>
                    <a:pt x="17" y="141"/>
                    <a:pt x="17" y="141"/>
                    <a:pt x="17" y="141"/>
                  </a:cubicBezTo>
                  <a:cubicBezTo>
                    <a:pt x="18" y="142"/>
                    <a:pt x="19" y="142"/>
                    <a:pt x="20" y="143"/>
                  </a:cubicBezTo>
                  <a:cubicBezTo>
                    <a:pt x="20" y="143"/>
                    <a:pt x="20" y="143"/>
                    <a:pt x="21" y="143"/>
                  </a:cubicBezTo>
                  <a:cubicBezTo>
                    <a:pt x="21" y="144"/>
                    <a:pt x="21" y="144"/>
                    <a:pt x="22" y="144"/>
                  </a:cubicBezTo>
                  <a:cubicBezTo>
                    <a:pt x="26" y="147"/>
                    <a:pt x="32" y="149"/>
                    <a:pt x="37" y="149"/>
                  </a:cubicBezTo>
                  <a:cubicBezTo>
                    <a:pt x="59" y="149"/>
                    <a:pt x="68" y="120"/>
                    <a:pt x="90" y="120"/>
                  </a:cubicBezTo>
                  <a:cubicBezTo>
                    <a:pt x="102" y="120"/>
                    <a:pt x="112" y="127"/>
                    <a:pt x="119" y="138"/>
                  </a:cubicBezTo>
                  <a:cubicBezTo>
                    <a:pt x="125" y="147"/>
                    <a:pt x="128" y="158"/>
                    <a:pt x="128" y="170"/>
                  </a:cubicBezTo>
                  <a:cubicBezTo>
                    <a:pt x="128" y="197"/>
                    <a:pt x="111" y="220"/>
                    <a:pt x="91" y="220"/>
                  </a:cubicBezTo>
                  <a:cubicBezTo>
                    <a:pt x="88" y="220"/>
                    <a:pt x="85" y="219"/>
                    <a:pt x="83" y="218"/>
                  </a:cubicBezTo>
                  <a:cubicBezTo>
                    <a:pt x="70" y="214"/>
                    <a:pt x="61" y="200"/>
                    <a:pt x="49" y="194"/>
                  </a:cubicBezTo>
                  <a:cubicBezTo>
                    <a:pt x="45" y="192"/>
                    <a:pt x="42" y="191"/>
                    <a:pt x="37" y="191"/>
                  </a:cubicBezTo>
                  <a:cubicBezTo>
                    <a:pt x="18" y="191"/>
                    <a:pt x="2" y="212"/>
                    <a:pt x="0" y="238"/>
                  </a:cubicBezTo>
                  <a:cubicBezTo>
                    <a:pt x="0" y="340"/>
                    <a:pt x="0" y="340"/>
                    <a:pt x="0" y="340"/>
                  </a:cubicBezTo>
                  <a:cubicBezTo>
                    <a:pt x="0" y="340"/>
                    <a:pt x="0" y="340"/>
                    <a:pt x="0" y="340"/>
                  </a:cubicBezTo>
                  <a:cubicBezTo>
                    <a:pt x="0" y="340"/>
                    <a:pt x="0" y="340"/>
                    <a:pt x="0" y="340"/>
                  </a:cubicBezTo>
                  <a:cubicBezTo>
                    <a:pt x="0" y="340"/>
                    <a:pt x="0" y="340"/>
                    <a:pt x="0" y="340"/>
                  </a:cubicBezTo>
                  <a:cubicBezTo>
                    <a:pt x="103" y="340"/>
                    <a:pt x="103" y="340"/>
                    <a:pt x="103" y="340"/>
                  </a:cubicBezTo>
                  <a:cubicBezTo>
                    <a:pt x="129" y="341"/>
                    <a:pt x="149" y="357"/>
                    <a:pt x="149" y="377"/>
                  </a:cubicBezTo>
                  <a:cubicBezTo>
                    <a:pt x="149" y="399"/>
                    <a:pt x="121" y="408"/>
                    <a:pt x="121" y="430"/>
                  </a:cubicBezTo>
                  <a:cubicBezTo>
                    <a:pt x="121" y="451"/>
                    <a:pt x="143" y="468"/>
                    <a:pt x="170" y="468"/>
                  </a:cubicBezTo>
                  <a:cubicBezTo>
                    <a:pt x="198" y="468"/>
                    <a:pt x="220" y="451"/>
                    <a:pt x="220" y="430"/>
                  </a:cubicBezTo>
                  <a:cubicBezTo>
                    <a:pt x="220" y="408"/>
                    <a:pt x="192" y="399"/>
                    <a:pt x="192" y="377"/>
                  </a:cubicBezTo>
                  <a:cubicBezTo>
                    <a:pt x="192" y="357"/>
                    <a:pt x="212" y="341"/>
                    <a:pt x="238" y="340"/>
                  </a:cubicBezTo>
                  <a:cubicBezTo>
                    <a:pt x="340" y="340"/>
                    <a:pt x="340" y="340"/>
                    <a:pt x="340" y="340"/>
                  </a:cubicBezTo>
                  <a:cubicBezTo>
                    <a:pt x="340" y="340"/>
                    <a:pt x="340" y="340"/>
                    <a:pt x="340" y="340"/>
                  </a:cubicBezTo>
                  <a:cubicBezTo>
                    <a:pt x="340" y="237"/>
                    <a:pt x="340" y="237"/>
                    <a:pt x="340" y="237"/>
                  </a:cubicBezTo>
                  <a:cubicBezTo>
                    <a:pt x="339" y="212"/>
                    <a:pt x="323" y="191"/>
                    <a:pt x="303" y="191"/>
                  </a:cubicBezTo>
                  <a:close/>
                </a:path>
              </a:pathLst>
            </a:custGeom>
            <a:solidFill>
              <a:srgbClr val="FFDA00"/>
            </a:solidFill>
            <a:ln w="285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pt-BR" sz="1200" dirty="0"/>
            </a:p>
          </p:txBody>
        </p:sp>
        <p:sp>
          <p:nvSpPr>
            <p:cNvPr id="27" name="CaixaDeTexto 26">
              <a:extLst>
                <a:ext uri="{FF2B5EF4-FFF2-40B4-BE49-F238E27FC236}">
                  <a16:creationId xmlns:a16="http://schemas.microsoft.com/office/drawing/2014/main" id="{C0C6959E-6CD5-4BD2-9F97-E85E088B8F8A}"/>
                </a:ext>
              </a:extLst>
            </p:cNvPr>
            <p:cNvSpPr txBox="1"/>
            <p:nvPr/>
          </p:nvSpPr>
          <p:spPr>
            <a:xfrm>
              <a:off x="71297" y="3783279"/>
              <a:ext cx="1230119" cy="951163"/>
            </a:xfrm>
            <a:prstGeom prst="rect">
              <a:avLst/>
            </a:prstGeom>
            <a:noFill/>
          </p:spPr>
          <p:txBody>
            <a:bodyPr wrap="square" rtlCol="0">
              <a:spAutoFit/>
            </a:bodyPr>
            <a:lstStyle>
              <a:defPPr>
                <a:defRPr lang="pt-BR"/>
              </a:defPPr>
              <a:lvl1pPr algn="ctr">
                <a:defRPr b="1">
                  <a:solidFill>
                    <a:srgbClr val="7B7C4E"/>
                  </a:solidFill>
                </a:defRPr>
              </a:lvl1pPr>
            </a:lstStyle>
            <a:p>
              <a:pPr>
                <a:lnSpc>
                  <a:spcPct val="150000"/>
                </a:lnSpc>
              </a:pPr>
              <a:r>
                <a:rPr lang="es-AR" sz="1200" dirty="0">
                  <a:solidFill>
                    <a:srgbClr val="DB4A0A"/>
                  </a:solidFill>
                </a:rPr>
                <a:t>Atención</a:t>
              </a:r>
            </a:p>
            <a:p>
              <a:pPr>
                <a:lnSpc>
                  <a:spcPct val="150000"/>
                </a:lnSpc>
              </a:pPr>
              <a:r>
                <a:rPr lang="es-AR" sz="1200" dirty="0">
                  <a:solidFill>
                    <a:srgbClr val="DB4A0A"/>
                  </a:solidFill>
                </a:rPr>
                <a:t>al </a:t>
              </a:r>
            </a:p>
            <a:p>
              <a:pPr>
                <a:lnSpc>
                  <a:spcPct val="150000"/>
                </a:lnSpc>
              </a:pPr>
              <a:r>
                <a:rPr lang="es-AR" sz="1200" dirty="0">
                  <a:solidFill>
                    <a:srgbClr val="DB4A0A"/>
                  </a:solidFill>
                </a:rPr>
                <a:t>cliente</a:t>
              </a:r>
            </a:p>
          </p:txBody>
        </p:sp>
      </p:grpSp>
      <p:sp>
        <p:nvSpPr>
          <p:cNvPr id="28" name="Retângulo 27">
            <a:extLst>
              <a:ext uri="{FF2B5EF4-FFF2-40B4-BE49-F238E27FC236}">
                <a16:creationId xmlns:a16="http://schemas.microsoft.com/office/drawing/2014/main" id="{E26383D9-BA50-4852-9453-3457070D3765}"/>
              </a:ext>
            </a:extLst>
          </p:cNvPr>
          <p:cNvSpPr/>
          <p:nvPr/>
        </p:nvSpPr>
        <p:spPr>
          <a:xfrm>
            <a:off x="1126934" y="1267720"/>
            <a:ext cx="1823457" cy="1015663"/>
          </a:xfrm>
          <a:prstGeom prst="rect">
            <a:avLst/>
          </a:prstGeom>
        </p:spPr>
        <p:txBody>
          <a:bodyPr wrap="square">
            <a:spAutoFit/>
          </a:bodyPr>
          <a:lstStyle/>
          <a:p>
            <a:pPr algn="ctr"/>
            <a:r>
              <a:rPr lang="es-PA" sz="1200" dirty="0"/>
              <a:t>Cableado subterráneo, avanzar en tecnología para que la luz no caya, tener equipos con mucha tecnología.</a:t>
            </a:r>
          </a:p>
        </p:txBody>
      </p:sp>
      <p:sp>
        <p:nvSpPr>
          <p:cNvPr id="29" name="Retângulo 28">
            <a:extLst>
              <a:ext uri="{FF2B5EF4-FFF2-40B4-BE49-F238E27FC236}">
                <a16:creationId xmlns:a16="http://schemas.microsoft.com/office/drawing/2014/main" id="{32B85619-A980-4557-8D03-360C904A6EA2}"/>
              </a:ext>
            </a:extLst>
          </p:cNvPr>
          <p:cNvSpPr/>
          <p:nvPr/>
        </p:nvSpPr>
        <p:spPr>
          <a:xfrm>
            <a:off x="196974" y="5157192"/>
            <a:ext cx="2659400" cy="830997"/>
          </a:xfrm>
          <a:prstGeom prst="rect">
            <a:avLst/>
          </a:prstGeom>
        </p:spPr>
        <p:txBody>
          <a:bodyPr wrap="square">
            <a:spAutoFit/>
          </a:bodyPr>
          <a:lstStyle/>
          <a:p>
            <a:pPr algn="ctr"/>
            <a:r>
              <a:rPr lang="es-419" sz="1200" dirty="0"/>
              <a:t>Ser transparente (impuestos, informes), justa, atenta a hurtos de energía, que todos tengan acceso a energía.</a:t>
            </a:r>
          </a:p>
        </p:txBody>
      </p:sp>
      <p:sp>
        <p:nvSpPr>
          <p:cNvPr id="30" name="Retângulo 29">
            <a:extLst>
              <a:ext uri="{FF2B5EF4-FFF2-40B4-BE49-F238E27FC236}">
                <a16:creationId xmlns:a16="http://schemas.microsoft.com/office/drawing/2014/main" id="{80F4DCEA-70BF-4FD4-BB4F-62BB68E2BCDA}"/>
              </a:ext>
            </a:extLst>
          </p:cNvPr>
          <p:cNvSpPr/>
          <p:nvPr/>
        </p:nvSpPr>
        <p:spPr>
          <a:xfrm>
            <a:off x="3211086" y="2283383"/>
            <a:ext cx="2688093" cy="1015663"/>
          </a:xfrm>
          <a:prstGeom prst="rect">
            <a:avLst/>
          </a:prstGeom>
        </p:spPr>
        <p:txBody>
          <a:bodyPr wrap="square">
            <a:spAutoFit/>
          </a:bodyPr>
          <a:lstStyle/>
          <a:p>
            <a:pPr algn="ctr"/>
            <a:r>
              <a:rPr lang="es-419" sz="1200" dirty="0"/>
              <a:t>Continuidad (que no falte), calidad (sin bajones, caídas de tensión), no se queme artefactos, resolución rápida cuando falte (brinde servicio eficiente).</a:t>
            </a:r>
          </a:p>
        </p:txBody>
      </p:sp>
      <p:sp>
        <p:nvSpPr>
          <p:cNvPr id="31" name="Retângulo 30">
            <a:extLst>
              <a:ext uri="{FF2B5EF4-FFF2-40B4-BE49-F238E27FC236}">
                <a16:creationId xmlns:a16="http://schemas.microsoft.com/office/drawing/2014/main" id="{2E2EE495-DE03-4E3E-8B96-0DC21D6B32D3}"/>
              </a:ext>
            </a:extLst>
          </p:cNvPr>
          <p:cNvSpPr/>
          <p:nvPr/>
        </p:nvSpPr>
        <p:spPr>
          <a:xfrm>
            <a:off x="3193175" y="5317529"/>
            <a:ext cx="2663005" cy="646331"/>
          </a:xfrm>
          <a:prstGeom prst="rect">
            <a:avLst/>
          </a:prstGeom>
        </p:spPr>
        <p:txBody>
          <a:bodyPr wrap="square">
            <a:spAutoFit/>
          </a:bodyPr>
          <a:lstStyle/>
          <a:p>
            <a:pPr algn="ctr"/>
            <a:r>
              <a:rPr lang="es-419" sz="1200" dirty="0"/>
              <a:t>Cobertura, luz fuerte, manutención (reparación rápida, manutención de</a:t>
            </a:r>
          </a:p>
          <a:p>
            <a:pPr algn="ctr"/>
            <a:r>
              <a:rPr lang="es-419" sz="1200" dirty="0"/>
              <a:t>los cables).</a:t>
            </a:r>
          </a:p>
        </p:txBody>
      </p:sp>
      <p:sp>
        <p:nvSpPr>
          <p:cNvPr id="32" name="Retângulo 31">
            <a:extLst>
              <a:ext uri="{FF2B5EF4-FFF2-40B4-BE49-F238E27FC236}">
                <a16:creationId xmlns:a16="http://schemas.microsoft.com/office/drawing/2014/main" id="{1FCDD6D6-54F1-4597-A84D-7023038EC809}"/>
              </a:ext>
            </a:extLst>
          </p:cNvPr>
          <p:cNvSpPr/>
          <p:nvPr/>
        </p:nvSpPr>
        <p:spPr>
          <a:xfrm>
            <a:off x="6081948" y="5085184"/>
            <a:ext cx="2909652" cy="830997"/>
          </a:xfrm>
          <a:prstGeom prst="rect">
            <a:avLst/>
          </a:prstGeom>
        </p:spPr>
        <p:txBody>
          <a:bodyPr wrap="square">
            <a:spAutoFit/>
          </a:bodyPr>
          <a:lstStyle/>
          <a:p>
            <a:pPr algn="ctr"/>
            <a:r>
              <a:rPr lang="es-419" sz="1200" dirty="0"/>
              <a:t>Fuentes de energía limpias, cambiar la matriz energética cuando no es limpia, facturas online para preservación del medio ambiente.</a:t>
            </a:r>
          </a:p>
        </p:txBody>
      </p:sp>
      <p:sp>
        <p:nvSpPr>
          <p:cNvPr id="33" name="Retângulo 32">
            <a:extLst>
              <a:ext uri="{FF2B5EF4-FFF2-40B4-BE49-F238E27FC236}">
                <a16:creationId xmlns:a16="http://schemas.microsoft.com/office/drawing/2014/main" id="{44A17CC8-F976-4E5F-B0D5-BBE7B2426984}"/>
              </a:ext>
            </a:extLst>
          </p:cNvPr>
          <p:cNvSpPr/>
          <p:nvPr/>
        </p:nvSpPr>
        <p:spPr>
          <a:xfrm>
            <a:off x="228729" y="2994562"/>
            <a:ext cx="2678466" cy="4245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1200" dirty="0">
                <a:solidFill>
                  <a:schemeClr val="tx1"/>
                </a:solidFill>
              </a:rPr>
              <a:t>*</a:t>
            </a:r>
            <a:r>
              <a:rPr lang="es-PA" sz="1200" i="1" dirty="0">
                <a:solidFill>
                  <a:schemeClr val="tx1"/>
                </a:solidFill>
              </a:rPr>
              <a:t>cancelación sin necesitar ir en puntos de pago (Perú)</a:t>
            </a:r>
            <a:endParaRPr lang="pt-BR" sz="1200" i="1" dirty="0">
              <a:solidFill>
                <a:schemeClr val="tx1"/>
              </a:solidFill>
            </a:endParaRPr>
          </a:p>
        </p:txBody>
      </p:sp>
      <p:sp>
        <p:nvSpPr>
          <p:cNvPr id="36" name="Retângulo 35">
            <a:extLst>
              <a:ext uri="{FF2B5EF4-FFF2-40B4-BE49-F238E27FC236}">
                <a16:creationId xmlns:a16="http://schemas.microsoft.com/office/drawing/2014/main" id="{BE87922B-876A-40FA-953B-D278CA975F74}"/>
              </a:ext>
            </a:extLst>
          </p:cNvPr>
          <p:cNvSpPr/>
          <p:nvPr/>
        </p:nvSpPr>
        <p:spPr>
          <a:xfrm>
            <a:off x="160471" y="3748289"/>
            <a:ext cx="2802370" cy="2233890"/>
          </a:xfrm>
          <a:prstGeom prst="rect">
            <a:avLst/>
          </a:prstGeom>
          <a:noFill/>
          <a:ln>
            <a:solidFill>
              <a:srgbClr val="FFDA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PA" sz="1200" dirty="0">
                <a:solidFill>
                  <a:schemeClr val="tx1"/>
                </a:solidFill>
              </a:rPr>
              <a:t>	</a:t>
            </a:r>
          </a:p>
        </p:txBody>
      </p:sp>
    </p:spTree>
    <p:extLst>
      <p:ext uri="{BB962C8B-B14F-4D97-AF65-F5344CB8AC3E}">
        <p14:creationId xmlns:p14="http://schemas.microsoft.com/office/powerpoint/2010/main" val="3382235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ABDE12-DEC5-41D0-9002-7808D4CCE0AA}"/>
              </a:ext>
            </a:extLst>
          </p:cNvPr>
          <p:cNvSpPr>
            <a:spLocks noGrp="1"/>
          </p:cNvSpPr>
          <p:nvPr>
            <p:ph type="title"/>
          </p:nvPr>
        </p:nvSpPr>
        <p:spPr/>
        <p:txBody>
          <a:bodyPr/>
          <a:lstStyle/>
          <a:p>
            <a:r>
              <a:rPr lang="es-US" dirty="0"/>
              <a:t>Temas importantes para la satisfacción</a:t>
            </a:r>
            <a:endParaRPr lang="pt-BR" dirty="0"/>
          </a:p>
        </p:txBody>
      </p:sp>
      <p:sp>
        <p:nvSpPr>
          <p:cNvPr id="34" name="Retângulo 33">
            <a:extLst>
              <a:ext uri="{FF2B5EF4-FFF2-40B4-BE49-F238E27FC236}">
                <a16:creationId xmlns:a16="http://schemas.microsoft.com/office/drawing/2014/main" id="{BB360B8C-691F-46F3-B449-18EBEC26A6B4}"/>
              </a:ext>
            </a:extLst>
          </p:cNvPr>
          <p:cNvSpPr/>
          <p:nvPr/>
        </p:nvSpPr>
        <p:spPr>
          <a:xfrm>
            <a:off x="167548" y="1415937"/>
            <a:ext cx="2830569" cy="1401698"/>
          </a:xfrm>
          <a:prstGeom prst="rect">
            <a:avLst/>
          </a:prstGeom>
          <a:noFill/>
          <a:ln>
            <a:solidFill>
              <a:srgbClr val="F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PA" sz="1200" dirty="0">
                <a:solidFill>
                  <a:schemeClr val="tx1"/>
                </a:solidFill>
              </a:rPr>
              <a:t>	</a:t>
            </a:r>
          </a:p>
        </p:txBody>
      </p:sp>
      <p:sp>
        <p:nvSpPr>
          <p:cNvPr id="37" name="Retângulo 36">
            <a:extLst>
              <a:ext uri="{FF2B5EF4-FFF2-40B4-BE49-F238E27FC236}">
                <a16:creationId xmlns:a16="http://schemas.microsoft.com/office/drawing/2014/main" id="{102ABC25-7776-418F-8B56-C42F23002CA2}"/>
              </a:ext>
            </a:extLst>
          </p:cNvPr>
          <p:cNvSpPr/>
          <p:nvPr/>
        </p:nvSpPr>
        <p:spPr>
          <a:xfrm>
            <a:off x="165809" y="2985687"/>
            <a:ext cx="2830569" cy="2761969"/>
          </a:xfrm>
          <a:prstGeom prst="rect">
            <a:avLst/>
          </a:prstGeom>
          <a:noFill/>
          <a:ln>
            <a:solidFill>
              <a:srgbClr val="FFDA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s-PA" sz="1200" dirty="0">
                <a:solidFill>
                  <a:schemeClr val="tx1"/>
                </a:solidFill>
              </a:rPr>
              <a:t>	</a:t>
            </a:r>
          </a:p>
        </p:txBody>
      </p:sp>
      <p:sp>
        <p:nvSpPr>
          <p:cNvPr id="39" name="Retângulo 38">
            <a:extLst>
              <a:ext uri="{FF2B5EF4-FFF2-40B4-BE49-F238E27FC236}">
                <a16:creationId xmlns:a16="http://schemas.microsoft.com/office/drawing/2014/main" id="{8817B1A9-2BE5-4388-8E2E-F25AF108C2C4}"/>
              </a:ext>
            </a:extLst>
          </p:cNvPr>
          <p:cNvSpPr/>
          <p:nvPr/>
        </p:nvSpPr>
        <p:spPr>
          <a:xfrm>
            <a:off x="3168672" y="3544756"/>
            <a:ext cx="2826861" cy="1888644"/>
          </a:xfrm>
          <a:prstGeom prst="rect">
            <a:avLst/>
          </a:prstGeom>
          <a:noFill/>
          <a:ln>
            <a:solidFill>
              <a:srgbClr val="F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PA" sz="1200" dirty="0">
                <a:solidFill>
                  <a:schemeClr val="tx1"/>
                </a:solidFill>
              </a:rPr>
              <a:t>	</a:t>
            </a:r>
          </a:p>
        </p:txBody>
      </p:sp>
      <p:sp>
        <p:nvSpPr>
          <p:cNvPr id="41" name="Retângulo 40">
            <a:extLst>
              <a:ext uri="{FF2B5EF4-FFF2-40B4-BE49-F238E27FC236}">
                <a16:creationId xmlns:a16="http://schemas.microsoft.com/office/drawing/2014/main" id="{A1B41F3B-70F6-423B-89C2-E1EF6BF0BAF8}"/>
              </a:ext>
            </a:extLst>
          </p:cNvPr>
          <p:cNvSpPr/>
          <p:nvPr/>
        </p:nvSpPr>
        <p:spPr>
          <a:xfrm>
            <a:off x="6161031" y="1030317"/>
            <a:ext cx="2830569" cy="1330181"/>
          </a:xfrm>
          <a:prstGeom prst="rect">
            <a:avLst/>
          </a:prstGeom>
          <a:noFill/>
          <a:ln>
            <a:solidFill>
              <a:srgbClr val="F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PA" sz="1200" dirty="0">
                <a:solidFill>
                  <a:schemeClr val="tx1"/>
                </a:solidFill>
              </a:rPr>
              <a:t>	</a:t>
            </a:r>
          </a:p>
        </p:txBody>
      </p:sp>
      <p:grpSp>
        <p:nvGrpSpPr>
          <p:cNvPr id="42" name="Grupo 24">
            <a:extLst>
              <a:ext uri="{FF2B5EF4-FFF2-40B4-BE49-F238E27FC236}">
                <a16:creationId xmlns:a16="http://schemas.microsoft.com/office/drawing/2014/main" id="{665E595F-CFEC-426F-8018-E9B4CED14BB1}"/>
              </a:ext>
            </a:extLst>
          </p:cNvPr>
          <p:cNvGrpSpPr/>
          <p:nvPr/>
        </p:nvGrpSpPr>
        <p:grpSpPr>
          <a:xfrm>
            <a:off x="6161031" y="2769625"/>
            <a:ext cx="2830569" cy="1187111"/>
            <a:chOff x="4476750" y="3328613"/>
            <a:chExt cx="3928110" cy="2005387"/>
          </a:xfrm>
        </p:grpSpPr>
        <p:sp>
          <p:nvSpPr>
            <p:cNvPr id="43" name="Retângulo 42">
              <a:extLst>
                <a:ext uri="{FF2B5EF4-FFF2-40B4-BE49-F238E27FC236}">
                  <a16:creationId xmlns:a16="http://schemas.microsoft.com/office/drawing/2014/main" id="{21FCAFC7-B0BD-4CDB-A996-27CA256B5A06}"/>
                </a:ext>
              </a:extLst>
            </p:cNvPr>
            <p:cNvSpPr/>
            <p:nvPr/>
          </p:nvSpPr>
          <p:spPr>
            <a:xfrm>
              <a:off x="4476750" y="3328613"/>
              <a:ext cx="3928110" cy="2005387"/>
            </a:xfrm>
            <a:prstGeom prst="rect">
              <a:avLst/>
            </a:prstGeom>
            <a:noFill/>
            <a:ln>
              <a:solidFill>
                <a:srgbClr val="F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PA" sz="1200" dirty="0">
                  <a:solidFill>
                    <a:schemeClr val="tx1"/>
                  </a:solidFill>
                </a:rPr>
                <a:t>	</a:t>
              </a:r>
            </a:p>
          </p:txBody>
        </p:sp>
        <p:sp>
          <p:nvSpPr>
            <p:cNvPr id="44" name="Retângulo 43">
              <a:extLst>
                <a:ext uri="{FF2B5EF4-FFF2-40B4-BE49-F238E27FC236}">
                  <a16:creationId xmlns:a16="http://schemas.microsoft.com/office/drawing/2014/main" id="{AFDD97D3-1F4D-4265-A55A-90BCA7F30410}"/>
                </a:ext>
              </a:extLst>
            </p:cNvPr>
            <p:cNvSpPr/>
            <p:nvPr/>
          </p:nvSpPr>
          <p:spPr>
            <a:xfrm>
              <a:off x="5901179" y="3370063"/>
              <a:ext cx="2496213" cy="467935"/>
            </a:xfrm>
            <a:prstGeom prst="rect">
              <a:avLst/>
            </a:prstGeom>
          </p:spPr>
          <p:txBody>
            <a:bodyPr wrap="square">
              <a:spAutoFit/>
            </a:bodyPr>
            <a:lstStyle/>
            <a:p>
              <a:endParaRPr lang="es-PA" sz="1200" dirty="0"/>
            </a:p>
          </p:txBody>
        </p:sp>
      </p:grpSp>
      <p:grpSp>
        <p:nvGrpSpPr>
          <p:cNvPr id="45" name="Agrupar 44">
            <a:extLst>
              <a:ext uri="{FF2B5EF4-FFF2-40B4-BE49-F238E27FC236}">
                <a16:creationId xmlns:a16="http://schemas.microsoft.com/office/drawing/2014/main" id="{B64CD5D3-B891-4D4A-817A-2E55C8A054DE}"/>
              </a:ext>
            </a:extLst>
          </p:cNvPr>
          <p:cNvGrpSpPr/>
          <p:nvPr/>
        </p:nvGrpSpPr>
        <p:grpSpPr>
          <a:xfrm>
            <a:off x="76159" y="1496871"/>
            <a:ext cx="1428998" cy="1269114"/>
            <a:chOff x="4881" y="1294927"/>
            <a:chExt cx="1501437" cy="1333449"/>
          </a:xfrm>
        </p:grpSpPr>
        <p:sp>
          <p:nvSpPr>
            <p:cNvPr id="46" name="Freeform 22">
              <a:extLst>
                <a:ext uri="{FF2B5EF4-FFF2-40B4-BE49-F238E27FC236}">
                  <a16:creationId xmlns:a16="http://schemas.microsoft.com/office/drawing/2014/main" id="{9C406D65-ADEE-4BEF-AF69-DAAC7BC098A3}"/>
                </a:ext>
              </a:extLst>
            </p:cNvPr>
            <p:cNvSpPr>
              <a:spLocks/>
            </p:cNvSpPr>
            <p:nvPr/>
          </p:nvSpPr>
          <p:spPr bwMode="auto">
            <a:xfrm>
              <a:off x="169161" y="1294927"/>
              <a:ext cx="1153174" cy="1333449"/>
            </a:xfrm>
            <a:custGeom>
              <a:avLst/>
              <a:gdLst>
                <a:gd name="T0" fmla="*/ 303 w 340"/>
                <a:gd name="T1" fmla="*/ 191 h 468"/>
                <a:gd name="T2" fmla="*/ 250 w 340"/>
                <a:gd name="T3" fmla="*/ 220 h 468"/>
                <a:gd name="T4" fmla="*/ 213 w 340"/>
                <a:gd name="T5" fmla="*/ 170 h 468"/>
                <a:gd name="T6" fmla="*/ 222 w 340"/>
                <a:gd name="T7" fmla="*/ 138 h 468"/>
                <a:gd name="T8" fmla="*/ 250 w 340"/>
                <a:gd name="T9" fmla="*/ 120 h 468"/>
                <a:gd name="T10" fmla="*/ 303 w 340"/>
                <a:gd name="T11" fmla="*/ 149 h 468"/>
                <a:gd name="T12" fmla="*/ 340 w 340"/>
                <a:gd name="T13" fmla="*/ 102 h 468"/>
                <a:gd name="T14" fmla="*/ 340 w 340"/>
                <a:gd name="T15" fmla="*/ 42 h 468"/>
                <a:gd name="T16" fmla="*/ 340 w 340"/>
                <a:gd name="T17" fmla="*/ 0 h 468"/>
                <a:gd name="T18" fmla="*/ 0 w 340"/>
                <a:gd name="T19" fmla="*/ 0 h 468"/>
                <a:gd name="T20" fmla="*/ 0 w 340"/>
                <a:gd name="T21" fmla="*/ 102 h 468"/>
                <a:gd name="T22" fmla="*/ 17 w 340"/>
                <a:gd name="T23" fmla="*/ 141 h 468"/>
                <a:gd name="T24" fmla="*/ 17 w 340"/>
                <a:gd name="T25" fmla="*/ 141 h 468"/>
                <a:gd name="T26" fmla="*/ 20 w 340"/>
                <a:gd name="T27" fmla="*/ 143 h 468"/>
                <a:gd name="T28" fmla="*/ 21 w 340"/>
                <a:gd name="T29" fmla="*/ 143 h 468"/>
                <a:gd name="T30" fmla="*/ 22 w 340"/>
                <a:gd name="T31" fmla="*/ 144 h 468"/>
                <a:gd name="T32" fmla="*/ 37 w 340"/>
                <a:gd name="T33" fmla="*/ 149 h 468"/>
                <a:gd name="T34" fmla="*/ 90 w 340"/>
                <a:gd name="T35" fmla="*/ 120 h 468"/>
                <a:gd name="T36" fmla="*/ 119 w 340"/>
                <a:gd name="T37" fmla="*/ 138 h 468"/>
                <a:gd name="T38" fmla="*/ 128 w 340"/>
                <a:gd name="T39" fmla="*/ 170 h 468"/>
                <a:gd name="T40" fmla="*/ 91 w 340"/>
                <a:gd name="T41" fmla="*/ 220 h 468"/>
                <a:gd name="T42" fmla="*/ 83 w 340"/>
                <a:gd name="T43" fmla="*/ 218 h 468"/>
                <a:gd name="T44" fmla="*/ 49 w 340"/>
                <a:gd name="T45" fmla="*/ 194 h 468"/>
                <a:gd name="T46" fmla="*/ 37 w 340"/>
                <a:gd name="T47" fmla="*/ 191 h 468"/>
                <a:gd name="T48" fmla="*/ 0 w 340"/>
                <a:gd name="T49" fmla="*/ 238 h 468"/>
                <a:gd name="T50" fmla="*/ 0 w 340"/>
                <a:gd name="T51" fmla="*/ 340 h 468"/>
                <a:gd name="T52" fmla="*/ 0 w 340"/>
                <a:gd name="T53" fmla="*/ 340 h 468"/>
                <a:gd name="T54" fmla="*/ 0 w 340"/>
                <a:gd name="T55" fmla="*/ 340 h 468"/>
                <a:gd name="T56" fmla="*/ 0 w 340"/>
                <a:gd name="T57" fmla="*/ 340 h 468"/>
                <a:gd name="T58" fmla="*/ 103 w 340"/>
                <a:gd name="T59" fmla="*/ 340 h 468"/>
                <a:gd name="T60" fmla="*/ 149 w 340"/>
                <a:gd name="T61" fmla="*/ 377 h 468"/>
                <a:gd name="T62" fmla="*/ 121 w 340"/>
                <a:gd name="T63" fmla="*/ 430 h 468"/>
                <a:gd name="T64" fmla="*/ 170 w 340"/>
                <a:gd name="T65" fmla="*/ 468 h 468"/>
                <a:gd name="T66" fmla="*/ 220 w 340"/>
                <a:gd name="T67" fmla="*/ 430 h 468"/>
                <a:gd name="T68" fmla="*/ 192 w 340"/>
                <a:gd name="T69" fmla="*/ 377 h 468"/>
                <a:gd name="T70" fmla="*/ 238 w 340"/>
                <a:gd name="T71" fmla="*/ 340 h 468"/>
                <a:gd name="T72" fmla="*/ 340 w 340"/>
                <a:gd name="T73" fmla="*/ 340 h 468"/>
                <a:gd name="T74" fmla="*/ 340 w 340"/>
                <a:gd name="T75" fmla="*/ 340 h 468"/>
                <a:gd name="T76" fmla="*/ 340 w 340"/>
                <a:gd name="T77" fmla="*/ 237 h 468"/>
                <a:gd name="T78" fmla="*/ 303 w 340"/>
                <a:gd name="T79" fmla="*/ 191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0" h="468">
                  <a:moveTo>
                    <a:pt x="303" y="191"/>
                  </a:moveTo>
                  <a:cubicBezTo>
                    <a:pt x="281" y="191"/>
                    <a:pt x="272" y="220"/>
                    <a:pt x="250" y="220"/>
                  </a:cubicBezTo>
                  <a:cubicBezTo>
                    <a:pt x="230" y="220"/>
                    <a:pt x="213" y="197"/>
                    <a:pt x="213" y="170"/>
                  </a:cubicBezTo>
                  <a:cubicBezTo>
                    <a:pt x="213" y="158"/>
                    <a:pt x="216" y="147"/>
                    <a:pt x="222" y="138"/>
                  </a:cubicBezTo>
                  <a:cubicBezTo>
                    <a:pt x="228" y="127"/>
                    <a:pt x="239" y="120"/>
                    <a:pt x="250" y="120"/>
                  </a:cubicBezTo>
                  <a:cubicBezTo>
                    <a:pt x="272" y="120"/>
                    <a:pt x="281" y="149"/>
                    <a:pt x="303" y="149"/>
                  </a:cubicBezTo>
                  <a:cubicBezTo>
                    <a:pt x="323" y="149"/>
                    <a:pt x="339" y="128"/>
                    <a:pt x="340" y="102"/>
                  </a:cubicBezTo>
                  <a:cubicBezTo>
                    <a:pt x="340" y="42"/>
                    <a:pt x="340" y="42"/>
                    <a:pt x="340" y="42"/>
                  </a:cubicBezTo>
                  <a:cubicBezTo>
                    <a:pt x="340" y="0"/>
                    <a:pt x="340" y="0"/>
                    <a:pt x="340" y="0"/>
                  </a:cubicBezTo>
                  <a:cubicBezTo>
                    <a:pt x="0" y="0"/>
                    <a:pt x="0" y="0"/>
                    <a:pt x="0" y="0"/>
                  </a:cubicBezTo>
                  <a:cubicBezTo>
                    <a:pt x="0" y="102"/>
                    <a:pt x="0" y="102"/>
                    <a:pt x="0" y="102"/>
                  </a:cubicBezTo>
                  <a:cubicBezTo>
                    <a:pt x="1" y="119"/>
                    <a:pt x="8" y="132"/>
                    <a:pt x="17" y="141"/>
                  </a:cubicBezTo>
                  <a:cubicBezTo>
                    <a:pt x="17" y="141"/>
                    <a:pt x="17" y="141"/>
                    <a:pt x="17" y="141"/>
                  </a:cubicBezTo>
                  <a:cubicBezTo>
                    <a:pt x="18" y="142"/>
                    <a:pt x="19" y="142"/>
                    <a:pt x="20" y="143"/>
                  </a:cubicBezTo>
                  <a:cubicBezTo>
                    <a:pt x="20" y="143"/>
                    <a:pt x="20" y="143"/>
                    <a:pt x="21" y="143"/>
                  </a:cubicBezTo>
                  <a:cubicBezTo>
                    <a:pt x="21" y="144"/>
                    <a:pt x="21" y="144"/>
                    <a:pt x="22" y="144"/>
                  </a:cubicBezTo>
                  <a:cubicBezTo>
                    <a:pt x="26" y="147"/>
                    <a:pt x="32" y="149"/>
                    <a:pt x="37" y="149"/>
                  </a:cubicBezTo>
                  <a:cubicBezTo>
                    <a:pt x="59" y="149"/>
                    <a:pt x="68" y="120"/>
                    <a:pt x="90" y="120"/>
                  </a:cubicBezTo>
                  <a:cubicBezTo>
                    <a:pt x="102" y="120"/>
                    <a:pt x="112" y="127"/>
                    <a:pt x="119" y="138"/>
                  </a:cubicBezTo>
                  <a:cubicBezTo>
                    <a:pt x="125" y="147"/>
                    <a:pt x="128" y="158"/>
                    <a:pt x="128" y="170"/>
                  </a:cubicBezTo>
                  <a:cubicBezTo>
                    <a:pt x="128" y="197"/>
                    <a:pt x="111" y="220"/>
                    <a:pt x="91" y="220"/>
                  </a:cubicBezTo>
                  <a:cubicBezTo>
                    <a:pt x="88" y="220"/>
                    <a:pt x="85" y="219"/>
                    <a:pt x="83" y="218"/>
                  </a:cubicBezTo>
                  <a:cubicBezTo>
                    <a:pt x="70" y="214"/>
                    <a:pt x="61" y="200"/>
                    <a:pt x="49" y="194"/>
                  </a:cubicBezTo>
                  <a:cubicBezTo>
                    <a:pt x="45" y="192"/>
                    <a:pt x="42" y="191"/>
                    <a:pt x="37" y="191"/>
                  </a:cubicBezTo>
                  <a:cubicBezTo>
                    <a:pt x="18" y="191"/>
                    <a:pt x="2" y="212"/>
                    <a:pt x="0" y="238"/>
                  </a:cubicBezTo>
                  <a:cubicBezTo>
                    <a:pt x="0" y="340"/>
                    <a:pt x="0" y="340"/>
                    <a:pt x="0" y="340"/>
                  </a:cubicBezTo>
                  <a:cubicBezTo>
                    <a:pt x="0" y="340"/>
                    <a:pt x="0" y="340"/>
                    <a:pt x="0" y="340"/>
                  </a:cubicBezTo>
                  <a:cubicBezTo>
                    <a:pt x="0" y="340"/>
                    <a:pt x="0" y="340"/>
                    <a:pt x="0" y="340"/>
                  </a:cubicBezTo>
                  <a:cubicBezTo>
                    <a:pt x="0" y="340"/>
                    <a:pt x="0" y="340"/>
                    <a:pt x="0" y="340"/>
                  </a:cubicBezTo>
                  <a:cubicBezTo>
                    <a:pt x="103" y="340"/>
                    <a:pt x="103" y="340"/>
                    <a:pt x="103" y="340"/>
                  </a:cubicBezTo>
                  <a:cubicBezTo>
                    <a:pt x="129" y="341"/>
                    <a:pt x="149" y="357"/>
                    <a:pt x="149" y="377"/>
                  </a:cubicBezTo>
                  <a:cubicBezTo>
                    <a:pt x="149" y="399"/>
                    <a:pt x="121" y="408"/>
                    <a:pt x="121" y="430"/>
                  </a:cubicBezTo>
                  <a:cubicBezTo>
                    <a:pt x="121" y="451"/>
                    <a:pt x="143" y="468"/>
                    <a:pt x="170" y="468"/>
                  </a:cubicBezTo>
                  <a:cubicBezTo>
                    <a:pt x="198" y="468"/>
                    <a:pt x="220" y="451"/>
                    <a:pt x="220" y="430"/>
                  </a:cubicBezTo>
                  <a:cubicBezTo>
                    <a:pt x="220" y="408"/>
                    <a:pt x="192" y="399"/>
                    <a:pt x="192" y="377"/>
                  </a:cubicBezTo>
                  <a:cubicBezTo>
                    <a:pt x="192" y="357"/>
                    <a:pt x="212" y="341"/>
                    <a:pt x="238" y="340"/>
                  </a:cubicBezTo>
                  <a:cubicBezTo>
                    <a:pt x="340" y="340"/>
                    <a:pt x="340" y="340"/>
                    <a:pt x="340" y="340"/>
                  </a:cubicBezTo>
                  <a:cubicBezTo>
                    <a:pt x="340" y="340"/>
                    <a:pt x="340" y="340"/>
                    <a:pt x="340" y="340"/>
                  </a:cubicBezTo>
                  <a:cubicBezTo>
                    <a:pt x="340" y="237"/>
                    <a:pt x="340" y="237"/>
                    <a:pt x="340" y="237"/>
                  </a:cubicBezTo>
                  <a:cubicBezTo>
                    <a:pt x="339" y="212"/>
                    <a:pt x="323" y="191"/>
                    <a:pt x="303" y="191"/>
                  </a:cubicBezTo>
                  <a:close/>
                </a:path>
              </a:pathLst>
            </a:custGeom>
            <a:solidFill>
              <a:srgbClr val="FFDA00"/>
            </a:solidFill>
            <a:ln w="285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pt-BR" sz="1200" dirty="0"/>
            </a:p>
          </p:txBody>
        </p:sp>
        <p:sp>
          <p:nvSpPr>
            <p:cNvPr id="47" name="CaixaDeTexto 46">
              <a:extLst>
                <a:ext uri="{FF2B5EF4-FFF2-40B4-BE49-F238E27FC236}">
                  <a16:creationId xmlns:a16="http://schemas.microsoft.com/office/drawing/2014/main" id="{979A4DA7-8F61-4BF5-BEFD-E593E5621284}"/>
                </a:ext>
              </a:extLst>
            </p:cNvPr>
            <p:cNvSpPr txBox="1"/>
            <p:nvPr/>
          </p:nvSpPr>
          <p:spPr>
            <a:xfrm>
              <a:off x="4881" y="1309019"/>
              <a:ext cx="1501437" cy="873123"/>
            </a:xfrm>
            <a:prstGeom prst="rect">
              <a:avLst/>
            </a:prstGeom>
            <a:noFill/>
          </p:spPr>
          <p:txBody>
            <a:bodyPr wrap="square" rtlCol="0">
              <a:spAutoFit/>
            </a:bodyPr>
            <a:lstStyle>
              <a:defPPr>
                <a:defRPr lang="pt-BR"/>
              </a:defPPr>
              <a:lvl1pPr algn="ctr">
                <a:defRPr b="1">
                  <a:solidFill>
                    <a:srgbClr val="7B7C4E"/>
                  </a:solidFill>
                </a:defRPr>
              </a:lvl1pPr>
            </a:lstStyle>
            <a:p>
              <a:r>
                <a:rPr lang="es-BO" sz="1200" dirty="0">
                  <a:solidFill>
                    <a:srgbClr val="D9420B"/>
                  </a:solidFill>
                </a:rPr>
                <a:t>Mantenimiento</a:t>
              </a:r>
            </a:p>
            <a:p>
              <a:endParaRPr lang="es-BO" sz="1200" dirty="0">
                <a:solidFill>
                  <a:srgbClr val="D9420B"/>
                </a:solidFill>
              </a:endParaRPr>
            </a:p>
            <a:p>
              <a:endParaRPr lang="es-BO" sz="1200" dirty="0">
                <a:solidFill>
                  <a:srgbClr val="D9420B"/>
                </a:solidFill>
              </a:endParaRPr>
            </a:p>
            <a:p>
              <a:r>
                <a:rPr lang="es-BO" sz="1200" dirty="0">
                  <a:solidFill>
                    <a:srgbClr val="D9420B"/>
                  </a:solidFill>
                </a:rPr>
                <a:t>de la red</a:t>
              </a:r>
            </a:p>
          </p:txBody>
        </p:sp>
      </p:grpSp>
      <p:sp>
        <p:nvSpPr>
          <p:cNvPr id="48" name="Retângulo 47">
            <a:extLst>
              <a:ext uri="{FF2B5EF4-FFF2-40B4-BE49-F238E27FC236}">
                <a16:creationId xmlns:a16="http://schemas.microsoft.com/office/drawing/2014/main" id="{CEBAF121-716F-4B07-AA22-92BB91305B32}"/>
              </a:ext>
            </a:extLst>
          </p:cNvPr>
          <p:cNvSpPr/>
          <p:nvPr/>
        </p:nvSpPr>
        <p:spPr>
          <a:xfrm>
            <a:off x="1278387" y="1603338"/>
            <a:ext cx="1742905" cy="1015663"/>
          </a:xfrm>
          <a:prstGeom prst="rect">
            <a:avLst/>
          </a:prstGeom>
        </p:spPr>
        <p:txBody>
          <a:bodyPr wrap="square">
            <a:spAutoFit/>
          </a:bodyPr>
          <a:lstStyle/>
          <a:p>
            <a:pPr algn="ctr"/>
            <a:r>
              <a:rPr lang="es-PA" sz="1200" dirty="0"/>
              <a:t>Manutención periódica, renovación de redes (algunas viejas) para tener más seguridad (evitar accidentes).</a:t>
            </a:r>
            <a:endParaRPr lang="pt-BR" sz="1200" dirty="0"/>
          </a:p>
        </p:txBody>
      </p:sp>
      <p:sp>
        <p:nvSpPr>
          <p:cNvPr id="54" name="Freeform 26">
            <a:extLst>
              <a:ext uri="{FF2B5EF4-FFF2-40B4-BE49-F238E27FC236}">
                <a16:creationId xmlns:a16="http://schemas.microsoft.com/office/drawing/2014/main" id="{5D2B2652-5DD3-48F1-8852-C726B9EDC579}"/>
              </a:ext>
            </a:extLst>
          </p:cNvPr>
          <p:cNvSpPr>
            <a:spLocks/>
          </p:cNvSpPr>
          <p:nvPr/>
        </p:nvSpPr>
        <p:spPr bwMode="auto">
          <a:xfrm>
            <a:off x="6358553" y="1085063"/>
            <a:ext cx="958724" cy="1181322"/>
          </a:xfrm>
          <a:custGeom>
            <a:avLst/>
            <a:gdLst>
              <a:gd name="T0" fmla="*/ 341 w 341"/>
              <a:gd name="T1" fmla="*/ 362 h 595"/>
              <a:gd name="T2" fmla="*/ 304 w 341"/>
              <a:gd name="T3" fmla="*/ 318 h 595"/>
              <a:gd name="T4" fmla="*/ 250 w 341"/>
              <a:gd name="T5" fmla="*/ 347 h 595"/>
              <a:gd name="T6" fmla="*/ 213 w 341"/>
              <a:gd name="T7" fmla="*/ 297 h 595"/>
              <a:gd name="T8" fmla="*/ 250 w 341"/>
              <a:gd name="T9" fmla="*/ 247 h 595"/>
              <a:gd name="T10" fmla="*/ 304 w 341"/>
              <a:gd name="T11" fmla="*/ 276 h 595"/>
              <a:gd name="T12" fmla="*/ 341 w 341"/>
              <a:gd name="T13" fmla="*/ 232 h 595"/>
              <a:gd name="T14" fmla="*/ 341 w 341"/>
              <a:gd name="T15" fmla="*/ 127 h 595"/>
              <a:gd name="T16" fmla="*/ 341 w 341"/>
              <a:gd name="T17" fmla="*/ 127 h 595"/>
              <a:gd name="T18" fmla="*/ 341 w 341"/>
              <a:gd name="T19" fmla="*/ 127 h 595"/>
              <a:gd name="T20" fmla="*/ 238 w 341"/>
              <a:gd name="T21" fmla="*/ 127 h 595"/>
              <a:gd name="T22" fmla="*/ 238 w 341"/>
              <a:gd name="T23" fmla="*/ 127 h 595"/>
              <a:gd name="T24" fmla="*/ 236 w 341"/>
              <a:gd name="T25" fmla="*/ 127 h 595"/>
              <a:gd name="T26" fmla="*/ 200 w 341"/>
              <a:gd name="T27" fmla="*/ 110 h 595"/>
              <a:gd name="T28" fmla="*/ 200 w 341"/>
              <a:gd name="T29" fmla="*/ 110 h 595"/>
              <a:gd name="T30" fmla="*/ 198 w 341"/>
              <a:gd name="T31" fmla="*/ 108 h 595"/>
              <a:gd name="T32" fmla="*/ 197 w 341"/>
              <a:gd name="T33" fmla="*/ 107 h 595"/>
              <a:gd name="T34" fmla="*/ 196 w 341"/>
              <a:gd name="T35" fmla="*/ 105 h 595"/>
              <a:gd name="T36" fmla="*/ 195 w 341"/>
              <a:gd name="T37" fmla="*/ 104 h 595"/>
              <a:gd name="T38" fmla="*/ 195 w 341"/>
              <a:gd name="T39" fmla="*/ 103 h 595"/>
              <a:gd name="T40" fmla="*/ 192 w 341"/>
              <a:gd name="T41" fmla="*/ 90 h 595"/>
              <a:gd name="T42" fmla="*/ 220 w 341"/>
              <a:gd name="T43" fmla="*/ 37 h 595"/>
              <a:gd name="T44" fmla="*/ 202 w 341"/>
              <a:gd name="T45" fmla="*/ 8 h 595"/>
              <a:gd name="T46" fmla="*/ 171 w 341"/>
              <a:gd name="T47" fmla="*/ 0 h 595"/>
              <a:gd name="T48" fmla="*/ 121 w 341"/>
              <a:gd name="T49" fmla="*/ 37 h 595"/>
              <a:gd name="T50" fmla="*/ 122 w 341"/>
              <a:gd name="T51" fmla="*/ 45 h 595"/>
              <a:gd name="T52" fmla="*/ 148 w 341"/>
              <a:gd name="T53" fmla="*/ 82 h 595"/>
              <a:gd name="T54" fmla="*/ 149 w 341"/>
              <a:gd name="T55" fmla="*/ 90 h 595"/>
              <a:gd name="T56" fmla="*/ 105 w 341"/>
              <a:gd name="T57" fmla="*/ 127 h 595"/>
              <a:gd name="T58" fmla="*/ 103 w 341"/>
              <a:gd name="T59" fmla="*/ 127 h 595"/>
              <a:gd name="T60" fmla="*/ 103 w 341"/>
              <a:gd name="T61" fmla="*/ 127 h 595"/>
              <a:gd name="T62" fmla="*/ 0 w 341"/>
              <a:gd name="T63" fmla="*/ 127 h 595"/>
              <a:gd name="T64" fmla="*/ 0 w 341"/>
              <a:gd name="T65" fmla="*/ 229 h 595"/>
              <a:gd name="T66" fmla="*/ 38 w 341"/>
              <a:gd name="T67" fmla="*/ 276 h 595"/>
              <a:gd name="T68" fmla="*/ 91 w 341"/>
              <a:gd name="T69" fmla="*/ 247 h 595"/>
              <a:gd name="T70" fmla="*/ 128 w 341"/>
              <a:gd name="T71" fmla="*/ 297 h 595"/>
              <a:gd name="T72" fmla="*/ 91 w 341"/>
              <a:gd name="T73" fmla="*/ 347 h 595"/>
              <a:gd name="T74" fmla="*/ 38 w 341"/>
              <a:gd name="T75" fmla="*/ 318 h 595"/>
              <a:gd name="T76" fmla="*/ 0 w 341"/>
              <a:gd name="T77" fmla="*/ 365 h 595"/>
              <a:gd name="T78" fmla="*/ 0 w 341"/>
              <a:gd name="T79" fmla="*/ 467 h 595"/>
              <a:gd name="T80" fmla="*/ 103 w 341"/>
              <a:gd name="T81" fmla="*/ 467 h 595"/>
              <a:gd name="T82" fmla="*/ 149 w 341"/>
              <a:gd name="T83" fmla="*/ 504 h 595"/>
              <a:gd name="T84" fmla="*/ 121 w 341"/>
              <a:gd name="T85" fmla="*/ 557 h 595"/>
              <a:gd name="T86" fmla="*/ 171 w 341"/>
              <a:gd name="T87" fmla="*/ 595 h 595"/>
              <a:gd name="T88" fmla="*/ 220 w 341"/>
              <a:gd name="T89" fmla="*/ 557 h 595"/>
              <a:gd name="T90" fmla="*/ 192 w 341"/>
              <a:gd name="T91" fmla="*/ 504 h 595"/>
              <a:gd name="T92" fmla="*/ 238 w 341"/>
              <a:gd name="T93" fmla="*/ 467 h 595"/>
              <a:gd name="T94" fmla="*/ 341 w 341"/>
              <a:gd name="T95" fmla="*/ 467 h 595"/>
              <a:gd name="T96" fmla="*/ 341 w 341"/>
              <a:gd name="T97" fmla="*/ 467 h 595"/>
              <a:gd name="T98" fmla="*/ 341 w 341"/>
              <a:gd name="T99" fmla="*/ 362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1" h="595">
                <a:moveTo>
                  <a:pt x="341" y="362"/>
                </a:moveTo>
                <a:cubicBezTo>
                  <a:pt x="339" y="338"/>
                  <a:pt x="323" y="318"/>
                  <a:pt x="304" y="318"/>
                </a:cubicBezTo>
                <a:cubicBezTo>
                  <a:pt x="282" y="318"/>
                  <a:pt x="273" y="347"/>
                  <a:pt x="250" y="347"/>
                </a:cubicBezTo>
                <a:cubicBezTo>
                  <a:pt x="230" y="347"/>
                  <a:pt x="213" y="324"/>
                  <a:pt x="213" y="297"/>
                </a:cubicBezTo>
                <a:cubicBezTo>
                  <a:pt x="213" y="270"/>
                  <a:pt x="230" y="247"/>
                  <a:pt x="250" y="247"/>
                </a:cubicBezTo>
                <a:cubicBezTo>
                  <a:pt x="273" y="247"/>
                  <a:pt x="282" y="276"/>
                  <a:pt x="304" y="276"/>
                </a:cubicBezTo>
                <a:cubicBezTo>
                  <a:pt x="323" y="276"/>
                  <a:pt x="339" y="257"/>
                  <a:pt x="341" y="232"/>
                </a:cubicBezTo>
                <a:cubicBezTo>
                  <a:pt x="341" y="127"/>
                  <a:pt x="341" y="127"/>
                  <a:pt x="341" y="127"/>
                </a:cubicBezTo>
                <a:cubicBezTo>
                  <a:pt x="341" y="127"/>
                  <a:pt x="341" y="127"/>
                  <a:pt x="341" y="127"/>
                </a:cubicBezTo>
                <a:cubicBezTo>
                  <a:pt x="341" y="127"/>
                  <a:pt x="341" y="127"/>
                  <a:pt x="341" y="127"/>
                </a:cubicBezTo>
                <a:cubicBezTo>
                  <a:pt x="238" y="127"/>
                  <a:pt x="238" y="127"/>
                  <a:pt x="238" y="127"/>
                </a:cubicBezTo>
                <a:cubicBezTo>
                  <a:pt x="238" y="127"/>
                  <a:pt x="238" y="127"/>
                  <a:pt x="238" y="127"/>
                </a:cubicBezTo>
                <a:cubicBezTo>
                  <a:pt x="236" y="127"/>
                  <a:pt x="236" y="127"/>
                  <a:pt x="236" y="127"/>
                </a:cubicBezTo>
                <a:cubicBezTo>
                  <a:pt x="221" y="126"/>
                  <a:pt x="208" y="119"/>
                  <a:pt x="200" y="110"/>
                </a:cubicBezTo>
                <a:cubicBezTo>
                  <a:pt x="200" y="110"/>
                  <a:pt x="200" y="110"/>
                  <a:pt x="200" y="110"/>
                </a:cubicBezTo>
                <a:cubicBezTo>
                  <a:pt x="199" y="109"/>
                  <a:pt x="198" y="108"/>
                  <a:pt x="198" y="108"/>
                </a:cubicBezTo>
                <a:cubicBezTo>
                  <a:pt x="198" y="107"/>
                  <a:pt x="197" y="107"/>
                  <a:pt x="197" y="107"/>
                </a:cubicBezTo>
                <a:cubicBezTo>
                  <a:pt x="197" y="106"/>
                  <a:pt x="197" y="106"/>
                  <a:pt x="196" y="105"/>
                </a:cubicBezTo>
                <a:cubicBezTo>
                  <a:pt x="196" y="105"/>
                  <a:pt x="196" y="104"/>
                  <a:pt x="195" y="104"/>
                </a:cubicBezTo>
                <a:cubicBezTo>
                  <a:pt x="195" y="104"/>
                  <a:pt x="195" y="104"/>
                  <a:pt x="195" y="103"/>
                </a:cubicBezTo>
                <a:cubicBezTo>
                  <a:pt x="193" y="99"/>
                  <a:pt x="192" y="95"/>
                  <a:pt x="192" y="90"/>
                </a:cubicBezTo>
                <a:cubicBezTo>
                  <a:pt x="192" y="68"/>
                  <a:pt x="220" y="59"/>
                  <a:pt x="220" y="37"/>
                </a:cubicBezTo>
                <a:cubicBezTo>
                  <a:pt x="220" y="25"/>
                  <a:pt x="213" y="15"/>
                  <a:pt x="202" y="8"/>
                </a:cubicBezTo>
                <a:cubicBezTo>
                  <a:pt x="194" y="3"/>
                  <a:pt x="183" y="0"/>
                  <a:pt x="171" y="0"/>
                </a:cubicBezTo>
                <a:cubicBezTo>
                  <a:pt x="143" y="0"/>
                  <a:pt x="121" y="16"/>
                  <a:pt x="121" y="37"/>
                </a:cubicBezTo>
                <a:cubicBezTo>
                  <a:pt x="121" y="40"/>
                  <a:pt x="121" y="42"/>
                  <a:pt x="122" y="45"/>
                </a:cubicBezTo>
                <a:cubicBezTo>
                  <a:pt x="127" y="59"/>
                  <a:pt x="143" y="68"/>
                  <a:pt x="148" y="82"/>
                </a:cubicBezTo>
                <a:cubicBezTo>
                  <a:pt x="149" y="85"/>
                  <a:pt x="149" y="87"/>
                  <a:pt x="149" y="90"/>
                </a:cubicBezTo>
                <a:cubicBezTo>
                  <a:pt x="149" y="109"/>
                  <a:pt x="130" y="125"/>
                  <a:pt x="105" y="127"/>
                </a:cubicBezTo>
                <a:cubicBezTo>
                  <a:pt x="103" y="127"/>
                  <a:pt x="103" y="127"/>
                  <a:pt x="103" y="127"/>
                </a:cubicBezTo>
                <a:cubicBezTo>
                  <a:pt x="103" y="127"/>
                  <a:pt x="103" y="127"/>
                  <a:pt x="103" y="127"/>
                </a:cubicBezTo>
                <a:cubicBezTo>
                  <a:pt x="0" y="127"/>
                  <a:pt x="0" y="127"/>
                  <a:pt x="0" y="127"/>
                </a:cubicBezTo>
                <a:cubicBezTo>
                  <a:pt x="0" y="229"/>
                  <a:pt x="0" y="229"/>
                  <a:pt x="0" y="229"/>
                </a:cubicBezTo>
                <a:cubicBezTo>
                  <a:pt x="2" y="255"/>
                  <a:pt x="18" y="276"/>
                  <a:pt x="38" y="276"/>
                </a:cubicBezTo>
                <a:cubicBezTo>
                  <a:pt x="60" y="276"/>
                  <a:pt x="69" y="247"/>
                  <a:pt x="91" y="247"/>
                </a:cubicBezTo>
                <a:cubicBezTo>
                  <a:pt x="111" y="247"/>
                  <a:pt x="128" y="270"/>
                  <a:pt x="128" y="297"/>
                </a:cubicBezTo>
                <a:cubicBezTo>
                  <a:pt x="128" y="324"/>
                  <a:pt x="111" y="347"/>
                  <a:pt x="91" y="347"/>
                </a:cubicBezTo>
                <a:cubicBezTo>
                  <a:pt x="69" y="347"/>
                  <a:pt x="60" y="318"/>
                  <a:pt x="38" y="318"/>
                </a:cubicBezTo>
                <a:cubicBezTo>
                  <a:pt x="18" y="318"/>
                  <a:pt x="2" y="339"/>
                  <a:pt x="0" y="365"/>
                </a:cubicBezTo>
                <a:cubicBezTo>
                  <a:pt x="0" y="467"/>
                  <a:pt x="0" y="467"/>
                  <a:pt x="0" y="467"/>
                </a:cubicBezTo>
                <a:cubicBezTo>
                  <a:pt x="103" y="467"/>
                  <a:pt x="103" y="467"/>
                  <a:pt x="103" y="467"/>
                </a:cubicBezTo>
                <a:cubicBezTo>
                  <a:pt x="129" y="469"/>
                  <a:pt x="149" y="485"/>
                  <a:pt x="149" y="504"/>
                </a:cubicBezTo>
                <a:cubicBezTo>
                  <a:pt x="149" y="526"/>
                  <a:pt x="121" y="535"/>
                  <a:pt x="121" y="557"/>
                </a:cubicBezTo>
                <a:cubicBezTo>
                  <a:pt x="121" y="578"/>
                  <a:pt x="143" y="595"/>
                  <a:pt x="171" y="595"/>
                </a:cubicBezTo>
                <a:cubicBezTo>
                  <a:pt x="198" y="595"/>
                  <a:pt x="220" y="578"/>
                  <a:pt x="220" y="557"/>
                </a:cubicBezTo>
                <a:cubicBezTo>
                  <a:pt x="220" y="535"/>
                  <a:pt x="192" y="526"/>
                  <a:pt x="192" y="504"/>
                </a:cubicBezTo>
                <a:cubicBezTo>
                  <a:pt x="192" y="485"/>
                  <a:pt x="212" y="468"/>
                  <a:pt x="238" y="467"/>
                </a:cubicBezTo>
                <a:cubicBezTo>
                  <a:pt x="341" y="467"/>
                  <a:pt x="341" y="467"/>
                  <a:pt x="341" y="467"/>
                </a:cubicBezTo>
                <a:cubicBezTo>
                  <a:pt x="341" y="467"/>
                  <a:pt x="341" y="467"/>
                  <a:pt x="341" y="467"/>
                </a:cubicBezTo>
                <a:lnTo>
                  <a:pt x="341" y="362"/>
                </a:lnTo>
                <a:close/>
              </a:path>
            </a:pathLst>
          </a:custGeom>
          <a:solidFill>
            <a:srgbClr val="FFDA00"/>
          </a:solidFill>
          <a:ln w="285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pt-BR" sz="1200" dirty="0"/>
          </a:p>
        </p:txBody>
      </p:sp>
      <p:sp>
        <p:nvSpPr>
          <p:cNvPr id="55" name="CaixaDeTexto 54">
            <a:extLst>
              <a:ext uri="{FF2B5EF4-FFF2-40B4-BE49-F238E27FC236}">
                <a16:creationId xmlns:a16="http://schemas.microsoft.com/office/drawing/2014/main" id="{D4F468D6-BD07-42AF-A496-C8B4FE9B40BC}"/>
              </a:ext>
            </a:extLst>
          </p:cNvPr>
          <p:cNvSpPr txBox="1"/>
          <p:nvPr/>
        </p:nvSpPr>
        <p:spPr>
          <a:xfrm>
            <a:off x="6349300" y="1341739"/>
            <a:ext cx="1053744" cy="276999"/>
          </a:xfrm>
          <a:prstGeom prst="rect">
            <a:avLst/>
          </a:prstGeom>
          <a:noFill/>
        </p:spPr>
        <p:txBody>
          <a:bodyPr wrap="square" rtlCol="0">
            <a:spAutoFit/>
          </a:bodyPr>
          <a:lstStyle>
            <a:defPPr>
              <a:defRPr lang="pt-BR"/>
            </a:defPPr>
            <a:lvl1pPr algn="ctr">
              <a:defRPr b="1">
                <a:solidFill>
                  <a:srgbClr val="7B7C4E"/>
                </a:solidFill>
              </a:defRPr>
            </a:lvl1pPr>
          </a:lstStyle>
          <a:p>
            <a:r>
              <a:rPr lang="es-AR" sz="1200" dirty="0">
                <a:solidFill>
                  <a:srgbClr val="D9420B"/>
                </a:solidFill>
              </a:rPr>
              <a:t>Beneficios</a:t>
            </a:r>
          </a:p>
        </p:txBody>
      </p:sp>
      <p:sp>
        <p:nvSpPr>
          <p:cNvPr id="56" name="Retângulo 55">
            <a:extLst>
              <a:ext uri="{FF2B5EF4-FFF2-40B4-BE49-F238E27FC236}">
                <a16:creationId xmlns:a16="http://schemas.microsoft.com/office/drawing/2014/main" id="{CD16862A-9C02-45B6-9F24-FF21D3544C97}"/>
              </a:ext>
            </a:extLst>
          </p:cNvPr>
          <p:cNvSpPr/>
          <p:nvPr/>
        </p:nvSpPr>
        <p:spPr>
          <a:xfrm>
            <a:off x="7317277" y="1246761"/>
            <a:ext cx="1599852" cy="830997"/>
          </a:xfrm>
          <a:prstGeom prst="rect">
            <a:avLst/>
          </a:prstGeom>
        </p:spPr>
        <p:txBody>
          <a:bodyPr wrap="square">
            <a:spAutoFit/>
          </a:bodyPr>
          <a:lstStyle/>
          <a:p>
            <a:pPr algn="ctr"/>
            <a:r>
              <a:rPr lang="es-PA" sz="1200" dirty="0"/>
              <a:t>Tarjetas de crédito (producto), subsidios a jubilados, descuentos en electrodomésticos.</a:t>
            </a:r>
            <a:endParaRPr lang="pt-BR" sz="1200" dirty="0"/>
          </a:p>
        </p:txBody>
      </p:sp>
      <p:sp>
        <p:nvSpPr>
          <p:cNvPr id="58" name="Freeform 28">
            <a:extLst>
              <a:ext uri="{FF2B5EF4-FFF2-40B4-BE49-F238E27FC236}">
                <a16:creationId xmlns:a16="http://schemas.microsoft.com/office/drawing/2014/main" id="{2B743065-C933-40F2-889B-5B2B53A83F50}"/>
              </a:ext>
            </a:extLst>
          </p:cNvPr>
          <p:cNvSpPr>
            <a:spLocks/>
          </p:cNvSpPr>
          <p:nvPr/>
        </p:nvSpPr>
        <p:spPr bwMode="auto">
          <a:xfrm>
            <a:off x="705437" y="3026876"/>
            <a:ext cx="1699708" cy="1180220"/>
          </a:xfrm>
          <a:custGeom>
            <a:avLst/>
            <a:gdLst>
              <a:gd name="T0" fmla="*/ 248 w 595"/>
              <a:gd name="T1" fmla="*/ 90 h 340"/>
              <a:gd name="T2" fmla="*/ 276 w 595"/>
              <a:gd name="T3" fmla="*/ 37 h 340"/>
              <a:gd name="T4" fmla="*/ 230 w 595"/>
              <a:gd name="T5" fmla="*/ 0 h 340"/>
              <a:gd name="T6" fmla="*/ 127 w 595"/>
              <a:gd name="T7" fmla="*/ 0 h 340"/>
              <a:gd name="T8" fmla="*/ 127 w 595"/>
              <a:gd name="T9" fmla="*/ 103 h 340"/>
              <a:gd name="T10" fmla="*/ 90 w 595"/>
              <a:gd name="T11" fmla="*/ 149 h 340"/>
              <a:gd name="T12" fmla="*/ 37 w 595"/>
              <a:gd name="T13" fmla="*/ 121 h 340"/>
              <a:gd name="T14" fmla="*/ 0 w 595"/>
              <a:gd name="T15" fmla="*/ 170 h 340"/>
              <a:gd name="T16" fmla="*/ 37 w 595"/>
              <a:gd name="T17" fmla="*/ 220 h 340"/>
              <a:gd name="T18" fmla="*/ 90 w 595"/>
              <a:gd name="T19" fmla="*/ 192 h 340"/>
              <a:gd name="T20" fmla="*/ 127 w 595"/>
              <a:gd name="T21" fmla="*/ 238 h 340"/>
              <a:gd name="T22" fmla="*/ 127 w 595"/>
              <a:gd name="T23" fmla="*/ 340 h 340"/>
              <a:gd name="T24" fmla="*/ 232 w 595"/>
              <a:gd name="T25" fmla="*/ 340 h 340"/>
              <a:gd name="T26" fmla="*/ 276 w 595"/>
              <a:gd name="T27" fmla="*/ 303 h 340"/>
              <a:gd name="T28" fmla="*/ 248 w 595"/>
              <a:gd name="T29" fmla="*/ 250 h 340"/>
              <a:gd name="T30" fmla="*/ 297 w 595"/>
              <a:gd name="T31" fmla="*/ 213 h 340"/>
              <a:gd name="T32" fmla="*/ 347 w 595"/>
              <a:gd name="T33" fmla="*/ 250 h 340"/>
              <a:gd name="T34" fmla="*/ 319 w 595"/>
              <a:gd name="T35" fmla="*/ 303 h 340"/>
              <a:gd name="T36" fmla="*/ 363 w 595"/>
              <a:gd name="T37" fmla="*/ 340 h 340"/>
              <a:gd name="T38" fmla="*/ 467 w 595"/>
              <a:gd name="T39" fmla="*/ 340 h 340"/>
              <a:gd name="T40" fmla="*/ 467 w 595"/>
              <a:gd name="T41" fmla="*/ 238 h 340"/>
              <a:gd name="T42" fmla="*/ 505 w 595"/>
              <a:gd name="T43" fmla="*/ 192 h 340"/>
              <a:gd name="T44" fmla="*/ 558 w 595"/>
              <a:gd name="T45" fmla="*/ 220 h 340"/>
              <a:gd name="T46" fmla="*/ 595 w 595"/>
              <a:gd name="T47" fmla="*/ 170 h 340"/>
              <a:gd name="T48" fmla="*/ 558 w 595"/>
              <a:gd name="T49" fmla="*/ 121 h 340"/>
              <a:gd name="T50" fmla="*/ 505 w 595"/>
              <a:gd name="T51" fmla="*/ 149 h 340"/>
              <a:gd name="T52" fmla="*/ 467 w 595"/>
              <a:gd name="T53" fmla="*/ 103 h 340"/>
              <a:gd name="T54" fmla="*/ 467 w 595"/>
              <a:gd name="T55" fmla="*/ 0 h 340"/>
              <a:gd name="T56" fmla="*/ 365 w 595"/>
              <a:gd name="T57" fmla="*/ 0 h 340"/>
              <a:gd name="T58" fmla="*/ 319 w 595"/>
              <a:gd name="T59" fmla="*/ 37 h 340"/>
              <a:gd name="T60" fmla="*/ 347 w 595"/>
              <a:gd name="T61" fmla="*/ 90 h 340"/>
              <a:gd name="T62" fmla="*/ 297 w 595"/>
              <a:gd name="T63" fmla="*/ 128 h 340"/>
              <a:gd name="T64" fmla="*/ 248 w 595"/>
              <a:gd name="T65" fmla="*/ 9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95" h="340">
                <a:moveTo>
                  <a:pt x="248" y="90"/>
                </a:moveTo>
                <a:cubicBezTo>
                  <a:pt x="248" y="68"/>
                  <a:pt x="276" y="59"/>
                  <a:pt x="276" y="37"/>
                </a:cubicBezTo>
                <a:cubicBezTo>
                  <a:pt x="276" y="18"/>
                  <a:pt x="256" y="1"/>
                  <a:pt x="230" y="0"/>
                </a:cubicBezTo>
                <a:cubicBezTo>
                  <a:pt x="127" y="0"/>
                  <a:pt x="127" y="0"/>
                  <a:pt x="127" y="0"/>
                </a:cubicBezTo>
                <a:cubicBezTo>
                  <a:pt x="127" y="103"/>
                  <a:pt x="127" y="103"/>
                  <a:pt x="127" y="103"/>
                </a:cubicBezTo>
                <a:cubicBezTo>
                  <a:pt x="126" y="129"/>
                  <a:pt x="110" y="149"/>
                  <a:pt x="90" y="149"/>
                </a:cubicBezTo>
                <a:cubicBezTo>
                  <a:pt x="68" y="149"/>
                  <a:pt x="59" y="121"/>
                  <a:pt x="37" y="121"/>
                </a:cubicBezTo>
                <a:cubicBezTo>
                  <a:pt x="17" y="121"/>
                  <a:pt x="0" y="143"/>
                  <a:pt x="0" y="170"/>
                </a:cubicBezTo>
                <a:cubicBezTo>
                  <a:pt x="0" y="198"/>
                  <a:pt x="17" y="220"/>
                  <a:pt x="37" y="220"/>
                </a:cubicBezTo>
                <a:cubicBezTo>
                  <a:pt x="59" y="220"/>
                  <a:pt x="68" y="192"/>
                  <a:pt x="90" y="192"/>
                </a:cubicBezTo>
                <a:cubicBezTo>
                  <a:pt x="110" y="192"/>
                  <a:pt x="126" y="212"/>
                  <a:pt x="127" y="238"/>
                </a:cubicBezTo>
                <a:cubicBezTo>
                  <a:pt x="127" y="340"/>
                  <a:pt x="127" y="340"/>
                  <a:pt x="127" y="340"/>
                </a:cubicBezTo>
                <a:cubicBezTo>
                  <a:pt x="232" y="340"/>
                  <a:pt x="232" y="340"/>
                  <a:pt x="232" y="340"/>
                </a:cubicBezTo>
                <a:cubicBezTo>
                  <a:pt x="257" y="338"/>
                  <a:pt x="276" y="322"/>
                  <a:pt x="276" y="303"/>
                </a:cubicBezTo>
                <a:cubicBezTo>
                  <a:pt x="276" y="281"/>
                  <a:pt x="248" y="272"/>
                  <a:pt x="248" y="250"/>
                </a:cubicBezTo>
                <a:cubicBezTo>
                  <a:pt x="248" y="230"/>
                  <a:pt x="270" y="213"/>
                  <a:pt x="297" y="213"/>
                </a:cubicBezTo>
                <a:cubicBezTo>
                  <a:pt x="325" y="213"/>
                  <a:pt x="347" y="230"/>
                  <a:pt x="347" y="250"/>
                </a:cubicBezTo>
                <a:cubicBezTo>
                  <a:pt x="347" y="272"/>
                  <a:pt x="319" y="281"/>
                  <a:pt x="319" y="303"/>
                </a:cubicBezTo>
                <a:cubicBezTo>
                  <a:pt x="319" y="322"/>
                  <a:pt x="338" y="338"/>
                  <a:pt x="363" y="340"/>
                </a:cubicBezTo>
                <a:cubicBezTo>
                  <a:pt x="467" y="340"/>
                  <a:pt x="467" y="340"/>
                  <a:pt x="467" y="340"/>
                </a:cubicBezTo>
                <a:cubicBezTo>
                  <a:pt x="467" y="238"/>
                  <a:pt x="467" y="238"/>
                  <a:pt x="467" y="238"/>
                </a:cubicBezTo>
                <a:cubicBezTo>
                  <a:pt x="469" y="212"/>
                  <a:pt x="485" y="192"/>
                  <a:pt x="505" y="192"/>
                </a:cubicBezTo>
                <a:cubicBezTo>
                  <a:pt x="527" y="192"/>
                  <a:pt x="536" y="220"/>
                  <a:pt x="558" y="220"/>
                </a:cubicBezTo>
                <a:cubicBezTo>
                  <a:pt x="578" y="220"/>
                  <a:pt x="595" y="198"/>
                  <a:pt x="595" y="170"/>
                </a:cubicBezTo>
                <a:cubicBezTo>
                  <a:pt x="595" y="143"/>
                  <a:pt x="578" y="121"/>
                  <a:pt x="558" y="121"/>
                </a:cubicBezTo>
                <a:cubicBezTo>
                  <a:pt x="536" y="121"/>
                  <a:pt x="527" y="149"/>
                  <a:pt x="505" y="149"/>
                </a:cubicBezTo>
                <a:cubicBezTo>
                  <a:pt x="485" y="149"/>
                  <a:pt x="469" y="128"/>
                  <a:pt x="467" y="103"/>
                </a:cubicBezTo>
                <a:cubicBezTo>
                  <a:pt x="467" y="0"/>
                  <a:pt x="467" y="0"/>
                  <a:pt x="467" y="0"/>
                </a:cubicBezTo>
                <a:cubicBezTo>
                  <a:pt x="365" y="0"/>
                  <a:pt x="365" y="0"/>
                  <a:pt x="365" y="0"/>
                </a:cubicBezTo>
                <a:cubicBezTo>
                  <a:pt x="339" y="1"/>
                  <a:pt x="319" y="18"/>
                  <a:pt x="319" y="37"/>
                </a:cubicBezTo>
                <a:cubicBezTo>
                  <a:pt x="319" y="59"/>
                  <a:pt x="347" y="68"/>
                  <a:pt x="347" y="90"/>
                </a:cubicBezTo>
                <a:cubicBezTo>
                  <a:pt x="347" y="111"/>
                  <a:pt x="325" y="128"/>
                  <a:pt x="297" y="128"/>
                </a:cubicBezTo>
                <a:cubicBezTo>
                  <a:pt x="270" y="128"/>
                  <a:pt x="248" y="111"/>
                  <a:pt x="248" y="90"/>
                </a:cubicBezTo>
                <a:close/>
              </a:path>
            </a:pathLst>
          </a:custGeom>
          <a:solidFill>
            <a:srgbClr val="FFDA00"/>
          </a:solidFill>
          <a:ln w="285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pt-BR" sz="1200" dirty="0"/>
          </a:p>
        </p:txBody>
      </p:sp>
      <p:sp>
        <p:nvSpPr>
          <p:cNvPr id="59" name="CaixaDeTexto 58">
            <a:extLst>
              <a:ext uri="{FF2B5EF4-FFF2-40B4-BE49-F238E27FC236}">
                <a16:creationId xmlns:a16="http://schemas.microsoft.com/office/drawing/2014/main" id="{D9EAC855-C024-4AA7-AEFE-77D5C97A6097}"/>
              </a:ext>
            </a:extLst>
          </p:cNvPr>
          <p:cNvSpPr txBox="1"/>
          <p:nvPr/>
        </p:nvSpPr>
        <p:spPr>
          <a:xfrm>
            <a:off x="490472" y="3485566"/>
            <a:ext cx="2129638" cy="276999"/>
          </a:xfrm>
          <a:prstGeom prst="rect">
            <a:avLst/>
          </a:prstGeom>
          <a:noFill/>
        </p:spPr>
        <p:txBody>
          <a:bodyPr wrap="square" rtlCol="0">
            <a:spAutoFit/>
          </a:bodyPr>
          <a:lstStyle>
            <a:defPPr>
              <a:defRPr lang="pt-BR"/>
            </a:defPPr>
            <a:lvl1pPr algn="ctr">
              <a:defRPr b="1">
                <a:solidFill>
                  <a:srgbClr val="7B7C4E"/>
                </a:solidFill>
              </a:defRPr>
            </a:lvl1pPr>
          </a:lstStyle>
          <a:p>
            <a:r>
              <a:rPr lang="es-SV" sz="1200" dirty="0">
                <a:solidFill>
                  <a:srgbClr val="D9420B"/>
                </a:solidFill>
              </a:rPr>
              <a:t>Factura de energía</a:t>
            </a:r>
          </a:p>
        </p:txBody>
      </p:sp>
      <p:sp>
        <p:nvSpPr>
          <p:cNvPr id="60" name="Retângulo 59">
            <a:extLst>
              <a:ext uri="{FF2B5EF4-FFF2-40B4-BE49-F238E27FC236}">
                <a16:creationId xmlns:a16="http://schemas.microsoft.com/office/drawing/2014/main" id="{E22D79A2-DF89-41B5-A442-5E820D5CA018}"/>
              </a:ext>
            </a:extLst>
          </p:cNvPr>
          <p:cNvSpPr/>
          <p:nvPr/>
        </p:nvSpPr>
        <p:spPr>
          <a:xfrm>
            <a:off x="152400" y="4224515"/>
            <a:ext cx="2876840" cy="1200329"/>
          </a:xfrm>
          <a:prstGeom prst="rect">
            <a:avLst/>
          </a:prstGeom>
        </p:spPr>
        <p:txBody>
          <a:bodyPr wrap="square">
            <a:spAutoFit/>
          </a:bodyPr>
          <a:lstStyle/>
          <a:p>
            <a:pPr algn="ctr"/>
            <a:r>
              <a:rPr lang="es-PA" sz="1200" dirty="0"/>
              <a:t>Informar que la factura está próxima de vencer, aceptar pagos de facturas vencidas, cantidad e infraestructura de puntos de pago, colas largas, la manera como se entrega (en buenas condiciones), claridad de las informaciones de la factura.</a:t>
            </a:r>
          </a:p>
        </p:txBody>
      </p:sp>
      <p:sp>
        <p:nvSpPr>
          <p:cNvPr id="62" name="Freeform 26">
            <a:extLst>
              <a:ext uri="{FF2B5EF4-FFF2-40B4-BE49-F238E27FC236}">
                <a16:creationId xmlns:a16="http://schemas.microsoft.com/office/drawing/2014/main" id="{D091B3B1-164A-432C-B004-69BA35A41A79}"/>
              </a:ext>
            </a:extLst>
          </p:cNvPr>
          <p:cNvSpPr>
            <a:spLocks/>
          </p:cNvSpPr>
          <p:nvPr/>
        </p:nvSpPr>
        <p:spPr bwMode="auto">
          <a:xfrm>
            <a:off x="3232969" y="3599747"/>
            <a:ext cx="1181891" cy="1731305"/>
          </a:xfrm>
          <a:custGeom>
            <a:avLst/>
            <a:gdLst>
              <a:gd name="T0" fmla="*/ 341 w 341"/>
              <a:gd name="T1" fmla="*/ 362 h 595"/>
              <a:gd name="T2" fmla="*/ 304 w 341"/>
              <a:gd name="T3" fmla="*/ 318 h 595"/>
              <a:gd name="T4" fmla="*/ 250 w 341"/>
              <a:gd name="T5" fmla="*/ 347 h 595"/>
              <a:gd name="T6" fmla="*/ 213 w 341"/>
              <a:gd name="T7" fmla="*/ 297 h 595"/>
              <a:gd name="T8" fmla="*/ 250 w 341"/>
              <a:gd name="T9" fmla="*/ 247 h 595"/>
              <a:gd name="T10" fmla="*/ 304 w 341"/>
              <a:gd name="T11" fmla="*/ 276 h 595"/>
              <a:gd name="T12" fmla="*/ 341 w 341"/>
              <a:gd name="T13" fmla="*/ 232 h 595"/>
              <a:gd name="T14" fmla="*/ 341 w 341"/>
              <a:gd name="T15" fmla="*/ 127 h 595"/>
              <a:gd name="T16" fmla="*/ 341 w 341"/>
              <a:gd name="T17" fmla="*/ 127 h 595"/>
              <a:gd name="T18" fmla="*/ 341 w 341"/>
              <a:gd name="T19" fmla="*/ 127 h 595"/>
              <a:gd name="T20" fmla="*/ 238 w 341"/>
              <a:gd name="T21" fmla="*/ 127 h 595"/>
              <a:gd name="T22" fmla="*/ 238 w 341"/>
              <a:gd name="T23" fmla="*/ 127 h 595"/>
              <a:gd name="T24" fmla="*/ 236 w 341"/>
              <a:gd name="T25" fmla="*/ 127 h 595"/>
              <a:gd name="T26" fmla="*/ 200 w 341"/>
              <a:gd name="T27" fmla="*/ 110 h 595"/>
              <a:gd name="T28" fmla="*/ 200 w 341"/>
              <a:gd name="T29" fmla="*/ 110 h 595"/>
              <a:gd name="T30" fmla="*/ 198 w 341"/>
              <a:gd name="T31" fmla="*/ 108 h 595"/>
              <a:gd name="T32" fmla="*/ 197 w 341"/>
              <a:gd name="T33" fmla="*/ 107 h 595"/>
              <a:gd name="T34" fmla="*/ 196 w 341"/>
              <a:gd name="T35" fmla="*/ 105 h 595"/>
              <a:gd name="T36" fmla="*/ 195 w 341"/>
              <a:gd name="T37" fmla="*/ 104 h 595"/>
              <a:gd name="T38" fmla="*/ 195 w 341"/>
              <a:gd name="T39" fmla="*/ 103 h 595"/>
              <a:gd name="T40" fmla="*/ 192 w 341"/>
              <a:gd name="T41" fmla="*/ 90 h 595"/>
              <a:gd name="T42" fmla="*/ 220 w 341"/>
              <a:gd name="T43" fmla="*/ 37 h 595"/>
              <a:gd name="T44" fmla="*/ 202 w 341"/>
              <a:gd name="T45" fmla="*/ 8 h 595"/>
              <a:gd name="T46" fmla="*/ 171 w 341"/>
              <a:gd name="T47" fmla="*/ 0 h 595"/>
              <a:gd name="T48" fmla="*/ 121 w 341"/>
              <a:gd name="T49" fmla="*/ 37 h 595"/>
              <a:gd name="T50" fmla="*/ 122 w 341"/>
              <a:gd name="T51" fmla="*/ 45 h 595"/>
              <a:gd name="T52" fmla="*/ 148 w 341"/>
              <a:gd name="T53" fmla="*/ 82 h 595"/>
              <a:gd name="T54" fmla="*/ 149 w 341"/>
              <a:gd name="T55" fmla="*/ 90 h 595"/>
              <a:gd name="T56" fmla="*/ 105 w 341"/>
              <a:gd name="T57" fmla="*/ 127 h 595"/>
              <a:gd name="T58" fmla="*/ 103 w 341"/>
              <a:gd name="T59" fmla="*/ 127 h 595"/>
              <a:gd name="T60" fmla="*/ 103 w 341"/>
              <a:gd name="T61" fmla="*/ 127 h 595"/>
              <a:gd name="T62" fmla="*/ 0 w 341"/>
              <a:gd name="T63" fmla="*/ 127 h 595"/>
              <a:gd name="T64" fmla="*/ 0 w 341"/>
              <a:gd name="T65" fmla="*/ 229 h 595"/>
              <a:gd name="T66" fmla="*/ 38 w 341"/>
              <a:gd name="T67" fmla="*/ 276 h 595"/>
              <a:gd name="T68" fmla="*/ 91 w 341"/>
              <a:gd name="T69" fmla="*/ 247 h 595"/>
              <a:gd name="T70" fmla="*/ 128 w 341"/>
              <a:gd name="T71" fmla="*/ 297 h 595"/>
              <a:gd name="T72" fmla="*/ 91 w 341"/>
              <a:gd name="T73" fmla="*/ 347 h 595"/>
              <a:gd name="T74" fmla="*/ 38 w 341"/>
              <a:gd name="T75" fmla="*/ 318 h 595"/>
              <a:gd name="T76" fmla="*/ 0 w 341"/>
              <a:gd name="T77" fmla="*/ 365 h 595"/>
              <a:gd name="T78" fmla="*/ 0 w 341"/>
              <a:gd name="T79" fmla="*/ 467 h 595"/>
              <a:gd name="T80" fmla="*/ 103 w 341"/>
              <a:gd name="T81" fmla="*/ 467 h 595"/>
              <a:gd name="T82" fmla="*/ 149 w 341"/>
              <a:gd name="T83" fmla="*/ 504 h 595"/>
              <a:gd name="T84" fmla="*/ 121 w 341"/>
              <a:gd name="T85" fmla="*/ 557 h 595"/>
              <a:gd name="T86" fmla="*/ 171 w 341"/>
              <a:gd name="T87" fmla="*/ 595 h 595"/>
              <a:gd name="T88" fmla="*/ 220 w 341"/>
              <a:gd name="T89" fmla="*/ 557 h 595"/>
              <a:gd name="T90" fmla="*/ 192 w 341"/>
              <a:gd name="T91" fmla="*/ 504 h 595"/>
              <a:gd name="T92" fmla="*/ 238 w 341"/>
              <a:gd name="T93" fmla="*/ 467 h 595"/>
              <a:gd name="T94" fmla="*/ 341 w 341"/>
              <a:gd name="T95" fmla="*/ 467 h 595"/>
              <a:gd name="T96" fmla="*/ 341 w 341"/>
              <a:gd name="T97" fmla="*/ 467 h 595"/>
              <a:gd name="T98" fmla="*/ 341 w 341"/>
              <a:gd name="T99" fmla="*/ 362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1" h="595">
                <a:moveTo>
                  <a:pt x="341" y="362"/>
                </a:moveTo>
                <a:cubicBezTo>
                  <a:pt x="339" y="338"/>
                  <a:pt x="323" y="318"/>
                  <a:pt x="304" y="318"/>
                </a:cubicBezTo>
                <a:cubicBezTo>
                  <a:pt x="282" y="318"/>
                  <a:pt x="273" y="347"/>
                  <a:pt x="250" y="347"/>
                </a:cubicBezTo>
                <a:cubicBezTo>
                  <a:pt x="230" y="347"/>
                  <a:pt x="213" y="324"/>
                  <a:pt x="213" y="297"/>
                </a:cubicBezTo>
                <a:cubicBezTo>
                  <a:pt x="213" y="270"/>
                  <a:pt x="230" y="247"/>
                  <a:pt x="250" y="247"/>
                </a:cubicBezTo>
                <a:cubicBezTo>
                  <a:pt x="273" y="247"/>
                  <a:pt x="282" y="276"/>
                  <a:pt x="304" y="276"/>
                </a:cubicBezTo>
                <a:cubicBezTo>
                  <a:pt x="323" y="276"/>
                  <a:pt x="339" y="257"/>
                  <a:pt x="341" y="232"/>
                </a:cubicBezTo>
                <a:cubicBezTo>
                  <a:pt x="341" y="127"/>
                  <a:pt x="341" y="127"/>
                  <a:pt x="341" y="127"/>
                </a:cubicBezTo>
                <a:cubicBezTo>
                  <a:pt x="341" y="127"/>
                  <a:pt x="341" y="127"/>
                  <a:pt x="341" y="127"/>
                </a:cubicBezTo>
                <a:cubicBezTo>
                  <a:pt x="341" y="127"/>
                  <a:pt x="341" y="127"/>
                  <a:pt x="341" y="127"/>
                </a:cubicBezTo>
                <a:cubicBezTo>
                  <a:pt x="238" y="127"/>
                  <a:pt x="238" y="127"/>
                  <a:pt x="238" y="127"/>
                </a:cubicBezTo>
                <a:cubicBezTo>
                  <a:pt x="238" y="127"/>
                  <a:pt x="238" y="127"/>
                  <a:pt x="238" y="127"/>
                </a:cubicBezTo>
                <a:cubicBezTo>
                  <a:pt x="236" y="127"/>
                  <a:pt x="236" y="127"/>
                  <a:pt x="236" y="127"/>
                </a:cubicBezTo>
                <a:cubicBezTo>
                  <a:pt x="221" y="126"/>
                  <a:pt x="208" y="119"/>
                  <a:pt x="200" y="110"/>
                </a:cubicBezTo>
                <a:cubicBezTo>
                  <a:pt x="200" y="110"/>
                  <a:pt x="200" y="110"/>
                  <a:pt x="200" y="110"/>
                </a:cubicBezTo>
                <a:cubicBezTo>
                  <a:pt x="199" y="109"/>
                  <a:pt x="198" y="108"/>
                  <a:pt x="198" y="108"/>
                </a:cubicBezTo>
                <a:cubicBezTo>
                  <a:pt x="198" y="107"/>
                  <a:pt x="197" y="107"/>
                  <a:pt x="197" y="107"/>
                </a:cubicBezTo>
                <a:cubicBezTo>
                  <a:pt x="197" y="106"/>
                  <a:pt x="197" y="106"/>
                  <a:pt x="196" y="105"/>
                </a:cubicBezTo>
                <a:cubicBezTo>
                  <a:pt x="196" y="105"/>
                  <a:pt x="196" y="104"/>
                  <a:pt x="195" y="104"/>
                </a:cubicBezTo>
                <a:cubicBezTo>
                  <a:pt x="195" y="104"/>
                  <a:pt x="195" y="104"/>
                  <a:pt x="195" y="103"/>
                </a:cubicBezTo>
                <a:cubicBezTo>
                  <a:pt x="193" y="99"/>
                  <a:pt x="192" y="95"/>
                  <a:pt x="192" y="90"/>
                </a:cubicBezTo>
                <a:cubicBezTo>
                  <a:pt x="192" y="68"/>
                  <a:pt x="220" y="59"/>
                  <a:pt x="220" y="37"/>
                </a:cubicBezTo>
                <a:cubicBezTo>
                  <a:pt x="220" y="25"/>
                  <a:pt x="213" y="15"/>
                  <a:pt x="202" y="8"/>
                </a:cubicBezTo>
                <a:cubicBezTo>
                  <a:pt x="194" y="3"/>
                  <a:pt x="183" y="0"/>
                  <a:pt x="171" y="0"/>
                </a:cubicBezTo>
                <a:cubicBezTo>
                  <a:pt x="143" y="0"/>
                  <a:pt x="121" y="16"/>
                  <a:pt x="121" y="37"/>
                </a:cubicBezTo>
                <a:cubicBezTo>
                  <a:pt x="121" y="40"/>
                  <a:pt x="121" y="42"/>
                  <a:pt x="122" y="45"/>
                </a:cubicBezTo>
                <a:cubicBezTo>
                  <a:pt x="127" y="59"/>
                  <a:pt x="143" y="68"/>
                  <a:pt x="148" y="82"/>
                </a:cubicBezTo>
                <a:cubicBezTo>
                  <a:pt x="149" y="85"/>
                  <a:pt x="149" y="87"/>
                  <a:pt x="149" y="90"/>
                </a:cubicBezTo>
                <a:cubicBezTo>
                  <a:pt x="149" y="109"/>
                  <a:pt x="130" y="125"/>
                  <a:pt x="105" y="127"/>
                </a:cubicBezTo>
                <a:cubicBezTo>
                  <a:pt x="103" y="127"/>
                  <a:pt x="103" y="127"/>
                  <a:pt x="103" y="127"/>
                </a:cubicBezTo>
                <a:cubicBezTo>
                  <a:pt x="103" y="127"/>
                  <a:pt x="103" y="127"/>
                  <a:pt x="103" y="127"/>
                </a:cubicBezTo>
                <a:cubicBezTo>
                  <a:pt x="0" y="127"/>
                  <a:pt x="0" y="127"/>
                  <a:pt x="0" y="127"/>
                </a:cubicBezTo>
                <a:cubicBezTo>
                  <a:pt x="0" y="229"/>
                  <a:pt x="0" y="229"/>
                  <a:pt x="0" y="229"/>
                </a:cubicBezTo>
                <a:cubicBezTo>
                  <a:pt x="2" y="255"/>
                  <a:pt x="18" y="276"/>
                  <a:pt x="38" y="276"/>
                </a:cubicBezTo>
                <a:cubicBezTo>
                  <a:pt x="60" y="276"/>
                  <a:pt x="69" y="247"/>
                  <a:pt x="91" y="247"/>
                </a:cubicBezTo>
                <a:cubicBezTo>
                  <a:pt x="111" y="247"/>
                  <a:pt x="128" y="270"/>
                  <a:pt x="128" y="297"/>
                </a:cubicBezTo>
                <a:cubicBezTo>
                  <a:pt x="128" y="324"/>
                  <a:pt x="111" y="347"/>
                  <a:pt x="91" y="347"/>
                </a:cubicBezTo>
                <a:cubicBezTo>
                  <a:pt x="69" y="347"/>
                  <a:pt x="60" y="318"/>
                  <a:pt x="38" y="318"/>
                </a:cubicBezTo>
                <a:cubicBezTo>
                  <a:pt x="18" y="318"/>
                  <a:pt x="2" y="339"/>
                  <a:pt x="0" y="365"/>
                </a:cubicBezTo>
                <a:cubicBezTo>
                  <a:pt x="0" y="467"/>
                  <a:pt x="0" y="467"/>
                  <a:pt x="0" y="467"/>
                </a:cubicBezTo>
                <a:cubicBezTo>
                  <a:pt x="103" y="467"/>
                  <a:pt x="103" y="467"/>
                  <a:pt x="103" y="467"/>
                </a:cubicBezTo>
                <a:cubicBezTo>
                  <a:pt x="129" y="469"/>
                  <a:pt x="149" y="485"/>
                  <a:pt x="149" y="504"/>
                </a:cubicBezTo>
                <a:cubicBezTo>
                  <a:pt x="149" y="526"/>
                  <a:pt x="121" y="535"/>
                  <a:pt x="121" y="557"/>
                </a:cubicBezTo>
                <a:cubicBezTo>
                  <a:pt x="121" y="578"/>
                  <a:pt x="143" y="595"/>
                  <a:pt x="171" y="595"/>
                </a:cubicBezTo>
                <a:cubicBezTo>
                  <a:pt x="198" y="595"/>
                  <a:pt x="220" y="578"/>
                  <a:pt x="220" y="557"/>
                </a:cubicBezTo>
                <a:cubicBezTo>
                  <a:pt x="220" y="535"/>
                  <a:pt x="192" y="526"/>
                  <a:pt x="192" y="504"/>
                </a:cubicBezTo>
                <a:cubicBezTo>
                  <a:pt x="192" y="485"/>
                  <a:pt x="212" y="468"/>
                  <a:pt x="238" y="467"/>
                </a:cubicBezTo>
                <a:cubicBezTo>
                  <a:pt x="341" y="467"/>
                  <a:pt x="341" y="467"/>
                  <a:pt x="341" y="467"/>
                </a:cubicBezTo>
                <a:cubicBezTo>
                  <a:pt x="341" y="467"/>
                  <a:pt x="341" y="467"/>
                  <a:pt x="341" y="467"/>
                </a:cubicBezTo>
                <a:lnTo>
                  <a:pt x="341" y="362"/>
                </a:lnTo>
                <a:close/>
              </a:path>
            </a:pathLst>
          </a:custGeom>
          <a:solidFill>
            <a:srgbClr val="FFDA00"/>
          </a:solidFill>
          <a:ln w="285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pt-BR" sz="1200" dirty="0"/>
          </a:p>
        </p:txBody>
      </p:sp>
      <p:sp>
        <p:nvSpPr>
          <p:cNvPr id="63" name="Retângulo 62">
            <a:extLst>
              <a:ext uri="{FF2B5EF4-FFF2-40B4-BE49-F238E27FC236}">
                <a16:creationId xmlns:a16="http://schemas.microsoft.com/office/drawing/2014/main" id="{1EFDC74A-5869-40DB-B973-6092B65F7B08}"/>
              </a:ext>
            </a:extLst>
          </p:cNvPr>
          <p:cNvSpPr/>
          <p:nvPr/>
        </p:nvSpPr>
        <p:spPr>
          <a:xfrm>
            <a:off x="3145497" y="3972227"/>
            <a:ext cx="1356834" cy="894732"/>
          </a:xfrm>
          <a:prstGeom prst="rect">
            <a:avLst/>
          </a:prstGeom>
        </p:spPr>
        <p:txBody>
          <a:bodyPr wrap="square">
            <a:spAutoFit/>
          </a:bodyPr>
          <a:lstStyle/>
          <a:p>
            <a:pPr algn="ctr">
              <a:lnSpc>
                <a:spcPct val="150000"/>
              </a:lnSpc>
            </a:pPr>
            <a:r>
              <a:rPr lang="es-US" sz="1200" b="1" dirty="0">
                <a:solidFill>
                  <a:srgbClr val="D9420B"/>
                </a:solidFill>
              </a:rPr>
              <a:t>Información</a:t>
            </a:r>
          </a:p>
          <a:p>
            <a:pPr algn="ctr">
              <a:lnSpc>
                <a:spcPct val="150000"/>
              </a:lnSpc>
            </a:pPr>
            <a:r>
              <a:rPr lang="es-US" sz="1200" b="1" dirty="0">
                <a:solidFill>
                  <a:srgbClr val="D9420B"/>
                </a:solidFill>
              </a:rPr>
              <a:t>y</a:t>
            </a:r>
          </a:p>
          <a:p>
            <a:pPr algn="ctr">
              <a:lnSpc>
                <a:spcPct val="150000"/>
              </a:lnSpc>
            </a:pPr>
            <a:r>
              <a:rPr lang="es-US" sz="1200" b="1" dirty="0">
                <a:solidFill>
                  <a:srgbClr val="D9420B"/>
                </a:solidFill>
              </a:rPr>
              <a:t>comunicación</a:t>
            </a:r>
          </a:p>
        </p:txBody>
      </p:sp>
      <p:sp>
        <p:nvSpPr>
          <p:cNvPr id="64" name="Retângulo 63">
            <a:extLst>
              <a:ext uri="{FF2B5EF4-FFF2-40B4-BE49-F238E27FC236}">
                <a16:creationId xmlns:a16="http://schemas.microsoft.com/office/drawing/2014/main" id="{7A9F53FA-C044-4AC3-98A8-188575C5DA6C}"/>
              </a:ext>
            </a:extLst>
          </p:cNvPr>
          <p:cNvSpPr/>
          <p:nvPr/>
        </p:nvSpPr>
        <p:spPr>
          <a:xfrm>
            <a:off x="4352081" y="3717106"/>
            <a:ext cx="1683540" cy="1569660"/>
          </a:xfrm>
          <a:prstGeom prst="rect">
            <a:avLst/>
          </a:prstGeom>
        </p:spPr>
        <p:txBody>
          <a:bodyPr wrap="square">
            <a:spAutoFit/>
          </a:bodyPr>
          <a:lstStyle/>
          <a:p>
            <a:pPr algn="ctr"/>
            <a:r>
              <a:rPr lang="es-PA" sz="1200" dirty="0"/>
              <a:t>Claridad de las informaciones de los productos ofrecidos</a:t>
            </a:r>
          </a:p>
          <a:p>
            <a:pPr algn="ctr"/>
            <a:r>
              <a:rPr lang="es-PA" sz="1200" dirty="0"/>
              <a:t>(</a:t>
            </a:r>
            <a:r>
              <a:rPr lang="es-PA" sz="1200" dirty="0" err="1"/>
              <a:t>ej</a:t>
            </a:r>
            <a:r>
              <a:rPr lang="es-PA" sz="1200" dirty="0"/>
              <a:t>: seguro), informar el consumo de los electrónicos, conocimiento sobre la empresa.</a:t>
            </a:r>
          </a:p>
        </p:txBody>
      </p:sp>
      <p:sp>
        <p:nvSpPr>
          <p:cNvPr id="66" name="Freeform 28">
            <a:extLst>
              <a:ext uri="{FF2B5EF4-FFF2-40B4-BE49-F238E27FC236}">
                <a16:creationId xmlns:a16="http://schemas.microsoft.com/office/drawing/2014/main" id="{C634E6C7-2942-4907-88B4-ECFB43B35DE3}"/>
              </a:ext>
            </a:extLst>
          </p:cNvPr>
          <p:cNvSpPr>
            <a:spLocks/>
          </p:cNvSpPr>
          <p:nvPr/>
        </p:nvSpPr>
        <p:spPr bwMode="auto">
          <a:xfrm>
            <a:off x="6192411" y="2876684"/>
            <a:ext cx="1360169" cy="944455"/>
          </a:xfrm>
          <a:custGeom>
            <a:avLst/>
            <a:gdLst>
              <a:gd name="T0" fmla="*/ 248 w 595"/>
              <a:gd name="T1" fmla="*/ 90 h 340"/>
              <a:gd name="T2" fmla="*/ 276 w 595"/>
              <a:gd name="T3" fmla="*/ 37 h 340"/>
              <a:gd name="T4" fmla="*/ 230 w 595"/>
              <a:gd name="T5" fmla="*/ 0 h 340"/>
              <a:gd name="T6" fmla="*/ 127 w 595"/>
              <a:gd name="T7" fmla="*/ 0 h 340"/>
              <a:gd name="T8" fmla="*/ 127 w 595"/>
              <a:gd name="T9" fmla="*/ 103 h 340"/>
              <a:gd name="T10" fmla="*/ 90 w 595"/>
              <a:gd name="T11" fmla="*/ 149 h 340"/>
              <a:gd name="T12" fmla="*/ 37 w 595"/>
              <a:gd name="T13" fmla="*/ 121 h 340"/>
              <a:gd name="T14" fmla="*/ 0 w 595"/>
              <a:gd name="T15" fmla="*/ 170 h 340"/>
              <a:gd name="T16" fmla="*/ 37 w 595"/>
              <a:gd name="T17" fmla="*/ 220 h 340"/>
              <a:gd name="T18" fmla="*/ 90 w 595"/>
              <a:gd name="T19" fmla="*/ 192 h 340"/>
              <a:gd name="T20" fmla="*/ 127 w 595"/>
              <a:gd name="T21" fmla="*/ 238 h 340"/>
              <a:gd name="T22" fmla="*/ 127 w 595"/>
              <a:gd name="T23" fmla="*/ 340 h 340"/>
              <a:gd name="T24" fmla="*/ 232 w 595"/>
              <a:gd name="T25" fmla="*/ 340 h 340"/>
              <a:gd name="T26" fmla="*/ 276 w 595"/>
              <a:gd name="T27" fmla="*/ 303 h 340"/>
              <a:gd name="T28" fmla="*/ 248 w 595"/>
              <a:gd name="T29" fmla="*/ 250 h 340"/>
              <a:gd name="T30" fmla="*/ 297 w 595"/>
              <a:gd name="T31" fmla="*/ 213 h 340"/>
              <a:gd name="T32" fmla="*/ 347 w 595"/>
              <a:gd name="T33" fmla="*/ 250 h 340"/>
              <a:gd name="T34" fmla="*/ 319 w 595"/>
              <a:gd name="T35" fmla="*/ 303 h 340"/>
              <a:gd name="T36" fmla="*/ 363 w 595"/>
              <a:gd name="T37" fmla="*/ 340 h 340"/>
              <a:gd name="T38" fmla="*/ 467 w 595"/>
              <a:gd name="T39" fmla="*/ 340 h 340"/>
              <a:gd name="T40" fmla="*/ 467 w 595"/>
              <a:gd name="T41" fmla="*/ 238 h 340"/>
              <a:gd name="T42" fmla="*/ 505 w 595"/>
              <a:gd name="T43" fmla="*/ 192 h 340"/>
              <a:gd name="T44" fmla="*/ 558 w 595"/>
              <a:gd name="T45" fmla="*/ 220 h 340"/>
              <a:gd name="T46" fmla="*/ 595 w 595"/>
              <a:gd name="T47" fmla="*/ 170 h 340"/>
              <a:gd name="T48" fmla="*/ 558 w 595"/>
              <a:gd name="T49" fmla="*/ 121 h 340"/>
              <a:gd name="T50" fmla="*/ 505 w 595"/>
              <a:gd name="T51" fmla="*/ 149 h 340"/>
              <a:gd name="T52" fmla="*/ 467 w 595"/>
              <a:gd name="T53" fmla="*/ 103 h 340"/>
              <a:gd name="T54" fmla="*/ 467 w 595"/>
              <a:gd name="T55" fmla="*/ 0 h 340"/>
              <a:gd name="T56" fmla="*/ 365 w 595"/>
              <a:gd name="T57" fmla="*/ 0 h 340"/>
              <a:gd name="T58" fmla="*/ 319 w 595"/>
              <a:gd name="T59" fmla="*/ 37 h 340"/>
              <a:gd name="T60" fmla="*/ 347 w 595"/>
              <a:gd name="T61" fmla="*/ 90 h 340"/>
              <a:gd name="T62" fmla="*/ 297 w 595"/>
              <a:gd name="T63" fmla="*/ 128 h 340"/>
              <a:gd name="T64" fmla="*/ 248 w 595"/>
              <a:gd name="T65" fmla="*/ 9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95" h="340">
                <a:moveTo>
                  <a:pt x="248" y="90"/>
                </a:moveTo>
                <a:cubicBezTo>
                  <a:pt x="248" y="68"/>
                  <a:pt x="276" y="59"/>
                  <a:pt x="276" y="37"/>
                </a:cubicBezTo>
                <a:cubicBezTo>
                  <a:pt x="276" y="18"/>
                  <a:pt x="256" y="1"/>
                  <a:pt x="230" y="0"/>
                </a:cubicBezTo>
                <a:cubicBezTo>
                  <a:pt x="127" y="0"/>
                  <a:pt x="127" y="0"/>
                  <a:pt x="127" y="0"/>
                </a:cubicBezTo>
                <a:cubicBezTo>
                  <a:pt x="127" y="103"/>
                  <a:pt x="127" y="103"/>
                  <a:pt x="127" y="103"/>
                </a:cubicBezTo>
                <a:cubicBezTo>
                  <a:pt x="126" y="129"/>
                  <a:pt x="110" y="149"/>
                  <a:pt x="90" y="149"/>
                </a:cubicBezTo>
                <a:cubicBezTo>
                  <a:pt x="68" y="149"/>
                  <a:pt x="59" y="121"/>
                  <a:pt x="37" y="121"/>
                </a:cubicBezTo>
                <a:cubicBezTo>
                  <a:pt x="17" y="121"/>
                  <a:pt x="0" y="143"/>
                  <a:pt x="0" y="170"/>
                </a:cubicBezTo>
                <a:cubicBezTo>
                  <a:pt x="0" y="198"/>
                  <a:pt x="17" y="220"/>
                  <a:pt x="37" y="220"/>
                </a:cubicBezTo>
                <a:cubicBezTo>
                  <a:pt x="59" y="220"/>
                  <a:pt x="68" y="192"/>
                  <a:pt x="90" y="192"/>
                </a:cubicBezTo>
                <a:cubicBezTo>
                  <a:pt x="110" y="192"/>
                  <a:pt x="126" y="212"/>
                  <a:pt x="127" y="238"/>
                </a:cubicBezTo>
                <a:cubicBezTo>
                  <a:pt x="127" y="340"/>
                  <a:pt x="127" y="340"/>
                  <a:pt x="127" y="340"/>
                </a:cubicBezTo>
                <a:cubicBezTo>
                  <a:pt x="232" y="340"/>
                  <a:pt x="232" y="340"/>
                  <a:pt x="232" y="340"/>
                </a:cubicBezTo>
                <a:cubicBezTo>
                  <a:pt x="257" y="338"/>
                  <a:pt x="276" y="322"/>
                  <a:pt x="276" y="303"/>
                </a:cubicBezTo>
                <a:cubicBezTo>
                  <a:pt x="276" y="281"/>
                  <a:pt x="248" y="272"/>
                  <a:pt x="248" y="250"/>
                </a:cubicBezTo>
                <a:cubicBezTo>
                  <a:pt x="248" y="230"/>
                  <a:pt x="270" y="213"/>
                  <a:pt x="297" y="213"/>
                </a:cubicBezTo>
                <a:cubicBezTo>
                  <a:pt x="325" y="213"/>
                  <a:pt x="347" y="230"/>
                  <a:pt x="347" y="250"/>
                </a:cubicBezTo>
                <a:cubicBezTo>
                  <a:pt x="347" y="272"/>
                  <a:pt x="319" y="281"/>
                  <a:pt x="319" y="303"/>
                </a:cubicBezTo>
                <a:cubicBezTo>
                  <a:pt x="319" y="322"/>
                  <a:pt x="338" y="338"/>
                  <a:pt x="363" y="340"/>
                </a:cubicBezTo>
                <a:cubicBezTo>
                  <a:pt x="467" y="340"/>
                  <a:pt x="467" y="340"/>
                  <a:pt x="467" y="340"/>
                </a:cubicBezTo>
                <a:cubicBezTo>
                  <a:pt x="467" y="238"/>
                  <a:pt x="467" y="238"/>
                  <a:pt x="467" y="238"/>
                </a:cubicBezTo>
                <a:cubicBezTo>
                  <a:pt x="469" y="212"/>
                  <a:pt x="485" y="192"/>
                  <a:pt x="505" y="192"/>
                </a:cubicBezTo>
                <a:cubicBezTo>
                  <a:pt x="527" y="192"/>
                  <a:pt x="536" y="220"/>
                  <a:pt x="558" y="220"/>
                </a:cubicBezTo>
                <a:cubicBezTo>
                  <a:pt x="578" y="220"/>
                  <a:pt x="595" y="198"/>
                  <a:pt x="595" y="170"/>
                </a:cubicBezTo>
                <a:cubicBezTo>
                  <a:pt x="595" y="143"/>
                  <a:pt x="578" y="121"/>
                  <a:pt x="558" y="121"/>
                </a:cubicBezTo>
                <a:cubicBezTo>
                  <a:pt x="536" y="121"/>
                  <a:pt x="527" y="149"/>
                  <a:pt x="505" y="149"/>
                </a:cubicBezTo>
                <a:cubicBezTo>
                  <a:pt x="485" y="149"/>
                  <a:pt x="469" y="128"/>
                  <a:pt x="467" y="103"/>
                </a:cubicBezTo>
                <a:cubicBezTo>
                  <a:pt x="467" y="0"/>
                  <a:pt x="467" y="0"/>
                  <a:pt x="467" y="0"/>
                </a:cubicBezTo>
                <a:cubicBezTo>
                  <a:pt x="365" y="0"/>
                  <a:pt x="365" y="0"/>
                  <a:pt x="365" y="0"/>
                </a:cubicBezTo>
                <a:cubicBezTo>
                  <a:pt x="339" y="1"/>
                  <a:pt x="319" y="18"/>
                  <a:pt x="319" y="37"/>
                </a:cubicBezTo>
                <a:cubicBezTo>
                  <a:pt x="319" y="59"/>
                  <a:pt x="347" y="68"/>
                  <a:pt x="347" y="90"/>
                </a:cubicBezTo>
                <a:cubicBezTo>
                  <a:pt x="347" y="111"/>
                  <a:pt x="325" y="128"/>
                  <a:pt x="297" y="128"/>
                </a:cubicBezTo>
                <a:cubicBezTo>
                  <a:pt x="270" y="128"/>
                  <a:pt x="248" y="111"/>
                  <a:pt x="248" y="90"/>
                </a:cubicBezTo>
                <a:close/>
              </a:path>
            </a:pathLst>
          </a:custGeom>
          <a:solidFill>
            <a:srgbClr val="FFDA00"/>
          </a:solidFill>
          <a:ln w="285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pt-BR" sz="1200"/>
          </a:p>
        </p:txBody>
      </p:sp>
      <p:sp>
        <p:nvSpPr>
          <p:cNvPr id="67" name="CaixaDeTexto 66">
            <a:extLst>
              <a:ext uri="{FF2B5EF4-FFF2-40B4-BE49-F238E27FC236}">
                <a16:creationId xmlns:a16="http://schemas.microsoft.com/office/drawing/2014/main" id="{5A9AC869-16D8-4976-A520-9B19E4007855}"/>
              </a:ext>
            </a:extLst>
          </p:cNvPr>
          <p:cNvSpPr txBox="1"/>
          <p:nvPr/>
        </p:nvSpPr>
        <p:spPr>
          <a:xfrm>
            <a:off x="6592210" y="3190210"/>
            <a:ext cx="671402" cy="276999"/>
          </a:xfrm>
          <a:prstGeom prst="rect">
            <a:avLst/>
          </a:prstGeom>
          <a:noFill/>
        </p:spPr>
        <p:txBody>
          <a:bodyPr wrap="square" rtlCol="0">
            <a:spAutoFit/>
          </a:bodyPr>
          <a:lstStyle/>
          <a:p>
            <a:r>
              <a:rPr lang="es-US" sz="1200" b="1" dirty="0">
                <a:solidFill>
                  <a:srgbClr val="D9420B"/>
                </a:solidFill>
              </a:rPr>
              <a:t>Precio</a:t>
            </a:r>
          </a:p>
        </p:txBody>
      </p:sp>
      <p:sp>
        <p:nvSpPr>
          <p:cNvPr id="68" name="Retângulo 67">
            <a:extLst>
              <a:ext uri="{FF2B5EF4-FFF2-40B4-BE49-F238E27FC236}">
                <a16:creationId xmlns:a16="http://schemas.microsoft.com/office/drawing/2014/main" id="{990320D4-F95B-42BE-9952-31EBCF748A42}"/>
              </a:ext>
            </a:extLst>
          </p:cNvPr>
          <p:cNvSpPr/>
          <p:nvPr/>
        </p:nvSpPr>
        <p:spPr>
          <a:xfrm>
            <a:off x="7403044" y="2990142"/>
            <a:ext cx="1583175" cy="830997"/>
          </a:xfrm>
          <a:prstGeom prst="rect">
            <a:avLst/>
          </a:prstGeom>
        </p:spPr>
        <p:txBody>
          <a:bodyPr wrap="square">
            <a:spAutoFit/>
          </a:bodyPr>
          <a:lstStyle/>
          <a:p>
            <a:pPr algn="ctr"/>
            <a:r>
              <a:rPr lang="es-PA" sz="1200" dirty="0"/>
              <a:t>Disminuir tarifas, precio justo, se consume poco y el precio es alto.</a:t>
            </a:r>
            <a:endParaRPr lang="pt-BR" sz="1200" dirty="0"/>
          </a:p>
        </p:txBody>
      </p:sp>
      <p:sp>
        <p:nvSpPr>
          <p:cNvPr id="69" name="Retângulo 68">
            <a:extLst>
              <a:ext uri="{FF2B5EF4-FFF2-40B4-BE49-F238E27FC236}">
                <a16:creationId xmlns:a16="http://schemas.microsoft.com/office/drawing/2014/main" id="{410B1805-E522-42D1-B80E-12EC11A6C7C8}"/>
              </a:ext>
            </a:extLst>
          </p:cNvPr>
          <p:cNvSpPr/>
          <p:nvPr/>
        </p:nvSpPr>
        <p:spPr>
          <a:xfrm>
            <a:off x="6161031" y="4385535"/>
            <a:ext cx="2830569" cy="1362122"/>
          </a:xfrm>
          <a:prstGeom prst="rect">
            <a:avLst/>
          </a:prstGeom>
          <a:noFill/>
          <a:ln>
            <a:solidFill>
              <a:srgbClr val="F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PA" sz="1200" dirty="0">
                <a:solidFill>
                  <a:schemeClr val="tx1"/>
                </a:solidFill>
              </a:rPr>
              <a:t>	</a:t>
            </a:r>
          </a:p>
        </p:txBody>
      </p:sp>
      <p:sp>
        <p:nvSpPr>
          <p:cNvPr id="71" name="Freeform 26">
            <a:extLst>
              <a:ext uri="{FF2B5EF4-FFF2-40B4-BE49-F238E27FC236}">
                <a16:creationId xmlns:a16="http://schemas.microsoft.com/office/drawing/2014/main" id="{01A0DADA-039C-4701-8CFF-B407EB6A2B6E}"/>
              </a:ext>
            </a:extLst>
          </p:cNvPr>
          <p:cNvSpPr>
            <a:spLocks/>
          </p:cNvSpPr>
          <p:nvPr/>
        </p:nvSpPr>
        <p:spPr bwMode="auto">
          <a:xfrm>
            <a:off x="6303846" y="4475935"/>
            <a:ext cx="865748" cy="1181322"/>
          </a:xfrm>
          <a:custGeom>
            <a:avLst/>
            <a:gdLst>
              <a:gd name="T0" fmla="*/ 341 w 341"/>
              <a:gd name="T1" fmla="*/ 362 h 595"/>
              <a:gd name="T2" fmla="*/ 304 w 341"/>
              <a:gd name="T3" fmla="*/ 318 h 595"/>
              <a:gd name="T4" fmla="*/ 250 w 341"/>
              <a:gd name="T5" fmla="*/ 347 h 595"/>
              <a:gd name="T6" fmla="*/ 213 w 341"/>
              <a:gd name="T7" fmla="*/ 297 h 595"/>
              <a:gd name="T8" fmla="*/ 250 w 341"/>
              <a:gd name="T9" fmla="*/ 247 h 595"/>
              <a:gd name="T10" fmla="*/ 304 w 341"/>
              <a:gd name="T11" fmla="*/ 276 h 595"/>
              <a:gd name="T12" fmla="*/ 341 w 341"/>
              <a:gd name="T13" fmla="*/ 232 h 595"/>
              <a:gd name="T14" fmla="*/ 341 w 341"/>
              <a:gd name="T15" fmla="*/ 127 h 595"/>
              <a:gd name="T16" fmla="*/ 341 w 341"/>
              <a:gd name="T17" fmla="*/ 127 h 595"/>
              <a:gd name="T18" fmla="*/ 341 w 341"/>
              <a:gd name="T19" fmla="*/ 127 h 595"/>
              <a:gd name="T20" fmla="*/ 238 w 341"/>
              <a:gd name="T21" fmla="*/ 127 h 595"/>
              <a:gd name="T22" fmla="*/ 238 w 341"/>
              <a:gd name="T23" fmla="*/ 127 h 595"/>
              <a:gd name="T24" fmla="*/ 236 w 341"/>
              <a:gd name="T25" fmla="*/ 127 h 595"/>
              <a:gd name="T26" fmla="*/ 200 w 341"/>
              <a:gd name="T27" fmla="*/ 110 h 595"/>
              <a:gd name="T28" fmla="*/ 200 w 341"/>
              <a:gd name="T29" fmla="*/ 110 h 595"/>
              <a:gd name="T30" fmla="*/ 198 w 341"/>
              <a:gd name="T31" fmla="*/ 108 h 595"/>
              <a:gd name="T32" fmla="*/ 197 w 341"/>
              <a:gd name="T33" fmla="*/ 107 h 595"/>
              <a:gd name="T34" fmla="*/ 196 w 341"/>
              <a:gd name="T35" fmla="*/ 105 h 595"/>
              <a:gd name="T36" fmla="*/ 195 w 341"/>
              <a:gd name="T37" fmla="*/ 104 h 595"/>
              <a:gd name="T38" fmla="*/ 195 w 341"/>
              <a:gd name="T39" fmla="*/ 103 h 595"/>
              <a:gd name="T40" fmla="*/ 192 w 341"/>
              <a:gd name="T41" fmla="*/ 90 h 595"/>
              <a:gd name="T42" fmla="*/ 220 w 341"/>
              <a:gd name="T43" fmla="*/ 37 h 595"/>
              <a:gd name="T44" fmla="*/ 202 w 341"/>
              <a:gd name="T45" fmla="*/ 8 h 595"/>
              <a:gd name="T46" fmla="*/ 171 w 341"/>
              <a:gd name="T47" fmla="*/ 0 h 595"/>
              <a:gd name="T48" fmla="*/ 121 w 341"/>
              <a:gd name="T49" fmla="*/ 37 h 595"/>
              <a:gd name="T50" fmla="*/ 122 w 341"/>
              <a:gd name="T51" fmla="*/ 45 h 595"/>
              <a:gd name="T52" fmla="*/ 148 w 341"/>
              <a:gd name="T53" fmla="*/ 82 h 595"/>
              <a:gd name="T54" fmla="*/ 149 w 341"/>
              <a:gd name="T55" fmla="*/ 90 h 595"/>
              <a:gd name="T56" fmla="*/ 105 w 341"/>
              <a:gd name="T57" fmla="*/ 127 h 595"/>
              <a:gd name="T58" fmla="*/ 103 w 341"/>
              <a:gd name="T59" fmla="*/ 127 h 595"/>
              <a:gd name="T60" fmla="*/ 103 w 341"/>
              <a:gd name="T61" fmla="*/ 127 h 595"/>
              <a:gd name="T62" fmla="*/ 0 w 341"/>
              <a:gd name="T63" fmla="*/ 127 h 595"/>
              <a:gd name="T64" fmla="*/ 0 w 341"/>
              <a:gd name="T65" fmla="*/ 229 h 595"/>
              <a:gd name="T66" fmla="*/ 38 w 341"/>
              <a:gd name="T67" fmla="*/ 276 h 595"/>
              <a:gd name="T68" fmla="*/ 91 w 341"/>
              <a:gd name="T69" fmla="*/ 247 h 595"/>
              <a:gd name="T70" fmla="*/ 128 w 341"/>
              <a:gd name="T71" fmla="*/ 297 h 595"/>
              <a:gd name="T72" fmla="*/ 91 w 341"/>
              <a:gd name="T73" fmla="*/ 347 h 595"/>
              <a:gd name="T74" fmla="*/ 38 w 341"/>
              <a:gd name="T75" fmla="*/ 318 h 595"/>
              <a:gd name="T76" fmla="*/ 0 w 341"/>
              <a:gd name="T77" fmla="*/ 365 h 595"/>
              <a:gd name="T78" fmla="*/ 0 w 341"/>
              <a:gd name="T79" fmla="*/ 467 h 595"/>
              <a:gd name="T80" fmla="*/ 103 w 341"/>
              <a:gd name="T81" fmla="*/ 467 h 595"/>
              <a:gd name="T82" fmla="*/ 149 w 341"/>
              <a:gd name="T83" fmla="*/ 504 h 595"/>
              <a:gd name="T84" fmla="*/ 121 w 341"/>
              <a:gd name="T85" fmla="*/ 557 h 595"/>
              <a:gd name="T86" fmla="*/ 171 w 341"/>
              <a:gd name="T87" fmla="*/ 595 h 595"/>
              <a:gd name="T88" fmla="*/ 220 w 341"/>
              <a:gd name="T89" fmla="*/ 557 h 595"/>
              <a:gd name="T90" fmla="*/ 192 w 341"/>
              <a:gd name="T91" fmla="*/ 504 h 595"/>
              <a:gd name="T92" fmla="*/ 238 w 341"/>
              <a:gd name="T93" fmla="*/ 467 h 595"/>
              <a:gd name="T94" fmla="*/ 341 w 341"/>
              <a:gd name="T95" fmla="*/ 467 h 595"/>
              <a:gd name="T96" fmla="*/ 341 w 341"/>
              <a:gd name="T97" fmla="*/ 467 h 595"/>
              <a:gd name="T98" fmla="*/ 341 w 341"/>
              <a:gd name="T99" fmla="*/ 362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1" h="595">
                <a:moveTo>
                  <a:pt x="341" y="362"/>
                </a:moveTo>
                <a:cubicBezTo>
                  <a:pt x="339" y="338"/>
                  <a:pt x="323" y="318"/>
                  <a:pt x="304" y="318"/>
                </a:cubicBezTo>
                <a:cubicBezTo>
                  <a:pt x="282" y="318"/>
                  <a:pt x="273" y="347"/>
                  <a:pt x="250" y="347"/>
                </a:cubicBezTo>
                <a:cubicBezTo>
                  <a:pt x="230" y="347"/>
                  <a:pt x="213" y="324"/>
                  <a:pt x="213" y="297"/>
                </a:cubicBezTo>
                <a:cubicBezTo>
                  <a:pt x="213" y="270"/>
                  <a:pt x="230" y="247"/>
                  <a:pt x="250" y="247"/>
                </a:cubicBezTo>
                <a:cubicBezTo>
                  <a:pt x="273" y="247"/>
                  <a:pt x="282" y="276"/>
                  <a:pt x="304" y="276"/>
                </a:cubicBezTo>
                <a:cubicBezTo>
                  <a:pt x="323" y="276"/>
                  <a:pt x="339" y="257"/>
                  <a:pt x="341" y="232"/>
                </a:cubicBezTo>
                <a:cubicBezTo>
                  <a:pt x="341" y="127"/>
                  <a:pt x="341" y="127"/>
                  <a:pt x="341" y="127"/>
                </a:cubicBezTo>
                <a:cubicBezTo>
                  <a:pt x="341" y="127"/>
                  <a:pt x="341" y="127"/>
                  <a:pt x="341" y="127"/>
                </a:cubicBezTo>
                <a:cubicBezTo>
                  <a:pt x="341" y="127"/>
                  <a:pt x="341" y="127"/>
                  <a:pt x="341" y="127"/>
                </a:cubicBezTo>
                <a:cubicBezTo>
                  <a:pt x="238" y="127"/>
                  <a:pt x="238" y="127"/>
                  <a:pt x="238" y="127"/>
                </a:cubicBezTo>
                <a:cubicBezTo>
                  <a:pt x="238" y="127"/>
                  <a:pt x="238" y="127"/>
                  <a:pt x="238" y="127"/>
                </a:cubicBezTo>
                <a:cubicBezTo>
                  <a:pt x="236" y="127"/>
                  <a:pt x="236" y="127"/>
                  <a:pt x="236" y="127"/>
                </a:cubicBezTo>
                <a:cubicBezTo>
                  <a:pt x="221" y="126"/>
                  <a:pt x="208" y="119"/>
                  <a:pt x="200" y="110"/>
                </a:cubicBezTo>
                <a:cubicBezTo>
                  <a:pt x="200" y="110"/>
                  <a:pt x="200" y="110"/>
                  <a:pt x="200" y="110"/>
                </a:cubicBezTo>
                <a:cubicBezTo>
                  <a:pt x="199" y="109"/>
                  <a:pt x="198" y="108"/>
                  <a:pt x="198" y="108"/>
                </a:cubicBezTo>
                <a:cubicBezTo>
                  <a:pt x="198" y="107"/>
                  <a:pt x="197" y="107"/>
                  <a:pt x="197" y="107"/>
                </a:cubicBezTo>
                <a:cubicBezTo>
                  <a:pt x="197" y="106"/>
                  <a:pt x="197" y="106"/>
                  <a:pt x="196" y="105"/>
                </a:cubicBezTo>
                <a:cubicBezTo>
                  <a:pt x="196" y="105"/>
                  <a:pt x="196" y="104"/>
                  <a:pt x="195" y="104"/>
                </a:cubicBezTo>
                <a:cubicBezTo>
                  <a:pt x="195" y="104"/>
                  <a:pt x="195" y="104"/>
                  <a:pt x="195" y="103"/>
                </a:cubicBezTo>
                <a:cubicBezTo>
                  <a:pt x="193" y="99"/>
                  <a:pt x="192" y="95"/>
                  <a:pt x="192" y="90"/>
                </a:cubicBezTo>
                <a:cubicBezTo>
                  <a:pt x="192" y="68"/>
                  <a:pt x="220" y="59"/>
                  <a:pt x="220" y="37"/>
                </a:cubicBezTo>
                <a:cubicBezTo>
                  <a:pt x="220" y="25"/>
                  <a:pt x="213" y="15"/>
                  <a:pt x="202" y="8"/>
                </a:cubicBezTo>
                <a:cubicBezTo>
                  <a:pt x="194" y="3"/>
                  <a:pt x="183" y="0"/>
                  <a:pt x="171" y="0"/>
                </a:cubicBezTo>
                <a:cubicBezTo>
                  <a:pt x="143" y="0"/>
                  <a:pt x="121" y="16"/>
                  <a:pt x="121" y="37"/>
                </a:cubicBezTo>
                <a:cubicBezTo>
                  <a:pt x="121" y="40"/>
                  <a:pt x="121" y="42"/>
                  <a:pt x="122" y="45"/>
                </a:cubicBezTo>
                <a:cubicBezTo>
                  <a:pt x="127" y="59"/>
                  <a:pt x="143" y="68"/>
                  <a:pt x="148" y="82"/>
                </a:cubicBezTo>
                <a:cubicBezTo>
                  <a:pt x="149" y="85"/>
                  <a:pt x="149" y="87"/>
                  <a:pt x="149" y="90"/>
                </a:cubicBezTo>
                <a:cubicBezTo>
                  <a:pt x="149" y="109"/>
                  <a:pt x="130" y="125"/>
                  <a:pt x="105" y="127"/>
                </a:cubicBezTo>
                <a:cubicBezTo>
                  <a:pt x="103" y="127"/>
                  <a:pt x="103" y="127"/>
                  <a:pt x="103" y="127"/>
                </a:cubicBezTo>
                <a:cubicBezTo>
                  <a:pt x="103" y="127"/>
                  <a:pt x="103" y="127"/>
                  <a:pt x="103" y="127"/>
                </a:cubicBezTo>
                <a:cubicBezTo>
                  <a:pt x="0" y="127"/>
                  <a:pt x="0" y="127"/>
                  <a:pt x="0" y="127"/>
                </a:cubicBezTo>
                <a:cubicBezTo>
                  <a:pt x="0" y="229"/>
                  <a:pt x="0" y="229"/>
                  <a:pt x="0" y="229"/>
                </a:cubicBezTo>
                <a:cubicBezTo>
                  <a:pt x="2" y="255"/>
                  <a:pt x="18" y="276"/>
                  <a:pt x="38" y="276"/>
                </a:cubicBezTo>
                <a:cubicBezTo>
                  <a:pt x="60" y="276"/>
                  <a:pt x="69" y="247"/>
                  <a:pt x="91" y="247"/>
                </a:cubicBezTo>
                <a:cubicBezTo>
                  <a:pt x="111" y="247"/>
                  <a:pt x="128" y="270"/>
                  <a:pt x="128" y="297"/>
                </a:cubicBezTo>
                <a:cubicBezTo>
                  <a:pt x="128" y="324"/>
                  <a:pt x="111" y="347"/>
                  <a:pt x="91" y="347"/>
                </a:cubicBezTo>
                <a:cubicBezTo>
                  <a:pt x="69" y="347"/>
                  <a:pt x="60" y="318"/>
                  <a:pt x="38" y="318"/>
                </a:cubicBezTo>
                <a:cubicBezTo>
                  <a:pt x="18" y="318"/>
                  <a:pt x="2" y="339"/>
                  <a:pt x="0" y="365"/>
                </a:cubicBezTo>
                <a:cubicBezTo>
                  <a:pt x="0" y="467"/>
                  <a:pt x="0" y="467"/>
                  <a:pt x="0" y="467"/>
                </a:cubicBezTo>
                <a:cubicBezTo>
                  <a:pt x="103" y="467"/>
                  <a:pt x="103" y="467"/>
                  <a:pt x="103" y="467"/>
                </a:cubicBezTo>
                <a:cubicBezTo>
                  <a:pt x="129" y="469"/>
                  <a:pt x="149" y="485"/>
                  <a:pt x="149" y="504"/>
                </a:cubicBezTo>
                <a:cubicBezTo>
                  <a:pt x="149" y="526"/>
                  <a:pt x="121" y="535"/>
                  <a:pt x="121" y="557"/>
                </a:cubicBezTo>
                <a:cubicBezTo>
                  <a:pt x="121" y="578"/>
                  <a:pt x="143" y="595"/>
                  <a:pt x="171" y="595"/>
                </a:cubicBezTo>
                <a:cubicBezTo>
                  <a:pt x="198" y="595"/>
                  <a:pt x="220" y="578"/>
                  <a:pt x="220" y="557"/>
                </a:cubicBezTo>
                <a:cubicBezTo>
                  <a:pt x="220" y="535"/>
                  <a:pt x="192" y="526"/>
                  <a:pt x="192" y="504"/>
                </a:cubicBezTo>
                <a:cubicBezTo>
                  <a:pt x="192" y="485"/>
                  <a:pt x="212" y="468"/>
                  <a:pt x="238" y="467"/>
                </a:cubicBezTo>
                <a:cubicBezTo>
                  <a:pt x="341" y="467"/>
                  <a:pt x="341" y="467"/>
                  <a:pt x="341" y="467"/>
                </a:cubicBezTo>
                <a:cubicBezTo>
                  <a:pt x="341" y="467"/>
                  <a:pt x="341" y="467"/>
                  <a:pt x="341" y="467"/>
                </a:cubicBezTo>
                <a:lnTo>
                  <a:pt x="341" y="362"/>
                </a:lnTo>
                <a:close/>
              </a:path>
            </a:pathLst>
          </a:custGeom>
          <a:solidFill>
            <a:srgbClr val="FFDA00"/>
          </a:solidFill>
          <a:ln w="285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pt-BR" sz="1200"/>
          </a:p>
        </p:txBody>
      </p:sp>
      <p:sp>
        <p:nvSpPr>
          <p:cNvPr id="72" name="Retângulo 71">
            <a:extLst>
              <a:ext uri="{FF2B5EF4-FFF2-40B4-BE49-F238E27FC236}">
                <a16:creationId xmlns:a16="http://schemas.microsoft.com/office/drawing/2014/main" id="{FA31F780-68F9-418B-B074-75A68B5D690D}"/>
              </a:ext>
            </a:extLst>
          </p:cNvPr>
          <p:cNvSpPr/>
          <p:nvPr/>
        </p:nvSpPr>
        <p:spPr>
          <a:xfrm>
            <a:off x="6349300" y="4728887"/>
            <a:ext cx="787395" cy="276999"/>
          </a:xfrm>
          <a:prstGeom prst="rect">
            <a:avLst/>
          </a:prstGeom>
        </p:spPr>
        <p:txBody>
          <a:bodyPr wrap="none">
            <a:spAutoFit/>
          </a:bodyPr>
          <a:lstStyle/>
          <a:p>
            <a:r>
              <a:rPr lang="es-MX" sz="1200" b="1" dirty="0">
                <a:solidFill>
                  <a:srgbClr val="D9420B"/>
                </a:solidFill>
              </a:rPr>
              <a:t>Medición</a:t>
            </a:r>
          </a:p>
        </p:txBody>
      </p:sp>
      <p:sp>
        <p:nvSpPr>
          <p:cNvPr id="73" name="Retângulo 72">
            <a:extLst>
              <a:ext uri="{FF2B5EF4-FFF2-40B4-BE49-F238E27FC236}">
                <a16:creationId xmlns:a16="http://schemas.microsoft.com/office/drawing/2014/main" id="{185297E3-5991-43F1-8D8C-A30F9F847E68}"/>
              </a:ext>
            </a:extLst>
          </p:cNvPr>
          <p:cNvSpPr/>
          <p:nvPr/>
        </p:nvSpPr>
        <p:spPr>
          <a:xfrm>
            <a:off x="7281030" y="4558764"/>
            <a:ext cx="1583175" cy="1015663"/>
          </a:xfrm>
          <a:prstGeom prst="rect">
            <a:avLst/>
          </a:prstGeom>
        </p:spPr>
        <p:txBody>
          <a:bodyPr wrap="square">
            <a:spAutoFit/>
          </a:bodyPr>
          <a:lstStyle/>
          <a:p>
            <a:pPr algn="ctr"/>
            <a:r>
              <a:rPr lang="es-PA" sz="1200" dirty="0"/>
              <a:t>Medición correcta y que se entienda lo que está siendo leído</a:t>
            </a:r>
          </a:p>
          <a:p>
            <a:pPr algn="ctr"/>
            <a:r>
              <a:rPr lang="es-PA" sz="1200" dirty="0"/>
              <a:t>( la distribuidora enseñe como leer).</a:t>
            </a:r>
            <a:endParaRPr lang="pt-BR" sz="1200" dirty="0"/>
          </a:p>
        </p:txBody>
      </p:sp>
      <p:sp>
        <p:nvSpPr>
          <p:cNvPr id="74" name="Retângulo 73">
            <a:extLst>
              <a:ext uri="{FF2B5EF4-FFF2-40B4-BE49-F238E27FC236}">
                <a16:creationId xmlns:a16="http://schemas.microsoft.com/office/drawing/2014/main" id="{BC903C86-F3CB-4C58-9C49-0064331799F2}"/>
              </a:ext>
            </a:extLst>
          </p:cNvPr>
          <p:cNvSpPr/>
          <p:nvPr/>
        </p:nvSpPr>
        <p:spPr>
          <a:xfrm>
            <a:off x="3161129" y="1408655"/>
            <a:ext cx="2826861" cy="1888644"/>
          </a:xfrm>
          <a:prstGeom prst="rect">
            <a:avLst/>
          </a:prstGeom>
          <a:noFill/>
          <a:ln>
            <a:solidFill>
              <a:srgbClr val="F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PA" sz="1200">
                <a:solidFill>
                  <a:schemeClr val="tx1"/>
                </a:solidFill>
              </a:rPr>
              <a:t>	</a:t>
            </a:r>
            <a:endParaRPr lang="es-PA" sz="1200" dirty="0">
              <a:solidFill>
                <a:schemeClr val="tx1"/>
              </a:solidFill>
            </a:endParaRPr>
          </a:p>
        </p:txBody>
      </p:sp>
      <p:sp>
        <p:nvSpPr>
          <p:cNvPr id="76" name="Freeform 26">
            <a:extLst>
              <a:ext uri="{FF2B5EF4-FFF2-40B4-BE49-F238E27FC236}">
                <a16:creationId xmlns:a16="http://schemas.microsoft.com/office/drawing/2014/main" id="{F2E44059-9129-4F6D-B678-85185DCB8212}"/>
              </a:ext>
            </a:extLst>
          </p:cNvPr>
          <p:cNvSpPr>
            <a:spLocks/>
          </p:cNvSpPr>
          <p:nvPr/>
        </p:nvSpPr>
        <p:spPr bwMode="auto">
          <a:xfrm>
            <a:off x="3225426" y="1463646"/>
            <a:ext cx="1181891" cy="1731305"/>
          </a:xfrm>
          <a:custGeom>
            <a:avLst/>
            <a:gdLst>
              <a:gd name="T0" fmla="*/ 341 w 341"/>
              <a:gd name="T1" fmla="*/ 362 h 595"/>
              <a:gd name="T2" fmla="*/ 304 w 341"/>
              <a:gd name="T3" fmla="*/ 318 h 595"/>
              <a:gd name="T4" fmla="*/ 250 w 341"/>
              <a:gd name="T5" fmla="*/ 347 h 595"/>
              <a:gd name="T6" fmla="*/ 213 w 341"/>
              <a:gd name="T7" fmla="*/ 297 h 595"/>
              <a:gd name="T8" fmla="*/ 250 w 341"/>
              <a:gd name="T9" fmla="*/ 247 h 595"/>
              <a:gd name="T10" fmla="*/ 304 w 341"/>
              <a:gd name="T11" fmla="*/ 276 h 595"/>
              <a:gd name="T12" fmla="*/ 341 w 341"/>
              <a:gd name="T13" fmla="*/ 232 h 595"/>
              <a:gd name="T14" fmla="*/ 341 w 341"/>
              <a:gd name="T15" fmla="*/ 127 h 595"/>
              <a:gd name="T16" fmla="*/ 341 w 341"/>
              <a:gd name="T17" fmla="*/ 127 h 595"/>
              <a:gd name="T18" fmla="*/ 341 w 341"/>
              <a:gd name="T19" fmla="*/ 127 h 595"/>
              <a:gd name="T20" fmla="*/ 238 w 341"/>
              <a:gd name="T21" fmla="*/ 127 h 595"/>
              <a:gd name="T22" fmla="*/ 238 w 341"/>
              <a:gd name="T23" fmla="*/ 127 h 595"/>
              <a:gd name="T24" fmla="*/ 236 w 341"/>
              <a:gd name="T25" fmla="*/ 127 h 595"/>
              <a:gd name="T26" fmla="*/ 200 w 341"/>
              <a:gd name="T27" fmla="*/ 110 h 595"/>
              <a:gd name="T28" fmla="*/ 200 w 341"/>
              <a:gd name="T29" fmla="*/ 110 h 595"/>
              <a:gd name="T30" fmla="*/ 198 w 341"/>
              <a:gd name="T31" fmla="*/ 108 h 595"/>
              <a:gd name="T32" fmla="*/ 197 w 341"/>
              <a:gd name="T33" fmla="*/ 107 h 595"/>
              <a:gd name="T34" fmla="*/ 196 w 341"/>
              <a:gd name="T35" fmla="*/ 105 h 595"/>
              <a:gd name="T36" fmla="*/ 195 w 341"/>
              <a:gd name="T37" fmla="*/ 104 h 595"/>
              <a:gd name="T38" fmla="*/ 195 w 341"/>
              <a:gd name="T39" fmla="*/ 103 h 595"/>
              <a:gd name="T40" fmla="*/ 192 w 341"/>
              <a:gd name="T41" fmla="*/ 90 h 595"/>
              <a:gd name="T42" fmla="*/ 220 w 341"/>
              <a:gd name="T43" fmla="*/ 37 h 595"/>
              <a:gd name="T44" fmla="*/ 202 w 341"/>
              <a:gd name="T45" fmla="*/ 8 h 595"/>
              <a:gd name="T46" fmla="*/ 171 w 341"/>
              <a:gd name="T47" fmla="*/ 0 h 595"/>
              <a:gd name="T48" fmla="*/ 121 w 341"/>
              <a:gd name="T49" fmla="*/ 37 h 595"/>
              <a:gd name="T50" fmla="*/ 122 w 341"/>
              <a:gd name="T51" fmla="*/ 45 h 595"/>
              <a:gd name="T52" fmla="*/ 148 w 341"/>
              <a:gd name="T53" fmla="*/ 82 h 595"/>
              <a:gd name="T54" fmla="*/ 149 w 341"/>
              <a:gd name="T55" fmla="*/ 90 h 595"/>
              <a:gd name="T56" fmla="*/ 105 w 341"/>
              <a:gd name="T57" fmla="*/ 127 h 595"/>
              <a:gd name="T58" fmla="*/ 103 w 341"/>
              <a:gd name="T59" fmla="*/ 127 h 595"/>
              <a:gd name="T60" fmla="*/ 103 w 341"/>
              <a:gd name="T61" fmla="*/ 127 h 595"/>
              <a:gd name="T62" fmla="*/ 0 w 341"/>
              <a:gd name="T63" fmla="*/ 127 h 595"/>
              <a:gd name="T64" fmla="*/ 0 w 341"/>
              <a:gd name="T65" fmla="*/ 229 h 595"/>
              <a:gd name="T66" fmla="*/ 38 w 341"/>
              <a:gd name="T67" fmla="*/ 276 h 595"/>
              <a:gd name="T68" fmla="*/ 91 w 341"/>
              <a:gd name="T69" fmla="*/ 247 h 595"/>
              <a:gd name="T70" fmla="*/ 128 w 341"/>
              <a:gd name="T71" fmla="*/ 297 h 595"/>
              <a:gd name="T72" fmla="*/ 91 w 341"/>
              <a:gd name="T73" fmla="*/ 347 h 595"/>
              <a:gd name="T74" fmla="*/ 38 w 341"/>
              <a:gd name="T75" fmla="*/ 318 h 595"/>
              <a:gd name="T76" fmla="*/ 0 w 341"/>
              <a:gd name="T77" fmla="*/ 365 h 595"/>
              <a:gd name="T78" fmla="*/ 0 w 341"/>
              <a:gd name="T79" fmla="*/ 467 h 595"/>
              <a:gd name="T80" fmla="*/ 103 w 341"/>
              <a:gd name="T81" fmla="*/ 467 h 595"/>
              <a:gd name="T82" fmla="*/ 149 w 341"/>
              <a:gd name="T83" fmla="*/ 504 h 595"/>
              <a:gd name="T84" fmla="*/ 121 w 341"/>
              <a:gd name="T85" fmla="*/ 557 h 595"/>
              <a:gd name="T86" fmla="*/ 171 w 341"/>
              <a:gd name="T87" fmla="*/ 595 h 595"/>
              <a:gd name="T88" fmla="*/ 220 w 341"/>
              <a:gd name="T89" fmla="*/ 557 h 595"/>
              <a:gd name="T90" fmla="*/ 192 w 341"/>
              <a:gd name="T91" fmla="*/ 504 h 595"/>
              <a:gd name="T92" fmla="*/ 238 w 341"/>
              <a:gd name="T93" fmla="*/ 467 h 595"/>
              <a:gd name="T94" fmla="*/ 341 w 341"/>
              <a:gd name="T95" fmla="*/ 467 h 595"/>
              <a:gd name="T96" fmla="*/ 341 w 341"/>
              <a:gd name="T97" fmla="*/ 467 h 595"/>
              <a:gd name="T98" fmla="*/ 341 w 341"/>
              <a:gd name="T99" fmla="*/ 362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1" h="595">
                <a:moveTo>
                  <a:pt x="341" y="362"/>
                </a:moveTo>
                <a:cubicBezTo>
                  <a:pt x="339" y="338"/>
                  <a:pt x="323" y="318"/>
                  <a:pt x="304" y="318"/>
                </a:cubicBezTo>
                <a:cubicBezTo>
                  <a:pt x="282" y="318"/>
                  <a:pt x="273" y="347"/>
                  <a:pt x="250" y="347"/>
                </a:cubicBezTo>
                <a:cubicBezTo>
                  <a:pt x="230" y="347"/>
                  <a:pt x="213" y="324"/>
                  <a:pt x="213" y="297"/>
                </a:cubicBezTo>
                <a:cubicBezTo>
                  <a:pt x="213" y="270"/>
                  <a:pt x="230" y="247"/>
                  <a:pt x="250" y="247"/>
                </a:cubicBezTo>
                <a:cubicBezTo>
                  <a:pt x="273" y="247"/>
                  <a:pt x="282" y="276"/>
                  <a:pt x="304" y="276"/>
                </a:cubicBezTo>
                <a:cubicBezTo>
                  <a:pt x="323" y="276"/>
                  <a:pt x="339" y="257"/>
                  <a:pt x="341" y="232"/>
                </a:cubicBezTo>
                <a:cubicBezTo>
                  <a:pt x="341" y="127"/>
                  <a:pt x="341" y="127"/>
                  <a:pt x="341" y="127"/>
                </a:cubicBezTo>
                <a:cubicBezTo>
                  <a:pt x="341" y="127"/>
                  <a:pt x="341" y="127"/>
                  <a:pt x="341" y="127"/>
                </a:cubicBezTo>
                <a:cubicBezTo>
                  <a:pt x="341" y="127"/>
                  <a:pt x="341" y="127"/>
                  <a:pt x="341" y="127"/>
                </a:cubicBezTo>
                <a:cubicBezTo>
                  <a:pt x="238" y="127"/>
                  <a:pt x="238" y="127"/>
                  <a:pt x="238" y="127"/>
                </a:cubicBezTo>
                <a:cubicBezTo>
                  <a:pt x="238" y="127"/>
                  <a:pt x="238" y="127"/>
                  <a:pt x="238" y="127"/>
                </a:cubicBezTo>
                <a:cubicBezTo>
                  <a:pt x="236" y="127"/>
                  <a:pt x="236" y="127"/>
                  <a:pt x="236" y="127"/>
                </a:cubicBezTo>
                <a:cubicBezTo>
                  <a:pt x="221" y="126"/>
                  <a:pt x="208" y="119"/>
                  <a:pt x="200" y="110"/>
                </a:cubicBezTo>
                <a:cubicBezTo>
                  <a:pt x="200" y="110"/>
                  <a:pt x="200" y="110"/>
                  <a:pt x="200" y="110"/>
                </a:cubicBezTo>
                <a:cubicBezTo>
                  <a:pt x="199" y="109"/>
                  <a:pt x="198" y="108"/>
                  <a:pt x="198" y="108"/>
                </a:cubicBezTo>
                <a:cubicBezTo>
                  <a:pt x="198" y="107"/>
                  <a:pt x="197" y="107"/>
                  <a:pt x="197" y="107"/>
                </a:cubicBezTo>
                <a:cubicBezTo>
                  <a:pt x="197" y="106"/>
                  <a:pt x="197" y="106"/>
                  <a:pt x="196" y="105"/>
                </a:cubicBezTo>
                <a:cubicBezTo>
                  <a:pt x="196" y="105"/>
                  <a:pt x="196" y="104"/>
                  <a:pt x="195" y="104"/>
                </a:cubicBezTo>
                <a:cubicBezTo>
                  <a:pt x="195" y="104"/>
                  <a:pt x="195" y="104"/>
                  <a:pt x="195" y="103"/>
                </a:cubicBezTo>
                <a:cubicBezTo>
                  <a:pt x="193" y="99"/>
                  <a:pt x="192" y="95"/>
                  <a:pt x="192" y="90"/>
                </a:cubicBezTo>
                <a:cubicBezTo>
                  <a:pt x="192" y="68"/>
                  <a:pt x="220" y="59"/>
                  <a:pt x="220" y="37"/>
                </a:cubicBezTo>
                <a:cubicBezTo>
                  <a:pt x="220" y="25"/>
                  <a:pt x="213" y="15"/>
                  <a:pt x="202" y="8"/>
                </a:cubicBezTo>
                <a:cubicBezTo>
                  <a:pt x="194" y="3"/>
                  <a:pt x="183" y="0"/>
                  <a:pt x="171" y="0"/>
                </a:cubicBezTo>
                <a:cubicBezTo>
                  <a:pt x="143" y="0"/>
                  <a:pt x="121" y="16"/>
                  <a:pt x="121" y="37"/>
                </a:cubicBezTo>
                <a:cubicBezTo>
                  <a:pt x="121" y="40"/>
                  <a:pt x="121" y="42"/>
                  <a:pt x="122" y="45"/>
                </a:cubicBezTo>
                <a:cubicBezTo>
                  <a:pt x="127" y="59"/>
                  <a:pt x="143" y="68"/>
                  <a:pt x="148" y="82"/>
                </a:cubicBezTo>
                <a:cubicBezTo>
                  <a:pt x="149" y="85"/>
                  <a:pt x="149" y="87"/>
                  <a:pt x="149" y="90"/>
                </a:cubicBezTo>
                <a:cubicBezTo>
                  <a:pt x="149" y="109"/>
                  <a:pt x="130" y="125"/>
                  <a:pt x="105" y="127"/>
                </a:cubicBezTo>
                <a:cubicBezTo>
                  <a:pt x="103" y="127"/>
                  <a:pt x="103" y="127"/>
                  <a:pt x="103" y="127"/>
                </a:cubicBezTo>
                <a:cubicBezTo>
                  <a:pt x="103" y="127"/>
                  <a:pt x="103" y="127"/>
                  <a:pt x="103" y="127"/>
                </a:cubicBezTo>
                <a:cubicBezTo>
                  <a:pt x="0" y="127"/>
                  <a:pt x="0" y="127"/>
                  <a:pt x="0" y="127"/>
                </a:cubicBezTo>
                <a:cubicBezTo>
                  <a:pt x="0" y="229"/>
                  <a:pt x="0" y="229"/>
                  <a:pt x="0" y="229"/>
                </a:cubicBezTo>
                <a:cubicBezTo>
                  <a:pt x="2" y="255"/>
                  <a:pt x="18" y="276"/>
                  <a:pt x="38" y="276"/>
                </a:cubicBezTo>
                <a:cubicBezTo>
                  <a:pt x="60" y="276"/>
                  <a:pt x="69" y="247"/>
                  <a:pt x="91" y="247"/>
                </a:cubicBezTo>
                <a:cubicBezTo>
                  <a:pt x="111" y="247"/>
                  <a:pt x="128" y="270"/>
                  <a:pt x="128" y="297"/>
                </a:cubicBezTo>
                <a:cubicBezTo>
                  <a:pt x="128" y="324"/>
                  <a:pt x="111" y="347"/>
                  <a:pt x="91" y="347"/>
                </a:cubicBezTo>
                <a:cubicBezTo>
                  <a:pt x="69" y="347"/>
                  <a:pt x="60" y="318"/>
                  <a:pt x="38" y="318"/>
                </a:cubicBezTo>
                <a:cubicBezTo>
                  <a:pt x="18" y="318"/>
                  <a:pt x="2" y="339"/>
                  <a:pt x="0" y="365"/>
                </a:cubicBezTo>
                <a:cubicBezTo>
                  <a:pt x="0" y="467"/>
                  <a:pt x="0" y="467"/>
                  <a:pt x="0" y="467"/>
                </a:cubicBezTo>
                <a:cubicBezTo>
                  <a:pt x="103" y="467"/>
                  <a:pt x="103" y="467"/>
                  <a:pt x="103" y="467"/>
                </a:cubicBezTo>
                <a:cubicBezTo>
                  <a:pt x="129" y="469"/>
                  <a:pt x="149" y="485"/>
                  <a:pt x="149" y="504"/>
                </a:cubicBezTo>
                <a:cubicBezTo>
                  <a:pt x="149" y="526"/>
                  <a:pt x="121" y="535"/>
                  <a:pt x="121" y="557"/>
                </a:cubicBezTo>
                <a:cubicBezTo>
                  <a:pt x="121" y="578"/>
                  <a:pt x="143" y="595"/>
                  <a:pt x="171" y="595"/>
                </a:cubicBezTo>
                <a:cubicBezTo>
                  <a:pt x="198" y="595"/>
                  <a:pt x="220" y="578"/>
                  <a:pt x="220" y="557"/>
                </a:cubicBezTo>
                <a:cubicBezTo>
                  <a:pt x="220" y="535"/>
                  <a:pt x="192" y="526"/>
                  <a:pt x="192" y="504"/>
                </a:cubicBezTo>
                <a:cubicBezTo>
                  <a:pt x="192" y="485"/>
                  <a:pt x="212" y="468"/>
                  <a:pt x="238" y="467"/>
                </a:cubicBezTo>
                <a:cubicBezTo>
                  <a:pt x="341" y="467"/>
                  <a:pt x="341" y="467"/>
                  <a:pt x="341" y="467"/>
                </a:cubicBezTo>
                <a:cubicBezTo>
                  <a:pt x="341" y="467"/>
                  <a:pt x="341" y="467"/>
                  <a:pt x="341" y="467"/>
                </a:cubicBezTo>
                <a:lnTo>
                  <a:pt x="341" y="362"/>
                </a:lnTo>
                <a:close/>
              </a:path>
            </a:pathLst>
          </a:custGeom>
          <a:solidFill>
            <a:srgbClr val="FFDA00"/>
          </a:solidFill>
          <a:ln w="285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pt-BR" sz="1200" dirty="0"/>
          </a:p>
        </p:txBody>
      </p:sp>
      <p:sp>
        <p:nvSpPr>
          <p:cNvPr id="77" name="Retângulo 76">
            <a:extLst>
              <a:ext uri="{FF2B5EF4-FFF2-40B4-BE49-F238E27FC236}">
                <a16:creationId xmlns:a16="http://schemas.microsoft.com/office/drawing/2014/main" id="{0D268151-B615-4D6D-9E75-3F603141DDF4}"/>
              </a:ext>
            </a:extLst>
          </p:cNvPr>
          <p:cNvSpPr/>
          <p:nvPr/>
        </p:nvSpPr>
        <p:spPr>
          <a:xfrm>
            <a:off x="3137954" y="1836126"/>
            <a:ext cx="1356834" cy="894732"/>
          </a:xfrm>
          <a:prstGeom prst="rect">
            <a:avLst/>
          </a:prstGeom>
        </p:spPr>
        <p:txBody>
          <a:bodyPr wrap="square">
            <a:spAutoFit/>
          </a:bodyPr>
          <a:lstStyle/>
          <a:p>
            <a:pPr algn="ctr">
              <a:lnSpc>
                <a:spcPct val="150000"/>
              </a:lnSpc>
            </a:pPr>
            <a:r>
              <a:rPr lang="es-US" sz="1200" b="1" dirty="0">
                <a:solidFill>
                  <a:srgbClr val="D9420B"/>
                </a:solidFill>
              </a:rPr>
              <a:t>Corte</a:t>
            </a:r>
          </a:p>
          <a:p>
            <a:pPr algn="ctr">
              <a:lnSpc>
                <a:spcPct val="150000"/>
              </a:lnSpc>
            </a:pPr>
            <a:endParaRPr lang="es-US" sz="1200" b="1" dirty="0">
              <a:solidFill>
                <a:srgbClr val="D9420B"/>
              </a:solidFill>
            </a:endParaRPr>
          </a:p>
          <a:p>
            <a:pPr algn="ctr">
              <a:lnSpc>
                <a:spcPct val="150000"/>
              </a:lnSpc>
            </a:pPr>
            <a:r>
              <a:rPr lang="es-US" sz="1200" b="1" dirty="0">
                <a:solidFill>
                  <a:srgbClr val="D9420B"/>
                </a:solidFill>
              </a:rPr>
              <a:t>programado</a:t>
            </a:r>
          </a:p>
        </p:txBody>
      </p:sp>
      <p:sp>
        <p:nvSpPr>
          <p:cNvPr id="78" name="Retângulo 77">
            <a:extLst>
              <a:ext uri="{FF2B5EF4-FFF2-40B4-BE49-F238E27FC236}">
                <a16:creationId xmlns:a16="http://schemas.microsoft.com/office/drawing/2014/main" id="{D1F7897E-93BF-431D-91AE-CA265FF5F922}"/>
              </a:ext>
            </a:extLst>
          </p:cNvPr>
          <p:cNvSpPr/>
          <p:nvPr/>
        </p:nvSpPr>
        <p:spPr>
          <a:xfrm>
            <a:off x="4407316" y="1821466"/>
            <a:ext cx="1620761" cy="1015663"/>
          </a:xfrm>
          <a:prstGeom prst="rect">
            <a:avLst/>
          </a:prstGeom>
        </p:spPr>
        <p:txBody>
          <a:bodyPr wrap="square">
            <a:spAutoFit/>
          </a:bodyPr>
          <a:lstStyle/>
          <a:p>
            <a:pPr algn="ctr"/>
            <a:r>
              <a:rPr lang="es-PA" sz="1200" dirty="0"/>
              <a:t>Avisar cuando va a faltar la luz, cuando va a volver, cantidad de medios para comunicarlos. </a:t>
            </a:r>
          </a:p>
        </p:txBody>
      </p:sp>
    </p:spTree>
    <p:extLst>
      <p:ext uri="{BB962C8B-B14F-4D97-AF65-F5344CB8AC3E}">
        <p14:creationId xmlns:p14="http://schemas.microsoft.com/office/powerpoint/2010/main" val="2694387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S_tradnl"/>
              <a:t>Metodología CIER</a:t>
            </a:r>
          </a:p>
        </p:txBody>
      </p:sp>
      <p:sp>
        <p:nvSpPr>
          <p:cNvPr id="2" name="SUMARIO" hidden="1"/>
          <p:cNvSpPr/>
          <p:nvPr/>
        </p:nvSpPr>
        <p:spPr>
          <a:xfrm>
            <a:off x="3175000" y="1270000"/>
            <a:ext cx="2540000"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a:t>Metodología CIER</a:t>
            </a:r>
          </a:p>
        </p:txBody>
      </p:sp>
    </p:spTree>
    <p:extLst>
      <p:ext uri="{BB962C8B-B14F-4D97-AF65-F5344CB8AC3E}">
        <p14:creationId xmlns:p14="http://schemas.microsoft.com/office/powerpoint/2010/main" val="3490840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Imagem 94">
            <a:extLst>
              <a:ext uri="{FF2B5EF4-FFF2-40B4-BE49-F238E27FC236}">
                <a16:creationId xmlns:a16="http://schemas.microsoft.com/office/drawing/2014/main" id="{78232285-A4E6-40DE-BB82-BA2A0B41BA4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716016" y="700858"/>
            <a:ext cx="1178092" cy="908407"/>
          </a:xfrm>
          <a:prstGeom prst="rect">
            <a:avLst/>
          </a:prstGeom>
          <a:ln>
            <a:noFill/>
          </a:ln>
        </p:spPr>
      </p:pic>
      <p:pic>
        <p:nvPicPr>
          <p:cNvPr id="93" name="Imagem 92">
            <a:extLst>
              <a:ext uri="{FF2B5EF4-FFF2-40B4-BE49-F238E27FC236}">
                <a16:creationId xmlns:a16="http://schemas.microsoft.com/office/drawing/2014/main" id="{1D953D58-B8F3-412D-8D8E-12D4D443315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876937" y="5689588"/>
            <a:ext cx="1174420" cy="907763"/>
          </a:xfrm>
          <a:prstGeom prst="rect">
            <a:avLst/>
          </a:prstGeom>
          <a:ln>
            <a:noFill/>
          </a:ln>
        </p:spPr>
      </p:pic>
      <p:pic>
        <p:nvPicPr>
          <p:cNvPr id="128" name="Imagem 127">
            <a:extLst>
              <a:ext uri="{FF2B5EF4-FFF2-40B4-BE49-F238E27FC236}">
                <a16:creationId xmlns:a16="http://schemas.microsoft.com/office/drawing/2014/main" id="{ADAAA3A5-6998-417A-98F0-EEED59EB63D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876937" y="4721565"/>
            <a:ext cx="1174421" cy="905577"/>
          </a:xfrm>
          <a:prstGeom prst="rect">
            <a:avLst/>
          </a:prstGeom>
        </p:spPr>
      </p:pic>
      <p:pic>
        <p:nvPicPr>
          <p:cNvPr id="94" name="Imagem 93">
            <a:extLst>
              <a:ext uri="{FF2B5EF4-FFF2-40B4-BE49-F238E27FC236}">
                <a16:creationId xmlns:a16="http://schemas.microsoft.com/office/drawing/2014/main" id="{0E856CF7-52CB-430E-90F5-7ABA4AE6D39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999" y="4708170"/>
            <a:ext cx="1174420" cy="907764"/>
          </a:xfrm>
          <a:prstGeom prst="rect">
            <a:avLst/>
          </a:prstGeom>
        </p:spPr>
      </p:pic>
      <p:pic>
        <p:nvPicPr>
          <p:cNvPr id="125" name="Imagem 124">
            <a:extLst>
              <a:ext uri="{FF2B5EF4-FFF2-40B4-BE49-F238E27FC236}">
                <a16:creationId xmlns:a16="http://schemas.microsoft.com/office/drawing/2014/main" id="{9DE64C3E-52D5-44BA-81F0-01053B63507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884368" y="3743726"/>
            <a:ext cx="1171590" cy="905577"/>
          </a:xfrm>
          <a:prstGeom prst="rect">
            <a:avLst/>
          </a:prstGeom>
          <a:ln w="19050">
            <a:noFill/>
          </a:ln>
        </p:spPr>
      </p:pic>
      <p:pic>
        <p:nvPicPr>
          <p:cNvPr id="124" name="Imagem 123">
            <a:extLst>
              <a:ext uri="{FF2B5EF4-FFF2-40B4-BE49-F238E27FC236}">
                <a16:creationId xmlns:a16="http://schemas.microsoft.com/office/drawing/2014/main" id="{EA72FEA5-1F90-41FD-B257-83E28A42581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575416" y="3738323"/>
            <a:ext cx="1174420" cy="907764"/>
          </a:xfrm>
          <a:prstGeom prst="rect">
            <a:avLst/>
          </a:prstGeom>
          <a:ln>
            <a:noFill/>
          </a:ln>
        </p:spPr>
      </p:pic>
      <p:pic>
        <p:nvPicPr>
          <p:cNvPr id="123" name="Imagem 122">
            <a:extLst>
              <a:ext uri="{FF2B5EF4-FFF2-40B4-BE49-F238E27FC236}">
                <a16:creationId xmlns:a16="http://schemas.microsoft.com/office/drawing/2014/main" id="{D23011B0-0F77-444D-AC0A-5E4A662ECE9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251727" y="3745145"/>
            <a:ext cx="1174421" cy="907764"/>
          </a:xfrm>
          <a:prstGeom prst="rect">
            <a:avLst/>
          </a:prstGeom>
        </p:spPr>
      </p:pic>
      <p:sp>
        <p:nvSpPr>
          <p:cNvPr id="81922" name="Título 3"/>
          <p:cNvSpPr>
            <a:spLocks noGrp="1"/>
          </p:cNvSpPr>
          <p:nvPr>
            <p:ph type="title"/>
          </p:nvPr>
        </p:nvSpPr>
        <p:spPr/>
        <p:txBody>
          <a:bodyPr/>
          <a:lstStyle/>
          <a:p>
            <a:r>
              <a:t>Metodología CIER</a:t>
            </a:r>
          </a:p>
        </p:txBody>
      </p:sp>
      <p:cxnSp>
        <p:nvCxnSpPr>
          <p:cNvPr id="92" name="Conector de seta reta 112">
            <a:extLst>
              <a:ext uri="{FF2B5EF4-FFF2-40B4-BE49-F238E27FC236}">
                <a16:creationId xmlns:a16="http://schemas.microsoft.com/office/drawing/2014/main" id="{8CB0407D-C03C-4EE0-AB7B-7BC4ACC6688B}"/>
              </a:ext>
            </a:extLst>
          </p:cNvPr>
          <p:cNvCxnSpPr>
            <a:cxnSpLocks/>
          </p:cNvCxnSpPr>
          <p:nvPr/>
        </p:nvCxnSpPr>
        <p:spPr>
          <a:xfrm>
            <a:off x="3491880" y="6140476"/>
            <a:ext cx="327243" cy="2994"/>
          </a:xfrm>
          <a:prstGeom prst="straightConnector1">
            <a:avLst/>
          </a:prstGeom>
          <a:ln>
            <a:solidFill>
              <a:srgbClr val="EB8238"/>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6" name="Retângulo de cantos arredondados 67">
            <a:extLst>
              <a:ext uri="{FF2B5EF4-FFF2-40B4-BE49-F238E27FC236}">
                <a16:creationId xmlns:a16="http://schemas.microsoft.com/office/drawing/2014/main" id="{7EC87722-B15E-4CEC-95B5-3B49C5BA703B}"/>
              </a:ext>
            </a:extLst>
          </p:cNvPr>
          <p:cNvSpPr/>
          <p:nvPr/>
        </p:nvSpPr>
        <p:spPr>
          <a:xfrm>
            <a:off x="4724598" y="699761"/>
            <a:ext cx="1178092" cy="910602"/>
          </a:xfrm>
          <a:prstGeom prst="roundRect">
            <a:avLst/>
          </a:prstGeom>
          <a:noFill/>
          <a:ln w="19050">
            <a:solidFill>
              <a:srgbClr val="B2AE9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97" name="Grupo 7">
            <a:extLst>
              <a:ext uri="{FF2B5EF4-FFF2-40B4-BE49-F238E27FC236}">
                <a16:creationId xmlns:a16="http://schemas.microsoft.com/office/drawing/2014/main" id="{2672643C-A4ED-4988-8CF2-BC68F659B0B9}"/>
              </a:ext>
            </a:extLst>
          </p:cNvPr>
          <p:cNvGrpSpPr/>
          <p:nvPr/>
        </p:nvGrpSpPr>
        <p:grpSpPr>
          <a:xfrm>
            <a:off x="191847" y="852541"/>
            <a:ext cx="3361350" cy="605043"/>
            <a:chOff x="191847" y="852541"/>
            <a:chExt cx="3361350" cy="605043"/>
          </a:xfrm>
        </p:grpSpPr>
        <p:sp>
          <p:nvSpPr>
            <p:cNvPr id="98" name="Retângulo de cantos arredondados 1">
              <a:extLst>
                <a:ext uri="{FF2B5EF4-FFF2-40B4-BE49-F238E27FC236}">
                  <a16:creationId xmlns:a16="http://schemas.microsoft.com/office/drawing/2014/main" id="{F12D1BF9-F0A1-4A7F-9AF4-CC477E93FFF9}"/>
                </a:ext>
              </a:extLst>
            </p:cNvPr>
            <p:cNvSpPr/>
            <p:nvPr/>
          </p:nvSpPr>
          <p:spPr>
            <a:xfrm>
              <a:off x="191847" y="919768"/>
              <a:ext cx="755452" cy="470589"/>
            </a:xfrm>
            <a:prstGeom prst="roundRect">
              <a:avLst/>
            </a:prstGeom>
            <a:solidFill>
              <a:srgbClr val="EB8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a:t> 1ª etapa</a:t>
              </a:r>
            </a:p>
          </p:txBody>
        </p:sp>
        <p:sp>
          <p:nvSpPr>
            <p:cNvPr id="99" name="Arredondar Retângulo em um Canto Diagonal 2">
              <a:extLst>
                <a:ext uri="{FF2B5EF4-FFF2-40B4-BE49-F238E27FC236}">
                  <a16:creationId xmlns:a16="http://schemas.microsoft.com/office/drawing/2014/main" id="{04DD7D21-F8F3-4CFB-8FE7-3FA97547B6C5}"/>
                </a:ext>
              </a:extLst>
            </p:cNvPr>
            <p:cNvSpPr/>
            <p:nvPr/>
          </p:nvSpPr>
          <p:spPr>
            <a:xfrm>
              <a:off x="1670841" y="919768"/>
              <a:ext cx="1882356" cy="470589"/>
            </a:xfrm>
            <a:prstGeom prst="round2DiagRect">
              <a:avLst/>
            </a:prstGeom>
            <a:solidFill>
              <a:srgbClr val="F4F3F0"/>
            </a:solidFill>
            <a:ln>
              <a:noFill/>
            </a:ln>
            <a:effectLst>
              <a:outerShdw blurRad="508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a:solidFill>
                    <a:schemeClr val="accent3">
                      <a:lumMod val="50000"/>
                    </a:schemeClr>
                  </a:solidFill>
                </a:rPr>
                <a:t> </a:t>
              </a:r>
              <a:r>
                <a:rPr lang="es-ES" sz="1100">
                  <a:solidFill>
                    <a:schemeClr val="accent3">
                      <a:lumMod val="50000"/>
                    </a:schemeClr>
                  </a:solidFill>
                </a:rPr>
                <a:t>Evaluación de la calidad</a:t>
              </a:r>
            </a:p>
            <a:p>
              <a:pPr algn="ctr"/>
              <a:r>
                <a:rPr lang="es-ES" sz="1100">
                  <a:solidFill>
                    <a:schemeClr val="accent3">
                      <a:lumMod val="50000"/>
                    </a:schemeClr>
                  </a:solidFill>
                </a:rPr>
                <a:t>de los servicios prestados</a:t>
              </a:r>
            </a:p>
          </p:txBody>
        </p:sp>
        <p:sp>
          <p:nvSpPr>
            <p:cNvPr id="100" name="Chave esquerda 3">
              <a:extLst>
                <a:ext uri="{FF2B5EF4-FFF2-40B4-BE49-F238E27FC236}">
                  <a16:creationId xmlns:a16="http://schemas.microsoft.com/office/drawing/2014/main" id="{6F3BBE82-D761-4DC3-90F0-D9956A528279}"/>
                </a:ext>
              </a:extLst>
            </p:cNvPr>
            <p:cNvSpPr/>
            <p:nvPr/>
          </p:nvSpPr>
          <p:spPr>
            <a:xfrm>
              <a:off x="1133025" y="852541"/>
              <a:ext cx="268908" cy="605043"/>
            </a:xfrm>
            <a:prstGeom prst="leftBrace">
              <a:avLst>
                <a:gd name="adj1" fmla="val 12252"/>
                <a:gd name="adj2" fmla="val 50000"/>
              </a:avLst>
            </a:prstGeom>
            <a:ln>
              <a:solidFill>
                <a:srgbClr val="EB8238"/>
              </a:solidFill>
              <a:prstDash val="solid"/>
              <a:headEnd type="diamond" w="med" len="med"/>
              <a:tailEnd type="diamond"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grpSp>
      <p:cxnSp>
        <p:nvCxnSpPr>
          <p:cNvPr id="101" name="Conector de seta reta 15">
            <a:extLst>
              <a:ext uri="{FF2B5EF4-FFF2-40B4-BE49-F238E27FC236}">
                <a16:creationId xmlns:a16="http://schemas.microsoft.com/office/drawing/2014/main" id="{2F07FFD3-F6A2-4FCA-B06D-2A3B079CD1B3}"/>
              </a:ext>
            </a:extLst>
          </p:cNvPr>
          <p:cNvCxnSpPr>
            <a:stCxn id="99" idx="0"/>
            <a:endCxn id="96" idx="1"/>
          </p:cNvCxnSpPr>
          <p:nvPr/>
        </p:nvCxnSpPr>
        <p:spPr>
          <a:xfrm flipV="1">
            <a:off x="3553197" y="1155062"/>
            <a:ext cx="1171401" cy="1"/>
          </a:xfrm>
          <a:prstGeom prst="straightConnector1">
            <a:avLst/>
          </a:prstGeom>
          <a:ln>
            <a:solidFill>
              <a:srgbClr val="EB8238"/>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102" name="Grupo 13">
            <a:extLst>
              <a:ext uri="{FF2B5EF4-FFF2-40B4-BE49-F238E27FC236}">
                <a16:creationId xmlns:a16="http://schemas.microsoft.com/office/drawing/2014/main" id="{BAEBC7CF-3A92-4034-873E-428AA5953814}"/>
              </a:ext>
            </a:extLst>
          </p:cNvPr>
          <p:cNvGrpSpPr/>
          <p:nvPr/>
        </p:nvGrpSpPr>
        <p:grpSpPr>
          <a:xfrm>
            <a:off x="191847" y="2426365"/>
            <a:ext cx="5714294" cy="605043"/>
            <a:chOff x="191847" y="2426365"/>
            <a:chExt cx="5714294" cy="605043"/>
          </a:xfrm>
        </p:grpSpPr>
        <p:sp>
          <p:nvSpPr>
            <p:cNvPr id="103" name="Retângulo de cantos arredondados 6">
              <a:extLst>
                <a:ext uri="{FF2B5EF4-FFF2-40B4-BE49-F238E27FC236}">
                  <a16:creationId xmlns:a16="http://schemas.microsoft.com/office/drawing/2014/main" id="{1A0E54B5-2628-426E-A5EB-56E84EBF1D66}"/>
                </a:ext>
              </a:extLst>
            </p:cNvPr>
            <p:cNvSpPr/>
            <p:nvPr/>
          </p:nvSpPr>
          <p:spPr>
            <a:xfrm>
              <a:off x="191847" y="2493592"/>
              <a:ext cx="755452" cy="470589"/>
            </a:xfrm>
            <a:prstGeom prst="roundRect">
              <a:avLst/>
            </a:prstGeom>
            <a:solidFill>
              <a:srgbClr val="EB8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a:t> 3ª etapa</a:t>
              </a:r>
            </a:p>
          </p:txBody>
        </p:sp>
        <p:sp>
          <p:nvSpPr>
            <p:cNvPr id="104" name="Arredondar Retângulo em um Canto Diagonal 9">
              <a:extLst>
                <a:ext uri="{FF2B5EF4-FFF2-40B4-BE49-F238E27FC236}">
                  <a16:creationId xmlns:a16="http://schemas.microsoft.com/office/drawing/2014/main" id="{4B13F404-6FA3-4248-A934-C2A376EF1237}"/>
                </a:ext>
              </a:extLst>
            </p:cNvPr>
            <p:cNvSpPr/>
            <p:nvPr/>
          </p:nvSpPr>
          <p:spPr>
            <a:xfrm>
              <a:off x="1670841" y="2493592"/>
              <a:ext cx="1882356" cy="470589"/>
            </a:xfrm>
            <a:prstGeom prst="round2DiagRect">
              <a:avLst/>
            </a:prstGeom>
            <a:solidFill>
              <a:srgbClr val="F4F3F0"/>
            </a:solidFill>
            <a:ln>
              <a:noFill/>
            </a:ln>
            <a:effectLst>
              <a:outerShdw blurRad="508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a:solidFill>
                    <a:schemeClr val="accent3">
                      <a:lumMod val="50000"/>
                    </a:schemeClr>
                  </a:solidFill>
                </a:rPr>
                <a:t> </a:t>
              </a:r>
              <a:r>
                <a:rPr lang="es-ES" sz="1100">
                  <a:solidFill>
                    <a:schemeClr val="accent3">
                      <a:lumMod val="50000"/>
                    </a:schemeClr>
                  </a:solidFill>
                </a:rPr>
                <a:t>Satisfacción con los </a:t>
              </a:r>
            </a:p>
            <a:p>
              <a:pPr algn="ctr"/>
              <a:r>
                <a:rPr lang="es-ES" sz="1100">
                  <a:solidFill>
                    <a:schemeClr val="accent3">
                      <a:lumMod val="50000"/>
                    </a:schemeClr>
                  </a:solidFill>
                </a:rPr>
                <a:t>Atributos de calidad (</a:t>
              </a:r>
              <a:r>
                <a:rPr lang="es-ES" sz="1100" err="1">
                  <a:solidFill>
                    <a:schemeClr val="accent3">
                      <a:lumMod val="50000"/>
                    </a:schemeClr>
                  </a:solidFill>
                </a:rPr>
                <a:t>IDATs</a:t>
              </a:r>
              <a:r>
                <a:rPr lang="es-ES" sz="1100">
                  <a:solidFill>
                    <a:schemeClr val="accent3">
                      <a:lumMod val="50000"/>
                    </a:schemeClr>
                  </a:solidFill>
                </a:rPr>
                <a:t>)</a:t>
              </a:r>
            </a:p>
          </p:txBody>
        </p:sp>
        <p:sp>
          <p:nvSpPr>
            <p:cNvPr id="105" name="Chave esquerda 12">
              <a:extLst>
                <a:ext uri="{FF2B5EF4-FFF2-40B4-BE49-F238E27FC236}">
                  <a16:creationId xmlns:a16="http://schemas.microsoft.com/office/drawing/2014/main" id="{8F05979C-F9E3-4C2B-9364-F3FDD9AEF3B9}"/>
                </a:ext>
              </a:extLst>
            </p:cNvPr>
            <p:cNvSpPr/>
            <p:nvPr/>
          </p:nvSpPr>
          <p:spPr>
            <a:xfrm>
              <a:off x="1133025" y="2426365"/>
              <a:ext cx="268908" cy="605043"/>
            </a:xfrm>
            <a:prstGeom prst="leftBrace">
              <a:avLst>
                <a:gd name="adj1" fmla="val 12252"/>
                <a:gd name="adj2" fmla="val 50000"/>
              </a:avLst>
            </a:prstGeom>
            <a:ln>
              <a:solidFill>
                <a:srgbClr val="EB8238"/>
              </a:solidFill>
              <a:prstDash val="solid"/>
              <a:headEnd type="diamond" w="med" len="med"/>
              <a:tailEnd type="diamond"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106" name="Arredondar Retângulo em um Canto Diagonal 71">
              <a:extLst>
                <a:ext uri="{FF2B5EF4-FFF2-40B4-BE49-F238E27FC236}">
                  <a16:creationId xmlns:a16="http://schemas.microsoft.com/office/drawing/2014/main" id="{435B5D87-C24A-46B4-B231-125685B7E1A2}"/>
                </a:ext>
              </a:extLst>
            </p:cNvPr>
            <p:cNvSpPr/>
            <p:nvPr/>
          </p:nvSpPr>
          <p:spPr>
            <a:xfrm>
              <a:off x="4023785" y="2493592"/>
              <a:ext cx="1882356" cy="470589"/>
            </a:xfrm>
            <a:prstGeom prst="round2DiagRect">
              <a:avLst/>
            </a:prstGeom>
            <a:solidFill>
              <a:srgbClr val="F4F3F0"/>
            </a:solidFill>
            <a:ln>
              <a:noFill/>
            </a:ln>
            <a:effectLst>
              <a:outerShdw blurRad="508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err="1">
                  <a:solidFill>
                    <a:schemeClr val="accent3">
                      <a:lumMod val="50000"/>
                    </a:schemeClr>
                  </a:solidFill>
                </a:rPr>
                <a:t>Evaluación</a:t>
              </a:r>
              <a:r>
                <a:rPr lang="pt-BR" sz="1100">
                  <a:solidFill>
                    <a:schemeClr val="accent3">
                      <a:lumMod val="50000"/>
                    </a:schemeClr>
                  </a:solidFill>
                </a:rPr>
                <a:t> de </a:t>
              </a:r>
              <a:r>
                <a:rPr lang="pt-BR" sz="1100" err="1">
                  <a:solidFill>
                    <a:schemeClr val="accent3">
                      <a:lumMod val="50000"/>
                    </a:schemeClr>
                  </a:solidFill>
                </a:rPr>
                <a:t>precio</a:t>
              </a:r>
              <a:endParaRPr lang="pt-BR" sz="1100">
                <a:solidFill>
                  <a:schemeClr val="accent3">
                    <a:lumMod val="50000"/>
                  </a:schemeClr>
                </a:solidFill>
              </a:endParaRPr>
            </a:p>
          </p:txBody>
        </p:sp>
      </p:grpSp>
      <p:grpSp>
        <p:nvGrpSpPr>
          <p:cNvPr id="107" name="Grupo 10">
            <a:extLst>
              <a:ext uri="{FF2B5EF4-FFF2-40B4-BE49-F238E27FC236}">
                <a16:creationId xmlns:a16="http://schemas.microsoft.com/office/drawing/2014/main" id="{264AB36E-C528-416C-BEA1-C539741C4EDE}"/>
              </a:ext>
            </a:extLst>
          </p:cNvPr>
          <p:cNvGrpSpPr/>
          <p:nvPr/>
        </p:nvGrpSpPr>
        <p:grpSpPr>
          <a:xfrm>
            <a:off x="191847" y="1655725"/>
            <a:ext cx="8025324" cy="605043"/>
            <a:chOff x="191847" y="1655725"/>
            <a:chExt cx="8025324" cy="605043"/>
          </a:xfrm>
        </p:grpSpPr>
        <p:sp>
          <p:nvSpPr>
            <p:cNvPr id="108" name="Retângulo de cantos arredondados 5">
              <a:extLst>
                <a:ext uri="{FF2B5EF4-FFF2-40B4-BE49-F238E27FC236}">
                  <a16:creationId xmlns:a16="http://schemas.microsoft.com/office/drawing/2014/main" id="{80377C3F-51B4-40BE-B962-AF77BCD7AA5F}"/>
                </a:ext>
              </a:extLst>
            </p:cNvPr>
            <p:cNvSpPr/>
            <p:nvPr/>
          </p:nvSpPr>
          <p:spPr>
            <a:xfrm>
              <a:off x="191847" y="1722952"/>
              <a:ext cx="755452" cy="470589"/>
            </a:xfrm>
            <a:prstGeom prst="roundRect">
              <a:avLst/>
            </a:prstGeom>
            <a:solidFill>
              <a:srgbClr val="EB8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a:t> 2ª etapa</a:t>
              </a:r>
            </a:p>
          </p:txBody>
        </p:sp>
        <p:sp>
          <p:nvSpPr>
            <p:cNvPr id="109" name="Arredondar Retângulo em um Canto Diagonal 8">
              <a:extLst>
                <a:ext uri="{FF2B5EF4-FFF2-40B4-BE49-F238E27FC236}">
                  <a16:creationId xmlns:a16="http://schemas.microsoft.com/office/drawing/2014/main" id="{1197DF91-10E7-437A-A9D8-DE58243EFBA0}"/>
                </a:ext>
              </a:extLst>
            </p:cNvPr>
            <p:cNvSpPr/>
            <p:nvPr/>
          </p:nvSpPr>
          <p:spPr>
            <a:xfrm>
              <a:off x="1670841" y="1722952"/>
              <a:ext cx="1882356" cy="470589"/>
            </a:xfrm>
            <a:prstGeom prst="round2DiagRect">
              <a:avLst/>
            </a:prstGeom>
            <a:solidFill>
              <a:srgbClr val="F4F3F0"/>
            </a:solidFill>
            <a:ln>
              <a:noFill/>
            </a:ln>
            <a:effectLst>
              <a:outerShdw blurRad="508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a:solidFill>
                    <a:schemeClr val="accent3">
                      <a:lumMod val="50000"/>
                    </a:schemeClr>
                  </a:solidFill>
                </a:rPr>
                <a:t>Importancia de los atributos </a:t>
              </a:r>
            </a:p>
            <a:p>
              <a:pPr algn="ctr"/>
              <a:r>
                <a:rPr lang="es-ES" sz="1100">
                  <a:solidFill>
                    <a:schemeClr val="accent3">
                      <a:lumMod val="50000"/>
                    </a:schemeClr>
                  </a:solidFill>
                </a:rPr>
                <a:t>y áreas evaluadas</a:t>
              </a:r>
            </a:p>
          </p:txBody>
        </p:sp>
        <p:sp>
          <p:nvSpPr>
            <p:cNvPr id="110" name="Chave esquerda 11">
              <a:extLst>
                <a:ext uri="{FF2B5EF4-FFF2-40B4-BE49-F238E27FC236}">
                  <a16:creationId xmlns:a16="http://schemas.microsoft.com/office/drawing/2014/main" id="{1C31C816-09F9-4902-931D-BEFA0B766D2A}"/>
                </a:ext>
              </a:extLst>
            </p:cNvPr>
            <p:cNvSpPr/>
            <p:nvPr/>
          </p:nvSpPr>
          <p:spPr>
            <a:xfrm>
              <a:off x="1133025" y="1655725"/>
              <a:ext cx="268908" cy="605043"/>
            </a:xfrm>
            <a:prstGeom prst="leftBrace">
              <a:avLst>
                <a:gd name="adj1" fmla="val 12252"/>
                <a:gd name="adj2" fmla="val 50000"/>
              </a:avLst>
            </a:prstGeom>
            <a:ln>
              <a:solidFill>
                <a:srgbClr val="EB8238"/>
              </a:solidFill>
              <a:prstDash val="solid"/>
              <a:headEnd type="diamond" w="med" len="med"/>
              <a:tailEnd type="diamond"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111" name="Arredondar Retângulo em um Canto Diagonal 70">
              <a:extLst>
                <a:ext uri="{FF2B5EF4-FFF2-40B4-BE49-F238E27FC236}">
                  <a16:creationId xmlns:a16="http://schemas.microsoft.com/office/drawing/2014/main" id="{DDE56D56-735F-4397-A7C1-1680D714C435}"/>
                </a:ext>
              </a:extLst>
            </p:cNvPr>
            <p:cNvSpPr/>
            <p:nvPr/>
          </p:nvSpPr>
          <p:spPr>
            <a:xfrm>
              <a:off x="4023785" y="1722952"/>
              <a:ext cx="1882356" cy="470589"/>
            </a:xfrm>
            <a:prstGeom prst="round2DiagRect">
              <a:avLst/>
            </a:prstGeom>
            <a:solidFill>
              <a:srgbClr val="F4F3F0"/>
            </a:solidFill>
            <a:ln>
              <a:noFill/>
            </a:ln>
            <a:effectLst>
              <a:outerShdw blurRad="508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a:solidFill>
                    <a:schemeClr val="accent3">
                      <a:lumMod val="50000"/>
                    </a:schemeClr>
                  </a:solidFill>
                </a:rPr>
                <a:t>Importancia de los</a:t>
              </a:r>
            </a:p>
            <a:p>
              <a:pPr algn="ctr"/>
              <a:r>
                <a:rPr lang="es-ES" sz="1100">
                  <a:solidFill>
                    <a:schemeClr val="accent3">
                      <a:lumMod val="50000"/>
                    </a:schemeClr>
                  </a:solidFill>
                </a:rPr>
                <a:t>atributos de precio</a:t>
              </a:r>
              <a:endParaRPr lang="pt-BR" sz="1100">
                <a:solidFill>
                  <a:schemeClr val="accent3">
                    <a:lumMod val="50000"/>
                  </a:schemeClr>
                </a:solidFill>
              </a:endParaRPr>
            </a:p>
          </p:txBody>
        </p:sp>
        <p:sp>
          <p:nvSpPr>
            <p:cNvPr id="112" name="Arredondar Retângulo em um Canto Diagonal 72">
              <a:extLst>
                <a:ext uri="{FF2B5EF4-FFF2-40B4-BE49-F238E27FC236}">
                  <a16:creationId xmlns:a16="http://schemas.microsoft.com/office/drawing/2014/main" id="{09C317DB-10FA-43F0-B29B-86E44EBB377E}"/>
                </a:ext>
              </a:extLst>
            </p:cNvPr>
            <p:cNvSpPr/>
            <p:nvPr/>
          </p:nvSpPr>
          <p:spPr>
            <a:xfrm>
              <a:off x="6334815" y="1722952"/>
              <a:ext cx="1882356" cy="470589"/>
            </a:xfrm>
            <a:prstGeom prst="round2DiagRect">
              <a:avLst/>
            </a:prstGeom>
            <a:solidFill>
              <a:srgbClr val="F4F3F0"/>
            </a:solidFill>
            <a:ln>
              <a:noFill/>
            </a:ln>
            <a:effectLst>
              <a:outerShdw blurRad="508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err="1">
                  <a:solidFill>
                    <a:schemeClr val="accent3">
                      <a:lumMod val="50000"/>
                    </a:schemeClr>
                  </a:solidFill>
                </a:rPr>
                <a:t>Importancia</a:t>
              </a:r>
              <a:endParaRPr lang="pt-BR" sz="1100">
                <a:solidFill>
                  <a:schemeClr val="accent3">
                    <a:lumMod val="50000"/>
                  </a:schemeClr>
                </a:solidFill>
              </a:endParaRPr>
            </a:p>
            <a:p>
              <a:pPr algn="ctr"/>
              <a:r>
                <a:rPr lang="pt-BR" sz="1100" err="1">
                  <a:solidFill>
                    <a:schemeClr val="accent3">
                      <a:lumMod val="50000"/>
                    </a:schemeClr>
                  </a:solidFill>
                </a:rPr>
                <a:t>Calidad</a:t>
              </a:r>
              <a:r>
                <a:rPr lang="pt-BR" sz="1100">
                  <a:solidFill>
                    <a:schemeClr val="accent3">
                      <a:lumMod val="50000"/>
                    </a:schemeClr>
                  </a:solidFill>
                </a:rPr>
                <a:t> x </a:t>
              </a:r>
              <a:r>
                <a:rPr lang="pt-BR" sz="1100" err="1">
                  <a:solidFill>
                    <a:schemeClr val="accent3">
                      <a:lumMod val="50000"/>
                    </a:schemeClr>
                  </a:solidFill>
                </a:rPr>
                <a:t>Precio</a:t>
              </a:r>
              <a:endParaRPr lang="pt-BR" sz="1100">
                <a:solidFill>
                  <a:schemeClr val="accent3">
                    <a:lumMod val="50000"/>
                  </a:schemeClr>
                </a:solidFill>
              </a:endParaRPr>
            </a:p>
          </p:txBody>
        </p:sp>
      </p:grpSp>
      <p:grpSp>
        <p:nvGrpSpPr>
          <p:cNvPr id="113" name="Grupo 80">
            <a:extLst>
              <a:ext uri="{FF2B5EF4-FFF2-40B4-BE49-F238E27FC236}">
                <a16:creationId xmlns:a16="http://schemas.microsoft.com/office/drawing/2014/main" id="{1B931FFA-8C66-4144-AD46-C6165F7EFC28}"/>
              </a:ext>
            </a:extLst>
          </p:cNvPr>
          <p:cNvGrpSpPr/>
          <p:nvPr/>
        </p:nvGrpSpPr>
        <p:grpSpPr>
          <a:xfrm>
            <a:off x="3584661" y="1958246"/>
            <a:ext cx="230224" cy="1717827"/>
            <a:chOff x="3995937" y="2237077"/>
            <a:chExt cx="246597" cy="1839995"/>
          </a:xfrm>
        </p:grpSpPr>
        <p:cxnSp>
          <p:nvCxnSpPr>
            <p:cNvPr id="114" name="Conector angulado 74">
              <a:extLst>
                <a:ext uri="{FF2B5EF4-FFF2-40B4-BE49-F238E27FC236}">
                  <a16:creationId xmlns:a16="http://schemas.microsoft.com/office/drawing/2014/main" id="{D8BBEA17-758A-45B8-9D00-684CD66A6F41}"/>
                </a:ext>
              </a:extLst>
            </p:cNvPr>
            <p:cNvCxnSpPr/>
            <p:nvPr/>
          </p:nvCxnSpPr>
          <p:spPr>
            <a:xfrm>
              <a:off x="3995936" y="2237077"/>
              <a:ext cx="246597" cy="1839995"/>
            </a:xfrm>
            <a:prstGeom prst="bentConnector2">
              <a:avLst/>
            </a:prstGeom>
            <a:ln>
              <a:solidFill>
                <a:srgbClr val="EB8238"/>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5" name="Conector reto 114">
              <a:extLst>
                <a:ext uri="{FF2B5EF4-FFF2-40B4-BE49-F238E27FC236}">
                  <a16:creationId xmlns:a16="http://schemas.microsoft.com/office/drawing/2014/main" id="{7B239FD6-C74E-4757-BFB2-234381BDDA57}"/>
                </a:ext>
              </a:extLst>
            </p:cNvPr>
            <p:cNvCxnSpPr/>
            <p:nvPr/>
          </p:nvCxnSpPr>
          <p:spPr>
            <a:xfrm>
              <a:off x="4026509" y="3068960"/>
              <a:ext cx="216024" cy="0"/>
            </a:xfrm>
            <a:prstGeom prst="line">
              <a:avLst/>
            </a:prstGeom>
            <a:ln>
              <a:solidFill>
                <a:srgbClr val="EB8238"/>
              </a:solidFill>
            </a:ln>
          </p:spPr>
          <p:style>
            <a:lnRef idx="1">
              <a:schemeClr val="accent1"/>
            </a:lnRef>
            <a:fillRef idx="0">
              <a:schemeClr val="accent1"/>
            </a:fillRef>
            <a:effectRef idx="0">
              <a:schemeClr val="accent1"/>
            </a:effectRef>
            <a:fontRef idx="minor">
              <a:schemeClr val="tx1"/>
            </a:fontRef>
          </p:style>
        </p:cxnSp>
      </p:grpSp>
      <p:grpSp>
        <p:nvGrpSpPr>
          <p:cNvPr id="116" name="Grupo 81">
            <a:extLst>
              <a:ext uri="{FF2B5EF4-FFF2-40B4-BE49-F238E27FC236}">
                <a16:creationId xmlns:a16="http://schemas.microsoft.com/office/drawing/2014/main" id="{96EC78F6-544E-4C5F-AC5B-E496C379F59C}"/>
              </a:ext>
            </a:extLst>
          </p:cNvPr>
          <p:cNvGrpSpPr/>
          <p:nvPr/>
        </p:nvGrpSpPr>
        <p:grpSpPr>
          <a:xfrm>
            <a:off x="5934684" y="1958246"/>
            <a:ext cx="230224" cy="1717827"/>
            <a:chOff x="3995936" y="2237077"/>
            <a:chExt cx="246597" cy="1839995"/>
          </a:xfrm>
        </p:grpSpPr>
        <p:cxnSp>
          <p:nvCxnSpPr>
            <p:cNvPr id="117" name="Conector angulado 82">
              <a:extLst>
                <a:ext uri="{FF2B5EF4-FFF2-40B4-BE49-F238E27FC236}">
                  <a16:creationId xmlns:a16="http://schemas.microsoft.com/office/drawing/2014/main" id="{497AB708-A4D4-4547-82C2-6F9174058DD5}"/>
                </a:ext>
              </a:extLst>
            </p:cNvPr>
            <p:cNvCxnSpPr/>
            <p:nvPr/>
          </p:nvCxnSpPr>
          <p:spPr>
            <a:xfrm>
              <a:off x="3995936" y="2237077"/>
              <a:ext cx="246597" cy="1839995"/>
            </a:xfrm>
            <a:prstGeom prst="bentConnector2">
              <a:avLst/>
            </a:prstGeom>
            <a:ln>
              <a:solidFill>
                <a:srgbClr val="EB8238"/>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8" name="Conector reto 117">
              <a:extLst>
                <a:ext uri="{FF2B5EF4-FFF2-40B4-BE49-F238E27FC236}">
                  <a16:creationId xmlns:a16="http://schemas.microsoft.com/office/drawing/2014/main" id="{E08FFB0E-3556-446C-AFC9-032D89490553}"/>
                </a:ext>
              </a:extLst>
            </p:cNvPr>
            <p:cNvCxnSpPr/>
            <p:nvPr/>
          </p:nvCxnSpPr>
          <p:spPr>
            <a:xfrm>
              <a:off x="4026509" y="3068960"/>
              <a:ext cx="216024" cy="0"/>
            </a:xfrm>
            <a:prstGeom prst="line">
              <a:avLst/>
            </a:prstGeom>
            <a:ln>
              <a:solidFill>
                <a:srgbClr val="EB8238"/>
              </a:solidFill>
            </a:ln>
          </p:spPr>
          <p:style>
            <a:lnRef idx="1">
              <a:schemeClr val="accent1"/>
            </a:lnRef>
            <a:fillRef idx="0">
              <a:schemeClr val="accent1"/>
            </a:fillRef>
            <a:effectRef idx="0">
              <a:schemeClr val="accent1"/>
            </a:effectRef>
            <a:fontRef idx="minor">
              <a:schemeClr val="tx1"/>
            </a:fontRef>
          </p:style>
        </p:cxnSp>
      </p:grpSp>
      <p:cxnSp>
        <p:nvCxnSpPr>
          <p:cNvPr id="119" name="Conector angulado 84">
            <a:extLst>
              <a:ext uri="{FF2B5EF4-FFF2-40B4-BE49-F238E27FC236}">
                <a16:creationId xmlns:a16="http://schemas.microsoft.com/office/drawing/2014/main" id="{8BD1C4DB-8106-4C8E-97A1-088B4EEC65EC}"/>
              </a:ext>
            </a:extLst>
          </p:cNvPr>
          <p:cNvCxnSpPr/>
          <p:nvPr/>
        </p:nvCxnSpPr>
        <p:spPr>
          <a:xfrm>
            <a:off x="8244339" y="1958245"/>
            <a:ext cx="230224" cy="1717827"/>
          </a:xfrm>
          <a:prstGeom prst="bentConnector2">
            <a:avLst/>
          </a:prstGeom>
          <a:ln>
            <a:solidFill>
              <a:srgbClr val="EB8238"/>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20" name="Retângulo de cantos arredondados 85">
            <a:extLst>
              <a:ext uri="{FF2B5EF4-FFF2-40B4-BE49-F238E27FC236}">
                <a16:creationId xmlns:a16="http://schemas.microsoft.com/office/drawing/2014/main" id="{927AB881-4F51-4537-B949-915CC4881B1E}"/>
              </a:ext>
            </a:extLst>
          </p:cNvPr>
          <p:cNvSpPr/>
          <p:nvPr/>
        </p:nvSpPr>
        <p:spPr>
          <a:xfrm>
            <a:off x="3225837" y="3736904"/>
            <a:ext cx="1178092" cy="910602"/>
          </a:xfrm>
          <a:prstGeom prst="roundRect">
            <a:avLst/>
          </a:prstGeom>
          <a:noFill/>
          <a:ln w="19050">
            <a:solidFill>
              <a:srgbClr val="B2AE9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1" name="Retângulo de cantos arredondados 86">
            <a:extLst>
              <a:ext uri="{FF2B5EF4-FFF2-40B4-BE49-F238E27FC236}">
                <a16:creationId xmlns:a16="http://schemas.microsoft.com/office/drawing/2014/main" id="{99BA88B6-2913-4525-8B95-3C5A7E3E7E9E}"/>
              </a:ext>
            </a:extLst>
          </p:cNvPr>
          <p:cNvSpPr/>
          <p:nvPr/>
        </p:nvSpPr>
        <p:spPr>
          <a:xfrm>
            <a:off x="5573581" y="3745886"/>
            <a:ext cx="1178092" cy="910602"/>
          </a:xfrm>
          <a:prstGeom prst="roundRect">
            <a:avLst/>
          </a:prstGeom>
          <a:noFill/>
          <a:ln w="19050">
            <a:solidFill>
              <a:srgbClr val="B2AE9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2" name="Retângulo de cantos arredondados 87">
            <a:extLst>
              <a:ext uri="{FF2B5EF4-FFF2-40B4-BE49-F238E27FC236}">
                <a16:creationId xmlns:a16="http://schemas.microsoft.com/office/drawing/2014/main" id="{93482562-0C73-4BA0-916F-6BA16E099B40}"/>
              </a:ext>
            </a:extLst>
          </p:cNvPr>
          <p:cNvSpPr/>
          <p:nvPr/>
        </p:nvSpPr>
        <p:spPr>
          <a:xfrm>
            <a:off x="7885517" y="3736904"/>
            <a:ext cx="1178092" cy="910602"/>
          </a:xfrm>
          <a:prstGeom prst="roundRect">
            <a:avLst/>
          </a:prstGeom>
          <a:noFill/>
          <a:ln w="19050">
            <a:solidFill>
              <a:srgbClr val="B2AE9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6" name="Retângulo de cantos arredondados 94">
            <a:extLst>
              <a:ext uri="{FF2B5EF4-FFF2-40B4-BE49-F238E27FC236}">
                <a16:creationId xmlns:a16="http://schemas.microsoft.com/office/drawing/2014/main" id="{4462583F-61C3-4B68-AC0C-62FB5CB15807}"/>
              </a:ext>
            </a:extLst>
          </p:cNvPr>
          <p:cNvSpPr/>
          <p:nvPr/>
        </p:nvSpPr>
        <p:spPr>
          <a:xfrm>
            <a:off x="2612019" y="4708368"/>
            <a:ext cx="1178092" cy="910602"/>
          </a:xfrm>
          <a:prstGeom prst="roundRect">
            <a:avLst/>
          </a:prstGeom>
          <a:noFill/>
          <a:ln w="19050">
            <a:solidFill>
              <a:srgbClr val="B2AE9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7" name="Retângulo de cantos arredondados 95">
            <a:extLst>
              <a:ext uri="{FF2B5EF4-FFF2-40B4-BE49-F238E27FC236}">
                <a16:creationId xmlns:a16="http://schemas.microsoft.com/office/drawing/2014/main" id="{A26B0589-107D-4011-99D2-7982CAE3CE12}"/>
              </a:ext>
            </a:extLst>
          </p:cNvPr>
          <p:cNvSpPr/>
          <p:nvPr/>
        </p:nvSpPr>
        <p:spPr>
          <a:xfrm>
            <a:off x="3873266" y="4703064"/>
            <a:ext cx="1178092" cy="910602"/>
          </a:xfrm>
          <a:prstGeom prst="roundRect">
            <a:avLst/>
          </a:prstGeom>
          <a:noFill/>
          <a:ln w="19050">
            <a:solidFill>
              <a:srgbClr val="B2AE9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29" name="Conector reto 128">
            <a:extLst>
              <a:ext uri="{FF2B5EF4-FFF2-40B4-BE49-F238E27FC236}">
                <a16:creationId xmlns:a16="http://schemas.microsoft.com/office/drawing/2014/main" id="{DAB22667-CE97-4B25-BED0-246A748828E9}"/>
              </a:ext>
            </a:extLst>
          </p:cNvPr>
          <p:cNvCxnSpPr>
            <a:stCxn id="120" idx="3"/>
            <a:endCxn id="124" idx="1"/>
          </p:cNvCxnSpPr>
          <p:nvPr/>
        </p:nvCxnSpPr>
        <p:spPr>
          <a:xfrm>
            <a:off x="4403929" y="4192205"/>
            <a:ext cx="1171487" cy="0"/>
          </a:xfrm>
          <a:prstGeom prst="line">
            <a:avLst/>
          </a:prstGeom>
          <a:ln>
            <a:solidFill>
              <a:srgbClr val="EB8238"/>
            </a:solidFill>
          </a:ln>
        </p:spPr>
        <p:style>
          <a:lnRef idx="1">
            <a:schemeClr val="accent1"/>
          </a:lnRef>
          <a:fillRef idx="0">
            <a:schemeClr val="accent1"/>
          </a:fillRef>
          <a:effectRef idx="0">
            <a:schemeClr val="accent1"/>
          </a:effectRef>
          <a:fontRef idx="minor">
            <a:schemeClr val="tx1"/>
          </a:fontRef>
        </p:style>
      </p:cxnSp>
      <p:cxnSp>
        <p:nvCxnSpPr>
          <p:cNvPr id="130" name="Conector de seta reta 102">
            <a:extLst>
              <a:ext uri="{FF2B5EF4-FFF2-40B4-BE49-F238E27FC236}">
                <a16:creationId xmlns:a16="http://schemas.microsoft.com/office/drawing/2014/main" id="{59B5EAD6-956B-4D78-A381-DF8E3D859445}"/>
              </a:ext>
            </a:extLst>
          </p:cNvPr>
          <p:cNvCxnSpPr>
            <a:stCxn id="124" idx="3"/>
            <a:endCxn id="122" idx="1"/>
          </p:cNvCxnSpPr>
          <p:nvPr/>
        </p:nvCxnSpPr>
        <p:spPr>
          <a:xfrm>
            <a:off x="6749837" y="4192205"/>
            <a:ext cx="1135680" cy="0"/>
          </a:xfrm>
          <a:prstGeom prst="straightConnector1">
            <a:avLst/>
          </a:prstGeom>
          <a:ln>
            <a:solidFill>
              <a:srgbClr val="EB8238"/>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31" name="Retângulo de cantos arredondados 106">
            <a:extLst>
              <a:ext uri="{FF2B5EF4-FFF2-40B4-BE49-F238E27FC236}">
                <a16:creationId xmlns:a16="http://schemas.microsoft.com/office/drawing/2014/main" id="{CC2B976E-1FA2-46B5-BE2D-6ABDCAC6DC23}"/>
              </a:ext>
            </a:extLst>
          </p:cNvPr>
          <p:cNvSpPr/>
          <p:nvPr/>
        </p:nvSpPr>
        <p:spPr>
          <a:xfrm>
            <a:off x="3873266" y="5685175"/>
            <a:ext cx="1178092" cy="910602"/>
          </a:xfrm>
          <a:prstGeom prst="roundRect">
            <a:avLst/>
          </a:prstGeom>
          <a:noFill/>
          <a:ln w="19050">
            <a:solidFill>
              <a:srgbClr val="B2AE9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32" name="Grupo 14">
            <a:extLst>
              <a:ext uri="{FF2B5EF4-FFF2-40B4-BE49-F238E27FC236}">
                <a16:creationId xmlns:a16="http://schemas.microsoft.com/office/drawing/2014/main" id="{59B5DD7F-C6FB-4AD2-9E2F-40B8185E2BC6}"/>
              </a:ext>
            </a:extLst>
          </p:cNvPr>
          <p:cNvGrpSpPr/>
          <p:nvPr/>
        </p:nvGrpSpPr>
        <p:grpSpPr>
          <a:xfrm>
            <a:off x="191847" y="5837954"/>
            <a:ext cx="3357847" cy="605043"/>
            <a:chOff x="191847" y="5837954"/>
            <a:chExt cx="3357847" cy="605043"/>
          </a:xfrm>
        </p:grpSpPr>
        <p:sp>
          <p:nvSpPr>
            <p:cNvPr id="133" name="Arredondar Retângulo em um Canto Diagonal 109">
              <a:extLst>
                <a:ext uri="{FF2B5EF4-FFF2-40B4-BE49-F238E27FC236}">
                  <a16:creationId xmlns:a16="http://schemas.microsoft.com/office/drawing/2014/main" id="{83D8317C-6197-43FE-9C78-EB5F564B8A0C}"/>
                </a:ext>
              </a:extLst>
            </p:cNvPr>
            <p:cNvSpPr/>
            <p:nvPr/>
          </p:nvSpPr>
          <p:spPr>
            <a:xfrm>
              <a:off x="1667338" y="5905181"/>
              <a:ext cx="1882356" cy="470589"/>
            </a:xfrm>
            <a:prstGeom prst="round2DiagRect">
              <a:avLst/>
            </a:prstGeom>
            <a:solidFill>
              <a:srgbClr val="F4F3F0"/>
            </a:solidFill>
            <a:ln>
              <a:noFill/>
            </a:ln>
            <a:effectLst>
              <a:outerShdw blurRad="508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err="1">
                  <a:solidFill>
                    <a:schemeClr val="accent3">
                      <a:lumMod val="50000"/>
                    </a:schemeClr>
                  </a:solidFill>
                </a:rPr>
                <a:t>Satisfacción</a:t>
              </a:r>
              <a:r>
                <a:rPr lang="pt-BR" sz="1100">
                  <a:solidFill>
                    <a:schemeClr val="accent3">
                      <a:lumMod val="50000"/>
                    </a:schemeClr>
                  </a:solidFill>
                </a:rPr>
                <a:t> general</a:t>
              </a:r>
            </a:p>
          </p:txBody>
        </p:sp>
        <p:sp>
          <p:nvSpPr>
            <p:cNvPr id="134" name="Retângulo de cantos arredondados 110">
              <a:extLst>
                <a:ext uri="{FF2B5EF4-FFF2-40B4-BE49-F238E27FC236}">
                  <a16:creationId xmlns:a16="http://schemas.microsoft.com/office/drawing/2014/main" id="{3D48C323-C2C0-4027-A551-E3648A536FE9}"/>
                </a:ext>
              </a:extLst>
            </p:cNvPr>
            <p:cNvSpPr/>
            <p:nvPr/>
          </p:nvSpPr>
          <p:spPr>
            <a:xfrm>
              <a:off x="191847" y="5905181"/>
              <a:ext cx="755452" cy="470589"/>
            </a:xfrm>
            <a:prstGeom prst="roundRect">
              <a:avLst/>
            </a:prstGeom>
            <a:solidFill>
              <a:srgbClr val="EB8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a:t> 4ª etapa</a:t>
              </a:r>
            </a:p>
          </p:txBody>
        </p:sp>
        <p:sp>
          <p:nvSpPr>
            <p:cNvPr id="135" name="Chave esquerda 111">
              <a:extLst>
                <a:ext uri="{FF2B5EF4-FFF2-40B4-BE49-F238E27FC236}">
                  <a16:creationId xmlns:a16="http://schemas.microsoft.com/office/drawing/2014/main" id="{262EB8F5-A7F3-4601-9405-0F5E122178CB}"/>
                </a:ext>
              </a:extLst>
            </p:cNvPr>
            <p:cNvSpPr/>
            <p:nvPr/>
          </p:nvSpPr>
          <p:spPr>
            <a:xfrm>
              <a:off x="1133025" y="5837954"/>
              <a:ext cx="268908" cy="605043"/>
            </a:xfrm>
            <a:prstGeom prst="leftBrace">
              <a:avLst>
                <a:gd name="adj1" fmla="val 12252"/>
                <a:gd name="adj2" fmla="val 50000"/>
              </a:avLst>
            </a:prstGeom>
            <a:ln>
              <a:solidFill>
                <a:srgbClr val="EB8238"/>
              </a:solidFill>
              <a:prstDash val="solid"/>
              <a:headEnd type="diamond" w="med" len="med"/>
              <a:tailEnd type="diamond"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grpSp>
    </p:spTree>
    <p:extLst>
      <p:ext uri="{BB962C8B-B14F-4D97-AF65-F5344CB8AC3E}">
        <p14:creationId xmlns:p14="http://schemas.microsoft.com/office/powerpoint/2010/main" val="374079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8" presetClass="entr" presetSubtype="3" fill="hold" nodeType="withEffect">
                                  <p:stCondLst>
                                    <p:cond delay="0"/>
                                  </p:stCondLst>
                                  <p:childTnLst>
                                    <p:set>
                                      <p:cBhvr>
                                        <p:cTn id="9" dur="1" fill="hold">
                                          <p:stCondLst>
                                            <p:cond delay="0"/>
                                          </p:stCondLst>
                                        </p:cTn>
                                        <p:tgtEl>
                                          <p:spTgt spid="101"/>
                                        </p:tgtEl>
                                        <p:attrNameLst>
                                          <p:attrName>style.visibility</p:attrName>
                                        </p:attrNameLst>
                                      </p:cBhvr>
                                      <p:to>
                                        <p:strVal val="visible"/>
                                      </p:to>
                                    </p:set>
                                    <p:animEffect transition="in" filter="strips(upRight)">
                                      <p:cBhvr>
                                        <p:cTn id="10" dur="500"/>
                                        <p:tgtEl>
                                          <p:spTgt spid="101"/>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96"/>
                                        </p:tgtEl>
                                        <p:attrNameLst>
                                          <p:attrName>style.visibility</p:attrName>
                                        </p:attrNameLst>
                                      </p:cBhvr>
                                      <p:to>
                                        <p:strVal val="visible"/>
                                      </p:to>
                                    </p:set>
                                    <p:animEffect transition="in" filter="wheel(1)">
                                      <p:cBhvr>
                                        <p:cTn id="13" dur="500"/>
                                        <p:tgtEl>
                                          <p:spTgt spid="96"/>
                                        </p:tgtEl>
                                      </p:cBhvr>
                                    </p:animEffect>
                                  </p:childTnLst>
                                </p:cTn>
                              </p:par>
                              <p:par>
                                <p:cTn id="14" presetID="10" presetClass="entr" presetSubtype="0" fill="hold" nodeType="withEffect">
                                  <p:stCondLst>
                                    <p:cond delay="0"/>
                                  </p:stCondLst>
                                  <p:childTnLst>
                                    <p:set>
                                      <p:cBhvr>
                                        <p:cTn id="15" dur="1" fill="hold">
                                          <p:stCondLst>
                                            <p:cond delay="0"/>
                                          </p:stCondLst>
                                        </p:cTn>
                                        <p:tgtEl>
                                          <p:spTgt spid="95"/>
                                        </p:tgtEl>
                                        <p:attrNameLst>
                                          <p:attrName>style.visibility</p:attrName>
                                        </p:attrNameLst>
                                      </p:cBhvr>
                                      <p:to>
                                        <p:strVal val="visible"/>
                                      </p:to>
                                    </p:set>
                                    <p:animEffect transition="in" filter="fade">
                                      <p:cBhvr>
                                        <p:cTn id="16" dur="500"/>
                                        <p:tgtEl>
                                          <p:spTgt spid="9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7"/>
                                        </p:tgtEl>
                                        <p:attrNameLst>
                                          <p:attrName>style.visibility</p:attrName>
                                        </p:attrNameLst>
                                      </p:cBhvr>
                                      <p:to>
                                        <p:strVal val="visible"/>
                                      </p:to>
                                    </p:set>
                                    <p:animEffect transition="in" filter="fade">
                                      <p:cBhvr>
                                        <p:cTn id="21" dur="500"/>
                                        <p:tgtEl>
                                          <p:spTgt spid="10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2"/>
                                        </p:tgtEl>
                                        <p:attrNameLst>
                                          <p:attrName>style.visibility</p:attrName>
                                        </p:attrNameLst>
                                      </p:cBhvr>
                                      <p:to>
                                        <p:strVal val="visible"/>
                                      </p:to>
                                    </p:set>
                                    <p:animEffect transition="in" filter="fade">
                                      <p:cBhvr>
                                        <p:cTn id="26" dur="500"/>
                                        <p:tgtEl>
                                          <p:spTgt spid="102"/>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nodeType="clickEffect">
                                  <p:stCondLst>
                                    <p:cond delay="0"/>
                                  </p:stCondLst>
                                  <p:childTnLst>
                                    <p:set>
                                      <p:cBhvr>
                                        <p:cTn id="30" dur="1" fill="hold">
                                          <p:stCondLst>
                                            <p:cond delay="0"/>
                                          </p:stCondLst>
                                        </p:cTn>
                                        <p:tgtEl>
                                          <p:spTgt spid="113"/>
                                        </p:tgtEl>
                                        <p:attrNameLst>
                                          <p:attrName>style.visibility</p:attrName>
                                        </p:attrNameLst>
                                      </p:cBhvr>
                                      <p:to>
                                        <p:strVal val="visible"/>
                                      </p:to>
                                    </p:set>
                                    <p:animEffect transition="in" filter="strips(downLeft)">
                                      <p:cBhvr>
                                        <p:cTn id="31" dur="500"/>
                                        <p:tgtEl>
                                          <p:spTgt spid="113"/>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120"/>
                                        </p:tgtEl>
                                        <p:attrNameLst>
                                          <p:attrName>style.visibility</p:attrName>
                                        </p:attrNameLst>
                                      </p:cBhvr>
                                      <p:to>
                                        <p:strVal val="visible"/>
                                      </p:to>
                                    </p:set>
                                    <p:animEffect transition="in" filter="wheel(1)">
                                      <p:cBhvr>
                                        <p:cTn id="34" dur="500"/>
                                        <p:tgtEl>
                                          <p:spTgt spid="120"/>
                                        </p:tgtEl>
                                      </p:cBhvr>
                                    </p:animEffect>
                                  </p:childTnLst>
                                </p:cTn>
                              </p:par>
                              <p:par>
                                <p:cTn id="35" presetID="10" presetClass="entr" presetSubtype="0" fill="hold" nodeType="withEffect">
                                  <p:stCondLst>
                                    <p:cond delay="0"/>
                                  </p:stCondLst>
                                  <p:childTnLst>
                                    <p:set>
                                      <p:cBhvr>
                                        <p:cTn id="36" dur="1" fill="hold">
                                          <p:stCondLst>
                                            <p:cond delay="0"/>
                                          </p:stCondLst>
                                        </p:cTn>
                                        <p:tgtEl>
                                          <p:spTgt spid="123"/>
                                        </p:tgtEl>
                                        <p:attrNameLst>
                                          <p:attrName>style.visibility</p:attrName>
                                        </p:attrNameLst>
                                      </p:cBhvr>
                                      <p:to>
                                        <p:strVal val="visible"/>
                                      </p:to>
                                    </p:set>
                                    <p:animEffect transition="in" filter="fade">
                                      <p:cBhvr>
                                        <p:cTn id="37" dur="500"/>
                                        <p:tgtEl>
                                          <p:spTgt spid="123"/>
                                        </p:tgtEl>
                                      </p:cBhvr>
                                    </p:animEffect>
                                  </p:childTnLst>
                                </p:cTn>
                              </p:par>
                              <p:par>
                                <p:cTn id="38" presetID="10" presetClass="entr" presetSubtype="0" fill="hold" nodeType="withEffect">
                                  <p:stCondLst>
                                    <p:cond delay="0"/>
                                  </p:stCondLst>
                                  <p:childTnLst>
                                    <p:set>
                                      <p:cBhvr>
                                        <p:cTn id="39" dur="1" fill="hold">
                                          <p:stCondLst>
                                            <p:cond delay="0"/>
                                          </p:stCondLst>
                                        </p:cTn>
                                        <p:tgtEl>
                                          <p:spTgt spid="94"/>
                                        </p:tgtEl>
                                        <p:attrNameLst>
                                          <p:attrName>style.visibility</p:attrName>
                                        </p:attrNameLst>
                                      </p:cBhvr>
                                      <p:to>
                                        <p:strVal val="visible"/>
                                      </p:to>
                                    </p:set>
                                    <p:animEffect transition="in" filter="fade">
                                      <p:cBhvr>
                                        <p:cTn id="40" dur="500"/>
                                        <p:tgtEl>
                                          <p:spTgt spid="94"/>
                                        </p:tgtEl>
                                      </p:cBhvr>
                                    </p:animEffect>
                                  </p:childTnLst>
                                </p:cTn>
                              </p:par>
                              <p:par>
                                <p:cTn id="41" presetID="10" presetClass="entr" presetSubtype="0" fill="hold" nodeType="withEffect">
                                  <p:stCondLst>
                                    <p:cond delay="0"/>
                                  </p:stCondLst>
                                  <p:childTnLst>
                                    <p:set>
                                      <p:cBhvr>
                                        <p:cTn id="42" dur="1" fill="hold">
                                          <p:stCondLst>
                                            <p:cond delay="0"/>
                                          </p:stCondLst>
                                        </p:cTn>
                                        <p:tgtEl>
                                          <p:spTgt spid="128"/>
                                        </p:tgtEl>
                                        <p:attrNameLst>
                                          <p:attrName>style.visibility</p:attrName>
                                        </p:attrNameLst>
                                      </p:cBhvr>
                                      <p:to>
                                        <p:strVal val="visible"/>
                                      </p:to>
                                    </p:set>
                                    <p:animEffect transition="in" filter="fade">
                                      <p:cBhvr>
                                        <p:cTn id="43" dur="500"/>
                                        <p:tgtEl>
                                          <p:spTgt spid="128"/>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126"/>
                                        </p:tgtEl>
                                        <p:attrNameLst>
                                          <p:attrName>style.visibility</p:attrName>
                                        </p:attrNameLst>
                                      </p:cBhvr>
                                      <p:to>
                                        <p:strVal val="visible"/>
                                      </p:to>
                                    </p:set>
                                    <p:animEffect transition="in" filter="wheel(1)">
                                      <p:cBhvr>
                                        <p:cTn id="46" dur="500"/>
                                        <p:tgtEl>
                                          <p:spTgt spid="126"/>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127"/>
                                        </p:tgtEl>
                                        <p:attrNameLst>
                                          <p:attrName>style.visibility</p:attrName>
                                        </p:attrNameLst>
                                      </p:cBhvr>
                                      <p:to>
                                        <p:strVal val="visible"/>
                                      </p:to>
                                    </p:set>
                                    <p:animEffect transition="in" filter="wheel(1)">
                                      <p:cBhvr>
                                        <p:cTn id="49" dur="500"/>
                                        <p:tgtEl>
                                          <p:spTgt spid="12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24"/>
                                        </p:tgtEl>
                                        <p:attrNameLst>
                                          <p:attrName>style.visibility</p:attrName>
                                        </p:attrNameLst>
                                      </p:cBhvr>
                                      <p:to>
                                        <p:strVal val="visible"/>
                                      </p:to>
                                    </p:set>
                                    <p:animEffect transition="in" filter="fade">
                                      <p:cBhvr>
                                        <p:cTn id="54" dur="500"/>
                                        <p:tgtEl>
                                          <p:spTgt spid="124"/>
                                        </p:tgtEl>
                                      </p:cBhvr>
                                    </p:animEffect>
                                  </p:childTnLst>
                                </p:cTn>
                              </p:par>
                              <p:par>
                                <p:cTn id="55" presetID="21" presetClass="entr" presetSubtype="1" fill="hold" grpId="0" nodeType="withEffect">
                                  <p:stCondLst>
                                    <p:cond delay="0"/>
                                  </p:stCondLst>
                                  <p:childTnLst>
                                    <p:set>
                                      <p:cBhvr>
                                        <p:cTn id="56" dur="1" fill="hold">
                                          <p:stCondLst>
                                            <p:cond delay="0"/>
                                          </p:stCondLst>
                                        </p:cTn>
                                        <p:tgtEl>
                                          <p:spTgt spid="121"/>
                                        </p:tgtEl>
                                        <p:attrNameLst>
                                          <p:attrName>style.visibility</p:attrName>
                                        </p:attrNameLst>
                                      </p:cBhvr>
                                      <p:to>
                                        <p:strVal val="visible"/>
                                      </p:to>
                                    </p:set>
                                    <p:animEffect transition="in" filter="wheel(1)">
                                      <p:cBhvr>
                                        <p:cTn id="57" dur="500"/>
                                        <p:tgtEl>
                                          <p:spTgt spid="121"/>
                                        </p:tgtEl>
                                      </p:cBhvr>
                                    </p:animEffect>
                                  </p:childTnLst>
                                </p:cTn>
                              </p:par>
                              <p:par>
                                <p:cTn id="58" presetID="18" presetClass="entr" presetSubtype="12" fill="hold" nodeType="withEffect">
                                  <p:stCondLst>
                                    <p:cond delay="0"/>
                                  </p:stCondLst>
                                  <p:childTnLst>
                                    <p:set>
                                      <p:cBhvr>
                                        <p:cTn id="59" dur="1" fill="hold">
                                          <p:stCondLst>
                                            <p:cond delay="0"/>
                                          </p:stCondLst>
                                        </p:cTn>
                                        <p:tgtEl>
                                          <p:spTgt spid="116"/>
                                        </p:tgtEl>
                                        <p:attrNameLst>
                                          <p:attrName>style.visibility</p:attrName>
                                        </p:attrNameLst>
                                      </p:cBhvr>
                                      <p:to>
                                        <p:strVal val="visible"/>
                                      </p:to>
                                    </p:set>
                                    <p:animEffect transition="in" filter="strips(downLeft)">
                                      <p:cBhvr>
                                        <p:cTn id="60" dur="500"/>
                                        <p:tgtEl>
                                          <p:spTgt spid="116"/>
                                        </p:tgtEl>
                                      </p:cBhvr>
                                    </p:animEffect>
                                  </p:childTnLst>
                                </p:cTn>
                              </p:par>
                            </p:childTnLst>
                          </p:cTn>
                        </p:par>
                      </p:childTnLst>
                    </p:cTn>
                  </p:par>
                  <p:par>
                    <p:cTn id="61" fill="hold">
                      <p:stCondLst>
                        <p:cond delay="indefinite"/>
                      </p:stCondLst>
                      <p:childTnLst>
                        <p:par>
                          <p:cTn id="62" fill="hold">
                            <p:stCondLst>
                              <p:cond delay="0"/>
                            </p:stCondLst>
                            <p:childTnLst>
                              <p:par>
                                <p:cTn id="63" presetID="18" presetClass="entr" presetSubtype="12" fill="hold" nodeType="clickEffect">
                                  <p:stCondLst>
                                    <p:cond delay="0"/>
                                  </p:stCondLst>
                                  <p:childTnLst>
                                    <p:set>
                                      <p:cBhvr>
                                        <p:cTn id="64" dur="1" fill="hold">
                                          <p:stCondLst>
                                            <p:cond delay="0"/>
                                          </p:stCondLst>
                                        </p:cTn>
                                        <p:tgtEl>
                                          <p:spTgt spid="119"/>
                                        </p:tgtEl>
                                        <p:attrNameLst>
                                          <p:attrName>style.visibility</p:attrName>
                                        </p:attrNameLst>
                                      </p:cBhvr>
                                      <p:to>
                                        <p:strVal val="visible"/>
                                      </p:to>
                                    </p:set>
                                    <p:animEffect transition="in" filter="strips(downLeft)">
                                      <p:cBhvr>
                                        <p:cTn id="65" dur="500"/>
                                        <p:tgtEl>
                                          <p:spTgt spid="119"/>
                                        </p:tgtEl>
                                      </p:cBhvr>
                                    </p:animEffect>
                                  </p:childTnLst>
                                </p:cTn>
                              </p:par>
                              <p:par>
                                <p:cTn id="66" presetID="18" presetClass="entr" presetSubtype="3" fill="hold" nodeType="withEffect">
                                  <p:stCondLst>
                                    <p:cond delay="0"/>
                                  </p:stCondLst>
                                  <p:childTnLst>
                                    <p:set>
                                      <p:cBhvr>
                                        <p:cTn id="67" dur="1" fill="hold">
                                          <p:stCondLst>
                                            <p:cond delay="0"/>
                                          </p:stCondLst>
                                        </p:cTn>
                                        <p:tgtEl>
                                          <p:spTgt spid="129"/>
                                        </p:tgtEl>
                                        <p:attrNameLst>
                                          <p:attrName>style.visibility</p:attrName>
                                        </p:attrNameLst>
                                      </p:cBhvr>
                                      <p:to>
                                        <p:strVal val="visible"/>
                                      </p:to>
                                    </p:set>
                                    <p:animEffect transition="in" filter="strips(upRight)">
                                      <p:cBhvr>
                                        <p:cTn id="68" dur="500"/>
                                        <p:tgtEl>
                                          <p:spTgt spid="129"/>
                                        </p:tgtEl>
                                      </p:cBhvr>
                                    </p:animEffect>
                                  </p:childTnLst>
                                </p:cTn>
                              </p:par>
                              <p:par>
                                <p:cTn id="69" presetID="18" presetClass="entr" presetSubtype="3" fill="hold" nodeType="withEffect">
                                  <p:stCondLst>
                                    <p:cond delay="0"/>
                                  </p:stCondLst>
                                  <p:childTnLst>
                                    <p:set>
                                      <p:cBhvr>
                                        <p:cTn id="70" dur="1" fill="hold">
                                          <p:stCondLst>
                                            <p:cond delay="0"/>
                                          </p:stCondLst>
                                        </p:cTn>
                                        <p:tgtEl>
                                          <p:spTgt spid="130"/>
                                        </p:tgtEl>
                                        <p:attrNameLst>
                                          <p:attrName>style.visibility</p:attrName>
                                        </p:attrNameLst>
                                      </p:cBhvr>
                                      <p:to>
                                        <p:strVal val="visible"/>
                                      </p:to>
                                    </p:set>
                                    <p:animEffect transition="in" filter="strips(upRight)">
                                      <p:cBhvr>
                                        <p:cTn id="71" dur="500"/>
                                        <p:tgtEl>
                                          <p:spTgt spid="130"/>
                                        </p:tgtEl>
                                      </p:cBhvr>
                                    </p:animEffect>
                                  </p:childTnLst>
                                </p:cTn>
                              </p:par>
                              <p:par>
                                <p:cTn id="72" presetID="21" presetClass="entr" presetSubtype="1" fill="hold" grpId="0" nodeType="withEffect">
                                  <p:stCondLst>
                                    <p:cond delay="0"/>
                                  </p:stCondLst>
                                  <p:childTnLst>
                                    <p:set>
                                      <p:cBhvr>
                                        <p:cTn id="73" dur="1" fill="hold">
                                          <p:stCondLst>
                                            <p:cond delay="0"/>
                                          </p:stCondLst>
                                        </p:cTn>
                                        <p:tgtEl>
                                          <p:spTgt spid="122"/>
                                        </p:tgtEl>
                                        <p:attrNameLst>
                                          <p:attrName>style.visibility</p:attrName>
                                        </p:attrNameLst>
                                      </p:cBhvr>
                                      <p:to>
                                        <p:strVal val="visible"/>
                                      </p:to>
                                    </p:set>
                                    <p:animEffect transition="in" filter="wheel(1)">
                                      <p:cBhvr>
                                        <p:cTn id="74" dur="500"/>
                                        <p:tgtEl>
                                          <p:spTgt spid="122"/>
                                        </p:tgtEl>
                                      </p:cBhvr>
                                    </p:animEffect>
                                  </p:childTnLst>
                                </p:cTn>
                              </p:par>
                              <p:par>
                                <p:cTn id="75" presetID="10" presetClass="entr" presetSubtype="0" fill="hold" nodeType="withEffect">
                                  <p:stCondLst>
                                    <p:cond delay="0"/>
                                  </p:stCondLst>
                                  <p:childTnLst>
                                    <p:set>
                                      <p:cBhvr>
                                        <p:cTn id="76" dur="1" fill="hold">
                                          <p:stCondLst>
                                            <p:cond delay="0"/>
                                          </p:stCondLst>
                                        </p:cTn>
                                        <p:tgtEl>
                                          <p:spTgt spid="125"/>
                                        </p:tgtEl>
                                        <p:attrNameLst>
                                          <p:attrName>style.visibility</p:attrName>
                                        </p:attrNameLst>
                                      </p:cBhvr>
                                      <p:to>
                                        <p:strVal val="visible"/>
                                      </p:to>
                                    </p:set>
                                    <p:animEffect transition="in" filter="fade">
                                      <p:cBhvr>
                                        <p:cTn id="77" dur="500"/>
                                        <p:tgtEl>
                                          <p:spTgt spid="125"/>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32"/>
                                        </p:tgtEl>
                                        <p:attrNameLst>
                                          <p:attrName>style.visibility</p:attrName>
                                        </p:attrNameLst>
                                      </p:cBhvr>
                                      <p:to>
                                        <p:strVal val="visible"/>
                                      </p:to>
                                    </p:set>
                                    <p:animEffect transition="in" filter="fade">
                                      <p:cBhvr>
                                        <p:cTn id="82" dur="500"/>
                                        <p:tgtEl>
                                          <p:spTgt spid="132"/>
                                        </p:tgtEl>
                                      </p:cBhvr>
                                    </p:animEffect>
                                  </p:childTnLst>
                                </p:cTn>
                              </p:par>
                              <p:par>
                                <p:cTn id="83" presetID="18" presetClass="entr" presetSubtype="3" fill="hold" nodeType="withEffect">
                                  <p:stCondLst>
                                    <p:cond delay="0"/>
                                  </p:stCondLst>
                                  <p:childTnLst>
                                    <p:set>
                                      <p:cBhvr>
                                        <p:cTn id="84" dur="1" fill="hold">
                                          <p:stCondLst>
                                            <p:cond delay="0"/>
                                          </p:stCondLst>
                                        </p:cTn>
                                        <p:tgtEl>
                                          <p:spTgt spid="92"/>
                                        </p:tgtEl>
                                        <p:attrNameLst>
                                          <p:attrName>style.visibility</p:attrName>
                                        </p:attrNameLst>
                                      </p:cBhvr>
                                      <p:to>
                                        <p:strVal val="visible"/>
                                      </p:to>
                                    </p:set>
                                    <p:animEffect transition="in" filter="strips(upRight)">
                                      <p:cBhvr>
                                        <p:cTn id="85" dur="500"/>
                                        <p:tgtEl>
                                          <p:spTgt spid="92"/>
                                        </p:tgtEl>
                                      </p:cBhvr>
                                    </p:animEffect>
                                  </p:childTnLst>
                                </p:cTn>
                              </p:par>
                              <p:par>
                                <p:cTn id="86" presetID="10" presetClass="entr" presetSubtype="0" fill="hold" nodeType="withEffect">
                                  <p:stCondLst>
                                    <p:cond delay="0"/>
                                  </p:stCondLst>
                                  <p:childTnLst>
                                    <p:set>
                                      <p:cBhvr>
                                        <p:cTn id="87" dur="1" fill="hold">
                                          <p:stCondLst>
                                            <p:cond delay="0"/>
                                          </p:stCondLst>
                                        </p:cTn>
                                        <p:tgtEl>
                                          <p:spTgt spid="93"/>
                                        </p:tgtEl>
                                        <p:attrNameLst>
                                          <p:attrName>style.visibility</p:attrName>
                                        </p:attrNameLst>
                                      </p:cBhvr>
                                      <p:to>
                                        <p:strVal val="visible"/>
                                      </p:to>
                                    </p:set>
                                    <p:animEffect transition="in" filter="fade">
                                      <p:cBhvr>
                                        <p:cTn id="88" dur="500"/>
                                        <p:tgtEl>
                                          <p:spTgt spid="93"/>
                                        </p:tgtEl>
                                      </p:cBhvr>
                                    </p:animEffect>
                                  </p:childTnLst>
                                </p:cTn>
                              </p:par>
                              <p:par>
                                <p:cTn id="89" presetID="21" presetClass="entr" presetSubtype="1" fill="hold" grpId="0" nodeType="withEffect">
                                  <p:stCondLst>
                                    <p:cond delay="0"/>
                                  </p:stCondLst>
                                  <p:childTnLst>
                                    <p:set>
                                      <p:cBhvr>
                                        <p:cTn id="90" dur="1" fill="hold">
                                          <p:stCondLst>
                                            <p:cond delay="0"/>
                                          </p:stCondLst>
                                        </p:cTn>
                                        <p:tgtEl>
                                          <p:spTgt spid="131"/>
                                        </p:tgtEl>
                                        <p:attrNameLst>
                                          <p:attrName>style.visibility</p:attrName>
                                        </p:attrNameLst>
                                      </p:cBhvr>
                                      <p:to>
                                        <p:strVal val="visible"/>
                                      </p:to>
                                    </p:set>
                                    <p:animEffect transition="in" filter="wheel(1)">
                                      <p:cBhvr>
                                        <p:cTn id="91"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120" grpId="0" animBg="1"/>
      <p:bldP spid="121" grpId="0" animBg="1"/>
      <p:bldP spid="122" grpId="0" animBg="1"/>
      <p:bldP spid="126" grpId="0" animBg="1"/>
      <p:bldP spid="127" grpId="0" animBg="1"/>
      <p:bldP spid="1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ítulo 3"/>
          <p:cNvSpPr>
            <a:spLocks noGrp="1"/>
          </p:cNvSpPr>
          <p:nvPr>
            <p:ph type="title"/>
          </p:nvPr>
        </p:nvSpPr>
        <p:spPr/>
        <p:txBody>
          <a:bodyPr/>
          <a:lstStyle/>
          <a:p>
            <a:r>
              <a:rPr lang="es-CO" dirty="0"/>
              <a:t>Metodología CIER</a:t>
            </a:r>
          </a:p>
        </p:txBody>
      </p:sp>
      <p:sp>
        <p:nvSpPr>
          <p:cNvPr id="54" name="Retângulo de cantos arredondados 42">
            <a:extLst>
              <a:ext uri="{FF2B5EF4-FFF2-40B4-BE49-F238E27FC236}">
                <a16:creationId xmlns:a16="http://schemas.microsoft.com/office/drawing/2014/main" id="{30D60EF4-BE8A-419E-8B8E-1037EBC74E81}"/>
              </a:ext>
            </a:extLst>
          </p:cNvPr>
          <p:cNvSpPr/>
          <p:nvPr/>
        </p:nvSpPr>
        <p:spPr>
          <a:xfrm>
            <a:off x="107504" y="3362376"/>
            <a:ext cx="1139793" cy="470589"/>
          </a:xfrm>
          <a:prstGeom prst="roundRect">
            <a:avLst/>
          </a:prstGeom>
          <a:solidFill>
            <a:srgbClr val="EB8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b="1" dirty="0"/>
              <a:t>Satisfacción del Cliente</a:t>
            </a:r>
          </a:p>
        </p:txBody>
      </p:sp>
      <p:sp>
        <p:nvSpPr>
          <p:cNvPr id="56" name="Arredondar Retângulo em um Canto Diagonal 43">
            <a:extLst>
              <a:ext uri="{FF2B5EF4-FFF2-40B4-BE49-F238E27FC236}">
                <a16:creationId xmlns:a16="http://schemas.microsoft.com/office/drawing/2014/main" id="{99102432-7F02-41B1-ADE8-A2D5C0BB586C}"/>
              </a:ext>
            </a:extLst>
          </p:cNvPr>
          <p:cNvSpPr/>
          <p:nvPr/>
        </p:nvSpPr>
        <p:spPr>
          <a:xfrm>
            <a:off x="1619672" y="1227277"/>
            <a:ext cx="1008112" cy="470589"/>
          </a:xfrm>
          <a:prstGeom prst="round2DiagRect">
            <a:avLst/>
          </a:prstGeom>
          <a:solidFill>
            <a:srgbClr val="F4F3F0"/>
          </a:solidFill>
          <a:ln>
            <a:noFill/>
          </a:ln>
          <a:effectLst>
            <a:outerShdw blurRad="508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a:solidFill>
                  <a:schemeClr val="accent3">
                    <a:lumMod val="50000"/>
                  </a:schemeClr>
                </a:solidFill>
              </a:rPr>
              <a:t> </a:t>
            </a:r>
            <a:r>
              <a:rPr lang="pt-BR" sz="1100" dirty="0" err="1">
                <a:solidFill>
                  <a:schemeClr val="accent3">
                    <a:lumMod val="50000"/>
                  </a:schemeClr>
                </a:solidFill>
              </a:rPr>
              <a:t>Calidad</a:t>
            </a:r>
            <a:r>
              <a:rPr lang="pt-BR" sz="1100" dirty="0">
                <a:solidFill>
                  <a:schemeClr val="accent3">
                    <a:lumMod val="50000"/>
                  </a:schemeClr>
                </a:solidFill>
              </a:rPr>
              <a:t> </a:t>
            </a:r>
          </a:p>
          <a:p>
            <a:pPr algn="ctr"/>
            <a:r>
              <a:rPr lang="pt-BR" sz="1100" dirty="0" err="1">
                <a:solidFill>
                  <a:schemeClr val="accent3">
                    <a:lumMod val="50000"/>
                  </a:schemeClr>
                </a:solidFill>
              </a:rPr>
              <a:t>Percibida</a:t>
            </a:r>
            <a:endParaRPr lang="pt-BR" sz="1100" dirty="0">
              <a:solidFill>
                <a:schemeClr val="accent3">
                  <a:lumMod val="50000"/>
                </a:schemeClr>
              </a:solidFill>
            </a:endParaRPr>
          </a:p>
        </p:txBody>
      </p:sp>
      <p:sp>
        <p:nvSpPr>
          <p:cNvPr id="57" name="Arredondar Retângulo em um Canto Diagonal 44">
            <a:extLst>
              <a:ext uri="{FF2B5EF4-FFF2-40B4-BE49-F238E27FC236}">
                <a16:creationId xmlns:a16="http://schemas.microsoft.com/office/drawing/2014/main" id="{541C4DBB-C264-4194-A790-A8E1BAB341C9}"/>
              </a:ext>
            </a:extLst>
          </p:cNvPr>
          <p:cNvSpPr/>
          <p:nvPr/>
        </p:nvSpPr>
        <p:spPr>
          <a:xfrm>
            <a:off x="1619672" y="3362376"/>
            <a:ext cx="1008112" cy="470589"/>
          </a:xfrm>
          <a:prstGeom prst="round2DiagRect">
            <a:avLst/>
          </a:prstGeom>
          <a:solidFill>
            <a:srgbClr val="F4F3F0"/>
          </a:solidFill>
          <a:ln>
            <a:noFill/>
          </a:ln>
          <a:effectLst>
            <a:outerShdw blurRad="508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a:solidFill>
                  <a:schemeClr val="accent3">
                    <a:lumMod val="50000"/>
                  </a:schemeClr>
                </a:solidFill>
              </a:rPr>
              <a:t>Valor</a:t>
            </a:r>
          </a:p>
          <a:p>
            <a:pPr algn="ctr"/>
            <a:r>
              <a:rPr lang="pt-BR" sz="1100" dirty="0" err="1">
                <a:solidFill>
                  <a:schemeClr val="accent3">
                    <a:lumMod val="50000"/>
                  </a:schemeClr>
                </a:solidFill>
              </a:rPr>
              <a:t>Percibido</a:t>
            </a:r>
            <a:endParaRPr lang="pt-BR" sz="1100" dirty="0">
              <a:solidFill>
                <a:schemeClr val="accent3">
                  <a:lumMod val="50000"/>
                </a:schemeClr>
              </a:solidFill>
            </a:endParaRPr>
          </a:p>
        </p:txBody>
      </p:sp>
      <p:sp>
        <p:nvSpPr>
          <p:cNvPr id="58" name="Arredondar Retângulo em um Canto Diagonal 45">
            <a:extLst>
              <a:ext uri="{FF2B5EF4-FFF2-40B4-BE49-F238E27FC236}">
                <a16:creationId xmlns:a16="http://schemas.microsoft.com/office/drawing/2014/main" id="{277D9BB0-1828-4DEF-8BB4-F4F4A32B1161}"/>
              </a:ext>
            </a:extLst>
          </p:cNvPr>
          <p:cNvSpPr/>
          <p:nvPr/>
        </p:nvSpPr>
        <p:spPr>
          <a:xfrm>
            <a:off x="1619672" y="5497476"/>
            <a:ext cx="1008112" cy="470589"/>
          </a:xfrm>
          <a:prstGeom prst="round2DiagRect">
            <a:avLst/>
          </a:prstGeom>
          <a:solidFill>
            <a:srgbClr val="F4F3F0"/>
          </a:solidFill>
          <a:ln>
            <a:noFill/>
          </a:ln>
          <a:effectLst>
            <a:outerShdw blurRad="508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a:solidFill>
                  <a:schemeClr val="accent3">
                    <a:lumMod val="50000"/>
                  </a:schemeClr>
                </a:solidFill>
              </a:rPr>
              <a:t> </a:t>
            </a:r>
            <a:r>
              <a:rPr lang="pt-BR" sz="1100" dirty="0" err="1">
                <a:solidFill>
                  <a:schemeClr val="accent3">
                    <a:lumMod val="50000"/>
                  </a:schemeClr>
                </a:solidFill>
              </a:rPr>
              <a:t>Demás</a:t>
            </a:r>
            <a:r>
              <a:rPr lang="pt-BR" sz="1100" dirty="0">
                <a:solidFill>
                  <a:schemeClr val="accent3">
                    <a:lumMod val="50000"/>
                  </a:schemeClr>
                </a:solidFill>
              </a:rPr>
              <a:t> </a:t>
            </a:r>
          </a:p>
          <a:p>
            <a:pPr algn="ctr"/>
            <a:r>
              <a:rPr lang="pt-BR" sz="1100" dirty="0">
                <a:solidFill>
                  <a:schemeClr val="accent3">
                    <a:lumMod val="50000"/>
                  </a:schemeClr>
                </a:solidFill>
              </a:rPr>
              <a:t>Aspectos</a:t>
            </a:r>
          </a:p>
        </p:txBody>
      </p:sp>
      <p:cxnSp>
        <p:nvCxnSpPr>
          <p:cNvPr id="59" name="Conector angulado 10">
            <a:extLst>
              <a:ext uri="{FF2B5EF4-FFF2-40B4-BE49-F238E27FC236}">
                <a16:creationId xmlns:a16="http://schemas.microsoft.com/office/drawing/2014/main" id="{0AD55575-F410-4E73-9412-DF3A480C3341}"/>
              </a:ext>
            </a:extLst>
          </p:cNvPr>
          <p:cNvCxnSpPr>
            <a:cxnSpLocks/>
          </p:cNvCxnSpPr>
          <p:nvPr/>
        </p:nvCxnSpPr>
        <p:spPr>
          <a:xfrm rot="10800000" flipV="1">
            <a:off x="1619672" y="1462571"/>
            <a:ext cx="12700" cy="4270199"/>
          </a:xfrm>
          <a:prstGeom prst="bentConnector3">
            <a:avLst>
              <a:gd name="adj1" fmla="val 1800000"/>
            </a:avLst>
          </a:prstGeom>
          <a:ln>
            <a:solidFill>
              <a:srgbClr val="EB8238"/>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Conector de seta reta 14">
            <a:extLst>
              <a:ext uri="{FF2B5EF4-FFF2-40B4-BE49-F238E27FC236}">
                <a16:creationId xmlns:a16="http://schemas.microsoft.com/office/drawing/2014/main" id="{513E7D0A-BA5B-4577-BDCD-3604442D0136}"/>
              </a:ext>
            </a:extLst>
          </p:cNvPr>
          <p:cNvCxnSpPr/>
          <p:nvPr/>
        </p:nvCxnSpPr>
        <p:spPr>
          <a:xfrm>
            <a:off x="1247297" y="3597670"/>
            <a:ext cx="372375" cy="0"/>
          </a:xfrm>
          <a:prstGeom prst="straightConnector1">
            <a:avLst/>
          </a:prstGeom>
          <a:ln>
            <a:solidFill>
              <a:srgbClr val="EB8238"/>
            </a:solidFill>
            <a:tailEnd type="triangle"/>
          </a:ln>
        </p:spPr>
        <p:style>
          <a:lnRef idx="1">
            <a:schemeClr val="accent1"/>
          </a:lnRef>
          <a:fillRef idx="0">
            <a:schemeClr val="accent1"/>
          </a:fillRef>
          <a:effectRef idx="0">
            <a:schemeClr val="accent1"/>
          </a:effectRef>
          <a:fontRef idx="minor">
            <a:schemeClr val="tx1"/>
          </a:fontRef>
        </p:style>
      </p:cxnSp>
      <p:pic>
        <p:nvPicPr>
          <p:cNvPr id="62" name="Imagem 61">
            <a:extLst>
              <a:ext uri="{FF2B5EF4-FFF2-40B4-BE49-F238E27FC236}">
                <a16:creationId xmlns:a16="http://schemas.microsoft.com/office/drawing/2014/main" id="{E36B5EE1-57D2-47C2-99BB-DE0636E947F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084814" y="3187424"/>
            <a:ext cx="1188000" cy="645541"/>
          </a:xfrm>
          <a:prstGeom prst="rect">
            <a:avLst/>
          </a:prstGeom>
        </p:spPr>
      </p:pic>
      <p:sp>
        <p:nvSpPr>
          <p:cNvPr id="63" name="Retângulo de cantos arredondados 64">
            <a:extLst>
              <a:ext uri="{FF2B5EF4-FFF2-40B4-BE49-F238E27FC236}">
                <a16:creationId xmlns:a16="http://schemas.microsoft.com/office/drawing/2014/main" id="{B9F1862F-9A0E-4D74-89C5-36D86EF40A31}"/>
              </a:ext>
            </a:extLst>
          </p:cNvPr>
          <p:cNvSpPr/>
          <p:nvPr/>
        </p:nvSpPr>
        <p:spPr>
          <a:xfrm>
            <a:off x="3043532" y="3023649"/>
            <a:ext cx="1342323" cy="1148042"/>
          </a:xfrm>
          <a:prstGeom prst="roundRect">
            <a:avLst>
              <a:gd name="adj" fmla="val 7217"/>
            </a:avLst>
          </a:prstGeom>
          <a:noFill/>
          <a:ln w="19050">
            <a:solidFill>
              <a:srgbClr val="B2AE9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4" name="CaixaDeTexto 63">
            <a:extLst>
              <a:ext uri="{FF2B5EF4-FFF2-40B4-BE49-F238E27FC236}">
                <a16:creationId xmlns:a16="http://schemas.microsoft.com/office/drawing/2014/main" id="{D1CB4C2D-C1D9-46E0-9DCF-07D4DA8E4205}"/>
              </a:ext>
            </a:extLst>
          </p:cNvPr>
          <p:cNvSpPr txBox="1"/>
          <p:nvPr/>
        </p:nvSpPr>
        <p:spPr>
          <a:xfrm>
            <a:off x="3273198" y="3837885"/>
            <a:ext cx="824265" cy="261610"/>
          </a:xfrm>
          <a:prstGeom prst="rect">
            <a:avLst/>
          </a:prstGeom>
          <a:noFill/>
        </p:spPr>
        <p:txBody>
          <a:bodyPr wrap="none" rtlCol="0">
            <a:spAutoFit/>
          </a:bodyPr>
          <a:lstStyle/>
          <a:p>
            <a:r>
              <a:rPr lang="pt-BR" sz="1100" b="1" dirty="0"/>
              <a:t>4 atributos</a:t>
            </a:r>
          </a:p>
        </p:txBody>
      </p:sp>
      <p:sp>
        <p:nvSpPr>
          <p:cNvPr id="65" name="Retângulo de cantos arredondados 69">
            <a:extLst>
              <a:ext uri="{FF2B5EF4-FFF2-40B4-BE49-F238E27FC236}">
                <a16:creationId xmlns:a16="http://schemas.microsoft.com/office/drawing/2014/main" id="{A0317026-838D-4C47-A178-C9C2330C476D}"/>
              </a:ext>
            </a:extLst>
          </p:cNvPr>
          <p:cNvSpPr/>
          <p:nvPr/>
        </p:nvSpPr>
        <p:spPr>
          <a:xfrm>
            <a:off x="4513018" y="3294446"/>
            <a:ext cx="806531" cy="470589"/>
          </a:xfrm>
          <a:prstGeom prst="roundRect">
            <a:avLst/>
          </a:prstGeom>
          <a:solidFill>
            <a:srgbClr val="EB8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dirty="0">
                <a:solidFill>
                  <a:schemeClr val="bg1"/>
                </a:solidFill>
              </a:rPr>
              <a:t>4 atributos</a:t>
            </a:r>
          </a:p>
          <a:p>
            <a:pPr algn="ctr"/>
            <a:r>
              <a:rPr lang="pt-BR" sz="900" b="1" dirty="0">
                <a:solidFill>
                  <a:schemeClr val="bg1"/>
                </a:solidFill>
              </a:rPr>
              <a:t>(</a:t>
            </a:r>
            <a:r>
              <a:rPr lang="pt-BR" sz="900" b="1" dirty="0" err="1">
                <a:solidFill>
                  <a:schemeClr val="bg1"/>
                </a:solidFill>
              </a:rPr>
              <a:t>IDATs</a:t>
            </a:r>
            <a:r>
              <a:rPr lang="pt-BR" sz="900" b="1" dirty="0">
                <a:solidFill>
                  <a:schemeClr val="bg1"/>
                </a:solidFill>
              </a:rPr>
              <a:t>)</a:t>
            </a:r>
          </a:p>
        </p:txBody>
      </p:sp>
      <p:sp>
        <p:nvSpPr>
          <p:cNvPr id="66" name="CaixaDeTexto 65">
            <a:extLst>
              <a:ext uri="{FF2B5EF4-FFF2-40B4-BE49-F238E27FC236}">
                <a16:creationId xmlns:a16="http://schemas.microsoft.com/office/drawing/2014/main" id="{57ACD573-E069-43B6-9679-1F14ECBF4B7A}"/>
              </a:ext>
            </a:extLst>
          </p:cNvPr>
          <p:cNvSpPr txBox="1"/>
          <p:nvPr/>
        </p:nvSpPr>
        <p:spPr>
          <a:xfrm>
            <a:off x="4626780" y="3790718"/>
            <a:ext cx="647934" cy="261610"/>
          </a:xfrm>
          <a:prstGeom prst="rect">
            <a:avLst/>
          </a:prstGeom>
          <a:noFill/>
        </p:spPr>
        <p:txBody>
          <a:bodyPr wrap="none" rtlCol="0">
            <a:spAutoFit/>
          </a:bodyPr>
          <a:lstStyle/>
          <a:p>
            <a:r>
              <a:rPr lang="pt-BR" sz="1100" b="1" dirty="0">
                <a:solidFill>
                  <a:srgbClr val="EB8238"/>
                </a:solidFill>
              </a:rPr>
              <a:t>1 IDAR</a:t>
            </a:r>
          </a:p>
        </p:txBody>
      </p:sp>
      <p:sp>
        <p:nvSpPr>
          <p:cNvPr id="67" name="Retângulo de cantos arredondados 75">
            <a:extLst>
              <a:ext uri="{FF2B5EF4-FFF2-40B4-BE49-F238E27FC236}">
                <a16:creationId xmlns:a16="http://schemas.microsoft.com/office/drawing/2014/main" id="{09D40E18-1ABC-45DD-ACDB-296DD3F8C32D}"/>
              </a:ext>
            </a:extLst>
          </p:cNvPr>
          <p:cNvSpPr/>
          <p:nvPr/>
        </p:nvSpPr>
        <p:spPr>
          <a:xfrm>
            <a:off x="4513018" y="3484403"/>
            <a:ext cx="806531" cy="431179"/>
          </a:xfrm>
          <a:prstGeom prst="roundRect">
            <a:avLst/>
          </a:prstGeom>
          <a:no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68" name="Conector de seta reta 76">
            <a:extLst>
              <a:ext uri="{FF2B5EF4-FFF2-40B4-BE49-F238E27FC236}">
                <a16:creationId xmlns:a16="http://schemas.microsoft.com/office/drawing/2014/main" id="{4A90457A-886D-4848-A58F-B45B103B9182}"/>
              </a:ext>
            </a:extLst>
          </p:cNvPr>
          <p:cNvCxnSpPr>
            <a:cxnSpLocks/>
            <a:stCxn id="57" idx="0"/>
            <a:endCxn id="63" idx="1"/>
          </p:cNvCxnSpPr>
          <p:nvPr/>
        </p:nvCxnSpPr>
        <p:spPr>
          <a:xfrm flipV="1">
            <a:off x="2627784" y="3597670"/>
            <a:ext cx="415748" cy="1"/>
          </a:xfrm>
          <a:prstGeom prst="straightConnector1">
            <a:avLst/>
          </a:prstGeom>
          <a:ln>
            <a:solidFill>
              <a:srgbClr val="EB8238"/>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70" name="Retângulo de cantos arredondados 77">
            <a:extLst>
              <a:ext uri="{FF2B5EF4-FFF2-40B4-BE49-F238E27FC236}">
                <a16:creationId xmlns:a16="http://schemas.microsoft.com/office/drawing/2014/main" id="{E3E96FD2-5AA5-43C6-9A94-8F2DBC35E796}"/>
              </a:ext>
            </a:extLst>
          </p:cNvPr>
          <p:cNvSpPr/>
          <p:nvPr/>
        </p:nvSpPr>
        <p:spPr>
          <a:xfrm>
            <a:off x="2915816" y="4922159"/>
            <a:ext cx="3037384" cy="1621223"/>
          </a:xfrm>
          <a:prstGeom prst="roundRect">
            <a:avLst>
              <a:gd name="adj" fmla="val 6412"/>
            </a:avLst>
          </a:prstGeom>
          <a:noFill/>
          <a:ln w="19050">
            <a:solidFill>
              <a:srgbClr val="B2AE9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71" name="Conector de seta reta 79">
            <a:extLst>
              <a:ext uri="{FF2B5EF4-FFF2-40B4-BE49-F238E27FC236}">
                <a16:creationId xmlns:a16="http://schemas.microsoft.com/office/drawing/2014/main" id="{E0EE6C4F-26B6-4697-B07C-3F6DB620A2A0}"/>
              </a:ext>
            </a:extLst>
          </p:cNvPr>
          <p:cNvCxnSpPr>
            <a:cxnSpLocks/>
            <a:stCxn id="58" idx="0"/>
            <a:endCxn id="70" idx="1"/>
          </p:cNvCxnSpPr>
          <p:nvPr/>
        </p:nvCxnSpPr>
        <p:spPr>
          <a:xfrm>
            <a:off x="2627784" y="5732771"/>
            <a:ext cx="288032" cy="0"/>
          </a:xfrm>
          <a:prstGeom prst="straightConnector1">
            <a:avLst/>
          </a:prstGeom>
          <a:ln>
            <a:solidFill>
              <a:srgbClr val="EB8238"/>
            </a:solidFill>
            <a:headEnd type="oval"/>
            <a:tailEnd type="triangle"/>
          </a:ln>
        </p:spPr>
        <p:style>
          <a:lnRef idx="1">
            <a:schemeClr val="accent1"/>
          </a:lnRef>
          <a:fillRef idx="0">
            <a:schemeClr val="accent1"/>
          </a:fillRef>
          <a:effectRef idx="0">
            <a:schemeClr val="accent1"/>
          </a:effectRef>
          <a:fontRef idx="minor">
            <a:schemeClr val="tx1"/>
          </a:fontRef>
        </p:style>
      </p:cxnSp>
      <p:pic>
        <p:nvPicPr>
          <p:cNvPr id="72" name="Imagem 71">
            <a:extLst>
              <a:ext uri="{FF2B5EF4-FFF2-40B4-BE49-F238E27FC236}">
                <a16:creationId xmlns:a16="http://schemas.microsoft.com/office/drawing/2014/main" id="{BF04FFBA-8C64-4034-9252-31EE8D7DF19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99742" y="4846848"/>
            <a:ext cx="1261875" cy="975362"/>
          </a:xfrm>
          <a:prstGeom prst="rect">
            <a:avLst/>
          </a:prstGeom>
        </p:spPr>
      </p:pic>
      <p:pic>
        <p:nvPicPr>
          <p:cNvPr id="73" name="Imagem 72">
            <a:extLst>
              <a:ext uri="{FF2B5EF4-FFF2-40B4-BE49-F238E27FC236}">
                <a16:creationId xmlns:a16="http://schemas.microsoft.com/office/drawing/2014/main" id="{7F8FFB45-4867-4335-AABA-905AFB43C7E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13138" y="4848023"/>
            <a:ext cx="1258833" cy="973011"/>
          </a:xfrm>
          <a:prstGeom prst="rect">
            <a:avLst/>
          </a:prstGeom>
        </p:spPr>
      </p:pic>
      <p:sp>
        <p:nvSpPr>
          <p:cNvPr id="74" name="CaixaDeTexto 73">
            <a:extLst>
              <a:ext uri="{FF2B5EF4-FFF2-40B4-BE49-F238E27FC236}">
                <a16:creationId xmlns:a16="http://schemas.microsoft.com/office/drawing/2014/main" id="{104E5BD1-2117-4BDA-AEEE-F5D6BDE891E8}"/>
              </a:ext>
            </a:extLst>
          </p:cNvPr>
          <p:cNvSpPr txBox="1"/>
          <p:nvPr/>
        </p:nvSpPr>
        <p:spPr>
          <a:xfrm>
            <a:off x="3056138" y="5695380"/>
            <a:ext cx="1532792" cy="261610"/>
          </a:xfrm>
          <a:prstGeom prst="rect">
            <a:avLst/>
          </a:prstGeom>
          <a:noFill/>
        </p:spPr>
        <p:txBody>
          <a:bodyPr wrap="none" rtlCol="0">
            <a:spAutoFit/>
          </a:bodyPr>
          <a:lstStyle/>
          <a:p>
            <a:pPr algn="ctr"/>
            <a:r>
              <a:rPr lang="pt-BR" sz="1100" dirty="0">
                <a:solidFill>
                  <a:schemeClr val="bg1">
                    <a:lumMod val="65000"/>
                  </a:schemeClr>
                </a:solidFill>
              </a:rPr>
              <a:t>8 atributos exclusivos</a:t>
            </a:r>
          </a:p>
        </p:txBody>
      </p:sp>
      <p:sp>
        <p:nvSpPr>
          <p:cNvPr id="75" name="CaixaDeTexto 74">
            <a:extLst>
              <a:ext uri="{FF2B5EF4-FFF2-40B4-BE49-F238E27FC236}">
                <a16:creationId xmlns:a16="http://schemas.microsoft.com/office/drawing/2014/main" id="{ABAF477F-FAF7-49E1-8A8C-A832D18B0B54}"/>
              </a:ext>
            </a:extLst>
          </p:cNvPr>
          <p:cNvSpPr txBox="1"/>
          <p:nvPr/>
        </p:nvSpPr>
        <p:spPr>
          <a:xfrm>
            <a:off x="4750096" y="5695380"/>
            <a:ext cx="841897" cy="261610"/>
          </a:xfrm>
          <a:prstGeom prst="rect">
            <a:avLst/>
          </a:prstGeom>
          <a:noFill/>
        </p:spPr>
        <p:txBody>
          <a:bodyPr wrap="none" rtlCol="0">
            <a:spAutoFit/>
          </a:bodyPr>
          <a:lstStyle/>
          <a:p>
            <a:pPr algn="ctr"/>
            <a:r>
              <a:rPr lang="pt-BR" sz="1100" dirty="0">
                <a:solidFill>
                  <a:schemeClr val="bg1">
                    <a:lumMod val="65000"/>
                  </a:schemeClr>
                </a:solidFill>
              </a:rPr>
              <a:t>3 atributos</a:t>
            </a:r>
          </a:p>
        </p:txBody>
      </p:sp>
      <p:sp>
        <p:nvSpPr>
          <p:cNvPr id="76" name="Retângulo de cantos arredondados 100">
            <a:extLst>
              <a:ext uri="{FF2B5EF4-FFF2-40B4-BE49-F238E27FC236}">
                <a16:creationId xmlns:a16="http://schemas.microsoft.com/office/drawing/2014/main" id="{738B3755-E2F0-4125-84B5-88753C379094}"/>
              </a:ext>
            </a:extLst>
          </p:cNvPr>
          <p:cNvSpPr/>
          <p:nvPr/>
        </p:nvSpPr>
        <p:spPr>
          <a:xfrm>
            <a:off x="6073527" y="5077412"/>
            <a:ext cx="924834" cy="470589"/>
          </a:xfrm>
          <a:prstGeom prst="roundRect">
            <a:avLst>
              <a:gd name="adj" fmla="val 23367"/>
            </a:avLst>
          </a:prstGeom>
          <a:solidFill>
            <a:srgbClr val="EB8238"/>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dirty="0">
                <a:solidFill>
                  <a:schemeClr val="bg1"/>
                </a:solidFill>
              </a:rPr>
              <a:t>11 atributos</a:t>
            </a:r>
          </a:p>
          <a:p>
            <a:pPr algn="ctr"/>
            <a:r>
              <a:rPr lang="pt-BR" sz="900" b="1" dirty="0">
                <a:solidFill>
                  <a:schemeClr val="bg1"/>
                </a:solidFill>
              </a:rPr>
              <a:t>(</a:t>
            </a:r>
            <a:r>
              <a:rPr lang="pt-BR" sz="900" b="1" dirty="0" err="1">
                <a:solidFill>
                  <a:schemeClr val="bg1"/>
                </a:solidFill>
              </a:rPr>
              <a:t>IDATs</a:t>
            </a:r>
            <a:r>
              <a:rPr lang="pt-BR" sz="900" b="1" dirty="0">
                <a:solidFill>
                  <a:schemeClr val="bg1"/>
                </a:solidFill>
              </a:rPr>
              <a:t>)</a:t>
            </a:r>
          </a:p>
        </p:txBody>
      </p:sp>
      <p:sp>
        <p:nvSpPr>
          <p:cNvPr id="77" name="CaixaDeTexto 76">
            <a:extLst>
              <a:ext uri="{FF2B5EF4-FFF2-40B4-BE49-F238E27FC236}">
                <a16:creationId xmlns:a16="http://schemas.microsoft.com/office/drawing/2014/main" id="{9715AA6D-49B6-4E82-9831-5B2BDB8E1EFB}"/>
              </a:ext>
            </a:extLst>
          </p:cNvPr>
          <p:cNvSpPr txBox="1"/>
          <p:nvPr/>
        </p:nvSpPr>
        <p:spPr>
          <a:xfrm>
            <a:off x="6228184" y="5548001"/>
            <a:ext cx="726481" cy="261610"/>
          </a:xfrm>
          <a:prstGeom prst="rect">
            <a:avLst/>
          </a:prstGeom>
          <a:noFill/>
        </p:spPr>
        <p:txBody>
          <a:bodyPr wrap="none" rtlCol="0">
            <a:spAutoFit/>
          </a:bodyPr>
          <a:lstStyle/>
          <a:p>
            <a:r>
              <a:rPr lang="pt-BR" sz="1100" b="1" dirty="0">
                <a:solidFill>
                  <a:srgbClr val="EB8238"/>
                </a:solidFill>
              </a:rPr>
              <a:t>2 </a:t>
            </a:r>
            <a:r>
              <a:rPr lang="pt-BR" sz="1100" b="1" dirty="0" err="1">
                <a:solidFill>
                  <a:srgbClr val="EB8238"/>
                </a:solidFill>
              </a:rPr>
              <a:t>IDARs</a:t>
            </a:r>
            <a:endParaRPr lang="pt-BR" sz="1100" b="1" dirty="0">
              <a:solidFill>
                <a:srgbClr val="EB8238"/>
              </a:solidFill>
            </a:endParaRPr>
          </a:p>
        </p:txBody>
      </p:sp>
      <p:grpSp>
        <p:nvGrpSpPr>
          <p:cNvPr id="80" name="Grupo 21">
            <a:extLst>
              <a:ext uri="{FF2B5EF4-FFF2-40B4-BE49-F238E27FC236}">
                <a16:creationId xmlns:a16="http://schemas.microsoft.com/office/drawing/2014/main" id="{40A21409-20CA-4B3A-81B3-132D7F2F6A9F}"/>
              </a:ext>
            </a:extLst>
          </p:cNvPr>
          <p:cNvGrpSpPr/>
          <p:nvPr/>
        </p:nvGrpSpPr>
        <p:grpSpPr>
          <a:xfrm>
            <a:off x="2883718" y="439728"/>
            <a:ext cx="5157714" cy="1035646"/>
            <a:chOff x="3878782" y="1095831"/>
            <a:chExt cx="5157714" cy="1035646"/>
          </a:xfrm>
        </p:grpSpPr>
        <p:pic>
          <p:nvPicPr>
            <p:cNvPr id="91" name="Imagem 90">
              <a:extLst>
                <a:ext uri="{FF2B5EF4-FFF2-40B4-BE49-F238E27FC236}">
                  <a16:creationId xmlns:a16="http://schemas.microsoft.com/office/drawing/2014/main" id="{D82B2E8E-94AD-4D01-977F-54299F6644E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788729" y="1141847"/>
              <a:ext cx="1261875" cy="975362"/>
            </a:xfrm>
            <a:prstGeom prst="rect">
              <a:avLst/>
            </a:prstGeom>
          </p:spPr>
        </p:pic>
        <p:pic>
          <p:nvPicPr>
            <p:cNvPr id="92" name="Imagem 91">
              <a:extLst>
                <a:ext uri="{FF2B5EF4-FFF2-40B4-BE49-F238E27FC236}">
                  <a16:creationId xmlns:a16="http://schemas.microsoft.com/office/drawing/2014/main" id="{0AE569D3-2E99-4B5D-896B-B4B5ADBAD69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878782" y="1134773"/>
              <a:ext cx="1261875" cy="973011"/>
            </a:xfrm>
            <a:prstGeom prst="rect">
              <a:avLst/>
            </a:prstGeom>
          </p:spPr>
        </p:pic>
        <p:pic>
          <p:nvPicPr>
            <p:cNvPr id="93" name="Imagem 92">
              <a:extLst>
                <a:ext uri="{FF2B5EF4-FFF2-40B4-BE49-F238E27FC236}">
                  <a16:creationId xmlns:a16="http://schemas.microsoft.com/office/drawing/2014/main" id="{9BBFADC2-38F2-4309-A3C7-6F70574DA17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842039" y="1150327"/>
              <a:ext cx="1261875" cy="973011"/>
            </a:xfrm>
            <a:prstGeom prst="rect">
              <a:avLst/>
            </a:prstGeom>
          </p:spPr>
        </p:pic>
        <p:pic>
          <p:nvPicPr>
            <p:cNvPr id="94" name="Imagem 93">
              <a:extLst>
                <a:ext uri="{FF2B5EF4-FFF2-40B4-BE49-F238E27FC236}">
                  <a16:creationId xmlns:a16="http://schemas.microsoft.com/office/drawing/2014/main" id="{8DC4EF01-6606-4143-80E8-F11F16F617E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7774621" y="1095831"/>
              <a:ext cx="1261875" cy="973011"/>
            </a:xfrm>
            <a:prstGeom prst="rect">
              <a:avLst/>
            </a:prstGeom>
          </p:spPr>
        </p:pic>
        <p:pic>
          <p:nvPicPr>
            <p:cNvPr id="95" name="Imagem 94">
              <a:extLst>
                <a:ext uri="{FF2B5EF4-FFF2-40B4-BE49-F238E27FC236}">
                  <a16:creationId xmlns:a16="http://schemas.microsoft.com/office/drawing/2014/main" id="{EDFB6C2C-8D21-41A9-B344-51FC5F7DD7A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759226" y="1156115"/>
              <a:ext cx="1261875" cy="975362"/>
            </a:xfrm>
            <a:prstGeom prst="rect">
              <a:avLst/>
            </a:prstGeom>
          </p:spPr>
        </p:pic>
      </p:grpSp>
      <p:sp>
        <p:nvSpPr>
          <p:cNvPr id="81" name="Retângulo de cantos arredondados 56">
            <a:extLst>
              <a:ext uri="{FF2B5EF4-FFF2-40B4-BE49-F238E27FC236}">
                <a16:creationId xmlns:a16="http://schemas.microsoft.com/office/drawing/2014/main" id="{D11C706D-C701-4313-9330-7B349ECCB252}"/>
              </a:ext>
            </a:extLst>
          </p:cNvPr>
          <p:cNvSpPr/>
          <p:nvPr/>
        </p:nvSpPr>
        <p:spPr>
          <a:xfrm>
            <a:off x="2883718" y="543528"/>
            <a:ext cx="5112817" cy="1838086"/>
          </a:xfrm>
          <a:prstGeom prst="roundRect">
            <a:avLst>
              <a:gd name="adj" fmla="val 7273"/>
            </a:avLst>
          </a:prstGeom>
          <a:noFill/>
          <a:ln w="19050">
            <a:solidFill>
              <a:srgbClr val="B2AE9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82" name="Conector de seta reta 23">
            <a:extLst>
              <a:ext uri="{FF2B5EF4-FFF2-40B4-BE49-F238E27FC236}">
                <a16:creationId xmlns:a16="http://schemas.microsoft.com/office/drawing/2014/main" id="{D9CADD34-F588-4955-BA0B-76AC9C3331AD}"/>
              </a:ext>
            </a:extLst>
          </p:cNvPr>
          <p:cNvCxnSpPr>
            <a:cxnSpLocks/>
            <a:stCxn id="56" idx="0"/>
            <a:endCxn id="81" idx="1"/>
          </p:cNvCxnSpPr>
          <p:nvPr/>
        </p:nvCxnSpPr>
        <p:spPr>
          <a:xfrm flipV="1">
            <a:off x="2627784" y="1462571"/>
            <a:ext cx="255934" cy="1"/>
          </a:xfrm>
          <a:prstGeom prst="straightConnector1">
            <a:avLst/>
          </a:prstGeom>
          <a:ln>
            <a:solidFill>
              <a:srgbClr val="EB8238"/>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83" name="CaixaDeTexto 82">
            <a:extLst>
              <a:ext uri="{FF2B5EF4-FFF2-40B4-BE49-F238E27FC236}">
                <a16:creationId xmlns:a16="http://schemas.microsoft.com/office/drawing/2014/main" id="{163BEA29-A77B-47A0-BFCE-E3EE15FE29C9}"/>
              </a:ext>
            </a:extLst>
          </p:cNvPr>
          <p:cNvSpPr txBox="1"/>
          <p:nvPr/>
        </p:nvSpPr>
        <p:spPr>
          <a:xfrm>
            <a:off x="3109055" y="1330246"/>
            <a:ext cx="841897" cy="261610"/>
          </a:xfrm>
          <a:prstGeom prst="rect">
            <a:avLst/>
          </a:prstGeom>
          <a:noFill/>
        </p:spPr>
        <p:txBody>
          <a:bodyPr wrap="none" rtlCol="0">
            <a:spAutoFit/>
          </a:bodyPr>
          <a:lstStyle/>
          <a:p>
            <a:r>
              <a:rPr lang="pt-BR" sz="1100" dirty="0">
                <a:solidFill>
                  <a:schemeClr val="bg1">
                    <a:lumMod val="65000"/>
                  </a:schemeClr>
                </a:solidFill>
              </a:rPr>
              <a:t>3 atributos</a:t>
            </a:r>
          </a:p>
        </p:txBody>
      </p:sp>
      <p:sp>
        <p:nvSpPr>
          <p:cNvPr id="84" name="CaixaDeTexto 83">
            <a:extLst>
              <a:ext uri="{FF2B5EF4-FFF2-40B4-BE49-F238E27FC236}">
                <a16:creationId xmlns:a16="http://schemas.microsoft.com/office/drawing/2014/main" id="{3F5A4EFF-4ED0-4FAE-A99F-7FFD40AEDE53}"/>
              </a:ext>
            </a:extLst>
          </p:cNvPr>
          <p:cNvSpPr txBox="1"/>
          <p:nvPr/>
        </p:nvSpPr>
        <p:spPr>
          <a:xfrm>
            <a:off x="4064402" y="1330246"/>
            <a:ext cx="841897" cy="261610"/>
          </a:xfrm>
          <a:prstGeom prst="rect">
            <a:avLst/>
          </a:prstGeom>
          <a:noFill/>
        </p:spPr>
        <p:txBody>
          <a:bodyPr wrap="none" rtlCol="0">
            <a:spAutoFit/>
          </a:bodyPr>
          <a:lstStyle/>
          <a:p>
            <a:pPr algn="ctr"/>
            <a:r>
              <a:rPr lang="pt-BR" sz="1100" dirty="0">
                <a:solidFill>
                  <a:schemeClr val="bg1">
                    <a:lumMod val="65000"/>
                  </a:schemeClr>
                </a:solidFill>
              </a:rPr>
              <a:t>4 atributos</a:t>
            </a:r>
          </a:p>
        </p:txBody>
      </p:sp>
      <p:sp>
        <p:nvSpPr>
          <p:cNvPr id="85" name="CaixaDeTexto 84">
            <a:extLst>
              <a:ext uri="{FF2B5EF4-FFF2-40B4-BE49-F238E27FC236}">
                <a16:creationId xmlns:a16="http://schemas.microsoft.com/office/drawing/2014/main" id="{D274F037-86F3-461D-BBBD-3572F6D0D83E}"/>
              </a:ext>
            </a:extLst>
          </p:cNvPr>
          <p:cNvSpPr txBox="1"/>
          <p:nvPr/>
        </p:nvSpPr>
        <p:spPr>
          <a:xfrm>
            <a:off x="5030243" y="1330246"/>
            <a:ext cx="841897" cy="261610"/>
          </a:xfrm>
          <a:prstGeom prst="rect">
            <a:avLst/>
          </a:prstGeom>
          <a:noFill/>
        </p:spPr>
        <p:txBody>
          <a:bodyPr wrap="none" rtlCol="0">
            <a:spAutoFit/>
          </a:bodyPr>
          <a:lstStyle/>
          <a:p>
            <a:pPr algn="ctr"/>
            <a:r>
              <a:rPr lang="pt-BR" sz="1100" dirty="0">
                <a:solidFill>
                  <a:schemeClr val="bg1">
                    <a:lumMod val="65000"/>
                  </a:schemeClr>
                </a:solidFill>
              </a:rPr>
              <a:t>5 atributos</a:t>
            </a:r>
          </a:p>
        </p:txBody>
      </p:sp>
      <p:sp>
        <p:nvSpPr>
          <p:cNvPr id="86" name="CaixaDeTexto 85">
            <a:extLst>
              <a:ext uri="{FF2B5EF4-FFF2-40B4-BE49-F238E27FC236}">
                <a16:creationId xmlns:a16="http://schemas.microsoft.com/office/drawing/2014/main" id="{D65CA348-FE9E-4AA3-9BA5-EC31D89349CC}"/>
              </a:ext>
            </a:extLst>
          </p:cNvPr>
          <p:cNvSpPr txBox="1"/>
          <p:nvPr/>
        </p:nvSpPr>
        <p:spPr>
          <a:xfrm>
            <a:off x="5953200" y="1330246"/>
            <a:ext cx="920445" cy="261610"/>
          </a:xfrm>
          <a:prstGeom prst="rect">
            <a:avLst/>
          </a:prstGeom>
          <a:noFill/>
        </p:spPr>
        <p:txBody>
          <a:bodyPr wrap="none" rtlCol="0">
            <a:spAutoFit/>
          </a:bodyPr>
          <a:lstStyle/>
          <a:p>
            <a:r>
              <a:rPr lang="pt-BR" sz="1100" dirty="0">
                <a:solidFill>
                  <a:schemeClr val="bg1">
                    <a:lumMod val="65000"/>
                  </a:schemeClr>
                </a:solidFill>
              </a:rPr>
              <a:t>10 atributos</a:t>
            </a:r>
          </a:p>
        </p:txBody>
      </p:sp>
      <p:sp>
        <p:nvSpPr>
          <p:cNvPr id="87" name="CaixaDeTexto 86">
            <a:extLst>
              <a:ext uri="{FF2B5EF4-FFF2-40B4-BE49-F238E27FC236}">
                <a16:creationId xmlns:a16="http://schemas.microsoft.com/office/drawing/2014/main" id="{F0802461-E3E5-4903-9AE6-7A8F0DF8F0F4}"/>
              </a:ext>
            </a:extLst>
          </p:cNvPr>
          <p:cNvSpPr txBox="1"/>
          <p:nvPr/>
        </p:nvSpPr>
        <p:spPr>
          <a:xfrm>
            <a:off x="7001900" y="1330246"/>
            <a:ext cx="841897" cy="261610"/>
          </a:xfrm>
          <a:prstGeom prst="rect">
            <a:avLst/>
          </a:prstGeom>
          <a:noFill/>
        </p:spPr>
        <p:txBody>
          <a:bodyPr wrap="none" rtlCol="0">
            <a:spAutoFit/>
          </a:bodyPr>
          <a:lstStyle/>
          <a:p>
            <a:pPr algn="ctr"/>
            <a:r>
              <a:rPr lang="pt-BR" sz="1100" dirty="0">
                <a:solidFill>
                  <a:schemeClr val="bg1">
                    <a:lumMod val="65000"/>
                  </a:schemeClr>
                </a:solidFill>
              </a:rPr>
              <a:t>9 atributos</a:t>
            </a:r>
          </a:p>
        </p:txBody>
      </p:sp>
      <p:sp>
        <p:nvSpPr>
          <p:cNvPr id="88" name="Retângulo de cantos arredondados 104">
            <a:extLst>
              <a:ext uri="{FF2B5EF4-FFF2-40B4-BE49-F238E27FC236}">
                <a16:creationId xmlns:a16="http://schemas.microsoft.com/office/drawing/2014/main" id="{00C79DB4-79D7-4A54-A0E2-97FAB38FC9BA}"/>
              </a:ext>
            </a:extLst>
          </p:cNvPr>
          <p:cNvSpPr/>
          <p:nvPr/>
        </p:nvSpPr>
        <p:spPr>
          <a:xfrm>
            <a:off x="8120030" y="845709"/>
            <a:ext cx="884659" cy="848530"/>
          </a:xfrm>
          <a:prstGeom prst="roundRect">
            <a:avLst>
              <a:gd name="adj" fmla="val 9768"/>
            </a:avLst>
          </a:prstGeom>
          <a:solidFill>
            <a:srgbClr val="EB8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pt-BR" sz="900" dirty="0">
                <a:solidFill>
                  <a:schemeClr val="bg1">
                    <a:lumMod val="85000"/>
                  </a:schemeClr>
                </a:solidFill>
              </a:rPr>
              <a:t>31 atributos</a:t>
            </a:r>
          </a:p>
          <a:p>
            <a:pPr algn="ctr"/>
            <a:r>
              <a:rPr lang="pt-BR" sz="900" dirty="0">
                <a:solidFill>
                  <a:schemeClr val="bg1">
                    <a:lumMod val="85000"/>
                  </a:schemeClr>
                </a:solidFill>
              </a:rPr>
              <a:t>(</a:t>
            </a:r>
            <a:r>
              <a:rPr lang="pt-BR" sz="900" dirty="0" err="1">
                <a:solidFill>
                  <a:schemeClr val="bg1">
                    <a:lumMod val="85000"/>
                  </a:schemeClr>
                </a:solidFill>
              </a:rPr>
              <a:t>IDATs</a:t>
            </a:r>
            <a:r>
              <a:rPr lang="pt-BR" sz="900" dirty="0">
                <a:solidFill>
                  <a:schemeClr val="bg1">
                    <a:lumMod val="85000"/>
                  </a:schemeClr>
                </a:solidFill>
              </a:rPr>
              <a:t>)</a:t>
            </a:r>
          </a:p>
          <a:p>
            <a:pPr algn="ctr"/>
            <a:endParaRPr lang="pt-BR" sz="900" dirty="0">
              <a:solidFill>
                <a:schemeClr val="bg1">
                  <a:lumMod val="75000"/>
                </a:schemeClr>
              </a:solidFill>
            </a:endParaRPr>
          </a:p>
          <a:p>
            <a:pPr algn="ctr"/>
            <a:r>
              <a:rPr lang="pt-BR" sz="1000" b="1" dirty="0"/>
              <a:t>34 atributos (</a:t>
            </a:r>
            <a:r>
              <a:rPr lang="pt-BR" sz="1000" b="1" dirty="0" err="1"/>
              <a:t>IDATs</a:t>
            </a:r>
            <a:r>
              <a:rPr lang="pt-BR" sz="1000" b="1" dirty="0"/>
              <a:t>)</a:t>
            </a:r>
            <a:endParaRPr lang="pt-BR" sz="1000" b="1" dirty="0">
              <a:solidFill>
                <a:schemeClr val="bg1"/>
              </a:solidFill>
            </a:endParaRPr>
          </a:p>
        </p:txBody>
      </p:sp>
      <p:sp>
        <p:nvSpPr>
          <p:cNvPr id="89" name="CaixaDeTexto 88">
            <a:extLst>
              <a:ext uri="{FF2B5EF4-FFF2-40B4-BE49-F238E27FC236}">
                <a16:creationId xmlns:a16="http://schemas.microsoft.com/office/drawing/2014/main" id="{B570AD44-D4A4-4247-BC7F-64B93999777A}"/>
              </a:ext>
            </a:extLst>
          </p:cNvPr>
          <p:cNvSpPr txBox="1"/>
          <p:nvPr/>
        </p:nvSpPr>
        <p:spPr>
          <a:xfrm>
            <a:off x="8259163" y="1708347"/>
            <a:ext cx="726481" cy="261610"/>
          </a:xfrm>
          <a:prstGeom prst="rect">
            <a:avLst/>
          </a:prstGeom>
          <a:noFill/>
        </p:spPr>
        <p:txBody>
          <a:bodyPr wrap="none" rtlCol="0">
            <a:spAutoFit/>
          </a:bodyPr>
          <a:lstStyle/>
          <a:p>
            <a:r>
              <a:rPr lang="pt-BR" sz="1100" b="1" dirty="0">
                <a:solidFill>
                  <a:srgbClr val="EB8238"/>
                </a:solidFill>
              </a:rPr>
              <a:t>5 </a:t>
            </a:r>
            <a:r>
              <a:rPr lang="pt-BR" sz="1100" b="1" dirty="0" err="1">
                <a:solidFill>
                  <a:srgbClr val="EB8238"/>
                </a:solidFill>
              </a:rPr>
              <a:t>IDARs</a:t>
            </a:r>
            <a:endParaRPr lang="pt-BR" sz="1100" b="1" dirty="0">
              <a:solidFill>
                <a:srgbClr val="EB8238"/>
              </a:solidFill>
            </a:endParaRPr>
          </a:p>
        </p:txBody>
      </p:sp>
      <p:sp>
        <p:nvSpPr>
          <p:cNvPr id="97" name="Retângulo de cantos arredondados 113">
            <a:extLst>
              <a:ext uri="{FF2B5EF4-FFF2-40B4-BE49-F238E27FC236}">
                <a16:creationId xmlns:a16="http://schemas.microsoft.com/office/drawing/2014/main" id="{4393723F-2D89-4E27-84D5-E0157CFDEC29}"/>
              </a:ext>
            </a:extLst>
          </p:cNvPr>
          <p:cNvSpPr/>
          <p:nvPr/>
        </p:nvSpPr>
        <p:spPr>
          <a:xfrm>
            <a:off x="7536943" y="2870889"/>
            <a:ext cx="1436044" cy="1335697"/>
          </a:xfrm>
          <a:prstGeom prst="roundRect">
            <a:avLst/>
          </a:prstGeom>
          <a:noFill/>
          <a:ln w="19050">
            <a:solidFill>
              <a:srgbClr val="B2AE9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98" name="Conector de seta reta 46">
            <a:extLst>
              <a:ext uri="{FF2B5EF4-FFF2-40B4-BE49-F238E27FC236}">
                <a16:creationId xmlns:a16="http://schemas.microsoft.com/office/drawing/2014/main" id="{1DEC48D1-A14C-4F53-82CD-359A246CAD68}"/>
              </a:ext>
            </a:extLst>
          </p:cNvPr>
          <p:cNvCxnSpPr>
            <a:cxnSpLocks/>
          </p:cNvCxnSpPr>
          <p:nvPr/>
        </p:nvCxnSpPr>
        <p:spPr>
          <a:xfrm>
            <a:off x="5575011" y="3538738"/>
            <a:ext cx="1786535" cy="0"/>
          </a:xfrm>
          <a:prstGeom prst="straightConnector1">
            <a:avLst/>
          </a:prstGeom>
          <a:ln>
            <a:solidFill>
              <a:srgbClr val="EB8238"/>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99" name="Retângulo de cantos arredondados 114">
            <a:extLst>
              <a:ext uri="{FF2B5EF4-FFF2-40B4-BE49-F238E27FC236}">
                <a16:creationId xmlns:a16="http://schemas.microsoft.com/office/drawing/2014/main" id="{3FE3179E-1F47-4E85-8205-65735490173F}"/>
              </a:ext>
            </a:extLst>
          </p:cNvPr>
          <p:cNvSpPr/>
          <p:nvPr/>
        </p:nvSpPr>
        <p:spPr>
          <a:xfrm>
            <a:off x="7758200" y="3023530"/>
            <a:ext cx="806531" cy="318283"/>
          </a:xfrm>
          <a:prstGeom prst="roundRect">
            <a:avLst/>
          </a:prstGeom>
          <a:solidFill>
            <a:srgbClr val="EB8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bg1"/>
                </a:solidFill>
              </a:rPr>
              <a:t>8 </a:t>
            </a:r>
            <a:r>
              <a:rPr lang="pt-BR" sz="1000" b="1" dirty="0" err="1">
                <a:solidFill>
                  <a:schemeClr val="bg1"/>
                </a:solidFill>
              </a:rPr>
              <a:t>IDARs</a:t>
            </a:r>
            <a:endParaRPr lang="pt-BR" sz="1000" b="1" dirty="0">
              <a:solidFill>
                <a:schemeClr val="bg1"/>
              </a:solidFill>
            </a:endParaRPr>
          </a:p>
        </p:txBody>
      </p:sp>
      <p:sp>
        <p:nvSpPr>
          <p:cNvPr id="100" name="Retângulo de cantos arredondados 115">
            <a:extLst>
              <a:ext uri="{FF2B5EF4-FFF2-40B4-BE49-F238E27FC236}">
                <a16:creationId xmlns:a16="http://schemas.microsoft.com/office/drawing/2014/main" id="{3FCE739A-F85F-429C-992B-73A22F328A0E}"/>
              </a:ext>
            </a:extLst>
          </p:cNvPr>
          <p:cNvSpPr/>
          <p:nvPr/>
        </p:nvSpPr>
        <p:spPr>
          <a:xfrm>
            <a:off x="7765768" y="3430087"/>
            <a:ext cx="806531" cy="591446"/>
          </a:xfrm>
          <a:prstGeom prst="roundRect">
            <a:avLst/>
          </a:prstGeom>
          <a:solidFill>
            <a:srgbClr val="EB8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pt-BR" sz="1000" dirty="0">
                <a:solidFill>
                  <a:schemeClr val="bg1">
                    <a:lumMod val="85000"/>
                  </a:schemeClr>
                </a:solidFill>
              </a:rPr>
              <a:t>46 </a:t>
            </a:r>
            <a:r>
              <a:rPr lang="pt-BR" sz="1000" dirty="0" err="1">
                <a:solidFill>
                  <a:schemeClr val="bg1">
                    <a:lumMod val="85000"/>
                  </a:schemeClr>
                </a:solidFill>
              </a:rPr>
              <a:t>IDATs</a:t>
            </a:r>
            <a:endParaRPr lang="pt-BR" sz="1000" dirty="0">
              <a:solidFill>
                <a:schemeClr val="bg1">
                  <a:lumMod val="85000"/>
                </a:schemeClr>
              </a:solidFill>
            </a:endParaRPr>
          </a:p>
          <a:p>
            <a:pPr algn="ctr"/>
            <a:endParaRPr lang="pt-BR" sz="700" dirty="0">
              <a:solidFill>
                <a:schemeClr val="bg1">
                  <a:lumMod val="85000"/>
                </a:schemeClr>
              </a:solidFill>
            </a:endParaRPr>
          </a:p>
          <a:p>
            <a:pPr algn="ctr"/>
            <a:r>
              <a:rPr lang="pt-BR" sz="1200" b="1" dirty="0">
                <a:solidFill>
                  <a:schemeClr val="bg1"/>
                </a:solidFill>
              </a:rPr>
              <a:t>49 </a:t>
            </a:r>
            <a:r>
              <a:rPr lang="pt-BR" sz="1200" b="1" dirty="0" err="1">
                <a:solidFill>
                  <a:schemeClr val="bg1"/>
                </a:solidFill>
              </a:rPr>
              <a:t>IDATs</a:t>
            </a:r>
            <a:endParaRPr lang="pt-BR" sz="1200" b="1" dirty="0">
              <a:solidFill>
                <a:schemeClr val="bg1"/>
              </a:solidFill>
            </a:endParaRPr>
          </a:p>
        </p:txBody>
      </p:sp>
      <p:sp>
        <p:nvSpPr>
          <p:cNvPr id="2" name="Retângulo: Cantos Arredondados 1">
            <a:extLst>
              <a:ext uri="{FF2B5EF4-FFF2-40B4-BE49-F238E27FC236}">
                <a16:creationId xmlns:a16="http://schemas.microsoft.com/office/drawing/2014/main" id="{79678822-7C9B-4EF7-8F97-9BF962CB03BB}"/>
              </a:ext>
            </a:extLst>
          </p:cNvPr>
          <p:cNvSpPr/>
          <p:nvPr/>
        </p:nvSpPr>
        <p:spPr>
          <a:xfrm>
            <a:off x="4074817" y="1617243"/>
            <a:ext cx="883585" cy="279237"/>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pt-BR" sz="1200" dirty="0">
                <a:solidFill>
                  <a:srgbClr val="EB8238"/>
                </a:solidFill>
              </a:rPr>
              <a:t>1 </a:t>
            </a:r>
            <a:r>
              <a:rPr lang="pt-BR" sz="1200" dirty="0" err="1">
                <a:solidFill>
                  <a:srgbClr val="EB8238"/>
                </a:solidFill>
              </a:rPr>
              <a:t>nuevo</a:t>
            </a:r>
            <a:endParaRPr lang="pt-BR" sz="1200" dirty="0">
              <a:solidFill>
                <a:srgbClr val="EB8238"/>
              </a:solidFill>
            </a:endParaRPr>
          </a:p>
        </p:txBody>
      </p:sp>
      <p:sp>
        <p:nvSpPr>
          <p:cNvPr id="104" name="Retângulo: Cantos Arredondados 103">
            <a:extLst>
              <a:ext uri="{FF2B5EF4-FFF2-40B4-BE49-F238E27FC236}">
                <a16:creationId xmlns:a16="http://schemas.microsoft.com/office/drawing/2014/main" id="{67E77C8A-3E1B-4463-B2C7-A2BDE254F75E}"/>
              </a:ext>
            </a:extLst>
          </p:cNvPr>
          <p:cNvSpPr/>
          <p:nvPr/>
        </p:nvSpPr>
        <p:spPr>
          <a:xfrm>
            <a:off x="5040658" y="1617243"/>
            <a:ext cx="883585" cy="279237"/>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pt-BR" sz="1200" dirty="0">
                <a:solidFill>
                  <a:srgbClr val="EB8238"/>
                </a:solidFill>
              </a:rPr>
              <a:t>2 </a:t>
            </a:r>
            <a:r>
              <a:rPr lang="pt-BR" sz="1200" dirty="0" err="1">
                <a:solidFill>
                  <a:srgbClr val="EB8238"/>
                </a:solidFill>
              </a:rPr>
              <a:t>nuevos</a:t>
            </a:r>
            <a:endParaRPr lang="pt-BR" sz="1200" dirty="0">
              <a:solidFill>
                <a:srgbClr val="EB8238"/>
              </a:solidFill>
            </a:endParaRPr>
          </a:p>
        </p:txBody>
      </p:sp>
      <p:sp>
        <p:nvSpPr>
          <p:cNvPr id="106" name="Retângulo: Cantos Arredondados 105">
            <a:extLst>
              <a:ext uri="{FF2B5EF4-FFF2-40B4-BE49-F238E27FC236}">
                <a16:creationId xmlns:a16="http://schemas.microsoft.com/office/drawing/2014/main" id="{E70A0EC7-4328-4524-AD40-EC5E11E95044}"/>
              </a:ext>
            </a:extLst>
          </p:cNvPr>
          <p:cNvSpPr/>
          <p:nvPr/>
        </p:nvSpPr>
        <p:spPr>
          <a:xfrm>
            <a:off x="7012315" y="1521728"/>
            <a:ext cx="883585" cy="279237"/>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pt-BR" sz="1200" dirty="0">
                <a:solidFill>
                  <a:srgbClr val="EB8238"/>
                </a:solidFill>
              </a:rPr>
              <a:t>1 </a:t>
            </a:r>
            <a:r>
              <a:rPr lang="pt-BR" sz="1200" dirty="0" err="1">
                <a:solidFill>
                  <a:srgbClr val="EB8238"/>
                </a:solidFill>
              </a:rPr>
              <a:t>nuevo</a:t>
            </a:r>
            <a:endParaRPr lang="pt-BR" sz="1200" dirty="0">
              <a:solidFill>
                <a:srgbClr val="EB8238"/>
              </a:solidFill>
            </a:endParaRPr>
          </a:p>
        </p:txBody>
      </p:sp>
      <p:sp>
        <p:nvSpPr>
          <p:cNvPr id="108" name="Retângulo: Cantos Arredondados 107">
            <a:extLst>
              <a:ext uri="{FF2B5EF4-FFF2-40B4-BE49-F238E27FC236}">
                <a16:creationId xmlns:a16="http://schemas.microsoft.com/office/drawing/2014/main" id="{F7CEAAEF-70E4-40B6-8E66-E27836C77B9C}"/>
              </a:ext>
            </a:extLst>
          </p:cNvPr>
          <p:cNvSpPr/>
          <p:nvPr/>
        </p:nvSpPr>
        <p:spPr>
          <a:xfrm>
            <a:off x="7012315" y="1700808"/>
            <a:ext cx="883585" cy="279237"/>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pt-BR" sz="1200" dirty="0">
                <a:solidFill>
                  <a:srgbClr val="EB8238"/>
                </a:solidFill>
              </a:rPr>
              <a:t>1 </a:t>
            </a:r>
            <a:r>
              <a:rPr lang="pt-BR" sz="1200" dirty="0" err="1">
                <a:solidFill>
                  <a:srgbClr val="EB8238"/>
                </a:solidFill>
              </a:rPr>
              <a:t>salió</a:t>
            </a:r>
            <a:endParaRPr lang="pt-BR" sz="1200" dirty="0">
              <a:solidFill>
                <a:srgbClr val="EB8238"/>
              </a:solidFill>
            </a:endParaRPr>
          </a:p>
        </p:txBody>
      </p:sp>
      <p:sp>
        <p:nvSpPr>
          <p:cNvPr id="110" name="Retângulo: Cantos Arredondados 109">
            <a:extLst>
              <a:ext uri="{FF2B5EF4-FFF2-40B4-BE49-F238E27FC236}">
                <a16:creationId xmlns:a16="http://schemas.microsoft.com/office/drawing/2014/main" id="{0323B8AA-060F-4807-A178-337E2209F584}"/>
              </a:ext>
            </a:extLst>
          </p:cNvPr>
          <p:cNvSpPr/>
          <p:nvPr/>
        </p:nvSpPr>
        <p:spPr>
          <a:xfrm>
            <a:off x="4729252" y="5873198"/>
            <a:ext cx="883585" cy="279237"/>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pt-BR" sz="1200" dirty="0">
                <a:solidFill>
                  <a:srgbClr val="EB8238"/>
                </a:solidFill>
              </a:rPr>
              <a:t>1 </a:t>
            </a:r>
            <a:r>
              <a:rPr lang="pt-BR" sz="1200" dirty="0" err="1">
                <a:solidFill>
                  <a:srgbClr val="EB8238"/>
                </a:solidFill>
              </a:rPr>
              <a:t>nuevo</a:t>
            </a:r>
            <a:endParaRPr lang="pt-BR" sz="1200" dirty="0">
              <a:solidFill>
                <a:srgbClr val="EB8238"/>
              </a:solidFill>
            </a:endParaRPr>
          </a:p>
        </p:txBody>
      </p:sp>
      <p:sp>
        <p:nvSpPr>
          <p:cNvPr id="113" name="Retângulo: Cantos Arredondados 112">
            <a:extLst>
              <a:ext uri="{FF2B5EF4-FFF2-40B4-BE49-F238E27FC236}">
                <a16:creationId xmlns:a16="http://schemas.microsoft.com/office/drawing/2014/main" id="{DE812804-9DBA-4EB7-92BB-6EBF0EC4766F}"/>
              </a:ext>
            </a:extLst>
          </p:cNvPr>
          <p:cNvSpPr/>
          <p:nvPr/>
        </p:nvSpPr>
        <p:spPr>
          <a:xfrm>
            <a:off x="3380742" y="5873198"/>
            <a:ext cx="883585" cy="279237"/>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pt-BR" sz="1200" dirty="0">
                <a:solidFill>
                  <a:srgbClr val="EB8238"/>
                </a:solidFill>
              </a:rPr>
              <a:t>1 </a:t>
            </a:r>
            <a:r>
              <a:rPr lang="pt-BR" sz="1200" dirty="0" err="1">
                <a:solidFill>
                  <a:srgbClr val="EB8238"/>
                </a:solidFill>
              </a:rPr>
              <a:t>salió</a:t>
            </a:r>
            <a:endParaRPr lang="pt-BR" sz="1200" dirty="0">
              <a:solidFill>
                <a:srgbClr val="EB8238"/>
              </a:solidFill>
            </a:endParaRPr>
          </a:p>
        </p:txBody>
      </p:sp>
      <p:sp>
        <p:nvSpPr>
          <p:cNvPr id="109" name="CaixaDeTexto 108">
            <a:extLst>
              <a:ext uri="{FF2B5EF4-FFF2-40B4-BE49-F238E27FC236}">
                <a16:creationId xmlns:a16="http://schemas.microsoft.com/office/drawing/2014/main" id="{E616F5B5-9ADD-4D3F-8999-2DE9EC854FFD}"/>
              </a:ext>
            </a:extLst>
          </p:cNvPr>
          <p:cNvSpPr txBox="1"/>
          <p:nvPr/>
        </p:nvSpPr>
        <p:spPr>
          <a:xfrm>
            <a:off x="3149130" y="2123393"/>
            <a:ext cx="904415" cy="261610"/>
          </a:xfrm>
          <a:prstGeom prst="rect">
            <a:avLst/>
          </a:prstGeom>
          <a:noFill/>
        </p:spPr>
        <p:txBody>
          <a:bodyPr wrap="none" rtlCol="0">
            <a:spAutoFit/>
          </a:bodyPr>
          <a:lstStyle/>
          <a:p>
            <a:r>
              <a:rPr lang="pt-BR" sz="1100" b="1" dirty="0">
                <a:solidFill>
                  <a:srgbClr val="005E96"/>
                </a:solidFill>
              </a:rPr>
              <a:t>3 atributos</a:t>
            </a:r>
          </a:p>
        </p:txBody>
      </p:sp>
      <p:sp>
        <p:nvSpPr>
          <p:cNvPr id="114" name="CaixaDeTexto 113">
            <a:extLst>
              <a:ext uri="{FF2B5EF4-FFF2-40B4-BE49-F238E27FC236}">
                <a16:creationId xmlns:a16="http://schemas.microsoft.com/office/drawing/2014/main" id="{77969D76-F456-4D9C-B5BC-C715B05DD179}"/>
              </a:ext>
            </a:extLst>
          </p:cNvPr>
          <p:cNvSpPr txBox="1"/>
          <p:nvPr/>
        </p:nvSpPr>
        <p:spPr>
          <a:xfrm>
            <a:off x="4064402" y="2123393"/>
            <a:ext cx="904415" cy="261610"/>
          </a:xfrm>
          <a:prstGeom prst="rect">
            <a:avLst/>
          </a:prstGeom>
          <a:noFill/>
        </p:spPr>
        <p:txBody>
          <a:bodyPr wrap="none" rtlCol="0">
            <a:spAutoFit/>
          </a:bodyPr>
          <a:lstStyle/>
          <a:p>
            <a:pPr algn="ctr"/>
            <a:r>
              <a:rPr lang="pt-BR" sz="1100" b="1" dirty="0">
                <a:solidFill>
                  <a:srgbClr val="EA4D59"/>
                </a:solidFill>
              </a:rPr>
              <a:t>5 atributos</a:t>
            </a:r>
          </a:p>
        </p:txBody>
      </p:sp>
      <p:sp>
        <p:nvSpPr>
          <p:cNvPr id="117" name="CaixaDeTexto 116">
            <a:extLst>
              <a:ext uri="{FF2B5EF4-FFF2-40B4-BE49-F238E27FC236}">
                <a16:creationId xmlns:a16="http://schemas.microsoft.com/office/drawing/2014/main" id="{0D5C7E75-E662-4E1B-B512-15F5905E6CD4}"/>
              </a:ext>
            </a:extLst>
          </p:cNvPr>
          <p:cNvSpPr txBox="1"/>
          <p:nvPr/>
        </p:nvSpPr>
        <p:spPr>
          <a:xfrm>
            <a:off x="5030243" y="2123393"/>
            <a:ext cx="904415" cy="261610"/>
          </a:xfrm>
          <a:prstGeom prst="rect">
            <a:avLst/>
          </a:prstGeom>
          <a:noFill/>
        </p:spPr>
        <p:txBody>
          <a:bodyPr wrap="none" rtlCol="0">
            <a:spAutoFit/>
          </a:bodyPr>
          <a:lstStyle/>
          <a:p>
            <a:pPr algn="ctr"/>
            <a:r>
              <a:rPr lang="pt-BR" sz="1100" b="1" dirty="0">
                <a:solidFill>
                  <a:srgbClr val="A1C627"/>
                </a:solidFill>
              </a:rPr>
              <a:t>7 atributos</a:t>
            </a:r>
          </a:p>
        </p:txBody>
      </p:sp>
      <p:sp>
        <p:nvSpPr>
          <p:cNvPr id="118" name="CaixaDeTexto 117">
            <a:extLst>
              <a:ext uri="{FF2B5EF4-FFF2-40B4-BE49-F238E27FC236}">
                <a16:creationId xmlns:a16="http://schemas.microsoft.com/office/drawing/2014/main" id="{E5C32566-C7F9-4063-94AF-ED6262020089}"/>
              </a:ext>
            </a:extLst>
          </p:cNvPr>
          <p:cNvSpPr txBox="1"/>
          <p:nvPr/>
        </p:nvSpPr>
        <p:spPr>
          <a:xfrm>
            <a:off x="5996481" y="2123393"/>
            <a:ext cx="982961" cy="261610"/>
          </a:xfrm>
          <a:prstGeom prst="rect">
            <a:avLst/>
          </a:prstGeom>
          <a:noFill/>
        </p:spPr>
        <p:txBody>
          <a:bodyPr wrap="none" rtlCol="0">
            <a:spAutoFit/>
          </a:bodyPr>
          <a:lstStyle/>
          <a:p>
            <a:r>
              <a:rPr lang="pt-BR" sz="1100" b="1" dirty="0">
                <a:solidFill>
                  <a:srgbClr val="FFD708"/>
                </a:solidFill>
              </a:rPr>
              <a:t>10 atributos</a:t>
            </a:r>
          </a:p>
        </p:txBody>
      </p:sp>
      <p:sp>
        <p:nvSpPr>
          <p:cNvPr id="119" name="CaixaDeTexto 118">
            <a:extLst>
              <a:ext uri="{FF2B5EF4-FFF2-40B4-BE49-F238E27FC236}">
                <a16:creationId xmlns:a16="http://schemas.microsoft.com/office/drawing/2014/main" id="{6603FBE6-271A-46C6-9D2D-807C17419F23}"/>
              </a:ext>
            </a:extLst>
          </p:cNvPr>
          <p:cNvSpPr txBox="1"/>
          <p:nvPr/>
        </p:nvSpPr>
        <p:spPr>
          <a:xfrm>
            <a:off x="7001900" y="2123393"/>
            <a:ext cx="904415" cy="261610"/>
          </a:xfrm>
          <a:prstGeom prst="rect">
            <a:avLst/>
          </a:prstGeom>
          <a:noFill/>
        </p:spPr>
        <p:txBody>
          <a:bodyPr wrap="none" rtlCol="0">
            <a:spAutoFit/>
          </a:bodyPr>
          <a:lstStyle/>
          <a:p>
            <a:pPr algn="ctr"/>
            <a:r>
              <a:rPr lang="pt-BR" sz="1100" b="1" dirty="0">
                <a:solidFill>
                  <a:srgbClr val="10B6D2"/>
                </a:solidFill>
              </a:rPr>
              <a:t>9 atributos</a:t>
            </a:r>
          </a:p>
        </p:txBody>
      </p:sp>
      <p:sp>
        <p:nvSpPr>
          <p:cNvPr id="127" name="CaixaDeTexto 126">
            <a:extLst>
              <a:ext uri="{FF2B5EF4-FFF2-40B4-BE49-F238E27FC236}">
                <a16:creationId xmlns:a16="http://schemas.microsoft.com/office/drawing/2014/main" id="{4EC1551F-A9BD-4B13-9C87-430D90D50C9F}"/>
              </a:ext>
            </a:extLst>
          </p:cNvPr>
          <p:cNvSpPr txBox="1"/>
          <p:nvPr/>
        </p:nvSpPr>
        <p:spPr>
          <a:xfrm>
            <a:off x="2990415" y="6252628"/>
            <a:ext cx="1664238" cy="261610"/>
          </a:xfrm>
          <a:prstGeom prst="rect">
            <a:avLst/>
          </a:prstGeom>
          <a:noFill/>
        </p:spPr>
        <p:txBody>
          <a:bodyPr wrap="none" rtlCol="0">
            <a:spAutoFit/>
          </a:bodyPr>
          <a:lstStyle/>
          <a:p>
            <a:pPr algn="ctr"/>
            <a:r>
              <a:rPr lang="pt-BR" sz="1100" b="1" dirty="0">
                <a:solidFill>
                  <a:srgbClr val="CDB40F"/>
                </a:solidFill>
              </a:rPr>
              <a:t>7 atributos exclusivos</a:t>
            </a:r>
          </a:p>
        </p:txBody>
      </p:sp>
      <p:sp>
        <p:nvSpPr>
          <p:cNvPr id="128" name="CaixaDeTexto 127">
            <a:extLst>
              <a:ext uri="{FF2B5EF4-FFF2-40B4-BE49-F238E27FC236}">
                <a16:creationId xmlns:a16="http://schemas.microsoft.com/office/drawing/2014/main" id="{CE60BCA5-5489-4268-904F-5CC42795FD5A}"/>
              </a:ext>
            </a:extLst>
          </p:cNvPr>
          <p:cNvSpPr txBox="1"/>
          <p:nvPr/>
        </p:nvSpPr>
        <p:spPr>
          <a:xfrm>
            <a:off x="4718837" y="6252628"/>
            <a:ext cx="904415" cy="261610"/>
          </a:xfrm>
          <a:prstGeom prst="rect">
            <a:avLst/>
          </a:prstGeom>
          <a:noFill/>
        </p:spPr>
        <p:txBody>
          <a:bodyPr wrap="none" rtlCol="0">
            <a:spAutoFit/>
          </a:bodyPr>
          <a:lstStyle/>
          <a:p>
            <a:pPr algn="ctr"/>
            <a:r>
              <a:rPr lang="pt-BR" sz="1100" b="1" dirty="0">
                <a:solidFill>
                  <a:srgbClr val="00908A"/>
                </a:solidFill>
              </a:rPr>
              <a:t>4 atributos</a:t>
            </a:r>
          </a:p>
        </p:txBody>
      </p:sp>
      <p:sp>
        <p:nvSpPr>
          <p:cNvPr id="23" name="Seta: para Baixo 22">
            <a:extLst>
              <a:ext uri="{FF2B5EF4-FFF2-40B4-BE49-F238E27FC236}">
                <a16:creationId xmlns:a16="http://schemas.microsoft.com/office/drawing/2014/main" id="{A09B4EDB-699F-4A96-8183-1698D5B0CAF6}"/>
              </a:ext>
            </a:extLst>
          </p:cNvPr>
          <p:cNvSpPr/>
          <p:nvPr/>
        </p:nvSpPr>
        <p:spPr>
          <a:xfrm>
            <a:off x="4460698" y="1915661"/>
            <a:ext cx="185122" cy="197834"/>
          </a:xfrm>
          <a:prstGeom prst="downArrow">
            <a:avLst>
              <a:gd name="adj1" fmla="val 36047"/>
              <a:gd name="adj2" fmla="val 50000"/>
            </a:avLst>
          </a:prstGeom>
          <a:solidFill>
            <a:srgbClr val="EB8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1" name="Seta: para Baixo 130">
            <a:extLst>
              <a:ext uri="{FF2B5EF4-FFF2-40B4-BE49-F238E27FC236}">
                <a16:creationId xmlns:a16="http://schemas.microsoft.com/office/drawing/2014/main" id="{85D98336-06BF-4AF2-B70F-FCEE1474349C}"/>
              </a:ext>
            </a:extLst>
          </p:cNvPr>
          <p:cNvSpPr/>
          <p:nvPr/>
        </p:nvSpPr>
        <p:spPr>
          <a:xfrm>
            <a:off x="5389889" y="1915661"/>
            <a:ext cx="185122" cy="197834"/>
          </a:xfrm>
          <a:prstGeom prst="downArrow">
            <a:avLst>
              <a:gd name="adj1" fmla="val 36047"/>
              <a:gd name="adj2" fmla="val 50000"/>
            </a:avLst>
          </a:prstGeom>
          <a:solidFill>
            <a:srgbClr val="EB8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2" name="Seta: para Baixo 131">
            <a:extLst>
              <a:ext uri="{FF2B5EF4-FFF2-40B4-BE49-F238E27FC236}">
                <a16:creationId xmlns:a16="http://schemas.microsoft.com/office/drawing/2014/main" id="{83CBBDD4-65B0-41B8-9B46-D90CDB5DBFCF}"/>
              </a:ext>
            </a:extLst>
          </p:cNvPr>
          <p:cNvSpPr/>
          <p:nvPr/>
        </p:nvSpPr>
        <p:spPr>
          <a:xfrm>
            <a:off x="7361546" y="1968315"/>
            <a:ext cx="185122" cy="197834"/>
          </a:xfrm>
          <a:prstGeom prst="downArrow">
            <a:avLst>
              <a:gd name="adj1" fmla="val 36047"/>
              <a:gd name="adj2" fmla="val 50000"/>
            </a:avLst>
          </a:prstGeom>
          <a:solidFill>
            <a:srgbClr val="EB8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3" name="Seta: para Baixo 132">
            <a:extLst>
              <a:ext uri="{FF2B5EF4-FFF2-40B4-BE49-F238E27FC236}">
                <a16:creationId xmlns:a16="http://schemas.microsoft.com/office/drawing/2014/main" id="{C3B82175-181F-4B55-99E6-5EB8ED71AAA0}"/>
              </a:ext>
            </a:extLst>
          </p:cNvPr>
          <p:cNvSpPr/>
          <p:nvPr/>
        </p:nvSpPr>
        <p:spPr>
          <a:xfrm>
            <a:off x="3754414" y="6131177"/>
            <a:ext cx="185122" cy="179849"/>
          </a:xfrm>
          <a:prstGeom prst="downArrow">
            <a:avLst>
              <a:gd name="adj1" fmla="val 36047"/>
              <a:gd name="adj2" fmla="val 50000"/>
            </a:avLst>
          </a:prstGeom>
          <a:solidFill>
            <a:srgbClr val="EB8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4" name="Seta: para Baixo 133">
            <a:extLst>
              <a:ext uri="{FF2B5EF4-FFF2-40B4-BE49-F238E27FC236}">
                <a16:creationId xmlns:a16="http://schemas.microsoft.com/office/drawing/2014/main" id="{9D52441A-2DED-4D79-80B0-EB61B38C8A2B}"/>
              </a:ext>
            </a:extLst>
          </p:cNvPr>
          <p:cNvSpPr/>
          <p:nvPr/>
        </p:nvSpPr>
        <p:spPr>
          <a:xfrm>
            <a:off x="5078483" y="6131177"/>
            <a:ext cx="185122" cy="179849"/>
          </a:xfrm>
          <a:prstGeom prst="downArrow">
            <a:avLst>
              <a:gd name="adj1" fmla="val 36047"/>
              <a:gd name="adj2" fmla="val 50000"/>
            </a:avLst>
          </a:prstGeom>
          <a:solidFill>
            <a:srgbClr val="EB8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35" name="Conector angulado 10">
            <a:extLst>
              <a:ext uri="{FF2B5EF4-FFF2-40B4-BE49-F238E27FC236}">
                <a16:creationId xmlns:a16="http://schemas.microsoft.com/office/drawing/2014/main" id="{BFAF7814-19F2-44ED-A4DC-A5FFD060B67E}"/>
              </a:ext>
            </a:extLst>
          </p:cNvPr>
          <p:cNvCxnSpPr>
            <a:cxnSpLocks/>
            <a:stCxn id="97" idx="2"/>
            <a:endCxn id="76" idx="3"/>
          </p:cNvCxnSpPr>
          <p:nvPr/>
        </p:nvCxnSpPr>
        <p:spPr>
          <a:xfrm rot="5400000">
            <a:off x="7073603" y="4131344"/>
            <a:ext cx="1106121" cy="1256604"/>
          </a:xfrm>
          <a:prstGeom prst="bentConnector2">
            <a:avLst/>
          </a:prstGeom>
          <a:ln>
            <a:solidFill>
              <a:srgbClr val="EB8238"/>
            </a:solidFill>
            <a:headEnd type="triangle"/>
            <a:tailEnd type="oval"/>
          </a:ln>
        </p:spPr>
        <p:style>
          <a:lnRef idx="1">
            <a:schemeClr val="accent1"/>
          </a:lnRef>
          <a:fillRef idx="0">
            <a:schemeClr val="accent1"/>
          </a:fillRef>
          <a:effectRef idx="0">
            <a:schemeClr val="accent1"/>
          </a:effectRef>
          <a:fontRef idx="minor">
            <a:schemeClr val="tx1"/>
          </a:fontRef>
        </p:style>
      </p:cxnSp>
      <p:cxnSp>
        <p:nvCxnSpPr>
          <p:cNvPr id="136" name="Conector angulado 10">
            <a:extLst>
              <a:ext uri="{FF2B5EF4-FFF2-40B4-BE49-F238E27FC236}">
                <a16:creationId xmlns:a16="http://schemas.microsoft.com/office/drawing/2014/main" id="{232648A6-90A4-4BD9-B225-96E0CBD27105}"/>
              </a:ext>
            </a:extLst>
          </p:cNvPr>
          <p:cNvCxnSpPr>
            <a:cxnSpLocks/>
            <a:stCxn id="97" idx="0"/>
            <a:endCxn id="89" idx="2"/>
          </p:cNvCxnSpPr>
          <p:nvPr/>
        </p:nvCxnSpPr>
        <p:spPr>
          <a:xfrm rot="5400000" flipH="1" flipV="1">
            <a:off x="8001722" y="2250208"/>
            <a:ext cx="873924" cy="367439"/>
          </a:xfrm>
          <a:prstGeom prst="bentConnector3">
            <a:avLst>
              <a:gd name="adj1" fmla="val 50000"/>
            </a:avLst>
          </a:prstGeom>
          <a:ln>
            <a:solidFill>
              <a:srgbClr val="EB8238"/>
            </a:solidFill>
            <a:headEnd type="triangle"/>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498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300" fill="hold"/>
                                        <p:tgtEl>
                                          <p:spTgt spid="54"/>
                                        </p:tgtEl>
                                        <p:attrNameLst>
                                          <p:attrName>ppt_w</p:attrName>
                                        </p:attrNameLst>
                                      </p:cBhvr>
                                      <p:tavLst>
                                        <p:tav tm="0">
                                          <p:val>
                                            <p:fltVal val="0"/>
                                          </p:val>
                                        </p:tav>
                                        <p:tav tm="100000">
                                          <p:val>
                                            <p:strVal val="#ppt_w"/>
                                          </p:val>
                                        </p:tav>
                                      </p:tavLst>
                                    </p:anim>
                                    <p:anim calcmode="lin" valueType="num">
                                      <p:cBhvr>
                                        <p:cTn id="8" dur="300" fill="hold"/>
                                        <p:tgtEl>
                                          <p:spTgt spid="54"/>
                                        </p:tgtEl>
                                        <p:attrNameLst>
                                          <p:attrName>ppt_h</p:attrName>
                                        </p:attrNameLst>
                                      </p:cBhvr>
                                      <p:tavLst>
                                        <p:tav tm="0">
                                          <p:val>
                                            <p:fltVal val="0"/>
                                          </p:val>
                                        </p:tav>
                                        <p:tav tm="100000">
                                          <p:val>
                                            <p:strVal val="#ppt_h"/>
                                          </p:val>
                                        </p:tav>
                                      </p:tavLst>
                                    </p:anim>
                                    <p:animEffect transition="in" filter="fade">
                                      <p:cBhvr>
                                        <p:cTn id="9" dur="300"/>
                                        <p:tgtEl>
                                          <p:spTgt spid="54"/>
                                        </p:tgtEl>
                                      </p:cBhvr>
                                    </p:animEffect>
                                  </p:childTnLst>
                                </p:cTn>
                              </p:par>
                            </p:childTnLst>
                          </p:cTn>
                        </p:par>
                        <p:par>
                          <p:cTn id="10" fill="hold">
                            <p:stCondLst>
                              <p:cond delay="300"/>
                            </p:stCondLst>
                            <p:childTnLst>
                              <p:par>
                                <p:cTn id="11" presetID="16" presetClass="entr" presetSubtype="42" fill="hold" nodeType="after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barn(outHorizontal)">
                                      <p:cBhvr>
                                        <p:cTn id="13" dur="300"/>
                                        <p:tgtEl>
                                          <p:spTgt spid="59"/>
                                        </p:tgtEl>
                                      </p:cBhvr>
                                    </p:animEffect>
                                  </p:childTnLst>
                                </p:cTn>
                              </p:par>
                              <p:par>
                                <p:cTn id="14" presetID="22" presetClass="entr" presetSubtype="8" fill="hold"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wipe(left)">
                                      <p:cBhvr>
                                        <p:cTn id="16" dur="300"/>
                                        <p:tgtEl>
                                          <p:spTgt spid="60"/>
                                        </p:tgtEl>
                                      </p:cBhvr>
                                    </p:animEffect>
                                  </p:childTnLst>
                                </p:cTn>
                              </p:par>
                            </p:childTnLst>
                          </p:cTn>
                        </p:par>
                        <p:par>
                          <p:cTn id="17" fill="hold">
                            <p:stCondLst>
                              <p:cond delay="600"/>
                            </p:stCondLst>
                            <p:childTnLst>
                              <p:par>
                                <p:cTn id="18" presetID="22" presetClass="entr" presetSubtype="8"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wipe(left)">
                                      <p:cBhvr>
                                        <p:cTn id="20" dur="300"/>
                                        <p:tgtEl>
                                          <p:spTgt spid="5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left)">
                                      <p:cBhvr>
                                        <p:cTn id="23" dur="300"/>
                                        <p:tgtEl>
                                          <p:spTgt spid="5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wipe(left)">
                                      <p:cBhvr>
                                        <p:cTn id="26" dur="300"/>
                                        <p:tgtEl>
                                          <p:spTgt spid="5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82"/>
                                        </p:tgtEl>
                                        <p:attrNameLst>
                                          <p:attrName>style.visibility</p:attrName>
                                        </p:attrNameLst>
                                      </p:cBhvr>
                                      <p:to>
                                        <p:strVal val="visible"/>
                                      </p:to>
                                    </p:set>
                                    <p:animEffect transition="in" filter="wipe(left)">
                                      <p:cBhvr>
                                        <p:cTn id="31" dur="500"/>
                                        <p:tgtEl>
                                          <p:spTgt spid="82"/>
                                        </p:tgtEl>
                                      </p:cBhvr>
                                    </p:animEffect>
                                  </p:childTnLst>
                                </p:cTn>
                              </p:par>
                            </p:childTnLst>
                          </p:cTn>
                        </p:par>
                        <p:par>
                          <p:cTn id="32" fill="hold">
                            <p:stCondLst>
                              <p:cond delay="500"/>
                            </p:stCondLst>
                            <p:childTnLst>
                              <p:par>
                                <p:cTn id="33" presetID="21" presetClass="entr" presetSubtype="1" fill="hold" grpId="0" nodeType="afterEffect">
                                  <p:stCondLst>
                                    <p:cond delay="0"/>
                                  </p:stCondLst>
                                  <p:childTnLst>
                                    <p:set>
                                      <p:cBhvr>
                                        <p:cTn id="34" dur="1" fill="hold">
                                          <p:stCondLst>
                                            <p:cond delay="0"/>
                                          </p:stCondLst>
                                        </p:cTn>
                                        <p:tgtEl>
                                          <p:spTgt spid="81"/>
                                        </p:tgtEl>
                                        <p:attrNameLst>
                                          <p:attrName>style.visibility</p:attrName>
                                        </p:attrNameLst>
                                      </p:cBhvr>
                                      <p:to>
                                        <p:strVal val="visible"/>
                                      </p:to>
                                    </p:set>
                                    <p:animEffect transition="in" filter="wheel(1)">
                                      <p:cBhvr>
                                        <p:cTn id="35" dur="500"/>
                                        <p:tgtEl>
                                          <p:spTgt spid="81"/>
                                        </p:tgtEl>
                                      </p:cBhvr>
                                    </p:animEffect>
                                  </p:childTnLst>
                                </p:cTn>
                              </p:par>
                              <p:par>
                                <p:cTn id="36" presetID="22" presetClass="entr" presetSubtype="8" fill="hold" nodeType="withEffect">
                                  <p:stCondLst>
                                    <p:cond delay="0"/>
                                  </p:stCondLst>
                                  <p:childTnLst>
                                    <p:set>
                                      <p:cBhvr>
                                        <p:cTn id="37" dur="1" fill="hold">
                                          <p:stCondLst>
                                            <p:cond delay="0"/>
                                          </p:stCondLst>
                                        </p:cTn>
                                        <p:tgtEl>
                                          <p:spTgt spid="80"/>
                                        </p:tgtEl>
                                        <p:attrNameLst>
                                          <p:attrName>style.visibility</p:attrName>
                                        </p:attrNameLst>
                                      </p:cBhvr>
                                      <p:to>
                                        <p:strVal val="visible"/>
                                      </p:to>
                                    </p:set>
                                    <p:animEffect transition="in" filter="wipe(left)">
                                      <p:cBhvr>
                                        <p:cTn id="38" dur="500"/>
                                        <p:tgtEl>
                                          <p:spTgt spid="8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83"/>
                                        </p:tgtEl>
                                        <p:attrNameLst>
                                          <p:attrName>style.visibility</p:attrName>
                                        </p:attrNameLst>
                                      </p:cBhvr>
                                      <p:to>
                                        <p:strVal val="visible"/>
                                      </p:to>
                                    </p:set>
                                    <p:animEffect transition="in" filter="fade">
                                      <p:cBhvr>
                                        <p:cTn id="41" dur="500"/>
                                        <p:tgtEl>
                                          <p:spTgt spid="8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4"/>
                                        </p:tgtEl>
                                        <p:attrNameLst>
                                          <p:attrName>style.visibility</p:attrName>
                                        </p:attrNameLst>
                                      </p:cBhvr>
                                      <p:to>
                                        <p:strVal val="visible"/>
                                      </p:to>
                                    </p:set>
                                    <p:animEffect transition="in" filter="fade">
                                      <p:cBhvr>
                                        <p:cTn id="44" dur="500"/>
                                        <p:tgtEl>
                                          <p:spTgt spid="8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85"/>
                                        </p:tgtEl>
                                        <p:attrNameLst>
                                          <p:attrName>style.visibility</p:attrName>
                                        </p:attrNameLst>
                                      </p:cBhvr>
                                      <p:to>
                                        <p:strVal val="visible"/>
                                      </p:to>
                                    </p:set>
                                    <p:animEffect transition="in" filter="fade">
                                      <p:cBhvr>
                                        <p:cTn id="47" dur="500"/>
                                        <p:tgtEl>
                                          <p:spTgt spid="8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86"/>
                                        </p:tgtEl>
                                        <p:attrNameLst>
                                          <p:attrName>style.visibility</p:attrName>
                                        </p:attrNameLst>
                                      </p:cBhvr>
                                      <p:to>
                                        <p:strVal val="visible"/>
                                      </p:to>
                                    </p:set>
                                    <p:animEffect transition="in" filter="fade">
                                      <p:cBhvr>
                                        <p:cTn id="50" dur="500"/>
                                        <p:tgtEl>
                                          <p:spTgt spid="8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7"/>
                                        </p:tgtEl>
                                        <p:attrNameLst>
                                          <p:attrName>style.visibility</p:attrName>
                                        </p:attrNameLst>
                                      </p:cBhvr>
                                      <p:to>
                                        <p:strVal val="visible"/>
                                      </p:to>
                                    </p:set>
                                    <p:animEffect transition="in" filter="fade">
                                      <p:cBhvr>
                                        <p:cTn id="53" dur="500"/>
                                        <p:tgtEl>
                                          <p:spTgt spid="87"/>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 calcmode="lin" valueType="num">
                                      <p:cBhvr>
                                        <p:cTn id="58" dur="300" fill="hold"/>
                                        <p:tgtEl>
                                          <p:spTgt spid="2"/>
                                        </p:tgtEl>
                                        <p:attrNameLst>
                                          <p:attrName>ppt_w</p:attrName>
                                        </p:attrNameLst>
                                      </p:cBhvr>
                                      <p:tavLst>
                                        <p:tav tm="0">
                                          <p:val>
                                            <p:fltVal val="0"/>
                                          </p:val>
                                        </p:tav>
                                        <p:tav tm="100000">
                                          <p:val>
                                            <p:strVal val="#ppt_w"/>
                                          </p:val>
                                        </p:tav>
                                      </p:tavLst>
                                    </p:anim>
                                    <p:anim calcmode="lin" valueType="num">
                                      <p:cBhvr>
                                        <p:cTn id="59" dur="300" fill="hold"/>
                                        <p:tgtEl>
                                          <p:spTgt spid="2"/>
                                        </p:tgtEl>
                                        <p:attrNameLst>
                                          <p:attrName>ppt_h</p:attrName>
                                        </p:attrNameLst>
                                      </p:cBhvr>
                                      <p:tavLst>
                                        <p:tav tm="0">
                                          <p:val>
                                            <p:fltVal val="0"/>
                                          </p:val>
                                        </p:tav>
                                        <p:tav tm="100000">
                                          <p:val>
                                            <p:strVal val="#ppt_h"/>
                                          </p:val>
                                        </p:tav>
                                      </p:tavLst>
                                    </p:anim>
                                    <p:animEffect transition="in" filter="fade">
                                      <p:cBhvr>
                                        <p:cTn id="60" dur="300"/>
                                        <p:tgtEl>
                                          <p:spTgt spid="2"/>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104"/>
                                        </p:tgtEl>
                                        <p:attrNameLst>
                                          <p:attrName>style.visibility</p:attrName>
                                        </p:attrNameLst>
                                      </p:cBhvr>
                                      <p:to>
                                        <p:strVal val="visible"/>
                                      </p:to>
                                    </p:set>
                                    <p:anim calcmode="lin" valueType="num">
                                      <p:cBhvr>
                                        <p:cTn id="63" dur="300" fill="hold"/>
                                        <p:tgtEl>
                                          <p:spTgt spid="104"/>
                                        </p:tgtEl>
                                        <p:attrNameLst>
                                          <p:attrName>ppt_w</p:attrName>
                                        </p:attrNameLst>
                                      </p:cBhvr>
                                      <p:tavLst>
                                        <p:tav tm="0">
                                          <p:val>
                                            <p:fltVal val="0"/>
                                          </p:val>
                                        </p:tav>
                                        <p:tav tm="100000">
                                          <p:val>
                                            <p:strVal val="#ppt_w"/>
                                          </p:val>
                                        </p:tav>
                                      </p:tavLst>
                                    </p:anim>
                                    <p:anim calcmode="lin" valueType="num">
                                      <p:cBhvr>
                                        <p:cTn id="64" dur="300" fill="hold"/>
                                        <p:tgtEl>
                                          <p:spTgt spid="104"/>
                                        </p:tgtEl>
                                        <p:attrNameLst>
                                          <p:attrName>ppt_h</p:attrName>
                                        </p:attrNameLst>
                                      </p:cBhvr>
                                      <p:tavLst>
                                        <p:tav tm="0">
                                          <p:val>
                                            <p:fltVal val="0"/>
                                          </p:val>
                                        </p:tav>
                                        <p:tav tm="100000">
                                          <p:val>
                                            <p:strVal val="#ppt_h"/>
                                          </p:val>
                                        </p:tav>
                                      </p:tavLst>
                                    </p:anim>
                                    <p:animEffect transition="in" filter="fade">
                                      <p:cBhvr>
                                        <p:cTn id="65" dur="300"/>
                                        <p:tgtEl>
                                          <p:spTgt spid="104"/>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106"/>
                                        </p:tgtEl>
                                        <p:attrNameLst>
                                          <p:attrName>style.visibility</p:attrName>
                                        </p:attrNameLst>
                                      </p:cBhvr>
                                      <p:to>
                                        <p:strVal val="visible"/>
                                      </p:to>
                                    </p:set>
                                    <p:anim calcmode="lin" valueType="num">
                                      <p:cBhvr>
                                        <p:cTn id="68" dur="300" fill="hold"/>
                                        <p:tgtEl>
                                          <p:spTgt spid="106"/>
                                        </p:tgtEl>
                                        <p:attrNameLst>
                                          <p:attrName>ppt_w</p:attrName>
                                        </p:attrNameLst>
                                      </p:cBhvr>
                                      <p:tavLst>
                                        <p:tav tm="0">
                                          <p:val>
                                            <p:fltVal val="0"/>
                                          </p:val>
                                        </p:tav>
                                        <p:tav tm="100000">
                                          <p:val>
                                            <p:strVal val="#ppt_w"/>
                                          </p:val>
                                        </p:tav>
                                      </p:tavLst>
                                    </p:anim>
                                    <p:anim calcmode="lin" valueType="num">
                                      <p:cBhvr>
                                        <p:cTn id="69" dur="300" fill="hold"/>
                                        <p:tgtEl>
                                          <p:spTgt spid="106"/>
                                        </p:tgtEl>
                                        <p:attrNameLst>
                                          <p:attrName>ppt_h</p:attrName>
                                        </p:attrNameLst>
                                      </p:cBhvr>
                                      <p:tavLst>
                                        <p:tav tm="0">
                                          <p:val>
                                            <p:fltVal val="0"/>
                                          </p:val>
                                        </p:tav>
                                        <p:tav tm="100000">
                                          <p:val>
                                            <p:strVal val="#ppt_h"/>
                                          </p:val>
                                        </p:tav>
                                      </p:tavLst>
                                    </p:anim>
                                    <p:animEffect transition="in" filter="fade">
                                      <p:cBhvr>
                                        <p:cTn id="70" dur="300"/>
                                        <p:tgtEl>
                                          <p:spTgt spid="106"/>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108"/>
                                        </p:tgtEl>
                                        <p:attrNameLst>
                                          <p:attrName>style.visibility</p:attrName>
                                        </p:attrNameLst>
                                      </p:cBhvr>
                                      <p:to>
                                        <p:strVal val="visible"/>
                                      </p:to>
                                    </p:set>
                                    <p:anim calcmode="lin" valueType="num">
                                      <p:cBhvr>
                                        <p:cTn id="75" dur="300" fill="hold"/>
                                        <p:tgtEl>
                                          <p:spTgt spid="108"/>
                                        </p:tgtEl>
                                        <p:attrNameLst>
                                          <p:attrName>ppt_w</p:attrName>
                                        </p:attrNameLst>
                                      </p:cBhvr>
                                      <p:tavLst>
                                        <p:tav tm="0">
                                          <p:val>
                                            <p:fltVal val="0"/>
                                          </p:val>
                                        </p:tav>
                                        <p:tav tm="100000">
                                          <p:val>
                                            <p:strVal val="#ppt_w"/>
                                          </p:val>
                                        </p:tav>
                                      </p:tavLst>
                                    </p:anim>
                                    <p:anim calcmode="lin" valueType="num">
                                      <p:cBhvr>
                                        <p:cTn id="76" dur="300" fill="hold"/>
                                        <p:tgtEl>
                                          <p:spTgt spid="108"/>
                                        </p:tgtEl>
                                        <p:attrNameLst>
                                          <p:attrName>ppt_h</p:attrName>
                                        </p:attrNameLst>
                                      </p:cBhvr>
                                      <p:tavLst>
                                        <p:tav tm="0">
                                          <p:val>
                                            <p:fltVal val="0"/>
                                          </p:val>
                                        </p:tav>
                                        <p:tav tm="100000">
                                          <p:val>
                                            <p:strVal val="#ppt_h"/>
                                          </p:val>
                                        </p:tav>
                                      </p:tavLst>
                                    </p:anim>
                                    <p:animEffect transition="in" filter="fade">
                                      <p:cBhvr>
                                        <p:cTn id="77" dur="300"/>
                                        <p:tgtEl>
                                          <p:spTgt spid="108"/>
                                        </p:tgtEl>
                                      </p:cBhvr>
                                    </p:animEffect>
                                  </p:childTnLst>
                                </p:cTn>
                              </p:par>
                            </p:childTnLst>
                          </p:cTn>
                        </p:par>
                      </p:childTnLst>
                    </p:cTn>
                  </p:par>
                  <p:par>
                    <p:cTn id="78" fill="hold">
                      <p:stCondLst>
                        <p:cond delay="indefinite"/>
                      </p:stCondLst>
                      <p:childTnLst>
                        <p:par>
                          <p:cTn id="79" fill="hold">
                            <p:stCondLst>
                              <p:cond delay="0"/>
                            </p:stCondLst>
                            <p:childTnLst>
                              <p:par>
                                <p:cTn id="80" presetID="47" presetClass="entr" presetSubtype="0" fill="hold" grpId="0" nodeType="clickEffect">
                                  <p:stCondLst>
                                    <p:cond delay="0"/>
                                  </p:stCondLst>
                                  <p:childTnLst>
                                    <p:set>
                                      <p:cBhvr>
                                        <p:cTn id="81" dur="1" fill="hold">
                                          <p:stCondLst>
                                            <p:cond delay="0"/>
                                          </p:stCondLst>
                                        </p:cTn>
                                        <p:tgtEl>
                                          <p:spTgt spid="132"/>
                                        </p:tgtEl>
                                        <p:attrNameLst>
                                          <p:attrName>style.visibility</p:attrName>
                                        </p:attrNameLst>
                                      </p:cBhvr>
                                      <p:to>
                                        <p:strVal val="visible"/>
                                      </p:to>
                                    </p:set>
                                    <p:animEffect transition="in" filter="fade">
                                      <p:cBhvr>
                                        <p:cTn id="82" dur="300"/>
                                        <p:tgtEl>
                                          <p:spTgt spid="132"/>
                                        </p:tgtEl>
                                      </p:cBhvr>
                                    </p:animEffect>
                                    <p:anim calcmode="lin" valueType="num">
                                      <p:cBhvr>
                                        <p:cTn id="83" dur="300" fill="hold"/>
                                        <p:tgtEl>
                                          <p:spTgt spid="132"/>
                                        </p:tgtEl>
                                        <p:attrNameLst>
                                          <p:attrName>ppt_x</p:attrName>
                                        </p:attrNameLst>
                                      </p:cBhvr>
                                      <p:tavLst>
                                        <p:tav tm="0">
                                          <p:val>
                                            <p:strVal val="#ppt_x"/>
                                          </p:val>
                                        </p:tav>
                                        <p:tav tm="100000">
                                          <p:val>
                                            <p:strVal val="#ppt_x"/>
                                          </p:val>
                                        </p:tav>
                                      </p:tavLst>
                                    </p:anim>
                                    <p:anim calcmode="lin" valueType="num">
                                      <p:cBhvr>
                                        <p:cTn id="84" dur="300" fill="hold"/>
                                        <p:tgtEl>
                                          <p:spTgt spid="132"/>
                                        </p:tgtEl>
                                        <p:attrNameLst>
                                          <p:attrName>ppt_y</p:attrName>
                                        </p:attrNameLst>
                                      </p:cBhvr>
                                      <p:tavLst>
                                        <p:tav tm="0">
                                          <p:val>
                                            <p:strVal val="#ppt_y-.1"/>
                                          </p:val>
                                        </p:tav>
                                        <p:tav tm="100000">
                                          <p:val>
                                            <p:strVal val="#ppt_y"/>
                                          </p:val>
                                        </p:tav>
                                      </p:tavLst>
                                    </p:anim>
                                  </p:childTnLst>
                                </p:cTn>
                              </p:par>
                              <p:par>
                                <p:cTn id="85" presetID="47" presetClass="entr" presetSubtype="0" fill="hold" grpId="0" nodeType="withEffect">
                                  <p:stCondLst>
                                    <p:cond delay="0"/>
                                  </p:stCondLst>
                                  <p:childTnLst>
                                    <p:set>
                                      <p:cBhvr>
                                        <p:cTn id="86" dur="1" fill="hold">
                                          <p:stCondLst>
                                            <p:cond delay="0"/>
                                          </p:stCondLst>
                                        </p:cTn>
                                        <p:tgtEl>
                                          <p:spTgt spid="131"/>
                                        </p:tgtEl>
                                        <p:attrNameLst>
                                          <p:attrName>style.visibility</p:attrName>
                                        </p:attrNameLst>
                                      </p:cBhvr>
                                      <p:to>
                                        <p:strVal val="visible"/>
                                      </p:to>
                                    </p:set>
                                    <p:animEffect transition="in" filter="fade">
                                      <p:cBhvr>
                                        <p:cTn id="87" dur="300"/>
                                        <p:tgtEl>
                                          <p:spTgt spid="131"/>
                                        </p:tgtEl>
                                      </p:cBhvr>
                                    </p:animEffect>
                                    <p:anim calcmode="lin" valueType="num">
                                      <p:cBhvr>
                                        <p:cTn id="88" dur="300" fill="hold"/>
                                        <p:tgtEl>
                                          <p:spTgt spid="131"/>
                                        </p:tgtEl>
                                        <p:attrNameLst>
                                          <p:attrName>ppt_x</p:attrName>
                                        </p:attrNameLst>
                                      </p:cBhvr>
                                      <p:tavLst>
                                        <p:tav tm="0">
                                          <p:val>
                                            <p:strVal val="#ppt_x"/>
                                          </p:val>
                                        </p:tav>
                                        <p:tav tm="100000">
                                          <p:val>
                                            <p:strVal val="#ppt_x"/>
                                          </p:val>
                                        </p:tav>
                                      </p:tavLst>
                                    </p:anim>
                                    <p:anim calcmode="lin" valueType="num">
                                      <p:cBhvr>
                                        <p:cTn id="89" dur="300" fill="hold"/>
                                        <p:tgtEl>
                                          <p:spTgt spid="131"/>
                                        </p:tgtEl>
                                        <p:attrNameLst>
                                          <p:attrName>ppt_y</p:attrName>
                                        </p:attrNameLst>
                                      </p:cBhvr>
                                      <p:tavLst>
                                        <p:tav tm="0">
                                          <p:val>
                                            <p:strVal val="#ppt_y-.1"/>
                                          </p:val>
                                        </p:tav>
                                        <p:tav tm="100000">
                                          <p:val>
                                            <p:strVal val="#ppt_y"/>
                                          </p:val>
                                        </p:tav>
                                      </p:tavLst>
                                    </p:anim>
                                  </p:childTnLst>
                                </p:cTn>
                              </p:par>
                              <p:par>
                                <p:cTn id="90" presetID="47" presetClass="entr" presetSubtype="0" fill="hold" grpId="0" nodeType="with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fade">
                                      <p:cBhvr>
                                        <p:cTn id="92" dur="300"/>
                                        <p:tgtEl>
                                          <p:spTgt spid="23"/>
                                        </p:tgtEl>
                                      </p:cBhvr>
                                    </p:animEffect>
                                    <p:anim calcmode="lin" valueType="num">
                                      <p:cBhvr>
                                        <p:cTn id="93" dur="300" fill="hold"/>
                                        <p:tgtEl>
                                          <p:spTgt spid="23"/>
                                        </p:tgtEl>
                                        <p:attrNameLst>
                                          <p:attrName>ppt_x</p:attrName>
                                        </p:attrNameLst>
                                      </p:cBhvr>
                                      <p:tavLst>
                                        <p:tav tm="0">
                                          <p:val>
                                            <p:strVal val="#ppt_x"/>
                                          </p:val>
                                        </p:tav>
                                        <p:tav tm="100000">
                                          <p:val>
                                            <p:strVal val="#ppt_x"/>
                                          </p:val>
                                        </p:tav>
                                      </p:tavLst>
                                    </p:anim>
                                    <p:anim calcmode="lin" valueType="num">
                                      <p:cBhvr>
                                        <p:cTn id="94" dur="300" fill="hold"/>
                                        <p:tgtEl>
                                          <p:spTgt spid="23"/>
                                        </p:tgtEl>
                                        <p:attrNameLst>
                                          <p:attrName>ppt_y</p:attrName>
                                        </p:attrNameLst>
                                      </p:cBhvr>
                                      <p:tavLst>
                                        <p:tav tm="0">
                                          <p:val>
                                            <p:strVal val="#ppt_y-.1"/>
                                          </p:val>
                                        </p:tav>
                                        <p:tav tm="100000">
                                          <p:val>
                                            <p:strVal val="#ppt_y"/>
                                          </p:val>
                                        </p:tav>
                                      </p:tavLst>
                                    </p:anim>
                                  </p:childTnLst>
                                </p:cTn>
                              </p:par>
                            </p:childTnLst>
                          </p:cTn>
                        </p:par>
                        <p:par>
                          <p:cTn id="95" fill="hold">
                            <p:stCondLst>
                              <p:cond delay="300"/>
                            </p:stCondLst>
                            <p:childTnLst>
                              <p:par>
                                <p:cTn id="96" presetID="53" presetClass="entr" presetSubtype="16" fill="hold" grpId="0" nodeType="afterEffect">
                                  <p:stCondLst>
                                    <p:cond delay="0"/>
                                  </p:stCondLst>
                                  <p:childTnLst>
                                    <p:set>
                                      <p:cBhvr>
                                        <p:cTn id="97" dur="1" fill="hold">
                                          <p:stCondLst>
                                            <p:cond delay="0"/>
                                          </p:stCondLst>
                                        </p:cTn>
                                        <p:tgtEl>
                                          <p:spTgt spid="109"/>
                                        </p:tgtEl>
                                        <p:attrNameLst>
                                          <p:attrName>style.visibility</p:attrName>
                                        </p:attrNameLst>
                                      </p:cBhvr>
                                      <p:to>
                                        <p:strVal val="visible"/>
                                      </p:to>
                                    </p:set>
                                    <p:anim calcmode="lin" valueType="num">
                                      <p:cBhvr>
                                        <p:cTn id="98" dur="300" fill="hold"/>
                                        <p:tgtEl>
                                          <p:spTgt spid="109"/>
                                        </p:tgtEl>
                                        <p:attrNameLst>
                                          <p:attrName>ppt_w</p:attrName>
                                        </p:attrNameLst>
                                      </p:cBhvr>
                                      <p:tavLst>
                                        <p:tav tm="0">
                                          <p:val>
                                            <p:fltVal val="0"/>
                                          </p:val>
                                        </p:tav>
                                        <p:tav tm="100000">
                                          <p:val>
                                            <p:strVal val="#ppt_w"/>
                                          </p:val>
                                        </p:tav>
                                      </p:tavLst>
                                    </p:anim>
                                    <p:anim calcmode="lin" valueType="num">
                                      <p:cBhvr>
                                        <p:cTn id="99" dur="300" fill="hold"/>
                                        <p:tgtEl>
                                          <p:spTgt spid="109"/>
                                        </p:tgtEl>
                                        <p:attrNameLst>
                                          <p:attrName>ppt_h</p:attrName>
                                        </p:attrNameLst>
                                      </p:cBhvr>
                                      <p:tavLst>
                                        <p:tav tm="0">
                                          <p:val>
                                            <p:fltVal val="0"/>
                                          </p:val>
                                        </p:tav>
                                        <p:tav tm="100000">
                                          <p:val>
                                            <p:strVal val="#ppt_h"/>
                                          </p:val>
                                        </p:tav>
                                      </p:tavLst>
                                    </p:anim>
                                    <p:animEffect transition="in" filter="fade">
                                      <p:cBhvr>
                                        <p:cTn id="100" dur="300"/>
                                        <p:tgtEl>
                                          <p:spTgt spid="109"/>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114"/>
                                        </p:tgtEl>
                                        <p:attrNameLst>
                                          <p:attrName>style.visibility</p:attrName>
                                        </p:attrNameLst>
                                      </p:cBhvr>
                                      <p:to>
                                        <p:strVal val="visible"/>
                                      </p:to>
                                    </p:set>
                                    <p:anim calcmode="lin" valueType="num">
                                      <p:cBhvr>
                                        <p:cTn id="103" dur="300" fill="hold"/>
                                        <p:tgtEl>
                                          <p:spTgt spid="114"/>
                                        </p:tgtEl>
                                        <p:attrNameLst>
                                          <p:attrName>ppt_w</p:attrName>
                                        </p:attrNameLst>
                                      </p:cBhvr>
                                      <p:tavLst>
                                        <p:tav tm="0">
                                          <p:val>
                                            <p:fltVal val="0"/>
                                          </p:val>
                                        </p:tav>
                                        <p:tav tm="100000">
                                          <p:val>
                                            <p:strVal val="#ppt_w"/>
                                          </p:val>
                                        </p:tav>
                                      </p:tavLst>
                                    </p:anim>
                                    <p:anim calcmode="lin" valueType="num">
                                      <p:cBhvr>
                                        <p:cTn id="104" dur="300" fill="hold"/>
                                        <p:tgtEl>
                                          <p:spTgt spid="114"/>
                                        </p:tgtEl>
                                        <p:attrNameLst>
                                          <p:attrName>ppt_h</p:attrName>
                                        </p:attrNameLst>
                                      </p:cBhvr>
                                      <p:tavLst>
                                        <p:tav tm="0">
                                          <p:val>
                                            <p:fltVal val="0"/>
                                          </p:val>
                                        </p:tav>
                                        <p:tav tm="100000">
                                          <p:val>
                                            <p:strVal val="#ppt_h"/>
                                          </p:val>
                                        </p:tav>
                                      </p:tavLst>
                                    </p:anim>
                                    <p:animEffect transition="in" filter="fade">
                                      <p:cBhvr>
                                        <p:cTn id="105" dur="300"/>
                                        <p:tgtEl>
                                          <p:spTgt spid="114"/>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117"/>
                                        </p:tgtEl>
                                        <p:attrNameLst>
                                          <p:attrName>style.visibility</p:attrName>
                                        </p:attrNameLst>
                                      </p:cBhvr>
                                      <p:to>
                                        <p:strVal val="visible"/>
                                      </p:to>
                                    </p:set>
                                    <p:anim calcmode="lin" valueType="num">
                                      <p:cBhvr>
                                        <p:cTn id="108" dur="300" fill="hold"/>
                                        <p:tgtEl>
                                          <p:spTgt spid="117"/>
                                        </p:tgtEl>
                                        <p:attrNameLst>
                                          <p:attrName>ppt_w</p:attrName>
                                        </p:attrNameLst>
                                      </p:cBhvr>
                                      <p:tavLst>
                                        <p:tav tm="0">
                                          <p:val>
                                            <p:fltVal val="0"/>
                                          </p:val>
                                        </p:tav>
                                        <p:tav tm="100000">
                                          <p:val>
                                            <p:strVal val="#ppt_w"/>
                                          </p:val>
                                        </p:tav>
                                      </p:tavLst>
                                    </p:anim>
                                    <p:anim calcmode="lin" valueType="num">
                                      <p:cBhvr>
                                        <p:cTn id="109" dur="300" fill="hold"/>
                                        <p:tgtEl>
                                          <p:spTgt spid="117"/>
                                        </p:tgtEl>
                                        <p:attrNameLst>
                                          <p:attrName>ppt_h</p:attrName>
                                        </p:attrNameLst>
                                      </p:cBhvr>
                                      <p:tavLst>
                                        <p:tav tm="0">
                                          <p:val>
                                            <p:fltVal val="0"/>
                                          </p:val>
                                        </p:tav>
                                        <p:tav tm="100000">
                                          <p:val>
                                            <p:strVal val="#ppt_h"/>
                                          </p:val>
                                        </p:tav>
                                      </p:tavLst>
                                    </p:anim>
                                    <p:animEffect transition="in" filter="fade">
                                      <p:cBhvr>
                                        <p:cTn id="110" dur="300"/>
                                        <p:tgtEl>
                                          <p:spTgt spid="117"/>
                                        </p:tgtEl>
                                      </p:cBhvr>
                                    </p:animEffect>
                                  </p:childTnLst>
                                </p:cTn>
                              </p:par>
                              <p:par>
                                <p:cTn id="111" presetID="53" presetClass="entr" presetSubtype="16" fill="hold" grpId="0" nodeType="withEffect">
                                  <p:stCondLst>
                                    <p:cond delay="0"/>
                                  </p:stCondLst>
                                  <p:childTnLst>
                                    <p:set>
                                      <p:cBhvr>
                                        <p:cTn id="112" dur="1" fill="hold">
                                          <p:stCondLst>
                                            <p:cond delay="0"/>
                                          </p:stCondLst>
                                        </p:cTn>
                                        <p:tgtEl>
                                          <p:spTgt spid="118"/>
                                        </p:tgtEl>
                                        <p:attrNameLst>
                                          <p:attrName>style.visibility</p:attrName>
                                        </p:attrNameLst>
                                      </p:cBhvr>
                                      <p:to>
                                        <p:strVal val="visible"/>
                                      </p:to>
                                    </p:set>
                                    <p:anim calcmode="lin" valueType="num">
                                      <p:cBhvr>
                                        <p:cTn id="113" dur="300" fill="hold"/>
                                        <p:tgtEl>
                                          <p:spTgt spid="118"/>
                                        </p:tgtEl>
                                        <p:attrNameLst>
                                          <p:attrName>ppt_w</p:attrName>
                                        </p:attrNameLst>
                                      </p:cBhvr>
                                      <p:tavLst>
                                        <p:tav tm="0">
                                          <p:val>
                                            <p:fltVal val="0"/>
                                          </p:val>
                                        </p:tav>
                                        <p:tav tm="100000">
                                          <p:val>
                                            <p:strVal val="#ppt_w"/>
                                          </p:val>
                                        </p:tav>
                                      </p:tavLst>
                                    </p:anim>
                                    <p:anim calcmode="lin" valueType="num">
                                      <p:cBhvr>
                                        <p:cTn id="114" dur="300" fill="hold"/>
                                        <p:tgtEl>
                                          <p:spTgt spid="118"/>
                                        </p:tgtEl>
                                        <p:attrNameLst>
                                          <p:attrName>ppt_h</p:attrName>
                                        </p:attrNameLst>
                                      </p:cBhvr>
                                      <p:tavLst>
                                        <p:tav tm="0">
                                          <p:val>
                                            <p:fltVal val="0"/>
                                          </p:val>
                                        </p:tav>
                                        <p:tav tm="100000">
                                          <p:val>
                                            <p:strVal val="#ppt_h"/>
                                          </p:val>
                                        </p:tav>
                                      </p:tavLst>
                                    </p:anim>
                                    <p:animEffect transition="in" filter="fade">
                                      <p:cBhvr>
                                        <p:cTn id="115" dur="300"/>
                                        <p:tgtEl>
                                          <p:spTgt spid="118"/>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119"/>
                                        </p:tgtEl>
                                        <p:attrNameLst>
                                          <p:attrName>style.visibility</p:attrName>
                                        </p:attrNameLst>
                                      </p:cBhvr>
                                      <p:to>
                                        <p:strVal val="visible"/>
                                      </p:to>
                                    </p:set>
                                    <p:anim calcmode="lin" valueType="num">
                                      <p:cBhvr>
                                        <p:cTn id="118" dur="300" fill="hold"/>
                                        <p:tgtEl>
                                          <p:spTgt spid="119"/>
                                        </p:tgtEl>
                                        <p:attrNameLst>
                                          <p:attrName>ppt_w</p:attrName>
                                        </p:attrNameLst>
                                      </p:cBhvr>
                                      <p:tavLst>
                                        <p:tav tm="0">
                                          <p:val>
                                            <p:fltVal val="0"/>
                                          </p:val>
                                        </p:tav>
                                        <p:tav tm="100000">
                                          <p:val>
                                            <p:strVal val="#ppt_w"/>
                                          </p:val>
                                        </p:tav>
                                      </p:tavLst>
                                    </p:anim>
                                    <p:anim calcmode="lin" valueType="num">
                                      <p:cBhvr>
                                        <p:cTn id="119" dur="300" fill="hold"/>
                                        <p:tgtEl>
                                          <p:spTgt spid="119"/>
                                        </p:tgtEl>
                                        <p:attrNameLst>
                                          <p:attrName>ppt_h</p:attrName>
                                        </p:attrNameLst>
                                      </p:cBhvr>
                                      <p:tavLst>
                                        <p:tav tm="0">
                                          <p:val>
                                            <p:fltVal val="0"/>
                                          </p:val>
                                        </p:tav>
                                        <p:tav tm="100000">
                                          <p:val>
                                            <p:strVal val="#ppt_h"/>
                                          </p:val>
                                        </p:tav>
                                      </p:tavLst>
                                    </p:anim>
                                    <p:animEffect transition="in" filter="fade">
                                      <p:cBhvr>
                                        <p:cTn id="120" dur="300"/>
                                        <p:tgtEl>
                                          <p:spTgt spid="119"/>
                                        </p:tgtEl>
                                      </p:cBhvr>
                                    </p:animEffect>
                                  </p:childTnLst>
                                </p:cTn>
                              </p:par>
                            </p:childTnLst>
                          </p:cTn>
                        </p:par>
                      </p:childTnLst>
                    </p:cTn>
                  </p:par>
                  <p:par>
                    <p:cTn id="121" fill="hold">
                      <p:stCondLst>
                        <p:cond delay="indefinite"/>
                      </p:stCondLst>
                      <p:childTnLst>
                        <p:par>
                          <p:cTn id="122" fill="hold">
                            <p:stCondLst>
                              <p:cond delay="0"/>
                            </p:stCondLst>
                            <p:childTnLst>
                              <p:par>
                                <p:cTn id="123" presetID="12" presetClass="entr" presetSubtype="8" fill="hold" grpId="0" nodeType="clickEffect">
                                  <p:stCondLst>
                                    <p:cond delay="0"/>
                                  </p:stCondLst>
                                  <p:childTnLst>
                                    <p:set>
                                      <p:cBhvr>
                                        <p:cTn id="124" dur="1" fill="hold">
                                          <p:stCondLst>
                                            <p:cond delay="0"/>
                                          </p:stCondLst>
                                        </p:cTn>
                                        <p:tgtEl>
                                          <p:spTgt spid="88"/>
                                        </p:tgtEl>
                                        <p:attrNameLst>
                                          <p:attrName>style.visibility</p:attrName>
                                        </p:attrNameLst>
                                      </p:cBhvr>
                                      <p:to>
                                        <p:strVal val="visible"/>
                                      </p:to>
                                    </p:set>
                                    <p:anim calcmode="lin" valueType="num">
                                      <p:cBhvr additive="base">
                                        <p:cTn id="125" dur="500"/>
                                        <p:tgtEl>
                                          <p:spTgt spid="88"/>
                                        </p:tgtEl>
                                        <p:attrNameLst>
                                          <p:attrName>ppt_x</p:attrName>
                                        </p:attrNameLst>
                                      </p:cBhvr>
                                      <p:tavLst>
                                        <p:tav tm="0">
                                          <p:val>
                                            <p:strVal val="#ppt_x-#ppt_w*1.125000"/>
                                          </p:val>
                                        </p:tav>
                                        <p:tav tm="100000">
                                          <p:val>
                                            <p:strVal val="#ppt_x"/>
                                          </p:val>
                                        </p:tav>
                                      </p:tavLst>
                                    </p:anim>
                                    <p:animEffect transition="in" filter="wipe(right)">
                                      <p:cBhvr>
                                        <p:cTn id="126" dur="500"/>
                                        <p:tgtEl>
                                          <p:spTgt spid="88"/>
                                        </p:tgtEl>
                                      </p:cBhvr>
                                    </p:animEffect>
                                  </p:childTnLst>
                                </p:cTn>
                              </p:par>
                              <p:par>
                                <p:cTn id="127" presetID="53" presetClass="entr" presetSubtype="16" fill="hold" grpId="0" nodeType="withEffect">
                                  <p:stCondLst>
                                    <p:cond delay="0"/>
                                  </p:stCondLst>
                                  <p:childTnLst>
                                    <p:set>
                                      <p:cBhvr>
                                        <p:cTn id="128" dur="1" fill="hold">
                                          <p:stCondLst>
                                            <p:cond delay="0"/>
                                          </p:stCondLst>
                                        </p:cTn>
                                        <p:tgtEl>
                                          <p:spTgt spid="89"/>
                                        </p:tgtEl>
                                        <p:attrNameLst>
                                          <p:attrName>style.visibility</p:attrName>
                                        </p:attrNameLst>
                                      </p:cBhvr>
                                      <p:to>
                                        <p:strVal val="visible"/>
                                      </p:to>
                                    </p:set>
                                    <p:anim calcmode="lin" valueType="num">
                                      <p:cBhvr>
                                        <p:cTn id="129" dur="500" fill="hold"/>
                                        <p:tgtEl>
                                          <p:spTgt spid="89"/>
                                        </p:tgtEl>
                                        <p:attrNameLst>
                                          <p:attrName>ppt_w</p:attrName>
                                        </p:attrNameLst>
                                      </p:cBhvr>
                                      <p:tavLst>
                                        <p:tav tm="0">
                                          <p:val>
                                            <p:fltVal val="0"/>
                                          </p:val>
                                        </p:tav>
                                        <p:tav tm="100000">
                                          <p:val>
                                            <p:strVal val="#ppt_w"/>
                                          </p:val>
                                        </p:tav>
                                      </p:tavLst>
                                    </p:anim>
                                    <p:anim calcmode="lin" valueType="num">
                                      <p:cBhvr>
                                        <p:cTn id="130" dur="500" fill="hold"/>
                                        <p:tgtEl>
                                          <p:spTgt spid="89"/>
                                        </p:tgtEl>
                                        <p:attrNameLst>
                                          <p:attrName>ppt_h</p:attrName>
                                        </p:attrNameLst>
                                      </p:cBhvr>
                                      <p:tavLst>
                                        <p:tav tm="0">
                                          <p:val>
                                            <p:fltVal val="0"/>
                                          </p:val>
                                        </p:tav>
                                        <p:tav tm="100000">
                                          <p:val>
                                            <p:strVal val="#ppt_h"/>
                                          </p:val>
                                        </p:tav>
                                      </p:tavLst>
                                    </p:anim>
                                    <p:animEffect transition="in" filter="fade">
                                      <p:cBhvr>
                                        <p:cTn id="131" dur="500"/>
                                        <p:tgtEl>
                                          <p:spTgt spid="89"/>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8" fill="hold" nodeType="clickEffect">
                                  <p:stCondLst>
                                    <p:cond delay="0"/>
                                  </p:stCondLst>
                                  <p:childTnLst>
                                    <p:set>
                                      <p:cBhvr>
                                        <p:cTn id="135" dur="1" fill="hold">
                                          <p:stCondLst>
                                            <p:cond delay="0"/>
                                          </p:stCondLst>
                                        </p:cTn>
                                        <p:tgtEl>
                                          <p:spTgt spid="68"/>
                                        </p:tgtEl>
                                        <p:attrNameLst>
                                          <p:attrName>style.visibility</p:attrName>
                                        </p:attrNameLst>
                                      </p:cBhvr>
                                      <p:to>
                                        <p:strVal val="visible"/>
                                      </p:to>
                                    </p:set>
                                    <p:animEffect transition="in" filter="wipe(left)">
                                      <p:cBhvr>
                                        <p:cTn id="136" dur="500"/>
                                        <p:tgtEl>
                                          <p:spTgt spid="68"/>
                                        </p:tgtEl>
                                      </p:cBhvr>
                                    </p:animEffect>
                                  </p:childTnLst>
                                </p:cTn>
                              </p:par>
                            </p:childTnLst>
                          </p:cTn>
                        </p:par>
                        <p:par>
                          <p:cTn id="137" fill="hold">
                            <p:stCondLst>
                              <p:cond delay="500"/>
                            </p:stCondLst>
                            <p:childTnLst>
                              <p:par>
                                <p:cTn id="138" presetID="53" presetClass="entr" presetSubtype="16" fill="hold" nodeType="afterEffect">
                                  <p:stCondLst>
                                    <p:cond delay="0"/>
                                  </p:stCondLst>
                                  <p:childTnLst>
                                    <p:set>
                                      <p:cBhvr>
                                        <p:cTn id="139" dur="1" fill="hold">
                                          <p:stCondLst>
                                            <p:cond delay="0"/>
                                          </p:stCondLst>
                                        </p:cTn>
                                        <p:tgtEl>
                                          <p:spTgt spid="62"/>
                                        </p:tgtEl>
                                        <p:attrNameLst>
                                          <p:attrName>style.visibility</p:attrName>
                                        </p:attrNameLst>
                                      </p:cBhvr>
                                      <p:to>
                                        <p:strVal val="visible"/>
                                      </p:to>
                                    </p:set>
                                    <p:anim calcmode="lin" valueType="num">
                                      <p:cBhvr>
                                        <p:cTn id="140" dur="300" fill="hold"/>
                                        <p:tgtEl>
                                          <p:spTgt spid="62"/>
                                        </p:tgtEl>
                                        <p:attrNameLst>
                                          <p:attrName>ppt_w</p:attrName>
                                        </p:attrNameLst>
                                      </p:cBhvr>
                                      <p:tavLst>
                                        <p:tav tm="0">
                                          <p:val>
                                            <p:fltVal val="0"/>
                                          </p:val>
                                        </p:tav>
                                        <p:tav tm="100000">
                                          <p:val>
                                            <p:strVal val="#ppt_w"/>
                                          </p:val>
                                        </p:tav>
                                      </p:tavLst>
                                    </p:anim>
                                    <p:anim calcmode="lin" valueType="num">
                                      <p:cBhvr>
                                        <p:cTn id="141" dur="300" fill="hold"/>
                                        <p:tgtEl>
                                          <p:spTgt spid="62"/>
                                        </p:tgtEl>
                                        <p:attrNameLst>
                                          <p:attrName>ppt_h</p:attrName>
                                        </p:attrNameLst>
                                      </p:cBhvr>
                                      <p:tavLst>
                                        <p:tav tm="0">
                                          <p:val>
                                            <p:fltVal val="0"/>
                                          </p:val>
                                        </p:tav>
                                        <p:tav tm="100000">
                                          <p:val>
                                            <p:strVal val="#ppt_h"/>
                                          </p:val>
                                        </p:tav>
                                      </p:tavLst>
                                    </p:anim>
                                    <p:animEffect transition="in" filter="fade">
                                      <p:cBhvr>
                                        <p:cTn id="142" dur="300"/>
                                        <p:tgtEl>
                                          <p:spTgt spid="62"/>
                                        </p:tgtEl>
                                      </p:cBhvr>
                                    </p:animEffect>
                                  </p:childTnLst>
                                </p:cTn>
                              </p:par>
                              <p:par>
                                <p:cTn id="143" presetID="53" presetClass="entr" presetSubtype="16" fill="hold" grpId="0" nodeType="withEffect">
                                  <p:stCondLst>
                                    <p:cond delay="0"/>
                                  </p:stCondLst>
                                  <p:childTnLst>
                                    <p:set>
                                      <p:cBhvr>
                                        <p:cTn id="144" dur="1" fill="hold">
                                          <p:stCondLst>
                                            <p:cond delay="0"/>
                                          </p:stCondLst>
                                        </p:cTn>
                                        <p:tgtEl>
                                          <p:spTgt spid="64"/>
                                        </p:tgtEl>
                                        <p:attrNameLst>
                                          <p:attrName>style.visibility</p:attrName>
                                        </p:attrNameLst>
                                      </p:cBhvr>
                                      <p:to>
                                        <p:strVal val="visible"/>
                                      </p:to>
                                    </p:set>
                                    <p:anim calcmode="lin" valueType="num">
                                      <p:cBhvr>
                                        <p:cTn id="145" dur="300" fill="hold"/>
                                        <p:tgtEl>
                                          <p:spTgt spid="64"/>
                                        </p:tgtEl>
                                        <p:attrNameLst>
                                          <p:attrName>ppt_w</p:attrName>
                                        </p:attrNameLst>
                                      </p:cBhvr>
                                      <p:tavLst>
                                        <p:tav tm="0">
                                          <p:val>
                                            <p:fltVal val="0"/>
                                          </p:val>
                                        </p:tav>
                                        <p:tav tm="100000">
                                          <p:val>
                                            <p:strVal val="#ppt_w"/>
                                          </p:val>
                                        </p:tav>
                                      </p:tavLst>
                                    </p:anim>
                                    <p:anim calcmode="lin" valueType="num">
                                      <p:cBhvr>
                                        <p:cTn id="146" dur="300" fill="hold"/>
                                        <p:tgtEl>
                                          <p:spTgt spid="64"/>
                                        </p:tgtEl>
                                        <p:attrNameLst>
                                          <p:attrName>ppt_h</p:attrName>
                                        </p:attrNameLst>
                                      </p:cBhvr>
                                      <p:tavLst>
                                        <p:tav tm="0">
                                          <p:val>
                                            <p:fltVal val="0"/>
                                          </p:val>
                                        </p:tav>
                                        <p:tav tm="100000">
                                          <p:val>
                                            <p:strVal val="#ppt_h"/>
                                          </p:val>
                                        </p:tav>
                                      </p:tavLst>
                                    </p:anim>
                                    <p:animEffect transition="in" filter="fade">
                                      <p:cBhvr>
                                        <p:cTn id="147" dur="300"/>
                                        <p:tgtEl>
                                          <p:spTgt spid="64"/>
                                        </p:tgtEl>
                                      </p:cBhvr>
                                    </p:animEffect>
                                  </p:childTnLst>
                                </p:cTn>
                              </p:par>
                              <p:par>
                                <p:cTn id="148" presetID="21" presetClass="entr" presetSubtype="1" fill="hold" grpId="0" nodeType="withEffect">
                                  <p:stCondLst>
                                    <p:cond delay="0"/>
                                  </p:stCondLst>
                                  <p:childTnLst>
                                    <p:set>
                                      <p:cBhvr>
                                        <p:cTn id="149" dur="1" fill="hold">
                                          <p:stCondLst>
                                            <p:cond delay="0"/>
                                          </p:stCondLst>
                                        </p:cTn>
                                        <p:tgtEl>
                                          <p:spTgt spid="63"/>
                                        </p:tgtEl>
                                        <p:attrNameLst>
                                          <p:attrName>style.visibility</p:attrName>
                                        </p:attrNameLst>
                                      </p:cBhvr>
                                      <p:to>
                                        <p:strVal val="visible"/>
                                      </p:to>
                                    </p:set>
                                    <p:animEffect transition="in" filter="wheel(1)">
                                      <p:cBhvr>
                                        <p:cTn id="150" dur="300"/>
                                        <p:tgtEl>
                                          <p:spTgt spid="63"/>
                                        </p:tgtEl>
                                      </p:cBhvr>
                                    </p:animEffect>
                                  </p:childTnLst>
                                </p:cTn>
                              </p:par>
                            </p:childTnLst>
                          </p:cTn>
                        </p:par>
                      </p:childTnLst>
                    </p:cTn>
                  </p:par>
                  <p:par>
                    <p:cTn id="151" fill="hold">
                      <p:stCondLst>
                        <p:cond delay="indefinite"/>
                      </p:stCondLst>
                      <p:childTnLst>
                        <p:par>
                          <p:cTn id="152" fill="hold">
                            <p:stCondLst>
                              <p:cond delay="0"/>
                            </p:stCondLst>
                            <p:childTnLst>
                              <p:par>
                                <p:cTn id="153" presetID="12" presetClass="entr" presetSubtype="8" fill="hold" grpId="0" nodeType="clickEffect">
                                  <p:stCondLst>
                                    <p:cond delay="0"/>
                                  </p:stCondLst>
                                  <p:childTnLst>
                                    <p:set>
                                      <p:cBhvr>
                                        <p:cTn id="154" dur="1" fill="hold">
                                          <p:stCondLst>
                                            <p:cond delay="0"/>
                                          </p:stCondLst>
                                        </p:cTn>
                                        <p:tgtEl>
                                          <p:spTgt spid="65"/>
                                        </p:tgtEl>
                                        <p:attrNameLst>
                                          <p:attrName>style.visibility</p:attrName>
                                        </p:attrNameLst>
                                      </p:cBhvr>
                                      <p:to>
                                        <p:strVal val="visible"/>
                                      </p:to>
                                    </p:set>
                                    <p:anim calcmode="lin" valueType="num">
                                      <p:cBhvr additive="base">
                                        <p:cTn id="155" dur="300"/>
                                        <p:tgtEl>
                                          <p:spTgt spid="65"/>
                                        </p:tgtEl>
                                        <p:attrNameLst>
                                          <p:attrName>ppt_x</p:attrName>
                                        </p:attrNameLst>
                                      </p:cBhvr>
                                      <p:tavLst>
                                        <p:tav tm="0">
                                          <p:val>
                                            <p:strVal val="#ppt_x-#ppt_w*1.125000"/>
                                          </p:val>
                                        </p:tav>
                                        <p:tav tm="100000">
                                          <p:val>
                                            <p:strVal val="#ppt_x"/>
                                          </p:val>
                                        </p:tav>
                                      </p:tavLst>
                                    </p:anim>
                                    <p:animEffect transition="in" filter="wipe(right)">
                                      <p:cBhvr>
                                        <p:cTn id="156" dur="300"/>
                                        <p:tgtEl>
                                          <p:spTgt spid="65"/>
                                        </p:tgtEl>
                                      </p:cBhvr>
                                    </p:animEffect>
                                  </p:childTnLst>
                                </p:cTn>
                              </p:par>
                              <p:par>
                                <p:cTn id="157" presetID="53" presetClass="entr" presetSubtype="16" fill="hold" grpId="0" nodeType="withEffect">
                                  <p:stCondLst>
                                    <p:cond delay="0"/>
                                  </p:stCondLst>
                                  <p:childTnLst>
                                    <p:set>
                                      <p:cBhvr>
                                        <p:cTn id="158" dur="1" fill="hold">
                                          <p:stCondLst>
                                            <p:cond delay="0"/>
                                          </p:stCondLst>
                                        </p:cTn>
                                        <p:tgtEl>
                                          <p:spTgt spid="66"/>
                                        </p:tgtEl>
                                        <p:attrNameLst>
                                          <p:attrName>style.visibility</p:attrName>
                                        </p:attrNameLst>
                                      </p:cBhvr>
                                      <p:to>
                                        <p:strVal val="visible"/>
                                      </p:to>
                                    </p:set>
                                    <p:anim calcmode="lin" valueType="num">
                                      <p:cBhvr>
                                        <p:cTn id="159" dur="300" fill="hold"/>
                                        <p:tgtEl>
                                          <p:spTgt spid="66"/>
                                        </p:tgtEl>
                                        <p:attrNameLst>
                                          <p:attrName>ppt_w</p:attrName>
                                        </p:attrNameLst>
                                      </p:cBhvr>
                                      <p:tavLst>
                                        <p:tav tm="0">
                                          <p:val>
                                            <p:fltVal val="0"/>
                                          </p:val>
                                        </p:tav>
                                        <p:tav tm="100000">
                                          <p:val>
                                            <p:strVal val="#ppt_w"/>
                                          </p:val>
                                        </p:tav>
                                      </p:tavLst>
                                    </p:anim>
                                    <p:anim calcmode="lin" valueType="num">
                                      <p:cBhvr>
                                        <p:cTn id="160" dur="300" fill="hold"/>
                                        <p:tgtEl>
                                          <p:spTgt spid="66"/>
                                        </p:tgtEl>
                                        <p:attrNameLst>
                                          <p:attrName>ppt_h</p:attrName>
                                        </p:attrNameLst>
                                      </p:cBhvr>
                                      <p:tavLst>
                                        <p:tav tm="0">
                                          <p:val>
                                            <p:fltVal val="0"/>
                                          </p:val>
                                        </p:tav>
                                        <p:tav tm="100000">
                                          <p:val>
                                            <p:strVal val="#ppt_h"/>
                                          </p:val>
                                        </p:tav>
                                      </p:tavLst>
                                    </p:anim>
                                    <p:animEffect transition="in" filter="fade">
                                      <p:cBhvr>
                                        <p:cTn id="161" dur="300"/>
                                        <p:tgtEl>
                                          <p:spTgt spid="66"/>
                                        </p:tgtEl>
                                      </p:cBhvr>
                                    </p:animEffect>
                                  </p:childTnLst>
                                </p:cTn>
                              </p:par>
                            </p:childTnLst>
                          </p:cTn>
                        </p:par>
                      </p:childTnLst>
                    </p:cTn>
                  </p:par>
                  <p:par>
                    <p:cTn id="162" fill="hold">
                      <p:stCondLst>
                        <p:cond delay="indefinite"/>
                      </p:stCondLst>
                      <p:childTnLst>
                        <p:par>
                          <p:cTn id="163" fill="hold">
                            <p:stCondLst>
                              <p:cond delay="0"/>
                            </p:stCondLst>
                            <p:childTnLst>
                              <p:par>
                                <p:cTn id="164" presetID="22" presetClass="entr" presetSubtype="8" fill="hold" nodeType="clickEffect">
                                  <p:stCondLst>
                                    <p:cond delay="0"/>
                                  </p:stCondLst>
                                  <p:childTnLst>
                                    <p:set>
                                      <p:cBhvr>
                                        <p:cTn id="165" dur="1" fill="hold">
                                          <p:stCondLst>
                                            <p:cond delay="0"/>
                                          </p:stCondLst>
                                        </p:cTn>
                                        <p:tgtEl>
                                          <p:spTgt spid="71"/>
                                        </p:tgtEl>
                                        <p:attrNameLst>
                                          <p:attrName>style.visibility</p:attrName>
                                        </p:attrNameLst>
                                      </p:cBhvr>
                                      <p:to>
                                        <p:strVal val="visible"/>
                                      </p:to>
                                    </p:set>
                                    <p:animEffect transition="in" filter="wipe(left)">
                                      <p:cBhvr>
                                        <p:cTn id="166" dur="500"/>
                                        <p:tgtEl>
                                          <p:spTgt spid="71"/>
                                        </p:tgtEl>
                                      </p:cBhvr>
                                    </p:animEffect>
                                  </p:childTnLst>
                                </p:cTn>
                              </p:par>
                            </p:childTnLst>
                          </p:cTn>
                        </p:par>
                        <p:par>
                          <p:cTn id="167" fill="hold">
                            <p:stCondLst>
                              <p:cond delay="500"/>
                            </p:stCondLst>
                            <p:childTnLst>
                              <p:par>
                                <p:cTn id="168" presetID="53" presetClass="entr" presetSubtype="16" fill="hold" nodeType="afterEffect">
                                  <p:stCondLst>
                                    <p:cond delay="0"/>
                                  </p:stCondLst>
                                  <p:childTnLst>
                                    <p:set>
                                      <p:cBhvr>
                                        <p:cTn id="169" dur="1" fill="hold">
                                          <p:stCondLst>
                                            <p:cond delay="0"/>
                                          </p:stCondLst>
                                        </p:cTn>
                                        <p:tgtEl>
                                          <p:spTgt spid="72"/>
                                        </p:tgtEl>
                                        <p:attrNameLst>
                                          <p:attrName>style.visibility</p:attrName>
                                        </p:attrNameLst>
                                      </p:cBhvr>
                                      <p:to>
                                        <p:strVal val="visible"/>
                                      </p:to>
                                    </p:set>
                                    <p:anim calcmode="lin" valueType="num">
                                      <p:cBhvr>
                                        <p:cTn id="170" dur="300" fill="hold"/>
                                        <p:tgtEl>
                                          <p:spTgt spid="72"/>
                                        </p:tgtEl>
                                        <p:attrNameLst>
                                          <p:attrName>ppt_w</p:attrName>
                                        </p:attrNameLst>
                                      </p:cBhvr>
                                      <p:tavLst>
                                        <p:tav tm="0">
                                          <p:val>
                                            <p:fltVal val="0"/>
                                          </p:val>
                                        </p:tav>
                                        <p:tav tm="100000">
                                          <p:val>
                                            <p:strVal val="#ppt_w"/>
                                          </p:val>
                                        </p:tav>
                                      </p:tavLst>
                                    </p:anim>
                                    <p:anim calcmode="lin" valueType="num">
                                      <p:cBhvr>
                                        <p:cTn id="171" dur="300" fill="hold"/>
                                        <p:tgtEl>
                                          <p:spTgt spid="72"/>
                                        </p:tgtEl>
                                        <p:attrNameLst>
                                          <p:attrName>ppt_h</p:attrName>
                                        </p:attrNameLst>
                                      </p:cBhvr>
                                      <p:tavLst>
                                        <p:tav tm="0">
                                          <p:val>
                                            <p:fltVal val="0"/>
                                          </p:val>
                                        </p:tav>
                                        <p:tav tm="100000">
                                          <p:val>
                                            <p:strVal val="#ppt_h"/>
                                          </p:val>
                                        </p:tav>
                                      </p:tavLst>
                                    </p:anim>
                                    <p:animEffect transition="in" filter="fade">
                                      <p:cBhvr>
                                        <p:cTn id="172" dur="300"/>
                                        <p:tgtEl>
                                          <p:spTgt spid="72"/>
                                        </p:tgtEl>
                                      </p:cBhvr>
                                    </p:animEffect>
                                  </p:childTnLst>
                                </p:cTn>
                              </p:par>
                              <p:par>
                                <p:cTn id="173" presetID="53" presetClass="entr" presetSubtype="16" fill="hold" nodeType="withEffect">
                                  <p:stCondLst>
                                    <p:cond delay="0"/>
                                  </p:stCondLst>
                                  <p:childTnLst>
                                    <p:set>
                                      <p:cBhvr>
                                        <p:cTn id="174" dur="1" fill="hold">
                                          <p:stCondLst>
                                            <p:cond delay="0"/>
                                          </p:stCondLst>
                                        </p:cTn>
                                        <p:tgtEl>
                                          <p:spTgt spid="73"/>
                                        </p:tgtEl>
                                        <p:attrNameLst>
                                          <p:attrName>style.visibility</p:attrName>
                                        </p:attrNameLst>
                                      </p:cBhvr>
                                      <p:to>
                                        <p:strVal val="visible"/>
                                      </p:to>
                                    </p:set>
                                    <p:anim calcmode="lin" valueType="num">
                                      <p:cBhvr>
                                        <p:cTn id="175" dur="300" fill="hold"/>
                                        <p:tgtEl>
                                          <p:spTgt spid="73"/>
                                        </p:tgtEl>
                                        <p:attrNameLst>
                                          <p:attrName>ppt_w</p:attrName>
                                        </p:attrNameLst>
                                      </p:cBhvr>
                                      <p:tavLst>
                                        <p:tav tm="0">
                                          <p:val>
                                            <p:fltVal val="0"/>
                                          </p:val>
                                        </p:tav>
                                        <p:tav tm="100000">
                                          <p:val>
                                            <p:strVal val="#ppt_w"/>
                                          </p:val>
                                        </p:tav>
                                      </p:tavLst>
                                    </p:anim>
                                    <p:anim calcmode="lin" valueType="num">
                                      <p:cBhvr>
                                        <p:cTn id="176" dur="300" fill="hold"/>
                                        <p:tgtEl>
                                          <p:spTgt spid="73"/>
                                        </p:tgtEl>
                                        <p:attrNameLst>
                                          <p:attrName>ppt_h</p:attrName>
                                        </p:attrNameLst>
                                      </p:cBhvr>
                                      <p:tavLst>
                                        <p:tav tm="0">
                                          <p:val>
                                            <p:fltVal val="0"/>
                                          </p:val>
                                        </p:tav>
                                        <p:tav tm="100000">
                                          <p:val>
                                            <p:strVal val="#ppt_h"/>
                                          </p:val>
                                        </p:tav>
                                      </p:tavLst>
                                    </p:anim>
                                    <p:animEffect transition="in" filter="fade">
                                      <p:cBhvr>
                                        <p:cTn id="177" dur="300"/>
                                        <p:tgtEl>
                                          <p:spTgt spid="73"/>
                                        </p:tgtEl>
                                      </p:cBhvr>
                                    </p:animEffect>
                                  </p:childTnLst>
                                </p:cTn>
                              </p:par>
                              <p:par>
                                <p:cTn id="178" presetID="21" presetClass="entr" presetSubtype="1" fill="hold" grpId="0" nodeType="withEffect">
                                  <p:stCondLst>
                                    <p:cond delay="0"/>
                                  </p:stCondLst>
                                  <p:childTnLst>
                                    <p:set>
                                      <p:cBhvr>
                                        <p:cTn id="179" dur="1" fill="hold">
                                          <p:stCondLst>
                                            <p:cond delay="0"/>
                                          </p:stCondLst>
                                        </p:cTn>
                                        <p:tgtEl>
                                          <p:spTgt spid="70"/>
                                        </p:tgtEl>
                                        <p:attrNameLst>
                                          <p:attrName>style.visibility</p:attrName>
                                        </p:attrNameLst>
                                      </p:cBhvr>
                                      <p:to>
                                        <p:strVal val="visible"/>
                                      </p:to>
                                    </p:set>
                                    <p:animEffect transition="in" filter="wheel(1)">
                                      <p:cBhvr>
                                        <p:cTn id="180" dur="300"/>
                                        <p:tgtEl>
                                          <p:spTgt spid="70"/>
                                        </p:tgtEl>
                                      </p:cBhvr>
                                    </p:animEffect>
                                  </p:childTnLst>
                                </p:cTn>
                              </p:par>
                              <p:par>
                                <p:cTn id="181" presetID="53" presetClass="entr" presetSubtype="16" fill="hold" grpId="0" nodeType="withEffect">
                                  <p:stCondLst>
                                    <p:cond delay="0"/>
                                  </p:stCondLst>
                                  <p:childTnLst>
                                    <p:set>
                                      <p:cBhvr>
                                        <p:cTn id="182" dur="1" fill="hold">
                                          <p:stCondLst>
                                            <p:cond delay="0"/>
                                          </p:stCondLst>
                                        </p:cTn>
                                        <p:tgtEl>
                                          <p:spTgt spid="75"/>
                                        </p:tgtEl>
                                        <p:attrNameLst>
                                          <p:attrName>style.visibility</p:attrName>
                                        </p:attrNameLst>
                                      </p:cBhvr>
                                      <p:to>
                                        <p:strVal val="visible"/>
                                      </p:to>
                                    </p:set>
                                    <p:anim calcmode="lin" valueType="num">
                                      <p:cBhvr>
                                        <p:cTn id="183" dur="300" fill="hold"/>
                                        <p:tgtEl>
                                          <p:spTgt spid="75"/>
                                        </p:tgtEl>
                                        <p:attrNameLst>
                                          <p:attrName>ppt_w</p:attrName>
                                        </p:attrNameLst>
                                      </p:cBhvr>
                                      <p:tavLst>
                                        <p:tav tm="0">
                                          <p:val>
                                            <p:fltVal val="0"/>
                                          </p:val>
                                        </p:tav>
                                        <p:tav tm="100000">
                                          <p:val>
                                            <p:strVal val="#ppt_w"/>
                                          </p:val>
                                        </p:tav>
                                      </p:tavLst>
                                    </p:anim>
                                    <p:anim calcmode="lin" valueType="num">
                                      <p:cBhvr>
                                        <p:cTn id="184" dur="300" fill="hold"/>
                                        <p:tgtEl>
                                          <p:spTgt spid="75"/>
                                        </p:tgtEl>
                                        <p:attrNameLst>
                                          <p:attrName>ppt_h</p:attrName>
                                        </p:attrNameLst>
                                      </p:cBhvr>
                                      <p:tavLst>
                                        <p:tav tm="0">
                                          <p:val>
                                            <p:fltVal val="0"/>
                                          </p:val>
                                        </p:tav>
                                        <p:tav tm="100000">
                                          <p:val>
                                            <p:strVal val="#ppt_h"/>
                                          </p:val>
                                        </p:tav>
                                      </p:tavLst>
                                    </p:anim>
                                    <p:animEffect transition="in" filter="fade">
                                      <p:cBhvr>
                                        <p:cTn id="185" dur="300"/>
                                        <p:tgtEl>
                                          <p:spTgt spid="75"/>
                                        </p:tgtEl>
                                      </p:cBhvr>
                                    </p:animEffect>
                                  </p:childTnLst>
                                </p:cTn>
                              </p:par>
                              <p:par>
                                <p:cTn id="186" presetID="53" presetClass="entr" presetSubtype="16" fill="hold" grpId="0" nodeType="withEffect">
                                  <p:stCondLst>
                                    <p:cond delay="0"/>
                                  </p:stCondLst>
                                  <p:childTnLst>
                                    <p:set>
                                      <p:cBhvr>
                                        <p:cTn id="187" dur="1" fill="hold">
                                          <p:stCondLst>
                                            <p:cond delay="0"/>
                                          </p:stCondLst>
                                        </p:cTn>
                                        <p:tgtEl>
                                          <p:spTgt spid="74"/>
                                        </p:tgtEl>
                                        <p:attrNameLst>
                                          <p:attrName>style.visibility</p:attrName>
                                        </p:attrNameLst>
                                      </p:cBhvr>
                                      <p:to>
                                        <p:strVal val="visible"/>
                                      </p:to>
                                    </p:set>
                                    <p:anim calcmode="lin" valueType="num">
                                      <p:cBhvr>
                                        <p:cTn id="188" dur="300" fill="hold"/>
                                        <p:tgtEl>
                                          <p:spTgt spid="74"/>
                                        </p:tgtEl>
                                        <p:attrNameLst>
                                          <p:attrName>ppt_w</p:attrName>
                                        </p:attrNameLst>
                                      </p:cBhvr>
                                      <p:tavLst>
                                        <p:tav tm="0">
                                          <p:val>
                                            <p:fltVal val="0"/>
                                          </p:val>
                                        </p:tav>
                                        <p:tav tm="100000">
                                          <p:val>
                                            <p:strVal val="#ppt_w"/>
                                          </p:val>
                                        </p:tav>
                                      </p:tavLst>
                                    </p:anim>
                                    <p:anim calcmode="lin" valueType="num">
                                      <p:cBhvr>
                                        <p:cTn id="189" dur="300" fill="hold"/>
                                        <p:tgtEl>
                                          <p:spTgt spid="74"/>
                                        </p:tgtEl>
                                        <p:attrNameLst>
                                          <p:attrName>ppt_h</p:attrName>
                                        </p:attrNameLst>
                                      </p:cBhvr>
                                      <p:tavLst>
                                        <p:tav tm="0">
                                          <p:val>
                                            <p:fltVal val="0"/>
                                          </p:val>
                                        </p:tav>
                                        <p:tav tm="100000">
                                          <p:val>
                                            <p:strVal val="#ppt_h"/>
                                          </p:val>
                                        </p:tav>
                                      </p:tavLst>
                                    </p:anim>
                                    <p:animEffect transition="in" filter="fade">
                                      <p:cBhvr>
                                        <p:cTn id="190" dur="300"/>
                                        <p:tgtEl>
                                          <p:spTgt spid="74"/>
                                        </p:tgtEl>
                                      </p:cBhvr>
                                    </p:animEffect>
                                  </p:childTnLst>
                                </p:cTn>
                              </p:par>
                            </p:childTnLst>
                          </p:cTn>
                        </p:par>
                      </p:childTnLst>
                    </p:cTn>
                  </p:par>
                  <p:par>
                    <p:cTn id="191" fill="hold">
                      <p:stCondLst>
                        <p:cond delay="indefinite"/>
                      </p:stCondLst>
                      <p:childTnLst>
                        <p:par>
                          <p:cTn id="192" fill="hold">
                            <p:stCondLst>
                              <p:cond delay="0"/>
                            </p:stCondLst>
                            <p:childTnLst>
                              <p:par>
                                <p:cTn id="193" presetID="53" presetClass="entr" presetSubtype="16" fill="hold" grpId="0" nodeType="clickEffect">
                                  <p:stCondLst>
                                    <p:cond delay="0"/>
                                  </p:stCondLst>
                                  <p:childTnLst>
                                    <p:set>
                                      <p:cBhvr>
                                        <p:cTn id="194" dur="1" fill="hold">
                                          <p:stCondLst>
                                            <p:cond delay="0"/>
                                          </p:stCondLst>
                                        </p:cTn>
                                        <p:tgtEl>
                                          <p:spTgt spid="113"/>
                                        </p:tgtEl>
                                        <p:attrNameLst>
                                          <p:attrName>style.visibility</p:attrName>
                                        </p:attrNameLst>
                                      </p:cBhvr>
                                      <p:to>
                                        <p:strVal val="visible"/>
                                      </p:to>
                                    </p:set>
                                    <p:anim calcmode="lin" valueType="num">
                                      <p:cBhvr>
                                        <p:cTn id="195" dur="500" fill="hold"/>
                                        <p:tgtEl>
                                          <p:spTgt spid="113"/>
                                        </p:tgtEl>
                                        <p:attrNameLst>
                                          <p:attrName>ppt_w</p:attrName>
                                        </p:attrNameLst>
                                      </p:cBhvr>
                                      <p:tavLst>
                                        <p:tav tm="0">
                                          <p:val>
                                            <p:fltVal val="0"/>
                                          </p:val>
                                        </p:tav>
                                        <p:tav tm="100000">
                                          <p:val>
                                            <p:strVal val="#ppt_w"/>
                                          </p:val>
                                        </p:tav>
                                      </p:tavLst>
                                    </p:anim>
                                    <p:anim calcmode="lin" valueType="num">
                                      <p:cBhvr>
                                        <p:cTn id="196" dur="500" fill="hold"/>
                                        <p:tgtEl>
                                          <p:spTgt spid="113"/>
                                        </p:tgtEl>
                                        <p:attrNameLst>
                                          <p:attrName>ppt_h</p:attrName>
                                        </p:attrNameLst>
                                      </p:cBhvr>
                                      <p:tavLst>
                                        <p:tav tm="0">
                                          <p:val>
                                            <p:fltVal val="0"/>
                                          </p:val>
                                        </p:tav>
                                        <p:tav tm="100000">
                                          <p:val>
                                            <p:strVal val="#ppt_h"/>
                                          </p:val>
                                        </p:tav>
                                      </p:tavLst>
                                    </p:anim>
                                    <p:animEffect transition="in" filter="fade">
                                      <p:cBhvr>
                                        <p:cTn id="197" dur="500"/>
                                        <p:tgtEl>
                                          <p:spTgt spid="113"/>
                                        </p:tgtEl>
                                      </p:cBhvr>
                                    </p:animEffect>
                                  </p:childTnLst>
                                </p:cTn>
                              </p:par>
                              <p:par>
                                <p:cTn id="198" presetID="53" presetClass="entr" presetSubtype="16" fill="hold" grpId="0" nodeType="withEffect">
                                  <p:stCondLst>
                                    <p:cond delay="0"/>
                                  </p:stCondLst>
                                  <p:childTnLst>
                                    <p:set>
                                      <p:cBhvr>
                                        <p:cTn id="199" dur="1" fill="hold">
                                          <p:stCondLst>
                                            <p:cond delay="0"/>
                                          </p:stCondLst>
                                        </p:cTn>
                                        <p:tgtEl>
                                          <p:spTgt spid="110"/>
                                        </p:tgtEl>
                                        <p:attrNameLst>
                                          <p:attrName>style.visibility</p:attrName>
                                        </p:attrNameLst>
                                      </p:cBhvr>
                                      <p:to>
                                        <p:strVal val="visible"/>
                                      </p:to>
                                    </p:set>
                                    <p:anim calcmode="lin" valueType="num">
                                      <p:cBhvr>
                                        <p:cTn id="200" dur="500" fill="hold"/>
                                        <p:tgtEl>
                                          <p:spTgt spid="110"/>
                                        </p:tgtEl>
                                        <p:attrNameLst>
                                          <p:attrName>ppt_w</p:attrName>
                                        </p:attrNameLst>
                                      </p:cBhvr>
                                      <p:tavLst>
                                        <p:tav tm="0">
                                          <p:val>
                                            <p:fltVal val="0"/>
                                          </p:val>
                                        </p:tav>
                                        <p:tav tm="100000">
                                          <p:val>
                                            <p:strVal val="#ppt_w"/>
                                          </p:val>
                                        </p:tav>
                                      </p:tavLst>
                                    </p:anim>
                                    <p:anim calcmode="lin" valueType="num">
                                      <p:cBhvr>
                                        <p:cTn id="201" dur="500" fill="hold"/>
                                        <p:tgtEl>
                                          <p:spTgt spid="110"/>
                                        </p:tgtEl>
                                        <p:attrNameLst>
                                          <p:attrName>ppt_h</p:attrName>
                                        </p:attrNameLst>
                                      </p:cBhvr>
                                      <p:tavLst>
                                        <p:tav tm="0">
                                          <p:val>
                                            <p:fltVal val="0"/>
                                          </p:val>
                                        </p:tav>
                                        <p:tav tm="100000">
                                          <p:val>
                                            <p:strVal val="#ppt_h"/>
                                          </p:val>
                                        </p:tav>
                                      </p:tavLst>
                                    </p:anim>
                                    <p:animEffect transition="in" filter="fade">
                                      <p:cBhvr>
                                        <p:cTn id="202" dur="500"/>
                                        <p:tgtEl>
                                          <p:spTgt spid="110"/>
                                        </p:tgtEl>
                                      </p:cBhvr>
                                    </p:animEffect>
                                  </p:childTnLst>
                                </p:cTn>
                              </p:par>
                            </p:childTnLst>
                          </p:cTn>
                        </p:par>
                      </p:childTnLst>
                    </p:cTn>
                  </p:par>
                  <p:par>
                    <p:cTn id="203" fill="hold">
                      <p:stCondLst>
                        <p:cond delay="indefinite"/>
                      </p:stCondLst>
                      <p:childTnLst>
                        <p:par>
                          <p:cTn id="204" fill="hold">
                            <p:stCondLst>
                              <p:cond delay="0"/>
                            </p:stCondLst>
                            <p:childTnLst>
                              <p:par>
                                <p:cTn id="205" presetID="47" presetClass="entr" presetSubtype="0" fill="hold" grpId="0" nodeType="clickEffect">
                                  <p:stCondLst>
                                    <p:cond delay="0"/>
                                  </p:stCondLst>
                                  <p:childTnLst>
                                    <p:set>
                                      <p:cBhvr>
                                        <p:cTn id="206" dur="1" fill="hold">
                                          <p:stCondLst>
                                            <p:cond delay="0"/>
                                          </p:stCondLst>
                                        </p:cTn>
                                        <p:tgtEl>
                                          <p:spTgt spid="133"/>
                                        </p:tgtEl>
                                        <p:attrNameLst>
                                          <p:attrName>style.visibility</p:attrName>
                                        </p:attrNameLst>
                                      </p:cBhvr>
                                      <p:to>
                                        <p:strVal val="visible"/>
                                      </p:to>
                                    </p:set>
                                    <p:animEffect transition="in" filter="fade">
                                      <p:cBhvr>
                                        <p:cTn id="207" dur="300"/>
                                        <p:tgtEl>
                                          <p:spTgt spid="133"/>
                                        </p:tgtEl>
                                      </p:cBhvr>
                                    </p:animEffect>
                                    <p:anim calcmode="lin" valueType="num">
                                      <p:cBhvr>
                                        <p:cTn id="208" dur="300" fill="hold"/>
                                        <p:tgtEl>
                                          <p:spTgt spid="133"/>
                                        </p:tgtEl>
                                        <p:attrNameLst>
                                          <p:attrName>ppt_x</p:attrName>
                                        </p:attrNameLst>
                                      </p:cBhvr>
                                      <p:tavLst>
                                        <p:tav tm="0">
                                          <p:val>
                                            <p:strVal val="#ppt_x"/>
                                          </p:val>
                                        </p:tav>
                                        <p:tav tm="100000">
                                          <p:val>
                                            <p:strVal val="#ppt_x"/>
                                          </p:val>
                                        </p:tav>
                                      </p:tavLst>
                                    </p:anim>
                                    <p:anim calcmode="lin" valueType="num">
                                      <p:cBhvr>
                                        <p:cTn id="209" dur="300" fill="hold"/>
                                        <p:tgtEl>
                                          <p:spTgt spid="133"/>
                                        </p:tgtEl>
                                        <p:attrNameLst>
                                          <p:attrName>ppt_y</p:attrName>
                                        </p:attrNameLst>
                                      </p:cBhvr>
                                      <p:tavLst>
                                        <p:tav tm="0">
                                          <p:val>
                                            <p:strVal val="#ppt_y-.1"/>
                                          </p:val>
                                        </p:tav>
                                        <p:tav tm="100000">
                                          <p:val>
                                            <p:strVal val="#ppt_y"/>
                                          </p:val>
                                        </p:tav>
                                      </p:tavLst>
                                    </p:anim>
                                  </p:childTnLst>
                                </p:cTn>
                              </p:par>
                              <p:par>
                                <p:cTn id="210" presetID="47" presetClass="entr" presetSubtype="0" fill="hold" grpId="0" nodeType="withEffect">
                                  <p:stCondLst>
                                    <p:cond delay="0"/>
                                  </p:stCondLst>
                                  <p:childTnLst>
                                    <p:set>
                                      <p:cBhvr>
                                        <p:cTn id="211" dur="1" fill="hold">
                                          <p:stCondLst>
                                            <p:cond delay="0"/>
                                          </p:stCondLst>
                                        </p:cTn>
                                        <p:tgtEl>
                                          <p:spTgt spid="134"/>
                                        </p:tgtEl>
                                        <p:attrNameLst>
                                          <p:attrName>style.visibility</p:attrName>
                                        </p:attrNameLst>
                                      </p:cBhvr>
                                      <p:to>
                                        <p:strVal val="visible"/>
                                      </p:to>
                                    </p:set>
                                    <p:animEffect transition="in" filter="fade">
                                      <p:cBhvr>
                                        <p:cTn id="212" dur="300"/>
                                        <p:tgtEl>
                                          <p:spTgt spid="134"/>
                                        </p:tgtEl>
                                      </p:cBhvr>
                                    </p:animEffect>
                                    <p:anim calcmode="lin" valueType="num">
                                      <p:cBhvr>
                                        <p:cTn id="213" dur="300" fill="hold"/>
                                        <p:tgtEl>
                                          <p:spTgt spid="134"/>
                                        </p:tgtEl>
                                        <p:attrNameLst>
                                          <p:attrName>ppt_x</p:attrName>
                                        </p:attrNameLst>
                                      </p:cBhvr>
                                      <p:tavLst>
                                        <p:tav tm="0">
                                          <p:val>
                                            <p:strVal val="#ppt_x"/>
                                          </p:val>
                                        </p:tav>
                                        <p:tav tm="100000">
                                          <p:val>
                                            <p:strVal val="#ppt_x"/>
                                          </p:val>
                                        </p:tav>
                                      </p:tavLst>
                                    </p:anim>
                                    <p:anim calcmode="lin" valueType="num">
                                      <p:cBhvr>
                                        <p:cTn id="214" dur="300" fill="hold"/>
                                        <p:tgtEl>
                                          <p:spTgt spid="134"/>
                                        </p:tgtEl>
                                        <p:attrNameLst>
                                          <p:attrName>ppt_y</p:attrName>
                                        </p:attrNameLst>
                                      </p:cBhvr>
                                      <p:tavLst>
                                        <p:tav tm="0">
                                          <p:val>
                                            <p:strVal val="#ppt_y-.1"/>
                                          </p:val>
                                        </p:tav>
                                        <p:tav tm="100000">
                                          <p:val>
                                            <p:strVal val="#ppt_y"/>
                                          </p:val>
                                        </p:tav>
                                      </p:tavLst>
                                    </p:anim>
                                  </p:childTnLst>
                                </p:cTn>
                              </p:par>
                              <p:par>
                                <p:cTn id="215" presetID="53" presetClass="entr" presetSubtype="16" fill="hold" grpId="0" nodeType="withEffect">
                                  <p:stCondLst>
                                    <p:cond delay="0"/>
                                  </p:stCondLst>
                                  <p:childTnLst>
                                    <p:set>
                                      <p:cBhvr>
                                        <p:cTn id="216" dur="1" fill="hold">
                                          <p:stCondLst>
                                            <p:cond delay="0"/>
                                          </p:stCondLst>
                                        </p:cTn>
                                        <p:tgtEl>
                                          <p:spTgt spid="127"/>
                                        </p:tgtEl>
                                        <p:attrNameLst>
                                          <p:attrName>style.visibility</p:attrName>
                                        </p:attrNameLst>
                                      </p:cBhvr>
                                      <p:to>
                                        <p:strVal val="visible"/>
                                      </p:to>
                                    </p:set>
                                    <p:anim calcmode="lin" valueType="num">
                                      <p:cBhvr>
                                        <p:cTn id="217" dur="300" fill="hold"/>
                                        <p:tgtEl>
                                          <p:spTgt spid="127"/>
                                        </p:tgtEl>
                                        <p:attrNameLst>
                                          <p:attrName>ppt_w</p:attrName>
                                        </p:attrNameLst>
                                      </p:cBhvr>
                                      <p:tavLst>
                                        <p:tav tm="0">
                                          <p:val>
                                            <p:fltVal val="0"/>
                                          </p:val>
                                        </p:tav>
                                        <p:tav tm="100000">
                                          <p:val>
                                            <p:strVal val="#ppt_w"/>
                                          </p:val>
                                        </p:tav>
                                      </p:tavLst>
                                    </p:anim>
                                    <p:anim calcmode="lin" valueType="num">
                                      <p:cBhvr>
                                        <p:cTn id="218" dur="300" fill="hold"/>
                                        <p:tgtEl>
                                          <p:spTgt spid="127"/>
                                        </p:tgtEl>
                                        <p:attrNameLst>
                                          <p:attrName>ppt_h</p:attrName>
                                        </p:attrNameLst>
                                      </p:cBhvr>
                                      <p:tavLst>
                                        <p:tav tm="0">
                                          <p:val>
                                            <p:fltVal val="0"/>
                                          </p:val>
                                        </p:tav>
                                        <p:tav tm="100000">
                                          <p:val>
                                            <p:strVal val="#ppt_h"/>
                                          </p:val>
                                        </p:tav>
                                      </p:tavLst>
                                    </p:anim>
                                    <p:animEffect transition="in" filter="fade">
                                      <p:cBhvr>
                                        <p:cTn id="219" dur="300"/>
                                        <p:tgtEl>
                                          <p:spTgt spid="127"/>
                                        </p:tgtEl>
                                      </p:cBhvr>
                                    </p:animEffect>
                                  </p:childTnLst>
                                </p:cTn>
                              </p:par>
                              <p:par>
                                <p:cTn id="220" presetID="53" presetClass="entr" presetSubtype="16" fill="hold" grpId="0" nodeType="withEffect">
                                  <p:stCondLst>
                                    <p:cond delay="0"/>
                                  </p:stCondLst>
                                  <p:childTnLst>
                                    <p:set>
                                      <p:cBhvr>
                                        <p:cTn id="221" dur="1" fill="hold">
                                          <p:stCondLst>
                                            <p:cond delay="0"/>
                                          </p:stCondLst>
                                        </p:cTn>
                                        <p:tgtEl>
                                          <p:spTgt spid="128"/>
                                        </p:tgtEl>
                                        <p:attrNameLst>
                                          <p:attrName>style.visibility</p:attrName>
                                        </p:attrNameLst>
                                      </p:cBhvr>
                                      <p:to>
                                        <p:strVal val="visible"/>
                                      </p:to>
                                    </p:set>
                                    <p:anim calcmode="lin" valueType="num">
                                      <p:cBhvr>
                                        <p:cTn id="222" dur="300" fill="hold"/>
                                        <p:tgtEl>
                                          <p:spTgt spid="128"/>
                                        </p:tgtEl>
                                        <p:attrNameLst>
                                          <p:attrName>ppt_w</p:attrName>
                                        </p:attrNameLst>
                                      </p:cBhvr>
                                      <p:tavLst>
                                        <p:tav tm="0">
                                          <p:val>
                                            <p:fltVal val="0"/>
                                          </p:val>
                                        </p:tav>
                                        <p:tav tm="100000">
                                          <p:val>
                                            <p:strVal val="#ppt_w"/>
                                          </p:val>
                                        </p:tav>
                                      </p:tavLst>
                                    </p:anim>
                                    <p:anim calcmode="lin" valueType="num">
                                      <p:cBhvr>
                                        <p:cTn id="223" dur="300" fill="hold"/>
                                        <p:tgtEl>
                                          <p:spTgt spid="128"/>
                                        </p:tgtEl>
                                        <p:attrNameLst>
                                          <p:attrName>ppt_h</p:attrName>
                                        </p:attrNameLst>
                                      </p:cBhvr>
                                      <p:tavLst>
                                        <p:tav tm="0">
                                          <p:val>
                                            <p:fltVal val="0"/>
                                          </p:val>
                                        </p:tav>
                                        <p:tav tm="100000">
                                          <p:val>
                                            <p:strVal val="#ppt_h"/>
                                          </p:val>
                                        </p:tav>
                                      </p:tavLst>
                                    </p:anim>
                                    <p:animEffect transition="in" filter="fade">
                                      <p:cBhvr>
                                        <p:cTn id="224" dur="300"/>
                                        <p:tgtEl>
                                          <p:spTgt spid="128"/>
                                        </p:tgtEl>
                                      </p:cBhvr>
                                    </p:animEffect>
                                  </p:childTnLst>
                                </p:cTn>
                              </p:par>
                            </p:childTnLst>
                          </p:cTn>
                        </p:par>
                      </p:childTnLst>
                    </p:cTn>
                  </p:par>
                  <p:par>
                    <p:cTn id="225" fill="hold">
                      <p:stCondLst>
                        <p:cond delay="indefinite"/>
                      </p:stCondLst>
                      <p:childTnLst>
                        <p:par>
                          <p:cTn id="226" fill="hold">
                            <p:stCondLst>
                              <p:cond delay="0"/>
                            </p:stCondLst>
                            <p:childTnLst>
                              <p:par>
                                <p:cTn id="227" presetID="12" presetClass="entr" presetSubtype="8" fill="hold" grpId="0" nodeType="clickEffect">
                                  <p:stCondLst>
                                    <p:cond delay="0"/>
                                  </p:stCondLst>
                                  <p:childTnLst>
                                    <p:set>
                                      <p:cBhvr>
                                        <p:cTn id="228" dur="1" fill="hold">
                                          <p:stCondLst>
                                            <p:cond delay="0"/>
                                          </p:stCondLst>
                                        </p:cTn>
                                        <p:tgtEl>
                                          <p:spTgt spid="76"/>
                                        </p:tgtEl>
                                        <p:attrNameLst>
                                          <p:attrName>style.visibility</p:attrName>
                                        </p:attrNameLst>
                                      </p:cBhvr>
                                      <p:to>
                                        <p:strVal val="visible"/>
                                      </p:to>
                                    </p:set>
                                    <p:anim calcmode="lin" valueType="num">
                                      <p:cBhvr additive="base">
                                        <p:cTn id="229" dur="300"/>
                                        <p:tgtEl>
                                          <p:spTgt spid="76"/>
                                        </p:tgtEl>
                                        <p:attrNameLst>
                                          <p:attrName>ppt_x</p:attrName>
                                        </p:attrNameLst>
                                      </p:cBhvr>
                                      <p:tavLst>
                                        <p:tav tm="0">
                                          <p:val>
                                            <p:strVal val="#ppt_x-#ppt_w*1.125000"/>
                                          </p:val>
                                        </p:tav>
                                        <p:tav tm="100000">
                                          <p:val>
                                            <p:strVal val="#ppt_x"/>
                                          </p:val>
                                        </p:tav>
                                      </p:tavLst>
                                    </p:anim>
                                    <p:animEffect transition="in" filter="wipe(right)">
                                      <p:cBhvr>
                                        <p:cTn id="230" dur="300"/>
                                        <p:tgtEl>
                                          <p:spTgt spid="76"/>
                                        </p:tgtEl>
                                      </p:cBhvr>
                                    </p:animEffect>
                                  </p:childTnLst>
                                </p:cTn>
                              </p:par>
                              <p:par>
                                <p:cTn id="231" presetID="53" presetClass="entr" presetSubtype="16" fill="hold" grpId="0" nodeType="withEffect">
                                  <p:stCondLst>
                                    <p:cond delay="0"/>
                                  </p:stCondLst>
                                  <p:childTnLst>
                                    <p:set>
                                      <p:cBhvr>
                                        <p:cTn id="232" dur="1" fill="hold">
                                          <p:stCondLst>
                                            <p:cond delay="0"/>
                                          </p:stCondLst>
                                        </p:cTn>
                                        <p:tgtEl>
                                          <p:spTgt spid="77"/>
                                        </p:tgtEl>
                                        <p:attrNameLst>
                                          <p:attrName>style.visibility</p:attrName>
                                        </p:attrNameLst>
                                      </p:cBhvr>
                                      <p:to>
                                        <p:strVal val="visible"/>
                                      </p:to>
                                    </p:set>
                                    <p:anim calcmode="lin" valueType="num">
                                      <p:cBhvr>
                                        <p:cTn id="233" dur="300" fill="hold"/>
                                        <p:tgtEl>
                                          <p:spTgt spid="77"/>
                                        </p:tgtEl>
                                        <p:attrNameLst>
                                          <p:attrName>ppt_w</p:attrName>
                                        </p:attrNameLst>
                                      </p:cBhvr>
                                      <p:tavLst>
                                        <p:tav tm="0">
                                          <p:val>
                                            <p:fltVal val="0"/>
                                          </p:val>
                                        </p:tav>
                                        <p:tav tm="100000">
                                          <p:val>
                                            <p:strVal val="#ppt_w"/>
                                          </p:val>
                                        </p:tav>
                                      </p:tavLst>
                                    </p:anim>
                                    <p:anim calcmode="lin" valueType="num">
                                      <p:cBhvr>
                                        <p:cTn id="234" dur="300" fill="hold"/>
                                        <p:tgtEl>
                                          <p:spTgt spid="77"/>
                                        </p:tgtEl>
                                        <p:attrNameLst>
                                          <p:attrName>ppt_h</p:attrName>
                                        </p:attrNameLst>
                                      </p:cBhvr>
                                      <p:tavLst>
                                        <p:tav tm="0">
                                          <p:val>
                                            <p:fltVal val="0"/>
                                          </p:val>
                                        </p:tav>
                                        <p:tav tm="100000">
                                          <p:val>
                                            <p:strVal val="#ppt_h"/>
                                          </p:val>
                                        </p:tav>
                                      </p:tavLst>
                                    </p:anim>
                                    <p:animEffect transition="in" filter="fade">
                                      <p:cBhvr>
                                        <p:cTn id="235" dur="300"/>
                                        <p:tgtEl>
                                          <p:spTgt spid="77"/>
                                        </p:tgtEl>
                                      </p:cBhvr>
                                    </p:animEffect>
                                  </p:childTnLst>
                                </p:cTn>
                              </p:par>
                            </p:childTnLst>
                          </p:cTn>
                        </p:par>
                      </p:childTnLst>
                    </p:cTn>
                  </p:par>
                  <p:par>
                    <p:cTn id="236" fill="hold">
                      <p:stCondLst>
                        <p:cond delay="indefinite"/>
                      </p:stCondLst>
                      <p:childTnLst>
                        <p:par>
                          <p:cTn id="237" fill="hold">
                            <p:stCondLst>
                              <p:cond delay="0"/>
                            </p:stCondLst>
                            <p:childTnLst>
                              <p:par>
                                <p:cTn id="238" presetID="22" presetClass="entr" presetSubtype="8" fill="hold" nodeType="clickEffect">
                                  <p:stCondLst>
                                    <p:cond delay="0"/>
                                  </p:stCondLst>
                                  <p:childTnLst>
                                    <p:set>
                                      <p:cBhvr>
                                        <p:cTn id="239" dur="1" fill="hold">
                                          <p:stCondLst>
                                            <p:cond delay="0"/>
                                          </p:stCondLst>
                                        </p:cTn>
                                        <p:tgtEl>
                                          <p:spTgt spid="98"/>
                                        </p:tgtEl>
                                        <p:attrNameLst>
                                          <p:attrName>style.visibility</p:attrName>
                                        </p:attrNameLst>
                                      </p:cBhvr>
                                      <p:to>
                                        <p:strVal val="visible"/>
                                      </p:to>
                                    </p:set>
                                    <p:animEffect transition="in" filter="wipe(left)">
                                      <p:cBhvr>
                                        <p:cTn id="240" dur="300"/>
                                        <p:tgtEl>
                                          <p:spTgt spid="98"/>
                                        </p:tgtEl>
                                      </p:cBhvr>
                                    </p:animEffect>
                                  </p:childTnLst>
                                </p:cTn>
                              </p:par>
                              <p:par>
                                <p:cTn id="241" presetID="22" presetClass="entr" presetSubtype="1" fill="hold" nodeType="withEffect">
                                  <p:stCondLst>
                                    <p:cond delay="0"/>
                                  </p:stCondLst>
                                  <p:childTnLst>
                                    <p:set>
                                      <p:cBhvr>
                                        <p:cTn id="242" dur="1" fill="hold">
                                          <p:stCondLst>
                                            <p:cond delay="0"/>
                                          </p:stCondLst>
                                        </p:cTn>
                                        <p:tgtEl>
                                          <p:spTgt spid="136"/>
                                        </p:tgtEl>
                                        <p:attrNameLst>
                                          <p:attrName>style.visibility</p:attrName>
                                        </p:attrNameLst>
                                      </p:cBhvr>
                                      <p:to>
                                        <p:strVal val="visible"/>
                                      </p:to>
                                    </p:set>
                                    <p:animEffect transition="in" filter="wipe(up)">
                                      <p:cBhvr>
                                        <p:cTn id="243" dur="300"/>
                                        <p:tgtEl>
                                          <p:spTgt spid="136"/>
                                        </p:tgtEl>
                                      </p:cBhvr>
                                    </p:animEffect>
                                  </p:childTnLst>
                                </p:cTn>
                              </p:par>
                              <p:par>
                                <p:cTn id="244" presetID="22" presetClass="entr" presetSubtype="4" fill="hold" nodeType="withEffect">
                                  <p:stCondLst>
                                    <p:cond delay="0"/>
                                  </p:stCondLst>
                                  <p:childTnLst>
                                    <p:set>
                                      <p:cBhvr>
                                        <p:cTn id="245" dur="1" fill="hold">
                                          <p:stCondLst>
                                            <p:cond delay="0"/>
                                          </p:stCondLst>
                                        </p:cTn>
                                        <p:tgtEl>
                                          <p:spTgt spid="135"/>
                                        </p:tgtEl>
                                        <p:attrNameLst>
                                          <p:attrName>style.visibility</p:attrName>
                                        </p:attrNameLst>
                                      </p:cBhvr>
                                      <p:to>
                                        <p:strVal val="visible"/>
                                      </p:to>
                                    </p:set>
                                    <p:animEffect transition="in" filter="wipe(down)">
                                      <p:cBhvr>
                                        <p:cTn id="246" dur="300"/>
                                        <p:tgtEl>
                                          <p:spTgt spid="135"/>
                                        </p:tgtEl>
                                      </p:cBhvr>
                                    </p:animEffect>
                                  </p:childTnLst>
                                </p:cTn>
                              </p:par>
                              <p:par>
                                <p:cTn id="247" presetID="53" presetClass="entr" presetSubtype="16" fill="hold" grpId="0" nodeType="withEffect">
                                  <p:stCondLst>
                                    <p:cond delay="0"/>
                                  </p:stCondLst>
                                  <p:childTnLst>
                                    <p:set>
                                      <p:cBhvr>
                                        <p:cTn id="248" dur="1" fill="hold">
                                          <p:stCondLst>
                                            <p:cond delay="0"/>
                                          </p:stCondLst>
                                        </p:cTn>
                                        <p:tgtEl>
                                          <p:spTgt spid="99"/>
                                        </p:tgtEl>
                                        <p:attrNameLst>
                                          <p:attrName>style.visibility</p:attrName>
                                        </p:attrNameLst>
                                      </p:cBhvr>
                                      <p:to>
                                        <p:strVal val="visible"/>
                                      </p:to>
                                    </p:set>
                                    <p:anim calcmode="lin" valueType="num">
                                      <p:cBhvr>
                                        <p:cTn id="249" dur="300" fill="hold"/>
                                        <p:tgtEl>
                                          <p:spTgt spid="99"/>
                                        </p:tgtEl>
                                        <p:attrNameLst>
                                          <p:attrName>ppt_w</p:attrName>
                                        </p:attrNameLst>
                                      </p:cBhvr>
                                      <p:tavLst>
                                        <p:tav tm="0">
                                          <p:val>
                                            <p:fltVal val="0"/>
                                          </p:val>
                                        </p:tav>
                                        <p:tav tm="100000">
                                          <p:val>
                                            <p:strVal val="#ppt_w"/>
                                          </p:val>
                                        </p:tav>
                                      </p:tavLst>
                                    </p:anim>
                                    <p:anim calcmode="lin" valueType="num">
                                      <p:cBhvr>
                                        <p:cTn id="250" dur="300" fill="hold"/>
                                        <p:tgtEl>
                                          <p:spTgt spid="99"/>
                                        </p:tgtEl>
                                        <p:attrNameLst>
                                          <p:attrName>ppt_h</p:attrName>
                                        </p:attrNameLst>
                                      </p:cBhvr>
                                      <p:tavLst>
                                        <p:tav tm="0">
                                          <p:val>
                                            <p:fltVal val="0"/>
                                          </p:val>
                                        </p:tav>
                                        <p:tav tm="100000">
                                          <p:val>
                                            <p:strVal val="#ppt_h"/>
                                          </p:val>
                                        </p:tav>
                                      </p:tavLst>
                                    </p:anim>
                                    <p:animEffect transition="in" filter="fade">
                                      <p:cBhvr>
                                        <p:cTn id="251" dur="300"/>
                                        <p:tgtEl>
                                          <p:spTgt spid="99"/>
                                        </p:tgtEl>
                                      </p:cBhvr>
                                    </p:animEffect>
                                  </p:childTnLst>
                                </p:cTn>
                              </p:par>
                              <p:par>
                                <p:cTn id="252" presetID="53" presetClass="entr" presetSubtype="16" fill="hold" grpId="0" nodeType="withEffect">
                                  <p:stCondLst>
                                    <p:cond delay="0"/>
                                  </p:stCondLst>
                                  <p:childTnLst>
                                    <p:set>
                                      <p:cBhvr>
                                        <p:cTn id="253" dur="1" fill="hold">
                                          <p:stCondLst>
                                            <p:cond delay="0"/>
                                          </p:stCondLst>
                                        </p:cTn>
                                        <p:tgtEl>
                                          <p:spTgt spid="100"/>
                                        </p:tgtEl>
                                        <p:attrNameLst>
                                          <p:attrName>style.visibility</p:attrName>
                                        </p:attrNameLst>
                                      </p:cBhvr>
                                      <p:to>
                                        <p:strVal val="visible"/>
                                      </p:to>
                                    </p:set>
                                    <p:anim calcmode="lin" valueType="num">
                                      <p:cBhvr>
                                        <p:cTn id="254" dur="300" fill="hold"/>
                                        <p:tgtEl>
                                          <p:spTgt spid="100"/>
                                        </p:tgtEl>
                                        <p:attrNameLst>
                                          <p:attrName>ppt_w</p:attrName>
                                        </p:attrNameLst>
                                      </p:cBhvr>
                                      <p:tavLst>
                                        <p:tav tm="0">
                                          <p:val>
                                            <p:fltVal val="0"/>
                                          </p:val>
                                        </p:tav>
                                        <p:tav tm="100000">
                                          <p:val>
                                            <p:strVal val="#ppt_w"/>
                                          </p:val>
                                        </p:tav>
                                      </p:tavLst>
                                    </p:anim>
                                    <p:anim calcmode="lin" valueType="num">
                                      <p:cBhvr>
                                        <p:cTn id="255" dur="300" fill="hold"/>
                                        <p:tgtEl>
                                          <p:spTgt spid="100"/>
                                        </p:tgtEl>
                                        <p:attrNameLst>
                                          <p:attrName>ppt_h</p:attrName>
                                        </p:attrNameLst>
                                      </p:cBhvr>
                                      <p:tavLst>
                                        <p:tav tm="0">
                                          <p:val>
                                            <p:fltVal val="0"/>
                                          </p:val>
                                        </p:tav>
                                        <p:tav tm="100000">
                                          <p:val>
                                            <p:strVal val="#ppt_h"/>
                                          </p:val>
                                        </p:tav>
                                      </p:tavLst>
                                    </p:anim>
                                    <p:animEffect transition="in" filter="fade">
                                      <p:cBhvr>
                                        <p:cTn id="256" dur="300"/>
                                        <p:tgtEl>
                                          <p:spTgt spid="100"/>
                                        </p:tgtEl>
                                      </p:cBhvr>
                                    </p:animEffect>
                                  </p:childTnLst>
                                </p:cTn>
                              </p:par>
                              <p:par>
                                <p:cTn id="257" presetID="21" presetClass="entr" presetSubtype="1" fill="hold" grpId="0" nodeType="withEffect">
                                  <p:stCondLst>
                                    <p:cond delay="0"/>
                                  </p:stCondLst>
                                  <p:childTnLst>
                                    <p:set>
                                      <p:cBhvr>
                                        <p:cTn id="258" dur="1" fill="hold">
                                          <p:stCondLst>
                                            <p:cond delay="0"/>
                                          </p:stCondLst>
                                        </p:cTn>
                                        <p:tgtEl>
                                          <p:spTgt spid="97"/>
                                        </p:tgtEl>
                                        <p:attrNameLst>
                                          <p:attrName>style.visibility</p:attrName>
                                        </p:attrNameLst>
                                      </p:cBhvr>
                                      <p:to>
                                        <p:strVal val="visible"/>
                                      </p:to>
                                    </p:set>
                                    <p:animEffect transition="in" filter="wheel(1)">
                                      <p:cBhvr>
                                        <p:cTn id="259" dur="3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6" grpId="0" animBg="1"/>
      <p:bldP spid="57" grpId="0" animBg="1"/>
      <p:bldP spid="58" grpId="0" animBg="1"/>
      <p:bldP spid="63" grpId="0" animBg="1"/>
      <p:bldP spid="64" grpId="0"/>
      <p:bldP spid="65" grpId="0" animBg="1"/>
      <p:bldP spid="66" grpId="0"/>
      <p:bldP spid="70" grpId="0" animBg="1"/>
      <p:bldP spid="74" grpId="0"/>
      <p:bldP spid="75" grpId="0"/>
      <p:bldP spid="76" grpId="0" animBg="1"/>
      <p:bldP spid="77" grpId="0"/>
      <p:bldP spid="81" grpId="0" animBg="1"/>
      <p:bldP spid="83" grpId="0"/>
      <p:bldP spid="84" grpId="0"/>
      <p:bldP spid="85" grpId="0"/>
      <p:bldP spid="86" grpId="0"/>
      <p:bldP spid="87" grpId="0"/>
      <p:bldP spid="88" grpId="0" animBg="1"/>
      <p:bldP spid="89" grpId="0"/>
      <p:bldP spid="97" grpId="0" animBg="1"/>
      <p:bldP spid="99" grpId="0" animBg="1"/>
      <p:bldP spid="100" grpId="0" animBg="1"/>
      <p:bldP spid="2" grpId="0"/>
      <p:bldP spid="104" grpId="0"/>
      <p:bldP spid="106" grpId="0"/>
      <p:bldP spid="108" grpId="0"/>
      <p:bldP spid="110" grpId="0"/>
      <p:bldP spid="113" grpId="0"/>
      <p:bldP spid="109" grpId="0"/>
      <p:bldP spid="114" grpId="0"/>
      <p:bldP spid="117" grpId="0"/>
      <p:bldP spid="118" grpId="0"/>
      <p:bldP spid="119" grpId="0"/>
      <p:bldP spid="127" grpId="0"/>
      <p:bldP spid="128" grpId="0"/>
      <p:bldP spid="23" grpId="0" animBg="1"/>
      <p:bldP spid="131" grpId="0" animBg="1"/>
      <p:bldP spid="132" grpId="0" animBg="1"/>
      <p:bldP spid="133" grpId="0" animBg="1"/>
      <p:bldP spid="1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ítulo 1"/>
          <p:cNvSpPr>
            <a:spLocks noGrp="1"/>
          </p:cNvSpPr>
          <p:nvPr>
            <p:ph type="title"/>
          </p:nvPr>
        </p:nvSpPr>
        <p:spPr/>
        <p:txBody>
          <a:bodyPr/>
          <a:lstStyle/>
          <a:p>
            <a:r>
              <a:rPr lang="es-ES_tradnl"/>
              <a:t>Resultados Principales e Índices</a:t>
            </a:r>
          </a:p>
        </p:txBody>
      </p:sp>
      <p:sp>
        <p:nvSpPr>
          <p:cNvPr id="2" name="SUMARIO" hidden="1"/>
          <p:cNvSpPr/>
          <p:nvPr/>
        </p:nvSpPr>
        <p:spPr>
          <a:xfrm>
            <a:off x="3175000" y="1270000"/>
            <a:ext cx="2540000"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a:t>Resultados Principales e Índices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61561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UMO_PE.png#GRAF">
            <a:extLst>
              <a:ext uri="{FF2B5EF4-FFF2-40B4-BE49-F238E27FC236}">
                <a16:creationId xmlns:a16="http://schemas.microsoft.com/office/drawing/2014/main" id="{F537E763-2712-48E5-9100-09F6B02154A5}"/>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a:xfrm>
            <a:off x="72000" y="1077734"/>
            <a:ext cx="9000000" cy="5460000"/>
          </a:xfrm>
          <a:prstGeom prst="rect">
            <a:avLst/>
          </a:prstGeom>
        </p:spPr>
      </p:pic>
      <p:sp>
        <p:nvSpPr>
          <p:cNvPr id="5" name="Título 4"/>
          <p:cNvSpPr>
            <a:spLocks noGrp="1"/>
          </p:cNvSpPr>
          <p:nvPr>
            <p:ph type="title"/>
          </p:nvPr>
        </p:nvSpPr>
        <p:spPr/>
        <p:txBody>
          <a:bodyPr/>
          <a:lstStyle/>
          <a:p>
            <a:r>
              <a:rPr lang="es-EC"/>
              <a:t>Índices de la Encuesta 2019</a:t>
            </a:r>
          </a:p>
        </p:txBody>
      </p:sp>
      <p:sp>
        <p:nvSpPr>
          <p:cNvPr id="7" name="Espaço Reservado para Texto 6"/>
          <p:cNvSpPr>
            <a:spLocks noGrp="1"/>
          </p:cNvSpPr>
          <p:nvPr>
            <p:ph type="body" sz="quarter" idx="10"/>
          </p:nvPr>
        </p:nvSpPr>
        <p:spPr/>
        <p:txBody>
          <a:bodyPr/>
          <a:lstStyle/>
          <a:p>
            <a:r>
              <a:rPr lang="pt-BR"/>
              <a:t>Resultado CIER y benchmarks</a:t>
            </a:r>
          </a:p>
        </p:txBody>
      </p:sp>
      <p:grpSp>
        <p:nvGrpSpPr>
          <p:cNvPr id="12" name="Gráfico 10">
            <a:extLst>
              <a:ext uri="{FF2B5EF4-FFF2-40B4-BE49-F238E27FC236}">
                <a16:creationId xmlns:a16="http://schemas.microsoft.com/office/drawing/2014/main" id="{4AF9F80F-6CDF-4BEA-8729-861E930BB1FE}"/>
              </a:ext>
            </a:extLst>
          </p:cNvPr>
          <p:cNvGrpSpPr/>
          <p:nvPr/>
        </p:nvGrpSpPr>
        <p:grpSpPr>
          <a:xfrm>
            <a:off x="6655409" y="128935"/>
            <a:ext cx="2258893" cy="1155113"/>
            <a:chOff x="390316" y="1310287"/>
            <a:chExt cx="5415952" cy="2769515"/>
          </a:xfrm>
        </p:grpSpPr>
        <p:sp>
          <p:nvSpPr>
            <p:cNvPr id="13" name="Forma Livre: Forma 12">
              <a:extLst>
                <a:ext uri="{FF2B5EF4-FFF2-40B4-BE49-F238E27FC236}">
                  <a16:creationId xmlns:a16="http://schemas.microsoft.com/office/drawing/2014/main" id="{30C4F727-D37E-45D9-A4D0-18A40F06B80B}"/>
                </a:ext>
              </a:extLst>
            </p:cNvPr>
            <p:cNvSpPr/>
            <p:nvPr/>
          </p:nvSpPr>
          <p:spPr>
            <a:xfrm>
              <a:off x="637895" y="1362806"/>
              <a:ext cx="208349" cy="492923"/>
            </a:xfrm>
            <a:custGeom>
              <a:avLst/>
              <a:gdLst>
                <a:gd name="connsiteX0" fmla="*/ 208273 w 208348"/>
                <a:gd name="connsiteY0" fmla="*/ 25535 h 492922"/>
                <a:gd name="connsiteX1" fmla="*/ 210102 w 208348"/>
                <a:gd name="connsiteY1" fmla="*/ 1448 h 492922"/>
                <a:gd name="connsiteX2" fmla="*/ 208273 w 208348"/>
                <a:gd name="connsiteY2" fmla="*/ 0 h 492922"/>
                <a:gd name="connsiteX3" fmla="*/ 0 w 208348"/>
                <a:gd name="connsiteY3" fmla="*/ 495337 h 492922"/>
                <a:gd name="connsiteX4" fmla="*/ 208273 w 208348"/>
                <a:gd name="connsiteY4" fmla="*/ 495337 h 492922"/>
                <a:gd name="connsiteX5" fmla="*/ 208273 w 208348"/>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8" h="492922">
                  <a:moveTo>
                    <a:pt x="208273" y="25535"/>
                  </a:moveTo>
                  <a:cubicBezTo>
                    <a:pt x="208273" y="17278"/>
                    <a:pt x="208908" y="9223"/>
                    <a:pt x="210102" y="1448"/>
                  </a:cubicBezTo>
                  <a:lnTo>
                    <a:pt x="208273" y="0"/>
                  </a:lnTo>
                  <a:lnTo>
                    <a:pt x="0" y="495337"/>
                  </a:lnTo>
                  <a:lnTo>
                    <a:pt x="208273" y="495337"/>
                  </a:lnTo>
                  <a:lnTo>
                    <a:pt x="208273" y="25535"/>
                  </a:lnTo>
                  <a:close/>
                </a:path>
              </a:pathLst>
            </a:custGeom>
            <a:solidFill>
              <a:srgbClr val="42AC61"/>
            </a:solidFill>
            <a:ln w="2538" cap="flat">
              <a:noFill/>
              <a:prstDash val="solid"/>
              <a:miter/>
            </a:ln>
          </p:spPr>
          <p:txBody>
            <a:bodyPr rtlCol="0" anchor="ctr"/>
            <a:lstStyle/>
            <a:p>
              <a:endParaRPr lang="pt-BR"/>
            </a:p>
          </p:txBody>
        </p:sp>
        <p:sp>
          <p:nvSpPr>
            <p:cNvPr id="23" name="Forma Livre: Forma 22">
              <a:extLst>
                <a:ext uri="{FF2B5EF4-FFF2-40B4-BE49-F238E27FC236}">
                  <a16:creationId xmlns:a16="http://schemas.microsoft.com/office/drawing/2014/main" id="{C1FC9817-6E4F-4007-82CD-1683372020CB}"/>
                </a:ext>
              </a:extLst>
            </p:cNvPr>
            <p:cNvSpPr/>
            <p:nvPr/>
          </p:nvSpPr>
          <p:spPr>
            <a:xfrm>
              <a:off x="2667035" y="1362806"/>
              <a:ext cx="213431" cy="492923"/>
            </a:xfrm>
            <a:custGeom>
              <a:avLst/>
              <a:gdLst>
                <a:gd name="connsiteX0" fmla="*/ 1296 w 213430"/>
                <a:gd name="connsiteY0" fmla="*/ 25535 h 492922"/>
                <a:gd name="connsiteX1" fmla="*/ 1296 w 213430"/>
                <a:gd name="connsiteY1" fmla="*/ 495311 h 492922"/>
                <a:gd name="connsiteX2" fmla="*/ 214777 w 213430"/>
                <a:gd name="connsiteY2" fmla="*/ 495311 h 492922"/>
                <a:gd name="connsiteX3" fmla="*/ 6505 w 213430"/>
                <a:gd name="connsiteY3" fmla="*/ 0 h 492922"/>
                <a:gd name="connsiteX4" fmla="*/ 0 w 213430"/>
                <a:gd name="connsiteY4" fmla="*/ 5183 h 492922"/>
                <a:gd name="connsiteX5" fmla="*/ 1296 w 213430"/>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30" h="492922">
                  <a:moveTo>
                    <a:pt x="1296" y="25535"/>
                  </a:moveTo>
                  <a:lnTo>
                    <a:pt x="1296" y="495311"/>
                  </a:lnTo>
                  <a:lnTo>
                    <a:pt x="214777" y="495311"/>
                  </a:lnTo>
                  <a:lnTo>
                    <a:pt x="6505" y="0"/>
                  </a:lnTo>
                  <a:lnTo>
                    <a:pt x="0" y="5183"/>
                  </a:lnTo>
                  <a:cubicBezTo>
                    <a:pt x="864" y="11789"/>
                    <a:pt x="1296" y="18599"/>
                    <a:pt x="1296" y="25535"/>
                  </a:cubicBezTo>
                  <a:close/>
                </a:path>
              </a:pathLst>
            </a:custGeom>
            <a:solidFill>
              <a:srgbClr val="42AC61"/>
            </a:solidFill>
            <a:ln w="2538" cap="flat">
              <a:noFill/>
              <a:prstDash val="solid"/>
              <a:miter/>
            </a:ln>
          </p:spPr>
          <p:txBody>
            <a:bodyPr rtlCol="0" anchor="ctr"/>
            <a:lstStyle/>
            <a:p>
              <a:endParaRPr lang="pt-BR"/>
            </a:p>
          </p:txBody>
        </p:sp>
        <p:sp>
          <p:nvSpPr>
            <p:cNvPr id="24" name="Forma Livre: Forma 23">
              <a:extLst>
                <a:ext uri="{FF2B5EF4-FFF2-40B4-BE49-F238E27FC236}">
                  <a16:creationId xmlns:a16="http://schemas.microsoft.com/office/drawing/2014/main" id="{83F73FDF-EB9F-4B39-B6C8-D85704751660}"/>
                </a:ext>
              </a:extLst>
            </p:cNvPr>
            <p:cNvSpPr/>
            <p:nvPr/>
          </p:nvSpPr>
          <p:spPr>
            <a:xfrm>
              <a:off x="516342" y="1904183"/>
              <a:ext cx="327768" cy="1242470"/>
            </a:xfrm>
            <a:custGeom>
              <a:avLst/>
              <a:gdLst>
                <a:gd name="connsiteX0" fmla="*/ 0 w 327768"/>
                <a:gd name="connsiteY0" fmla="*/ 0 h 1242470"/>
                <a:gd name="connsiteX1" fmla="*/ 329826 w 327768"/>
                <a:gd name="connsiteY1" fmla="*/ 0 h 1242470"/>
                <a:gd name="connsiteX2" fmla="*/ 329826 w 327768"/>
                <a:gd name="connsiteY2" fmla="*/ 1243487 h 1242470"/>
                <a:gd name="connsiteX3" fmla="*/ 0 w 327768"/>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27768" h="1242470">
                  <a:moveTo>
                    <a:pt x="0" y="0"/>
                  </a:moveTo>
                  <a:lnTo>
                    <a:pt x="329826" y="0"/>
                  </a:lnTo>
                  <a:lnTo>
                    <a:pt x="329826" y="1243487"/>
                  </a:lnTo>
                  <a:lnTo>
                    <a:pt x="0" y="1243487"/>
                  </a:lnTo>
                  <a:close/>
                </a:path>
              </a:pathLst>
            </a:custGeom>
            <a:solidFill>
              <a:srgbClr val="333333"/>
            </a:solidFill>
            <a:ln w="2538" cap="flat">
              <a:noFill/>
              <a:prstDash val="solid"/>
              <a:miter/>
            </a:ln>
          </p:spPr>
          <p:txBody>
            <a:bodyPr rtlCol="0" anchor="ctr"/>
            <a:lstStyle/>
            <a:p>
              <a:endParaRPr lang="pt-BR"/>
            </a:p>
          </p:txBody>
        </p:sp>
        <p:sp>
          <p:nvSpPr>
            <p:cNvPr id="32" name="Forma Livre: Forma 31">
              <a:extLst>
                <a:ext uri="{FF2B5EF4-FFF2-40B4-BE49-F238E27FC236}">
                  <a16:creationId xmlns:a16="http://schemas.microsoft.com/office/drawing/2014/main" id="{283CFD16-D0C9-4548-9603-B151F3DDAA7F}"/>
                </a:ext>
              </a:extLst>
            </p:cNvPr>
            <p:cNvSpPr/>
            <p:nvPr/>
          </p:nvSpPr>
          <p:spPr>
            <a:xfrm>
              <a:off x="2668331" y="1904183"/>
              <a:ext cx="3013436" cy="1242470"/>
            </a:xfrm>
            <a:custGeom>
              <a:avLst/>
              <a:gdLst>
                <a:gd name="connsiteX0" fmla="*/ 0 w 3013435"/>
                <a:gd name="connsiteY0" fmla="*/ 0 h 1242470"/>
                <a:gd name="connsiteX1" fmla="*/ 3014071 w 3013435"/>
                <a:gd name="connsiteY1" fmla="*/ 0 h 1242470"/>
                <a:gd name="connsiteX2" fmla="*/ 3014071 w 3013435"/>
                <a:gd name="connsiteY2" fmla="*/ 1243487 h 1242470"/>
                <a:gd name="connsiteX3" fmla="*/ 0 w 3013435"/>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013435" h="1242470">
                  <a:moveTo>
                    <a:pt x="0" y="0"/>
                  </a:moveTo>
                  <a:lnTo>
                    <a:pt x="3014071" y="0"/>
                  </a:lnTo>
                  <a:lnTo>
                    <a:pt x="3014071" y="1243487"/>
                  </a:lnTo>
                  <a:lnTo>
                    <a:pt x="0" y="1243487"/>
                  </a:lnTo>
                  <a:close/>
                </a:path>
              </a:pathLst>
            </a:custGeom>
            <a:solidFill>
              <a:srgbClr val="333333"/>
            </a:solidFill>
            <a:ln w="2538" cap="flat">
              <a:noFill/>
              <a:prstDash val="solid"/>
              <a:miter/>
            </a:ln>
          </p:spPr>
          <p:txBody>
            <a:bodyPr rtlCol="0" anchor="ctr"/>
            <a:lstStyle/>
            <a:p>
              <a:pPr algn="ctr"/>
              <a:r>
                <a:rPr lang="pt-BR" sz="1300"/>
                <a:t> </a:t>
              </a:r>
              <a:r>
                <a:rPr lang="pt-BR" sz="1300" b="1">
                  <a:solidFill>
                    <a:schemeClr val="bg1"/>
                  </a:solidFill>
                  <a:latin typeface="+mj-lt"/>
                </a:rPr>
                <a:t>Informe Individual</a:t>
              </a:r>
            </a:p>
          </p:txBody>
        </p:sp>
        <p:sp>
          <p:nvSpPr>
            <p:cNvPr id="33" name="Forma Livre: Forma 32">
              <a:extLst>
                <a:ext uri="{FF2B5EF4-FFF2-40B4-BE49-F238E27FC236}">
                  <a16:creationId xmlns:a16="http://schemas.microsoft.com/office/drawing/2014/main" id="{02081209-B2E3-4AD8-B8C9-38E586514220}"/>
                </a:ext>
              </a:extLst>
            </p:cNvPr>
            <p:cNvSpPr/>
            <p:nvPr/>
          </p:nvSpPr>
          <p:spPr>
            <a:xfrm>
              <a:off x="390316" y="1778183"/>
              <a:ext cx="454810" cy="1494014"/>
            </a:xfrm>
            <a:custGeom>
              <a:avLst/>
              <a:gdLst>
                <a:gd name="connsiteX0" fmla="*/ 455852 w 454810"/>
                <a:gd name="connsiteY0" fmla="*/ 1400993 h 1494013"/>
                <a:gd name="connsiteX1" fmla="*/ 104886 w 454810"/>
                <a:gd name="connsiteY1" fmla="*/ 1400993 h 1494013"/>
                <a:gd name="connsiteX2" fmla="*/ 94494 w 454810"/>
                <a:gd name="connsiteY2" fmla="*/ 1399494 h 1494013"/>
                <a:gd name="connsiteX3" fmla="*/ 94494 w 454810"/>
                <a:gd name="connsiteY3" fmla="*/ 95866 h 1494013"/>
                <a:gd name="connsiteX4" fmla="*/ 104886 w 454810"/>
                <a:gd name="connsiteY4" fmla="*/ 94494 h 1494013"/>
                <a:gd name="connsiteX5" fmla="*/ 455852 w 454810"/>
                <a:gd name="connsiteY5" fmla="*/ 94494 h 1494013"/>
                <a:gd name="connsiteX6" fmla="*/ 455852 w 454810"/>
                <a:gd name="connsiteY6" fmla="*/ 0 h 1494013"/>
                <a:gd name="connsiteX7" fmla="*/ 104911 w 454810"/>
                <a:gd name="connsiteY7" fmla="*/ 0 h 1494013"/>
                <a:gd name="connsiteX8" fmla="*/ 2388 w 454810"/>
                <a:gd name="connsiteY8" fmla="*/ 56966 h 1494013"/>
                <a:gd name="connsiteX9" fmla="*/ 0 w 454810"/>
                <a:gd name="connsiteY9" fmla="*/ 66621 h 1494013"/>
                <a:gd name="connsiteX10" fmla="*/ 0 w 454810"/>
                <a:gd name="connsiteY10" fmla="*/ 1428892 h 1494013"/>
                <a:gd name="connsiteX11" fmla="*/ 2363 w 454810"/>
                <a:gd name="connsiteY11" fmla="*/ 1438573 h 1494013"/>
                <a:gd name="connsiteX12" fmla="*/ 104911 w 454810"/>
                <a:gd name="connsiteY12" fmla="*/ 1495487 h 1494013"/>
                <a:gd name="connsiteX13" fmla="*/ 455852 w 454810"/>
                <a:gd name="connsiteY13" fmla="*/ 1495487 h 1494013"/>
                <a:gd name="connsiteX14" fmla="*/ 455852 w 454810"/>
                <a:gd name="connsiteY14" fmla="*/ 1400993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810" h="1494013">
                  <a:moveTo>
                    <a:pt x="455852" y="1400993"/>
                  </a:moveTo>
                  <a:lnTo>
                    <a:pt x="104886" y="1400993"/>
                  </a:lnTo>
                  <a:cubicBezTo>
                    <a:pt x="100821" y="1400993"/>
                    <a:pt x="97340" y="1400358"/>
                    <a:pt x="94494" y="1399494"/>
                  </a:cubicBezTo>
                  <a:lnTo>
                    <a:pt x="94494" y="95866"/>
                  </a:lnTo>
                  <a:cubicBezTo>
                    <a:pt x="97289" y="95078"/>
                    <a:pt x="100719" y="94494"/>
                    <a:pt x="104886" y="94494"/>
                  </a:cubicBezTo>
                  <a:lnTo>
                    <a:pt x="455852" y="94494"/>
                  </a:lnTo>
                  <a:lnTo>
                    <a:pt x="455852" y="0"/>
                  </a:lnTo>
                  <a:lnTo>
                    <a:pt x="104911" y="0"/>
                  </a:lnTo>
                  <a:cubicBezTo>
                    <a:pt x="59913" y="0"/>
                    <a:pt x="20632" y="21800"/>
                    <a:pt x="2388" y="56966"/>
                  </a:cubicBezTo>
                  <a:cubicBezTo>
                    <a:pt x="813" y="59938"/>
                    <a:pt x="0" y="63241"/>
                    <a:pt x="0" y="66621"/>
                  </a:cubicBezTo>
                  <a:lnTo>
                    <a:pt x="0" y="1428892"/>
                  </a:lnTo>
                  <a:cubicBezTo>
                    <a:pt x="0" y="1432271"/>
                    <a:pt x="813" y="1435600"/>
                    <a:pt x="2363" y="1438573"/>
                  </a:cubicBezTo>
                  <a:cubicBezTo>
                    <a:pt x="20327" y="1473153"/>
                    <a:pt x="60599" y="1495487"/>
                    <a:pt x="104911" y="1495487"/>
                  </a:cubicBezTo>
                  <a:lnTo>
                    <a:pt x="455852" y="1495487"/>
                  </a:lnTo>
                  <a:lnTo>
                    <a:pt x="455852" y="1400993"/>
                  </a:lnTo>
                  <a:close/>
                </a:path>
              </a:pathLst>
            </a:custGeom>
            <a:solidFill>
              <a:srgbClr val="333333"/>
            </a:solidFill>
            <a:ln w="2538" cap="flat">
              <a:noFill/>
              <a:prstDash val="solid"/>
              <a:miter/>
            </a:ln>
          </p:spPr>
          <p:txBody>
            <a:bodyPr rtlCol="0" anchor="ctr"/>
            <a:lstStyle/>
            <a:p>
              <a:endParaRPr lang="pt-BR"/>
            </a:p>
          </p:txBody>
        </p:sp>
        <p:sp>
          <p:nvSpPr>
            <p:cNvPr id="34" name="Forma Livre: Forma 33">
              <a:extLst>
                <a:ext uri="{FF2B5EF4-FFF2-40B4-BE49-F238E27FC236}">
                  <a16:creationId xmlns:a16="http://schemas.microsoft.com/office/drawing/2014/main" id="{2073FF76-94F2-43A7-8260-1A7C63BDC6F6}"/>
                </a:ext>
              </a:extLst>
            </p:cNvPr>
            <p:cNvSpPr/>
            <p:nvPr/>
          </p:nvSpPr>
          <p:spPr>
            <a:xfrm>
              <a:off x="2668331" y="1778183"/>
              <a:ext cx="3137937" cy="1494014"/>
            </a:xfrm>
            <a:custGeom>
              <a:avLst/>
              <a:gdLst>
                <a:gd name="connsiteX0" fmla="*/ 3027309 w 3137936"/>
                <a:gd name="connsiteY0" fmla="*/ 0 h 1494013"/>
                <a:gd name="connsiteX1" fmla="*/ 0 w 3137936"/>
                <a:gd name="connsiteY1" fmla="*/ 0 h 1494013"/>
                <a:gd name="connsiteX2" fmla="*/ 0 w 3137936"/>
                <a:gd name="connsiteY2" fmla="*/ 94494 h 1494013"/>
                <a:gd name="connsiteX3" fmla="*/ 3027283 w 3137936"/>
                <a:gd name="connsiteY3" fmla="*/ 94494 h 1494013"/>
                <a:gd name="connsiteX4" fmla="*/ 3045577 w 3137936"/>
                <a:gd name="connsiteY4" fmla="*/ 100033 h 1494013"/>
                <a:gd name="connsiteX5" fmla="*/ 3045577 w 3137936"/>
                <a:gd name="connsiteY5" fmla="*/ 1395454 h 1494013"/>
                <a:gd name="connsiteX6" fmla="*/ 3027283 w 3137936"/>
                <a:gd name="connsiteY6" fmla="*/ 1401019 h 1494013"/>
                <a:gd name="connsiteX7" fmla="*/ 0 w 3137936"/>
                <a:gd name="connsiteY7" fmla="*/ 1401019 h 1494013"/>
                <a:gd name="connsiteX8" fmla="*/ 0 w 3137936"/>
                <a:gd name="connsiteY8" fmla="*/ 1495513 h 1494013"/>
                <a:gd name="connsiteX9" fmla="*/ 3027309 w 3137936"/>
                <a:gd name="connsiteY9" fmla="*/ 1495513 h 1494013"/>
                <a:gd name="connsiteX10" fmla="*/ 3140071 w 3137936"/>
                <a:gd name="connsiteY10" fmla="*/ 1397081 h 1494013"/>
                <a:gd name="connsiteX11" fmla="*/ 3140071 w 3137936"/>
                <a:gd name="connsiteY11" fmla="*/ 98432 h 1494013"/>
                <a:gd name="connsiteX12" fmla="*/ 3027309 w 3137936"/>
                <a:gd name="connsiteY12" fmla="*/ 0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7936" h="1494013">
                  <a:moveTo>
                    <a:pt x="3027309" y="0"/>
                  </a:moveTo>
                  <a:lnTo>
                    <a:pt x="0" y="0"/>
                  </a:lnTo>
                  <a:lnTo>
                    <a:pt x="0" y="94494"/>
                  </a:lnTo>
                  <a:lnTo>
                    <a:pt x="3027283" y="94494"/>
                  </a:lnTo>
                  <a:cubicBezTo>
                    <a:pt x="3037929" y="94494"/>
                    <a:pt x="3043748" y="98305"/>
                    <a:pt x="3045577" y="100033"/>
                  </a:cubicBezTo>
                  <a:lnTo>
                    <a:pt x="3045577" y="1395454"/>
                  </a:lnTo>
                  <a:cubicBezTo>
                    <a:pt x="3043697" y="1397284"/>
                    <a:pt x="3037929" y="1401019"/>
                    <a:pt x="3027283" y="1401019"/>
                  </a:cubicBezTo>
                  <a:lnTo>
                    <a:pt x="0" y="1401019"/>
                  </a:lnTo>
                  <a:lnTo>
                    <a:pt x="0" y="1495513"/>
                  </a:lnTo>
                  <a:lnTo>
                    <a:pt x="3027309" y="1495513"/>
                  </a:lnTo>
                  <a:cubicBezTo>
                    <a:pt x="3090550" y="1495513"/>
                    <a:pt x="3140071" y="1452293"/>
                    <a:pt x="3140071" y="1397081"/>
                  </a:cubicBezTo>
                  <a:lnTo>
                    <a:pt x="3140071" y="98432"/>
                  </a:lnTo>
                  <a:cubicBezTo>
                    <a:pt x="3140097" y="43245"/>
                    <a:pt x="3090550" y="0"/>
                    <a:pt x="3027309" y="0"/>
                  </a:cubicBezTo>
                  <a:close/>
                </a:path>
              </a:pathLst>
            </a:custGeom>
            <a:solidFill>
              <a:srgbClr val="333333"/>
            </a:solidFill>
            <a:ln w="2538" cap="flat">
              <a:noFill/>
              <a:prstDash val="solid"/>
              <a:miter/>
            </a:ln>
          </p:spPr>
          <p:txBody>
            <a:bodyPr rtlCol="0" anchor="ctr"/>
            <a:lstStyle/>
            <a:p>
              <a:endParaRPr lang="pt-BR"/>
            </a:p>
          </p:txBody>
        </p:sp>
        <p:sp>
          <p:nvSpPr>
            <p:cNvPr id="35" name="Forma Livre: Forma 34">
              <a:extLst>
                <a:ext uri="{FF2B5EF4-FFF2-40B4-BE49-F238E27FC236}">
                  <a16:creationId xmlns:a16="http://schemas.microsoft.com/office/drawing/2014/main" id="{4D1AF8F8-8C10-4E57-8950-62027D78FC5B}"/>
                </a:ext>
              </a:extLst>
            </p:cNvPr>
            <p:cNvSpPr/>
            <p:nvPr/>
          </p:nvSpPr>
          <p:spPr>
            <a:xfrm>
              <a:off x="893757" y="1310287"/>
              <a:ext cx="1725229" cy="2769515"/>
            </a:xfrm>
            <a:custGeom>
              <a:avLst/>
              <a:gdLst>
                <a:gd name="connsiteX0" fmla="*/ 1672508 w 1725230"/>
                <a:gd name="connsiteY0" fmla="*/ 0 h 2769515"/>
                <a:gd name="connsiteX1" fmla="*/ 54501 w 1725230"/>
                <a:gd name="connsiteY1" fmla="*/ 0 h 2769515"/>
                <a:gd name="connsiteX2" fmla="*/ 0 w 1725230"/>
                <a:gd name="connsiteY2" fmla="*/ 78055 h 2769515"/>
                <a:gd name="connsiteX3" fmla="*/ 0 w 1725230"/>
                <a:gd name="connsiteY3" fmla="*/ 2182658 h 2769515"/>
                <a:gd name="connsiteX4" fmla="*/ 32142 w 1725230"/>
                <a:gd name="connsiteY4" fmla="*/ 2254030 h 2769515"/>
                <a:gd name="connsiteX5" fmla="*/ 841653 w 1725230"/>
                <a:gd name="connsiteY5" fmla="*/ 2763671 h 2769515"/>
                <a:gd name="connsiteX6" fmla="*/ 864114 w 1725230"/>
                <a:gd name="connsiteY6" fmla="*/ 2770404 h 2769515"/>
                <a:gd name="connsiteX7" fmla="*/ 886524 w 1725230"/>
                <a:gd name="connsiteY7" fmla="*/ 2763697 h 2769515"/>
                <a:gd name="connsiteX8" fmla="*/ 1694893 w 1725230"/>
                <a:gd name="connsiteY8" fmla="*/ 2254030 h 2769515"/>
                <a:gd name="connsiteX9" fmla="*/ 1726983 w 1725230"/>
                <a:gd name="connsiteY9" fmla="*/ 2182658 h 2769515"/>
                <a:gd name="connsiteX10" fmla="*/ 1726983 w 1725230"/>
                <a:gd name="connsiteY10" fmla="*/ 78055 h 2769515"/>
                <a:gd name="connsiteX11" fmla="*/ 1672508 w 1725230"/>
                <a:gd name="connsiteY11" fmla="*/ 0 h 2769515"/>
                <a:gd name="connsiteX12" fmla="*/ 83035 w 1725230"/>
                <a:gd name="connsiteY12" fmla="*/ 104987 h 2769515"/>
                <a:gd name="connsiteX13" fmla="*/ 105013 w 1725230"/>
                <a:gd name="connsiteY13" fmla="*/ 83009 h 2769515"/>
                <a:gd name="connsiteX14" fmla="*/ 126991 w 1725230"/>
                <a:gd name="connsiteY14" fmla="*/ 104987 h 2769515"/>
                <a:gd name="connsiteX15" fmla="*/ 126991 w 1725230"/>
                <a:gd name="connsiteY15" fmla="*/ 231013 h 2769515"/>
                <a:gd name="connsiteX16" fmla="*/ 105013 w 1725230"/>
                <a:gd name="connsiteY16" fmla="*/ 252991 h 2769515"/>
                <a:gd name="connsiteX17" fmla="*/ 83035 w 1725230"/>
                <a:gd name="connsiteY17" fmla="*/ 231013 h 2769515"/>
                <a:gd name="connsiteX18" fmla="*/ 83035 w 1725230"/>
                <a:gd name="connsiteY18" fmla="*/ 104987 h 2769515"/>
                <a:gd name="connsiteX19" fmla="*/ 83035 w 1725230"/>
                <a:gd name="connsiteY19" fmla="*/ 357064 h 2769515"/>
                <a:gd name="connsiteX20" fmla="*/ 105013 w 1725230"/>
                <a:gd name="connsiteY20" fmla="*/ 335086 h 2769515"/>
                <a:gd name="connsiteX21" fmla="*/ 126991 w 1725230"/>
                <a:gd name="connsiteY21" fmla="*/ 357064 h 2769515"/>
                <a:gd name="connsiteX22" fmla="*/ 126991 w 1725230"/>
                <a:gd name="connsiteY22" fmla="*/ 483115 h 2769515"/>
                <a:gd name="connsiteX23" fmla="*/ 105013 w 1725230"/>
                <a:gd name="connsiteY23" fmla="*/ 505043 h 2769515"/>
                <a:gd name="connsiteX24" fmla="*/ 83035 w 1725230"/>
                <a:gd name="connsiteY24" fmla="*/ 483115 h 2769515"/>
                <a:gd name="connsiteX25" fmla="*/ 83035 w 1725230"/>
                <a:gd name="connsiteY25" fmla="*/ 357064 h 2769515"/>
                <a:gd name="connsiteX26" fmla="*/ 83035 w 1725230"/>
                <a:gd name="connsiteY26" fmla="*/ 609166 h 2769515"/>
                <a:gd name="connsiteX27" fmla="*/ 105013 w 1725230"/>
                <a:gd name="connsiteY27" fmla="*/ 587188 h 2769515"/>
                <a:gd name="connsiteX28" fmla="*/ 126991 w 1725230"/>
                <a:gd name="connsiteY28" fmla="*/ 609166 h 2769515"/>
                <a:gd name="connsiteX29" fmla="*/ 126991 w 1725230"/>
                <a:gd name="connsiteY29" fmla="*/ 735192 h 2769515"/>
                <a:gd name="connsiteX30" fmla="*/ 105013 w 1725230"/>
                <a:gd name="connsiteY30" fmla="*/ 757145 h 2769515"/>
                <a:gd name="connsiteX31" fmla="*/ 83035 w 1725230"/>
                <a:gd name="connsiteY31" fmla="*/ 735192 h 2769515"/>
                <a:gd name="connsiteX32" fmla="*/ 83035 w 1725230"/>
                <a:gd name="connsiteY32" fmla="*/ 609166 h 2769515"/>
                <a:gd name="connsiteX33" fmla="*/ 83035 w 1725230"/>
                <a:gd name="connsiteY33" fmla="*/ 861268 h 2769515"/>
                <a:gd name="connsiteX34" fmla="*/ 105013 w 1725230"/>
                <a:gd name="connsiteY34" fmla="*/ 839290 h 2769515"/>
                <a:gd name="connsiteX35" fmla="*/ 126991 w 1725230"/>
                <a:gd name="connsiteY35" fmla="*/ 861268 h 2769515"/>
                <a:gd name="connsiteX36" fmla="*/ 126991 w 1725230"/>
                <a:gd name="connsiteY36" fmla="*/ 987269 h 2769515"/>
                <a:gd name="connsiteX37" fmla="*/ 105013 w 1725230"/>
                <a:gd name="connsiteY37" fmla="*/ 1009247 h 2769515"/>
                <a:gd name="connsiteX38" fmla="*/ 83035 w 1725230"/>
                <a:gd name="connsiteY38" fmla="*/ 987269 h 2769515"/>
                <a:gd name="connsiteX39" fmla="*/ 83035 w 1725230"/>
                <a:gd name="connsiteY39" fmla="*/ 861268 h 2769515"/>
                <a:gd name="connsiteX40" fmla="*/ 83035 w 1725230"/>
                <a:gd name="connsiteY40" fmla="*/ 1113371 h 2769515"/>
                <a:gd name="connsiteX41" fmla="*/ 105013 w 1725230"/>
                <a:gd name="connsiteY41" fmla="*/ 1091392 h 2769515"/>
                <a:gd name="connsiteX42" fmla="*/ 126991 w 1725230"/>
                <a:gd name="connsiteY42" fmla="*/ 1113371 h 2769515"/>
                <a:gd name="connsiteX43" fmla="*/ 126991 w 1725230"/>
                <a:gd name="connsiteY43" fmla="*/ 1239371 h 2769515"/>
                <a:gd name="connsiteX44" fmla="*/ 105013 w 1725230"/>
                <a:gd name="connsiteY44" fmla="*/ 1261349 h 2769515"/>
                <a:gd name="connsiteX45" fmla="*/ 83035 w 1725230"/>
                <a:gd name="connsiteY45" fmla="*/ 1239371 h 2769515"/>
                <a:gd name="connsiteX46" fmla="*/ 83035 w 1725230"/>
                <a:gd name="connsiteY46" fmla="*/ 1113371 h 2769515"/>
                <a:gd name="connsiteX47" fmla="*/ 83035 w 1725230"/>
                <a:gd name="connsiteY47" fmla="*/ 1427418 h 2769515"/>
                <a:gd name="connsiteX48" fmla="*/ 83035 w 1725230"/>
                <a:gd name="connsiteY48" fmla="*/ 1365396 h 2769515"/>
                <a:gd name="connsiteX49" fmla="*/ 83060 w 1725230"/>
                <a:gd name="connsiteY49" fmla="*/ 1365396 h 2769515"/>
                <a:gd name="connsiteX50" fmla="*/ 105013 w 1725230"/>
                <a:gd name="connsiteY50" fmla="*/ 1343469 h 2769515"/>
                <a:gd name="connsiteX51" fmla="*/ 126991 w 1725230"/>
                <a:gd name="connsiteY51" fmla="*/ 1365396 h 2769515"/>
                <a:gd name="connsiteX52" fmla="*/ 126991 w 1725230"/>
                <a:gd name="connsiteY52" fmla="*/ 1427418 h 2769515"/>
                <a:gd name="connsiteX53" fmla="*/ 126991 w 1725230"/>
                <a:gd name="connsiteY53" fmla="*/ 1491447 h 2769515"/>
                <a:gd name="connsiteX54" fmla="*/ 105013 w 1725230"/>
                <a:gd name="connsiteY54" fmla="*/ 1513426 h 2769515"/>
                <a:gd name="connsiteX55" fmla="*/ 83035 w 1725230"/>
                <a:gd name="connsiteY55" fmla="*/ 1491447 h 2769515"/>
                <a:gd name="connsiteX56" fmla="*/ 83035 w 1725230"/>
                <a:gd name="connsiteY56" fmla="*/ 1427418 h 2769515"/>
                <a:gd name="connsiteX57" fmla="*/ 83035 w 1725230"/>
                <a:gd name="connsiteY57" fmla="*/ 1617473 h 2769515"/>
                <a:gd name="connsiteX58" fmla="*/ 105013 w 1725230"/>
                <a:gd name="connsiteY58" fmla="*/ 1595495 h 2769515"/>
                <a:gd name="connsiteX59" fmla="*/ 126991 w 1725230"/>
                <a:gd name="connsiteY59" fmla="*/ 1617473 h 2769515"/>
                <a:gd name="connsiteX60" fmla="*/ 126991 w 1725230"/>
                <a:gd name="connsiteY60" fmla="*/ 1743524 h 2769515"/>
                <a:gd name="connsiteX61" fmla="*/ 105013 w 1725230"/>
                <a:gd name="connsiteY61" fmla="*/ 1765452 h 2769515"/>
                <a:gd name="connsiteX62" fmla="*/ 83035 w 1725230"/>
                <a:gd name="connsiteY62" fmla="*/ 1743524 h 2769515"/>
                <a:gd name="connsiteX63" fmla="*/ 83035 w 1725230"/>
                <a:gd name="connsiteY63" fmla="*/ 1617473 h 2769515"/>
                <a:gd name="connsiteX64" fmla="*/ 83035 w 1725230"/>
                <a:gd name="connsiteY64" fmla="*/ 1869575 h 2769515"/>
                <a:gd name="connsiteX65" fmla="*/ 105013 w 1725230"/>
                <a:gd name="connsiteY65" fmla="*/ 1847597 h 2769515"/>
                <a:gd name="connsiteX66" fmla="*/ 126991 w 1725230"/>
                <a:gd name="connsiteY66" fmla="*/ 1869575 h 2769515"/>
                <a:gd name="connsiteX67" fmla="*/ 126991 w 1725230"/>
                <a:gd name="connsiteY67" fmla="*/ 1995626 h 2769515"/>
                <a:gd name="connsiteX68" fmla="*/ 105013 w 1725230"/>
                <a:gd name="connsiteY68" fmla="*/ 2017554 h 2769515"/>
                <a:gd name="connsiteX69" fmla="*/ 83035 w 1725230"/>
                <a:gd name="connsiteY69" fmla="*/ 1995626 h 2769515"/>
                <a:gd name="connsiteX70" fmla="*/ 83035 w 1725230"/>
                <a:gd name="connsiteY70" fmla="*/ 1869575 h 2769515"/>
                <a:gd name="connsiteX71" fmla="*/ 184440 w 1725230"/>
                <a:gd name="connsiteY71" fmla="*/ 2225775 h 2769515"/>
                <a:gd name="connsiteX72" fmla="*/ 165815 w 1725230"/>
                <a:gd name="connsiteY72" fmla="*/ 2236015 h 2769515"/>
                <a:gd name="connsiteX73" fmla="*/ 154153 w 1725230"/>
                <a:gd name="connsiteY73" fmla="*/ 2232636 h 2769515"/>
                <a:gd name="connsiteX74" fmla="*/ 93325 w 1725230"/>
                <a:gd name="connsiteY74" fmla="*/ 2194345 h 2769515"/>
                <a:gd name="connsiteX75" fmla="*/ 83035 w 1725230"/>
                <a:gd name="connsiteY75" fmla="*/ 2175772 h 2769515"/>
                <a:gd name="connsiteX76" fmla="*/ 83035 w 1725230"/>
                <a:gd name="connsiteY76" fmla="*/ 2121652 h 2769515"/>
                <a:gd name="connsiteX77" fmla="*/ 83060 w 1725230"/>
                <a:gd name="connsiteY77" fmla="*/ 2121652 h 2769515"/>
                <a:gd name="connsiteX78" fmla="*/ 105013 w 1725230"/>
                <a:gd name="connsiteY78" fmla="*/ 2099674 h 2769515"/>
                <a:gd name="connsiteX79" fmla="*/ 126991 w 1725230"/>
                <a:gd name="connsiteY79" fmla="*/ 2121652 h 2769515"/>
                <a:gd name="connsiteX80" fmla="*/ 126940 w 1725230"/>
                <a:gd name="connsiteY80" fmla="*/ 2163626 h 2769515"/>
                <a:gd name="connsiteX81" fmla="*/ 177554 w 1725230"/>
                <a:gd name="connsiteY81" fmla="*/ 2195514 h 2769515"/>
                <a:gd name="connsiteX82" fmla="*/ 184440 w 1725230"/>
                <a:gd name="connsiteY82" fmla="*/ 2225775 h 2769515"/>
                <a:gd name="connsiteX83" fmla="*/ 397768 w 1725230"/>
                <a:gd name="connsiteY83" fmla="*/ 2360084 h 2769515"/>
                <a:gd name="connsiteX84" fmla="*/ 379169 w 1725230"/>
                <a:gd name="connsiteY84" fmla="*/ 2370324 h 2769515"/>
                <a:gd name="connsiteX85" fmla="*/ 367482 w 1725230"/>
                <a:gd name="connsiteY85" fmla="*/ 2366945 h 2769515"/>
                <a:gd name="connsiteX86" fmla="*/ 260843 w 1725230"/>
                <a:gd name="connsiteY86" fmla="*/ 2299790 h 2769515"/>
                <a:gd name="connsiteX87" fmla="*/ 253931 w 1725230"/>
                <a:gd name="connsiteY87" fmla="*/ 2269478 h 2769515"/>
                <a:gd name="connsiteX88" fmla="*/ 284218 w 1725230"/>
                <a:gd name="connsiteY88" fmla="*/ 2262592 h 2769515"/>
                <a:gd name="connsiteX89" fmla="*/ 390908 w 1725230"/>
                <a:gd name="connsiteY89" fmla="*/ 2329772 h 2769515"/>
                <a:gd name="connsiteX90" fmla="*/ 397768 w 1725230"/>
                <a:gd name="connsiteY90" fmla="*/ 2360084 h 2769515"/>
                <a:gd name="connsiteX91" fmla="*/ 611097 w 1725230"/>
                <a:gd name="connsiteY91" fmla="*/ 2494368 h 2769515"/>
                <a:gd name="connsiteX92" fmla="*/ 592524 w 1725230"/>
                <a:gd name="connsiteY92" fmla="*/ 2504633 h 2769515"/>
                <a:gd name="connsiteX93" fmla="*/ 580811 w 1725230"/>
                <a:gd name="connsiteY93" fmla="*/ 2501253 h 2769515"/>
                <a:gd name="connsiteX94" fmla="*/ 474172 w 1725230"/>
                <a:gd name="connsiteY94" fmla="*/ 2434124 h 2769515"/>
                <a:gd name="connsiteX95" fmla="*/ 467260 w 1725230"/>
                <a:gd name="connsiteY95" fmla="*/ 2403838 h 2769515"/>
                <a:gd name="connsiteX96" fmla="*/ 497547 w 1725230"/>
                <a:gd name="connsiteY96" fmla="*/ 2396952 h 2769515"/>
                <a:gd name="connsiteX97" fmla="*/ 604237 w 1725230"/>
                <a:gd name="connsiteY97" fmla="*/ 2464055 h 2769515"/>
                <a:gd name="connsiteX98" fmla="*/ 611097 w 1725230"/>
                <a:gd name="connsiteY98" fmla="*/ 2494368 h 2769515"/>
                <a:gd name="connsiteX99" fmla="*/ 824426 w 1725230"/>
                <a:gd name="connsiteY99" fmla="*/ 2628676 h 2769515"/>
                <a:gd name="connsiteX100" fmla="*/ 805827 w 1725230"/>
                <a:gd name="connsiteY100" fmla="*/ 2638941 h 2769515"/>
                <a:gd name="connsiteX101" fmla="*/ 794139 w 1725230"/>
                <a:gd name="connsiteY101" fmla="*/ 2635562 h 2769515"/>
                <a:gd name="connsiteX102" fmla="*/ 687500 w 1725230"/>
                <a:gd name="connsiteY102" fmla="*/ 2568382 h 2769515"/>
                <a:gd name="connsiteX103" fmla="*/ 680615 w 1725230"/>
                <a:gd name="connsiteY103" fmla="*/ 2538095 h 2769515"/>
                <a:gd name="connsiteX104" fmla="*/ 710902 w 1725230"/>
                <a:gd name="connsiteY104" fmla="*/ 2531210 h 2769515"/>
                <a:gd name="connsiteX105" fmla="*/ 817541 w 1725230"/>
                <a:gd name="connsiteY105" fmla="*/ 2598364 h 2769515"/>
                <a:gd name="connsiteX106" fmla="*/ 824426 w 1725230"/>
                <a:gd name="connsiteY106" fmla="*/ 2628676 h 2769515"/>
                <a:gd name="connsiteX107" fmla="*/ 1030819 w 1725230"/>
                <a:gd name="connsiteY107" fmla="*/ 2574429 h 2769515"/>
                <a:gd name="connsiteX108" fmla="*/ 924180 w 1725230"/>
                <a:gd name="connsiteY108" fmla="*/ 2641635 h 2769515"/>
                <a:gd name="connsiteX109" fmla="*/ 912492 w 1725230"/>
                <a:gd name="connsiteY109" fmla="*/ 2645014 h 2769515"/>
                <a:gd name="connsiteX110" fmla="*/ 893893 w 1725230"/>
                <a:gd name="connsiteY110" fmla="*/ 2634749 h 2769515"/>
                <a:gd name="connsiteX111" fmla="*/ 900778 w 1725230"/>
                <a:gd name="connsiteY111" fmla="*/ 2604513 h 2769515"/>
                <a:gd name="connsiteX112" fmla="*/ 1007418 w 1725230"/>
                <a:gd name="connsiteY112" fmla="*/ 2537257 h 2769515"/>
                <a:gd name="connsiteX113" fmla="*/ 1037704 w 1725230"/>
                <a:gd name="connsiteY113" fmla="*/ 2544143 h 2769515"/>
                <a:gd name="connsiteX114" fmla="*/ 1030819 w 1725230"/>
                <a:gd name="connsiteY114" fmla="*/ 2574429 h 2769515"/>
                <a:gd name="connsiteX115" fmla="*/ 1244071 w 1725230"/>
                <a:gd name="connsiteY115" fmla="*/ 2439994 h 2769515"/>
                <a:gd name="connsiteX116" fmla="*/ 1137483 w 1725230"/>
                <a:gd name="connsiteY116" fmla="*/ 2507224 h 2769515"/>
                <a:gd name="connsiteX117" fmla="*/ 1125821 w 1725230"/>
                <a:gd name="connsiteY117" fmla="*/ 2510604 h 2769515"/>
                <a:gd name="connsiteX118" fmla="*/ 1107222 w 1725230"/>
                <a:gd name="connsiteY118" fmla="*/ 2500339 h 2769515"/>
                <a:gd name="connsiteX119" fmla="*/ 1114057 w 1725230"/>
                <a:gd name="connsiteY119" fmla="*/ 2470052 h 2769515"/>
                <a:gd name="connsiteX120" fmla="*/ 1220696 w 1725230"/>
                <a:gd name="connsiteY120" fmla="*/ 2402821 h 2769515"/>
                <a:gd name="connsiteX121" fmla="*/ 1250982 w 1725230"/>
                <a:gd name="connsiteY121" fmla="*/ 2409707 h 2769515"/>
                <a:gd name="connsiteX122" fmla="*/ 1244071 w 1725230"/>
                <a:gd name="connsiteY122" fmla="*/ 2439994 h 2769515"/>
                <a:gd name="connsiteX123" fmla="*/ 1457299 w 1725230"/>
                <a:gd name="connsiteY123" fmla="*/ 2305532 h 2769515"/>
                <a:gd name="connsiteX124" fmla="*/ 1350710 w 1725230"/>
                <a:gd name="connsiteY124" fmla="*/ 2372788 h 2769515"/>
                <a:gd name="connsiteX125" fmla="*/ 1339048 w 1725230"/>
                <a:gd name="connsiteY125" fmla="*/ 2376168 h 2769515"/>
                <a:gd name="connsiteX126" fmla="*/ 1320449 w 1725230"/>
                <a:gd name="connsiteY126" fmla="*/ 2365928 h 2769515"/>
                <a:gd name="connsiteX127" fmla="*/ 1327335 w 1725230"/>
                <a:gd name="connsiteY127" fmla="*/ 2335641 h 2769515"/>
                <a:gd name="connsiteX128" fmla="*/ 1433923 w 1725230"/>
                <a:gd name="connsiteY128" fmla="*/ 2268436 h 2769515"/>
                <a:gd name="connsiteX129" fmla="*/ 1464210 w 1725230"/>
                <a:gd name="connsiteY129" fmla="*/ 2275322 h 2769515"/>
                <a:gd name="connsiteX130" fmla="*/ 1457299 w 1725230"/>
                <a:gd name="connsiteY130" fmla="*/ 2305532 h 2769515"/>
                <a:gd name="connsiteX131" fmla="*/ 1643872 w 1725230"/>
                <a:gd name="connsiteY131" fmla="*/ 2175873 h 2769515"/>
                <a:gd name="connsiteX132" fmla="*/ 1633633 w 1725230"/>
                <a:gd name="connsiteY132" fmla="*/ 2194421 h 2769515"/>
                <a:gd name="connsiteX133" fmla="*/ 1563938 w 1725230"/>
                <a:gd name="connsiteY133" fmla="*/ 2238327 h 2769515"/>
                <a:gd name="connsiteX134" fmla="*/ 1563938 w 1725230"/>
                <a:gd name="connsiteY134" fmla="*/ 2238353 h 2769515"/>
                <a:gd name="connsiteX135" fmla="*/ 1552250 w 1725230"/>
                <a:gd name="connsiteY135" fmla="*/ 2241732 h 2769515"/>
                <a:gd name="connsiteX136" fmla="*/ 1533651 w 1725230"/>
                <a:gd name="connsiteY136" fmla="*/ 2231492 h 2769515"/>
                <a:gd name="connsiteX137" fmla="*/ 1540537 w 1725230"/>
                <a:gd name="connsiteY137" fmla="*/ 2201180 h 2769515"/>
                <a:gd name="connsiteX138" fmla="*/ 1599967 w 1725230"/>
                <a:gd name="connsiteY138" fmla="*/ 2163703 h 2769515"/>
                <a:gd name="connsiteX139" fmla="*/ 1599967 w 1725230"/>
                <a:gd name="connsiteY139" fmla="*/ 2132146 h 2769515"/>
                <a:gd name="connsiteX140" fmla="*/ 1621894 w 1725230"/>
                <a:gd name="connsiteY140" fmla="*/ 2110218 h 2769515"/>
                <a:gd name="connsiteX141" fmla="*/ 1643872 w 1725230"/>
                <a:gd name="connsiteY141" fmla="*/ 2132146 h 2769515"/>
                <a:gd name="connsiteX142" fmla="*/ 1643872 w 1725230"/>
                <a:gd name="connsiteY142" fmla="*/ 2175873 h 2769515"/>
                <a:gd name="connsiteX143" fmla="*/ 1643872 w 1725230"/>
                <a:gd name="connsiteY143" fmla="*/ 2006120 h 2769515"/>
                <a:gd name="connsiteX144" fmla="*/ 1621894 w 1725230"/>
                <a:gd name="connsiteY144" fmla="*/ 2028098 h 2769515"/>
                <a:gd name="connsiteX145" fmla="*/ 1599967 w 1725230"/>
                <a:gd name="connsiteY145" fmla="*/ 2006120 h 2769515"/>
                <a:gd name="connsiteX146" fmla="*/ 1599967 w 1725230"/>
                <a:gd name="connsiteY146" fmla="*/ 1880069 h 2769515"/>
                <a:gd name="connsiteX147" fmla="*/ 1621894 w 1725230"/>
                <a:gd name="connsiteY147" fmla="*/ 1858116 h 2769515"/>
                <a:gd name="connsiteX148" fmla="*/ 1643872 w 1725230"/>
                <a:gd name="connsiteY148" fmla="*/ 1880094 h 2769515"/>
                <a:gd name="connsiteX149" fmla="*/ 1643872 w 1725230"/>
                <a:gd name="connsiteY149" fmla="*/ 2006120 h 2769515"/>
                <a:gd name="connsiteX150" fmla="*/ 1643872 w 1725230"/>
                <a:gd name="connsiteY150" fmla="*/ 1754069 h 2769515"/>
                <a:gd name="connsiteX151" fmla="*/ 1621894 w 1725230"/>
                <a:gd name="connsiteY151" fmla="*/ 1775996 h 2769515"/>
                <a:gd name="connsiteX152" fmla="*/ 1599967 w 1725230"/>
                <a:gd name="connsiteY152" fmla="*/ 1754018 h 2769515"/>
                <a:gd name="connsiteX153" fmla="*/ 1599967 w 1725230"/>
                <a:gd name="connsiteY153" fmla="*/ 1627992 h 2769515"/>
                <a:gd name="connsiteX154" fmla="*/ 1621945 w 1725230"/>
                <a:gd name="connsiteY154" fmla="*/ 1606065 h 2769515"/>
                <a:gd name="connsiteX155" fmla="*/ 1643872 w 1725230"/>
                <a:gd name="connsiteY155" fmla="*/ 1628043 h 2769515"/>
                <a:gd name="connsiteX156" fmla="*/ 1643872 w 1725230"/>
                <a:gd name="connsiteY156" fmla="*/ 1754069 h 2769515"/>
                <a:gd name="connsiteX157" fmla="*/ 1643872 w 1725230"/>
                <a:gd name="connsiteY157" fmla="*/ 1501992 h 2769515"/>
                <a:gd name="connsiteX158" fmla="*/ 1621894 w 1725230"/>
                <a:gd name="connsiteY158" fmla="*/ 1523919 h 2769515"/>
                <a:gd name="connsiteX159" fmla="*/ 1599967 w 1725230"/>
                <a:gd name="connsiteY159" fmla="*/ 1501941 h 2769515"/>
                <a:gd name="connsiteX160" fmla="*/ 1599967 w 1725230"/>
                <a:gd name="connsiteY160" fmla="*/ 1375941 h 2769515"/>
                <a:gd name="connsiteX161" fmla="*/ 1621945 w 1725230"/>
                <a:gd name="connsiteY161" fmla="*/ 1353963 h 2769515"/>
                <a:gd name="connsiteX162" fmla="*/ 1643872 w 1725230"/>
                <a:gd name="connsiteY162" fmla="*/ 1375941 h 2769515"/>
                <a:gd name="connsiteX163" fmla="*/ 1643872 w 1725230"/>
                <a:gd name="connsiteY163" fmla="*/ 1501992 h 2769515"/>
                <a:gd name="connsiteX164" fmla="*/ 1643872 w 1725230"/>
                <a:gd name="connsiteY164" fmla="*/ 1249890 h 2769515"/>
                <a:gd name="connsiteX165" fmla="*/ 1621894 w 1725230"/>
                <a:gd name="connsiteY165" fmla="*/ 1271868 h 2769515"/>
                <a:gd name="connsiteX166" fmla="*/ 1599967 w 1725230"/>
                <a:gd name="connsiteY166" fmla="*/ 1249890 h 2769515"/>
                <a:gd name="connsiteX167" fmla="*/ 1599967 w 1725230"/>
                <a:gd name="connsiteY167" fmla="*/ 1123864 h 2769515"/>
                <a:gd name="connsiteX168" fmla="*/ 1621945 w 1725230"/>
                <a:gd name="connsiteY168" fmla="*/ 1101886 h 2769515"/>
                <a:gd name="connsiteX169" fmla="*/ 1643872 w 1725230"/>
                <a:gd name="connsiteY169" fmla="*/ 1123864 h 2769515"/>
                <a:gd name="connsiteX170" fmla="*/ 1643872 w 1725230"/>
                <a:gd name="connsiteY170" fmla="*/ 1249890 h 2769515"/>
                <a:gd name="connsiteX171" fmla="*/ 1643872 w 1725230"/>
                <a:gd name="connsiteY171" fmla="*/ 997813 h 2769515"/>
                <a:gd name="connsiteX172" fmla="*/ 1621945 w 1725230"/>
                <a:gd name="connsiteY172" fmla="*/ 1019791 h 2769515"/>
                <a:gd name="connsiteX173" fmla="*/ 1599967 w 1725230"/>
                <a:gd name="connsiteY173" fmla="*/ 997813 h 2769515"/>
                <a:gd name="connsiteX174" fmla="*/ 1599967 w 1725230"/>
                <a:gd name="connsiteY174" fmla="*/ 871762 h 2769515"/>
                <a:gd name="connsiteX175" fmla="*/ 1621945 w 1725230"/>
                <a:gd name="connsiteY175" fmla="*/ 849835 h 2769515"/>
                <a:gd name="connsiteX176" fmla="*/ 1643872 w 1725230"/>
                <a:gd name="connsiteY176" fmla="*/ 871813 h 2769515"/>
                <a:gd name="connsiteX177" fmla="*/ 1643872 w 1725230"/>
                <a:gd name="connsiteY177" fmla="*/ 997813 h 2769515"/>
                <a:gd name="connsiteX178" fmla="*/ 1643872 w 1725230"/>
                <a:gd name="connsiteY178" fmla="*/ 745736 h 2769515"/>
                <a:gd name="connsiteX179" fmla="*/ 1621945 w 1725230"/>
                <a:gd name="connsiteY179" fmla="*/ 767715 h 2769515"/>
                <a:gd name="connsiteX180" fmla="*/ 1599967 w 1725230"/>
                <a:gd name="connsiteY180" fmla="*/ 745736 h 2769515"/>
                <a:gd name="connsiteX181" fmla="*/ 1599967 w 1725230"/>
                <a:gd name="connsiteY181" fmla="*/ 619685 h 2769515"/>
                <a:gd name="connsiteX182" fmla="*/ 1621945 w 1725230"/>
                <a:gd name="connsiteY182" fmla="*/ 597758 h 2769515"/>
                <a:gd name="connsiteX183" fmla="*/ 1643923 w 1725230"/>
                <a:gd name="connsiteY183" fmla="*/ 619736 h 2769515"/>
                <a:gd name="connsiteX184" fmla="*/ 1643872 w 1725230"/>
                <a:gd name="connsiteY184" fmla="*/ 745736 h 2769515"/>
                <a:gd name="connsiteX185" fmla="*/ 1643923 w 1725230"/>
                <a:gd name="connsiteY185" fmla="*/ 493660 h 2769515"/>
                <a:gd name="connsiteX186" fmla="*/ 1621945 w 1725230"/>
                <a:gd name="connsiteY186" fmla="*/ 515587 h 2769515"/>
                <a:gd name="connsiteX187" fmla="*/ 1599967 w 1725230"/>
                <a:gd name="connsiteY187" fmla="*/ 493609 h 2769515"/>
                <a:gd name="connsiteX188" fmla="*/ 1599967 w 1725230"/>
                <a:gd name="connsiteY188" fmla="*/ 367609 h 2769515"/>
                <a:gd name="connsiteX189" fmla="*/ 1621945 w 1725230"/>
                <a:gd name="connsiteY189" fmla="*/ 345630 h 2769515"/>
                <a:gd name="connsiteX190" fmla="*/ 1643923 w 1725230"/>
                <a:gd name="connsiteY190" fmla="*/ 367609 h 2769515"/>
                <a:gd name="connsiteX191" fmla="*/ 1643923 w 1725230"/>
                <a:gd name="connsiteY191" fmla="*/ 493660 h 2769515"/>
                <a:gd name="connsiteX192" fmla="*/ 1643923 w 1725230"/>
                <a:gd name="connsiteY192" fmla="*/ 241583 h 2769515"/>
                <a:gd name="connsiteX193" fmla="*/ 1621945 w 1725230"/>
                <a:gd name="connsiteY193" fmla="*/ 263510 h 2769515"/>
                <a:gd name="connsiteX194" fmla="*/ 1599967 w 1725230"/>
                <a:gd name="connsiteY194" fmla="*/ 241532 h 2769515"/>
                <a:gd name="connsiteX195" fmla="*/ 1599967 w 1725230"/>
                <a:gd name="connsiteY195" fmla="*/ 115481 h 2769515"/>
                <a:gd name="connsiteX196" fmla="*/ 1621945 w 1725230"/>
                <a:gd name="connsiteY196" fmla="*/ 93554 h 2769515"/>
                <a:gd name="connsiteX197" fmla="*/ 1643923 w 1725230"/>
                <a:gd name="connsiteY197" fmla="*/ 115532 h 2769515"/>
                <a:gd name="connsiteX198" fmla="*/ 1643923 w 1725230"/>
                <a:gd name="connsiteY198" fmla="*/ 241583 h 276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725230" h="2769515">
                  <a:moveTo>
                    <a:pt x="1672508" y="0"/>
                  </a:moveTo>
                  <a:lnTo>
                    <a:pt x="54501" y="0"/>
                  </a:lnTo>
                  <a:cubicBezTo>
                    <a:pt x="23935" y="0"/>
                    <a:pt x="0" y="34276"/>
                    <a:pt x="0" y="78055"/>
                  </a:cubicBezTo>
                  <a:lnTo>
                    <a:pt x="0" y="2182658"/>
                  </a:lnTo>
                  <a:cubicBezTo>
                    <a:pt x="0" y="2214215"/>
                    <a:pt x="12323" y="2241579"/>
                    <a:pt x="32142" y="2254030"/>
                  </a:cubicBezTo>
                  <a:lnTo>
                    <a:pt x="841653" y="2763671"/>
                  </a:lnTo>
                  <a:cubicBezTo>
                    <a:pt x="848615" y="2768092"/>
                    <a:pt x="856390" y="2770404"/>
                    <a:pt x="864114" y="2770404"/>
                  </a:cubicBezTo>
                  <a:cubicBezTo>
                    <a:pt x="871889" y="2770404"/>
                    <a:pt x="879689" y="2768016"/>
                    <a:pt x="886524" y="2763697"/>
                  </a:cubicBezTo>
                  <a:lnTo>
                    <a:pt x="1694893" y="2254030"/>
                  </a:lnTo>
                  <a:cubicBezTo>
                    <a:pt x="1714381" y="2241757"/>
                    <a:pt x="1726983" y="2213783"/>
                    <a:pt x="1726983" y="2182658"/>
                  </a:cubicBezTo>
                  <a:lnTo>
                    <a:pt x="1726983" y="78055"/>
                  </a:lnTo>
                  <a:cubicBezTo>
                    <a:pt x="1727009" y="34276"/>
                    <a:pt x="1703049" y="0"/>
                    <a:pt x="1672508" y="0"/>
                  </a:cubicBezTo>
                  <a:close/>
                  <a:moveTo>
                    <a:pt x="83035" y="104987"/>
                  </a:moveTo>
                  <a:cubicBezTo>
                    <a:pt x="83035" y="92893"/>
                    <a:pt x="92868" y="83009"/>
                    <a:pt x="105013" y="83009"/>
                  </a:cubicBezTo>
                  <a:cubicBezTo>
                    <a:pt x="117158" y="83009"/>
                    <a:pt x="126991" y="92893"/>
                    <a:pt x="126991" y="104987"/>
                  </a:cubicBezTo>
                  <a:lnTo>
                    <a:pt x="126991" y="231013"/>
                  </a:lnTo>
                  <a:cubicBezTo>
                    <a:pt x="126991" y="243184"/>
                    <a:pt x="117158" y="252991"/>
                    <a:pt x="105013" y="252991"/>
                  </a:cubicBezTo>
                  <a:cubicBezTo>
                    <a:pt x="92868" y="252991"/>
                    <a:pt x="83035" y="243184"/>
                    <a:pt x="83035" y="231013"/>
                  </a:cubicBezTo>
                  <a:lnTo>
                    <a:pt x="83035" y="104987"/>
                  </a:lnTo>
                  <a:close/>
                  <a:moveTo>
                    <a:pt x="83035" y="357064"/>
                  </a:moveTo>
                  <a:cubicBezTo>
                    <a:pt x="83035" y="344919"/>
                    <a:pt x="92868" y="335086"/>
                    <a:pt x="105013" y="335086"/>
                  </a:cubicBezTo>
                  <a:cubicBezTo>
                    <a:pt x="117158" y="335086"/>
                    <a:pt x="126991" y="344919"/>
                    <a:pt x="126991" y="357064"/>
                  </a:cubicBezTo>
                  <a:lnTo>
                    <a:pt x="126991" y="483115"/>
                  </a:lnTo>
                  <a:cubicBezTo>
                    <a:pt x="126991" y="495210"/>
                    <a:pt x="117158" y="505043"/>
                    <a:pt x="105013" y="505043"/>
                  </a:cubicBezTo>
                  <a:cubicBezTo>
                    <a:pt x="92868" y="505043"/>
                    <a:pt x="83035" y="495210"/>
                    <a:pt x="83035" y="483115"/>
                  </a:cubicBezTo>
                  <a:lnTo>
                    <a:pt x="83035" y="357064"/>
                  </a:lnTo>
                  <a:close/>
                  <a:moveTo>
                    <a:pt x="83035" y="609166"/>
                  </a:moveTo>
                  <a:cubicBezTo>
                    <a:pt x="83035" y="596996"/>
                    <a:pt x="92868" y="587188"/>
                    <a:pt x="105013" y="587188"/>
                  </a:cubicBezTo>
                  <a:cubicBezTo>
                    <a:pt x="117158" y="587188"/>
                    <a:pt x="126991" y="596996"/>
                    <a:pt x="126991" y="609166"/>
                  </a:cubicBezTo>
                  <a:lnTo>
                    <a:pt x="126991" y="735192"/>
                  </a:lnTo>
                  <a:cubicBezTo>
                    <a:pt x="126991" y="747286"/>
                    <a:pt x="117158" y="757145"/>
                    <a:pt x="105013" y="757145"/>
                  </a:cubicBezTo>
                  <a:cubicBezTo>
                    <a:pt x="92868" y="757145"/>
                    <a:pt x="83035" y="747312"/>
                    <a:pt x="83035" y="735192"/>
                  </a:cubicBezTo>
                  <a:lnTo>
                    <a:pt x="83035" y="609166"/>
                  </a:lnTo>
                  <a:close/>
                  <a:moveTo>
                    <a:pt x="83035" y="861268"/>
                  </a:moveTo>
                  <a:cubicBezTo>
                    <a:pt x="83035" y="849123"/>
                    <a:pt x="92868" y="839290"/>
                    <a:pt x="105013" y="839290"/>
                  </a:cubicBezTo>
                  <a:cubicBezTo>
                    <a:pt x="117158" y="839290"/>
                    <a:pt x="126991" y="849123"/>
                    <a:pt x="126991" y="861268"/>
                  </a:cubicBezTo>
                  <a:lnTo>
                    <a:pt x="126991" y="987269"/>
                  </a:lnTo>
                  <a:cubicBezTo>
                    <a:pt x="126991" y="999414"/>
                    <a:pt x="117158" y="1009247"/>
                    <a:pt x="105013" y="1009247"/>
                  </a:cubicBezTo>
                  <a:cubicBezTo>
                    <a:pt x="92868" y="1009247"/>
                    <a:pt x="83035" y="999414"/>
                    <a:pt x="83035" y="987269"/>
                  </a:cubicBezTo>
                  <a:lnTo>
                    <a:pt x="83035" y="861268"/>
                  </a:lnTo>
                  <a:close/>
                  <a:moveTo>
                    <a:pt x="83035" y="1113371"/>
                  </a:moveTo>
                  <a:cubicBezTo>
                    <a:pt x="83035" y="1101200"/>
                    <a:pt x="92868" y="1091392"/>
                    <a:pt x="105013" y="1091392"/>
                  </a:cubicBezTo>
                  <a:cubicBezTo>
                    <a:pt x="117158" y="1091392"/>
                    <a:pt x="126991" y="1101200"/>
                    <a:pt x="126991" y="1113371"/>
                  </a:cubicBezTo>
                  <a:lnTo>
                    <a:pt x="126991" y="1239371"/>
                  </a:lnTo>
                  <a:cubicBezTo>
                    <a:pt x="126991" y="1251516"/>
                    <a:pt x="117158" y="1261349"/>
                    <a:pt x="105013" y="1261349"/>
                  </a:cubicBezTo>
                  <a:cubicBezTo>
                    <a:pt x="92868" y="1261349"/>
                    <a:pt x="83035" y="1251516"/>
                    <a:pt x="83035" y="1239371"/>
                  </a:cubicBezTo>
                  <a:lnTo>
                    <a:pt x="83035" y="1113371"/>
                  </a:lnTo>
                  <a:close/>
                  <a:moveTo>
                    <a:pt x="83035" y="1427418"/>
                  </a:moveTo>
                  <a:lnTo>
                    <a:pt x="83035" y="1365396"/>
                  </a:lnTo>
                  <a:lnTo>
                    <a:pt x="83060" y="1365396"/>
                  </a:lnTo>
                  <a:cubicBezTo>
                    <a:pt x="83060" y="1353251"/>
                    <a:pt x="92842" y="1343469"/>
                    <a:pt x="105013" y="1343469"/>
                  </a:cubicBezTo>
                  <a:cubicBezTo>
                    <a:pt x="117158" y="1343469"/>
                    <a:pt x="126991" y="1353251"/>
                    <a:pt x="126991" y="1365396"/>
                  </a:cubicBezTo>
                  <a:lnTo>
                    <a:pt x="126991" y="1427418"/>
                  </a:lnTo>
                  <a:lnTo>
                    <a:pt x="126991" y="1491447"/>
                  </a:lnTo>
                  <a:cubicBezTo>
                    <a:pt x="126991" y="1503542"/>
                    <a:pt x="117158" y="1513426"/>
                    <a:pt x="105013" y="1513426"/>
                  </a:cubicBezTo>
                  <a:cubicBezTo>
                    <a:pt x="92868" y="1513426"/>
                    <a:pt x="83035" y="1503542"/>
                    <a:pt x="83035" y="1491447"/>
                  </a:cubicBezTo>
                  <a:lnTo>
                    <a:pt x="83035" y="1427418"/>
                  </a:lnTo>
                  <a:close/>
                  <a:moveTo>
                    <a:pt x="83035" y="1617473"/>
                  </a:moveTo>
                  <a:cubicBezTo>
                    <a:pt x="83035" y="1605328"/>
                    <a:pt x="92868" y="1595495"/>
                    <a:pt x="105013" y="1595495"/>
                  </a:cubicBezTo>
                  <a:cubicBezTo>
                    <a:pt x="117158" y="1595495"/>
                    <a:pt x="126991" y="1605328"/>
                    <a:pt x="126991" y="1617473"/>
                  </a:cubicBezTo>
                  <a:lnTo>
                    <a:pt x="126991" y="1743524"/>
                  </a:lnTo>
                  <a:cubicBezTo>
                    <a:pt x="126991" y="1755644"/>
                    <a:pt x="117158" y="1765452"/>
                    <a:pt x="105013" y="1765452"/>
                  </a:cubicBezTo>
                  <a:cubicBezTo>
                    <a:pt x="92868" y="1765452"/>
                    <a:pt x="83035" y="1755619"/>
                    <a:pt x="83035" y="1743524"/>
                  </a:cubicBezTo>
                  <a:lnTo>
                    <a:pt x="83035" y="1617473"/>
                  </a:lnTo>
                  <a:close/>
                  <a:moveTo>
                    <a:pt x="83035" y="1869575"/>
                  </a:moveTo>
                  <a:cubicBezTo>
                    <a:pt x="83035" y="1857430"/>
                    <a:pt x="92868" y="1847597"/>
                    <a:pt x="105013" y="1847597"/>
                  </a:cubicBezTo>
                  <a:cubicBezTo>
                    <a:pt x="117158" y="1847597"/>
                    <a:pt x="126991" y="1857430"/>
                    <a:pt x="126991" y="1869575"/>
                  </a:cubicBezTo>
                  <a:lnTo>
                    <a:pt x="126991" y="1995626"/>
                  </a:lnTo>
                  <a:cubicBezTo>
                    <a:pt x="126991" y="2007721"/>
                    <a:pt x="117158" y="2017554"/>
                    <a:pt x="105013" y="2017554"/>
                  </a:cubicBezTo>
                  <a:cubicBezTo>
                    <a:pt x="92868" y="2017554"/>
                    <a:pt x="83035" y="2007746"/>
                    <a:pt x="83035" y="1995626"/>
                  </a:cubicBezTo>
                  <a:lnTo>
                    <a:pt x="83035" y="1869575"/>
                  </a:lnTo>
                  <a:close/>
                  <a:moveTo>
                    <a:pt x="184440" y="2225775"/>
                  </a:moveTo>
                  <a:cubicBezTo>
                    <a:pt x="180247" y="2232407"/>
                    <a:pt x="173107" y="2236015"/>
                    <a:pt x="165815" y="2236015"/>
                  </a:cubicBezTo>
                  <a:cubicBezTo>
                    <a:pt x="161826" y="2236015"/>
                    <a:pt x="157761" y="2234948"/>
                    <a:pt x="154153" y="2232636"/>
                  </a:cubicBezTo>
                  <a:lnTo>
                    <a:pt x="93325" y="2194345"/>
                  </a:lnTo>
                  <a:cubicBezTo>
                    <a:pt x="86922" y="2190331"/>
                    <a:pt x="83035" y="2183343"/>
                    <a:pt x="83035" y="2175772"/>
                  </a:cubicBezTo>
                  <a:lnTo>
                    <a:pt x="83035" y="2121652"/>
                  </a:lnTo>
                  <a:lnTo>
                    <a:pt x="83060" y="2121652"/>
                  </a:lnTo>
                  <a:cubicBezTo>
                    <a:pt x="83060" y="2109507"/>
                    <a:pt x="92842" y="2099674"/>
                    <a:pt x="105013" y="2099674"/>
                  </a:cubicBezTo>
                  <a:cubicBezTo>
                    <a:pt x="117158" y="2099674"/>
                    <a:pt x="126991" y="2109507"/>
                    <a:pt x="126991" y="2121652"/>
                  </a:cubicBezTo>
                  <a:lnTo>
                    <a:pt x="126940" y="2163626"/>
                  </a:lnTo>
                  <a:lnTo>
                    <a:pt x="177554" y="2195514"/>
                  </a:lnTo>
                  <a:cubicBezTo>
                    <a:pt x="187819" y="2201993"/>
                    <a:pt x="190893" y="2215536"/>
                    <a:pt x="184440" y="2225775"/>
                  </a:cubicBezTo>
                  <a:close/>
                  <a:moveTo>
                    <a:pt x="397768" y="2360084"/>
                  </a:moveTo>
                  <a:cubicBezTo>
                    <a:pt x="393601" y="2366716"/>
                    <a:pt x="386487" y="2370324"/>
                    <a:pt x="379169" y="2370324"/>
                  </a:cubicBezTo>
                  <a:cubicBezTo>
                    <a:pt x="375180" y="2370324"/>
                    <a:pt x="371115" y="2369257"/>
                    <a:pt x="367482" y="2366945"/>
                  </a:cubicBezTo>
                  <a:lnTo>
                    <a:pt x="260843" y="2299790"/>
                  </a:lnTo>
                  <a:cubicBezTo>
                    <a:pt x="250552" y="2293336"/>
                    <a:pt x="247478" y="2279743"/>
                    <a:pt x="253931" y="2269478"/>
                  </a:cubicBezTo>
                  <a:cubicBezTo>
                    <a:pt x="260385" y="2259238"/>
                    <a:pt x="273979" y="2256164"/>
                    <a:pt x="284218" y="2262592"/>
                  </a:cubicBezTo>
                  <a:lnTo>
                    <a:pt x="390908" y="2329772"/>
                  </a:lnTo>
                  <a:cubicBezTo>
                    <a:pt x="401148" y="2336251"/>
                    <a:pt x="404222" y="2349819"/>
                    <a:pt x="397768" y="2360084"/>
                  </a:cubicBezTo>
                  <a:close/>
                  <a:moveTo>
                    <a:pt x="611097" y="2494368"/>
                  </a:moveTo>
                  <a:cubicBezTo>
                    <a:pt x="606930" y="2500999"/>
                    <a:pt x="599816" y="2504633"/>
                    <a:pt x="592524" y="2504633"/>
                  </a:cubicBezTo>
                  <a:cubicBezTo>
                    <a:pt x="588509" y="2504633"/>
                    <a:pt x="584444" y="2503540"/>
                    <a:pt x="580811" y="2501253"/>
                  </a:cubicBezTo>
                  <a:lnTo>
                    <a:pt x="474172" y="2434124"/>
                  </a:lnTo>
                  <a:cubicBezTo>
                    <a:pt x="463881" y="2427671"/>
                    <a:pt x="460807" y="2414077"/>
                    <a:pt x="467260" y="2403838"/>
                  </a:cubicBezTo>
                  <a:cubicBezTo>
                    <a:pt x="473714" y="2393547"/>
                    <a:pt x="487282" y="2390473"/>
                    <a:pt x="497547" y="2396952"/>
                  </a:cubicBezTo>
                  <a:lnTo>
                    <a:pt x="604237" y="2464055"/>
                  </a:lnTo>
                  <a:cubicBezTo>
                    <a:pt x="614527" y="2470535"/>
                    <a:pt x="617551" y="2484103"/>
                    <a:pt x="611097" y="2494368"/>
                  </a:cubicBezTo>
                  <a:close/>
                  <a:moveTo>
                    <a:pt x="824426" y="2628676"/>
                  </a:moveTo>
                  <a:cubicBezTo>
                    <a:pt x="820259" y="2635308"/>
                    <a:pt x="813145" y="2638941"/>
                    <a:pt x="805827" y="2638941"/>
                  </a:cubicBezTo>
                  <a:cubicBezTo>
                    <a:pt x="801838" y="2638941"/>
                    <a:pt x="797773" y="2637849"/>
                    <a:pt x="794139" y="2635562"/>
                  </a:cubicBezTo>
                  <a:lnTo>
                    <a:pt x="687500" y="2568382"/>
                  </a:lnTo>
                  <a:cubicBezTo>
                    <a:pt x="677210" y="2561929"/>
                    <a:pt x="674110" y="2548386"/>
                    <a:pt x="680615" y="2538095"/>
                  </a:cubicBezTo>
                  <a:cubicBezTo>
                    <a:pt x="687068" y="2527856"/>
                    <a:pt x="700611" y="2524756"/>
                    <a:pt x="710902" y="2531210"/>
                  </a:cubicBezTo>
                  <a:lnTo>
                    <a:pt x="817541" y="2598364"/>
                  </a:lnTo>
                  <a:cubicBezTo>
                    <a:pt x="827831" y="2604843"/>
                    <a:pt x="830880" y="2618411"/>
                    <a:pt x="824426" y="2628676"/>
                  </a:cubicBezTo>
                  <a:close/>
                  <a:moveTo>
                    <a:pt x="1030819" y="2574429"/>
                  </a:moveTo>
                  <a:lnTo>
                    <a:pt x="924180" y="2641635"/>
                  </a:lnTo>
                  <a:cubicBezTo>
                    <a:pt x="920546" y="2643921"/>
                    <a:pt x="916481" y="2645014"/>
                    <a:pt x="912492" y="2645014"/>
                  </a:cubicBezTo>
                  <a:cubicBezTo>
                    <a:pt x="905225" y="2645014"/>
                    <a:pt x="898085" y="2641380"/>
                    <a:pt x="893893" y="2634749"/>
                  </a:cubicBezTo>
                  <a:cubicBezTo>
                    <a:pt x="887439" y="2624535"/>
                    <a:pt x="890513" y="2610941"/>
                    <a:pt x="900778" y="2604513"/>
                  </a:cubicBezTo>
                  <a:lnTo>
                    <a:pt x="1007418" y="2537257"/>
                  </a:lnTo>
                  <a:cubicBezTo>
                    <a:pt x="1017682" y="2530803"/>
                    <a:pt x="1031225" y="2533878"/>
                    <a:pt x="1037704" y="2544143"/>
                  </a:cubicBezTo>
                  <a:cubicBezTo>
                    <a:pt x="1044158" y="2554382"/>
                    <a:pt x="1041084" y="2567976"/>
                    <a:pt x="1030819" y="2574429"/>
                  </a:cubicBezTo>
                  <a:close/>
                  <a:moveTo>
                    <a:pt x="1244071" y="2439994"/>
                  </a:moveTo>
                  <a:lnTo>
                    <a:pt x="1137483" y="2507224"/>
                  </a:lnTo>
                  <a:cubicBezTo>
                    <a:pt x="1133850" y="2509511"/>
                    <a:pt x="1129810" y="2510604"/>
                    <a:pt x="1125821" y="2510604"/>
                  </a:cubicBezTo>
                  <a:cubicBezTo>
                    <a:pt x="1118528" y="2510604"/>
                    <a:pt x="1111363" y="2506970"/>
                    <a:pt x="1107222" y="2500339"/>
                  </a:cubicBezTo>
                  <a:cubicBezTo>
                    <a:pt x="1100717" y="2490099"/>
                    <a:pt x="1103792" y="2476531"/>
                    <a:pt x="1114057" y="2470052"/>
                  </a:cubicBezTo>
                  <a:lnTo>
                    <a:pt x="1220696" y="2402821"/>
                  </a:lnTo>
                  <a:cubicBezTo>
                    <a:pt x="1230935" y="2396367"/>
                    <a:pt x="1244529" y="2399442"/>
                    <a:pt x="1250982" y="2409707"/>
                  </a:cubicBezTo>
                  <a:cubicBezTo>
                    <a:pt x="1257385" y="2419946"/>
                    <a:pt x="1254311" y="2433540"/>
                    <a:pt x="1244071" y="2439994"/>
                  </a:cubicBezTo>
                  <a:close/>
                  <a:moveTo>
                    <a:pt x="1457299" y="2305532"/>
                  </a:moveTo>
                  <a:lnTo>
                    <a:pt x="1350710" y="2372788"/>
                  </a:lnTo>
                  <a:cubicBezTo>
                    <a:pt x="1347077" y="2375075"/>
                    <a:pt x="1343037" y="2376168"/>
                    <a:pt x="1339048" y="2376168"/>
                  </a:cubicBezTo>
                  <a:cubicBezTo>
                    <a:pt x="1331756" y="2376168"/>
                    <a:pt x="1324591" y="2372534"/>
                    <a:pt x="1320449" y="2365928"/>
                  </a:cubicBezTo>
                  <a:cubicBezTo>
                    <a:pt x="1313944" y="2355689"/>
                    <a:pt x="1317019" y="2342095"/>
                    <a:pt x="1327335" y="2335641"/>
                  </a:cubicBezTo>
                  <a:lnTo>
                    <a:pt x="1433923" y="2268436"/>
                  </a:lnTo>
                  <a:cubicBezTo>
                    <a:pt x="1444163" y="2261957"/>
                    <a:pt x="1457756" y="2265031"/>
                    <a:pt x="1464210" y="2275322"/>
                  </a:cubicBezTo>
                  <a:cubicBezTo>
                    <a:pt x="1470663" y="2285511"/>
                    <a:pt x="1467589" y="2299104"/>
                    <a:pt x="1457299" y="2305532"/>
                  </a:cubicBezTo>
                  <a:close/>
                  <a:moveTo>
                    <a:pt x="1643872" y="2175873"/>
                  </a:moveTo>
                  <a:cubicBezTo>
                    <a:pt x="1643872" y="2183420"/>
                    <a:pt x="1639985" y="2190407"/>
                    <a:pt x="1633633" y="2194421"/>
                  </a:cubicBezTo>
                  <a:lnTo>
                    <a:pt x="1563938" y="2238327"/>
                  </a:lnTo>
                  <a:lnTo>
                    <a:pt x="1563938" y="2238353"/>
                  </a:lnTo>
                  <a:cubicBezTo>
                    <a:pt x="1560304" y="2240639"/>
                    <a:pt x="1556264" y="2241732"/>
                    <a:pt x="1552250" y="2241732"/>
                  </a:cubicBezTo>
                  <a:cubicBezTo>
                    <a:pt x="1544958" y="2241732"/>
                    <a:pt x="1537818" y="2238098"/>
                    <a:pt x="1533651" y="2231492"/>
                  </a:cubicBezTo>
                  <a:cubicBezTo>
                    <a:pt x="1527146" y="2221202"/>
                    <a:pt x="1530221" y="2207659"/>
                    <a:pt x="1540537" y="2201180"/>
                  </a:cubicBezTo>
                  <a:lnTo>
                    <a:pt x="1599967" y="2163703"/>
                  </a:lnTo>
                  <a:lnTo>
                    <a:pt x="1599967" y="2132146"/>
                  </a:lnTo>
                  <a:cubicBezTo>
                    <a:pt x="1599967" y="2120051"/>
                    <a:pt x="1609800" y="2110218"/>
                    <a:pt x="1621894" y="2110218"/>
                  </a:cubicBezTo>
                  <a:cubicBezTo>
                    <a:pt x="1634039" y="2110218"/>
                    <a:pt x="1643872" y="2120026"/>
                    <a:pt x="1643872" y="2132146"/>
                  </a:cubicBezTo>
                  <a:lnTo>
                    <a:pt x="1643872" y="2175873"/>
                  </a:lnTo>
                  <a:close/>
                  <a:moveTo>
                    <a:pt x="1643872" y="2006120"/>
                  </a:moveTo>
                  <a:cubicBezTo>
                    <a:pt x="1643872" y="2018265"/>
                    <a:pt x="1634039" y="2028098"/>
                    <a:pt x="1621894" y="2028098"/>
                  </a:cubicBezTo>
                  <a:cubicBezTo>
                    <a:pt x="1609800" y="2028098"/>
                    <a:pt x="1599967" y="2018265"/>
                    <a:pt x="1599967" y="2006120"/>
                  </a:cubicBezTo>
                  <a:lnTo>
                    <a:pt x="1599967" y="1880069"/>
                  </a:lnTo>
                  <a:cubicBezTo>
                    <a:pt x="1599967" y="1867949"/>
                    <a:pt x="1609800" y="1858116"/>
                    <a:pt x="1621894" y="1858116"/>
                  </a:cubicBezTo>
                  <a:cubicBezTo>
                    <a:pt x="1634039" y="1858116"/>
                    <a:pt x="1643872" y="1867949"/>
                    <a:pt x="1643872" y="1880094"/>
                  </a:cubicBezTo>
                  <a:lnTo>
                    <a:pt x="1643872" y="2006120"/>
                  </a:lnTo>
                  <a:close/>
                  <a:moveTo>
                    <a:pt x="1643872" y="1754069"/>
                  </a:moveTo>
                  <a:cubicBezTo>
                    <a:pt x="1643872" y="1766188"/>
                    <a:pt x="1634039" y="1775996"/>
                    <a:pt x="1621894" y="1775996"/>
                  </a:cubicBezTo>
                  <a:cubicBezTo>
                    <a:pt x="1609800" y="1775996"/>
                    <a:pt x="1599967" y="1766163"/>
                    <a:pt x="1599967" y="1754018"/>
                  </a:cubicBezTo>
                  <a:lnTo>
                    <a:pt x="1599967" y="1627992"/>
                  </a:lnTo>
                  <a:cubicBezTo>
                    <a:pt x="1599967" y="1615872"/>
                    <a:pt x="1609800" y="1606065"/>
                    <a:pt x="1621945" y="1606065"/>
                  </a:cubicBezTo>
                  <a:cubicBezTo>
                    <a:pt x="1634065" y="1606065"/>
                    <a:pt x="1643872" y="1615872"/>
                    <a:pt x="1643872" y="1628043"/>
                  </a:cubicBezTo>
                  <a:lnTo>
                    <a:pt x="1643872" y="1754069"/>
                  </a:lnTo>
                  <a:close/>
                  <a:moveTo>
                    <a:pt x="1643872" y="1501992"/>
                  </a:moveTo>
                  <a:cubicBezTo>
                    <a:pt x="1643872" y="1514086"/>
                    <a:pt x="1634039" y="1523919"/>
                    <a:pt x="1621894" y="1523919"/>
                  </a:cubicBezTo>
                  <a:cubicBezTo>
                    <a:pt x="1609800" y="1523919"/>
                    <a:pt x="1599967" y="1514086"/>
                    <a:pt x="1599967" y="1501941"/>
                  </a:cubicBezTo>
                  <a:lnTo>
                    <a:pt x="1599967" y="1375941"/>
                  </a:lnTo>
                  <a:cubicBezTo>
                    <a:pt x="1599967" y="1363796"/>
                    <a:pt x="1609800" y="1353963"/>
                    <a:pt x="1621945" y="1353963"/>
                  </a:cubicBezTo>
                  <a:cubicBezTo>
                    <a:pt x="1634065" y="1353963"/>
                    <a:pt x="1643872" y="1363796"/>
                    <a:pt x="1643872" y="1375941"/>
                  </a:cubicBezTo>
                  <a:lnTo>
                    <a:pt x="1643872" y="1501992"/>
                  </a:lnTo>
                  <a:close/>
                  <a:moveTo>
                    <a:pt x="1643872" y="1249890"/>
                  </a:moveTo>
                  <a:cubicBezTo>
                    <a:pt x="1643872" y="1262010"/>
                    <a:pt x="1634039" y="1271868"/>
                    <a:pt x="1621894" y="1271868"/>
                  </a:cubicBezTo>
                  <a:cubicBezTo>
                    <a:pt x="1609800" y="1271868"/>
                    <a:pt x="1599967" y="1262010"/>
                    <a:pt x="1599967" y="1249890"/>
                  </a:cubicBezTo>
                  <a:lnTo>
                    <a:pt x="1599967" y="1123864"/>
                  </a:lnTo>
                  <a:cubicBezTo>
                    <a:pt x="1599967" y="1111719"/>
                    <a:pt x="1609800" y="1101886"/>
                    <a:pt x="1621945" y="1101886"/>
                  </a:cubicBezTo>
                  <a:cubicBezTo>
                    <a:pt x="1634065" y="1101886"/>
                    <a:pt x="1643872" y="1111719"/>
                    <a:pt x="1643872" y="1123864"/>
                  </a:cubicBezTo>
                  <a:lnTo>
                    <a:pt x="1643872" y="1249890"/>
                  </a:lnTo>
                  <a:close/>
                  <a:moveTo>
                    <a:pt x="1643872" y="997813"/>
                  </a:moveTo>
                  <a:cubicBezTo>
                    <a:pt x="1643872" y="1009958"/>
                    <a:pt x="1634039" y="1019791"/>
                    <a:pt x="1621945" y="1019791"/>
                  </a:cubicBezTo>
                  <a:cubicBezTo>
                    <a:pt x="1609800" y="1019791"/>
                    <a:pt x="1599967" y="1009958"/>
                    <a:pt x="1599967" y="997813"/>
                  </a:cubicBezTo>
                  <a:lnTo>
                    <a:pt x="1599967" y="871762"/>
                  </a:lnTo>
                  <a:cubicBezTo>
                    <a:pt x="1599967" y="859668"/>
                    <a:pt x="1609800" y="849835"/>
                    <a:pt x="1621945" y="849835"/>
                  </a:cubicBezTo>
                  <a:cubicBezTo>
                    <a:pt x="1634065" y="849835"/>
                    <a:pt x="1643872" y="859668"/>
                    <a:pt x="1643872" y="871813"/>
                  </a:cubicBezTo>
                  <a:lnTo>
                    <a:pt x="1643872" y="997813"/>
                  </a:lnTo>
                  <a:close/>
                  <a:moveTo>
                    <a:pt x="1643872" y="745736"/>
                  </a:moveTo>
                  <a:cubicBezTo>
                    <a:pt x="1643872" y="757882"/>
                    <a:pt x="1634039" y="767715"/>
                    <a:pt x="1621945" y="767715"/>
                  </a:cubicBezTo>
                  <a:cubicBezTo>
                    <a:pt x="1609800" y="767715"/>
                    <a:pt x="1599967" y="757882"/>
                    <a:pt x="1599967" y="745736"/>
                  </a:cubicBezTo>
                  <a:lnTo>
                    <a:pt x="1599967" y="619685"/>
                  </a:lnTo>
                  <a:cubicBezTo>
                    <a:pt x="1599967" y="607591"/>
                    <a:pt x="1609800" y="597758"/>
                    <a:pt x="1621945" y="597758"/>
                  </a:cubicBezTo>
                  <a:cubicBezTo>
                    <a:pt x="1634065" y="597758"/>
                    <a:pt x="1643923" y="607591"/>
                    <a:pt x="1643923" y="619736"/>
                  </a:cubicBezTo>
                  <a:lnTo>
                    <a:pt x="1643872" y="745736"/>
                  </a:lnTo>
                  <a:close/>
                  <a:moveTo>
                    <a:pt x="1643923" y="493660"/>
                  </a:moveTo>
                  <a:cubicBezTo>
                    <a:pt x="1643923" y="505754"/>
                    <a:pt x="1634065" y="515587"/>
                    <a:pt x="1621945" y="515587"/>
                  </a:cubicBezTo>
                  <a:cubicBezTo>
                    <a:pt x="1609800" y="515587"/>
                    <a:pt x="1599967" y="505754"/>
                    <a:pt x="1599967" y="493609"/>
                  </a:cubicBezTo>
                  <a:lnTo>
                    <a:pt x="1599967" y="367609"/>
                  </a:lnTo>
                  <a:cubicBezTo>
                    <a:pt x="1599967" y="355463"/>
                    <a:pt x="1609800" y="345630"/>
                    <a:pt x="1621945" y="345630"/>
                  </a:cubicBezTo>
                  <a:cubicBezTo>
                    <a:pt x="1634065" y="345630"/>
                    <a:pt x="1643923" y="355463"/>
                    <a:pt x="1643923" y="367609"/>
                  </a:cubicBezTo>
                  <a:lnTo>
                    <a:pt x="1643923" y="493660"/>
                  </a:lnTo>
                  <a:close/>
                  <a:moveTo>
                    <a:pt x="1643923" y="241583"/>
                  </a:moveTo>
                  <a:cubicBezTo>
                    <a:pt x="1643923" y="253703"/>
                    <a:pt x="1634065" y="263510"/>
                    <a:pt x="1621945" y="263510"/>
                  </a:cubicBezTo>
                  <a:cubicBezTo>
                    <a:pt x="1609800" y="263510"/>
                    <a:pt x="1599967" y="253677"/>
                    <a:pt x="1599967" y="241532"/>
                  </a:cubicBezTo>
                  <a:lnTo>
                    <a:pt x="1599967" y="115481"/>
                  </a:lnTo>
                  <a:cubicBezTo>
                    <a:pt x="1599967" y="103387"/>
                    <a:pt x="1609800" y="93554"/>
                    <a:pt x="1621945" y="93554"/>
                  </a:cubicBezTo>
                  <a:cubicBezTo>
                    <a:pt x="1634065" y="93554"/>
                    <a:pt x="1643923" y="103387"/>
                    <a:pt x="1643923" y="115532"/>
                  </a:cubicBezTo>
                  <a:lnTo>
                    <a:pt x="1643923" y="241583"/>
                  </a:lnTo>
                  <a:close/>
                </a:path>
              </a:pathLst>
            </a:custGeom>
            <a:solidFill>
              <a:srgbClr val="42AC61"/>
            </a:solidFill>
            <a:ln w="2538" cap="flat">
              <a:noFill/>
              <a:prstDash val="solid"/>
              <a:miter/>
            </a:ln>
          </p:spPr>
          <p:txBody>
            <a:bodyPr rtlCol="0" anchor="ctr"/>
            <a:lstStyle/>
            <a:p>
              <a:pPr algn="ctr"/>
              <a:r>
                <a:rPr lang="pt-BR" sz="1400" dirty="0">
                  <a:latin typeface="+mj-lt"/>
                </a:rPr>
                <a:t> </a:t>
              </a:r>
              <a:r>
                <a:rPr lang="pt-BR" sz="1400" b="1" dirty="0">
                  <a:solidFill>
                    <a:schemeClr val="bg1"/>
                  </a:solidFill>
                  <a:latin typeface="+mj-lt"/>
                </a:rPr>
                <a:t>Pág. 24</a:t>
              </a:r>
            </a:p>
          </p:txBody>
        </p:sp>
      </p:grpSp>
      <p:sp>
        <p:nvSpPr>
          <p:cNvPr id="14" name="Seta para Baixo 13">
            <a:extLst>
              <a:ext uri="{FF2B5EF4-FFF2-40B4-BE49-F238E27FC236}">
                <a16:creationId xmlns:a16="http://schemas.microsoft.com/office/drawing/2014/main" id="{7CCF08AC-2987-5F41-B5DC-55B5EF822EA4}"/>
              </a:ext>
            </a:extLst>
          </p:cNvPr>
          <p:cNvSpPr/>
          <p:nvPr/>
        </p:nvSpPr>
        <p:spPr>
          <a:xfrm>
            <a:off x="1907704" y="2492896"/>
            <a:ext cx="288032" cy="504056"/>
          </a:xfrm>
          <a:prstGeom prst="downArrow">
            <a:avLst/>
          </a:prstGeom>
          <a:solidFill>
            <a:srgbClr val="42AC61"/>
          </a:solidFill>
          <a:ln>
            <a:solidFill>
              <a:srgbClr val="42A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Seta para Baixo 14">
            <a:extLst>
              <a:ext uri="{FF2B5EF4-FFF2-40B4-BE49-F238E27FC236}">
                <a16:creationId xmlns:a16="http://schemas.microsoft.com/office/drawing/2014/main" id="{2C493E29-89DA-A44D-871E-5213B9A411F4}"/>
              </a:ext>
            </a:extLst>
          </p:cNvPr>
          <p:cNvSpPr/>
          <p:nvPr/>
        </p:nvSpPr>
        <p:spPr>
          <a:xfrm>
            <a:off x="1331640" y="2492896"/>
            <a:ext cx="288032" cy="504056"/>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32301809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adar_1.png#GRAF">
            <a:extLst>
              <a:ext uri="{FF2B5EF4-FFF2-40B4-BE49-F238E27FC236}">
                <a16:creationId xmlns:a16="http://schemas.microsoft.com/office/drawing/2014/main" id="{3A91083F-D3B1-493E-94F3-C8983ABC09DF}"/>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a:xfrm>
            <a:off x="762000" y="889000"/>
            <a:ext cx="7619047" cy="5714286"/>
          </a:xfrm>
          <a:prstGeom prst="rect">
            <a:avLst/>
          </a:prstGeom>
        </p:spPr>
      </p:pic>
      <p:sp>
        <p:nvSpPr>
          <p:cNvPr id="2" name="Título 1"/>
          <p:cNvSpPr>
            <a:spLocks noGrp="1"/>
          </p:cNvSpPr>
          <p:nvPr>
            <p:ph type="title"/>
          </p:nvPr>
        </p:nvSpPr>
        <p:spPr/>
        <p:txBody>
          <a:bodyPr>
            <a:normAutofit fontScale="90000"/>
          </a:bodyPr>
          <a:lstStyle/>
          <a:p>
            <a:r>
              <a:rPr lang="es-EC" altLang="pt-BR"/>
              <a:t>Comparación de los principales índices: 2019-2018</a:t>
            </a:r>
            <a:endParaRPr lang="pt-BR"/>
          </a:p>
        </p:txBody>
      </p:sp>
      <p:sp>
        <p:nvSpPr>
          <p:cNvPr id="6" name="Espaço Reservado para Texto 5"/>
          <p:cNvSpPr>
            <a:spLocks noGrp="1"/>
          </p:cNvSpPr>
          <p:nvPr>
            <p:ph type="body" sz="quarter" idx="10"/>
          </p:nvPr>
        </p:nvSpPr>
        <p:spPr>
          <a:noFill/>
          <a:ln>
            <a:noFill/>
          </a:ln>
        </p:spPr>
        <p:txBody>
          <a:bodyPr vert="horz" wrap="square" lIns="91440" tIns="45720" rIns="91440" bIns="45720" numCol="1" anchor="t" anchorCtr="0" compatLnSpc="1">
            <a:prstTxWarp prst="textNoShape">
              <a:avLst/>
            </a:prstTxWarp>
            <a:normAutofit fontScale="92500" lnSpcReduction="20000"/>
          </a:bodyPr>
          <a:lstStyle/>
          <a:p>
            <a:pPr>
              <a:buNone/>
            </a:pPr>
            <a:r>
              <a:rPr lang="es-ES"/>
              <a:t>Resultado </a:t>
            </a:r>
            <a:r>
              <a:rPr lang="es-ES" err="1"/>
              <a:t>Cier</a:t>
            </a:r>
            <a:endParaRPr lang="pt-BR"/>
          </a:p>
        </p:txBody>
      </p:sp>
    </p:spTree>
    <p:extLst>
      <p:ext uri="{BB962C8B-B14F-4D97-AF65-F5344CB8AC3E}">
        <p14:creationId xmlns:p14="http://schemas.microsoft.com/office/powerpoint/2010/main" val="45557824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MARIO" hidden="1"/>
          <p:cNvSpPr/>
          <p:nvPr/>
        </p:nvSpPr>
        <p:spPr>
          <a:xfrm>
            <a:off x="3175000" y="1270000"/>
            <a:ext cx="2540000"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IAC – Índice de </a:t>
            </a:r>
            <a:r>
              <a:rPr lang="pt-BR" dirty="0" err="1"/>
              <a:t>Aprobación</a:t>
            </a:r>
            <a:r>
              <a:rPr lang="pt-BR" dirty="0"/>
              <a:t> </a:t>
            </a:r>
            <a:r>
              <a:rPr lang="pt-BR" dirty="0" err="1"/>
              <a:t>del</a:t>
            </a:r>
            <a:r>
              <a:rPr lang="pt-BR" dirty="0"/>
              <a:t> cliente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Título 1"/>
          <p:cNvSpPr>
            <a:spLocks noGrp="1"/>
          </p:cNvSpPr>
          <p:nvPr>
            <p:ph type="title"/>
          </p:nvPr>
        </p:nvSpPr>
        <p:spPr/>
        <p:txBody>
          <a:bodyPr/>
          <a:lstStyle/>
          <a:p>
            <a:r>
              <a:t>IAC</a:t>
            </a:r>
          </a:p>
        </p:txBody>
      </p:sp>
      <p:sp>
        <p:nvSpPr>
          <p:cNvPr id="2" name="Espaço Reservado para Texto 1"/>
          <p:cNvSpPr>
            <a:spLocks noGrp="1"/>
          </p:cNvSpPr>
          <p:nvPr>
            <p:ph type="body" sz="quarter" idx="10"/>
          </p:nvPr>
        </p:nvSpPr>
        <p:spPr/>
        <p:txBody>
          <a:bodyPr/>
          <a:lstStyle/>
          <a:p>
            <a:r>
              <a:rPr lang="pt-BR"/>
              <a:t>Por distribuidora</a:t>
            </a:r>
          </a:p>
        </p:txBody>
      </p:sp>
      <p:grpSp>
        <p:nvGrpSpPr>
          <p:cNvPr id="13" name="Gráfico 10">
            <a:extLst>
              <a:ext uri="{FF2B5EF4-FFF2-40B4-BE49-F238E27FC236}">
                <a16:creationId xmlns:a16="http://schemas.microsoft.com/office/drawing/2014/main" id="{A3582219-56F0-4CCF-A1E3-C521075B7CFC}"/>
              </a:ext>
            </a:extLst>
          </p:cNvPr>
          <p:cNvGrpSpPr/>
          <p:nvPr/>
        </p:nvGrpSpPr>
        <p:grpSpPr>
          <a:xfrm>
            <a:off x="7236296" y="128936"/>
            <a:ext cx="1699424" cy="869022"/>
            <a:chOff x="390316" y="1310287"/>
            <a:chExt cx="5415952" cy="2769515"/>
          </a:xfrm>
          <a:solidFill>
            <a:srgbClr val="85847F"/>
          </a:solidFill>
        </p:grpSpPr>
        <p:sp>
          <p:nvSpPr>
            <p:cNvPr id="14" name="Forma Livre: Forma 13">
              <a:extLst>
                <a:ext uri="{FF2B5EF4-FFF2-40B4-BE49-F238E27FC236}">
                  <a16:creationId xmlns:a16="http://schemas.microsoft.com/office/drawing/2014/main" id="{E0EB70AB-8133-4D95-916A-9EC40A0B380A}"/>
                </a:ext>
              </a:extLst>
            </p:cNvPr>
            <p:cNvSpPr/>
            <p:nvPr/>
          </p:nvSpPr>
          <p:spPr>
            <a:xfrm>
              <a:off x="637895" y="1362806"/>
              <a:ext cx="208349" cy="492923"/>
            </a:xfrm>
            <a:custGeom>
              <a:avLst/>
              <a:gdLst>
                <a:gd name="connsiteX0" fmla="*/ 208273 w 208348"/>
                <a:gd name="connsiteY0" fmla="*/ 25535 h 492922"/>
                <a:gd name="connsiteX1" fmla="*/ 210102 w 208348"/>
                <a:gd name="connsiteY1" fmla="*/ 1448 h 492922"/>
                <a:gd name="connsiteX2" fmla="*/ 208273 w 208348"/>
                <a:gd name="connsiteY2" fmla="*/ 0 h 492922"/>
                <a:gd name="connsiteX3" fmla="*/ 0 w 208348"/>
                <a:gd name="connsiteY3" fmla="*/ 495337 h 492922"/>
                <a:gd name="connsiteX4" fmla="*/ 208273 w 208348"/>
                <a:gd name="connsiteY4" fmla="*/ 495337 h 492922"/>
                <a:gd name="connsiteX5" fmla="*/ 208273 w 208348"/>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8" h="492922">
                  <a:moveTo>
                    <a:pt x="208273" y="25535"/>
                  </a:moveTo>
                  <a:cubicBezTo>
                    <a:pt x="208273" y="17278"/>
                    <a:pt x="208908" y="9223"/>
                    <a:pt x="210102" y="1448"/>
                  </a:cubicBezTo>
                  <a:lnTo>
                    <a:pt x="208273" y="0"/>
                  </a:lnTo>
                  <a:lnTo>
                    <a:pt x="0" y="495337"/>
                  </a:lnTo>
                  <a:lnTo>
                    <a:pt x="208273" y="495337"/>
                  </a:lnTo>
                  <a:lnTo>
                    <a:pt x="208273" y="25535"/>
                  </a:lnTo>
                  <a:close/>
                </a:path>
              </a:pathLst>
            </a:custGeom>
            <a:solidFill>
              <a:srgbClr val="333333"/>
            </a:solidFill>
            <a:ln w="2538" cap="flat">
              <a:noFill/>
              <a:prstDash val="solid"/>
              <a:miter/>
            </a:ln>
          </p:spPr>
          <p:txBody>
            <a:bodyPr rtlCol="0" anchor="ctr"/>
            <a:lstStyle/>
            <a:p>
              <a:endParaRPr lang="pt-BR"/>
            </a:p>
          </p:txBody>
        </p:sp>
        <p:sp>
          <p:nvSpPr>
            <p:cNvPr id="15" name="Forma Livre: Forma 14">
              <a:extLst>
                <a:ext uri="{FF2B5EF4-FFF2-40B4-BE49-F238E27FC236}">
                  <a16:creationId xmlns:a16="http://schemas.microsoft.com/office/drawing/2014/main" id="{68C19525-0F71-4809-AF92-06804883D485}"/>
                </a:ext>
              </a:extLst>
            </p:cNvPr>
            <p:cNvSpPr/>
            <p:nvPr/>
          </p:nvSpPr>
          <p:spPr>
            <a:xfrm>
              <a:off x="2667035" y="1362806"/>
              <a:ext cx="213431" cy="492923"/>
            </a:xfrm>
            <a:custGeom>
              <a:avLst/>
              <a:gdLst>
                <a:gd name="connsiteX0" fmla="*/ 1296 w 213430"/>
                <a:gd name="connsiteY0" fmla="*/ 25535 h 492922"/>
                <a:gd name="connsiteX1" fmla="*/ 1296 w 213430"/>
                <a:gd name="connsiteY1" fmla="*/ 495311 h 492922"/>
                <a:gd name="connsiteX2" fmla="*/ 214777 w 213430"/>
                <a:gd name="connsiteY2" fmla="*/ 495311 h 492922"/>
                <a:gd name="connsiteX3" fmla="*/ 6505 w 213430"/>
                <a:gd name="connsiteY3" fmla="*/ 0 h 492922"/>
                <a:gd name="connsiteX4" fmla="*/ 0 w 213430"/>
                <a:gd name="connsiteY4" fmla="*/ 5183 h 492922"/>
                <a:gd name="connsiteX5" fmla="*/ 1296 w 213430"/>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30" h="492922">
                  <a:moveTo>
                    <a:pt x="1296" y="25535"/>
                  </a:moveTo>
                  <a:lnTo>
                    <a:pt x="1296" y="495311"/>
                  </a:lnTo>
                  <a:lnTo>
                    <a:pt x="214777" y="495311"/>
                  </a:lnTo>
                  <a:lnTo>
                    <a:pt x="6505" y="0"/>
                  </a:lnTo>
                  <a:lnTo>
                    <a:pt x="0" y="5183"/>
                  </a:lnTo>
                  <a:cubicBezTo>
                    <a:pt x="864" y="11789"/>
                    <a:pt x="1296" y="18599"/>
                    <a:pt x="1296" y="25535"/>
                  </a:cubicBezTo>
                  <a:close/>
                </a:path>
              </a:pathLst>
            </a:custGeom>
            <a:solidFill>
              <a:srgbClr val="333333"/>
            </a:solidFill>
            <a:ln w="2538" cap="flat">
              <a:noFill/>
              <a:prstDash val="solid"/>
              <a:miter/>
            </a:ln>
          </p:spPr>
          <p:txBody>
            <a:bodyPr rtlCol="0" anchor="ctr"/>
            <a:lstStyle/>
            <a:p>
              <a:endParaRPr lang="pt-BR"/>
            </a:p>
          </p:txBody>
        </p:sp>
        <p:sp>
          <p:nvSpPr>
            <p:cNvPr id="16" name="Forma Livre: Forma 15">
              <a:extLst>
                <a:ext uri="{FF2B5EF4-FFF2-40B4-BE49-F238E27FC236}">
                  <a16:creationId xmlns:a16="http://schemas.microsoft.com/office/drawing/2014/main" id="{0615F744-A401-4B7B-BB1C-044A5B56EBAF}"/>
                </a:ext>
              </a:extLst>
            </p:cNvPr>
            <p:cNvSpPr/>
            <p:nvPr/>
          </p:nvSpPr>
          <p:spPr>
            <a:xfrm>
              <a:off x="516342" y="1904183"/>
              <a:ext cx="327768" cy="1242470"/>
            </a:xfrm>
            <a:custGeom>
              <a:avLst/>
              <a:gdLst>
                <a:gd name="connsiteX0" fmla="*/ 0 w 327768"/>
                <a:gd name="connsiteY0" fmla="*/ 0 h 1242470"/>
                <a:gd name="connsiteX1" fmla="*/ 329826 w 327768"/>
                <a:gd name="connsiteY1" fmla="*/ 0 h 1242470"/>
                <a:gd name="connsiteX2" fmla="*/ 329826 w 327768"/>
                <a:gd name="connsiteY2" fmla="*/ 1243487 h 1242470"/>
                <a:gd name="connsiteX3" fmla="*/ 0 w 327768"/>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27768" h="1242470">
                  <a:moveTo>
                    <a:pt x="0" y="0"/>
                  </a:moveTo>
                  <a:lnTo>
                    <a:pt x="329826" y="0"/>
                  </a:lnTo>
                  <a:lnTo>
                    <a:pt x="329826" y="1243487"/>
                  </a:lnTo>
                  <a:lnTo>
                    <a:pt x="0" y="1243487"/>
                  </a:lnTo>
                  <a:close/>
                </a:path>
              </a:pathLst>
            </a:custGeom>
            <a:grpFill/>
            <a:ln w="2538" cap="flat">
              <a:noFill/>
              <a:prstDash val="solid"/>
              <a:miter/>
            </a:ln>
          </p:spPr>
          <p:txBody>
            <a:bodyPr rtlCol="0" anchor="ctr"/>
            <a:lstStyle/>
            <a:p>
              <a:endParaRPr lang="pt-BR"/>
            </a:p>
          </p:txBody>
        </p:sp>
        <p:sp>
          <p:nvSpPr>
            <p:cNvPr id="17" name="Forma Livre: Forma 16">
              <a:extLst>
                <a:ext uri="{FF2B5EF4-FFF2-40B4-BE49-F238E27FC236}">
                  <a16:creationId xmlns:a16="http://schemas.microsoft.com/office/drawing/2014/main" id="{04116672-241D-4EAC-B25A-120107D1A94F}"/>
                </a:ext>
              </a:extLst>
            </p:cNvPr>
            <p:cNvSpPr/>
            <p:nvPr/>
          </p:nvSpPr>
          <p:spPr>
            <a:xfrm>
              <a:off x="2668331" y="1904183"/>
              <a:ext cx="3013436" cy="1242470"/>
            </a:xfrm>
            <a:custGeom>
              <a:avLst/>
              <a:gdLst>
                <a:gd name="connsiteX0" fmla="*/ 0 w 3013435"/>
                <a:gd name="connsiteY0" fmla="*/ 0 h 1242470"/>
                <a:gd name="connsiteX1" fmla="*/ 3014071 w 3013435"/>
                <a:gd name="connsiteY1" fmla="*/ 0 h 1242470"/>
                <a:gd name="connsiteX2" fmla="*/ 3014071 w 3013435"/>
                <a:gd name="connsiteY2" fmla="*/ 1243487 h 1242470"/>
                <a:gd name="connsiteX3" fmla="*/ 0 w 3013435"/>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013435" h="1242470">
                  <a:moveTo>
                    <a:pt x="0" y="0"/>
                  </a:moveTo>
                  <a:lnTo>
                    <a:pt x="3014071" y="0"/>
                  </a:lnTo>
                  <a:lnTo>
                    <a:pt x="3014071" y="1243487"/>
                  </a:lnTo>
                  <a:lnTo>
                    <a:pt x="0" y="1243487"/>
                  </a:lnTo>
                  <a:close/>
                </a:path>
              </a:pathLst>
            </a:custGeom>
            <a:grpFill/>
            <a:ln w="2538" cap="flat">
              <a:noFill/>
              <a:prstDash val="solid"/>
              <a:miter/>
            </a:ln>
          </p:spPr>
          <p:txBody>
            <a:bodyPr rtlCol="0" anchor="ctr"/>
            <a:lstStyle/>
            <a:p>
              <a:pPr algn="ctr"/>
              <a:r>
                <a:rPr lang="pt-BR" sz="1000"/>
                <a:t> </a:t>
              </a:r>
              <a:r>
                <a:rPr lang="pt-BR" sz="1000" b="1">
                  <a:solidFill>
                    <a:schemeClr val="bg1"/>
                  </a:solidFill>
                  <a:latin typeface="+mj-lt"/>
                </a:rPr>
                <a:t>Informe Comparativo</a:t>
              </a:r>
            </a:p>
          </p:txBody>
        </p:sp>
        <p:sp>
          <p:nvSpPr>
            <p:cNvPr id="18" name="Forma Livre: Forma 17">
              <a:extLst>
                <a:ext uri="{FF2B5EF4-FFF2-40B4-BE49-F238E27FC236}">
                  <a16:creationId xmlns:a16="http://schemas.microsoft.com/office/drawing/2014/main" id="{CB392BE1-4396-4075-99A1-37B798CB2DCF}"/>
                </a:ext>
              </a:extLst>
            </p:cNvPr>
            <p:cNvSpPr/>
            <p:nvPr/>
          </p:nvSpPr>
          <p:spPr>
            <a:xfrm>
              <a:off x="390316" y="1778183"/>
              <a:ext cx="454810" cy="1494014"/>
            </a:xfrm>
            <a:custGeom>
              <a:avLst/>
              <a:gdLst>
                <a:gd name="connsiteX0" fmla="*/ 455852 w 454810"/>
                <a:gd name="connsiteY0" fmla="*/ 1400993 h 1494013"/>
                <a:gd name="connsiteX1" fmla="*/ 104886 w 454810"/>
                <a:gd name="connsiteY1" fmla="*/ 1400993 h 1494013"/>
                <a:gd name="connsiteX2" fmla="*/ 94494 w 454810"/>
                <a:gd name="connsiteY2" fmla="*/ 1399494 h 1494013"/>
                <a:gd name="connsiteX3" fmla="*/ 94494 w 454810"/>
                <a:gd name="connsiteY3" fmla="*/ 95866 h 1494013"/>
                <a:gd name="connsiteX4" fmla="*/ 104886 w 454810"/>
                <a:gd name="connsiteY4" fmla="*/ 94494 h 1494013"/>
                <a:gd name="connsiteX5" fmla="*/ 455852 w 454810"/>
                <a:gd name="connsiteY5" fmla="*/ 94494 h 1494013"/>
                <a:gd name="connsiteX6" fmla="*/ 455852 w 454810"/>
                <a:gd name="connsiteY6" fmla="*/ 0 h 1494013"/>
                <a:gd name="connsiteX7" fmla="*/ 104911 w 454810"/>
                <a:gd name="connsiteY7" fmla="*/ 0 h 1494013"/>
                <a:gd name="connsiteX8" fmla="*/ 2388 w 454810"/>
                <a:gd name="connsiteY8" fmla="*/ 56966 h 1494013"/>
                <a:gd name="connsiteX9" fmla="*/ 0 w 454810"/>
                <a:gd name="connsiteY9" fmla="*/ 66621 h 1494013"/>
                <a:gd name="connsiteX10" fmla="*/ 0 w 454810"/>
                <a:gd name="connsiteY10" fmla="*/ 1428892 h 1494013"/>
                <a:gd name="connsiteX11" fmla="*/ 2363 w 454810"/>
                <a:gd name="connsiteY11" fmla="*/ 1438573 h 1494013"/>
                <a:gd name="connsiteX12" fmla="*/ 104911 w 454810"/>
                <a:gd name="connsiteY12" fmla="*/ 1495487 h 1494013"/>
                <a:gd name="connsiteX13" fmla="*/ 455852 w 454810"/>
                <a:gd name="connsiteY13" fmla="*/ 1495487 h 1494013"/>
                <a:gd name="connsiteX14" fmla="*/ 455852 w 454810"/>
                <a:gd name="connsiteY14" fmla="*/ 1400993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810" h="1494013">
                  <a:moveTo>
                    <a:pt x="455852" y="1400993"/>
                  </a:moveTo>
                  <a:lnTo>
                    <a:pt x="104886" y="1400993"/>
                  </a:lnTo>
                  <a:cubicBezTo>
                    <a:pt x="100821" y="1400993"/>
                    <a:pt x="97340" y="1400358"/>
                    <a:pt x="94494" y="1399494"/>
                  </a:cubicBezTo>
                  <a:lnTo>
                    <a:pt x="94494" y="95866"/>
                  </a:lnTo>
                  <a:cubicBezTo>
                    <a:pt x="97289" y="95078"/>
                    <a:pt x="100719" y="94494"/>
                    <a:pt x="104886" y="94494"/>
                  </a:cubicBezTo>
                  <a:lnTo>
                    <a:pt x="455852" y="94494"/>
                  </a:lnTo>
                  <a:lnTo>
                    <a:pt x="455852" y="0"/>
                  </a:lnTo>
                  <a:lnTo>
                    <a:pt x="104911" y="0"/>
                  </a:lnTo>
                  <a:cubicBezTo>
                    <a:pt x="59913" y="0"/>
                    <a:pt x="20632" y="21800"/>
                    <a:pt x="2388" y="56966"/>
                  </a:cubicBezTo>
                  <a:cubicBezTo>
                    <a:pt x="813" y="59938"/>
                    <a:pt x="0" y="63241"/>
                    <a:pt x="0" y="66621"/>
                  </a:cubicBezTo>
                  <a:lnTo>
                    <a:pt x="0" y="1428892"/>
                  </a:lnTo>
                  <a:cubicBezTo>
                    <a:pt x="0" y="1432271"/>
                    <a:pt x="813" y="1435600"/>
                    <a:pt x="2363" y="1438573"/>
                  </a:cubicBezTo>
                  <a:cubicBezTo>
                    <a:pt x="20327" y="1473153"/>
                    <a:pt x="60599" y="1495487"/>
                    <a:pt x="104911" y="1495487"/>
                  </a:cubicBezTo>
                  <a:lnTo>
                    <a:pt x="455852" y="1495487"/>
                  </a:lnTo>
                  <a:lnTo>
                    <a:pt x="455852" y="1400993"/>
                  </a:lnTo>
                  <a:close/>
                </a:path>
              </a:pathLst>
            </a:custGeom>
            <a:grpFill/>
            <a:ln w="2538" cap="flat">
              <a:noFill/>
              <a:prstDash val="solid"/>
              <a:miter/>
            </a:ln>
          </p:spPr>
          <p:txBody>
            <a:bodyPr rtlCol="0" anchor="ctr"/>
            <a:lstStyle/>
            <a:p>
              <a:endParaRPr lang="pt-BR"/>
            </a:p>
          </p:txBody>
        </p:sp>
        <p:sp>
          <p:nvSpPr>
            <p:cNvPr id="19" name="Forma Livre: Forma 18">
              <a:extLst>
                <a:ext uri="{FF2B5EF4-FFF2-40B4-BE49-F238E27FC236}">
                  <a16:creationId xmlns:a16="http://schemas.microsoft.com/office/drawing/2014/main" id="{3494AB2A-99E8-449F-BFFF-A9D409CCEA1B}"/>
                </a:ext>
              </a:extLst>
            </p:cNvPr>
            <p:cNvSpPr/>
            <p:nvPr/>
          </p:nvSpPr>
          <p:spPr>
            <a:xfrm>
              <a:off x="2668331" y="1778183"/>
              <a:ext cx="3137937" cy="1494014"/>
            </a:xfrm>
            <a:custGeom>
              <a:avLst/>
              <a:gdLst>
                <a:gd name="connsiteX0" fmla="*/ 3027309 w 3137936"/>
                <a:gd name="connsiteY0" fmla="*/ 0 h 1494013"/>
                <a:gd name="connsiteX1" fmla="*/ 0 w 3137936"/>
                <a:gd name="connsiteY1" fmla="*/ 0 h 1494013"/>
                <a:gd name="connsiteX2" fmla="*/ 0 w 3137936"/>
                <a:gd name="connsiteY2" fmla="*/ 94494 h 1494013"/>
                <a:gd name="connsiteX3" fmla="*/ 3027283 w 3137936"/>
                <a:gd name="connsiteY3" fmla="*/ 94494 h 1494013"/>
                <a:gd name="connsiteX4" fmla="*/ 3045577 w 3137936"/>
                <a:gd name="connsiteY4" fmla="*/ 100033 h 1494013"/>
                <a:gd name="connsiteX5" fmla="*/ 3045577 w 3137936"/>
                <a:gd name="connsiteY5" fmla="*/ 1395454 h 1494013"/>
                <a:gd name="connsiteX6" fmla="*/ 3027283 w 3137936"/>
                <a:gd name="connsiteY6" fmla="*/ 1401019 h 1494013"/>
                <a:gd name="connsiteX7" fmla="*/ 0 w 3137936"/>
                <a:gd name="connsiteY7" fmla="*/ 1401019 h 1494013"/>
                <a:gd name="connsiteX8" fmla="*/ 0 w 3137936"/>
                <a:gd name="connsiteY8" fmla="*/ 1495513 h 1494013"/>
                <a:gd name="connsiteX9" fmla="*/ 3027309 w 3137936"/>
                <a:gd name="connsiteY9" fmla="*/ 1495513 h 1494013"/>
                <a:gd name="connsiteX10" fmla="*/ 3140071 w 3137936"/>
                <a:gd name="connsiteY10" fmla="*/ 1397081 h 1494013"/>
                <a:gd name="connsiteX11" fmla="*/ 3140071 w 3137936"/>
                <a:gd name="connsiteY11" fmla="*/ 98432 h 1494013"/>
                <a:gd name="connsiteX12" fmla="*/ 3027309 w 3137936"/>
                <a:gd name="connsiteY12" fmla="*/ 0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7936" h="1494013">
                  <a:moveTo>
                    <a:pt x="3027309" y="0"/>
                  </a:moveTo>
                  <a:lnTo>
                    <a:pt x="0" y="0"/>
                  </a:lnTo>
                  <a:lnTo>
                    <a:pt x="0" y="94494"/>
                  </a:lnTo>
                  <a:lnTo>
                    <a:pt x="3027283" y="94494"/>
                  </a:lnTo>
                  <a:cubicBezTo>
                    <a:pt x="3037929" y="94494"/>
                    <a:pt x="3043748" y="98305"/>
                    <a:pt x="3045577" y="100033"/>
                  </a:cubicBezTo>
                  <a:lnTo>
                    <a:pt x="3045577" y="1395454"/>
                  </a:lnTo>
                  <a:cubicBezTo>
                    <a:pt x="3043697" y="1397284"/>
                    <a:pt x="3037929" y="1401019"/>
                    <a:pt x="3027283" y="1401019"/>
                  </a:cubicBezTo>
                  <a:lnTo>
                    <a:pt x="0" y="1401019"/>
                  </a:lnTo>
                  <a:lnTo>
                    <a:pt x="0" y="1495513"/>
                  </a:lnTo>
                  <a:lnTo>
                    <a:pt x="3027309" y="1495513"/>
                  </a:lnTo>
                  <a:cubicBezTo>
                    <a:pt x="3090550" y="1495513"/>
                    <a:pt x="3140071" y="1452293"/>
                    <a:pt x="3140071" y="1397081"/>
                  </a:cubicBezTo>
                  <a:lnTo>
                    <a:pt x="3140071" y="98432"/>
                  </a:lnTo>
                  <a:cubicBezTo>
                    <a:pt x="3140097" y="43245"/>
                    <a:pt x="3090550" y="0"/>
                    <a:pt x="3027309" y="0"/>
                  </a:cubicBezTo>
                  <a:close/>
                </a:path>
              </a:pathLst>
            </a:custGeom>
            <a:grpFill/>
            <a:ln w="2538" cap="flat">
              <a:noFill/>
              <a:prstDash val="solid"/>
              <a:miter/>
            </a:ln>
          </p:spPr>
          <p:txBody>
            <a:bodyPr rtlCol="0" anchor="ctr"/>
            <a:lstStyle/>
            <a:p>
              <a:endParaRPr lang="pt-BR"/>
            </a:p>
          </p:txBody>
        </p:sp>
        <p:sp>
          <p:nvSpPr>
            <p:cNvPr id="20" name="Forma Livre: Forma 19">
              <a:extLst>
                <a:ext uri="{FF2B5EF4-FFF2-40B4-BE49-F238E27FC236}">
                  <a16:creationId xmlns:a16="http://schemas.microsoft.com/office/drawing/2014/main" id="{12CB9243-02C2-4AB0-B6BC-6D7EEBAB945D}"/>
                </a:ext>
              </a:extLst>
            </p:cNvPr>
            <p:cNvSpPr/>
            <p:nvPr/>
          </p:nvSpPr>
          <p:spPr>
            <a:xfrm>
              <a:off x="893757" y="1310287"/>
              <a:ext cx="1725229" cy="2769515"/>
            </a:xfrm>
            <a:custGeom>
              <a:avLst/>
              <a:gdLst>
                <a:gd name="connsiteX0" fmla="*/ 1672508 w 1725230"/>
                <a:gd name="connsiteY0" fmla="*/ 0 h 2769515"/>
                <a:gd name="connsiteX1" fmla="*/ 54501 w 1725230"/>
                <a:gd name="connsiteY1" fmla="*/ 0 h 2769515"/>
                <a:gd name="connsiteX2" fmla="*/ 0 w 1725230"/>
                <a:gd name="connsiteY2" fmla="*/ 78055 h 2769515"/>
                <a:gd name="connsiteX3" fmla="*/ 0 w 1725230"/>
                <a:gd name="connsiteY3" fmla="*/ 2182658 h 2769515"/>
                <a:gd name="connsiteX4" fmla="*/ 32142 w 1725230"/>
                <a:gd name="connsiteY4" fmla="*/ 2254030 h 2769515"/>
                <a:gd name="connsiteX5" fmla="*/ 841653 w 1725230"/>
                <a:gd name="connsiteY5" fmla="*/ 2763671 h 2769515"/>
                <a:gd name="connsiteX6" fmla="*/ 864114 w 1725230"/>
                <a:gd name="connsiteY6" fmla="*/ 2770404 h 2769515"/>
                <a:gd name="connsiteX7" fmla="*/ 886524 w 1725230"/>
                <a:gd name="connsiteY7" fmla="*/ 2763697 h 2769515"/>
                <a:gd name="connsiteX8" fmla="*/ 1694893 w 1725230"/>
                <a:gd name="connsiteY8" fmla="*/ 2254030 h 2769515"/>
                <a:gd name="connsiteX9" fmla="*/ 1726983 w 1725230"/>
                <a:gd name="connsiteY9" fmla="*/ 2182658 h 2769515"/>
                <a:gd name="connsiteX10" fmla="*/ 1726983 w 1725230"/>
                <a:gd name="connsiteY10" fmla="*/ 78055 h 2769515"/>
                <a:gd name="connsiteX11" fmla="*/ 1672508 w 1725230"/>
                <a:gd name="connsiteY11" fmla="*/ 0 h 2769515"/>
                <a:gd name="connsiteX12" fmla="*/ 83035 w 1725230"/>
                <a:gd name="connsiteY12" fmla="*/ 104987 h 2769515"/>
                <a:gd name="connsiteX13" fmla="*/ 105013 w 1725230"/>
                <a:gd name="connsiteY13" fmla="*/ 83009 h 2769515"/>
                <a:gd name="connsiteX14" fmla="*/ 126991 w 1725230"/>
                <a:gd name="connsiteY14" fmla="*/ 104987 h 2769515"/>
                <a:gd name="connsiteX15" fmla="*/ 126991 w 1725230"/>
                <a:gd name="connsiteY15" fmla="*/ 231013 h 2769515"/>
                <a:gd name="connsiteX16" fmla="*/ 105013 w 1725230"/>
                <a:gd name="connsiteY16" fmla="*/ 252991 h 2769515"/>
                <a:gd name="connsiteX17" fmla="*/ 83035 w 1725230"/>
                <a:gd name="connsiteY17" fmla="*/ 231013 h 2769515"/>
                <a:gd name="connsiteX18" fmla="*/ 83035 w 1725230"/>
                <a:gd name="connsiteY18" fmla="*/ 104987 h 2769515"/>
                <a:gd name="connsiteX19" fmla="*/ 83035 w 1725230"/>
                <a:gd name="connsiteY19" fmla="*/ 357064 h 2769515"/>
                <a:gd name="connsiteX20" fmla="*/ 105013 w 1725230"/>
                <a:gd name="connsiteY20" fmla="*/ 335086 h 2769515"/>
                <a:gd name="connsiteX21" fmla="*/ 126991 w 1725230"/>
                <a:gd name="connsiteY21" fmla="*/ 357064 h 2769515"/>
                <a:gd name="connsiteX22" fmla="*/ 126991 w 1725230"/>
                <a:gd name="connsiteY22" fmla="*/ 483115 h 2769515"/>
                <a:gd name="connsiteX23" fmla="*/ 105013 w 1725230"/>
                <a:gd name="connsiteY23" fmla="*/ 505043 h 2769515"/>
                <a:gd name="connsiteX24" fmla="*/ 83035 w 1725230"/>
                <a:gd name="connsiteY24" fmla="*/ 483115 h 2769515"/>
                <a:gd name="connsiteX25" fmla="*/ 83035 w 1725230"/>
                <a:gd name="connsiteY25" fmla="*/ 357064 h 2769515"/>
                <a:gd name="connsiteX26" fmla="*/ 83035 w 1725230"/>
                <a:gd name="connsiteY26" fmla="*/ 609166 h 2769515"/>
                <a:gd name="connsiteX27" fmla="*/ 105013 w 1725230"/>
                <a:gd name="connsiteY27" fmla="*/ 587188 h 2769515"/>
                <a:gd name="connsiteX28" fmla="*/ 126991 w 1725230"/>
                <a:gd name="connsiteY28" fmla="*/ 609166 h 2769515"/>
                <a:gd name="connsiteX29" fmla="*/ 126991 w 1725230"/>
                <a:gd name="connsiteY29" fmla="*/ 735192 h 2769515"/>
                <a:gd name="connsiteX30" fmla="*/ 105013 w 1725230"/>
                <a:gd name="connsiteY30" fmla="*/ 757145 h 2769515"/>
                <a:gd name="connsiteX31" fmla="*/ 83035 w 1725230"/>
                <a:gd name="connsiteY31" fmla="*/ 735192 h 2769515"/>
                <a:gd name="connsiteX32" fmla="*/ 83035 w 1725230"/>
                <a:gd name="connsiteY32" fmla="*/ 609166 h 2769515"/>
                <a:gd name="connsiteX33" fmla="*/ 83035 w 1725230"/>
                <a:gd name="connsiteY33" fmla="*/ 861268 h 2769515"/>
                <a:gd name="connsiteX34" fmla="*/ 105013 w 1725230"/>
                <a:gd name="connsiteY34" fmla="*/ 839290 h 2769515"/>
                <a:gd name="connsiteX35" fmla="*/ 126991 w 1725230"/>
                <a:gd name="connsiteY35" fmla="*/ 861268 h 2769515"/>
                <a:gd name="connsiteX36" fmla="*/ 126991 w 1725230"/>
                <a:gd name="connsiteY36" fmla="*/ 987269 h 2769515"/>
                <a:gd name="connsiteX37" fmla="*/ 105013 w 1725230"/>
                <a:gd name="connsiteY37" fmla="*/ 1009247 h 2769515"/>
                <a:gd name="connsiteX38" fmla="*/ 83035 w 1725230"/>
                <a:gd name="connsiteY38" fmla="*/ 987269 h 2769515"/>
                <a:gd name="connsiteX39" fmla="*/ 83035 w 1725230"/>
                <a:gd name="connsiteY39" fmla="*/ 861268 h 2769515"/>
                <a:gd name="connsiteX40" fmla="*/ 83035 w 1725230"/>
                <a:gd name="connsiteY40" fmla="*/ 1113371 h 2769515"/>
                <a:gd name="connsiteX41" fmla="*/ 105013 w 1725230"/>
                <a:gd name="connsiteY41" fmla="*/ 1091392 h 2769515"/>
                <a:gd name="connsiteX42" fmla="*/ 126991 w 1725230"/>
                <a:gd name="connsiteY42" fmla="*/ 1113371 h 2769515"/>
                <a:gd name="connsiteX43" fmla="*/ 126991 w 1725230"/>
                <a:gd name="connsiteY43" fmla="*/ 1239371 h 2769515"/>
                <a:gd name="connsiteX44" fmla="*/ 105013 w 1725230"/>
                <a:gd name="connsiteY44" fmla="*/ 1261349 h 2769515"/>
                <a:gd name="connsiteX45" fmla="*/ 83035 w 1725230"/>
                <a:gd name="connsiteY45" fmla="*/ 1239371 h 2769515"/>
                <a:gd name="connsiteX46" fmla="*/ 83035 w 1725230"/>
                <a:gd name="connsiteY46" fmla="*/ 1113371 h 2769515"/>
                <a:gd name="connsiteX47" fmla="*/ 83035 w 1725230"/>
                <a:gd name="connsiteY47" fmla="*/ 1427418 h 2769515"/>
                <a:gd name="connsiteX48" fmla="*/ 83035 w 1725230"/>
                <a:gd name="connsiteY48" fmla="*/ 1365396 h 2769515"/>
                <a:gd name="connsiteX49" fmla="*/ 83060 w 1725230"/>
                <a:gd name="connsiteY49" fmla="*/ 1365396 h 2769515"/>
                <a:gd name="connsiteX50" fmla="*/ 105013 w 1725230"/>
                <a:gd name="connsiteY50" fmla="*/ 1343469 h 2769515"/>
                <a:gd name="connsiteX51" fmla="*/ 126991 w 1725230"/>
                <a:gd name="connsiteY51" fmla="*/ 1365396 h 2769515"/>
                <a:gd name="connsiteX52" fmla="*/ 126991 w 1725230"/>
                <a:gd name="connsiteY52" fmla="*/ 1427418 h 2769515"/>
                <a:gd name="connsiteX53" fmla="*/ 126991 w 1725230"/>
                <a:gd name="connsiteY53" fmla="*/ 1491447 h 2769515"/>
                <a:gd name="connsiteX54" fmla="*/ 105013 w 1725230"/>
                <a:gd name="connsiteY54" fmla="*/ 1513426 h 2769515"/>
                <a:gd name="connsiteX55" fmla="*/ 83035 w 1725230"/>
                <a:gd name="connsiteY55" fmla="*/ 1491447 h 2769515"/>
                <a:gd name="connsiteX56" fmla="*/ 83035 w 1725230"/>
                <a:gd name="connsiteY56" fmla="*/ 1427418 h 2769515"/>
                <a:gd name="connsiteX57" fmla="*/ 83035 w 1725230"/>
                <a:gd name="connsiteY57" fmla="*/ 1617473 h 2769515"/>
                <a:gd name="connsiteX58" fmla="*/ 105013 w 1725230"/>
                <a:gd name="connsiteY58" fmla="*/ 1595495 h 2769515"/>
                <a:gd name="connsiteX59" fmla="*/ 126991 w 1725230"/>
                <a:gd name="connsiteY59" fmla="*/ 1617473 h 2769515"/>
                <a:gd name="connsiteX60" fmla="*/ 126991 w 1725230"/>
                <a:gd name="connsiteY60" fmla="*/ 1743524 h 2769515"/>
                <a:gd name="connsiteX61" fmla="*/ 105013 w 1725230"/>
                <a:gd name="connsiteY61" fmla="*/ 1765452 h 2769515"/>
                <a:gd name="connsiteX62" fmla="*/ 83035 w 1725230"/>
                <a:gd name="connsiteY62" fmla="*/ 1743524 h 2769515"/>
                <a:gd name="connsiteX63" fmla="*/ 83035 w 1725230"/>
                <a:gd name="connsiteY63" fmla="*/ 1617473 h 2769515"/>
                <a:gd name="connsiteX64" fmla="*/ 83035 w 1725230"/>
                <a:gd name="connsiteY64" fmla="*/ 1869575 h 2769515"/>
                <a:gd name="connsiteX65" fmla="*/ 105013 w 1725230"/>
                <a:gd name="connsiteY65" fmla="*/ 1847597 h 2769515"/>
                <a:gd name="connsiteX66" fmla="*/ 126991 w 1725230"/>
                <a:gd name="connsiteY66" fmla="*/ 1869575 h 2769515"/>
                <a:gd name="connsiteX67" fmla="*/ 126991 w 1725230"/>
                <a:gd name="connsiteY67" fmla="*/ 1995626 h 2769515"/>
                <a:gd name="connsiteX68" fmla="*/ 105013 w 1725230"/>
                <a:gd name="connsiteY68" fmla="*/ 2017554 h 2769515"/>
                <a:gd name="connsiteX69" fmla="*/ 83035 w 1725230"/>
                <a:gd name="connsiteY69" fmla="*/ 1995626 h 2769515"/>
                <a:gd name="connsiteX70" fmla="*/ 83035 w 1725230"/>
                <a:gd name="connsiteY70" fmla="*/ 1869575 h 2769515"/>
                <a:gd name="connsiteX71" fmla="*/ 184440 w 1725230"/>
                <a:gd name="connsiteY71" fmla="*/ 2225775 h 2769515"/>
                <a:gd name="connsiteX72" fmla="*/ 165815 w 1725230"/>
                <a:gd name="connsiteY72" fmla="*/ 2236015 h 2769515"/>
                <a:gd name="connsiteX73" fmla="*/ 154153 w 1725230"/>
                <a:gd name="connsiteY73" fmla="*/ 2232636 h 2769515"/>
                <a:gd name="connsiteX74" fmla="*/ 93325 w 1725230"/>
                <a:gd name="connsiteY74" fmla="*/ 2194345 h 2769515"/>
                <a:gd name="connsiteX75" fmla="*/ 83035 w 1725230"/>
                <a:gd name="connsiteY75" fmla="*/ 2175772 h 2769515"/>
                <a:gd name="connsiteX76" fmla="*/ 83035 w 1725230"/>
                <a:gd name="connsiteY76" fmla="*/ 2121652 h 2769515"/>
                <a:gd name="connsiteX77" fmla="*/ 83060 w 1725230"/>
                <a:gd name="connsiteY77" fmla="*/ 2121652 h 2769515"/>
                <a:gd name="connsiteX78" fmla="*/ 105013 w 1725230"/>
                <a:gd name="connsiteY78" fmla="*/ 2099674 h 2769515"/>
                <a:gd name="connsiteX79" fmla="*/ 126991 w 1725230"/>
                <a:gd name="connsiteY79" fmla="*/ 2121652 h 2769515"/>
                <a:gd name="connsiteX80" fmla="*/ 126940 w 1725230"/>
                <a:gd name="connsiteY80" fmla="*/ 2163626 h 2769515"/>
                <a:gd name="connsiteX81" fmla="*/ 177554 w 1725230"/>
                <a:gd name="connsiteY81" fmla="*/ 2195514 h 2769515"/>
                <a:gd name="connsiteX82" fmla="*/ 184440 w 1725230"/>
                <a:gd name="connsiteY82" fmla="*/ 2225775 h 2769515"/>
                <a:gd name="connsiteX83" fmla="*/ 397768 w 1725230"/>
                <a:gd name="connsiteY83" fmla="*/ 2360084 h 2769515"/>
                <a:gd name="connsiteX84" fmla="*/ 379169 w 1725230"/>
                <a:gd name="connsiteY84" fmla="*/ 2370324 h 2769515"/>
                <a:gd name="connsiteX85" fmla="*/ 367482 w 1725230"/>
                <a:gd name="connsiteY85" fmla="*/ 2366945 h 2769515"/>
                <a:gd name="connsiteX86" fmla="*/ 260843 w 1725230"/>
                <a:gd name="connsiteY86" fmla="*/ 2299790 h 2769515"/>
                <a:gd name="connsiteX87" fmla="*/ 253931 w 1725230"/>
                <a:gd name="connsiteY87" fmla="*/ 2269478 h 2769515"/>
                <a:gd name="connsiteX88" fmla="*/ 284218 w 1725230"/>
                <a:gd name="connsiteY88" fmla="*/ 2262592 h 2769515"/>
                <a:gd name="connsiteX89" fmla="*/ 390908 w 1725230"/>
                <a:gd name="connsiteY89" fmla="*/ 2329772 h 2769515"/>
                <a:gd name="connsiteX90" fmla="*/ 397768 w 1725230"/>
                <a:gd name="connsiteY90" fmla="*/ 2360084 h 2769515"/>
                <a:gd name="connsiteX91" fmla="*/ 611097 w 1725230"/>
                <a:gd name="connsiteY91" fmla="*/ 2494368 h 2769515"/>
                <a:gd name="connsiteX92" fmla="*/ 592524 w 1725230"/>
                <a:gd name="connsiteY92" fmla="*/ 2504633 h 2769515"/>
                <a:gd name="connsiteX93" fmla="*/ 580811 w 1725230"/>
                <a:gd name="connsiteY93" fmla="*/ 2501253 h 2769515"/>
                <a:gd name="connsiteX94" fmla="*/ 474172 w 1725230"/>
                <a:gd name="connsiteY94" fmla="*/ 2434124 h 2769515"/>
                <a:gd name="connsiteX95" fmla="*/ 467260 w 1725230"/>
                <a:gd name="connsiteY95" fmla="*/ 2403838 h 2769515"/>
                <a:gd name="connsiteX96" fmla="*/ 497547 w 1725230"/>
                <a:gd name="connsiteY96" fmla="*/ 2396952 h 2769515"/>
                <a:gd name="connsiteX97" fmla="*/ 604237 w 1725230"/>
                <a:gd name="connsiteY97" fmla="*/ 2464055 h 2769515"/>
                <a:gd name="connsiteX98" fmla="*/ 611097 w 1725230"/>
                <a:gd name="connsiteY98" fmla="*/ 2494368 h 2769515"/>
                <a:gd name="connsiteX99" fmla="*/ 824426 w 1725230"/>
                <a:gd name="connsiteY99" fmla="*/ 2628676 h 2769515"/>
                <a:gd name="connsiteX100" fmla="*/ 805827 w 1725230"/>
                <a:gd name="connsiteY100" fmla="*/ 2638941 h 2769515"/>
                <a:gd name="connsiteX101" fmla="*/ 794139 w 1725230"/>
                <a:gd name="connsiteY101" fmla="*/ 2635562 h 2769515"/>
                <a:gd name="connsiteX102" fmla="*/ 687500 w 1725230"/>
                <a:gd name="connsiteY102" fmla="*/ 2568382 h 2769515"/>
                <a:gd name="connsiteX103" fmla="*/ 680615 w 1725230"/>
                <a:gd name="connsiteY103" fmla="*/ 2538095 h 2769515"/>
                <a:gd name="connsiteX104" fmla="*/ 710902 w 1725230"/>
                <a:gd name="connsiteY104" fmla="*/ 2531210 h 2769515"/>
                <a:gd name="connsiteX105" fmla="*/ 817541 w 1725230"/>
                <a:gd name="connsiteY105" fmla="*/ 2598364 h 2769515"/>
                <a:gd name="connsiteX106" fmla="*/ 824426 w 1725230"/>
                <a:gd name="connsiteY106" fmla="*/ 2628676 h 2769515"/>
                <a:gd name="connsiteX107" fmla="*/ 1030819 w 1725230"/>
                <a:gd name="connsiteY107" fmla="*/ 2574429 h 2769515"/>
                <a:gd name="connsiteX108" fmla="*/ 924180 w 1725230"/>
                <a:gd name="connsiteY108" fmla="*/ 2641635 h 2769515"/>
                <a:gd name="connsiteX109" fmla="*/ 912492 w 1725230"/>
                <a:gd name="connsiteY109" fmla="*/ 2645014 h 2769515"/>
                <a:gd name="connsiteX110" fmla="*/ 893893 w 1725230"/>
                <a:gd name="connsiteY110" fmla="*/ 2634749 h 2769515"/>
                <a:gd name="connsiteX111" fmla="*/ 900778 w 1725230"/>
                <a:gd name="connsiteY111" fmla="*/ 2604513 h 2769515"/>
                <a:gd name="connsiteX112" fmla="*/ 1007418 w 1725230"/>
                <a:gd name="connsiteY112" fmla="*/ 2537257 h 2769515"/>
                <a:gd name="connsiteX113" fmla="*/ 1037704 w 1725230"/>
                <a:gd name="connsiteY113" fmla="*/ 2544143 h 2769515"/>
                <a:gd name="connsiteX114" fmla="*/ 1030819 w 1725230"/>
                <a:gd name="connsiteY114" fmla="*/ 2574429 h 2769515"/>
                <a:gd name="connsiteX115" fmla="*/ 1244071 w 1725230"/>
                <a:gd name="connsiteY115" fmla="*/ 2439994 h 2769515"/>
                <a:gd name="connsiteX116" fmla="*/ 1137483 w 1725230"/>
                <a:gd name="connsiteY116" fmla="*/ 2507224 h 2769515"/>
                <a:gd name="connsiteX117" fmla="*/ 1125821 w 1725230"/>
                <a:gd name="connsiteY117" fmla="*/ 2510604 h 2769515"/>
                <a:gd name="connsiteX118" fmla="*/ 1107222 w 1725230"/>
                <a:gd name="connsiteY118" fmla="*/ 2500339 h 2769515"/>
                <a:gd name="connsiteX119" fmla="*/ 1114057 w 1725230"/>
                <a:gd name="connsiteY119" fmla="*/ 2470052 h 2769515"/>
                <a:gd name="connsiteX120" fmla="*/ 1220696 w 1725230"/>
                <a:gd name="connsiteY120" fmla="*/ 2402821 h 2769515"/>
                <a:gd name="connsiteX121" fmla="*/ 1250982 w 1725230"/>
                <a:gd name="connsiteY121" fmla="*/ 2409707 h 2769515"/>
                <a:gd name="connsiteX122" fmla="*/ 1244071 w 1725230"/>
                <a:gd name="connsiteY122" fmla="*/ 2439994 h 2769515"/>
                <a:gd name="connsiteX123" fmla="*/ 1457299 w 1725230"/>
                <a:gd name="connsiteY123" fmla="*/ 2305532 h 2769515"/>
                <a:gd name="connsiteX124" fmla="*/ 1350710 w 1725230"/>
                <a:gd name="connsiteY124" fmla="*/ 2372788 h 2769515"/>
                <a:gd name="connsiteX125" fmla="*/ 1339048 w 1725230"/>
                <a:gd name="connsiteY125" fmla="*/ 2376168 h 2769515"/>
                <a:gd name="connsiteX126" fmla="*/ 1320449 w 1725230"/>
                <a:gd name="connsiteY126" fmla="*/ 2365928 h 2769515"/>
                <a:gd name="connsiteX127" fmla="*/ 1327335 w 1725230"/>
                <a:gd name="connsiteY127" fmla="*/ 2335641 h 2769515"/>
                <a:gd name="connsiteX128" fmla="*/ 1433923 w 1725230"/>
                <a:gd name="connsiteY128" fmla="*/ 2268436 h 2769515"/>
                <a:gd name="connsiteX129" fmla="*/ 1464210 w 1725230"/>
                <a:gd name="connsiteY129" fmla="*/ 2275322 h 2769515"/>
                <a:gd name="connsiteX130" fmla="*/ 1457299 w 1725230"/>
                <a:gd name="connsiteY130" fmla="*/ 2305532 h 2769515"/>
                <a:gd name="connsiteX131" fmla="*/ 1643872 w 1725230"/>
                <a:gd name="connsiteY131" fmla="*/ 2175873 h 2769515"/>
                <a:gd name="connsiteX132" fmla="*/ 1633633 w 1725230"/>
                <a:gd name="connsiteY132" fmla="*/ 2194421 h 2769515"/>
                <a:gd name="connsiteX133" fmla="*/ 1563938 w 1725230"/>
                <a:gd name="connsiteY133" fmla="*/ 2238327 h 2769515"/>
                <a:gd name="connsiteX134" fmla="*/ 1563938 w 1725230"/>
                <a:gd name="connsiteY134" fmla="*/ 2238353 h 2769515"/>
                <a:gd name="connsiteX135" fmla="*/ 1552250 w 1725230"/>
                <a:gd name="connsiteY135" fmla="*/ 2241732 h 2769515"/>
                <a:gd name="connsiteX136" fmla="*/ 1533651 w 1725230"/>
                <a:gd name="connsiteY136" fmla="*/ 2231492 h 2769515"/>
                <a:gd name="connsiteX137" fmla="*/ 1540537 w 1725230"/>
                <a:gd name="connsiteY137" fmla="*/ 2201180 h 2769515"/>
                <a:gd name="connsiteX138" fmla="*/ 1599967 w 1725230"/>
                <a:gd name="connsiteY138" fmla="*/ 2163703 h 2769515"/>
                <a:gd name="connsiteX139" fmla="*/ 1599967 w 1725230"/>
                <a:gd name="connsiteY139" fmla="*/ 2132146 h 2769515"/>
                <a:gd name="connsiteX140" fmla="*/ 1621894 w 1725230"/>
                <a:gd name="connsiteY140" fmla="*/ 2110218 h 2769515"/>
                <a:gd name="connsiteX141" fmla="*/ 1643872 w 1725230"/>
                <a:gd name="connsiteY141" fmla="*/ 2132146 h 2769515"/>
                <a:gd name="connsiteX142" fmla="*/ 1643872 w 1725230"/>
                <a:gd name="connsiteY142" fmla="*/ 2175873 h 2769515"/>
                <a:gd name="connsiteX143" fmla="*/ 1643872 w 1725230"/>
                <a:gd name="connsiteY143" fmla="*/ 2006120 h 2769515"/>
                <a:gd name="connsiteX144" fmla="*/ 1621894 w 1725230"/>
                <a:gd name="connsiteY144" fmla="*/ 2028098 h 2769515"/>
                <a:gd name="connsiteX145" fmla="*/ 1599967 w 1725230"/>
                <a:gd name="connsiteY145" fmla="*/ 2006120 h 2769515"/>
                <a:gd name="connsiteX146" fmla="*/ 1599967 w 1725230"/>
                <a:gd name="connsiteY146" fmla="*/ 1880069 h 2769515"/>
                <a:gd name="connsiteX147" fmla="*/ 1621894 w 1725230"/>
                <a:gd name="connsiteY147" fmla="*/ 1858116 h 2769515"/>
                <a:gd name="connsiteX148" fmla="*/ 1643872 w 1725230"/>
                <a:gd name="connsiteY148" fmla="*/ 1880094 h 2769515"/>
                <a:gd name="connsiteX149" fmla="*/ 1643872 w 1725230"/>
                <a:gd name="connsiteY149" fmla="*/ 2006120 h 2769515"/>
                <a:gd name="connsiteX150" fmla="*/ 1643872 w 1725230"/>
                <a:gd name="connsiteY150" fmla="*/ 1754069 h 2769515"/>
                <a:gd name="connsiteX151" fmla="*/ 1621894 w 1725230"/>
                <a:gd name="connsiteY151" fmla="*/ 1775996 h 2769515"/>
                <a:gd name="connsiteX152" fmla="*/ 1599967 w 1725230"/>
                <a:gd name="connsiteY152" fmla="*/ 1754018 h 2769515"/>
                <a:gd name="connsiteX153" fmla="*/ 1599967 w 1725230"/>
                <a:gd name="connsiteY153" fmla="*/ 1627992 h 2769515"/>
                <a:gd name="connsiteX154" fmla="*/ 1621945 w 1725230"/>
                <a:gd name="connsiteY154" fmla="*/ 1606065 h 2769515"/>
                <a:gd name="connsiteX155" fmla="*/ 1643872 w 1725230"/>
                <a:gd name="connsiteY155" fmla="*/ 1628043 h 2769515"/>
                <a:gd name="connsiteX156" fmla="*/ 1643872 w 1725230"/>
                <a:gd name="connsiteY156" fmla="*/ 1754069 h 2769515"/>
                <a:gd name="connsiteX157" fmla="*/ 1643872 w 1725230"/>
                <a:gd name="connsiteY157" fmla="*/ 1501992 h 2769515"/>
                <a:gd name="connsiteX158" fmla="*/ 1621894 w 1725230"/>
                <a:gd name="connsiteY158" fmla="*/ 1523919 h 2769515"/>
                <a:gd name="connsiteX159" fmla="*/ 1599967 w 1725230"/>
                <a:gd name="connsiteY159" fmla="*/ 1501941 h 2769515"/>
                <a:gd name="connsiteX160" fmla="*/ 1599967 w 1725230"/>
                <a:gd name="connsiteY160" fmla="*/ 1375941 h 2769515"/>
                <a:gd name="connsiteX161" fmla="*/ 1621945 w 1725230"/>
                <a:gd name="connsiteY161" fmla="*/ 1353963 h 2769515"/>
                <a:gd name="connsiteX162" fmla="*/ 1643872 w 1725230"/>
                <a:gd name="connsiteY162" fmla="*/ 1375941 h 2769515"/>
                <a:gd name="connsiteX163" fmla="*/ 1643872 w 1725230"/>
                <a:gd name="connsiteY163" fmla="*/ 1501992 h 2769515"/>
                <a:gd name="connsiteX164" fmla="*/ 1643872 w 1725230"/>
                <a:gd name="connsiteY164" fmla="*/ 1249890 h 2769515"/>
                <a:gd name="connsiteX165" fmla="*/ 1621894 w 1725230"/>
                <a:gd name="connsiteY165" fmla="*/ 1271868 h 2769515"/>
                <a:gd name="connsiteX166" fmla="*/ 1599967 w 1725230"/>
                <a:gd name="connsiteY166" fmla="*/ 1249890 h 2769515"/>
                <a:gd name="connsiteX167" fmla="*/ 1599967 w 1725230"/>
                <a:gd name="connsiteY167" fmla="*/ 1123864 h 2769515"/>
                <a:gd name="connsiteX168" fmla="*/ 1621945 w 1725230"/>
                <a:gd name="connsiteY168" fmla="*/ 1101886 h 2769515"/>
                <a:gd name="connsiteX169" fmla="*/ 1643872 w 1725230"/>
                <a:gd name="connsiteY169" fmla="*/ 1123864 h 2769515"/>
                <a:gd name="connsiteX170" fmla="*/ 1643872 w 1725230"/>
                <a:gd name="connsiteY170" fmla="*/ 1249890 h 2769515"/>
                <a:gd name="connsiteX171" fmla="*/ 1643872 w 1725230"/>
                <a:gd name="connsiteY171" fmla="*/ 997813 h 2769515"/>
                <a:gd name="connsiteX172" fmla="*/ 1621945 w 1725230"/>
                <a:gd name="connsiteY172" fmla="*/ 1019791 h 2769515"/>
                <a:gd name="connsiteX173" fmla="*/ 1599967 w 1725230"/>
                <a:gd name="connsiteY173" fmla="*/ 997813 h 2769515"/>
                <a:gd name="connsiteX174" fmla="*/ 1599967 w 1725230"/>
                <a:gd name="connsiteY174" fmla="*/ 871762 h 2769515"/>
                <a:gd name="connsiteX175" fmla="*/ 1621945 w 1725230"/>
                <a:gd name="connsiteY175" fmla="*/ 849835 h 2769515"/>
                <a:gd name="connsiteX176" fmla="*/ 1643872 w 1725230"/>
                <a:gd name="connsiteY176" fmla="*/ 871813 h 2769515"/>
                <a:gd name="connsiteX177" fmla="*/ 1643872 w 1725230"/>
                <a:gd name="connsiteY177" fmla="*/ 997813 h 2769515"/>
                <a:gd name="connsiteX178" fmla="*/ 1643872 w 1725230"/>
                <a:gd name="connsiteY178" fmla="*/ 745736 h 2769515"/>
                <a:gd name="connsiteX179" fmla="*/ 1621945 w 1725230"/>
                <a:gd name="connsiteY179" fmla="*/ 767715 h 2769515"/>
                <a:gd name="connsiteX180" fmla="*/ 1599967 w 1725230"/>
                <a:gd name="connsiteY180" fmla="*/ 745736 h 2769515"/>
                <a:gd name="connsiteX181" fmla="*/ 1599967 w 1725230"/>
                <a:gd name="connsiteY181" fmla="*/ 619685 h 2769515"/>
                <a:gd name="connsiteX182" fmla="*/ 1621945 w 1725230"/>
                <a:gd name="connsiteY182" fmla="*/ 597758 h 2769515"/>
                <a:gd name="connsiteX183" fmla="*/ 1643923 w 1725230"/>
                <a:gd name="connsiteY183" fmla="*/ 619736 h 2769515"/>
                <a:gd name="connsiteX184" fmla="*/ 1643872 w 1725230"/>
                <a:gd name="connsiteY184" fmla="*/ 745736 h 2769515"/>
                <a:gd name="connsiteX185" fmla="*/ 1643923 w 1725230"/>
                <a:gd name="connsiteY185" fmla="*/ 493660 h 2769515"/>
                <a:gd name="connsiteX186" fmla="*/ 1621945 w 1725230"/>
                <a:gd name="connsiteY186" fmla="*/ 515587 h 2769515"/>
                <a:gd name="connsiteX187" fmla="*/ 1599967 w 1725230"/>
                <a:gd name="connsiteY187" fmla="*/ 493609 h 2769515"/>
                <a:gd name="connsiteX188" fmla="*/ 1599967 w 1725230"/>
                <a:gd name="connsiteY188" fmla="*/ 367609 h 2769515"/>
                <a:gd name="connsiteX189" fmla="*/ 1621945 w 1725230"/>
                <a:gd name="connsiteY189" fmla="*/ 345630 h 2769515"/>
                <a:gd name="connsiteX190" fmla="*/ 1643923 w 1725230"/>
                <a:gd name="connsiteY190" fmla="*/ 367609 h 2769515"/>
                <a:gd name="connsiteX191" fmla="*/ 1643923 w 1725230"/>
                <a:gd name="connsiteY191" fmla="*/ 493660 h 2769515"/>
                <a:gd name="connsiteX192" fmla="*/ 1643923 w 1725230"/>
                <a:gd name="connsiteY192" fmla="*/ 241583 h 2769515"/>
                <a:gd name="connsiteX193" fmla="*/ 1621945 w 1725230"/>
                <a:gd name="connsiteY193" fmla="*/ 263510 h 2769515"/>
                <a:gd name="connsiteX194" fmla="*/ 1599967 w 1725230"/>
                <a:gd name="connsiteY194" fmla="*/ 241532 h 2769515"/>
                <a:gd name="connsiteX195" fmla="*/ 1599967 w 1725230"/>
                <a:gd name="connsiteY195" fmla="*/ 115481 h 2769515"/>
                <a:gd name="connsiteX196" fmla="*/ 1621945 w 1725230"/>
                <a:gd name="connsiteY196" fmla="*/ 93554 h 2769515"/>
                <a:gd name="connsiteX197" fmla="*/ 1643923 w 1725230"/>
                <a:gd name="connsiteY197" fmla="*/ 115532 h 2769515"/>
                <a:gd name="connsiteX198" fmla="*/ 1643923 w 1725230"/>
                <a:gd name="connsiteY198" fmla="*/ 241583 h 276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725230" h="2769515">
                  <a:moveTo>
                    <a:pt x="1672508" y="0"/>
                  </a:moveTo>
                  <a:lnTo>
                    <a:pt x="54501" y="0"/>
                  </a:lnTo>
                  <a:cubicBezTo>
                    <a:pt x="23935" y="0"/>
                    <a:pt x="0" y="34276"/>
                    <a:pt x="0" y="78055"/>
                  </a:cubicBezTo>
                  <a:lnTo>
                    <a:pt x="0" y="2182658"/>
                  </a:lnTo>
                  <a:cubicBezTo>
                    <a:pt x="0" y="2214215"/>
                    <a:pt x="12323" y="2241579"/>
                    <a:pt x="32142" y="2254030"/>
                  </a:cubicBezTo>
                  <a:lnTo>
                    <a:pt x="841653" y="2763671"/>
                  </a:lnTo>
                  <a:cubicBezTo>
                    <a:pt x="848615" y="2768092"/>
                    <a:pt x="856390" y="2770404"/>
                    <a:pt x="864114" y="2770404"/>
                  </a:cubicBezTo>
                  <a:cubicBezTo>
                    <a:pt x="871889" y="2770404"/>
                    <a:pt x="879689" y="2768016"/>
                    <a:pt x="886524" y="2763697"/>
                  </a:cubicBezTo>
                  <a:lnTo>
                    <a:pt x="1694893" y="2254030"/>
                  </a:lnTo>
                  <a:cubicBezTo>
                    <a:pt x="1714381" y="2241757"/>
                    <a:pt x="1726983" y="2213783"/>
                    <a:pt x="1726983" y="2182658"/>
                  </a:cubicBezTo>
                  <a:lnTo>
                    <a:pt x="1726983" y="78055"/>
                  </a:lnTo>
                  <a:cubicBezTo>
                    <a:pt x="1727009" y="34276"/>
                    <a:pt x="1703049" y="0"/>
                    <a:pt x="1672508" y="0"/>
                  </a:cubicBezTo>
                  <a:close/>
                  <a:moveTo>
                    <a:pt x="83035" y="104987"/>
                  </a:moveTo>
                  <a:cubicBezTo>
                    <a:pt x="83035" y="92893"/>
                    <a:pt x="92868" y="83009"/>
                    <a:pt x="105013" y="83009"/>
                  </a:cubicBezTo>
                  <a:cubicBezTo>
                    <a:pt x="117158" y="83009"/>
                    <a:pt x="126991" y="92893"/>
                    <a:pt x="126991" y="104987"/>
                  </a:cubicBezTo>
                  <a:lnTo>
                    <a:pt x="126991" y="231013"/>
                  </a:lnTo>
                  <a:cubicBezTo>
                    <a:pt x="126991" y="243184"/>
                    <a:pt x="117158" y="252991"/>
                    <a:pt x="105013" y="252991"/>
                  </a:cubicBezTo>
                  <a:cubicBezTo>
                    <a:pt x="92868" y="252991"/>
                    <a:pt x="83035" y="243184"/>
                    <a:pt x="83035" y="231013"/>
                  </a:cubicBezTo>
                  <a:lnTo>
                    <a:pt x="83035" y="104987"/>
                  </a:lnTo>
                  <a:close/>
                  <a:moveTo>
                    <a:pt x="83035" y="357064"/>
                  </a:moveTo>
                  <a:cubicBezTo>
                    <a:pt x="83035" y="344919"/>
                    <a:pt x="92868" y="335086"/>
                    <a:pt x="105013" y="335086"/>
                  </a:cubicBezTo>
                  <a:cubicBezTo>
                    <a:pt x="117158" y="335086"/>
                    <a:pt x="126991" y="344919"/>
                    <a:pt x="126991" y="357064"/>
                  </a:cubicBezTo>
                  <a:lnTo>
                    <a:pt x="126991" y="483115"/>
                  </a:lnTo>
                  <a:cubicBezTo>
                    <a:pt x="126991" y="495210"/>
                    <a:pt x="117158" y="505043"/>
                    <a:pt x="105013" y="505043"/>
                  </a:cubicBezTo>
                  <a:cubicBezTo>
                    <a:pt x="92868" y="505043"/>
                    <a:pt x="83035" y="495210"/>
                    <a:pt x="83035" y="483115"/>
                  </a:cubicBezTo>
                  <a:lnTo>
                    <a:pt x="83035" y="357064"/>
                  </a:lnTo>
                  <a:close/>
                  <a:moveTo>
                    <a:pt x="83035" y="609166"/>
                  </a:moveTo>
                  <a:cubicBezTo>
                    <a:pt x="83035" y="596996"/>
                    <a:pt x="92868" y="587188"/>
                    <a:pt x="105013" y="587188"/>
                  </a:cubicBezTo>
                  <a:cubicBezTo>
                    <a:pt x="117158" y="587188"/>
                    <a:pt x="126991" y="596996"/>
                    <a:pt x="126991" y="609166"/>
                  </a:cubicBezTo>
                  <a:lnTo>
                    <a:pt x="126991" y="735192"/>
                  </a:lnTo>
                  <a:cubicBezTo>
                    <a:pt x="126991" y="747286"/>
                    <a:pt x="117158" y="757145"/>
                    <a:pt x="105013" y="757145"/>
                  </a:cubicBezTo>
                  <a:cubicBezTo>
                    <a:pt x="92868" y="757145"/>
                    <a:pt x="83035" y="747312"/>
                    <a:pt x="83035" y="735192"/>
                  </a:cubicBezTo>
                  <a:lnTo>
                    <a:pt x="83035" y="609166"/>
                  </a:lnTo>
                  <a:close/>
                  <a:moveTo>
                    <a:pt x="83035" y="861268"/>
                  </a:moveTo>
                  <a:cubicBezTo>
                    <a:pt x="83035" y="849123"/>
                    <a:pt x="92868" y="839290"/>
                    <a:pt x="105013" y="839290"/>
                  </a:cubicBezTo>
                  <a:cubicBezTo>
                    <a:pt x="117158" y="839290"/>
                    <a:pt x="126991" y="849123"/>
                    <a:pt x="126991" y="861268"/>
                  </a:cubicBezTo>
                  <a:lnTo>
                    <a:pt x="126991" y="987269"/>
                  </a:lnTo>
                  <a:cubicBezTo>
                    <a:pt x="126991" y="999414"/>
                    <a:pt x="117158" y="1009247"/>
                    <a:pt x="105013" y="1009247"/>
                  </a:cubicBezTo>
                  <a:cubicBezTo>
                    <a:pt x="92868" y="1009247"/>
                    <a:pt x="83035" y="999414"/>
                    <a:pt x="83035" y="987269"/>
                  </a:cubicBezTo>
                  <a:lnTo>
                    <a:pt x="83035" y="861268"/>
                  </a:lnTo>
                  <a:close/>
                  <a:moveTo>
                    <a:pt x="83035" y="1113371"/>
                  </a:moveTo>
                  <a:cubicBezTo>
                    <a:pt x="83035" y="1101200"/>
                    <a:pt x="92868" y="1091392"/>
                    <a:pt x="105013" y="1091392"/>
                  </a:cubicBezTo>
                  <a:cubicBezTo>
                    <a:pt x="117158" y="1091392"/>
                    <a:pt x="126991" y="1101200"/>
                    <a:pt x="126991" y="1113371"/>
                  </a:cubicBezTo>
                  <a:lnTo>
                    <a:pt x="126991" y="1239371"/>
                  </a:lnTo>
                  <a:cubicBezTo>
                    <a:pt x="126991" y="1251516"/>
                    <a:pt x="117158" y="1261349"/>
                    <a:pt x="105013" y="1261349"/>
                  </a:cubicBezTo>
                  <a:cubicBezTo>
                    <a:pt x="92868" y="1261349"/>
                    <a:pt x="83035" y="1251516"/>
                    <a:pt x="83035" y="1239371"/>
                  </a:cubicBezTo>
                  <a:lnTo>
                    <a:pt x="83035" y="1113371"/>
                  </a:lnTo>
                  <a:close/>
                  <a:moveTo>
                    <a:pt x="83035" y="1427418"/>
                  </a:moveTo>
                  <a:lnTo>
                    <a:pt x="83035" y="1365396"/>
                  </a:lnTo>
                  <a:lnTo>
                    <a:pt x="83060" y="1365396"/>
                  </a:lnTo>
                  <a:cubicBezTo>
                    <a:pt x="83060" y="1353251"/>
                    <a:pt x="92842" y="1343469"/>
                    <a:pt x="105013" y="1343469"/>
                  </a:cubicBezTo>
                  <a:cubicBezTo>
                    <a:pt x="117158" y="1343469"/>
                    <a:pt x="126991" y="1353251"/>
                    <a:pt x="126991" y="1365396"/>
                  </a:cubicBezTo>
                  <a:lnTo>
                    <a:pt x="126991" y="1427418"/>
                  </a:lnTo>
                  <a:lnTo>
                    <a:pt x="126991" y="1491447"/>
                  </a:lnTo>
                  <a:cubicBezTo>
                    <a:pt x="126991" y="1503542"/>
                    <a:pt x="117158" y="1513426"/>
                    <a:pt x="105013" y="1513426"/>
                  </a:cubicBezTo>
                  <a:cubicBezTo>
                    <a:pt x="92868" y="1513426"/>
                    <a:pt x="83035" y="1503542"/>
                    <a:pt x="83035" y="1491447"/>
                  </a:cubicBezTo>
                  <a:lnTo>
                    <a:pt x="83035" y="1427418"/>
                  </a:lnTo>
                  <a:close/>
                  <a:moveTo>
                    <a:pt x="83035" y="1617473"/>
                  </a:moveTo>
                  <a:cubicBezTo>
                    <a:pt x="83035" y="1605328"/>
                    <a:pt x="92868" y="1595495"/>
                    <a:pt x="105013" y="1595495"/>
                  </a:cubicBezTo>
                  <a:cubicBezTo>
                    <a:pt x="117158" y="1595495"/>
                    <a:pt x="126991" y="1605328"/>
                    <a:pt x="126991" y="1617473"/>
                  </a:cubicBezTo>
                  <a:lnTo>
                    <a:pt x="126991" y="1743524"/>
                  </a:lnTo>
                  <a:cubicBezTo>
                    <a:pt x="126991" y="1755644"/>
                    <a:pt x="117158" y="1765452"/>
                    <a:pt x="105013" y="1765452"/>
                  </a:cubicBezTo>
                  <a:cubicBezTo>
                    <a:pt x="92868" y="1765452"/>
                    <a:pt x="83035" y="1755619"/>
                    <a:pt x="83035" y="1743524"/>
                  </a:cubicBezTo>
                  <a:lnTo>
                    <a:pt x="83035" y="1617473"/>
                  </a:lnTo>
                  <a:close/>
                  <a:moveTo>
                    <a:pt x="83035" y="1869575"/>
                  </a:moveTo>
                  <a:cubicBezTo>
                    <a:pt x="83035" y="1857430"/>
                    <a:pt x="92868" y="1847597"/>
                    <a:pt x="105013" y="1847597"/>
                  </a:cubicBezTo>
                  <a:cubicBezTo>
                    <a:pt x="117158" y="1847597"/>
                    <a:pt x="126991" y="1857430"/>
                    <a:pt x="126991" y="1869575"/>
                  </a:cubicBezTo>
                  <a:lnTo>
                    <a:pt x="126991" y="1995626"/>
                  </a:lnTo>
                  <a:cubicBezTo>
                    <a:pt x="126991" y="2007721"/>
                    <a:pt x="117158" y="2017554"/>
                    <a:pt x="105013" y="2017554"/>
                  </a:cubicBezTo>
                  <a:cubicBezTo>
                    <a:pt x="92868" y="2017554"/>
                    <a:pt x="83035" y="2007746"/>
                    <a:pt x="83035" y="1995626"/>
                  </a:cubicBezTo>
                  <a:lnTo>
                    <a:pt x="83035" y="1869575"/>
                  </a:lnTo>
                  <a:close/>
                  <a:moveTo>
                    <a:pt x="184440" y="2225775"/>
                  </a:moveTo>
                  <a:cubicBezTo>
                    <a:pt x="180247" y="2232407"/>
                    <a:pt x="173107" y="2236015"/>
                    <a:pt x="165815" y="2236015"/>
                  </a:cubicBezTo>
                  <a:cubicBezTo>
                    <a:pt x="161826" y="2236015"/>
                    <a:pt x="157761" y="2234948"/>
                    <a:pt x="154153" y="2232636"/>
                  </a:cubicBezTo>
                  <a:lnTo>
                    <a:pt x="93325" y="2194345"/>
                  </a:lnTo>
                  <a:cubicBezTo>
                    <a:pt x="86922" y="2190331"/>
                    <a:pt x="83035" y="2183343"/>
                    <a:pt x="83035" y="2175772"/>
                  </a:cubicBezTo>
                  <a:lnTo>
                    <a:pt x="83035" y="2121652"/>
                  </a:lnTo>
                  <a:lnTo>
                    <a:pt x="83060" y="2121652"/>
                  </a:lnTo>
                  <a:cubicBezTo>
                    <a:pt x="83060" y="2109507"/>
                    <a:pt x="92842" y="2099674"/>
                    <a:pt x="105013" y="2099674"/>
                  </a:cubicBezTo>
                  <a:cubicBezTo>
                    <a:pt x="117158" y="2099674"/>
                    <a:pt x="126991" y="2109507"/>
                    <a:pt x="126991" y="2121652"/>
                  </a:cubicBezTo>
                  <a:lnTo>
                    <a:pt x="126940" y="2163626"/>
                  </a:lnTo>
                  <a:lnTo>
                    <a:pt x="177554" y="2195514"/>
                  </a:lnTo>
                  <a:cubicBezTo>
                    <a:pt x="187819" y="2201993"/>
                    <a:pt x="190893" y="2215536"/>
                    <a:pt x="184440" y="2225775"/>
                  </a:cubicBezTo>
                  <a:close/>
                  <a:moveTo>
                    <a:pt x="397768" y="2360084"/>
                  </a:moveTo>
                  <a:cubicBezTo>
                    <a:pt x="393601" y="2366716"/>
                    <a:pt x="386487" y="2370324"/>
                    <a:pt x="379169" y="2370324"/>
                  </a:cubicBezTo>
                  <a:cubicBezTo>
                    <a:pt x="375180" y="2370324"/>
                    <a:pt x="371115" y="2369257"/>
                    <a:pt x="367482" y="2366945"/>
                  </a:cubicBezTo>
                  <a:lnTo>
                    <a:pt x="260843" y="2299790"/>
                  </a:lnTo>
                  <a:cubicBezTo>
                    <a:pt x="250552" y="2293336"/>
                    <a:pt x="247478" y="2279743"/>
                    <a:pt x="253931" y="2269478"/>
                  </a:cubicBezTo>
                  <a:cubicBezTo>
                    <a:pt x="260385" y="2259238"/>
                    <a:pt x="273979" y="2256164"/>
                    <a:pt x="284218" y="2262592"/>
                  </a:cubicBezTo>
                  <a:lnTo>
                    <a:pt x="390908" y="2329772"/>
                  </a:lnTo>
                  <a:cubicBezTo>
                    <a:pt x="401148" y="2336251"/>
                    <a:pt x="404222" y="2349819"/>
                    <a:pt x="397768" y="2360084"/>
                  </a:cubicBezTo>
                  <a:close/>
                  <a:moveTo>
                    <a:pt x="611097" y="2494368"/>
                  </a:moveTo>
                  <a:cubicBezTo>
                    <a:pt x="606930" y="2500999"/>
                    <a:pt x="599816" y="2504633"/>
                    <a:pt x="592524" y="2504633"/>
                  </a:cubicBezTo>
                  <a:cubicBezTo>
                    <a:pt x="588509" y="2504633"/>
                    <a:pt x="584444" y="2503540"/>
                    <a:pt x="580811" y="2501253"/>
                  </a:cubicBezTo>
                  <a:lnTo>
                    <a:pt x="474172" y="2434124"/>
                  </a:lnTo>
                  <a:cubicBezTo>
                    <a:pt x="463881" y="2427671"/>
                    <a:pt x="460807" y="2414077"/>
                    <a:pt x="467260" y="2403838"/>
                  </a:cubicBezTo>
                  <a:cubicBezTo>
                    <a:pt x="473714" y="2393547"/>
                    <a:pt x="487282" y="2390473"/>
                    <a:pt x="497547" y="2396952"/>
                  </a:cubicBezTo>
                  <a:lnTo>
                    <a:pt x="604237" y="2464055"/>
                  </a:lnTo>
                  <a:cubicBezTo>
                    <a:pt x="614527" y="2470535"/>
                    <a:pt x="617551" y="2484103"/>
                    <a:pt x="611097" y="2494368"/>
                  </a:cubicBezTo>
                  <a:close/>
                  <a:moveTo>
                    <a:pt x="824426" y="2628676"/>
                  </a:moveTo>
                  <a:cubicBezTo>
                    <a:pt x="820259" y="2635308"/>
                    <a:pt x="813145" y="2638941"/>
                    <a:pt x="805827" y="2638941"/>
                  </a:cubicBezTo>
                  <a:cubicBezTo>
                    <a:pt x="801838" y="2638941"/>
                    <a:pt x="797773" y="2637849"/>
                    <a:pt x="794139" y="2635562"/>
                  </a:cubicBezTo>
                  <a:lnTo>
                    <a:pt x="687500" y="2568382"/>
                  </a:lnTo>
                  <a:cubicBezTo>
                    <a:pt x="677210" y="2561929"/>
                    <a:pt x="674110" y="2548386"/>
                    <a:pt x="680615" y="2538095"/>
                  </a:cubicBezTo>
                  <a:cubicBezTo>
                    <a:pt x="687068" y="2527856"/>
                    <a:pt x="700611" y="2524756"/>
                    <a:pt x="710902" y="2531210"/>
                  </a:cubicBezTo>
                  <a:lnTo>
                    <a:pt x="817541" y="2598364"/>
                  </a:lnTo>
                  <a:cubicBezTo>
                    <a:pt x="827831" y="2604843"/>
                    <a:pt x="830880" y="2618411"/>
                    <a:pt x="824426" y="2628676"/>
                  </a:cubicBezTo>
                  <a:close/>
                  <a:moveTo>
                    <a:pt x="1030819" y="2574429"/>
                  </a:moveTo>
                  <a:lnTo>
                    <a:pt x="924180" y="2641635"/>
                  </a:lnTo>
                  <a:cubicBezTo>
                    <a:pt x="920546" y="2643921"/>
                    <a:pt x="916481" y="2645014"/>
                    <a:pt x="912492" y="2645014"/>
                  </a:cubicBezTo>
                  <a:cubicBezTo>
                    <a:pt x="905225" y="2645014"/>
                    <a:pt x="898085" y="2641380"/>
                    <a:pt x="893893" y="2634749"/>
                  </a:cubicBezTo>
                  <a:cubicBezTo>
                    <a:pt x="887439" y="2624535"/>
                    <a:pt x="890513" y="2610941"/>
                    <a:pt x="900778" y="2604513"/>
                  </a:cubicBezTo>
                  <a:lnTo>
                    <a:pt x="1007418" y="2537257"/>
                  </a:lnTo>
                  <a:cubicBezTo>
                    <a:pt x="1017682" y="2530803"/>
                    <a:pt x="1031225" y="2533878"/>
                    <a:pt x="1037704" y="2544143"/>
                  </a:cubicBezTo>
                  <a:cubicBezTo>
                    <a:pt x="1044158" y="2554382"/>
                    <a:pt x="1041084" y="2567976"/>
                    <a:pt x="1030819" y="2574429"/>
                  </a:cubicBezTo>
                  <a:close/>
                  <a:moveTo>
                    <a:pt x="1244071" y="2439994"/>
                  </a:moveTo>
                  <a:lnTo>
                    <a:pt x="1137483" y="2507224"/>
                  </a:lnTo>
                  <a:cubicBezTo>
                    <a:pt x="1133850" y="2509511"/>
                    <a:pt x="1129810" y="2510604"/>
                    <a:pt x="1125821" y="2510604"/>
                  </a:cubicBezTo>
                  <a:cubicBezTo>
                    <a:pt x="1118528" y="2510604"/>
                    <a:pt x="1111363" y="2506970"/>
                    <a:pt x="1107222" y="2500339"/>
                  </a:cubicBezTo>
                  <a:cubicBezTo>
                    <a:pt x="1100717" y="2490099"/>
                    <a:pt x="1103792" y="2476531"/>
                    <a:pt x="1114057" y="2470052"/>
                  </a:cubicBezTo>
                  <a:lnTo>
                    <a:pt x="1220696" y="2402821"/>
                  </a:lnTo>
                  <a:cubicBezTo>
                    <a:pt x="1230935" y="2396367"/>
                    <a:pt x="1244529" y="2399442"/>
                    <a:pt x="1250982" y="2409707"/>
                  </a:cubicBezTo>
                  <a:cubicBezTo>
                    <a:pt x="1257385" y="2419946"/>
                    <a:pt x="1254311" y="2433540"/>
                    <a:pt x="1244071" y="2439994"/>
                  </a:cubicBezTo>
                  <a:close/>
                  <a:moveTo>
                    <a:pt x="1457299" y="2305532"/>
                  </a:moveTo>
                  <a:lnTo>
                    <a:pt x="1350710" y="2372788"/>
                  </a:lnTo>
                  <a:cubicBezTo>
                    <a:pt x="1347077" y="2375075"/>
                    <a:pt x="1343037" y="2376168"/>
                    <a:pt x="1339048" y="2376168"/>
                  </a:cubicBezTo>
                  <a:cubicBezTo>
                    <a:pt x="1331756" y="2376168"/>
                    <a:pt x="1324591" y="2372534"/>
                    <a:pt x="1320449" y="2365928"/>
                  </a:cubicBezTo>
                  <a:cubicBezTo>
                    <a:pt x="1313944" y="2355689"/>
                    <a:pt x="1317019" y="2342095"/>
                    <a:pt x="1327335" y="2335641"/>
                  </a:cubicBezTo>
                  <a:lnTo>
                    <a:pt x="1433923" y="2268436"/>
                  </a:lnTo>
                  <a:cubicBezTo>
                    <a:pt x="1444163" y="2261957"/>
                    <a:pt x="1457756" y="2265031"/>
                    <a:pt x="1464210" y="2275322"/>
                  </a:cubicBezTo>
                  <a:cubicBezTo>
                    <a:pt x="1470663" y="2285511"/>
                    <a:pt x="1467589" y="2299104"/>
                    <a:pt x="1457299" y="2305532"/>
                  </a:cubicBezTo>
                  <a:close/>
                  <a:moveTo>
                    <a:pt x="1643872" y="2175873"/>
                  </a:moveTo>
                  <a:cubicBezTo>
                    <a:pt x="1643872" y="2183420"/>
                    <a:pt x="1639985" y="2190407"/>
                    <a:pt x="1633633" y="2194421"/>
                  </a:cubicBezTo>
                  <a:lnTo>
                    <a:pt x="1563938" y="2238327"/>
                  </a:lnTo>
                  <a:lnTo>
                    <a:pt x="1563938" y="2238353"/>
                  </a:lnTo>
                  <a:cubicBezTo>
                    <a:pt x="1560304" y="2240639"/>
                    <a:pt x="1556264" y="2241732"/>
                    <a:pt x="1552250" y="2241732"/>
                  </a:cubicBezTo>
                  <a:cubicBezTo>
                    <a:pt x="1544958" y="2241732"/>
                    <a:pt x="1537818" y="2238098"/>
                    <a:pt x="1533651" y="2231492"/>
                  </a:cubicBezTo>
                  <a:cubicBezTo>
                    <a:pt x="1527146" y="2221202"/>
                    <a:pt x="1530221" y="2207659"/>
                    <a:pt x="1540537" y="2201180"/>
                  </a:cubicBezTo>
                  <a:lnTo>
                    <a:pt x="1599967" y="2163703"/>
                  </a:lnTo>
                  <a:lnTo>
                    <a:pt x="1599967" y="2132146"/>
                  </a:lnTo>
                  <a:cubicBezTo>
                    <a:pt x="1599967" y="2120051"/>
                    <a:pt x="1609800" y="2110218"/>
                    <a:pt x="1621894" y="2110218"/>
                  </a:cubicBezTo>
                  <a:cubicBezTo>
                    <a:pt x="1634039" y="2110218"/>
                    <a:pt x="1643872" y="2120026"/>
                    <a:pt x="1643872" y="2132146"/>
                  </a:cubicBezTo>
                  <a:lnTo>
                    <a:pt x="1643872" y="2175873"/>
                  </a:lnTo>
                  <a:close/>
                  <a:moveTo>
                    <a:pt x="1643872" y="2006120"/>
                  </a:moveTo>
                  <a:cubicBezTo>
                    <a:pt x="1643872" y="2018265"/>
                    <a:pt x="1634039" y="2028098"/>
                    <a:pt x="1621894" y="2028098"/>
                  </a:cubicBezTo>
                  <a:cubicBezTo>
                    <a:pt x="1609800" y="2028098"/>
                    <a:pt x="1599967" y="2018265"/>
                    <a:pt x="1599967" y="2006120"/>
                  </a:cubicBezTo>
                  <a:lnTo>
                    <a:pt x="1599967" y="1880069"/>
                  </a:lnTo>
                  <a:cubicBezTo>
                    <a:pt x="1599967" y="1867949"/>
                    <a:pt x="1609800" y="1858116"/>
                    <a:pt x="1621894" y="1858116"/>
                  </a:cubicBezTo>
                  <a:cubicBezTo>
                    <a:pt x="1634039" y="1858116"/>
                    <a:pt x="1643872" y="1867949"/>
                    <a:pt x="1643872" y="1880094"/>
                  </a:cubicBezTo>
                  <a:lnTo>
                    <a:pt x="1643872" y="2006120"/>
                  </a:lnTo>
                  <a:close/>
                  <a:moveTo>
                    <a:pt x="1643872" y="1754069"/>
                  </a:moveTo>
                  <a:cubicBezTo>
                    <a:pt x="1643872" y="1766188"/>
                    <a:pt x="1634039" y="1775996"/>
                    <a:pt x="1621894" y="1775996"/>
                  </a:cubicBezTo>
                  <a:cubicBezTo>
                    <a:pt x="1609800" y="1775996"/>
                    <a:pt x="1599967" y="1766163"/>
                    <a:pt x="1599967" y="1754018"/>
                  </a:cubicBezTo>
                  <a:lnTo>
                    <a:pt x="1599967" y="1627992"/>
                  </a:lnTo>
                  <a:cubicBezTo>
                    <a:pt x="1599967" y="1615872"/>
                    <a:pt x="1609800" y="1606065"/>
                    <a:pt x="1621945" y="1606065"/>
                  </a:cubicBezTo>
                  <a:cubicBezTo>
                    <a:pt x="1634065" y="1606065"/>
                    <a:pt x="1643872" y="1615872"/>
                    <a:pt x="1643872" y="1628043"/>
                  </a:cubicBezTo>
                  <a:lnTo>
                    <a:pt x="1643872" y="1754069"/>
                  </a:lnTo>
                  <a:close/>
                  <a:moveTo>
                    <a:pt x="1643872" y="1501992"/>
                  </a:moveTo>
                  <a:cubicBezTo>
                    <a:pt x="1643872" y="1514086"/>
                    <a:pt x="1634039" y="1523919"/>
                    <a:pt x="1621894" y="1523919"/>
                  </a:cubicBezTo>
                  <a:cubicBezTo>
                    <a:pt x="1609800" y="1523919"/>
                    <a:pt x="1599967" y="1514086"/>
                    <a:pt x="1599967" y="1501941"/>
                  </a:cubicBezTo>
                  <a:lnTo>
                    <a:pt x="1599967" y="1375941"/>
                  </a:lnTo>
                  <a:cubicBezTo>
                    <a:pt x="1599967" y="1363796"/>
                    <a:pt x="1609800" y="1353963"/>
                    <a:pt x="1621945" y="1353963"/>
                  </a:cubicBezTo>
                  <a:cubicBezTo>
                    <a:pt x="1634065" y="1353963"/>
                    <a:pt x="1643872" y="1363796"/>
                    <a:pt x="1643872" y="1375941"/>
                  </a:cubicBezTo>
                  <a:lnTo>
                    <a:pt x="1643872" y="1501992"/>
                  </a:lnTo>
                  <a:close/>
                  <a:moveTo>
                    <a:pt x="1643872" y="1249890"/>
                  </a:moveTo>
                  <a:cubicBezTo>
                    <a:pt x="1643872" y="1262010"/>
                    <a:pt x="1634039" y="1271868"/>
                    <a:pt x="1621894" y="1271868"/>
                  </a:cubicBezTo>
                  <a:cubicBezTo>
                    <a:pt x="1609800" y="1271868"/>
                    <a:pt x="1599967" y="1262010"/>
                    <a:pt x="1599967" y="1249890"/>
                  </a:cubicBezTo>
                  <a:lnTo>
                    <a:pt x="1599967" y="1123864"/>
                  </a:lnTo>
                  <a:cubicBezTo>
                    <a:pt x="1599967" y="1111719"/>
                    <a:pt x="1609800" y="1101886"/>
                    <a:pt x="1621945" y="1101886"/>
                  </a:cubicBezTo>
                  <a:cubicBezTo>
                    <a:pt x="1634065" y="1101886"/>
                    <a:pt x="1643872" y="1111719"/>
                    <a:pt x="1643872" y="1123864"/>
                  </a:cubicBezTo>
                  <a:lnTo>
                    <a:pt x="1643872" y="1249890"/>
                  </a:lnTo>
                  <a:close/>
                  <a:moveTo>
                    <a:pt x="1643872" y="997813"/>
                  </a:moveTo>
                  <a:cubicBezTo>
                    <a:pt x="1643872" y="1009958"/>
                    <a:pt x="1634039" y="1019791"/>
                    <a:pt x="1621945" y="1019791"/>
                  </a:cubicBezTo>
                  <a:cubicBezTo>
                    <a:pt x="1609800" y="1019791"/>
                    <a:pt x="1599967" y="1009958"/>
                    <a:pt x="1599967" y="997813"/>
                  </a:cubicBezTo>
                  <a:lnTo>
                    <a:pt x="1599967" y="871762"/>
                  </a:lnTo>
                  <a:cubicBezTo>
                    <a:pt x="1599967" y="859668"/>
                    <a:pt x="1609800" y="849835"/>
                    <a:pt x="1621945" y="849835"/>
                  </a:cubicBezTo>
                  <a:cubicBezTo>
                    <a:pt x="1634065" y="849835"/>
                    <a:pt x="1643872" y="859668"/>
                    <a:pt x="1643872" y="871813"/>
                  </a:cubicBezTo>
                  <a:lnTo>
                    <a:pt x="1643872" y="997813"/>
                  </a:lnTo>
                  <a:close/>
                  <a:moveTo>
                    <a:pt x="1643872" y="745736"/>
                  </a:moveTo>
                  <a:cubicBezTo>
                    <a:pt x="1643872" y="757882"/>
                    <a:pt x="1634039" y="767715"/>
                    <a:pt x="1621945" y="767715"/>
                  </a:cubicBezTo>
                  <a:cubicBezTo>
                    <a:pt x="1609800" y="767715"/>
                    <a:pt x="1599967" y="757882"/>
                    <a:pt x="1599967" y="745736"/>
                  </a:cubicBezTo>
                  <a:lnTo>
                    <a:pt x="1599967" y="619685"/>
                  </a:lnTo>
                  <a:cubicBezTo>
                    <a:pt x="1599967" y="607591"/>
                    <a:pt x="1609800" y="597758"/>
                    <a:pt x="1621945" y="597758"/>
                  </a:cubicBezTo>
                  <a:cubicBezTo>
                    <a:pt x="1634065" y="597758"/>
                    <a:pt x="1643923" y="607591"/>
                    <a:pt x="1643923" y="619736"/>
                  </a:cubicBezTo>
                  <a:lnTo>
                    <a:pt x="1643872" y="745736"/>
                  </a:lnTo>
                  <a:close/>
                  <a:moveTo>
                    <a:pt x="1643923" y="493660"/>
                  </a:moveTo>
                  <a:cubicBezTo>
                    <a:pt x="1643923" y="505754"/>
                    <a:pt x="1634065" y="515587"/>
                    <a:pt x="1621945" y="515587"/>
                  </a:cubicBezTo>
                  <a:cubicBezTo>
                    <a:pt x="1609800" y="515587"/>
                    <a:pt x="1599967" y="505754"/>
                    <a:pt x="1599967" y="493609"/>
                  </a:cubicBezTo>
                  <a:lnTo>
                    <a:pt x="1599967" y="367609"/>
                  </a:lnTo>
                  <a:cubicBezTo>
                    <a:pt x="1599967" y="355463"/>
                    <a:pt x="1609800" y="345630"/>
                    <a:pt x="1621945" y="345630"/>
                  </a:cubicBezTo>
                  <a:cubicBezTo>
                    <a:pt x="1634065" y="345630"/>
                    <a:pt x="1643923" y="355463"/>
                    <a:pt x="1643923" y="367609"/>
                  </a:cubicBezTo>
                  <a:lnTo>
                    <a:pt x="1643923" y="493660"/>
                  </a:lnTo>
                  <a:close/>
                  <a:moveTo>
                    <a:pt x="1643923" y="241583"/>
                  </a:moveTo>
                  <a:cubicBezTo>
                    <a:pt x="1643923" y="253703"/>
                    <a:pt x="1634065" y="263510"/>
                    <a:pt x="1621945" y="263510"/>
                  </a:cubicBezTo>
                  <a:cubicBezTo>
                    <a:pt x="1609800" y="263510"/>
                    <a:pt x="1599967" y="253677"/>
                    <a:pt x="1599967" y="241532"/>
                  </a:cubicBezTo>
                  <a:lnTo>
                    <a:pt x="1599967" y="115481"/>
                  </a:lnTo>
                  <a:cubicBezTo>
                    <a:pt x="1599967" y="103387"/>
                    <a:pt x="1609800" y="93554"/>
                    <a:pt x="1621945" y="93554"/>
                  </a:cubicBezTo>
                  <a:cubicBezTo>
                    <a:pt x="1634065" y="93554"/>
                    <a:pt x="1643923" y="103387"/>
                    <a:pt x="1643923" y="115532"/>
                  </a:cubicBezTo>
                  <a:lnTo>
                    <a:pt x="1643923" y="241583"/>
                  </a:lnTo>
                  <a:close/>
                </a:path>
              </a:pathLst>
            </a:custGeom>
            <a:solidFill>
              <a:srgbClr val="333333"/>
            </a:solidFill>
            <a:ln w="2538" cap="flat">
              <a:noFill/>
              <a:prstDash val="solid"/>
              <a:miter/>
            </a:ln>
          </p:spPr>
          <p:txBody>
            <a:bodyPr rtlCol="0" anchor="ctr"/>
            <a:lstStyle/>
            <a:p>
              <a:pPr algn="ctr"/>
              <a:r>
                <a:rPr lang="pt-BR" sz="1400">
                  <a:latin typeface="+mj-lt"/>
                </a:rPr>
                <a:t> </a:t>
              </a:r>
              <a:r>
                <a:rPr lang="pt-BR" sz="1400" b="1">
                  <a:solidFill>
                    <a:schemeClr val="bg1"/>
                  </a:solidFill>
                  <a:latin typeface="+mj-lt"/>
                </a:rPr>
                <a:t>Pág. 16</a:t>
              </a:r>
            </a:p>
          </p:txBody>
        </p:sp>
      </p:grpSp>
      <p:pic>
        <p:nvPicPr>
          <p:cNvPr id="6" name="Imagem 5">
            <a:extLst>
              <a:ext uri="{FF2B5EF4-FFF2-40B4-BE49-F238E27FC236}">
                <a16:creationId xmlns:a16="http://schemas.microsoft.com/office/drawing/2014/main" id="{76E74F3D-6F3F-464E-8D81-CC9F61791222}"/>
              </a:ext>
            </a:extLst>
          </p:cNvPr>
          <p:cNvPicPr>
            <a:picLocks noChangeAspect="1"/>
          </p:cNvPicPr>
          <p:nvPr/>
        </p:nvPicPr>
        <p:blipFill>
          <a:blip r:embed="rId2"/>
          <a:stretch>
            <a:fillRect/>
          </a:stretch>
        </p:blipFill>
        <p:spPr>
          <a:xfrm>
            <a:off x="383685" y="822789"/>
            <a:ext cx="8376630" cy="5846571"/>
          </a:xfrm>
          <a:prstGeom prst="rect">
            <a:avLst/>
          </a:prstGeom>
        </p:spPr>
      </p:pic>
    </p:spTree>
    <p:extLst>
      <p:ext uri="{BB962C8B-B14F-4D97-AF65-F5344CB8AC3E}">
        <p14:creationId xmlns:p14="http://schemas.microsoft.com/office/powerpoint/2010/main" val="3497743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1_IAC.png#GRAF">
            <a:extLst>
              <a:ext uri="{FF2B5EF4-FFF2-40B4-BE49-F238E27FC236}">
                <a16:creationId xmlns:a16="http://schemas.microsoft.com/office/drawing/2014/main" id="{C619F25C-B7E7-4887-A400-54DE1CDB29B7}"/>
              </a:ext>
            </a:extLst>
          </p:cNvPr>
          <p:cNvPicPr>
            <a:picLocks/>
          </p:cNvPicPr>
          <p:nvPr/>
        </p:nvPicPr>
        <p:blipFill>
          <a:blip r:embed="rId2">
            <a:extLst>
              <a:ext uri="{28A0092B-C50C-407E-A947-70E740481C1C}">
                <a14:useLocalDpi xmlns:a14="http://schemas.microsoft.com/office/drawing/2010/main" val="0"/>
              </a:ext>
            </a:extLst>
          </a:blip>
          <a:srcRect t="5001"/>
          <a:stretch>
            <a:fillRect/>
          </a:stretch>
        </p:blipFill>
        <p:spPr>
          <a:xfrm>
            <a:off x="431800" y="889000"/>
            <a:ext cx="8276190" cy="5718057"/>
          </a:xfrm>
          <a:prstGeom prst="rect">
            <a:avLst/>
          </a:prstGeom>
        </p:spPr>
      </p:pic>
      <p:sp>
        <p:nvSpPr>
          <p:cNvPr id="97283" name="Título 1"/>
          <p:cNvSpPr>
            <a:spLocks noGrp="1"/>
          </p:cNvSpPr>
          <p:nvPr>
            <p:ph type="title"/>
          </p:nvPr>
        </p:nvSpPr>
        <p:spPr/>
        <p:txBody>
          <a:bodyPr/>
          <a:lstStyle/>
          <a:p>
            <a:r>
              <a:rPr lang="es-CO" dirty="0"/>
              <a:t>IAC</a:t>
            </a:r>
          </a:p>
        </p:txBody>
      </p:sp>
      <p:sp>
        <p:nvSpPr>
          <p:cNvPr id="2" name="Espaço Reservado para Texto 1">
            <a:extLst>
              <a:ext uri="{FF2B5EF4-FFF2-40B4-BE49-F238E27FC236}">
                <a16:creationId xmlns:a16="http://schemas.microsoft.com/office/drawing/2014/main" id="{3499035E-70B0-46CF-B863-A8F98DD32F44}"/>
              </a:ext>
            </a:extLst>
          </p:cNvPr>
          <p:cNvSpPr>
            <a:spLocks noGrp="1"/>
          </p:cNvSpPr>
          <p:nvPr>
            <p:ph type="body" sz="quarter" idx="10"/>
          </p:nvPr>
        </p:nvSpPr>
        <p:spPr/>
        <p:txBody>
          <a:bodyPr/>
          <a:lstStyle/>
          <a:p>
            <a:r>
              <a:rPr lang="es-CO" dirty="0"/>
              <a:t>Por país</a:t>
            </a:r>
          </a:p>
        </p:txBody>
      </p:sp>
    </p:spTree>
    <p:extLst>
      <p:ext uri="{BB962C8B-B14F-4D97-AF65-F5344CB8AC3E}">
        <p14:creationId xmlns:p14="http://schemas.microsoft.com/office/powerpoint/2010/main" val="1842100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_V11R1MRG_BAR_PE.png#GRAF">
            <a:extLst>
              <a:ext uri="{FF2B5EF4-FFF2-40B4-BE49-F238E27FC236}">
                <a16:creationId xmlns:a16="http://schemas.microsoft.com/office/drawing/2014/main" id="{2C6B8082-4C34-4761-84D4-2236309D3052}"/>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a:xfrm>
            <a:off x="-427921" y="1854200"/>
            <a:ext cx="5792009" cy="3610479"/>
          </a:xfrm>
          <a:prstGeom prst="rect">
            <a:avLst/>
          </a:prstGeom>
        </p:spPr>
      </p:pic>
      <p:pic>
        <p:nvPicPr>
          <p:cNvPr id="17" name="2018_V11R1MRG_BAR_PE.png#GRAF">
            <a:extLst>
              <a:ext uri="{FF2B5EF4-FFF2-40B4-BE49-F238E27FC236}">
                <a16:creationId xmlns:a16="http://schemas.microsoft.com/office/drawing/2014/main" id="{5EE57BC1-C5C9-473B-95DA-5B6E5CD9181D}"/>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a:xfrm>
            <a:off x="3964567" y="1854200"/>
            <a:ext cx="5792009" cy="3610479"/>
          </a:xfrm>
          <a:prstGeom prst="rect">
            <a:avLst/>
          </a:prstGeom>
        </p:spPr>
      </p:pic>
      <p:sp>
        <p:nvSpPr>
          <p:cNvPr id="5" name="Título 4"/>
          <p:cNvSpPr>
            <a:spLocks noGrp="1"/>
          </p:cNvSpPr>
          <p:nvPr>
            <p:ph type="title"/>
          </p:nvPr>
        </p:nvSpPr>
        <p:spPr/>
        <p:txBody>
          <a:bodyPr/>
          <a:lstStyle/>
          <a:p>
            <a:r>
              <a:rPr lang="es-AR" dirty="0"/>
              <a:t>IAC: justificaciones para notas 1 hasta 4</a:t>
            </a:r>
            <a:endParaRPr lang="pt-BR" dirty="0"/>
          </a:p>
        </p:txBody>
      </p:sp>
      <p:sp>
        <p:nvSpPr>
          <p:cNvPr id="7" name="Espaço Reservado para Texto 6"/>
          <p:cNvSpPr>
            <a:spLocks noGrp="1"/>
          </p:cNvSpPr>
          <p:nvPr>
            <p:ph type="body" sz="quarter" idx="10"/>
          </p:nvPr>
        </p:nvSpPr>
        <p:spPr/>
        <p:txBody>
          <a:bodyPr/>
          <a:lstStyle/>
          <a:p>
            <a:r>
              <a:rPr lang="pt-BR"/>
              <a:t>Resultado CIER 2019 x 2018, </a:t>
            </a:r>
            <a:r>
              <a:rPr lang="es-BO" altLang="pt-BR"/>
              <a:t>respuesta múltiple y espontánea</a:t>
            </a:r>
          </a:p>
          <a:p>
            <a:r>
              <a:rPr lang="pt-BR"/>
              <a:t> </a:t>
            </a:r>
          </a:p>
        </p:txBody>
      </p:sp>
      <p:sp>
        <p:nvSpPr>
          <p:cNvPr id="15" name="Retângulo 14"/>
          <p:cNvSpPr/>
          <p:nvPr/>
        </p:nvSpPr>
        <p:spPr>
          <a:xfrm>
            <a:off x="1532083" y="1308736"/>
            <a:ext cx="1872000" cy="288032"/>
          </a:xfrm>
          <a:prstGeom prst="rect">
            <a:avLst/>
          </a:prstGeom>
          <a:solidFill>
            <a:srgbClr val="EFF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a:solidFill>
                  <a:srgbClr val="161616"/>
                </a:solidFill>
              </a:rPr>
              <a:t>2019</a:t>
            </a:r>
          </a:p>
        </p:txBody>
      </p:sp>
      <p:sp>
        <p:nvSpPr>
          <p:cNvPr id="18" name="Retângulo 17"/>
          <p:cNvSpPr/>
          <p:nvPr/>
        </p:nvSpPr>
        <p:spPr>
          <a:xfrm>
            <a:off x="5811924" y="1308736"/>
            <a:ext cx="1872000" cy="2880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a:solidFill>
                  <a:srgbClr val="161616"/>
                </a:solidFill>
              </a:rPr>
              <a:t>2018</a:t>
            </a:r>
          </a:p>
        </p:txBody>
      </p:sp>
      <p:grpSp>
        <p:nvGrpSpPr>
          <p:cNvPr id="26" name="Gráfico 10">
            <a:extLst>
              <a:ext uri="{FF2B5EF4-FFF2-40B4-BE49-F238E27FC236}">
                <a16:creationId xmlns:a16="http://schemas.microsoft.com/office/drawing/2014/main" id="{C5759895-01D8-41B6-AAB5-6927EA423168}"/>
              </a:ext>
            </a:extLst>
          </p:cNvPr>
          <p:cNvGrpSpPr/>
          <p:nvPr/>
        </p:nvGrpSpPr>
        <p:grpSpPr>
          <a:xfrm>
            <a:off x="6655409" y="128935"/>
            <a:ext cx="2258893" cy="1155113"/>
            <a:chOff x="390316" y="1310287"/>
            <a:chExt cx="5415952" cy="2769515"/>
          </a:xfrm>
        </p:grpSpPr>
        <p:sp>
          <p:nvSpPr>
            <p:cNvPr id="27" name="Forma Livre: Forma 26">
              <a:extLst>
                <a:ext uri="{FF2B5EF4-FFF2-40B4-BE49-F238E27FC236}">
                  <a16:creationId xmlns:a16="http://schemas.microsoft.com/office/drawing/2014/main" id="{D6F7F1AF-CEC6-49E7-9CA1-BC25F2AB82F7}"/>
                </a:ext>
              </a:extLst>
            </p:cNvPr>
            <p:cNvSpPr/>
            <p:nvPr/>
          </p:nvSpPr>
          <p:spPr>
            <a:xfrm>
              <a:off x="637895" y="1362806"/>
              <a:ext cx="208349" cy="492923"/>
            </a:xfrm>
            <a:custGeom>
              <a:avLst/>
              <a:gdLst>
                <a:gd name="connsiteX0" fmla="*/ 208273 w 208348"/>
                <a:gd name="connsiteY0" fmla="*/ 25535 h 492922"/>
                <a:gd name="connsiteX1" fmla="*/ 210102 w 208348"/>
                <a:gd name="connsiteY1" fmla="*/ 1448 h 492922"/>
                <a:gd name="connsiteX2" fmla="*/ 208273 w 208348"/>
                <a:gd name="connsiteY2" fmla="*/ 0 h 492922"/>
                <a:gd name="connsiteX3" fmla="*/ 0 w 208348"/>
                <a:gd name="connsiteY3" fmla="*/ 495337 h 492922"/>
                <a:gd name="connsiteX4" fmla="*/ 208273 w 208348"/>
                <a:gd name="connsiteY4" fmla="*/ 495337 h 492922"/>
                <a:gd name="connsiteX5" fmla="*/ 208273 w 208348"/>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8" h="492922">
                  <a:moveTo>
                    <a:pt x="208273" y="25535"/>
                  </a:moveTo>
                  <a:cubicBezTo>
                    <a:pt x="208273" y="17278"/>
                    <a:pt x="208908" y="9223"/>
                    <a:pt x="210102" y="1448"/>
                  </a:cubicBezTo>
                  <a:lnTo>
                    <a:pt x="208273" y="0"/>
                  </a:lnTo>
                  <a:lnTo>
                    <a:pt x="0" y="495337"/>
                  </a:lnTo>
                  <a:lnTo>
                    <a:pt x="208273" y="495337"/>
                  </a:lnTo>
                  <a:lnTo>
                    <a:pt x="208273" y="25535"/>
                  </a:lnTo>
                  <a:close/>
                </a:path>
              </a:pathLst>
            </a:custGeom>
            <a:solidFill>
              <a:srgbClr val="85847F"/>
            </a:solidFill>
            <a:ln w="2538" cap="flat">
              <a:noFill/>
              <a:prstDash val="solid"/>
              <a:miter/>
            </a:ln>
          </p:spPr>
          <p:txBody>
            <a:bodyPr rtlCol="0" anchor="ctr"/>
            <a:lstStyle/>
            <a:p>
              <a:endParaRPr lang="pt-BR"/>
            </a:p>
          </p:txBody>
        </p:sp>
        <p:sp>
          <p:nvSpPr>
            <p:cNvPr id="28" name="Forma Livre: Forma 27">
              <a:extLst>
                <a:ext uri="{FF2B5EF4-FFF2-40B4-BE49-F238E27FC236}">
                  <a16:creationId xmlns:a16="http://schemas.microsoft.com/office/drawing/2014/main" id="{FFBD4960-00C2-42D7-A4DC-31E957FFCBEA}"/>
                </a:ext>
              </a:extLst>
            </p:cNvPr>
            <p:cNvSpPr/>
            <p:nvPr/>
          </p:nvSpPr>
          <p:spPr>
            <a:xfrm>
              <a:off x="2667035" y="1362806"/>
              <a:ext cx="213431" cy="492923"/>
            </a:xfrm>
            <a:custGeom>
              <a:avLst/>
              <a:gdLst>
                <a:gd name="connsiteX0" fmla="*/ 1296 w 213430"/>
                <a:gd name="connsiteY0" fmla="*/ 25535 h 492922"/>
                <a:gd name="connsiteX1" fmla="*/ 1296 w 213430"/>
                <a:gd name="connsiteY1" fmla="*/ 495311 h 492922"/>
                <a:gd name="connsiteX2" fmla="*/ 214777 w 213430"/>
                <a:gd name="connsiteY2" fmla="*/ 495311 h 492922"/>
                <a:gd name="connsiteX3" fmla="*/ 6505 w 213430"/>
                <a:gd name="connsiteY3" fmla="*/ 0 h 492922"/>
                <a:gd name="connsiteX4" fmla="*/ 0 w 213430"/>
                <a:gd name="connsiteY4" fmla="*/ 5183 h 492922"/>
                <a:gd name="connsiteX5" fmla="*/ 1296 w 213430"/>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30" h="492922">
                  <a:moveTo>
                    <a:pt x="1296" y="25535"/>
                  </a:moveTo>
                  <a:lnTo>
                    <a:pt x="1296" y="495311"/>
                  </a:lnTo>
                  <a:lnTo>
                    <a:pt x="214777" y="495311"/>
                  </a:lnTo>
                  <a:lnTo>
                    <a:pt x="6505" y="0"/>
                  </a:lnTo>
                  <a:lnTo>
                    <a:pt x="0" y="5183"/>
                  </a:lnTo>
                  <a:cubicBezTo>
                    <a:pt x="864" y="11789"/>
                    <a:pt x="1296" y="18599"/>
                    <a:pt x="1296" y="25535"/>
                  </a:cubicBezTo>
                  <a:close/>
                </a:path>
              </a:pathLst>
            </a:custGeom>
            <a:solidFill>
              <a:srgbClr val="85847F"/>
            </a:solidFill>
            <a:ln w="2538" cap="flat">
              <a:noFill/>
              <a:prstDash val="solid"/>
              <a:miter/>
            </a:ln>
          </p:spPr>
          <p:txBody>
            <a:bodyPr rtlCol="0" anchor="ctr"/>
            <a:lstStyle/>
            <a:p>
              <a:endParaRPr lang="pt-BR"/>
            </a:p>
          </p:txBody>
        </p:sp>
        <p:sp>
          <p:nvSpPr>
            <p:cNvPr id="29" name="Forma Livre: Forma 28">
              <a:extLst>
                <a:ext uri="{FF2B5EF4-FFF2-40B4-BE49-F238E27FC236}">
                  <a16:creationId xmlns:a16="http://schemas.microsoft.com/office/drawing/2014/main" id="{02521286-22A7-4F38-B7C8-D1303347E9EE}"/>
                </a:ext>
              </a:extLst>
            </p:cNvPr>
            <p:cNvSpPr/>
            <p:nvPr/>
          </p:nvSpPr>
          <p:spPr>
            <a:xfrm>
              <a:off x="516342" y="1904183"/>
              <a:ext cx="327768" cy="1242470"/>
            </a:xfrm>
            <a:custGeom>
              <a:avLst/>
              <a:gdLst>
                <a:gd name="connsiteX0" fmla="*/ 0 w 327768"/>
                <a:gd name="connsiteY0" fmla="*/ 0 h 1242470"/>
                <a:gd name="connsiteX1" fmla="*/ 329826 w 327768"/>
                <a:gd name="connsiteY1" fmla="*/ 0 h 1242470"/>
                <a:gd name="connsiteX2" fmla="*/ 329826 w 327768"/>
                <a:gd name="connsiteY2" fmla="*/ 1243487 h 1242470"/>
                <a:gd name="connsiteX3" fmla="*/ 0 w 327768"/>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27768" h="1242470">
                  <a:moveTo>
                    <a:pt x="0" y="0"/>
                  </a:moveTo>
                  <a:lnTo>
                    <a:pt x="329826" y="0"/>
                  </a:lnTo>
                  <a:lnTo>
                    <a:pt x="329826" y="1243487"/>
                  </a:lnTo>
                  <a:lnTo>
                    <a:pt x="0" y="1243487"/>
                  </a:lnTo>
                  <a:close/>
                </a:path>
              </a:pathLst>
            </a:custGeom>
            <a:solidFill>
              <a:srgbClr val="333333"/>
            </a:solidFill>
            <a:ln w="2538" cap="flat">
              <a:noFill/>
              <a:prstDash val="solid"/>
              <a:miter/>
            </a:ln>
          </p:spPr>
          <p:txBody>
            <a:bodyPr rtlCol="0" anchor="ctr"/>
            <a:lstStyle/>
            <a:p>
              <a:endParaRPr lang="pt-BR"/>
            </a:p>
          </p:txBody>
        </p:sp>
        <p:sp>
          <p:nvSpPr>
            <p:cNvPr id="30" name="Forma Livre: Forma 29">
              <a:extLst>
                <a:ext uri="{FF2B5EF4-FFF2-40B4-BE49-F238E27FC236}">
                  <a16:creationId xmlns:a16="http://schemas.microsoft.com/office/drawing/2014/main" id="{2532640D-219C-4F44-A9F2-E23E0F20768C}"/>
                </a:ext>
              </a:extLst>
            </p:cNvPr>
            <p:cNvSpPr/>
            <p:nvPr/>
          </p:nvSpPr>
          <p:spPr>
            <a:xfrm>
              <a:off x="2668331" y="1904183"/>
              <a:ext cx="3013436" cy="1242470"/>
            </a:xfrm>
            <a:custGeom>
              <a:avLst/>
              <a:gdLst>
                <a:gd name="connsiteX0" fmla="*/ 0 w 3013435"/>
                <a:gd name="connsiteY0" fmla="*/ 0 h 1242470"/>
                <a:gd name="connsiteX1" fmla="*/ 3014071 w 3013435"/>
                <a:gd name="connsiteY1" fmla="*/ 0 h 1242470"/>
                <a:gd name="connsiteX2" fmla="*/ 3014071 w 3013435"/>
                <a:gd name="connsiteY2" fmla="*/ 1243487 h 1242470"/>
                <a:gd name="connsiteX3" fmla="*/ 0 w 3013435"/>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013435" h="1242470">
                  <a:moveTo>
                    <a:pt x="0" y="0"/>
                  </a:moveTo>
                  <a:lnTo>
                    <a:pt x="3014071" y="0"/>
                  </a:lnTo>
                  <a:lnTo>
                    <a:pt x="3014071" y="1243487"/>
                  </a:lnTo>
                  <a:lnTo>
                    <a:pt x="0" y="1243487"/>
                  </a:lnTo>
                  <a:close/>
                </a:path>
              </a:pathLst>
            </a:custGeom>
            <a:solidFill>
              <a:srgbClr val="333333"/>
            </a:solidFill>
            <a:ln w="2538" cap="flat">
              <a:noFill/>
              <a:prstDash val="solid"/>
              <a:miter/>
            </a:ln>
          </p:spPr>
          <p:txBody>
            <a:bodyPr rtlCol="0" anchor="ctr"/>
            <a:lstStyle/>
            <a:p>
              <a:pPr algn="ctr"/>
              <a:r>
                <a:rPr lang="pt-BR" sz="1300"/>
                <a:t> </a:t>
              </a:r>
              <a:r>
                <a:rPr lang="pt-BR" sz="1300" b="1">
                  <a:solidFill>
                    <a:schemeClr val="bg1"/>
                  </a:solidFill>
                  <a:latin typeface="+mj-lt"/>
                </a:rPr>
                <a:t>Informe Individual</a:t>
              </a:r>
            </a:p>
          </p:txBody>
        </p:sp>
        <p:sp>
          <p:nvSpPr>
            <p:cNvPr id="31" name="Forma Livre: Forma 30">
              <a:extLst>
                <a:ext uri="{FF2B5EF4-FFF2-40B4-BE49-F238E27FC236}">
                  <a16:creationId xmlns:a16="http://schemas.microsoft.com/office/drawing/2014/main" id="{8C6F6B1F-DC39-4B58-B076-287FCF7208B6}"/>
                </a:ext>
              </a:extLst>
            </p:cNvPr>
            <p:cNvSpPr/>
            <p:nvPr/>
          </p:nvSpPr>
          <p:spPr>
            <a:xfrm>
              <a:off x="390316" y="1778183"/>
              <a:ext cx="454810" cy="1494014"/>
            </a:xfrm>
            <a:custGeom>
              <a:avLst/>
              <a:gdLst>
                <a:gd name="connsiteX0" fmla="*/ 455852 w 454810"/>
                <a:gd name="connsiteY0" fmla="*/ 1400993 h 1494013"/>
                <a:gd name="connsiteX1" fmla="*/ 104886 w 454810"/>
                <a:gd name="connsiteY1" fmla="*/ 1400993 h 1494013"/>
                <a:gd name="connsiteX2" fmla="*/ 94494 w 454810"/>
                <a:gd name="connsiteY2" fmla="*/ 1399494 h 1494013"/>
                <a:gd name="connsiteX3" fmla="*/ 94494 w 454810"/>
                <a:gd name="connsiteY3" fmla="*/ 95866 h 1494013"/>
                <a:gd name="connsiteX4" fmla="*/ 104886 w 454810"/>
                <a:gd name="connsiteY4" fmla="*/ 94494 h 1494013"/>
                <a:gd name="connsiteX5" fmla="*/ 455852 w 454810"/>
                <a:gd name="connsiteY5" fmla="*/ 94494 h 1494013"/>
                <a:gd name="connsiteX6" fmla="*/ 455852 w 454810"/>
                <a:gd name="connsiteY6" fmla="*/ 0 h 1494013"/>
                <a:gd name="connsiteX7" fmla="*/ 104911 w 454810"/>
                <a:gd name="connsiteY7" fmla="*/ 0 h 1494013"/>
                <a:gd name="connsiteX8" fmla="*/ 2388 w 454810"/>
                <a:gd name="connsiteY8" fmla="*/ 56966 h 1494013"/>
                <a:gd name="connsiteX9" fmla="*/ 0 w 454810"/>
                <a:gd name="connsiteY9" fmla="*/ 66621 h 1494013"/>
                <a:gd name="connsiteX10" fmla="*/ 0 w 454810"/>
                <a:gd name="connsiteY10" fmla="*/ 1428892 h 1494013"/>
                <a:gd name="connsiteX11" fmla="*/ 2363 w 454810"/>
                <a:gd name="connsiteY11" fmla="*/ 1438573 h 1494013"/>
                <a:gd name="connsiteX12" fmla="*/ 104911 w 454810"/>
                <a:gd name="connsiteY12" fmla="*/ 1495487 h 1494013"/>
                <a:gd name="connsiteX13" fmla="*/ 455852 w 454810"/>
                <a:gd name="connsiteY13" fmla="*/ 1495487 h 1494013"/>
                <a:gd name="connsiteX14" fmla="*/ 455852 w 454810"/>
                <a:gd name="connsiteY14" fmla="*/ 1400993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810" h="1494013">
                  <a:moveTo>
                    <a:pt x="455852" y="1400993"/>
                  </a:moveTo>
                  <a:lnTo>
                    <a:pt x="104886" y="1400993"/>
                  </a:lnTo>
                  <a:cubicBezTo>
                    <a:pt x="100821" y="1400993"/>
                    <a:pt x="97340" y="1400358"/>
                    <a:pt x="94494" y="1399494"/>
                  </a:cubicBezTo>
                  <a:lnTo>
                    <a:pt x="94494" y="95866"/>
                  </a:lnTo>
                  <a:cubicBezTo>
                    <a:pt x="97289" y="95078"/>
                    <a:pt x="100719" y="94494"/>
                    <a:pt x="104886" y="94494"/>
                  </a:cubicBezTo>
                  <a:lnTo>
                    <a:pt x="455852" y="94494"/>
                  </a:lnTo>
                  <a:lnTo>
                    <a:pt x="455852" y="0"/>
                  </a:lnTo>
                  <a:lnTo>
                    <a:pt x="104911" y="0"/>
                  </a:lnTo>
                  <a:cubicBezTo>
                    <a:pt x="59913" y="0"/>
                    <a:pt x="20632" y="21800"/>
                    <a:pt x="2388" y="56966"/>
                  </a:cubicBezTo>
                  <a:cubicBezTo>
                    <a:pt x="813" y="59938"/>
                    <a:pt x="0" y="63241"/>
                    <a:pt x="0" y="66621"/>
                  </a:cubicBezTo>
                  <a:lnTo>
                    <a:pt x="0" y="1428892"/>
                  </a:lnTo>
                  <a:cubicBezTo>
                    <a:pt x="0" y="1432271"/>
                    <a:pt x="813" y="1435600"/>
                    <a:pt x="2363" y="1438573"/>
                  </a:cubicBezTo>
                  <a:cubicBezTo>
                    <a:pt x="20327" y="1473153"/>
                    <a:pt x="60599" y="1495487"/>
                    <a:pt x="104911" y="1495487"/>
                  </a:cubicBezTo>
                  <a:lnTo>
                    <a:pt x="455852" y="1495487"/>
                  </a:lnTo>
                  <a:lnTo>
                    <a:pt x="455852" y="1400993"/>
                  </a:lnTo>
                  <a:close/>
                </a:path>
              </a:pathLst>
            </a:custGeom>
            <a:solidFill>
              <a:srgbClr val="333333"/>
            </a:solidFill>
            <a:ln w="2538" cap="flat">
              <a:noFill/>
              <a:prstDash val="solid"/>
              <a:miter/>
            </a:ln>
          </p:spPr>
          <p:txBody>
            <a:bodyPr rtlCol="0" anchor="ctr"/>
            <a:lstStyle/>
            <a:p>
              <a:endParaRPr lang="pt-BR"/>
            </a:p>
          </p:txBody>
        </p:sp>
        <p:sp>
          <p:nvSpPr>
            <p:cNvPr id="32" name="Forma Livre: Forma 31">
              <a:extLst>
                <a:ext uri="{FF2B5EF4-FFF2-40B4-BE49-F238E27FC236}">
                  <a16:creationId xmlns:a16="http://schemas.microsoft.com/office/drawing/2014/main" id="{3BEA6E7F-410C-4BB6-9780-E73F70CA2DF7}"/>
                </a:ext>
              </a:extLst>
            </p:cNvPr>
            <p:cNvSpPr/>
            <p:nvPr/>
          </p:nvSpPr>
          <p:spPr>
            <a:xfrm>
              <a:off x="2668331" y="1778183"/>
              <a:ext cx="3137937" cy="1494014"/>
            </a:xfrm>
            <a:custGeom>
              <a:avLst/>
              <a:gdLst>
                <a:gd name="connsiteX0" fmla="*/ 3027309 w 3137936"/>
                <a:gd name="connsiteY0" fmla="*/ 0 h 1494013"/>
                <a:gd name="connsiteX1" fmla="*/ 0 w 3137936"/>
                <a:gd name="connsiteY1" fmla="*/ 0 h 1494013"/>
                <a:gd name="connsiteX2" fmla="*/ 0 w 3137936"/>
                <a:gd name="connsiteY2" fmla="*/ 94494 h 1494013"/>
                <a:gd name="connsiteX3" fmla="*/ 3027283 w 3137936"/>
                <a:gd name="connsiteY3" fmla="*/ 94494 h 1494013"/>
                <a:gd name="connsiteX4" fmla="*/ 3045577 w 3137936"/>
                <a:gd name="connsiteY4" fmla="*/ 100033 h 1494013"/>
                <a:gd name="connsiteX5" fmla="*/ 3045577 w 3137936"/>
                <a:gd name="connsiteY5" fmla="*/ 1395454 h 1494013"/>
                <a:gd name="connsiteX6" fmla="*/ 3027283 w 3137936"/>
                <a:gd name="connsiteY6" fmla="*/ 1401019 h 1494013"/>
                <a:gd name="connsiteX7" fmla="*/ 0 w 3137936"/>
                <a:gd name="connsiteY7" fmla="*/ 1401019 h 1494013"/>
                <a:gd name="connsiteX8" fmla="*/ 0 w 3137936"/>
                <a:gd name="connsiteY8" fmla="*/ 1495513 h 1494013"/>
                <a:gd name="connsiteX9" fmla="*/ 3027309 w 3137936"/>
                <a:gd name="connsiteY9" fmla="*/ 1495513 h 1494013"/>
                <a:gd name="connsiteX10" fmla="*/ 3140071 w 3137936"/>
                <a:gd name="connsiteY10" fmla="*/ 1397081 h 1494013"/>
                <a:gd name="connsiteX11" fmla="*/ 3140071 w 3137936"/>
                <a:gd name="connsiteY11" fmla="*/ 98432 h 1494013"/>
                <a:gd name="connsiteX12" fmla="*/ 3027309 w 3137936"/>
                <a:gd name="connsiteY12" fmla="*/ 0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7936" h="1494013">
                  <a:moveTo>
                    <a:pt x="3027309" y="0"/>
                  </a:moveTo>
                  <a:lnTo>
                    <a:pt x="0" y="0"/>
                  </a:lnTo>
                  <a:lnTo>
                    <a:pt x="0" y="94494"/>
                  </a:lnTo>
                  <a:lnTo>
                    <a:pt x="3027283" y="94494"/>
                  </a:lnTo>
                  <a:cubicBezTo>
                    <a:pt x="3037929" y="94494"/>
                    <a:pt x="3043748" y="98305"/>
                    <a:pt x="3045577" y="100033"/>
                  </a:cubicBezTo>
                  <a:lnTo>
                    <a:pt x="3045577" y="1395454"/>
                  </a:lnTo>
                  <a:cubicBezTo>
                    <a:pt x="3043697" y="1397284"/>
                    <a:pt x="3037929" y="1401019"/>
                    <a:pt x="3027283" y="1401019"/>
                  </a:cubicBezTo>
                  <a:lnTo>
                    <a:pt x="0" y="1401019"/>
                  </a:lnTo>
                  <a:lnTo>
                    <a:pt x="0" y="1495513"/>
                  </a:lnTo>
                  <a:lnTo>
                    <a:pt x="3027309" y="1495513"/>
                  </a:lnTo>
                  <a:cubicBezTo>
                    <a:pt x="3090550" y="1495513"/>
                    <a:pt x="3140071" y="1452293"/>
                    <a:pt x="3140071" y="1397081"/>
                  </a:cubicBezTo>
                  <a:lnTo>
                    <a:pt x="3140071" y="98432"/>
                  </a:lnTo>
                  <a:cubicBezTo>
                    <a:pt x="3140097" y="43245"/>
                    <a:pt x="3090550" y="0"/>
                    <a:pt x="3027309" y="0"/>
                  </a:cubicBezTo>
                  <a:close/>
                </a:path>
              </a:pathLst>
            </a:custGeom>
            <a:solidFill>
              <a:srgbClr val="333333"/>
            </a:solidFill>
            <a:ln w="2538" cap="flat">
              <a:noFill/>
              <a:prstDash val="solid"/>
              <a:miter/>
            </a:ln>
          </p:spPr>
          <p:txBody>
            <a:bodyPr rtlCol="0" anchor="ctr"/>
            <a:lstStyle/>
            <a:p>
              <a:endParaRPr lang="pt-BR"/>
            </a:p>
          </p:txBody>
        </p:sp>
        <p:sp>
          <p:nvSpPr>
            <p:cNvPr id="33" name="Forma Livre: Forma 32">
              <a:extLst>
                <a:ext uri="{FF2B5EF4-FFF2-40B4-BE49-F238E27FC236}">
                  <a16:creationId xmlns:a16="http://schemas.microsoft.com/office/drawing/2014/main" id="{480C00D6-0D91-4C8E-A44D-4AC969063E34}"/>
                </a:ext>
              </a:extLst>
            </p:cNvPr>
            <p:cNvSpPr/>
            <p:nvPr/>
          </p:nvSpPr>
          <p:spPr>
            <a:xfrm>
              <a:off x="893757" y="1310287"/>
              <a:ext cx="1725229" cy="2769515"/>
            </a:xfrm>
            <a:custGeom>
              <a:avLst/>
              <a:gdLst>
                <a:gd name="connsiteX0" fmla="*/ 1672508 w 1725230"/>
                <a:gd name="connsiteY0" fmla="*/ 0 h 2769515"/>
                <a:gd name="connsiteX1" fmla="*/ 54501 w 1725230"/>
                <a:gd name="connsiteY1" fmla="*/ 0 h 2769515"/>
                <a:gd name="connsiteX2" fmla="*/ 0 w 1725230"/>
                <a:gd name="connsiteY2" fmla="*/ 78055 h 2769515"/>
                <a:gd name="connsiteX3" fmla="*/ 0 w 1725230"/>
                <a:gd name="connsiteY3" fmla="*/ 2182658 h 2769515"/>
                <a:gd name="connsiteX4" fmla="*/ 32142 w 1725230"/>
                <a:gd name="connsiteY4" fmla="*/ 2254030 h 2769515"/>
                <a:gd name="connsiteX5" fmla="*/ 841653 w 1725230"/>
                <a:gd name="connsiteY5" fmla="*/ 2763671 h 2769515"/>
                <a:gd name="connsiteX6" fmla="*/ 864114 w 1725230"/>
                <a:gd name="connsiteY6" fmla="*/ 2770404 h 2769515"/>
                <a:gd name="connsiteX7" fmla="*/ 886524 w 1725230"/>
                <a:gd name="connsiteY7" fmla="*/ 2763697 h 2769515"/>
                <a:gd name="connsiteX8" fmla="*/ 1694893 w 1725230"/>
                <a:gd name="connsiteY8" fmla="*/ 2254030 h 2769515"/>
                <a:gd name="connsiteX9" fmla="*/ 1726983 w 1725230"/>
                <a:gd name="connsiteY9" fmla="*/ 2182658 h 2769515"/>
                <a:gd name="connsiteX10" fmla="*/ 1726983 w 1725230"/>
                <a:gd name="connsiteY10" fmla="*/ 78055 h 2769515"/>
                <a:gd name="connsiteX11" fmla="*/ 1672508 w 1725230"/>
                <a:gd name="connsiteY11" fmla="*/ 0 h 2769515"/>
                <a:gd name="connsiteX12" fmla="*/ 83035 w 1725230"/>
                <a:gd name="connsiteY12" fmla="*/ 104987 h 2769515"/>
                <a:gd name="connsiteX13" fmla="*/ 105013 w 1725230"/>
                <a:gd name="connsiteY13" fmla="*/ 83009 h 2769515"/>
                <a:gd name="connsiteX14" fmla="*/ 126991 w 1725230"/>
                <a:gd name="connsiteY14" fmla="*/ 104987 h 2769515"/>
                <a:gd name="connsiteX15" fmla="*/ 126991 w 1725230"/>
                <a:gd name="connsiteY15" fmla="*/ 231013 h 2769515"/>
                <a:gd name="connsiteX16" fmla="*/ 105013 w 1725230"/>
                <a:gd name="connsiteY16" fmla="*/ 252991 h 2769515"/>
                <a:gd name="connsiteX17" fmla="*/ 83035 w 1725230"/>
                <a:gd name="connsiteY17" fmla="*/ 231013 h 2769515"/>
                <a:gd name="connsiteX18" fmla="*/ 83035 w 1725230"/>
                <a:gd name="connsiteY18" fmla="*/ 104987 h 2769515"/>
                <a:gd name="connsiteX19" fmla="*/ 83035 w 1725230"/>
                <a:gd name="connsiteY19" fmla="*/ 357064 h 2769515"/>
                <a:gd name="connsiteX20" fmla="*/ 105013 w 1725230"/>
                <a:gd name="connsiteY20" fmla="*/ 335086 h 2769515"/>
                <a:gd name="connsiteX21" fmla="*/ 126991 w 1725230"/>
                <a:gd name="connsiteY21" fmla="*/ 357064 h 2769515"/>
                <a:gd name="connsiteX22" fmla="*/ 126991 w 1725230"/>
                <a:gd name="connsiteY22" fmla="*/ 483115 h 2769515"/>
                <a:gd name="connsiteX23" fmla="*/ 105013 w 1725230"/>
                <a:gd name="connsiteY23" fmla="*/ 505043 h 2769515"/>
                <a:gd name="connsiteX24" fmla="*/ 83035 w 1725230"/>
                <a:gd name="connsiteY24" fmla="*/ 483115 h 2769515"/>
                <a:gd name="connsiteX25" fmla="*/ 83035 w 1725230"/>
                <a:gd name="connsiteY25" fmla="*/ 357064 h 2769515"/>
                <a:gd name="connsiteX26" fmla="*/ 83035 w 1725230"/>
                <a:gd name="connsiteY26" fmla="*/ 609166 h 2769515"/>
                <a:gd name="connsiteX27" fmla="*/ 105013 w 1725230"/>
                <a:gd name="connsiteY27" fmla="*/ 587188 h 2769515"/>
                <a:gd name="connsiteX28" fmla="*/ 126991 w 1725230"/>
                <a:gd name="connsiteY28" fmla="*/ 609166 h 2769515"/>
                <a:gd name="connsiteX29" fmla="*/ 126991 w 1725230"/>
                <a:gd name="connsiteY29" fmla="*/ 735192 h 2769515"/>
                <a:gd name="connsiteX30" fmla="*/ 105013 w 1725230"/>
                <a:gd name="connsiteY30" fmla="*/ 757145 h 2769515"/>
                <a:gd name="connsiteX31" fmla="*/ 83035 w 1725230"/>
                <a:gd name="connsiteY31" fmla="*/ 735192 h 2769515"/>
                <a:gd name="connsiteX32" fmla="*/ 83035 w 1725230"/>
                <a:gd name="connsiteY32" fmla="*/ 609166 h 2769515"/>
                <a:gd name="connsiteX33" fmla="*/ 83035 w 1725230"/>
                <a:gd name="connsiteY33" fmla="*/ 861268 h 2769515"/>
                <a:gd name="connsiteX34" fmla="*/ 105013 w 1725230"/>
                <a:gd name="connsiteY34" fmla="*/ 839290 h 2769515"/>
                <a:gd name="connsiteX35" fmla="*/ 126991 w 1725230"/>
                <a:gd name="connsiteY35" fmla="*/ 861268 h 2769515"/>
                <a:gd name="connsiteX36" fmla="*/ 126991 w 1725230"/>
                <a:gd name="connsiteY36" fmla="*/ 987269 h 2769515"/>
                <a:gd name="connsiteX37" fmla="*/ 105013 w 1725230"/>
                <a:gd name="connsiteY37" fmla="*/ 1009247 h 2769515"/>
                <a:gd name="connsiteX38" fmla="*/ 83035 w 1725230"/>
                <a:gd name="connsiteY38" fmla="*/ 987269 h 2769515"/>
                <a:gd name="connsiteX39" fmla="*/ 83035 w 1725230"/>
                <a:gd name="connsiteY39" fmla="*/ 861268 h 2769515"/>
                <a:gd name="connsiteX40" fmla="*/ 83035 w 1725230"/>
                <a:gd name="connsiteY40" fmla="*/ 1113371 h 2769515"/>
                <a:gd name="connsiteX41" fmla="*/ 105013 w 1725230"/>
                <a:gd name="connsiteY41" fmla="*/ 1091392 h 2769515"/>
                <a:gd name="connsiteX42" fmla="*/ 126991 w 1725230"/>
                <a:gd name="connsiteY42" fmla="*/ 1113371 h 2769515"/>
                <a:gd name="connsiteX43" fmla="*/ 126991 w 1725230"/>
                <a:gd name="connsiteY43" fmla="*/ 1239371 h 2769515"/>
                <a:gd name="connsiteX44" fmla="*/ 105013 w 1725230"/>
                <a:gd name="connsiteY44" fmla="*/ 1261349 h 2769515"/>
                <a:gd name="connsiteX45" fmla="*/ 83035 w 1725230"/>
                <a:gd name="connsiteY45" fmla="*/ 1239371 h 2769515"/>
                <a:gd name="connsiteX46" fmla="*/ 83035 w 1725230"/>
                <a:gd name="connsiteY46" fmla="*/ 1113371 h 2769515"/>
                <a:gd name="connsiteX47" fmla="*/ 83035 w 1725230"/>
                <a:gd name="connsiteY47" fmla="*/ 1427418 h 2769515"/>
                <a:gd name="connsiteX48" fmla="*/ 83035 w 1725230"/>
                <a:gd name="connsiteY48" fmla="*/ 1365396 h 2769515"/>
                <a:gd name="connsiteX49" fmla="*/ 83060 w 1725230"/>
                <a:gd name="connsiteY49" fmla="*/ 1365396 h 2769515"/>
                <a:gd name="connsiteX50" fmla="*/ 105013 w 1725230"/>
                <a:gd name="connsiteY50" fmla="*/ 1343469 h 2769515"/>
                <a:gd name="connsiteX51" fmla="*/ 126991 w 1725230"/>
                <a:gd name="connsiteY51" fmla="*/ 1365396 h 2769515"/>
                <a:gd name="connsiteX52" fmla="*/ 126991 w 1725230"/>
                <a:gd name="connsiteY52" fmla="*/ 1427418 h 2769515"/>
                <a:gd name="connsiteX53" fmla="*/ 126991 w 1725230"/>
                <a:gd name="connsiteY53" fmla="*/ 1491447 h 2769515"/>
                <a:gd name="connsiteX54" fmla="*/ 105013 w 1725230"/>
                <a:gd name="connsiteY54" fmla="*/ 1513426 h 2769515"/>
                <a:gd name="connsiteX55" fmla="*/ 83035 w 1725230"/>
                <a:gd name="connsiteY55" fmla="*/ 1491447 h 2769515"/>
                <a:gd name="connsiteX56" fmla="*/ 83035 w 1725230"/>
                <a:gd name="connsiteY56" fmla="*/ 1427418 h 2769515"/>
                <a:gd name="connsiteX57" fmla="*/ 83035 w 1725230"/>
                <a:gd name="connsiteY57" fmla="*/ 1617473 h 2769515"/>
                <a:gd name="connsiteX58" fmla="*/ 105013 w 1725230"/>
                <a:gd name="connsiteY58" fmla="*/ 1595495 h 2769515"/>
                <a:gd name="connsiteX59" fmla="*/ 126991 w 1725230"/>
                <a:gd name="connsiteY59" fmla="*/ 1617473 h 2769515"/>
                <a:gd name="connsiteX60" fmla="*/ 126991 w 1725230"/>
                <a:gd name="connsiteY60" fmla="*/ 1743524 h 2769515"/>
                <a:gd name="connsiteX61" fmla="*/ 105013 w 1725230"/>
                <a:gd name="connsiteY61" fmla="*/ 1765452 h 2769515"/>
                <a:gd name="connsiteX62" fmla="*/ 83035 w 1725230"/>
                <a:gd name="connsiteY62" fmla="*/ 1743524 h 2769515"/>
                <a:gd name="connsiteX63" fmla="*/ 83035 w 1725230"/>
                <a:gd name="connsiteY63" fmla="*/ 1617473 h 2769515"/>
                <a:gd name="connsiteX64" fmla="*/ 83035 w 1725230"/>
                <a:gd name="connsiteY64" fmla="*/ 1869575 h 2769515"/>
                <a:gd name="connsiteX65" fmla="*/ 105013 w 1725230"/>
                <a:gd name="connsiteY65" fmla="*/ 1847597 h 2769515"/>
                <a:gd name="connsiteX66" fmla="*/ 126991 w 1725230"/>
                <a:gd name="connsiteY66" fmla="*/ 1869575 h 2769515"/>
                <a:gd name="connsiteX67" fmla="*/ 126991 w 1725230"/>
                <a:gd name="connsiteY67" fmla="*/ 1995626 h 2769515"/>
                <a:gd name="connsiteX68" fmla="*/ 105013 w 1725230"/>
                <a:gd name="connsiteY68" fmla="*/ 2017554 h 2769515"/>
                <a:gd name="connsiteX69" fmla="*/ 83035 w 1725230"/>
                <a:gd name="connsiteY69" fmla="*/ 1995626 h 2769515"/>
                <a:gd name="connsiteX70" fmla="*/ 83035 w 1725230"/>
                <a:gd name="connsiteY70" fmla="*/ 1869575 h 2769515"/>
                <a:gd name="connsiteX71" fmla="*/ 184440 w 1725230"/>
                <a:gd name="connsiteY71" fmla="*/ 2225775 h 2769515"/>
                <a:gd name="connsiteX72" fmla="*/ 165815 w 1725230"/>
                <a:gd name="connsiteY72" fmla="*/ 2236015 h 2769515"/>
                <a:gd name="connsiteX73" fmla="*/ 154153 w 1725230"/>
                <a:gd name="connsiteY73" fmla="*/ 2232636 h 2769515"/>
                <a:gd name="connsiteX74" fmla="*/ 93325 w 1725230"/>
                <a:gd name="connsiteY74" fmla="*/ 2194345 h 2769515"/>
                <a:gd name="connsiteX75" fmla="*/ 83035 w 1725230"/>
                <a:gd name="connsiteY75" fmla="*/ 2175772 h 2769515"/>
                <a:gd name="connsiteX76" fmla="*/ 83035 w 1725230"/>
                <a:gd name="connsiteY76" fmla="*/ 2121652 h 2769515"/>
                <a:gd name="connsiteX77" fmla="*/ 83060 w 1725230"/>
                <a:gd name="connsiteY77" fmla="*/ 2121652 h 2769515"/>
                <a:gd name="connsiteX78" fmla="*/ 105013 w 1725230"/>
                <a:gd name="connsiteY78" fmla="*/ 2099674 h 2769515"/>
                <a:gd name="connsiteX79" fmla="*/ 126991 w 1725230"/>
                <a:gd name="connsiteY79" fmla="*/ 2121652 h 2769515"/>
                <a:gd name="connsiteX80" fmla="*/ 126940 w 1725230"/>
                <a:gd name="connsiteY80" fmla="*/ 2163626 h 2769515"/>
                <a:gd name="connsiteX81" fmla="*/ 177554 w 1725230"/>
                <a:gd name="connsiteY81" fmla="*/ 2195514 h 2769515"/>
                <a:gd name="connsiteX82" fmla="*/ 184440 w 1725230"/>
                <a:gd name="connsiteY82" fmla="*/ 2225775 h 2769515"/>
                <a:gd name="connsiteX83" fmla="*/ 397768 w 1725230"/>
                <a:gd name="connsiteY83" fmla="*/ 2360084 h 2769515"/>
                <a:gd name="connsiteX84" fmla="*/ 379169 w 1725230"/>
                <a:gd name="connsiteY84" fmla="*/ 2370324 h 2769515"/>
                <a:gd name="connsiteX85" fmla="*/ 367482 w 1725230"/>
                <a:gd name="connsiteY85" fmla="*/ 2366945 h 2769515"/>
                <a:gd name="connsiteX86" fmla="*/ 260843 w 1725230"/>
                <a:gd name="connsiteY86" fmla="*/ 2299790 h 2769515"/>
                <a:gd name="connsiteX87" fmla="*/ 253931 w 1725230"/>
                <a:gd name="connsiteY87" fmla="*/ 2269478 h 2769515"/>
                <a:gd name="connsiteX88" fmla="*/ 284218 w 1725230"/>
                <a:gd name="connsiteY88" fmla="*/ 2262592 h 2769515"/>
                <a:gd name="connsiteX89" fmla="*/ 390908 w 1725230"/>
                <a:gd name="connsiteY89" fmla="*/ 2329772 h 2769515"/>
                <a:gd name="connsiteX90" fmla="*/ 397768 w 1725230"/>
                <a:gd name="connsiteY90" fmla="*/ 2360084 h 2769515"/>
                <a:gd name="connsiteX91" fmla="*/ 611097 w 1725230"/>
                <a:gd name="connsiteY91" fmla="*/ 2494368 h 2769515"/>
                <a:gd name="connsiteX92" fmla="*/ 592524 w 1725230"/>
                <a:gd name="connsiteY92" fmla="*/ 2504633 h 2769515"/>
                <a:gd name="connsiteX93" fmla="*/ 580811 w 1725230"/>
                <a:gd name="connsiteY93" fmla="*/ 2501253 h 2769515"/>
                <a:gd name="connsiteX94" fmla="*/ 474172 w 1725230"/>
                <a:gd name="connsiteY94" fmla="*/ 2434124 h 2769515"/>
                <a:gd name="connsiteX95" fmla="*/ 467260 w 1725230"/>
                <a:gd name="connsiteY95" fmla="*/ 2403838 h 2769515"/>
                <a:gd name="connsiteX96" fmla="*/ 497547 w 1725230"/>
                <a:gd name="connsiteY96" fmla="*/ 2396952 h 2769515"/>
                <a:gd name="connsiteX97" fmla="*/ 604237 w 1725230"/>
                <a:gd name="connsiteY97" fmla="*/ 2464055 h 2769515"/>
                <a:gd name="connsiteX98" fmla="*/ 611097 w 1725230"/>
                <a:gd name="connsiteY98" fmla="*/ 2494368 h 2769515"/>
                <a:gd name="connsiteX99" fmla="*/ 824426 w 1725230"/>
                <a:gd name="connsiteY99" fmla="*/ 2628676 h 2769515"/>
                <a:gd name="connsiteX100" fmla="*/ 805827 w 1725230"/>
                <a:gd name="connsiteY100" fmla="*/ 2638941 h 2769515"/>
                <a:gd name="connsiteX101" fmla="*/ 794139 w 1725230"/>
                <a:gd name="connsiteY101" fmla="*/ 2635562 h 2769515"/>
                <a:gd name="connsiteX102" fmla="*/ 687500 w 1725230"/>
                <a:gd name="connsiteY102" fmla="*/ 2568382 h 2769515"/>
                <a:gd name="connsiteX103" fmla="*/ 680615 w 1725230"/>
                <a:gd name="connsiteY103" fmla="*/ 2538095 h 2769515"/>
                <a:gd name="connsiteX104" fmla="*/ 710902 w 1725230"/>
                <a:gd name="connsiteY104" fmla="*/ 2531210 h 2769515"/>
                <a:gd name="connsiteX105" fmla="*/ 817541 w 1725230"/>
                <a:gd name="connsiteY105" fmla="*/ 2598364 h 2769515"/>
                <a:gd name="connsiteX106" fmla="*/ 824426 w 1725230"/>
                <a:gd name="connsiteY106" fmla="*/ 2628676 h 2769515"/>
                <a:gd name="connsiteX107" fmla="*/ 1030819 w 1725230"/>
                <a:gd name="connsiteY107" fmla="*/ 2574429 h 2769515"/>
                <a:gd name="connsiteX108" fmla="*/ 924180 w 1725230"/>
                <a:gd name="connsiteY108" fmla="*/ 2641635 h 2769515"/>
                <a:gd name="connsiteX109" fmla="*/ 912492 w 1725230"/>
                <a:gd name="connsiteY109" fmla="*/ 2645014 h 2769515"/>
                <a:gd name="connsiteX110" fmla="*/ 893893 w 1725230"/>
                <a:gd name="connsiteY110" fmla="*/ 2634749 h 2769515"/>
                <a:gd name="connsiteX111" fmla="*/ 900778 w 1725230"/>
                <a:gd name="connsiteY111" fmla="*/ 2604513 h 2769515"/>
                <a:gd name="connsiteX112" fmla="*/ 1007418 w 1725230"/>
                <a:gd name="connsiteY112" fmla="*/ 2537257 h 2769515"/>
                <a:gd name="connsiteX113" fmla="*/ 1037704 w 1725230"/>
                <a:gd name="connsiteY113" fmla="*/ 2544143 h 2769515"/>
                <a:gd name="connsiteX114" fmla="*/ 1030819 w 1725230"/>
                <a:gd name="connsiteY114" fmla="*/ 2574429 h 2769515"/>
                <a:gd name="connsiteX115" fmla="*/ 1244071 w 1725230"/>
                <a:gd name="connsiteY115" fmla="*/ 2439994 h 2769515"/>
                <a:gd name="connsiteX116" fmla="*/ 1137483 w 1725230"/>
                <a:gd name="connsiteY116" fmla="*/ 2507224 h 2769515"/>
                <a:gd name="connsiteX117" fmla="*/ 1125821 w 1725230"/>
                <a:gd name="connsiteY117" fmla="*/ 2510604 h 2769515"/>
                <a:gd name="connsiteX118" fmla="*/ 1107222 w 1725230"/>
                <a:gd name="connsiteY118" fmla="*/ 2500339 h 2769515"/>
                <a:gd name="connsiteX119" fmla="*/ 1114057 w 1725230"/>
                <a:gd name="connsiteY119" fmla="*/ 2470052 h 2769515"/>
                <a:gd name="connsiteX120" fmla="*/ 1220696 w 1725230"/>
                <a:gd name="connsiteY120" fmla="*/ 2402821 h 2769515"/>
                <a:gd name="connsiteX121" fmla="*/ 1250982 w 1725230"/>
                <a:gd name="connsiteY121" fmla="*/ 2409707 h 2769515"/>
                <a:gd name="connsiteX122" fmla="*/ 1244071 w 1725230"/>
                <a:gd name="connsiteY122" fmla="*/ 2439994 h 2769515"/>
                <a:gd name="connsiteX123" fmla="*/ 1457299 w 1725230"/>
                <a:gd name="connsiteY123" fmla="*/ 2305532 h 2769515"/>
                <a:gd name="connsiteX124" fmla="*/ 1350710 w 1725230"/>
                <a:gd name="connsiteY124" fmla="*/ 2372788 h 2769515"/>
                <a:gd name="connsiteX125" fmla="*/ 1339048 w 1725230"/>
                <a:gd name="connsiteY125" fmla="*/ 2376168 h 2769515"/>
                <a:gd name="connsiteX126" fmla="*/ 1320449 w 1725230"/>
                <a:gd name="connsiteY126" fmla="*/ 2365928 h 2769515"/>
                <a:gd name="connsiteX127" fmla="*/ 1327335 w 1725230"/>
                <a:gd name="connsiteY127" fmla="*/ 2335641 h 2769515"/>
                <a:gd name="connsiteX128" fmla="*/ 1433923 w 1725230"/>
                <a:gd name="connsiteY128" fmla="*/ 2268436 h 2769515"/>
                <a:gd name="connsiteX129" fmla="*/ 1464210 w 1725230"/>
                <a:gd name="connsiteY129" fmla="*/ 2275322 h 2769515"/>
                <a:gd name="connsiteX130" fmla="*/ 1457299 w 1725230"/>
                <a:gd name="connsiteY130" fmla="*/ 2305532 h 2769515"/>
                <a:gd name="connsiteX131" fmla="*/ 1643872 w 1725230"/>
                <a:gd name="connsiteY131" fmla="*/ 2175873 h 2769515"/>
                <a:gd name="connsiteX132" fmla="*/ 1633633 w 1725230"/>
                <a:gd name="connsiteY132" fmla="*/ 2194421 h 2769515"/>
                <a:gd name="connsiteX133" fmla="*/ 1563938 w 1725230"/>
                <a:gd name="connsiteY133" fmla="*/ 2238327 h 2769515"/>
                <a:gd name="connsiteX134" fmla="*/ 1563938 w 1725230"/>
                <a:gd name="connsiteY134" fmla="*/ 2238353 h 2769515"/>
                <a:gd name="connsiteX135" fmla="*/ 1552250 w 1725230"/>
                <a:gd name="connsiteY135" fmla="*/ 2241732 h 2769515"/>
                <a:gd name="connsiteX136" fmla="*/ 1533651 w 1725230"/>
                <a:gd name="connsiteY136" fmla="*/ 2231492 h 2769515"/>
                <a:gd name="connsiteX137" fmla="*/ 1540537 w 1725230"/>
                <a:gd name="connsiteY137" fmla="*/ 2201180 h 2769515"/>
                <a:gd name="connsiteX138" fmla="*/ 1599967 w 1725230"/>
                <a:gd name="connsiteY138" fmla="*/ 2163703 h 2769515"/>
                <a:gd name="connsiteX139" fmla="*/ 1599967 w 1725230"/>
                <a:gd name="connsiteY139" fmla="*/ 2132146 h 2769515"/>
                <a:gd name="connsiteX140" fmla="*/ 1621894 w 1725230"/>
                <a:gd name="connsiteY140" fmla="*/ 2110218 h 2769515"/>
                <a:gd name="connsiteX141" fmla="*/ 1643872 w 1725230"/>
                <a:gd name="connsiteY141" fmla="*/ 2132146 h 2769515"/>
                <a:gd name="connsiteX142" fmla="*/ 1643872 w 1725230"/>
                <a:gd name="connsiteY142" fmla="*/ 2175873 h 2769515"/>
                <a:gd name="connsiteX143" fmla="*/ 1643872 w 1725230"/>
                <a:gd name="connsiteY143" fmla="*/ 2006120 h 2769515"/>
                <a:gd name="connsiteX144" fmla="*/ 1621894 w 1725230"/>
                <a:gd name="connsiteY144" fmla="*/ 2028098 h 2769515"/>
                <a:gd name="connsiteX145" fmla="*/ 1599967 w 1725230"/>
                <a:gd name="connsiteY145" fmla="*/ 2006120 h 2769515"/>
                <a:gd name="connsiteX146" fmla="*/ 1599967 w 1725230"/>
                <a:gd name="connsiteY146" fmla="*/ 1880069 h 2769515"/>
                <a:gd name="connsiteX147" fmla="*/ 1621894 w 1725230"/>
                <a:gd name="connsiteY147" fmla="*/ 1858116 h 2769515"/>
                <a:gd name="connsiteX148" fmla="*/ 1643872 w 1725230"/>
                <a:gd name="connsiteY148" fmla="*/ 1880094 h 2769515"/>
                <a:gd name="connsiteX149" fmla="*/ 1643872 w 1725230"/>
                <a:gd name="connsiteY149" fmla="*/ 2006120 h 2769515"/>
                <a:gd name="connsiteX150" fmla="*/ 1643872 w 1725230"/>
                <a:gd name="connsiteY150" fmla="*/ 1754069 h 2769515"/>
                <a:gd name="connsiteX151" fmla="*/ 1621894 w 1725230"/>
                <a:gd name="connsiteY151" fmla="*/ 1775996 h 2769515"/>
                <a:gd name="connsiteX152" fmla="*/ 1599967 w 1725230"/>
                <a:gd name="connsiteY152" fmla="*/ 1754018 h 2769515"/>
                <a:gd name="connsiteX153" fmla="*/ 1599967 w 1725230"/>
                <a:gd name="connsiteY153" fmla="*/ 1627992 h 2769515"/>
                <a:gd name="connsiteX154" fmla="*/ 1621945 w 1725230"/>
                <a:gd name="connsiteY154" fmla="*/ 1606065 h 2769515"/>
                <a:gd name="connsiteX155" fmla="*/ 1643872 w 1725230"/>
                <a:gd name="connsiteY155" fmla="*/ 1628043 h 2769515"/>
                <a:gd name="connsiteX156" fmla="*/ 1643872 w 1725230"/>
                <a:gd name="connsiteY156" fmla="*/ 1754069 h 2769515"/>
                <a:gd name="connsiteX157" fmla="*/ 1643872 w 1725230"/>
                <a:gd name="connsiteY157" fmla="*/ 1501992 h 2769515"/>
                <a:gd name="connsiteX158" fmla="*/ 1621894 w 1725230"/>
                <a:gd name="connsiteY158" fmla="*/ 1523919 h 2769515"/>
                <a:gd name="connsiteX159" fmla="*/ 1599967 w 1725230"/>
                <a:gd name="connsiteY159" fmla="*/ 1501941 h 2769515"/>
                <a:gd name="connsiteX160" fmla="*/ 1599967 w 1725230"/>
                <a:gd name="connsiteY160" fmla="*/ 1375941 h 2769515"/>
                <a:gd name="connsiteX161" fmla="*/ 1621945 w 1725230"/>
                <a:gd name="connsiteY161" fmla="*/ 1353963 h 2769515"/>
                <a:gd name="connsiteX162" fmla="*/ 1643872 w 1725230"/>
                <a:gd name="connsiteY162" fmla="*/ 1375941 h 2769515"/>
                <a:gd name="connsiteX163" fmla="*/ 1643872 w 1725230"/>
                <a:gd name="connsiteY163" fmla="*/ 1501992 h 2769515"/>
                <a:gd name="connsiteX164" fmla="*/ 1643872 w 1725230"/>
                <a:gd name="connsiteY164" fmla="*/ 1249890 h 2769515"/>
                <a:gd name="connsiteX165" fmla="*/ 1621894 w 1725230"/>
                <a:gd name="connsiteY165" fmla="*/ 1271868 h 2769515"/>
                <a:gd name="connsiteX166" fmla="*/ 1599967 w 1725230"/>
                <a:gd name="connsiteY166" fmla="*/ 1249890 h 2769515"/>
                <a:gd name="connsiteX167" fmla="*/ 1599967 w 1725230"/>
                <a:gd name="connsiteY167" fmla="*/ 1123864 h 2769515"/>
                <a:gd name="connsiteX168" fmla="*/ 1621945 w 1725230"/>
                <a:gd name="connsiteY168" fmla="*/ 1101886 h 2769515"/>
                <a:gd name="connsiteX169" fmla="*/ 1643872 w 1725230"/>
                <a:gd name="connsiteY169" fmla="*/ 1123864 h 2769515"/>
                <a:gd name="connsiteX170" fmla="*/ 1643872 w 1725230"/>
                <a:gd name="connsiteY170" fmla="*/ 1249890 h 2769515"/>
                <a:gd name="connsiteX171" fmla="*/ 1643872 w 1725230"/>
                <a:gd name="connsiteY171" fmla="*/ 997813 h 2769515"/>
                <a:gd name="connsiteX172" fmla="*/ 1621945 w 1725230"/>
                <a:gd name="connsiteY172" fmla="*/ 1019791 h 2769515"/>
                <a:gd name="connsiteX173" fmla="*/ 1599967 w 1725230"/>
                <a:gd name="connsiteY173" fmla="*/ 997813 h 2769515"/>
                <a:gd name="connsiteX174" fmla="*/ 1599967 w 1725230"/>
                <a:gd name="connsiteY174" fmla="*/ 871762 h 2769515"/>
                <a:gd name="connsiteX175" fmla="*/ 1621945 w 1725230"/>
                <a:gd name="connsiteY175" fmla="*/ 849835 h 2769515"/>
                <a:gd name="connsiteX176" fmla="*/ 1643872 w 1725230"/>
                <a:gd name="connsiteY176" fmla="*/ 871813 h 2769515"/>
                <a:gd name="connsiteX177" fmla="*/ 1643872 w 1725230"/>
                <a:gd name="connsiteY177" fmla="*/ 997813 h 2769515"/>
                <a:gd name="connsiteX178" fmla="*/ 1643872 w 1725230"/>
                <a:gd name="connsiteY178" fmla="*/ 745736 h 2769515"/>
                <a:gd name="connsiteX179" fmla="*/ 1621945 w 1725230"/>
                <a:gd name="connsiteY179" fmla="*/ 767715 h 2769515"/>
                <a:gd name="connsiteX180" fmla="*/ 1599967 w 1725230"/>
                <a:gd name="connsiteY180" fmla="*/ 745736 h 2769515"/>
                <a:gd name="connsiteX181" fmla="*/ 1599967 w 1725230"/>
                <a:gd name="connsiteY181" fmla="*/ 619685 h 2769515"/>
                <a:gd name="connsiteX182" fmla="*/ 1621945 w 1725230"/>
                <a:gd name="connsiteY182" fmla="*/ 597758 h 2769515"/>
                <a:gd name="connsiteX183" fmla="*/ 1643923 w 1725230"/>
                <a:gd name="connsiteY183" fmla="*/ 619736 h 2769515"/>
                <a:gd name="connsiteX184" fmla="*/ 1643872 w 1725230"/>
                <a:gd name="connsiteY184" fmla="*/ 745736 h 2769515"/>
                <a:gd name="connsiteX185" fmla="*/ 1643923 w 1725230"/>
                <a:gd name="connsiteY185" fmla="*/ 493660 h 2769515"/>
                <a:gd name="connsiteX186" fmla="*/ 1621945 w 1725230"/>
                <a:gd name="connsiteY186" fmla="*/ 515587 h 2769515"/>
                <a:gd name="connsiteX187" fmla="*/ 1599967 w 1725230"/>
                <a:gd name="connsiteY187" fmla="*/ 493609 h 2769515"/>
                <a:gd name="connsiteX188" fmla="*/ 1599967 w 1725230"/>
                <a:gd name="connsiteY188" fmla="*/ 367609 h 2769515"/>
                <a:gd name="connsiteX189" fmla="*/ 1621945 w 1725230"/>
                <a:gd name="connsiteY189" fmla="*/ 345630 h 2769515"/>
                <a:gd name="connsiteX190" fmla="*/ 1643923 w 1725230"/>
                <a:gd name="connsiteY190" fmla="*/ 367609 h 2769515"/>
                <a:gd name="connsiteX191" fmla="*/ 1643923 w 1725230"/>
                <a:gd name="connsiteY191" fmla="*/ 493660 h 2769515"/>
                <a:gd name="connsiteX192" fmla="*/ 1643923 w 1725230"/>
                <a:gd name="connsiteY192" fmla="*/ 241583 h 2769515"/>
                <a:gd name="connsiteX193" fmla="*/ 1621945 w 1725230"/>
                <a:gd name="connsiteY193" fmla="*/ 263510 h 2769515"/>
                <a:gd name="connsiteX194" fmla="*/ 1599967 w 1725230"/>
                <a:gd name="connsiteY194" fmla="*/ 241532 h 2769515"/>
                <a:gd name="connsiteX195" fmla="*/ 1599967 w 1725230"/>
                <a:gd name="connsiteY195" fmla="*/ 115481 h 2769515"/>
                <a:gd name="connsiteX196" fmla="*/ 1621945 w 1725230"/>
                <a:gd name="connsiteY196" fmla="*/ 93554 h 2769515"/>
                <a:gd name="connsiteX197" fmla="*/ 1643923 w 1725230"/>
                <a:gd name="connsiteY197" fmla="*/ 115532 h 2769515"/>
                <a:gd name="connsiteX198" fmla="*/ 1643923 w 1725230"/>
                <a:gd name="connsiteY198" fmla="*/ 241583 h 276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725230" h="2769515">
                  <a:moveTo>
                    <a:pt x="1672508" y="0"/>
                  </a:moveTo>
                  <a:lnTo>
                    <a:pt x="54501" y="0"/>
                  </a:lnTo>
                  <a:cubicBezTo>
                    <a:pt x="23935" y="0"/>
                    <a:pt x="0" y="34276"/>
                    <a:pt x="0" y="78055"/>
                  </a:cubicBezTo>
                  <a:lnTo>
                    <a:pt x="0" y="2182658"/>
                  </a:lnTo>
                  <a:cubicBezTo>
                    <a:pt x="0" y="2214215"/>
                    <a:pt x="12323" y="2241579"/>
                    <a:pt x="32142" y="2254030"/>
                  </a:cubicBezTo>
                  <a:lnTo>
                    <a:pt x="841653" y="2763671"/>
                  </a:lnTo>
                  <a:cubicBezTo>
                    <a:pt x="848615" y="2768092"/>
                    <a:pt x="856390" y="2770404"/>
                    <a:pt x="864114" y="2770404"/>
                  </a:cubicBezTo>
                  <a:cubicBezTo>
                    <a:pt x="871889" y="2770404"/>
                    <a:pt x="879689" y="2768016"/>
                    <a:pt x="886524" y="2763697"/>
                  </a:cubicBezTo>
                  <a:lnTo>
                    <a:pt x="1694893" y="2254030"/>
                  </a:lnTo>
                  <a:cubicBezTo>
                    <a:pt x="1714381" y="2241757"/>
                    <a:pt x="1726983" y="2213783"/>
                    <a:pt x="1726983" y="2182658"/>
                  </a:cubicBezTo>
                  <a:lnTo>
                    <a:pt x="1726983" y="78055"/>
                  </a:lnTo>
                  <a:cubicBezTo>
                    <a:pt x="1727009" y="34276"/>
                    <a:pt x="1703049" y="0"/>
                    <a:pt x="1672508" y="0"/>
                  </a:cubicBezTo>
                  <a:close/>
                  <a:moveTo>
                    <a:pt x="83035" y="104987"/>
                  </a:moveTo>
                  <a:cubicBezTo>
                    <a:pt x="83035" y="92893"/>
                    <a:pt x="92868" y="83009"/>
                    <a:pt x="105013" y="83009"/>
                  </a:cubicBezTo>
                  <a:cubicBezTo>
                    <a:pt x="117158" y="83009"/>
                    <a:pt x="126991" y="92893"/>
                    <a:pt x="126991" y="104987"/>
                  </a:cubicBezTo>
                  <a:lnTo>
                    <a:pt x="126991" y="231013"/>
                  </a:lnTo>
                  <a:cubicBezTo>
                    <a:pt x="126991" y="243184"/>
                    <a:pt x="117158" y="252991"/>
                    <a:pt x="105013" y="252991"/>
                  </a:cubicBezTo>
                  <a:cubicBezTo>
                    <a:pt x="92868" y="252991"/>
                    <a:pt x="83035" y="243184"/>
                    <a:pt x="83035" y="231013"/>
                  </a:cubicBezTo>
                  <a:lnTo>
                    <a:pt x="83035" y="104987"/>
                  </a:lnTo>
                  <a:close/>
                  <a:moveTo>
                    <a:pt x="83035" y="357064"/>
                  </a:moveTo>
                  <a:cubicBezTo>
                    <a:pt x="83035" y="344919"/>
                    <a:pt x="92868" y="335086"/>
                    <a:pt x="105013" y="335086"/>
                  </a:cubicBezTo>
                  <a:cubicBezTo>
                    <a:pt x="117158" y="335086"/>
                    <a:pt x="126991" y="344919"/>
                    <a:pt x="126991" y="357064"/>
                  </a:cubicBezTo>
                  <a:lnTo>
                    <a:pt x="126991" y="483115"/>
                  </a:lnTo>
                  <a:cubicBezTo>
                    <a:pt x="126991" y="495210"/>
                    <a:pt x="117158" y="505043"/>
                    <a:pt x="105013" y="505043"/>
                  </a:cubicBezTo>
                  <a:cubicBezTo>
                    <a:pt x="92868" y="505043"/>
                    <a:pt x="83035" y="495210"/>
                    <a:pt x="83035" y="483115"/>
                  </a:cubicBezTo>
                  <a:lnTo>
                    <a:pt x="83035" y="357064"/>
                  </a:lnTo>
                  <a:close/>
                  <a:moveTo>
                    <a:pt x="83035" y="609166"/>
                  </a:moveTo>
                  <a:cubicBezTo>
                    <a:pt x="83035" y="596996"/>
                    <a:pt x="92868" y="587188"/>
                    <a:pt x="105013" y="587188"/>
                  </a:cubicBezTo>
                  <a:cubicBezTo>
                    <a:pt x="117158" y="587188"/>
                    <a:pt x="126991" y="596996"/>
                    <a:pt x="126991" y="609166"/>
                  </a:cubicBezTo>
                  <a:lnTo>
                    <a:pt x="126991" y="735192"/>
                  </a:lnTo>
                  <a:cubicBezTo>
                    <a:pt x="126991" y="747286"/>
                    <a:pt x="117158" y="757145"/>
                    <a:pt x="105013" y="757145"/>
                  </a:cubicBezTo>
                  <a:cubicBezTo>
                    <a:pt x="92868" y="757145"/>
                    <a:pt x="83035" y="747312"/>
                    <a:pt x="83035" y="735192"/>
                  </a:cubicBezTo>
                  <a:lnTo>
                    <a:pt x="83035" y="609166"/>
                  </a:lnTo>
                  <a:close/>
                  <a:moveTo>
                    <a:pt x="83035" y="861268"/>
                  </a:moveTo>
                  <a:cubicBezTo>
                    <a:pt x="83035" y="849123"/>
                    <a:pt x="92868" y="839290"/>
                    <a:pt x="105013" y="839290"/>
                  </a:cubicBezTo>
                  <a:cubicBezTo>
                    <a:pt x="117158" y="839290"/>
                    <a:pt x="126991" y="849123"/>
                    <a:pt x="126991" y="861268"/>
                  </a:cubicBezTo>
                  <a:lnTo>
                    <a:pt x="126991" y="987269"/>
                  </a:lnTo>
                  <a:cubicBezTo>
                    <a:pt x="126991" y="999414"/>
                    <a:pt x="117158" y="1009247"/>
                    <a:pt x="105013" y="1009247"/>
                  </a:cubicBezTo>
                  <a:cubicBezTo>
                    <a:pt x="92868" y="1009247"/>
                    <a:pt x="83035" y="999414"/>
                    <a:pt x="83035" y="987269"/>
                  </a:cubicBezTo>
                  <a:lnTo>
                    <a:pt x="83035" y="861268"/>
                  </a:lnTo>
                  <a:close/>
                  <a:moveTo>
                    <a:pt x="83035" y="1113371"/>
                  </a:moveTo>
                  <a:cubicBezTo>
                    <a:pt x="83035" y="1101200"/>
                    <a:pt x="92868" y="1091392"/>
                    <a:pt x="105013" y="1091392"/>
                  </a:cubicBezTo>
                  <a:cubicBezTo>
                    <a:pt x="117158" y="1091392"/>
                    <a:pt x="126991" y="1101200"/>
                    <a:pt x="126991" y="1113371"/>
                  </a:cubicBezTo>
                  <a:lnTo>
                    <a:pt x="126991" y="1239371"/>
                  </a:lnTo>
                  <a:cubicBezTo>
                    <a:pt x="126991" y="1251516"/>
                    <a:pt x="117158" y="1261349"/>
                    <a:pt x="105013" y="1261349"/>
                  </a:cubicBezTo>
                  <a:cubicBezTo>
                    <a:pt x="92868" y="1261349"/>
                    <a:pt x="83035" y="1251516"/>
                    <a:pt x="83035" y="1239371"/>
                  </a:cubicBezTo>
                  <a:lnTo>
                    <a:pt x="83035" y="1113371"/>
                  </a:lnTo>
                  <a:close/>
                  <a:moveTo>
                    <a:pt x="83035" y="1427418"/>
                  </a:moveTo>
                  <a:lnTo>
                    <a:pt x="83035" y="1365396"/>
                  </a:lnTo>
                  <a:lnTo>
                    <a:pt x="83060" y="1365396"/>
                  </a:lnTo>
                  <a:cubicBezTo>
                    <a:pt x="83060" y="1353251"/>
                    <a:pt x="92842" y="1343469"/>
                    <a:pt x="105013" y="1343469"/>
                  </a:cubicBezTo>
                  <a:cubicBezTo>
                    <a:pt x="117158" y="1343469"/>
                    <a:pt x="126991" y="1353251"/>
                    <a:pt x="126991" y="1365396"/>
                  </a:cubicBezTo>
                  <a:lnTo>
                    <a:pt x="126991" y="1427418"/>
                  </a:lnTo>
                  <a:lnTo>
                    <a:pt x="126991" y="1491447"/>
                  </a:lnTo>
                  <a:cubicBezTo>
                    <a:pt x="126991" y="1503542"/>
                    <a:pt x="117158" y="1513426"/>
                    <a:pt x="105013" y="1513426"/>
                  </a:cubicBezTo>
                  <a:cubicBezTo>
                    <a:pt x="92868" y="1513426"/>
                    <a:pt x="83035" y="1503542"/>
                    <a:pt x="83035" y="1491447"/>
                  </a:cubicBezTo>
                  <a:lnTo>
                    <a:pt x="83035" y="1427418"/>
                  </a:lnTo>
                  <a:close/>
                  <a:moveTo>
                    <a:pt x="83035" y="1617473"/>
                  </a:moveTo>
                  <a:cubicBezTo>
                    <a:pt x="83035" y="1605328"/>
                    <a:pt x="92868" y="1595495"/>
                    <a:pt x="105013" y="1595495"/>
                  </a:cubicBezTo>
                  <a:cubicBezTo>
                    <a:pt x="117158" y="1595495"/>
                    <a:pt x="126991" y="1605328"/>
                    <a:pt x="126991" y="1617473"/>
                  </a:cubicBezTo>
                  <a:lnTo>
                    <a:pt x="126991" y="1743524"/>
                  </a:lnTo>
                  <a:cubicBezTo>
                    <a:pt x="126991" y="1755644"/>
                    <a:pt x="117158" y="1765452"/>
                    <a:pt x="105013" y="1765452"/>
                  </a:cubicBezTo>
                  <a:cubicBezTo>
                    <a:pt x="92868" y="1765452"/>
                    <a:pt x="83035" y="1755619"/>
                    <a:pt x="83035" y="1743524"/>
                  </a:cubicBezTo>
                  <a:lnTo>
                    <a:pt x="83035" y="1617473"/>
                  </a:lnTo>
                  <a:close/>
                  <a:moveTo>
                    <a:pt x="83035" y="1869575"/>
                  </a:moveTo>
                  <a:cubicBezTo>
                    <a:pt x="83035" y="1857430"/>
                    <a:pt x="92868" y="1847597"/>
                    <a:pt x="105013" y="1847597"/>
                  </a:cubicBezTo>
                  <a:cubicBezTo>
                    <a:pt x="117158" y="1847597"/>
                    <a:pt x="126991" y="1857430"/>
                    <a:pt x="126991" y="1869575"/>
                  </a:cubicBezTo>
                  <a:lnTo>
                    <a:pt x="126991" y="1995626"/>
                  </a:lnTo>
                  <a:cubicBezTo>
                    <a:pt x="126991" y="2007721"/>
                    <a:pt x="117158" y="2017554"/>
                    <a:pt x="105013" y="2017554"/>
                  </a:cubicBezTo>
                  <a:cubicBezTo>
                    <a:pt x="92868" y="2017554"/>
                    <a:pt x="83035" y="2007746"/>
                    <a:pt x="83035" y="1995626"/>
                  </a:cubicBezTo>
                  <a:lnTo>
                    <a:pt x="83035" y="1869575"/>
                  </a:lnTo>
                  <a:close/>
                  <a:moveTo>
                    <a:pt x="184440" y="2225775"/>
                  </a:moveTo>
                  <a:cubicBezTo>
                    <a:pt x="180247" y="2232407"/>
                    <a:pt x="173107" y="2236015"/>
                    <a:pt x="165815" y="2236015"/>
                  </a:cubicBezTo>
                  <a:cubicBezTo>
                    <a:pt x="161826" y="2236015"/>
                    <a:pt x="157761" y="2234948"/>
                    <a:pt x="154153" y="2232636"/>
                  </a:cubicBezTo>
                  <a:lnTo>
                    <a:pt x="93325" y="2194345"/>
                  </a:lnTo>
                  <a:cubicBezTo>
                    <a:pt x="86922" y="2190331"/>
                    <a:pt x="83035" y="2183343"/>
                    <a:pt x="83035" y="2175772"/>
                  </a:cubicBezTo>
                  <a:lnTo>
                    <a:pt x="83035" y="2121652"/>
                  </a:lnTo>
                  <a:lnTo>
                    <a:pt x="83060" y="2121652"/>
                  </a:lnTo>
                  <a:cubicBezTo>
                    <a:pt x="83060" y="2109507"/>
                    <a:pt x="92842" y="2099674"/>
                    <a:pt x="105013" y="2099674"/>
                  </a:cubicBezTo>
                  <a:cubicBezTo>
                    <a:pt x="117158" y="2099674"/>
                    <a:pt x="126991" y="2109507"/>
                    <a:pt x="126991" y="2121652"/>
                  </a:cubicBezTo>
                  <a:lnTo>
                    <a:pt x="126940" y="2163626"/>
                  </a:lnTo>
                  <a:lnTo>
                    <a:pt x="177554" y="2195514"/>
                  </a:lnTo>
                  <a:cubicBezTo>
                    <a:pt x="187819" y="2201993"/>
                    <a:pt x="190893" y="2215536"/>
                    <a:pt x="184440" y="2225775"/>
                  </a:cubicBezTo>
                  <a:close/>
                  <a:moveTo>
                    <a:pt x="397768" y="2360084"/>
                  </a:moveTo>
                  <a:cubicBezTo>
                    <a:pt x="393601" y="2366716"/>
                    <a:pt x="386487" y="2370324"/>
                    <a:pt x="379169" y="2370324"/>
                  </a:cubicBezTo>
                  <a:cubicBezTo>
                    <a:pt x="375180" y="2370324"/>
                    <a:pt x="371115" y="2369257"/>
                    <a:pt x="367482" y="2366945"/>
                  </a:cubicBezTo>
                  <a:lnTo>
                    <a:pt x="260843" y="2299790"/>
                  </a:lnTo>
                  <a:cubicBezTo>
                    <a:pt x="250552" y="2293336"/>
                    <a:pt x="247478" y="2279743"/>
                    <a:pt x="253931" y="2269478"/>
                  </a:cubicBezTo>
                  <a:cubicBezTo>
                    <a:pt x="260385" y="2259238"/>
                    <a:pt x="273979" y="2256164"/>
                    <a:pt x="284218" y="2262592"/>
                  </a:cubicBezTo>
                  <a:lnTo>
                    <a:pt x="390908" y="2329772"/>
                  </a:lnTo>
                  <a:cubicBezTo>
                    <a:pt x="401148" y="2336251"/>
                    <a:pt x="404222" y="2349819"/>
                    <a:pt x="397768" y="2360084"/>
                  </a:cubicBezTo>
                  <a:close/>
                  <a:moveTo>
                    <a:pt x="611097" y="2494368"/>
                  </a:moveTo>
                  <a:cubicBezTo>
                    <a:pt x="606930" y="2500999"/>
                    <a:pt x="599816" y="2504633"/>
                    <a:pt x="592524" y="2504633"/>
                  </a:cubicBezTo>
                  <a:cubicBezTo>
                    <a:pt x="588509" y="2504633"/>
                    <a:pt x="584444" y="2503540"/>
                    <a:pt x="580811" y="2501253"/>
                  </a:cubicBezTo>
                  <a:lnTo>
                    <a:pt x="474172" y="2434124"/>
                  </a:lnTo>
                  <a:cubicBezTo>
                    <a:pt x="463881" y="2427671"/>
                    <a:pt x="460807" y="2414077"/>
                    <a:pt x="467260" y="2403838"/>
                  </a:cubicBezTo>
                  <a:cubicBezTo>
                    <a:pt x="473714" y="2393547"/>
                    <a:pt x="487282" y="2390473"/>
                    <a:pt x="497547" y="2396952"/>
                  </a:cubicBezTo>
                  <a:lnTo>
                    <a:pt x="604237" y="2464055"/>
                  </a:lnTo>
                  <a:cubicBezTo>
                    <a:pt x="614527" y="2470535"/>
                    <a:pt x="617551" y="2484103"/>
                    <a:pt x="611097" y="2494368"/>
                  </a:cubicBezTo>
                  <a:close/>
                  <a:moveTo>
                    <a:pt x="824426" y="2628676"/>
                  </a:moveTo>
                  <a:cubicBezTo>
                    <a:pt x="820259" y="2635308"/>
                    <a:pt x="813145" y="2638941"/>
                    <a:pt x="805827" y="2638941"/>
                  </a:cubicBezTo>
                  <a:cubicBezTo>
                    <a:pt x="801838" y="2638941"/>
                    <a:pt x="797773" y="2637849"/>
                    <a:pt x="794139" y="2635562"/>
                  </a:cubicBezTo>
                  <a:lnTo>
                    <a:pt x="687500" y="2568382"/>
                  </a:lnTo>
                  <a:cubicBezTo>
                    <a:pt x="677210" y="2561929"/>
                    <a:pt x="674110" y="2548386"/>
                    <a:pt x="680615" y="2538095"/>
                  </a:cubicBezTo>
                  <a:cubicBezTo>
                    <a:pt x="687068" y="2527856"/>
                    <a:pt x="700611" y="2524756"/>
                    <a:pt x="710902" y="2531210"/>
                  </a:cubicBezTo>
                  <a:lnTo>
                    <a:pt x="817541" y="2598364"/>
                  </a:lnTo>
                  <a:cubicBezTo>
                    <a:pt x="827831" y="2604843"/>
                    <a:pt x="830880" y="2618411"/>
                    <a:pt x="824426" y="2628676"/>
                  </a:cubicBezTo>
                  <a:close/>
                  <a:moveTo>
                    <a:pt x="1030819" y="2574429"/>
                  </a:moveTo>
                  <a:lnTo>
                    <a:pt x="924180" y="2641635"/>
                  </a:lnTo>
                  <a:cubicBezTo>
                    <a:pt x="920546" y="2643921"/>
                    <a:pt x="916481" y="2645014"/>
                    <a:pt x="912492" y="2645014"/>
                  </a:cubicBezTo>
                  <a:cubicBezTo>
                    <a:pt x="905225" y="2645014"/>
                    <a:pt x="898085" y="2641380"/>
                    <a:pt x="893893" y="2634749"/>
                  </a:cubicBezTo>
                  <a:cubicBezTo>
                    <a:pt x="887439" y="2624535"/>
                    <a:pt x="890513" y="2610941"/>
                    <a:pt x="900778" y="2604513"/>
                  </a:cubicBezTo>
                  <a:lnTo>
                    <a:pt x="1007418" y="2537257"/>
                  </a:lnTo>
                  <a:cubicBezTo>
                    <a:pt x="1017682" y="2530803"/>
                    <a:pt x="1031225" y="2533878"/>
                    <a:pt x="1037704" y="2544143"/>
                  </a:cubicBezTo>
                  <a:cubicBezTo>
                    <a:pt x="1044158" y="2554382"/>
                    <a:pt x="1041084" y="2567976"/>
                    <a:pt x="1030819" y="2574429"/>
                  </a:cubicBezTo>
                  <a:close/>
                  <a:moveTo>
                    <a:pt x="1244071" y="2439994"/>
                  </a:moveTo>
                  <a:lnTo>
                    <a:pt x="1137483" y="2507224"/>
                  </a:lnTo>
                  <a:cubicBezTo>
                    <a:pt x="1133850" y="2509511"/>
                    <a:pt x="1129810" y="2510604"/>
                    <a:pt x="1125821" y="2510604"/>
                  </a:cubicBezTo>
                  <a:cubicBezTo>
                    <a:pt x="1118528" y="2510604"/>
                    <a:pt x="1111363" y="2506970"/>
                    <a:pt x="1107222" y="2500339"/>
                  </a:cubicBezTo>
                  <a:cubicBezTo>
                    <a:pt x="1100717" y="2490099"/>
                    <a:pt x="1103792" y="2476531"/>
                    <a:pt x="1114057" y="2470052"/>
                  </a:cubicBezTo>
                  <a:lnTo>
                    <a:pt x="1220696" y="2402821"/>
                  </a:lnTo>
                  <a:cubicBezTo>
                    <a:pt x="1230935" y="2396367"/>
                    <a:pt x="1244529" y="2399442"/>
                    <a:pt x="1250982" y="2409707"/>
                  </a:cubicBezTo>
                  <a:cubicBezTo>
                    <a:pt x="1257385" y="2419946"/>
                    <a:pt x="1254311" y="2433540"/>
                    <a:pt x="1244071" y="2439994"/>
                  </a:cubicBezTo>
                  <a:close/>
                  <a:moveTo>
                    <a:pt x="1457299" y="2305532"/>
                  </a:moveTo>
                  <a:lnTo>
                    <a:pt x="1350710" y="2372788"/>
                  </a:lnTo>
                  <a:cubicBezTo>
                    <a:pt x="1347077" y="2375075"/>
                    <a:pt x="1343037" y="2376168"/>
                    <a:pt x="1339048" y="2376168"/>
                  </a:cubicBezTo>
                  <a:cubicBezTo>
                    <a:pt x="1331756" y="2376168"/>
                    <a:pt x="1324591" y="2372534"/>
                    <a:pt x="1320449" y="2365928"/>
                  </a:cubicBezTo>
                  <a:cubicBezTo>
                    <a:pt x="1313944" y="2355689"/>
                    <a:pt x="1317019" y="2342095"/>
                    <a:pt x="1327335" y="2335641"/>
                  </a:cubicBezTo>
                  <a:lnTo>
                    <a:pt x="1433923" y="2268436"/>
                  </a:lnTo>
                  <a:cubicBezTo>
                    <a:pt x="1444163" y="2261957"/>
                    <a:pt x="1457756" y="2265031"/>
                    <a:pt x="1464210" y="2275322"/>
                  </a:cubicBezTo>
                  <a:cubicBezTo>
                    <a:pt x="1470663" y="2285511"/>
                    <a:pt x="1467589" y="2299104"/>
                    <a:pt x="1457299" y="2305532"/>
                  </a:cubicBezTo>
                  <a:close/>
                  <a:moveTo>
                    <a:pt x="1643872" y="2175873"/>
                  </a:moveTo>
                  <a:cubicBezTo>
                    <a:pt x="1643872" y="2183420"/>
                    <a:pt x="1639985" y="2190407"/>
                    <a:pt x="1633633" y="2194421"/>
                  </a:cubicBezTo>
                  <a:lnTo>
                    <a:pt x="1563938" y="2238327"/>
                  </a:lnTo>
                  <a:lnTo>
                    <a:pt x="1563938" y="2238353"/>
                  </a:lnTo>
                  <a:cubicBezTo>
                    <a:pt x="1560304" y="2240639"/>
                    <a:pt x="1556264" y="2241732"/>
                    <a:pt x="1552250" y="2241732"/>
                  </a:cubicBezTo>
                  <a:cubicBezTo>
                    <a:pt x="1544958" y="2241732"/>
                    <a:pt x="1537818" y="2238098"/>
                    <a:pt x="1533651" y="2231492"/>
                  </a:cubicBezTo>
                  <a:cubicBezTo>
                    <a:pt x="1527146" y="2221202"/>
                    <a:pt x="1530221" y="2207659"/>
                    <a:pt x="1540537" y="2201180"/>
                  </a:cubicBezTo>
                  <a:lnTo>
                    <a:pt x="1599967" y="2163703"/>
                  </a:lnTo>
                  <a:lnTo>
                    <a:pt x="1599967" y="2132146"/>
                  </a:lnTo>
                  <a:cubicBezTo>
                    <a:pt x="1599967" y="2120051"/>
                    <a:pt x="1609800" y="2110218"/>
                    <a:pt x="1621894" y="2110218"/>
                  </a:cubicBezTo>
                  <a:cubicBezTo>
                    <a:pt x="1634039" y="2110218"/>
                    <a:pt x="1643872" y="2120026"/>
                    <a:pt x="1643872" y="2132146"/>
                  </a:cubicBezTo>
                  <a:lnTo>
                    <a:pt x="1643872" y="2175873"/>
                  </a:lnTo>
                  <a:close/>
                  <a:moveTo>
                    <a:pt x="1643872" y="2006120"/>
                  </a:moveTo>
                  <a:cubicBezTo>
                    <a:pt x="1643872" y="2018265"/>
                    <a:pt x="1634039" y="2028098"/>
                    <a:pt x="1621894" y="2028098"/>
                  </a:cubicBezTo>
                  <a:cubicBezTo>
                    <a:pt x="1609800" y="2028098"/>
                    <a:pt x="1599967" y="2018265"/>
                    <a:pt x="1599967" y="2006120"/>
                  </a:cubicBezTo>
                  <a:lnTo>
                    <a:pt x="1599967" y="1880069"/>
                  </a:lnTo>
                  <a:cubicBezTo>
                    <a:pt x="1599967" y="1867949"/>
                    <a:pt x="1609800" y="1858116"/>
                    <a:pt x="1621894" y="1858116"/>
                  </a:cubicBezTo>
                  <a:cubicBezTo>
                    <a:pt x="1634039" y="1858116"/>
                    <a:pt x="1643872" y="1867949"/>
                    <a:pt x="1643872" y="1880094"/>
                  </a:cubicBezTo>
                  <a:lnTo>
                    <a:pt x="1643872" y="2006120"/>
                  </a:lnTo>
                  <a:close/>
                  <a:moveTo>
                    <a:pt x="1643872" y="1754069"/>
                  </a:moveTo>
                  <a:cubicBezTo>
                    <a:pt x="1643872" y="1766188"/>
                    <a:pt x="1634039" y="1775996"/>
                    <a:pt x="1621894" y="1775996"/>
                  </a:cubicBezTo>
                  <a:cubicBezTo>
                    <a:pt x="1609800" y="1775996"/>
                    <a:pt x="1599967" y="1766163"/>
                    <a:pt x="1599967" y="1754018"/>
                  </a:cubicBezTo>
                  <a:lnTo>
                    <a:pt x="1599967" y="1627992"/>
                  </a:lnTo>
                  <a:cubicBezTo>
                    <a:pt x="1599967" y="1615872"/>
                    <a:pt x="1609800" y="1606065"/>
                    <a:pt x="1621945" y="1606065"/>
                  </a:cubicBezTo>
                  <a:cubicBezTo>
                    <a:pt x="1634065" y="1606065"/>
                    <a:pt x="1643872" y="1615872"/>
                    <a:pt x="1643872" y="1628043"/>
                  </a:cubicBezTo>
                  <a:lnTo>
                    <a:pt x="1643872" y="1754069"/>
                  </a:lnTo>
                  <a:close/>
                  <a:moveTo>
                    <a:pt x="1643872" y="1501992"/>
                  </a:moveTo>
                  <a:cubicBezTo>
                    <a:pt x="1643872" y="1514086"/>
                    <a:pt x="1634039" y="1523919"/>
                    <a:pt x="1621894" y="1523919"/>
                  </a:cubicBezTo>
                  <a:cubicBezTo>
                    <a:pt x="1609800" y="1523919"/>
                    <a:pt x="1599967" y="1514086"/>
                    <a:pt x="1599967" y="1501941"/>
                  </a:cubicBezTo>
                  <a:lnTo>
                    <a:pt x="1599967" y="1375941"/>
                  </a:lnTo>
                  <a:cubicBezTo>
                    <a:pt x="1599967" y="1363796"/>
                    <a:pt x="1609800" y="1353963"/>
                    <a:pt x="1621945" y="1353963"/>
                  </a:cubicBezTo>
                  <a:cubicBezTo>
                    <a:pt x="1634065" y="1353963"/>
                    <a:pt x="1643872" y="1363796"/>
                    <a:pt x="1643872" y="1375941"/>
                  </a:cubicBezTo>
                  <a:lnTo>
                    <a:pt x="1643872" y="1501992"/>
                  </a:lnTo>
                  <a:close/>
                  <a:moveTo>
                    <a:pt x="1643872" y="1249890"/>
                  </a:moveTo>
                  <a:cubicBezTo>
                    <a:pt x="1643872" y="1262010"/>
                    <a:pt x="1634039" y="1271868"/>
                    <a:pt x="1621894" y="1271868"/>
                  </a:cubicBezTo>
                  <a:cubicBezTo>
                    <a:pt x="1609800" y="1271868"/>
                    <a:pt x="1599967" y="1262010"/>
                    <a:pt x="1599967" y="1249890"/>
                  </a:cubicBezTo>
                  <a:lnTo>
                    <a:pt x="1599967" y="1123864"/>
                  </a:lnTo>
                  <a:cubicBezTo>
                    <a:pt x="1599967" y="1111719"/>
                    <a:pt x="1609800" y="1101886"/>
                    <a:pt x="1621945" y="1101886"/>
                  </a:cubicBezTo>
                  <a:cubicBezTo>
                    <a:pt x="1634065" y="1101886"/>
                    <a:pt x="1643872" y="1111719"/>
                    <a:pt x="1643872" y="1123864"/>
                  </a:cubicBezTo>
                  <a:lnTo>
                    <a:pt x="1643872" y="1249890"/>
                  </a:lnTo>
                  <a:close/>
                  <a:moveTo>
                    <a:pt x="1643872" y="997813"/>
                  </a:moveTo>
                  <a:cubicBezTo>
                    <a:pt x="1643872" y="1009958"/>
                    <a:pt x="1634039" y="1019791"/>
                    <a:pt x="1621945" y="1019791"/>
                  </a:cubicBezTo>
                  <a:cubicBezTo>
                    <a:pt x="1609800" y="1019791"/>
                    <a:pt x="1599967" y="1009958"/>
                    <a:pt x="1599967" y="997813"/>
                  </a:cubicBezTo>
                  <a:lnTo>
                    <a:pt x="1599967" y="871762"/>
                  </a:lnTo>
                  <a:cubicBezTo>
                    <a:pt x="1599967" y="859668"/>
                    <a:pt x="1609800" y="849835"/>
                    <a:pt x="1621945" y="849835"/>
                  </a:cubicBezTo>
                  <a:cubicBezTo>
                    <a:pt x="1634065" y="849835"/>
                    <a:pt x="1643872" y="859668"/>
                    <a:pt x="1643872" y="871813"/>
                  </a:cubicBezTo>
                  <a:lnTo>
                    <a:pt x="1643872" y="997813"/>
                  </a:lnTo>
                  <a:close/>
                  <a:moveTo>
                    <a:pt x="1643872" y="745736"/>
                  </a:moveTo>
                  <a:cubicBezTo>
                    <a:pt x="1643872" y="757882"/>
                    <a:pt x="1634039" y="767715"/>
                    <a:pt x="1621945" y="767715"/>
                  </a:cubicBezTo>
                  <a:cubicBezTo>
                    <a:pt x="1609800" y="767715"/>
                    <a:pt x="1599967" y="757882"/>
                    <a:pt x="1599967" y="745736"/>
                  </a:cubicBezTo>
                  <a:lnTo>
                    <a:pt x="1599967" y="619685"/>
                  </a:lnTo>
                  <a:cubicBezTo>
                    <a:pt x="1599967" y="607591"/>
                    <a:pt x="1609800" y="597758"/>
                    <a:pt x="1621945" y="597758"/>
                  </a:cubicBezTo>
                  <a:cubicBezTo>
                    <a:pt x="1634065" y="597758"/>
                    <a:pt x="1643923" y="607591"/>
                    <a:pt x="1643923" y="619736"/>
                  </a:cubicBezTo>
                  <a:lnTo>
                    <a:pt x="1643872" y="745736"/>
                  </a:lnTo>
                  <a:close/>
                  <a:moveTo>
                    <a:pt x="1643923" y="493660"/>
                  </a:moveTo>
                  <a:cubicBezTo>
                    <a:pt x="1643923" y="505754"/>
                    <a:pt x="1634065" y="515587"/>
                    <a:pt x="1621945" y="515587"/>
                  </a:cubicBezTo>
                  <a:cubicBezTo>
                    <a:pt x="1609800" y="515587"/>
                    <a:pt x="1599967" y="505754"/>
                    <a:pt x="1599967" y="493609"/>
                  </a:cubicBezTo>
                  <a:lnTo>
                    <a:pt x="1599967" y="367609"/>
                  </a:lnTo>
                  <a:cubicBezTo>
                    <a:pt x="1599967" y="355463"/>
                    <a:pt x="1609800" y="345630"/>
                    <a:pt x="1621945" y="345630"/>
                  </a:cubicBezTo>
                  <a:cubicBezTo>
                    <a:pt x="1634065" y="345630"/>
                    <a:pt x="1643923" y="355463"/>
                    <a:pt x="1643923" y="367609"/>
                  </a:cubicBezTo>
                  <a:lnTo>
                    <a:pt x="1643923" y="493660"/>
                  </a:lnTo>
                  <a:close/>
                  <a:moveTo>
                    <a:pt x="1643923" y="241583"/>
                  </a:moveTo>
                  <a:cubicBezTo>
                    <a:pt x="1643923" y="253703"/>
                    <a:pt x="1634065" y="263510"/>
                    <a:pt x="1621945" y="263510"/>
                  </a:cubicBezTo>
                  <a:cubicBezTo>
                    <a:pt x="1609800" y="263510"/>
                    <a:pt x="1599967" y="253677"/>
                    <a:pt x="1599967" y="241532"/>
                  </a:cubicBezTo>
                  <a:lnTo>
                    <a:pt x="1599967" y="115481"/>
                  </a:lnTo>
                  <a:cubicBezTo>
                    <a:pt x="1599967" y="103387"/>
                    <a:pt x="1609800" y="93554"/>
                    <a:pt x="1621945" y="93554"/>
                  </a:cubicBezTo>
                  <a:cubicBezTo>
                    <a:pt x="1634065" y="93554"/>
                    <a:pt x="1643923" y="103387"/>
                    <a:pt x="1643923" y="115532"/>
                  </a:cubicBezTo>
                  <a:lnTo>
                    <a:pt x="1643923" y="241583"/>
                  </a:lnTo>
                  <a:close/>
                </a:path>
              </a:pathLst>
            </a:custGeom>
            <a:solidFill>
              <a:srgbClr val="85847F"/>
            </a:solidFill>
            <a:ln w="2538" cap="flat">
              <a:noFill/>
              <a:prstDash val="solid"/>
              <a:miter/>
            </a:ln>
          </p:spPr>
          <p:txBody>
            <a:bodyPr rtlCol="0" anchor="ctr"/>
            <a:lstStyle/>
            <a:p>
              <a:pPr algn="ctr"/>
              <a:r>
                <a:rPr lang="pt-BR" sz="1400" dirty="0">
                  <a:latin typeface="+mj-lt"/>
                </a:rPr>
                <a:t> </a:t>
              </a:r>
              <a:r>
                <a:rPr lang="pt-BR" sz="1400" b="1" dirty="0">
                  <a:solidFill>
                    <a:schemeClr val="bg1"/>
                  </a:solidFill>
                  <a:latin typeface="+mj-lt"/>
                </a:rPr>
                <a:t>Pág. 31</a:t>
              </a:r>
            </a:p>
          </p:txBody>
        </p:sp>
      </p:grpSp>
      <p:cxnSp>
        <p:nvCxnSpPr>
          <p:cNvPr id="4" name="Conector de Seta Reta 3">
            <a:extLst>
              <a:ext uri="{FF2B5EF4-FFF2-40B4-BE49-F238E27FC236}">
                <a16:creationId xmlns:a16="http://schemas.microsoft.com/office/drawing/2014/main" id="{025C5361-6BF7-874C-BF03-CFE9FF26F093}"/>
              </a:ext>
            </a:extLst>
          </p:cNvPr>
          <p:cNvCxnSpPr/>
          <p:nvPr/>
        </p:nvCxnSpPr>
        <p:spPr>
          <a:xfrm flipH="1">
            <a:off x="3676535" y="2564904"/>
            <a:ext cx="576064" cy="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 name="Retângulo Arredondado 1">
            <a:extLst>
              <a:ext uri="{FF2B5EF4-FFF2-40B4-BE49-F238E27FC236}">
                <a16:creationId xmlns:a16="http://schemas.microsoft.com/office/drawing/2014/main" id="{89492CA1-39CB-BA43-B133-724C4B8DA064}"/>
              </a:ext>
            </a:extLst>
          </p:cNvPr>
          <p:cNvSpPr/>
          <p:nvPr/>
        </p:nvSpPr>
        <p:spPr>
          <a:xfrm>
            <a:off x="755576" y="2708920"/>
            <a:ext cx="3672408" cy="504056"/>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9" name="Conector de Seta Reta 18">
            <a:extLst>
              <a:ext uri="{FF2B5EF4-FFF2-40B4-BE49-F238E27FC236}">
                <a16:creationId xmlns:a16="http://schemas.microsoft.com/office/drawing/2014/main" id="{B3163897-2BBA-0D46-8CFA-6BD78CA13A66}"/>
              </a:ext>
            </a:extLst>
          </p:cNvPr>
          <p:cNvCxnSpPr/>
          <p:nvPr/>
        </p:nvCxnSpPr>
        <p:spPr>
          <a:xfrm flipH="1">
            <a:off x="4499992" y="5373216"/>
            <a:ext cx="576064" cy="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462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MARIO" hidden="1"/>
          <p:cNvSpPr/>
          <p:nvPr/>
        </p:nvSpPr>
        <p:spPr>
          <a:xfrm>
            <a:off x="3175000" y="1270000"/>
            <a:ext cx="2540000"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a:t>ISG – Índice de </a:t>
            </a:r>
            <a:r>
              <a:rPr lang="pt-BR" err="1"/>
              <a:t>Satisfacción</a:t>
            </a:r>
            <a:r>
              <a:rPr lang="pt-BR"/>
              <a:t> General</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Título 1"/>
          <p:cNvSpPr>
            <a:spLocks noGrp="1"/>
          </p:cNvSpPr>
          <p:nvPr>
            <p:ph type="title"/>
          </p:nvPr>
        </p:nvSpPr>
        <p:spPr/>
        <p:txBody>
          <a:bodyPr/>
          <a:lstStyle/>
          <a:p>
            <a:r>
              <a:t>ISG </a:t>
            </a:r>
          </a:p>
        </p:txBody>
      </p:sp>
      <p:sp>
        <p:nvSpPr>
          <p:cNvPr id="3" name="Espaço Reservado para Texto 2"/>
          <p:cNvSpPr>
            <a:spLocks noGrp="1"/>
          </p:cNvSpPr>
          <p:nvPr>
            <p:ph type="body" sz="quarter" idx="10"/>
          </p:nvPr>
        </p:nvSpPr>
        <p:spPr/>
        <p:txBody>
          <a:bodyPr/>
          <a:lstStyle/>
          <a:p>
            <a:r>
              <a:rPr lang="pt-BR"/>
              <a:t>Por distribuidora</a:t>
            </a:r>
          </a:p>
        </p:txBody>
      </p:sp>
      <p:grpSp>
        <p:nvGrpSpPr>
          <p:cNvPr id="14" name="Gráfico 10">
            <a:extLst>
              <a:ext uri="{FF2B5EF4-FFF2-40B4-BE49-F238E27FC236}">
                <a16:creationId xmlns:a16="http://schemas.microsoft.com/office/drawing/2014/main" id="{708DCE07-4D6E-4665-ADBF-5064FBDFECA9}"/>
              </a:ext>
            </a:extLst>
          </p:cNvPr>
          <p:cNvGrpSpPr/>
          <p:nvPr/>
        </p:nvGrpSpPr>
        <p:grpSpPr>
          <a:xfrm>
            <a:off x="7236296" y="128936"/>
            <a:ext cx="1699424" cy="869022"/>
            <a:chOff x="390316" y="1310287"/>
            <a:chExt cx="5415952" cy="2769515"/>
          </a:xfrm>
          <a:solidFill>
            <a:srgbClr val="85847F"/>
          </a:solidFill>
        </p:grpSpPr>
        <p:sp>
          <p:nvSpPr>
            <p:cNvPr id="15" name="Forma Livre: Forma 14">
              <a:extLst>
                <a:ext uri="{FF2B5EF4-FFF2-40B4-BE49-F238E27FC236}">
                  <a16:creationId xmlns:a16="http://schemas.microsoft.com/office/drawing/2014/main" id="{C5C40058-68E3-4A01-89CF-8D7F78185A9A}"/>
                </a:ext>
              </a:extLst>
            </p:cNvPr>
            <p:cNvSpPr/>
            <p:nvPr/>
          </p:nvSpPr>
          <p:spPr>
            <a:xfrm>
              <a:off x="637895" y="1362806"/>
              <a:ext cx="208349" cy="492923"/>
            </a:xfrm>
            <a:custGeom>
              <a:avLst/>
              <a:gdLst>
                <a:gd name="connsiteX0" fmla="*/ 208273 w 208348"/>
                <a:gd name="connsiteY0" fmla="*/ 25535 h 492922"/>
                <a:gd name="connsiteX1" fmla="*/ 210102 w 208348"/>
                <a:gd name="connsiteY1" fmla="*/ 1448 h 492922"/>
                <a:gd name="connsiteX2" fmla="*/ 208273 w 208348"/>
                <a:gd name="connsiteY2" fmla="*/ 0 h 492922"/>
                <a:gd name="connsiteX3" fmla="*/ 0 w 208348"/>
                <a:gd name="connsiteY3" fmla="*/ 495337 h 492922"/>
                <a:gd name="connsiteX4" fmla="*/ 208273 w 208348"/>
                <a:gd name="connsiteY4" fmla="*/ 495337 h 492922"/>
                <a:gd name="connsiteX5" fmla="*/ 208273 w 208348"/>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8" h="492922">
                  <a:moveTo>
                    <a:pt x="208273" y="25535"/>
                  </a:moveTo>
                  <a:cubicBezTo>
                    <a:pt x="208273" y="17278"/>
                    <a:pt x="208908" y="9223"/>
                    <a:pt x="210102" y="1448"/>
                  </a:cubicBezTo>
                  <a:lnTo>
                    <a:pt x="208273" y="0"/>
                  </a:lnTo>
                  <a:lnTo>
                    <a:pt x="0" y="495337"/>
                  </a:lnTo>
                  <a:lnTo>
                    <a:pt x="208273" y="495337"/>
                  </a:lnTo>
                  <a:lnTo>
                    <a:pt x="208273" y="25535"/>
                  </a:lnTo>
                  <a:close/>
                </a:path>
              </a:pathLst>
            </a:custGeom>
            <a:solidFill>
              <a:srgbClr val="333333"/>
            </a:solidFill>
            <a:ln w="2538" cap="flat">
              <a:noFill/>
              <a:prstDash val="solid"/>
              <a:miter/>
            </a:ln>
          </p:spPr>
          <p:txBody>
            <a:bodyPr rtlCol="0" anchor="ctr"/>
            <a:lstStyle/>
            <a:p>
              <a:endParaRPr lang="pt-BR"/>
            </a:p>
          </p:txBody>
        </p:sp>
        <p:sp>
          <p:nvSpPr>
            <p:cNvPr id="16" name="Forma Livre: Forma 15">
              <a:extLst>
                <a:ext uri="{FF2B5EF4-FFF2-40B4-BE49-F238E27FC236}">
                  <a16:creationId xmlns:a16="http://schemas.microsoft.com/office/drawing/2014/main" id="{4AE155A3-08E6-4D94-AF75-CE0991E0E5BE}"/>
                </a:ext>
              </a:extLst>
            </p:cNvPr>
            <p:cNvSpPr/>
            <p:nvPr/>
          </p:nvSpPr>
          <p:spPr>
            <a:xfrm>
              <a:off x="2667035" y="1362806"/>
              <a:ext cx="213431" cy="492923"/>
            </a:xfrm>
            <a:custGeom>
              <a:avLst/>
              <a:gdLst>
                <a:gd name="connsiteX0" fmla="*/ 1296 w 213430"/>
                <a:gd name="connsiteY0" fmla="*/ 25535 h 492922"/>
                <a:gd name="connsiteX1" fmla="*/ 1296 w 213430"/>
                <a:gd name="connsiteY1" fmla="*/ 495311 h 492922"/>
                <a:gd name="connsiteX2" fmla="*/ 214777 w 213430"/>
                <a:gd name="connsiteY2" fmla="*/ 495311 h 492922"/>
                <a:gd name="connsiteX3" fmla="*/ 6505 w 213430"/>
                <a:gd name="connsiteY3" fmla="*/ 0 h 492922"/>
                <a:gd name="connsiteX4" fmla="*/ 0 w 213430"/>
                <a:gd name="connsiteY4" fmla="*/ 5183 h 492922"/>
                <a:gd name="connsiteX5" fmla="*/ 1296 w 213430"/>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30" h="492922">
                  <a:moveTo>
                    <a:pt x="1296" y="25535"/>
                  </a:moveTo>
                  <a:lnTo>
                    <a:pt x="1296" y="495311"/>
                  </a:lnTo>
                  <a:lnTo>
                    <a:pt x="214777" y="495311"/>
                  </a:lnTo>
                  <a:lnTo>
                    <a:pt x="6505" y="0"/>
                  </a:lnTo>
                  <a:lnTo>
                    <a:pt x="0" y="5183"/>
                  </a:lnTo>
                  <a:cubicBezTo>
                    <a:pt x="864" y="11789"/>
                    <a:pt x="1296" y="18599"/>
                    <a:pt x="1296" y="25535"/>
                  </a:cubicBezTo>
                  <a:close/>
                </a:path>
              </a:pathLst>
            </a:custGeom>
            <a:solidFill>
              <a:srgbClr val="333333"/>
            </a:solidFill>
            <a:ln w="2538" cap="flat">
              <a:noFill/>
              <a:prstDash val="solid"/>
              <a:miter/>
            </a:ln>
          </p:spPr>
          <p:txBody>
            <a:bodyPr rtlCol="0" anchor="ctr"/>
            <a:lstStyle/>
            <a:p>
              <a:endParaRPr lang="pt-BR"/>
            </a:p>
          </p:txBody>
        </p:sp>
        <p:sp>
          <p:nvSpPr>
            <p:cNvPr id="17" name="Forma Livre: Forma 16">
              <a:extLst>
                <a:ext uri="{FF2B5EF4-FFF2-40B4-BE49-F238E27FC236}">
                  <a16:creationId xmlns:a16="http://schemas.microsoft.com/office/drawing/2014/main" id="{84DE7C7E-4F12-46D5-B723-1BB6B140F1D2}"/>
                </a:ext>
              </a:extLst>
            </p:cNvPr>
            <p:cNvSpPr/>
            <p:nvPr/>
          </p:nvSpPr>
          <p:spPr>
            <a:xfrm>
              <a:off x="516342" y="1904183"/>
              <a:ext cx="327768" cy="1242470"/>
            </a:xfrm>
            <a:custGeom>
              <a:avLst/>
              <a:gdLst>
                <a:gd name="connsiteX0" fmla="*/ 0 w 327768"/>
                <a:gd name="connsiteY0" fmla="*/ 0 h 1242470"/>
                <a:gd name="connsiteX1" fmla="*/ 329826 w 327768"/>
                <a:gd name="connsiteY1" fmla="*/ 0 h 1242470"/>
                <a:gd name="connsiteX2" fmla="*/ 329826 w 327768"/>
                <a:gd name="connsiteY2" fmla="*/ 1243487 h 1242470"/>
                <a:gd name="connsiteX3" fmla="*/ 0 w 327768"/>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27768" h="1242470">
                  <a:moveTo>
                    <a:pt x="0" y="0"/>
                  </a:moveTo>
                  <a:lnTo>
                    <a:pt x="329826" y="0"/>
                  </a:lnTo>
                  <a:lnTo>
                    <a:pt x="329826" y="1243487"/>
                  </a:lnTo>
                  <a:lnTo>
                    <a:pt x="0" y="1243487"/>
                  </a:lnTo>
                  <a:close/>
                </a:path>
              </a:pathLst>
            </a:custGeom>
            <a:grpFill/>
            <a:ln w="2538" cap="flat">
              <a:noFill/>
              <a:prstDash val="solid"/>
              <a:miter/>
            </a:ln>
          </p:spPr>
          <p:txBody>
            <a:bodyPr rtlCol="0" anchor="ctr"/>
            <a:lstStyle/>
            <a:p>
              <a:endParaRPr lang="pt-BR"/>
            </a:p>
          </p:txBody>
        </p:sp>
        <p:sp>
          <p:nvSpPr>
            <p:cNvPr id="18" name="Forma Livre: Forma 17">
              <a:extLst>
                <a:ext uri="{FF2B5EF4-FFF2-40B4-BE49-F238E27FC236}">
                  <a16:creationId xmlns:a16="http://schemas.microsoft.com/office/drawing/2014/main" id="{B32B013C-36F8-4E0B-8DE0-2CE1BAA3BD06}"/>
                </a:ext>
              </a:extLst>
            </p:cNvPr>
            <p:cNvSpPr/>
            <p:nvPr/>
          </p:nvSpPr>
          <p:spPr>
            <a:xfrm>
              <a:off x="2668331" y="1904183"/>
              <a:ext cx="3013436" cy="1242470"/>
            </a:xfrm>
            <a:custGeom>
              <a:avLst/>
              <a:gdLst>
                <a:gd name="connsiteX0" fmla="*/ 0 w 3013435"/>
                <a:gd name="connsiteY0" fmla="*/ 0 h 1242470"/>
                <a:gd name="connsiteX1" fmla="*/ 3014071 w 3013435"/>
                <a:gd name="connsiteY1" fmla="*/ 0 h 1242470"/>
                <a:gd name="connsiteX2" fmla="*/ 3014071 w 3013435"/>
                <a:gd name="connsiteY2" fmla="*/ 1243487 h 1242470"/>
                <a:gd name="connsiteX3" fmla="*/ 0 w 3013435"/>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013435" h="1242470">
                  <a:moveTo>
                    <a:pt x="0" y="0"/>
                  </a:moveTo>
                  <a:lnTo>
                    <a:pt x="3014071" y="0"/>
                  </a:lnTo>
                  <a:lnTo>
                    <a:pt x="3014071" y="1243487"/>
                  </a:lnTo>
                  <a:lnTo>
                    <a:pt x="0" y="1243487"/>
                  </a:lnTo>
                  <a:close/>
                </a:path>
              </a:pathLst>
            </a:custGeom>
            <a:grpFill/>
            <a:ln w="2538" cap="flat">
              <a:noFill/>
              <a:prstDash val="solid"/>
              <a:miter/>
            </a:ln>
          </p:spPr>
          <p:txBody>
            <a:bodyPr rtlCol="0" anchor="ctr"/>
            <a:lstStyle/>
            <a:p>
              <a:pPr algn="ctr"/>
              <a:r>
                <a:rPr lang="pt-BR" sz="1000"/>
                <a:t> </a:t>
              </a:r>
              <a:r>
                <a:rPr lang="pt-BR" sz="1000" b="1">
                  <a:solidFill>
                    <a:schemeClr val="bg1"/>
                  </a:solidFill>
                  <a:latin typeface="+mj-lt"/>
                </a:rPr>
                <a:t>Informe Comparativo</a:t>
              </a:r>
            </a:p>
          </p:txBody>
        </p:sp>
        <p:sp>
          <p:nvSpPr>
            <p:cNvPr id="19" name="Forma Livre: Forma 18">
              <a:extLst>
                <a:ext uri="{FF2B5EF4-FFF2-40B4-BE49-F238E27FC236}">
                  <a16:creationId xmlns:a16="http://schemas.microsoft.com/office/drawing/2014/main" id="{39E894E2-8B16-4515-9A3A-2AE227EC18D3}"/>
                </a:ext>
              </a:extLst>
            </p:cNvPr>
            <p:cNvSpPr/>
            <p:nvPr/>
          </p:nvSpPr>
          <p:spPr>
            <a:xfrm>
              <a:off x="390316" y="1778183"/>
              <a:ext cx="454810" cy="1494014"/>
            </a:xfrm>
            <a:custGeom>
              <a:avLst/>
              <a:gdLst>
                <a:gd name="connsiteX0" fmla="*/ 455852 w 454810"/>
                <a:gd name="connsiteY0" fmla="*/ 1400993 h 1494013"/>
                <a:gd name="connsiteX1" fmla="*/ 104886 w 454810"/>
                <a:gd name="connsiteY1" fmla="*/ 1400993 h 1494013"/>
                <a:gd name="connsiteX2" fmla="*/ 94494 w 454810"/>
                <a:gd name="connsiteY2" fmla="*/ 1399494 h 1494013"/>
                <a:gd name="connsiteX3" fmla="*/ 94494 w 454810"/>
                <a:gd name="connsiteY3" fmla="*/ 95866 h 1494013"/>
                <a:gd name="connsiteX4" fmla="*/ 104886 w 454810"/>
                <a:gd name="connsiteY4" fmla="*/ 94494 h 1494013"/>
                <a:gd name="connsiteX5" fmla="*/ 455852 w 454810"/>
                <a:gd name="connsiteY5" fmla="*/ 94494 h 1494013"/>
                <a:gd name="connsiteX6" fmla="*/ 455852 w 454810"/>
                <a:gd name="connsiteY6" fmla="*/ 0 h 1494013"/>
                <a:gd name="connsiteX7" fmla="*/ 104911 w 454810"/>
                <a:gd name="connsiteY7" fmla="*/ 0 h 1494013"/>
                <a:gd name="connsiteX8" fmla="*/ 2388 w 454810"/>
                <a:gd name="connsiteY8" fmla="*/ 56966 h 1494013"/>
                <a:gd name="connsiteX9" fmla="*/ 0 w 454810"/>
                <a:gd name="connsiteY9" fmla="*/ 66621 h 1494013"/>
                <a:gd name="connsiteX10" fmla="*/ 0 w 454810"/>
                <a:gd name="connsiteY10" fmla="*/ 1428892 h 1494013"/>
                <a:gd name="connsiteX11" fmla="*/ 2363 w 454810"/>
                <a:gd name="connsiteY11" fmla="*/ 1438573 h 1494013"/>
                <a:gd name="connsiteX12" fmla="*/ 104911 w 454810"/>
                <a:gd name="connsiteY12" fmla="*/ 1495487 h 1494013"/>
                <a:gd name="connsiteX13" fmla="*/ 455852 w 454810"/>
                <a:gd name="connsiteY13" fmla="*/ 1495487 h 1494013"/>
                <a:gd name="connsiteX14" fmla="*/ 455852 w 454810"/>
                <a:gd name="connsiteY14" fmla="*/ 1400993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810" h="1494013">
                  <a:moveTo>
                    <a:pt x="455852" y="1400993"/>
                  </a:moveTo>
                  <a:lnTo>
                    <a:pt x="104886" y="1400993"/>
                  </a:lnTo>
                  <a:cubicBezTo>
                    <a:pt x="100821" y="1400993"/>
                    <a:pt x="97340" y="1400358"/>
                    <a:pt x="94494" y="1399494"/>
                  </a:cubicBezTo>
                  <a:lnTo>
                    <a:pt x="94494" y="95866"/>
                  </a:lnTo>
                  <a:cubicBezTo>
                    <a:pt x="97289" y="95078"/>
                    <a:pt x="100719" y="94494"/>
                    <a:pt x="104886" y="94494"/>
                  </a:cubicBezTo>
                  <a:lnTo>
                    <a:pt x="455852" y="94494"/>
                  </a:lnTo>
                  <a:lnTo>
                    <a:pt x="455852" y="0"/>
                  </a:lnTo>
                  <a:lnTo>
                    <a:pt x="104911" y="0"/>
                  </a:lnTo>
                  <a:cubicBezTo>
                    <a:pt x="59913" y="0"/>
                    <a:pt x="20632" y="21800"/>
                    <a:pt x="2388" y="56966"/>
                  </a:cubicBezTo>
                  <a:cubicBezTo>
                    <a:pt x="813" y="59938"/>
                    <a:pt x="0" y="63241"/>
                    <a:pt x="0" y="66621"/>
                  </a:cubicBezTo>
                  <a:lnTo>
                    <a:pt x="0" y="1428892"/>
                  </a:lnTo>
                  <a:cubicBezTo>
                    <a:pt x="0" y="1432271"/>
                    <a:pt x="813" y="1435600"/>
                    <a:pt x="2363" y="1438573"/>
                  </a:cubicBezTo>
                  <a:cubicBezTo>
                    <a:pt x="20327" y="1473153"/>
                    <a:pt x="60599" y="1495487"/>
                    <a:pt x="104911" y="1495487"/>
                  </a:cubicBezTo>
                  <a:lnTo>
                    <a:pt x="455852" y="1495487"/>
                  </a:lnTo>
                  <a:lnTo>
                    <a:pt x="455852" y="1400993"/>
                  </a:lnTo>
                  <a:close/>
                </a:path>
              </a:pathLst>
            </a:custGeom>
            <a:grpFill/>
            <a:ln w="2538" cap="flat">
              <a:noFill/>
              <a:prstDash val="solid"/>
              <a:miter/>
            </a:ln>
          </p:spPr>
          <p:txBody>
            <a:bodyPr rtlCol="0" anchor="ctr"/>
            <a:lstStyle/>
            <a:p>
              <a:endParaRPr lang="pt-BR"/>
            </a:p>
          </p:txBody>
        </p:sp>
        <p:sp>
          <p:nvSpPr>
            <p:cNvPr id="20" name="Forma Livre: Forma 19">
              <a:extLst>
                <a:ext uri="{FF2B5EF4-FFF2-40B4-BE49-F238E27FC236}">
                  <a16:creationId xmlns:a16="http://schemas.microsoft.com/office/drawing/2014/main" id="{70D38005-2881-4FBB-A250-7B0C319DE456}"/>
                </a:ext>
              </a:extLst>
            </p:cNvPr>
            <p:cNvSpPr/>
            <p:nvPr/>
          </p:nvSpPr>
          <p:spPr>
            <a:xfrm>
              <a:off x="2668331" y="1778183"/>
              <a:ext cx="3137937" cy="1494014"/>
            </a:xfrm>
            <a:custGeom>
              <a:avLst/>
              <a:gdLst>
                <a:gd name="connsiteX0" fmla="*/ 3027309 w 3137936"/>
                <a:gd name="connsiteY0" fmla="*/ 0 h 1494013"/>
                <a:gd name="connsiteX1" fmla="*/ 0 w 3137936"/>
                <a:gd name="connsiteY1" fmla="*/ 0 h 1494013"/>
                <a:gd name="connsiteX2" fmla="*/ 0 w 3137936"/>
                <a:gd name="connsiteY2" fmla="*/ 94494 h 1494013"/>
                <a:gd name="connsiteX3" fmla="*/ 3027283 w 3137936"/>
                <a:gd name="connsiteY3" fmla="*/ 94494 h 1494013"/>
                <a:gd name="connsiteX4" fmla="*/ 3045577 w 3137936"/>
                <a:gd name="connsiteY4" fmla="*/ 100033 h 1494013"/>
                <a:gd name="connsiteX5" fmla="*/ 3045577 w 3137936"/>
                <a:gd name="connsiteY5" fmla="*/ 1395454 h 1494013"/>
                <a:gd name="connsiteX6" fmla="*/ 3027283 w 3137936"/>
                <a:gd name="connsiteY6" fmla="*/ 1401019 h 1494013"/>
                <a:gd name="connsiteX7" fmla="*/ 0 w 3137936"/>
                <a:gd name="connsiteY7" fmla="*/ 1401019 h 1494013"/>
                <a:gd name="connsiteX8" fmla="*/ 0 w 3137936"/>
                <a:gd name="connsiteY8" fmla="*/ 1495513 h 1494013"/>
                <a:gd name="connsiteX9" fmla="*/ 3027309 w 3137936"/>
                <a:gd name="connsiteY9" fmla="*/ 1495513 h 1494013"/>
                <a:gd name="connsiteX10" fmla="*/ 3140071 w 3137936"/>
                <a:gd name="connsiteY10" fmla="*/ 1397081 h 1494013"/>
                <a:gd name="connsiteX11" fmla="*/ 3140071 w 3137936"/>
                <a:gd name="connsiteY11" fmla="*/ 98432 h 1494013"/>
                <a:gd name="connsiteX12" fmla="*/ 3027309 w 3137936"/>
                <a:gd name="connsiteY12" fmla="*/ 0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7936" h="1494013">
                  <a:moveTo>
                    <a:pt x="3027309" y="0"/>
                  </a:moveTo>
                  <a:lnTo>
                    <a:pt x="0" y="0"/>
                  </a:lnTo>
                  <a:lnTo>
                    <a:pt x="0" y="94494"/>
                  </a:lnTo>
                  <a:lnTo>
                    <a:pt x="3027283" y="94494"/>
                  </a:lnTo>
                  <a:cubicBezTo>
                    <a:pt x="3037929" y="94494"/>
                    <a:pt x="3043748" y="98305"/>
                    <a:pt x="3045577" y="100033"/>
                  </a:cubicBezTo>
                  <a:lnTo>
                    <a:pt x="3045577" y="1395454"/>
                  </a:lnTo>
                  <a:cubicBezTo>
                    <a:pt x="3043697" y="1397284"/>
                    <a:pt x="3037929" y="1401019"/>
                    <a:pt x="3027283" y="1401019"/>
                  </a:cubicBezTo>
                  <a:lnTo>
                    <a:pt x="0" y="1401019"/>
                  </a:lnTo>
                  <a:lnTo>
                    <a:pt x="0" y="1495513"/>
                  </a:lnTo>
                  <a:lnTo>
                    <a:pt x="3027309" y="1495513"/>
                  </a:lnTo>
                  <a:cubicBezTo>
                    <a:pt x="3090550" y="1495513"/>
                    <a:pt x="3140071" y="1452293"/>
                    <a:pt x="3140071" y="1397081"/>
                  </a:cubicBezTo>
                  <a:lnTo>
                    <a:pt x="3140071" y="98432"/>
                  </a:lnTo>
                  <a:cubicBezTo>
                    <a:pt x="3140097" y="43245"/>
                    <a:pt x="3090550" y="0"/>
                    <a:pt x="3027309" y="0"/>
                  </a:cubicBezTo>
                  <a:close/>
                </a:path>
              </a:pathLst>
            </a:custGeom>
            <a:grpFill/>
            <a:ln w="2538" cap="flat">
              <a:noFill/>
              <a:prstDash val="solid"/>
              <a:miter/>
            </a:ln>
          </p:spPr>
          <p:txBody>
            <a:bodyPr rtlCol="0" anchor="ctr"/>
            <a:lstStyle/>
            <a:p>
              <a:endParaRPr lang="pt-BR"/>
            </a:p>
          </p:txBody>
        </p:sp>
        <p:sp>
          <p:nvSpPr>
            <p:cNvPr id="21" name="Forma Livre: Forma 20">
              <a:extLst>
                <a:ext uri="{FF2B5EF4-FFF2-40B4-BE49-F238E27FC236}">
                  <a16:creationId xmlns:a16="http://schemas.microsoft.com/office/drawing/2014/main" id="{57939C28-9197-485D-8894-4A1282D2B4B5}"/>
                </a:ext>
              </a:extLst>
            </p:cNvPr>
            <p:cNvSpPr/>
            <p:nvPr/>
          </p:nvSpPr>
          <p:spPr>
            <a:xfrm>
              <a:off x="893757" y="1310287"/>
              <a:ext cx="1725229" cy="2769515"/>
            </a:xfrm>
            <a:custGeom>
              <a:avLst/>
              <a:gdLst>
                <a:gd name="connsiteX0" fmla="*/ 1672508 w 1725230"/>
                <a:gd name="connsiteY0" fmla="*/ 0 h 2769515"/>
                <a:gd name="connsiteX1" fmla="*/ 54501 w 1725230"/>
                <a:gd name="connsiteY1" fmla="*/ 0 h 2769515"/>
                <a:gd name="connsiteX2" fmla="*/ 0 w 1725230"/>
                <a:gd name="connsiteY2" fmla="*/ 78055 h 2769515"/>
                <a:gd name="connsiteX3" fmla="*/ 0 w 1725230"/>
                <a:gd name="connsiteY3" fmla="*/ 2182658 h 2769515"/>
                <a:gd name="connsiteX4" fmla="*/ 32142 w 1725230"/>
                <a:gd name="connsiteY4" fmla="*/ 2254030 h 2769515"/>
                <a:gd name="connsiteX5" fmla="*/ 841653 w 1725230"/>
                <a:gd name="connsiteY5" fmla="*/ 2763671 h 2769515"/>
                <a:gd name="connsiteX6" fmla="*/ 864114 w 1725230"/>
                <a:gd name="connsiteY6" fmla="*/ 2770404 h 2769515"/>
                <a:gd name="connsiteX7" fmla="*/ 886524 w 1725230"/>
                <a:gd name="connsiteY7" fmla="*/ 2763697 h 2769515"/>
                <a:gd name="connsiteX8" fmla="*/ 1694893 w 1725230"/>
                <a:gd name="connsiteY8" fmla="*/ 2254030 h 2769515"/>
                <a:gd name="connsiteX9" fmla="*/ 1726983 w 1725230"/>
                <a:gd name="connsiteY9" fmla="*/ 2182658 h 2769515"/>
                <a:gd name="connsiteX10" fmla="*/ 1726983 w 1725230"/>
                <a:gd name="connsiteY10" fmla="*/ 78055 h 2769515"/>
                <a:gd name="connsiteX11" fmla="*/ 1672508 w 1725230"/>
                <a:gd name="connsiteY11" fmla="*/ 0 h 2769515"/>
                <a:gd name="connsiteX12" fmla="*/ 83035 w 1725230"/>
                <a:gd name="connsiteY12" fmla="*/ 104987 h 2769515"/>
                <a:gd name="connsiteX13" fmla="*/ 105013 w 1725230"/>
                <a:gd name="connsiteY13" fmla="*/ 83009 h 2769515"/>
                <a:gd name="connsiteX14" fmla="*/ 126991 w 1725230"/>
                <a:gd name="connsiteY14" fmla="*/ 104987 h 2769515"/>
                <a:gd name="connsiteX15" fmla="*/ 126991 w 1725230"/>
                <a:gd name="connsiteY15" fmla="*/ 231013 h 2769515"/>
                <a:gd name="connsiteX16" fmla="*/ 105013 w 1725230"/>
                <a:gd name="connsiteY16" fmla="*/ 252991 h 2769515"/>
                <a:gd name="connsiteX17" fmla="*/ 83035 w 1725230"/>
                <a:gd name="connsiteY17" fmla="*/ 231013 h 2769515"/>
                <a:gd name="connsiteX18" fmla="*/ 83035 w 1725230"/>
                <a:gd name="connsiteY18" fmla="*/ 104987 h 2769515"/>
                <a:gd name="connsiteX19" fmla="*/ 83035 w 1725230"/>
                <a:gd name="connsiteY19" fmla="*/ 357064 h 2769515"/>
                <a:gd name="connsiteX20" fmla="*/ 105013 w 1725230"/>
                <a:gd name="connsiteY20" fmla="*/ 335086 h 2769515"/>
                <a:gd name="connsiteX21" fmla="*/ 126991 w 1725230"/>
                <a:gd name="connsiteY21" fmla="*/ 357064 h 2769515"/>
                <a:gd name="connsiteX22" fmla="*/ 126991 w 1725230"/>
                <a:gd name="connsiteY22" fmla="*/ 483115 h 2769515"/>
                <a:gd name="connsiteX23" fmla="*/ 105013 w 1725230"/>
                <a:gd name="connsiteY23" fmla="*/ 505043 h 2769515"/>
                <a:gd name="connsiteX24" fmla="*/ 83035 w 1725230"/>
                <a:gd name="connsiteY24" fmla="*/ 483115 h 2769515"/>
                <a:gd name="connsiteX25" fmla="*/ 83035 w 1725230"/>
                <a:gd name="connsiteY25" fmla="*/ 357064 h 2769515"/>
                <a:gd name="connsiteX26" fmla="*/ 83035 w 1725230"/>
                <a:gd name="connsiteY26" fmla="*/ 609166 h 2769515"/>
                <a:gd name="connsiteX27" fmla="*/ 105013 w 1725230"/>
                <a:gd name="connsiteY27" fmla="*/ 587188 h 2769515"/>
                <a:gd name="connsiteX28" fmla="*/ 126991 w 1725230"/>
                <a:gd name="connsiteY28" fmla="*/ 609166 h 2769515"/>
                <a:gd name="connsiteX29" fmla="*/ 126991 w 1725230"/>
                <a:gd name="connsiteY29" fmla="*/ 735192 h 2769515"/>
                <a:gd name="connsiteX30" fmla="*/ 105013 w 1725230"/>
                <a:gd name="connsiteY30" fmla="*/ 757145 h 2769515"/>
                <a:gd name="connsiteX31" fmla="*/ 83035 w 1725230"/>
                <a:gd name="connsiteY31" fmla="*/ 735192 h 2769515"/>
                <a:gd name="connsiteX32" fmla="*/ 83035 w 1725230"/>
                <a:gd name="connsiteY32" fmla="*/ 609166 h 2769515"/>
                <a:gd name="connsiteX33" fmla="*/ 83035 w 1725230"/>
                <a:gd name="connsiteY33" fmla="*/ 861268 h 2769515"/>
                <a:gd name="connsiteX34" fmla="*/ 105013 w 1725230"/>
                <a:gd name="connsiteY34" fmla="*/ 839290 h 2769515"/>
                <a:gd name="connsiteX35" fmla="*/ 126991 w 1725230"/>
                <a:gd name="connsiteY35" fmla="*/ 861268 h 2769515"/>
                <a:gd name="connsiteX36" fmla="*/ 126991 w 1725230"/>
                <a:gd name="connsiteY36" fmla="*/ 987269 h 2769515"/>
                <a:gd name="connsiteX37" fmla="*/ 105013 w 1725230"/>
                <a:gd name="connsiteY37" fmla="*/ 1009247 h 2769515"/>
                <a:gd name="connsiteX38" fmla="*/ 83035 w 1725230"/>
                <a:gd name="connsiteY38" fmla="*/ 987269 h 2769515"/>
                <a:gd name="connsiteX39" fmla="*/ 83035 w 1725230"/>
                <a:gd name="connsiteY39" fmla="*/ 861268 h 2769515"/>
                <a:gd name="connsiteX40" fmla="*/ 83035 w 1725230"/>
                <a:gd name="connsiteY40" fmla="*/ 1113371 h 2769515"/>
                <a:gd name="connsiteX41" fmla="*/ 105013 w 1725230"/>
                <a:gd name="connsiteY41" fmla="*/ 1091392 h 2769515"/>
                <a:gd name="connsiteX42" fmla="*/ 126991 w 1725230"/>
                <a:gd name="connsiteY42" fmla="*/ 1113371 h 2769515"/>
                <a:gd name="connsiteX43" fmla="*/ 126991 w 1725230"/>
                <a:gd name="connsiteY43" fmla="*/ 1239371 h 2769515"/>
                <a:gd name="connsiteX44" fmla="*/ 105013 w 1725230"/>
                <a:gd name="connsiteY44" fmla="*/ 1261349 h 2769515"/>
                <a:gd name="connsiteX45" fmla="*/ 83035 w 1725230"/>
                <a:gd name="connsiteY45" fmla="*/ 1239371 h 2769515"/>
                <a:gd name="connsiteX46" fmla="*/ 83035 w 1725230"/>
                <a:gd name="connsiteY46" fmla="*/ 1113371 h 2769515"/>
                <a:gd name="connsiteX47" fmla="*/ 83035 w 1725230"/>
                <a:gd name="connsiteY47" fmla="*/ 1427418 h 2769515"/>
                <a:gd name="connsiteX48" fmla="*/ 83035 w 1725230"/>
                <a:gd name="connsiteY48" fmla="*/ 1365396 h 2769515"/>
                <a:gd name="connsiteX49" fmla="*/ 83060 w 1725230"/>
                <a:gd name="connsiteY49" fmla="*/ 1365396 h 2769515"/>
                <a:gd name="connsiteX50" fmla="*/ 105013 w 1725230"/>
                <a:gd name="connsiteY50" fmla="*/ 1343469 h 2769515"/>
                <a:gd name="connsiteX51" fmla="*/ 126991 w 1725230"/>
                <a:gd name="connsiteY51" fmla="*/ 1365396 h 2769515"/>
                <a:gd name="connsiteX52" fmla="*/ 126991 w 1725230"/>
                <a:gd name="connsiteY52" fmla="*/ 1427418 h 2769515"/>
                <a:gd name="connsiteX53" fmla="*/ 126991 w 1725230"/>
                <a:gd name="connsiteY53" fmla="*/ 1491447 h 2769515"/>
                <a:gd name="connsiteX54" fmla="*/ 105013 w 1725230"/>
                <a:gd name="connsiteY54" fmla="*/ 1513426 h 2769515"/>
                <a:gd name="connsiteX55" fmla="*/ 83035 w 1725230"/>
                <a:gd name="connsiteY55" fmla="*/ 1491447 h 2769515"/>
                <a:gd name="connsiteX56" fmla="*/ 83035 w 1725230"/>
                <a:gd name="connsiteY56" fmla="*/ 1427418 h 2769515"/>
                <a:gd name="connsiteX57" fmla="*/ 83035 w 1725230"/>
                <a:gd name="connsiteY57" fmla="*/ 1617473 h 2769515"/>
                <a:gd name="connsiteX58" fmla="*/ 105013 w 1725230"/>
                <a:gd name="connsiteY58" fmla="*/ 1595495 h 2769515"/>
                <a:gd name="connsiteX59" fmla="*/ 126991 w 1725230"/>
                <a:gd name="connsiteY59" fmla="*/ 1617473 h 2769515"/>
                <a:gd name="connsiteX60" fmla="*/ 126991 w 1725230"/>
                <a:gd name="connsiteY60" fmla="*/ 1743524 h 2769515"/>
                <a:gd name="connsiteX61" fmla="*/ 105013 w 1725230"/>
                <a:gd name="connsiteY61" fmla="*/ 1765452 h 2769515"/>
                <a:gd name="connsiteX62" fmla="*/ 83035 w 1725230"/>
                <a:gd name="connsiteY62" fmla="*/ 1743524 h 2769515"/>
                <a:gd name="connsiteX63" fmla="*/ 83035 w 1725230"/>
                <a:gd name="connsiteY63" fmla="*/ 1617473 h 2769515"/>
                <a:gd name="connsiteX64" fmla="*/ 83035 w 1725230"/>
                <a:gd name="connsiteY64" fmla="*/ 1869575 h 2769515"/>
                <a:gd name="connsiteX65" fmla="*/ 105013 w 1725230"/>
                <a:gd name="connsiteY65" fmla="*/ 1847597 h 2769515"/>
                <a:gd name="connsiteX66" fmla="*/ 126991 w 1725230"/>
                <a:gd name="connsiteY66" fmla="*/ 1869575 h 2769515"/>
                <a:gd name="connsiteX67" fmla="*/ 126991 w 1725230"/>
                <a:gd name="connsiteY67" fmla="*/ 1995626 h 2769515"/>
                <a:gd name="connsiteX68" fmla="*/ 105013 w 1725230"/>
                <a:gd name="connsiteY68" fmla="*/ 2017554 h 2769515"/>
                <a:gd name="connsiteX69" fmla="*/ 83035 w 1725230"/>
                <a:gd name="connsiteY69" fmla="*/ 1995626 h 2769515"/>
                <a:gd name="connsiteX70" fmla="*/ 83035 w 1725230"/>
                <a:gd name="connsiteY70" fmla="*/ 1869575 h 2769515"/>
                <a:gd name="connsiteX71" fmla="*/ 184440 w 1725230"/>
                <a:gd name="connsiteY71" fmla="*/ 2225775 h 2769515"/>
                <a:gd name="connsiteX72" fmla="*/ 165815 w 1725230"/>
                <a:gd name="connsiteY72" fmla="*/ 2236015 h 2769515"/>
                <a:gd name="connsiteX73" fmla="*/ 154153 w 1725230"/>
                <a:gd name="connsiteY73" fmla="*/ 2232636 h 2769515"/>
                <a:gd name="connsiteX74" fmla="*/ 93325 w 1725230"/>
                <a:gd name="connsiteY74" fmla="*/ 2194345 h 2769515"/>
                <a:gd name="connsiteX75" fmla="*/ 83035 w 1725230"/>
                <a:gd name="connsiteY75" fmla="*/ 2175772 h 2769515"/>
                <a:gd name="connsiteX76" fmla="*/ 83035 w 1725230"/>
                <a:gd name="connsiteY76" fmla="*/ 2121652 h 2769515"/>
                <a:gd name="connsiteX77" fmla="*/ 83060 w 1725230"/>
                <a:gd name="connsiteY77" fmla="*/ 2121652 h 2769515"/>
                <a:gd name="connsiteX78" fmla="*/ 105013 w 1725230"/>
                <a:gd name="connsiteY78" fmla="*/ 2099674 h 2769515"/>
                <a:gd name="connsiteX79" fmla="*/ 126991 w 1725230"/>
                <a:gd name="connsiteY79" fmla="*/ 2121652 h 2769515"/>
                <a:gd name="connsiteX80" fmla="*/ 126940 w 1725230"/>
                <a:gd name="connsiteY80" fmla="*/ 2163626 h 2769515"/>
                <a:gd name="connsiteX81" fmla="*/ 177554 w 1725230"/>
                <a:gd name="connsiteY81" fmla="*/ 2195514 h 2769515"/>
                <a:gd name="connsiteX82" fmla="*/ 184440 w 1725230"/>
                <a:gd name="connsiteY82" fmla="*/ 2225775 h 2769515"/>
                <a:gd name="connsiteX83" fmla="*/ 397768 w 1725230"/>
                <a:gd name="connsiteY83" fmla="*/ 2360084 h 2769515"/>
                <a:gd name="connsiteX84" fmla="*/ 379169 w 1725230"/>
                <a:gd name="connsiteY84" fmla="*/ 2370324 h 2769515"/>
                <a:gd name="connsiteX85" fmla="*/ 367482 w 1725230"/>
                <a:gd name="connsiteY85" fmla="*/ 2366945 h 2769515"/>
                <a:gd name="connsiteX86" fmla="*/ 260843 w 1725230"/>
                <a:gd name="connsiteY86" fmla="*/ 2299790 h 2769515"/>
                <a:gd name="connsiteX87" fmla="*/ 253931 w 1725230"/>
                <a:gd name="connsiteY87" fmla="*/ 2269478 h 2769515"/>
                <a:gd name="connsiteX88" fmla="*/ 284218 w 1725230"/>
                <a:gd name="connsiteY88" fmla="*/ 2262592 h 2769515"/>
                <a:gd name="connsiteX89" fmla="*/ 390908 w 1725230"/>
                <a:gd name="connsiteY89" fmla="*/ 2329772 h 2769515"/>
                <a:gd name="connsiteX90" fmla="*/ 397768 w 1725230"/>
                <a:gd name="connsiteY90" fmla="*/ 2360084 h 2769515"/>
                <a:gd name="connsiteX91" fmla="*/ 611097 w 1725230"/>
                <a:gd name="connsiteY91" fmla="*/ 2494368 h 2769515"/>
                <a:gd name="connsiteX92" fmla="*/ 592524 w 1725230"/>
                <a:gd name="connsiteY92" fmla="*/ 2504633 h 2769515"/>
                <a:gd name="connsiteX93" fmla="*/ 580811 w 1725230"/>
                <a:gd name="connsiteY93" fmla="*/ 2501253 h 2769515"/>
                <a:gd name="connsiteX94" fmla="*/ 474172 w 1725230"/>
                <a:gd name="connsiteY94" fmla="*/ 2434124 h 2769515"/>
                <a:gd name="connsiteX95" fmla="*/ 467260 w 1725230"/>
                <a:gd name="connsiteY95" fmla="*/ 2403838 h 2769515"/>
                <a:gd name="connsiteX96" fmla="*/ 497547 w 1725230"/>
                <a:gd name="connsiteY96" fmla="*/ 2396952 h 2769515"/>
                <a:gd name="connsiteX97" fmla="*/ 604237 w 1725230"/>
                <a:gd name="connsiteY97" fmla="*/ 2464055 h 2769515"/>
                <a:gd name="connsiteX98" fmla="*/ 611097 w 1725230"/>
                <a:gd name="connsiteY98" fmla="*/ 2494368 h 2769515"/>
                <a:gd name="connsiteX99" fmla="*/ 824426 w 1725230"/>
                <a:gd name="connsiteY99" fmla="*/ 2628676 h 2769515"/>
                <a:gd name="connsiteX100" fmla="*/ 805827 w 1725230"/>
                <a:gd name="connsiteY100" fmla="*/ 2638941 h 2769515"/>
                <a:gd name="connsiteX101" fmla="*/ 794139 w 1725230"/>
                <a:gd name="connsiteY101" fmla="*/ 2635562 h 2769515"/>
                <a:gd name="connsiteX102" fmla="*/ 687500 w 1725230"/>
                <a:gd name="connsiteY102" fmla="*/ 2568382 h 2769515"/>
                <a:gd name="connsiteX103" fmla="*/ 680615 w 1725230"/>
                <a:gd name="connsiteY103" fmla="*/ 2538095 h 2769515"/>
                <a:gd name="connsiteX104" fmla="*/ 710902 w 1725230"/>
                <a:gd name="connsiteY104" fmla="*/ 2531210 h 2769515"/>
                <a:gd name="connsiteX105" fmla="*/ 817541 w 1725230"/>
                <a:gd name="connsiteY105" fmla="*/ 2598364 h 2769515"/>
                <a:gd name="connsiteX106" fmla="*/ 824426 w 1725230"/>
                <a:gd name="connsiteY106" fmla="*/ 2628676 h 2769515"/>
                <a:gd name="connsiteX107" fmla="*/ 1030819 w 1725230"/>
                <a:gd name="connsiteY107" fmla="*/ 2574429 h 2769515"/>
                <a:gd name="connsiteX108" fmla="*/ 924180 w 1725230"/>
                <a:gd name="connsiteY108" fmla="*/ 2641635 h 2769515"/>
                <a:gd name="connsiteX109" fmla="*/ 912492 w 1725230"/>
                <a:gd name="connsiteY109" fmla="*/ 2645014 h 2769515"/>
                <a:gd name="connsiteX110" fmla="*/ 893893 w 1725230"/>
                <a:gd name="connsiteY110" fmla="*/ 2634749 h 2769515"/>
                <a:gd name="connsiteX111" fmla="*/ 900778 w 1725230"/>
                <a:gd name="connsiteY111" fmla="*/ 2604513 h 2769515"/>
                <a:gd name="connsiteX112" fmla="*/ 1007418 w 1725230"/>
                <a:gd name="connsiteY112" fmla="*/ 2537257 h 2769515"/>
                <a:gd name="connsiteX113" fmla="*/ 1037704 w 1725230"/>
                <a:gd name="connsiteY113" fmla="*/ 2544143 h 2769515"/>
                <a:gd name="connsiteX114" fmla="*/ 1030819 w 1725230"/>
                <a:gd name="connsiteY114" fmla="*/ 2574429 h 2769515"/>
                <a:gd name="connsiteX115" fmla="*/ 1244071 w 1725230"/>
                <a:gd name="connsiteY115" fmla="*/ 2439994 h 2769515"/>
                <a:gd name="connsiteX116" fmla="*/ 1137483 w 1725230"/>
                <a:gd name="connsiteY116" fmla="*/ 2507224 h 2769515"/>
                <a:gd name="connsiteX117" fmla="*/ 1125821 w 1725230"/>
                <a:gd name="connsiteY117" fmla="*/ 2510604 h 2769515"/>
                <a:gd name="connsiteX118" fmla="*/ 1107222 w 1725230"/>
                <a:gd name="connsiteY118" fmla="*/ 2500339 h 2769515"/>
                <a:gd name="connsiteX119" fmla="*/ 1114057 w 1725230"/>
                <a:gd name="connsiteY119" fmla="*/ 2470052 h 2769515"/>
                <a:gd name="connsiteX120" fmla="*/ 1220696 w 1725230"/>
                <a:gd name="connsiteY120" fmla="*/ 2402821 h 2769515"/>
                <a:gd name="connsiteX121" fmla="*/ 1250982 w 1725230"/>
                <a:gd name="connsiteY121" fmla="*/ 2409707 h 2769515"/>
                <a:gd name="connsiteX122" fmla="*/ 1244071 w 1725230"/>
                <a:gd name="connsiteY122" fmla="*/ 2439994 h 2769515"/>
                <a:gd name="connsiteX123" fmla="*/ 1457299 w 1725230"/>
                <a:gd name="connsiteY123" fmla="*/ 2305532 h 2769515"/>
                <a:gd name="connsiteX124" fmla="*/ 1350710 w 1725230"/>
                <a:gd name="connsiteY124" fmla="*/ 2372788 h 2769515"/>
                <a:gd name="connsiteX125" fmla="*/ 1339048 w 1725230"/>
                <a:gd name="connsiteY125" fmla="*/ 2376168 h 2769515"/>
                <a:gd name="connsiteX126" fmla="*/ 1320449 w 1725230"/>
                <a:gd name="connsiteY126" fmla="*/ 2365928 h 2769515"/>
                <a:gd name="connsiteX127" fmla="*/ 1327335 w 1725230"/>
                <a:gd name="connsiteY127" fmla="*/ 2335641 h 2769515"/>
                <a:gd name="connsiteX128" fmla="*/ 1433923 w 1725230"/>
                <a:gd name="connsiteY128" fmla="*/ 2268436 h 2769515"/>
                <a:gd name="connsiteX129" fmla="*/ 1464210 w 1725230"/>
                <a:gd name="connsiteY129" fmla="*/ 2275322 h 2769515"/>
                <a:gd name="connsiteX130" fmla="*/ 1457299 w 1725230"/>
                <a:gd name="connsiteY130" fmla="*/ 2305532 h 2769515"/>
                <a:gd name="connsiteX131" fmla="*/ 1643872 w 1725230"/>
                <a:gd name="connsiteY131" fmla="*/ 2175873 h 2769515"/>
                <a:gd name="connsiteX132" fmla="*/ 1633633 w 1725230"/>
                <a:gd name="connsiteY132" fmla="*/ 2194421 h 2769515"/>
                <a:gd name="connsiteX133" fmla="*/ 1563938 w 1725230"/>
                <a:gd name="connsiteY133" fmla="*/ 2238327 h 2769515"/>
                <a:gd name="connsiteX134" fmla="*/ 1563938 w 1725230"/>
                <a:gd name="connsiteY134" fmla="*/ 2238353 h 2769515"/>
                <a:gd name="connsiteX135" fmla="*/ 1552250 w 1725230"/>
                <a:gd name="connsiteY135" fmla="*/ 2241732 h 2769515"/>
                <a:gd name="connsiteX136" fmla="*/ 1533651 w 1725230"/>
                <a:gd name="connsiteY136" fmla="*/ 2231492 h 2769515"/>
                <a:gd name="connsiteX137" fmla="*/ 1540537 w 1725230"/>
                <a:gd name="connsiteY137" fmla="*/ 2201180 h 2769515"/>
                <a:gd name="connsiteX138" fmla="*/ 1599967 w 1725230"/>
                <a:gd name="connsiteY138" fmla="*/ 2163703 h 2769515"/>
                <a:gd name="connsiteX139" fmla="*/ 1599967 w 1725230"/>
                <a:gd name="connsiteY139" fmla="*/ 2132146 h 2769515"/>
                <a:gd name="connsiteX140" fmla="*/ 1621894 w 1725230"/>
                <a:gd name="connsiteY140" fmla="*/ 2110218 h 2769515"/>
                <a:gd name="connsiteX141" fmla="*/ 1643872 w 1725230"/>
                <a:gd name="connsiteY141" fmla="*/ 2132146 h 2769515"/>
                <a:gd name="connsiteX142" fmla="*/ 1643872 w 1725230"/>
                <a:gd name="connsiteY142" fmla="*/ 2175873 h 2769515"/>
                <a:gd name="connsiteX143" fmla="*/ 1643872 w 1725230"/>
                <a:gd name="connsiteY143" fmla="*/ 2006120 h 2769515"/>
                <a:gd name="connsiteX144" fmla="*/ 1621894 w 1725230"/>
                <a:gd name="connsiteY144" fmla="*/ 2028098 h 2769515"/>
                <a:gd name="connsiteX145" fmla="*/ 1599967 w 1725230"/>
                <a:gd name="connsiteY145" fmla="*/ 2006120 h 2769515"/>
                <a:gd name="connsiteX146" fmla="*/ 1599967 w 1725230"/>
                <a:gd name="connsiteY146" fmla="*/ 1880069 h 2769515"/>
                <a:gd name="connsiteX147" fmla="*/ 1621894 w 1725230"/>
                <a:gd name="connsiteY147" fmla="*/ 1858116 h 2769515"/>
                <a:gd name="connsiteX148" fmla="*/ 1643872 w 1725230"/>
                <a:gd name="connsiteY148" fmla="*/ 1880094 h 2769515"/>
                <a:gd name="connsiteX149" fmla="*/ 1643872 w 1725230"/>
                <a:gd name="connsiteY149" fmla="*/ 2006120 h 2769515"/>
                <a:gd name="connsiteX150" fmla="*/ 1643872 w 1725230"/>
                <a:gd name="connsiteY150" fmla="*/ 1754069 h 2769515"/>
                <a:gd name="connsiteX151" fmla="*/ 1621894 w 1725230"/>
                <a:gd name="connsiteY151" fmla="*/ 1775996 h 2769515"/>
                <a:gd name="connsiteX152" fmla="*/ 1599967 w 1725230"/>
                <a:gd name="connsiteY152" fmla="*/ 1754018 h 2769515"/>
                <a:gd name="connsiteX153" fmla="*/ 1599967 w 1725230"/>
                <a:gd name="connsiteY153" fmla="*/ 1627992 h 2769515"/>
                <a:gd name="connsiteX154" fmla="*/ 1621945 w 1725230"/>
                <a:gd name="connsiteY154" fmla="*/ 1606065 h 2769515"/>
                <a:gd name="connsiteX155" fmla="*/ 1643872 w 1725230"/>
                <a:gd name="connsiteY155" fmla="*/ 1628043 h 2769515"/>
                <a:gd name="connsiteX156" fmla="*/ 1643872 w 1725230"/>
                <a:gd name="connsiteY156" fmla="*/ 1754069 h 2769515"/>
                <a:gd name="connsiteX157" fmla="*/ 1643872 w 1725230"/>
                <a:gd name="connsiteY157" fmla="*/ 1501992 h 2769515"/>
                <a:gd name="connsiteX158" fmla="*/ 1621894 w 1725230"/>
                <a:gd name="connsiteY158" fmla="*/ 1523919 h 2769515"/>
                <a:gd name="connsiteX159" fmla="*/ 1599967 w 1725230"/>
                <a:gd name="connsiteY159" fmla="*/ 1501941 h 2769515"/>
                <a:gd name="connsiteX160" fmla="*/ 1599967 w 1725230"/>
                <a:gd name="connsiteY160" fmla="*/ 1375941 h 2769515"/>
                <a:gd name="connsiteX161" fmla="*/ 1621945 w 1725230"/>
                <a:gd name="connsiteY161" fmla="*/ 1353963 h 2769515"/>
                <a:gd name="connsiteX162" fmla="*/ 1643872 w 1725230"/>
                <a:gd name="connsiteY162" fmla="*/ 1375941 h 2769515"/>
                <a:gd name="connsiteX163" fmla="*/ 1643872 w 1725230"/>
                <a:gd name="connsiteY163" fmla="*/ 1501992 h 2769515"/>
                <a:gd name="connsiteX164" fmla="*/ 1643872 w 1725230"/>
                <a:gd name="connsiteY164" fmla="*/ 1249890 h 2769515"/>
                <a:gd name="connsiteX165" fmla="*/ 1621894 w 1725230"/>
                <a:gd name="connsiteY165" fmla="*/ 1271868 h 2769515"/>
                <a:gd name="connsiteX166" fmla="*/ 1599967 w 1725230"/>
                <a:gd name="connsiteY166" fmla="*/ 1249890 h 2769515"/>
                <a:gd name="connsiteX167" fmla="*/ 1599967 w 1725230"/>
                <a:gd name="connsiteY167" fmla="*/ 1123864 h 2769515"/>
                <a:gd name="connsiteX168" fmla="*/ 1621945 w 1725230"/>
                <a:gd name="connsiteY168" fmla="*/ 1101886 h 2769515"/>
                <a:gd name="connsiteX169" fmla="*/ 1643872 w 1725230"/>
                <a:gd name="connsiteY169" fmla="*/ 1123864 h 2769515"/>
                <a:gd name="connsiteX170" fmla="*/ 1643872 w 1725230"/>
                <a:gd name="connsiteY170" fmla="*/ 1249890 h 2769515"/>
                <a:gd name="connsiteX171" fmla="*/ 1643872 w 1725230"/>
                <a:gd name="connsiteY171" fmla="*/ 997813 h 2769515"/>
                <a:gd name="connsiteX172" fmla="*/ 1621945 w 1725230"/>
                <a:gd name="connsiteY172" fmla="*/ 1019791 h 2769515"/>
                <a:gd name="connsiteX173" fmla="*/ 1599967 w 1725230"/>
                <a:gd name="connsiteY173" fmla="*/ 997813 h 2769515"/>
                <a:gd name="connsiteX174" fmla="*/ 1599967 w 1725230"/>
                <a:gd name="connsiteY174" fmla="*/ 871762 h 2769515"/>
                <a:gd name="connsiteX175" fmla="*/ 1621945 w 1725230"/>
                <a:gd name="connsiteY175" fmla="*/ 849835 h 2769515"/>
                <a:gd name="connsiteX176" fmla="*/ 1643872 w 1725230"/>
                <a:gd name="connsiteY176" fmla="*/ 871813 h 2769515"/>
                <a:gd name="connsiteX177" fmla="*/ 1643872 w 1725230"/>
                <a:gd name="connsiteY177" fmla="*/ 997813 h 2769515"/>
                <a:gd name="connsiteX178" fmla="*/ 1643872 w 1725230"/>
                <a:gd name="connsiteY178" fmla="*/ 745736 h 2769515"/>
                <a:gd name="connsiteX179" fmla="*/ 1621945 w 1725230"/>
                <a:gd name="connsiteY179" fmla="*/ 767715 h 2769515"/>
                <a:gd name="connsiteX180" fmla="*/ 1599967 w 1725230"/>
                <a:gd name="connsiteY180" fmla="*/ 745736 h 2769515"/>
                <a:gd name="connsiteX181" fmla="*/ 1599967 w 1725230"/>
                <a:gd name="connsiteY181" fmla="*/ 619685 h 2769515"/>
                <a:gd name="connsiteX182" fmla="*/ 1621945 w 1725230"/>
                <a:gd name="connsiteY182" fmla="*/ 597758 h 2769515"/>
                <a:gd name="connsiteX183" fmla="*/ 1643923 w 1725230"/>
                <a:gd name="connsiteY183" fmla="*/ 619736 h 2769515"/>
                <a:gd name="connsiteX184" fmla="*/ 1643872 w 1725230"/>
                <a:gd name="connsiteY184" fmla="*/ 745736 h 2769515"/>
                <a:gd name="connsiteX185" fmla="*/ 1643923 w 1725230"/>
                <a:gd name="connsiteY185" fmla="*/ 493660 h 2769515"/>
                <a:gd name="connsiteX186" fmla="*/ 1621945 w 1725230"/>
                <a:gd name="connsiteY186" fmla="*/ 515587 h 2769515"/>
                <a:gd name="connsiteX187" fmla="*/ 1599967 w 1725230"/>
                <a:gd name="connsiteY187" fmla="*/ 493609 h 2769515"/>
                <a:gd name="connsiteX188" fmla="*/ 1599967 w 1725230"/>
                <a:gd name="connsiteY188" fmla="*/ 367609 h 2769515"/>
                <a:gd name="connsiteX189" fmla="*/ 1621945 w 1725230"/>
                <a:gd name="connsiteY189" fmla="*/ 345630 h 2769515"/>
                <a:gd name="connsiteX190" fmla="*/ 1643923 w 1725230"/>
                <a:gd name="connsiteY190" fmla="*/ 367609 h 2769515"/>
                <a:gd name="connsiteX191" fmla="*/ 1643923 w 1725230"/>
                <a:gd name="connsiteY191" fmla="*/ 493660 h 2769515"/>
                <a:gd name="connsiteX192" fmla="*/ 1643923 w 1725230"/>
                <a:gd name="connsiteY192" fmla="*/ 241583 h 2769515"/>
                <a:gd name="connsiteX193" fmla="*/ 1621945 w 1725230"/>
                <a:gd name="connsiteY193" fmla="*/ 263510 h 2769515"/>
                <a:gd name="connsiteX194" fmla="*/ 1599967 w 1725230"/>
                <a:gd name="connsiteY194" fmla="*/ 241532 h 2769515"/>
                <a:gd name="connsiteX195" fmla="*/ 1599967 w 1725230"/>
                <a:gd name="connsiteY195" fmla="*/ 115481 h 2769515"/>
                <a:gd name="connsiteX196" fmla="*/ 1621945 w 1725230"/>
                <a:gd name="connsiteY196" fmla="*/ 93554 h 2769515"/>
                <a:gd name="connsiteX197" fmla="*/ 1643923 w 1725230"/>
                <a:gd name="connsiteY197" fmla="*/ 115532 h 2769515"/>
                <a:gd name="connsiteX198" fmla="*/ 1643923 w 1725230"/>
                <a:gd name="connsiteY198" fmla="*/ 241583 h 276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725230" h="2769515">
                  <a:moveTo>
                    <a:pt x="1672508" y="0"/>
                  </a:moveTo>
                  <a:lnTo>
                    <a:pt x="54501" y="0"/>
                  </a:lnTo>
                  <a:cubicBezTo>
                    <a:pt x="23935" y="0"/>
                    <a:pt x="0" y="34276"/>
                    <a:pt x="0" y="78055"/>
                  </a:cubicBezTo>
                  <a:lnTo>
                    <a:pt x="0" y="2182658"/>
                  </a:lnTo>
                  <a:cubicBezTo>
                    <a:pt x="0" y="2214215"/>
                    <a:pt x="12323" y="2241579"/>
                    <a:pt x="32142" y="2254030"/>
                  </a:cubicBezTo>
                  <a:lnTo>
                    <a:pt x="841653" y="2763671"/>
                  </a:lnTo>
                  <a:cubicBezTo>
                    <a:pt x="848615" y="2768092"/>
                    <a:pt x="856390" y="2770404"/>
                    <a:pt x="864114" y="2770404"/>
                  </a:cubicBezTo>
                  <a:cubicBezTo>
                    <a:pt x="871889" y="2770404"/>
                    <a:pt x="879689" y="2768016"/>
                    <a:pt x="886524" y="2763697"/>
                  </a:cubicBezTo>
                  <a:lnTo>
                    <a:pt x="1694893" y="2254030"/>
                  </a:lnTo>
                  <a:cubicBezTo>
                    <a:pt x="1714381" y="2241757"/>
                    <a:pt x="1726983" y="2213783"/>
                    <a:pt x="1726983" y="2182658"/>
                  </a:cubicBezTo>
                  <a:lnTo>
                    <a:pt x="1726983" y="78055"/>
                  </a:lnTo>
                  <a:cubicBezTo>
                    <a:pt x="1727009" y="34276"/>
                    <a:pt x="1703049" y="0"/>
                    <a:pt x="1672508" y="0"/>
                  </a:cubicBezTo>
                  <a:close/>
                  <a:moveTo>
                    <a:pt x="83035" y="104987"/>
                  </a:moveTo>
                  <a:cubicBezTo>
                    <a:pt x="83035" y="92893"/>
                    <a:pt x="92868" y="83009"/>
                    <a:pt x="105013" y="83009"/>
                  </a:cubicBezTo>
                  <a:cubicBezTo>
                    <a:pt x="117158" y="83009"/>
                    <a:pt x="126991" y="92893"/>
                    <a:pt x="126991" y="104987"/>
                  </a:cubicBezTo>
                  <a:lnTo>
                    <a:pt x="126991" y="231013"/>
                  </a:lnTo>
                  <a:cubicBezTo>
                    <a:pt x="126991" y="243184"/>
                    <a:pt x="117158" y="252991"/>
                    <a:pt x="105013" y="252991"/>
                  </a:cubicBezTo>
                  <a:cubicBezTo>
                    <a:pt x="92868" y="252991"/>
                    <a:pt x="83035" y="243184"/>
                    <a:pt x="83035" y="231013"/>
                  </a:cubicBezTo>
                  <a:lnTo>
                    <a:pt x="83035" y="104987"/>
                  </a:lnTo>
                  <a:close/>
                  <a:moveTo>
                    <a:pt x="83035" y="357064"/>
                  </a:moveTo>
                  <a:cubicBezTo>
                    <a:pt x="83035" y="344919"/>
                    <a:pt x="92868" y="335086"/>
                    <a:pt x="105013" y="335086"/>
                  </a:cubicBezTo>
                  <a:cubicBezTo>
                    <a:pt x="117158" y="335086"/>
                    <a:pt x="126991" y="344919"/>
                    <a:pt x="126991" y="357064"/>
                  </a:cubicBezTo>
                  <a:lnTo>
                    <a:pt x="126991" y="483115"/>
                  </a:lnTo>
                  <a:cubicBezTo>
                    <a:pt x="126991" y="495210"/>
                    <a:pt x="117158" y="505043"/>
                    <a:pt x="105013" y="505043"/>
                  </a:cubicBezTo>
                  <a:cubicBezTo>
                    <a:pt x="92868" y="505043"/>
                    <a:pt x="83035" y="495210"/>
                    <a:pt x="83035" y="483115"/>
                  </a:cubicBezTo>
                  <a:lnTo>
                    <a:pt x="83035" y="357064"/>
                  </a:lnTo>
                  <a:close/>
                  <a:moveTo>
                    <a:pt x="83035" y="609166"/>
                  </a:moveTo>
                  <a:cubicBezTo>
                    <a:pt x="83035" y="596996"/>
                    <a:pt x="92868" y="587188"/>
                    <a:pt x="105013" y="587188"/>
                  </a:cubicBezTo>
                  <a:cubicBezTo>
                    <a:pt x="117158" y="587188"/>
                    <a:pt x="126991" y="596996"/>
                    <a:pt x="126991" y="609166"/>
                  </a:cubicBezTo>
                  <a:lnTo>
                    <a:pt x="126991" y="735192"/>
                  </a:lnTo>
                  <a:cubicBezTo>
                    <a:pt x="126991" y="747286"/>
                    <a:pt x="117158" y="757145"/>
                    <a:pt x="105013" y="757145"/>
                  </a:cubicBezTo>
                  <a:cubicBezTo>
                    <a:pt x="92868" y="757145"/>
                    <a:pt x="83035" y="747312"/>
                    <a:pt x="83035" y="735192"/>
                  </a:cubicBezTo>
                  <a:lnTo>
                    <a:pt x="83035" y="609166"/>
                  </a:lnTo>
                  <a:close/>
                  <a:moveTo>
                    <a:pt x="83035" y="861268"/>
                  </a:moveTo>
                  <a:cubicBezTo>
                    <a:pt x="83035" y="849123"/>
                    <a:pt x="92868" y="839290"/>
                    <a:pt x="105013" y="839290"/>
                  </a:cubicBezTo>
                  <a:cubicBezTo>
                    <a:pt x="117158" y="839290"/>
                    <a:pt x="126991" y="849123"/>
                    <a:pt x="126991" y="861268"/>
                  </a:cubicBezTo>
                  <a:lnTo>
                    <a:pt x="126991" y="987269"/>
                  </a:lnTo>
                  <a:cubicBezTo>
                    <a:pt x="126991" y="999414"/>
                    <a:pt x="117158" y="1009247"/>
                    <a:pt x="105013" y="1009247"/>
                  </a:cubicBezTo>
                  <a:cubicBezTo>
                    <a:pt x="92868" y="1009247"/>
                    <a:pt x="83035" y="999414"/>
                    <a:pt x="83035" y="987269"/>
                  </a:cubicBezTo>
                  <a:lnTo>
                    <a:pt x="83035" y="861268"/>
                  </a:lnTo>
                  <a:close/>
                  <a:moveTo>
                    <a:pt x="83035" y="1113371"/>
                  </a:moveTo>
                  <a:cubicBezTo>
                    <a:pt x="83035" y="1101200"/>
                    <a:pt x="92868" y="1091392"/>
                    <a:pt x="105013" y="1091392"/>
                  </a:cubicBezTo>
                  <a:cubicBezTo>
                    <a:pt x="117158" y="1091392"/>
                    <a:pt x="126991" y="1101200"/>
                    <a:pt x="126991" y="1113371"/>
                  </a:cubicBezTo>
                  <a:lnTo>
                    <a:pt x="126991" y="1239371"/>
                  </a:lnTo>
                  <a:cubicBezTo>
                    <a:pt x="126991" y="1251516"/>
                    <a:pt x="117158" y="1261349"/>
                    <a:pt x="105013" y="1261349"/>
                  </a:cubicBezTo>
                  <a:cubicBezTo>
                    <a:pt x="92868" y="1261349"/>
                    <a:pt x="83035" y="1251516"/>
                    <a:pt x="83035" y="1239371"/>
                  </a:cubicBezTo>
                  <a:lnTo>
                    <a:pt x="83035" y="1113371"/>
                  </a:lnTo>
                  <a:close/>
                  <a:moveTo>
                    <a:pt x="83035" y="1427418"/>
                  </a:moveTo>
                  <a:lnTo>
                    <a:pt x="83035" y="1365396"/>
                  </a:lnTo>
                  <a:lnTo>
                    <a:pt x="83060" y="1365396"/>
                  </a:lnTo>
                  <a:cubicBezTo>
                    <a:pt x="83060" y="1353251"/>
                    <a:pt x="92842" y="1343469"/>
                    <a:pt x="105013" y="1343469"/>
                  </a:cubicBezTo>
                  <a:cubicBezTo>
                    <a:pt x="117158" y="1343469"/>
                    <a:pt x="126991" y="1353251"/>
                    <a:pt x="126991" y="1365396"/>
                  </a:cubicBezTo>
                  <a:lnTo>
                    <a:pt x="126991" y="1427418"/>
                  </a:lnTo>
                  <a:lnTo>
                    <a:pt x="126991" y="1491447"/>
                  </a:lnTo>
                  <a:cubicBezTo>
                    <a:pt x="126991" y="1503542"/>
                    <a:pt x="117158" y="1513426"/>
                    <a:pt x="105013" y="1513426"/>
                  </a:cubicBezTo>
                  <a:cubicBezTo>
                    <a:pt x="92868" y="1513426"/>
                    <a:pt x="83035" y="1503542"/>
                    <a:pt x="83035" y="1491447"/>
                  </a:cubicBezTo>
                  <a:lnTo>
                    <a:pt x="83035" y="1427418"/>
                  </a:lnTo>
                  <a:close/>
                  <a:moveTo>
                    <a:pt x="83035" y="1617473"/>
                  </a:moveTo>
                  <a:cubicBezTo>
                    <a:pt x="83035" y="1605328"/>
                    <a:pt x="92868" y="1595495"/>
                    <a:pt x="105013" y="1595495"/>
                  </a:cubicBezTo>
                  <a:cubicBezTo>
                    <a:pt x="117158" y="1595495"/>
                    <a:pt x="126991" y="1605328"/>
                    <a:pt x="126991" y="1617473"/>
                  </a:cubicBezTo>
                  <a:lnTo>
                    <a:pt x="126991" y="1743524"/>
                  </a:lnTo>
                  <a:cubicBezTo>
                    <a:pt x="126991" y="1755644"/>
                    <a:pt x="117158" y="1765452"/>
                    <a:pt x="105013" y="1765452"/>
                  </a:cubicBezTo>
                  <a:cubicBezTo>
                    <a:pt x="92868" y="1765452"/>
                    <a:pt x="83035" y="1755619"/>
                    <a:pt x="83035" y="1743524"/>
                  </a:cubicBezTo>
                  <a:lnTo>
                    <a:pt x="83035" y="1617473"/>
                  </a:lnTo>
                  <a:close/>
                  <a:moveTo>
                    <a:pt x="83035" y="1869575"/>
                  </a:moveTo>
                  <a:cubicBezTo>
                    <a:pt x="83035" y="1857430"/>
                    <a:pt x="92868" y="1847597"/>
                    <a:pt x="105013" y="1847597"/>
                  </a:cubicBezTo>
                  <a:cubicBezTo>
                    <a:pt x="117158" y="1847597"/>
                    <a:pt x="126991" y="1857430"/>
                    <a:pt x="126991" y="1869575"/>
                  </a:cubicBezTo>
                  <a:lnTo>
                    <a:pt x="126991" y="1995626"/>
                  </a:lnTo>
                  <a:cubicBezTo>
                    <a:pt x="126991" y="2007721"/>
                    <a:pt x="117158" y="2017554"/>
                    <a:pt x="105013" y="2017554"/>
                  </a:cubicBezTo>
                  <a:cubicBezTo>
                    <a:pt x="92868" y="2017554"/>
                    <a:pt x="83035" y="2007746"/>
                    <a:pt x="83035" y="1995626"/>
                  </a:cubicBezTo>
                  <a:lnTo>
                    <a:pt x="83035" y="1869575"/>
                  </a:lnTo>
                  <a:close/>
                  <a:moveTo>
                    <a:pt x="184440" y="2225775"/>
                  </a:moveTo>
                  <a:cubicBezTo>
                    <a:pt x="180247" y="2232407"/>
                    <a:pt x="173107" y="2236015"/>
                    <a:pt x="165815" y="2236015"/>
                  </a:cubicBezTo>
                  <a:cubicBezTo>
                    <a:pt x="161826" y="2236015"/>
                    <a:pt x="157761" y="2234948"/>
                    <a:pt x="154153" y="2232636"/>
                  </a:cubicBezTo>
                  <a:lnTo>
                    <a:pt x="93325" y="2194345"/>
                  </a:lnTo>
                  <a:cubicBezTo>
                    <a:pt x="86922" y="2190331"/>
                    <a:pt x="83035" y="2183343"/>
                    <a:pt x="83035" y="2175772"/>
                  </a:cubicBezTo>
                  <a:lnTo>
                    <a:pt x="83035" y="2121652"/>
                  </a:lnTo>
                  <a:lnTo>
                    <a:pt x="83060" y="2121652"/>
                  </a:lnTo>
                  <a:cubicBezTo>
                    <a:pt x="83060" y="2109507"/>
                    <a:pt x="92842" y="2099674"/>
                    <a:pt x="105013" y="2099674"/>
                  </a:cubicBezTo>
                  <a:cubicBezTo>
                    <a:pt x="117158" y="2099674"/>
                    <a:pt x="126991" y="2109507"/>
                    <a:pt x="126991" y="2121652"/>
                  </a:cubicBezTo>
                  <a:lnTo>
                    <a:pt x="126940" y="2163626"/>
                  </a:lnTo>
                  <a:lnTo>
                    <a:pt x="177554" y="2195514"/>
                  </a:lnTo>
                  <a:cubicBezTo>
                    <a:pt x="187819" y="2201993"/>
                    <a:pt x="190893" y="2215536"/>
                    <a:pt x="184440" y="2225775"/>
                  </a:cubicBezTo>
                  <a:close/>
                  <a:moveTo>
                    <a:pt x="397768" y="2360084"/>
                  </a:moveTo>
                  <a:cubicBezTo>
                    <a:pt x="393601" y="2366716"/>
                    <a:pt x="386487" y="2370324"/>
                    <a:pt x="379169" y="2370324"/>
                  </a:cubicBezTo>
                  <a:cubicBezTo>
                    <a:pt x="375180" y="2370324"/>
                    <a:pt x="371115" y="2369257"/>
                    <a:pt x="367482" y="2366945"/>
                  </a:cubicBezTo>
                  <a:lnTo>
                    <a:pt x="260843" y="2299790"/>
                  </a:lnTo>
                  <a:cubicBezTo>
                    <a:pt x="250552" y="2293336"/>
                    <a:pt x="247478" y="2279743"/>
                    <a:pt x="253931" y="2269478"/>
                  </a:cubicBezTo>
                  <a:cubicBezTo>
                    <a:pt x="260385" y="2259238"/>
                    <a:pt x="273979" y="2256164"/>
                    <a:pt x="284218" y="2262592"/>
                  </a:cubicBezTo>
                  <a:lnTo>
                    <a:pt x="390908" y="2329772"/>
                  </a:lnTo>
                  <a:cubicBezTo>
                    <a:pt x="401148" y="2336251"/>
                    <a:pt x="404222" y="2349819"/>
                    <a:pt x="397768" y="2360084"/>
                  </a:cubicBezTo>
                  <a:close/>
                  <a:moveTo>
                    <a:pt x="611097" y="2494368"/>
                  </a:moveTo>
                  <a:cubicBezTo>
                    <a:pt x="606930" y="2500999"/>
                    <a:pt x="599816" y="2504633"/>
                    <a:pt x="592524" y="2504633"/>
                  </a:cubicBezTo>
                  <a:cubicBezTo>
                    <a:pt x="588509" y="2504633"/>
                    <a:pt x="584444" y="2503540"/>
                    <a:pt x="580811" y="2501253"/>
                  </a:cubicBezTo>
                  <a:lnTo>
                    <a:pt x="474172" y="2434124"/>
                  </a:lnTo>
                  <a:cubicBezTo>
                    <a:pt x="463881" y="2427671"/>
                    <a:pt x="460807" y="2414077"/>
                    <a:pt x="467260" y="2403838"/>
                  </a:cubicBezTo>
                  <a:cubicBezTo>
                    <a:pt x="473714" y="2393547"/>
                    <a:pt x="487282" y="2390473"/>
                    <a:pt x="497547" y="2396952"/>
                  </a:cubicBezTo>
                  <a:lnTo>
                    <a:pt x="604237" y="2464055"/>
                  </a:lnTo>
                  <a:cubicBezTo>
                    <a:pt x="614527" y="2470535"/>
                    <a:pt x="617551" y="2484103"/>
                    <a:pt x="611097" y="2494368"/>
                  </a:cubicBezTo>
                  <a:close/>
                  <a:moveTo>
                    <a:pt x="824426" y="2628676"/>
                  </a:moveTo>
                  <a:cubicBezTo>
                    <a:pt x="820259" y="2635308"/>
                    <a:pt x="813145" y="2638941"/>
                    <a:pt x="805827" y="2638941"/>
                  </a:cubicBezTo>
                  <a:cubicBezTo>
                    <a:pt x="801838" y="2638941"/>
                    <a:pt x="797773" y="2637849"/>
                    <a:pt x="794139" y="2635562"/>
                  </a:cubicBezTo>
                  <a:lnTo>
                    <a:pt x="687500" y="2568382"/>
                  </a:lnTo>
                  <a:cubicBezTo>
                    <a:pt x="677210" y="2561929"/>
                    <a:pt x="674110" y="2548386"/>
                    <a:pt x="680615" y="2538095"/>
                  </a:cubicBezTo>
                  <a:cubicBezTo>
                    <a:pt x="687068" y="2527856"/>
                    <a:pt x="700611" y="2524756"/>
                    <a:pt x="710902" y="2531210"/>
                  </a:cubicBezTo>
                  <a:lnTo>
                    <a:pt x="817541" y="2598364"/>
                  </a:lnTo>
                  <a:cubicBezTo>
                    <a:pt x="827831" y="2604843"/>
                    <a:pt x="830880" y="2618411"/>
                    <a:pt x="824426" y="2628676"/>
                  </a:cubicBezTo>
                  <a:close/>
                  <a:moveTo>
                    <a:pt x="1030819" y="2574429"/>
                  </a:moveTo>
                  <a:lnTo>
                    <a:pt x="924180" y="2641635"/>
                  </a:lnTo>
                  <a:cubicBezTo>
                    <a:pt x="920546" y="2643921"/>
                    <a:pt x="916481" y="2645014"/>
                    <a:pt x="912492" y="2645014"/>
                  </a:cubicBezTo>
                  <a:cubicBezTo>
                    <a:pt x="905225" y="2645014"/>
                    <a:pt x="898085" y="2641380"/>
                    <a:pt x="893893" y="2634749"/>
                  </a:cubicBezTo>
                  <a:cubicBezTo>
                    <a:pt x="887439" y="2624535"/>
                    <a:pt x="890513" y="2610941"/>
                    <a:pt x="900778" y="2604513"/>
                  </a:cubicBezTo>
                  <a:lnTo>
                    <a:pt x="1007418" y="2537257"/>
                  </a:lnTo>
                  <a:cubicBezTo>
                    <a:pt x="1017682" y="2530803"/>
                    <a:pt x="1031225" y="2533878"/>
                    <a:pt x="1037704" y="2544143"/>
                  </a:cubicBezTo>
                  <a:cubicBezTo>
                    <a:pt x="1044158" y="2554382"/>
                    <a:pt x="1041084" y="2567976"/>
                    <a:pt x="1030819" y="2574429"/>
                  </a:cubicBezTo>
                  <a:close/>
                  <a:moveTo>
                    <a:pt x="1244071" y="2439994"/>
                  </a:moveTo>
                  <a:lnTo>
                    <a:pt x="1137483" y="2507224"/>
                  </a:lnTo>
                  <a:cubicBezTo>
                    <a:pt x="1133850" y="2509511"/>
                    <a:pt x="1129810" y="2510604"/>
                    <a:pt x="1125821" y="2510604"/>
                  </a:cubicBezTo>
                  <a:cubicBezTo>
                    <a:pt x="1118528" y="2510604"/>
                    <a:pt x="1111363" y="2506970"/>
                    <a:pt x="1107222" y="2500339"/>
                  </a:cubicBezTo>
                  <a:cubicBezTo>
                    <a:pt x="1100717" y="2490099"/>
                    <a:pt x="1103792" y="2476531"/>
                    <a:pt x="1114057" y="2470052"/>
                  </a:cubicBezTo>
                  <a:lnTo>
                    <a:pt x="1220696" y="2402821"/>
                  </a:lnTo>
                  <a:cubicBezTo>
                    <a:pt x="1230935" y="2396367"/>
                    <a:pt x="1244529" y="2399442"/>
                    <a:pt x="1250982" y="2409707"/>
                  </a:cubicBezTo>
                  <a:cubicBezTo>
                    <a:pt x="1257385" y="2419946"/>
                    <a:pt x="1254311" y="2433540"/>
                    <a:pt x="1244071" y="2439994"/>
                  </a:cubicBezTo>
                  <a:close/>
                  <a:moveTo>
                    <a:pt x="1457299" y="2305532"/>
                  </a:moveTo>
                  <a:lnTo>
                    <a:pt x="1350710" y="2372788"/>
                  </a:lnTo>
                  <a:cubicBezTo>
                    <a:pt x="1347077" y="2375075"/>
                    <a:pt x="1343037" y="2376168"/>
                    <a:pt x="1339048" y="2376168"/>
                  </a:cubicBezTo>
                  <a:cubicBezTo>
                    <a:pt x="1331756" y="2376168"/>
                    <a:pt x="1324591" y="2372534"/>
                    <a:pt x="1320449" y="2365928"/>
                  </a:cubicBezTo>
                  <a:cubicBezTo>
                    <a:pt x="1313944" y="2355689"/>
                    <a:pt x="1317019" y="2342095"/>
                    <a:pt x="1327335" y="2335641"/>
                  </a:cubicBezTo>
                  <a:lnTo>
                    <a:pt x="1433923" y="2268436"/>
                  </a:lnTo>
                  <a:cubicBezTo>
                    <a:pt x="1444163" y="2261957"/>
                    <a:pt x="1457756" y="2265031"/>
                    <a:pt x="1464210" y="2275322"/>
                  </a:cubicBezTo>
                  <a:cubicBezTo>
                    <a:pt x="1470663" y="2285511"/>
                    <a:pt x="1467589" y="2299104"/>
                    <a:pt x="1457299" y="2305532"/>
                  </a:cubicBezTo>
                  <a:close/>
                  <a:moveTo>
                    <a:pt x="1643872" y="2175873"/>
                  </a:moveTo>
                  <a:cubicBezTo>
                    <a:pt x="1643872" y="2183420"/>
                    <a:pt x="1639985" y="2190407"/>
                    <a:pt x="1633633" y="2194421"/>
                  </a:cubicBezTo>
                  <a:lnTo>
                    <a:pt x="1563938" y="2238327"/>
                  </a:lnTo>
                  <a:lnTo>
                    <a:pt x="1563938" y="2238353"/>
                  </a:lnTo>
                  <a:cubicBezTo>
                    <a:pt x="1560304" y="2240639"/>
                    <a:pt x="1556264" y="2241732"/>
                    <a:pt x="1552250" y="2241732"/>
                  </a:cubicBezTo>
                  <a:cubicBezTo>
                    <a:pt x="1544958" y="2241732"/>
                    <a:pt x="1537818" y="2238098"/>
                    <a:pt x="1533651" y="2231492"/>
                  </a:cubicBezTo>
                  <a:cubicBezTo>
                    <a:pt x="1527146" y="2221202"/>
                    <a:pt x="1530221" y="2207659"/>
                    <a:pt x="1540537" y="2201180"/>
                  </a:cubicBezTo>
                  <a:lnTo>
                    <a:pt x="1599967" y="2163703"/>
                  </a:lnTo>
                  <a:lnTo>
                    <a:pt x="1599967" y="2132146"/>
                  </a:lnTo>
                  <a:cubicBezTo>
                    <a:pt x="1599967" y="2120051"/>
                    <a:pt x="1609800" y="2110218"/>
                    <a:pt x="1621894" y="2110218"/>
                  </a:cubicBezTo>
                  <a:cubicBezTo>
                    <a:pt x="1634039" y="2110218"/>
                    <a:pt x="1643872" y="2120026"/>
                    <a:pt x="1643872" y="2132146"/>
                  </a:cubicBezTo>
                  <a:lnTo>
                    <a:pt x="1643872" y="2175873"/>
                  </a:lnTo>
                  <a:close/>
                  <a:moveTo>
                    <a:pt x="1643872" y="2006120"/>
                  </a:moveTo>
                  <a:cubicBezTo>
                    <a:pt x="1643872" y="2018265"/>
                    <a:pt x="1634039" y="2028098"/>
                    <a:pt x="1621894" y="2028098"/>
                  </a:cubicBezTo>
                  <a:cubicBezTo>
                    <a:pt x="1609800" y="2028098"/>
                    <a:pt x="1599967" y="2018265"/>
                    <a:pt x="1599967" y="2006120"/>
                  </a:cubicBezTo>
                  <a:lnTo>
                    <a:pt x="1599967" y="1880069"/>
                  </a:lnTo>
                  <a:cubicBezTo>
                    <a:pt x="1599967" y="1867949"/>
                    <a:pt x="1609800" y="1858116"/>
                    <a:pt x="1621894" y="1858116"/>
                  </a:cubicBezTo>
                  <a:cubicBezTo>
                    <a:pt x="1634039" y="1858116"/>
                    <a:pt x="1643872" y="1867949"/>
                    <a:pt x="1643872" y="1880094"/>
                  </a:cubicBezTo>
                  <a:lnTo>
                    <a:pt x="1643872" y="2006120"/>
                  </a:lnTo>
                  <a:close/>
                  <a:moveTo>
                    <a:pt x="1643872" y="1754069"/>
                  </a:moveTo>
                  <a:cubicBezTo>
                    <a:pt x="1643872" y="1766188"/>
                    <a:pt x="1634039" y="1775996"/>
                    <a:pt x="1621894" y="1775996"/>
                  </a:cubicBezTo>
                  <a:cubicBezTo>
                    <a:pt x="1609800" y="1775996"/>
                    <a:pt x="1599967" y="1766163"/>
                    <a:pt x="1599967" y="1754018"/>
                  </a:cubicBezTo>
                  <a:lnTo>
                    <a:pt x="1599967" y="1627992"/>
                  </a:lnTo>
                  <a:cubicBezTo>
                    <a:pt x="1599967" y="1615872"/>
                    <a:pt x="1609800" y="1606065"/>
                    <a:pt x="1621945" y="1606065"/>
                  </a:cubicBezTo>
                  <a:cubicBezTo>
                    <a:pt x="1634065" y="1606065"/>
                    <a:pt x="1643872" y="1615872"/>
                    <a:pt x="1643872" y="1628043"/>
                  </a:cubicBezTo>
                  <a:lnTo>
                    <a:pt x="1643872" y="1754069"/>
                  </a:lnTo>
                  <a:close/>
                  <a:moveTo>
                    <a:pt x="1643872" y="1501992"/>
                  </a:moveTo>
                  <a:cubicBezTo>
                    <a:pt x="1643872" y="1514086"/>
                    <a:pt x="1634039" y="1523919"/>
                    <a:pt x="1621894" y="1523919"/>
                  </a:cubicBezTo>
                  <a:cubicBezTo>
                    <a:pt x="1609800" y="1523919"/>
                    <a:pt x="1599967" y="1514086"/>
                    <a:pt x="1599967" y="1501941"/>
                  </a:cubicBezTo>
                  <a:lnTo>
                    <a:pt x="1599967" y="1375941"/>
                  </a:lnTo>
                  <a:cubicBezTo>
                    <a:pt x="1599967" y="1363796"/>
                    <a:pt x="1609800" y="1353963"/>
                    <a:pt x="1621945" y="1353963"/>
                  </a:cubicBezTo>
                  <a:cubicBezTo>
                    <a:pt x="1634065" y="1353963"/>
                    <a:pt x="1643872" y="1363796"/>
                    <a:pt x="1643872" y="1375941"/>
                  </a:cubicBezTo>
                  <a:lnTo>
                    <a:pt x="1643872" y="1501992"/>
                  </a:lnTo>
                  <a:close/>
                  <a:moveTo>
                    <a:pt x="1643872" y="1249890"/>
                  </a:moveTo>
                  <a:cubicBezTo>
                    <a:pt x="1643872" y="1262010"/>
                    <a:pt x="1634039" y="1271868"/>
                    <a:pt x="1621894" y="1271868"/>
                  </a:cubicBezTo>
                  <a:cubicBezTo>
                    <a:pt x="1609800" y="1271868"/>
                    <a:pt x="1599967" y="1262010"/>
                    <a:pt x="1599967" y="1249890"/>
                  </a:cubicBezTo>
                  <a:lnTo>
                    <a:pt x="1599967" y="1123864"/>
                  </a:lnTo>
                  <a:cubicBezTo>
                    <a:pt x="1599967" y="1111719"/>
                    <a:pt x="1609800" y="1101886"/>
                    <a:pt x="1621945" y="1101886"/>
                  </a:cubicBezTo>
                  <a:cubicBezTo>
                    <a:pt x="1634065" y="1101886"/>
                    <a:pt x="1643872" y="1111719"/>
                    <a:pt x="1643872" y="1123864"/>
                  </a:cubicBezTo>
                  <a:lnTo>
                    <a:pt x="1643872" y="1249890"/>
                  </a:lnTo>
                  <a:close/>
                  <a:moveTo>
                    <a:pt x="1643872" y="997813"/>
                  </a:moveTo>
                  <a:cubicBezTo>
                    <a:pt x="1643872" y="1009958"/>
                    <a:pt x="1634039" y="1019791"/>
                    <a:pt x="1621945" y="1019791"/>
                  </a:cubicBezTo>
                  <a:cubicBezTo>
                    <a:pt x="1609800" y="1019791"/>
                    <a:pt x="1599967" y="1009958"/>
                    <a:pt x="1599967" y="997813"/>
                  </a:cubicBezTo>
                  <a:lnTo>
                    <a:pt x="1599967" y="871762"/>
                  </a:lnTo>
                  <a:cubicBezTo>
                    <a:pt x="1599967" y="859668"/>
                    <a:pt x="1609800" y="849835"/>
                    <a:pt x="1621945" y="849835"/>
                  </a:cubicBezTo>
                  <a:cubicBezTo>
                    <a:pt x="1634065" y="849835"/>
                    <a:pt x="1643872" y="859668"/>
                    <a:pt x="1643872" y="871813"/>
                  </a:cubicBezTo>
                  <a:lnTo>
                    <a:pt x="1643872" y="997813"/>
                  </a:lnTo>
                  <a:close/>
                  <a:moveTo>
                    <a:pt x="1643872" y="745736"/>
                  </a:moveTo>
                  <a:cubicBezTo>
                    <a:pt x="1643872" y="757882"/>
                    <a:pt x="1634039" y="767715"/>
                    <a:pt x="1621945" y="767715"/>
                  </a:cubicBezTo>
                  <a:cubicBezTo>
                    <a:pt x="1609800" y="767715"/>
                    <a:pt x="1599967" y="757882"/>
                    <a:pt x="1599967" y="745736"/>
                  </a:cubicBezTo>
                  <a:lnTo>
                    <a:pt x="1599967" y="619685"/>
                  </a:lnTo>
                  <a:cubicBezTo>
                    <a:pt x="1599967" y="607591"/>
                    <a:pt x="1609800" y="597758"/>
                    <a:pt x="1621945" y="597758"/>
                  </a:cubicBezTo>
                  <a:cubicBezTo>
                    <a:pt x="1634065" y="597758"/>
                    <a:pt x="1643923" y="607591"/>
                    <a:pt x="1643923" y="619736"/>
                  </a:cubicBezTo>
                  <a:lnTo>
                    <a:pt x="1643872" y="745736"/>
                  </a:lnTo>
                  <a:close/>
                  <a:moveTo>
                    <a:pt x="1643923" y="493660"/>
                  </a:moveTo>
                  <a:cubicBezTo>
                    <a:pt x="1643923" y="505754"/>
                    <a:pt x="1634065" y="515587"/>
                    <a:pt x="1621945" y="515587"/>
                  </a:cubicBezTo>
                  <a:cubicBezTo>
                    <a:pt x="1609800" y="515587"/>
                    <a:pt x="1599967" y="505754"/>
                    <a:pt x="1599967" y="493609"/>
                  </a:cubicBezTo>
                  <a:lnTo>
                    <a:pt x="1599967" y="367609"/>
                  </a:lnTo>
                  <a:cubicBezTo>
                    <a:pt x="1599967" y="355463"/>
                    <a:pt x="1609800" y="345630"/>
                    <a:pt x="1621945" y="345630"/>
                  </a:cubicBezTo>
                  <a:cubicBezTo>
                    <a:pt x="1634065" y="345630"/>
                    <a:pt x="1643923" y="355463"/>
                    <a:pt x="1643923" y="367609"/>
                  </a:cubicBezTo>
                  <a:lnTo>
                    <a:pt x="1643923" y="493660"/>
                  </a:lnTo>
                  <a:close/>
                  <a:moveTo>
                    <a:pt x="1643923" y="241583"/>
                  </a:moveTo>
                  <a:cubicBezTo>
                    <a:pt x="1643923" y="253703"/>
                    <a:pt x="1634065" y="263510"/>
                    <a:pt x="1621945" y="263510"/>
                  </a:cubicBezTo>
                  <a:cubicBezTo>
                    <a:pt x="1609800" y="263510"/>
                    <a:pt x="1599967" y="253677"/>
                    <a:pt x="1599967" y="241532"/>
                  </a:cubicBezTo>
                  <a:lnTo>
                    <a:pt x="1599967" y="115481"/>
                  </a:lnTo>
                  <a:cubicBezTo>
                    <a:pt x="1599967" y="103387"/>
                    <a:pt x="1609800" y="93554"/>
                    <a:pt x="1621945" y="93554"/>
                  </a:cubicBezTo>
                  <a:cubicBezTo>
                    <a:pt x="1634065" y="93554"/>
                    <a:pt x="1643923" y="103387"/>
                    <a:pt x="1643923" y="115532"/>
                  </a:cubicBezTo>
                  <a:lnTo>
                    <a:pt x="1643923" y="241583"/>
                  </a:lnTo>
                  <a:close/>
                </a:path>
              </a:pathLst>
            </a:custGeom>
            <a:solidFill>
              <a:srgbClr val="333333"/>
            </a:solidFill>
            <a:ln w="2538" cap="flat">
              <a:noFill/>
              <a:prstDash val="solid"/>
              <a:miter/>
            </a:ln>
          </p:spPr>
          <p:txBody>
            <a:bodyPr rtlCol="0" anchor="ctr"/>
            <a:lstStyle/>
            <a:p>
              <a:pPr algn="ctr"/>
              <a:r>
                <a:rPr lang="pt-BR" sz="1400">
                  <a:latin typeface="+mj-lt"/>
                </a:rPr>
                <a:t> </a:t>
              </a:r>
              <a:r>
                <a:rPr lang="pt-BR" sz="1400" b="1">
                  <a:solidFill>
                    <a:schemeClr val="bg1"/>
                  </a:solidFill>
                  <a:latin typeface="+mj-lt"/>
                </a:rPr>
                <a:t>Pág. 18</a:t>
              </a:r>
            </a:p>
          </p:txBody>
        </p:sp>
      </p:grpSp>
      <p:pic>
        <p:nvPicPr>
          <p:cNvPr id="5" name="Imagem 4">
            <a:extLst>
              <a:ext uri="{FF2B5EF4-FFF2-40B4-BE49-F238E27FC236}">
                <a16:creationId xmlns:a16="http://schemas.microsoft.com/office/drawing/2014/main" id="{E5ECE2D6-1218-48B0-9A10-2470AB8F3C05}"/>
              </a:ext>
            </a:extLst>
          </p:cNvPr>
          <p:cNvPicPr>
            <a:picLocks noChangeAspect="1"/>
          </p:cNvPicPr>
          <p:nvPr/>
        </p:nvPicPr>
        <p:blipFill>
          <a:blip r:embed="rId2"/>
          <a:stretch>
            <a:fillRect/>
          </a:stretch>
        </p:blipFill>
        <p:spPr>
          <a:xfrm>
            <a:off x="471252" y="809449"/>
            <a:ext cx="8425402" cy="5846571"/>
          </a:xfrm>
          <a:prstGeom prst="rect">
            <a:avLst/>
          </a:prstGeom>
        </p:spPr>
      </p:pic>
    </p:spTree>
    <p:extLst>
      <p:ext uri="{BB962C8B-B14F-4D97-AF65-F5344CB8AC3E}">
        <p14:creationId xmlns:p14="http://schemas.microsoft.com/office/powerpoint/2010/main" val="16942812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1_ISG.png#GRAF">
            <a:extLst>
              <a:ext uri="{FF2B5EF4-FFF2-40B4-BE49-F238E27FC236}">
                <a16:creationId xmlns:a16="http://schemas.microsoft.com/office/drawing/2014/main" id="{396A8366-1810-4C56-A558-033CCE5C3FF2}"/>
              </a:ext>
            </a:extLst>
          </p:cNvPr>
          <p:cNvPicPr>
            <a:picLocks/>
          </p:cNvPicPr>
          <p:nvPr/>
        </p:nvPicPr>
        <p:blipFill>
          <a:blip r:embed="rId2">
            <a:extLst>
              <a:ext uri="{28A0092B-C50C-407E-A947-70E740481C1C}">
                <a14:useLocalDpi xmlns:a14="http://schemas.microsoft.com/office/drawing/2010/main" val="0"/>
              </a:ext>
            </a:extLst>
          </a:blip>
          <a:srcRect t="5001"/>
          <a:stretch>
            <a:fillRect/>
          </a:stretch>
        </p:blipFill>
        <p:spPr>
          <a:xfrm>
            <a:off x="431800" y="889000"/>
            <a:ext cx="8276190" cy="5718057"/>
          </a:xfrm>
          <a:prstGeom prst="rect">
            <a:avLst/>
          </a:prstGeom>
        </p:spPr>
      </p:pic>
      <p:sp>
        <p:nvSpPr>
          <p:cNvPr id="144387" name="Título 5"/>
          <p:cNvSpPr>
            <a:spLocks noGrp="1"/>
          </p:cNvSpPr>
          <p:nvPr>
            <p:ph type="title"/>
          </p:nvPr>
        </p:nvSpPr>
        <p:spPr/>
        <p:txBody>
          <a:bodyPr/>
          <a:lstStyle/>
          <a:p>
            <a:r>
              <a:rPr lang="es-CO" dirty="0"/>
              <a:t>ISG</a:t>
            </a:r>
          </a:p>
        </p:txBody>
      </p:sp>
      <p:sp>
        <p:nvSpPr>
          <p:cNvPr id="2" name="Espaço Reservado para Texto 1">
            <a:extLst>
              <a:ext uri="{FF2B5EF4-FFF2-40B4-BE49-F238E27FC236}">
                <a16:creationId xmlns:a16="http://schemas.microsoft.com/office/drawing/2014/main" id="{11CEA3FF-92E7-4652-823D-13FDEAFAACF5}"/>
              </a:ext>
            </a:extLst>
          </p:cNvPr>
          <p:cNvSpPr>
            <a:spLocks noGrp="1"/>
          </p:cNvSpPr>
          <p:nvPr>
            <p:ph type="body" sz="quarter" idx="10"/>
          </p:nvPr>
        </p:nvSpPr>
        <p:spPr/>
        <p:txBody>
          <a:bodyPr/>
          <a:lstStyle/>
          <a:p>
            <a:r>
              <a:rPr lang="es-CO" dirty="0"/>
              <a:t>Por país</a:t>
            </a:r>
          </a:p>
        </p:txBody>
      </p:sp>
    </p:spTree>
    <p:extLst>
      <p:ext uri="{BB962C8B-B14F-4D97-AF65-F5344CB8AC3E}">
        <p14:creationId xmlns:p14="http://schemas.microsoft.com/office/powerpoint/2010/main" val="3216778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_V284R1MRG_BAR_PE.png#GRAF">
            <a:extLst>
              <a:ext uri="{FF2B5EF4-FFF2-40B4-BE49-F238E27FC236}">
                <a16:creationId xmlns:a16="http://schemas.microsoft.com/office/drawing/2014/main" id="{A089567B-EA94-43A8-BF82-62943A8D24E2}"/>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a:xfrm>
            <a:off x="-355913" y="1854200"/>
            <a:ext cx="5792009" cy="3610479"/>
          </a:xfrm>
          <a:prstGeom prst="rect">
            <a:avLst/>
          </a:prstGeom>
        </p:spPr>
      </p:pic>
      <p:pic>
        <p:nvPicPr>
          <p:cNvPr id="25" name="2018_V284R1MRG_BAR_PE.png#GRAF">
            <a:extLst>
              <a:ext uri="{FF2B5EF4-FFF2-40B4-BE49-F238E27FC236}">
                <a16:creationId xmlns:a16="http://schemas.microsoft.com/office/drawing/2014/main" id="{46322531-F6D0-44B8-A3C6-197265A5CD9E}"/>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a:xfrm>
            <a:off x="4211960" y="1854200"/>
            <a:ext cx="5792009" cy="3610479"/>
          </a:xfrm>
          <a:prstGeom prst="rect">
            <a:avLst/>
          </a:prstGeom>
        </p:spPr>
      </p:pic>
      <p:sp>
        <p:nvSpPr>
          <p:cNvPr id="153603" name="Título 1"/>
          <p:cNvSpPr>
            <a:spLocks noGrp="1"/>
          </p:cNvSpPr>
          <p:nvPr>
            <p:ph type="title"/>
          </p:nvPr>
        </p:nvSpPr>
        <p:spPr/>
        <p:txBody>
          <a:bodyPr/>
          <a:lstStyle/>
          <a:p>
            <a:r>
              <a:rPr dirty="0"/>
              <a:t>ISG: </a:t>
            </a:r>
            <a:r>
              <a:rPr dirty="0" err="1"/>
              <a:t>justificaciones</a:t>
            </a:r>
            <a:r>
              <a:rPr dirty="0"/>
              <a:t> para notas de 1 hasta 4</a:t>
            </a:r>
          </a:p>
        </p:txBody>
      </p:sp>
      <p:sp>
        <p:nvSpPr>
          <p:cNvPr id="153604" name="Espaço Reservado para Texto 4"/>
          <p:cNvSpPr>
            <a:spLocks noGrp="1"/>
          </p:cNvSpPr>
          <p:nvPr>
            <p:ph type="body" sz="quarter" idx="10"/>
          </p:nvPr>
        </p:nvSpPr>
        <p:spPr/>
        <p:txBody>
          <a:bodyPr/>
          <a:lstStyle/>
          <a:p>
            <a:r>
              <a:rPr lang="pt-BR"/>
              <a:t>Resultado CIER 2019 x 2018, </a:t>
            </a:r>
            <a:r>
              <a:rPr lang="es-BO" altLang="pt-BR"/>
              <a:t>respuesta múltiple y espontánea</a:t>
            </a:r>
            <a:r>
              <a:rPr lang="pt-BR"/>
              <a:t> </a:t>
            </a:r>
          </a:p>
        </p:txBody>
      </p:sp>
      <p:sp>
        <p:nvSpPr>
          <p:cNvPr id="14" name="Retângulo 13"/>
          <p:cNvSpPr/>
          <p:nvPr/>
        </p:nvSpPr>
        <p:spPr>
          <a:xfrm>
            <a:off x="1604091" y="1308736"/>
            <a:ext cx="1872000" cy="288032"/>
          </a:xfrm>
          <a:prstGeom prst="rect">
            <a:avLst/>
          </a:prstGeom>
          <a:solidFill>
            <a:srgbClr val="EFF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a:solidFill>
                  <a:srgbClr val="161616"/>
                </a:solidFill>
              </a:rPr>
              <a:t>2019</a:t>
            </a:r>
          </a:p>
        </p:txBody>
      </p:sp>
      <p:sp>
        <p:nvSpPr>
          <p:cNvPr id="15" name="Retângulo 14"/>
          <p:cNvSpPr/>
          <p:nvPr/>
        </p:nvSpPr>
        <p:spPr>
          <a:xfrm>
            <a:off x="6068587" y="1308736"/>
            <a:ext cx="1872000" cy="2880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a:solidFill>
                  <a:srgbClr val="161616"/>
                </a:solidFill>
              </a:rPr>
              <a:t>2018</a:t>
            </a:r>
          </a:p>
        </p:txBody>
      </p:sp>
      <p:grpSp>
        <p:nvGrpSpPr>
          <p:cNvPr id="17" name="Gráfico 10">
            <a:extLst>
              <a:ext uri="{FF2B5EF4-FFF2-40B4-BE49-F238E27FC236}">
                <a16:creationId xmlns:a16="http://schemas.microsoft.com/office/drawing/2014/main" id="{F0B50C66-2D72-49BA-B128-D52D4F45A170}"/>
              </a:ext>
            </a:extLst>
          </p:cNvPr>
          <p:cNvGrpSpPr/>
          <p:nvPr/>
        </p:nvGrpSpPr>
        <p:grpSpPr>
          <a:xfrm>
            <a:off x="7188092" y="46365"/>
            <a:ext cx="1789851" cy="915263"/>
            <a:chOff x="390316" y="1310287"/>
            <a:chExt cx="5415952" cy="2769515"/>
          </a:xfrm>
        </p:grpSpPr>
        <p:sp>
          <p:nvSpPr>
            <p:cNvPr id="18" name="Forma Livre: Forma 17">
              <a:extLst>
                <a:ext uri="{FF2B5EF4-FFF2-40B4-BE49-F238E27FC236}">
                  <a16:creationId xmlns:a16="http://schemas.microsoft.com/office/drawing/2014/main" id="{0874F962-D8BD-4F61-869B-81322F731002}"/>
                </a:ext>
              </a:extLst>
            </p:cNvPr>
            <p:cNvSpPr/>
            <p:nvPr/>
          </p:nvSpPr>
          <p:spPr>
            <a:xfrm>
              <a:off x="637895" y="1362806"/>
              <a:ext cx="208349" cy="492923"/>
            </a:xfrm>
            <a:custGeom>
              <a:avLst/>
              <a:gdLst>
                <a:gd name="connsiteX0" fmla="*/ 208273 w 208348"/>
                <a:gd name="connsiteY0" fmla="*/ 25535 h 492922"/>
                <a:gd name="connsiteX1" fmla="*/ 210102 w 208348"/>
                <a:gd name="connsiteY1" fmla="*/ 1448 h 492922"/>
                <a:gd name="connsiteX2" fmla="*/ 208273 w 208348"/>
                <a:gd name="connsiteY2" fmla="*/ 0 h 492922"/>
                <a:gd name="connsiteX3" fmla="*/ 0 w 208348"/>
                <a:gd name="connsiteY3" fmla="*/ 495337 h 492922"/>
                <a:gd name="connsiteX4" fmla="*/ 208273 w 208348"/>
                <a:gd name="connsiteY4" fmla="*/ 495337 h 492922"/>
                <a:gd name="connsiteX5" fmla="*/ 208273 w 208348"/>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8" h="492922">
                  <a:moveTo>
                    <a:pt x="208273" y="25535"/>
                  </a:moveTo>
                  <a:cubicBezTo>
                    <a:pt x="208273" y="17278"/>
                    <a:pt x="208908" y="9223"/>
                    <a:pt x="210102" y="1448"/>
                  </a:cubicBezTo>
                  <a:lnTo>
                    <a:pt x="208273" y="0"/>
                  </a:lnTo>
                  <a:lnTo>
                    <a:pt x="0" y="495337"/>
                  </a:lnTo>
                  <a:lnTo>
                    <a:pt x="208273" y="495337"/>
                  </a:lnTo>
                  <a:lnTo>
                    <a:pt x="208273" y="25535"/>
                  </a:lnTo>
                  <a:close/>
                </a:path>
              </a:pathLst>
            </a:custGeom>
            <a:solidFill>
              <a:srgbClr val="85847F"/>
            </a:solidFill>
            <a:ln w="2538" cap="flat">
              <a:noFill/>
              <a:prstDash val="solid"/>
              <a:miter/>
            </a:ln>
          </p:spPr>
          <p:txBody>
            <a:bodyPr rtlCol="0" anchor="ctr"/>
            <a:lstStyle/>
            <a:p>
              <a:endParaRPr lang="pt-BR"/>
            </a:p>
          </p:txBody>
        </p:sp>
        <p:sp>
          <p:nvSpPr>
            <p:cNvPr id="19" name="Forma Livre: Forma 18">
              <a:extLst>
                <a:ext uri="{FF2B5EF4-FFF2-40B4-BE49-F238E27FC236}">
                  <a16:creationId xmlns:a16="http://schemas.microsoft.com/office/drawing/2014/main" id="{445075F1-F777-45FF-B416-A40C56F2BF27}"/>
                </a:ext>
              </a:extLst>
            </p:cNvPr>
            <p:cNvSpPr/>
            <p:nvPr/>
          </p:nvSpPr>
          <p:spPr>
            <a:xfrm>
              <a:off x="2667035" y="1362806"/>
              <a:ext cx="213431" cy="492923"/>
            </a:xfrm>
            <a:custGeom>
              <a:avLst/>
              <a:gdLst>
                <a:gd name="connsiteX0" fmla="*/ 1296 w 213430"/>
                <a:gd name="connsiteY0" fmla="*/ 25535 h 492922"/>
                <a:gd name="connsiteX1" fmla="*/ 1296 w 213430"/>
                <a:gd name="connsiteY1" fmla="*/ 495311 h 492922"/>
                <a:gd name="connsiteX2" fmla="*/ 214777 w 213430"/>
                <a:gd name="connsiteY2" fmla="*/ 495311 h 492922"/>
                <a:gd name="connsiteX3" fmla="*/ 6505 w 213430"/>
                <a:gd name="connsiteY3" fmla="*/ 0 h 492922"/>
                <a:gd name="connsiteX4" fmla="*/ 0 w 213430"/>
                <a:gd name="connsiteY4" fmla="*/ 5183 h 492922"/>
                <a:gd name="connsiteX5" fmla="*/ 1296 w 213430"/>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30" h="492922">
                  <a:moveTo>
                    <a:pt x="1296" y="25535"/>
                  </a:moveTo>
                  <a:lnTo>
                    <a:pt x="1296" y="495311"/>
                  </a:lnTo>
                  <a:lnTo>
                    <a:pt x="214777" y="495311"/>
                  </a:lnTo>
                  <a:lnTo>
                    <a:pt x="6505" y="0"/>
                  </a:lnTo>
                  <a:lnTo>
                    <a:pt x="0" y="5183"/>
                  </a:lnTo>
                  <a:cubicBezTo>
                    <a:pt x="864" y="11789"/>
                    <a:pt x="1296" y="18599"/>
                    <a:pt x="1296" y="25535"/>
                  </a:cubicBezTo>
                  <a:close/>
                </a:path>
              </a:pathLst>
            </a:custGeom>
            <a:solidFill>
              <a:srgbClr val="85847F"/>
            </a:solidFill>
            <a:ln w="2538" cap="flat">
              <a:noFill/>
              <a:prstDash val="solid"/>
              <a:miter/>
            </a:ln>
          </p:spPr>
          <p:txBody>
            <a:bodyPr rtlCol="0" anchor="ctr"/>
            <a:lstStyle/>
            <a:p>
              <a:endParaRPr lang="pt-BR"/>
            </a:p>
          </p:txBody>
        </p:sp>
        <p:sp>
          <p:nvSpPr>
            <p:cNvPr id="20" name="Forma Livre: Forma 19">
              <a:extLst>
                <a:ext uri="{FF2B5EF4-FFF2-40B4-BE49-F238E27FC236}">
                  <a16:creationId xmlns:a16="http://schemas.microsoft.com/office/drawing/2014/main" id="{C22F8CBA-0775-4766-B2BE-21672853C047}"/>
                </a:ext>
              </a:extLst>
            </p:cNvPr>
            <p:cNvSpPr/>
            <p:nvPr/>
          </p:nvSpPr>
          <p:spPr>
            <a:xfrm>
              <a:off x="516342" y="1904183"/>
              <a:ext cx="327768" cy="1242470"/>
            </a:xfrm>
            <a:custGeom>
              <a:avLst/>
              <a:gdLst>
                <a:gd name="connsiteX0" fmla="*/ 0 w 327768"/>
                <a:gd name="connsiteY0" fmla="*/ 0 h 1242470"/>
                <a:gd name="connsiteX1" fmla="*/ 329826 w 327768"/>
                <a:gd name="connsiteY1" fmla="*/ 0 h 1242470"/>
                <a:gd name="connsiteX2" fmla="*/ 329826 w 327768"/>
                <a:gd name="connsiteY2" fmla="*/ 1243487 h 1242470"/>
                <a:gd name="connsiteX3" fmla="*/ 0 w 327768"/>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27768" h="1242470">
                  <a:moveTo>
                    <a:pt x="0" y="0"/>
                  </a:moveTo>
                  <a:lnTo>
                    <a:pt x="329826" y="0"/>
                  </a:lnTo>
                  <a:lnTo>
                    <a:pt x="329826" y="1243487"/>
                  </a:lnTo>
                  <a:lnTo>
                    <a:pt x="0" y="1243487"/>
                  </a:lnTo>
                  <a:close/>
                </a:path>
              </a:pathLst>
            </a:custGeom>
            <a:solidFill>
              <a:srgbClr val="333333"/>
            </a:solidFill>
            <a:ln w="2538" cap="flat">
              <a:noFill/>
              <a:prstDash val="solid"/>
              <a:miter/>
            </a:ln>
          </p:spPr>
          <p:txBody>
            <a:bodyPr rtlCol="0" anchor="ctr"/>
            <a:lstStyle/>
            <a:p>
              <a:endParaRPr lang="pt-BR"/>
            </a:p>
          </p:txBody>
        </p:sp>
        <p:sp>
          <p:nvSpPr>
            <p:cNvPr id="21" name="Forma Livre: Forma 20">
              <a:extLst>
                <a:ext uri="{FF2B5EF4-FFF2-40B4-BE49-F238E27FC236}">
                  <a16:creationId xmlns:a16="http://schemas.microsoft.com/office/drawing/2014/main" id="{59D96A7D-7449-43FD-B3C9-841853F6569A}"/>
                </a:ext>
              </a:extLst>
            </p:cNvPr>
            <p:cNvSpPr/>
            <p:nvPr/>
          </p:nvSpPr>
          <p:spPr>
            <a:xfrm>
              <a:off x="2668331" y="1904183"/>
              <a:ext cx="3013436" cy="1242470"/>
            </a:xfrm>
            <a:custGeom>
              <a:avLst/>
              <a:gdLst>
                <a:gd name="connsiteX0" fmla="*/ 0 w 3013435"/>
                <a:gd name="connsiteY0" fmla="*/ 0 h 1242470"/>
                <a:gd name="connsiteX1" fmla="*/ 3014071 w 3013435"/>
                <a:gd name="connsiteY1" fmla="*/ 0 h 1242470"/>
                <a:gd name="connsiteX2" fmla="*/ 3014071 w 3013435"/>
                <a:gd name="connsiteY2" fmla="*/ 1243487 h 1242470"/>
                <a:gd name="connsiteX3" fmla="*/ 0 w 3013435"/>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013435" h="1242470">
                  <a:moveTo>
                    <a:pt x="0" y="0"/>
                  </a:moveTo>
                  <a:lnTo>
                    <a:pt x="3014071" y="0"/>
                  </a:lnTo>
                  <a:lnTo>
                    <a:pt x="3014071" y="1243487"/>
                  </a:lnTo>
                  <a:lnTo>
                    <a:pt x="0" y="1243487"/>
                  </a:lnTo>
                  <a:close/>
                </a:path>
              </a:pathLst>
            </a:custGeom>
            <a:solidFill>
              <a:srgbClr val="333333"/>
            </a:solidFill>
            <a:ln w="2538" cap="flat">
              <a:noFill/>
              <a:prstDash val="solid"/>
              <a:miter/>
            </a:ln>
          </p:spPr>
          <p:txBody>
            <a:bodyPr rtlCol="0" anchor="ctr"/>
            <a:lstStyle/>
            <a:p>
              <a:pPr algn="ctr"/>
              <a:r>
                <a:rPr lang="pt-BR" sz="1300"/>
                <a:t> </a:t>
              </a:r>
              <a:r>
                <a:rPr lang="pt-BR" sz="1300" b="1">
                  <a:solidFill>
                    <a:schemeClr val="bg1"/>
                  </a:solidFill>
                  <a:latin typeface="+mj-lt"/>
                </a:rPr>
                <a:t>Informe Individual</a:t>
              </a:r>
            </a:p>
          </p:txBody>
        </p:sp>
        <p:sp>
          <p:nvSpPr>
            <p:cNvPr id="22" name="Forma Livre: Forma 21">
              <a:extLst>
                <a:ext uri="{FF2B5EF4-FFF2-40B4-BE49-F238E27FC236}">
                  <a16:creationId xmlns:a16="http://schemas.microsoft.com/office/drawing/2014/main" id="{A05C733A-42D8-43D8-9675-328759F95372}"/>
                </a:ext>
              </a:extLst>
            </p:cNvPr>
            <p:cNvSpPr/>
            <p:nvPr/>
          </p:nvSpPr>
          <p:spPr>
            <a:xfrm>
              <a:off x="390316" y="1778183"/>
              <a:ext cx="454810" cy="1494014"/>
            </a:xfrm>
            <a:custGeom>
              <a:avLst/>
              <a:gdLst>
                <a:gd name="connsiteX0" fmla="*/ 455852 w 454810"/>
                <a:gd name="connsiteY0" fmla="*/ 1400993 h 1494013"/>
                <a:gd name="connsiteX1" fmla="*/ 104886 w 454810"/>
                <a:gd name="connsiteY1" fmla="*/ 1400993 h 1494013"/>
                <a:gd name="connsiteX2" fmla="*/ 94494 w 454810"/>
                <a:gd name="connsiteY2" fmla="*/ 1399494 h 1494013"/>
                <a:gd name="connsiteX3" fmla="*/ 94494 w 454810"/>
                <a:gd name="connsiteY3" fmla="*/ 95866 h 1494013"/>
                <a:gd name="connsiteX4" fmla="*/ 104886 w 454810"/>
                <a:gd name="connsiteY4" fmla="*/ 94494 h 1494013"/>
                <a:gd name="connsiteX5" fmla="*/ 455852 w 454810"/>
                <a:gd name="connsiteY5" fmla="*/ 94494 h 1494013"/>
                <a:gd name="connsiteX6" fmla="*/ 455852 w 454810"/>
                <a:gd name="connsiteY6" fmla="*/ 0 h 1494013"/>
                <a:gd name="connsiteX7" fmla="*/ 104911 w 454810"/>
                <a:gd name="connsiteY7" fmla="*/ 0 h 1494013"/>
                <a:gd name="connsiteX8" fmla="*/ 2388 w 454810"/>
                <a:gd name="connsiteY8" fmla="*/ 56966 h 1494013"/>
                <a:gd name="connsiteX9" fmla="*/ 0 w 454810"/>
                <a:gd name="connsiteY9" fmla="*/ 66621 h 1494013"/>
                <a:gd name="connsiteX10" fmla="*/ 0 w 454810"/>
                <a:gd name="connsiteY10" fmla="*/ 1428892 h 1494013"/>
                <a:gd name="connsiteX11" fmla="*/ 2363 w 454810"/>
                <a:gd name="connsiteY11" fmla="*/ 1438573 h 1494013"/>
                <a:gd name="connsiteX12" fmla="*/ 104911 w 454810"/>
                <a:gd name="connsiteY12" fmla="*/ 1495487 h 1494013"/>
                <a:gd name="connsiteX13" fmla="*/ 455852 w 454810"/>
                <a:gd name="connsiteY13" fmla="*/ 1495487 h 1494013"/>
                <a:gd name="connsiteX14" fmla="*/ 455852 w 454810"/>
                <a:gd name="connsiteY14" fmla="*/ 1400993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810" h="1494013">
                  <a:moveTo>
                    <a:pt x="455852" y="1400993"/>
                  </a:moveTo>
                  <a:lnTo>
                    <a:pt x="104886" y="1400993"/>
                  </a:lnTo>
                  <a:cubicBezTo>
                    <a:pt x="100821" y="1400993"/>
                    <a:pt x="97340" y="1400358"/>
                    <a:pt x="94494" y="1399494"/>
                  </a:cubicBezTo>
                  <a:lnTo>
                    <a:pt x="94494" y="95866"/>
                  </a:lnTo>
                  <a:cubicBezTo>
                    <a:pt x="97289" y="95078"/>
                    <a:pt x="100719" y="94494"/>
                    <a:pt x="104886" y="94494"/>
                  </a:cubicBezTo>
                  <a:lnTo>
                    <a:pt x="455852" y="94494"/>
                  </a:lnTo>
                  <a:lnTo>
                    <a:pt x="455852" y="0"/>
                  </a:lnTo>
                  <a:lnTo>
                    <a:pt x="104911" y="0"/>
                  </a:lnTo>
                  <a:cubicBezTo>
                    <a:pt x="59913" y="0"/>
                    <a:pt x="20632" y="21800"/>
                    <a:pt x="2388" y="56966"/>
                  </a:cubicBezTo>
                  <a:cubicBezTo>
                    <a:pt x="813" y="59938"/>
                    <a:pt x="0" y="63241"/>
                    <a:pt x="0" y="66621"/>
                  </a:cubicBezTo>
                  <a:lnTo>
                    <a:pt x="0" y="1428892"/>
                  </a:lnTo>
                  <a:cubicBezTo>
                    <a:pt x="0" y="1432271"/>
                    <a:pt x="813" y="1435600"/>
                    <a:pt x="2363" y="1438573"/>
                  </a:cubicBezTo>
                  <a:cubicBezTo>
                    <a:pt x="20327" y="1473153"/>
                    <a:pt x="60599" y="1495487"/>
                    <a:pt x="104911" y="1495487"/>
                  </a:cubicBezTo>
                  <a:lnTo>
                    <a:pt x="455852" y="1495487"/>
                  </a:lnTo>
                  <a:lnTo>
                    <a:pt x="455852" y="1400993"/>
                  </a:lnTo>
                  <a:close/>
                </a:path>
              </a:pathLst>
            </a:custGeom>
            <a:solidFill>
              <a:srgbClr val="333333"/>
            </a:solidFill>
            <a:ln w="2538" cap="flat">
              <a:noFill/>
              <a:prstDash val="solid"/>
              <a:miter/>
            </a:ln>
          </p:spPr>
          <p:txBody>
            <a:bodyPr rtlCol="0" anchor="ctr"/>
            <a:lstStyle/>
            <a:p>
              <a:endParaRPr lang="pt-BR"/>
            </a:p>
          </p:txBody>
        </p:sp>
        <p:sp>
          <p:nvSpPr>
            <p:cNvPr id="23" name="Forma Livre: Forma 22">
              <a:extLst>
                <a:ext uri="{FF2B5EF4-FFF2-40B4-BE49-F238E27FC236}">
                  <a16:creationId xmlns:a16="http://schemas.microsoft.com/office/drawing/2014/main" id="{9A97A8AE-AA4C-4B75-80EE-21D4C4822FDE}"/>
                </a:ext>
              </a:extLst>
            </p:cNvPr>
            <p:cNvSpPr/>
            <p:nvPr/>
          </p:nvSpPr>
          <p:spPr>
            <a:xfrm>
              <a:off x="2668331" y="1778183"/>
              <a:ext cx="3137937" cy="1494014"/>
            </a:xfrm>
            <a:custGeom>
              <a:avLst/>
              <a:gdLst>
                <a:gd name="connsiteX0" fmla="*/ 3027309 w 3137936"/>
                <a:gd name="connsiteY0" fmla="*/ 0 h 1494013"/>
                <a:gd name="connsiteX1" fmla="*/ 0 w 3137936"/>
                <a:gd name="connsiteY1" fmla="*/ 0 h 1494013"/>
                <a:gd name="connsiteX2" fmla="*/ 0 w 3137936"/>
                <a:gd name="connsiteY2" fmla="*/ 94494 h 1494013"/>
                <a:gd name="connsiteX3" fmla="*/ 3027283 w 3137936"/>
                <a:gd name="connsiteY3" fmla="*/ 94494 h 1494013"/>
                <a:gd name="connsiteX4" fmla="*/ 3045577 w 3137936"/>
                <a:gd name="connsiteY4" fmla="*/ 100033 h 1494013"/>
                <a:gd name="connsiteX5" fmla="*/ 3045577 w 3137936"/>
                <a:gd name="connsiteY5" fmla="*/ 1395454 h 1494013"/>
                <a:gd name="connsiteX6" fmla="*/ 3027283 w 3137936"/>
                <a:gd name="connsiteY6" fmla="*/ 1401019 h 1494013"/>
                <a:gd name="connsiteX7" fmla="*/ 0 w 3137936"/>
                <a:gd name="connsiteY7" fmla="*/ 1401019 h 1494013"/>
                <a:gd name="connsiteX8" fmla="*/ 0 w 3137936"/>
                <a:gd name="connsiteY8" fmla="*/ 1495513 h 1494013"/>
                <a:gd name="connsiteX9" fmla="*/ 3027309 w 3137936"/>
                <a:gd name="connsiteY9" fmla="*/ 1495513 h 1494013"/>
                <a:gd name="connsiteX10" fmla="*/ 3140071 w 3137936"/>
                <a:gd name="connsiteY10" fmla="*/ 1397081 h 1494013"/>
                <a:gd name="connsiteX11" fmla="*/ 3140071 w 3137936"/>
                <a:gd name="connsiteY11" fmla="*/ 98432 h 1494013"/>
                <a:gd name="connsiteX12" fmla="*/ 3027309 w 3137936"/>
                <a:gd name="connsiteY12" fmla="*/ 0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7936" h="1494013">
                  <a:moveTo>
                    <a:pt x="3027309" y="0"/>
                  </a:moveTo>
                  <a:lnTo>
                    <a:pt x="0" y="0"/>
                  </a:lnTo>
                  <a:lnTo>
                    <a:pt x="0" y="94494"/>
                  </a:lnTo>
                  <a:lnTo>
                    <a:pt x="3027283" y="94494"/>
                  </a:lnTo>
                  <a:cubicBezTo>
                    <a:pt x="3037929" y="94494"/>
                    <a:pt x="3043748" y="98305"/>
                    <a:pt x="3045577" y="100033"/>
                  </a:cubicBezTo>
                  <a:lnTo>
                    <a:pt x="3045577" y="1395454"/>
                  </a:lnTo>
                  <a:cubicBezTo>
                    <a:pt x="3043697" y="1397284"/>
                    <a:pt x="3037929" y="1401019"/>
                    <a:pt x="3027283" y="1401019"/>
                  </a:cubicBezTo>
                  <a:lnTo>
                    <a:pt x="0" y="1401019"/>
                  </a:lnTo>
                  <a:lnTo>
                    <a:pt x="0" y="1495513"/>
                  </a:lnTo>
                  <a:lnTo>
                    <a:pt x="3027309" y="1495513"/>
                  </a:lnTo>
                  <a:cubicBezTo>
                    <a:pt x="3090550" y="1495513"/>
                    <a:pt x="3140071" y="1452293"/>
                    <a:pt x="3140071" y="1397081"/>
                  </a:cubicBezTo>
                  <a:lnTo>
                    <a:pt x="3140071" y="98432"/>
                  </a:lnTo>
                  <a:cubicBezTo>
                    <a:pt x="3140097" y="43245"/>
                    <a:pt x="3090550" y="0"/>
                    <a:pt x="3027309" y="0"/>
                  </a:cubicBezTo>
                  <a:close/>
                </a:path>
              </a:pathLst>
            </a:custGeom>
            <a:solidFill>
              <a:srgbClr val="333333"/>
            </a:solidFill>
            <a:ln w="2538" cap="flat">
              <a:noFill/>
              <a:prstDash val="solid"/>
              <a:miter/>
            </a:ln>
          </p:spPr>
          <p:txBody>
            <a:bodyPr rtlCol="0" anchor="ctr"/>
            <a:lstStyle/>
            <a:p>
              <a:endParaRPr lang="pt-BR"/>
            </a:p>
          </p:txBody>
        </p:sp>
        <p:sp>
          <p:nvSpPr>
            <p:cNvPr id="24" name="Forma Livre: Forma 23">
              <a:extLst>
                <a:ext uri="{FF2B5EF4-FFF2-40B4-BE49-F238E27FC236}">
                  <a16:creationId xmlns:a16="http://schemas.microsoft.com/office/drawing/2014/main" id="{620EB2BC-4CC4-4865-8294-04E583BF2BA3}"/>
                </a:ext>
              </a:extLst>
            </p:cNvPr>
            <p:cNvSpPr/>
            <p:nvPr/>
          </p:nvSpPr>
          <p:spPr>
            <a:xfrm>
              <a:off x="893757" y="1310287"/>
              <a:ext cx="1725229" cy="2769515"/>
            </a:xfrm>
            <a:custGeom>
              <a:avLst/>
              <a:gdLst>
                <a:gd name="connsiteX0" fmla="*/ 1672508 w 1725230"/>
                <a:gd name="connsiteY0" fmla="*/ 0 h 2769515"/>
                <a:gd name="connsiteX1" fmla="*/ 54501 w 1725230"/>
                <a:gd name="connsiteY1" fmla="*/ 0 h 2769515"/>
                <a:gd name="connsiteX2" fmla="*/ 0 w 1725230"/>
                <a:gd name="connsiteY2" fmla="*/ 78055 h 2769515"/>
                <a:gd name="connsiteX3" fmla="*/ 0 w 1725230"/>
                <a:gd name="connsiteY3" fmla="*/ 2182658 h 2769515"/>
                <a:gd name="connsiteX4" fmla="*/ 32142 w 1725230"/>
                <a:gd name="connsiteY4" fmla="*/ 2254030 h 2769515"/>
                <a:gd name="connsiteX5" fmla="*/ 841653 w 1725230"/>
                <a:gd name="connsiteY5" fmla="*/ 2763671 h 2769515"/>
                <a:gd name="connsiteX6" fmla="*/ 864114 w 1725230"/>
                <a:gd name="connsiteY6" fmla="*/ 2770404 h 2769515"/>
                <a:gd name="connsiteX7" fmla="*/ 886524 w 1725230"/>
                <a:gd name="connsiteY7" fmla="*/ 2763697 h 2769515"/>
                <a:gd name="connsiteX8" fmla="*/ 1694893 w 1725230"/>
                <a:gd name="connsiteY8" fmla="*/ 2254030 h 2769515"/>
                <a:gd name="connsiteX9" fmla="*/ 1726983 w 1725230"/>
                <a:gd name="connsiteY9" fmla="*/ 2182658 h 2769515"/>
                <a:gd name="connsiteX10" fmla="*/ 1726983 w 1725230"/>
                <a:gd name="connsiteY10" fmla="*/ 78055 h 2769515"/>
                <a:gd name="connsiteX11" fmla="*/ 1672508 w 1725230"/>
                <a:gd name="connsiteY11" fmla="*/ 0 h 2769515"/>
                <a:gd name="connsiteX12" fmla="*/ 83035 w 1725230"/>
                <a:gd name="connsiteY12" fmla="*/ 104987 h 2769515"/>
                <a:gd name="connsiteX13" fmla="*/ 105013 w 1725230"/>
                <a:gd name="connsiteY13" fmla="*/ 83009 h 2769515"/>
                <a:gd name="connsiteX14" fmla="*/ 126991 w 1725230"/>
                <a:gd name="connsiteY14" fmla="*/ 104987 h 2769515"/>
                <a:gd name="connsiteX15" fmla="*/ 126991 w 1725230"/>
                <a:gd name="connsiteY15" fmla="*/ 231013 h 2769515"/>
                <a:gd name="connsiteX16" fmla="*/ 105013 w 1725230"/>
                <a:gd name="connsiteY16" fmla="*/ 252991 h 2769515"/>
                <a:gd name="connsiteX17" fmla="*/ 83035 w 1725230"/>
                <a:gd name="connsiteY17" fmla="*/ 231013 h 2769515"/>
                <a:gd name="connsiteX18" fmla="*/ 83035 w 1725230"/>
                <a:gd name="connsiteY18" fmla="*/ 104987 h 2769515"/>
                <a:gd name="connsiteX19" fmla="*/ 83035 w 1725230"/>
                <a:gd name="connsiteY19" fmla="*/ 357064 h 2769515"/>
                <a:gd name="connsiteX20" fmla="*/ 105013 w 1725230"/>
                <a:gd name="connsiteY20" fmla="*/ 335086 h 2769515"/>
                <a:gd name="connsiteX21" fmla="*/ 126991 w 1725230"/>
                <a:gd name="connsiteY21" fmla="*/ 357064 h 2769515"/>
                <a:gd name="connsiteX22" fmla="*/ 126991 w 1725230"/>
                <a:gd name="connsiteY22" fmla="*/ 483115 h 2769515"/>
                <a:gd name="connsiteX23" fmla="*/ 105013 w 1725230"/>
                <a:gd name="connsiteY23" fmla="*/ 505043 h 2769515"/>
                <a:gd name="connsiteX24" fmla="*/ 83035 w 1725230"/>
                <a:gd name="connsiteY24" fmla="*/ 483115 h 2769515"/>
                <a:gd name="connsiteX25" fmla="*/ 83035 w 1725230"/>
                <a:gd name="connsiteY25" fmla="*/ 357064 h 2769515"/>
                <a:gd name="connsiteX26" fmla="*/ 83035 w 1725230"/>
                <a:gd name="connsiteY26" fmla="*/ 609166 h 2769515"/>
                <a:gd name="connsiteX27" fmla="*/ 105013 w 1725230"/>
                <a:gd name="connsiteY27" fmla="*/ 587188 h 2769515"/>
                <a:gd name="connsiteX28" fmla="*/ 126991 w 1725230"/>
                <a:gd name="connsiteY28" fmla="*/ 609166 h 2769515"/>
                <a:gd name="connsiteX29" fmla="*/ 126991 w 1725230"/>
                <a:gd name="connsiteY29" fmla="*/ 735192 h 2769515"/>
                <a:gd name="connsiteX30" fmla="*/ 105013 w 1725230"/>
                <a:gd name="connsiteY30" fmla="*/ 757145 h 2769515"/>
                <a:gd name="connsiteX31" fmla="*/ 83035 w 1725230"/>
                <a:gd name="connsiteY31" fmla="*/ 735192 h 2769515"/>
                <a:gd name="connsiteX32" fmla="*/ 83035 w 1725230"/>
                <a:gd name="connsiteY32" fmla="*/ 609166 h 2769515"/>
                <a:gd name="connsiteX33" fmla="*/ 83035 w 1725230"/>
                <a:gd name="connsiteY33" fmla="*/ 861268 h 2769515"/>
                <a:gd name="connsiteX34" fmla="*/ 105013 w 1725230"/>
                <a:gd name="connsiteY34" fmla="*/ 839290 h 2769515"/>
                <a:gd name="connsiteX35" fmla="*/ 126991 w 1725230"/>
                <a:gd name="connsiteY35" fmla="*/ 861268 h 2769515"/>
                <a:gd name="connsiteX36" fmla="*/ 126991 w 1725230"/>
                <a:gd name="connsiteY36" fmla="*/ 987269 h 2769515"/>
                <a:gd name="connsiteX37" fmla="*/ 105013 w 1725230"/>
                <a:gd name="connsiteY37" fmla="*/ 1009247 h 2769515"/>
                <a:gd name="connsiteX38" fmla="*/ 83035 w 1725230"/>
                <a:gd name="connsiteY38" fmla="*/ 987269 h 2769515"/>
                <a:gd name="connsiteX39" fmla="*/ 83035 w 1725230"/>
                <a:gd name="connsiteY39" fmla="*/ 861268 h 2769515"/>
                <a:gd name="connsiteX40" fmla="*/ 83035 w 1725230"/>
                <a:gd name="connsiteY40" fmla="*/ 1113371 h 2769515"/>
                <a:gd name="connsiteX41" fmla="*/ 105013 w 1725230"/>
                <a:gd name="connsiteY41" fmla="*/ 1091392 h 2769515"/>
                <a:gd name="connsiteX42" fmla="*/ 126991 w 1725230"/>
                <a:gd name="connsiteY42" fmla="*/ 1113371 h 2769515"/>
                <a:gd name="connsiteX43" fmla="*/ 126991 w 1725230"/>
                <a:gd name="connsiteY43" fmla="*/ 1239371 h 2769515"/>
                <a:gd name="connsiteX44" fmla="*/ 105013 w 1725230"/>
                <a:gd name="connsiteY44" fmla="*/ 1261349 h 2769515"/>
                <a:gd name="connsiteX45" fmla="*/ 83035 w 1725230"/>
                <a:gd name="connsiteY45" fmla="*/ 1239371 h 2769515"/>
                <a:gd name="connsiteX46" fmla="*/ 83035 w 1725230"/>
                <a:gd name="connsiteY46" fmla="*/ 1113371 h 2769515"/>
                <a:gd name="connsiteX47" fmla="*/ 83035 w 1725230"/>
                <a:gd name="connsiteY47" fmla="*/ 1427418 h 2769515"/>
                <a:gd name="connsiteX48" fmla="*/ 83035 w 1725230"/>
                <a:gd name="connsiteY48" fmla="*/ 1365396 h 2769515"/>
                <a:gd name="connsiteX49" fmla="*/ 83060 w 1725230"/>
                <a:gd name="connsiteY49" fmla="*/ 1365396 h 2769515"/>
                <a:gd name="connsiteX50" fmla="*/ 105013 w 1725230"/>
                <a:gd name="connsiteY50" fmla="*/ 1343469 h 2769515"/>
                <a:gd name="connsiteX51" fmla="*/ 126991 w 1725230"/>
                <a:gd name="connsiteY51" fmla="*/ 1365396 h 2769515"/>
                <a:gd name="connsiteX52" fmla="*/ 126991 w 1725230"/>
                <a:gd name="connsiteY52" fmla="*/ 1427418 h 2769515"/>
                <a:gd name="connsiteX53" fmla="*/ 126991 w 1725230"/>
                <a:gd name="connsiteY53" fmla="*/ 1491447 h 2769515"/>
                <a:gd name="connsiteX54" fmla="*/ 105013 w 1725230"/>
                <a:gd name="connsiteY54" fmla="*/ 1513426 h 2769515"/>
                <a:gd name="connsiteX55" fmla="*/ 83035 w 1725230"/>
                <a:gd name="connsiteY55" fmla="*/ 1491447 h 2769515"/>
                <a:gd name="connsiteX56" fmla="*/ 83035 w 1725230"/>
                <a:gd name="connsiteY56" fmla="*/ 1427418 h 2769515"/>
                <a:gd name="connsiteX57" fmla="*/ 83035 w 1725230"/>
                <a:gd name="connsiteY57" fmla="*/ 1617473 h 2769515"/>
                <a:gd name="connsiteX58" fmla="*/ 105013 w 1725230"/>
                <a:gd name="connsiteY58" fmla="*/ 1595495 h 2769515"/>
                <a:gd name="connsiteX59" fmla="*/ 126991 w 1725230"/>
                <a:gd name="connsiteY59" fmla="*/ 1617473 h 2769515"/>
                <a:gd name="connsiteX60" fmla="*/ 126991 w 1725230"/>
                <a:gd name="connsiteY60" fmla="*/ 1743524 h 2769515"/>
                <a:gd name="connsiteX61" fmla="*/ 105013 w 1725230"/>
                <a:gd name="connsiteY61" fmla="*/ 1765452 h 2769515"/>
                <a:gd name="connsiteX62" fmla="*/ 83035 w 1725230"/>
                <a:gd name="connsiteY62" fmla="*/ 1743524 h 2769515"/>
                <a:gd name="connsiteX63" fmla="*/ 83035 w 1725230"/>
                <a:gd name="connsiteY63" fmla="*/ 1617473 h 2769515"/>
                <a:gd name="connsiteX64" fmla="*/ 83035 w 1725230"/>
                <a:gd name="connsiteY64" fmla="*/ 1869575 h 2769515"/>
                <a:gd name="connsiteX65" fmla="*/ 105013 w 1725230"/>
                <a:gd name="connsiteY65" fmla="*/ 1847597 h 2769515"/>
                <a:gd name="connsiteX66" fmla="*/ 126991 w 1725230"/>
                <a:gd name="connsiteY66" fmla="*/ 1869575 h 2769515"/>
                <a:gd name="connsiteX67" fmla="*/ 126991 w 1725230"/>
                <a:gd name="connsiteY67" fmla="*/ 1995626 h 2769515"/>
                <a:gd name="connsiteX68" fmla="*/ 105013 w 1725230"/>
                <a:gd name="connsiteY68" fmla="*/ 2017554 h 2769515"/>
                <a:gd name="connsiteX69" fmla="*/ 83035 w 1725230"/>
                <a:gd name="connsiteY69" fmla="*/ 1995626 h 2769515"/>
                <a:gd name="connsiteX70" fmla="*/ 83035 w 1725230"/>
                <a:gd name="connsiteY70" fmla="*/ 1869575 h 2769515"/>
                <a:gd name="connsiteX71" fmla="*/ 184440 w 1725230"/>
                <a:gd name="connsiteY71" fmla="*/ 2225775 h 2769515"/>
                <a:gd name="connsiteX72" fmla="*/ 165815 w 1725230"/>
                <a:gd name="connsiteY72" fmla="*/ 2236015 h 2769515"/>
                <a:gd name="connsiteX73" fmla="*/ 154153 w 1725230"/>
                <a:gd name="connsiteY73" fmla="*/ 2232636 h 2769515"/>
                <a:gd name="connsiteX74" fmla="*/ 93325 w 1725230"/>
                <a:gd name="connsiteY74" fmla="*/ 2194345 h 2769515"/>
                <a:gd name="connsiteX75" fmla="*/ 83035 w 1725230"/>
                <a:gd name="connsiteY75" fmla="*/ 2175772 h 2769515"/>
                <a:gd name="connsiteX76" fmla="*/ 83035 w 1725230"/>
                <a:gd name="connsiteY76" fmla="*/ 2121652 h 2769515"/>
                <a:gd name="connsiteX77" fmla="*/ 83060 w 1725230"/>
                <a:gd name="connsiteY77" fmla="*/ 2121652 h 2769515"/>
                <a:gd name="connsiteX78" fmla="*/ 105013 w 1725230"/>
                <a:gd name="connsiteY78" fmla="*/ 2099674 h 2769515"/>
                <a:gd name="connsiteX79" fmla="*/ 126991 w 1725230"/>
                <a:gd name="connsiteY79" fmla="*/ 2121652 h 2769515"/>
                <a:gd name="connsiteX80" fmla="*/ 126940 w 1725230"/>
                <a:gd name="connsiteY80" fmla="*/ 2163626 h 2769515"/>
                <a:gd name="connsiteX81" fmla="*/ 177554 w 1725230"/>
                <a:gd name="connsiteY81" fmla="*/ 2195514 h 2769515"/>
                <a:gd name="connsiteX82" fmla="*/ 184440 w 1725230"/>
                <a:gd name="connsiteY82" fmla="*/ 2225775 h 2769515"/>
                <a:gd name="connsiteX83" fmla="*/ 397768 w 1725230"/>
                <a:gd name="connsiteY83" fmla="*/ 2360084 h 2769515"/>
                <a:gd name="connsiteX84" fmla="*/ 379169 w 1725230"/>
                <a:gd name="connsiteY84" fmla="*/ 2370324 h 2769515"/>
                <a:gd name="connsiteX85" fmla="*/ 367482 w 1725230"/>
                <a:gd name="connsiteY85" fmla="*/ 2366945 h 2769515"/>
                <a:gd name="connsiteX86" fmla="*/ 260843 w 1725230"/>
                <a:gd name="connsiteY86" fmla="*/ 2299790 h 2769515"/>
                <a:gd name="connsiteX87" fmla="*/ 253931 w 1725230"/>
                <a:gd name="connsiteY87" fmla="*/ 2269478 h 2769515"/>
                <a:gd name="connsiteX88" fmla="*/ 284218 w 1725230"/>
                <a:gd name="connsiteY88" fmla="*/ 2262592 h 2769515"/>
                <a:gd name="connsiteX89" fmla="*/ 390908 w 1725230"/>
                <a:gd name="connsiteY89" fmla="*/ 2329772 h 2769515"/>
                <a:gd name="connsiteX90" fmla="*/ 397768 w 1725230"/>
                <a:gd name="connsiteY90" fmla="*/ 2360084 h 2769515"/>
                <a:gd name="connsiteX91" fmla="*/ 611097 w 1725230"/>
                <a:gd name="connsiteY91" fmla="*/ 2494368 h 2769515"/>
                <a:gd name="connsiteX92" fmla="*/ 592524 w 1725230"/>
                <a:gd name="connsiteY92" fmla="*/ 2504633 h 2769515"/>
                <a:gd name="connsiteX93" fmla="*/ 580811 w 1725230"/>
                <a:gd name="connsiteY93" fmla="*/ 2501253 h 2769515"/>
                <a:gd name="connsiteX94" fmla="*/ 474172 w 1725230"/>
                <a:gd name="connsiteY94" fmla="*/ 2434124 h 2769515"/>
                <a:gd name="connsiteX95" fmla="*/ 467260 w 1725230"/>
                <a:gd name="connsiteY95" fmla="*/ 2403838 h 2769515"/>
                <a:gd name="connsiteX96" fmla="*/ 497547 w 1725230"/>
                <a:gd name="connsiteY96" fmla="*/ 2396952 h 2769515"/>
                <a:gd name="connsiteX97" fmla="*/ 604237 w 1725230"/>
                <a:gd name="connsiteY97" fmla="*/ 2464055 h 2769515"/>
                <a:gd name="connsiteX98" fmla="*/ 611097 w 1725230"/>
                <a:gd name="connsiteY98" fmla="*/ 2494368 h 2769515"/>
                <a:gd name="connsiteX99" fmla="*/ 824426 w 1725230"/>
                <a:gd name="connsiteY99" fmla="*/ 2628676 h 2769515"/>
                <a:gd name="connsiteX100" fmla="*/ 805827 w 1725230"/>
                <a:gd name="connsiteY100" fmla="*/ 2638941 h 2769515"/>
                <a:gd name="connsiteX101" fmla="*/ 794139 w 1725230"/>
                <a:gd name="connsiteY101" fmla="*/ 2635562 h 2769515"/>
                <a:gd name="connsiteX102" fmla="*/ 687500 w 1725230"/>
                <a:gd name="connsiteY102" fmla="*/ 2568382 h 2769515"/>
                <a:gd name="connsiteX103" fmla="*/ 680615 w 1725230"/>
                <a:gd name="connsiteY103" fmla="*/ 2538095 h 2769515"/>
                <a:gd name="connsiteX104" fmla="*/ 710902 w 1725230"/>
                <a:gd name="connsiteY104" fmla="*/ 2531210 h 2769515"/>
                <a:gd name="connsiteX105" fmla="*/ 817541 w 1725230"/>
                <a:gd name="connsiteY105" fmla="*/ 2598364 h 2769515"/>
                <a:gd name="connsiteX106" fmla="*/ 824426 w 1725230"/>
                <a:gd name="connsiteY106" fmla="*/ 2628676 h 2769515"/>
                <a:gd name="connsiteX107" fmla="*/ 1030819 w 1725230"/>
                <a:gd name="connsiteY107" fmla="*/ 2574429 h 2769515"/>
                <a:gd name="connsiteX108" fmla="*/ 924180 w 1725230"/>
                <a:gd name="connsiteY108" fmla="*/ 2641635 h 2769515"/>
                <a:gd name="connsiteX109" fmla="*/ 912492 w 1725230"/>
                <a:gd name="connsiteY109" fmla="*/ 2645014 h 2769515"/>
                <a:gd name="connsiteX110" fmla="*/ 893893 w 1725230"/>
                <a:gd name="connsiteY110" fmla="*/ 2634749 h 2769515"/>
                <a:gd name="connsiteX111" fmla="*/ 900778 w 1725230"/>
                <a:gd name="connsiteY111" fmla="*/ 2604513 h 2769515"/>
                <a:gd name="connsiteX112" fmla="*/ 1007418 w 1725230"/>
                <a:gd name="connsiteY112" fmla="*/ 2537257 h 2769515"/>
                <a:gd name="connsiteX113" fmla="*/ 1037704 w 1725230"/>
                <a:gd name="connsiteY113" fmla="*/ 2544143 h 2769515"/>
                <a:gd name="connsiteX114" fmla="*/ 1030819 w 1725230"/>
                <a:gd name="connsiteY114" fmla="*/ 2574429 h 2769515"/>
                <a:gd name="connsiteX115" fmla="*/ 1244071 w 1725230"/>
                <a:gd name="connsiteY115" fmla="*/ 2439994 h 2769515"/>
                <a:gd name="connsiteX116" fmla="*/ 1137483 w 1725230"/>
                <a:gd name="connsiteY116" fmla="*/ 2507224 h 2769515"/>
                <a:gd name="connsiteX117" fmla="*/ 1125821 w 1725230"/>
                <a:gd name="connsiteY117" fmla="*/ 2510604 h 2769515"/>
                <a:gd name="connsiteX118" fmla="*/ 1107222 w 1725230"/>
                <a:gd name="connsiteY118" fmla="*/ 2500339 h 2769515"/>
                <a:gd name="connsiteX119" fmla="*/ 1114057 w 1725230"/>
                <a:gd name="connsiteY119" fmla="*/ 2470052 h 2769515"/>
                <a:gd name="connsiteX120" fmla="*/ 1220696 w 1725230"/>
                <a:gd name="connsiteY120" fmla="*/ 2402821 h 2769515"/>
                <a:gd name="connsiteX121" fmla="*/ 1250982 w 1725230"/>
                <a:gd name="connsiteY121" fmla="*/ 2409707 h 2769515"/>
                <a:gd name="connsiteX122" fmla="*/ 1244071 w 1725230"/>
                <a:gd name="connsiteY122" fmla="*/ 2439994 h 2769515"/>
                <a:gd name="connsiteX123" fmla="*/ 1457299 w 1725230"/>
                <a:gd name="connsiteY123" fmla="*/ 2305532 h 2769515"/>
                <a:gd name="connsiteX124" fmla="*/ 1350710 w 1725230"/>
                <a:gd name="connsiteY124" fmla="*/ 2372788 h 2769515"/>
                <a:gd name="connsiteX125" fmla="*/ 1339048 w 1725230"/>
                <a:gd name="connsiteY125" fmla="*/ 2376168 h 2769515"/>
                <a:gd name="connsiteX126" fmla="*/ 1320449 w 1725230"/>
                <a:gd name="connsiteY126" fmla="*/ 2365928 h 2769515"/>
                <a:gd name="connsiteX127" fmla="*/ 1327335 w 1725230"/>
                <a:gd name="connsiteY127" fmla="*/ 2335641 h 2769515"/>
                <a:gd name="connsiteX128" fmla="*/ 1433923 w 1725230"/>
                <a:gd name="connsiteY128" fmla="*/ 2268436 h 2769515"/>
                <a:gd name="connsiteX129" fmla="*/ 1464210 w 1725230"/>
                <a:gd name="connsiteY129" fmla="*/ 2275322 h 2769515"/>
                <a:gd name="connsiteX130" fmla="*/ 1457299 w 1725230"/>
                <a:gd name="connsiteY130" fmla="*/ 2305532 h 2769515"/>
                <a:gd name="connsiteX131" fmla="*/ 1643872 w 1725230"/>
                <a:gd name="connsiteY131" fmla="*/ 2175873 h 2769515"/>
                <a:gd name="connsiteX132" fmla="*/ 1633633 w 1725230"/>
                <a:gd name="connsiteY132" fmla="*/ 2194421 h 2769515"/>
                <a:gd name="connsiteX133" fmla="*/ 1563938 w 1725230"/>
                <a:gd name="connsiteY133" fmla="*/ 2238327 h 2769515"/>
                <a:gd name="connsiteX134" fmla="*/ 1563938 w 1725230"/>
                <a:gd name="connsiteY134" fmla="*/ 2238353 h 2769515"/>
                <a:gd name="connsiteX135" fmla="*/ 1552250 w 1725230"/>
                <a:gd name="connsiteY135" fmla="*/ 2241732 h 2769515"/>
                <a:gd name="connsiteX136" fmla="*/ 1533651 w 1725230"/>
                <a:gd name="connsiteY136" fmla="*/ 2231492 h 2769515"/>
                <a:gd name="connsiteX137" fmla="*/ 1540537 w 1725230"/>
                <a:gd name="connsiteY137" fmla="*/ 2201180 h 2769515"/>
                <a:gd name="connsiteX138" fmla="*/ 1599967 w 1725230"/>
                <a:gd name="connsiteY138" fmla="*/ 2163703 h 2769515"/>
                <a:gd name="connsiteX139" fmla="*/ 1599967 w 1725230"/>
                <a:gd name="connsiteY139" fmla="*/ 2132146 h 2769515"/>
                <a:gd name="connsiteX140" fmla="*/ 1621894 w 1725230"/>
                <a:gd name="connsiteY140" fmla="*/ 2110218 h 2769515"/>
                <a:gd name="connsiteX141" fmla="*/ 1643872 w 1725230"/>
                <a:gd name="connsiteY141" fmla="*/ 2132146 h 2769515"/>
                <a:gd name="connsiteX142" fmla="*/ 1643872 w 1725230"/>
                <a:gd name="connsiteY142" fmla="*/ 2175873 h 2769515"/>
                <a:gd name="connsiteX143" fmla="*/ 1643872 w 1725230"/>
                <a:gd name="connsiteY143" fmla="*/ 2006120 h 2769515"/>
                <a:gd name="connsiteX144" fmla="*/ 1621894 w 1725230"/>
                <a:gd name="connsiteY144" fmla="*/ 2028098 h 2769515"/>
                <a:gd name="connsiteX145" fmla="*/ 1599967 w 1725230"/>
                <a:gd name="connsiteY145" fmla="*/ 2006120 h 2769515"/>
                <a:gd name="connsiteX146" fmla="*/ 1599967 w 1725230"/>
                <a:gd name="connsiteY146" fmla="*/ 1880069 h 2769515"/>
                <a:gd name="connsiteX147" fmla="*/ 1621894 w 1725230"/>
                <a:gd name="connsiteY147" fmla="*/ 1858116 h 2769515"/>
                <a:gd name="connsiteX148" fmla="*/ 1643872 w 1725230"/>
                <a:gd name="connsiteY148" fmla="*/ 1880094 h 2769515"/>
                <a:gd name="connsiteX149" fmla="*/ 1643872 w 1725230"/>
                <a:gd name="connsiteY149" fmla="*/ 2006120 h 2769515"/>
                <a:gd name="connsiteX150" fmla="*/ 1643872 w 1725230"/>
                <a:gd name="connsiteY150" fmla="*/ 1754069 h 2769515"/>
                <a:gd name="connsiteX151" fmla="*/ 1621894 w 1725230"/>
                <a:gd name="connsiteY151" fmla="*/ 1775996 h 2769515"/>
                <a:gd name="connsiteX152" fmla="*/ 1599967 w 1725230"/>
                <a:gd name="connsiteY152" fmla="*/ 1754018 h 2769515"/>
                <a:gd name="connsiteX153" fmla="*/ 1599967 w 1725230"/>
                <a:gd name="connsiteY153" fmla="*/ 1627992 h 2769515"/>
                <a:gd name="connsiteX154" fmla="*/ 1621945 w 1725230"/>
                <a:gd name="connsiteY154" fmla="*/ 1606065 h 2769515"/>
                <a:gd name="connsiteX155" fmla="*/ 1643872 w 1725230"/>
                <a:gd name="connsiteY155" fmla="*/ 1628043 h 2769515"/>
                <a:gd name="connsiteX156" fmla="*/ 1643872 w 1725230"/>
                <a:gd name="connsiteY156" fmla="*/ 1754069 h 2769515"/>
                <a:gd name="connsiteX157" fmla="*/ 1643872 w 1725230"/>
                <a:gd name="connsiteY157" fmla="*/ 1501992 h 2769515"/>
                <a:gd name="connsiteX158" fmla="*/ 1621894 w 1725230"/>
                <a:gd name="connsiteY158" fmla="*/ 1523919 h 2769515"/>
                <a:gd name="connsiteX159" fmla="*/ 1599967 w 1725230"/>
                <a:gd name="connsiteY159" fmla="*/ 1501941 h 2769515"/>
                <a:gd name="connsiteX160" fmla="*/ 1599967 w 1725230"/>
                <a:gd name="connsiteY160" fmla="*/ 1375941 h 2769515"/>
                <a:gd name="connsiteX161" fmla="*/ 1621945 w 1725230"/>
                <a:gd name="connsiteY161" fmla="*/ 1353963 h 2769515"/>
                <a:gd name="connsiteX162" fmla="*/ 1643872 w 1725230"/>
                <a:gd name="connsiteY162" fmla="*/ 1375941 h 2769515"/>
                <a:gd name="connsiteX163" fmla="*/ 1643872 w 1725230"/>
                <a:gd name="connsiteY163" fmla="*/ 1501992 h 2769515"/>
                <a:gd name="connsiteX164" fmla="*/ 1643872 w 1725230"/>
                <a:gd name="connsiteY164" fmla="*/ 1249890 h 2769515"/>
                <a:gd name="connsiteX165" fmla="*/ 1621894 w 1725230"/>
                <a:gd name="connsiteY165" fmla="*/ 1271868 h 2769515"/>
                <a:gd name="connsiteX166" fmla="*/ 1599967 w 1725230"/>
                <a:gd name="connsiteY166" fmla="*/ 1249890 h 2769515"/>
                <a:gd name="connsiteX167" fmla="*/ 1599967 w 1725230"/>
                <a:gd name="connsiteY167" fmla="*/ 1123864 h 2769515"/>
                <a:gd name="connsiteX168" fmla="*/ 1621945 w 1725230"/>
                <a:gd name="connsiteY168" fmla="*/ 1101886 h 2769515"/>
                <a:gd name="connsiteX169" fmla="*/ 1643872 w 1725230"/>
                <a:gd name="connsiteY169" fmla="*/ 1123864 h 2769515"/>
                <a:gd name="connsiteX170" fmla="*/ 1643872 w 1725230"/>
                <a:gd name="connsiteY170" fmla="*/ 1249890 h 2769515"/>
                <a:gd name="connsiteX171" fmla="*/ 1643872 w 1725230"/>
                <a:gd name="connsiteY171" fmla="*/ 997813 h 2769515"/>
                <a:gd name="connsiteX172" fmla="*/ 1621945 w 1725230"/>
                <a:gd name="connsiteY172" fmla="*/ 1019791 h 2769515"/>
                <a:gd name="connsiteX173" fmla="*/ 1599967 w 1725230"/>
                <a:gd name="connsiteY173" fmla="*/ 997813 h 2769515"/>
                <a:gd name="connsiteX174" fmla="*/ 1599967 w 1725230"/>
                <a:gd name="connsiteY174" fmla="*/ 871762 h 2769515"/>
                <a:gd name="connsiteX175" fmla="*/ 1621945 w 1725230"/>
                <a:gd name="connsiteY175" fmla="*/ 849835 h 2769515"/>
                <a:gd name="connsiteX176" fmla="*/ 1643872 w 1725230"/>
                <a:gd name="connsiteY176" fmla="*/ 871813 h 2769515"/>
                <a:gd name="connsiteX177" fmla="*/ 1643872 w 1725230"/>
                <a:gd name="connsiteY177" fmla="*/ 997813 h 2769515"/>
                <a:gd name="connsiteX178" fmla="*/ 1643872 w 1725230"/>
                <a:gd name="connsiteY178" fmla="*/ 745736 h 2769515"/>
                <a:gd name="connsiteX179" fmla="*/ 1621945 w 1725230"/>
                <a:gd name="connsiteY179" fmla="*/ 767715 h 2769515"/>
                <a:gd name="connsiteX180" fmla="*/ 1599967 w 1725230"/>
                <a:gd name="connsiteY180" fmla="*/ 745736 h 2769515"/>
                <a:gd name="connsiteX181" fmla="*/ 1599967 w 1725230"/>
                <a:gd name="connsiteY181" fmla="*/ 619685 h 2769515"/>
                <a:gd name="connsiteX182" fmla="*/ 1621945 w 1725230"/>
                <a:gd name="connsiteY182" fmla="*/ 597758 h 2769515"/>
                <a:gd name="connsiteX183" fmla="*/ 1643923 w 1725230"/>
                <a:gd name="connsiteY183" fmla="*/ 619736 h 2769515"/>
                <a:gd name="connsiteX184" fmla="*/ 1643872 w 1725230"/>
                <a:gd name="connsiteY184" fmla="*/ 745736 h 2769515"/>
                <a:gd name="connsiteX185" fmla="*/ 1643923 w 1725230"/>
                <a:gd name="connsiteY185" fmla="*/ 493660 h 2769515"/>
                <a:gd name="connsiteX186" fmla="*/ 1621945 w 1725230"/>
                <a:gd name="connsiteY186" fmla="*/ 515587 h 2769515"/>
                <a:gd name="connsiteX187" fmla="*/ 1599967 w 1725230"/>
                <a:gd name="connsiteY187" fmla="*/ 493609 h 2769515"/>
                <a:gd name="connsiteX188" fmla="*/ 1599967 w 1725230"/>
                <a:gd name="connsiteY188" fmla="*/ 367609 h 2769515"/>
                <a:gd name="connsiteX189" fmla="*/ 1621945 w 1725230"/>
                <a:gd name="connsiteY189" fmla="*/ 345630 h 2769515"/>
                <a:gd name="connsiteX190" fmla="*/ 1643923 w 1725230"/>
                <a:gd name="connsiteY190" fmla="*/ 367609 h 2769515"/>
                <a:gd name="connsiteX191" fmla="*/ 1643923 w 1725230"/>
                <a:gd name="connsiteY191" fmla="*/ 493660 h 2769515"/>
                <a:gd name="connsiteX192" fmla="*/ 1643923 w 1725230"/>
                <a:gd name="connsiteY192" fmla="*/ 241583 h 2769515"/>
                <a:gd name="connsiteX193" fmla="*/ 1621945 w 1725230"/>
                <a:gd name="connsiteY193" fmla="*/ 263510 h 2769515"/>
                <a:gd name="connsiteX194" fmla="*/ 1599967 w 1725230"/>
                <a:gd name="connsiteY194" fmla="*/ 241532 h 2769515"/>
                <a:gd name="connsiteX195" fmla="*/ 1599967 w 1725230"/>
                <a:gd name="connsiteY195" fmla="*/ 115481 h 2769515"/>
                <a:gd name="connsiteX196" fmla="*/ 1621945 w 1725230"/>
                <a:gd name="connsiteY196" fmla="*/ 93554 h 2769515"/>
                <a:gd name="connsiteX197" fmla="*/ 1643923 w 1725230"/>
                <a:gd name="connsiteY197" fmla="*/ 115532 h 2769515"/>
                <a:gd name="connsiteX198" fmla="*/ 1643923 w 1725230"/>
                <a:gd name="connsiteY198" fmla="*/ 241583 h 276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725230" h="2769515">
                  <a:moveTo>
                    <a:pt x="1672508" y="0"/>
                  </a:moveTo>
                  <a:lnTo>
                    <a:pt x="54501" y="0"/>
                  </a:lnTo>
                  <a:cubicBezTo>
                    <a:pt x="23935" y="0"/>
                    <a:pt x="0" y="34276"/>
                    <a:pt x="0" y="78055"/>
                  </a:cubicBezTo>
                  <a:lnTo>
                    <a:pt x="0" y="2182658"/>
                  </a:lnTo>
                  <a:cubicBezTo>
                    <a:pt x="0" y="2214215"/>
                    <a:pt x="12323" y="2241579"/>
                    <a:pt x="32142" y="2254030"/>
                  </a:cubicBezTo>
                  <a:lnTo>
                    <a:pt x="841653" y="2763671"/>
                  </a:lnTo>
                  <a:cubicBezTo>
                    <a:pt x="848615" y="2768092"/>
                    <a:pt x="856390" y="2770404"/>
                    <a:pt x="864114" y="2770404"/>
                  </a:cubicBezTo>
                  <a:cubicBezTo>
                    <a:pt x="871889" y="2770404"/>
                    <a:pt x="879689" y="2768016"/>
                    <a:pt x="886524" y="2763697"/>
                  </a:cubicBezTo>
                  <a:lnTo>
                    <a:pt x="1694893" y="2254030"/>
                  </a:lnTo>
                  <a:cubicBezTo>
                    <a:pt x="1714381" y="2241757"/>
                    <a:pt x="1726983" y="2213783"/>
                    <a:pt x="1726983" y="2182658"/>
                  </a:cubicBezTo>
                  <a:lnTo>
                    <a:pt x="1726983" y="78055"/>
                  </a:lnTo>
                  <a:cubicBezTo>
                    <a:pt x="1727009" y="34276"/>
                    <a:pt x="1703049" y="0"/>
                    <a:pt x="1672508" y="0"/>
                  </a:cubicBezTo>
                  <a:close/>
                  <a:moveTo>
                    <a:pt x="83035" y="104987"/>
                  </a:moveTo>
                  <a:cubicBezTo>
                    <a:pt x="83035" y="92893"/>
                    <a:pt x="92868" y="83009"/>
                    <a:pt x="105013" y="83009"/>
                  </a:cubicBezTo>
                  <a:cubicBezTo>
                    <a:pt x="117158" y="83009"/>
                    <a:pt x="126991" y="92893"/>
                    <a:pt x="126991" y="104987"/>
                  </a:cubicBezTo>
                  <a:lnTo>
                    <a:pt x="126991" y="231013"/>
                  </a:lnTo>
                  <a:cubicBezTo>
                    <a:pt x="126991" y="243184"/>
                    <a:pt x="117158" y="252991"/>
                    <a:pt x="105013" y="252991"/>
                  </a:cubicBezTo>
                  <a:cubicBezTo>
                    <a:pt x="92868" y="252991"/>
                    <a:pt x="83035" y="243184"/>
                    <a:pt x="83035" y="231013"/>
                  </a:cubicBezTo>
                  <a:lnTo>
                    <a:pt x="83035" y="104987"/>
                  </a:lnTo>
                  <a:close/>
                  <a:moveTo>
                    <a:pt x="83035" y="357064"/>
                  </a:moveTo>
                  <a:cubicBezTo>
                    <a:pt x="83035" y="344919"/>
                    <a:pt x="92868" y="335086"/>
                    <a:pt x="105013" y="335086"/>
                  </a:cubicBezTo>
                  <a:cubicBezTo>
                    <a:pt x="117158" y="335086"/>
                    <a:pt x="126991" y="344919"/>
                    <a:pt x="126991" y="357064"/>
                  </a:cubicBezTo>
                  <a:lnTo>
                    <a:pt x="126991" y="483115"/>
                  </a:lnTo>
                  <a:cubicBezTo>
                    <a:pt x="126991" y="495210"/>
                    <a:pt x="117158" y="505043"/>
                    <a:pt x="105013" y="505043"/>
                  </a:cubicBezTo>
                  <a:cubicBezTo>
                    <a:pt x="92868" y="505043"/>
                    <a:pt x="83035" y="495210"/>
                    <a:pt x="83035" y="483115"/>
                  </a:cubicBezTo>
                  <a:lnTo>
                    <a:pt x="83035" y="357064"/>
                  </a:lnTo>
                  <a:close/>
                  <a:moveTo>
                    <a:pt x="83035" y="609166"/>
                  </a:moveTo>
                  <a:cubicBezTo>
                    <a:pt x="83035" y="596996"/>
                    <a:pt x="92868" y="587188"/>
                    <a:pt x="105013" y="587188"/>
                  </a:cubicBezTo>
                  <a:cubicBezTo>
                    <a:pt x="117158" y="587188"/>
                    <a:pt x="126991" y="596996"/>
                    <a:pt x="126991" y="609166"/>
                  </a:cubicBezTo>
                  <a:lnTo>
                    <a:pt x="126991" y="735192"/>
                  </a:lnTo>
                  <a:cubicBezTo>
                    <a:pt x="126991" y="747286"/>
                    <a:pt x="117158" y="757145"/>
                    <a:pt x="105013" y="757145"/>
                  </a:cubicBezTo>
                  <a:cubicBezTo>
                    <a:pt x="92868" y="757145"/>
                    <a:pt x="83035" y="747312"/>
                    <a:pt x="83035" y="735192"/>
                  </a:cubicBezTo>
                  <a:lnTo>
                    <a:pt x="83035" y="609166"/>
                  </a:lnTo>
                  <a:close/>
                  <a:moveTo>
                    <a:pt x="83035" y="861268"/>
                  </a:moveTo>
                  <a:cubicBezTo>
                    <a:pt x="83035" y="849123"/>
                    <a:pt x="92868" y="839290"/>
                    <a:pt x="105013" y="839290"/>
                  </a:cubicBezTo>
                  <a:cubicBezTo>
                    <a:pt x="117158" y="839290"/>
                    <a:pt x="126991" y="849123"/>
                    <a:pt x="126991" y="861268"/>
                  </a:cubicBezTo>
                  <a:lnTo>
                    <a:pt x="126991" y="987269"/>
                  </a:lnTo>
                  <a:cubicBezTo>
                    <a:pt x="126991" y="999414"/>
                    <a:pt x="117158" y="1009247"/>
                    <a:pt x="105013" y="1009247"/>
                  </a:cubicBezTo>
                  <a:cubicBezTo>
                    <a:pt x="92868" y="1009247"/>
                    <a:pt x="83035" y="999414"/>
                    <a:pt x="83035" y="987269"/>
                  </a:cubicBezTo>
                  <a:lnTo>
                    <a:pt x="83035" y="861268"/>
                  </a:lnTo>
                  <a:close/>
                  <a:moveTo>
                    <a:pt x="83035" y="1113371"/>
                  </a:moveTo>
                  <a:cubicBezTo>
                    <a:pt x="83035" y="1101200"/>
                    <a:pt x="92868" y="1091392"/>
                    <a:pt x="105013" y="1091392"/>
                  </a:cubicBezTo>
                  <a:cubicBezTo>
                    <a:pt x="117158" y="1091392"/>
                    <a:pt x="126991" y="1101200"/>
                    <a:pt x="126991" y="1113371"/>
                  </a:cubicBezTo>
                  <a:lnTo>
                    <a:pt x="126991" y="1239371"/>
                  </a:lnTo>
                  <a:cubicBezTo>
                    <a:pt x="126991" y="1251516"/>
                    <a:pt x="117158" y="1261349"/>
                    <a:pt x="105013" y="1261349"/>
                  </a:cubicBezTo>
                  <a:cubicBezTo>
                    <a:pt x="92868" y="1261349"/>
                    <a:pt x="83035" y="1251516"/>
                    <a:pt x="83035" y="1239371"/>
                  </a:cubicBezTo>
                  <a:lnTo>
                    <a:pt x="83035" y="1113371"/>
                  </a:lnTo>
                  <a:close/>
                  <a:moveTo>
                    <a:pt x="83035" y="1427418"/>
                  </a:moveTo>
                  <a:lnTo>
                    <a:pt x="83035" y="1365396"/>
                  </a:lnTo>
                  <a:lnTo>
                    <a:pt x="83060" y="1365396"/>
                  </a:lnTo>
                  <a:cubicBezTo>
                    <a:pt x="83060" y="1353251"/>
                    <a:pt x="92842" y="1343469"/>
                    <a:pt x="105013" y="1343469"/>
                  </a:cubicBezTo>
                  <a:cubicBezTo>
                    <a:pt x="117158" y="1343469"/>
                    <a:pt x="126991" y="1353251"/>
                    <a:pt x="126991" y="1365396"/>
                  </a:cubicBezTo>
                  <a:lnTo>
                    <a:pt x="126991" y="1427418"/>
                  </a:lnTo>
                  <a:lnTo>
                    <a:pt x="126991" y="1491447"/>
                  </a:lnTo>
                  <a:cubicBezTo>
                    <a:pt x="126991" y="1503542"/>
                    <a:pt x="117158" y="1513426"/>
                    <a:pt x="105013" y="1513426"/>
                  </a:cubicBezTo>
                  <a:cubicBezTo>
                    <a:pt x="92868" y="1513426"/>
                    <a:pt x="83035" y="1503542"/>
                    <a:pt x="83035" y="1491447"/>
                  </a:cubicBezTo>
                  <a:lnTo>
                    <a:pt x="83035" y="1427418"/>
                  </a:lnTo>
                  <a:close/>
                  <a:moveTo>
                    <a:pt x="83035" y="1617473"/>
                  </a:moveTo>
                  <a:cubicBezTo>
                    <a:pt x="83035" y="1605328"/>
                    <a:pt x="92868" y="1595495"/>
                    <a:pt x="105013" y="1595495"/>
                  </a:cubicBezTo>
                  <a:cubicBezTo>
                    <a:pt x="117158" y="1595495"/>
                    <a:pt x="126991" y="1605328"/>
                    <a:pt x="126991" y="1617473"/>
                  </a:cubicBezTo>
                  <a:lnTo>
                    <a:pt x="126991" y="1743524"/>
                  </a:lnTo>
                  <a:cubicBezTo>
                    <a:pt x="126991" y="1755644"/>
                    <a:pt x="117158" y="1765452"/>
                    <a:pt x="105013" y="1765452"/>
                  </a:cubicBezTo>
                  <a:cubicBezTo>
                    <a:pt x="92868" y="1765452"/>
                    <a:pt x="83035" y="1755619"/>
                    <a:pt x="83035" y="1743524"/>
                  </a:cubicBezTo>
                  <a:lnTo>
                    <a:pt x="83035" y="1617473"/>
                  </a:lnTo>
                  <a:close/>
                  <a:moveTo>
                    <a:pt x="83035" y="1869575"/>
                  </a:moveTo>
                  <a:cubicBezTo>
                    <a:pt x="83035" y="1857430"/>
                    <a:pt x="92868" y="1847597"/>
                    <a:pt x="105013" y="1847597"/>
                  </a:cubicBezTo>
                  <a:cubicBezTo>
                    <a:pt x="117158" y="1847597"/>
                    <a:pt x="126991" y="1857430"/>
                    <a:pt x="126991" y="1869575"/>
                  </a:cubicBezTo>
                  <a:lnTo>
                    <a:pt x="126991" y="1995626"/>
                  </a:lnTo>
                  <a:cubicBezTo>
                    <a:pt x="126991" y="2007721"/>
                    <a:pt x="117158" y="2017554"/>
                    <a:pt x="105013" y="2017554"/>
                  </a:cubicBezTo>
                  <a:cubicBezTo>
                    <a:pt x="92868" y="2017554"/>
                    <a:pt x="83035" y="2007746"/>
                    <a:pt x="83035" y="1995626"/>
                  </a:cubicBezTo>
                  <a:lnTo>
                    <a:pt x="83035" y="1869575"/>
                  </a:lnTo>
                  <a:close/>
                  <a:moveTo>
                    <a:pt x="184440" y="2225775"/>
                  </a:moveTo>
                  <a:cubicBezTo>
                    <a:pt x="180247" y="2232407"/>
                    <a:pt x="173107" y="2236015"/>
                    <a:pt x="165815" y="2236015"/>
                  </a:cubicBezTo>
                  <a:cubicBezTo>
                    <a:pt x="161826" y="2236015"/>
                    <a:pt x="157761" y="2234948"/>
                    <a:pt x="154153" y="2232636"/>
                  </a:cubicBezTo>
                  <a:lnTo>
                    <a:pt x="93325" y="2194345"/>
                  </a:lnTo>
                  <a:cubicBezTo>
                    <a:pt x="86922" y="2190331"/>
                    <a:pt x="83035" y="2183343"/>
                    <a:pt x="83035" y="2175772"/>
                  </a:cubicBezTo>
                  <a:lnTo>
                    <a:pt x="83035" y="2121652"/>
                  </a:lnTo>
                  <a:lnTo>
                    <a:pt x="83060" y="2121652"/>
                  </a:lnTo>
                  <a:cubicBezTo>
                    <a:pt x="83060" y="2109507"/>
                    <a:pt x="92842" y="2099674"/>
                    <a:pt x="105013" y="2099674"/>
                  </a:cubicBezTo>
                  <a:cubicBezTo>
                    <a:pt x="117158" y="2099674"/>
                    <a:pt x="126991" y="2109507"/>
                    <a:pt x="126991" y="2121652"/>
                  </a:cubicBezTo>
                  <a:lnTo>
                    <a:pt x="126940" y="2163626"/>
                  </a:lnTo>
                  <a:lnTo>
                    <a:pt x="177554" y="2195514"/>
                  </a:lnTo>
                  <a:cubicBezTo>
                    <a:pt x="187819" y="2201993"/>
                    <a:pt x="190893" y="2215536"/>
                    <a:pt x="184440" y="2225775"/>
                  </a:cubicBezTo>
                  <a:close/>
                  <a:moveTo>
                    <a:pt x="397768" y="2360084"/>
                  </a:moveTo>
                  <a:cubicBezTo>
                    <a:pt x="393601" y="2366716"/>
                    <a:pt x="386487" y="2370324"/>
                    <a:pt x="379169" y="2370324"/>
                  </a:cubicBezTo>
                  <a:cubicBezTo>
                    <a:pt x="375180" y="2370324"/>
                    <a:pt x="371115" y="2369257"/>
                    <a:pt x="367482" y="2366945"/>
                  </a:cubicBezTo>
                  <a:lnTo>
                    <a:pt x="260843" y="2299790"/>
                  </a:lnTo>
                  <a:cubicBezTo>
                    <a:pt x="250552" y="2293336"/>
                    <a:pt x="247478" y="2279743"/>
                    <a:pt x="253931" y="2269478"/>
                  </a:cubicBezTo>
                  <a:cubicBezTo>
                    <a:pt x="260385" y="2259238"/>
                    <a:pt x="273979" y="2256164"/>
                    <a:pt x="284218" y="2262592"/>
                  </a:cubicBezTo>
                  <a:lnTo>
                    <a:pt x="390908" y="2329772"/>
                  </a:lnTo>
                  <a:cubicBezTo>
                    <a:pt x="401148" y="2336251"/>
                    <a:pt x="404222" y="2349819"/>
                    <a:pt x="397768" y="2360084"/>
                  </a:cubicBezTo>
                  <a:close/>
                  <a:moveTo>
                    <a:pt x="611097" y="2494368"/>
                  </a:moveTo>
                  <a:cubicBezTo>
                    <a:pt x="606930" y="2500999"/>
                    <a:pt x="599816" y="2504633"/>
                    <a:pt x="592524" y="2504633"/>
                  </a:cubicBezTo>
                  <a:cubicBezTo>
                    <a:pt x="588509" y="2504633"/>
                    <a:pt x="584444" y="2503540"/>
                    <a:pt x="580811" y="2501253"/>
                  </a:cubicBezTo>
                  <a:lnTo>
                    <a:pt x="474172" y="2434124"/>
                  </a:lnTo>
                  <a:cubicBezTo>
                    <a:pt x="463881" y="2427671"/>
                    <a:pt x="460807" y="2414077"/>
                    <a:pt x="467260" y="2403838"/>
                  </a:cubicBezTo>
                  <a:cubicBezTo>
                    <a:pt x="473714" y="2393547"/>
                    <a:pt x="487282" y="2390473"/>
                    <a:pt x="497547" y="2396952"/>
                  </a:cubicBezTo>
                  <a:lnTo>
                    <a:pt x="604237" y="2464055"/>
                  </a:lnTo>
                  <a:cubicBezTo>
                    <a:pt x="614527" y="2470535"/>
                    <a:pt x="617551" y="2484103"/>
                    <a:pt x="611097" y="2494368"/>
                  </a:cubicBezTo>
                  <a:close/>
                  <a:moveTo>
                    <a:pt x="824426" y="2628676"/>
                  </a:moveTo>
                  <a:cubicBezTo>
                    <a:pt x="820259" y="2635308"/>
                    <a:pt x="813145" y="2638941"/>
                    <a:pt x="805827" y="2638941"/>
                  </a:cubicBezTo>
                  <a:cubicBezTo>
                    <a:pt x="801838" y="2638941"/>
                    <a:pt x="797773" y="2637849"/>
                    <a:pt x="794139" y="2635562"/>
                  </a:cubicBezTo>
                  <a:lnTo>
                    <a:pt x="687500" y="2568382"/>
                  </a:lnTo>
                  <a:cubicBezTo>
                    <a:pt x="677210" y="2561929"/>
                    <a:pt x="674110" y="2548386"/>
                    <a:pt x="680615" y="2538095"/>
                  </a:cubicBezTo>
                  <a:cubicBezTo>
                    <a:pt x="687068" y="2527856"/>
                    <a:pt x="700611" y="2524756"/>
                    <a:pt x="710902" y="2531210"/>
                  </a:cubicBezTo>
                  <a:lnTo>
                    <a:pt x="817541" y="2598364"/>
                  </a:lnTo>
                  <a:cubicBezTo>
                    <a:pt x="827831" y="2604843"/>
                    <a:pt x="830880" y="2618411"/>
                    <a:pt x="824426" y="2628676"/>
                  </a:cubicBezTo>
                  <a:close/>
                  <a:moveTo>
                    <a:pt x="1030819" y="2574429"/>
                  </a:moveTo>
                  <a:lnTo>
                    <a:pt x="924180" y="2641635"/>
                  </a:lnTo>
                  <a:cubicBezTo>
                    <a:pt x="920546" y="2643921"/>
                    <a:pt x="916481" y="2645014"/>
                    <a:pt x="912492" y="2645014"/>
                  </a:cubicBezTo>
                  <a:cubicBezTo>
                    <a:pt x="905225" y="2645014"/>
                    <a:pt x="898085" y="2641380"/>
                    <a:pt x="893893" y="2634749"/>
                  </a:cubicBezTo>
                  <a:cubicBezTo>
                    <a:pt x="887439" y="2624535"/>
                    <a:pt x="890513" y="2610941"/>
                    <a:pt x="900778" y="2604513"/>
                  </a:cubicBezTo>
                  <a:lnTo>
                    <a:pt x="1007418" y="2537257"/>
                  </a:lnTo>
                  <a:cubicBezTo>
                    <a:pt x="1017682" y="2530803"/>
                    <a:pt x="1031225" y="2533878"/>
                    <a:pt x="1037704" y="2544143"/>
                  </a:cubicBezTo>
                  <a:cubicBezTo>
                    <a:pt x="1044158" y="2554382"/>
                    <a:pt x="1041084" y="2567976"/>
                    <a:pt x="1030819" y="2574429"/>
                  </a:cubicBezTo>
                  <a:close/>
                  <a:moveTo>
                    <a:pt x="1244071" y="2439994"/>
                  </a:moveTo>
                  <a:lnTo>
                    <a:pt x="1137483" y="2507224"/>
                  </a:lnTo>
                  <a:cubicBezTo>
                    <a:pt x="1133850" y="2509511"/>
                    <a:pt x="1129810" y="2510604"/>
                    <a:pt x="1125821" y="2510604"/>
                  </a:cubicBezTo>
                  <a:cubicBezTo>
                    <a:pt x="1118528" y="2510604"/>
                    <a:pt x="1111363" y="2506970"/>
                    <a:pt x="1107222" y="2500339"/>
                  </a:cubicBezTo>
                  <a:cubicBezTo>
                    <a:pt x="1100717" y="2490099"/>
                    <a:pt x="1103792" y="2476531"/>
                    <a:pt x="1114057" y="2470052"/>
                  </a:cubicBezTo>
                  <a:lnTo>
                    <a:pt x="1220696" y="2402821"/>
                  </a:lnTo>
                  <a:cubicBezTo>
                    <a:pt x="1230935" y="2396367"/>
                    <a:pt x="1244529" y="2399442"/>
                    <a:pt x="1250982" y="2409707"/>
                  </a:cubicBezTo>
                  <a:cubicBezTo>
                    <a:pt x="1257385" y="2419946"/>
                    <a:pt x="1254311" y="2433540"/>
                    <a:pt x="1244071" y="2439994"/>
                  </a:cubicBezTo>
                  <a:close/>
                  <a:moveTo>
                    <a:pt x="1457299" y="2305532"/>
                  </a:moveTo>
                  <a:lnTo>
                    <a:pt x="1350710" y="2372788"/>
                  </a:lnTo>
                  <a:cubicBezTo>
                    <a:pt x="1347077" y="2375075"/>
                    <a:pt x="1343037" y="2376168"/>
                    <a:pt x="1339048" y="2376168"/>
                  </a:cubicBezTo>
                  <a:cubicBezTo>
                    <a:pt x="1331756" y="2376168"/>
                    <a:pt x="1324591" y="2372534"/>
                    <a:pt x="1320449" y="2365928"/>
                  </a:cubicBezTo>
                  <a:cubicBezTo>
                    <a:pt x="1313944" y="2355689"/>
                    <a:pt x="1317019" y="2342095"/>
                    <a:pt x="1327335" y="2335641"/>
                  </a:cubicBezTo>
                  <a:lnTo>
                    <a:pt x="1433923" y="2268436"/>
                  </a:lnTo>
                  <a:cubicBezTo>
                    <a:pt x="1444163" y="2261957"/>
                    <a:pt x="1457756" y="2265031"/>
                    <a:pt x="1464210" y="2275322"/>
                  </a:cubicBezTo>
                  <a:cubicBezTo>
                    <a:pt x="1470663" y="2285511"/>
                    <a:pt x="1467589" y="2299104"/>
                    <a:pt x="1457299" y="2305532"/>
                  </a:cubicBezTo>
                  <a:close/>
                  <a:moveTo>
                    <a:pt x="1643872" y="2175873"/>
                  </a:moveTo>
                  <a:cubicBezTo>
                    <a:pt x="1643872" y="2183420"/>
                    <a:pt x="1639985" y="2190407"/>
                    <a:pt x="1633633" y="2194421"/>
                  </a:cubicBezTo>
                  <a:lnTo>
                    <a:pt x="1563938" y="2238327"/>
                  </a:lnTo>
                  <a:lnTo>
                    <a:pt x="1563938" y="2238353"/>
                  </a:lnTo>
                  <a:cubicBezTo>
                    <a:pt x="1560304" y="2240639"/>
                    <a:pt x="1556264" y="2241732"/>
                    <a:pt x="1552250" y="2241732"/>
                  </a:cubicBezTo>
                  <a:cubicBezTo>
                    <a:pt x="1544958" y="2241732"/>
                    <a:pt x="1537818" y="2238098"/>
                    <a:pt x="1533651" y="2231492"/>
                  </a:cubicBezTo>
                  <a:cubicBezTo>
                    <a:pt x="1527146" y="2221202"/>
                    <a:pt x="1530221" y="2207659"/>
                    <a:pt x="1540537" y="2201180"/>
                  </a:cubicBezTo>
                  <a:lnTo>
                    <a:pt x="1599967" y="2163703"/>
                  </a:lnTo>
                  <a:lnTo>
                    <a:pt x="1599967" y="2132146"/>
                  </a:lnTo>
                  <a:cubicBezTo>
                    <a:pt x="1599967" y="2120051"/>
                    <a:pt x="1609800" y="2110218"/>
                    <a:pt x="1621894" y="2110218"/>
                  </a:cubicBezTo>
                  <a:cubicBezTo>
                    <a:pt x="1634039" y="2110218"/>
                    <a:pt x="1643872" y="2120026"/>
                    <a:pt x="1643872" y="2132146"/>
                  </a:cubicBezTo>
                  <a:lnTo>
                    <a:pt x="1643872" y="2175873"/>
                  </a:lnTo>
                  <a:close/>
                  <a:moveTo>
                    <a:pt x="1643872" y="2006120"/>
                  </a:moveTo>
                  <a:cubicBezTo>
                    <a:pt x="1643872" y="2018265"/>
                    <a:pt x="1634039" y="2028098"/>
                    <a:pt x="1621894" y="2028098"/>
                  </a:cubicBezTo>
                  <a:cubicBezTo>
                    <a:pt x="1609800" y="2028098"/>
                    <a:pt x="1599967" y="2018265"/>
                    <a:pt x="1599967" y="2006120"/>
                  </a:cubicBezTo>
                  <a:lnTo>
                    <a:pt x="1599967" y="1880069"/>
                  </a:lnTo>
                  <a:cubicBezTo>
                    <a:pt x="1599967" y="1867949"/>
                    <a:pt x="1609800" y="1858116"/>
                    <a:pt x="1621894" y="1858116"/>
                  </a:cubicBezTo>
                  <a:cubicBezTo>
                    <a:pt x="1634039" y="1858116"/>
                    <a:pt x="1643872" y="1867949"/>
                    <a:pt x="1643872" y="1880094"/>
                  </a:cubicBezTo>
                  <a:lnTo>
                    <a:pt x="1643872" y="2006120"/>
                  </a:lnTo>
                  <a:close/>
                  <a:moveTo>
                    <a:pt x="1643872" y="1754069"/>
                  </a:moveTo>
                  <a:cubicBezTo>
                    <a:pt x="1643872" y="1766188"/>
                    <a:pt x="1634039" y="1775996"/>
                    <a:pt x="1621894" y="1775996"/>
                  </a:cubicBezTo>
                  <a:cubicBezTo>
                    <a:pt x="1609800" y="1775996"/>
                    <a:pt x="1599967" y="1766163"/>
                    <a:pt x="1599967" y="1754018"/>
                  </a:cubicBezTo>
                  <a:lnTo>
                    <a:pt x="1599967" y="1627992"/>
                  </a:lnTo>
                  <a:cubicBezTo>
                    <a:pt x="1599967" y="1615872"/>
                    <a:pt x="1609800" y="1606065"/>
                    <a:pt x="1621945" y="1606065"/>
                  </a:cubicBezTo>
                  <a:cubicBezTo>
                    <a:pt x="1634065" y="1606065"/>
                    <a:pt x="1643872" y="1615872"/>
                    <a:pt x="1643872" y="1628043"/>
                  </a:cubicBezTo>
                  <a:lnTo>
                    <a:pt x="1643872" y="1754069"/>
                  </a:lnTo>
                  <a:close/>
                  <a:moveTo>
                    <a:pt x="1643872" y="1501992"/>
                  </a:moveTo>
                  <a:cubicBezTo>
                    <a:pt x="1643872" y="1514086"/>
                    <a:pt x="1634039" y="1523919"/>
                    <a:pt x="1621894" y="1523919"/>
                  </a:cubicBezTo>
                  <a:cubicBezTo>
                    <a:pt x="1609800" y="1523919"/>
                    <a:pt x="1599967" y="1514086"/>
                    <a:pt x="1599967" y="1501941"/>
                  </a:cubicBezTo>
                  <a:lnTo>
                    <a:pt x="1599967" y="1375941"/>
                  </a:lnTo>
                  <a:cubicBezTo>
                    <a:pt x="1599967" y="1363796"/>
                    <a:pt x="1609800" y="1353963"/>
                    <a:pt x="1621945" y="1353963"/>
                  </a:cubicBezTo>
                  <a:cubicBezTo>
                    <a:pt x="1634065" y="1353963"/>
                    <a:pt x="1643872" y="1363796"/>
                    <a:pt x="1643872" y="1375941"/>
                  </a:cubicBezTo>
                  <a:lnTo>
                    <a:pt x="1643872" y="1501992"/>
                  </a:lnTo>
                  <a:close/>
                  <a:moveTo>
                    <a:pt x="1643872" y="1249890"/>
                  </a:moveTo>
                  <a:cubicBezTo>
                    <a:pt x="1643872" y="1262010"/>
                    <a:pt x="1634039" y="1271868"/>
                    <a:pt x="1621894" y="1271868"/>
                  </a:cubicBezTo>
                  <a:cubicBezTo>
                    <a:pt x="1609800" y="1271868"/>
                    <a:pt x="1599967" y="1262010"/>
                    <a:pt x="1599967" y="1249890"/>
                  </a:cubicBezTo>
                  <a:lnTo>
                    <a:pt x="1599967" y="1123864"/>
                  </a:lnTo>
                  <a:cubicBezTo>
                    <a:pt x="1599967" y="1111719"/>
                    <a:pt x="1609800" y="1101886"/>
                    <a:pt x="1621945" y="1101886"/>
                  </a:cubicBezTo>
                  <a:cubicBezTo>
                    <a:pt x="1634065" y="1101886"/>
                    <a:pt x="1643872" y="1111719"/>
                    <a:pt x="1643872" y="1123864"/>
                  </a:cubicBezTo>
                  <a:lnTo>
                    <a:pt x="1643872" y="1249890"/>
                  </a:lnTo>
                  <a:close/>
                  <a:moveTo>
                    <a:pt x="1643872" y="997813"/>
                  </a:moveTo>
                  <a:cubicBezTo>
                    <a:pt x="1643872" y="1009958"/>
                    <a:pt x="1634039" y="1019791"/>
                    <a:pt x="1621945" y="1019791"/>
                  </a:cubicBezTo>
                  <a:cubicBezTo>
                    <a:pt x="1609800" y="1019791"/>
                    <a:pt x="1599967" y="1009958"/>
                    <a:pt x="1599967" y="997813"/>
                  </a:cubicBezTo>
                  <a:lnTo>
                    <a:pt x="1599967" y="871762"/>
                  </a:lnTo>
                  <a:cubicBezTo>
                    <a:pt x="1599967" y="859668"/>
                    <a:pt x="1609800" y="849835"/>
                    <a:pt x="1621945" y="849835"/>
                  </a:cubicBezTo>
                  <a:cubicBezTo>
                    <a:pt x="1634065" y="849835"/>
                    <a:pt x="1643872" y="859668"/>
                    <a:pt x="1643872" y="871813"/>
                  </a:cubicBezTo>
                  <a:lnTo>
                    <a:pt x="1643872" y="997813"/>
                  </a:lnTo>
                  <a:close/>
                  <a:moveTo>
                    <a:pt x="1643872" y="745736"/>
                  </a:moveTo>
                  <a:cubicBezTo>
                    <a:pt x="1643872" y="757882"/>
                    <a:pt x="1634039" y="767715"/>
                    <a:pt x="1621945" y="767715"/>
                  </a:cubicBezTo>
                  <a:cubicBezTo>
                    <a:pt x="1609800" y="767715"/>
                    <a:pt x="1599967" y="757882"/>
                    <a:pt x="1599967" y="745736"/>
                  </a:cubicBezTo>
                  <a:lnTo>
                    <a:pt x="1599967" y="619685"/>
                  </a:lnTo>
                  <a:cubicBezTo>
                    <a:pt x="1599967" y="607591"/>
                    <a:pt x="1609800" y="597758"/>
                    <a:pt x="1621945" y="597758"/>
                  </a:cubicBezTo>
                  <a:cubicBezTo>
                    <a:pt x="1634065" y="597758"/>
                    <a:pt x="1643923" y="607591"/>
                    <a:pt x="1643923" y="619736"/>
                  </a:cubicBezTo>
                  <a:lnTo>
                    <a:pt x="1643872" y="745736"/>
                  </a:lnTo>
                  <a:close/>
                  <a:moveTo>
                    <a:pt x="1643923" y="493660"/>
                  </a:moveTo>
                  <a:cubicBezTo>
                    <a:pt x="1643923" y="505754"/>
                    <a:pt x="1634065" y="515587"/>
                    <a:pt x="1621945" y="515587"/>
                  </a:cubicBezTo>
                  <a:cubicBezTo>
                    <a:pt x="1609800" y="515587"/>
                    <a:pt x="1599967" y="505754"/>
                    <a:pt x="1599967" y="493609"/>
                  </a:cubicBezTo>
                  <a:lnTo>
                    <a:pt x="1599967" y="367609"/>
                  </a:lnTo>
                  <a:cubicBezTo>
                    <a:pt x="1599967" y="355463"/>
                    <a:pt x="1609800" y="345630"/>
                    <a:pt x="1621945" y="345630"/>
                  </a:cubicBezTo>
                  <a:cubicBezTo>
                    <a:pt x="1634065" y="345630"/>
                    <a:pt x="1643923" y="355463"/>
                    <a:pt x="1643923" y="367609"/>
                  </a:cubicBezTo>
                  <a:lnTo>
                    <a:pt x="1643923" y="493660"/>
                  </a:lnTo>
                  <a:close/>
                  <a:moveTo>
                    <a:pt x="1643923" y="241583"/>
                  </a:moveTo>
                  <a:cubicBezTo>
                    <a:pt x="1643923" y="253703"/>
                    <a:pt x="1634065" y="263510"/>
                    <a:pt x="1621945" y="263510"/>
                  </a:cubicBezTo>
                  <a:cubicBezTo>
                    <a:pt x="1609800" y="263510"/>
                    <a:pt x="1599967" y="253677"/>
                    <a:pt x="1599967" y="241532"/>
                  </a:cubicBezTo>
                  <a:lnTo>
                    <a:pt x="1599967" y="115481"/>
                  </a:lnTo>
                  <a:cubicBezTo>
                    <a:pt x="1599967" y="103387"/>
                    <a:pt x="1609800" y="93554"/>
                    <a:pt x="1621945" y="93554"/>
                  </a:cubicBezTo>
                  <a:cubicBezTo>
                    <a:pt x="1634065" y="93554"/>
                    <a:pt x="1643923" y="103387"/>
                    <a:pt x="1643923" y="115532"/>
                  </a:cubicBezTo>
                  <a:lnTo>
                    <a:pt x="1643923" y="241583"/>
                  </a:lnTo>
                  <a:close/>
                </a:path>
              </a:pathLst>
            </a:custGeom>
            <a:solidFill>
              <a:srgbClr val="85847F"/>
            </a:solidFill>
            <a:ln w="2538" cap="flat">
              <a:noFill/>
              <a:prstDash val="solid"/>
              <a:miter/>
            </a:ln>
          </p:spPr>
          <p:txBody>
            <a:bodyPr rtlCol="0" anchor="ctr"/>
            <a:lstStyle/>
            <a:p>
              <a:pPr algn="ctr"/>
              <a:r>
                <a:rPr lang="pt-BR" sz="1400" dirty="0">
                  <a:latin typeface="+mj-lt"/>
                </a:rPr>
                <a:t> </a:t>
              </a:r>
              <a:r>
                <a:rPr lang="pt-BR" sz="1400" b="1" dirty="0">
                  <a:solidFill>
                    <a:schemeClr val="bg1"/>
                  </a:solidFill>
                  <a:latin typeface="+mj-lt"/>
                </a:rPr>
                <a:t>Pág. 35</a:t>
              </a:r>
            </a:p>
          </p:txBody>
        </p:sp>
      </p:grpSp>
    </p:spTree>
    <p:extLst>
      <p:ext uri="{BB962C8B-B14F-4D97-AF65-F5344CB8AC3E}">
        <p14:creationId xmlns:p14="http://schemas.microsoft.com/office/powerpoint/2010/main" val="155230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ítulo 1"/>
          <p:cNvSpPr>
            <a:spLocks noGrp="1"/>
          </p:cNvSpPr>
          <p:nvPr>
            <p:ph type="title"/>
          </p:nvPr>
        </p:nvSpPr>
        <p:spPr/>
        <p:txBody>
          <a:bodyPr/>
          <a:lstStyle/>
          <a:p>
            <a:r>
              <a:rPr lang="pt-BR"/>
              <a:t>Objetivos de la Encuesta</a:t>
            </a:r>
          </a:p>
        </p:txBody>
      </p:sp>
      <p:sp>
        <p:nvSpPr>
          <p:cNvPr id="4" name="Espaço Reservado para Texto 3"/>
          <p:cNvSpPr>
            <a:spLocks noGrp="1"/>
          </p:cNvSpPr>
          <p:nvPr>
            <p:ph type="body" sz="quarter" idx="10"/>
          </p:nvPr>
        </p:nvSpPr>
        <p:spPr/>
        <p:txBody>
          <a:bodyPr/>
          <a:lstStyle/>
          <a:p>
            <a:r>
              <a:rPr lang="es-ES" dirty="0"/>
              <a:t>Entre los objetivos del trabajo, se destacan:</a:t>
            </a:r>
            <a:endParaRPr lang="pt-BR" dirty="0"/>
          </a:p>
          <a:p>
            <a:endParaRPr lang="es-ES" altLang="pt-BR" dirty="0"/>
          </a:p>
          <a:p>
            <a:pPr lvl="1"/>
            <a:r>
              <a:rPr lang="es-ES" altLang="pt-BR" dirty="0"/>
              <a:t>medición del nivel de satisfacción de los clientes con respecto a la calidad del producto y de los servicios prestados por la distribuidora;</a:t>
            </a:r>
          </a:p>
          <a:p>
            <a:endParaRPr lang="pt-BR" altLang="pt-BR" dirty="0"/>
          </a:p>
          <a:p>
            <a:pPr lvl="1"/>
            <a:r>
              <a:rPr lang="es-ES" altLang="pt-BR" dirty="0"/>
              <a:t>generación de índices que permitan la comparación de los resultados entre todas las distribuidoras;</a:t>
            </a:r>
          </a:p>
          <a:p>
            <a:endParaRPr lang="pt-BR" altLang="pt-BR" dirty="0"/>
          </a:p>
          <a:p>
            <a:pPr lvl="1"/>
            <a:r>
              <a:rPr lang="es-ES" altLang="pt-BR" dirty="0"/>
              <a:t>generación de matrices de apoyo a la definición de acciones de mejora.</a:t>
            </a:r>
            <a:endParaRPr lang="pt-BR" altLang="pt-BR" dirty="0"/>
          </a:p>
          <a:p>
            <a:endParaRPr lang="pt-BR" altLang="pt-BR" dirty="0"/>
          </a:p>
          <a:p>
            <a:endParaRPr lang="pt-B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8FE329C-A578-486A-B835-68B621DB6C6E}"/>
              </a:ext>
            </a:extLst>
          </p:cNvPr>
          <p:cNvSpPr>
            <a:spLocks noGrp="1"/>
          </p:cNvSpPr>
          <p:nvPr>
            <p:ph type="title"/>
          </p:nvPr>
        </p:nvSpPr>
        <p:spPr/>
        <p:txBody>
          <a:bodyPr/>
          <a:lstStyle/>
          <a:p>
            <a:r>
              <a:rPr lang="pt-BR" dirty="0" err="1"/>
              <a:t>Sugerencia</a:t>
            </a:r>
            <a:r>
              <a:rPr lang="pt-BR" dirty="0"/>
              <a:t> a </a:t>
            </a:r>
            <a:r>
              <a:rPr lang="pt-BR" dirty="0" err="1"/>
              <a:t>la</a:t>
            </a:r>
            <a:r>
              <a:rPr lang="pt-BR" dirty="0"/>
              <a:t> distribuidora</a:t>
            </a:r>
          </a:p>
        </p:txBody>
      </p:sp>
    </p:spTree>
    <p:extLst>
      <p:ext uri="{BB962C8B-B14F-4D97-AF65-F5344CB8AC3E}">
        <p14:creationId xmlns:p14="http://schemas.microsoft.com/office/powerpoint/2010/main" val="17243477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71A3CA43-6DED-4FAE-84F4-77364B97DD46}"/>
              </a:ext>
            </a:extLst>
          </p:cNvPr>
          <p:cNvSpPr>
            <a:spLocks noGrp="1"/>
          </p:cNvSpPr>
          <p:nvPr>
            <p:ph type="title"/>
          </p:nvPr>
        </p:nvSpPr>
        <p:spPr/>
        <p:txBody>
          <a:bodyPr/>
          <a:lstStyle/>
          <a:p>
            <a:r>
              <a:rPr lang="pt-BR" dirty="0" err="1"/>
              <a:t>Sugerencia</a:t>
            </a:r>
            <a:r>
              <a:rPr lang="pt-BR" dirty="0"/>
              <a:t> a </a:t>
            </a:r>
            <a:r>
              <a:rPr lang="pt-BR" dirty="0" err="1"/>
              <a:t>la</a:t>
            </a:r>
            <a:r>
              <a:rPr lang="pt-BR" dirty="0"/>
              <a:t> distribuidora</a:t>
            </a:r>
          </a:p>
        </p:txBody>
      </p:sp>
      <p:sp>
        <p:nvSpPr>
          <p:cNvPr id="5" name="Espaço Reservado para Texto 4">
            <a:extLst>
              <a:ext uri="{FF2B5EF4-FFF2-40B4-BE49-F238E27FC236}">
                <a16:creationId xmlns:a16="http://schemas.microsoft.com/office/drawing/2014/main" id="{D9FDAA6B-D048-48FD-A7C1-D4791821AC0A}"/>
              </a:ext>
            </a:extLst>
          </p:cNvPr>
          <p:cNvSpPr>
            <a:spLocks noGrp="1"/>
          </p:cNvSpPr>
          <p:nvPr>
            <p:ph type="body" sz="quarter" idx="11"/>
          </p:nvPr>
        </p:nvSpPr>
        <p:spPr/>
        <p:txBody>
          <a:bodyPr/>
          <a:lstStyle/>
          <a:p>
            <a:r>
              <a:rPr lang="es-ES"/>
              <a:t>Después, fue preguntado a todos los encuestados: “Ahora, imagínese que usted tiene una reunión con la distribuidora, ¿cuál sería su principal sugerencia, sin considerar precio y alumbrado público, para que ella pudiese mejorar sus servicios?”</a:t>
            </a:r>
          </a:p>
          <a:p>
            <a:r>
              <a:rPr lang="es-ES"/>
              <a:t>La pregunta fue de respuesta múltiple (hasta dos respuestas) y espontánea, y los resultados están presentados a continuación. Observe nuevamente que, para el tratamiento de las respuestas obtenidas, se adoptó el procedimiento de estandarización de respuestas espontáneas. La categoría “otros” es la suma de todas las respuestas que, en separado, no alcanzaron 2,5% de mención.</a:t>
            </a:r>
          </a:p>
          <a:p>
            <a:endParaRPr lang="pt-BR"/>
          </a:p>
        </p:txBody>
      </p:sp>
    </p:spTree>
    <p:extLst>
      <p:ext uri="{BB962C8B-B14F-4D97-AF65-F5344CB8AC3E}">
        <p14:creationId xmlns:p14="http://schemas.microsoft.com/office/powerpoint/2010/main" val="73774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_V285_1R1MRG_BAR_PE.png#GRAF">
            <a:extLst>
              <a:ext uri="{FF2B5EF4-FFF2-40B4-BE49-F238E27FC236}">
                <a16:creationId xmlns:a16="http://schemas.microsoft.com/office/drawing/2014/main" id="{FF78EDC2-15F5-4617-B170-A0466C55B5D2}"/>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a:xfrm>
            <a:off x="228600" y="1041400"/>
            <a:ext cx="8688013" cy="5415719"/>
          </a:xfrm>
          <a:prstGeom prst="rect">
            <a:avLst/>
          </a:prstGeom>
        </p:spPr>
      </p:pic>
      <p:sp>
        <p:nvSpPr>
          <p:cNvPr id="7" name="Título 6">
            <a:extLst>
              <a:ext uri="{FF2B5EF4-FFF2-40B4-BE49-F238E27FC236}">
                <a16:creationId xmlns:a16="http://schemas.microsoft.com/office/drawing/2014/main" id="{154FD818-B8D9-4790-B53E-51EA5A0BCEEB}"/>
              </a:ext>
            </a:extLst>
          </p:cNvPr>
          <p:cNvSpPr>
            <a:spLocks noGrp="1"/>
          </p:cNvSpPr>
          <p:nvPr>
            <p:ph type="title"/>
          </p:nvPr>
        </p:nvSpPr>
        <p:spPr/>
        <p:txBody>
          <a:bodyPr/>
          <a:lstStyle/>
          <a:p>
            <a:r>
              <a:rPr lang="pt-BR" err="1"/>
              <a:t>Sugerencia</a:t>
            </a:r>
            <a:r>
              <a:rPr lang="pt-BR"/>
              <a:t> a </a:t>
            </a:r>
            <a:r>
              <a:rPr lang="pt-BR" err="1"/>
              <a:t>la</a:t>
            </a:r>
            <a:r>
              <a:rPr lang="pt-BR"/>
              <a:t> distribuidora</a:t>
            </a:r>
          </a:p>
        </p:txBody>
      </p:sp>
      <p:sp>
        <p:nvSpPr>
          <p:cNvPr id="8" name="Espaço Reservado para Texto 7">
            <a:extLst>
              <a:ext uri="{FF2B5EF4-FFF2-40B4-BE49-F238E27FC236}">
                <a16:creationId xmlns:a16="http://schemas.microsoft.com/office/drawing/2014/main" id="{7A76883C-7B2D-4CB7-AFAB-AE65A17F2EB9}"/>
              </a:ext>
            </a:extLst>
          </p:cNvPr>
          <p:cNvSpPr>
            <a:spLocks noGrp="1"/>
          </p:cNvSpPr>
          <p:nvPr>
            <p:ph type="body" sz="quarter" idx="10"/>
          </p:nvPr>
        </p:nvSpPr>
        <p:spPr/>
        <p:txBody>
          <a:bodyPr/>
          <a:lstStyle/>
          <a:p>
            <a:r>
              <a:rPr lang="pt-BR"/>
              <a:t>Resultado CIER, </a:t>
            </a:r>
            <a:r>
              <a:rPr lang="es-BO" altLang="pt-BR"/>
              <a:t>respuesta múltiple y espontánea</a:t>
            </a:r>
            <a:r>
              <a:rPr lang="pt-BR"/>
              <a:t> </a:t>
            </a:r>
          </a:p>
        </p:txBody>
      </p:sp>
      <p:grpSp>
        <p:nvGrpSpPr>
          <p:cNvPr id="5" name="Gráfico 10">
            <a:extLst>
              <a:ext uri="{FF2B5EF4-FFF2-40B4-BE49-F238E27FC236}">
                <a16:creationId xmlns:a16="http://schemas.microsoft.com/office/drawing/2014/main" id="{425205FB-3C17-4E67-909F-040FF97D4793}"/>
              </a:ext>
            </a:extLst>
          </p:cNvPr>
          <p:cNvGrpSpPr/>
          <p:nvPr/>
        </p:nvGrpSpPr>
        <p:grpSpPr>
          <a:xfrm>
            <a:off x="7188092" y="46365"/>
            <a:ext cx="1789851" cy="915263"/>
            <a:chOff x="390316" y="1310287"/>
            <a:chExt cx="5415952" cy="2769515"/>
          </a:xfrm>
        </p:grpSpPr>
        <p:sp>
          <p:nvSpPr>
            <p:cNvPr id="6" name="Forma Livre: Forma 5">
              <a:extLst>
                <a:ext uri="{FF2B5EF4-FFF2-40B4-BE49-F238E27FC236}">
                  <a16:creationId xmlns:a16="http://schemas.microsoft.com/office/drawing/2014/main" id="{88990EB7-8AD8-4C93-8771-D06E5BA09CD9}"/>
                </a:ext>
              </a:extLst>
            </p:cNvPr>
            <p:cNvSpPr/>
            <p:nvPr/>
          </p:nvSpPr>
          <p:spPr>
            <a:xfrm>
              <a:off x="637895" y="1362806"/>
              <a:ext cx="208349" cy="492923"/>
            </a:xfrm>
            <a:custGeom>
              <a:avLst/>
              <a:gdLst>
                <a:gd name="connsiteX0" fmla="*/ 208273 w 208348"/>
                <a:gd name="connsiteY0" fmla="*/ 25535 h 492922"/>
                <a:gd name="connsiteX1" fmla="*/ 210102 w 208348"/>
                <a:gd name="connsiteY1" fmla="*/ 1448 h 492922"/>
                <a:gd name="connsiteX2" fmla="*/ 208273 w 208348"/>
                <a:gd name="connsiteY2" fmla="*/ 0 h 492922"/>
                <a:gd name="connsiteX3" fmla="*/ 0 w 208348"/>
                <a:gd name="connsiteY3" fmla="*/ 495337 h 492922"/>
                <a:gd name="connsiteX4" fmla="*/ 208273 w 208348"/>
                <a:gd name="connsiteY4" fmla="*/ 495337 h 492922"/>
                <a:gd name="connsiteX5" fmla="*/ 208273 w 208348"/>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8" h="492922">
                  <a:moveTo>
                    <a:pt x="208273" y="25535"/>
                  </a:moveTo>
                  <a:cubicBezTo>
                    <a:pt x="208273" y="17278"/>
                    <a:pt x="208908" y="9223"/>
                    <a:pt x="210102" y="1448"/>
                  </a:cubicBezTo>
                  <a:lnTo>
                    <a:pt x="208273" y="0"/>
                  </a:lnTo>
                  <a:lnTo>
                    <a:pt x="0" y="495337"/>
                  </a:lnTo>
                  <a:lnTo>
                    <a:pt x="208273" y="495337"/>
                  </a:lnTo>
                  <a:lnTo>
                    <a:pt x="208273" y="25535"/>
                  </a:lnTo>
                  <a:close/>
                </a:path>
              </a:pathLst>
            </a:custGeom>
            <a:solidFill>
              <a:srgbClr val="85847F"/>
            </a:solidFill>
            <a:ln w="2538" cap="flat">
              <a:noFill/>
              <a:prstDash val="solid"/>
              <a:miter/>
            </a:ln>
          </p:spPr>
          <p:txBody>
            <a:bodyPr rtlCol="0" anchor="ctr"/>
            <a:lstStyle/>
            <a:p>
              <a:endParaRPr lang="pt-BR"/>
            </a:p>
          </p:txBody>
        </p:sp>
        <p:sp>
          <p:nvSpPr>
            <p:cNvPr id="9" name="Forma Livre: Forma 8">
              <a:extLst>
                <a:ext uri="{FF2B5EF4-FFF2-40B4-BE49-F238E27FC236}">
                  <a16:creationId xmlns:a16="http://schemas.microsoft.com/office/drawing/2014/main" id="{AD76F95C-7334-452E-9FF1-C0776857218A}"/>
                </a:ext>
              </a:extLst>
            </p:cNvPr>
            <p:cNvSpPr/>
            <p:nvPr/>
          </p:nvSpPr>
          <p:spPr>
            <a:xfrm>
              <a:off x="2667035" y="1362806"/>
              <a:ext cx="213431" cy="492923"/>
            </a:xfrm>
            <a:custGeom>
              <a:avLst/>
              <a:gdLst>
                <a:gd name="connsiteX0" fmla="*/ 1296 w 213430"/>
                <a:gd name="connsiteY0" fmla="*/ 25535 h 492922"/>
                <a:gd name="connsiteX1" fmla="*/ 1296 w 213430"/>
                <a:gd name="connsiteY1" fmla="*/ 495311 h 492922"/>
                <a:gd name="connsiteX2" fmla="*/ 214777 w 213430"/>
                <a:gd name="connsiteY2" fmla="*/ 495311 h 492922"/>
                <a:gd name="connsiteX3" fmla="*/ 6505 w 213430"/>
                <a:gd name="connsiteY3" fmla="*/ 0 h 492922"/>
                <a:gd name="connsiteX4" fmla="*/ 0 w 213430"/>
                <a:gd name="connsiteY4" fmla="*/ 5183 h 492922"/>
                <a:gd name="connsiteX5" fmla="*/ 1296 w 213430"/>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30" h="492922">
                  <a:moveTo>
                    <a:pt x="1296" y="25535"/>
                  </a:moveTo>
                  <a:lnTo>
                    <a:pt x="1296" y="495311"/>
                  </a:lnTo>
                  <a:lnTo>
                    <a:pt x="214777" y="495311"/>
                  </a:lnTo>
                  <a:lnTo>
                    <a:pt x="6505" y="0"/>
                  </a:lnTo>
                  <a:lnTo>
                    <a:pt x="0" y="5183"/>
                  </a:lnTo>
                  <a:cubicBezTo>
                    <a:pt x="864" y="11789"/>
                    <a:pt x="1296" y="18599"/>
                    <a:pt x="1296" y="25535"/>
                  </a:cubicBezTo>
                  <a:close/>
                </a:path>
              </a:pathLst>
            </a:custGeom>
            <a:solidFill>
              <a:srgbClr val="85847F"/>
            </a:solidFill>
            <a:ln w="2538" cap="flat">
              <a:noFill/>
              <a:prstDash val="solid"/>
              <a:miter/>
            </a:ln>
          </p:spPr>
          <p:txBody>
            <a:bodyPr rtlCol="0" anchor="ctr"/>
            <a:lstStyle/>
            <a:p>
              <a:endParaRPr lang="pt-BR"/>
            </a:p>
          </p:txBody>
        </p:sp>
        <p:sp>
          <p:nvSpPr>
            <p:cNvPr id="10" name="Forma Livre: Forma 9">
              <a:extLst>
                <a:ext uri="{FF2B5EF4-FFF2-40B4-BE49-F238E27FC236}">
                  <a16:creationId xmlns:a16="http://schemas.microsoft.com/office/drawing/2014/main" id="{0EDC2429-5948-4B63-83A0-FBFF28BC3667}"/>
                </a:ext>
              </a:extLst>
            </p:cNvPr>
            <p:cNvSpPr/>
            <p:nvPr/>
          </p:nvSpPr>
          <p:spPr>
            <a:xfrm>
              <a:off x="516342" y="1904183"/>
              <a:ext cx="327768" cy="1242470"/>
            </a:xfrm>
            <a:custGeom>
              <a:avLst/>
              <a:gdLst>
                <a:gd name="connsiteX0" fmla="*/ 0 w 327768"/>
                <a:gd name="connsiteY0" fmla="*/ 0 h 1242470"/>
                <a:gd name="connsiteX1" fmla="*/ 329826 w 327768"/>
                <a:gd name="connsiteY1" fmla="*/ 0 h 1242470"/>
                <a:gd name="connsiteX2" fmla="*/ 329826 w 327768"/>
                <a:gd name="connsiteY2" fmla="*/ 1243487 h 1242470"/>
                <a:gd name="connsiteX3" fmla="*/ 0 w 327768"/>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27768" h="1242470">
                  <a:moveTo>
                    <a:pt x="0" y="0"/>
                  </a:moveTo>
                  <a:lnTo>
                    <a:pt x="329826" y="0"/>
                  </a:lnTo>
                  <a:lnTo>
                    <a:pt x="329826" y="1243487"/>
                  </a:lnTo>
                  <a:lnTo>
                    <a:pt x="0" y="1243487"/>
                  </a:lnTo>
                  <a:close/>
                </a:path>
              </a:pathLst>
            </a:custGeom>
            <a:solidFill>
              <a:srgbClr val="333333"/>
            </a:solidFill>
            <a:ln w="2538" cap="flat">
              <a:noFill/>
              <a:prstDash val="solid"/>
              <a:miter/>
            </a:ln>
          </p:spPr>
          <p:txBody>
            <a:bodyPr rtlCol="0" anchor="ctr"/>
            <a:lstStyle/>
            <a:p>
              <a:endParaRPr lang="pt-BR"/>
            </a:p>
          </p:txBody>
        </p:sp>
        <p:sp>
          <p:nvSpPr>
            <p:cNvPr id="11" name="Forma Livre: Forma 10">
              <a:extLst>
                <a:ext uri="{FF2B5EF4-FFF2-40B4-BE49-F238E27FC236}">
                  <a16:creationId xmlns:a16="http://schemas.microsoft.com/office/drawing/2014/main" id="{FE9A3DF6-0E72-430F-835F-96C52E09775B}"/>
                </a:ext>
              </a:extLst>
            </p:cNvPr>
            <p:cNvSpPr/>
            <p:nvPr/>
          </p:nvSpPr>
          <p:spPr>
            <a:xfrm>
              <a:off x="2668331" y="1904183"/>
              <a:ext cx="3013436" cy="1242470"/>
            </a:xfrm>
            <a:custGeom>
              <a:avLst/>
              <a:gdLst>
                <a:gd name="connsiteX0" fmla="*/ 0 w 3013435"/>
                <a:gd name="connsiteY0" fmla="*/ 0 h 1242470"/>
                <a:gd name="connsiteX1" fmla="*/ 3014071 w 3013435"/>
                <a:gd name="connsiteY1" fmla="*/ 0 h 1242470"/>
                <a:gd name="connsiteX2" fmla="*/ 3014071 w 3013435"/>
                <a:gd name="connsiteY2" fmla="*/ 1243487 h 1242470"/>
                <a:gd name="connsiteX3" fmla="*/ 0 w 3013435"/>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013435" h="1242470">
                  <a:moveTo>
                    <a:pt x="0" y="0"/>
                  </a:moveTo>
                  <a:lnTo>
                    <a:pt x="3014071" y="0"/>
                  </a:lnTo>
                  <a:lnTo>
                    <a:pt x="3014071" y="1243487"/>
                  </a:lnTo>
                  <a:lnTo>
                    <a:pt x="0" y="1243487"/>
                  </a:lnTo>
                  <a:close/>
                </a:path>
              </a:pathLst>
            </a:custGeom>
            <a:solidFill>
              <a:srgbClr val="333333"/>
            </a:solidFill>
            <a:ln w="2538" cap="flat">
              <a:noFill/>
              <a:prstDash val="solid"/>
              <a:miter/>
            </a:ln>
          </p:spPr>
          <p:txBody>
            <a:bodyPr rtlCol="0" anchor="ctr"/>
            <a:lstStyle/>
            <a:p>
              <a:pPr algn="ctr"/>
              <a:r>
                <a:rPr lang="pt-BR" sz="1300" dirty="0"/>
                <a:t> </a:t>
              </a:r>
              <a:r>
                <a:rPr lang="pt-BR" sz="1300" b="1" dirty="0">
                  <a:solidFill>
                    <a:schemeClr val="bg1"/>
                  </a:solidFill>
                  <a:latin typeface="+mj-lt"/>
                </a:rPr>
                <a:t>Informe Individual</a:t>
              </a:r>
            </a:p>
          </p:txBody>
        </p:sp>
        <p:sp>
          <p:nvSpPr>
            <p:cNvPr id="12" name="Forma Livre: Forma 11">
              <a:extLst>
                <a:ext uri="{FF2B5EF4-FFF2-40B4-BE49-F238E27FC236}">
                  <a16:creationId xmlns:a16="http://schemas.microsoft.com/office/drawing/2014/main" id="{F1CD6BB0-9973-4EEC-97BD-974BA087B46E}"/>
                </a:ext>
              </a:extLst>
            </p:cNvPr>
            <p:cNvSpPr/>
            <p:nvPr/>
          </p:nvSpPr>
          <p:spPr>
            <a:xfrm>
              <a:off x="390316" y="1778183"/>
              <a:ext cx="454810" cy="1494014"/>
            </a:xfrm>
            <a:custGeom>
              <a:avLst/>
              <a:gdLst>
                <a:gd name="connsiteX0" fmla="*/ 455852 w 454810"/>
                <a:gd name="connsiteY0" fmla="*/ 1400993 h 1494013"/>
                <a:gd name="connsiteX1" fmla="*/ 104886 w 454810"/>
                <a:gd name="connsiteY1" fmla="*/ 1400993 h 1494013"/>
                <a:gd name="connsiteX2" fmla="*/ 94494 w 454810"/>
                <a:gd name="connsiteY2" fmla="*/ 1399494 h 1494013"/>
                <a:gd name="connsiteX3" fmla="*/ 94494 w 454810"/>
                <a:gd name="connsiteY3" fmla="*/ 95866 h 1494013"/>
                <a:gd name="connsiteX4" fmla="*/ 104886 w 454810"/>
                <a:gd name="connsiteY4" fmla="*/ 94494 h 1494013"/>
                <a:gd name="connsiteX5" fmla="*/ 455852 w 454810"/>
                <a:gd name="connsiteY5" fmla="*/ 94494 h 1494013"/>
                <a:gd name="connsiteX6" fmla="*/ 455852 w 454810"/>
                <a:gd name="connsiteY6" fmla="*/ 0 h 1494013"/>
                <a:gd name="connsiteX7" fmla="*/ 104911 w 454810"/>
                <a:gd name="connsiteY7" fmla="*/ 0 h 1494013"/>
                <a:gd name="connsiteX8" fmla="*/ 2388 w 454810"/>
                <a:gd name="connsiteY8" fmla="*/ 56966 h 1494013"/>
                <a:gd name="connsiteX9" fmla="*/ 0 w 454810"/>
                <a:gd name="connsiteY9" fmla="*/ 66621 h 1494013"/>
                <a:gd name="connsiteX10" fmla="*/ 0 w 454810"/>
                <a:gd name="connsiteY10" fmla="*/ 1428892 h 1494013"/>
                <a:gd name="connsiteX11" fmla="*/ 2363 w 454810"/>
                <a:gd name="connsiteY11" fmla="*/ 1438573 h 1494013"/>
                <a:gd name="connsiteX12" fmla="*/ 104911 w 454810"/>
                <a:gd name="connsiteY12" fmla="*/ 1495487 h 1494013"/>
                <a:gd name="connsiteX13" fmla="*/ 455852 w 454810"/>
                <a:gd name="connsiteY13" fmla="*/ 1495487 h 1494013"/>
                <a:gd name="connsiteX14" fmla="*/ 455852 w 454810"/>
                <a:gd name="connsiteY14" fmla="*/ 1400993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810" h="1494013">
                  <a:moveTo>
                    <a:pt x="455852" y="1400993"/>
                  </a:moveTo>
                  <a:lnTo>
                    <a:pt x="104886" y="1400993"/>
                  </a:lnTo>
                  <a:cubicBezTo>
                    <a:pt x="100821" y="1400993"/>
                    <a:pt x="97340" y="1400358"/>
                    <a:pt x="94494" y="1399494"/>
                  </a:cubicBezTo>
                  <a:lnTo>
                    <a:pt x="94494" y="95866"/>
                  </a:lnTo>
                  <a:cubicBezTo>
                    <a:pt x="97289" y="95078"/>
                    <a:pt x="100719" y="94494"/>
                    <a:pt x="104886" y="94494"/>
                  </a:cubicBezTo>
                  <a:lnTo>
                    <a:pt x="455852" y="94494"/>
                  </a:lnTo>
                  <a:lnTo>
                    <a:pt x="455852" y="0"/>
                  </a:lnTo>
                  <a:lnTo>
                    <a:pt x="104911" y="0"/>
                  </a:lnTo>
                  <a:cubicBezTo>
                    <a:pt x="59913" y="0"/>
                    <a:pt x="20632" y="21800"/>
                    <a:pt x="2388" y="56966"/>
                  </a:cubicBezTo>
                  <a:cubicBezTo>
                    <a:pt x="813" y="59938"/>
                    <a:pt x="0" y="63241"/>
                    <a:pt x="0" y="66621"/>
                  </a:cubicBezTo>
                  <a:lnTo>
                    <a:pt x="0" y="1428892"/>
                  </a:lnTo>
                  <a:cubicBezTo>
                    <a:pt x="0" y="1432271"/>
                    <a:pt x="813" y="1435600"/>
                    <a:pt x="2363" y="1438573"/>
                  </a:cubicBezTo>
                  <a:cubicBezTo>
                    <a:pt x="20327" y="1473153"/>
                    <a:pt x="60599" y="1495487"/>
                    <a:pt x="104911" y="1495487"/>
                  </a:cubicBezTo>
                  <a:lnTo>
                    <a:pt x="455852" y="1495487"/>
                  </a:lnTo>
                  <a:lnTo>
                    <a:pt x="455852" y="1400993"/>
                  </a:lnTo>
                  <a:close/>
                </a:path>
              </a:pathLst>
            </a:custGeom>
            <a:solidFill>
              <a:srgbClr val="333333"/>
            </a:solidFill>
            <a:ln w="2538" cap="flat">
              <a:noFill/>
              <a:prstDash val="solid"/>
              <a:miter/>
            </a:ln>
          </p:spPr>
          <p:txBody>
            <a:bodyPr rtlCol="0" anchor="ctr"/>
            <a:lstStyle/>
            <a:p>
              <a:endParaRPr lang="pt-BR"/>
            </a:p>
          </p:txBody>
        </p:sp>
        <p:sp>
          <p:nvSpPr>
            <p:cNvPr id="13" name="Forma Livre: Forma 12">
              <a:extLst>
                <a:ext uri="{FF2B5EF4-FFF2-40B4-BE49-F238E27FC236}">
                  <a16:creationId xmlns:a16="http://schemas.microsoft.com/office/drawing/2014/main" id="{6E822ED7-BC47-4AD8-A845-DE09B465FA33}"/>
                </a:ext>
              </a:extLst>
            </p:cNvPr>
            <p:cNvSpPr/>
            <p:nvPr/>
          </p:nvSpPr>
          <p:spPr>
            <a:xfrm>
              <a:off x="2668331" y="1778183"/>
              <a:ext cx="3137937" cy="1494014"/>
            </a:xfrm>
            <a:custGeom>
              <a:avLst/>
              <a:gdLst>
                <a:gd name="connsiteX0" fmla="*/ 3027309 w 3137936"/>
                <a:gd name="connsiteY0" fmla="*/ 0 h 1494013"/>
                <a:gd name="connsiteX1" fmla="*/ 0 w 3137936"/>
                <a:gd name="connsiteY1" fmla="*/ 0 h 1494013"/>
                <a:gd name="connsiteX2" fmla="*/ 0 w 3137936"/>
                <a:gd name="connsiteY2" fmla="*/ 94494 h 1494013"/>
                <a:gd name="connsiteX3" fmla="*/ 3027283 w 3137936"/>
                <a:gd name="connsiteY3" fmla="*/ 94494 h 1494013"/>
                <a:gd name="connsiteX4" fmla="*/ 3045577 w 3137936"/>
                <a:gd name="connsiteY4" fmla="*/ 100033 h 1494013"/>
                <a:gd name="connsiteX5" fmla="*/ 3045577 w 3137936"/>
                <a:gd name="connsiteY5" fmla="*/ 1395454 h 1494013"/>
                <a:gd name="connsiteX6" fmla="*/ 3027283 w 3137936"/>
                <a:gd name="connsiteY6" fmla="*/ 1401019 h 1494013"/>
                <a:gd name="connsiteX7" fmla="*/ 0 w 3137936"/>
                <a:gd name="connsiteY7" fmla="*/ 1401019 h 1494013"/>
                <a:gd name="connsiteX8" fmla="*/ 0 w 3137936"/>
                <a:gd name="connsiteY8" fmla="*/ 1495513 h 1494013"/>
                <a:gd name="connsiteX9" fmla="*/ 3027309 w 3137936"/>
                <a:gd name="connsiteY9" fmla="*/ 1495513 h 1494013"/>
                <a:gd name="connsiteX10" fmla="*/ 3140071 w 3137936"/>
                <a:gd name="connsiteY10" fmla="*/ 1397081 h 1494013"/>
                <a:gd name="connsiteX11" fmla="*/ 3140071 w 3137936"/>
                <a:gd name="connsiteY11" fmla="*/ 98432 h 1494013"/>
                <a:gd name="connsiteX12" fmla="*/ 3027309 w 3137936"/>
                <a:gd name="connsiteY12" fmla="*/ 0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7936" h="1494013">
                  <a:moveTo>
                    <a:pt x="3027309" y="0"/>
                  </a:moveTo>
                  <a:lnTo>
                    <a:pt x="0" y="0"/>
                  </a:lnTo>
                  <a:lnTo>
                    <a:pt x="0" y="94494"/>
                  </a:lnTo>
                  <a:lnTo>
                    <a:pt x="3027283" y="94494"/>
                  </a:lnTo>
                  <a:cubicBezTo>
                    <a:pt x="3037929" y="94494"/>
                    <a:pt x="3043748" y="98305"/>
                    <a:pt x="3045577" y="100033"/>
                  </a:cubicBezTo>
                  <a:lnTo>
                    <a:pt x="3045577" y="1395454"/>
                  </a:lnTo>
                  <a:cubicBezTo>
                    <a:pt x="3043697" y="1397284"/>
                    <a:pt x="3037929" y="1401019"/>
                    <a:pt x="3027283" y="1401019"/>
                  </a:cubicBezTo>
                  <a:lnTo>
                    <a:pt x="0" y="1401019"/>
                  </a:lnTo>
                  <a:lnTo>
                    <a:pt x="0" y="1495513"/>
                  </a:lnTo>
                  <a:lnTo>
                    <a:pt x="3027309" y="1495513"/>
                  </a:lnTo>
                  <a:cubicBezTo>
                    <a:pt x="3090550" y="1495513"/>
                    <a:pt x="3140071" y="1452293"/>
                    <a:pt x="3140071" y="1397081"/>
                  </a:cubicBezTo>
                  <a:lnTo>
                    <a:pt x="3140071" y="98432"/>
                  </a:lnTo>
                  <a:cubicBezTo>
                    <a:pt x="3140097" y="43245"/>
                    <a:pt x="3090550" y="0"/>
                    <a:pt x="3027309" y="0"/>
                  </a:cubicBezTo>
                  <a:close/>
                </a:path>
              </a:pathLst>
            </a:custGeom>
            <a:solidFill>
              <a:srgbClr val="333333"/>
            </a:solidFill>
            <a:ln w="2538" cap="flat">
              <a:noFill/>
              <a:prstDash val="solid"/>
              <a:miter/>
            </a:ln>
          </p:spPr>
          <p:txBody>
            <a:bodyPr rtlCol="0" anchor="ctr"/>
            <a:lstStyle/>
            <a:p>
              <a:endParaRPr lang="pt-BR"/>
            </a:p>
          </p:txBody>
        </p:sp>
        <p:sp>
          <p:nvSpPr>
            <p:cNvPr id="14" name="Forma Livre: Forma 13">
              <a:extLst>
                <a:ext uri="{FF2B5EF4-FFF2-40B4-BE49-F238E27FC236}">
                  <a16:creationId xmlns:a16="http://schemas.microsoft.com/office/drawing/2014/main" id="{044356E7-C3C5-4CAE-9330-308F271CC3BF}"/>
                </a:ext>
              </a:extLst>
            </p:cNvPr>
            <p:cNvSpPr/>
            <p:nvPr/>
          </p:nvSpPr>
          <p:spPr>
            <a:xfrm>
              <a:off x="893757" y="1310287"/>
              <a:ext cx="1725229" cy="2769515"/>
            </a:xfrm>
            <a:custGeom>
              <a:avLst/>
              <a:gdLst>
                <a:gd name="connsiteX0" fmla="*/ 1672508 w 1725230"/>
                <a:gd name="connsiteY0" fmla="*/ 0 h 2769515"/>
                <a:gd name="connsiteX1" fmla="*/ 54501 w 1725230"/>
                <a:gd name="connsiteY1" fmla="*/ 0 h 2769515"/>
                <a:gd name="connsiteX2" fmla="*/ 0 w 1725230"/>
                <a:gd name="connsiteY2" fmla="*/ 78055 h 2769515"/>
                <a:gd name="connsiteX3" fmla="*/ 0 w 1725230"/>
                <a:gd name="connsiteY3" fmla="*/ 2182658 h 2769515"/>
                <a:gd name="connsiteX4" fmla="*/ 32142 w 1725230"/>
                <a:gd name="connsiteY4" fmla="*/ 2254030 h 2769515"/>
                <a:gd name="connsiteX5" fmla="*/ 841653 w 1725230"/>
                <a:gd name="connsiteY5" fmla="*/ 2763671 h 2769515"/>
                <a:gd name="connsiteX6" fmla="*/ 864114 w 1725230"/>
                <a:gd name="connsiteY6" fmla="*/ 2770404 h 2769515"/>
                <a:gd name="connsiteX7" fmla="*/ 886524 w 1725230"/>
                <a:gd name="connsiteY7" fmla="*/ 2763697 h 2769515"/>
                <a:gd name="connsiteX8" fmla="*/ 1694893 w 1725230"/>
                <a:gd name="connsiteY8" fmla="*/ 2254030 h 2769515"/>
                <a:gd name="connsiteX9" fmla="*/ 1726983 w 1725230"/>
                <a:gd name="connsiteY9" fmla="*/ 2182658 h 2769515"/>
                <a:gd name="connsiteX10" fmla="*/ 1726983 w 1725230"/>
                <a:gd name="connsiteY10" fmla="*/ 78055 h 2769515"/>
                <a:gd name="connsiteX11" fmla="*/ 1672508 w 1725230"/>
                <a:gd name="connsiteY11" fmla="*/ 0 h 2769515"/>
                <a:gd name="connsiteX12" fmla="*/ 83035 w 1725230"/>
                <a:gd name="connsiteY12" fmla="*/ 104987 h 2769515"/>
                <a:gd name="connsiteX13" fmla="*/ 105013 w 1725230"/>
                <a:gd name="connsiteY13" fmla="*/ 83009 h 2769515"/>
                <a:gd name="connsiteX14" fmla="*/ 126991 w 1725230"/>
                <a:gd name="connsiteY14" fmla="*/ 104987 h 2769515"/>
                <a:gd name="connsiteX15" fmla="*/ 126991 w 1725230"/>
                <a:gd name="connsiteY15" fmla="*/ 231013 h 2769515"/>
                <a:gd name="connsiteX16" fmla="*/ 105013 w 1725230"/>
                <a:gd name="connsiteY16" fmla="*/ 252991 h 2769515"/>
                <a:gd name="connsiteX17" fmla="*/ 83035 w 1725230"/>
                <a:gd name="connsiteY17" fmla="*/ 231013 h 2769515"/>
                <a:gd name="connsiteX18" fmla="*/ 83035 w 1725230"/>
                <a:gd name="connsiteY18" fmla="*/ 104987 h 2769515"/>
                <a:gd name="connsiteX19" fmla="*/ 83035 w 1725230"/>
                <a:gd name="connsiteY19" fmla="*/ 357064 h 2769515"/>
                <a:gd name="connsiteX20" fmla="*/ 105013 w 1725230"/>
                <a:gd name="connsiteY20" fmla="*/ 335086 h 2769515"/>
                <a:gd name="connsiteX21" fmla="*/ 126991 w 1725230"/>
                <a:gd name="connsiteY21" fmla="*/ 357064 h 2769515"/>
                <a:gd name="connsiteX22" fmla="*/ 126991 w 1725230"/>
                <a:gd name="connsiteY22" fmla="*/ 483115 h 2769515"/>
                <a:gd name="connsiteX23" fmla="*/ 105013 w 1725230"/>
                <a:gd name="connsiteY23" fmla="*/ 505043 h 2769515"/>
                <a:gd name="connsiteX24" fmla="*/ 83035 w 1725230"/>
                <a:gd name="connsiteY24" fmla="*/ 483115 h 2769515"/>
                <a:gd name="connsiteX25" fmla="*/ 83035 w 1725230"/>
                <a:gd name="connsiteY25" fmla="*/ 357064 h 2769515"/>
                <a:gd name="connsiteX26" fmla="*/ 83035 w 1725230"/>
                <a:gd name="connsiteY26" fmla="*/ 609166 h 2769515"/>
                <a:gd name="connsiteX27" fmla="*/ 105013 w 1725230"/>
                <a:gd name="connsiteY27" fmla="*/ 587188 h 2769515"/>
                <a:gd name="connsiteX28" fmla="*/ 126991 w 1725230"/>
                <a:gd name="connsiteY28" fmla="*/ 609166 h 2769515"/>
                <a:gd name="connsiteX29" fmla="*/ 126991 w 1725230"/>
                <a:gd name="connsiteY29" fmla="*/ 735192 h 2769515"/>
                <a:gd name="connsiteX30" fmla="*/ 105013 w 1725230"/>
                <a:gd name="connsiteY30" fmla="*/ 757145 h 2769515"/>
                <a:gd name="connsiteX31" fmla="*/ 83035 w 1725230"/>
                <a:gd name="connsiteY31" fmla="*/ 735192 h 2769515"/>
                <a:gd name="connsiteX32" fmla="*/ 83035 w 1725230"/>
                <a:gd name="connsiteY32" fmla="*/ 609166 h 2769515"/>
                <a:gd name="connsiteX33" fmla="*/ 83035 w 1725230"/>
                <a:gd name="connsiteY33" fmla="*/ 861268 h 2769515"/>
                <a:gd name="connsiteX34" fmla="*/ 105013 w 1725230"/>
                <a:gd name="connsiteY34" fmla="*/ 839290 h 2769515"/>
                <a:gd name="connsiteX35" fmla="*/ 126991 w 1725230"/>
                <a:gd name="connsiteY35" fmla="*/ 861268 h 2769515"/>
                <a:gd name="connsiteX36" fmla="*/ 126991 w 1725230"/>
                <a:gd name="connsiteY36" fmla="*/ 987269 h 2769515"/>
                <a:gd name="connsiteX37" fmla="*/ 105013 w 1725230"/>
                <a:gd name="connsiteY37" fmla="*/ 1009247 h 2769515"/>
                <a:gd name="connsiteX38" fmla="*/ 83035 w 1725230"/>
                <a:gd name="connsiteY38" fmla="*/ 987269 h 2769515"/>
                <a:gd name="connsiteX39" fmla="*/ 83035 w 1725230"/>
                <a:gd name="connsiteY39" fmla="*/ 861268 h 2769515"/>
                <a:gd name="connsiteX40" fmla="*/ 83035 w 1725230"/>
                <a:gd name="connsiteY40" fmla="*/ 1113371 h 2769515"/>
                <a:gd name="connsiteX41" fmla="*/ 105013 w 1725230"/>
                <a:gd name="connsiteY41" fmla="*/ 1091392 h 2769515"/>
                <a:gd name="connsiteX42" fmla="*/ 126991 w 1725230"/>
                <a:gd name="connsiteY42" fmla="*/ 1113371 h 2769515"/>
                <a:gd name="connsiteX43" fmla="*/ 126991 w 1725230"/>
                <a:gd name="connsiteY43" fmla="*/ 1239371 h 2769515"/>
                <a:gd name="connsiteX44" fmla="*/ 105013 w 1725230"/>
                <a:gd name="connsiteY44" fmla="*/ 1261349 h 2769515"/>
                <a:gd name="connsiteX45" fmla="*/ 83035 w 1725230"/>
                <a:gd name="connsiteY45" fmla="*/ 1239371 h 2769515"/>
                <a:gd name="connsiteX46" fmla="*/ 83035 w 1725230"/>
                <a:gd name="connsiteY46" fmla="*/ 1113371 h 2769515"/>
                <a:gd name="connsiteX47" fmla="*/ 83035 w 1725230"/>
                <a:gd name="connsiteY47" fmla="*/ 1427418 h 2769515"/>
                <a:gd name="connsiteX48" fmla="*/ 83035 w 1725230"/>
                <a:gd name="connsiteY48" fmla="*/ 1365396 h 2769515"/>
                <a:gd name="connsiteX49" fmla="*/ 83060 w 1725230"/>
                <a:gd name="connsiteY49" fmla="*/ 1365396 h 2769515"/>
                <a:gd name="connsiteX50" fmla="*/ 105013 w 1725230"/>
                <a:gd name="connsiteY50" fmla="*/ 1343469 h 2769515"/>
                <a:gd name="connsiteX51" fmla="*/ 126991 w 1725230"/>
                <a:gd name="connsiteY51" fmla="*/ 1365396 h 2769515"/>
                <a:gd name="connsiteX52" fmla="*/ 126991 w 1725230"/>
                <a:gd name="connsiteY52" fmla="*/ 1427418 h 2769515"/>
                <a:gd name="connsiteX53" fmla="*/ 126991 w 1725230"/>
                <a:gd name="connsiteY53" fmla="*/ 1491447 h 2769515"/>
                <a:gd name="connsiteX54" fmla="*/ 105013 w 1725230"/>
                <a:gd name="connsiteY54" fmla="*/ 1513426 h 2769515"/>
                <a:gd name="connsiteX55" fmla="*/ 83035 w 1725230"/>
                <a:gd name="connsiteY55" fmla="*/ 1491447 h 2769515"/>
                <a:gd name="connsiteX56" fmla="*/ 83035 w 1725230"/>
                <a:gd name="connsiteY56" fmla="*/ 1427418 h 2769515"/>
                <a:gd name="connsiteX57" fmla="*/ 83035 w 1725230"/>
                <a:gd name="connsiteY57" fmla="*/ 1617473 h 2769515"/>
                <a:gd name="connsiteX58" fmla="*/ 105013 w 1725230"/>
                <a:gd name="connsiteY58" fmla="*/ 1595495 h 2769515"/>
                <a:gd name="connsiteX59" fmla="*/ 126991 w 1725230"/>
                <a:gd name="connsiteY59" fmla="*/ 1617473 h 2769515"/>
                <a:gd name="connsiteX60" fmla="*/ 126991 w 1725230"/>
                <a:gd name="connsiteY60" fmla="*/ 1743524 h 2769515"/>
                <a:gd name="connsiteX61" fmla="*/ 105013 w 1725230"/>
                <a:gd name="connsiteY61" fmla="*/ 1765452 h 2769515"/>
                <a:gd name="connsiteX62" fmla="*/ 83035 w 1725230"/>
                <a:gd name="connsiteY62" fmla="*/ 1743524 h 2769515"/>
                <a:gd name="connsiteX63" fmla="*/ 83035 w 1725230"/>
                <a:gd name="connsiteY63" fmla="*/ 1617473 h 2769515"/>
                <a:gd name="connsiteX64" fmla="*/ 83035 w 1725230"/>
                <a:gd name="connsiteY64" fmla="*/ 1869575 h 2769515"/>
                <a:gd name="connsiteX65" fmla="*/ 105013 w 1725230"/>
                <a:gd name="connsiteY65" fmla="*/ 1847597 h 2769515"/>
                <a:gd name="connsiteX66" fmla="*/ 126991 w 1725230"/>
                <a:gd name="connsiteY66" fmla="*/ 1869575 h 2769515"/>
                <a:gd name="connsiteX67" fmla="*/ 126991 w 1725230"/>
                <a:gd name="connsiteY67" fmla="*/ 1995626 h 2769515"/>
                <a:gd name="connsiteX68" fmla="*/ 105013 w 1725230"/>
                <a:gd name="connsiteY68" fmla="*/ 2017554 h 2769515"/>
                <a:gd name="connsiteX69" fmla="*/ 83035 w 1725230"/>
                <a:gd name="connsiteY69" fmla="*/ 1995626 h 2769515"/>
                <a:gd name="connsiteX70" fmla="*/ 83035 w 1725230"/>
                <a:gd name="connsiteY70" fmla="*/ 1869575 h 2769515"/>
                <a:gd name="connsiteX71" fmla="*/ 184440 w 1725230"/>
                <a:gd name="connsiteY71" fmla="*/ 2225775 h 2769515"/>
                <a:gd name="connsiteX72" fmla="*/ 165815 w 1725230"/>
                <a:gd name="connsiteY72" fmla="*/ 2236015 h 2769515"/>
                <a:gd name="connsiteX73" fmla="*/ 154153 w 1725230"/>
                <a:gd name="connsiteY73" fmla="*/ 2232636 h 2769515"/>
                <a:gd name="connsiteX74" fmla="*/ 93325 w 1725230"/>
                <a:gd name="connsiteY74" fmla="*/ 2194345 h 2769515"/>
                <a:gd name="connsiteX75" fmla="*/ 83035 w 1725230"/>
                <a:gd name="connsiteY75" fmla="*/ 2175772 h 2769515"/>
                <a:gd name="connsiteX76" fmla="*/ 83035 w 1725230"/>
                <a:gd name="connsiteY76" fmla="*/ 2121652 h 2769515"/>
                <a:gd name="connsiteX77" fmla="*/ 83060 w 1725230"/>
                <a:gd name="connsiteY77" fmla="*/ 2121652 h 2769515"/>
                <a:gd name="connsiteX78" fmla="*/ 105013 w 1725230"/>
                <a:gd name="connsiteY78" fmla="*/ 2099674 h 2769515"/>
                <a:gd name="connsiteX79" fmla="*/ 126991 w 1725230"/>
                <a:gd name="connsiteY79" fmla="*/ 2121652 h 2769515"/>
                <a:gd name="connsiteX80" fmla="*/ 126940 w 1725230"/>
                <a:gd name="connsiteY80" fmla="*/ 2163626 h 2769515"/>
                <a:gd name="connsiteX81" fmla="*/ 177554 w 1725230"/>
                <a:gd name="connsiteY81" fmla="*/ 2195514 h 2769515"/>
                <a:gd name="connsiteX82" fmla="*/ 184440 w 1725230"/>
                <a:gd name="connsiteY82" fmla="*/ 2225775 h 2769515"/>
                <a:gd name="connsiteX83" fmla="*/ 397768 w 1725230"/>
                <a:gd name="connsiteY83" fmla="*/ 2360084 h 2769515"/>
                <a:gd name="connsiteX84" fmla="*/ 379169 w 1725230"/>
                <a:gd name="connsiteY84" fmla="*/ 2370324 h 2769515"/>
                <a:gd name="connsiteX85" fmla="*/ 367482 w 1725230"/>
                <a:gd name="connsiteY85" fmla="*/ 2366945 h 2769515"/>
                <a:gd name="connsiteX86" fmla="*/ 260843 w 1725230"/>
                <a:gd name="connsiteY86" fmla="*/ 2299790 h 2769515"/>
                <a:gd name="connsiteX87" fmla="*/ 253931 w 1725230"/>
                <a:gd name="connsiteY87" fmla="*/ 2269478 h 2769515"/>
                <a:gd name="connsiteX88" fmla="*/ 284218 w 1725230"/>
                <a:gd name="connsiteY88" fmla="*/ 2262592 h 2769515"/>
                <a:gd name="connsiteX89" fmla="*/ 390908 w 1725230"/>
                <a:gd name="connsiteY89" fmla="*/ 2329772 h 2769515"/>
                <a:gd name="connsiteX90" fmla="*/ 397768 w 1725230"/>
                <a:gd name="connsiteY90" fmla="*/ 2360084 h 2769515"/>
                <a:gd name="connsiteX91" fmla="*/ 611097 w 1725230"/>
                <a:gd name="connsiteY91" fmla="*/ 2494368 h 2769515"/>
                <a:gd name="connsiteX92" fmla="*/ 592524 w 1725230"/>
                <a:gd name="connsiteY92" fmla="*/ 2504633 h 2769515"/>
                <a:gd name="connsiteX93" fmla="*/ 580811 w 1725230"/>
                <a:gd name="connsiteY93" fmla="*/ 2501253 h 2769515"/>
                <a:gd name="connsiteX94" fmla="*/ 474172 w 1725230"/>
                <a:gd name="connsiteY94" fmla="*/ 2434124 h 2769515"/>
                <a:gd name="connsiteX95" fmla="*/ 467260 w 1725230"/>
                <a:gd name="connsiteY95" fmla="*/ 2403838 h 2769515"/>
                <a:gd name="connsiteX96" fmla="*/ 497547 w 1725230"/>
                <a:gd name="connsiteY96" fmla="*/ 2396952 h 2769515"/>
                <a:gd name="connsiteX97" fmla="*/ 604237 w 1725230"/>
                <a:gd name="connsiteY97" fmla="*/ 2464055 h 2769515"/>
                <a:gd name="connsiteX98" fmla="*/ 611097 w 1725230"/>
                <a:gd name="connsiteY98" fmla="*/ 2494368 h 2769515"/>
                <a:gd name="connsiteX99" fmla="*/ 824426 w 1725230"/>
                <a:gd name="connsiteY99" fmla="*/ 2628676 h 2769515"/>
                <a:gd name="connsiteX100" fmla="*/ 805827 w 1725230"/>
                <a:gd name="connsiteY100" fmla="*/ 2638941 h 2769515"/>
                <a:gd name="connsiteX101" fmla="*/ 794139 w 1725230"/>
                <a:gd name="connsiteY101" fmla="*/ 2635562 h 2769515"/>
                <a:gd name="connsiteX102" fmla="*/ 687500 w 1725230"/>
                <a:gd name="connsiteY102" fmla="*/ 2568382 h 2769515"/>
                <a:gd name="connsiteX103" fmla="*/ 680615 w 1725230"/>
                <a:gd name="connsiteY103" fmla="*/ 2538095 h 2769515"/>
                <a:gd name="connsiteX104" fmla="*/ 710902 w 1725230"/>
                <a:gd name="connsiteY104" fmla="*/ 2531210 h 2769515"/>
                <a:gd name="connsiteX105" fmla="*/ 817541 w 1725230"/>
                <a:gd name="connsiteY105" fmla="*/ 2598364 h 2769515"/>
                <a:gd name="connsiteX106" fmla="*/ 824426 w 1725230"/>
                <a:gd name="connsiteY106" fmla="*/ 2628676 h 2769515"/>
                <a:gd name="connsiteX107" fmla="*/ 1030819 w 1725230"/>
                <a:gd name="connsiteY107" fmla="*/ 2574429 h 2769515"/>
                <a:gd name="connsiteX108" fmla="*/ 924180 w 1725230"/>
                <a:gd name="connsiteY108" fmla="*/ 2641635 h 2769515"/>
                <a:gd name="connsiteX109" fmla="*/ 912492 w 1725230"/>
                <a:gd name="connsiteY109" fmla="*/ 2645014 h 2769515"/>
                <a:gd name="connsiteX110" fmla="*/ 893893 w 1725230"/>
                <a:gd name="connsiteY110" fmla="*/ 2634749 h 2769515"/>
                <a:gd name="connsiteX111" fmla="*/ 900778 w 1725230"/>
                <a:gd name="connsiteY111" fmla="*/ 2604513 h 2769515"/>
                <a:gd name="connsiteX112" fmla="*/ 1007418 w 1725230"/>
                <a:gd name="connsiteY112" fmla="*/ 2537257 h 2769515"/>
                <a:gd name="connsiteX113" fmla="*/ 1037704 w 1725230"/>
                <a:gd name="connsiteY113" fmla="*/ 2544143 h 2769515"/>
                <a:gd name="connsiteX114" fmla="*/ 1030819 w 1725230"/>
                <a:gd name="connsiteY114" fmla="*/ 2574429 h 2769515"/>
                <a:gd name="connsiteX115" fmla="*/ 1244071 w 1725230"/>
                <a:gd name="connsiteY115" fmla="*/ 2439994 h 2769515"/>
                <a:gd name="connsiteX116" fmla="*/ 1137483 w 1725230"/>
                <a:gd name="connsiteY116" fmla="*/ 2507224 h 2769515"/>
                <a:gd name="connsiteX117" fmla="*/ 1125821 w 1725230"/>
                <a:gd name="connsiteY117" fmla="*/ 2510604 h 2769515"/>
                <a:gd name="connsiteX118" fmla="*/ 1107222 w 1725230"/>
                <a:gd name="connsiteY118" fmla="*/ 2500339 h 2769515"/>
                <a:gd name="connsiteX119" fmla="*/ 1114057 w 1725230"/>
                <a:gd name="connsiteY119" fmla="*/ 2470052 h 2769515"/>
                <a:gd name="connsiteX120" fmla="*/ 1220696 w 1725230"/>
                <a:gd name="connsiteY120" fmla="*/ 2402821 h 2769515"/>
                <a:gd name="connsiteX121" fmla="*/ 1250982 w 1725230"/>
                <a:gd name="connsiteY121" fmla="*/ 2409707 h 2769515"/>
                <a:gd name="connsiteX122" fmla="*/ 1244071 w 1725230"/>
                <a:gd name="connsiteY122" fmla="*/ 2439994 h 2769515"/>
                <a:gd name="connsiteX123" fmla="*/ 1457299 w 1725230"/>
                <a:gd name="connsiteY123" fmla="*/ 2305532 h 2769515"/>
                <a:gd name="connsiteX124" fmla="*/ 1350710 w 1725230"/>
                <a:gd name="connsiteY124" fmla="*/ 2372788 h 2769515"/>
                <a:gd name="connsiteX125" fmla="*/ 1339048 w 1725230"/>
                <a:gd name="connsiteY125" fmla="*/ 2376168 h 2769515"/>
                <a:gd name="connsiteX126" fmla="*/ 1320449 w 1725230"/>
                <a:gd name="connsiteY126" fmla="*/ 2365928 h 2769515"/>
                <a:gd name="connsiteX127" fmla="*/ 1327335 w 1725230"/>
                <a:gd name="connsiteY127" fmla="*/ 2335641 h 2769515"/>
                <a:gd name="connsiteX128" fmla="*/ 1433923 w 1725230"/>
                <a:gd name="connsiteY128" fmla="*/ 2268436 h 2769515"/>
                <a:gd name="connsiteX129" fmla="*/ 1464210 w 1725230"/>
                <a:gd name="connsiteY129" fmla="*/ 2275322 h 2769515"/>
                <a:gd name="connsiteX130" fmla="*/ 1457299 w 1725230"/>
                <a:gd name="connsiteY130" fmla="*/ 2305532 h 2769515"/>
                <a:gd name="connsiteX131" fmla="*/ 1643872 w 1725230"/>
                <a:gd name="connsiteY131" fmla="*/ 2175873 h 2769515"/>
                <a:gd name="connsiteX132" fmla="*/ 1633633 w 1725230"/>
                <a:gd name="connsiteY132" fmla="*/ 2194421 h 2769515"/>
                <a:gd name="connsiteX133" fmla="*/ 1563938 w 1725230"/>
                <a:gd name="connsiteY133" fmla="*/ 2238327 h 2769515"/>
                <a:gd name="connsiteX134" fmla="*/ 1563938 w 1725230"/>
                <a:gd name="connsiteY134" fmla="*/ 2238353 h 2769515"/>
                <a:gd name="connsiteX135" fmla="*/ 1552250 w 1725230"/>
                <a:gd name="connsiteY135" fmla="*/ 2241732 h 2769515"/>
                <a:gd name="connsiteX136" fmla="*/ 1533651 w 1725230"/>
                <a:gd name="connsiteY136" fmla="*/ 2231492 h 2769515"/>
                <a:gd name="connsiteX137" fmla="*/ 1540537 w 1725230"/>
                <a:gd name="connsiteY137" fmla="*/ 2201180 h 2769515"/>
                <a:gd name="connsiteX138" fmla="*/ 1599967 w 1725230"/>
                <a:gd name="connsiteY138" fmla="*/ 2163703 h 2769515"/>
                <a:gd name="connsiteX139" fmla="*/ 1599967 w 1725230"/>
                <a:gd name="connsiteY139" fmla="*/ 2132146 h 2769515"/>
                <a:gd name="connsiteX140" fmla="*/ 1621894 w 1725230"/>
                <a:gd name="connsiteY140" fmla="*/ 2110218 h 2769515"/>
                <a:gd name="connsiteX141" fmla="*/ 1643872 w 1725230"/>
                <a:gd name="connsiteY141" fmla="*/ 2132146 h 2769515"/>
                <a:gd name="connsiteX142" fmla="*/ 1643872 w 1725230"/>
                <a:gd name="connsiteY142" fmla="*/ 2175873 h 2769515"/>
                <a:gd name="connsiteX143" fmla="*/ 1643872 w 1725230"/>
                <a:gd name="connsiteY143" fmla="*/ 2006120 h 2769515"/>
                <a:gd name="connsiteX144" fmla="*/ 1621894 w 1725230"/>
                <a:gd name="connsiteY144" fmla="*/ 2028098 h 2769515"/>
                <a:gd name="connsiteX145" fmla="*/ 1599967 w 1725230"/>
                <a:gd name="connsiteY145" fmla="*/ 2006120 h 2769515"/>
                <a:gd name="connsiteX146" fmla="*/ 1599967 w 1725230"/>
                <a:gd name="connsiteY146" fmla="*/ 1880069 h 2769515"/>
                <a:gd name="connsiteX147" fmla="*/ 1621894 w 1725230"/>
                <a:gd name="connsiteY147" fmla="*/ 1858116 h 2769515"/>
                <a:gd name="connsiteX148" fmla="*/ 1643872 w 1725230"/>
                <a:gd name="connsiteY148" fmla="*/ 1880094 h 2769515"/>
                <a:gd name="connsiteX149" fmla="*/ 1643872 w 1725230"/>
                <a:gd name="connsiteY149" fmla="*/ 2006120 h 2769515"/>
                <a:gd name="connsiteX150" fmla="*/ 1643872 w 1725230"/>
                <a:gd name="connsiteY150" fmla="*/ 1754069 h 2769515"/>
                <a:gd name="connsiteX151" fmla="*/ 1621894 w 1725230"/>
                <a:gd name="connsiteY151" fmla="*/ 1775996 h 2769515"/>
                <a:gd name="connsiteX152" fmla="*/ 1599967 w 1725230"/>
                <a:gd name="connsiteY152" fmla="*/ 1754018 h 2769515"/>
                <a:gd name="connsiteX153" fmla="*/ 1599967 w 1725230"/>
                <a:gd name="connsiteY153" fmla="*/ 1627992 h 2769515"/>
                <a:gd name="connsiteX154" fmla="*/ 1621945 w 1725230"/>
                <a:gd name="connsiteY154" fmla="*/ 1606065 h 2769515"/>
                <a:gd name="connsiteX155" fmla="*/ 1643872 w 1725230"/>
                <a:gd name="connsiteY155" fmla="*/ 1628043 h 2769515"/>
                <a:gd name="connsiteX156" fmla="*/ 1643872 w 1725230"/>
                <a:gd name="connsiteY156" fmla="*/ 1754069 h 2769515"/>
                <a:gd name="connsiteX157" fmla="*/ 1643872 w 1725230"/>
                <a:gd name="connsiteY157" fmla="*/ 1501992 h 2769515"/>
                <a:gd name="connsiteX158" fmla="*/ 1621894 w 1725230"/>
                <a:gd name="connsiteY158" fmla="*/ 1523919 h 2769515"/>
                <a:gd name="connsiteX159" fmla="*/ 1599967 w 1725230"/>
                <a:gd name="connsiteY159" fmla="*/ 1501941 h 2769515"/>
                <a:gd name="connsiteX160" fmla="*/ 1599967 w 1725230"/>
                <a:gd name="connsiteY160" fmla="*/ 1375941 h 2769515"/>
                <a:gd name="connsiteX161" fmla="*/ 1621945 w 1725230"/>
                <a:gd name="connsiteY161" fmla="*/ 1353963 h 2769515"/>
                <a:gd name="connsiteX162" fmla="*/ 1643872 w 1725230"/>
                <a:gd name="connsiteY162" fmla="*/ 1375941 h 2769515"/>
                <a:gd name="connsiteX163" fmla="*/ 1643872 w 1725230"/>
                <a:gd name="connsiteY163" fmla="*/ 1501992 h 2769515"/>
                <a:gd name="connsiteX164" fmla="*/ 1643872 w 1725230"/>
                <a:gd name="connsiteY164" fmla="*/ 1249890 h 2769515"/>
                <a:gd name="connsiteX165" fmla="*/ 1621894 w 1725230"/>
                <a:gd name="connsiteY165" fmla="*/ 1271868 h 2769515"/>
                <a:gd name="connsiteX166" fmla="*/ 1599967 w 1725230"/>
                <a:gd name="connsiteY166" fmla="*/ 1249890 h 2769515"/>
                <a:gd name="connsiteX167" fmla="*/ 1599967 w 1725230"/>
                <a:gd name="connsiteY167" fmla="*/ 1123864 h 2769515"/>
                <a:gd name="connsiteX168" fmla="*/ 1621945 w 1725230"/>
                <a:gd name="connsiteY168" fmla="*/ 1101886 h 2769515"/>
                <a:gd name="connsiteX169" fmla="*/ 1643872 w 1725230"/>
                <a:gd name="connsiteY169" fmla="*/ 1123864 h 2769515"/>
                <a:gd name="connsiteX170" fmla="*/ 1643872 w 1725230"/>
                <a:gd name="connsiteY170" fmla="*/ 1249890 h 2769515"/>
                <a:gd name="connsiteX171" fmla="*/ 1643872 w 1725230"/>
                <a:gd name="connsiteY171" fmla="*/ 997813 h 2769515"/>
                <a:gd name="connsiteX172" fmla="*/ 1621945 w 1725230"/>
                <a:gd name="connsiteY172" fmla="*/ 1019791 h 2769515"/>
                <a:gd name="connsiteX173" fmla="*/ 1599967 w 1725230"/>
                <a:gd name="connsiteY173" fmla="*/ 997813 h 2769515"/>
                <a:gd name="connsiteX174" fmla="*/ 1599967 w 1725230"/>
                <a:gd name="connsiteY174" fmla="*/ 871762 h 2769515"/>
                <a:gd name="connsiteX175" fmla="*/ 1621945 w 1725230"/>
                <a:gd name="connsiteY175" fmla="*/ 849835 h 2769515"/>
                <a:gd name="connsiteX176" fmla="*/ 1643872 w 1725230"/>
                <a:gd name="connsiteY176" fmla="*/ 871813 h 2769515"/>
                <a:gd name="connsiteX177" fmla="*/ 1643872 w 1725230"/>
                <a:gd name="connsiteY177" fmla="*/ 997813 h 2769515"/>
                <a:gd name="connsiteX178" fmla="*/ 1643872 w 1725230"/>
                <a:gd name="connsiteY178" fmla="*/ 745736 h 2769515"/>
                <a:gd name="connsiteX179" fmla="*/ 1621945 w 1725230"/>
                <a:gd name="connsiteY179" fmla="*/ 767715 h 2769515"/>
                <a:gd name="connsiteX180" fmla="*/ 1599967 w 1725230"/>
                <a:gd name="connsiteY180" fmla="*/ 745736 h 2769515"/>
                <a:gd name="connsiteX181" fmla="*/ 1599967 w 1725230"/>
                <a:gd name="connsiteY181" fmla="*/ 619685 h 2769515"/>
                <a:gd name="connsiteX182" fmla="*/ 1621945 w 1725230"/>
                <a:gd name="connsiteY182" fmla="*/ 597758 h 2769515"/>
                <a:gd name="connsiteX183" fmla="*/ 1643923 w 1725230"/>
                <a:gd name="connsiteY183" fmla="*/ 619736 h 2769515"/>
                <a:gd name="connsiteX184" fmla="*/ 1643872 w 1725230"/>
                <a:gd name="connsiteY184" fmla="*/ 745736 h 2769515"/>
                <a:gd name="connsiteX185" fmla="*/ 1643923 w 1725230"/>
                <a:gd name="connsiteY185" fmla="*/ 493660 h 2769515"/>
                <a:gd name="connsiteX186" fmla="*/ 1621945 w 1725230"/>
                <a:gd name="connsiteY186" fmla="*/ 515587 h 2769515"/>
                <a:gd name="connsiteX187" fmla="*/ 1599967 w 1725230"/>
                <a:gd name="connsiteY187" fmla="*/ 493609 h 2769515"/>
                <a:gd name="connsiteX188" fmla="*/ 1599967 w 1725230"/>
                <a:gd name="connsiteY188" fmla="*/ 367609 h 2769515"/>
                <a:gd name="connsiteX189" fmla="*/ 1621945 w 1725230"/>
                <a:gd name="connsiteY189" fmla="*/ 345630 h 2769515"/>
                <a:gd name="connsiteX190" fmla="*/ 1643923 w 1725230"/>
                <a:gd name="connsiteY190" fmla="*/ 367609 h 2769515"/>
                <a:gd name="connsiteX191" fmla="*/ 1643923 w 1725230"/>
                <a:gd name="connsiteY191" fmla="*/ 493660 h 2769515"/>
                <a:gd name="connsiteX192" fmla="*/ 1643923 w 1725230"/>
                <a:gd name="connsiteY192" fmla="*/ 241583 h 2769515"/>
                <a:gd name="connsiteX193" fmla="*/ 1621945 w 1725230"/>
                <a:gd name="connsiteY193" fmla="*/ 263510 h 2769515"/>
                <a:gd name="connsiteX194" fmla="*/ 1599967 w 1725230"/>
                <a:gd name="connsiteY194" fmla="*/ 241532 h 2769515"/>
                <a:gd name="connsiteX195" fmla="*/ 1599967 w 1725230"/>
                <a:gd name="connsiteY195" fmla="*/ 115481 h 2769515"/>
                <a:gd name="connsiteX196" fmla="*/ 1621945 w 1725230"/>
                <a:gd name="connsiteY196" fmla="*/ 93554 h 2769515"/>
                <a:gd name="connsiteX197" fmla="*/ 1643923 w 1725230"/>
                <a:gd name="connsiteY197" fmla="*/ 115532 h 2769515"/>
                <a:gd name="connsiteX198" fmla="*/ 1643923 w 1725230"/>
                <a:gd name="connsiteY198" fmla="*/ 241583 h 276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725230" h="2769515">
                  <a:moveTo>
                    <a:pt x="1672508" y="0"/>
                  </a:moveTo>
                  <a:lnTo>
                    <a:pt x="54501" y="0"/>
                  </a:lnTo>
                  <a:cubicBezTo>
                    <a:pt x="23935" y="0"/>
                    <a:pt x="0" y="34276"/>
                    <a:pt x="0" y="78055"/>
                  </a:cubicBezTo>
                  <a:lnTo>
                    <a:pt x="0" y="2182658"/>
                  </a:lnTo>
                  <a:cubicBezTo>
                    <a:pt x="0" y="2214215"/>
                    <a:pt x="12323" y="2241579"/>
                    <a:pt x="32142" y="2254030"/>
                  </a:cubicBezTo>
                  <a:lnTo>
                    <a:pt x="841653" y="2763671"/>
                  </a:lnTo>
                  <a:cubicBezTo>
                    <a:pt x="848615" y="2768092"/>
                    <a:pt x="856390" y="2770404"/>
                    <a:pt x="864114" y="2770404"/>
                  </a:cubicBezTo>
                  <a:cubicBezTo>
                    <a:pt x="871889" y="2770404"/>
                    <a:pt x="879689" y="2768016"/>
                    <a:pt x="886524" y="2763697"/>
                  </a:cubicBezTo>
                  <a:lnTo>
                    <a:pt x="1694893" y="2254030"/>
                  </a:lnTo>
                  <a:cubicBezTo>
                    <a:pt x="1714381" y="2241757"/>
                    <a:pt x="1726983" y="2213783"/>
                    <a:pt x="1726983" y="2182658"/>
                  </a:cubicBezTo>
                  <a:lnTo>
                    <a:pt x="1726983" y="78055"/>
                  </a:lnTo>
                  <a:cubicBezTo>
                    <a:pt x="1727009" y="34276"/>
                    <a:pt x="1703049" y="0"/>
                    <a:pt x="1672508" y="0"/>
                  </a:cubicBezTo>
                  <a:close/>
                  <a:moveTo>
                    <a:pt x="83035" y="104987"/>
                  </a:moveTo>
                  <a:cubicBezTo>
                    <a:pt x="83035" y="92893"/>
                    <a:pt x="92868" y="83009"/>
                    <a:pt x="105013" y="83009"/>
                  </a:cubicBezTo>
                  <a:cubicBezTo>
                    <a:pt x="117158" y="83009"/>
                    <a:pt x="126991" y="92893"/>
                    <a:pt x="126991" y="104987"/>
                  </a:cubicBezTo>
                  <a:lnTo>
                    <a:pt x="126991" y="231013"/>
                  </a:lnTo>
                  <a:cubicBezTo>
                    <a:pt x="126991" y="243184"/>
                    <a:pt x="117158" y="252991"/>
                    <a:pt x="105013" y="252991"/>
                  </a:cubicBezTo>
                  <a:cubicBezTo>
                    <a:pt x="92868" y="252991"/>
                    <a:pt x="83035" y="243184"/>
                    <a:pt x="83035" y="231013"/>
                  </a:cubicBezTo>
                  <a:lnTo>
                    <a:pt x="83035" y="104987"/>
                  </a:lnTo>
                  <a:close/>
                  <a:moveTo>
                    <a:pt x="83035" y="357064"/>
                  </a:moveTo>
                  <a:cubicBezTo>
                    <a:pt x="83035" y="344919"/>
                    <a:pt x="92868" y="335086"/>
                    <a:pt x="105013" y="335086"/>
                  </a:cubicBezTo>
                  <a:cubicBezTo>
                    <a:pt x="117158" y="335086"/>
                    <a:pt x="126991" y="344919"/>
                    <a:pt x="126991" y="357064"/>
                  </a:cubicBezTo>
                  <a:lnTo>
                    <a:pt x="126991" y="483115"/>
                  </a:lnTo>
                  <a:cubicBezTo>
                    <a:pt x="126991" y="495210"/>
                    <a:pt x="117158" y="505043"/>
                    <a:pt x="105013" y="505043"/>
                  </a:cubicBezTo>
                  <a:cubicBezTo>
                    <a:pt x="92868" y="505043"/>
                    <a:pt x="83035" y="495210"/>
                    <a:pt x="83035" y="483115"/>
                  </a:cubicBezTo>
                  <a:lnTo>
                    <a:pt x="83035" y="357064"/>
                  </a:lnTo>
                  <a:close/>
                  <a:moveTo>
                    <a:pt x="83035" y="609166"/>
                  </a:moveTo>
                  <a:cubicBezTo>
                    <a:pt x="83035" y="596996"/>
                    <a:pt x="92868" y="587188"/>
                    <a:pt x="105013" y="587188"/>
                  </a:cubicBezTo>
                  <a:cubicBezTo>
                    <a:pt x="117158" y="587188"/>
                    <a:pt x="126991" y="596996"/>
                    <a:pt x="126991" y="609166"/>
                  </a:cubicBezTo>
                  <a:lnTo>
                    <a:pt x="126991" y="735192"/>
                  </a:lnTo>
                  <a:cubicBezTo>
                    <a:pt x="126991" y="747286"/>
                    <a:pt x="117158" y="757145"/>
                    <a:pt x="105013" y="757145"/>
                  </a:cubicBezTo>
                  <a:cubicBezTo>
                    <a:pt x="92868" y="757145"/>
                    <a:pt x="83035" y="747312"/>
                    <a:pt x="83035" y="735192"/>
                  </a:cubicBezTo>
                  <a:lnTo>
                    <a:pt x="83035" y="609166"/>
                  </a:lnTo>
                  <a:close/>
                  <a:moveTo>
                    <a:pt x="83035" y="861268"/>
                  </a:moveTo>
                  <a:cubicBezTo>
                    <a:pt x="83035" y="849123"/>
                    <a:pt x="92868" y="839290"/>
                    <a:pt x="105013" y="839290"/>
                  </a:cubicBezTo>
                  <a:cubicBezTo>
                    <a:pt x="117158" y="839290"/>
                    <a:pt x="126991" y="849123"/>
                    <a:pt x="126991" y="861268"/>
                  </a:cubicBezTo>
                  <a:lnTo>
                    <a:pt x="126991" y="987269"/>
                  </a:lnTo>
                  <a:cubicBezTo>
                    <a:pt x="126991" y="999414"/>
                    <a:pt x="117158" y="1009247"/>
                    <a:pt x="105013" y="1009247"/>
                  </a:cubicBezTo>
                  <a:cubicBezTo>
                    <a:pt x="92868" y="1009247"/>
                    <a:pt x="83035" y="999414"/>
                    <a:pt x="83035" y="987269"/>
                  </a:cubicBezTo>
                  <a:lnTo>
                    <a:pt x="83035" y="861268"/>
                  </a:lnTo>
                  <a:close/>
                  <a:moveTo>
                    <a:pt x="83035" y="1113371"/>
                  </a:moveTo>
                  <a:cubicBezTo>
                    <a:pt x="83035" y="1101200"/>
                    <a:pt x="92868" y="1091392"/>
                    <a:pt x="105013" y="1091392"/>
                  </a:cubicBezTo>
                  <a:cubicBezTo>
                    <a:pt x="117158" y="1091392"/>
                    <a:pt x="126991" y="1101200"/>
                    <a:pt x="126991" y="1113371"/>
                  </a:cubicBezTo>
                  <a:lnTo>
                    <a:pt x="126991" y="1239371"/>
                  </a:lnTo>
                  <a:cubicBezTo>
                    <a:pt x="126991" y="1251516"/>
                    <a:pt x="117158" y="1261349"/>
                    <a:pt x="105013" y="1261349"/>
                  </a:cubicBezTo>
                  <a:cubicBezTo>
                    <a:pt x="92868" y="1261349"/>
                    <a:pt x="83035" y="1251516"/>
                    <a:pt x="83035" y="1239371"/>
                  </a:cubicBezTo>
                  <a:lnTo>
                    <a:pt x="83035" y="1113371"/>
                  </a:lnTo>
                  <a:close/>
                  <a:moveTo>
                    <a:pt x="83035" y="1427418"/>
                  </a:moveTo>
                  <a:lnTo>
                    <a:pt x="83035" y="1365396"/>
                  </a:lnTo>
                  <a:lnTo>
                    <a:pt x="83060" y="1365396"/>
                  </a:lnTo>
                  <a:cubicBezTo>
                    <a:pt x="83060" y="1353251"/>
                    <a:pt x="92842" y="1343469"/>
                    <a:pt x="105013" y="1343469"/>
                  </a:cubicBezTo>
                  <a:cubicBezTo>
                    <a:pt x="117158" y="1343469"/>
                    <a:pt x="126991" y="1353251"/>
                    <a:pt x="126991" y="1365396"/>
                  </a:cubicBezTo>
                  <a:lnTo>
                    <a:pt x="126991" y="1427418"/>
                  </a:lnTo>
                  <a:lnTo>
                    <a:pt x="126991" y="1491447"/>
                  </a:lnTo>
                  <a:cubicBezTo>
                    <a:pt x="126991" y="1503542"/>
                    <a:pt x="117158" y="1513426"/>
                    <a:pt x="105013" y="1513426"/>
                  </a:cubicBezTo>
                  <a:cubicBezTo>
                    <a:pt x="92868" y="1513426"/>
                    <a:pt x="83035" y="1503542"/>
                    <a:pt x="83035" y="1491447"/>
                  </a:cubicBezTo>
                  <a:lnTo>
                    <a:pt x="83035" y="1427418"/>
                  </a:lnTo>
                  <a:close/>
                  <a:moveTo>
                    <a:pt x="83035" y="1617473"/>
                  </a:moveTo>
                  <a:cubicBezTo>
                    <a:pt x="83035" y="1605328"/>
                    <a:pt x="92868" y="1595495"/>
                    <a:pt x="105013" y="1595495"/>
                  </a:cubicBezTo>
                  <a:cubicBezTo>
                    <a:pt x="117158" y="1595495"/>
                    <a:pt x="126991" y="1605328"/>
                    <a:pt x="126991" y="1617473"/>
                  </a:cubicBezTo>
                  <a:lnTo>
                    <a:pt x="126991" y="1743524"/>
                  </a:lnTo>
                  <a:cubicBezTo>
                    <a:pt x="126991" y="1755644"/>
                    <a:pt x="117158" y="1765452"/>
                    <a:pt x="105013" y="1765452"/>
                  </a:cubicBezTo>
                  <a:cubicBezTo>
                    <a:pt x="92868" y="1765452"/>
                    <a:pt x="83035" y="1755619"/>
                    <a:pt x="83035" y="1743524"/>
                  </a:cubicBezTo>
                  <a:lnTo>
                    <a:pt x="83035" y="1617473"/>
                  </a:lnTo>
                  <a:close/>
                  <a:moveTo>
                    <a:pt x="83035" y="1869575"/>
                  </a:moveTo>
                  <a:cubicBezTo>
                    <a:pt x="83035" y="1857430"/>
                    <a:pt x="92868" y="1847597"/>
                    <a:pt x="105013" y="1847597"/>
                  </a:cubicBezTo>
                  <a:cubicBezTo>
                    <a:pt x="117158" y="1847597"/>
                    <a:pt x="126991" y="1857430"/>
                    <a:pt x="126991" y="1869575"/>
                  </a:cubicBezTo>
                  <a:lnTo>
                    <a:pt x="126991" y="1995626"/>
                  </a:lnTo>
                  <a:cubicBezTo>
                    <a:pt x="126991" y="2007721"/>
                    <a:pt x="117158" y="2017554"/>
                    <a:pt x="105013" y="2017554"/>
                  </a:cubicBezTo>
                  <a:cubicBezTo>
                    <a:pt x="92868" y="2017554"/>
                    <a:pt x="83035" y="2007746"/>
                    <a:pt x="83035" y="1995626"/>
                  </a:cubicBezTo>
                  <a:lnTo>
                    <a:pt x="83035" y="1869575"/>
                  </a:lnTo>
                  <a:close/>
                  <a:moveTo>
                    <a:pt x="184440" y="2225775"/>
                  </a:moveTo>
                  <a:cubicBezTo>
                    <a:pt x="180247" y="2232407"/>
                    <a:pt x="173107" y="2236015"/>
                    <a:pt x="165815" y="2236015"/>
                  </a:cubicBezTo>
                  <a:cubicBezTo>
                    <a:pt x="161826" y="2236015"/>
                    <a:pt x="157761" y="2234948"/>
                    <a:pt x="154153" y="2232636"/>
                  </a:cubicBezTo>
                  <a:lnTo>
                    <a:pt x="93325" y="2194345"/>
                  </a:lnTo>
                  <a:cubicBezTo>
                    <a:pt x="86922" y="2190331"/>
                    <a:pt x="83035" y="2183343"/>
                    <a:pt x="83035" y="2175772"/>
                  </a:cubicBezTo>
                  <a:lnTo>
                    <a:pt x="83035" y="2121652"/>
                  </a:lnTo>
                  <a:lnTo>
                    <a:pt x="83060" y="2121652"/>
                  </a:lnTo>
                  <a:cubicBezTo>
                    <a:pt x="83060" y="2109507"/>
                    <a:pt x="92842" y="2099674"/>
                    <a:pt x="105013" y="2099674"/>
                  </a:cubicBezTo>
                  <a:cubicBezTo>
                    <a:pt x="117158" y="2099674"/>
                    <a:pt x="126991" y="2109507"/>
                    <a:pt x="126991" y="2121652"/>
                  </a:cubicBezTo>
                  <a:lnTo>
                    <a:pt x="126940" y="2163626"/>
                  </a:lnTo>
                  <a:lnTo>
                    <a:pt x="177554" y="2195514"/>
                  </a:lnTo>
                  <a:cubicBezTo>
                    <a:pt x="187819" y="2201993"/>
                    <a:pt x="190893" y="2215536"/>
                    <a:pt x="184440" y="2225775"/>
                  </a:cubicBezTo>
                  <a:close/>
                  <a:moveTo>
                    <a:pt x="397768" y="2360084"/>
                  </a:moveTo>
                  <a:cubicBezTo>
                    <a:pt x="393601" y="2366716"/>
                    <a:pt x="386487" y="2370324"/>
                    <a:pt x="379169" y="2370324"/>
                  </a:cubicBezTo>
                  <a:cubicBezTo>
                    <a:pt x="375180" y="2370324"/>
                    <a:pt x="371115" y="2369257"/>
                    <a:pt x="367482" y="2366945"/>
                  </a:cubicBezTo>
                  <a:lnTo>
                    <a:pt x="260843" y="2299790"/>
                  </a:lnTo>
                  <a:cubicBezTo>
                    <a:pt x="250552" y="2293336"/>
                    <a:pt x="247478" y="2279743"/>
                    <a:pt x="253931" y="2269478"/>
                  </a:cubicBezTo>
                  <a:cubicBezTo>
                    <a:pt x="260385" y="2259238"/>
                    <a:pt x="273979" y="2256164"/>
                    <a:pt x="284218" y="2262592"/>
                  </a:cubicBezTo>
                  <a:lnTo>
                    <a:pt x="390908" y="2329772"/>
                  </a:lnTo>
                  <a:cubicBezTo>
                    <a:pt x="401148" y="2336251"/>
                    <a:pt x="404222" y="2349819"/>
                    <a:pt x="397768" y="2360084"/>
                  </a:cubicBezTo>
                  <a:close/>
                  <a:moveTo>
                    <a:pt x="611097" y="2494368"/>
                  </a:moveTo>
                  <a:cubicBezTo>
                    <a:pt x="606930" y="2500999"/>
                    <a:pt x="599816" y="2504633"/>
                    <a:pt x="592524" y="2504633"/>
                  </a:cubicBezTo>
                  <a:cubicBezTo>
                    <a:pt x="588509" y="2504633"/>
                    <a:pt x="584444" y="2503540"/>
                    <a:pt x="580811" y="2501253"/>
                  </a:cubicBezTo>
                  <a:lnTo>
                    <a:pt x="474172" y="2434124"/>
                  </a:lnTo>
                  <a:cubicBezTo>
                    <a:pt x="463881" y="2427671"/>
                    <a:pt x="460807" y="2414077"/>
                    <a:pt x="467260" y="2403838"/>
                  </a:cubicBezTo>
                  <a:cubicBezTo>
                    <a:pt x="473714" y="2393547"/>
                    <a:pt x="487282" y="2390473"/>
                    <a:pt x="497547" y="2396952"/>
                  </a:cubicBezTo>
                  <a:lnTo>
                    <a:pt x="604237" y="2464055"/>
                  </a:lnTo>
                  <a:cubicBezTo>
                    <a:pt x="614527" y="2470535"/>
                    <a:pt x="617551" y="2484103"/>
                    <a:pt x="611097" y="2494368"/>
                  </a:cubicBezTo>
                  <a:close/>
                  <a:moveTo>
                    <a:pt x="824426" y="2628676"/>
                  </a:moveTo>
                  <a:cubicBezTo>
                    <a:pt x="820259" y="2635308"/>
                    <a:pt x="813145" y="2638941"/>
                    <a:pt x="805827" y="2638941"/>
                  </a:cubicBezTo>
                  <a:cubicBezTo>
                    <a:pt x="801838" y="2638941"/>
                    <a:pt x="797773" y="2637849"/>
                    <a:pt x="794139" y="2635562"/>
                  </a:cubicBezTo>
                  <a:lnTo>
                    <a:pt x="687500" y="2568382"/>
                  </a:lnTo>
                  <a:cubicBezTo>
                    <a:pt x="677210" y="2561929"/>
                    <a:pt x="674110" y="2548386"/>
                    <a:pt x="680615" y="2538095"/>
                  </a:cubicBezTo>
                  <a:cubicBezTo>
                    <a:pt x="687068" y="2527856"/>
                    <a:pt x="700611" y="2524756"/>
                    <a:pt x="710902" y="2531210"/>
                  </a:cubicBezTo>
                  <a:lnTo>
                    <a:pt x="817541" y="2598364"/>
                  </a:lnTo>
                  <a:cubicBezTo>
                    <a:pt x="827831" y="2604843"/>
                    <a:pt x="830880" y="2618411"/>
                    <a:pt x="824426" y="2628676"/>
                  </a:cubicBezTo>
                  <a:close/>
                  <a:moveTo>
                    <a:pt x="1030819" y="2574429"/>
                  </a:moveTo>
                  <a:lnTo>
                    <a:pt x="924180" y="2641635"/>
                  </a:lnTo>
                  <a:cubicBezTo>
                    <a:pt x="920546" y="2643921"/>
                    <a:pt x="916481" y="2645014"/>
                    <a:pt x="912492" y="2645014"/>
                  </a:cubicBezTo>
                  <a:cubicBezTo>
                    <a:pt x="905225" y="2645014"/>
                    <a:pt x="898085" y="2641380"/>
                    <a:pt x="893893" y="2634749"/>
                  </a:cubicBezTo>
                  <a:cubicBezTo>
                    <a:pt x="887439" y="2624535"/>
                    <a:pt x="890513" y="2610941"/>
                    <a:pt x="900778" y="2604513"/>
                  </a:cubicBezTo>
                  <a:lnTo>
                    <a:pt x="1007418" y="2537257"/>
                  </a:lnTo>
                  <a:cubicBezTo>
                    <a:pt x="1017682" y="2530803"/>
                    <a:pt x="1031225" y="2533878"/>
                    <a:pt x="1037704" y="2544143"/>
                  </a:cubicBezTo>
                  <a:cubicBezTo>
                    <a:pt x="1044158" y="2554382"/>
                    <a:pt x="1041084" y="2567976"/>
                    <a:pt x="1030819" y="2574429"/>
                  </a:cubicBezTo>
                  <a:close/>
                  <a:moveTo>
                    <a:pt x="1244071" y="2439994"/>
                  </a:moveTo>
                  <a:lnTo>
                    <a:pt x="1137483" y="2507224"/>
                  </a:lnTo>
                  <a:cubicBezTo>
                    <a:pt x="1133850" y="2509511"/>
                    <a:pt x="1129810" y="2510604"/>
                    <a:pt x="1125821" y="2510604"/>
                  </a:cubicBezTo>
                  <a:cubicBezTo>
                    <a:pt x="1118528" y="2510604"/>
                    <a:pt x="1111363" y="2506970"/>
                    <a:pt x="1107222" y="2500339"/>
                  </a:cubicBezTo>
                  <a:cubicBezTo>
                    <a:pt x="1100717" y="2490099"/>
                    <a:pt x="1103792" y="2476531"/>
                    <a:pt x="1114057" y="2470052"/>
                  </a:cubicBezTo>
                  <a:lnTo>
                    <a:pt x="1220696" y="2402821"/>
                  </a:lnTo>
                  <a:cubicBezTo>
                    <a:pt x="1230935" y="2396367"/>
                    <a:pt x="1244529" y="2399442"/>
                    <a:pt x="1250982" y="2409707"/>
                  </a:cubicBezTo>
                  <a:cubicBezTo>
                    <a:pt x="1257385" y="2419946"/>
                    <a:pt x="1254311" y="2433540"/>
                    <a:pt x="1244071" y="2439994"/>
                  </a:cubicBezTo>
                  <a:close/>
                  <a:moveTo>
                    <a:pt x="1457299" y="2305532"/>
                  </a:moveTo>
                  <a:lnTo>
                    <a:pt x="1350710" y="2372788"/>
                  </a:lnTo>
                  <a:cubicBezTo>
                    <a:pt x="1347077" y="2375075"/>
                    <a:pt x="1343037" y="2376168"/>
                    <a:pt x="1339048" y="2376168"/>
                  </a:cubicBezTo>
                  <a:cubicBezTo>
                    <a:pt x="1331756" y="2376168"/>
                    <a:pt x="1324591" y="2372534"/>
                    <a:pt x="1320449" y="2365928"/>
                  </a:cubicBezTo>
                  <a:cubicBezTo>
                    <a:pt x="1313944" y="2355689"/>
                    <a:pt x="1317019" y="2342095"/>
                    <a:pt x="1327335" y="2335641"/>
                  </a:cubicBezTo>
                  <a:lnTo>
                    <a:pt x="1433923" y="2268436"/>
                  </a:lnTo>
                  <a:cubicBezTo>
                    <a:pt x="1444163" y="2261957"/>
                    <a:pt x="1457756" y="2265031"/>
                    <a:pt x="1464210" y="2275322"/>
                  </a:cubicBezTo>
                  <a:cubicBezTo>
                    <a:pt x="1470663" y="2285511"/>
                    <a:pt x="1467589" y="2299104"/>
                    <a:pt x="1457299" y="2305532"/>
                  </a:cubicBezTo>
                  <a:close/>
                  <a:moveTo>
                    <a:pt x="1643872" y="2175873"/>
                  </a:moveTo>
                  <a:cubicBezTo>
                    <a:pt x="1643872" y="2183420"/>
                    <a:pt x="1639985" y="2190407"/>
                    <a:pt x="1633633" y="2194421"/>
                  </a:cubicBezTo>
                  <a:lnTo>
                    <a:pt x="1563938" y="2238327"/>
                  </a:lnTo>
                  <a:lnTo>
                    <a:pt x="1563938" y="2238353"/>
                  </a:lnTo>
                  <a:cubicBezTo>
                    <a:pt x="1560304" y="2240639"/>
                    <a:pt x="1556264" y="2241732"/>
                    <a:pt x="1552250" y="2241732"/>
                  </a:cubicBezTo>
                  <a:cubicBezTo>
                    <a:pt x="1544958" y="2241732"/>
                    <a:pt x="1537818" y="2238098"/>
                    <a:pt x="1533651" y="2231492"/>
                  </a:cubicBezTo>
                  <a:cubicBezTo>
                    <a:pt x="1527146" y="2221202"/>
                    <a:pt x="1530221" y="2207659"/>
                    <a:pt x="1540537" y="2201180"/>
                  </a:cubicBezTo>
                  <a:lnTo>
                    <a:pt x="1599967" y="2163703"/>
                  </a:lnTo>
                  <a:lnTo>
                    <a:pt x="1599967" y="2132146"/>
                  </a:lnTo>
                  <a:cubicBezTo>
                    <a:pt x="1599967" y="2120051"/>
                    <a:pt x="1609800" y="2110218"/>
                    <a:pt x="1621894" y="2110218"/>
                  </a:cubicBezTo>
                  <a:cubicBezTo>
                    <a:pt x="1634039" y="2110218"/>
                    <a:pt x="1643872" y="2120026"/>
                    <a:pt x="1643872" y="2132146"/>
                  </a:cubicBezTo>
                  <a:lnTo>
                    <a:pt x="1643872" y="2175873"/>
                  </a:lnTo>
                  <a:close/>
                  <a:moveTo>
                    <a:pt x="1643872" y="2006120"/>
                  </a:moveTo>
                  <a:cubicBezTo>
                    <a:pt x="1643872" y="2018265"/>
                    <a:pt x="1634039" y="2028098"/>
                    <a:pt x="1621894" y="2028098"/>
                  </a:cubicBezTo>
                  <a:cubicBezTo>
                    <a:pt x="1609800" y="2028098"/>
                    <a:pt x="1599967" y="2018265"/>
                    <a:pt x="1599967" y="2006120"/>
                  </a:cubicBezTo>
                  <a:lnTo>
                    <a:pt x="1599967" y="1880069"/>
                  </a:lnTo>
                  <a:cubicBezTo>
                    <a:pt x="1599967" y="1867949"/>
                    <a:pt x="1609800" y="1858116"/>
                    <a:pt x="1621894" y="1858116"/>
                  </a:cubicBezTo>
                  <a:cubicBezTo>
                    <a:pt x="1634039" y="1858116"/>
                    <a:pt x="1643872" y="1867949"/>
                    <a:pt x="1643872" y="1880094"/>
                  </a:cubicBezTo>
                  <a:lnTo>
                    <a:pt x="1643872" y="2006120"/>
                  </a:lnTo>
                  <a:close/>
                  <a:moveTo>
                    <a:pt x="1643872" y="1754069"/>
                  </a:moveTo>
                  <a:cubicBezTo>
                    <a:pt x="1643872" y="1766188"/>
                    <a:pt x="1634039" y="1775996"/>
                    <a:pt x="1621894" y="1775996"/>
                  </a:cubicBezTo>
                  <a:cubicBezTo>
                    <a:pt x="1609800" y="1775996"/>
                    <a:pt x="1599967" y="1766163"/>
                    <a:pt x="1599967" y="1754018"/>
                  </a:cubicBezTo>
                  <a:lnTo>
                    <a:pt x="1599967" y="1627992"/>
                  </a:lnTo>
                  <a:cubicBezTo>
                    <a:pt x="1599967" y="1615872"/>
                    <a:pt x="1609800" y="1606065"/>
                    <a:pt x="1621945" y="1606065"/>
                  </a:cubicBezTo>
                  <a:cubicBezTo>
                    <a:pt x="1634065" y="1606065"/>
                    <a:pt x="1643872" y="1615872"/>
                    <a:pt x="1643872" y="1628043"/>
                  </a:cubicBezTo>
                  <a:lnTo>
                    <a:pt x="1643872" y="1754069"/>
                  </a:lnTo>
                  <a:close/>
                  <a:moveTo>
                    <a:pt x="1643872" y="1501992"/>
                  </a:moveTo>
                  <a:cubicBezTo>
                    <a:pt x="1643872" y="1514086"/>
                    <a:pt x="1634039" y="1523919"/>
                    <a:pt x="1621894" y="1523919"/>
                  </a:cubicBezTo>
                  <a:cubicBezTo>
                    <a:pt x="1609800" y="1523919"/>
                    <a:pt x="1599967" y="1514086"/>
                    <a:pt x="1599967" y="1501941"/>
                  </a:cubicBezTo>
                  <a:lnTo>
                    <a:pt x="1599967" y="1375941"/>
                  </a:lnTo>
                  <a:cubicBezTo>
                    <a:pt x="1599967" y="1363796"/>
                    <a:pt x="1609800" y="1353963"/>
                    <a:pt x="1621945" y="1353963"/>
                  </a:cubicBezTo>
                  <a:cubicBezTo>
                    <a:pt x="1634065" y="1353963"/>
                    <a:pt x="1643872" y="1363796"/>
                    <a:pt x="1643872" y="1375941"/>
                  </a:cubicBezTo>
                  <a:lnTo>
                    <a:pt x="1643872" y="1501992"/>
                  </a:lnTo>
                  <a:close/>
                  <a:moveTo>
                    <a:pt x="1643872" y="1249890"/>
                  </a:moveTo>
                  <a:cubicBezTo>
                    <a:pt x="1643872" y="1262010"/>
                    <a:pt x="1634039" y="1271868"/>
                    <a:pt x="1621894" y="1271868"/>
                  </a:cubicBezTo>
                  <a:cubicBezTo>
                    <a:pt x="1609800" y="1271868"/>
                    <a:pt x="1599967" y="1262010"/>
                    <a:pt x="1599967" y="1249890"/>
                  </a:cubicBezTo>
                  <a:lnTo>
                    <a:pt x="1599967" y="1123864"/>
                  </a:lnTo>
                  <a:cubicBezTo>
                    <a:pt x="1599967" y="1111719"/>
                    <a:pt x="1609800" y="1101886"/>
                    <a:pt x="1621945" y="1101886"/>
                  </a:cubicBezTo>
                  <a:cubicBezTo>
                    <a:pt x="1634065" y="1101886"/>
                    <a:pt x="1643872" y="1111719"/>
                    <a:pt x="1643872" y="1123864"/>
                  </a:cubicBezTo>
                  <a:lnTo>
                    <a:pt x="1643872" y="1249890"/>
                  </a:lnTo>
                  <a:close/>
                  <a:moveTo>
                    <a:pt x="1643872" y="997813"/>
                  </a:moveTo>
                  <a:cubicBezTo>
                    <a:pt x="1643872" y="1009958"/>
                    <a:pt x="1634039" y="1019791"/>
                    <a:pt x="1621945" y="1019791"/>
                  </a:cubicBezTo>
                  <a:cubicBezTo>
                    <a:pt x="1609800" y="1019791"/>
                    <a:pt x="1599967" y="1009958"/>
                    <a:pt x="1599967" y="997813"/>
                  </a:cubicBezTo>
                  <a:lnTo>
                    <a:pt x="1599967" y="871762"/>
                  </a:lnTo>
                  <a:cubicBezTo>
                    <a:pt x="1599967" y="859668"/>
                    <a:pt x="1609800" y="849835"/>
                    <a:pt x="1621945" y="849835"/>
                  </a:cubicBezTo>
                  <a:cubicBezTo>
                    <a:pt x="1634065" y="849835"/>
                    <a:pt x="1643872" y="859668"/>
                    <a:pt x="1643872" y="871813"/>
                  </a:cubicBezTo>
                  <a:lnTo>
                    <a:pt x="1643872" y="997813"/>
                  </a:lnTo>
                  <a:close/>
                  <a:moveTo>
                    <a:pt x="1643872" y="745736"/>
                  </a:moveTo>
                  <a:cubicBezTo>
                    <a:pt x="1643872" y="757882"/>
                    <a:pt x="1634039" y="767715"/>
                    <a:pt x="1621945" y="767715"/>
                  </a:cubicBezTo>
                  <a:cubicBezTo>
                    <a:pt x="1609800" y="767715"/>
                    <a:pt x="1599967" y="757882"/>
                    <a:pt x="1599967" y="745736"/>
                  </a:cubicBezTo>
                  <a:lnTo>
                    <a:pt x="1599967" y="619685"/>
                  </a:lnTo>
                  <a:cubicBezTo>
                    <a:pt x="1599967" y="607591"/>
                    <a:pt x="1609800" y="597758"/>
                    <a:pt x="1621945" y="597758"/>
                  </a:cubicBezTo>
                  <a:cubicBezTo>
                    <a:pt x="1634065" y="597758"/>
                    <a:pt x="1643923" y="607591"/>
                    <a:pt x="1643923" y="619736"/>
                  </a:cubicBezTo>
                  <a:lnTo>
                    <a:pt x="1643872" y="745736"/>
                  </a:lnTo>
                  <a:close/>
                  <a:moveTo>
                    <a:pt x="1643923" y="493660"/>
                  </a:moveTo>
                  <a:cubicBezTo>
                    <a:pt x="1643923" y="505754"/>
                    <a:pt x="1634065" y="515587"/>
                    <a:pt x="1621945" y="515587"/>
                  </a:cubicBezTo>
                  <a:cubicBezTo>
                    <a:pt x="1609800" y="515587"/>
                    <a:pt x="1599967" y="505754"/>
                    <a:pt x="1599967" y="493609"/>
                  </a:cubicBezTo>
                  <a:lnTo>
                    <a:pt x="1599967" y="367609"/>
                  </a:lnTo>
                  <a:cubicBezTo>
                    <a:pt x="1599967" y="355463"/>
                    <a:pt x="1609800" y="345630"/>
                    <a:pt x="1621945" y="345630"/>
                  </a:cubicBezTo>
                  <a:cubicBezTo>
                    <a:pt x="1634065" y="345630"/>
                    <a:pt x="1643923" y="355463"/>
                    <a:pt x="1643923" y="367609"/>
                  </a:cubicBezTo>
                  <a:lnTo>
                    <a:pt x="1643923" y="493660"/>
                  </a:lnTo>
                  <a:close/>
                  <a:moveTo>
                    <a:pt x="1643923" y="241583"/>
                  </a:moveTo>
                  <a:cubicBezTo>
                    <a:pt x="1643923" y="253703"/>
                    <a:pt x="1634065" y="263510"/>
                    <a:pt x="1621945" y="263510"/>
                  </a:cubicBezTo>
                  <a:cubicBezTo>
                    <a:pt x="1609800" y="263510"/>
                    <a:pt x="1599967" y="253677"/>
                    <a:pt x="1599967" y="241532"/>
                  </a:cubicBezTo>
                  <a:lnTo>
                    <a:pt x="1599967" y="115481"/>
                  </a:lnTo>
                  <a:cubicBezTo>
                    <a:pt x="1599967" y="103387"/>
                    <a:pt x="1609800" y="93554"/>
                    <a:pt x="1621945" y="93554"/>
                  </a:cubicBezTo>
                  <a:cubicBezTo>
                    <a:pt x="1634065" y="93554"/>
                    <a:pt x="1643923" y="103387"/>
                    <a:pt x="1643923" y="115532"/>
                  </a:cubicBezTo>
                  <a:lnTo>
                    <a:pt x="1643923" y="241583"/>
                  </a:lnTo>
                  <a:close/>
                </a:path>
              </a:pathLst>
            </a:custGeom>
            <a:solidFill>
              <a:srgbClr val="85847F"/>
            </a:solidFill>
            <a:ln w="2538" cap="flat">
              <a:noFill/>
              <a:prstDash val="solid"/>
              <a:miter/>
            </a:ln>
          </p:spPr>
          <p:txBody>
            <a:bodyPr rtlCol="0" anchor="ctr"/>
            <a:lstStyle/>
            <a:p>
              <a:pPr algn="ctr"/>
              <a:r>
                <a:rPr lang="pt-BR" sz="1400" dirty="0">
                  <a:latin typeface="+mj-lt"/>
                </a:rPr>
                <a:t> </a:t>
              </a:r>
              <a:r>
                <a:rPr lang="pt-BR" sz="1400" b="1" dirty="0">
                  <a:solidFill>
                    <a:schemeClr val="bg1"/>
                  </a:solidFill>
                  <a:latin typeface="+mj-lt"/>
                </a:rPr>
                <a:t>Pág. 36</a:t>
              </a:r>
            </a:p>
          </p:txBody>
        </p:sp>
      </p:grpSp>
    </p:spTree>
    <p:extLst>
      <p:ext uri="{BB962C8B-B14F-4D97-AF65-F5344CB8AC3E}">
        <p14:creationId xmlns:p14="http://schemas.microsoft.com/office/powerpoint/2010/main" val="203911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MARIO" hidden="1"/>
          <p:cNvSpPr/>
          <p:nvPr/>
        </p:nvSpPr>
        <p:spPr>
          <a:xfrm>
            <a:off x="3175000" y="1270000"/>
            <a:ext cx="2540000"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a:t>SE – </a:t>
            </a:r>
            <a:r>
              <a:rPr lang="pt-BR" err="1"/>
              <a:t>Suministro</a:t>
            </a:r>
            <a:r>
              <a:rPr lang="pt-BR"/>
              <a:t> de </a:t>
            </a:r>
            <a:r>
              <a:rPr lang="pt-BR" err="1"/>
              <a:t>Energía</a:t>
            </a:r>
            <a:endParaRPr lang="pt-B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E_PE.png#GRAF">
            <a:extLst>
              <a:ext uri="{FF2B5EF4-FFF2-40B4-BE49-F238E27FC236}">
                <a16:creationId xmlns:a16="http://schemas.microsoft.com/office/drawing/2014/main" id="{BEA300CE-7EAD-4071-833C-2976FA3693F9}"/>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a:xfrm>
            <a:off x="-63500" y="927100"/>
            <a:ext cx="9285714" cy="5633333"/>
          </a:xfrm>
          <a:prstGeom prst="rect">
            <a:avLst/>
          </a:prstGeom>
        </p:spPr>
      </p:pic>
      <p:sp>
        <p:nvSpPr>
          <p:cNvPr id="5" name="Título 4"/>
          <p:cNvSpPr>
            <a:spLocks noGrp="1"/>
          </p:cNvSpPr>
          <p:nvPr>
            <p:ph type="title"/>
          </p:nvPr>
        </p:nvSpPr>
        <p:spPr/>
        <p:txBody>
          <a:bodyPr/>
          <a:lstStyle/>
          <a:p>
            <a:r>
              <a:rPr lang="es-PY" altLang="pt-BR" err="1"/>
              <a:t>IDATs</a:t>
            </a:r>
            <a:r>
              <a:rPr lang="es-PY" altLang="pt-BR"/>
              <a:t> e IDAR Suministro de Energía</a:t>
            </a:r>
            <a:endParaRPr lang="es-PY"/>
          </a:p>
        </p:txBody>
      </p:sp>
      <p:sp>
        <p:nvSpPr>
          <p:cNvPr id="11" name="Espaço Reservado para Texto 10"/>
          <p:cNvSpPr>
            <a:spLocks noGrp="1"/>
          </p:cNvSpPr>
          <p:nvPr>
            <p:ph type="body" sz="quarter" idx="10"/>
          </p:nvPr>
        </p:nvSpPr>
        <p:spPr/>
        <p:txBody>
          <a:bodyPr/>
          <a:lstStyle/>
          <a:p>
            <a:r>
              <a:rPr lang="pt-BR"/>
              <a:t>Resultado CIER 2019 y benchmarks</a:t>
            </a:r>
          </a:p>
        </p:txBody>
      </p:sp>
      <p:grpSp>
        <p:nvGrpSpPr>
          <p:cNvPr id="14" name="Gráfico 10">
            <a:extLst>
              <a:ext uri="{FF2B5EF4-FFF2-40B4-BE49-F238E27FC236}">
                <a16:creationId xmlns:a16="http://schemas.microsoft.com/office/drawing/2014/main" id="{093E79CE-B841-4D62-80C6-9296D6DF273B}"/>
              </a:ext>
            </a:extLst>
          </p:cNvPr>
          <p:cNvGrpSpPr/>
          <p:nvPr/>
        </p:nvGrpSpPr>
        <p:grpSpPr>
          <a:xfrm>
            <a:off x="7188092" y="46365"/>
            <a:ext cx="1789851" cy="915263"/>
            <a:chOff x="390316" y="1310287"/>
            <a:chExt cx="5415952" cy="2769515"/>
          </a:xfrm>
        </p:grpSpPr>
        <p:sp>
          <p:nvSpPr>
            <p:cNvPr id="15" name="Forma Livre: Forma 14">
              <a:extLst>
                <a:ext uri="{FF2B5EF4-FFF2-40B4-BE49-F238E27FC236}">
                  <a16:creationId xmlns:a16="http://schemas.microsoft.com/office/drawing/2014/main" id="{F06F7FF0-D64E-4807-8484-B7AF23721A63}"/>
                </a:ext>
              </a:extLst>
            </p:cNvPr>
            <p:cNvSpPr/>
            <p:nvPr/>
          </p:nvSpPr>
          <p:spPr>
            <a:xfrm>
              <a:off x="637895" y="1362806"/>
              <a:ext cx="208349" cy="492923"/>
            </a:xfrm>
            <a:custGeom>
              <a:avLst/>
              <a:gdLst>
                <a:gd name="connsiteX0" fmla="*/ 208273 w 208348"/>
                <a:gd name="connsiteY0" fmla="*/ 25535 h 492922"/>
                <a:gd name="connsiteX1" fmla="*/ 210102 w 208348"/>
                <a:gd name="connsiteY1" fmla="*/ 1448 h 492922"/>
                <a:gd name="connsiteX2" fmla="*/ 208273 w 208348"/>
                <a:gd name="connsiteY2" fmla="*/ 0 h 492922"/>
                <a:gd name="connsiteX3" fmla="*/ 0 w 208348"/>
                <a:gd name="connsiteY3" fmla="*/ 495337 h 492922"/>
                <a:gd name="connsiteX4" fmla="*/ 208273 w 208348"/>
                <a:gd name="connsiteY4" fmla="*/ 495337 h 492922"/>
                <a:gd name="connsiteX5" fmla="*/ 208273 w 208348"/>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8" h="492922">
                  <a:moveTo>
                    <a:pt x="208273" y="25535"/>
                  </a:moveTo>
                  <a:cubicBezTo>
                    <a:pt x="208273" y="17278"/>
                    <a:pt x="208908" y="9223"/>
                    <a:pt x="210102" y="1448"/>
                  </a:cubicBezTo>
                  <a:lnTo>
                    <a:pt x="208273" y="0"/>
                  </a:lnTo>
                  <a:lnTo>
                    <a:pt x="0" y="495337"/>
                  </a:lnTo>
                  <a:lnTo>
                    <a:pt x="208273" y="495337"/>
                  </a:lnTo>
                  <a:lnTo>
                    <a:pt x="208273" y="25535"/>
                  </a:lnTo>
                  <a:close/>
                </a:path>
              </a:pathLst>
            </a:custGeom>
            <a:solidFill>
              <a:srgbClr val="85847F"/>
            </a:solidFill>
            <a:ln w="2538" cap="flat">
              <a:noFill/>
              <a:prstDash val="solid"/>
              <a:miter/>
            </a:ln>
          </p:spPr>
          <p:txBody>
            <a:bodyPr rtlCol="0" anchor="ctr"/>
            <a:lstStyle/>
            <a:p>
              <a:endParaRPr lang="pt-BR"/>
            </a:p>
          </p:txBody>
        </p:sp>
        <p:sp>
          <p:nvSpPr>
            <p:cNvPr id="16" name="Forma Livre: Forma 15">
              <a:extLst>
                <a:ext uri="{FF2B5EF4-FFF2-40B4-BE49-F238E27FC236}">
                  <a16:creationId xmlns:a16="http://schemas.microsoft.com/office/drawing/2014/main" id="{05052537-3F75-42C9-A01D-81407EAD9624}"/>
                </a:ext>
              </a:extLst>
            </p:cNvPr>
            <p:cNvSpPr/>
            <p:nvPr/>
          </p:nvSpPr>
          <p:spPr>
            <a:xfrm>
              <a:off x="2667035" y="1362806"/>
              <a:ext cx="213431" cy="492923"/>
            </a:xfrm>
            <a:custGeom>
              <a:avLst/>
              <a:gdLst>
                <a:gd name="connsiteX0" fmla="*/ 1296 w 213430"/>
                <a:gd name="connsiteY0" fmla="*/ 25535 h 492922"/>
                <a:gd name="connsiteX1" fmla="*/ 1296 w 213430"/>
                <a:gd name="connsiteY1" fmla="*/ 495311 h 492922"/>
                <a:gd name="connsiteX2" fmla="*/ 214777 w 213430"/>
                <a:gd name="connsiteY2" fmla="*/ 495311 h 492922"/>
                <a:gd name="connsiteX3" fmla="*/ 6505 w 213430"/>
                <a:gd name="connsiteY3" fmla="*/ 0 h 492922"/>
                <a:gd name="connsiteX4" fmla="*/ 0 w 213430"/>
                <a:gd name="connsiteY4" fmla="*/ 5183 h 492922"/>
                <a:gd name="connsiteX5" fmla="*/ 1296 w 213430"/>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30" h="492922">
                  <a:moveTo>
                    <a:pt x="1296" y="25535"/>
                  </a:moveTo>
                  <a:lnTo>
                    <a:pt x="1296" y="495311"/>
                  </a:lnTo>
                  <a:lnTo>
                    <a:pt x="214777" y="495311"/>
                  </a:lnTo>
                  <a:lnTo>
                    <a:pt x="6505" y="0"/>
                  </a:lnTo>
                  <a:lnTo>
                    <a:pt x="0" y="5183"/>
                  </a:lnTo>
                  <a:cubicBezTo>
                    <a:pt x="864" y="11789"/>
                    <a:pt x="1296" y="18599"/>
                    <a:pt x="1296" y="25535"/>
                  </a:cubicBezTo>
                  <a:close/>
                </a:path>
              </a:pathLst>
            </a:custGeom>
            <a:solidFill>
              <a:srgbClr val="85847F"/>
            </a:solidFill>
            <a:ln w="2538" cap="flat">
              <a:noFill/>
              <a:prstDash val="solid"/>
              <a:miter/>
            </a:ln>
          </p:spPr>
          <p:txBody>
            <a:bodyPr rtlCol="0" anchor="ctr"/>
            <a:lstStyle/>
            <a:p>
              <a:endParaRPr lang="pt-BR"/>
            </a:p>
          </p:txBody>
        </p:sp>
        <p:sp>
          <p:nvSpPr>
            <p:cNvPr id="17" name="Forma Livre: Forma 16">
              <a:extLst>
                <a:ext uri="{FF2B5EF4-FFF2-40B4-BE49-F238E27FC236}">
                  <a16:creationId xmlns:a16="http://schemas.microsoft.com/office/drawing/2014/main" id="{DD81B5D5-5198-43FD-896F-F77D94C102F6}"/>
                </a:ext>
              </a:extLst>
            </p:cNvPr>
            <p:cNvSpPr/>
            <p:nvPr/>
          </p:nvSpPr>
          <p:spPr>
            <a:xfrm>
              <a:off x="516342" y="1904183"/>
              <a:ext cx="327768" cy="1242470"/>
            </a:xfrm>
            <a:custGeom>
              <a:avLst/>
              <a:gdLst>
                <a:gd name="connsiteX0" fmla="*/ 0 w 327768"/>
                <a:gd name="connsiteY0" fmla="*/ 0 h 1242470"/>
                <a:gd name="connsiteX1" fmla="*/ 329826 w 327768"/>
                <a:gd name="connsiteY1" fmla="*/ 0 h 1242470"/>
                <a:gd name="connsiteX2" fmla="*/ 329826 w 327768"/>
                <a:gd name="connsiteY2" fmla="*/ 1243487 h 1242470"/>
                <a:gd name="connsiteX3" fmla="*/ 0 w 327768"/>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27768" h="1242470">
                  <a:moveTo>
                    <a:pt x="0" y="0"/>
                  </a:moveTo>
                  <a:lnTo>
                    <a:pt x="329826" y="0"/>
                  </a:lnTo>
                  <a:lnTo>
                    <a:pt x="329826" y="1243487"/>
                  </a:lnTo>
                  <a:lnTo>
                    <a:pt x="0" y="1243487"/>
                  </a:lnTo>
                  <a:close/>
                </a:path>
              </a:pathLst>
            </a:custGeom>
            <a:solidFill>
              <a:srgbClr val="333333"/>
            </a:solidFill>
            <a:ln w="2538" cap="flat">
              <a:noFill/>
              <a:prstDash val="solid"/>
              <a:miter/>
            </a:ln>
          </p:spPr>
          <p:txBody>
            <a:bodyPr rtlCol="0" anchor="ctr"/>
            <a:lstStyle/>
            <a:p>
              <a:endParaRPr lang="pt-BR"/>
            </a:p>
          </p:txBody>
        </p:sp>
        <p:sp>
          <p:nvSpPr>
            <p:cNvPr id="18" name="Forma Livre: Forma 17">
              <a:extLst>
                <a:ext uri="{FF2B5EF4-FFF2-40B4-BE49-F238E27FC236}">
                  <a16:creationId xmlns:a16="http://schemas.microsoft.com/office/drawing/2014/main" id="{DA0E04B3-AEC0-4F3C-876B-D43DA56F56C8}"/>
                </a:ext>
              </a:extLst>
            </p:cNvPr>
            <p:cNvSpPr/>
            <p:nvPr/>
          </p:nvSpPr>
          <p:spPr>
            <a:xfrm>
              <a:off x="2668331" y="1904183"/>
              <a:ext cx="3013436" cy="1242470"/>
            </a:xfrm>
            <a:custGeom>
              <a:avLst/>
              <a:gdLst>
                <a:gd name="connsiteX0" fmla="*/ 0 w 3013435"/>
                <a:gd name="connsiteY0" fmla="*/ 0 h 1242470"/>
                <a:gd name="connsiteX1" fmla="*/ 3014071 w 3013435"/>
                <a:gd name="connsiteY1" fmla="*/ 0 h 1242470"/>
                <a:gd name="connsiteX2" fmla="*/ 3014071 w 3013435"/>
                <a:gd name="connsiteY2" fmla="*/ 1243487 h 1242470"/>
                <a:gd name="connsiteX3" fmla="*/ 0 w 3013435"/>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013435" h="1242470">
                  <a:moveTo>
                    <a:pt x="0" y="0"/>
                  </a:moveTo>
                  <a:lnTo>
                    <a:pt x="3014071" y="0"/>
                  </a:lnTo>
                  <a:lnTo>
                    <a:pt x="3014071" y="1243487"/>
                  </a:lnTo>
                  <a:lnTo>
                    <a:pt x="0" y="1243487"/>
                  </a:lnTo>
                  <a:close/>
                </a:path>
              </a:pathLst>
            </a:custGeom>
            <a:solidFill>
              <a:srgbClr val="333333"/>
            </a:solidFill>
            <a:ln w="2538" cap="flat">
              <a:noFill/>
              <a:prstDash val="solid"/>
              <a:miter/>
            </a:ln>
          </p:spPr>
          <p:txBody>
            <a:bodyPr rtlCol="0" anchor="ctr"/>
            <a:lstStyle/>
            <a:p>
              <a:pPr algn="ctr"/>
              <a:r>
                <a:rPr lang="pt-BR" sz="1300"/>
                <a:t> </a:t>
              </a:r>
              <a:r>
                <a:rPr lang="pt-BR" sz="1300" b="1">
                  <a:solidFill>
                    <a:schemeClr val="bg1"/>
                  </a:solidFill>
                  <a:latin typeface="+mj-lt"/>
                </a:rPr>
                <a:t>Informe Individual</a:t>
              </a:r>
            </a:p>
          </p:txBody>
        </p:sp>
        <p:sp>
          <p:nvSpPr>
            <p:cNvPr id="19" name="Forma Livre: Forma 18">
              <a:extLst>
                <a:ext uri="{FF2B5EF4-FFF2-40B4-BE49-F238E27FC236}">
                  <a16:creationId xmlns:a16="http://schemas.microsoft.com/office/drawing/2014/main" id="{36332019-2CF9-4075-A061-4701989F25C2}"/>
                </a:ext>
              </a:extLst>
            </p:cNvPr>
            <p:cNvSpPr/>
            <p:nvPr/>
          </p:nvSpPr>
          <p:spPr>
            <a:xfrm>
              <a:off x="390316" y="1778183"/>
              <a:ext cx="454810" cy="1494014"/>
            </a:xfrm>
            <a:custGeom>
              <a:avLst/>
              <a:gdLst>
                <a:gd name="connsiteX0" fmla="*/ 455852 w 454810"/>
                <a:gd name="connsiteY0" fmla="*/ 1400993 h 1494013"/>
                <a:gd name="connsiteX1" fmla="*/ 104886 w 454810"/>
                <a:gd name="connsiteY1" fmla="*/ 1400993 h 1494013"/>
                <a:gd name="connsiteX2" fmla="*/ 94494 w 454810"/>
                <a:gd name="connsiteY2" fmla="*/ 1399494 h 1494013"/>
                <a:gd name="connsiteX3" fmla="*/ 94494 w 454810"/>
                <a:gd name="connsiteY3" fmla="*/ 95866 h 1494013"/>
                <a:gd name="connsiteX4" fmla="*/ 104886 w 454810"/>
                <a:gd name="connsiteY4" fmla="*/ 94494 h 1494013"/>
                <a:gd name="connsiteX5" fmla="*/ 455852 w 454810"/>
                <a:gd name="connsiteY5" fmla="*/ 94494 h 1494013"/>
                <a:gd name="connsiteX6" fmla="*/ 455852 w 454810"/>
                <a:gd name="connsiteY6" fmla="*/ 0 h 1494013"/>
                <a:gd name="connsiteX7" fmla="*/ 104911 w 454810"/>
                <a:gd name="connsiteY7" fmla="*/ 0 h 1494013"/>
                <a:gd name="connsiteX8" fmla="*/ 2388 w 454810"/>
                <a:gd name="connsiteY8" fmla="*/ 56966 h 1494013"/>
                <a:gd name="connsiteX9" fmla="*/ 0 w 454810"/>
                <a:gd name="connsiteY9" fmla="*/ 66621 h 1494013"/>
                <a:gd name="connsiteX10" fmla="*/ 0 w 454810"/>
                <a:gd name="connsiteY10" fmla="*/ 1428892 h 1494013"/>
                <a:gd name="connsiteX11" fmla="*/ 2363 w 454810"/>
                <a:gd name="connsiteY11" fmla="*/ 1438573 h 1494013"/>
                <a:gd name="connsiteX12" fmla="*/ 104911 w 454810"/>
                <a:gd name="connsiteY12" fmla="*/ 1495487 h 1494013"/>
                <a:gd name="connsiteX13" fmla="*/ 455852 w 454810"/>
                <a:gd name="connsiteY13" fmla="*/ 1495487 h 1494013"/>
                <a:gd name="connsiteX14" fmla="*/ 455852 w 454810"/>
                <a:gd name="connsiteY14" fmla="*/ 1400993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810" h="1494013">
                  <a:moveTo>
                    <a:pt x="455852" y="1400993"/>
                  </a:moveTo>
                  <a:lnTo>
                    <a:pt x="104886" y="1400993"/>
                  </a:lnTo>
                  <a:cubicBezTo>
                    <a:pt x="100821" y="1400993"/>
                    <a:pt x="97340" y="1400358"/>
                    <a:pt x="94494" y="1399494"/>
                  </a:cubicBezTo>
                  <a:lnTo>
                    <a:pt x="94494" y="95866"/>
                  </a:lnTo>
                  <a:cubicBezTo>
                    <a:pt x="97289" y="95078"/>
                    <a:pt x="100719" y="94494"/>
                    <a:pt x="104886" y="94494"/>
                  </a:cubicBezTo>
                  <a:lnTo>
                    <a:pt x="455852" y="94494"/>
                  </a:lnTo>
                  <a:lnTo>
                    <a:pt x="455852" y="0"/>
                  </a:lnTo>
                  <a:lnTo>
                    <a:pt x="104911" y="0"/>
                  </a:lnTo>
                  <a:cubicBezTo>
                    <a:pt x="59913" y="0"/>
                    <a:pt x="20632" y="21800"/>
                    <a:pt x="2388" y="56966"/>
                  </a:cubicBezTo>
                  <a:cubicBezTo>
                    <a:pt x="813" y="59938"/>
                    <a:pt x="0" y="63241"/>
                    <a:pt x="0" y="66621"/>
                  </a:cubicBezTo>
                  <a:lnTo>
                    <a:pt x="0" y="1428892"/>
                  </a:lnTo>
                  <a:cubicBezTo>
                    <a:pt x="0" y="1432271"/>
                    <a:pt x="813" y="1435600"/>
                    <a:pt x="2363" y="1438573"/>
                  </a:cubicBezTo>
                  <a:cubicBezTo>
                    <a:pt x="20327" y="1473153"/>
                    <a:pt x="60599" y="1495487"/>
                    <a:pt x="104911" y="1495487"/>
                  </a:cubicBezTo>
                  <a:lnTo>
                    <a:pt x="455852" y="1495487"/>
                  </a:lnTo>
                  <a:lnTo>
                    <a:pt x="455852" y="1400993"/>
                  </a:lnTo>
                  <a:close/>
                </a:path>
              </a:pathLst>
            </a:custGeom>
            <a:solidFill>
              <a:srgbClr val="333333"/>
            </a:solidFill>
            <a:ln w="2538" cap="flat">
              <a:noFill/>
              <a:prstDash val="solid"/>
              <a:miter/>
            </a:ln>
          </p:spPr>
          <p:txBody>
            <a:bodyPr rtlCol="0" anchor="ctr"/>
            <a:lstStyle/>
            <a:p>
              <a:endParaRPr lang="pt-BR"/>
            </a:p>
          </p:txBody>
        </p:sp>
        <p:sp>
          <p:nvSpPr>
            <p:cNvPr id="20" name="Forma Livre: Forma 19">
              <a:extLst>
                <a:ext uri="{FF2B5EF4-FFF2-40B4-BE49-F238E27FC236}">
                  <a16:creationId xmlns:a16="http://schemas.microsoft.com/office/drawing/2014/main" id="{EB667F43-643E-40F1-A4BC-48DD62A83C39}"/>
                </a:ext>
              </a:extLst>
            </p:cNvPr>
            <p:cNvSpPr/>
            <p:nvPr/>
          </p:nvSpPr>
          <p:spPr>
            <a:xfrm>
              <a:off x="2668331" y="1778183"/>
              <a:ext cx="3137937" cy="1494014"/>
            </a:xfrm>
            <a:custGeom>
              <a:avLst/>
              <a:gdLst>
                <a:gd name="connsiteX0" fmla="*/ 3027309 w 3137936"/>
                <a:gd name="connsiteY0" fmla="*/ 0 h 1494013"/>
                <a:gd name="connsiteX1" fmla="*/ 0 w 3137936"/>
                <a:gd name="connsiteY1" fmla="*/ 0 h 1494013"/>
                <a:gd name="connsiteX2" fmla="*/ 0 w 3137936"/>
                <a:gd name="connsiteY2" fmla="*/ 94494 h 1494013"/>
                <a:gd name="connsiteX3" fmla="*/ 3027283 w 3137936"/>
                <a:gd name="connsiteY3" fmla="*/ 94494 h 1494013"/>
                <a:gd name="connsiteX4" fmla="*/ 3045577 w 3137936"/>
                <a:gd name="connsiteY4" fmla="*/ 100033 h 1494013"/>
                <a:gd name="connsiteX5" fmla="*/ 3045577 w 3137936"/>
                <a:gd name="connsiteY5" fmla="*/ 1395454 h 1494013"/>
                <a:gd name="connsiteX6" fmla="*/ 3027283 w 3137936"/>
                <a:gd name="connsiteY6" fmla="*/ 1401019 h 1494013"/>
                <a:gd name="connsiteX7" fmla="*/ 0 w 3137936"/>
                <a:gd name="connsiteY7" fmla="*/ 1401019 h 1494013"/>
                <a:gd name="connsiteX8" fmla="*/ 0 w 3137936"/>
                <a:gd name="connsiteY8" fmla="*/ 1495513 h 1494013"/>
                <a:gd name="connsiteX9" fmla="*/ 3027309 w 3137936"/>
                <a:gd name="connsiteY9" fmla="*/ 1495513 h 1494013"/>
                <a:gd name="connsiteX10" fmla="*/ 3140071 w 3137936"/>
                <a:gd name="connsiteY10" fmla="*/ 1397081 h 1494013"/>
                <a:gd name="connsiteX11" fmla="*/ 3140071 w 3137936"/>
                <a:gd name="connsiteY11" fmla="*/ 98432 h 1494013"/>
                <a:gd name="connsiteX12" fmla="*/ 3027309 w 3137936"/>
                <a:gd name="connsiteY12" fmla="*/ 0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7936" h="1494013">
                  <a:moveTo>
                    <a:pt x="3027309" y="0"/>
                  </a:moveTo>
                  <a:lnTo>
                    <a:pt x="0" y="0"/>
                  </a:lnTo>
                  <a:lnTo>
                    <a:pt x="0" y="94494"/>
                  </a:lnTo>
                  <a:lnTo>
                    <a:pt x="3027283" y="94494"/>
                  </a:lnTo>
                  <a:cubicBezTo>
                    <a:pt x="3037929" y="94494"/>
                    <a:pt x="3043748" y="98305"/>
                    <a:pt x="3045577" y="100033"/>
                  </a:cubicBezTo>
                  <a:lnTo>
                    <a:pt x="3045577" y="1395454"/>
                  </a:lnTo>
                  <a:cubicBezTo>
                    <a:pt x="3043697" y="1397284"/>
                    <a:pt x="3037929" y="1401019"/>
                    <a:pt x="3027283" y="1401019"/>
                  </a:cubicBezTo>
                  <a:lnTo>
                    <a:pt x="0" y="1401019"/>
                  </a:lnTo>
                  <a:lnTo>
                    <a:pt x="0" y="1495513"/>
                  </a:lnTo>
                  <a:lnTo>
                    <a:pt x="3027309" y="1495513"/>
                  </a:lnTo>
                  <a:cubicBezTo>
                    <a:pt x="3090550" y="1495513"/>
                    <a:pt x="3140071" y="1452293"/>
                    <a:pt x="3140071" y="1397081"/>
                  </a:cubicBezTo>
                  <a:lnTo>
                    <a:pt x="3140071" y="98432"/>
                  </a:lnTo>
                  <a:cubicBezTo>
                    <a:pt x="3140097" y="43245"/>
                    <a:pt x="3090550" y="0"/>
                    <a:pt x="3027309" y="0"/>
                  </a:cubicBezTo>
                  <a:close/>
                </a:path>
              </a:pathLst>
            </a:custGeom>
            <a:solidFill>
              <a:srgbClr val="333333"/>
            </a:solidFill>
            <a:ln w="2538" cap="flat">
              <a:noFill/>
              <a:prstDash val="solid"/>
              <a:miter/>
            </a:ln>
          </p:spPr>
          <p:txBody>
            <a:bodyPr rtlCol="0" anchor="ctr"/>
            <a:lstStyle/>
            <a:p>
              <a:endParaRPr lang="pt-BR"/>
            </a:p>
          </p:txBody>
        </p:sp>
        <p:sp>
          <p:nvSpPr>
            <p:cNvPr id="21" name="Forma Livre: Forma 20">
              <a:extLst>
                <a:ext uri="{FF2B5EF4-FFF2-40B4-BE49-F238E27FC236}">
                  <a16:creationId xmlns:a16="http://schemas.microsoft.com/office/drawing/2014/main" id="{6150CC02-28F5-44B9-9DE8-9EA82CA8F1BC}"/>
                </a:ext>
              </a:extLst>
            </p:cNvPr>
            <p:cNvSpPr/>
            <p:nvPr/>
          </p:nvSpPr>
          <p:spPr>
            <a:xfrm>
              <a:off x="893757" y="1310287"/>
              <a:ext cx="1725229" cy="2769515"/>
            </a:xfrm>
            <a:custGeom>
              <a:avLst/>
              <a:gdLst>
                <a:gd name="connsiteX0" fmla="*/ 1672508 w 1725230"/>
                <a:gd name="connsiteY0" fmla="*/ 0 h 2769515"/>
                <a:gd name="connsiteX1" fmla="*/ 54501 w 1725230"/>
                <a:gd name="connsiteY1" fmla="*/ 0 h 2769515"/>
                <a:gd name="connsiteX2" fmla="*/ 0 w 1725230"/>
                <a:gd name="connsiteY2" fmla="*/ 78055 h 2769515"/>
                <a:gd name="connsiteX3" fmla="*/ 0 w 1725230"/>
                <a:gd name="connsiteY3" fmla="*/ 2182658 h 2769515"/>
                <a:gd name="connsiteX4" fmla="*/ 32142 w 1725230"/>
                <a:gd name="connsiteY4" fmla="*/ 2254030 h 2769515"/>
                <a:gd name="connsiteX5" fmla="*/ 841653 w 1725230"/>
                <a:gd name="connsiteY5" fmla="*/ 2763671 h 2769515"/>
                <a:gd name="connsiteX6" fmla="*/ 864114 w 1725230"/>
                <a:gd name="connsiteY6" fmla="*/ 2770404 h 2769515"/>
                <a:gd name="connsiteX7" fmla="*/ 886524 w 1725230"/>
                <a:gd name="connsiteY7" fmla="*/ 2763697 h 2769515"/>
                <a:gd name="connsiteX8" fmla="*/ 1694893 w 1725230"/>
                <a:gd name="connsiteY8" fmla="*/ 2254030 h 2769515"/>
                <a:gd name="connsiteX9" fmla="*/ 1726983 w 1725230"/>
                <a:gd name="connsiteY9" fmla="*/ 2182658 h 2769515"/>
                <a:gd name="connsiteX10" fmla="*/ 1726983 w 1725230"/>
                <a:gd name="connsiteY10" fmla="*/ 78055 h 2769515"/>
                <a:gd name="connsiteX11" fmla="*/ 1672508 w 1725230"/>
                <a:gd name="connsiteY11" fmla="*/ 0 h 2769515"/>
                <a:gd name="connsiteX12" fmla="*/ 83035 w 1725230"/>
                <a:gd name="connsiteY12" fmla="*/ 104987 h 2769515"/>
                <a:gd name="connsiteX13" fmla="*/ 105013 w 1725230"/>
                <a:gd name="connsiteY13" fmla="*/ 83009 h 2769515"/>
                <a:gd name="connsiteX14" fmla="*/ 126991 w 1725230"/>
                <a:gd name="connsiteY14" fmla="*/ 104987 h 2769515"/>
                <a:gd name="connsiteX15" fmla="*/ 126991 w 1725230"/>
                <a:gd name="connsiteY15" fmla="*/ 231013 h 2769515"/>
                <a:gd name="connsiteX16" fmla="*/ 105013 w 1725230"/>
                <a:gd name="connsiteY16" fmla="*/ 252991 h 2769515"/>
                <a:gd name="connsiteX17" fmla="*/ 83035 w 1725230"/>
                <a:gd name="connsiteY17" fmla="*/ 231013 h 2769515"/>
                <a:gd name="connsiteX18" fmla="*/ 83035 w 1725230"/>
                <a:gd name="connsiteY18" fmla="*/ 104987 h 2769515"/>
                <a:gd name="connsiteX19" fmla="*/ 83035 w 1725230"/>
                <a:gd name="connsiteY19" fmla="*/ 357064 h 2769515"/>
                <a:gd name="connsiteX20" fmla="*/ 105013 w 1725230"/>
                <a:gd name="connsiteY20" fmla="*/ 335086 h 2769515"/>
                <a:gd name="connsiteX21" fmla="*/ 126991 w 1725230"/>
                <a:gd name="connsiteY21" fmla="*/ 357064 h 2769515"/>
                <a:gd name="connsiteX22" fmla="*/ 126991 w 1725230"/>
                <a:gd name="connsiteY22" fmla="*/ 483115 h 2769515"/>
                <a:gd name="connsiteX23" fmla="*/ 105013 w 1725230"/>
                <a:gd name="connsiteY23" fmla="*/ 505043 h 2769515"/>
                <a:gd name="connsiteX24" fmla="*/ 83035 w 1725230"/>
                <a:gd name="connsiteY24" fmla="*/ 483115 h 2769515"/>
                <a:gd name="connsiteX25" fmla="*/ 83035 w 1725230"/>
                <a:gd name="connsiteY25" fmla="*/ 357064 h 2769515"/>
                <a:gd name="connsiteX26" fmla="*/ 83035 w 1725230"/>
                <a:gd name="connsiteY26" fmla="*/ 609166 h 2769515"/>
                <a:gd name="connsiteX27" fmla="*/ 105013 w 1725230"/>
                <a:gd name="connsiteY27" fmla="*/ 587188 h 2769515"/>
                <a:gd name="connsiteX28" fmla="*/ 126991 w 1725230"/>
                <a:gd name="connsiteY28" fmla="*/ 609166 h 2769515"/>
                <a:gd name="connsiteX29" fmla="*/ 126991 w 1725230"/>
                <a:gd name="connsiteY29" fmla="*/ 735192 h 2769515"/>
                <a:gd name="connsiteX30" fmla="*/ 105013 w 1725230"/>
                <a:gd name="connsiteY30" fmla="*/ 757145 h 2769515"/>
                <a:gd name="connsiteX31" fmla="*/ 83035 w 1725230"/>
                <a:gd name="connsiteY31" fmla="*/ 735192 h 2769515"/>
                <a:gd name="connsiteX32" fmla="*/ 83035 w 1725230"/>
                <a:gd name="connsiteY32" fmla="*/ 609166 h 2769515"/>
                <a:gd name="connsiteX33" fmla="*/ 83035 w 1725230"/>
                <a:gd name="connsiteY33" fmla="*/ 861268 h 2769515"/>
                <a:gd name="connsiteX34" fmla="*/ 105013 w 1725230"/>
                <a:gd name="connsiteY34" fmla="*/ 839290 h 2769515"/>
                <a:gd name="connsiteX35" fmla="*/ 126991 w 1725230"/>
                <a:gd name="connsiteY35" fmla="*/ 861268 h 2769515"/>
                <a:gd name="connsiteX36" fmla="*/ 126991 w 1725230"/>
                <a:gd name="connsiteY36" fmla="*/ 987269 h 2769515"/>
                <a:gd name="connsiteX37" fmla="*/ 105013 w 1725230"/>
                <a:gd name="connsiteY37" fmla="*/ 1009247 h 2769515"/>
                <a:gd name="connsiteX38" fmla="*/ 83035 w 1725230"/>
                <a:gd name="connsiteY38" fmla="*/ 987269 h 2769515"/>
                <a:gd name="connsiteX39" fmla="*/ 83035 w 1725230"/>
                <a:gd name="connsiteY39" fmla="*/ 861268 h 2769515"/>
                <a:gd name="connsiteX40" fmla="*/ 83035 w 1725230"/>
                <a:gd name="connsiteY40" fmla="*/ 1113371 h 2769515"/>
                <a:gd name="connsiteX41" fmla="*/ 105013 w 1725230"/>
                <a:gd name="connsiteY41" fmla="*/ 1091392 h 2769515"/>
                <a:gd name="connsiteX42" fmla="*/ 126991 w 1725230"/>
                <a:gd name="connsiteY42" fmla="*/ 1113371 h 2769515"/>
                <a:gd name="connsiteX43" fmla="*/ 126991 w 1725230"/>
                <a:gd name="connsiteY43" fmla="*/ 1239371 h 2769515"/>
                <a:gd name="connsiteX44" fmla="*/ 105013 w 1725230"/>
                <a:gd name="connsiteY44" fmla="*/ 1261349 h 2769515"/>
                <a:gd name="connsiteX45" fmla="*/ 83035 w 1725230"/>
                <a:gd name="connsiteY45" fmla="*/ 1239371 h 2769515"/>
                <a:gd name="connsiteX46" fmla="*/ 83035 w 1725230"/>
                <a:gd name="connsiteY46" fmla="*/ 1113371 h 2769515"/>
                <a:gd name="connsiteX47" fmla="*/ 83035 w 1725230"/>
                <a:gd name="connsiteY47" fmla="*/ 1427418 h 2769515"/>
                <a:gd name="connsiteX48" fmla="*/ 83035 w 1725230"/>
                <a:gd name="connsiteY48" fmla="*/ 1365396 h 2769515"/>
                <a:gd name="connsiteX49" fmla="*/ 83060 w 1725230"/>
                <a:gd name="connsiteY49" fmla="*/ 1365396 h 2769515"/>
                <a:gd name="connsiteX50" fmla="*/ 105013 w 1725230"/>
                <a:gd name="connsiteY50" fmla="*/ 1343469 h 2769515"/>
                <a:gd name="connsiteX51" fmla="*/ 126991 w 1725230"/>
                <a:gd name="connsiteY51" fmla="*/ 1365396 h 2769515"/>
                <a:gd name="connsiteX52" fmla="*/ 126991 w 1725230"/>
                <a:gd name="connsiteY52" fmla="*/ 1427418 h 2769515"/>
                <a:gd name="connsiteX53" fmla="*/ 126991 w 1725230"/>
                <a:gd name="connsiteY53" fmla="*/ 1491447 h 2769515"/>
                <a:gd name="connsiteX54" fmla="*/ 105013 w 1725230"/>
                <a:gd name="connsiteY54" fmla="*/ 1513426 h 2769515"/>
                <a:gd name="connsiteX55" fmla="*/ 83035 w 1725230"/>
                <a:gd name="connsiteY55" fmla="*/ 1491447 h 2769515"/>
                <a:gd name="connsiteX56" fmla="*/ 83035 w 1725230"/>
                <a:gd name="connsiteY56" fmla="*/ 1427418 h 2769515"/>
                <a:gd name="connsiteX57" fmla="*/ 83035 w 1725230"/>
                <a:gd name="connsiteY57" fmla="*/ 1617473 h 2769515"/>
                <a:gd name="connsiteX58" fmla="*/ 105013 w 1725230"/>
                <a:gd name="connsiteY58" fmla="*/ 1595495 h 2769515"/>
                <a:gd name="connsiteX59" fmla="*/ 126991 w 1725230"/>
                <a:gd name="connsiteY59" fmla="*/ 1617473 h 2769515"/>
                <a:gd name="connsiteX60" fmla="*/ 126991 w 1725230"/>
                <a:gd name="connsiteY60" fmla="*/ 1743524 h 2769515"/>
                <a:gd name="connsiteX61" fmla="*/ 105013 w 1725230"/>
                <a:gd name="connsiteY61" fmla="*/ 1765452 h 2769515"/>
                <a:gd name="connsiteX62" fmla="*/ 83035 w 1725230"/>
                <a:gd name="connsiteY62" fmla="*/ 1743524 h 2769515"/>
                <a:gd name="connsiteX63" fmla="*/ 83035 w 1725230"/>
                <a:gd name="connsiteY63" fmla="*/ 1617473 h 2769515"/>
                <a:gd name="connsiteX64" fmla="*/ 83035 w 1725230"/>
                <a:gd name="connsiteY64" fmla="*/ 1869575 h 2769515"/>
                <a:gd name="connsiteX65" fmla="*/ 105013 w 1725230"/>
                <a:gd name="connsiteY65" fmla="*/ 1847597 h 2769515"/>
                <a:gd name="connsiteX66" fmla="*/ 126991 w 1725230"/>
                <a:gd name="connsiteY66" fmla="*/ 1869575 h 2769515"/>
                <a:gd name="connsiteX67" fmla="*/ 126991 w 1725230"/>
                <a:gd name="connsiteY67" fmla="*/ 1995626 h 2769515"/>
                <a:gd name="connsiteX68" fmla="*/ 105013 w 1725230"/>
                <a:gd name="connsiteY68" fmla="*/ 2017554 h 2769515"/>
                <a:gd name="connsiteX69" fmla="*/ 83035 w 1725230"/>
                <a:gd name="connsiteY69" fmla="*/ 1995626 h 2769515"/>
                <a:gd name="connsiteX70" fmla="*/ 83035 w 1725230"/>
                <a:gd name="connsiteY70" fmla="*/ 1869575 h 2769515"/>
                <a:gd name="connsiteX71" fmla="*/ 184440 w 1725230"/>
                <a:gd name="connsiteY71" fmla="*/ 2225775 h 2769515"/>
                <a:gd name="connsiteX72" fmla="*/ 165815 w 1725230"/>
                <a:gd name="connsiteY72" fmla="*/ 2236015 h 2769515"/>
                <a:gd name="connsiteX73" fmla="*/ 154153 w 1725230"/>
                <a:gd name="connsiteY73" fmla="*/ 2232636 h 2769515"/>
                <a:gd name="connsiteX74" fmla="*/ 93325 w 1725230"/>
                <a:gd name="connsiteY74" fmla="*/ 2194345 h 2769515"/>
                <a:gd name="connsiteX75" fmla="*/ 83035 w 1725230"/>
                <a:gd name="connsiteY75" fmla="*/ 2175772 h 2769515"/>
                <a:gd name="connsiteX76" fmla="*/ 83035 w 1725230"/>
                <a:gd name="connsiteY76" fmla="*/ 2121652 h 2769515"/>
                <a:gd name="connsiteX77" fmla="*/ 83060 w 1725230"/>
                <a:gd name="connsiteY77" fmla="*/ 2121652 h 2769515"/>
                <a:gd name="connsiteX78" fmla="*/ 105013 w 1725230"/>
                <a:gd name="connsiteY78" fmla="*/ 2099674 h 2769515"/>
                <a:gd name="connsiteX79" fmla="*/ 126991 w 1725230"/>
                <a:gd name="connsiteY79" fmla="*/ 2121652 h 2769515"/>
                <a:gd name="connsiteX80" fmla="*/ 126940 w 1725230"/>
                <a:gd name="connsiteY80" fmla="*/ 2163626 h 2769515"/>
                <a:gd name="connsiteX81" fmla="*/ 177554 w 1725230"/>
                <a:gd name="connsiteY81" fmla="*/ 2195514 h 2769515"/>
                <a:gd name="connsiteX82" fmla="*/ 184440 w 1725230"/>
                <a:gd name="connsiteY82" fmla="*/ 2225775 h 2769515"/>
                <a:gd name="connsiteX83" fmla="*/ 397768 w 1725230"/>
                <a:gd name="connsiteY83" fmla="*/ 2360084 h 2769515"/>
                <a:gd name="connsiteX84" fmla="*/ 379169 w 1725230"/>
                <a:gd name="connsiteY84" fmla="*/ 2370324 h 2769515"/>
                <a:gd name="connsiteX85" fmla="*/ 367482 w 1725230"/>
                <a:gd name="connsiteY85" fmla="*/ 2366945 h 2769515"/>
                <a:gd name="connsiteX86" fmla="*/ 260843 w 1725230"/>
                <a:gd name="connsiteY86" fmla="*/ 2299790 h 2769515"/>
                <a:gd name="connsiteX87" fmla="*/ 253931 w 1725230"/>
                <a:gd name="connsiteY87" fmla="*/ 2269478 h 2769515"/>
                <a:gd name="connsiteX88" fmla="*/ 284218 w 1725230"/>
                <a:gd name="connsiteY88" fmla="*/ 2262592 h 2769515"/>
                <a:gd name="connsiteX89" fmla="*/ 390908 w 1725230"/>
                <a:gd name="connsiteY89" fmla="*/ 2329772 h 2769515"/>
                <a:gd name="connsiteX90" fmla="*/ 397768 w 1725230"/>
                <a:gd name="connsiteY90" fmla="*/ 2360084 h 2769515"/>
                <a:gd name="connsiteX91" fmla="*/ 611097 w 1725230"/>
                <a:gd name="connsiteY91" fmla="*/ 2494368 h 2769515"/>
                <a:gd name="connsiteX92" fmla="*/ 592524 w 1725230"/>
                <a:gd name="connsiteY92" fmla="*/ 2504633 h 2769515"/>
                <a:gd name="connsiteX93" fmla="*/ 580811 w 1725230"/>
                <a:gd name="connsiteY93" fmla="*/ 2501253 h 2769515"/>
                <a:gd name="connsiteX94" fmla="*/ 474172 w 1725230"/>
                <a:gd name="connsiteY94" fmla="*/ 2434124 h 2769515"/>
                <a:gd name="connsiteX95" fmla="*/ 467260 w 1725230"/>
                <a:gd name="connsiteY95" fmla="*/ 2403838 h 2769515"/>
                <a:gd name="connsiteX96" fmla="*/ 497547 w 1725230"/>
                <a:gd name="connsiteY96" fmla="*/ 2396952 h 2769515"/>
                <a:gd name="connsiteX97" fmla="*/ 604237 w 1725230"/>
                <a:gd name="connsiteY97" fmla="*/ 2464055 h 2769515"/>
                <a:gd name="connsiteX98" fmla="*/ 611097 w 1725230"/>
                <a:gd name="connsiteY98" fmla="*/ 2494368 h 2769515"/>
                <a:gd name="connsiteX99" fmla="*/ 824426 w 1725230"/>
                <a:gd name="connsiteY99" fmla="*/ 2628676 h 2769515"/>
                <a:gd name="connsiteX100" fmla="*/ 805827 w 1725230"/>
                <a:gd name="connsiteY100" fmla="*/ 2638941 h 2769515"/>
                <a:gd name="connsiteX101" fmla="*/ 794139 w 1725230"/>
                <a:gd name="connsiteY101" fmla="*/ 2635562 h 2769515"/>
                <a:gd name="connsiteX102" fmla="*/ 687500 w 1725230"/>
                <a:gd name="connsiteY102" fmla="*/ 2568382 h 2769515"/>
                <a:gd name="connsiteX103" fmla="*/ 680615 w 1725230"/>
                <a:gd name="connsiteY103" fmla="*/ 2538095 h 2769515"/>
                <a:gd name="connsiteX104" fmla="*/ 710902 w 1725230"/>
                <a:gd name="connsiteY104" fmla="*/ 2531210 h 2769515"/>
                <a:gd name="connsiteX105" fmla="*/ 817541 w 1725230"/>
                <a:gd name="connsiteY105" fmla="*/ 2598364 h 2769515"/>
                <a:gd name="connsiteX106" fmla="*/ 824426 w 1725230"/>
                <a:gd name="connsiteY106" fmla="*/ 2628676 h 2769515"/>
                <a:gd name="connsiteX107" fmla="*/ 1030819 w 1725230"/>
                <a:gd name="connsiteY107" fmla="*/ 2574429 h 2769515"/>
                <a:gd name="connsiteX108" fmla="*/ 924180 w 1725230"/>
                <a:gd name="connsiteY108" fmla="*/ 2641635 h 2769515"/>
                <a:gd name="connsiteX109" fmla="*/ 912492 w 1725230"/>
                <a:gd name="connsiteY109" fmla="*/ 2645014 h 2769515"/>
                <a:gd name="connsiteX110" fmla="*/ 893893 w 1725230"/>
                <a:gd name="connsiteY110" fmla="*/ 2634749 h 2769515"/>
                <a:gd name="connsiteX111" fmla="*/ 900778 w 1725230"/>
                <a:gd name="connsiteY111" fmla="*/ 2604513 h 2769515"/>
                <a:gd name="connsiteX112" fmla="*/ 1007418 w 1725230"/>
                <a:gd name="connsiteY112" fmla="*/ 2537257 h 2769515"/>
                <a:gd name="connsiteX113" fmla="*/ 1037704 w 1725230"/>
                <a:gd name="connsiteY113" fmla="*/ 2544143 h 2769515"/>
                <a:gd name="connsiteX114" fmla="*/ 1030819 w 1725230"/>
                <a:gd name="connsiteY114" fmla="*/ 2574429 h 2769515"/>
                <a:gd name="connsiteX115" fmla="*/ 1244071 w 1725230"/>
                <a:gd name="connsiteY115" fmla="*/ 2439994 h 2769515"/>
                <a:gd name="connsiteX116" fmla="*/ 1137483 w 1725230"/>
                <a:gd name="connsiteY116" fmla="*/ 2507224 h 2769515"/>
                <a:gd name="connsiteX117" fmla="*/ 1125821 w 1725230"/>
                <a:gd name="connsiteY117" fmla="*/ 2510604 h 2769515"/>
                <a:gd name="connsiteX118" fmla="*/ 1107222 w 1725230"/>
                <a:gd name="connsiteY118" fmla="*/ 2500339 h 2769515"/>
                <a:gd name="connsiteX119" fmla="*/ 1114057 w 1725230"/>
                <a:gd name="connsiteY119" fmla="*/ 2470052 h 2769515"/>
                <a:gd name="connsiteX120" fmla="*/ 1220696 w 1725230"/>
                <a:gd name="connsiteY120" fmla="*/ 2402821 h 2769515"/>
                <a:gd name="connsiteX121" fmla="*/ 1250982 w 1725230"/>
                <a:gd name="connsiteY121" fmla="*/ 2409707 h 2769515"/>
                <a:gd name="connsiteX122" fmla="*/ 1244071 w 1725230"/>
                <a:gd name="connsiteY122" fmla="*/ 2439994 h 2769515"/>
                <a:gd name="connsiteX123" fmla="*/ 1457299 w 1725230"/>
                <a:gd name="connsiteY123" fmla="*/ 2305532 h 2769515"/>
                <a:gd name="connsiteX124" fmla="*/ 1350710 w 1725230"/>
                <a:gd name="connsiteY124" fmla="*/ 2372788 h 2769515"/>
                <a:gd name="connsiteX125" fmla="*/ 1339048 w 1725230"/>
                <a:gd name="connsiteY125" fmla="*/ 2376168 h 2769515"/>
                <a:gd name="connsiteX126" fmla="*/ 1320449 w 1725230"/>
                <a:gd name="connsiteY126" fmla="*/ 2365928 h 2769515"/>
                <a:gd name="connsiteX127" fmla="*/ 1327335 w 1725230"/>
                <a:gd name="connsiteY127" fmla="*/ 2335641 h 2769515"/>
                <a:gd name="connsiteX128" fmla="*/ 1433923 w 1725230"/>
                <a:gd name="connsiteY128" fmla="*/ 2268436 h 2769515"/>
                <a:gd name="connsiteX129" fmla="*/ 1464210 w 1725230"/>
                <a:gd name="connsiteY129" fmla="*/ 2275322 h 2769515"/>
                <a:gd name="connsiteX130" fmla="*/ 1457299 w 1725230"/>
                <a:gd name="connsiteY130" fmla="*/ 2305532 h 2769515"/>
                <a:gd name="connsiteX131" fmla="*/ 1643872 w 1725230"/>
                <a:gd name="connsiteY131" fmla="*/ 2175873 h 2769515"/>
                <a:gd name="connsiteX132" fmla="*/ 1633633 w 1725230"/>
                <a:gd name="connsiteY132" fmla="*/ 2194421 h 2769515"/>
                <a:gd name="connsiteX133" fmla="*/ 1563938 w 1725230"/>
                <a:gd name="connsiteY133" fmla="*/ 2238327 h 2769515"/>
                <a:gd name="connsiteX134" fmla="*/ 1563938 w 1725230"/>
                <a:gd name="connsiteY134" fmla="*/ 2238353 h 2769515"/>
                <a:gd name="connsiteX135" fmla="*/ 1552250 w 1725230"/>
                <a:gd name="connsiteY135" fmla="*/ 2241732 h 2769515"/>
                <a:gd name="connsiteX136" fmla="*/ 1533651 w 1725230"/>
                <a:gd name="connsiteY136" fmla="*/ 2231492 h 2769515"/>
                <a:gd name="connsiteX137" fmla="*/ 1540537 w 1725230"/>
                <a:gd name="connsiteY137" fmla="*/ 2201180 h 2769515"/>
                <a:gd name="connsiteX138" fmla="*/ 1599967 w 1725230"/>
                <a:gd name="connsiteY138" fmla="*/ 2163703 h 2769515"/>
                <a:gd name="connsiteX139" fmla="*/ 1599967 w 1725230"/>
                <a:gd name="connsiteY139" fmla="*/ 2132146 h 2769515"/>
                <a:gd name="connsiteX140" fmla="*/ 1621894 w 1725230"/>
                <a:gd name="connsiteY140" fmla="*/ 2110218 h 2769515"/>
                <a:gd name="connsiteX141" fmla="*/ 1643872 w 1725230"/>
                <a:gd name="connsiteY141" fmla="*/ 2132146 h 2769515"/>
                <a:gd name="connsiteX142" fmla="*/ 1643872 w 1725230"/>
                <a:gd name="connsiteY142" fmla="*/ 2175873 h 2769515"/>
                <a:gd name="connsiteX143" fmla="*/ 1643872 w 1725230"/>
                <a:gd name="connsiteY143" fmla="*/ 2006120 h 2769515"/>
                <a:gd name="connsiteX144" fmla="*/ 1621894 w 1725230"/>
                <a:gd name="connsiteY144" fmla="*/ 2028098 h 2769515"/>
                <a:gd name="connsiteX145" fmla="*/ 1599967 w 1725230"/>
                <a:gd name="connsiteY145" fmla="*/ 2006120 h 2769515"/>
                <a:gd name="connsiteX146" fmla="*/ 1599967 w 1725230"/>
                <a:gd name="connsiteY146" fmla="*/ 1880069 h 2769515"/>
                <a:gd name="connsiteX147" fmla="*/ 1621894 w 1725230"/>
                <a:gd name="connsiteY147" fmla="*/ 1858116 h 2769515"/>
                <a:gd name="connsiteX148" fmla="*/ 1643872 w 1725230"/>
                <a:gd name="connsiteY148" fmla="*/ 1880094 h 2769515"/>
                <a:gd name="connsiteX149" fmla="*/ 1643872 w 1725230"/>
                <a:gd name="connsiteY149" fmla="*/ 2006120 h 2769515"/>
                <a:gd name="connsiteX150" fmla="*/ 1643872 w 1725230"/>
                <a:gd name="connsiteY150" fmla="*/ 1754069 h 2769515"/>
                <a:gd name="connsiteX151" fmla="*/ 1621894 w 1725230"/>
                <a:gd name="connsiteY151" fmla="*/ 1775996 h 2769515"/>
                <a:gd name="connsiteX152" fmla="*/ 1599967 w 1725230"/>
                <a:gd name="connsiteY152" fmla="*/ 1754018 h 2769515"/>
                <a:gd name="connsiteX153" fmla="*/ 1599967 w 1725230"/>
                <a:gd name="connsiteY153" fmla="*/ 1627992 h 2769515"/>
                <a:gd name="connsiteX154" fmla="*/ 1621945 w 1725230"/>
                <a:gd name="connsiteY154" fmla="*/ 1606065 h 2769515"/>
                <a:gd name="connsiteX155" fmla="*/ 1643872 w 1725230"/>
                <a:gd name="connsiteY155" fmla="*/ 1628043 h 2769515"/>
                <a:gd name="connsiteX156" fmla="*/ 1643872 w 1725230"/>
                <a:gd name="connsiteY156" fmla="*/ 1754069 h 2769515"/>
                <a:gd name="connsiteX157" fmla="*/ 1643872 w 1725230"/>
                <a:gd name="connsiteY157" fmla="*/ 1501992 h 2769515"/>
                <a:gd name="connsiteX158" fmla="*/ 1621894 w 1725230"/>
                <a:gd name="connsiteY158" fmla="*/ 1523919 h 2769515"/>
                <a:gd name="connsiteX159" fmla="*/ 1599967 w 1725230"/>
                <a:gd name="connsiteY159" fmla="*/ 1501941 h 2769515"/>
                <a:gd name="connsiteX160" fmla="*/ 1599967 w 1725230"/>
                <a:gd name="connsiteY160" fmla="*/ 1375941 h 2769515"/>
                <a:gd name="connsiteX161" fmla="*/ 1621945 w 1725230"/>
                <a:gd name="connsiteY161" fmla="*/ 1353963 h 2769515"/>
                <a:gd name="connsiteX162" fmla="*/ 1643872 w 1725230"/>
                <a:gd name="connsiteY162" fmla="*/ 1375941 h 2769515"/>
                <a:gd name="connsiteX163" fmla="*/ 1643872 w 1725230"/>
                <a:gd name="connsiteY163" fmla="*/ 1501992 h 2769515"/>
                <a:gd name="connsiteX164" fmla="*/ 1643872 w 1725230"/>
                <a:gd name="connsiteY164" fmla="*/ 1249890 h 2769515"/>
                <a:gd name="connsiteX165" fmla="*/ 1621894 w 1725230"/>
                <a:gd name="connsiteY165" fmla="*/ 1271868 h 2769515"/>
                <a:gd name="connsiteX166" fmla="*/ 1599967 w 1725230"/>
                <a:gd name="connsiteY166" fmla="*/ 1249890 h 2769515"/>
                <a:gd name="connsiteX167" fmla="*/ 1599967 w 1725230"/>
                <a:gd name="connsiteY167" fmla="*/ 1123864 h 2769515"/>
                <a:gd name="connsiteX168" fmla="*/ 1621945 w 1725230"/>
                <a:gd name="connsiteY168" fmla="*/ 1101886 h 2769515"/>
                <a:gd name="connsiteX169" fmla="*/ 1643872 w 1725230"/>
                <a:gd name="connsiteY169" fmla="*/ 1123864 h 2769515"/>
                <a:gd name="connsiteX170" fmla="*/ 1643872 w 1725230"/>
                <a:gd name="connsiteY170" fmla="*/ 1249890 h 2769515"/>
                <a:gd name="connsiteX171" fmla="*/ 1643872 w 1725230"/>
                <a:gd name="connsiteY171" fmla="*/ 997813 h 2769515"/>
                <a:gd name="connsiteX172" fmla="*/ 1621945 w 1725230"/>
                <a:gd name="connsiteY172" fmla="*/ 1019791 h 2769515"/>
                <a:gd name="connsiteX173" fmla="*/ 1599967 w 1725230"/>
                <a:gd name="connsiteY173" fmla="*/ 997813 h 2769515"/>
                <a:gd name="connsiteX174" fmla="*/ 1599967 w 1725230"/>
                <a:gd name="connsiteY174" fmla="*/ 871762 h 2769515"/>
                <a:gd name="connsiteX175" fmla="*/ 1621945 w 1725230"/>
                <a:gd name="connsiteY175" fmla="*/ 849835 h 2769515"/>
                <a:gd name="connsiteX176" fmla="*/ 1643872 w 1725230"/>
                <a:gd name="connsiteY176" fmla="*/ 871813 h 2769515"/>
                <a:gd name="connsiteX177" fmla="*/ 1643872 w 1725230"/>
                <a:gd name="connsiteY177" fmla="*/ 997813 h 2769515"/>
                <a:gd name="connsiteX178" fmla="*/ 1643872 w 1725230"/>
                <a:gd name="connsiteY178" fmla="*/ 745736 h 2769515"/>
                <a:gd name="connsiteX179" fmla="*/ 1621945 w 1725230"/>
                <a:gd name="connsiteY179" fmla="*/ 767715 h 2769515"/>
                <a:gd name="connsiteX180" fmla="*/ 1599967 w 1725230"/>
                <a:gd name="connsiteY180" fmla="*/ 745736 h 2769515"/>
                <a:gd name="connsiteX181" fmla="*/ 1599967 w 1725230"/>
                <a:gd name="connsiteY181" fmla="*/ 619685 h 2769515"/>
                <a:gd name="connsiteX182" fmla="*/ 1621945 w 1725230"/>
                <a:gd name="connsiteY182" fmla="*/ 597758 h 2769515"/>
                <a:gd name="connsiteX183" fmla="*/ 1643923 w 1725230"/>
                <a:gd name="connsiteY183" fmla="*/ 619736 h 2769515"/>
                <a:gd name="connsiteX184" fmla="*/ 1643872 w 1725230"/>
                <a:gd name="connsiteY184" fmla="*/ 745736 h 2769515"/>
                <a:gd name="connsiteX185" fmla="*/ 1643923 w 1725230"/>
                <a:gd name="connsiteY185" fmla="*/ 493660 h 2769515"/>
                <a:gd name="connsiteX186" fmla="*/ 1621945 w 1725230"/>
                <a:gd name="connsiteY186" fmla="*/ 515587 h 2769515"/>
                <a:gd name="connsiteX187" fmla="*/ 1599967 w 1725230"/>
                <a:gd name="connsiteY187" fmla="*/ 493609 h 2769515"/>
                <a:gd name="connsiteX188" fmla="*/ 1599967 w 1725230"/>
                <a:gd name="connsiteY188" fmla="*/ 367609 h 2769515"/>
                <a:gd name="connsiteX189" fmla="*/ 1621945 w 1725230"/>
                <a:gd name="connsiteY189" fmla="*/ 345630 h 2769515"/>
                <a:gd name="connsiteX190" fmla="*/ 1643923 w 1725230"/>
                <a:gd name="connsiteY190" fmla="*/ 367609 h 2769515"/>
                <a:gd name="connsiteX191" fmla="*/ 1643923 w 1725230"/>
                <a:gd name="connsiteY191" fmla="*/ 493660 h 2769515"/>
                <a:gd name="connsiteX192" fmla="*/ 1643923 w 1725230"/>
                <a:gd name="connsiteY192" fmla="*/ 241583 h 2769515"/>
                <a:gd name="connsiteX193" fmla="*/ 1621945 w 1725230"/>
                <a:gd name="connsiteY193" fmla="*/ 263510 h 2769515"/>
                <a:gd name="connsiteX194" fmla="*/ 1599967 w 1725230"/>
                <a:gd name="connsiteY194" fmla="*/ 241532 h 2769515"/>
                <a:gd name="connsiteX195" fmla="*/ 1599967 w 1725230"/>
                <a:gd name="connsiteY195" fmla="*/ 115481 h 2769515"/>
                <a:gd name="connsiteX196" fmla="*/ 1621945 w 1725230"/>
                <a:gd name="connsiteY196" fmla="*/ 93554 h 2769515"/>
                <a:gd name="connsiteX197" fmla="*/ 1643923 w 1725230"/>
                <a:gd name="connsiteY197" fmla="*/ 115532 h 2769515"/>
                <a:gd name="connsiteX198" fmla="*/ 1643923 w 1725230"/>
                <a:gd name="connsiteY198" fmla="*/ 241583 h 276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725230" h="2769515">
                  <a:moveTo>
                    <a:pt x="1672508" y="0"/>
                  </a:moveTo>
                  <a:lnTo>
                    <a:pt x="54501" y="0"/>
                  </a:lnTo>
                  <a:cubicBezTo>
                    <a:pt x="23935" y="0"/>
                    <a:pt x="0" y="34276"/>
                    <a:pt x="0" y="78055"/>
                  </a:cubicBezTo>
                  <a:lnTo>
                    <a:pt x="0" y="2182658"/>
                  </a:lnTo>
                  <a:cubicBezTo>
                    <a:pt x="0" y="2214215"/>
                    <a:pt x="12323" y="2241579"/>
                    <a:pt x="32142" y="2254030"/>
                  </a:cubicBezTo>
                  <a:lnTo>
                    <a:pt x="841653" y="2763671"/>
                  </a:lnTo>
                  <a:cubicBezTo>
                    <a:pt x="848615" y="2768092"/>
                    <a:pt x="856390" y="2770404"/>
                    <a:pt x="864114" y="2770404"/>
                  </a:cubicBezTo>
                  <a:cubicBezTo>
                    <a:pt x="871889" y="2770404"/>
                    <a:pt x="879689" y="2768016"/>
                    <a:pt x="886524" y="2763697"/>
                  </a:cubicBezTo>
                  <a:lnTo>
                    <a:pt x="1694893" y="2254030"/>
                  </a:lnTo>
                  <a:cubicBezTo>
                    <a:pt x="1714381" y="2241757"/>
                    <a:pt x="1726983" y="2213783"/>
                    <a:pt x="1726983" y="2182658"/>
                  </a:cubicBezTo>
                  <a:lnTo>
                    <a:pt x="1726983" y="78055"/>
                  </a:lnTo>
                  <a:cubicBezTo>
                    <a:pt x="1727009" y="34276"/>
                    <a:pt x="1703049" y="0"/>
                    <a:pt x="1672508" y="0"/>
                  </a:cubicBezTo>
                  <a:close/>
                  <a:moveTo>
                    <a:pt x="83035" y="104987"/>
                  </a:moveTo>
                  <a:cubicBezTo>
                    <a:pt x="83035" y="92893"/>
                    <a:pt x="92868" y="83009"/>
                    <a:pt x="105013" y="83009"/>
                  </a:cubicBezTo>
                  <a:cubicBezTo>
                    <a:pt x="117158" y="83009"/>
                    <a:pt x="126991" y="92893"/>
                    <a:pt x="126991" y="104987"/>
                  </a:cubicBezTo>
                  <a:lnTo>
                    <a:pt x="126991" y="231013"/>
                  </a:lnTo>
                  <a:cubicBezTo>
                    <a:pt x="126991" y="243184"/>
                    <a:pt x="117158" y="252991"/>
                    <a:pt x="105013" y="252991"/>
                  </a:cubicBezTo>
                  <a:cubicBezTo>
                    <a:pt x="92868" y="252991"/>
                    <a:pt x="83035" y="243184"/>
                    <a:pt x="83035" y="231013"/>
                  </a:cubicBezTo>
                  <a:lnTo>
                    <a:pt x="83035" y="104987"/>
                  </a:lnTo>
                  <a:close/>
                  <a:moveTo>
                    <a:pt x="83035" y="357064"/>
                  </a:moveTo>
                  <a:cubicBezTo>
                    <a:pt x="83035" y="344919"/>
                    <a:pt x="92868" y="335086"/>
                    <a:pt x="105013" y="335086"/>
                  </a:cubicBezTo>
                  <a:cubicBezTo>
                    <a:pt x="117158" y="335086"/>
                    <a:pt x="126991" y="344919"/>
                    <a:pt x="126991" y="357064"/>
                  </a:cubicBezTo>
                  <a:lnTo>
                    <a:pt x="126991" y="483115"/>
                  </a:lnTo>
                  <a:cubicBezTo>
                    <a:pt x="126991" y="495210"/>
                    <a:pt x="117158" y="505043"/>
                    <a:pt x="105013" y="505043"/>
                  </a:cubicBezTo>
                  <a:cubicBezTo>
                    <a:pt x="92868" y="505043"/>
                    <a:pt x="83035" y="495210"/>
                    <a:pt x="83035" y="483115"/>
                  </a:cubicBezTo>
                  <a:lnTo>
                    <a:pt x="83035" y="357064"/>
                  </a:lnTo>
                  <a:close/>
                  <a:moveTo>
                    <a:pt x="83035" y="609166"/>
                  </a:moveTo>
                  <a:cubicBezTo>
                    <a:pt x="83035" y="596996"/>
                    <a:pt x="92868" y="587188"/>
                    <a:pt x="105013" y="587188"/>
                  </a:cubicBezTo>
                  <a:cubicBezTo>
                    <a:pt x="117158" y="587188"/>
                    <a:pt x="126991" y="596996"/>
                    <a:pt x="126991" y="609166"/>
                  </a:cubicBezTo>
                  <a:lnTo>
                    <a:pt x="126991" y="735192"/>
                  </a:lnTo>
                  <a:cubicBezTo>
                    <a:pt x="126991" y="747286"/>
                    <a:pt x="117158" y="757145"/>
                    <a:pt x="105013" y="757145"/>
                  </a:cubicBezTo>
                  <a:cubicBezTo>
                    <a:pt x="92868" y="757145"/>
                    <a:pt x="83035" y="747312"/>
                    <a:pt x="83035" y="735192"/>
                  </a:cubicBezTo>
                  <a:lnTo>
                    <a:pt x="83035" y="609166"/>
                  </a:lnTo>
                  <a:close/>
                  <a:moveTo>
                    <a:pt x="83035" y="861268"/>
                  </a:moveTo>
                  <a:cubicBezTo>
                    <a:pt x="83035" y="849123"/>
                    <a:pt x="92868" y="839290"/>
                    <a:pt x="105013" y="839290"/>
                  </a:cubicBezTo>
                  <a:cubicBezTo>
                    <a:pt x="117158" y="839290"/>
                    <a:pt x="126991" y="849123"/>
                    <a:pt x="126991" y="861268"/>
                  </a:cubicBezTo>
                  <a:lnTo>
                    <a:pt x="126991" y="987269"/>
                  </a:lnTo>
                  <a:cubicBezTo>
                    <a:pt x="126991" y="999414"/>
                    <a:pt x="117158" y="1009247"/>
                    <a:pt x="105013" y="1009247"/>
                  </a:cubicBezTo>
                  <a:cubicBezTo>
                    <a:pt x="92868" y="1009247"/>
                    <a:pt x="83035" y="999414"/>
                    <a:pt x="83035" y="987269"/>
                  </a:cubicBezTo>
                  <a:lnTo>
                    <a:pt x="83035" y="861268"/>
                  </a:lnTo>
                  <a:close/>
                  <a:moveTo>
                    <a:pt x="83035" y="1113371"/>
                  </a:moveTo>
                  <a:cubicBezTo>
                    <a:pt x="83035" y="1101200"/>
                    <a:pt x="92868" y="1091392"/>
                    <a:pt x="105013" y="1091392"/>
                  </a:cubicBezTo>
                  <a:cubicBezTo>
                    <a:pt x="117158" y="1091392"/>
                    <a:pt x="126991" y="1101200"/>
                    <a:pt x="126991" y="1113371"/>
                  </a:cubicBezTo>
                  <a:lnTo>
                    <a:pt x="126991" y="1239371"/>
                  </a:lnTo>
                  <a:cubicBezTo>
                    <a:pt x="126991" y="1251516"/>
                    <a:pt x="117158" y="1261349"/>
                    <a:pt x="105013" y="1261349"/>
                  </a:cubicBezTo>
                  <a:cubicBezTo>
                    <a:pt x="92868" y="1261349"/>
                    <a:pt x="83035" y="1251516"/>
                    <a:pt x="83035" y="1239371"/>
                  </a:cubicBezTo>
                  <a:lnTo>
                    <a:pt x="83035" y="1113371"/>
                  </a:lnTo>
                  <a:close/>
                  <a:moveTo>
                    <a:pt x="83035" y="1427418"/>
                  </a:moveTo>
                  <a:lnTo>
                    <a:pt x="83035" y="1365396"/>
                  </a:lnTo>
                  <a:lnTo>
                    <a:pt x="83060" y="1365396"/>
                  </a:lnTo>
                  <a:cubicBezTo>
                    <a:pt x="83060" y="1353251"/>
                    <a:pt x="92842" y="1343469"/>
                    <a:pt x="105013" y="1343469"/>
                  </a:cubicBezTo>
                  <a:cubicBezTo>
                    <a:pt x="117158" y="1343469"/>
                    <a:pt x="126991" y="1353251"/>
                    <a:pt x="126991" y="1365396"/>
                  </a:cubicBezTo>
                  <a:lnTo>
                    <a:pt x="126991" y="1427418"/>
                  </a:lnTo>
                  <a:lnTo>
                    <a:pt x="126991" y="1491447"/>
                  </a:lnTo>
                  <a:cubicBezTo>
                    <a:pt x="126991" y="1503542"/>
                    <a:pt x="117158" y="1513426"/>
                    <a:pt x="105013" y="1513426"/>
                  </a:cubicBezTo>
                  <a:cubicBezTo>
                    <a:pt x="92868" y="1513426"/>
                    <a:pt x="83035" y="1503542"/>
                    <a:pt x="83035" y="1491447"/>
                  </a:cubicBezTo>
                  <a:lnTo>
                    <a:pt x="83035" y="1427418"/>
                  </a:lnTo>
                  <a:close/>
                  <a:moveTo>
                    <a:pt x="83035" y="1617473"/>
                  </a:moveTo>
                  <a:cubicBezTo>
                    <a:pt x="83035" y="1605328"/>
                    <a:pt x="92868" y="1595495"/>
                    <a:pt x="105013" y="1595495"/>
                  </a:cubicBezTo>
                  <a:cubicBezTo>
                    <a:pt x="117158" y="1595495"/>
                    <a:pt x="126991" y="1605328"/>
                    <a:pt x="126991" y="1617473"/>
                  </a:cubicBezTo>
                  <a:lnTo>
                    <a:pt x="126991" y="1743524"/>
                  </a:lnTo>
                  <a:cubicBezTo>
                    <a:pt x="126991" y="1755644"/>
                    <a:pt x="117158" y="1765452"/>
                    <a:pt x="105013" y="1765452"/>
                  </a:cubicBezTo>
                  <a:cubicBezTo>
                    <a:pt x="92868" y="1765452"/>
                    <a:pt x="83035" y="1755619"/>
                    <a:pt x="83035" y="1743524"/>
                  </a:cubicBezTo>
                  <a:lnTo>
                    <a:pt x="83035" y="1617473"/>
                  </a:lnTo>
                  <a:close/>
                  <a:moveTo>
                    <a:pt x="83035" y="1869575"/>
                  </a:moveTo>
                  <a:cubicBezTo>
                    <a:pt x="83035" y="1857430"/>
                    <a:pt x="92868" y="1847597"/>
                    <a:pt x="105013" y="1847597"/>
                  </a:cubicBezTo>
                  <a:cubicBezTo>
                    <a:pt x="117158" y="1847597"/>
                    <a:pt x="126991" y="1857430"/>
                    <a:pt x="126991" y="1869575"/>
                  </a:cubicBezTo>
                  <a:lnTo>
                    <a:pt x="126991" y="1995626"/>
                  </a:lnTo>
                  <a:cubicBezTo>
                    <a:pt x="126991" y="2007721"/>
                    <a:pt x="117158" y="2017554"/>
                    <a:pt x="105013" y="2017554"/>
                  </a:cubicBezTo>
                  <a:cubicBezTo>
                    <a:pt x="92868" y="2017554"/>
                    <a:pt x="83035" y="2007746"/>
                    <a:pt x="83035" y="1995626"/>
                  </a:cubicBezTo>
                  <a:lnTo>
                    <a:pt x="83035" y="1869575"/>
                  </a:lnTo>
                  <a:close/>
                  <a:moveTo>
                    <a:pt x="184440" y="2225775"/>
                  </a:moveTo>
                  <a:cubicBezTo>
                    <a:pt x="180247" y="2232407"/>
                    <a:pt x="173107" y="2236015"/>
                    <a:pt x="165815" y="2236015"/>
                  </a:cubicBezTo>
                  <a:cubicBezTo>
                    <a:pt x="161826" y="2236015"/>
                    <a:pt x="157761" y="2234948"/>
                    <a:pt x="154153" y="2232636"/>
                  </a:cubicBezTo>
                  <a:lnTo>
                    <a:pt x="93325" y="2194345"/>
                  </a:lnTo>
                  <a:cubicBezTo>
                    <a:pt x="86922" y="2190331"/>
                    <a:pt x="83035" y="2183343"/>
                    <a:pt x="83035" y="2175772"/>
                  </a:cubicBezTo>
                  <a:lnTo>
                    <a:pt x="83035" y="2121652"/>
                  </a:lnTo>
                  <a:lnTo>
                    <a:pt x="83060" y="2121652"/>
                  </a:lnTo>
                  <a:cubicBezTo>
                    <a:pt x="83060" y="2109507"/>
                    <a:pt x="92842" y="2099674"/>
                    <a:pt x="105013" y="2099674"/>
                  </a:cubicBezTo>
                  <a:cubicBezTo>
                    <a:pt x="117158" y="2099674"/>
                    <a:pt x="126991" y="2109507"/>
                    <a:pt x="126991" y="2121652"/>
                  </a:cubicBezTo>
                  <a:lnTo>
                    <a:pt x="126940" y="2163626"/>
                  </a:lnTo>
                  <a:lnTo>
                    <a:pt x="177554" y="2195514"/>
                  </a:lnTo>
                  <a:cubicBezTo>
                    <a:pt x="187819" y="2201993"/>
                    <a:pt x="190893" y="2215536"/>
                    <a:pt x="184440" y="2225775"/>
                  </a:cubicBezTo>
                  <a:close/>
                  <a:moveTo>
                    <a:pt x="397768" y="2360084"/>
                  </a:moveTo>
                  <a:cubicBezTo>
                    <a:pt x="393601" y="2366716"/>
                    <a:pt x="386487" y="2370324"/>
                    <a:pt x="379169" y="2370324"/>
                  </a:cubicBezTo>
                  <a:cubicBezTo>
                    <a:pt x="375180" y="2370324"/>
                    <a:pt x="371115" y="2369257"/>
                    <a:pt x="367482" y="2366945"/>
                  </a:cubicBezTo>
                  <a:lnTo>
                    <a:pt x="260843" y="2299790"/>
                  </a:lnTo>
                  <a:cubicBezTo>
                    <a:pt x="250552" y="2293336"/>
                    <a:pt x="247478" y="2279743"/>
                    <a:pt x="253931" y="2269478"/>
                  </a:cubicBezTo>
                  <a:cubicBezTo>
                    <a:pt x="260385" y="2259238"/>
                    <a:pt x="273979" y="2256164"/>
                    <a:pt x="284218" y="2262592"/>
                  </a:cubicBezTo>
                  <a:lnTo>
                    <a:pt x="390908" y="2329772"/>
                  </a:lnTo>
                  <a:cubicBezTo>
                    <a:pt x="401148" y="2336251"/>
                    <a:pt x="404222" y="2349819"/>
                    <a:pt x="397768" y="2360084"/>
                  </a:cubicBezTo>
                  <a:close/>
                  <a:moveTo>
                    <a:pt x="611097" y="2494368"/>
                  </a:moveTo>
                  <a:cubicBezTo>
                    <a:pt x="606930" y="2500999"/>
                    <a:pt x="599816" y="2504633"/>
                    <a:pt x="592524" y="2504633"/>
                  </a:cubicBezTo>
                  <a:cubicBezTo>
                    <a:pt x="588509" y="2504633"/>
                    <a:pt x="584444" y="2503540"/>
                    <a:pt x="580811" y="2501253"/>
                  </a:cubicBezTo>
                  <a:lnTo>
                    <a:pt x="474172" y="2434124"/>
                  </a:lnTo>
                  <a:cubicBezTo>
                    <a:pt x="463881" y="2427671"/>
                    <a:pt x="460807" y="2414077"/>
                    <a:pt x="467260" y="2403838"/>
                  </a:cubicBezTo>
                  <a:cubicBezTo>
                    <a:pt x="473714" y="2393547"/>
                    <a:pt x="487282" y="2390473"/>
                    <a:pt x="497547" y="2396952"/>
                  </a:cubicBezTo>
                  <a:lnTo>
                    <a:pt x="604237" y="2464055"/>
                  </a:lnTo>
                  <a:cubicBezTo>
                    <a:pt x="614527" y="2470535"/>
                    <a:pt x="617551" y="2484103"/>
                    <a:pt x="611097" y="2494368"/>
                  </a:cubicBezTo>
                  <a:close/>
                  <a:moveTo>
                    <a:pt x="824426" y="2628676"/>
                  </a:moveTo>
                  <a:cubicBezTo>
                    <a:pt x="820259" y="2635308"/>
                    <a:pt x="813145" y="2638941"/>
                    <a:pt x="805827" y="2638941"/>
                  </a:cubicBezTo>
                  <a:cubicBezTo>
                    <a:pt x="801838" y="2638941"/>
                    <a:pt x="797773" y="2637849"/>
                    <a:pt x="794139" y="2635562"/>
                  </a:cubicBezTo>
                  <a:lnTo>
                    <a:pt x="687500" y="2568382"/>
                  </a:lnTo>
                  <a:cubicBezTo>
                    <a:pt x="677210" y="2561929"/>
                    <a:pt x="674110" y="2548386"/>
                    <a:pt x="680615" y="2538095"/>
                  </a:cubicBezTo>
                  <a:cubicBezTo>
                    <a:pt x="687068" y="2527856"/>
                    <a:pt x="700611" y="2524756"/>
                    <a:pt x="710902" y="2531210"/>
                  </a:cubicBezTo>
                  <a:lnTo>
                    <a:pt x="817541" y="2598364"/>
                  </a:lnTo>
                  <a:cubicBezTo>
                    <a:pt x="827831" y="2604843"/>
                    <a:pt x="830880" y="2618411"/>
                    <a:pt x="824426" y="2628676"/>
                  </a:cubicBezTo>
                  <a:close/>
                  <a:moveTo>
                    <a:pt x="1030819" y="2574429"/>
                  </a:moveTo>
                  <a:lnTo>
                    <a:pt x="924180" y="2641635"/>
                  </a:lnTo>
                  <a:cubicBezTo>
                    <a:pt x="920546" y="2643921"/>
                    <a:pt x="916481" y="2645014"/>
                    <a:pt x="912492" y="2645014"/>
                  </a:cubicBezTo>
                  <a:cubicBezTo>
                    <a:pt x="905225" y="2645014"/>
                    <a:pt x="898085" y="2641380"/>
                    <a:pt x="893893" y="2634749"/>
                  </a:cubicBezTo>
                  <a:cubicBezTo>
                    <a:pt x="887439" y="2624535"/>
                    <a:pt x="890513" y="2610941"/>
                    <a:pt x="900778" y="2604513"/>
                  </a:cubicBezTo>
                  <a:lnTo>
                    <a:pt x="1007418" y="2537257"/>
                  </a:lnTo>
                  <a:cubicBezTo>
                    <a:pt x="1017682" y="2530803"/>
                    <a:pt x="1031225" y="2533878"/>
                    <a:pt x="1037704" y="2544143"/>
                  </a:cubicBezTo>
                  <a:cubicBezTo>
                    <a:pt x="1044158" y="2554382"/>
                    <a:pt x="1041084" y="2567976"/>
                    <a:pt x="1030819" y="2574429"/>
                  </a:cubicBezTo>
                  <a:close/>
                  <a:moveTo>
                    <a:pt x="1244071" y="2439994"/>
                  </a:moveTo>
                  <a:lnTo>
                    <a:pt x="1137483" y="2507224"/>
                  </a:lnTo>
                  <a:cubicBezTo>
                    <a:pt x="1133850" y="2509511"/>
                    <a:pt x="1129810" y="2510604"/>
                    <a:pt x="1125821" y="2510604"/>
                  </a:cubicBezTo>
                  <a:cubicBezTo>
                    <a:pt x="1118528" y="2510604"/>
                    <a:pt x="1111363" y="2506970"/>
                    <a:pt x="1107222" y="2500339"/>
                  </a:cubicBezTo>
                  <a:cubicBezTo>
                    <a:pt x="1100717" y="2490099"/>
                    <a:pt x="1103792" y="2476531"/>
                    <a:pt x="1114057" y="2470052"/>
                  </a:cubicBezTo>
                  <a:lnTo>
                    <a:pt x="1220696" y="2402821"/>
                  </a:lnTo>
                  <a:cubicBezTo>
                    <a:pt x="1230935" y="2396367"/>
                    <a:pt x="1244529" y="2399442"/>
                    <a:pt x="1250982" y="2409707"/>
                  </a:cubicBezTo>
                  <a:cubicBezTo>
                    <a:pt x="1257385" y="2419946"/>
                    <a:pt x="1254311" y="2433540"/>
                    <a:pt x="1244071" y="2439994"/>
                  </a:cubicBezTo>
                  <a:close/>
                  <a:moveTo>
                    <a:pt x="1457299" y="2305532"/>
                  </a:moveTo>
                  <a:lnTo>
                    <a:pt x="1350710" y="2372788"/>
                  </a:lnTo>
                  <a:cubicBezTo>
                    <a:pt x="1347077" y="2375075"/>
                    <a:pt x="1343037" y="2376168"/>
                    <a:pt x="1339048" y="2376168"/>
                  </a:cubicBezTo>
                  <a:cubicBezTo>
                    <a:pt x="1331756" y="2376168"/>
                    <a:pt x="1324591" y="2372534"/>
                    <a:pt x="1320449" y="2365928"/>
                  </a:cubicBezTo>
                  <a:cubicBezTo>
                    <a:pt x="1313944" y="2355689"/>
                    <a:pt x="1317019" y="2342095"/>
                    <a:pt x="1327335" y="2335641"/>
                  </a:cubicBezTo>
                  <a:lnTo>
                    <a:pt x="1433923" y="2268436"/>
                  </a:lnTo>
                  <a:cubicBezTo>
                    <a:pt x="1444163" y="2261957"/>
                    <a:pt x="1457756" y="2265031"/>
                    <a:pt x="1464210" y="2275322"/>
                  </a:cubicBezTo>
                  <a:cubicBezTo>
                    <a:pt x="1470663" y="2285511"/>
                    <a:pt x="1467589" y="2299104"/>
                    <a:pt x="1457299" y="2305532"/>
                  </a:cubicBezTo>
                  <a:close/>
                  <a:moveTo>
                    <a:pt x="1643872" y="2175873"/>
                  </a:moveTo>
                  <a:cubicBezTo>
                    <a:pt x="1643872" y="2183420"/>
                    <a:pt x="1639985" y="2190407"/>
                    <a:pt x="1633633" y="2194421"/>
                  </a:cubicBezTo>
                  <a:lnTo>
                    <a:pt x="1563938" y="2238327"/>
                  </a:lnTo>
                  <a:lnTo>
                    <a:pt x="1563938" y="2238353"/>
                  </a:lnTo>
                  <a:cubicBezTo>
                    <a:pt x="1560304" y="2240639"/>
                    <a:pt x="1556264" y="2241732"/>
                    <a:pt x="1552250" y="2241732"/>
                  </a:cubicBezTo>
                  <a:cubicBezTo>
                    <a:pt x="1544958" y="2241732"/>
                    <a:pt x="1537818" y="2238098"/>
                    <a:pt x="1533651" y="2231492"/>
                  </a:cubicBezTo>
                  <a:cubicBezTo>
                    <a:pt x="1527146" y="2221202"/>
                    <a:pt x="1530221" y="2207659"/>
                    <a:pt x="1540537" y="2201180"/>
                  </a:cubicBezTo>
                  <a:lnTo>
                    <a:pt x="1599967" y="2163703"/>
                  </a:lnTo>
                  <a:lnTo>
                    <a:pt x="1599967" y="2132146"/>
                  </a:lnTo>
                  <a:cubicBezTo>
                    <a:pt x="1599967" y="2120051"/>
                    <a:pt x="1609800" y="2110218"/>
                    <a:pt x="1621894" y="2110218"/>
                  </a:cubicBezTo>
                  <a:cubicBezTo>
                    <a:pt x="1634039" y="2110218"/>
                    <a:pt x="1643872" y="2120026"/>
                    <a:pt x="1643872" y="2132146"/>
                  </a:cubicBezTo>
                  <a:lnTo>
                    <a:pt x="1643872" y="2175873"/>
                  </a:lnTo>
                  <a:close/>
                  <a:moveTo>
                    <a:pt x="1643872" y="2006120"/>
                  </a:moveTo>
                  <a:cubicBezTo>
                    <a:pt x="1643872" y="2018265"/>
                    <a:pt x="1634039" y="2028098"/>
                    <a:pt x="1621894" y="2028098"/>
                  </a:cubicBezTo>
                  <a:cubicBezTo>
                    <a:pt x="1609800" y="2028098"/>
                    <a:pt x="1599967" y="2018265"/>
                    <a:pt x="1599967" y="2006120"/>
                  </a:cubicBezTo>
                  <a:lnTo>
                    <a:pt x="1599967" y="1880069"/>
                  </a:lnTo>
                  <a:cubicBezTo>
                    <a:pt x="1599967" y="1867949"/>
                    <a:pt x="1609800" y="1858116"/>
                    <a:pt x="1621894" y="1858116"/>
                  </a:cubicBezTo>
                  <a:cubicBezTo>
                    <a:pt x="1634039" y="1858116"/>
                    <a:pt x="1643872" y="1867949"/>
                    <a:pt x="1643872" y="1880094"/>
                  </a:cubicBezTo>
                  <a:lnTo>
                    <a:pt x="1643872" y="2006120"/>
                  </a:lnTo>
                  <a:close/>
                  <a:moveTo>
                    <a:pt x="1643872" y="1754069"/>
                  </a:moveTo>
                  <a:cubicBezTo>
                    <a:pt x="1643872" y="1766188"/>
                    <a:pt x="1634039" y="1775996"/>
                    <a:pt x="1621894" y="1775996"/>
                  </a:cubicBezTo>
                  <a:cubicBezTo>
                    <a:pt x="1609800" y="1775996"/>
                    <a:pt x="1599967" y="1766163"/>
                    <a:pt x="1599967" y="1754018"/>
                  </a:cubicBezTo>
                  <a:lnTo>
                    <a:pt x="1599967" y="1627992"/>
                  </a:lnTo>
                  <a:cubicBezTo>
                    <a:pt x="1599967" y="1615872"/>
                    <a:pt x="1609800" y="1606065"/>
                    <a:pt x="1621945" y="1606065"/>
                  </a:cubicBezTo>
                  <a:cubicBezTo>
                    <a:pt x="1634065" y="1606065"/>
                    <a:pt x="1643872" y="1615872"/>
                    <a:pt x="1643872" y="1628043"/>
                  </a:cubicBezTo>
                  <a:lnTo>
                    <a:pt x="1643872" y="1754069"/>
                  </a:lnTo>
                  <a:close/>
                  <a:moveTo>
                    <a:pt x="1643872" y="1501992"/>
                  </a:moveTo>
                  <a:cubicBezTo>
                    <a:pt x="1643872" y="1514086"/>
                    <a:pt x="1634039" y="1523919"/>
                    <a:pt x="1621894" y="1523919"/>
                  </a:cubicBezTo>
                  <a:cubicBezTo>
                    <a:pt x="1609800" y="1523919"/>
                    <a:pt x="1599967" y="1514086"/>
                    <a:pt x="1599967" y="1501941"/>
                  </a:cubicBezTo>
                  <a:lnTo>
                    <a:pt x="1599967" y="1375941"/>
                  </a:lnTo>
                  <a:cubicBezTo>
                    <a:pt x="1599967" y="1363796"/>
                    <a:pt x="1609800" y="1353963"/>
                    <a:pt x="1621945" y="1353963"/>
                  </a:cubicBezTo>
                  <a:cubicBezTo>
                    <a:pt x="1634065" y="1353963"/>
                    <a:pt x="1643872" y="1363796"/>
                    <a:pt x="1643872" y="1375941"/>
                  </a:cubicBezTo>
                  <a:lnTo>
                    <a:pt x="1643872" y="1501992"/>
                  </a:lnTo>
                  <a:close/>
                  <a:moveTo>
                    <a:pt x="1643872" y="1249890"/>
                  </a:moveTo>
                  <a:cubicBezTo>
                    <a:pt x="1643872" y="1262010"/>
                    <a:pt x="1634039" y="1271868"/>
                    <a:pt x="1621894" y="1271868"/>
                  </a:cubicBezTo>
                  <a:cubicBezTo>
                    <a:pt x="1609800" y="1271868"/>
                    <a:pt x="1599967" y="1262010"/>
                    <a:pt x="1599967" y="1249890"/>
                  </a:cubicBezTo>
                  <a:lnTo>
                    <a:pt x="1599967" y="1123864"/>
                  </a:lnTo>
                  <a:cubicBezTo>
                    <a:pt x="1599967" y="1111719"/>
                    <a:pt x="1609800" y="1101886"/>
                    <a:pt x="1621945" y="1101886"/>
                  </a:cubicBezTo>
                  <a:cubicBezTo>
                    <a:pt x="1634065" y="1101886"/>
                    <a:pt x="1643872" y="1111719"/>
                    <a:pt x="1643872" y="1123864"/>
                  </a:cubicBezTo>
                  <a:lnTo>
                    <a:pt x="1643872" y="1249890"/>
                  </a:lnTo>
                  <a:close/>
                  <a:moveTo>
                    <a:pt x="1643872" y="997813"/>
                  </a:moveTo>
                  <a:cubicBezTo>
                    <a:pt x="1643872" y="1009958"/>
                    <a:pt x="1634039" y="1019791"/>
                    <a:pt x="1621945" y="1019791"/>
                  </a:cubicBezTo>
                  <a:cubicBezTo>
                    <a:pt x="1609800" y="1019791"/>
                    <a:pt x="1599967" y="1009958"/>
                    <a:pt x="1599967" y="997813"/>
                  </a:cubicBezTo>
                  <a:lnTo>
                    <a:pt x="1599967" y="871762"/>
                  </a:lnTo>
                  <a:cubicBezTo>
                    <a:pt x="1599967" y="859668"/>
                    <a:pt x="1609800" y="849835"/>
                    <a:pt x="1621945" y="849835"/>
                  </a:cubicBezTo>
                  <a:cubicBezTo>
                    <a:pt x="1634065" y="849835"/>
                    <a:pt x="1643872" y="859668"/>
                    <a:pt x="1643872" y="871813"/>
                  </a:cubicBezTo>
                  <a:lnTo>
                    <a:pt x="1643872" y="997813"/>
                  </a:lnTo>
                  <a:close/>
                  <a:moveTo>
                    <a:pt x="1643872" y="745736"/>
                  </a:moveTo>
                  <a:cubicBezTo>
                    <a:pt x="1643872" y="757882"/>
                    <a:pt x="1634039" y="767715"/>
                    <a:pt x="1621945" y="767715"/>
                  </a:cubicBezTo>
                  <a:cubicBezTo>
                    <a:pt x="1609800" y="767715"/>
                    <a:pt x="1599967" y="757882"/>
                    <a:pt x="1599967" y="745736"/>
                  </a:cubicBezTo>
                  <a:lnTo>
                    <a:pt x="1599967" y="619685"/>
                  </a:lnTo>
                  <a:cubicBezTo>
                    <a:pt x="1599967" y="607591"/>
                    <a:pt x="1609800" y="597758"/>
                    <a:pt x="1621945" y="597758"/>
                  </a:cubicBezTo>
                  <a:cubicBezTo>
                    <a:pt x="1634065" y="597758"/>
                    <a:pt x="1643923" y="607591"/>
                    <a:pt x="1643923" y="619736"/>
                  </a:cubicBezTo>
                  <a:lnTo>
                    <a:pt x="1643872" y="745736"/>
                  </a:lnTo>
                  <a:close/>
                  <a:moveTo>
                    <a:pt x="1643923" y="493660"/>
                  </a:moveTo>
                  <a:cubicBezTo>
                    <a:pt x="1643923" y="505754"/>
                    <a:pt x="1634065" y="515587"/>
                    <a:pt x="1621945" y="515587"/>
                  </a:cubicBezTo>
                  <a:cubicBezTo>
                    <a:pt x="1609800" y="515587"/>
                    <a:pt x="1599967" y="505754"/>
                    <a:pt x="1599967" y="493609"/>
                  </a:cubicBezTo>
                  <a:lnTo>
                    <a:pt x="1599967" y="367609"/>
                  </a:lnTo>
                  <a:cubicBezTo>
                    <a:pt x="1599967" y="355463"/>
                    <a:pt x="1609800" y="345630"/>
                    <a:pt x="1621945" y="345630"/>
                  </a:cubicBezTo>
                  <a:cubicBezTo>
                    <a:pt x="1634065" y="345630"/>
                    <a:pt x="1643923" y="355463"/>
                    <a:pt x="1643923" y="367609"/>
                  </a:cubicBezTo>
                  <a:lnTo>
                    <a:pt x="1643923" y="493660"/>
                  </a:lnTo>
                  <a:close/>
                  <a:moveTo>
                    <a:pt x="1643923" y="241583"/>
                  </a:moveTo>
                  <a:cubicBezTo>
                    <a:pt x="1643923" y="253703"/>
                    <a:pt x="1634065" y="263510"/>
                    <a:pt x="1621945" y="263510"/>
                  </a:cubicBezTo>
                  <a:cubicBezTo>
                    <a:pt x="1609800" y="263510"/>
                    <a:pt x="1599967" y="253677"/>
                    <a:pt x="1599967" y="241532"/>
                  </a:cubicBezTo>
                  <a:lnTo>
                    <a:pt x="1599967" y="115481"/>
                  </a:lnTo>
                  <a:cubicBezTo>
                    <a:pt x="1599967" y="103387"/>
                    <a:pt x="1609800" y="93554"/>
                    <a:pt x="1621945" y="93554"/>
                  </a:cubicBezTo>
                  <a:cubicBezTo>
                    <a:pt x="1634065" y="93554"/>
                    <a:pt x="1643923" y="103387"/>
                    <a:pt x="1643923" y="115532"/>
                  </a:cubicBezTo>
                  <a:lnTo>
                    <a:pt x="1643923" y="241583"/>
                  </a:lnTo>
                  <a:close/>
                </a:path>
              </a:pathLst>
            </a:custGeom>
            <a:solidFill>
              <a:srgbClr val="85847F"/>
            </a:solidFill>
            <a:ln w="2538" cap="flat">
              <a:noFill/>
              <a:prstDash val="solid"/>
              <a:miter/>
            </a:ln>
          </p:spPr>
          <p:txBody>
            <a:bodyPr rtlCol="0" anchor="ctr"/>
            <a:lstStyle/>
            <a:p>
              <a:pPr algn="ctr"/>
              <a:r>
                <a:rPr lang="pt-BR" sz="1400" dirty="0">
                  <a:latin typeface="+mj-lt"/>
                </a:rPr>
                <a:t> </a:t>
              </a:r>
              <a:r>
                <a:rPr lang="pt-BR" sz="1400" b="1" dirty="0">
                  <a:solidFill>
                    <a:schemeClr val="bg1"/>
                  </a:solidFill>
                  <a:latin typeface="+mj-lt"/>
                </a:rPr>
                <a:t>Pág. 50</a:t>
              </a:r>
            </a:p>
          </p:txBody>
        </p:sp>
      </p:grpSp>
      <p:sp>
        <p:nvSpPr>
          <p:cNvPr id="2" name="Seta para Baixo 1">
            <a:extLst>
              <a:ext uri="{FF2B5EF4-FFF2-40B4-BE49-F238E27FC236}">
                <a16:creationId xmlns:a16="http://schemas.microsoft.com/office/drawing/2014/main" id="{B308D621-892F-F440-BA43-4A18BA18573B}"/>
              </a:ext>
            </a:extLst>
          </p:cNvPr>
          <p:cNvSpPr/>
          <p:nvPr/>
        </p:nvSpPr>
        <p:spPr>
          <a:xfrm>
            <a:off x="899592" y="1556792"/>
            <a:ext cx="288032" cy="504056"/>
          </a:xfrm>
          <a:prstGeom prst="downArrow">
            <a:avLst/>
          </a:prstGeom>
          <a:solidFill>
            <a:srgbClr val="42AC61"/>
          </a:solidFill>
          <a:ln>
            <a:solidFill>
              <a:srgbClr val="42A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2" name="Seta para Baixo 21">
            <a:extLst>
              <a:ext uri="{FF2B5EF4-FFF2-40B4-BE49-F238E27FC236}">
                <a16:creationId xmlns:a16="http://schemas.microsoft.com/office/drawing/2014/main" id="{E78A6F9B-BFCB-1B42-97BC-671A6AAAFD7F}"/>
              </a:ext>
            </a:extLst>
          </p:cNvPr>
          <p:cNvSpPr/>
          <p:nvPr/>
        </p:nvSpPr>
        <p:spPr>
          <a:xfrm>
            <a:off x="5580112" y="1556792"/>
            <a:ext cx="288032" cy="504056"/>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289332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1_FE.png#GRAF">
            <a:extLst>
              <a:ext uri="{FF2B5EF4-FFF2-40B4-BE49-F238E27FC236}">
                <a16:creationId xmlns:a16="http://schemas.microsoft.com/office/drawing/2014/main" id="{5B67995B-1EB1-430B-8764-9CC3CB3945AF}"/>
              </a:ext>
            </a:extLst>
          </p:cNvPr>
          <p:cNvPicPr>
            <a:picLocks/>
          </p:cNvPicPr>
          <p:nvPr/>
        </p:nvPicPr>
        <p:blipFill>
          <a:blip r:embed="rId2">
            <a:extLst>
              <a:ext uri="{28A0092B-C50C-407E-A947-70E740481C1C}">
                <a14:useLocalDpi xmlns:a14="http://schemas.microsoft.com/office/drawing/2010/main" val="0"/>
              </a:ext>
            </a:extLst>
          </a:blip>
          <a:srcRect t="5001"/>
          <a:stretch>
            <a:fillRect/>
          </a:stretch>
        </p:blipFill>
        <p:spPr>
          <a:xfrm>
            <a:off x="431800" y="889000"/>
            <a:ext cx="8276190" cy="5718057"/>
          </a:xfrm>
          <a:prstGeom prst="rect">
            <a:avLst/>
          </a:prstGeom>
        </p:spPr>
      </p:pic>
      <p:sp>
        <p:nvSpPr>
          <p:cNvPr id="201731" name="Título 5"/>
          <p:cNvSpPr>
            <a:spLocks noGrp="1"/>
          </p:cNvSpPr>
          <p:nvPr>
            <p:ph type="title"/>
          </p:nvPr>
        </p:nvSpPr>
        <p:spPr/>
        <p:txBody>
          <a:bodyPr/>
          <a:lstStyle/>
          <a:p>
            <a:r>
              <a:rPr lang="es-CO" dirty="0"/>
              <a:t>IDAR – Suministro de Energía</a:t>
            </a:r>
          </a:p>
        </p:txBody>
      </p:sp>
      <p:sp>
        <p:nvSpPr>
          <p:cNvPr id="2" name="Espaço Reservado para Texto 1">
            <a:extLst>
              <a:ext uri="{FF2B5EF4-FFF2-40B4-BE49-F238E27FC236}">
                <a16:creationId xmlns:a16="http://schemas.microsoft.com/office/drawing/2014/main" id="{050D4F46-9B0E-49DB-9540-AE910EB42C9E}"/>
              </a:ext>
            </a:extLst>
          </p:cNvPr>
          <p:cNvSpPr>
            <a:spLocks noGrp="1"/>
          </p:cNvSpPr>
          <p:nvPr>
            <p:ph type="body" sz="quarter" idx="10"/>
          </p:nvPr>
        </p:nvSpPr>
        <p:spPr/>
        <p:txBody>
          <a:bodyPr/>
          <a:lstStyle/>
          <a:p>
            <a:r>
              <a:rPr lang="pt-BR" dirty="0"/>
              <a:t>Por país</a:t>
            </a:r>
          </a:p>
        </p:txBody>
      </p:sp>
    </p:spTree>
    <p:extLst>
      <p:ext uri="{BB962C8B-B14F-4D97-AF65-F5344CB8AC3E}">
        <p14:creationId xmlns:p14="http://schemas.microsoft.com/office/powerpoint/2010/main" val="11029516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MARIO" hidden="1"/>
          <p:cNvSpPr/>
          <p:nvPr/>
        </p:nvSpPr>
        <p:spPr>
          <a:xfrm>
            <a:off x="3175000" y="1270000"/>
            <a:ext cx="2540000"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a:t>IC – </a:t>
            </a:r>
            <a:r>
              <a:rPr lang="pt-BR" err="1"/>
              <a:t>Información</a:t>
            </a:r>
            <a:r>
              <a:rPr lang="pt-BR"/>
              <a:t> y </a:t>
            </a:r>
            <a:r>
              <a:rPr lang="pt-BR" err="1"/>
              <a:t>Comunicación</a:t>
            </a:r>
            <a:endParaRPr lang="pt-B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C_PE.png#GRAF">
            <a:extLst>
              <a:ext uri="{FF2B5EF4-FFF2-40B4-BE49-F238E27FC236}">
                <a16:creationId xmlns:a16="http://schemas.microsoft.com/office/drawing/2014/main" id="{8761B505-535B-4C5D-AC88-25635ECDCDF1}"/>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a:xfrm>
            <a:off x="-63500" y="620688"/>
            <a:ext cx="9285714" cy="5633333"/>
          </a:xfrm>
          <a:prstGeom prst="rect">
            <a:avLst/>
          </a:prstGeom>
        </p:spPr>
      </p:pic>
      <p:sp>
        <p:nvSpPr>
          <p:cNvPr id="247811" name="Título 1"/>
          <p:cNvSpPr>
            <a:spLocks noGrp="1"/>
          </p:cNvSpPr>
          <p:nvPr>
            <p:ph type="title"/>
          </p:nvPr>
        </p:nvSpPr>
        <p:spPr/>
        <p:txBody>
          <a:bodyPr/>
          <a:lstStyle/>
          <a:p>
            <a:r>
              <a:rPr lang="es-ES" altLang="pt-BR" err="1"/>
              <a:t>IDATs</a:t>
            </a:r>
            <a:r>
              <a:rPr lang="es-ES" altLang="pt-BR"/>
              <a:t> e IDAR </a:t>
            </a:r>
            <a:r>
              <a:rPr lang="es-ES" err="1"/>
              <a:t>Información</a:t>
            </a:r>
            <a:r>
              <a:rPr lang="es-ES"/>
              <a:t> y </a:t>
            </a:r>
            <a:r>
              <a:rPr lang="es-ES" err="1"/>
              <a:t>Comunicación</a:t>
            </a:r>
            <a:endParaRPr lang="es-ES"/>
          </a:p>
        </p:txBody>
      </p:sp>
      <p:sp>
        <p:nvSpPr>
          <p:cNvPr id="247812" name="Espaço Reservado para Texto 5"/>
          <p:cNvSpPr>
            <a:spLocks noGrp="1"/>
          </p:cNvSpPr>
          <p:nvPr>
            <p:ph type="body" sz="quarter" idx="10"/>
          </p:nvPr>
        </p:nvSpPr>
        <p:spPr/>
        <p:txBody>
          <a:bodyPr/>
          <a:lstStyle/>
          <a:p>
            <a:r>
              <a:rPr lang="pt-BR"/>
              <a:t>Resultado CIER 2019 y benchmarks</a:t>
            </a:r>
          </a:p>
        </p:txBody>
      </p:sp>
      <p:sp>
        <p:nvSpPr>
          <p:cNvPr id="3" name="Espaço Reservado para Texto 2">
            <a:extLst>
              <a:ext uri="{FF2B5EF4-FFF2-40B4-BE49-F238E27FC236}">
                <a16:creationId xmlns:a16="http://schemas.microsoft.com/office/drawing/2014/main" id="{877741B7-A2CC-4A1F-B39A-B3FAB76AD95C}"/>
              </a:ext>
            </a:extLst>
          </p:cNvPr>
          <p:cNvSpPr>
            <a:spLocks noGrp="1"/>
          </p:cNvSpPr>
          <p:nvPr>
            <p:ph type="body" sz="quarter" idx="11"/>
          </p:nvPr>
        </p:nvSpPr>
        <p:spPr/>
        <p:txBody>
          <a:bodyPr/>
          <a:lstStyle/>
          <a:p>
            <a:r>
              <a:rPr lang="es-ES"/>
              <a:t>En año de 2019, fue evaluado un nuevo atributo “ medición del consumo de energía”. Ese atributo no es considerado ni en el IDAR del área ni en el ISCAL.</a:t>
            </a:r>
          </a:p>
        </p:txBody>
      </p:sp>
      <p:grpSp>
        <p:nvGrpSpPr>
          <p:cNvPr id="15" name="Gráfico 10">
            <a:extLst>
              <a:ext uri="{FF2B5EF4-FFF2-40B4-BE49-F238E27FC236}">
                <a16:creationId xmlns:a16="http://schemas.microsoft.com/office/drawing/2014/main" id="{29E6F721-1067-43C4-8065-0820D1787E34}"/>
              </a:ext>
            </a:extLst>
          </p:cNvPr>
          <p:cNvGrpSpPr/>
          <p:nvPr/>
        </p:nvGrpSpPr>
        <p:grpSpPr>
          <a:xfrm>
            <a:off x="7136679" y="142055"/>
            <a:ext cx="1789851" cy="915263"/>
            <a:chOff x="390316" y="1310287"/>
            <a:chExt cx="5415952" cy="2769515"/>
          </a:xfrm>
        </p:grpSpPr>
        <p:sp>
          <p:nvSpPr>
            <p:cNvPr id="16" name="Forma Livre: Forma 15">
              <a:extLst>
                <a:ext uri="{FF2B5EF4-FFF2-40B4-BE49-F238E27FC236}">
                  <a16:creationId xmlns:a16="http://schemas.microsoft.com/office/drawing/2014/main" id="{3D055F7A-45DC-49C8-809B-2F589CEDE471}"/>
                </a:ext>
              </a:extLst>
            </p:cNvPr>
            <p:cNvSpPr/>
            <p:nvPr/>
          </p:nvSpPr>
          <p:spPr>
            <a:xfrm>
              <a:off x="637895" y="1362806"/>
              <a:ext cx="208349" cy="492923"/>
            </a:xfrm>
            <a:custGeom>
              <a:avLst/>
              <a:gdLst>
                <a:gd name="connsiteX0" fmla="*/ 208273 w 208348"/>
                <a:gd name="connsiteY0" fmla="*/ 25535 h 492922"/>
                <a:gd name="connsiteX1" fmla="*/ 210102 w 208348"/>
                <a:gd name="connsiteY1" fmla="*/ 1448 h 492922"/>
                <a:gd name="connsiteX2" fmla="*/ 208273 w 208348"/>
                <a:gd name="connsiteY2" fmla="*/ 0 h 492922"/>
                <a:gd name="connsiteX3" fmla="*/ 0 w 208348"/>
                <a:gd name="connsiteY3" fmla="*/ 495337 h 492922"/>
                <a:gd name="connsiteX4" fmla="*/ 208273 w 208348"/>
                <a:gd name="connsiteY4" fmla="*/ 495337 h 492922"/>
                <a:gd name="connsiteX5" fmla="*/ 208273 w 208348"/>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8" h="492922">
                  <a:moveTo>
                    <a:pt x="208273" y="25535"/>
                  </a:moveTo>
                  <a:cubicBezTo>
                    <a:pt x="208273" y="17278"/>
                    <a:pt x="208908" y="9223"/>
                    <a:pt x="210102" y="1448"/>
                  </a:cubicBezTo>
                  <a:lnTo>
                    <a:pt x="208273" y="0"/>
                  </a:lnTo>
                  <a:lnTo>
                    <a:pt x="0" y="495337"/>
                  </a:lnTo>
                  <a:lnTo>
                    <a:pt x="208273" y="495337"/>
                  </a:lnTo>
                  <a:lnTo>
                    <a:pt x="208273" y="25535"/>
                  </a:lnTo>
                  <a:close/>
                </a:path>
              </a:pathLst>
            </a:custGeom>
            <a:solidFill>
              <a:srgbClr val="85847F"/>
            </a:solidFill>
            <a:ln w="2538" cap="flat">
              <a:noFill/>
              <a:prstDash val="solid"/>
              <a:miter/>
            </a:ln>
          </p:spPr>
          <p:txBody>
            <a:bodyPr rtlCol="0" anchor="ctr"/>
            <a:lstStyle/>
            <a:p>
              <a:endParaRPr lang="pt-BR"/>
            </a:p>
          </p:txBody>
        </p:sp>
        <p:sp>
          <p:nvSpPr>
            <p:cNvPr id="17" name="Forma Livre: Forma 16">
              <a:extLst>
                <a:ext uri="{FF2B5EF4-FFF2-40B4-BE49-F238E27FC236}">
                  <a16:creationId xmlns:a16="http://schemas.microsoft.com/office/drawing/2014/main" id="{B36011BC-8326-40C5-926E-615F1D9DE0C2}"/>
                </a:ext>
              </a:extLst>
            </p:cNvPr>
            <p:cNvSpPr/>
            <p:nvPr/>
          </p:nvSpPr>
          <p:spPr>
            <a:xfrm>
              <a:off x="2667035" y="1362806"/>
              <a:ext cx="213431" cy="492923"/>
            </a:xfrm>
            <a:custGeom>
              <a:avLst/>
              <a:gdLst>
                <a:gd name="connsiteX0" fmla="*/ 1296 w 213430"/>
                <a:gd name="connsiteY0" fmla="*/ 25535 h 492922"/>
                <a:gd name="connsiteX1" fmla="*/ 1296 w 213430"/>
                <a:gd name="connsiteY1" fmla="*/ 495311 h 492922"/>
                <a:gd name="connsiteX2" fmla="*/ 214777 w 213430"/>
                <a:gd name="connsiteY2" fmla="*/ 495311 h 492922"/>
                <a:gd name="connsiteX3" fmla="*/ 6505 w 213430"/>
                <a:gd name="connsiteY3" fmla="*/ 0 h 492922"/>
                <a:gd name="connsiteX4" fmla="*/ 0 w 213430"/>
                <a:gd name="connsiteY4" fmla="*/ 5183 h 492922"/>
                <a:gd name="connsiteX5" fmla="*/ 1296 w 213430"/>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30" h="492922">
                  <a:moveTo>
                    <a:pt x="1296" y="25535"/>
                  </a:moveTo>
                  <a:lnTo>
                    <a:pt x="1296" y="495311"/>
                  </a:lnTo>
                  <a:lnTo>
                    <a:pt x="214777" y="495311"/>
                  </a:lnTo>
                  <a:lnTo>
                    <a:pt x="6505" y="0"/>
                  </a:lnTo>
                  <a:lnTo>
                    <a:pt x="0" y="5183"/>
                  </a:lnTo>
                  <a:cubicBezTo>
                    <a:pt x="864" y="11789"/>
                    <a:pt x="1296" y="18599"/>
                    <a:pt x="1296" y="25535"/>
                  </a:cubicBezTo>
                  <a:close/>
                </a:path>
              </a:pathLst>
            </a:custGeom>
            <a:solidFill>
              <a:srgbClr val="85847F"/>
            </a:solidFill>
            <a:ln w="2538" cap="flat">
              <a:noFill/>
              <a:prstDash val="solid"/>
              <a:miter/>
            </a:ln>
          </p:spPr>
          <p:txBody>
            <a:bodyPr rtlCol="0" anchor="ctr"/>
            <a:lstStyle/>
            <a:p>
              <a:endParaRPr lang="pt-BR"/>
            </a:p>
          </p:txBody>
        </p:sp>
        <p:sp>
          <p:nvSpPr>
            <p:cNvPr id="18" name="Forma Livre: Forma 17">
              <a:extLst>
                <a:ext uri="{FF2B5EF4-FFF2-40B4-BE49-F238E27FC236}">
                  <a16:creationId xmlns:a16="http://schemas.microsoft.com/office/drawing/2014/main" id="{F4ECDC0F-3C27-4805-8166-55E44BA778E5}"/>
                </a:ext>
              </a:extLst>
            </p:cNvPr>
            <p:cNvSpPr/>
            <p:nvPr/>
          </p:nvSpPr>
          <p:spPr>
            <a:xfrm>
              <a:off x="516342" y="1904183"/>
              <a:ext cx="327768" cy="1242470"/>
            </a:xfrm>
            <a:custGeom>
              <a:avLst/>
              <a:gdLst>
                <a:gd name="connsiteX0" fmla="*/ 0 w 327768"/>
                <a:gd name="connsiteY0" fmla="*/ 0 h 1242470"/>
                <a:gd name="connsiteX1" fmla="*/ 329826 w 327768"/>
                <a:gd name="connsiteY1" fmla="*/ 0 h 1242470"/>
                <a:gd name="connsiteX2" fmla="*/ 329826 w 327768"/>
                <a:gd name="connsiteY2" fmla="*/ 1243487 h 1242470"/>
                <a:gd name="connsiteX3" fmla="*/ 0 w 327768"/>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27768" h="1242470">
                  <a:moveTo>
                    <a:pt x="0" y="0"/>
                  </a:moveTo>
                  <a:lnTo>
                    <a:pt x="329826" y="0"/>
                  </a:lnTo>
                  <a:lnTo>
                    <a:pt x="329826" y="1243487"/>
                  </a:lnTo>
                  <a:lnTo>
                    <a:pt x="0" y="1243487"/>
                  </a:lnTo>
                  <a:close/>
                </a:path>
              </a:pathLst>
            </a:custGeom>
            <a:solidFill>
              <a:srgbClr val="333333"/>
            </a:solidFill>
            <a:ln w="2538" cap="flat">
              <a:noFill/>
              <a:prstDash val="solid"/>
              <a:miter/>
            </a:ln>
          </p:spPr>
          <p:txBody>
            <a:bodyPr rtlCol="0" anchor="ctr"/>
            <a:lstStyle/>
            <a:p>
              <a:endParaRPr lang="pt-BR"/>
            </a:p>
          </p:txBody>
        </p:sp>
        <p:sp>
          <p:nvSpPr>
            <p:cNvPr id="19" name="Forma Livre: Forma 18">
              <a:extLst>
                <a:ext uri="{FF2B5EF4-FFF2-40B4-BE49-F238E27FC236}">
                  <a16:creationId xmlns:a16="http://schemas.microsoft.com/office/drawing/2014/main" id="{9F9C52D8-C13B-4DDE-8269-E9EE988D6111}"/>
                </a:ext>
              </a:extLst>
            </p:cNvPr>
            <p:cNvSpPr/>
            <p:nvPr/>
          </p:nvSpPr>
          <p:spPr>
            <a:xfrm>
              <a:off x="2668331" y="1904183"/>
              <a:ext cx="3013436" cy="1242470"/>
            </a:xfrm>
            <a:custGeom>
              <a:avLst/>
              <a:gdLst>
                <a:gd name="connsiteX0" fmla="*/ 0 w 3013435"/>
                <a:gd name="connsiteY0" fmla="*/ 0 h 1242470"/>
                <a:gd name="connsiteX1" fmla="*/ 3014071 w 3013435"/>
                <a:gd name="connsiteY1" fmla="*/ 0 h 1242470"/>
                <a:gd name="connsiteX2" fmla="*/ 3014071 w 3013435"/>
                <a:gd name="connsiteY2" fmla="*/ 1243487 h 1242470"/>
                <a:gd name="connsiteX3" fmla="*/ 0 w 3013435"/>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013435" h="1242470">
                  <a:moveTo>
                    <a:pt x="0" y="0"/>
                  </a:moveTo>
                  <a:lnTo>
                    <a:pt x="3014071" y="0"/>
                  </a:lnTo>
                  <a:lnTo>
                    <a:pt x="3014071" y="1243487"/>
                  </a:lnTo>
                  <a:lnTo>
                    <a:pt x="0" y="1243487"/>
                  </a:lnTo>
                  <a:close/>
                </a:path>
              </a:pathLst>
            </a:custGeom>
            <a:solidFill>
              <a:srgbClr val="333333"/>
            </a:solidFill>
            <a:ln w="2538" cap="flat">
              <a:noFill/>
              <a:prstDash val="solid"/>
              <a:miter/>
            </a:ln>
          </p:spPr>
          <p:txBody>
            <a:bodyPr rtlCol="0" anchor="ctr"/>
            <a:lstStyle/>
            <a:p>
              <a:pPr algn="ctr"/>
              <a:r>
                <a:rPr lang="pt-BR" sz="1300"/>
                <a:t> </a:t>
              </a:r>
              <a:r>
                <a:rPr lang="pt-BR" sz="1300" b="1">
                  <a:solidFill>
                    <a:schemeClr val="bg1"/>
                  </a:solidFill>
                  <a:latin typeface="+mj-lt"/>
                </a:rPr>
                <a:t>Informe Individual</a:t>
              </a:r>
            </a:p>
          </p:txBody>
        </p:sp>
        <p:sp>
          <p:nvSpPr>
            <p:cNvPr id="20" name="Forma Livre: Forma 19">
              <a:extLst>
                <a:ext uri="{FF2B5EF4-FFF2-40B4-BE49-F238E27FC236}">
                  <a16:creationId xmlns:a16="http://schemas.microsoft.com/office/drawing/2014/main" id="{24706780-E2C8-4255-8CD2-189FD7704800}"/>
                </a:ext>
              </a:extLst>
            </p:cNvPr>
            <p:cNvSpPr/>
            <p:nvPr/>
          </p:nvSpPr>
          <p:spPr>
            <a:xfrm>
              <a:off x="390316" y="1778183"/>
              <a:ext cx="454810" cy="1494014"/>
            </a:xfrm>
            <a:custGeom>
              <a:avLst/>
              <a:gdLst>
                <a:gd name="connsiteX0" fmla="*/ 455852 w 454810"/>
                <a:gd name="connsiteY0" fmla="*/ 1400993 h 1494013"/>
                <a:gd name="connsiteX1" fmla="*/ 104886 w 454810"/>
                <a:gd name="connsiteY1" fmla="*/ 1400993 h 1494013"/>
                <a:gd name="connsiteX2" fmla="*/ 94494 w 454810"/>
                <a:gd name="connsiteY2" fmla="*/ 1399494 h 1494013"/>
                <a:gd name="connsiteX3" fmla="*/ 94494 w 454810"/>
                <a:gd name="connsiteY3" fmla="*/ 95866 h 1494013"/>
                <a:gd name="connsiteX4" fmla="*/ 104886 w 454810"/>
                <a:gd name="connsiteY4" fmla="*/ 94494 h 1494013"/>
                <a:gd name="connsiteX5" fmla="*/ 455852 w 454810"/>
                <a:gd name="connsiteY5" fmla="*/ 94494 h 1494013"/>
                <a:gd name="connsiteX6" fmla="*/ 455852 w 454810"/>
                <a:gd name="connsiteY6" fmla="*/ 0 h 1494013"/>
                <a:gd name="connsiteX7" fmla="*/ 104911 w 454810"/>
                <a:gd name="connsiteY7" fmla="*/ 0 h 1494013"/>
                <a:gd name="connsiteX8" fmla="*/ 2388 w 454810"/>
                <a:gd name="connsiteY8" fmla="*/ 56966 h 1494013"/>
                <a:gd name="connsiteX9" fmla="*/ 0 w 454810"/>
                <a:gd name="connsiteY9" fmla="*/ 66621 h 1494013"/>
                <a:gd name="connsiteX10" fmla="*/ 0 w 454810"/>
                <a:gd name="connsiteY10" fmla="*/ 1428892 h 1494013"/>
                <a:gd name="connsiteX11" fmla="*/ 2363 w 454810"/>
                <a:gd name="connsiteY11" fmla="*/ 1438573 h 1494013"/>
                <a:gd name="connsiteX12" fmla="*/ 104911 w 454810"/>
                <a:gd name="connsiteY12" fmla="*/ 1495487 h 1494013"/>
                <a:gd name="connsiteX13" fmla="*/ 455852 w 454810"/>
                <a:gd name="connsiteY13" fmla="*/ 1495487 h 1494013"/>
                <a:gd name="connsiteX14" fmla="*/ 455852 w 454810"/>
                <a:gd name="connsiteY14" fmla="*/ 1400993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810" h="1494013">
                  <a:moveTo>
                    <a:pt x="455852" y="1400993"/>
                  </a:moveTo>
                  <a:lnTo>
                    <a:pt x="104886" y="1400993"/>
                  </a:lnTo>
                  <a:cubicBezTo>
                    <a:pt x="100821" y="1400993"/>
                    <a:pt x="97340" y="1400358"/>
                    <a:pt x="94494" y="1399494"/>
                  </a:cubicBezTo>
                  <a:lnTo>
                    <a:pt x="94494" y="95866"/>
                  </a:lnTo>
                  <a:cubicBezTo>
                    <a:pt x="97289" y="95078"/>
                    <a:pt x="100719" y="94494"/>
                    <a:pt x="104886" y="94494"/>
                  </a:cubicBezTo>
                  <a:lnTo>
                    <a:pt x="455852" y="94494"/>
                  </a:lnTo>
                  <a:lnTo>
                    <a:pt x="455852" y="0"/>
                  </a:lnTo>
                  <a:lnTo>
                    <a:pt x="104911" y="0"/>
                  </a:lnTo>
                  <a:cubicBezTo>
                    <a:pt x="59913" y="0"/>
                    <a:pt x="20632" y="21800"/>
                    <a:pt x="2388" y="56966"/>
                  </a:cubicBezTo>
                  <a:cubicBezTo>
                    <a:pt x="813" y="59938"/>
                    <a:pt x="0" y="63241"/>
                    <a:pt x="0" y="66621"/>
                  </a:cubicBezTo>
                  <a:lnTo>
                    <a:pt x="0" y="1428892"/>
                  </a:lnTo>
                  <a:cubicBezTo>
                    <a:pt x="0" y="1432271"/>
                    <a:pt x="813" y="1435600"/>
                    <a:pt x="2363" y="1438573"/>
                  </a:cubicBezTo>
                  <a:cubicBezTo>
                    <a:pt x="20327" y="1473153"/>
                    <a:pt x="60599" y="1495487"/>
                    <a:pt x="104911" y="1495487"/>
                  </a:cubicBezTo>
                  <a:lnTo>
                    <a:pt x="455852" y="1495487"/>
                  </a:lnTo>
                  <a:lnTo>
                    <a:pt x="455852" y="1400993"/>
                  </a:lnTo>
                  <a:close/>
                </a:path>
              </a:pathLst>
            </a:custGeom>
            <a:solidFill>
              <a:srgbClr val="333333"/>
            </a:solidFill>
            <a:ln w="2538" cap="flat">
              <a:noFill/>
              <a:prstDash val="solid"/>
              <a:miter/>
            </a:ln>
          </p:spPr>
          <p:txBody>
            <a:bodyPr rtlCol="0" anchor="ctr"/>
            <a:lstStyle/>
            <a:p>
              <a:endParaRPr lang="pt-BR"/>
            </a:p>
          </p:txBody>
        </p:sp>
        <p:sp>
          <p:nvSpPr>
            <p:cNvPr id="21" name="Forma Livre: Forma 20">
              <a:extLst>
                <a:ext uri="{FF2B5EF4-FFF2-40B4-BE49-F238E27FC236}">
                  <a16:creationId xmlns:a16="http://schemas.microsoft.com/office/drawing/2014/main" id="{AD287351-6D05-46C6-AD40-E3131A1E6E3E}"/>
                </a:ext>
              </a:extLst>
            </p:cNvPr>
            <p:cNvSpPr/>
            <p:nvPr/>
          </p:nvSpPr>
          <p:spPr>
            <a:xfrm>
              <a:off x="2668331" y="1778183"/>
              <a:ext cx="3137937" cy="1494014"/>
            </a:xfrm>
            <a:custGeom>
              <a:avLst/>
              <a:gdLst>
                <a:gd name="connsiteX0" fmla="*/ 3027309 w 3137936"/>
                <a:gd name="connsiteY0" fmla="*/ 0 h 1494013"/>
                <a:gd name="connsiteX1" fmla="*/ 0 w 3137936"/>
                <a:gd name="connsiteY1" fmla="*/ 0 h 1494013"/>
                <a:gd name="connsiteX2" fmla="*/ 0 w 3137936"/>
                <a:gd name="connsiteY2" fmla="*/ 94494 h 1494013"/>
                <a:gd name="connsiteX3" fmla="*/ 3027283 w 3137936"/>
                <a:gd name="connsiteY3" fmla="*/ 94494 h 1494013"/>
                <a:gd name="connsiteX4" fmla="*/ 3045577 w 3137936"/>
                <a:gd name="connsiteY4" fmla="*/ 100033 h 1494013"/>
                <a:gd name="connsiteX5" fmla="*/ 3045577 w 3137936"/>
                <a:gd name="connsiteY5" fmla="*/ 1395454 h 1494013"/>
                <a:gd name="connsiteX6" fmla="*/ 3027283 w 3137936"/>
                <a:gd name="connsiteY6" fmla="*/ 1401019 h 1494013"/>
                <a:gd name="connsiteX7" fmla="*/ 0 w 3137936"/>
                <a:gd name="connsiteY7" fmla="*/ 1401019 h 1494013"/>
                <a:gd name="connsiteX8" fmla="*/ 0 w 3137936"/>
                <a:gd name="connsiteY8" fmla="*/ 1495513 h 1494013"/>
                <a:gd name="connsiteX9" fmla="*/ 3027309 w 3137936"/>
                <a:gd name="connsiteY9" fmla="*/ 1495513 h 1494013"/>
                <a:gd name="connsiteX10" fmla="*/ 3140071 w 3137936"/>
                <a:gd name="connsiteY10" fmla="*/ 1397081 h 1494013"/>
                <a:gd name="connsiteX11" fmla="*/ 3140071 w 3137936"/>
                <a:gd name="connsiteY11" fmla="*/ 98432 h 1494013"/>
                <a:gd name="connsiteX12" fmla="*/ 3027309 w 3137936"/>
                <a:gd name="connsiteY12" fmla="*/ 0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7936" h="1494013">
                  <a:moveTo>
                    <a:pt x="3027309" y="0"/>
                  </a:moveTo>
                  <a:lnTo>
                    <a:pt x="0" y="0"/>
                  </a:lnTo>
                  <a:lnTo>
                    <a:pt x="0" y="94494"/>
                  </a:lnTo>
                  <a:lnTo>
                    <a:pt x="3027283" y="94494"/>
                  </a:lnTo>
                  <a:cubicBezTo>
                    <a:pt x="3037929" y="94494"/>
                    <a:pt x="3043748" y="98305"/>
                    <a:pt x="3045577" y="100033"/>
                  </a:cubicBezTo>
                  <a:lnTo>
                    <a:pt x="3045577" y="1395454"/>
                  </a:lnTo>
                  <a:cubicBezTo>
                    <a:pt x="3043697" y="1397284"/>
                    <a:pt x="3037929" y="1401019"/>
                    <a:pt x="3027283" y="1401019"/>
                  </a:cubicBezTo>
                  <a:lnTo>
                    <a:pt x="0" y="1401019"/>
                  </a:lnTo>
                  <a:lnTo>
                    <a:pt x="0" y="1495513"/>
                  </a:lnTo>
                  <a:lnTo>
                    <a:pt x="3027309" y="1495513"/>
                  </a:lnTo>
                  <a:cubicBezTo>
                    <a:pt x="3090550" y="1495513"/>
                    <a:pt x="3140071" y="1452293"/>
                    <a:pt x="3140071" y="1397081"/>
                  </a:cubicBezTo>
                  <a:lnTo>
                    <a:pt x="3140071" y="98432"/>
                  </a:lnTo>
                  <a:cubicBezTo>
                    <a:pt x="3140097" y="43245"/>
                    <a:pt x="3090550" y="0"/>
                    <a:pt x="3027309" y="0"/>
                  </a:cubicBezTo>
                  <a:close/>
                </a:path>
              </a:pathLst>
            </a:custGeom>
            <a:solidFill>
              <a:srgbClr val="333333"/>
            </a:solidFill>
            <a:ln w="2538" cap="flat">
              <a:noFill/>
              <a:prstDash val="solid"/>
              <a:miter/>
            </a:ln>
          </p:spPr>
          <p:txBody>
            <a:bodyPr rtlCol="0" anchor="ctr"/>
            <a:lstStyle/>
            <a:p>
              <a:endParaRPr lang="pt-BR"/>
            </a:p>
          </p:txBody>
        </p:sp>
        <p:sp>
          <p:nvSpPr>
            <p:cNvPr id="22" name="Forma Livre: Forma 21">
              <a:extLst>
                <a:ext uri="{FF2B5EF4-FFF2-40B4-BE49-F238E27FC236}">
                  <a16:creationId xmlns:a16="http://schemas.microsoft.com/office/drawing/2014/main" id="{6F655EAD-B3F7-48EF-A151-B6E32F527360}"/>
                </a:ext>
              </a:extLst>
            </p:cNvPr>
            <p:cNvSpPr/>
            <p:nvPr/>
          </p:nvSpPr>
          <p:spPr>
            <a:xfrm>
              <a:off x="893757" y="1310287"/>
              <a:ext cx="1725229" cy="2769515"/>
            </a:xfrm>
            <a:custGeom>
              <a:avLst/>
              <a:gdLst>
                <a:gd name="connsiteX0" fmla="*/ 1672508 w 1725230"/>
                <a:gd name="connsiteY0" fmla="*/ 0 h 2769515"/>
                <a:gd name="connsiteX1" fmla="*/ 54501 w 1725230"/>
                <a:gd name="connsiteY1" fmla="*/ 0 h 2769515"/>
                <a:gd name="connsiteX2" fmla="*/ 0 w 1725230"/>
                <a:gd name="connsiteY2" fmla="*/ 78055 h 2769515"/>
                <a:gd name="connsiteX3" fmla="*/ 0 w 1725230"/>
                <a:gd name="connsiteY3" fmla="*/ 2182658 h 2769515"/>
                <a:gd name="connsiteX4" fmla="*/ 32142 w 1725230"/>
                <a:gd name="connsiteY4" fmla="*/ 2254030 h 2769515"/>
                <a:gd name="connsiteX5" fmla="*/ 841653 w 1725230"/>
                <a:gd name="connsiteY5" fmla="*/ 2763671 h 2769515"/>
                <a:gd name="connsiteX6" fmla="*/ 864114 w 1725230"/>
                <a:gd name="connsiteY6" fmla="*/ 2770404 h 2769515"/>
                <a:gd name="connsiteX7" fmla="*/ 886524 w 1725230"/>
                <a:gd name="connsiteY7" fmla="*/ 2763697 h 2769515"/>
                <a:gd name="connsiteX8" fmla="*/ 1694893 w 1725230"/>
                <a:gd name="connsiteY8" fmla="*/ 2254030 h 2769515"/>
                <a:gd name="connsiteX9" fmla="*/ 1726983 w 1725230"/>
                <a:gd name="connsiteY9" fmla="*/ 2182658 h 2769515"/>
                <a:gd name="connsiteX10" fmla="*/ 1726983 w 1725230"/>
                <a:gd name="connsiteY10" fmla="*/ 78055 h 2769515"/>
                <a:gd name="connsiteX11" fmla="*/ 1672508 w 1725230"/>
                <a:gd name="connsiteY11" fmla="*/ 0 h 2769515"/>
                <a:gd name="connsiteX12" fmla="*/ 83035 w 1725230"/>
                <a:gd name="connsiteY12" fmla="*/ 104987 h 2769515"/>
                <a:gd name="connsiteX13" fmla="*/ 105013 w 1725230"/>
                <a:gd name="connsiteY13" fmla="*/ 83009 h 2769515"/>
                <a:gd name="connsiteX14" fmla="*/ 126991 w 1725230"/>
                <a:gd name="connsiteY14" fmla="*/ 104987 h 2769515"/>
                <a:gd name="connsiteX15" fmla="*/ 126991 w 1725230"/>
                <a:gd name="connsiteY15" fmla="*/ 231013 h 2769515"/>
                <a:gd name="connsiteX16" fmla="*/ 105013 w 1725230"/>
                <a:gd name="connsiteY16" fmla="*/ 252991 h 2769515"/>
                <a:gd name="connsiteX17" fmla="*/ 83035 w 1725230"/>
                <a:gd name="connsiteY17" fmla="*/ 231013 h 2769515"/>
                <a:gd name="connsiteX18" fmla="*/ 83035 w 1725230"/>
                <a:gd name="connsiteY18" fmla="*/ 104987 h 2769515"/>
                <a:gd name="connsiteX19" fmla="*/ 83035 w 1725230"/>
                <a:gd name="connsiteY19" fmla="*/ 357064 h 2769515"/>
                <a:gd name="connsiteX20" fmla="*/ 105013 w 1725230"/>
                <a:gd name="connsiteY20" fmla="*/ 335086 h 2769515"/>
                <a:gd name="connsiteX21" fmla="*/ 126991 w 1725230"/>
                <a:gd name="connsiteY21" fmla="*/ 357064 h 2769515"/>
                <a:gd name="connsiteX22" fmla="*/ 126991 w 1725230"/>
                <a:gd name="connsiteY22" fmla="*/ 483115 h 2769515"/>
                <a:gd name="connsiteX23" fmla="*/ 105013 w 1725230"/>
                <a:gd name="connsiteY23" fmla="*/ 505043 h 2769515"/>
                <a:gd name="connsiteX24" fmla="*/ 83035 w 1725230"/>
                <a:gd name="connsiteY24" fmla="*/ 483115 h 2769515"/>
                <a:gd name="connsiteX25" fmla="*/ 83035 w 1725230"/>
                <a:gd name="connsiteY25" fmla="*/ 357064 h 2769515"/>
                <a:gd name="connsiteX26" fmla="*/ 83035 w 1725230"/>
                <a:gd name="connsiteY26" fmla="*/ 609166 h 2769515"/>
                <a:gd name="connsiteX27" fmla="*/ 105013 w 1725230"/>
                <a:gd name="connsiteY27" fmla="*/ 587188 h 2769515"/>
                <a:gd name="connsiteX28" fmla="*/ 126991 w 1725230"/>
                <a:gd name="connsiteY28" fmla="*/ 609166 h 2769515"/>
                <a:gd name="connsiteX29" fmla="*/ 126991 w 1725230"/>
                <a:gd name="connsiteY29" fmla="*/ 735192 h 2769515"/>
                <a:gd name="connsiteX30" fmla="*/ 105013 w 1725230"/>
                <a:gd name="connsiteY30" fmla="*/ 757145 h 2769515"/>
                <a:gd name="connsiteX31" fmla="*/ 83035 w 1725230"/>
                <a:gd name="connsiteY31" fmla="*/ 735192 h 2769515"/>
                <a:gd name="connsiteX32" fmla="*/ 83035 w 1725230"/>
                <a:gd name="connsiteY32" fmla="*/ 609166 h 2769515"/>
                <a:gd name="connsiteX33" fmla="*/ 83035 w 1725230"/>
                <a:gd name="connsiteY33" fmla="*/ 861268 h 2769515"/>
                <a:gd name="connsiteX34" fmla="*/ 105013 w 1725230"/>
                <a:gd name="connsiteY34" fmla="*/ 839290 h 2769515"/>
                <a:gd name="connsiteX35" fmla="*/ 126991 w 1725230"/>
                <a:gd name="connsiteY35" fmla="*/ 861268 h 2769515"/>
                <a:gd name="connsiteX36" fmla="*/ 126991 w 1725230"/>
                <a:gd name="connsiteY36" fmla="*/ 987269 h 2769515"/>
                <a:gd name="connsiteX37" fmla="*/ 105013 w 1725230"/>
                <a:gd name="connsiteY37" fmla="*/ 1009247 h 2769515"/>
                <a:gd name="connsiteX38" fmla="*/ 83035 w 1725230"/>
                <a:gd name="connsiteY38" fmla="*/ 987269 h 2769515"/>
                <a:gd name="connsiteX39" fmla="*/ 83035 w 1725230"/>
                <a:gd name="connsiteY39" fmla="*/ 861268 h 2769515"/>
                <a:gd name="connsiteX40" fmla="*/ 83035 w 1725230"/>
                <a:gd name="connsiteY40" fmla="*/ 1113371 h 2769515"/>
                <a:gd name="connsiteX41" fmla="*/ 105013 w 1725230"/>
                <a:gd name="connsiteY41" fmla="*/ 1091392 h 2769515"/>
                <a:gd name="connsiteX42" fmla="*/ 126991 w 1725230"/>
                <a:gd name="connsiteY42" fmla="*/ 1113371 h 2769515"/>
                <a:gd name="connsiteX43" fmla="*/ 126991 w 1725230"/>
                <a:gd name="connsiteY43" fmla="*/ 1239371 h 2769515"/>
                <a:gd name="connsiteX44" fmla="*/ 105013 w 1725230"/>
                <a:gd name="connsiteY44" fmla="*/ 1261349 h 2769515"/>
                <a:gd name="connsiteX45" fmla="*/ 83035 w 1725230"/>
                <a:gd name="connsiteY45" fmla="*/ 1239371 h 2769515"/>
                <a:gd name="connsiteX46" fmla="*/ 83035 w 1725230"/>
                <a:gd name="connsiteY46" fmla="*/ 1113371 h 2769515"/>
                <a:gd name="connsiteX47" fmla="*/ 83035 w 1725230"/>
                <a:gd name="connsiteY47" fmla="*/ 1427418 h 2769515"/>
                <a:gd name="connsiteX48" fmla="*/ 83035 w 1725230"/>
                <a:gd name="connsiteY48" fmla="*/ 1365396 h 2769515"/>
                <a:gd name="connsiteX49" fmla="*/ 83060 w 1725230"/>
                <a:gd name="connsiteY49" fmla="*/ 1365396 h 2769515"/>
                <a:gd name="connsiteX50" fmla="*/ 105013 w 1725230"/>
                <a:gd name="connsiteY50" fmla="*/ 1343469 h 2769515"/>
                <a:gd name="connsiteX51" fmla="*/ 126991 w 1725230"/>
                <a:gd name="connsiteY51" fmla="*/ 1365396 h 2769515"/>
                <a:gd name="connsiteX52" fmla="*/ 126991 w 1725230"/>
                <a:gd name="connsiteY52" fmla="*/ 1427418 h 2769515"/>
                <a:gd name="connsiteX53" fmla="*/ 126991 w 1725230"/>
                <a:gd name="connsiteY53" fmla="*/ 1491447 h 2769515"/>
                <a:gd name="connsiteX54" fmla="*/ 105013 w 1725230"/>
                <a:gd name="connsiteY54" fmla="*/ 1513426 h 2769515"/>
                <a:gd name="connsiteX55" fmla="*/ 83035 w 1725230"/>
                <a:gd name="connsiteY55" fmla="*/ 1491447 h 2769515"/>
                <a:gd name="connsiteX56" fmla="*/ 83035 w 1725230"/>
                <a:gd name="connsiteY56" fmla="*/ 1427418 h 2769515"/>
                <a:gd name="connsiteX57" fmla="*/ 83035 w 1725230"/>
                <a:gd name="connsiteY57" fmla="*/ 1617473 h 2769515"/>
                <a:gd name="connsiteX58" fmla="*/ 105013 w 1725230"/>
                <a:gd name="connsiteY58" fmla="*/ 1595495 h 2769515"/>
                <a:gd name="connsiteX59" fmla="*/ 126991 w 1725230"/>
                <a:gd name="connsiteY59" fmla="*/ 1617473 h 2769515"/>
                <a:gd name="connsiteX60" fmla="*/ 126991 w 1725230"/>
                <a:gd name="connsiteY60" fmla="*/ 1743524 h 2769515"/>
                <a:gd name="connsiteX61" fmla="*/ 105013 w 1725230"/>
                <a:gd name="connsiteY61" fmla="*/ 1765452 h 2769515"/>
                <a:gd name="connsiteX62" fmla="*/ 83035 w 1725230"/>
                <a:gd name="connsiteY62" fmla="*/ 1743524 h 2769515"/>
                <a:gd name="connsiteX63" fmla="*/ 83035 w 1725230"/>
                <a:gd name="connsiteY63" fmla="*/ 1617473 h 2769515"/>
                <a:gd name="connsiteX64" fmla="*/ 83035 w 1725230"/>
                <a:gd name="connsiteY64" fmla="*/ 1869575 h 2769515"/>
                <a:gd name="connsiteX65" fmla="*/ 105013 w 1725230"/>
                <a:gd name="connsiteY65" fmla="*/ 1847597 h 2769515"/>
                <a:gd name="connsiteX66" fmla="*/ 126991 w 1725230"/>
                <a:gd name="connsiteY66" fmla="*/ 1869575 h 2769515"/>
                <a:gd name="connsiteX67" fmla="*/ 126991 w 1725230"/>
                <a:gd name="connsiteY67" fmla="*/ 1995626 h 2769515"/>
                <a:gd name="connsiteX68" fmla="*/ 105013 w 1725230"/>
                <a:gd name="connsiteY68" fmla="*/ 2017554 h 2769515"/>
                <a:gd name="connsiteX69" fmla="*/ 83035 w 1725230"/>
                <a:gd name="connsiteY69" fmla="*/ 1995626 h 2769515"/>
                <a:gd name="connsiteX70" fmla="*/ 83035 w 1725230"/>
                <a:gd name="connsiteY70" fmla="*/ 1869575 h 2769515"/>
                <a:gd name="connsiteX71" fmla="*/ 184440 w 1725230"/>
                <a:gd name="connsiteY71" fmla="*/ 2225775 h 2769515"/>
                <a:gd name="connsiteX72" fmla="*/ 165815 w 1725230"/>
                <a:gd name="connsiteY72" fmla="*/ 2236015 h 2769515"/>
                <a:gd name="connsiteX73" fmla="*/ 154153 w 1725230"/>
                <a:gd name="connsiteY73" fmla="*/ 2232636 h 2769515"/>
                <a:gd name="connsiteX74" fmla="*/ 93325 w 1725230"/>
                <a:gd name="connsiteY74" fmla="*/ 2194345 h 2769515"/>
                <a:gd name="connsiteX75" fmla="*/ 83035 w 1725230"/>
                <a:gd name="connsiteY75" fmla="*/ 2175772 h 2769515"/>
                <a:gd name="connsiteX76" fmla="*/ 83035 w 1725230"/>
                <a:gd name="connsiteY76" fmla="*/ 2121652 h 2769515"/>
                <a:gd name="connsiteX77" fmla="*/ 83060 w 1725230"/>
                <a:gd name="connsiteY77" fmla="*/ 2121652 h 2769515"/>
                <a:gd name="connsiteX78" fmla="*/ 105013 w 1725230"/>
                <a:gd name="connsiteY78" fmla="*/ 2099674 h 2769515"/>
                <a:gd name="connsiteX79" fmla="*/ 126991 w 1725230"/>
                <a:gd name="connsiteY79" fmla="*/ 2121652 h 2769515"/>
                <a:gd name="connsiteX80" fmla="*/ 126940 w 1725230"/>
                <a:gd name="connsiteY80" fmla="*/ 2163626 h 2769515"/>
                <a:gd name="connsiteX81" fmla="*/ 177554 w 1725230"/>
                <a:gd name="connsiteY81" fmla="*/ 2195514 h 2769515"/>
                <a:gd name="connsiteX82" fmla="*/ 184440 w 1725230"/>
                <a:gd name="connsiteY82" fmla="*/ 2225775 h 2769515"/>
                <a:gd name="connsiteX83" fmla="*/ 397768 w 1725230"/>
                <a:gd name="connsiteY83" fmla="*/ 2360084 h 2769515"/>
                <a:gd name="connsiteX84" fmla="*/ 379169 w 1725230"/>
                <a:gd name="connsiteY84" fmla="*/ 2370324 h 2769515"/>
                <a:gd name="connsiteX85" fmla="*/ 367482 w 1725230"/>
                <a:gd name="connsiteY85" fmla="*/ 2366945 h 2769515"/>
                <a:gd name="connsiteX86" fmla="*/ 260843 w 1725230"/>
                <a:gd name="connsiteY86" fmla="*/ 2299790 h 2769515"/>
                <a:gd name="connsiteX87" fmla="*/ 253931 w 1725230"/>
                <a:gd name="connsiteY87" fmla="*/ 2269478 h 2769515"/>
                <a:gd name="connsiteX88" fmla="*/ 284218 w 1725230"/>
                <a:gd name="connsiteY88" fmla="*/ 2262592 h 2769515"/>
                <a:gd name="connsiteX89" fmla="*/ 390908 w 1725230"/>
                <a:gd name="connsiteY89" fmla="*/ 2329772 h 2769515"/>
                <a:gd name="connsiteX90" fmla="*/ 397768 w 1725230"/>
                <a:gd name="connsiteY90" fmla="*/ 2360084 h 2769515"/>
                <a:gd name="connsiteX91" fmla="*/ 611097 w 1725230"/>
                <a:gd name="connsiteY91" fmla="*/ 2494368 h 2769515"/>
                <a:gd name="connsiteX92" fmla="*/ 592524 w 1725230"/>
                <a:gd name="connsiteY92" fmla="*/ 2504633 h 2769515"/>
                <a:gd name="connsiteX93" fmla="*/ 580811 w 1725230"/>
                <a:gd name="connsiteY93" fmla="*/ 2501253 h 2769515"/>
                <a:gd name="connsiteX94" fmla="*/ 474172 w 1725230"/>
                <a:gd name="connsiteY94" fmla="*/ 2434124 h 2769515"/>
                <a:gd name="connsiteX95" fmla="*/ 467260 w 1725230"/>
                <a:gd name="connsiteY95" fmla="*/ 2403838 h 2769515"/>
                <a:gd name="connsiteX96" fmla="*/ 497547 w 1725230"/>
                <a:gd name="connsiteY96" fmla="*/ 2396952 h 2769515"/>
                <a:gd name="connsiteX97" fmla="*/ 604237 w 1725230"/>
                <a:gd name="connsiteY97" fmla="*/ 2464055 h 2769515"/>
                <a:gd name="connsiteX98" fmla="*/ 611097 w 1725230"/>
                <a:gd name="connsiteY98" fmla="*/ 2494368 h 2769515"/>
                <a:gd name="connsiteX99" fmla="*/ 824426 w 1725230"/>
                <a:gd name="connsiteY99" fmla="*/ 2628676 h 2769515"/>
                <a:gd name="connsiteX100" fmla="*/ 805827 w 1725230"/>
                <a:gd name="connsiteY100" fmla="*/ 2638941 h 2769515"/>
                <a:gd name="connsiteX101" fmla="*/ 794139 w 1725230"/>
                <a:gd name="connsiteY101" fmla="*/ 2635562 h 2769515"/>
                <a:gd name="connsiteX102" fmla="*/ 687500 w 1725230"/>
                <a:gd name="connsiteY102" fmla="*/ 2568382 h 2769515"/>
                <a:gd name="connsiteX103" fmla="*/ 680615 w 1725230"/>
                <a:gd name="connsiteY103" fmla="*/ 2538095 h 2769515"/>
                <a:gd name="connsiteX104" fmla="*/ 710902 w 1725230"/>
                <a:gd name="connsiteY104" fmla="*/ 2531210 h 2769515"/>
                <a:gd name="connsiteX105" fmla="*/ 817541 w 1725230"/>
                <a:gd name="connsiteY105" fmla="*/ 2598364 h 2769515"/>
                <a:gd name="connsiteX106" fmla="*/ 824426 w 1725230"/>
                <a:gd name="connsiteY106" fmla="*/ 2628676 h 2769515"/>
                <a:gd name="connsiteX107" fmla="*/ 1030819 w 1725230"/>
                <a:gd name="connsiteY107" fmla="*/ 2574429 h 2769515"/>
                <a:gd name="connsiteX108" fmla="*/ 924180 w 1725230"/>
                <a:gd name="connsiteY108" fmla="*/ 2641635 h 2769515"/>
                <a:gd name="connsiteX109" fmla="*/ 912492 w 1725230"/>
                <a:gd name="connsiteY109" fmla="*/ 2645014 h 2769515"/>
                <a:gd name="connsiteX110" fmla="*/ 893893 w 1725230"/>
                <a:gd name="connsiteY110" fmla="*/ 2634749 h 2769515"/>
                <a:gd name="connsiteX111" fmla="*/ 900778 w 1725230"/>
                <a:gd name="connsiteY111" fmla="*/ 2604513 h 2769515"/>
                <a:gd name="connsiteX112" fmla="*/ 1007418 w 1725230"/>
                <a:gd name="connsiteY112" fmla="*/ 2537257 h 2769515"/>
                <a:gd name="connsiteX113" fmla="*/ 1037704 w 1725230"/>
                <a:gd name="connsiteY113" fmla="*/ 2544143 h 2769515"/>
                <a:gd name="connsiteX114" fmla="*/ 1030819 w 1725230"/>
                <a:gd name="connsiteY114" fmla="*/ 2574429 h 2769515"/>
                <a:gd name="connsiteX115" fmla="*/ 1244071 w 1725230"/>
                <a:gd name="connsiteY115" fmla="*/ 2439994 h 2769515"/>
                <a:gd name="connsiteX116" fmla="*/ 1137483 w 1725230"/>
                <a:gd name="connsiteY116" fmla="*/ 2507224 h 2769515"/>
                <a:gd name="connsiteX117" fmla="*/ 1125821 w 1725230"/>
                <a:gd name="connsiteY117" fmla="*/ 2510604 h 2769515"/>
                <a:gd name="connsiteX118" fmla="*/ 1107222 w 1725230"/>
                <a:gd name="connsiteY118" fmla="*/ 2500339 h 2769515"/>
                <a:gd name="connsiteX119" fmla="*/ 1114057 w 1725230"/>
                <a:gd name="connsiteY119" fmla="*/ 2470052 h 2769515"/>
                <a:gd name="connsiteX120" fmla="*/ 1220696 w 1725230"/>
                <a:gd name="connsiteY120" fmla="*/ 2402821 h 2769515"/>
                <a:gd name="connsiteX121" fmla="*/ 1250982 w 1725230"/>
                <a:gd name="connsiteY121" fmla="*/ 2409707 h 2769515"/>
                <a:gd name="connsiteX122" fmla="*/ 1244071 w 1725230"/>
                <a:gd name="connsiteY122" fmla="*/ 2439994 h 2769515"/>
                <a:gd name="connsiteX123" fmla="*/ 1457299 w 1725230"/>
                <a:gd name="connsiteY123" fmla="*/ 2305532 h 2769515"/>
                <a:gd name="connsiteX124" fmla="*/ 1350710 w 1725230"/>
                <a:gd name="connsiteY124" fmla="*/ 2372788 h 2769515"/>
                <a:gd name="connsiteX125" fmla="*/ 1339048 w 1725230"/>
                <a:gd name="connsiteY125" fmla="*/ 2376168 h 2769515"/>
                <a:gd name="connsiteX126" fmla="*/ 1320449 w 1725230"/>
                <a:gd name="connsiteY126" fmla="*/ 2365928 h 2769515"/>
                <a:gd name="connsiteX127" fmla="*/ 1327335 w 1725230"/>
                <a:gd name="connsiteY127" fmla="*/ 2335641 h 2769515"/>
                <a:gd name="connsiteX128" fmla="*/ 1433923 w 1725230"/>
                <a:gd name="connsiteY128" fmla="*/ 2268436 h 2769515"/>
                <a:gd name="connsiteX129" fmla="*/ 1464210 w 1725230"/>
                <a:gd name="connsiteY129" fmla="*/ 2275322 h 2769515"/>
                <a:gd name="connsiteX130" fmla="*/ 1457299 w 1725230"/>
                <a:gd name="connsiteY130" fmla="*/ 2305532 h 2769515"/>
                <a:gd name="connsiteX131" fmla="*/ 1643872 w 1725230"/>
                <a:gd name="connsiteY131" fmla="*/ 2175873 h 2769515"/>
                <a:gd name="connsiteX132" fmla="*/ 1633633 w 1725230"/>
                <a:gd name="connsiteY132" fmla="*/ 2194421 h 2769515"/>
                <a:gd name="connsiteX133" fmla="*/ 1563938 w 1725230"/>
                <a:gd name="connsiteY133" fmla="*/ 2238327 h 2769515"/>
                <a:gd name="connsiteX134" fmla="*/ 1563938 w 1725230"/>
                <a:gd name="connsiteY134" fmla="*/ 2238353 h 2769515"/>
                <a:gd name="connsiteX135" fmla="*/ 1552250 w 1725230"/>
                <a:gd name="connsiteY135" fmla="*/ 2241732 h 2769515"/>
                <a:gd name="connsiteX136" fmla="*/ 1533651 w 1725230"/>
                <a:gd name="connsiteY136" fmla="*/ 2231492 h 2769515"/>
                <a:gd name="connsiteX137" fmla="*/ 1540537 w 1725230"/>
                <a:gd name="connsiteY137" fmla="*/ 2201180 h 2769515"/>
                <a:gd name="connsiteX138" fmla="*/ 1599967 w 1725230"/>
                <a:gd name="connsiteY138" fmla="*/ 2163703 h 2769515"/>
                <a:gd name="connsiteX139" fmla="*/ 1599967 w 1725230"/>
                <a:gd name="connsiteY139" fmla="*/ 2132146 h 2769515"/>
                <a:gd name="connsiteX140" fmla="*/ 1621894 w 1725230"/>
                <a:gd name="connsiteY140" fmla="*/ 2110218 h 2769515"/>
                <a:gd name="connsiteX141" fmla="*/ 1643872 w 1725230"/>
                <a:gd name="connsiteY141" fmla="*/ 2132146 h 2769515"/>
                <a:gd name="connsiteX142" fmla="*/ 1643872 w 1725230"/>
                <a:gd name="connsiteY142" fmla="*/ 2175873 h 2769515"/>
                <a:gd name="connsiteX143" fmla="*/ 1643872 w 1725230"/>
                <a:gd name="connsiteY143" fmla="*/ 2006120 h 2769515"/>
                <a:gd name="connsiteX144" fmla="*/ 1621894 w 1725230"/>
                <a:gd name="connsiteY144" fmla="*/ 2028098 h 2769515"/>
                <a:gd name="connsiteX145" fmla="*/ 1599967 w 1725230"/>
                <a:gd name="connsiteY145" fmla="*/ 2006120 h 2769515"/>
                <a:gd name="connsiteX146" fmla="*/ 1599967 w 1725230"/>
                <a:gd name="connsiteY146" fmla="*/ 1880069 h 2769515"/>
                <a:gd name="connsiteX147" fmla="*/ 1621894 w 1725230"/>
                <a:gd name="connsiteY147" fmla="*/ 1858116 h 2769515"/>
                <a:gd name="connsiteX148" fmla="*/ 1643872 w 1725230"/>
                <a:gd name="connsiteY148" fmla="*/ 1880094 h 2769515"/>
                <a:gd name="connsiteX149" fmla="*/ 1643872 w 1725230"/>
                <a:gd name="connsiteY149" fmla="*/ 2006120 h 2769515"/>
                <a:gd name="connsiteX150" fmla="*/ 1643872 w 1725230"/>
                <a:gd name="connsiteY150" fmla="*/ 1754069 h 2769515"/>
                <a:gd name="connsiteX151" fmla="*/ 1621894 w 1725230"/>
                <a:gd name="connsiteY151" fmla="*/ 1775996 h 2769515"/>
                <a:gd name="connsiteX152" fmla="*/ 1599967 w 1725230"/>
                <a:gd name="connsiteY152" fmla="*/ 1754018 h 2769515"/>
                <a:gd name="connsiteX153" fmla="*/ 1599967 w 1725230"/>
                <a:gd name="connsiteY153" fmla="*/ 1627992 h 2769515"/>
                <a:gd name="connsiteX154" fmla="*/ 1621945 w 1725230"/>
                <a:gd name="connsiteY154" fmla="*/ 1606065 h 2769515"/>
                <a:gd name="connsiteX155" fmla="*/ 1643872 w 1725230"/>
                <a:gd name="connsiteY155" fmla="*/ 1628043 h 2769515"/>
                <a:gd name="connsiteX156" fmla="*/ 1643872 w 1725230"/>
                <a:gd name="connsiteY156" fmla="*/ 1754069 h 2769515"/>
                <a:gd name="connsiteX157" fmla="*/ 1643872 w 1725230"/>
                <a:gd name="connsiteY157" fmla="*/ 1501992 h 2769515"/>
                <a:gd name="connsiteX158" fmla="*/ 1621894 w 1725230"/>
                <a:gd name="connsiteY158" fmla="*/ 1523919 h 2769515"/>
                <a:gd name="connsiteX159" fmla="*/ 1599967 w 1725230"/>
                <a:gd name="connsiteY159" fmla="*/ 1501941 h 2769515"/>
                <a:gd name="connsiteX160" fmla="*/ 1599967 w 1725230"/>
                <a:gd name="connsiteY160" fmla="*/ 1375941 h 2769515"/>
                <a:gd name="connsiteX161" fmla="*/ 1621945 w 1725230"/>
                <a:gd name="connsiteY161" fmla="*/ 1353963 h 2769515"/>
                <a:gd name="connsiteX162" fmla="*/ 1643872 w 1725230"/>
                <a:gd name="connsiteY162" fmla="*/ 1375941 h 2769515"/>
                <a:gd name="connsiteX163" fmla="*/ 1643872 w 1725230"/>
                <a:gd name="connsiteY163" fmla="*/ 1501992 h 2769515"/>
                <a:gd name="connsiteX164" fmla="*/ 1643872 w 1725230"/>
                <a:gd name="connsiteY164" fmla="*/ 1249890 h 2769515"/>
                <a:gd name="connsiteX165" fmla="*/ 1621894 w 1725230"/>
                <a:gd name="connsiteY165" fmla="*/ 1271868 h 2769515"/>
                <a:gd name="connsiteX166" fmla="*/ 1599967 w 1725230"/>
                <a:gd name="connsiteY166" fmla="*/ 1249890 h 2769515"/>
                <a:gd name="connsiteX167" fmla="*/ 1599967 w 1725230"/>
                <a:gd name="connsiteY167" fmla="*/ 1123864 h 2769515"/>
                <a:gd name="connsiteX168" fmla="*/ 1621945 w 1725230"/>
                <a:gd name="connsiteY168" fmla="*/ 1101886 h 2769515"/>
                <a:gd name="connsiteX169" fmla="*/ 1643872 w 1725230"/>
                <a:gd name="connsiteY169" fmla="*/ 1123864 h 2769515"/>
                <a:gd name="connsiteX170" fmla="*/ 1643872 w 1725230"/>
                <a:gd name="connsiteY170" fmla="*/ 1249890 h 2769515"/>
                <a:gd name="connsiteX171" fmla="*/ 1643872 w 1725230"/>
                <a:gd name="connsiteY171" fmla="*/ 997813 h 2769515"/>
                <a:gd name="connsiteX172" fmla="*/ 1621945 w 1725230"/>
                <a:gd name="connsiteY172" fmla="*/ 1019791 h 2769515"/>
                <a:gd name="connsiteX173" fmla="*/ 1599967 w 1725230"/>
                <a:gd name="connsiteY173" fmla="*/ 997813 h 2769515"/>
                <a:gd name="connsiteX174" fmla="*/ 1599967 w 1725230"/>
                <a:gd name="connsiteY174" fmla="*/ 871762 h 2769515"/>
                <a:gd name="connsiteX175" fmla="*/ 1621945 w 1725230"/>
                <a:gd name="connsiteY175" fmla="*/ 849835 h 2769515"/>
                <a:gd name="connsiteX176" fmla="*/ 1643872 w 1725230"/>
                <a:gd name="connsiteY176" fmla="*/ 871813 h 2769515"/>
                <a:gd name="connsiteX177" fmla="*/ 1643872 w 1725230"/>
                <a:gd name="connsiteY177" fmla="*/ 997813 h 2769515"/>
                <a:gd name="connsiteX178" fmla="*/ 1643872 w 1725230"/>
                <a:gd name="connsiteY178" fmla="*/ 745736 h 2769515"/>
                <a:gd name="connsiteX179" fmla="*/ 1621945 w 1725230"/>
                <a:gd name="connsiteY179" fmla="*/ 767715 h 2769515"/>
                <a:gd name="connsiteX180" fmla="*/ 1599967 w 1725230"/>
                <a:gd name="connsiteY180" fmla="*/ 745736 h 2769515"/>
                <a:gd name="connsiteX181" fmla="*/ 1599967 w 1725230"/>
                <a:gd name="connsiteY181" fmla="*/ 619685 h 2769515"/>
                <a:gd name="connsiteX182" fmla="*/ 1621945 w 1725230"/>
                <a:gd name="connsiteY182" fmla="*/ 597758 h 2769515"/>
                <a:gd name="connsiteX183" fmla="*/ 1643923 w 1725230"/>
                <a:gd name="connsiteY183" fmla="*/ 619736 h 2769515"/>
                <a:gd name="connsiteX184" fmla="*/ 1643872 w 1725230"/>
                <a:gd name="connsiteY184" fmla="*/ 745736 h 2769515"/>
                <a:gd name="connsiteX185" fmla="*/ 1643923 w 1725230"/>
                <a:gd name="connsiteY185" fmla="*/ 493660 h 2769515"/>
                <a:gd name="connsiteX186" fmla="*/ 1621945 w 1725230"/>
                <a:gd name="connsiteY186" fmla="*/ 515587 h 2769515"/>
                <a:gd name="connsiteX187" fmla="*/ 1599967 w 1725230"/>
                <a:gd name="connsiteY187" fmla="*/ 493609 h 2769515"/>
                <a:gd name="connsiteX188" fmla="*/ 1599967 w 1725230"/>
                <a:gd name="connsiteY188" fmla="*/ 367609 h 2769515"/>
                <a:gd name="connsiteX189" fmla="*/ 1621945 w 1725230"/>
                <a:gd name="connsiteY189" fmla="*/ 345630 h 2769515"/>
                <a:gd name="connsiteX190" fmla="*/ 1643923 w 1725230"/>
                <a:gd name="connsiteY190" fmla="*/ 367609 h 2769515"/>
                <a:gd name="connsiteX191" fmla="*/ 1643923 w 1725230"/>
                <a:gd name="connsiteY191" fmla="*/ 493660 h 2769515"/>
                <a:gd name="connsiteX192" fmla="*/ 1643923 w 1725230"/>
                <a:gd name="connsiteY192" fmla="*/ 241583 h 2769515"/>
                <a:gd name="connsiteX193" fmla="*/ 1621945 w 1725230"/>
                <a:gd name="connsiteY193" fmla="*/ 263510 h 2769515"/>
                <a:gd name="connsiteX194" fmla="*/ 1599967 w 1725230"/>
                <a:gd name="connsiteY194" fmla="*/ 241532 h 2769515"/>
                <a:gd name="connsiteX195" fmla="*/ 1599967 w 1725230"/>
                <a:gd name="connsiteY195" fmla="*/ 115481 h 2769515"/>
                <a:gd name="connsiteX196" fmla="*/ 1621945 w 1725230"/>
                <a:gd name="connsiteY196" fmla="*/ 93554 h 2769515"/>
                <a:gd name="connsiteX197" fmla="*/ 1643923 w 1725230"/>
                <a:gd name="connsiteY197" fmla="*/ 115532 h 2769515"/>
                <a:gd name="connsiteX198" fmla="*/ 1643923 w 1725230"/>
                <a:gd name="connsiteY198" fmla="*/ 241583 h 276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725230" h="2769515">
                  <a:moveTo>
                    <a:pt x="1672508" y="0"/>
                  </a:moveTo>
                  <a:lnTo>
                    <a:pt x="54501" y="0"/>
                  </a:lnTo>
                  <a:cubicBezTo>
                    <a:pt x="23935" y="0"/>
                    <a:pt x="0" y="34276"/>
                    <a:pt x="0" y="78055"/>
                  </a:cubicBezTo>
                  <a:lnTo>
                    <a:pt x="0" y="2182658"/>
                  </a:lnTo>
                  <a:cubicBezTo>
                    <a:pt x="0" y="2214215"/>
                    <a:pt x="12323" y="2241579"/>
                    <a:pt x="32142" y="2254030"/>
                  </a:cubicBezTo>
                  <a:lnTo>
                    <a:pt x="841653" y="2763671"/>
                  </a:lnTo>
                  <a:cubicBezTo>
                    <a:pt x="848615" y="2768092"/>
                    <a:pt x="856390" y="2770404"/>
                    <a:pt x="864114" y="2770404"/>
                  </a:cubicBezTo>
                  <a:cubicBezTo>
                    <a:pt x="871889" y="2770404"/>
                    <a:pt x="879689" y="2768016"/>
                    <a:pt x="886524" y="2763697"/>
                  </a:cubicBezTo>
                  <a:lnTo>
                    <a:pt x="1694893" y="2254030"/>
                  </a:lnTo>
                  <a:cubicBezTo>
                    <a:pt x="1714381" y="2241757"/>
                    <a:pt x="1726983" y="2213783"/>
                    <a:pt x="1726983" y="2182658"/>
                  </a:cubicBezTo>
                  <a:lnTo>
                    <a:pt x="1726983" y="78055"/>
                  </a:lnTo>
                  <a:cubicBezTo>
                    <a:pt x="1727009" y="34276"/>
                    <a:pt x="1703049" y="0"/>
                    <a:pt x="1672508" y="0"/>
                  </a:cubicBezTo>
                  <a:close/>
                  <a:moveTo>
                    <a:pt x="83035" y="104987"/>
                  </a:moveTo>
                  <a:cubicBezTo>
                    <a:pt x="83035" y="92893"/>
                    <a:pt x="92868" y="83009"/>
                    <a:pt x="105013" y="83009"/>
                  </a:cubicBezTo>
                  <a:cubicBezTo>
                    <a:pt x="117158" y="83009"/>
                    <a:pt x="126991" y="92893"/>
                    <a:pt x="126991" y="104987"/>
                  </a:cubicBezTo>
                  <a:lnTo>
                    <a:pt x="126991" y="231013"/>
                  </a:lnTo>
                  <a:cubicBezTo>
                    <a:pt x="126991" y="243184"/>
                    <a:pt x="117158" y="252991"/>
                    <a:pt x="105013" y="252991"/>
                  </a:cubicBezTo>
                  <a:cubicBezTo>
                    <a:pt x="92868" y="252991"/>
                    <a:pt x="83035" y="243184"/>
                    <a:pt x="83035" y="231013"/>
                  </a:cubicBezTo>
                  <a:lnTo>
                    <a:pt x="83035" y="104987"/>
                  </a:lnTo>
                  <a:close/>
                  <a:moveTo>
                    <a:pt x="83035" y="357064"/>
                  </a:moveTo>
                  <a:cubicBezTo>
                    <a:pt x="83035" y="344919"/>
                    <a:pt x="92868" y="335086"/>
                    <a:pt x="105013" y="335086"/>
                  </a:cubicBezTo>
                  <a:cubicBezTo>
                    <a:pt x="117158" y="335086"/>
                    <a:pt x="126991" y="344919"/>
                    <a:pt x="126991" y="357064"/>
                  </a:cubicBezTo>
                  <a:lnTo>
                    <a:pt x="126991" y="483115"/>
                  </a:lnTo>
                  <a:cubicBezTo>
                    <a:pt x="126991" y="495210"/>
                    <a:pt x="117158" y="505043"/>
                    <a:pt x="105013" y="505043"/>
                  </a:cubicBezTo>
                  <a:cubicBezTo>
                    <a:pt x="92868" y="505043"/>
                    <a:pt x="83035" y="495210"/>
                    <a:pt x="83035" y="483115"/>
                  </a:cubicBezTo>
                  <a:lnTo>
                    <a:pt x="83035" y="357064"/>
                  </a:lnTo>
                  <a:close/>
                  <a:moveTo>
                    <a:pt x="83035" y="609166"/>
                  </a:moveTo>
                  <a:cubicBezTo>
                    <a:pt x="83035" y="596996"/>
                    <a:pt x="92868" y="587188"/>
                    <a:pt x="105013" y="587188"/>
                  </a:cubicBezTo>
                  <a:cubicBezTo>
                    <a:pt x="117158" y="587188"/>
                    <a:pt x="126991" y="596996"/>
                    <a:pt x="126991" y="609166"/>
                  </a:cubicBezTo>
                  <a:lnTo>
                    <a:pt x="126991" y="735192"/>
                  </a:lnTo>
                  <a:cubicBezTo>
                    <a:pt x="126991" y="747286"/>
                    <a:pt x="117158" y="757145"/>
                    <a:pt x="105013" y="757145"/>
                  </a:cubicBezTo>
                  <a:cubicBezTo>
                    <a:pt x="92868" y="757145"/>
                    <a:pt x="83035" y="747312"/>
                    <a:pt x="83035" y="735192"/>
                  </a:cubicBezTo>
                  <a:lnTo>
                    <a:pt x="83035" y="609166"/>
                  </a:lnTo>
                  <a:close/>
                  <a:moveTo>
                    <a:pt x="83035" y="861268"/>
                  </a:moveTo>
                  <a:cubicBezTo>
                    <a:pt x="83035" y="849123"/>
                    <a:pt x="92868" y="839290"/>
                    <a:pt x="105013" y="839290"/>
                  </a:cubicBezTo>
                  <a:cubicBezTo>
                    <a:pt x="117158" y="839290"/>
                    <a:pt x="126991" y="849123"/>
                    <a:pt x="126991" y="861268"/>
                  </a:cubicBezTo>
                  <a:lnTo>
                    <a:pt x="126991" y="987269"/>
                  </a:lnTo>
                  <a:cubicBezTo>
                    <a:pt x="126991" y="999414"/>
                    <a:pt x="117158" y="1009247"/>
                    <a:pt x="105013" y="1009247"/>
                  </a:cubicBezTo>
                  <a:cubicBezTo>
                    <a:pt x="92868" y="1009247"/>
                    <a:pt x="83035" y="999414"/>
                    <a:pt x="83035" y="987269"/>
                  </a:cubicBezTo>
                  <a:lnTo>
                    <a:pt x="83035" y="861268"/>
                  </a:lnTo>
                  <a:close/>
                  <a:moveTo>
                    <a:pt x="83035" y="1113371"/>
                  </a:moveTo>
                  <a:cubicBezTo>
                    <a:pt x="83035" y="1101200"/>
                    <a:pt x="92868" y="1091392"/>
                    <a:pt x="105013" y="1091392"/>
                  </a:cubicBezTo>
                  <a:cubicBezTo>
                    <a:pt x="117158" y="1091392"/>
                    <a:pt x="126991" y="1101200"/>
                    <a:pt x="126991" y="1113371"/>
                  </a:cubicBezTo>
                  <a:lnTo>
                    <a:pt x="126991" y="1239371"/>
                  </a:lnTo>
                  <a:cubicBezTo>
                    <a:pt x="126991" y="1251516"/>
                    <a:pt x="117158" y="1261349"/>
                    <a:pt x="105013" y="1261349"/>
                  </a:cubicBezTo>
                  <a:cubicBezTo>
                    <a:pt x="92868" y="1261349"/>
                    <a:pt x="83035" y="1251516"/>
                    <a:pt x="83035" y="1239371"/>
                  </a:cubicBezTo>
                  <a:lnTo>
                    <a:pt x="83035" y="1113371"/>
                  </a:lnTo>
                  <a:close/>
                  <a:moveTo>
                    <a:pt x="83035" y="1427418"/>
                  </a:moveTo>
                  <a:lnTo>
                    <a:pt x="83035" y="1365396"/>
                  </a:lnTo>
                  <a:lnTo>
                    <a:pt x="83060" y="1365396"/>
                  </a:lnTo>
                  <a:cubicBezTo>
                    <a:pt x="83060" y="1353251"/>
                    <a:pt x="92842" y="1343469"/>
                    <a:pt x="105013" y="1343469"/>
                  </a:cubicBezTo>
                  <a:cubicBezTo>
                    <a:pt x="117158" y="1343469"/>
                    <a:pt x="126991" y="1353251"/>
                    <a:pt x="126991" y="1365396"/>
                  </a:cubicBezTo>
                  <a:lnTo>
                    <a:pt x="126991" y="1427418"/>
                  </a:lnTo>
                  <a:lnTo>
                    <a:pt x="126991" y="1491447"/>
                  </a:lnTo>
                  <a:cubicBezTo>
                    <a:pt x="126991" y="1503542"/>
                    <a:pt x="117158" y="1513426"/>
                    <a:pt x="105013" y="1513426"/>
                  </a:cubicBezTo>
                  <a:cubicBezTo>
                    <a:pt x="92868" y="1513426"/>
                    <a:pt x="83035" y="1503542"/>
                    <a:pt x="83035" y="1491447"/>
                  </a:cubicBezTo>
                  <a:lnTo>
                    <a:pt x="83035" y="1427418"/>
                  </a:lnTo>
                  <a:close/>
                  <a:moveTo>
                    <a:pt x="83035" y="1617473"/>
                  </a:moveTo>
                  <a:cubicBezTo>
                    <a:pt x="83035" y="1605328"/>
                    <a:pt x="92868" y="1595495"/>
                    <a:pt x="105013" y="1595495"/>
                  </a:cubicBezTo>
                  <a:cubicBezTo>
                    <a:pt x="117158" y="1595495"/>
                    <a:pt x="126991" y="1605328"/>
                    <a:pt x="126991" y="1617473"/>
                  </a:cubicBezTo>
                  <a:lnTo>
                    <a:pt x="126991" y="1743524"/>
                  </a:lnTo>
                  <a:cubicBezTo>
                    <a:pt x="126991" y="1755644"/>
                    <a:pt x="117158" y="1765452"/>
                    <a:pt x="105013" y="1765452"/>
                  </a:cubicBezTo>
                  <a:cubicBezTo>
                    <a:pt x="92868" y="1765452"/>
                    <a:pt x="83035" y="1755619"/>
                    <a:pt x="83035" y="1743524"/>
                  </a:cubicBezTo>
                  <a:lnTo>
                    <a:pt x="83035" y="1617473"/>
                  </a:lnTo>
                  <a:close/>
                  <a:moveTo>
                    <a:pt x="83035" y="1869575"/>
                  </a:moveTo>
                  <a:cubicBezTo>
                    <a:pt x="83035" y="1857430"/>
                    <a:pt x="92868" y="1847597"/>
                    <a:pt x="105013" y="1847597"/>
                  </a:cubicBezTo>
                  <a:cubicBezTo>
                    <a:pt x="117158" y="1847597"/>
                    <a:pt x="126991" y="1857430"/>
                    <a:pt x="126991" y="1869575"/>
                  </a:cubicBezTo>
                  <a:lnTo>
                    <a:pt x="126991" y="1995626"/>
                  </a:lnTo>
                  <a:cubicBezTo>
                    <a:pt x="126991" y="2007721"/>
                    <a:pt x="117158" y="2017554"/>
                    <a:pt x="105013" y="2017554"/>
                  </a:cubicBezTo>
                  <a:cubicBezTo>
                    <a:pt x="92868" y="2017554"/>
                    <a:pt x="83035" y="2007746"/>
                    <a:pt x="83035" y="1995626"/>
                  </a:cubicBezTo>
                  <a:lnTo>
                    <a:pt x="83035" y="1869575"/>
                  </a:lnTo>
                  <a:close/>
                  <a:moveTo>
                    <a:pt x="184440" y="2225775"/>
                  </a:moveTo>
                  <a:cubicBezTo>
                    <a:pt x="180247" y="2232407"/>
                    <a:pt x="173107" y="2236015"/>
                    <a:pt x="165815" y="2236015"/>
                  </a:cubicBezTo>
                  <a:cubicBezTo>
                    <a:pt x="161826" y="2236015"/>
                    <a:pt x="157761" y="2234948"/>
                    <a:pt x="154153" y="2232636"/>
                  </a:cubicBezTo>
                  <a:lnTo>
                    <a:pt x="93325" y="2194345"/>
                  </a:lnTo>
                  <a:cubicBezTo>
                    <a:pt x="86922" y="2190331"/>
                    <a:pt x="83035" y="2183343"/>
                    <a:pt x="83035" y="2175772"/>
                  </a:cubicBezTo>
                  <a:lnTo>
                    <a:pt x="83035" y="2121652"/>
                  </a:lnTo>
                  <a:lnTo>
                    <a:pt x="83060" y="2121652"/>
                  </a:lnTo>
                  <a:cubicBezTo>
                    <a:pt x="83060" y="2109507"/>
                    <a:pt x="92842" y="2099674"/>
                    <a:pt x="105013" y="2099674"/>
                  </a:cubicBezTo>
                  <a:cubicBezTo>
                    <a:pt x="117158" y="2099674"/>
                    <a:pt x="126991" y="2109507"/>
                    <a:pt x="126991" y="2121652"/>
                  </a:cubicBezTo>
                  <a:lnTo>
                    <a:pt x="126940" y="2163626"/>
                  </a:lnTo>
                  <a:lnTo>
                    <a:pt x="177554" y="2195514"/>
                  </a:lnTo>
                  <a:cubicBezTo>
                    <a:pt x="187819" y="2201993"/>
                    <a:pt x="190893" y="2215536"/>
                    <a:pt x="184440" y="2225775"/>
                  </a:cubicBezTo>
                  <a:close/>
                  <a:moveTo>
                    <a:pt x="397768" y="2360084"/>
                  </a:moveTo>
                  <a:cubicBezTo>
                    <a:pt x="393601" y="2366716"/>
                    <a:pt x="386487" y="2370324"/>
                    <a:pt x="379169" y="2370324"/>
                  </a:cubicBezTo>
                  <a:cubicBezTo>
                    <a:pt x="375180" y="2370324"/>
                    <a:pt x="371115" y="2369257"/>
                    <a:pt x="367482" y="2366945"/>
                  </a:cubicBezTo>
                  <a:lnTo>
                    <a:pt x="260843" y="2299790"/>
                  </a:lnTo>
                  <a:cubicBezTo>
                    <a:pt x="250552" y="2293336"/>
                    <a:pt x="247478" y="2279743"/>
                    <a:pt x="253931" y="2269478"/>
                  </a:cubicBezTo>
                  <a:cubicBezTo>
                    <a:pt x="260385" y="2259238"/>
                    <a:pt x="273979" y="2256164"/>
                    <a:pt x="284218" y="2262592"/>
                  </a:cubicBezTo>
                  <a:lnTo>
                    <a:pt x="390908" y="2329772"/>
                  </a:lnTo>
                  <a:cubicBezTo>
                    <a:pt x="401148" y="2336251"/>
                    <a:pt x="404222" y="2349819"/>
                    <a:pt x="397768" y="2360084"/>
                  </a:cubicBezTo>
                  <a:close/>
                  <a:moveTo>
                    <a:pt x="611097" y="2494368"/>
                  </a:moveTo>
                  <a:cubicBezTo>
                    <a:pt x="606930" y="2500999"/>
                    <a:pt x="599816" y="2504633"/>
                    <a:pt x="592524" y="2504633"/>
                  </a:cubicBezTo>
                  <a:cubicBezTo>
                    <a:pt x="588509" y="2504633"/>
                    <a:pt x="584444" y="2503540"/>
                    <a:pt x="580811" y="2501253"/>
                  </a:cubicBezTo>
                  <a:lnTo>
                    <a:pt x="474172" y="2434124"/>
                  </a:lnTo>
                  <a:cubicBezTo>
                    <a:pt x="463881" y="2427671"/>
                    <a:pt x="460807" y="2414077"/>
                    <a:pt x="467260" y="2403838"/>
                  </a:cubicBezTo>
                  <a:cubicBezTo>
                    <a:pt x="473714" y="2393547"/>
                    <a:pt x="487282" y="2390473"/>
                    <a:pt x="497547" y="2396952"/>
                  </a:cubicBezTo>
                  <a:lnTo>
                    <a:pt x="604237" y="2464055"/>
                  </a:lnTo>
                  <a:cubicBezTo>
                    <a:pt x="614527" y="2470535"/>
                    <a:pt x="617551" y="2484103"/>
                    <a:pt x="611097" y="2494368"/>
                  </a:cubicBezTo>
                  <a:close/>
                  <a:moveTo>
                    <a:pt x="824426" y="2628676"/>
                  </a:moveTo>
                  <a:cubicBezTo>
                    <a:pt x="820259" y="2635308"/>
                    <a:pt x="813145" y="2638941"/>
                    <a:pt x="805827" y="2638941"/>
                  </a:cubicBezTo>
                  <a:cubicBezTo>
                    <a:pt x="801838" y="2638941"/>
                    <a:pt x="797773" y="2637849"/>
                    <a:pt x="794139" y="2635562"/>
                  </a:cubicBezTo>
                  <a:lnTo>
                    <a:pt x="687500" y="2568382"/>
                  </a:lnTo>
                  <a:cubicBezTo>
                    <a:pt x="677210" y="2561929"/>
                    <a:pt x="674110" y="2548386"/>
                    <a:pt x="680615" y="2538095"/>
                  </a:cubicBezTo>
                  <a:cubicBezTo>
                    <a:pt x="687068" y="2527856"/>
                    <a:pt x="700611" y="2524756"/>
                    <a:pt x="710902" y="2531210"/>
                  </a:cubicBezTo>
                  <a:lnTo>
                    <a:pt x="817541" y="2598364"/>
                  </a:lnTo>
                  <a:cubicBezTo>
                    <a:pt x="827831" y="2604843"/>
                    <a:pt x="830880" y="2618411"/>
                    <a:pt x="824426" y="2628676"/>
                  </a:cubicBezTo>
                  <a:close/>
                  <a:moveTo>
                    <a:pt x="1030819" y="2574429"/>
                  </a:moveTo>
                  <a:lnTo>
                    <a:pt x="924180" y="2641635"/>
                  </a:lnTo>
                  <a:cubicBezTo>
                    <a:pt x="920546" y="2643921"/>
                    <a:pt x="916481" y="2645014"/>
                    <a:pt x="912492" y="2645014"/>
                  </a:cubicBezTo>
                  <a:cubicBezTo>
                    <a:pt x="905225" y="2645014"/>
                    <a:pt x="898085" y="2641380"/>
                    <a:pt x="893893" y="2634749"/>
                  </a:cubicBezTo>
                  <a:cubicBezTo>
                    <a:pt x="887439" y="2624535"/>
                    <a:pt x="890513" y="2610941"/>
                    <a:pt x="900778" y="2604513"/>
                  </a:cubicBezTo>
                  <a:lnTo>
                    <a:pt x="1007418" y="2537257"/>
                  </a:lnTo>
                  <a:cubicBezTo>
                    <a:pt x="1017682" y="2530803"/>
                    <a:pt x="1031225" y="2533878"/>
                    <a:pt x="1037704" y="2544143"/>
                  </a:cubicBezTo>
                  <a:cubicBezTo>
                    <a:pt x="1044158" y="2554382"/>
                    <a:pt x="1041084" y="2567976"/>
                    <a:pt x="1030819" y="2574429"/>
                  </a:cubicBezTo>
                  <a:close/>
                  <a:moveTo>
                    <a:pt x="1244071" y="2439994"/>
                  </a:moveTo>
                  <a:lnTo>
                    <a:pt x="1137483" y="2507224"/>
                  </a:lnTo>
                  <a:cubicBezTo>
                    <a:pt x="1133850" y="2509511"/>
                    <a:pt x="1129810" y="2510604"/>
                    <a:pt x="1125821" y="2510604"/>
                  </a:cubicBezTo>
                  <a:cubicBezTo>
                    <a:pt x="1118528" y="2510604"/>
                    <a:pt x="1111363" y="2506970"/>
                    <a:pt x="1107222" y="2500339"/>
                  </a:cubicBezTo>
                  <a:cubicBezTo>
                    <a:pt x="1100717" y="2490099"/>
                    <a:pt x="1103792" y="2476531"/>
                    <a:pt x="1114057" y="2470052"/>
                  </a:cubicBezTo>
                  <a:lnTo>
                    <a:pt x="1220696" y="2402821"/>
                  </a:lnTo>
                  <a:cubicBezTo>
                    <a:pt x="1230935" y="2396367"/>
                    <a:pt x="1244529" y="2399442"/>
                    <a:pt x="1250982" y="2409707"/>
                  </a:cubicBezTo>
                  <a:cubicBezTo>
                    <a:pt x="1257385" y="2419946"/>
                    <a:pt x="1254311" y="2433540"/>
                    <a:pt x="1244071" y="2439994"/>
                  </a:cubicBezTo>
                  <a:close/>
                  <a:moveTo>
                    <a:pt x="1457299" y="2305532"/>
                  </a:moveTo>
                  <a:lnTo>
                    <a:pt x="1350710" y="2372788"/>
                  </a:lnTo>
                  <a:cubicBezTo>
                    <a:pt x="1347077" y="2375075"/>
                    <a:pt x="1343037" y="2376168"/>
                    <a:pt x="1339048" y="2376168"/>
                  </a:cubicBezTo>
                  <a:cubicBezTo>
                    <a:pt x="1331756" y="2376168"/>
                    <a:pt x="1324591" y="2372534"/>
                    <a:pt x="1320449" y="2365928"/>
                  </a:cubicBezTo>
                  <a:cubicBezTo>
                    <a:pt x="1313944" y="2355689"/>
                    <a:pt x="1317019" y="2342095"/>
                    <a:pt x="1327335" y="2335641"/>
                  </a:cubicBezTo>
                  <a:lnTo>
                    <a:pt x="1433923" y="2268436"/>
                  </a:lnTo>
                  <a:cubicBezTo>
                    <a:pt x="1444163" y="2261957"/>
                    <a:pt x="1457756" y="2265031"/>
                    <a:pt x="1464210" y="2275322"/>
                  </a:cubicBezTo>
                  <a:cubicBezTo>
                    <a:pt x="1470663" y="2285511"/>
                    <a:pt x="1467589" y="2299104"/>
                    <a:pt x="1457299" y="2305532"/>
                  </a:cubicBezTo>
                  <a:close/>
                  <a:moveTo>
                    <a:pt x="1643872" y="2175873"/>
                  </a:moveTo>
                  <a:cubicBezTo>
                    <a:pt x="1643872" y="2183420"/>
                    <a:pt x="1639985" y="2190407"/>
                    <a:pt x="1633633" y="2194421"/>
                  </a:cubicBezTo>
                  <a:lnTo>
                    <a:pt x="1563938" y="2238327"/>
                  </a:lnTo>
                  <a:lnTo>
                    <a:pt x="1563938" y="2238353"/>
                  </a:lnTo>
                  <a:cubicBezTo>
                    <a:pt x="1560304" y="2240639"/>
                    <a:pt x="1556264" y="2241732"/>
                    <a:pt x="1552250" y="2241732"/>
                  </a:cubicBezTo>
                  <a:cubicBezTo>
                    <a:pt x="1544958" y="2241732"/>
                    <a:pt x="1537818" y="2238098"/>
                    <a:pt x="1533651" y="2231492"/>
                  </a:cubicBezTo>
                  <a:cubicBezTo>
                    <a:pt x="1527146" y="2221202"/>
                    <a:pt x="1530221" y="2207659"/>
                    <a:pt x="1540537" y="2201180"/>
                  </a:cubicBezTo>
                  <a:lnTo>
                    <a:pt x="1599967" y="2163703"/>
                  </a:lnTo>
                  <a:lnTo>
                    <a:pt x="1599967" y="2132146"/>
                  </a:lnTo>
                  <a:cubicBezTo>
                    <a:pt x="1599967" y="2120051"/>
                    <a:pt x="1609800" y="2110218"/>
                    <a:pt x="1621894" y="2110218"/>
                  </a:cubicBezTo>
                  <a:cubicBezTo>
                    <a:pt x="1634039" y="2110218"/>
                    <a:pt x="1643872" y="2120026"/>
                    <a:pt x="1643872" y="2132146"/>
                  </a:cubicBezTo>
                  <a:lnTo>
                    <a:pt x="1643872" y="2175873"/>
                  </a:lnTo>
                  <a:close/>
                  <a:moveTo>
                    <a:pt x="1643872" y="2006120"/>
                  </a:moveTo>
                  <a:cubicBezTo>
                    <a:pt x="1643872" y="2018265"/>
                    <a:pt x="1634039" y="2028098"/>
                    <a:pt x="1621894" y="2028098"/>
                  </a:cubicBezTo>
                  <a:cubicBezTo>
                    <a:pt x="1609800" y="2028098"/>
                    <a:pt x="1599967" y="2018265"/>
                    <a:pt x="1599967" y="2006120"/>
                  </a:cubicBezTo>
                  <a:lnTo>
                    <a:pt x="1599967" y="1880069"/>
                  </a:lnTo>
                  <a:cubicBezTo>
                    <a:pt x="1599967" y="1867949"/>
                    <a:pt x="1609800" y="1858116"/>
                    <a:pt x="1621894" y="1858116"/>
                  </a:cubicBezTo>
                  <a:cubicBezTo>
                    <a:pt x="1634039" y="1858116"/>
                    <a:pt x="1643872" y="1867949"/>
                    <a:pt x="1643872" y="1880094"/>
                  </a:cubicBezTo>
                  <a:lnTo>
                    <a:pt x="1643872" y="2006120"/>
                  </a:lnTo>
                  <a:close/>
                  <a:moveTo>
                    <a:pt x="1643872" y="1754069"/>
                  </a:moveTo>
                  <a:cubicBezTo>
                    <a:pt x="1643872" y="1766188"/>
                    <a:pt x="1634039" y="1775996"/>
                    <a:pt x="1621894" y="1775996"/>
                  </a:cubicBezTo>
                  <a:cubicBezTo>
                    <a:pt x="1609800" y="1775996"/>
                    <a:pt x="1599967" y="1766163"/>
                    <a:pt x="1599967" y="1754018"/>
                  </a:cubicBezTo>
                  <a:lnTo>
                    <a:pt x="1599967" y="1627992"/>
                  </a:lnTo>
                  <a:cubicBezTo>
                    <a:pt x="1599967" y="1615872"/>
                    <a:pt x="1609800" y="1606065"/>
                    <a:pt x="1621945" y="1606065"/>
                  </a:cubicBezTo>
                  <a:cubicBezTo>
                    <a:pt x="1634065" y="1606065"/>
                    <a:pt x="1643872" y="1615872"/>
                    <a:pt x="1643872" y="1628043"/>
                  </a:cubicBezTo>
                  <a:lnTo>
                    <a:pt x="1643872" y="1754069"/>
                  </a:lnTo>
                  <a:close/>
                  <a:moveTo>
                    <a:pt x="1643872" y="1501992"/>
                  </a:moveTo>
                  <a:cubicBezTo>
                    <a:pt x="1643872" y="1514086"/>
                    <a:pt x="1634039" y="1523919"/>
                    <a:pt x="1621894" y="1523919"/>
                  </a:cubicBezTo>
                  <a:cubicBezTo>
                    <a:pt x="1609800" y="1523919"/>
                    <a:pt x="1599967" y="1514086"/>
                    <a:pt x="1599967" y="1501941"/>
                  </a:cubicBezTo>
                  <a:lnTo>
                    <a:pt x="1599967" y="1375941"/>
                  </a:lnTo>
                  <a:cubicBezTo>
                    <a:pt x="1599967" y="1363796"/>
                    <a:pt x="1609800" y="1353963"/>
                    <a:pt x="1621945" y="1353963"/>
                  </a:cubicBezTo>
                  <a:cubicBezTo>
                    <a:pt x="1634065" y="1353963"/>
                    <a:pt x="1643872" y="1363796"/>
                    <a:pt x="1643872" y="1375941"/>
                  </a:cubicBezTo>
                  <a:lnTo>
                    <a:pt x="1643872" y="1501992"/>
                  </a:lnTo>
                  <a:close/>
                  <a:moveTo>
                    <a:pt x="1643872" y="1249890"/>
                  </a:moveTo>
                  <a:cubicBezTo>
                    <a:pt x="1643872" y="1262010"/>
                    <a:pt x="1634039" y="1271868"/>
                    <a:pt x="1621894" y="1271868"/>
                  </a:cubicBezTo>
                  <a:cubicBezTo>
                    <a:pt x="1609800" y="1271868"/>
                    <a:pt x="1599967" y="1262010"/>
                    <a:pt x="1599967" y="1249890"/>
                  </a:cubicBezTo>
                  <a:lnTo>
                    <a:pt x="1599967" y="1123864"/>
                  </a:lnTo>
                  <a:cubicBezTo>
                    <a:pt x="1599967" y="1111719"/>
                    <a:pt x="1609800" y="1101886"/>
                    <a:pt x="1621945" y="1101886"/>
                  </a:cubicBezTo>
                  <a:cubicBezTo>
                    <a:pt x="1634065" y="1101886"/>
                    <a:pt x="1643872" y="1111719"/>
                    <a:pt x="1643872" y="1123864"/>
                  </a:cubicBezTo>
                  <a:lnTo>
                    <a:pt x="1643872" y="1249890"/>
                  </a:lnTo>
                  <a:close/>
                  <a:moveTo>
                    <a:pt x="1643872" y="997813"/>
                  </a:moveTo>
                  <a:cubicBezTo>
                    <a:pt x="1643872" y="1009958"/>
                    <a:pt x="1634039" y="1019791"/>
                    <a:pt x="1621945" y="1019791"/>
                  </a:cubicBezTo>
                  <a:cubicBezTo>
                    <a:pt x="1609800" y="1019791"/>
                    <a:pt x="1599967" y="1009958"/>
                    <a:pt x="1599967" y="997813"/>
                  </a:cubicBezTo>
                  <a:lnTo>
                    <a:pt x="1599967" y="871762"/>
                  </a:lnTo>
                  <a:cubicBezTo>
                    <a:pt x="1599967" y="859668"/>
                    <a:pt x="1609800" y="849835"/>
                    <a:pt x="1621945" y="849835"/>
                  </a:cubicBezTo>
                  <a:cubicBezTo>
                    <a:pt x="1634065" y="849835"/>
                    <a:pt x="1643872" y="859668"/>
                    <a:pt x="1643872" y="871813"/>
                  </a:cubicBezTo>
                  <a:lnTo>
                    <a:pt x="1643872" y="997813"/>
                  </a:lnTo>
                  <a:close/>
                  <a:moveTo>
                    <a:pt x="1643872" y="745736"/>
                  </a:moveTo>
                  <a:cubicBezTo>
                    <a:pt x="1643872" y="757882"/>
                    <a:pt x="1634039" y="767715"/>
                    <a:pt x="1621945" y="767715"/>
                  </a:cubicBezTo>
                  <a:cubicBezTo>
                    <a:pt x="1609800" y="767715"/>
                    <a:pt x="1599967" y="757882"/>
                    <a:pt x="1599967" y="745736"/>
                  </a:cubicBezTo>
                  <a:lnTo>
                    <a:pt x="1599967" y="619685"/>
                  </a:lnTo>
                  <a:cubicBezTo>
                    <a:pt x="1599967" y="607591"/>
                    <a:pt x="1609800" y="597758"/>
                    <a:pt x="1621945" y="597758"/>
                  </a:cubicBezTo>
                  <a:cubicBezTo>
                    <a:pt x="1634065" y="597758"/>
                    <a:pt x="1643923" y="607591"/>
                    <a:pt x="1643923" y="619736"/>
                  </a:cubicBezTo>
                  <a:lnTo>
                    <a:pt x="1643872" y="745736"/>
                  </a:lnTo>
                  <a:close/>
                  <a:moveTo>
                    <a:pt x="1643923" y="493660"/>
                  </a:moveTo>
                  <a:cubicBezTo>
                    <a:pt x="1643923" y="505754"/>
                    <a:pt x="1634065" y="515587"/>
                    <a:pt x="1621945" y="515587"/>
                  </a:cubicBezTo>
                  <a:cubicBezTo>
                    <a:pt x="1609800" y="515587"/>
                    <a:pt x="1599967" y="505754"/>
                    <a:pt x="1599967" y="493609"/>
                  </a:cubicBezTo>
                  <a:lnTo>
                    <a:pt x="1599967" y="367609"/>
                  </a:lnTo>
                  <a:cubicBezTo>
                    <a:pt x="1599967" y="355463"/>
                    <a:pt x="1609800" y="345630"/>
                    <a:pt x="1621945" y="345630"/>
                  </a:cubicBezTo>
                  <a:cubicBezTo>
                    <a:pt x="1634065" y="345630"/>
                    <a:pt x="1643923" y="355463"/>
                    <a:pt x="1643923" y="367609"/>
                  </a:cubicBezTo>
                  <a:lnTo>
                    <a:pt x="1643923" y="493660"/>
                  </a:lnTo>
                  <a:close/>
                  <a:moveTo>
                    <a:pt x="1643923" y="241583"/>
                  </a:moveTo>
                  <a:cubicBezTo>
                    <a:pt x="1643923" y="253703"/>
                    <a:pt x="1634065" y="263510"/>
                    <a:pt x="1621945" y="263510"/>
                  </a:cubicBezTo>
                  <a:cubicBezTo>
                    <a:pt x="1609800" y="263510"/>
                    <a:pt x="1599967" y="253677"/>
                    <a:pt x="1599967" y="241532"/>
                  </a:cubicBezTo>
                  <a:lnTo>
                    <a:pt x="1599967" y="115481"/>
                  </a:lnTo>
                  <a:cubicBezTo>
                    <a:pt x="1599967" y="103387"/>
                    <a:pt x="1609800" y="93554"/>
                    <a:pt x="1621945" y="93554"/>
                  </a:cubicBezTo>
                  <a:cubicBezTo>
                    <a:pt x="1634065" y="93554"/>
                    <a:pt x="1643923" y="103387"/>
                    <a:pt x="1643923" y="115532"/>
                  </a:cubicBezTo>
                  <a:lnTo>
                    <a:pt x="1643923" y="241583"/>
                  </a:lnTo>
                  <a:close/>
                </a:path>
              </a:pathLst>
            </a:custGeom>
            <a:solidFill>
              <a:srgbClr val="85847F"/>
            </a:solidFill>
            <a:ln w="2538" cap="flat">
              <a:noFill/>
              <a:prstDash val="solid"/>
              <a:miter/>
            </a:ln>
          </p:spPr>
          <p:txBody>
            <a:bodyPr rtlCol="0" anchor="ctr"/>
            <a:lstStyle/>
            <a:p>
              <a:pPr algn="ctr"/>
              <a:r>
                <a:rPr lang="pt-BR" sz="1400" dirty="0">
                  <a:latin typeface="+mj-lt"/>
                </a:rPr>
                <a:t> </a:t>
              </a:r>
              <a:r>
                <a:rPr lang="pt-BR" sz="1400" b="1" dirty="0">
                  <a:solidFill>
                    <a:schemeClr val="bg1"/>
                  </a:solidFill>
                  <a:latin typeface="+mj-lt"/>
                </a:rPr>
                <a:t>Pág. 60</a:t>
              </a:r>
            </a:p>
          </p:txBody>
        </p:sp>
      </p:grpSp>
      <p:sp>
        <p:nvSpPr>
          <p:cNvPr id="14" name="Seta para Baixo 13">
            <a:extLst>
              <a:ext uri="{FF2B5EF4-FFF2-40B4-BE49-F238E27FC236}">
                <a16:creationId xmlns:a16="http://schemas.microsoft.com/office/drawing/2014/main" id="{177E4B38-8E4D-AA44-A97A-40240D7B3843}"/>
              </a:ext>
            </a:extLst>
          </p:cNvPr>
          <p:cNvSpPr/>
          <p:nvPr/>
        </p:nvSpPr>
        <p:spPr>
          <a:xfrm>
            <a:off x="484634" y="1412776"/>
            <a:ext cx="288032" cy="504056"/>
          </a:xfrm>
          <a:prstGeom prst="downArrow">
            <a:avLst/>
          </a:prstGeom>
          <a:solidFill>
            <a:srgbClr val="42AC61"/>
          </a:solidFill>
          <a:ln>
            <a:solidFill>
              <a:srgbClr val="42A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3" name="Seta para Baixo 22">
            <a:extLst>
              <a:ext uri="{FF2B5EF4-FFF2-40B4-BE49-F238E27FC236}">
                <a16:creationId xmlns:a16="http://schemas.microsoft.com/office/drawing/2014/main" id="{A39B76FC-2FBF-CB4B-A0C5-15BD0B99B9FF}"/>
              </a:ext>
            </a:extLst>
          </p:cNvPr>
          <p:cNvSpPr/>
          <p:nvPr/>
        </p:nvSpPr>
        <p:spPr>
          <a:xfrm>
            <a:off x="6836149" y="1412776"/>
            <a:ext cx="288032" cy="504056"/>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Retângulo Arredondado 1">
            <a:extLst>
              <a:ext uri="{FF2B5EF4-FFF2-40B4-BE49-F238E27FC236}">
                <a16:creationId xmlns:a16="http://schemas.microsoft.com/office/drawing/2014/main" id="{ADCF707D-D2DE-6A47-B736-1C6E391B4901}"/>
              </a:ext>
            </a:extLst>
          </p:cNvPr>
          <p:cNvSpPr/>
          <p:nvPr/>
        </p:nvSpPr>
        <p:spPr>
          <a:xfrm>
            <a:off x="6372200" y="2276872"/>
            <a:ext cx="1215930" cy="3600400"/>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Seta para Baixo 23">
            <a:extLst>
              <a:ext uri="{FF2B5EF4-FFF2-40B4-BE49-F238E27FC236}">
                <a16:creationId xmlns:a16="http://schemas.microsoft.com/office/drawing/2014/main" id="{0CF8D9A6-628B-6248-9AB4-F9FB6CED3049}"/>
              </a:ext>
            </a:extLst>
          </p:cNvPr>
          <p:cNvSpPr/>
          <p:nvPr/>
        </p:nvSpPr>
        <p:spPr>
          <a:xfrm>
            <a:off x="5292080" y="1412776"/>
            <a:ext cx="288032" cy="504056"/>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3" grpId="0" animBg="1"/>
      <p:bldP spid="2" grpId="0" animBg="1"/>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1_IC.png#GRAF">
            <a:extLst>
              <a:ext uri="{FF2B5EF4-FFF2-40B4-BE49-F238E27FC236}">
                <a16:creationId xmlns:a16="http://schemas.microsoft.com/office/drawing/2014/main" id="{5D1BB893-F553-4E45-BDC8-4F70D7B6F9BA}"/>
              </a:ext>
            </a:extLst>
          </p:cNvPr>
          <p:cNvPicPr>
            <a:picLocks/>
          </p:cNvPicPr>
          <p:nvPr/>
        </p:nvPicPr>
        <p:blipFill>
          <a:blip r:embed="rId2">
            <a:extLst>
              <a:ext uri="{28A0092B-C50C-407E-A947-70E740481C1C}">
                <a14:useLocalDpi xmlns:a14="http://schemas.microsoft.com/office/drawing/2010/main" val="0"/>
              </a:ext>
            </a:extLst>
          </a:blip>
          <a:srcRect t="5001"/>
          <a:stretch>
            <a:fillRect/>
          </a:stretch>
        </p:blipFill>
        <p:spPr>
          <a:xfrm>
            <a:off x="431800" y="889000"/>
            <a:ext cx="8276190" cy="5718057"/>
          </a:xfrm>
          <a:prstGeom prst="rect">
            <a:avLst/>
          </a:prstGeom>
        </p:spPr>
      </p:pic>
      <p:sp>
        <p:nvSpPr>
          <p:cNvPr id="256003" name="Título 5"/>
          <p:cNvSpPr>
            <a:spLocks noGrp="1"/>
          </p:cNvSpPr>
          <p:nvPr>
            <p:ph type="title"/>
          </p:nvPr>
        </p:nvSpPr>
        <p:spPr/>
        <p:txBody>
          <a:bodyPr/>
          <a:lstStyle/>
          <a:p>
            <a:r>
              <a:rPr lang="es-CO" dirty="0"/>
              <a:t>IDAR – Información y Comunicación</a:t>
            </a:r>
          </a:p>
        </p:txBody>
      </p:sp>
      <p:sp>
        <p:nvSpPr>
          <p:cNvPr id="2" name="Espaço Reservado para Texto 1">
            <a:extLst>
              <a:ext uri="{FF2B5EF4-FFF2-40B4-BE49-F238E27FC236}">
                <a16:creationId xmlns:a16="http://schemas.microsoft.com/office/drawing/2014/main" id="{81EBF669-C5C4-4166-885B-0102A80583B8}"/>
              </a:ext>
            </a:extLst>
          </p:cNvPr>
          <p:cNvSpPr>
            <a:spLocks noGrp="1"/>
          </p:cNvSpPr>
          <p:nvPr>
            <p:ph type="body" sz="quarter" idx="10"/>
          </p:nvPr>
        </p:nvSpPr>
        <p:spPr/>
        <p:txBody>
          <a:bodyPr/>
          <a:lstStyle/>
          <a:p>
            <a:r>
              <a:rPr lang="pt-BR" dirty="0"/>
              <a:t>Por país</a:t>
            </a:r>
          </a:p>
        </p:txBody>
      </p:sp>
    </p:spTree>
    <p:extLst>
      <p:ext uri="{BB962C8B-B14F-4D97-AF65-F5344CB8AC3E}">
        <p14:creationId xmlns:p14="http://schemas.microsoft.com/office/powerpoint/2010/main" val="20109570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MARIO" hidden="1"/>
          <p:cNvSpPr/>
          <p:nvPr/>
        </p:nvSpPr>
        <p:spPr>
          <a:xfrm>
            <a:off x="3175000" y="1270000"/>
            <a:ext cx="2540000"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a:t>FE – </a:t>
            </a:r>
            <a:r>
              <a:rPr lang="pt-BR" err="1"/>
              <a:t>Factura</a:t>
            </a:r>
            <a:r>
              <a:rPr lang="pt-BR"/>
              <a:t> de </a:t>
            </a:r>
            <a:r>
              <a:rPr lang="pt-BR" err="1"/>
              <a:t>Energía</a:t>
            </a:r>
            <a:endParaRPr lang="pt-B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ítulo 1"/>
          <p:cNvSpPr>
            <a:spLocks noGrp="1"/>
          </p:cNvSpPr>
          <p:nvPr>
            <p:ph type="title"/>
          </p:nvPr>
        </p:nvSpPr>
        <p:spPr/>
        <p:txBody>
          <a:bodyPr/>
          <a:lstStyle/>
          <a:p>
            <a:r>
              <a:rPr lang="pt-BR"/>
              <a:t>Detalles de la Encuesta</a:t>
            </a:r>
          </a:p>
        </p:txBody>
      </p:sp>
      <p:sp>
        <p:nvSpPr>
          <p:cNvPr id="2" name="SUMARIO" hidden="1"/>
          <p:cNvSpPr/>
          <p:nvPr/>
        </p:nvSpPr>
        <p:spPr>
          <a:xfrm>
            <a:off x="3175000" y="1270000"/>
            <a:ext cx="2540000"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a:t>Detalles de la Encuesta</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L_PE.png#GRAF">
            <a:extLst>
              <a:ext uri="{FF2B5EF4-FFF2-40B4-BE49-F238E27FC236}">
                <a16:creationId xmlns:a16="http://schemas.microsoft.com/office/drawing/2014/main" id="{E23E73AD-B565-402A-8DF2-F87A26B5E095}"/>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a:xfrm>
            <a:off x="-63500" y="620688"/>
            <a:ext cx="9285714" cy="5633333"/>
          </a:xfrm>
          <a:prstGeom prst="rect">
            <a:avLst/>
          </a:prstGeom>
        </p:spPr>
      </p:pic>
      <p:sp>
        <p:nvSpPr>
          <p:cNvPr id="5" name="Título 4"/>
          <p:cNvSpPr>
            <a:spLocks noGrp="1"/>
          </p:cNvSpPr>
          <p:nvPr>
            <p:ph type="title"/>
          </p:nvPr>
        </p:nvSpPr>
        <p:spPr/>
        <p:txBody>
          <a:bodyPr/>
          <a:lstStyle/>
          <a:p>
            <a:r>
              <a:rPr lang="pt-BR" altLang="pt-BR" err="1"/>
              <a:t>IDATs</a:t>
            </a:r>
            <a:r>
              <a:rPr lang="pt-BR" altLang="pt-BR"/>
              <a:t> e IDAR </a:t>
            </a:r>
            <a:r>
              <a:rPr lang="es-UY" altLang="pt-BR"/>
              <a:t>Factura de Energía </a:t>
            </a:r>
            <a:endParaRPr lang="pt-BR"/>
          </a:p>
        </p:txBody>
      </p:sp>
      <p:sp>
        <p:nvSpPr>
          <p:cNvPr id="11" name="Espaço Reservado para Texto 10"/>
          <p:cNvSpPr>
            <a:spLocks noGrp="1"/>
          </p:cNvSpPr>
          <p:nvPr>
            <p:ph type="body" sz="quarter" idx="10"/>
          </p:nvPr>
        </p:nvSpPr>
        <p:spPr/>
        <p:txBody>
          <a:bodyPr/>
          <a:lstStyle/>
          <a:p>
            <a:r>
              <a:rPr lang="pt-BR"/>
              <a:t>Resultado CIER 2019 y benchmarks</a:t>
            </a:r>
          </a:p>
        </p:txBody>
      </p:sp>
      <p:sp>
        <p:nvSpPr>
          <p:cNvPr id="6" name="Espaço Reservado para Texto 5">
            <a:extLst>
              <a:ext uri="{FF2B5EF4-FFF2-40B4-BE49-F238E27FC236}">
                <a16:creationId xmlns:a16="http://schemas.microsoft.com/office/drawing/2014/main" id="{80B43138-C3D6-4D34-91D7-3FB3543D6F7C}"/>
              </a:ext>
            </a:extLst>
          </p:cNvPr>
          <p:cNvSpPr>
            <a:spLocks noGrp="1"/>
          </p:cNvSpPr>
          <p:nvPr>
            <p:ph type="body" sz="quarter" idx="11"/>
          </p:nvPr>
        </p:nvSpPr>
        <p:spPr/>
        <p:txBody>
          <a:bodyPr/>
          <a:lstStyle/>
          <a:p>
            <a:r>
              <a:rPr lang="es-ES"/>
              <a:t>En año de 2019, fueron evaluados dos nuevos atributos “cantidad de puntos de pago” y “disponibilidad de canales de pago digitales”. </a:t>
            </a:r>
            <a:r>
              <a:rPr lang="es-ES" err="1"/>
              <a:t>Estes</a:t>
            </a:r>
            <a:r>
              <a:rPr lang="es-ES"/>
              <a:t> atributos no son considerados ni en el IDAR del área ni en el ISCAL.</a:t>
            </a:r>
          </a:p>
        </p:txBody>
      </p:sp>
      <p:grpSp>
        <p:nvGrpSpPr>
          <p:cNvPr id="16" name="Gráfico 10">
            <a:extLst>
              <a:ext uri="{FF2B5EF4-FFF2-40B4-BE49-F238E27FC236}">
                <a16:creationId xmlns:a16="http://schemas.microsoft.com/office/drawing/2014/main" id="{B40E2578-9700-4DAB-9BCA-9C2920EC552E}"/>
              </a:ext>
            </a:extLst>
          </p:cNvPr>
          <p:cNvGrpSpPr/>
          <p:nvPr/>
        </p:nvGrpSpPr>
        <p:grpSpPr>
          <a:xfrm>
            <a:off x="7164288" y="142055"/>
            <a:ext cx="1789851" cy="915263"/>
            <a:chOff x="390316" y="1310287"/>
            <a:chExt cx="5415952" cy="2769515"/>
          </a:xfrm>
        </p:grpSpPr>
        <p:sp>
          <p:nvSpPr>
            <p:cNvPr id="17" name="Forma Livre: Forma 16">
              <a:extLst>
                <a:ext uri="{FF2B5EF4-FFF2-40B4-BE49-F238E27FC236}">
                  <a16:creationId xmlns:a16="http://schemas.microsoft.com/office/drawing/2014/main" id="{896D8B28-6E60-4C1E-89AF-2B4C2B70F261}"/>
                </a:ext>
              </a:extLst>
            </p:cNvPr>
            <p:cNvSpPr/>
            <p:nvPr/>
          </p:nvSpPr>
          <p:spPr>
            <a:xfrm>
              <a:off x="637895" y="1362806"/>
              <a:ext cx="208349" cy="492923"/>
            </a:xfrm>
            <a:custGeom>
              <a:avLst/>
              <a:gdLst>
                <a:gd name="connsiteX0" fmla="*/ 208273 w 208348"/>
                <a:gd name="connsiteY0" fmla="*/ 25535 h 492922"/>
                <a:gd name="connsiteX1" fmla="*/ 210102 w 208348"/>
                <a:gd name="connsiteY1" fmla="*/ 1448 h 492922"/>
                <a:gd name="connsiteX2" fmla="*/ 208273 w 208348"/>
                <a:gd name="connsiteY2" fmla="*/ 0 h 492922"/>
                <a:gd name="connsiteX3" fmla="*/ 0 w 208348"/>
                <a:gd name="connsiteY3" fmla="*/ 495337 h 492922"/>
                <a:gd name="connsiteX4" fmla="*/ 208273 w 208348"/>
                <a:gd name="connsiteY4" fmla="*/ 495337 h 492922"/>
                <a:gd name="connsiteX5" fmla="*/ 208273 w 208348"/>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8" h="492922">
                  <a:moveTo>
                    <a:pt x="208273" y="25535"/>
                  </a:moveTo>
                  <a:cubicBezTo>
                    <a:pt x="208273" y="17278"/>
                    <a:pt x="208908" y="9223"/>
                    <a:pt x="210102" y="1448"/>
                  </a:cubicBezTo>
                  <a:lnTo>
                    <a:pt x="208273" y="0"/>
                  </a:lnTo>
                  <a:lnTo>
                    <a:pt x="0" y="495337"/>
                  </a:lnTo>
                  <a:lnTo>
                    <a:pt x="208273" y="495337"/>
                  </a:lnTo>
                  <a:lnTo>
                    <a:pt x="208273" y="25535"/>
                  </a:lnTo>
                  <a:close/>
                </a:path>
              </a:pathLst>
            </a:custGeom>
            <a:solidFill>
              <a:srgbClr val="85847F"/>
            </a:solidFill>
            <a:ln w="2538" cap="flat">
              <a:noFill/>
              <a:prstDash val="solid"/>
              <a:miter/>
            </a:ln>
          </p:spPr>
          <p:txBody>
            <a:bodyPr rtlCol="0" anchor="ctr"/>
            <a:lstStyle/>
            <a:p>
              <a:endParaRPr lang="pt-BR"/>
            </a:p>
          </p:txBody>
        </p:sp>
        <p:sp>
          <p:nvSpPr>
            <p:cNvPr id="18" name="Forma Livre: Forma 17">
              <a:extLst>
                <a:ext uri="{FF2B5EF4-FFF2-40B4-BE49-F238E27FC236}">
                  <a16:creationId xmlns:a16="http://schemas.microsoft.com/office/drawing/2014/main" id="{858996D0-0D07-42AA-B375-BA2E27A875EC}"/>
                </a:ext>
              </a:extLst>
            </p:cNvPr>
            <p:cNvSpPr/>
            <p:nvPr/>
          </p:nvSpPr>
          <p:spPr>
            <a:xfrm>
              <a:off x="2667035" y="1362806"/>
              <a:ext cx="213431" cy="492923"/>
            </a:xfrm>
            <a:custGeom>
              <a:avLst/>
              <a:gdLst>
                <a:gd name="connsiteX0" fmla="*/ 1296 w 213430"/>
                <a:gd name="connsiteY0" fmla="*/ 25535 h 492922"/>
                <a:gd name="connsiteX1" fmla="*/ 1296 w 213430"/>
                <a:gd name="connsiteY1" fmla="*/ 495311 h 492922"/>
                <a:gd name="connsiteX2" fmla="*/ 214777 w 213430"/>
                <a:gd name="connsiteY2" fmla="*/ 495311 h 492922"/>
                <a:gd name="connsiteX3" fmla="*/ 6505 w 213430"/>
                <a:gd name="connsiteY3" fmla="*/ 0 h 492922"/>
                <a:gd name="connsiteX4" fmla="*/ 0 w 213430"/>
                <a:gd name="connsiteY4" fmla="*/ 5183 h 492922"/>
                <a:gd name="connsiteX5" fmla="*/ 1296 w 213430"/>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30" h="492922">
                  <a:moveTo>
                    <a:pt x="1296" y="25535"/>
                  </a:moveTo>
                  <a:lnTo>
                    <a:pt x="1296" y="495311"/>
                  </a:lnTo>
                  <a:lnTo>
                    <a:pt x="214777" y="495311"/>
                  </a:lnTo>
                  <a:lnTo>
                    <a:pt x="6505" y="0"/>
                  </a:lnTo>
                  <a:lnTo>
                    <a:pt x="0" y="5183"/>
                  </a:lnTo>
                  <a:cubicBezTo>
                    <a:pt x="864" y="11789"/>
                    <a:pt x="1296" y="18599"/>
                    <a:pt x="1296" y="25535"/>
                  </a:cubicBezTo>
                  <a:close/>
                </a:path>
              </a:pathLst>
            </a:custGeom>
            <a:solidFill>
              <a:srgbClr val="85847F"/>
            </a:solidFill>
            <a:ln w="2538" cap="flat">
              <a:noFill/>
              <a:prstDash val="solid"/>
              <a:miter/>
            </a:ln>
          </p:spPr>
          <p:txBody>
            <a:bodyPr rtlCol="0" anchor="ctr"/>
            <a:lstStyle/>
            <a:p>
              <a:endParaRPr lang="pt-BR"/>
            </a:p>
          </p:txBody>
        </p:sp>
        <p:sp>
          <p:nvSpPr>
            <p:cNvPr id="19" name="Forma Livre: Forma 18">
              <a:extLst>
                <a:ext uri="{FF2B5EF4-FFF2-40B4-BE49-F238E27FC236}">
                  <a16:creationId xmlns:a16="http://schemas.microsoft.com/office/drawing/2014/main" id="{4CAC7486-4F09-4403-B66E-8BA928414EDF}"/>
                </a:ext>
              </a:extLst>
            </p:cNvPr>
            <p:cNvSpPr/>
            <p:nvPr/>
          </p:nvSpPr>
          <p:spPr>
            <a:xfrm>
              <a:off x="516342" y="1904183"/>
              <a:ext cx="327768" cy="1242470"/>
            </a:xfrm>
            <a:custGeom>
              <a:avLst/>
              <a:gdLst>
                <a:gd name="connsiteX0" fmla="*/ 0 w 327768"/>
                <a:gd name="connsiteY0" fmla="*/ 0 h 1242470"/>
                <a:gd name="connsiteX1" fmla="*/ 329826 w 327768"/>
                <a:gd name="connsiteY1" fmla="*/ 0 h 1242470"/>
                <a:gd name="connsiteX2" fmla="*/ 329826 w 327768"/>
                <a:gd name="connsiteY2" fmla="*/ 1243487 h 1242470"/>
                <a:gd name="connsiteX3" fmla="*/ 0 w 327768"/>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27768" h="1242470">
                  <a:moveTo>
                    <a:pt x="0" y="0"/>
                  </a:moveTo>
                  <a:lnTo>
                    <a:pt x="329826" y="0"/>
                  </a:lnTo>
                  <a:lnTo>
                    <a:pt x="329826" y="1243487"/>
                  </a:lnTo>
                  <a:lnTo>
                    <a:pt x="0" y="1243487"/>
                  </a:lnTo>
                  <a:close/>
                </a:path>
              </a:pathLst>
            </a:custGeom>
            <a:solidFill>
              <a:srgbClr val="333333"/>
            </a:solidFill>
            <a:ln w="2538" cap="flat">
              <a:noFill/>
              <a:prstDash val="solid"/>
              <a:miter/>
            </a:ln>
          </p:spPr>
          <p:txBody>
            <a:bodyPr rtlCol="0" anchor="ctr"/>
            <a:lstStyle/>
            <a:p>
              <a:endParaRPr lang="pt-BR"/>
            </a:p>
          </p:txBody>
        </p:sp>
        <p:sp>
          <p:nvSpPr>
            <p:cNvPr id="20" name="Forma Livre: Forma 19">
              <a:extLst>
                <a:ext uri="{FF2B5EF4-FFF2-40B4-BE49-F238E27FC236}">
                  <a16:creationId xmlns:a16="http://schemas.microsoft.com/office/drawing/2014/main" id="{F745FB09-673D-4EFF-87E7-FBF4EE9824C7}"/>
                </a:ext>
              </a:extLst>
            </p:cNvPr>
            <p:cNvSpPr/>
            <p:nvPr/>
          </p:nvSpPr>
          <p:spPr>
            <a:xfrm>
              <a:off x="2668331" y="1904183"/>
              <a:ext cx="3013436" cy="1242470"/>
            </a:xfrm>
            <a:custGeom>
              <a:avLst/>
              <a:gdLst>
                <a:gd name="connsiteX0" fmla="*/ 0 w 3013435"/>
                <a:gd name="connsiteY0" fmla="*/ 0 h 1242470"/>
                <a:gd name="connsiteX1" fmla="*/ 3014071 w 3013435"/>
                <a:gd name="connsiteY1" fmla="*/ 0 h 1242470"/>
                <a:gd name="connsiteX2" fmla="*/ 3014071 w 3013435"/>
                <a:gd name="connsiteY2" fmla="*/ 1243487 h 1242470"/>
                <a:gd name="connsiteX3" fmla="*/ 0 w 3013435"/>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013435" h="1242470">
                  <a:moveTo>
                    <a:pt x="0" y="0"/>
                  </a:moveTo>
                  <a:lnTo>
                    <a:pt x="3014071" y="0"/>
                  </a:lnTo>
                  <a:lnTo>
                    <a:pt x="3014071" y="1243487"/>
                  </a:lnTo>
                  <a:lnTo>
                    <a:pt x="0" y="1243487"/>
                  </a:lnTo>
                  <a:close/>
                </a:path>
              </a:pathLst>
            </a:custGeom>
            <a:solidFill>
              <a:srgbClr val="333333"/>
            </a:solidFill>
            <a:ln w="2538" cap="flat">
              <a:noFill/>
              <a:prstDash val="solid"/>
              <a:miter/>
            </a:ln>
          </p:spPr>
          <p:txBody>
            <a:bodyPr rtlCol="0" anchor="ctr"/>
            <a:lstStyle/>
            <a:p>
              <a:pPr algn="ctr"/>
              <a:r>
                <a:rPr lang="pt-BR" sz="1300"/>
                <a:t> </a:t>
              </a:r>
              <a:r>
                <a:rPr lang="pt-BR" sz="1300" b="1">
                  <a:solidFill>
                    <a:schemeClr val="bg1"/>
                  </a:solidFill>
                  <a:latin typeface="+mj-lt"/>
                </a:rPr>
                <a:t>Informe Individual</a:t>
              </a:r>
            </a:p>
          </p:txBody>
        </p:sp>
        <p:sp>
          <p:nvSpPr>
            <p:cNvPr id="21" name="Forma Livre: Forma 20">
              <a:extLst>
                <a:ext uri="{FF2B5EF4-FFF2-40B4-BE49-F238E27FC236}">
                  <a16:creationId xmlns:a16="http://schemas.microsoft.com/office/drawing/2014/main" id="{4E5E28FA-0AB5-4812-86D1-0593AD214DF2}"/>
                </a:ext>
              </a:extLst>
            </p:cNvPr>
            <p:cNvSpPr/>
            <p:nvPr/>
          </p:nvSpPr>
          <p:spPr>
            <a:xfrm>
              <a:off x="390316" y="1778183"/>
              <a:ext cx="454810" cy="1494014"/>
            </a:xfrm>
            <a:custGeom>
              <a:avLst/>
              <a:gdLst>
                <a:gd name="connsiteX0" fmla="*/ 455852 w 454810"/>
                <a:gd name="connsiteY0" fmla="*/ 1400993 h 1494013"/>
                <a:gd name="connsiteX1" fmla="*/ 104886 w 454810"/>
                <a:gd name="connsiteY1" fmla="*/ 1400993 h 1494013"/>
                <a:gd name="connsiteX2" fmla="*/ 94494 w 454810"/>
                <a:gd name="connsiteY2" fmla="*/ 1399494 h 1494013"/>
                <a:gd name="connsiteX3" fmla="*/ 94494 w 454810"/>
                <a:gd name="connsiteY3" fmla="*/ 95866 h 1494013"/>
                <a:gd name="connsiteX4" fmla="*/ 104886 w 454810"/>
                <a:gd name="connsiteY4" fmla="*/ 94494 h 1494013"/>
                <a:gd name="connsiteX5" fmla="*/ 455852 w 454810"/>
                <a:gd name="connsiteY5" fmla="*/ 94494 h 1494013"/>
                <a:gd name="connsiteX6" fmla="*/ 455852 w 454810"/>
                <a:gd name="connsiteY6" fmla="*/ 0 h 1494013"/>
                <a:gd name="connsiteX7" fmla="*/ 104911 w 454810"/>
                <a:gd name="connsiteY7" fmla="*/ 0 h 1494013"/>
                <a:gd name="connsiteX8" fmla="*/ 2388 w 454810"/>
                <a:gd name="connsiteY8" fmla="*/ 56966 h 1494013"/>
                <a:gd name="connsiteX9" fmla="*/ 0 w 454810"/>
                <a:gd name="connsiteY9" fmla="*/ 66621 h 1494013"/>
                <a:gd name="connsiteX10" fmla="*/ 0 w 454810"/>
                <a:gd name="connsiteY10" fmla="*/ 1428892 h 1494013"/>
                <a:gd name="connsiteX11" fmla="*/ 2363 w 454810"/>
                <a:gd name="connsiteY11" fmla="*/ 1438573 h 1494013"/>
                <a:gd name="connsiteX12" fmla="*/ 104911 w 454810"/>
                <a:gd name="connsiteY12" fmla="*/ 1495487 h 1494013"/>
                <a:gd name="connsiteX13" fmla="*/ 455852 w 454810"/>
                <a:gd name="connsiteY13" fmla="*/ 1495487 h 1494013"/>
                <a:gd name="connsiteX14" fmla="*/ 455852 w 454810"/>
                <a:gd name="connsiteY14" fmla="*/ 1400993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810" h="1494013">
                  <a:moveTo>
                    <a:pt x="455852" y="1400993"/>
                  </a:moveTo>
                  <a:lnTo>
                    <a:pt x="104886" y="1400993"/>
                  </a:lnTo>
                  <a:cubicBezTo>
                    <a:pt x="100821" y="1400993"/>
                    <a:pt x="97340" y="1400358"/>
                    <a:pt x="94494" y="1399494"/>
                  </a:cubicBezTo>
                  <a:lnTo>
                    <a:pt x="94494" y="95866"/>
                  </a:lnTo>
                  <a:cubicBezTo>
                    <a:pt x="97289" y="95078"/>
                    <a:pt x="100719" y="94494"/>
                    <a:pt x="104886" y="94494"/>
                  </a:cubicBezTo>
                  <a:lnTo>
                    <a:pt x="455852" y="94494"/>
                  </a:lnTo>
                  <a:lnTo>
                    <a:pt x="455852" y="0"/>
                  </a:lnTo>
                  <a:lnTo>
                    <a:pt x="104911" y="0"/>
                  </a:lnTo>
                  <a:cubicBezTo>
                    <a:pt x="59913" y="0"/>
                    <a:pt x="20632" y="21800"/>
                    <a:pt x="2388" y="56966"/>
                  </a:cubicBezTo>
                  <a:cubicBezTo>
                    <a:pt x="813" y="59938"/>
                    <a:pt x="0" y="63241"/>
                    <a:pt x="0" y="66621"/>
                  </a:cubicBezTo>
                  <a:lnTo>
                    <a:pt x="0" y="1428892"/>
                  </a:lnTo>
                  <a:cubicBezTo>
                    <a:pt x="0" y="1432271"/>
                    <a:pt x="813" y="1435600"/>
                    <a:pt x="2363" y="1438573"/>
                  </a:cubicBezTo>
                  <a:cubicBezTo>
                    <a:pt x="20327" y="1473153"/>
                    <a:pt x="60599" y="1495487"/>
                    <a:pt x="104911" y="1495487"/>
                  </a:cubicBezTo>
                  <a:lnTo>
                    <a:pt x="455852" y="1495487"/>
                  </a:lnTo>
                  <a:lnTo>
                    <a:pt x="455852" y="1400993"/>
                  </a:lnTo>
                  <a:close/>
                </a:path>
              </a:pathLst>
            </a:custGeom>
            <a:solidFill>
              <a:srgbClr val="333333"/>
            </a:solidFill>
            <a:ln w="2538" cap="flat">
              <a:noFill/>
              <a:prstDash val="solid"/>
              <a:miter/>
            </a:ln>
          </p:spPr>
          <p:txBody>
            <a:bodyPr rtlCol="0" anchor="ctr"/>
            <a:lstStyle/>
            <a:p>
              <a:endParaRPr lang="pt-BR"/>
            </a:p>
          </p:txBody>
        </p:sp>
        <p:sp>
          <p:nvSpPr>
            <p:cNvPr id="22" name="Forma Livre: Forma 21">
              <a:extLst>
                <a:ext uri="{FF2B5EF4-FFF2-40B4-BE49-F238E27FC236}">
                  <a16:creationId xmlns:a16="http://schemas.microsoft.com/office/drawing/2014/main" id="{A940061B-DA54-4C0D-9454-8B3916337163}"/>
                </a:ext>
              </a:extLst>
            </p:cNvPr>
            <p:cNvSpPr/>
            <p:nvPr/>
          </p:nvSpPr>
          <p:spPr>
            <a:xfrm>
              <a:off x="2668331" y="1778183"/>
              <a:ext cx="3137937" cy="1494014"/>
            </a:xfrm>
            <a:custGeom>
              <a:avLst/>
              <a:gdLst>
                <a:gd name="connsiteX0" fmla="*/ 3027309 w 3137936"/>
                <a:gd name="connsiteY0" fmla="*/ 0 h 1494013"/>
                <a:gd name="connsiteX1" fmla="*/ 0 w 3137936"/>
                <a:gd name="connsiteY1" fmla="*/ 0 h 1494013"/>
                <a:gd name="connsiteX2" fmla="*/ 0 w 3137936"/>
                <a:gd name="connsiteY2" fmla="*/ 94494 h 1494013"/>
                <a:gd name="connsiteX3" fmla="*/ 3027283 w 3137936"/>
                <a:gd name="connsiteY3" fmla="*/ 94494 h 1494013"/>
                <a:gd name="connsiteX4" fmla="*/ 3045577 w 3137936"/>
                <a:gd name="connsiteY4" fmla="*/ 100033 h 1494013"/>
                <a:gd name="connsiteX5" fmla="*/ 3045577 w 3137936"/>
                <a:gd name="connsiteY5" fmla="*/ 1395454 h 1494013"/>
                <a:gd name="connsiteX6" fmla="*/ 3027283 w 3137936"/>
                <a:gd name="connsiteY6" fmla="*/ 1401019 h 1494013"/>
                <a:gd name="connsiteX7" fmla="*/ 0 w 3137936"/>
                <a:gd name="connsiteY7" fmla="*/ 1401019 h 1494013"/>
                <a:gd name="connsiteX8" fmla="*/ 0 w 3137936"/>
                <a:gd name="connsiteY8" fmla="*/ 1495513 h 1494013"/>
                <a:gd name="connsiteX9" fmla="*/ 3027309 w 3137936"/>
                <a:gd name="connsiteY9" fmla="*/ 1495513 h 1494013"/>
                <a:gd name="connsiteX10" fmla="*/ 3140071 w 3137936"/>
                <a:gd name="connsiteY10" fmla="*/ 1397081 h 1494013"/>
                <a:gd name="connsiteX11" fmla="*/ 3140071 w 3137936"/>
                <a:gd name="connsiteY11" fmla="*/ 98432 h 1494013"/>
                <a:gd name="connsiteX12" fmla="*/ 3027309 w 3137936"/>
                <a:gd name="connsiteY12" fmla="*/ 0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7936" h="1494013">
                  <a:moveTo>
                    <a:pt x="3027309" y="0"/>
                  </a:moveTo>
                  <a:lnTo>
                    <a:pt x="0" y="0"/>
                  </a:lnTo>
                  <a:lnTo>
                    <a:pt x="0" y="94494"/>
                  </a:lnTo>
                  <a:lnTo>
                    <a:pt x="3027283" y="94494"/>
                  </a:lnTo>
                  <a:cubicBezTo>
                    <a:pt x="3037929" y="94494"/>
                    <a:pt x="3043748" y="98305"/>
                    <a:pt x="3045577" y="100033"/>
                  </a:cubicBezTo>
                  <a:lnTo>
                    <a:pt x="3045577" y="1395454"/>
                  </a:lnTo>
                  <a:cubicBezTo>
                    <a:pt x="3043697" y="1397284"/>
                    <a:pt x="3037929" y="1401019"/>
                    <a:pt x="3027283" y="1401019"/>
                  </a:cubicBezTo>
                  <a:lnTo>
                    <a:pt x="0" y="1401019"/>
                  </a:lnTo>
                  <a:lnTo>
                    <a:pt x="0" y="1495513"/>
                  </a:lnTo>
                  <a:lnTo>
                    <a:pt x="3027309" y="1495513"/>
                  </a:lnTo>
                  <a:cubicBezTo>
                    <a:pt x="3090550" y="1495513"/>
                    <a:pt x="3140071" y="1452293"/>
                    <a:pt x="3140071" y="1397081"/>
                  </a:cubicBezTo>
                  <a:lnTo>
                    <a:pt x="3140071" y="98432"/>
                  </a:lnTo>
                  <a:cubicBezTo>
                    <a:pt x="3140097" y="43245"/>
                    <a:pt x="3090550" y="0"/>
                    <a:pt x="3027309" y="0"/>
                  </a:cubicBezTo>
                  <a:close/>
                </a:path>
              </a:pathLst>
            </a:custGeom>
            <a:solidFill>
              <a:srgbClr val="333333"/>
            </a:solidFill>
            <a:ln w="2538" cap="flat">
              <a:noFill/>
              <a:prstDash val="solid"/>
              <a:miter/>
            </a:ln>
          </p:spPr>
          <p:txBody>
            <a:bodyPr rtlCol="0" anchor="ctr"/>
            <a:lstStyle/>
            <a:p>
              <a:endParaRPr lang="pt-BR"/>
            </a:p>
          </p:txBody>
        </p:sp>
        <p:sp>
          <p:nvSpPr>
            <p:cNvPr id="23" name="Forma Livre: Forma 22">
              <a:extLst>
                <a:ext uri="{FF2B5EF4-FFF2-40B4-BE49-F238E27FC236}">
                  <a16:creationId xmlns:a16="http://schemas.microsoft.com/office/drawing/2014/main" id="{B4A35A58-9073-44A3-8D2C-4AC233CD9215}"/>
                </a:ext>
              </a:extLst>
            </p:cNvPr>
            <p:cNvSpPr/>
            <p:nvPr/>
          </p:nvSpPr>
          <p:spPr>
            <a:xfrm>
              <a:off x="893757" y="1310287"/>
              <a:ext cx="1725229" cy="2769515"/>
            </a:xfrm>
            <a:custGeom>
              <a:avLst/>
              <a:gdLst>
                <a:gd name="connsiteX0" fmla="*/ 1672508 w 1725230"/>
                <a:gd name="connsiteY0" fmla="*/ 0 h 2769515"/>
                <a:gd name="connsiteX1" fmla="*/ 54501 w 1725230"/>
                <a:gd name="connsiteY1" fmla="*/ 0 h 2769515"/>
                <a:gd name="connsiteX2" fmla="*/ 0 w 1725230"/>
                <a:gd name="connsiteY2" fmla="*/ 78055 h 2769515"/>
                <a:gd name="connsiteX3" fmla="*/ 0 w 1725230"/>
                <a:gd name="connsiteY3" fmla="*/ 2182658 h 2769515"/>
                <a:gd name="connsiteX4" fmla="*/ 32142 w 1725230"/>
                <a:gd name="connsiteY4" fmla="*/ 2254030 h 2769515"/>
                <a:gd name="connsiteX5" fmla="*/ 841653 w 1725230"/>
                <a:gd name="connsiteY5" fmla="*/ 2763671 h 2769515"/>
                <a:gd name="connsiteX6" fmla="*/ 864114 w 1725230"/>
                <a:gd name="connsiteY6" fmla="*/ 2770404 h 2769515"/>
                <a:gd name="connsiteX7" fmla="*/ 886524 w 1725230"/>
                <a:gd name="connsiteY7" fmla="*/ 2763697 h 2769515"/>
                <a:gd name="connsiteX8" fmla="*/ 1694893 w 1725230"/>
                <a:gd name="connsiteY8" fmla="*/ 2254030 h 2769515"/>
                <a:gd name="connsiteX9" fmla="*/ 1726983 w 1725230"/>
                <a:gd name="connsiteY9" fmla="*/ 2182658 h 2769515"/>
                <a:gd name="connsiteX10" fmla="*/ 1726983 w 1725230"/>
                <a:gd name="connsiteY10" fmla="*/ 78055 h 2769515"/>
                <a:gd name="connsiteX11" fmla="*/ 1672508 w 1725230"/>
                <a:gd name="connsiteY11" fmla="*/ 0 h 2769515"/>
                <a:gd name="connsiteX12" fmla="*/ 83035 w 1725230"/>
                <a:gd name="connsiteY12" fmla="*/ 104987 h 2769515"/>
                <a:gd name="connsiteX13" fmla="*/ 105013 w 1725230"/>
                <a:gd name="connsiteY13" fmla="*/ 83009 h 2769515"/>
                <a:gd name="connsiteX14" fmla="*/ 126991 w 1725230"/>
                <a:gd name="connsiteY14" fmla="*/ 104987 h 2769515"/>
                <a:gd name="connsiteX15" fmla="*/ 126991 w 1725230"/>
                <a:gd name="connsiteY15" fmla="*/ 231013 h 2769515"/>
                <a:gd name="connsiteX16" fmla="*/ 105013 w 1725230"/>
                <a:gd name="connsiteY16" fmla="*/ 252991 h 2769515"/>
                <a:gd name="connsiteX17" fmla="*/ 83035 w 1725230"/>
                <a:gd name="connsiteY17" fmla="*/ 231013 h 2769515"/>
                <a:gd name="connsiteX18" fmla="*/ 83035 w 1725230"/>
                <a:gd name="connsiteY18" fmla="*/ 104987 h 2769515"/>
                <a:gd name="connsiteX19" fmla="*/ 83035 w 1725230"/>
                <a:gd name="connsiteY19" fmla="*/ 357064 h 2769515"/>
                <a:gd name="connsiteX20" fmla="*/ 105013 w 1725230"/>
                <a:gd name="connsiteY20" fmla="*/ 335086 h 2769515"/>
                <a:gd name="connsiteX21" fmla="*/ 126991 w 1725230"/>
                <a:gd name="connsiteY21" fmla="*/ 357064 h 2769515"/>
                <a:gd name="connsiteX22" fmla="*/ 126991 w 1725230"/>
                <a:gd name="connsiteY22" fmla="*/ 483115 h 2769515"/>
                <a:gd name="connsiteX23" fmla="*/ 105013 w 1725230"/>
                <a:gd name="connsiteY23" fmla="*/ 505043 h 2769515"/>
                <a:gd name="connsiteX24" fmla="*/ 83035 w 1725230"/>
                <a:gd name="connsiteY24" fmla="*/ 483115 h 2769515"/>
                <a:gd name="connsiteX25" fmla="*/ 83035 w 1725230"/>
                <a:gd name="connsiteY25" fmla="*/ 357064 h 2769515"/>
                <a:gd name="connsiteX26" fmla="*/ 83035 w 1725230"/>
                <a:gd name="connsiteY26" fmla="*/ 609166 h 2769515"/>
                <a:gd name="connsiteX27" fmla="*/ 105013 w 1725230"/>
                <a:gd name="connsiteY27" fmla="*/ 587188 h 2769515"/>
                <a:gd name="connsiteX28" fmla="*/ 126991 w 1725230"/>
                <a:gd name="connsiteY28" fmla="*/ 609166 h 2769515"/>
                <a:gd name="connsiteX29" fmla="*/ 126991 w 1725230"/>
                <a:gd name="connsiteY29" fmla="*/ 735192 h 2769515"/>
                <a:gd name="connsiteX30" fmla="*/ 105013 w 1725230"/>
                <a:gd name="connsiteY30" fmla="*/ 757145 h 2769515"/>
                <a:gd name="connsiteX31" fmla="*/ 83035 w 1725230"/>
                <a:gd name="connsiteY31" fmla="*/ 735192 h 2769515"/>
                <a:gd name="connsiteX32" fmla="*/ 83035 w 1725230"/>
                <a:gd name="connsiteY32" fmla="*/ 609166 h 2769515"/>
                <a:gd name="connsiteX33" fmla="*/ 83035 w 1725230"/>
                <a:gd name="connsiteY33" fmla="*/ 861268 h 2769515"/>
                <a:gd name="connsiteX34" fmla="*/ 105013 w 1725230"/>
                <a:gd name="connsiteY34" fmla="*/ 839290 h 2769515"/>
                <a:gd name="connsiteX35" fmla="*/ 126991 w 1725230"/>
                <a:gd name="connsiteY35" fmla="*/ 861268 h 2769515"/>
                <a:gd name="connsiteX36" fmla="*/ 126991 w 1725230"/>
                <a:gd name="connsiteY36" fmla="*/ 987269 h 2769515"/>
                <a:gd name="connsiteX37" fmla="*/ 105013 w 1725230"/>
                <a:gd name="connsiteY37" fmla="*/ 1009247 h 2769515"/>
                <a:gd name="connsiteX38" fmla="*/ 83035 w 1725230"/>
                <a:gd name="connsiteY38" fmla="*/ 987269 h 2769515"/>
                <a:gd name="connsiteX39" fmla="*/ 83035 w 1725230"/>
                <a:gd name="connsiteY39" fmla="*/ 861268 h 2769515"/>
                <a:gd name="connsiteX40" fmla="*/ 83035 w 1725230"/>
                <a:gd name="connsiteY40" fmla="*/ 1113371 h 2769515"/>
                <a:gd name="connsiteX41" fmla="*/ 105013 w 1725230"/>
                <a:gd name="connsiteY41" fmla="*/ 1091392 h 2769515"/>
                <a:gd name="connsiteX42" fmla="*/ 126991 w 1725230"/>
                <a:gd name="connsiteY42" fmla="*/ 1113371 h 2769515"/>
                <a:gd name="connsiteX43" fmla="*/ 126991 w 1725230"/>
                <a:gd name="connsiteY43" fmla="*/ 1239371 h 2769515"/>
                <a:gd name="connsiteX44" fmla="*/ 105013 w 1725230"/>
                <a:gd name="connsiteY44" fmla="*/ 1261349 h 2769515"/>
                <a:gd name="connsiteX45" fmla="*/ 83035 w 1725230"/>
                <a:gd name="connsiteY45" fmla="*/ 1239371 h 2769515"/>
                <a:gd name="connsiteX46" fmla="*/ 83035 w 1725230"/>
                <a:gd name="connsiteY46" fmla="*/ 1113371 h 2769515"/>
                <a:gd name="connsiteX47" fmla="*/ 83035 w 1725230"/>
                <a:gd name="connsiteY47" fmla="*/ 1427418 h 2769515"/>
                <a:gd name="connsiteX48" fmla="*/ 83035 w 1725230"/>
                <a:gd name="connsiteY48" fmla="*/ 1365396 h 2769515"/>
                <a:gd name="connsiteX49" fmla="*/ 83060 w 1725230"/>
                <a:gd name="connsiteY49" fmla="*/ 1365396 h 2769515"/>
                <a:gd name="connsiteX50" fmla="*/ 105013 w 1725230"/>
                <a:gd name="connsiteY50" fmla="*/ 1343469 h 2769515"/>
                <a:gd name="connsiteX51" fmla="*/ 126991 w 1725230"/>
                <a:gd name="connsiteY51" fmla="*/ 1365396 h 2769515"/>
                <a:gd name="connsiteX52" fmla="*/ 126991 w 1725230"/>
                <a:gd name="connsiteY52" fmla="*/ 1427418 h 2769515"/>
                <a:gd name="connsiteX53" fmla="*/ 126991 w 1725230"/>
                <a:gd name="connsiteY53" fmla="*/ 1491447 h 2769515"/>
                <a:gd name="connsiteX54" fmla="*/ 105013 w 1725230"/>
                <a:gd name="connsiteY54" fmla="*/ 1513426 h 2769515"/>
                <a:gd name="connsiteX55" fmla="*/ 83035 w 1725230"/>
                <a:gd name="connsiteY55" fmla="*/ 1491447 h 2769515"/>
                <a:gd name="connsiteX56" fmla="*/ 83035 w 1725230"/>
                <a:gd name="connsiteY56" fmla="*/ 1427418 h 2769515"/>
                <a:gd name="connsiteX57" fmla="*/ 83035 w 1725230"/>
                <a:gd name="connsiteY57" fmla="*/ 1617473 h 2769515"/>
                <a:gd name="connsiteX58" fmla="*/ 105013 w 1725230"/>
                <a:gd name="connsiteY58" fmla="*/ 1595495 h 2769515"/>
                <a:gd name="connsiteX59" fmla="*/ 126991 w 1725230"/>
                <a:gd name="connsiteY59" fmla="*/ 1617473 h 2769515"/>
                <a:gd name="connsiteX60" fmla="*/ 126991 w 1725230"/>
                <a:gd name="connsiteY60" fmla="*/ 1743524 h 2769515"/>
                <a:gd name="connsiteX61" fmla="*/ 105013 w 1725230"/>
                <a:gd name="connsiteY61" fmla="*/ 1765452 h 2769515"/>
                <a:gd name="connsiteX62" fmla="*/ 83035 w 1725230"/>
                <a:gd name="connsiteY62" fmla="*/ 1743524 h 2769515"/>
                <a:gd name="connsiteX63" fmla="*/ 83035 w 1725230"/>
                <a:gd name="connsiteY63" fmla="*/ 1617473 h 2769515"/>
                <a:gd name="connsiteX64" fmla="*/ 83035 w 1725230"/>
                <a:gd name="connsiteY64" fmla="*/ 1869575 h 2769515"/>
                <a:gd name="connsiteX65" fmla="*/ 105013 w 1725230"/>
                <a:gd name="connsiteY65" fmla="*/ 1847597 h 2769515"/>
                <a:gd name="connsiteX66" fmla="*/ 126991 w 1725230"/>
                <a:gd name="connsiteY66" fmla="*/ 1869575 h 2769515"/>
                <a:gd name="connsiteX67" fmla="*/ 126991 w 1725230"/>
                <a:gd name="connsiteY67" fmla="*/ 1995626 h 2769515"/>
                <a:gd name="connsiteX68" fmla="*/ 105013 w 1725230"/>
                <a:gd name="connsiteY68" fmla="*/ 2017554 h 2769515"/>
                <a:gd name="connsiteX69" fmla="*/ 83035 w 1725230"/>
                <a:gd name="connsiteY69" fmla="*/ 1995626 h 2769515"/>
                <a:gd name="connsiteX70" fmla="*/ 83035 w 1725230"/>
                <a:gd name="connsiteY70" fmla="*/ 1869575 h 2769515"/>
                <a:gd name="connsiteX71" fmla="*/ 184440 w 1725230"/>
                <a:gd name="connsiteY71" fmla="*/ 2225775 h 2769515"/>
                <a:gd name="connsiteX72" fmla="*/ 165815 w 1725230"/>
                <a:gd name="connsiteY72" fmla="*/ 2236015 h 2769515"/>
                <a:gd name="connsiteX73" fmla="*/ 154153 w 1725230"/>
                <a:gd name="connsiteY73" fmla="*/ 2232636 h 2769515"/>
                <a:gd name="connsiteX74" fmla="*/ 93325 w 1725230"/>
                <a:gd name="connsiteY74" fmla="*/ 2194345 h 2769515"/>
                <a:gd name="connsiteX75" fmla="*/ 83035 w 1725230"/>
                <a:gd name="connsiteY75" fmla="*/ 2175772 h 2769515"/>
                <a:gd name="connsiteX76" fmla="*/ 83035 w 1725230"/>
                <a:gd name="connsiteY76" fmla="*/ 2121652 h 2769515"/>
                <a:gd name="connsiteX77" fmla="*/ 83060 w 1725230"/>
                <a:gd name="connsiteY77" fmla="*/ 2121652 h 2769515"/>
                <a:gd name="connsiteX78" fmla="*/ 105013 w 1725230"/>
                <a:gd name="connsiteY78" fmla="*/ 2099674 h 2769515"/>
                <a:gd name="connsiteX79" fmla="*/ 126991 w 1725230"/>
                <a:gd name="connsiteY79" fmla="*/ 2121652 h 2769515"/>
                <a:gd name="connsiteX80" fmla="*/ 126940 w 1725230"/>
                <a:gd name="connsiteY80" fmla="*/ 2163626 h 2769515"/>
                <a:gd name="connsiteX81" fmla="*/ 177554 w 1725230"/>
                <a:gd name="connsiteY81" fmla="*/ 2195514 h 2769515"/>
                <a:gd name="connsiteX82" fmla="*/ 184440 w 1725230"/>
                <a:gd name="connsiteY82" fmla="*/ 2225775 h 2769515"/>
                <a:gd name="connsiteX83" fmla="*/ 397768 w 1725230"/>
                <a:gd name="connsiteY83" fmla="*/ 2360084 h 2769515"/>
                <a:gd name="connsiteX84" fmla="*/ 379169 w 1725230"/>
                <a:gd name="connsiteY84" fmla="*/ 2370324 h 2769515"/>
                <a:gd name="connsiteX85" fmla="*/ 367482 w 1725230"/>
                <a:gd name="connsiteY85" fmla="*/ 2366945 h 2769515"/>
                <a:gd name="connsiteX86" fmla="*/ 260843 w 1725230"/>
                <a:gd name="connsiteY86" fmla="*/ 2299790 h 2769515"/>
                <a:gd name="connsiteX87" fmla="*/ 253931 w 1725230"/>
                <a:gd name="connsiteY87" fmla="*/ 2269478 h 2769515"/>
                <a:gd name="connsiteX88" fmla="*/ 284218 w 1725230"/>
                <a:gd name="connsiteY88" fmla="*/ 2262592 h 2769515"/>
                <a:gd name="connsiteX89" fmla="*/ 390908 w 1725230"/>
                <a:gd name="connsiteY89" fmla="*/ 2329772 h 2769515"/>
                <a:gd name="connsiteX90" fmla="*/ 397768 w 1725230"/>
                <a:gd name="connsiteY90" fmla="*/ 2360084 h 2769515"/>
                <a:gd name="connsiteX91" fmla="*/ 611097 w 1725230"/>
                <a:gd name="connsiteY91" fmla="*/ 2494368 h 2769515"/>
                <a:gd name="connsiteX92" fmla="*/ 592524 w 1725230"/>
                <a:gd name="connsiteY92" fmla="*/ 2504633 h 2769515"/>
                <a:gd name="connsiteX93" fmla="*/ 580811 w 1725230"/>
                <a:gd name="connsiteY93" fmla="*/ 2501253 h 2769515"/>
                <a:gd name="connsiteX94" fmla="*/ 474172 w 1725230"/>
                <a:gd name="connsiteY94" fmla="*/ 2434124 h 2769515"/>
                <a:gd name="connsiteX95" fmla="*/ 467260 w 1725230"/>
                <a:gd name="connsiteY95" fmla="*/ 2403838 h 2769515"/>
                <a:gd name="connsiteX96" fmla="*/ 497547 w 1725230"/>
                <a:gd name="connsiteY96" fmla="*/ 2396952 h 2769515"/>
                <a:gd name="connsiteX97" fmla="*/ 604237 w 1725230"/>
                <a:gd name="connsiteY97" fmla="*/ 2464055 h 2769515"/>
                <a:gd name="connsiteX98" fmla="*/ 611097 w 1725230"/>
                <a:gd name="connsiteY98" fmla="*/ 2494368 h 2769515"/>
                <a:gd name="connsiteX99" fmla="*/ 824426 w 1725230"/>
                <a:gd name="connsiteY99" fmla="*/ 2628676 h 2769515"/>
                <a:gd name="connsiteX100" fmla="*/ 805827 w 1725230"/>
                <a:gd name="connsiteY100" fmla="*/ 2638941 h 2769515"/>
                <a:gd name="connsiteX101" fmla="*/ 794139 w 1725230"/>
                <a:gd name="connsiteY101" fmla="*/ 2635562 h 2769515"/>
                <a:gd name="connsiteX102" fmla="*/ 687500 w 1725230"/>
                <a:gd name="connsiteY102" fmla="*/ 2568382 h 2769515"/>
                <a:gd name="connsiteX103" fmla="*/ 680615 w 1725230"/>
                <a:gd name="connsiteY103" fmla="*/ 2538095 h 2769515"/>
                <a:gd name="connsiteX104" fmla="*/ 710902 w 1725230"/>
                <a:gd name="connsiteY104" fmla="*/ 2531210 h 2769515"/>
                <a:gd name="connsiteX105" fmla="*/ 817541 w 1725230"/>
                <a:gd name="connsiteY105" fmla="*/ 2598364 h 2769515"/>
                <a:gd name="connsiteX106" fmla="*/ 824426 w 1725230"/>
                <a:gd name="connsiteY106" fmla="*/ 2628676 h 2769515"/>
                <a:gd name="connsiteX107" fmla="*/ 1030819 w 1725230"/>
                <a:gd name="connsiteY107" fmla="*/ 2574429 h 2769515"/>
                <a:gd name="connsiteX108" fmla="*/ 924180 w 1725230"/>
                <a:gd name="connsiteY108" fmla="*/ 2641635 h 2769515"/>
                <a:gd name="connsiteX109" fmla="*/ 912492 w 1725230"/>
                <a:gd name="connsiteY109" fmla="*/ 2645014 h 2769515"/>
                <a:gd name="connsiteX110" fmla="*/ 893893 w 1725230"/>
                <a:gd name="connsiteY110" fmla="*/ 2634749 h 2769515"/>
                <a:gd name="connsiteX111" fmla="*/ 900778 w 1725230"/>
                <a:gd name="connsiteY111" fmla="*/ 2604513 h 2769515"/>
                <a:gd name="connsiteX112" fmla="*/ 1007418 w 1725230"/>
                <a:gd name="connsiteY112" fmla="*/ 2537257 h 2769515"/>
                <a:gd name="connsiteX113" fmla="*/ 1037704 w 1725230"/>
                <a:gd name="connsiteY113" fmla="*/ 2544143 h 2769515"/>
                <a:gd name="connsiteX114" fmla="*/ 1030819 w 1725230"/>
                <a:gd name="connsiteY114" fmla="*/ 2574429 h 2769515"/>
                <a:gd name="connsiteX115" fmla="*/ 1244071 w 1725230"/>
                <a:gd name="connsiteY115" fmla="*/ 2439994 h 2769515"/>
                <a:gd name="connsiteX116" fmla="*/ 1137483 w 1725230"/>
                <a:gd name="connsiteY116" fmla="*/ 2507224 h 2769515"/>
                <a:gd name="connsiteX117" fmla="*/ 1125821 w 1725230"/>
                <a:gd name="connsiteY117" fmla="*/ 2510604 h 2769515"/>
                <a:gd name="connsiteX118" fmla="*/ 1107222 w 1725230"/>
                <a:gd name="connsiteY118" fmla="*/ 2500339 h 2769515"/>
                <a:gd name="connsiteX119" fmla="*/ 1114057 w 1725230"/>
                <a:gd name="connsiteY119" fmla="*/ 2470052 h 2769515"/>
                <a:gd name="connsiteX120" fmla="*/ 1220696 w 1725230"/>
                <a:gd name="connsiteY120" fmla="*/ 2402821 h 2769515"/>
                <a:gd name="connsiteX121" fmla="*/ 1250982 w 1725230"/>
                <a:gd name="connsiteY121" fmla="*/ 2409707 h 2769515"/>
                <a:gd name="connsiteX122" fmla="*/ 1244071 w 1725230"/>
                <a:gd name="connsiteY122" fmla="*/ 2439994 h 2769515"/>
                <a:gd name="connsiteX123" fmla="*/ 1457299 w 1725230"/>
                <a:gd name="connsiteY123" fmla="*/ 2305532 h 2769515"/>
                <a:gd name="connsiteX124" fmla="*/ 1350710 w 1725230"/>
                <a:gd name="connsiteY124" fmla="*/ 2372788 h 2769515"/>
                <a:gd name="connsiteX125" fmla="*/ 1339048 w 1725230"/>
                <a:gd name="connsiteY125" fmla="*/ 2376168 h 2769515"/>
                <a:gd name="connsiteX126" fmla="*/ 1320449 w 1725230"/>
                <a:gd name="connsiteY126" fmla="*/ 2365928 h 2769515"/>
                <a:gd name="connsiteX127" fmla="*/ 1327335 w 1725230"/>
                <a:gd name="connsiteY127" fmla="*/ 2335641 h 2769515"/>
                <a:gd name="connsiteX128" fmla="*/ 1433923 w 1725230"/>
                <a:gd name="connsiteY128" fmla="*/ 2268436 h 2769515"/>
                <a:gd name="connsiteX129" fmla="*/ 1464210 w 1725230"/>
                <a:gd name="connsiteY129" fmla="*/ 2275322 h 2769515"/>
                <a:gd name="connsiteX130" fmla="*/ 1457299 w 1725230"/>
                <a:gd name="connsiteY130" fmla="*/ 2305532 h 2769515"/>
                <a:gd name="connsiteX131" fmla="*/ 1643872 w 1725230"/>
                <a:gd name="connsiteY131" fmla="*/ 2175873 h 2769515"/>
                <a:gd name="connsiteX132" fmla="*/ 1633633 w 1725230"/>
                <a:gd name="connsiteY132" fmla="*/ 2194421 h 2769515"/>
                <a:gd name="connsiteX133" fmla="*/ 1563938 w 1725230"/>
                <a:gd name="connsiteY133" fmla="*/ 2238327 h 2769515"/>
                <a:gd name="connsiteX134" fmla="*/ 1563938 w 1725230"/>
                <a:gd name="connsiteY134" fmla="*/ 2238353 h 2769515"/>
                <a:gd name="connsiteX135" fmla="*/ 1552250 w 1725230"/>
                <a:gd name="connsiteY135" fmla="*/ 2241732 h 2769515"/>
                <a:gd name="connsiteX136" fmla="*/ 1533651 w 1725230"/>
                <a:gd name="connsiteY136" fmla="*/ 2231492 h 2769515"/>
                <a:gd name="connsiteX137" fmla="*/ 1540537 w 1725230"/>
                <a:gd name="connsiteY137" fmla="*/ 2201180 h 2769515"/>
                <a:gd name="connsiteX138" fmla="*/ 1599967 w 1725230"/>
                <a:gd name="connsiteY138" fmla="*/ 2163703 h 2769515"/>
                <a:gd name="connsiteX139" fmla="*/ 1599967 w 1725230"/>
                <a:gd name="connsiteY139" fmla="*/ 2132146 h 2769515"/>
                <a:gd name="connsiteX140" fmla="*/ 1621894 w 1725230"/>
                <a:gd name="connsiteY140" fmla="*/ 2110218 h 2769515"/>
                <a:gd name="connsiteX141" fmla="*/ 1643872 w 1725230"/>
                <a:gd name="connsiteY141" fmla="*/ 2132146 h 2769515"/>
                <a:gd name="connsiteX142" fmla="*/ 1643872 w 1725230"/>
                <a:gd name="connsiteY142" fmla="*/ 2175873 h 2769515"/>
                <a:gd name="connsiteX143" fmla="*/ 1643872 w 1725230"/>
                <a:gd name="connsiteY143" fmla="*/ 2006120 h 2769515"/>
                <a:gd name="connsiteX144" fmla="*/ 1621894 w 1725230"/>
                <a:gd name="connsiteY144" fmla="*/ 2028098 h 2769515"/>
                <a:gd name="connsiteX145" fmla="*/ 1599967 w 1725230"/>
                <a:gd name="connsiteY145" fmla="*/ 2006120 h 2769515"/>
                <a:gd name="connsiteX146" fmla="*/ 1599967 w 1725230"/>
                <a:gd name="connsiteY146" fmla="*/ 1880069 h 2769515"/>
                <a:gd name="connsiteX147" fmla="*/ 1621894 w 1725230"/>
                <a:gd name="connsiteY147" fmla="*/ 1858116 h 2769515"/>
                <a:gd name="connsiteX148" fmla="*/ 1643872 w 1725230"/>
                <a:gd name="connsiteY148" fmla="*/ 1880094 h 2769515"/>
                <a:gd name="connsiteX149" fmla="*/ 1643872 w 1725230"/>
                <a:gd name="connsiteY149" fmla="*/ 2006120 h 2769515"/>
                <a:gd name="connsiteX150" fmla="*/ 1643872 w 1725230"/>
                <a:gd name="connsiteY150" fmla="*/ 1754069 h 2769515"/>
                <a:gd name="connsiteX151" fmla="*/ 1621894 w 1725230"/>
                <a:gd name="connsiteY151" fmla="*/ 1775996 h 2769515"/>
                <a:gd name="connsiteX152" fmla="*/ 1599967 w 1725230"/>
                <a:gd name="connsiteY152" fmla="*/ 1754018 h 2769515"/>
                <a:gd name="connsiteX153" fmla="*/ 1599967 w 1725230"/>
                <a:gd name="connsiteY153" fmla="*/ 1627992 h 2769515"/>
                <a:gd name="connsiteX154" fmla="*/ 1621945 w 1725230"/>
                <a:gd name="connsiteY154" fmla="*/ 1606065 h 2769515"/>
                <a:gd name="connsiteX155" fmla="*/ 1643872 w 1725230"/>
                <a:gd name="connsiteY155" fmla="*/ 1628043 h 2769515"/>
                <a:gd name="connsiteX156" fmla="*/ 1643872 w 1725230"/>
                <a:gd name="connsiteY156" fmla="*/ 1754069 h 2769515"/>
                <a:gd name="connsiteX157" fmla="*/ 1643872 w 1725230"/>
                <a:gd name="connsiteY157" fmla="*/ 1501992 h 2769515"/>
                <a:gd name="connsiteX158" fmla="*/ 1621894 w 1725230"/>
                <a:gd name="connsiteY158" fmla="*/ 1523919 h 2769515"/>
                <a:gd name="connsiteX159" fmla="*/ 1599967 w 1725230"/>
                <a:gd name="connsiteY159" fmla="*/ 1501941 h 2769515"/>
                <a:gd name="connsiteX160" fmla="*/ 1599967 w 1725230"/>
                <a:gd name="connsiteY160" fmla="*/ 1375941 h 2769515"/>
                <a:gd name="connsiteX161" fmla="*/ 1621945 w 1725230"/>
                <a:gd name="connsiteY161" fmla="*/ 1353963 h 2769515"/>
                <a:gd name="connsiteX162" fmla="*/ 1643872 w 1725230"/>
                <a:gd name="connsiteY162" fmla="*/ 1375941 h 2769515"/>
                <a:gd name="connsiteX163" fmla="*/ 1643872 w 1725230"/>
                <a:gd name="connsiteY163" fmla="*/ 1501992 h 2769515"/>
                <a:gd name="connsiteX164" fmla="*/ 1643872 w 1725230"/>
                <a:gd name="connsiteY164" fmla="*/ 1249890 h 2769515"/>
                <a:gd name="connsiteX165" fmla="*/ 1621894 w 1725230"/>
                <a:gd name="connsiteY165" fmla="*/ 1271868 h 2769515"/>
                <a:gd name="connsiteX166" fmla="*/ 1599967 w 1725230"/>
                <a:gd name="connsiteY166" fmla="*/ 1249890 h 2769515"/>
                <a:gd name="connsiteX167" fmla="*/ 1599967 w 1725230"/>
                <a:gd name="connsiteY167" fmla="*/ 1123864 h 2769515"/>
                <a:gd name="connsiteX168" fmla="*/ 1621945 w 1725230"/>
                <a:gd name="connsiteY168" fmla="*/ 1101886 h 2769515"/>
                <a:gd name="connsiteX169" fmla="*/ 1643872 w 1725230"/>
                <a:gd name="connsiteY169" fmla="*/ 1123864 h 2769515"/>
                <a:gd name="connsiteX170" fmla="*/ 1643872 w 1725230"/>
                <a:gd name="connsiteY170" fmla="*/ 1249890 h 2769515"/>
                <a:gd name="connsiteX171" fmla="*/ 1643872 w 1725230"/>
                <a:gd name="connsiteY171" fmla="*/ 997813 h 2769515"/>
                <a:gd name="connsiteX172" fmla="*/ 1621945 w 1725230"/>
                <a:gd name="connsiteY172" fmla="*/ 1019791 h 2769515"/>
                <a:gd name="connsiteX173" fmla="*/ 1599967 w 1725230"/>
                <a:gd name="connsiteY173" fmla="*/ 997813 h 2769515"/>
                <a:gd name="connsiteX174" fmla="*/ 1599967 w 1725230"/>
                <a:gd name="connsiteY174" fmla="*/ 871762 h 2769515"/>
                <a:gd name="connsiteX175" fmla="*/ 1621945 w 1725230"/>
                <a:gd name="connsiteY175" fmla="*/ 849835 h 2769515"/>
                <a:gd name="connsiteX176" fmla="*/ 1643872 w 1725230"/>
                <a:gd name="connsiteY176" fmla="*/ 871813 h 2769515"/>
                <a:gd name="connsiteX177" fmla="*/ 1643872 w 1725230"/>
                <a:gd name="connsiteY177" fmla="*/ 997813 h 2769515"/>
                <a:gd name="connsiteX178" fmla="*/ 1643872 w 1725230"/>
                <a:gd name="connsiteY178" fmla="*/ 745736 h 2769515"/>
                <a:gd name="connsiteX179" fmla="*/ 1621945 w 1725230"/>
                <a:gd name="connsiteY179" fmla="*/ 767715 h 2769515"/>
                <a:gd name="connsiteX180" fmla="*/ 1599967 w 1725230"/>
                <a:gd name="connsiteY180" fmla="*/ 745736 h 2769515"/>
                <a:gd name="connsiteX181" fmla="*/ 1599967 w 1725230"/>
                <a:gd name="connsiteY181" fmla="*/ 619685 h 2769515"/>
                <a:gd name="connsiteX182" fmla="*/ 1621945 w 1725230"/>
                <a:gd name="connsiteY182" fmla="*/ 597758 h 2769515"/>
                <a:gd name="connsiteX183" fmla="*/ 1643923 w 1725230"/>
                <a:gd name="connsiteY183" fmla="*/ 619736 h 2769515"/>
                <a:gd name="connsiteX184" fmla="*/ 1643872 w 1725230"/>
                <a:gd name="connsiteY184" fmla="*/ 745736 h 2769515"/>
                <a:gd name="connsiteX185" fmla="*/ 1643923 w 1725230"/>
                <a:gd name="connsiteY185" fmla="*/ 493660 h 2769515"/>
                <a:gd name="connsiteX186" fmla="*/ 1621945 w 1725230"/>
                <a:gd name="connsiteY186" fmla="*/ 515587 h 2769515"/>
                <a:gd name="connsiteX187" fmla="*/ 1599967 w 1725230"/>
                <a:gd name="connsiteY187" fmla="*/ 493609 h 2769515"/>
                <a:gd name="connsiteX188" fmla="*/ 1599967 w 1725230"/>
                <a:gd name="connsiteY188" fmla="*/ 367609 h 2769515"/>
                <a:gd name="connsiteX189" fmla="*/ 1621945 w 1725230"/>
                <a:gd name="connsiteY189" fmla="*/ 345630 h 2769515"/>
                <a:gd name="connsiteX190" fmla="*/ 1643923 w 1725230"/>
                <a:gd name="connsiteY190" fmla="*/ 367609 h 2769515"/>
                <a:gd name="connsiteX191" fmla="*/ 1643923 w 1725230"/>
                <a:gd name="connsiteY191" fmla="*/ 493660 h 2769515"/>
                <a:gd name="connsiteX192" fmla="*/ 1643923 w 1725230"/>
                <a:gd name="connsiteY192" fmla="*/ 241583 h 2769515"/>
                <a:gd name="connsiteX193" fmla="*/ 1621945 w 1725230"/>
                <a:gd name="connsiteY193" fmla="*/ 263510 h 2769515"/>
                <a:gd name="connsiteX194" fmla="*/ 1599967 w 1725230"/>
                <a:gd name="connsiteY194" fmla="*/ 241532 h 2769515"/>
                <a:gd name="connsiteX195" fmla="*/ 1599967 w 1725230"/>
                <a:gd name="connsiteY195" fmla="*/ 115481 h 2769515"/>
                <a:gd name="connsiteX196" fmla="*/ 1621945 w 1725230"/>
                <a:gd name="connsiteY196" fmla="*/ 93554 h 2769515"/>
                <a:gd name="connsiteX197" fmla="*/ 1643923 w 1725230"/>
                <a:gd name="connsiteY197" fmla="*/ 115532 h 2769515"/>
                <a:gd name="connsiteX198" fmla="*/ 1643923 w 1725230"/>
                <a:gd name="connsiteY198" fmla="*/ 241583 h 276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725230" h="2769515">
                  <a:moveTo>
                    <a:pt x="1672508" y="0"/>
                  </a:moveTo>
                  <a:lnTo>
                    <a:pt x="54501" y="0"/>
                  </a:lnTo>
                  <a:cubicBezTo>
                    <a:pt x="23935" y="0"/>
                    <a:pt x="0" y="34276"/>
                    <a:pt x="0" y="78055"/>
                  </a:cubicBezTo>
                  <a:lnTo>
                    <a:pt x="0" y="2182658"/>
                  </a:lnTo>
                  <a:cubicBezTo>
                    <a:pt x="0" y="2214215"/>
                    <a:pt x="12323" y="2241579"/>
                    <a:pt x="32142" y="2254030"/>
                  </a:cubicBezTo>
                  <a:lnTo>
                    <a:pt x="841653" y="2763671"/>
                  </a:lnTo>
                  <a:cubicBezTo>
                    <a:pt x="848615" y="2768092"/>
                    <a:pt x="856390" y="2770404"/>
                    <a:pt x="864114" y="2770404"/>
                  </a:cubicBezTo>
                  <a:cubicBezTo>
                    <a:pt x="871889" y="2770404"/>
                    <a:pt x="879689" y="2768016"/>
                    <a:pt x="886524" y="2763697"/>
                  </a:cubicBezTo>
                  <a:lnTo>
                    <a:pt x="1694893" y="2254030"/>
                  </a:lnTo>
                  <a:cubicBezTo>
                    <a:pt x="1714381" y="2241757"/>
                    <a:pt x="1726983" y="2213783"/>
                    <a:pt x="1726983" y="2182658"/>
                  </a:cubicBezTo>
                  <a:lnTo>
                    <a:pt x="1726983" y="78055"/>
                  </a:lnTo>
                  <a:cubicBezTo>
                    <a:pt x="1727009" y="34276"/>
                    <a:pt x="1703049" y="0"/>
                    <a:pt x="1672508" y="0"/>
                  </a:cubicBezTo>
                  <a:close/>
                  <a:moveTo>
                    <a:pt x="83035" y="104987"/>
                  </a:moveTo>
                  <a:cubicBezTo>
                    <a:pt x="83035" y="92893"/>
                    <a:pt x="92868" y="83009"/>
                    <a:pt x="105013" y="83009"/>
                  </a:cubicBezTo>
                  <a:cubicBezTo>
                    <a:pt x="117158" y="83009"/>
                    <a:pt x="126991" y="92893"/>
                    <a:pt x="126991" y="104987"/>
                  </a:cubicBezTo>
                  <a:lnTo>
                    <a:pt x="126991" y="231013"/>
                  </a:lnTo>
                  <a:cubicBezTo>
                    <a:pt x="126991" y="243184"/>
                    <a:pt x="117158" y="252991"/>
                    <a:pt x="105013" y="252991"/>
                  </a:cubicBezTo>
                  <a:cubicBezTo>
                    <a:pt x="92868" y="252991"/>
                    <a:pt x="83035" y="243184"/>
                    <a:pt x="83035" y="231013"/>
                  </a:cubicBezTo>
                  <a:lnTo>
                    <a:pt x="83035" y="104987"/>
                  </a:lnTo>
                  <a:close/>
                  <a:moveTo>
                    <a:pt x="83035" y="357064"/>
                  </a:moveTo>
                  <a:cubicBezTo>
                    <a:pt x="83035" y="344919"/>
                    <a:pt x="92868" y="335086"/>
                    <a:pt x="105013" y="335086"/>
                  </a:cubicBezTo>
                  <a:cubicBezTo>
                    <a:pt x="117158" y="335086"/>
                    <a:pt x="126991" y="344919"/>
                    <a:pt x="126991" y="357064"/>
                  </a:cubicBezTo>
                  <a:lnTo>
                    <a:pt x="126991" y="483115"/>
                  </a:lnTo>
                  <a:cubicBezTo>
                    <a:pt x="126991" y="495210"/>
                    <a:pt x="117158" y="505043"/>
                    <a:pt x="105013" y="505043"/>
                  </a:cubicBezTo>
                  <a:cubicBezTo>
                    <a:pt x="92868" y="505043"/>
                    <a:pt x="83035" y="495210"/>
                    <a:pt x="83035" y="483115"/>
                  </a:cubicBezTo>
                  <a:lnTo>
                    <a:pt x="83035" y="357064"/>
                  </a:lnTo>
                  <a:close/>
                  <a:moveTo>
                    <a:pt x="83035" y="609166"/>
                  </a:moveTo>
                  <a:cubicBezTo>
                    <a:pt x="83035" y="596996"/>
                    <a:pt x="92868" y="587188"/>
                    <a:pt x="105013" y="587188"/>
                  </a:cubicBezTo>
                  <a:cubicBezTo>
                    <a:pt x="117158" y="587188"/>
                    <a:pt x="126991" y="596996"/>
                    <a:pt x="126991" y="609166"/>
                  </a:cubicBezTo>
                  <a:lnTo>
                    <a:pt x="126991" y="735192"/>
                  </a:lnTo>
                  <a:cubicBezTo>
                    <a:pt x="126991" y="747286"/>
                    <a:pt x="117158" y="757145"/>
                    <a:pt x="105013" y="757145"/>
                  </a:cubicBezTo>
                  <a:cubicBezTo>
                    <a:pt x="92868" y="757145"/>
                    <a:pt x="83035" y="747312"/>
                    <a:pt x="83035" y="735192"/>
                  </a:cubicBezTo>
                  <a:lnTo>
                    <a:pt x="83035" y="609166"/>
                  </a:lnTo>
                  <a:close/>
                  <a:moveTo>
                    <a:pt x="83035" y="861268"/>
                  </a:moveTo>
                  <a:cubicBezTo>
                    <a:pt x="83035" y="849123"/>
                    <a:pt x="92868" y="839290"/>
                    <a:pt x="105013" y="839290"/>
                  </a:cubicBezTo>
                  <a:cubicBezTo>
                    <a:pt x="117158" y="839290"/>
                    <a:pt x="126991" y="849123"/>
                    <a:pt x="126991" y="861268"/>
                  </a:cubicBezTo>
                  <a:lnTo>
                    <a:pt x="126991" y="987269"/>
                  </a:lnTo>
                  <a:cubicBezTo>
                    <a:pt x="126991" y="999414"/>
                    <a:pt x="117158" y="1009247"/>
                    <a:pt x="105013" y="1009247"/>
                  </a:cubicBezTo>
                  <a:cubicBezTo>
                    <a:pt x="92868" y="1009247"/>
                    <a:pt x="83035" y="999414"/>
                    <a:pt x="83035" y="987269"/>
                  </a:cubicBezTo>
                  <a:lnTo>
                    <a:pt x="83035" y="861268"/>
                  </a:lnTo>
                  <a:close/>
                  <a:moveTo>
                    <a:pt x="83035" y="1113371"/>
                  </a:moveTo>
                  <a:cubicBezTo>
                    <a:pt x="83035" y="1101200"/>
                    <a:pt x="92868" y="1091392"/>
                    <a:pt x="105013" y="1091392"/>
                  </a:cubicBezTo>
                  <a:cubicBezTo>
                    <a:pt x="117158" y="1091392"/>
                    <a:pt x="126991" y="1101200"/>
                    <a:pt x="126991" y="1113371"/>
                  </a:cubicBezTo>
                  <a:lnTo>
                    <a:pt x="126991" y="1239371"/>
                  </a:lnTo>
                  <a:cubicBezTo>
                    <a:pt x="126991" y="1251516"/>
                    <a:pt x="117158" y="1261349"/>
                    <a:pt x="105013" y="1261349"/>
                  </a:cubicBezTo>
                  <a:cubicBezTo>
                    <a:pt x="92868" y="1261349"/>
                    <a:pt x="83035" y="1251516"/>
                    <a:pt x="83035" y="1239371"/>
                  </a:cubicBezTo>
                  <a:lnTo>
                    <a:pt x="83035" y="1113371"/>
                  </a:lnTo>
                  <a:close/>
                  <a:moveTo>
                    <a:pt x="83035" y="1427418"/>
                  </a:moveTo>
                  <a:lnTo>
                    <a:pt x="83035" y="1365396"/>
                  </a:lnTo>
                  <a:lnTo>
                    <a:pt x="83060" y="1365396"/>
                  </a:lnTo>
                  <a:cubicBezTo>
                    <a:pt x="83060" y="1353251"/>
                    <a:pt x="92842" y="1343469"/>
                    <a:pt x="105013" y="1343469"/>
                  </a:cubicBezTo>
                  <a:cubicBezTo>
                    <a:pt x="117158" y="1343469"/>
                    <a:pt x="126991" y="1353251"/>
                    <a:pt x="126991" y="1365396"/>
                  </a:cubicBezTo>
                  <a:lnTo>
                    <a:pt x="126991" y="1427418"/>
                  </a:lnTo>
                  <a:lnTo>
                    <a:pt x="126991" y="1491447"/>
                  </a:lnTo>
                  <a:cubicBezTo>
                    <a:pt x="126991" y="1503542"/>
                    <a:pt x="117158" y="1513426"/>
                    <a:pt x="105013" y="1513426"/>
                  </a:cubicBezTo>
                  <a:cubicBezTo>
                    <a:pt x="92868" y="1513426"/>
                    <a:pt x="83035" y="1503542"/>
                    <a:pt x="83035" y="1491447"/>
                  </a:cubicBezTo>
                  <a:lnTo>
                    <a:pt x="83035" y="1427418"/>
                  </a:lnTo>
                  <a:close/>
                  <a:moveTo>
                    <a:pt x="83035" y="1617473"/>
                  </a:moveTo>
                  <a:cubicBezTo>
                    <a:pt x="83035" y="1605328"/>
                    <a:pt x="92868" y="1595495"/>
                    <a:pt x="105013" y="1595495"/>
                  </a:cubicBezTo>
                  <a:cubicBezTo>
                    <a:pt x="117158" y="1595495"/>
                    <a:pt x="126991" y="1605328"/>
                    <a:pt x="126991" y="1617473"/>
                  </a:cubicBezTo>
                  <a:lnTo>
                    <a:pt x="126991" y="1743524"/>
                  </a:lnTo>
                  <a:cubicBezTo>
                    <a:pt x="126991" y="1755644"/>
                    <a:pt x="117158" y="1765452"/>
                    <a:pt x="105013" y="1765452"/>
                  </a:cubicBezTo>
                  <a:cubicBezTo>
                    <a:pt x="92868" y="1765452"/>
                    <a:pt x="83035" y="1755619"/>
                    <a:pt x="83035" y="1743524"/>
                  </a:cubicBezTo>
                  <a:lnTo>
                    <a:pt x="83035" y="1617473"/>
                  </a:lnTo>
                  <a:close/>
                  <a:moveTo>
                    <a:pt x="83035" y="1869575"/>
                  </a:moveTo>
                  <a:cubicBezTo>
                    <a:pt x="83035" y="1857430"/>
                    <a:pt x="92868" y="1847597"/>
                    <a:pt x="105013" y="1847597"/>
                  </a:cubicBezTo>
                  <a:cubicBezTo>
                    <a:pt x="117158" y="1847597"/>
                    <a:pt x="126991" y="1857430"/>
                    <a:pt x="126991" y="1869575"/>
                  </a:cubicBezTo>
                  <a:lnTo>
                    <a:pt x="126991" y="1995626"/>
                  </a:lnTo>
                  <a:cubicBezTo>
                    <a:pt x="126991" y="2007721"/>
                    <a:pt x="117158" y="2017554"/>
                    <a:pt x="105013" y="2017554"/>
                  </a:cubicBezTo>
                  <a:cubicBezTo>
                    <a:pt x="92868" y="2017554"/>
                    <a:pt x="83035" y="2007746"/>
                    <a:pt x="83035" y="1995626"/>
                  </a:cubicBezTo>
                  <a:lnTo>
                    <a:pt x="83035" y="1869575"/>
                  </a:lnTo>
                  <a:close/>
                  <a:moveTo>
                    <a:pt x="184440" y="2225775"/>
                  </a:moveTo>
                  <a:cubicBezTo>
                    <a:pt x="180247" y="2232407"/>
                    <a:pt x="173107" y="2236015"/>
                    <a:pt x="165815" y="2236015"/>
                  </a:cubicBezTo>
                  <a:cubicBezTo>
                    <a:pt x="161826" y="2236015"/>
                    <a:pt x="157761" y="2234948"/>
                    <a:pt x="154153" y="2232636"/>
                  </a:cubicBezTo>
                  <a:lnTo>
                    <a:pt x="93325" y="2194345"/>
                  </a:lnTo>
                  <a:cubicBezTo>
                    <a:pt x="86922" y="2190331"/>
                    <a:pt x="83035" y="2183343"/>
                    <a:pt x="83035" y="2175772"/>
                  </a:cubicBezTo>
                  <a:lnTo>
                    <a:pt x="83035" y="2121652"/>
                  </a:lnTo>
                  <a:lnTo>
                    <a:pt x="83060" y="2121652"/>
                  </a:lnTo>
                  <a:cubicBezTo>
                    <a:pt x="83060" y="2109507"/>
                    <a:pt x="92842" y="2099674"/>
                    <a:pt x="105013" y="2099674"/>
                  </a:cubicBezTo>
                  <a:cubicBezTo>
                    <a:pt x="117158" y="2099674"/>
                    <a:pt x="126991" y="2109507"/>
                    <a:pt x="126991" y="2121652"/>
                  </a:cubicBezTo>
                  <a:lnTo>
                    <a:pt x="126940" y="2163626"/>
                  </a:lnTo>
                  <a:lnTo>
                    <a:pt x="177554" y="2195514"/>
                  </a:lnTo>
                  <a:cubicBezTo>
                    <a:pt x="187819" y="2201993"/>
                    <a:pt x="190893" y="2215536"/>
                    <a:pt x="184440" y="2225775"/>
                  </a:cubicBezTo>
                  <a:close/>
                  <a:moveTo>
                    <a:pt x="397768" y="2360084"/>
                  </a:moveTo>
                  <a:cubicBezTo>
                    <a:pt x="393601" y="2366716"/>
                    <a:pt x="386487" y="2370324"/>
                    <a:pt x="379169" y="2370324"/>
                  </a:cubicBezTo>
                  <a:cubicBezTo>
                    <a:pt x="375180" y="2370324"/>
                    <a:pt x="371115" y="2369257"/>
                    <a:pt x="367482" y="2366945"/>
                  </a:cubicBezTo>
                  <a:lnTo>
                    <a:pt x="260843" y="2299790"/>
                  </a:lnTo>
                  <a:cubicBezTo>
                    <a:pt x="250552" y="2293336"/>
                    <a:pt x="247478" y="2279743"/>
                    <a:pt x="253931" y="2269478"/>
                  </a:cubicBezTo>
                  <a:cubicBezTo>
                    <a:pt x="260385" y="2259238"/>
                    <a:pt x="273979" y="2256164"/>
                    <a:pt x="284218" y="2262592"/>
                  </a:cubicBezTo>
                  <a:lnTo>
                    <a:pt x="390908" y="2329772"/>
                  </a:lnTo>
                  <a:cubicBezTo>
                    <a:pt x="401148" y="2336251"/>
                    <a:pt x="404222" y="2349819"/>
                    <a:pt x="397768" y="2360084"/>
                  </a:cubicBezTo>
                  <a:close/>
                  <a:moveTo>
                    <a:pt x="611097" y="2494368"/>
                  </a:moveTo>
                  <a:cubicBezTo>
                    <a:pt x="606930" y="2500999"/>
                    <a:pt x="599816" y="2504633"/>
                    <a:pt x="592524" y="2504633"/>
                  </a:cubicBezTo>
                  <a:cubicBezTo>
                    <a:pt x="588509" y="2504633"/>
                    <a:pt x="584444" y="2503540"/>
                    <a:pt x="580811" y="2501253"/>
                  </a:cubicBezTo>
                  <a:lnTo>
                    <a:pt x="474172" y="2434124"/>
                  </a:lnTo>
                  <a:cubicBezTo>
                    <a:pt x="463881" y="2427671"/>
                    <a:pt x="460807" y="2414077"/>
                    <a:pt x="467260" y="2403838"/>
                  </a:cubicBezTo>
                  <a:cubicBezTo>
                    <a:pt x="473714" y="2393547"/>
                    <a:pt x="487282" y="2390473"/>
                    <a:pt x="497547" y="2396952"/>
                  </a:cubicBezTo>
                  <a:lnTo>
                    <a:pt x="604237" y="2464055"/>
                  </a:lnTo>
                  <a:cubicBezTo>
                    <a:pt x="614527" y="2470535"/>
                    <a:pt x="617551" y="2484103"/>
                    <a:pt x="611097" y="2494368"/>
                  </a:cubicBezTo>
                  <a:close/>
                  <a:moveTo>
                    <a:pt x="824426" y="2628676"/>
                  </a:moveTo>
                  <a:cubicBezTo>
                    <a:pt x="820259" y="2635308"/>
                    <a:pt x="813145" y="2638941"/>
                    <a:pt x="805827" y="2638941"/>
                  </a:cubicBezTo>
                  <a:cubicBezTo>
                    <a:pt x="801838" y="2638941"/>
                    <a:pt x="797773" y="2637849"/>
                    <a:pt x="794139" y="2635562"/>
                  </a:cubicBezTo>
                  <a:lnTo>
                    <a:pt x="687500" y="2568382"/>
                  </a:lnTo>
                  <a:cubicBezTo>
                    <a:pt x="677210" y="2561929"/>
                    <a:pt x="674110" y="2548386"/>
                    <a:pt x="680615" y="2538095"/>
                  </a:cubicBezTo>
                  <a:cubicBezTo>
                    <a:pt x="687068" y="2527856"/>
                    <a:pt x="700611" y="2524756"/>
                    <a:pt x="710902" y="2531210"/>
                  </a:cubicBezTo>
                  <a:lnTo>
                    <a:pt x="817541" y="2598364"/>
                  </a:lnTo>
                  <a:cubicBezTo>
                    <a:pt x="827831" y="2604843"/>
                    <a:pt x="830880" y="2618411"/>
                    <a:pt x="824426" y="2628676"/>
                  </a:cubicBezTo>
                  <a:close/>
                  <a:moveTo>
                    <a:pt x="1030819" y="2574429"/>
                  </a:moveTo>
                  <a:lnTo>
                    <a:pt x="924180" y="2641635"/>
                  </a:lnTo>
                  <a:cubicBezTo>
                    <a:pt x="920546" y="2643921"/>
                    <a:pt x="916481" y="2645014"/>
                    <a:pt x="912492" y="2645014"/>
                  </a:cubicBezTo>
                  <a:cubicBezTo>
                    <a:pt x="905225" y="2645014"/>
                    <a:pt x="898085" y="2641380"/>
                    <a:pt x="893893" y="2634749"/>
                  </a:cubicBezTo>
                  <a:cubicBezTo>
                    <a:pt x="887439" y="2624535"/>
                    <a:pt x="890513" y="2610941"/>
                    <a:pt x="900778" y="2604513"/>
                  </a:cubicBezTo>
                  <a:lnTo>
                    <a:pt x="1007418" y="2537257"/>
                  </a:lnTo>
                  <a:cubicBezTo>
                    <a:pt x="1017682" y="2530803"/>
                    <a:pt x="1031225" y="2533878"/>
                    <a:pt x="1037704" y="2544143"/>
                  </a:cubicBezTo>
                  <a:cubicBezTo>
                    <a:pt x="1044158" y="2554382"/>
                    <a:pt x="1041084" y="2567976"/>
                    <a:pt x="1030819" y="2574429"/>
                  </a:cubicBezTo>
                  <a:close/>
                  <a:moveTo>
                    <a:pt x="1244071" y="2439994"/>
                  </a:moveTo>
                  <a:lnTo>
                    <a:pt x="1137483" y="2507224"/>
                  </a:lnTo>
                  <a:cubicBezTo>
                    <a:pt x="1133850" y="2509511"/>
                    <a:pt x="1129810" y="2510604"/>
                    <a:pt x="1125821" y="2510604"/>
                  </a:cubicBezTo>
                  <a:cubicBezTo>
                    <a:pt x="1118528" y="2510604"/>
                    <a:pt x="1111363" y="2506970"/>
                    <a:pt x="1107222" y="2500339"/>
                  </a:cubicBezTo>
                  <a:cubicBezTo>
                    <a:pt x="1100717" y="2490099"/>
                    <a:pt x="1103792" y="2476531"/>
                    <a:pt x="1114057" y="2470052"/>
                  </a:cubicBezTo>
                  <a:lnTo>
                    <a:pt x="1220696" y="2402821"/>
                  </a:lnTo>
                  <a:cubicBezTo>
                    <a:pt x="1230935" y="2396367"/>
                    <a:pt x="1244529" y="2399442"/>
                    <a:pt x="1250982" y="2409707"/>
                  </a:cubicBezTo>
                  <a:cubicBezTo>
                    <a:pt x="1257385" y="2419946"/>
                    <a:pt x="1254311" y="2433540"/>
                    <a:pt x="1244071" y="2439994"/>
                  </a:cubicBezTo>
                  <a:close/>
                  <a:moveTo>
                    <a:pt x="1457299" y="2305532"/>
                  </a:moveTo>
                  <a:lnTo>
                    <a:pt x="1350710" y="2372788"/>
                  </a:lnTo>
                  <a:cubicBezTo>
                    <a:pt x="1347077" y="2375075"/>
                    <a:pt x="1343037" y="2376168"/>
                    <a:pt x="1339048" y="2376168"/>
                  </a:cubicBezTo>
                  <a:cubicBezTo>
                    <a:pt x="1331756" y="2376168"/>
                    <a:pt x="1324591" y="2372534"/>
                    <a:pt x="1320449" y="2365928"/>
                  </a:cubicBezTo>
                  <a:cubicBezTo>
                    <a:pt x="1313944" y="2355689"/>
                    <a:pt x="1317019" y="2342095"/>
                    <a:pt x="1327335" y="2335641"/>
                  </a:cubicBezTo>
                  <a:lnTo>
                    <a:pt x="1433923" y="2268436"/>
                  </a:lnTo>
                  <a:cubicBezTo>
                    <a:pt x="1444163" y="2261957"/>
                    <a:pt x="1457756" y="2265031"/>
                    <a:pt x="1464210" y="2275322"/>
                  </a:cubicBezTo>
                  <a:cubicBezTo>
                    <a:pt x="1470663" y="2285511"/>
                    <a:pt x="1467589" y="2299104"/>
                    <a:pt x="1457299" y="2305532"/>
                  </a:cubicBezTo>
                  <a:close/>
                  <a:moveTo>
                    <a:pt x="1643872" y="2175873"/>
                  </a:moveTo>
                  <a:cubicBezTo>
                    <a:pt x="1643872" y="2183420"/>
                    <a:pt x="1639985" y="2190407"/>
                    <a:pt x="1633633" y="2194421"/>
                  </a:cubicBezTo>
                  <a:lnTo>
                    <a:pt x="1563938" y="2238327"/>
                  </a:lnTo>
                  <a:lnTo>
                    <a:pt x="1563938" y="2238353"/>
                  </a:lnTo>
                  <a:cubicBezTo>
                    <a:pt x="1560304" y="2240639"/>
                    <a:pt x="1556264" y="2241732"/>
                    <a:pt x="1552250" y="2241732"/>
                  </a:cubicBezTo>
                  <a:cubicBezTo>
                    <a:pt x="1544958" y="2241732"/>
                    <a:pt x="1537818" y="2238098"/>
                    <a:pt x="1533651" y="2231492"/>
                  </a:cubicBezTo>
                  <a:cubicBezTo>
                    <a:pt x="1527146" y="2221202"/>
                    <a:pt x="1530221" y="2207659"/>
                    <a:pt x="1540537" y="2201180"/>
                  </a:cubicBezTo>
                  <a:lnTo>
                    <a:pt x="1599967" y="2163703"/>
                  </a:lnTo>
                  <a:lnTo>
                    <a:pt x="1599967" y="2132146"/>
                  </a:lnTo>
                  <a:cubicBezTo>
                    <a:pt x="1599967" y="2120051"/>
                    <a:pt x="1609800" y="2110218"/>
                    <a:pt x="1621894" y="2110218"/>
                  </a:cubicBezTo>
                  <a:cubicBezTo>
                    <a:pt x="1634039" y="2110218"/>
                    <a:pt x="1643872" y="2120026"/>
                    <a:pt x="1643872" y="2132146"/>
                  </a:cubicBezTo>
                  <a:lnTo>
                    <a:pt x="1643872" y="2175873"/>
                  </a:lnTo>
                  <a:close/>
                  <a:moveTo>
                    <a:pt x="1643872" y="2006120"/>
                  </a:moveTo>
                  <a:cubicBezTo>
                    <a:pt x="1643872" y="2018265"/>
                    <a:pt x="1634039" y="2028098"/>
                    <a:pt x="1621894" y="2028098"/>
                  </a:cubicBezTo>
                  <a:cubicBezTo>
                    <a:pt x="1609800" y="2028098"/>
                    <a:pt x="1599967" y="2018265"/>
                    <a:pt x="1599967" y="2006120"/>
                  </a:cubicBezTo>
                  <a:lnTo>
                    <a:pt x="1599967" y="1880069"/>
                  </a:lnTo>
                  <a:cubicBezTo>
                    <a:pt x="1599967" y="1867949"/>
                    <a:pt x="1609800" y="1858116"/>
                    <a:pt x="1621894" y="1858116"/>
                  </a:cubicBezTo>
                  <a:cubicBezTo>
                    <a:pt x="1634039" y="1858116"/>
                    <a:pt x="1643872" y="1867949"/>
                    <a:pt x="1643872" y="1880094"/>
                  </a:cubicBezTo>
                  <a:lnTo>
                    <a:pt x="1643872" y="2006120"/>
                  </a:lnTo>
                  <a:close/>
                  <a:moveTo>
                    <a:pt x="1643872" y="1754069"/>
                  </a:moveTo>
                  <a:cubicBezTo>
                    <a:pt x="1643872" y="1766188"/>
                    <a:pt x="1634039" y="1775996"/>
                    <a:pt x="1621894" y="1775996"/>
                  </a:cubicBezTo>
                  <a:cubicBezTo>
                    <a:pt x="1609800" y="1775996"/>
                    <a:pt x="1599967" y="1766163"/>
                    <a:pt x="1599967" y="1754018"/>
                  </a:cubicBezTo>
                  <a:lnTo>
                    <a:pt x="1599967" y="1627992"/>
                  </a:lnTo>
                  <a:cubicBezTo>
                    <a:pt x="1599967" y="1615872"/>
                    <a:pt x="1609800" y="1606065"/>
                    <a:pt x="1621945" y="1606065"/>
                  </a:cubicBezTo>
                  <a:cubicBezTo>
                    <a:pt x="1634065" y="1606065"/>
                    <a:pt x="1643872" y="1615872"/>
                    <a:pt x="1643872" y="1628043"/>
                  </a:cubicBezTo>
                  <a:lnTo>
                    <a:pt x="1643872" y="1754069"/>
                  </a:lnTo>
                  <a:close/>
                  <a:moveTo>
                    <a:pt x="1643872" y="1501992"/>
                  </a:moveTo>
                  <a:cubicBezTo>
                    <a:pt x="1643872" y="1514086"/>
                    <a:pt x="1634039" y="1523919"/>
                    <a:pt x="1621894" y="1523919"/>
                  </a:cubicBezTo>
                  <a:cubicBezTo>
                    <a:pt x="1609800" y="1523919"/>
                    <a:pt x="1599967" y="1514086"/>
                    <a:pt x="1599967" y="1501941"/>
                  </a:cubicBezTo>
                  <a:lnTo>
                    <a:pt x="1599967" y="1375941"/>
                  </a:lnTo>
                  <a:cubicBezTo>
                    <a:pt x="1599967" y="1363796"/>
                    <a:pt x="1609800" y="1353963"/>
                    <a:pt x="1621945" y="1353963"/>
                  </a:cubicBezTo>
                  <a:cubicBezTo>
                    <a:pt x="1634065" y="1353963"/>
                    <a:pt x="1643872" y="1363796"/>
                    <a:pt x="1643872" y="1375941"/>
                  </a:cubicBezTo>
                  <a:lnTo>
                    <a:pt x="1643872" y="1501992"/>
                  </a:lnTo>
                  <a:close/>
                  <a:moveTo>
                    <a:pt x="1643872" y="1249890"/>
                  </a:moveTo>
                  <a:cubicBezTo>
                    <a:pt x="1643872" y="1262010"/>
                    <a:pt x="1634039" y="1271868"/>
                    <a:pt x="1621894" y="1271868"/>
                  </a:cubicBezTo>
                  <a:cubicBezTo>
                    <a:pt x="1609800" y="1271868"/>
                    <a:pt x="1599967" y="1262010"/>
                    <a:pt x="1599967" y="1249890"/>
                  </a:cubicBezTo>
                  <a:lnTo>
                    <a:pt x="1599967" y="1123864"/>
                  </a:lnTo>
                  <a:cubicBezTo>
                    <a:pt x="1599967" y="1111719"/>
                    <a:pt x="1609800" y="1101886"/>
                    <a:pt x="1621945" y="1101886"/>
                  </a:cubicBezTo>
                  <a:cubicBezTo>
                    <a:pt x="1634065" y="1101886"/>
                    <a:pt x="1643872" y="1111719"/>
                    <a:pt x="1643872" y="1123864"/>
                  </a:cubicBezTo>
                  <a:lnTo>
                    <a:pt x="1643872" y="1249890"/>
                  </a:lnTo>
                  <a:close/>
                  <a:moveTo>
                    <a:pt x="1643872" y="997813"/>
                  </a:moveTo>
                  <a:cubicBezTo>
                    <a:pt x="1643872" y="1009958"/>
                    <a:pt x="1634039" y="1019791"/>
                    <a:pt x="1621945" y="1019791"/>
                  </a:cubicBezTo>
                  <a:cubicBezTo>
                    <a:pt x="1609800" y="1019791"/>
                    <a:pt x="1599967" y="1009958"/>
                    <a:pt x="1599967" y="997813"/>
                  </a:cubicBezTo>
                  <a:lnTo>
                    <a:pt x="1599967" y="871762"/>
                  </a:lnTo>
                  <a:cubicBezTo>
                    <a:pt x="1599967" y="859668"/>
                    <a:pt x="1609800" y="849835"/>
                    <a:pt x="1621945" y="849835"/>
                  </a:cubicBezTo>
                  <a:cubicBezTo>
                    <a:pt x="1634065" y="849835"/>
                    <a:pt x="1643872" y="859668"/>
                    <a:pt x="1643872" y="871813"/>
                  </a:cubicBezTo>
                  <a:lnTo>
                    <a:pt x="1643872" y="997813"/>
                  </a:lnTo>
                  <a:close/>
                  <a:moveTo>
                    <a:pt x="1643872" y="745736"/>
                  </a:moveTo>
                  <a:cubicBezTo>
                    <a:pt x="1643872" y="757882"/>
                    <a:pt x="1634039" y="767715"/>
                    <a:pt x="1621945" y="767715"/>
                  </a:cubicBezTo>
                  <a:cubicBezTo>
                    <a:pt x="1609800" y="767715"/>
                    <a:pt x="1599967" y="757882"/>
                    <a:pt x="1599967" y="745736"/>
                  </a:cubicBezTo>
                  <a:lnTo>
                    <a:pt x="1599967" y="619685"/>
                  </a:lnTo>
                  <a:cubicBezTo>
                    <a:pt x="1599967" y="607591"/>
                    <a:pt x="1609800" y="597758"/>
                    <a:pt x="1621945" y="597758"/>
                  </a:cubicBezTo>
                  <a:cubicBezTo>
                    <a:pt x="1634065" y="597758"/>
                    <a:pt x="1643923" y="607591"/>
                    <a:pt x="1643923" y="619736"/>
                  </a:cubicBezTo>
                  <a:lnTo>
                    <a:pt x="1643872" y="745736"/>
                  </a:lnTo>
                  <a:close/>
                  <a:moveTo>
                    <a:pt x="1643923" y="493660"/>
                  </a:moveTo>
                  <a:cubicBezTo>
                    <a:pt x="1643923" y="505754"/>
                    <a:pt x="1634065" y="515587"/>
                    <a:pt x="1621945" y="515587"/>
                  </a:cubicBezTo>
                  <a:cubicBezTo>
                    <a:pt x="1609800" y="515587"/>
                    <a:pt x="1599967" y="505754"/>
                    <a:pt x="1599967" y="493609"/>
                  </a:cubicBezTo>
                  <a:lnTo>
                    <a:pt x="1599967" y="367609"/>
                  </a:lnTo>
                  <a:cubicBezTo>
                    <a:pt x="1599967" y="355463"/>
                    <a:pt x="1609800" y="345630"/>
                    <a:pt x="1621945" y="345630"/>
                  </a:cubicBezTo>
                  <a:cubicBezTo>
                    <a:pt x="1634065" y="345630"/>
                    <a:pt x="1643923" y="355463"/>
                    <a:pt x="1643923" y="367609"/>
                  </a:cubicBezTo>
                  <a:lnTo>
                    <a:pt x="1643923" y="493660"/>
                  </a:lnTo>
                  <a:close/>
                  <a:moveTo>
                    <a:pt x="1643923" y="241583"/>
                  </a:moveTo>
                  <a:cubicBezTo>
                    <a:pt x="1643923" y="253703"/>
                    <a:pt x="1634065" y="263510"/>
                    <a:pt x="1621945" y="263510"/>
                  </a:cubicBezTo>
                  <a:cubicBezTo>
                    <a:pt x="1609800" y="263510"/>
                    <a:pt x="1599967" y="253677"/>
                    <a:pt x="1599967" y="241532"/>
                  </a:cubicBezTo>
                  <a:lnTo>
                    <a:pt x="1599967" y="115481"/>
                  </a:lnTo>
                  <a:cubicBezTo>
                    <a:pt x="1599967" y="103387"/>
                    <a:pt x="1609800" y="93554"/>
                    <a:pt x="1621945" y="93554"/>
                  </a:cubicBezTo>
                  <a:cubicBezTo>
                    <a:pt x="1634065" y="93554"/>
                    <a:pt x="1643923" y="103387"/>
                    <a:pt x="1643923" y="115532"/>
                  </a:cubicBezTo>
                  <a:lnTo>
                    <a:pt x="1643923" y="241583"/>
                  </a:lnTo>
                  <a:close/>
                </a:path>
              </a:pathLst>
            </a:custGeom>
            <a:solidFill>
              <a:srgbClr val="85847F"/>
            </a:solidFill>
            <a:ln w="2538" cap="flat">
              <a:noFill/>
              <a:prstDash val="solid"/>
              <a:miter/>
            </a:ln>
          </p:spPr>
          <p:txBody>
            <a:bodyPr rtlCol="0" anchor="ctr"/>
            <a:lstStyle/>
            <a:p>
              <a:pPr algn="ctr"/>
              <a:r>
                <a:rPr lang="pt-BR" sz="1400">
                  <a:latin typeface="+mj-lt"/>
                </a:rPr>
                <a:t> </a:t>
              </a:r>
              <a:r>
                <a:rPr lang="pt-BR" sz="1400" b="1">
                  <a:solidFill>
                    <a:schemeClr val="bg1"/>
                  </a:solidFill>
                  <a:latin typeface="+mj-lt"/>
                </a:rPr>
                <a:t>Pág. 66</a:t>
              </a:r>
            </a:p>
          </p:txBody>
        </p:sp>
      </p:grpSp>
      <p:sp>
        <p:nvSpPr>
          <p:cNvPr id="14" name="Retângulo Arredondado 13">
            <a:extLst>
              <a:ext uri="{FF2B5EF4-FFF2-40B4-BE49-F238E27FC236}">
                <a16:creationId xmlns:a16="http://schemas.microsoft.com/office/drawing/2014/main" id="{28CF659D-63BE-5049-9093-39A6F9C4B258}"/>
              </a:ext>
            </a:extLst>
          </p:cNvPr>
          <p:cNvSpPr/>
          <p:nvPr/>
        </p:nvSpPr>
        <p:spPr>
          <a:xfrm>
            <a:off x="5948358" y="1761161"/>
            <a:ext cx="1952456" cy="4492859"/>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Seta para Baixo 14">
            <a:extLst>
              <a:ext uri="{FF2B5EF4-FFF2-40B4-BE49-F238E27FC236}">
                <a16:creationId xmlns:a16="http://schemas.microsoft.com/office/drawing/2014/main" id="{34DC075A-B384-A14A-A2B9-9D8D9DE69CE0}"/>
              </a:ext>
            </a:extLst>
          </p:cNvPr>
          <p:cNvSpPr/>
          <p:nvPr/>
        </p:nvSpPr>
        <p:spPr>
          <a:xfrm>
            <a:off x="3851920" y="1266663"/>
            <a:ext cx="288032" cy="504056"/>
          </a:xfrm>
          <a:prstGeom prst="downArrow">
            <a:avLst/>
          </a:prstGeom>
          <a:solidFill>
            <a:srgbClr val="42AC61"/>
          </a:solidFill>
          <a:ln>
            <a:solidFill>
              <a:srgbClr val="42A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4" name="Seta para Baixo 23">
            <a:extLst>
              <a:ext uri="{FF2B5EF4-FFF2-40B4-BE49-F238E27FC236}">
                <a16:creationId xmlns:a16="http://schemas.microsoft.com/office/drawing/2014/main" id="{8A1B1E1D-9B95-ED46-B034-E4C040F2624C}"/>
              </a:ext>
            </a:extLst>
          </p:cNvPr>
          <p:cNvSpPr/>
          <p:nvPr/>
        </p:nvSpPr>
        <p:spPr>
          <a:xfrm>
            <a:off x="1580865" y="1266663"/>
            <a:ext cx="288032" cy="504056"/>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5" name="Seta para Baixo 24">
            <a:extLst>
              <a:ext uri="{FF2B5EF4-FFF2-40B4-BE49-F238E27FC236}">
                <a16:creationId xmlns:a16="http://schemas.microsoft.com/office/drawing/2014/main" id="{17E29EBA-1931-5847-8815-F79D105363E9}"/>
              </a:ext>
            </a:extLst>
          </p:cNvPr>
          <p:cNvSpPr/>
          <p:nvPr/>
        </p:nvSpPr>
        <p:spPr>
          <a:xfrm>
            <a:off x="7330664" y="1213908"/>
            <a:ext cx="288032" cy="504056"/>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319741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4" grpId="0" animBg="1"/>
      <p:bldP spid="2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1_CL.png#GRAF">
            <a:extLst>
              <a:ext uri="{FF2B5EF4-FFF2-40B4-BE49-F238E27FC236}">
                <a16:creationId xmlns:a16="http://schemas.microsoft.com/office/drawing/2014/main" id="{0472F83D-EB6E-4FC0-B832-A712A11059FF}"/>
              </a:ext>
            </a:extLst>
          </p:cNvPr>
          <p:cNvPicPr>
            <a:picLocks/>
          </p:cNvPicPr>
          <p:nvPr/>
        </p:nvPicPr>
        <p:blipFill>
          <a:blip r:embed="rId2">
            <a:extLst>
              <a:ext uri="{28A0092B-C50C-407E-A947-70E740481C1C}">
                <a14:useLocalDpi xmlns:a14="http://schemas.microsoft.com/office/drawing/2010/main" val="0"/>
              </a:ext>
            </a:extLst>
          </a:blip>
          <a:srcRect t="5001"/>
          <a:stretch>
            <a:fillRect/>
          </a:stretch>
        </p:blipFill>
        <p:spPr>
          <a:xfrm>
            <a:off x="431800" y="889000"/>
            <a:ext cx="8276190" cy="5718057"/>
          </a:xfrm>
          <a:prstGeom prst="rect">
            <a:avLst/>
          </a:prstGeom>
        </p:spPr>
      </p:pic>
      <p:sp>
        <p:nvSpPr>
          <p:cNvPr id="354307" name="Título 5"/>
          <p:cNvSpPr>
            <a:spLocks noGrp="1"/>
          </p:cNvSpPr>
          <p:nvPr>
            <p:ph type="title"/>
          </p:nvPr>
        </p:nvSpPr>
        <p:spPr/>
        <p:txBody>
          <a:bodyPr/>
          <a:lstStyle/>
          <a:p>
            <a:r>
              <a:rPr lang="es-CO" dirty="0"/>
              <a:t>IDAR – Factura de Energía</a:t>
            </a:r>
          </a:p>
        </p:txBody>
      </p:sp>
      <p:sp>
        <p:nvSpPr>
          <p:cNvPr id="2" name="Espaço Reservado para Texto 1">
            <a:extLst>
              <a:ext uri="{FF2B5EF4-FFF2-40B4-BE49-F238E27FC236}">
                <a16:creationId xmlns:a16="http://schemas.microsoft.com/office/drawing/2014/main" id="{DA0AE7A7-60E1-40D1-A65F-7B79156864EB}"/>
              </a:ext>
            </a:extLst>
          </p:cNvPr>
          <p:cNvSpPr>
            <a:spLocks noGrp="1"/>
          </p:cNvSpPr>
          <p:nvPr>
            <p:ph type="body" sz="quarter" idx="10"/>
          </p:nvPr>
        </p:nvSpPr>
        <p:spPr/>
        <p:txBody>
          <a:bodyPr/>
          <a:lstStyle/>
          <a:p>
            <a:r>
              <a:rPr lang="pt-BR" dirty="0"/>
              <a:t>Por país</a:t>
            </a:r>
          </a:p>
        </p:txBody>
      </p:sp>
    </p:spTree>
    <p:extLst>
      <p:ext uri="{BB962C8B-B14F-4D97-AF65-F5344CB8AC3E}">
        <p14:creationId xmlns:p14="http://schemas.microsoft.com/office/powerpoint/2010/main" val="41876950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MARIO" hidden="1"/>
          <p:cNvSpPr/>
          <p:nvPr/>
        </p:nvSpPr>
        <p:spPr>
          <a:xfrm>
            <a:off x="3175000" y="1270000"/>
            <a:ext cx="2540000"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AT – </a:t>
            </a:r>
            <a:r>
              <a:rPr lang="pt-BR" dirty="0" err="1"/>
              <a:t>Atención</a:t>
            </a:r>
            <a:r>
              <a:rPr lang="pt-BR" dirty="0"/>
              <a:t> al cliente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T_PE.png#GRAF">
            <a:extLst>
              <a:ext uri="{FF2B5EF4-FFF2-40B4-BE49-F238E27FC236}">
                <a16:creationId xmlns:a16="http://schemas.microsoft.com/office/drawing/2014/main" id="{8408475C-4F82-450E-A61A-045F7AFAA60F}"/>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a:xfrm>
            <a:off x="-63500" y="927100"/>
            <a:ext cx="9285714" cy="5633333"/>
          </a:xfrm>
          <a:prstGeom prst="rect">
            <a:avLst/>
          </a:prstGeom>
        </p:spPr>
      </p:pic>
      <p:sp>
        <p:nvSpPr>
          <p:cNvPr id="5" name="Título 4"/>
          <p:cNvSpPr>
            <a:spLocks noGrp="1"/>
          </p:cNvSpPr>
          <p:nvPr>
            <p:ph type="title"/>
          </p:nvPr>
        </p:nvSpPr>
        <p:spPr/>
        <p:txBody>
          <a:bodyPr/>
          <a:lstStyle/>
          <a:p>
            <a:r>
              <a:rPr lang="pt-BR" altLang="pt-BR" dirty="0" err="1"/>
              <a:t>IDATs</a:t>
            </a:r>
            <a:r>
              <a:rPr lang="pt-BR" altLang="pt-BR" dirty="0"/>
              <a:t> e IDAR </a:t>
            </a:r>
            <a:r>
              <a:rPr lang="es-PR" altLang="pt-BR" dirty="0"/>
              <a:t>Atención al Cliente</a:t>
            </a:r>
            <a:endParaRPr lang="pt-BR" dirty="0"/>
          </a:p>
        </p:txBody>
      </p:sp>
      <p:sp>
        <p:nvSpPr>
          <p:cNvPr id="11" name="Espaço Reservado para Texto 10"/>
          <p:cNvSpPr>
            <a:spLocks noGrp="1"/>
          </p:cNvSpPr>
          <p:nvPr>
            <p:ph type="body" sz="quarter" idx="10"/>
          </p:nvPr>
        </p:nvSpPr>
        <p:spPr/>
        <p:txBody>
          <a:bodyPr/>
          <a:lstStyle/>
          <a:p>
            <a:r>
              <a:rPr lang="pt-BR"/>
              <a:t>Resultado CIER 2019 y benchmarks</a:t>
            </a:r>
          </a:p>
        </p:txBody>
      </p:sp>
      <p:grpSp>
        <p:nvGrpSpPr>
          <p:cNvPr id="15" name="Gráfico 10">
            <a:extLst>
              <a:ext uri="{FF2B5EF4-FFF2-40B4-BE49-F238E27FC236}">
                <a16:creationId xmlns:a16="http://schemas.microsoft.com/office/drawing/2014/main" id="{4D9A798D-C7B5-4497-AB7A-FC13694AC886}"/>
              </a:ext>
            </a:extLst>
          </p:cNvPr>
          <p:cNvGrpSpPr/>
          <p:nvPr/>
        </p:nvGrpSpPr>
        <p:grpSpPr>
          <a:xfrm>
            <a:off x="7207983" y="142055"/>
            <a:ext cx="1789851" cy="915263"/>
            <a:chOff x="390316" y="1310287"/>
            <a:chExt cx="5415952" cy="2769515"/>
          </a:xfrm>
        </p:grpSpPr>
        <p:sp>
          <p:nvSpPr>
            <p:cNvPr id="16" name="Forma Livre: Forma 15">
              <a:extLst>
                <a:ext uri="{FF2B5EF4-FFF2-40B4-BE49-F238E27FC236}">
                  <a16:creationId xmlns:a16="http://schemas.microsoft.com/office/drawing/2014/main" id="{69F056BE-6925-4571-83FB-FFD8DC90DD28}"/>
                </a:ext>
              </a:extLst>
            </p:cNvPr>
            <p:cNvSpPr/>
            <p:nvPr/>
          </p:nvSpPr>
          <p:spPr>
            <a:xfrm>
              <a:off x="637895" y="1362806"/>
              <a:ext cx="208349" cy="492923"/>
            </a:xfrm>
            <a:custGeom>
              <a:avLst/>
              <a:gdLst>
                <a:gd name="connsiteX0" fmla="*/ 208273 w 208348"/>
                <a:gd name="connsiteY0" fmla="*/ 25535 h 492922"/>
                <a:gd name="connsiteX1" fmla="*/ 210102 w 208348"/>
                <a:gd name="connsiteY1" fmla="*/ 1448 h 492922"/>
                <a:gd name="connsiteX2" fmla="*/ 208273 w 208348"/>
                <a:gd name="connsiteY2" fmla="*/ 0 h 492922"/>
                <a:gd name="connsiteX3" fmla="*/ 0 w 208348"/>
                <a:gd name="connsiteY3" fmla="*/ 495337 h 492922"/>
                <a:gd name="connsiteX4" fmla="*/ 208273 w 208348"/>
                <a:gd name="connsiteY4" fmla="*/ 495337 h 492922"/>
                <a:gd name="connsiteX5" fmla="*/ 208273 w 208348"/>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8" h="492922">
                  <a:moveTo>
                    <a:pt x="208273" y="25535"/>
                  </a:moveTo>
                  <a:cubicBezTo>
                    <a:pt x="208273" y="17278"/>
                    <a:pt x="208908" y="9223"/>
                    <a:pt x="210102" y="1448"/>
                  </a:cubicBezTo>
                  <a:lnTo>
                    <a:pt x="208273" y="0"/>
                  </a:lnTo>
                  <a:lnTo>
                    <a:pt x="0" y="495337"/>
                  </a:lnTo>
                  <a:lnTo>
                    <a:pt x="208273" y="495337"/>
                  </a:lnTo>
                  <a:lnTo>
                    <a:pt x="208273" y="25535"/>
                  </a:lnTo>
                  <a:close/>
                </a:path>
              </a:pathLst>
            </a:custGeom>
            <a:solidFill>
              <a:srgbClr val="85847F"/>
            </a:solidFill>
            <a:ln w="2538" cap="flat">
              <a:noFill/>
              <a:prstDash val="solid"/>
              <a:miter/>
            </a:ln>
          </p:spPr>
          <p:txBody>
            <a:bodyPr rtlCol="0" anchor="ctr"/>
            <a:lstStyle/>
            <a:p>
              <a:endParaRPr lang="pt-BR"/>
            </a:p>
          </p:txBody>
        </p:sp>
        <p:sp>
          <p:nvSpPr>
            <p:cNvPr id="17" name="Forma Livre: Forma 16">
              <a:extLst>
                <a:ext uri="{FF2B5EF4-FFF2-40B4-BE49-F238E27FC236}">
                  <a16:creationId xmlns:a16="http://schemas.microsoft.com/office/drawing/2014/main" id="{0F161AAF-E179-431C-AB4B-8B500578C63B}"/>
                </a:ext>
              </a:extLst>
            </p:cNvPr>
            <p:cNvSpPr/>
            <p:nvPr/>
          </p:nvSpPr>
          <p:spPr>
            <a:xfrm>
              <a:off x="2667035" y="1362806"/>
              <a:ext cx="213431" cy="492923"/>
            </a:xfrm>
            <a:custGeom>
              <a:avLst/>
              <a:gdLst>
                <a:gd name="connsiteX0" fmla="*/ 1296 w 213430"/>
                <a:gd name="connsiteY0" fmla="*/ 25535 h 492922"/>
                <a:gd name="connsiteX1" fmla="*/ 1296 w 213430"/>
                <a:gd name="connsiteY1" fmla="*/ 495311 h 492922"/>
                <a:gd name="connsiteX2" fmla="*/ 214777 w 213430"/>
                <a:gd name="connsiteY2" fmla="*/ 495311 h 492922"/>
                <a:gd name="connsiteX3" fmla="*/ 6505 w 213430"/>
                <a:gd name="connsiteY3" fmla="*/ 0 h 492922"/>
                <a:gd name="connsiteX4" fmla="*/ 0 w 213430"/>
                <a:gd name="connsiteY4" fmla="*/ 5183 h 492922"/>
                <a:gd name="connsiteX5" fmla="*/ 1296 w 213430"/>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30" h="492922">
                  <a:moveTo>
                    <a:pt x="1296" y="25535"/>
                  </a:moveTo>
                  <a:lnTo>
                    <a:pt x="1296" y="495311"/>
                  </a:lnTo>
                  <a:lnTo>
                    <a:pt x="214777" y="495311"/>
                  </a:lnTo>
                  <a:lnTo>
                    <a:pt x="6505" y="0"/>
                  </a:lnTo>
                  <a:lnTo>
                    <a:pt x="0" y="5183"/>
                  </a:lnTo>
                  <a:cubicBezTo>
                    <a:pt x="864" y="11789"/>
                    <a:pt x="1296" y="18599"/>
                    <a:pt x="1296" y="25535"/>
                  </a:cubicBezTo>
                  <a:close/>
                </a:path>
              </a:pathLst>
            </a:custGeom>
            <a:solidFill>
              <a:srgbClr val="85847F"/>
            </a:solidFill>
            <a:ln w="2538" cap="flat">
              <a:noFill/>
              <a:prstDash val="solid"/>
              <a:miter/>
            </a:ln>
          </p:spPr>
          <p:txBody>
            <a:bodyPr rtlCol="0" anchor="ctr"/>
            <a:lstStyle/>
            <a:p>
              <a:endParaRPr lang="pt-BR"/>
            </a:p>
          </p:txBody>
        </p:sp>
        <p:sp>
          <p:nvSpPr>
            <p:cNvPr id="18" name="Forma Livre: Forma 17">
              <a:extLst>
                <a:ext uri="{FF2B5EF4-FFF2-40B4-BE49-F238E27FC236}">
                  <a16:creationId xmlns:a16="http://schemas.microsoft.com/office/drawing/2014/main" id="{8268FCFE-F87F-4D01-8219-DAF2A71F3FC4}"/>
                </a:ext>
              </a:extLst>
            </p:cNvPr>
            <p:cNvSpPr/>
            <p:nvPr/>
          </p:nvSpPr>
          <p:spPr>
            <a:xfrm>
              <a:off x="516342" y="1904183"/>
              <a:ext cx="327768" cy="1242470"/>
            </a:xfrm>
            <a:custGeom>
              <a:avLst/>
              <a:gdLst>
                <a:gd name="connsiteX0" fmla="*/ 0 w 327768"/>
                <a:gd name="connsiteY0" fmla="*/ 0 h 1242470"/>
                <a:gd name="connsiteX1" fmla="*/ 329826 w 327768"/>
                <a:gd name="connsiteY1" fmla="*/ 0 h 1242470"/>
                <a:gd name="connsiteX2" fmla="*/ 329826 w 327768"/>
                <a:gd name="connsiteY2" fmla="*/ 1243487 h 1242470"/>
                <a:gd name="connsiteX3" fmla="*/ 0 w 327768"/>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27768" h="1242470">
                  <a:moveTo>
                    <a:pt x="0" y="0"/>
                  </a:moveTo>
                  <a:lnTo>
                    <a:pt x="329826" y="0"/>
                  </a:lnTo>
                  <a:lnTo>
                    <a:pt x="329826" y="1243487"/>
                  </a:lnTo>
                  <a:lnTo>
                    <a:pt x="0" y="1243487"/>
                  </a:lnTo>
                  <a:close/>
                </a:path>
              </a:pathLst>
            </a:custGeom>
            <a:solidFill>
              <a:srgbClr val="333333"/>
            </a:solidFill>
            <a:ln w="2538" cap="flat">
              <a:noFill/>
              <a:prstDash val="solid"/>
              <a:miter/>
            </a:ln>
          </p:spPr>
          <p:txBody>
            <a:bodyPr rtlCol="0" anchor="ctr"/>
            <a:lstStyle/>
            <a:p>
              <a:endParaRPr lang="pt-BR"/>
            </a:p>
          </p:txBody>
        </p:sp>
        <p:sp>
          <p:nvSpPr>
            <p:cNvPr id="19" name="Forma Livre: Forma 18">
              <a:extLst>
                <a:ext uri="{FF2B5EF4-FFF2-40B4-BE49-F238E27FC236}">
                  <a16:creationId xmlns:a16="http://schemas.microsoft.com/office/drawing/2014/main" id="{ABE2458E-34B8-4850-AC8D-4F0A21D26BCC}"/>
                </a:ext>
              </a:extLst>
            </p:cNvPr>
            <p:cNvSpPr/>
            <p:nvPr/>
          </p:nvSpPr>
          <p:spPr>
            <a:xfrm>
              <a:off x="2668331" y="1904183"/>
              <a:ext cx="3013436" cy="1242470"/>
            </a:xfrm>
            <a:custGeom>
              <a:avLst/>
              <a:gdLst>
                <a:gd name="connsiteX0" fmla="*/ 0 w 3013435"/>
                <a:gd name="connsiteY0" fmla="*/ 0 h 1242470"/>
                <a:gd name="connsiteX1" fmla="*/ 3014071 w 3013435"/>
                <a:gd name="connsiteY1" fmla="*/ 0 h 1242470"/>
                <a:gd name="connsiteX2" fmla="*/ 3014071 w 3013435"/>
                <a:gd name="connsiteY2" fmla="*/ 1243487 h 1242470"/>
                <a:gd name="connsiteX3" fmla="*/ 0 w 3013435"/>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013435" h="1242470">
                  <a:moveTo>
                    <a:pt x="0" y="0"/>
                  </a:moveTo>
                  <a:lnTo>
                    <a:pt x="3014071" y="0"/>
                  </a:lnTo>
                  <a:lnTo>
                    <a:pt x="3014071" y="1243487"/>
                  </a:lnTo>
                  <a:lnTo>
                    <a:pt x="0" y="1243487"/>
                  </a:lnTo>
                  <a:close/>
                </a:path>
              </a:pathLst>
            </a:custGeom>
            <a:solidFill>
              <a:srgbClr val="333333"/>
            </a:solidFill>
            <a:ln w="2538" cap="flat">
              <a:noFill/>
              <a:prstDash val="solid"/>
              <a:miter/>
            </a:ln>
          </p:spPr>
          <p:txBody>
            <a:bodyPr rtlCol="0" anchor="ctr"/>
            <a:lstStyle/>
            <a:p>
              <a:pPr algn="ctr"/>
              <a:r>
                <a:rPr lang="pt-BR" sz="1300"/>
                <a:t> </a:t>
              </a:r>
              <a:r>
                <a:rPr lang="pt-BR" sz="1300" b="1">
                  <a:solidFill>
                    <a:schemeClr val="bg1"/>
                  </a:solidFill>
                  <a:latin typeface="+mj-lt"/>
                </a:rPr>
                <a:t>Informe Individual</a:t>
              </a:r>
            </a:p>
          </p:txBody>
        </p:sp>
        <p:sp>
          <p:nvSpPr>
            <p:cNvPr id="20" name="Forma Livre: Forma 19">
              <a:extLst>
                <a:ext uri="{FF2B5EF4-FFF2-40B4-BE49-F238E27FC236}">
                  <a16:creationId xmlns:a16="http://schemas.microsoft.com/office/drawing/2014/main" id="{BBB9F361-3884-4815-89AA-D2A0051CA306}"/>
                </a:ext>
              </a:extLst>
            </p:cNvPr>
            <p:cNvSpPr/>
            <p:nvPr/>
          </p:nvSpPr>
          <p:spPr>
            <a:xfrm>
              <a:off x="390316" y="1778183"/>
              <a:ext cx="454810" cy="1494014"/>
            </a:xfrm>
            <a:custGeom>
              <a:avLst/>
              <a:gdLst>
                <a:gd name="connsiteX0" fmla="*/ 455852 w 454810"/>
                <a:gd name="connsiteY0" fmla="*/ 1400993 h 1494013"/>
                <a:gd name="connsiteX1" fmla="*/ 104886 w 454810"/>
                <a:gd name="connsiteY1" fmla="*/ 1400993 h 1494013"/>
                <a:gd name="connsiteX2" fmla="*/ 94494 w 454810"/>
                <a:gd name="connsiteY2" fmla="*/ 1399494 h 1494013"/>
                <a:gd name="connsiteX3" fmla="*/ 94494 w 454810"/>
                <a:gd name="connsiteY3" fmla="*/ 95866 h 1494013"/>
                <a:gd name="connsiteX4" fmla="*/ 104886 w 454810"/>
                <a:gd name="connsiteY4" fmla="*/ 94494 h 1494013"/>
                <a:gd name="connsiteX5" fmla="*/ 455852 w 454810"/>
                <a:gd name="connsiteY5" fmla="*/ 94494 h 1494013"/>
                <a:gd name="connsiteX6" fmla="*/ 455852 w 454810"/>
                <a:gd name="connsiteY6" fmla="*/ 0 h 1494013"/>
                <a:gd name="connsiteX7" fmla="*/ 104911 w 454810"/>
                <a:gd name="connsiteY7" fmla="*/ 0 h 1494013"/>
                <a:gd name="connsiteX8" fmla="*/ 2388 w 454810"/>
                <a:gd name="connsiteY8" fmla="*/ 56966 h 1494013"/>
                <a:gd name="connsiteX9" fmla="*/ 0 w 454810"/>
                <a:gd name="connsiteY9" fmla="*/ 66621 h 1494013"/>
                <a:gd name="connsiteX10" fmla="*/ 0 w 454810"/>
                <a:gd name="connsiteY10" fmla="*/ 1428892 h 1494013"/>
                <a:gd name="connsiteX11" fmla="*/ 2363 w 454810"/>
                <a:gd name="connsiteY11" fmla="*/ 1438573 h 1494013"/>
                <a:gd name="connsiteX12" fmla="*/ 104911 w 454810"/>
                <a:gd name="connsiteY12" fmla="*/ 1495487 h 1494013"/>
                <a:gd name="connsiteX13" fmla="*/ 455852 w 454810"/>
                <a:gd name="connsiteY13" fmla="*/ 1495487 h 1494013"/>
                <a:gd name="connsiteX14" fmla="*/ 455852 w 454810"/>
                <a:gd name="connsiteY14" fmla="*/ 1400993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810" h="1494013">
                  <a:moveTo>
                    <a:pt x="455852" y="1400993"/>
                  </a:moveTo>
                  <a:lnTo>
                    <a:pt x="104886" y="1400993"/>
                  </a:lnTo>
                  <a:cubicBezTo>
                    <a:pt x="100821" y="1400993"/>
                    <a:pt x="97340" y="1400358"/>
                    <a:pt x="94494" y="1399494"/>
                  </a:cubicBezTo>
                  <a:lnTo>
                    <a:pt x="94494" y="95866"/>
                  </a:lnTo>
                  <a:cubicBezTo>
                    <a:pt x="97289" y="95078"/>
                    <a:pt x="100719" y="94494"/>
                    <a:pt x="104886" y="94494"/>
                  </a:cubicBezTo>
                  <a:lnTo>
                    <a:pt x="455852" y="94494"/>
                  </a:lnTo>
                  <a:lnTo>
                    <a:pt x="455852" y="0"/>
                  </a:lnTo>
                  <a:lnTo>
                    <a:pt x="104911" y="0"/>
                  </a:lnTo>
                  <a:cubicBezTo>
                    <a:pt x="59913" y="0"/>
                    <a:pt x="20632" y="21800"/>
                    <a:pt x="2388" y="56966"/>
                  </a:cubicBezTo>
                  <a:cubicBezTo>
                    <a:pt x="813" y="59938"/>
                    <a:pt x="0" y="63241"/>
                    <a:pt x="0" y="66621"/>
                  </a:cubicBezTo>
                  <a:lnTo>
                    <a:pt x="0" y="1428892"/>
                  </a:lnTo>
                  <a:cubicBezTo>
                    <a:pt x="0" y="1432271"/>
                    <a:pt x="813" y="1435600"/>
                    <a:pt x="2363" y="1438573"/>
                  </a:cubicBezTo>
                  <a:cubicBezTo>
                    <a:pt x="20327" y="1473153"/>
                    <a:pt x="60599" y="1495487"/>
                    <a:pt x="104911" y="1495487"/>
                  </a:cubicBezTo>
                  <a:lnTo>
                    <a:pt x="455852" y="1495487"/>
                  </a:lnTo>
                  <a:lnTo>
                    <a:pt x="455852" y="1400993"/>
                  </a:lnTo>
                  <a:close/>
                </a:path>
              </a:pathLst>
            </a:custGeom>
            <a:solidFill>
              <a:srgbClr val="333333"/>
            </a:solidFill>
            <a:ln w="2538" cap="flat">
              <a:noFill/>
              <a:prstDash val="solid"/>
              <a:miter/>
            </a:ln>
          </p:spPr>
          <p:txBody>
            <a:bodyPr rtlCol="0" anchor="ctr"/>
            <a:lstStyle/>
            <a:p>
              <a:endParaRPr lang="pt-BR"/>
            </a:p>
          </p:txBody>
        </p:sp>
        <p:sp>
          <p:nvSpPr>
            <p:cNvPr id="21" name="Forma Livre: Forma 20">
              <a:extLst>
                <a:ext uri="{FF2B5EF4-FFF2-40B4-BE49-F238E27FC236}">
                  <a16:creationId xmlns:a16="http://schemas.microsoft.com/office/drawing/2014/main" id="{0306EEB5-FC7E-4395-9F95-00888382B0C3}"/>
                </a:ext>
              </a:extLst>
            </p:cNvPr>
            <p:cNvSpPr/>
            <p:nvPr/>
          </p:nvSpPr>
          <p:spPr>
            <a:xfrm>
              <a:off x="2668331" y="1778183"/>
              <a:ext cx="3137937" cy="1494014"/>
            </a:xfrm>
            <a:custGeom>
              <a:avLst/>
              <a:gdLst>
                <a:gd name="connsiteX0" fmla="*/ 3027309 w 3137936"/>
                <a:gd name="connsiteY0" fmla="*/ 0 h 1494013"/>
                <a:gd name="connsiteX1" fmla="*/ 0 w 3137936"/>
                <a:gd name="connsiteY1" fmla="*/ 0 h 1494013"/>
                <a:gd name="connsiteX2" fmla="*/ 0 w 3137936"/>
                <a:gd name="connsiteY2" fmla="*/ 94494 h 1494013"/>
                <a:gd name="connsiteX3" fmla="*/ 3027283 w 3137936"/>
                <a:gd name="connsiteY3" fmla="*/ 94494 h 1494013"/>
                <a:gd name="connsiteX4" fmla="*/ 3045577 w 3137936"/>
                <a:gd name="connsiteY4" fmla="*/ 100033 h 1494013"/>
                <a:gd name="connsiteX5" fmla="*/ 3045577 w 3137936"/>
                <a:gd name="connsiteY5" fmla="*/ 1395454 h 1494013"/>
                <a:gd name="connsiteX6" fmla="*/ 3027283 w 3137936"/>
                <a:gd name="connsiteY6" fmla="*/ 1401019 h 1494013"/>
                <a:gd name="connsiteX7" fmla="*/ 0 w 3137936"/>
                <a:gd name="connsiteY7" fmla="*/ 1401019 h 1494013"/>
                <a:gd name="connsiteX8" fmla="*/ 0 w 3137936"/>
                <a:gd name="connsiteY8" fmla="*/ 1495513 h 1494013"/>
                <a:gd name="connsiteX9" fmla="*/ 3027309 w 3137936"/>
                <a:gd name="connsiteY9" fmla="*/ 1495513 h 1494013"/>
                <a:gd name="connsiteX10" fmla="*/ 3140071 w 3137936"/>
                <a:gd name="connsiteY10" fmla="*/ 1397081 h 1494013"/>
                <a:gd name="connsiteX11" fmla="*/ 3140071 w 3137936"/>
                <a:gd name="connsiteY11" fmla="*/ 98432 h 1494013"/>
                <a:gd name="connsiteX12" fmla="*/ 3027309 w 3137936"/>
                <a:gd name="connsiteY12" fmla="*/ 0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7936" h="1494013">
                  <a:moveTo>
                    <a:pt x="3027309" y="0"/>
                  </a:moveTo>
                  <a:lnTo>
                    <a:pt x="0" y="0"/>
                  </a:lnTo>
                  <a:lnTo>
                    <a:pt x="0" y="94494"/>
                  </a:lnTo>
                  <a:lnTo>
                    <a:pt x="3027283" y="94494"/>
                  </a:lnTo>
                  <a:cubicBezTo>
                    <a:pt x="3037929" y="94494"/>
                    <a:pt x="3043748" y="98305"/>
                    <a:pt x="3045577" y="100033"/>
                  </a:cubicBezTo>
                  <a:lnTo>
                    <a:pt x="3045577" y="1395454"/>
                  </a:lnTo>
                  <a:cubicBezTo>
                    <a:pt x="3043697" y="1397284"/>
                    <a:pt x="3037929" y="1401019"/>
                    <a:pt x="3027283" y="1401019"/>
                  </a:cubicBezTo>
                  <a:lnTo>
                    <a:pt x="0" y="1401019"/>
                  </a:lnTo>
                  <a:lnTo>
                    <a:pt x="0" y="1495513"/>
                  </a:lnTo>
                  <a:lnTo>
                    <a:pt x="3027309" y="1495513"/>
                  </a:lnTo>
                  <a:cubicBezTo>
                    <a:pt x="3090550" y="1495513"/>
                    <a:pt x="3140071" y="1452293"/>
                    <a:pt x="3140071" y="1397081"/>
                  </a:cubicBezTo>
                  <a:lnTo>
                    <a:pt x="3140071" y="98432"/>
                  </a:lnTo>
                  <a:cubicBezTo>
                    <a:pt x="3140097" y="43245"/>
                    <a:pt x="3090550" y="0"/>
                    <a:pt x="3027309" y="0"/>
                  </a:cubicBezTo>
                  <a:close/>
                </a:path>
              </a:pathLst>
            </a:custGeom>
            <a:solidFill>
              <a:srgbClr val="333333"/>
            </a:solidFill>
            <a:ln w="2538" cap="flat">
              <a:noFill/>
              <a:prstDash val="solid"/>
              <a:miter/>
            </a:ln>
          </p:spPr>
          <p:txBody>
            <a:bodyPr rtlCol="0" anchor="ctr"/>
            <a:lstStyle/>
            <a:p>
              <a:endParaRPr lang="pt-BR"/>
            </a:p>
          </p:txBody>
        </p:sp>
        <p:sp>
          <p:nvSpPr>
            <p:cNvPr id="22" name="Forma Livre: Forma 21">
              <a:extLst>
                <a:ext uri="{FF2B5EF4-FFF2-40B4-BE49-F238E27FC236}">
                  <a16:creationId xmlns:a16="http://schemas.microsoft.com/office/drawing/2014/main" id="{CA94E6A1-03B7-4F7B-9036-58AC8403F819}"/>
                </a:ext>
              </a:extLst>
            </p:cNvPr>
            <p:cNvSpPr/>
            <p:nvPr/>
          </p:nvSpPr>
          <p:spPr>
            <a:xfrm>
              <a:off x="893757" y="1310287"/>
              <a:ext cx="1725229" cy="2769515"/>
            </a:xfrm>
            <a:custGeom>
              <a:avLst/>
              <a:gdLst>
                <a:gd name="connsiteX0" fmla="*/ 1672508 w 1725230"/>
                <a:gd name="connsiteY0" fmla="*/ 0 h 2769515"/>
                <a:gd name="connsiteX1" fmla="*/ 54501 w 1725230"/>
                <a:gd name="connsiteY1" fmla="*/ 0 h 2769515"/>
                <a:gd name="connsiteX2" fmla="*/ 0 w 1725230"/>
                <a:gd name="connsiteY2" fmla="*/ 78055 h 2769515"/>
                <a:gd name="connsiteX3" fmla="*/ 0 w 1725230"/>
                <a:gd name="connsiteY3" fmla="*/ 2182658 h 2769515"/>
                <a:gd name="connsiteX4" fmla="*/ 32142 w 1725230"/>
                <a:gd name="connsiteY4" fmla="*/ 2254030 h 2769515"/>
                <a:gd name="connsiteX5" fmla="*/ 841653 w 1725230"/>
                <a:gd name="connsiteY5" fmla="*/ 2763671 h 2769515"/>
                <a:gd name="connsiteX6" fmla="*/ 864114 w 1725230"/>
                <a:gd name="connsiteY6" fmla="*/ 2770404 h 2769515"/>
                <a:gd name="connsiteX7" fmla="*/ 886524 w 1725230"/>
                <a:gd name="connsiteY7" fmla="*/ 2763697 h 2769515"/>
                <a:gd name="connsiteX8" fmla="*/ 1694893 w 1725230"/>
                <a:gd name="connsiteY8" fmla="*/ 2254030 h 2769515"/>
                <a:gd name="connsiteX9" fmla="*/ 1726983 w 1725230"/>
                <a:gd name="connsiteY9" fmla="*/ 2182658 h 2769515"/>
                <a:gd name="connsiteX10" fmla="*/ 1726983 w 1725230"/>
                <a:gd name="connsiteY10" fmla="*/ 78055 h 2769515"/>
                <a:gd name="connsiteX11" fmla="*/ 1672508 w 1725230"/>
                <a:gd name="connsiteY11" fmla="*/ 0 h 2769515"/>
                <a:gd name="connsiteX12" fmla="*/ 83035 w 1725230"/>
                <a:gd name="connsiteY12" fmla="*/ 104987 h 2769515"/>
                <a:gd name="connsiteX13" fmla="*/ 105013 w 1725230"/>
                <a:gd name="connsiteY13" fmla="*/ 83009 h 2769515"/>
                <a:gd name="connsiteX14" fmla="*/ 126991 w 1725230"/>
                <a:gd name="connsiteY14" fmla="*/ 104987 h 2769515"/>
                <a:gd name="connsiteX15" fmla="*/ 126991 w 1725230"/>
                <a:gd name="connsiteY15" fmla="*/ 231013 h 2769515"/>
                <a:gd name="connsiteX16" fmla="*/ 105013 w 1725230"/>
                <a:gd name="connsiteY16" fmla="*/ 252991 h 2769515"/>
                <a:gd name="connsiteX17" fmla="*/ 83035 w 1725230"/>
                <a:gd name="connsiteY17" fmla="*/ 231013 h 2769515"/>
                <a:gd name="connsiteX18" fmla="*/ 83035 w 1725230"/>
                <a:gd name="connsiteY18" fmla="*/ 104987 h 2769515"/>
                <a:gd name="connsiteX19" fmla="*/ 83035 w 1725230"/>
                <a:gd name="connsiteY19" fmla="*/ 357064 h 2769515"/>
                <a:gd name="connsiteX20" fmla="*/ 105013 w 1725230"/>
                <a:gd name="connsiteY20" fmla="*/ 335086 h 2769515"/>
                <a:gd name="connsiteX21" fmla="*/ 126991 w 1725230"/>
                <a:gd name="connsiteY21" fmla="*/ 357064 h 2769515"/>
                <a:gd name="connsiteX22" fmla="*/ 126991 w 1725230"/>
                <a:gd name="connsiteY22" fmla="*/ 483115 h 2769515"/>
                <a:gd name="connsiteX23" fmla="*/ 105013 w 1725230"/>
                <a:gd name="connsiteY23" fmla="*/ 505043 h 2769515"/>
                <a:gd name="connsiteX24" fmla="*/ 83035 w 1725230"/>
                <a:gd name="connsiteY24" fmla="*/ 483115 h 2769515"/>
                <a:gd name="connsiteX25" fmla="*/ 83035 w 1725230"/>
                <a:gd name="connsiteY25" fmla="*/ 357064 h 2769515"/>
                <a:gd name="connsiteX26" fmla="*/ 83035 w 1725230"/>
                <a:gd name="connsiteY26" fmla="*/ 609166 h 2769515"/>
                <a:gd name="connsiteX27" fmla="*/ 105013 w 1725230"/>
                <a:gd name="connsiteY27" fmla="*/ 587188 h 2769515"/>
                <a:gd name="connsiteX28" fmla="*/ 126991 w 1725230"/>
                <a:gd name="connsiteY28" fmla="*/ 609166 h 2769515"/>
                <a:gd name="connsiteX29" fmla="*/ 126991 w 1725230"/>
                <a:gd name="connsiteY29" fmla="*/ 735192 h 2769515"/>
                <a:gd name="connsiteX30" fmla="*/ 105013 w 1725230"/>
                <a:gd name="connsiteY30" fmla="*/ 757145 h 2769515"/>
                <a:gd name="connsiteX31" fmla="*/ 83035 w 1725230"/>
                <a:gd name="connsiteY31" fmla="*/ 735192 h 2769515"/>
                <a:gd name="connsiteX32" fmla="*/ 83035 w 1725230"/>
                <a:gd name="connsiteY32" fmla="*/ 609166 h 2769515"/>
                <a:gd name="connsiteX33" fmla="*/ 83035 w 1725230"/>
                <a:gd name="connsiteY33" fmla="*/ 861268 h 2769515"/>
                <a:gd name="connsiteX34" fmla="*/ 105013 w 1725230"/>
                <a:gd name="connsiteY34" fmla="*/ 839290 h 2769515"/>
                <a:gd name="connsiteX35" fmla="*/ 126991 w 1725230"/>
                <a:gd name="connsiteY35" fmla="*/ 861268 h 2769515"/>
                <a:gd name="connsiteX36" fmla="*/ 126991 w 1725230"/>
                <a:gd name="connsiteY36" fmla="*/ 987269 h 2769515"/>
                <a:gd name="connsiteX37" fmla="*/ 105013 w 1725230"/>
                <a:gd name="connsiteY37" fmla="*/ 1009247 h 2769515"/>
                <a:gd name="connsiteX38" fmla="*/ 83035 w 1725230"/>
                <a:gd name="connsiteY38" fmla="*/ 987269 h 2769515"/>
                <a:gd name="connsiteX39" fmla="*/ 83035 w 1725230"/>
                <a:gd name="connsiteY39" fmla="*/ 861268 h 2769515"/>
                <a:gd name="connsiteX40" fmla="*/ 83035 w 1725230"/>
                <a:gd name="connsiteY40" fmla="*/ 1113371 h 2769515"/>
                <a:gd name="connsiteX41" fmla="*/ 105013 w 1725230"/>
                <a:gd name="connsiteY41" fmla="*/ 1091392 h 2769515"/>
                <a:gd name="connsiteX42" fmla="*/ 126991 w 1725230"/>
                <a:gd name="connsiteY42" fmla="*/ 1113371 h 2769515"/>
                <a:gd name="connsiteX43" fmla="*/ 126991 w 1725230"/>
                <a:gd name="connsiteY43" fmla="*/ 1239371 h 2769515"/>
                <a:gd name="connsiteX44" fmla="*/ 105013 w 1725230"/>
                <a:gd name="connsiteY44" fmla="*/ 1261349 h 2769515"/>
                <a:gd name="connsiteX45" fmla="*/ 83035 w 1725230"/>
                <a:gd name="connsiteY45" fmla="*/ 1239371 h 2769515"/>
                <a:gd name="connsiteX46" fmla="*/ 83035 w 1725230"/>
                <a:gd name="connsiteY46" fmla="*/ 1113371 h 2769515"/>
                <a:gd name="connsiteX47" fmla="*/ 83035 w 1725230"/>
                <a:gd name="connsiteY47" fmla="*/ 1427418 h 2769515"/>
                <a:gd name="connsiteX48" fmla="*/ 83035 w 1725230"/>
                <a:gd name="connsiteY48" fmla="*/ 1365396 h 2769515"/>
                <a:gd name="connsiteX49" fmla="*/ 83060 w 1725230"/>
                <a:gd name="connsiteY49" fmla="*/ 1365396 h 2769515"/>
                <a:gd name="connsiteX50" fmla="*/ 105013 w 1725230"/>
                <a:gd name="connsiteY50" fmla="*/ 1343469 h 2769515"/>
                <a:gd name="connsiteX51" fmla="*/ 126991 w 1725230"/>
                <a:gd name="connsiteY51" fmla="*/ 1365396 h 2769515"/>
                <a:gd name="connsiteX52" fmla="*/ 126991 w 1725230"/>
                <a:gd name="connsiteY52" fmla="*/ 1427418 h 2769515"/>
                <a:gd name="connsiteX53" fmla="*/ 126991 w 1725230"/>
                <a:gd name="connsiteY53" fmla="*/ 1491447 h 2769515"/>
                <a:gd name="connsiteX54" fmla="*/ 105013 w 1725230"/>
                <a:gd name="connsiteY54" fmla="*/ 1513426 h 2769515"/>
                <a:gd name="connsiteX55" fmla="*/ 83035 w 1725230"/>
                <a:gd name="connsiteY55" fmla="*/ 1491447 h 2769515"/>
                <a:gd name="connsiteX56" fmla="*/ 83035 w 1725230"/>
                <a:gd name="connsiteY56" fmla="*/ 1427418 h 2769515"/>
                <a:gd name="connsiteX57" fmla="*/ 83035 w 1725230"/>
                <a:gd name="connsiteY57" fmla="*/ 1617473 h 2769515"/>
                <a:gd name="connsiteX58" fmla="*/ 105013 w 1725230"/>
                <a:gd name="connsiteY58" fmla="*/ 1595495 h 2769515"/>
                <a:gd name="connsiteX59" fmla="*/ 126991 w 1725230"/>
                <a:gd name="connsiteY59" fmla="*/ 1617473 h 2769515"/>
                <a:gd name="connsiteX60" fmla="*/ 126991 w 1725230"/>
                <a:gd name="connsiteY60" fmla="*/ 1743524 h 2769515"/>
                <a:gd name="connsiteX61" fmla="*/ 105013 w 1725230"/>
                <a:gd name="connsiteY61" fmla="*/ 1765452 h 2769515"/>
                <a:gd name="connsiteX62" fmla="*/ 83035 w 1725230"/>
                <a:gd name="connsiteY62" fmla="*/ 1743524 h 2769515"/>
                <a:gd name="connsiteX63" fmla="*/ 83035 w 1725230"/>
                <a:gd name="connsiteY63" fmla="*/ 1617473 h 2769515"/>
                <a:gd name="connsiteX64" fmla="*/ 83035 w 1725230"/>
                <a:gd name="connsiteY64" fmla="*/ 1869575 h 2769515"/>
                <a:gd name="connsiteX65" fmla="*/ 105013 w 1725230"/>
                <a:gd name="connsiteY65" fmla="*/ 1847597 h 2769515"/>
                <a:gd name="connsiteX66" fmla="*/ 126991 w 1725230"/>
                <a:gd name="connsiteY66" fmla="*/ 1869575 h 2769515"/>
                <a:gd name="connsiteX67" fmla="*/ 126991 w 1725230"/>
                <a:gd name="connsiteY67" fmla="*/ 1995626 h 2769515"/>
                <a:gd name="connsiteX68" fmla="*/ 105013 w 1725230"/>
                <a:gd name="connsiteY68" fmla="*/ 2017554 h 2769515"/>
                <a:gd name="connsiteX69" fmla="*/ 83035 w 1725230"/>
                <a:gd name="connsiteY69" fmla="*/ 1995626 h 2769515"/>
                <a:gd name="connsiteX70" fmla="*/ 83035 w 1725230"/>
                <a:gd name="connsiteY70" fmla="*/ 1869575 h 2769515"/>
                <a:gd name="connsiteX71" fmla="*/ 184440 w 1725230"/>
                <a:gd name="connsiteY71" fmla="*/ 2225775 h 2769515"/>
                <a:gd name="connsiteX72" fmla="*/ 165815 w 1725230"/>
                <a:gd name="connsiteY72" fmla="*/ 2236015 h 2769515"/>
                <a:gd name="connsiteX73" fmla="*/ 154153 w 1725230"/>
                <a:gd name="connsiteY73" fmla="*/ 2232636 h 2769515"/>
                <a:gd name="connsiteX74" fmla="*/ 93325 w 1725230"/>
                <a:gd name="connsiteY74" fmla="*/ 2194345 h 2769515"/>
                <a:gd name="connsiteX75" fmla="*/ 83035 w 1725230"/>
                <a:gd name="connsiteY75" fmla="*/ 2175772 h 2769515"/>
                <a:gd name="connsiteX76" fmla="*/ 83035 w 1725230"/>
                <a:gd name="connsiteY76" fmla="*/ 2121652 h 2769515"/>
                <a:gd name="connsiteX77" fmla="*/ 83060 w 1725230"/>
                <a:gd name="connsiteY77" fmla="*/ 2121652 h 2769515"/>
                <a:gd name="connsiteX78" fmla="*/ 105013 w 1725230"/>
                <a:gd name="connsiteY78" fmla="*/ 2099674 h 2769515"/>
                <a:gd name="connsiteX79" fmla="*/ 126991 w 1725230"/>
                <a:gd name="connsiteY79" fmla="*/ 2121652 h 2769515"/>
                <a:gd name="connsiteX80" fmla="*/ 126940 w 1725230"/>
                <a:gd name="connsiteY80" fmla="*/ 2163626 h 2769515"/>
                <a:gd name="connsiteX81" fmla="*/ 177554 w 1725230"/>
                <a:gd name="connsiteY81" fmla="*/ 2195514 h 2769515"/>
                <a:gd name="connsiteX82" fmla="*/ 184440 w 1725230"/>
                <a:gd name="connsiteY82" fmla="*/ 2225775 h 2769515"/>
                <a:gd name="connsiteX83" fmla="*/ 397768 w 1725230"/>
                <a:gd name="connsiteY83" fmla="*/ 2360084 h 2769515"/>
                <a:gd name="connsiteX84" fmla="*/ 379169 w 1725230"/>
                <a:gd name="connsiteY84" fmla="*/ 2370324 h 2769515"/>
                <a:gd name="connsiteX85" fmla="*/ 367482 w 1725230"/>
                <a:gd name="connsiteY85" fmla="*/ 2366945 h 2769515"/>
                <a:gd name="connsiteX86" fmla="*/ 260843 w 1725230"/>
                <a:gd name="connsiteY86" fmla="*/ 2299790 h 2769515"/>
                <a:gd name="connsiteX87" fmla="*/ 253931 w 1725230"/>
                <a:gd name="connsiteY87" fmla="*/ 2269478 h 2769515"/>
                <a:gd name="connsiteX88" fmla="*/ 284218 w 1725230"/>
                <a:gd name="connsiteY88" fmla="*/ 2262592 h 2769515"/>
                <a:gd name="connsiteX89" fmla="*/ 390908 w 1725230"/>
                <a:gd name="connsiteY89" fmla="*/ 2329772 h 2769515"/>
                <a:gd name="connsiteX90" fmla="*/ 397768 w 1725230"/>
                <a:gd name="connsiteY90" fmla="*/ 2360084 h 2769515"/>
                <a:gd name="connsiteX91" fmla="*/ 611097 w 1725230"/>
                <a:gd name="connsiteY91" fmla="*/ 2494368 h 2769515"/>
                <a:gd name="connsiteX92" fmla="*/ 592524 w 1725230"/>
                <a:gd name="connsiteY92" fmla="*/ 2504633 h 2769515"/>
                <a:gd name="connsiteX93" fmla="*/ 580811 w 1725230"/>
                <a:gd name="connsiteY93" fmla="*/ 2501253 h 2769515"/>
                <a:gd name="connsiteX94" fmla="*/ 474172 w 1725230"/>
                <a:gd name="connsiteY94" fmla="*/ 2434124 h 2769515"/>
                <a:gd name="connsiteX95" fmla="*/ 467260 w 1725230"/>
                <a:gd name="connsiteY95" fmla="*/ 2403838 h 2769515"/>
                <a:gd name="connsiteX96" fmla="*/ 497547 w 1725230"/>
                <a:gd name="connsiteY96" fmla="*/ 2396952 h 2769515"/>
                <a:gd name="connsiteX97" fmla="*/ 604237 w 1725230"/>
                <a:gd name="connsiteY97" fmla="*/ 2464055 h 2769515"/>
                <a:gd name="connsiteX98" fmla="*/ 611097 w 1725230"/>
                <a:gd name="connsiteY98" fmla="*/ 2494368 h 2769515"/>
                <a:gd name="connsiteX99" fmla="*/ 824426 w 1725230"/>
                <a:gd name="connsiteY99" fmla="*/ 2628676 h 2769515"/>
                <a:gd name="connsiteX100" fmla="*/ 805827 w 1725230"/>
                <a:gd name="connsiteY100" fmla="*/ 2638941 h 2769515"/>
                <a:gd name="connsiteX101" fmla="*/ 794139 w 1725230"/>
                <a:gd name="connsiteY101" fmla="*/ 2635562 h 2769515"/>
                <a:gd name="connsiteX102" fmla="*/ 687500 w 1725230"/>
                <a:gd name="connsiteY102" fmla="*/ 2568382 h 2769515"/>
                <a:gd name="connsiteX103" fmla="*/ 680615 w 1725230"/>
                <a:gd name="connsiteY103" fmla="*/ 2538095 h 2769515"/>
                <a:gd name="connsiteX104" fmla="*/ 710902 w 1725230"/>
                <a:gd name="connsiteY104" fmla="*/ 2531210 h 2769515"/>
                <a:gd name="connsiteX105" fmla="*/ 817541 w 1725230"/>
                <a:gd name="connsiteY105" fmla="*/ 2598364 h 2769515"/>
                <a:gd name="connsiteX106" fmla="*/ 824426 w 1725230"/>
                <a:gd name="connsiteY106" fmla="*/ 2628676 h 2769515"/>
                <a:gd name="connsiteX107" fmla="*/ 1030819 w 1725230"/>
                <a:gd name="connsiteY107" fmla="*/ 2574429 h 2769515"/>
                <a:gd name="connsiteX108" fmla="*/ 924180 w 1725230"/>
                <a:gd name="connsiteY108" fmla="*/ 2641635 h 2769515"/>
                <a:gd name="connsiteX109" fmla="*/ 912492 w 1725230"/>
                <a:gd name="connsiteY109" fmla="*/ 2645014 h 2769515"/>
                <a:gd name="connsiteX110" fmla="*/ 893893 w 1725230"/>
                <a:gd name="connsiteY110" fmla="*/ 2634749 h 2769515"/>
                <a:gd name="connsiteX111" fmla="*/ 900778 w 1725230"/>
                <a:gd name="connsiteY111" fmla="*/ 2604513 h 2769515"/>
                <a:gd name="connsiteX112" fmla="*/ 1007418 w 1725230"/>
                <a:gd name="connsiteY112" fmla="*/ 2537257 h 2769515"/>
                <a:gd name="connsiteX113" fmla="*/ 1037704 w 1725230"/>
                <a:gd name="connsiteY113" fmla="*/ 2544143 h 2769515"/>
                <a:gd name="connsiteX114" fmla="*/ 1030819 w 1725230"/>
                <a:gd name="connsiteY114" fmla="*/ 2574429 h 2769515"/>
                <a:gd name="connsiteX115" fmla="*/ 1244071 w 1725230"/>
                <a:gd name="connsiteY115" fmla="*/ 2439994 h 2769515"/>
                <a:gd name="connsiteX116" fmla="*/ 1137483 w 1725230"/>
                <a:gd name="connsiteY116" fmla="*/ 2507224 h 2769515"/>
                <a:gd name="connsiteX117" fmla="*/ 1125821 w 1725230"/>
                <a:gd name="connsiteY117" fmla="*/ 2510604 h 2769515"/>
                <a:gd name="connsiteX118" fmla="*/ 1107222 w 1725230"/>
                <a:gd name="connsiteY118" fmla="*/ 2500339 h 2769515"/>
                <a:gd name="connsiteX119" fmla="*/ 1114057 w 1725230"/>
                <a:gd name="connsiteY119" fmla="*/ 2470052 h 2769515"/>
                <a:gd name="connsiteX120" fmla="*/ 1220696 w 1725230"/>
                <a:gd name="connsiteY120" fmla="*/ 2402821 h 2769515"/>
                <a:gd name="connsiteX121" fmla="*/ 1250982 w 1725230"/>
                <a:gd name="connsiteY121" fmla="*/ 2409707 h 2769515"/>
                <a:gd name="connsiteX122" fmla="*/ 1244071 w 1725230"/>
                <a:gd name="connsiteY122" fmla="*/ 2439994 h 2769515"/>
                <a:gd name="connsiteX123" fmla="*/ 1457299 w 1725230"/>
                <a:gd name="connsiteY123" fmla="*/ 2305532 h 2769515"/>
                <a:gd name="connsiteX124" fmla="*/ 1350710 w 1725230"/>
                <a:gd name="connsiteY124" fmla="*/ 2372788 h 2769515"/>
                <a:gd name="connsiteX125" fmla="*/ 1339048 w 1725230"/>
                <a:gd name="connsiteY125" fmla="*/ 2376168 h 2769515"/>
                <a:gd name="connsiteX126" fmla="*/ 1320449 w 1725230"/>
                <a:gd name="connsiteY126" fmla="*/ 2365928 h 2769515"/>
                <a:gd name="connsiteX127" fmla="*/ 1327335 w 1725230"/>
                <a:gd name="connsiteY127" fmla="*/ 2335641 h 2769515"/>
                <a:gd name="connsiteX128" fmla="*/ 1433923 w 1725230"/>
                <a:gd name="connsiteY128" fmla="*/ 2268436 h 2769515"/>
                <a:gd name="connsiteX129" fmla="*/ 1464210 w 1725230"/>
                <a:gd name="connsiteY129" fmla="*/ 2275322 h 2769515"/>
                <a:gd name="connsiteX130" fmla="*/ 1457299 w 1725230"/>
                <a:gd name="connsiteY130" fmla="*/ 2305532 h 2769515"/>
                <a:gd name="connsiteX131" fmla="*/ 1643872 w 1725230"/>
                <a:gd name="connsiteY131" fmla="*/ 2175873 h 2769515"/>
                <a:gd name="connsiteX132" fmla="*/ 1633633 w 1725230"/>
                <a:gd name="connsiteY132" fmla="*/ 2194421 h 2769515"/>
                <a:gd name="connsiteX133" fmla="*/ 1563938 w 1725230"/>
                <a:gd name="connsiteY133" fmla="*/ 2238327 h 2769515"/>
                <a:gd name="connsiteX134" fmla="*/ 1563938 w 1725230"/>
                <a:gd name="connsiteY134" fmla="*/ 2238353 h 2769515"/>
                <a:gd name="connsiteX135" fmla="*/ 1552250 w 1725230"/>
                <a:gd name="connsiteY135" fmla="*/ 2241732 h 2769515"/>
                <a:gd name="connsiteX136" fmla="*/ 1533651 w 1725230"/>
                <a:gd name="connsiteY136" fmla="*/ 2231492 h 2769515"/>
                <a:gd name="connsiteX137" fmla="*/ 1540537 w 1725230"/>
                <a:gd name="connsiteY137" fmla="*/ 2201180 h 2769515"/>
                <a:gd name="connsiteX138" fmla="*/ 1599967 w 1725230"/>
                <a:gd name="connsiteY138" fmla="*/ 2163703 h 2769515"/>
                <a:gd name="connsiteX139" fmla="*/ 1599967 w 1725230"/>
                <a:gd name="connsiteY139" fmla="*/ 2132146 h 2769515"/>
                <a:gd name="connsiteX140" fmla="*/ 1621894 w 1725230"/>
                <a:gd name="connsiteY140" fmla="*/ 2110218 h 2769515"/>
                <a:gd name="connsiteX141" fmla="*/ 1643872 w 1725230"/>
                <a:gd name="connsiteY141" fmla="*/ 2132146 h 2769515"/>
                <a:gd name="connsiteX142" fmla="*/ 1643872 w 1725230"/>
                <a:gd name="connsiteY142" fmla="*/ 2175873 h 2769515"/>
                <a:gd name="connsiteX143" fmla="*/ 1643872 w 1725230"/>
                <a:gd name="connsiteY143" fmla="*/ 2006120 h 2769515"/>
                <a:gd name="connsiteX144" fmla="*/ 1621894 w 1725230"/>
                <a:gd name="connsiteY144" fmla="*/ 2028098 h 2769515"/>
                <a:gd name="connsiteX145" fmla="*/ 1599967 w 1725230"/>
                <a:gd name="connsiteY145" fmla="*/ 2006120 h 2769515"/>
                <a:gd name="connsiteX146" fmla="*/ 1599967 w 1725230"/>
                <a:gd name="connsiteY146" fmla="*/ 1880069 h 2769515"/>
                <a:gd name="connsiteX147" fmla="*/ 1621894 w 1725230"/>
                <a:gd name="connsiteY147" fmla="*/ 1858116 h 2769515"/>
                <a:gd name="connsiteX148" fmla="*/ 1643872 w 1725230"/>
                <a:gd name="connsiteY148" fmla="*/ 1880094 h 2769515"/>
                <a:gd name="connsiteX149" fmla="*/ 1643872 w 1725230"/>
                <a:gd name="connsiteY149" fmla="*/ 2006120 h 2769515"/>
                <a:gd name="connsiteX150" fmla="*/ 1643872 w 1725230"/>
                <a:gd name="connsiteY150" fmla="*/ 1754069 h 2769515"/>
                <a:gd name="connsiteX151" fmla="*/ 1621894 w 1725230"/>
                <a:gd name="connsiteY151" fmla="*/ 1775996 h 2769515"/>
                <a:gd name="connsiteX152" fmla="*/ 1599967 w 1725230"/>
                <a:gd name="connsiteY152" fmla="*/ 1754018 h 2769515"/>
                <a:gd name="connsiteX153" fmla="*/ 1599967 w 1725230"/>
                <a:gd name="connsiteY153" fmla="*/ 1627992 h 2769515"/>
                <a:gd name="connsiteX154" fmla="*/ 1621945 w 1725230"/>
                <a:gd name="connsiteY154" fmla="*/ 1606065 h 2769515"/>
                <a:gd name="connsiteX155" fmla="*/ 1643872 w 1725230"/>
                <a:gd name="connsiteY155" fmla="*/ 1628043 h 2769515"/>
                <a:gd name="connsiteX156" fmla="*/ 1643872 w 1725230"/>
                <a:gd name="connsiteY156" fmla="*/ 1754069 h 2769515"/>
                <a:gd name="connsiteX157" fmla="*/ 1643872 w 1725230"/>
                <a:gd name="connsiteY157" fmla="*/ 1501992 h 2769515"/>
                <a:gd name="connsiteX158" fmla="*/ 1621894 w 1725230"/>
                <a:gd name="connsiteY158" fmla="*/ 1523919 h 2769515"/>
                <a:gd name="connsiteX159" fmla="*/ 1599967 w 1725230"/>
                <a:gd name="connsiteY159" fmla="*/ 1501941 h 2769515"/>
                <a:gd name="connsiteX160" fmla="*/ 1599967 w 1725230"/>
                <a:gd name="connsiteY160" fmla="*/ 1375941 h 2769515"/>
                <a:gd name="connsiteX161" fmla="*/ 1621945 w 1725230"/>
                <a:gd name="connsiteY161" fmla="*/ 1353963 h 2769515"/>
                <a:gd name="connsiteX162" fmla="*/ 1643872 w 1725230"/>
                <a:gd name="connsiteY162" fmla="*/ 1375941 h 2769515"/>
                <a:gd name="connsiteX163" fmla="*/ 1643872 w 1725230"/>
                <a:gd name="connsiteY163" fmla="*/ 1501992 h 2769515"/>
                <a:gd name="connsiteX164" fmla="*/ 1643872 w 1725230"/>
                <a:gd name="connsiteY164" fmla="*/ 1249890 h 2769515"/>
                <a:gd name="connsiteX165" fmla="*/ 1621894 w 1725230"/>
                <a:gd name="connsiteY165" fmla="*/ 1271868 h 2769515"/>
                <a:gd name="connsiteX166" fmla="*/ 1599967 w 1725230"/>
                <a:gd name="connsiteY166" fmla="*/ 1249890 h 2769515"/>
                <a:gd name="connsiteX167" fmla="*/ 1599967 w 1725230"/>
                <a:gd name="connsiteY167" fmla="*/ 1123864 h 2769515"/>
                <a:gd name="connsiteX168" fmla="*/ 1621945 w 1725230"/>
                <a:gd name="connsiteY168" fmla="*/ 1101886 h 2769515"/>
                <a:gd name="connsiteX169" fmla="*/ 1643872 w 1725230"/>
                <a:gd name="connsiteY169" fmla="*/ 1123864 h 2769515"/>
                <a:gd name="connsiteX170" fmla="*/ 1643872 w 1725230"/>
                <a:gd name="connsiteY170" fmla="*/ 1249890 h 2769515"/>
                <a:gd name="connsiteX171" fmla="*/ 1643872 w 1725230"/>
                <a:gd name="connsiteY171" fmla="*/ 997813 h 2769515"/>
                <a:gd name="connsiteX172" fmla="*/ 1621945 w 1725230"/>
                <a:gd name="connsiteY172" fmla="*/ 1019791 h 2769515"/>
                <a:gd name="connsiteX173" fmla="*/ 1599967 w 1725230"/>
                <a:gd name="connsiteY173" fmla="*/ 997813 h 2769515"/>
                <a:gd name="connsiteX174" fmla="*/ 1599967 w 1725230"/>
                <a:gd name="connsiteY174" fmla="*/ 871762 h 2769515"/>
                <a:gd name="connsiteX175" fmla="*/ 1621945 w 1725230"/>
                <a:gd name="connsiteY175" fmla="*/ 849835 h 2769515"/>
                <a:gd name="connsiteX176" fmla="*/ 1643872 w 1725230"/>
                <a:gd name="connsiteY176" fmla="*/ 871813 h 2769515"/>
                <a:gd name="connsiteX177" fmla="*/ 1643872 w 1725230"/>
                <a:gd name="connsiteY177" fmla="*/ 997813 h 2769515"/>
                <a:gd name="connsiteX178" fmla="*/ 1643872 w 1725230"/>
                <a:gd name="connsiteY178" fmla="*/ 745736 h 2769515"/>
                <a:gd name="connsiteX179" fmla="*/ 1621945 w 1725230"/>
                <a:gd name="connsiteY179" fmla="*/ 767715 h 2769515"/>
                <a:gd name="connsiteX180" fmla="*/ 1599967 w 1725230"/>
                <a:gd name="connsiteY180" fmla="*/ 745736 h 2769515"/>
                <a:gd name="connsiteX181" fmla="*/ 1599967 w 1725230"/>
                <a:gd name="connsiteY181" fmla="*/ 619685 h 2769515"/>
                <a:gd name="connsiteX182" fmla="*/ 1621945 w 1725230"/>
                <a:gd name="connsiteY182" fmla="*/ 597758 h 2769515"/>
                <a:gd name="connsiteX183" fmla="*/ 1643923 w 1725230"/>
                <a:gd name="connsiteY183" fmla="*/ 619736 h 2769515"/>
                <a:gd name="connsiteX184" fmla="*/ 1643872 w 1725230"/>
                <a:gd name="connsiteY184" fmla="*/ 745736 h 2769515"/>
                <a:gd name="connsiteX185" fmla="*/ 1643923 w 1725230"/>
                <a:gd name="connsiteY185" fmla="*/ 493660 h 2769515"/>
                <a:gd name="connsiteX186" fmla="*/ 1621945 w 1725230"/>
                <a:gd name="connsiteY186" fmla="*/ 515587 h 2769515"/>
                <a:gd name="connsiteX187" fmla="*/ 1599967 w 1725230"/>
                <a:gd name="connsiteY187" fmla="*/ 493609 h 2769515"/>
                <a:gd name="connsiteX188" fmla="*/ 1599967 w 1725230"/>
                <a:gd name="connsiteY188" fmla="*/ 367609 h 2769515"/>
                <a:gd name="connsiteX189" fmla="*/ 1621945 w 1725230"/>
                <a:gd name="connsiteY189" fmla="*/ 345630 h 2769515"/>
                <a:gd name="connsiteX190" fmla="*/ 1643923 w 1725230"/>
                <a:gd name="connsiteY190" fmla="*/ 367609 h 2769515"/>
                <a:gd name="connsiteX191" fmla="*/ 1643923 w 1725230"/>
                <a:gd name="connsiteY191" fmla="*/ 493660 h 2769515"/>
                <a:gd name="connsiteX192" fmla="*/ 1643923 w 1725230"/>
                <a:gd name="connsiteY192" fmla="*/ 241583 h 2769515"/>
                <a:gd name="connsiteX193" fmla="*/ 1621945 w 1725230"/>
                <a:gd name="connsiteY193" fmla="*/ 263510 h 2769515"/>
                <a:gd name="connsiteX194" fmla="*/ 1599967 w 1725230"/>
                <a:gd name="connsiteY194" fmla="*/ 241532 h 2769515"/>
                <a:gd name="connsiteX195" fmla="*/ 1599967 w 1725230"/>
                <a:gd name="connsiteY195" fmla="*/ 115481 h 2769515"/>
                <a:gd name="connsiteX196" fmla="*/ 1621945 w 1725230"/>
                <a:gd name="connsiteY196" fmla="*/ 93554 h 2769515"/>
                <a:gd name="connsiteX197" fmla="*/ 1643923 w 1725230"/>
                <a:gd name="connsiteY197" fmla="*/ 115532 h 2769515"/>
                <a:gd name="connsiteX198" fmla="*/ 1643923 w 1725230"/>
                <a:gd name="connsiteY198" fmla="*/ 241583 h 276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725230" h="2769515">
                  <a:moveTo>
                    <a:pt x="1672508" y="0"/>
                  </a:moveTo>
                  <a:lnTo>
                    <a:pt x="54501" y="0"/>
                  </a:lnTo>
                  <a:cubicBezTo>
                    <a:pt x="23935" y="0"/>
                    <a:pt x="0" y="34276"/>
                    <a:pt x="0" y="78055"/>
                  </a:cubicBezTo>
                  <a:lnTo>
                    <a:pt x="0" y="2182658"/>
                  </a:lnTo>
                  <a:cubicBezTo>
                    <a:pt x="0" y="2214215"/>
                    <a:pt x="12323" y="2241579"/>
                    <a:pt x="32142" y="2254030"/>
                  </a:cubicBezTo>
                  <a:lnTo>
                    <a:pt x="841653" y="2763671"/>
                  </a:lnTo>
                  <a:cubicBezTo>
                    <a:pt x="848615" y="2768092"/>
                    <a:pt x="856390" y="2770404"/>
                    <a:pt x="864114" y="2770404"/>
                  </a:cubicBezTo>
                  <a:cubicBezTo>
                    <a:pt x="871889" y="2770404"/>
                    <a:pt x="879689" y="2768016"/>
                    <a:pt x="886524" y="2763697"/>
                  </a:cubicBezTo>
                  <a:lnTo>
                    <a:pt x="1694893" y="2254030"/>
                  </a:lnTo>
                  <a:cubicBezTo>
                    <a:pt x="1714381" y="2241757"/>
                    <a:pt x="1726983" y="2213783"/>
                    <a:pt x="1726983" y="2182658"/>
                  </a:cubicBezTo>
                  <a:lnTo>
                    <a:pt x="1726983" y="78055"/>
                  </a:lnTo>
                  <a:cubicBezTo>
                    <a:pt x="1727009" y="34276"/>
                    <a:pt x="1703049" y="0"/>
                    <a:pt x="1672508" y="0"/>
                  </a:cubicBezTo>
                  <a:close/>
                  <a:moveTo>
                    <a:pt x="83035" y="104987"/>
                  </a:moveTo>
                  <a:cubicBezTo>
                    <a:pt x="83035" y="92893"/>
                    <a:pt x="92868" y="83009"/>
                    <a:pt x="105013" y="83009"/>
                  </a:cubicBezTo>
                  <a:cubicBezTo>
                    <a:pt x="117158" y="83009"/>
                    <a:pt x="126991" y="92893"/>
                    <a:pt x="126991" y="104987"/>
                  </a:cubicBezTo>
                  <a:lnTo>
                    <a:pt x="126991" y="231013"/>
                  </a:lnTo>
                  <a:cubicBezTo>
                    <a:pt x="126991" y="243184"/>
                    <a:pt x="117158" y="252991"/>
                    <a:pt x="105013" y="252991"/>
                  </a:cubicBezTo>
                  <a:cubicBezTo>
                    <a:pt x="92868" y="252991"/>
                    <a:pt x="83035" y="243184"/>
                    <a:pt x="83035" y="231013"/>
                  </a:cubicBezTo>
                  <a:lnTo>
                    <a:pt x="83035" y="104987"/>
                  </a:lnTo>
                  <a:close/>
                  <a:moveTo>
                    <a:pt x="83035" y="357064"/>
                  </a:moveTo>
                  <a:cubicBezTo>
                    <a:pt x="83035" y="344919"/>
                    <a:pt x="92868" y="335086"/>
                    <a:pt x="105013" y="335086"/>
                  </a:cubicBezTo>
                  <a:cubicBezTo>
                    <a:pt x="117158" y="335086"/>
                    <a:pt x="126991" y="344919"/>
                    <a:pt x="126991" y="357064"/>
                  </a:cubicBezTo>
                  <a:lnTo>
                    <a:pt x="126991" y="483115"/>
                  </a:lnTo>
                  <a:cubicBezTo>
                    <a:pt x="126991" y="495210"/>
                    <a:pt x="117158" y="505043"/>
                    <a:pt x="105013" y="505043"/>
                  </a:cubicBezTo>
                  <a:cubicBezTo>
                    <a:pt x="92868" y="505043"/>
                    <a:pt x="83035" y="495210"/>
                    <a:pt x="83035" y="483115"/>
                  </a:cubicBezTo>
                  <a:lnTo>
                    <a:pt x="83035" y="357064"/>
                  </a:lnTo>
                  <a:close/>
                  <a:moveTo>
                    <a:pt x="83035" y="609166"/>
                  </a:moveTo>
                  <a:cubicBezTo>
                    <a:pt x="83035" y="596996"/>
                    <a:pt x="92868" y="587188"/>
                    <a:pt x="105013" y="587188"/>
                  </a:cubicBezTo>
                  <a:cubicBezTo>
                    <a:pt x="117158" y="587188"/>
                    <a:pt x="126991" y="596996"/>
                    <a:pt x="126991" y="609166"/>
                  </a:cubicBezTo>
                  <a:lnTo>
                    <a:pt x="126991" y="735192"/>
                  </a:lnTo>
                  <a:cubicBezTo>
                    <a:pt x="126991" y="747286"/>
                    <a:pt x="117158" y="757145"/>
                    <a:pt x="105013" y="757145"/>
                  </a:cubicBezTo>
                  <a:cubicBezTo>
                    <a:pt x="92868" y="757145"/>
                    <a:pt x="83035" y="747312"/>
                    <a:pt x="83035" y="735192"/>
                  </a:cubicBezTo>
                  <a:lnTo>
                    <a:pt x="83035" y="609166"/>
                  </a:lnTo>
                  <a:close/>
                  <a:moveTo>
                    <a:pt x="83035" y="861268"/>
                  </a:moveTo>
                  <a:cubicBezTo>
                    <a:pt x="83035" y="849123"/>
                    <a:pt x="92868" y="839290"/>
                    <a:pt x="105013" y="839290"/>
                  </a:cubicBezTo>
                  <a:cubicBezTo>
                    <a:pt x="117158" y="839290"/>
                    <a:pt x="126991" y="849123"/>
                    <a:pt x="126991" y="861268"/>
                  </a:cubicBezTo>
                  <a:lnTo>
                    <a:pt x="126991" y="987269"/>
                  </a:lnTo>
                  <a:cubicBezTo>
                    <a:pt x="126991" y="999414"/>
                    <a:pt x="117158" y="1009247"/>
                    <a:pt x="105013" y="1009247"/>
                  </a:cubicBezTo>
                  <a:cubicBezTo>
                    <a:pt x="92868" y="1009247"/>
                    <a:pt x="83035" y="999414"/>
                    <a:pt x="83035" y="987269"/>
                  </a:cubicBezTo>
                  <a:lnTo>
                    <a:pt x="83035" y="861268"/>
                  </a:lnTo>
                  <a:close/>
                  <a:moveTo>
                    <a:pt x="83035" y="1113371"/>
                  </a:moveTo>
                  <a:cubicBezTo>
                    <a:pt x="83035" y="1101200"/>
                    <a:pt x="92868" y="1091392"/>
                    <a:pt x="105013" y="1091392"/>
                  </a:cubicBezTo>
                  <a:cubicBezTo>
                    <a:pt x="117158" y="1091392"/>
                    <a:pt x="126991" y="1101200"/>
                    <a:pt x="126991" y="1113371"/>
                  </a:cubicBezTo>
                  <a:lnTo>
                    <a:pt x="126991" y="1239371"/>
                  </a:lnTo>
                  <a:cubicBezTo>
                    <a:pt x="126991" y="1251516"/>
                    <a:pt x="117158" y="1261349"/>
                    <a:pt x="105013" y="1261349"/>
                  </a:cubicBezTo>
                  <a:cubicBezTo>
                    <a:pt x="92868" y="1261349"/>
                    <a:pt x="83035" y="1251516"/>
                    <a:pt x="83035" y="1239371"/>
                  </a:cubicBezTo>
                  <a:lnTo>
                    <a:pt x="83035" y="1113371"/>
                  </a:lnTo>
                  <a:close/>
                  <a:moveTo>
                    <a:pt x="83035" y="1427418"/>
                  </a:moveTo>
                  <a:lnTo>
                    <a:pt x="83035" y="1365396"/>
                  </a:lnTo>
                  <a:lnTo>
                    <a:pt x="83060" y="1365396"/>
                  </a:lnTo>
                  <a:cubicBezTo>
                    <a:pt x="83060" y="1353251"/>
                    <a:pt x="92842" y="1343469"/>
                    <a:pt x="105013" y="1343469"/>
                  </a:cubicBezTo>
                  <a:cubicBezTo>
                    <a:pt x="117158" y="1343469"/>
                    <a:pt x="126991" y="1353251"/>
                    <a:pt x="126991" y="1365396"/>
                  </a:cubicBezTo>
                  <a:lnTo>
                    <a:pt x="126991" y="1427418"/>
                  </a:lnTo>
                  <a:lnTo>
                    <a:pt x="126991" y="1491447"/>
                  </a:lnTo>
                  <a:cubicBezTo>
                    <a:pt x="126991" y="1503542"/>
                    <a:pt x="117158" y="1513426"/>
                    <a:pt x="105013" y="1513426"/>
                  </a:cubicBezTo>
                  <a:cubicBezTo>
                    <a:pt x="92868" y="1513426"/>
                    <a:pt x="83035" y="1503542"/>
                    <a:pt x="83035" y="1491447"/>
                  </a:cubicBezTo>
                  <a:lnTo>
                    <a:pt x="83035" y="1427418"/>
                  </a:lnTo>
                  <a:close/>
                  <a:moveTo>
                    <a:pt x="83035" y="1617473"/>
                  </a:moveTo>
                  <a:cubicBezTo>
                    <a:pt x="83035" y="1605328"/>
                    <a:pt x="92868" y="1595495"/>
                    <a:pt x="105013" y="1595495"/>
                  </a:cubicBezTo>
                  <a:cubicBezTo>
                    <a:pt x="117158" y="1595495"/>
                    <a:pt x="126991" y="1605328"/>
                    <a:pt x="126991" y="1617473"/>
                  </a:cubicBezTo>
                  <a:lnTo>
                    <a:pt x="126991" y="1743524"/>
                  </a:lnTo>
                  <a:cubicBezTo>
                    <a:pt x="126991" y="1755644"/>
                    <a:pt x="117158" y="1765452"/>
                    <a:pt x="105013" y="1765452"/>
                  </a:cubicBezTo>
                  <a:cubicBezTo>
                    <a:pt x="92868" y="1765452"/>
                    <a:pt x="83035" y="1755619"/>
                    <a:pt x="83035" y="1743524"/>
                  </a:cubicBezTo>
                  <a:lnTo>
                    <a:pt x="83035" y="1617473"/>
                  </a:lnTo>
                  <a:close/>
                  <a:moveTo>
                    <a:pt x="83035" y="1869575"/>
                  </a:moveTo>
                  <a:cubicBezTo>
                    <a:pt x="83035" y="1857430"/>
                    <a:pt x="92868" y="1847597"/>
                    <a:pt x="105013" y="1847597"/>
                  </a:cubicBezTo>
                  <a:cubicBezTo>
                    <a:pt x="117158" y="1847597"/>
                    <a:pt x="126991" y="1857430"/>
                    <a:pt x="126991" y="1869575"/>
                  </a:cubicBezTo>
                  <a:lnTo>
                    <a:pt x="126991" y="1995626"/>
                  </a:lnTo>
                  <a:cubicBezTo>
                    <a:pt x="126991" y="2007721"/>
                    <a:pt x="117158" y="2017554"/>
                    <a:pt x="105013" y="2017554"/>
                  </a:cubicBezTo>
                  <a:cubicBezTo>
                    <a:pt x="92868" y="2017554"/>
                    <a:pt x="83035" y="2007746"/>
                    <a:pt x="83035" y="1995626"/>
                  </a:cubicBezTo>
                  <a:lnTo>
                    <a:pt x="83035" y="1869575"/>
                  </a:lnTo>
                  <a:close/>
                  <a:moveTo>
                    <a:pt x="184440" y="2225775"/>
                  </a:moveTo>
                  <a:cubicBezTo>
                    <a:pt x="180247" y="2232407"/>
                    <a:pt x="173107" y="2236015"/>
                    <a:pt x="165815" y="2236015"/>
                  </a:cubicBezTo>
                  <a:cubicBezTo>
                    <a:pt x="161826" y="2236015"/>
                    <a:pt x="157761" y="2234948"/>
                    <a:pt x="154153" y="2232636"/>
                  </a:cubicBezTo>
                  <a:lnTo>
                    <a:pt x="93325" y="2194345"/>
                  </a:lnTo>
                  <a:cubicBezTo>
                    <a:pt x="86922" y="2190331"/>
                    <a:pt x="83035" y="2183343"/>
                    <a:pt x="83035" y="2175772"/>
                  </a:cubicBezTo>
                  <a:lnTo>
                    <a:pt x="83035" y="2121652"/>
                  </a:lnTo>
                  <a:lnTo>
                    <a:pt x="83060" y="2121652"/>
                  </a:lnTo>
                  <a:cubicBezTo>
                    <a:pt x="83060" y="2109507"/>
                    <a:pt x="92842" y="2099674"/>
                    <a:pt x="105013" y="2099674"/>
                  </a:cubicBezTo>
                  <a:cubicBezTo>
                    <a:pt x="117158" y="2099674"/>
                    <a:pt x="126991" y="2109507"/>
                    <a:pt x="126991" y="2121652"/>
                  </a:cubicBezTo>
                  <a:lnTo>
                    <a:pt x="126940" y="2163626"/>
                  </a:lnTo>
                  <a:lnTo>
                    <a:pt x="177554" y="2195514"/>
                  </a:lnTo>
                  <a:cubicBezTo>
                    <a:pt x="187819" y="2201993"/>
                    <a:pt x="190893" y="2215536"/>
                    <a:pt x="184440" y="2225775"/>
                  </a:cubicBezTo>
                  <a:close/>
                  <a:moveTo>
                    <a:pt x="397768" y="2360084"/>
                  </a:moveTo>
                  <a:cubicBezTo>
                    <a:pt x="393601" y="2366716"/>
                    <a:pt x="386487" y="2370324"/>
                    <a:pt x="379169" y="2370324"/>
                  </a:cubicBezTo>
                  <a:cubicBezTo>
                    <a:pt x="375180" y="2370324"/>
                    <a:pt x="371115" y="2369257"/>
                    <a:pt x="367482" y="2366945"/>
                  </a:cubicBezTo>
                  <a:lnTo>
                    <a:pt x="260843" y="2299790"/>
                  </a:lnTo>
                  <a:cubicBezTo>
                    <a:pt x="250552" y="2293336"/>
                    <a:pt x="247478" y="2279743"/>
                    <a:pt x="253931" y="2269478"/>
                  </a:cubicBezTo>
                  <a:cubicBezTo>
                    <a:pt x="260385" y="2259238"/>
                    <a:pt x="273979" y="2256164"/>
                    <a:pt x="284218" y="2262592"/>
                  </a:cubicBezTo>
                  <a:lnTo>
                    <a:pt x="390908" y="2329772"/>
                  </a:lnTo>
                  <a:cubicBezTo>
                    <a:pt x="401148" y="2336251"/>
                    <a:pt x="404222" y="2349819"/>
                    <a:pt x="397768" y="2360084"/>
                  </a:cubicBezTo>
                  <a:close/>
                  <a:moveTo>
                    <a:pt x="611097" y="2494368"/>
                  </a:moveTo>
                  <a:cubicBezTo>
                    <a:pt x="606930" y="2500999"/>
                    <a:pt x="599816" y="2504633"/>
                    <a:pt x="592524" y="2504633"/>
                  </a:cubicBezTo>
                  <a:cubicBezTo>
                    <a:pt x="588509" y="2504633"/>
                    <a:pt x="584444" y="2503540"/>
                    <a:pt x="580811" y="2501253"/>
                  </a:cubicBezTo>
                  <a:lnTo>
                    <a:pt x="474172" y="2434124"/>
                  </a:lnTo>
                  <a:cubicBezTo>
                    <a:pt x="463881" y="2427671"/>
                    <a:pt x="460807" y="2414077"/>
                    <a:pt x="467260" y="2403838"/>
                  </a:cubicBezTo>
                  <a:cubicBezTo>
                    <a:pt x="473714" y="2393547"/>
                    <a:pt x="487282" y="2390473"/>
                    <a:pt x="497547" y="2396952"/>
                  </a:cubicBezTo>
                  <a:lnTo>
                    <a:pt x="604237" y="2464055"/>
                  </a:lnTo>
                  <a:cubicBezTo>
                    <a:pt x="614527" y="2470535"/>
                    <a:pt x="617551" y="2484103"/>
                    <a:pt x="611097" y="2494368"/>
                  </a:cubicBezTo>
                  <a:close/>
                  <a:moveTo>
                    <a:pt x="824426" y="2628676"/>
                  </a:moveTo>
                  <a:cubicBezTo>
                    <a:pt x="820259" y="2635308"/>
                    <a:pt x="813145" y="2638941"/>
                    <a:pt x="805827" y="2638941"/>
                  </a:cubicBezTo>
                  <a:cubicBezTo>
                    <a:pt x="801838" y="2638941"/>
                    <a:pt x="797773" y="2637849"/>
                    <a:pt x="794139" y="2635562"/>
                  </a:cubicBezTo>
                  <a:lnTo>
                    <a:pt x="687500" y="2568382"/>
                  </a:lnTo>
                  <a:cubicBezTo>
                    <a:pt x="677210" y="2561929"/>
                    <a:pt x="674110" y="2548386"/>
                    <a:pt x="680615" y="2538095"/>
                  </a:cubicBezTo>
                  <a:cubicBezTo>
                    <a:pt x="687068" y="2527856"/>
                    <a:pt x="700611" y="2524756"/>
                    <a:pt x="710902" y="2531210"/>
                  </a:cubicBezTo>
                  <a:lnTo>
                    <a:pt x="817541" y="2598364"/>
                  </a:lnTo>
                  <a:cubicBezTo>
                    <a:pt x="827831" y="2604843"/>
                    <a:pt x="830880" y="2618411"/>
                    <a:pt x="824426" y="2628676"/>
                  </a:cubicBezTo>
                  <a:close/>
                  <a:moveTo>
                    <a:pt x="1030819" y="2574429"/>
                  </a:moveTo>
                  <a:lnTo>
                    <a:pt x="924180" y="2641635"/>
                  </a:lnTo>
                  <a:cubicBezTo>
                    <a:pt x="920546" y="2643921"/>
                    <a:pt x="916481" y="2645014"/>
                    <a:pt x="912492" y="2645014"/>
                  </a:cubicBezTo>
                  <a:cubicBezTo>
                    <a:pt x="905225" y="2645014"/>
                    <a:pt x="898085" y="2641380"/>
                    <a:pt x="893893" y="2634749"/>
                  </a:cubicBezTo>
                  <a:cubicBezTo>
                    <a:pt x="887439" y="2624535"/>
                    <a:pt x="890513" y="2610941"/>
                    <a:pt x="900778" y="2604513"/>
                  </a:cubicBezTo>
                  <a:lnTo>
                    <a:pt x="1007418" y="2537257"/>
                  </a:lnTo>
                  <a:cubicBezTo>
                    <a:pt x="1017682" y="2530803"/>
                    <a:pt x="1031225" y="2533878"/>
                    <a:pt x="1037704" y="2544143"/>
                  </a:cubicBezTo>
                  <a:cubicBezTo>
                    <a:pt x="1044158" y="2554382"/>
                    <a:pt x="1041084" y="2567976"/>
                    <a:pt x="1030819" y="2574429"/>
                  </a:cubicBezTo>
                  <a:close/>
                  <a:moveTo>
                    <a:pt x="1244071" y="2439994"/>
                  </a:moveTo>
                  <a:lnTo>
                    <a:pt x="1137483" y="2507224"/>
                  </a:lnTo>
                  <a:cubicBezTo>
                    <a:pt x="1133850" y="2509511"/>
                    <a:pt x="1129810" y="2510604"/>
                    <a:pt x="1125821" y="2510604"/>
                  </a:cubicBezTo>
                  <a:cubicBezTo>
                    <a:pt x="1118528" y="2510604"/>
                    <a:pt x="1111363" y="2506970"/>
                    <a:pt x="1107222" y="2500339"/>
                  </a:cubicBezTo>
                  <a:cubicBezTo>
                    <a:pt x="1100717" y="2490099"/>
                    <a:pt x="1103792" y="2476531"/>
                    <a:pt x="1114057" y="2470052"/>
                  </a:cubicBezTo>
                  <a:lnTo>
                    <a:pt x="1220696" y="2402821"/>
                  </a:lnTo>
                  <a:cubicBezTo>
                    <a:pt x="1230935" y="2396367"/>
                    <a:pt x="1244529" y="2399442"/>
                    <a:pt x="1250982" y="2409707"/>
                  </a:cubicBezTo>
                  <a:cubicBezTo>
                    <a:pt x="1257385" y="2419946"/>
                    <a:pt x="1254311" y="2433540"/>
                    <a:pt x="1244071" y="2439994"/>
                  </a:cubicBezTo>
                  <a:close/>
                  <a:moveTo>
                    <a:pt x="1457299" y="2305532"/>
                  </a:moveTo>
                  <a:lnTo>
                    <a:pt x="1350710" y="2372788"/>
                  </a:lnTo>
                  <a:cubicBezTo>
                    <a:pt x="1347077" y="2375075"/>
                    <a:pt x="1343037" y="2376168"/>
                    <a:pt x="1339048" y="2376168"/>
                  </a:cubicBezTo>
                  <a:cubicBezTo>
                    <a:pt x="1331756" y="2376168"/>
                    <a:pt x="1324591" y="2372534"/>
                    <a:pt x="1320449" y="2365928"/>
                  </a:cubicBezTo>
                  <a:cubicBezTo>
                    <a:pt x="1313944" y="2355689"/>
                    <a:pt x="1317019" y="2342095"/>
                    <a:pt x="1327335" y="2335641"/>
                  </a:cubicBezTo>
                  <a:lnTo>
                    <a:pt x="1433923" y="2268436"/>
                  </a:lnTo>
                  <a:cubicBezTo>
                    <a:pt x="1444163" y="2261957"/>
                    <a:pt x="1457756" y="2265031"/>
                    <a:pt x="1464210" y="2275322"/>
                  </a:cubicBezTo>
                  <a:cubicBezTo>
                    <a:pt x="1470663" y="2285511"/>
                    <a:pt x="1467589" y="2299104"/>
                    <a:pt x="1457299" y="2305532"/>
                  </a:cubicBezTo>
                  <a:close/>
                  <a:moveTo>
                    <a:pt x="1643872" y="2175873"/>
                  </a:moveTo>
                  <a:cubicBezTo>
                    <a:pt x="1643872" y="2183420"/>
                    <a:pt x="1639985" y="2190407"/>
                    <a:pt x="1633633" y="2194421"/>
                  </a:cubicBezTo>
                  <a:lnTo>
                    <a:pt x="1563938" y="2238327"/>
                  </a:lnTo>
                  <a:lnTo>
                    <a:pt x="1563938" y="2238353"/>
                  </a:lnTo>
                  <a:cubicBezTo>
                    <a:pt x="1560304" y="2240639"/>
                    <a:pt x="1556264" y="2241732"/>
                    <a:pt x="1552250" y="2241732"/>
                  </a:cubicBezTo>
                  <a:cubicBezTo>
                    <a:pt x="1544958" y="2241732"/>
                    <a:pt x="1537818" y="2238098"/>
                    <a:pt x="1533651" y="2231492"/>
                  </a:cubicBezTo>
                  <a:cubicBezTo>
                    <a:pt x="1527146" y="2221202"/>
                    <a:pt x="1530221" y="2207659"/>
                    <a:pt x="1540537" y="2201180"/>
                  </a:cubicBezTo>
                  <a:lnTo>
                    <a:pt x="1599967" y="2163703"/>
                  </a:lnTo>
                  <a:lnTo>
                    <a:pt x="1599967" y="2132146"/>
                  </a:lnTo>
                  <a:cubicBezTo>
                    <a:pt x="1599967" y="2120051"/>
                    <a:pt x="1609800" y="2110218"/>
                    <a:pt x="1621894" y="2110218"/>
                  </a:cubicBezTo>
                  <a:cubicBezTo>
                    <a:pt x="1634039" y="2110218"/>
                    <a:pt x="1643872" y="2120026"/>
                    <a:pt x="1643872" y="2132146"/>
                  </a:cubicBezTo>
                  <a:lnTo>
                    <a:pt x="1643872" y="2175873"/>
                  </a:lnTo>
                  <a:close/>
                  <a:moveTo>
                    <a:pt x="1643872" y="2006120"/>
                  </a:moveTo>
                  <a:cubicBezTo>
                    <a:pt x="1643872" y="2018265"/>
                    <a:pt x="1634039" y="2028098"/>
                    <a:pt x="1621894" y="2028098"/>
                  </a:cubicBezTo>
                  <a:cubicBezTo>
                    <a:pt x="1609800" y="2028098"/>
                    <a:pt x="1599967" y="2018265"/>
                    <a:pt x="1599967" y="2006120"/>
                  </a:cubicBezTo>
                  <a:lnTo>
                    <a:pt x="1599967" y="1880069"/>
                  </a:lnTo>
                  <a:cubicBezTo>
                    <a:pt x="1599967" y="1867949"/>
                    <a:pt x="1609800" y="1858116"/>
                    <a:pt x="1621894" y="1858116"/>
                  </a:cubicBezTo>
                  <a:cubicBezTo>
                    <a:pt x="1634039" y="1858116"/>
                    <a:pt x="1643872" y="1867949"/>
                    <a:pt x="1643872" y="1880094"/>
                  </a:cubicBezTo>
                  <a:lnTo>
                    <a:pt x="1643872" y="2006120"/>
                  </a:lnTo>
                  <a:close/>
                  <a:moveTo>
                    <a:pt x="1643872" y="1754069"/>
                  </a:moveTo>
                  <a:cubicBezTo>
                    <a:pt x="1643872" y="1766188"/>
                    <a:pt x="1634039" y="1775996"/>
                    <a:pt x="1621894" y="1775996"/>
                  </a:cubicBezTo>
                  <a:cubicBezTo>
                    <a:pt x="1609800" y="1775996"/>
                    <a:pt x="1599967" y="1766163"/>
                    <a:pt x="1599967" y="1754018"/>
                  </a:cubicBezTo>
                  <a:lnTo>
                    <a:pt x="1599967" y="1627992"/>
                  </a:lnTo>
                  <a:cubicBezTo>
                    <a:pt x="1599967" y="1615872"/>
                    <a:pt x="1609800" y="1606065"/>
                    <a:pt x="1621945" y="1606065"/>
                  </a:cubicBezTo>
                  <a:cubicBezTo>
                    <a:pt x="1634065" y="1606065"/>
                    <a:pt x="1643872" y="1615872"/>
                    <a:pt x="1643872" y="1628043"/>
                  </a:cubicBezTo>
                  <a:lnTo>
                    <a:pt x="1643872" y="1754069"/>
                  </a:lnTo>
                  <a:close/>
                  <a:moveTo>
                    <a:pt x="1643872" y="1501992"/>
                  </a:moveTo>
                  <a:cubicBezTo>
                    <a:pt x="1643872" y="1514086"/>
                    <a:pt x="1634039" y="1523919"/>
                    <a:pt x="1621894" y="1523919"/>
                  </a:cubicBezTo>
                  <a:cubicBezTo>
                    <a:pt x="1609800" y="1523919"/>
                    <a:pt x="1599967" y="1514086"/>
                    <a:pt x="1599967" y="1501941"/>
                  </a:cubicBezTo>
                  <a:lnTo>
                    <a:pt x="1599967" y="1375941"/>
                  </a:lnTo>
                  <a:cubicBezTo>
                    <a:pt x="1599967" y="1363796"/>
                    <a:pt x="1609800" y="1353963"/>
                    <a:pt x="1621945" y="1353963"/>
                  </a:cubicBezTo>
                  <a:cubicBezTo>
                    <a:pt x="1634065" y="1353963"/>
                    <a:pt x="1643872" y="1363796"/>
                    <a:pt x="1643872" y="1375941"/>
                  </a:cubicBezTo>
                  <a:lnTo>
                    <a:pt x="1643872" y="1501992"/>
                  </a:lnTo>
                  <a:close/>
                  <a:moveTo>
                    <a:pt x="1643872" y="1249890"/>
                  </a:moveTo>
                  <a:cubicBezTo>
                    <a:pt x="1643872" y="1262010"/>
                    <a:pt x="1634039" y="1271868"/>
                    <a:pt x="1621894" y="1271868"/>
                  </a:cubicBezTo>
                  <a:cubicBezTo>
                    <a:pt x="1609800" y="1271868"/>
                    <a:pt x="1599967" y="1262010"/>
                    <a:pt x="1599967" y="1249890"/>
                  </a:cubicBezTo>
                  <a:lnTo>
                    <a:pt x="1599967" y="1123864"/>
                  </a:lnTo>
                  <a:cubicBezTo>
                    <a:pt x="1599967" y="1111719"/>
                    <a:pt x="1609800" y="1101886"/>
                    <a:pt x="1621945" y="1101886"/>
                  </a:cubicBezTo>
                  <a:cubicBezTo>
                    <a:pt x="1634065" y="1101886"/>
                    <a:pt x="1643872" y="1111719"/>
                    <a:pt x="1643872" y="1123864"/>
                  </a:cubicBezTo>
                  <a:lnTo>
                    <a:pt x="1643872" y="1249890"/>
                  </a:lnTo>
                  <a:close/>
                  <a:moveTo>
                    <a:pt x="1643872" y="997813"/>
                  </a:moveTo>
                  <a:cubicBezTo>
                    <a:pt x="1643872" y="1009958"/>
                    <a:pt x="1634039" y="1019791"/>
                    <a:pt x="1621945" y="1019791"/>
                  </a:cubicBezTo>
                  <a:cubicBezTo>
                    <a:pt x="1609800" y="1019791"/>
                    <a:pt x="1599967" y="1009958"/>
                    <a:pt x="1599967" y="997813"/>
                  </a:cubicBezTo>
                  <a:lnTo>
                    <a:pt x="1599967" y="871762"/>
                  </a:lnTo>
                  <a:cubicBezTo>
                    <a:pt x="1599967" y="859668"/>
                    <a:pt x="1609800" y="849835"/>
                    <a:pt x="1621945" y="849835"/>
                  </a:cubicBezTo>
                  <a:cubicBezTo>
                    <a:pt x="1634065" y="849835"/>
                    <a:pt x="1643872" y="859668"/>
                    <a:pt x="1643872" y="871813"/>
                  </a:cubicBezTo>
                  <a:lnTo>
                    <a:pt x="1643872" y="997813"/>
                  </a:lnTo>
                  <a:close/>
                  <a:moveTo>
                    <a:pt x="1643872" y="745736"/>
                  </a:moveTo>
                  <a:cubicBezTo>
                    <a:pt x="1643872" y="757882"/>
                    <a:pt x="1634039" y="767715"/>
                    <a:pt x="1621945" y="767715"/>
                  </a:cubicBezTo>
                  <a:cubicBezTo>
                    <a:pt x="1609800" y="767715"/>
                    <a:pt x="1599967" y="757882"/>
                    <a:pt x="1599967" y="745736"/>
                  </a:cubicBezTo>
                  <a:lnTo>
                    <a:pt x="1599967" y="619685"/>
                  </a:lnTo>
                  <a:cubicBezTo>
                    <a:pt x="1599967" y="607591"/>
                    <a:pt x="1609800" y="597758"/>
                    <a:pt x="1621945" y="597758"/>
                  </a:cubicBezTo>
                  <a:cubicBezTo>
                    <a:pt x="1634065" y="597758"/>
                    <a:pt x="1643923" y="607591"/>
                    <a:pt x="1643923" y="619736"/>
                  </a:cubicBezTo>
                  <a:lnTo>
                    <a:pt x="1643872" y="745736"/>
                  </a:lnTo>
                  <a:close/>
                  <a:moveTo>
                    <a:pt x="1643923" y="493660"/>
                  </a:moveTo>
                  <a:cubicBezTo>
                    <a:pt x="1643923" y="505754"/>
                    <a:pt x="1634065" y="515587"/>
                    <a:pt x="1621945" y="515587"/>
                  </a:cubicBezTo>
                  <a:cubicBezTo>
                    <a:pt x="1609800" y="515587"/>
                    <a:pt x="1599967" y="505754"/>
                    <a:pt x="1599967" y="493609"/>
                  </a:cubicBezTo>
                  <a:lnTo>
                    <a:pt x="1599967" y="367609"/>
                  </a:lnTo>
                  <a:cubicBezTo>
                    <a:pt x="1599967" y="355463"/>
                    <a:pt x="1609800" y="345630"/>
                    <a:pt x="1621945" y="345630"/>
                  </a:cubicBezTo>
                  <a:cubicBezTo>
                    <a:pt x="1634065" y="345630"/>
                    <a:pt x="1643923" y="355463"/>
                    <a:pt x="1643923" y="367609"/>
                  </a:cubicBezTo>
                  <a:lnTo>
                    <a:pt x="1643923" y="493660"/>
                  </a:lnTo>
                  <a:close/>
                  <a:moveTo>
                    <a:pt x="1643923" y="241583"/>
                  </a:moveTo>
                  <a:cubicBezTo>
                    <a:pt x="1643923" y="253703"/>
                    <a:pt x="1634065" y="263510"/>
                    <a:pt x="1621945" y="263510"/>
                  </a:cubicBezTo>
                  <a:cubicBezTo>
                    <a:pt x="1609800" y="263510"/>
                    <a:pt x="1599967" y="253677"/>
                    <a:pt x="1599967" y="241532"/>
                  </a:cubicBezTo>
                  <a:lnTo>
                    <a:pt x="1599967" y="115481"/>
                  </a:lnTo>
                  <a:cubicBezTo>
                    <a:pt x="1599967" y="103387"/>
                    <a:pt x="1609800" y="93554"/>
                    <a:pt x="1621945" y="93554"/>
                  </a:cubicBezTo>
                  <a:cubicBezTo>
                    <a:pt x="1634065" y="93554"/>
                    <a:pt x="1643923" y="103387"/>
                    <a:pt x="1643923" y="115532"/>
                  </a:cubicBezTo>
                  <a:lnTo>
                    <a:pt x="1643923" y="241583"/>
                  </a:lnTo>
                  <a:close/>
                </a:path>
              </a:pathLst>
            </a:custGeom>
            <a:solidFill>
              <a:srgbClr val="85847F"/>
            </a:solidFill>
            <a:ln w="2538" cap="flat">
              <a:noFill/>
              <a:prstDash val="solid"/>
              <a:miter/>
            </a:ln>
          </p:spPr>
          <p:txBody>
            <a:bodyPr rtlCol="0" anchor="ctr"/>
            <a:lstStyle/>
            <a:p>
              <a:pPr algn="ctr"/>
              <a:r>
                <a:rPr lang="pt-BR" sz="1400" dirty="0">
                  <a:latin typeface="+mj-lt"/>
                </a:rPr>
                <a:t> </a:t>
              </a:r>
              <a:r>
                <a:rPr lang="pt-BR" sz="1400" b="1" dirty="0">
                  <a:solidFill>
                    <a:schemeClr val="bg1"/>
                  </a:solidFill>
                  <a:latin typeface="+mj-lt"/>
                </a:rPr>
                <a:t>Pág. 77</a:t>
              </a:r>
            </a:p>
          </p:txBody>
        </p:sp>
      </p:grpSp>
    </p:spTree>
    <p:extLst>
      <p:ext uri="{BB962C8B-B14F-4D97-AF65-F5344CB8AC3E}">
        <p14:creationId xmlns:p14="http://schemas.microsoft.com/office/powerpoint/2010/main" val="22325777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1_AT.png#GRAF">
            <a:extLst>
              <a:ext uri="{FF2B5EF4-FFF2-40B4-BE49-F238E27FC236}">
                <a16:creationId xmlns:a16="http://schemas.microsoft.com/office/drawing/2014/main" id="{C349165C-1CD7-4C0B-B95E-D89E39E8649D}"/>
              </a:ext>
            </a:extLst>
          </p:cNvPr>
          <p:cNvPicPr>
            <a:picLocks/>
          </p:cNvPicPr>
          <p:nvPr/>
        </p:nvPicPr>
        <p:blipFill>
          <a:blip r:embed="rId2">
            <a:extLst>
              <a:ext uri="{28A0092B-C50C-407E-A947-70E740481C1C}">
                <a14:useLocalDpi xmlns:a14="http://schemas.microsoft.com/office/drawing/2010/main" val="0"/>
              </a:ext>
            </a:extLst>
          </a:blip>
          <a:srcRect t="5001"/>
          <a:stretch>
            <a:fillRect/>
          </a:stretch>
        </p:blipFill>
        <p:spPr>
          <a:xfrm>
            <a:off x="431800" y="889000"/>
            <a:ext cx="8276190" cy="5718057"/>
          </a:xfrm>
          <a:prstGeom prst="rect">
            <a:avLst/>
          </a:prstGeom>
        </p:spPr>
      </p:pic>
      <p:sp>
        <p:nvSpPr>
          <p:cNvPr id="403459" name="Título 5"/>
          <p:cNvSpPr>
            <a:spLocks noGrp="1"/>
          </p:cNvSpPr>
          <p:nvPr>
            <p:ph type="title"/>
          </p:nvPr>
        </p:nvSpPr>
        <p:spPr/>
        <p:txBody>
          <a:bodyPr/>
          <a:lstStyle/>
          <a:p>
            <a:r>
              <a:rPr lang="es-CO" dirty="0"/>
              <a:t>IDAR – Atención al Consumidor</a:t>
            </a:r>
          </a:p>
        </p:txBody>
      </p:sp>
      <p:sp>
        <p:nvSpPr>
          <p:cNvPr id="2" name="Espaço Reservado para Texto 1">
            <a:extLst>
              <a:ext uri="{FF2B5EF4-FFF2-40B4-BE49-F238E27FC236}">
                <a16:creationId xmlns:a16="http://schemas.microsoft.com/office/drawing/2014/main" id="{ACF7199A-9363-42C8-9C30-65AE3D4CC2F8}"/>
              </a:ext>
            </a:extLst>
          </p:cNvPr>
          <p:cNvSpPr>
            <a:spLocks noGrp="1"/>
          </p:cNvSpPr>
          <p:nvPr>
            <p:ph type="body" sz="quarter" idx="10"/>
          </p:nvPr>
        </p:nvSpPr>
        <p:spPr/>
        <p:txBody>
          <a:bodyPr/>
          <a:lstStyle/>
          <a:p>
            <a:r>
              <a:rPr lang="pt-BR" dirty="0"/>
              <a:t>Por país</a:t>
            </a:r>
          </a:p>
        </p:txBody>
      </p:sp>
    </p:spTree>
    <p:extLst>
      <p:ext uri="{BB962C8B-B14F-4D97-AF65-F5344CB8AC3E}">
        <p14:creationId xmlns:p14="http://schemas.microsoft.com/office/powerpoint/2010/main" val="23417008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MARIO" hidden="1"/>
          <p:cNvSpPr/>
          <p:nvPr/>
        </p:nvSpPr>
        <p:spPr>
          <a:xfrm>
            <a:off x="3175000" y="1270000"/>
            <a:ext cx="2540000"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a:t>IM – </a:t>
            </a:r>
            <a:r>
              <a:rPr lang="pt-BR" err="1"/>
              <a:t>Imagen</a:t>
            </a:r>
            <a:endParaRPr lang="pt-BR"/>
          </a:p>
        </p:txBody>
      </p:sp>
    </p:spTree>
    <p:extLst>
      <p:ext uri="{BB962C8B-B14F-4D97-AF65-F5344CB8AC3E}">
        <p14:creationId xmlns:p14="http://schemas.microsoft.com/office/powerpoint/2010/main" val="40762847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_PE.png#GRAF">
            <a:extLst>
              <a:ext uri="{FF2B5EF4-FFF2-40B4-BE49-F238E27FC236}">
                <a16:creationId xmlns:a16="http://schemas.microsoft.com/office/drawing/2014/main" id="{3A6878A6-18DB-416C-B9CE-5FE6D3339959}"/>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a:xfrm>
            <a:off x="292100" y="892646"/>
            <a:ext cx="8572500" cy="5200650"/>
          </a:xfrm>
          <a:prstGeom prst="rect">
            <a:avLst/>
          </a:prstGeom>
        </p:spPr>
      </p:pic>
      <p:sp>
        <p:nvSpPr>
          <p:cNvPr id="5" name="Título 4"/>
          <p:cNvSpPr>
            <a:spLocks noGrp="1"/>
          </p:cNvSpPr>
          <p:nvPr>
            <p:ph type="title"/>
          </p:nvPr>
        </p:nvSpPr>
        <p:spPr/>
        <p:txBody>
          <a:bodyPr/>
          <a:lstStyle/>
          <a:p>
            <a:r>
              <a:rPr lang="es-VE" altLang="pt-BR" err="1"/>
              <a:t>IDATs</a:t>
            </a:r>
            <a:r>
              <a:rPr lang="es-VE" altLang="pt-BR"/>
              <a:t> e IDAR Imagen</a:t>
            </a:r>
            <a:endParaRPr lang="es-VE"/>
          </a:p>
        </p:txBody>
      </p:sp>
      <p:sp>
        <p:nvSpPr>
          <p:cNvPr id="11" name="Espaço Reservado para Texto 10"/>
          <p:cNvSpPr>
            <a:spLocks noGrp="1"/>
          </p:cNvSpPr>
          <p:nvPr>
            <p:ph type="body" sz="quarter" idx="10"/>
          </p:nvPr>
        </p:nvSpPr>
        <p:spPr/>
        <p:txBody>
          <a:bodyPr/>
          <a:lstStyle/>
          <a:p>
            <a:r>
              <a:rPr lang="pt-BR"/>
              <a:t>Resultado CIER 2019 y benchmarks</a:t>
            </a:r>
          </a:p>
        </p:txBody>
      </p:sp>
      <p:sp>
        <p:nvSpPr>
          <p:cNvPr id="6" name="Espaço Reservado para Texto 5">
            <a:extLst>
              <a:ext uri="{FF2B5EF4-FFF2-40B4-BE49-F238E27FC236}">
                <a16:creationId xmlns:a16="http://schemas.microsoft.com/office/drawing/2014/main" id="{9990E494-9E92-4861-8D5C-449815F3FBF8}"/>
              </a:ext>
            </a:extLst>
          </p:cNvPr>
          <p:cNvSpPr>
            <a:spLocks noGrp="1"/>
          </p:cNvSpPr>
          <p:nvPr>
            <p:ph type="body" sz="quarter" idx="11"/>
          </p:nvPr>
        </p:nvSpPr>
        <p:spPr>
          <a:xfrm>
            <a:off x="119592" y="6176493"/>
            <a:ext cx="8325668" cy="517651"/>
          </a:xfrm>
        </p:spPr>
        <p:txBody>
          <a:bodyPr/>
          <a:lstStyle/>
          <a:p>
            <a:r>
              <a:rPr lang="es-ES" dirty="0"/>
              <a:t>En año de 2019, fue evaluado un nuevo atributo “ invierte en innovación tecnología”. Ese atributo no es considerado ni en el IDAR del área ni en el ISCAL. El atributo “</a:t>
            </a:r>
            <a:r>
              <a:rPr lang="es-ES" b="1" dirty="0"/>
              <a:t>empresa preparada para situaciones de emergencia</a:t>
            </a:r>
            <a:r>
              <a:rPr lang="es-ES" dirty="0"/>
              <a:t>” no fue aplicado en 2019, ese no era considerado ni en el IDAR ni en el ISCAL.</a:t>
            </a:r>
            <a:endParaRPr lang="es-EC" dirty="0"/>
          </a:p>
        </p:txBody>
      </p:sp>
      <p:grpSp>
        <p:nvGrpSpPr>
          <p:cNvPr id="16" name="Gráfico 10">
            <a:extLst>
              <a:ext uri="{FF2B5EF4-FFF2-40B4-BE49-F238E27FC236}">
                <a16:creationId xmlns:a16="http://schemas.microsoft.com/office/drawing/2014/main" id="{9D011D1E-CCF7-4463-9CFE-1B8434051028}"/>
              </a:ext>
            </a:extLst>
          </p:cNvPr>
          <p:cNvGrpSpPr/>
          <p:nvPr/>
        </p:nvGrpSpPr>
        <p:grpSpPr>
          <a:xfrm>
            <a:off x="7207983" y="142055"/>
            <a:ext cx="1789851" cy="915263"/>
            <a:chOff x="390316" y="1310287"/>
            <a:chExt cx="5415952" cy="2769515"/>
          </a:xfrm>
        </p:grpSpPr>
        <p:sp>
          <p:nvSpPr>
            <p:cNvPr id="17" name="Forma Livre: Forma 16">
              <a:extLst>
                <a:ext uri="{FF2B5EF4-FFF2-40B4-BE49-F238E27FC236}">
                  <a16:creationId xmlns:a16="http://schemas.microsoft.com/office/drawing/2014/main" id="{3358EAC4-4D30-41C1-83E6-38BB05E1ADF0}"/>
                </a:ext>
              </a:extLst>
            </p:cNvPr>
            <p:cNvSpPr/>
            <p:nvPr/>
          </p:nvSpPr>
          <p:spPr>
            <a:xfrm>
              <a:off x="637895" y="1362806"/>
              <a:ext cx="208349" cy="492923"/>
            </a:xfrm>
            <a:custGeom>
              <a:avLst/>
              <a:gdLst>
                <a:gd name="connsiteX0" fmla="*/ 208273 w 208348"/>
                <a:gd name="connsiteY0" fmla="*/ 25535 h 492922"/>
                <a:gd name="connsiteX1" fmla="*/ 210102 w 208348"/>
                <a:gd name="connsiteY1" fmla="*/ 1448 h 492922"/>
                <a:gd name="connsiteX2" fmla="*/ 208273 w 208348"/>
                <a:gd name="connsiteY2" fmla="*/ 0 h 492922"/>
                <a:gd name="connsiteX3" fmla="*/ 0 w 208348"/>
                <a:gd name="connsiteY3" fmla="*/ 495337 h 492922"/>
                <a:gd name="connsiteX4" fmla="*/ 208273 w 208348"/>
                <a:gd name="connsiteY4" fmla="*/ 495337 h 492922"/>
                <a:gd name="connsiteX5" fmla="*/ 208273 w 208348"/>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8" h="492922">
                  <a:moveTo>
                    <a:pt x="208273" y="25535"/>
                  </a:moveTo>
                  <a:cubicBezTo>
                    <a:pt x="208273" y="17278"/>
                    <a:pt x="208908" y="9223"/>
                    <a:pt x="210102" y="1448"/>
                  </a:cubicBezTo>
                  <a:lnTo>
                    <a:pt x="208273" y="0"/>
                  </a:lnTo>
                  <a:lnTo>
                    <a:pt x="0" y="495337"/>
                  </a:lnTo>
                  <a:lnTo>
                    <a:pt x="208273" y="495337"/>
                  </a:lnTo>
                  <a:lnTo>
                    <a:pt x="208273" y="25535"/>
                  </a:lnTo>
                  <a:close/>
                </a:path>
              </a:pathLst>
            </a:custGeom>
            <a:solidFill>
              <a:srgbClr val="85847F"/>
            </a:solidFill>
            <a:ln w="2538" cap="flat">
              <a:noFill/>
              <a:prstDash val="solid"/>
              <a:miter/>
            </a:ln>
          </p:spPr>
          <p:txBody>
            <a:bodyPr rtlCol="0" anchor="ctr"/>
            <a:lstStyle/>
            <a:p>
              <a:endParaRPr lang="pt-BR"/>
            </a:p>
          </p:txBody>
        </p:sp>
        <p:sp>
          <p:nvSpPr>
            <p:cNvPr id="18" name="Forma Livre: Forma 17">
              <a:extLst>
                <a:ext uri="{FF2B5EF4-FFF2-40B4-BE49-F238E27FC236}">
                  <a16:creationId xmlns:a16="http://schemas.microsoft.com/office/drawing/2014/main" id="{BD3F629D-A36F-42E4-A2F8-495BC532B5E2}"/>
                </a:ext>
              </a:extLst>
            </p:cNvPr>
            <p:cNvSpPr/>
            <p:nvPr/>
          </p:nvSpPr>
          <p:spPr>
            <a:xfrm>
              <a:off x="2667035" y="1362806"/>
              <a:ext cx="213431" cy="492923"/>
            </a:xfrm>
            <a:custGeom>
              <a:avLst/>
              <a:gdLst>
                <a:gd name="connsiteX0" fmla="*/ 1296 w 213430"/>
                <a:gd name="connsiteY0" fmla="*/ 25535 h 492922"/>
                <a:gd name="connsiteX1" fmla="*/ 1296 w 213430"/>
                <a:gd name="connsiteY1" fmla="*/ 495311 h 492922"/>
                <a:gd name="connsiteX2" fmla="*/ 214777 w 213430"/>
                <a:gd name="connsiteY2" fmla="*/ 495311 h 492922"/>
                <a:gd name="connsiteX3" fmla="*/ 6505 w 213430"/>
                <a:gd name="connsiteY3" fmla="*/ 0 h 492922"/>
                <a:gd name="connsiteX4" fmla="*/ 0 w 213430"/>
                <a:gd name="connsiteY4" fmla="*/ 5183 h 492922"/>
                <a:gd name="connsiteX5" fmla="*/ 1296 w 213430"/>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30" h="492922">
                  <a:moveTo>
                    <a:pt x="1296" y="25535"/>
                  </a:moveTo>
                  <a:lnTo>
                    <a:pt x="1296" y="495311"/>
                  </a:lnTo>
                  <a:lnTo>
                    <a:pt x="214777" y="495311"/>
                  </a:lnTo>
                  <a:lnTo>
                    <a:pt x="6505" y="0"/>
                  </a:lnTo>
                  <a:lnTo>
                    <a:pt x="0" y="5183"/>
                  </a:lnTo>
                  <a:cubicBezTo>
                    <a:pt x="864" y="11789"/>
                    <a:pt x="1296" y="18599"/>
                    <a:pt x="1296" y="25535"/>
                  </a:cubicBezTo>
                  <a:close/>
                </a:path>
              </a:pathLst>
            </a:custGeom>
            <a:solidFill>
              <a:srgbClr val="85847F"/>
            </a:solidFill>
            <a:ln w="2538" cap="flat">
              <a:noFill/>
              <a:prstDash val="solid"/>
              <a:miter/>
            </a:ln>
          </p:spPr>
          <p:txBody>
            <a:bodyPr rtlCol="0" anchor="ctr"/>
            <a:lstStyle/>
            <a:p>
              <a:endParaRPr lang="pt-BR"/>
            </a:p>
          </p:txBody>
        </p:sp>
        <p:sp>
          <p:nvSpPr>
            <p:cNvPr id="19" name="Forma Livre: Forma 18">
              <a:extLst>
                <a:ext uri="{FF2B5EF4-FFF2-40B4-BE49-F238E27FC236}">
                  <a16:creationId xmlns:a16="http://schemas.microsoft.com/office/drawing/2014/main" id="{BD016B70-6894-40D7-B815-02D11B50FB00}"/>
                </a:ext>
              </a:extLst>
            </p:cNvPr>
            <p:cNvSpPr/>
            <p:nvPr/>
          </p:nvSpPr>
          <p:spPr>
            <a:xfrm>
              <a:off x="516342" y="1904183"/>
              <a:ext cx="327768" cy="1242470"/>
            </a:xfrm>
            <a:custGeom>
              <a:avLst/>
              <a:gdLst>
                <a:gd name="connsiteX0" fmla="*/ 0 w 327768"/>
                <a:gd name="connsiteY0" fmla="*/ 0 h 1242470"/>
                <a:gd name="connsiteX1" fmla="*/ 329826 w 327768"/>
                <a:gd name="connsiteY1" fmla="*/ 0 h 1242470"/>
                <a:gd name="connsiteX2" fmla="*/ 329826 w 327768"/>
                <a:gd name="connsiteY2" fmla="*/ 1243487 h 1242470"/>
                <a:gd name="connsiteX3" fmla="*/ 0 w 327768"/>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27768" h="1242470">
                  <a:moveTo>
                    <a:pt x="0" y="0"/>
                  </a:moveTo>
                  <a:lnTo>
                    <a:pt x="329826" y="0"/>
                  </a:lnTo>
                  <a:lnTo>
                    <a:pt x="329826" y="1243487"/>
                  </a:lnTo>
                  <a:lnTo>
                    <a:pt x="0" y="1243487"/>
                  </a:lnTo>
                  <a:close/>
                </a:path>
              </a:pathLst>
            </a:custGeom>
            <a:solidFill>
              <a:srgbClr val="333333"/>
            </a:solidFill>
            <a:ln w="2538" cap="flat">
              <a:noFill/>
              <a:prstDash val="solid"/>
              <a:miter/>
            </a:ln>
          </p:spPr>
          <p:txBody>
            <a:bodyPr rtlCol="0" anchor="ctr"/>
            <a:lstStyle/>
            <a:p>
              <a:endParaRPr lang="pt-BR"/>
            </a:p>
          </p:txBody>
        </p:sp>
        <p:sp>
          <p:nvSpPr>
            <p:cNvPr id="20" name="Forma Livre: Forma 19">
              <a:extLst>
                <a:ext uri="{FF2B5EF4-FFF2-40B4-BE49-F238E27FC236}">
                  <a16:creationId xmlns:a16="http://schemas.microsoft.com/office/drawing/2014/main" id="{0C0A976B-AB43-48FB-AF15-34B7F55E586C}"/>
                </a:ext>
              </a:extLst>
            </p:cNvPr>
            <p:cNvSpPr/>
            <p:nvPr/>
          </p:nvSpPr>
          <p:spPr>
            <a:xfrm>
              <a:off x="2668331" y="1904183"/>
              <a:ext cx="3013436" cy="1242470"/>
            </a:xfrm>
            <a:custGeom>
              <a:avLst/>
              <a:gdLst>
                <a:gd name="connsiteX0" fmla="*/ 0 w 3013435"/>
                <a:gd name="connsiteY0" fmla="*/ 0 h 1242470"/>
                <a:gd name="connsiteX1" fmla="*/ 3014071 w 3013435"/>
                <a:gd name="connsiteY1" fmla="*/ 0 h 1242470"/>
                <a:gd name="connsiteX2" fmla="*/ 3014071 w 3013435"/>
                <a:gd name="connsiteY2" fmla="*/ 1243487 h 1242470"/>
                <a:gd name="connsiteX3" fmla="*/ 0 w 3013435"/>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013435" h="1242470">
                  <a:moveTo>
                    <a:pt x="0" y="0"/>
                  </a:moveTo>
                  <a:lnTo>
                    <a:pt x="3014071" y="0"/>
                  </a:lnTo>
                  <a:lnTo>
                    <a:pt x="3014071" y="1243487"/>
                  </a:lnTo>
                  <a:lnTo>
                    <a:pt x="0" y="1243487"/>
                  </a:lnTo>
                  <a:close/>
                </a:path>
              </a:pathLst>
            </a:custGeom>
            <a:solidFill>
              <a:srgbClr val="333333"/>
            </a:solidFill>
            <a:ln w="2538" cap="flat">
              <a:noFill/>
              <a:prstDash val="solid"/>
              <a:miter/>
            </a:ln>
          </p:spPr>
          <p:txBody>
            <a:bodyPr rtlCol="0" anchor="ctr"/>
            <a:lstStyle/>
            <a:p>
              <a:pPr algn="ctr"/>
              <a:r>
                <a:rPr lang="pt-BR" sz="1300"/>
                <a:t> </a:t>
              </a:r>
              <a:r>
                <a:rPr lang="pt-BR" sz="1300" b="1">
                  <a:solidFill>
                    <a:schemeClr val="bg1"/>
                  </a:solidFill>
                  <a:latin typeface="+mj-lt"/>
                </a:rPr>
                <a:t>Informe Individual</a:t>
              </a:r>
            </a:p>
          </p:txBody>
        </p:sp>
        <p:sp>
          <p:nvSpPr>
            <p:cNvPr id="21" name="Forma Livre: Forma 20">
              <a:extLst>
                <a:ext uri="{FF2B5EF4-FFF2-40B4-BE49-F238E27FC236}">
                  <a16:creationId xmlns:a16="http://schemas.microsoft.com/office/drawing/2014/main" id="{40FF2E6E-00FE-489A-B968-3CC28B79C215}"/>
                </a:ext>
              </a:extLst>
            </p:cNvPr>
            <p:cNvSpPr/>
            <p:nvPr/>
          </p:nvSpPr>
          <p:spPr>
            <a:xfrm>
              <a:off x="390316" y="1778183"/>
              <a:ext cx="454810" cy="1494014"/>
            </a:xfrm>
            <a:custGeom>
              <a:avLst/>
              <a:gdLst>
                <a:gd name="connsiteX0" fmla="*/ 455852 w 454810"/>
                <a:gd name="connsiteY0" fmla="*/ 1400993 h 1494013"/>
                <a:gd name="connsiteX1" fmla="*/ 104886 w 454810"/>
                <a:gd name="connsiteY1" fmla="*/ 1400993 h 1494013"/>
                <a:gd name="connsiteX2" fmla="*/ 94494 w 454810"/>
                <a:gd name="connsiteY2" fmla="*/ 1399494 h 1494013"/>
                <a:gd name="connsiteX3" fmla="*/ 94494 w 454810"/>
                <a:gd name="connsiteY3" fmla="*/ 95866 h 1494013"/>
                <a:gd name="connsiteX4" fmla="*/ 104886 w 454810"/>
                <a:gd name="connsiteY4" fmla="*/ 94494 h 1494013"/>
                <a:gd name="connsiteX5" fmla="*/ 455852 w 454810"/>
                <a:gd name="connsiteY5" fmla="*/ 94494 h 1494013"/>
                <a:gd name="connsiteX6" fmla="*/ 455852 w 454810"/>
                <a:gd name="connsiteY6" fmla="*/ 0 h 1494013"/>
                <a:gd name="connsiteX7" fmla="*/ 104911 w 454810"/>
                <a:gd name="connsiteY7" fmla="*/ 0 h 1494013"/>
                <a:gd name="connsiteX8" fmla="*/ 2388 w 454810"/>
                <a:gd name="connsiteY8" fmla="*/ 56966 h 1494013"/>
                <a:gd name="connsiteX9" fmla="*/ 0 w 454810"/>
                <a:gd name="connsiteY9" fmla="*/ 66621 h 1494013"/>
                <a:gd name="connsiteX10" fmla="*/ 0 w 454810"/>
                <a:gd name="connsiteY10" fmla="*/ 1428892 h 1494013"/>
                <a:gd name="connsiteX11" fmla="*/ 2363 w 454810"/>
                <a:gd name="connsiteY11" fmla="*/ 1438573 h 1494013"/>
                <a:gd name="connsiteX12" fmla="*/ 104911 w 454810"/>
                <a:gd name="connsiteY12" fmla="*/ 1495487 h 1494013"/>
                <a:gd name="connsiteX13" fmla="*/ 455852 w 454810"/>
                <a:gd name="connsiteY13" fmla="*/ 1495487 h 1494013"/>
                <a:gd name="connsiteX14" fmla="*/ 455852 w 454810"/>
                <a:gd name="connsiteY14" fmla="*/ 1400993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810" h="1494013">
                  <a:moveTo>
                    <a:pt x="455852" y="1400993"/>
                  </a:moveTo>
                  <a:lnTo>
                    <a:pt x="104886" y="1400993"/>
                  </a:lnTo>
                  <a:cubicBezTo>
                    <a:pt x="100821" y="1400993"/>
                    <a:pt x="97340" y="1400358"/>
                    <a:pt x="94494" y="1399494"/>
                  </a:cubicBezTo>
                  <a:lnTo>
                    <a:pt x="94494" y="95866"/>
                  </a:lnTo>
                  <a:cubicBezTo>
                    <a:pt x="97289" y="95078"/>
                    <a:pt x="100719" y="94494"/>
                    <a:pt x="104886" y="94494"/>
                  </a:cubicBezTo>
                  <a:lnTo>
                    <a:pt x="455852" y="94494"/>
                  </a:lnTo>
                  <a:lnTo>
                    <a:pt x="455852" y="0"/>
                  </a:lnTo>
                  <a:lnTo>
                    <a:pt x="104911" y="0"/>
                  </a:lnTo>
                  <a:cubicBezTo>
                    <a:pt x="59913" y="0"/>
                    <a:pt x="20632" y="21800"/>
                    <a:pt x="2388" y="56966"/>
                  </a:cubicBezTo>
                  <a:cubicBezTo>
                    <a:pt x="813" y="59938"/>
                    <a:pt x="0" y="63241"/>
                    <a:pt x="0" y="66621"/>
                  </a:cubicBezTo>
                  <a:lnTo>
                    <a:pt x="0" y="1428892"/>
                  </a:lnTo>
                  <a:cubicBezTo>
                    <a:pt x="0" y="1432271"/>
                    <a:pt x="813" y="1435600"/>
                    <a:pt x="2363" y="1438573"/>
                  </a:cubicBezTo>
                  <a:cubicBezTo>
                    <a:pt x="20327" y="1473153"/>
                    <a:pt x="60599" y="1495487"/>
                    <a:pt x="104911" y="1495487"/>
                  </a:cubicBezTo>
                  <a:lnTo>
                    <a:pt x="455852" y="1495487"/>
                  </a:lnTo>
                  <a:lnTo>
                    <a:pt x="455852" y="1400993"/>
                  </a:lnTo>
                  <a:close/>
                </a:path>
              </a:pathLst>
            </a:custGeom>
            <a:solidFill>
              <a:srgbClr val="333333"/>
            </a:solidFill>
            <a:ln w="2538" cap="flat">
              <a:noFill/>
              <a:prstDash val="solid"/>
              <a:miter/>
            </a:ln>
          </p:spPr>
          <p:txBody>
            <a:bodyPr rtlCol="0" anchor="ctr"/>
            <a:lstStyle/>
            <a:p>
              <a:endParaRPr lang="pt-BR"/>
            </a:p>
          </p:txBody>
        </p:sp>
        <p:sp>
          <p:nvSpPr>
            <p:cNvPr id="22" name="Forma Livre: Forma 21">
              <a:extLst>
                <a:ext uri="{FF2B5EF4-FFF2-40B4-BE49-F238E27FC236}">
                  <a16:creationId xmlns:a16="http://schemas.microsoft.com/office/drawing/2014/main" id="{481FB156-EC17-466E-BD7C-1715296EF345}"/>
                </a:ext>
              </a:extLst>
            </p:cNvPr>
            <p:cNvSpPr/>
            <p:nvPr/>
          </p:nvSpPr>
          <p:spPr>
            <a:xfrm>
              <a:off x="2668331" y="1778183"/>
              <a:ext cx="3137937" cy="1494014"/>
            </a:xfrm>
            <a:custGeom>
              <a:avLst/>
              <a:gdLst>
                <a:gd name="connsiteX0" fmla="*/ 3027309 w 3137936"/>
                <a:gd name="connsiteY0" fmla="*/ 0 h 1494013"/>
                <a:gd name="connsiteX1" fmla="*/ 0 w 3137936"/>
                <a:gd name="connsiteY1" fmla="*/ 0 h 1494013"/>
                <a:gd name="connsiteX2" fmla="*/ 0 w 3137936"/>
                <a:gd name="connsiteY2" fmla="*/ 94494 h 1494013"/>
                <a:gd name="connsiteX3" fmla="*/ 3027283 w 3137936"/>
                <a:gd name="connsiteY3" fmla="*/ 94494 h 1494013"/>
                <a:gd name="connsiteX4" fmla="*/ 3045577 w 3137936"/>
                <a:gd name="connsiteY4" fmla="*/ 100033 h 1494013"/>
                <a:gd name="connsiteX5" fmla="*/ 3045577 w 3137936"/>
                <a:gd name="connsiteY5" fmla="*/ 1395454 h 1494013"/>
                <a:gd name="connsiteX6" fmla="*/ 3027283 w 3137936"/>
                <a:gd name="connsiteY6" fmla="*/ 1401019 h 1494013"/>
                <a:gd name="connsiteX7" fmla="*/ 0 w 3137936"/>
                <a:gd name="connsiteY7" fmla="*/ 1401019 h 1494013"/>
                <a:gd name="connsiteX8" fmla="*/ 0 w 3137936"/>
                <a:gd name="connsiteY8" fmla="*/ 1495513 h 1494013"/>
                <a:gd name="connsiteX9" fmla="*/ 3027309 w 3137936"/>
                <a:gd name="connsiteY9" fmla="*/ 1495513 h 1494013"/>
                <a:gd name="connsiteX10" fmla="*/ 3140071 w 3137936"/>
                <a:gd name="connsiteY10" fmla="*/ 1397081 h 1494013"/>
                <a:gd name="connsiteX11" fmla="*/ 3140071 w 3137936"/>
                <a:gd name="connsiteY11" fmla="*/ 98432 h 1494013"/>
                <a:gd name="connsiteX12" fmla="*/ 3027309 w 3137936"/>
                <a:gd name="connsiteY12" fmla="*/ 0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7936" h="1494013">
                  <a:moveTo>
                    <a:pt x="3027309" y="0"/>
                  </a:moveTo>
                  <a:lnTo>
                    <a:pt x="0" y="0"/>
                  </a:lnTo>
                  <a:lnTo>
                    <a:pt x="0" y="94494"/>
                  </a:lnTo>
                  <a:lnTo>
                    <a:pt x="3027283" y="94494"/>
                  </a:lnTo>
                  <a:cubicBezTo>
                    <a:pt x="3037929" y="94494"/>
                    <a:pt x="3043748" y="98305"/>
                    <a:pt x="3045577" y="100033"/>
                  </a:cubicBezTo>
                  <a:lnTo>
                    <a:pt x="3045577" y="1395454"/>
                  </a:lnTo>
                  <a:cubicBezTo>
                    <a:pt x="3043697" y="1397284"/>
                    <a:pt x="3037929" y="1401019"/>
                    <a:pt x="3027283" y="1401019"/>
                  </a:cubicBezTo>
                  <a:lnTo>
                    <a:pt x="0" y="1401019"/>
                  </a:lnTo>
                  <a:lnTo>
                    <a:pt x="0" y="1495513"/>
                  </a:lnTo>
                  <a:lnTo>
                    <a:pt x="3027309" y="1495513"/>
                  </a:lnTo>
                  <a:cubicBezTo>
                    <a:pt x="3090550" y="1495513"/>
                    <a:pt x="3140071" y="1452293"/>
                    <a:pt x="3140071" y="1397081"/>
                  </a:cubicBezTo>
                  <a:lnTo>
                    <a:pt x="3140071" y="98432"/>
                  </a:lnTo>
                  <a:cubicBezTo>
                    <a:pt x="3140097" y="43245"/>
                    <a:pt x="3090550" y="0"/>
                    <a:pt x="3027309" y="0"/>
                  </a:cubicBezTo>
                  <a:close/>
                </a:path>
              </a:pathLst>
            </a:custGeom>
            <a:solidFill>
              <a:srgbClr val="333333"/>
            </a:solidFill>
            <a:ln w="2538" cap="flat">
              <a:noFill/>
              <a:prstDash val="solid"/>
              <a:miter/>
            </a:ln>
          </p:spPr>
          <p:txBody>
            <a:bodyPr rtlCol="0" anchor="ctr"/>
            <a:lstStyle/>
            <a:p>
              <a:endParaRPr lang="pt-BR"/>
            </a:p>
          </p:txBody>
        </p:sp>
        <p:sp>
          <p:nvSpPr>
            <p:cNvPr id="23" name="Forma Livre: Forma 22">
              <a:extLst>
                <a:ext uri="{FF2B5EF4-FFF2-40B4-BE49-F238E27FC236}">
                  <a16:creationId xmlns:a16="http://schemas.microsoft.com/office/drawing/2014/main" id="{21721C5B-16F3-4417-B199-7B3DCC900F84}"/>
                </a:ext>
              </a:extLst>
            </p:cNvPr>
            <p:cNvSpPr/>
            <p:nvPr/>
          </p:nvSpPr>
          <p:spPr>
            <a:xfrm>
              <a:off x="893757" y="1310287"/>
              <a:ext cx="1725229" cy="2769515"/>
            </a:xfrm>
            <a:custGeom>
              <a:avLst/>
              <a:gdLst>
                <a:gd name="connsiteX0" fmla="*/ 1672508 w 1725230"/>
                <a:gd name="connsiteY0" fmla="*/ 0 h 2769515"/>
                <a:gd name="connsiteX1" fmla="*/ 54501 w 1725230"/>
                <a:gd name="connsiteY1" fmla="*/ 0 h 2769515"/>
                <a:gd name="connsiteX2" fmla="*/ 0 w 1725230"/>
                <a:gd name="connsiteY2" fmla="*/ 78055 h 2769515"/>
                <a:gd name="connsiteX3" fmla="*/ 0 w 1725230"/>
                <a:gd name="connsiteY3" fmla="*/ 2182658 h 2769515"/>
                <a:gd name="connsiteX4" fmla="*/ 32142 w 1725230"/>
                <a:gd name="connsiteY4" fmla="*/ 2254030 h 2769515"/>
                <a:gd name="connsiteX5" fmla="*/ 841653 w 1725230"/>
                <a:gd name="connsiteY5" fmla="*/ 2763671 h 2769515"/>
                <a:gd name="connsiteX6" fmla="*/ 864114 w 1725230"/>
                <a:gd name="connsiteY6" fmla="*/ 2770404 h 2769515"/>
                <a:gd name="connsiteX7" fmla="*/ 886524 w 1725230"/>
                <a:gd name="connsiteY7" fmla="*/ 2763697 h 2769515"/>
                <a:gd name="connsiteX8" fmla="*/ 1694893 w 1725230"/>
                <a:gd name="connsiteY8" fmla="*/ 2254030 h 2769515"/>
                <a:gd name="connsiteX9" fmla="*/ 1726983 w 1725230"/>
                <a:gd name="connsiteY9" fmla="*/ 2182658 h 2769515"/>
                <a:gd name="connsiteX10" fmla="*/ 1726983 w 1725230"/>
                <a:gd name="connsiteY10" fmla="*/ 78055 h 2769515"/>
                <a:gd name="connsiteX11" fmla="*/ 1672508 w 1725230"/>
                <a:gd name="connsiteY11" fmla="*/ 0 h 2769515"/>
                <a:gd name="connsiteX12" fmla="*/ 83035 w 1725230"/>
                <a:gd name="connsiteY12" fmla="*/ 104987 h 2769515"/>
                <a:gd name="connsiteX13" fmla="*/ 105013 w 1725230"/>
                <a:gd name="connsiteY13" fmla="*/ 83009 h 2769515"/>
                <a:gd name="connsiteX14" fmla="*/ 126991 w 1725230"/>
                <a:gd name="connsiteY14" fmla="*/ 104987 h 2769515"/>
                <a:gd name="connsiteX15" fmla="*/ 126991 w 1725230"/>
                <a:gd name="connsiteY15" fmla="*/ 231013 h 2769515"/>
                <a:gd name="connsiteX16" fmla="*/ 105013 w 1725230"/>
                <a:gd name="connsiteY16" fmla="*/ 252991 h 2769515"/>
                <a:gd name="connsiteX17" fmla="*/ 83035 w 1725230"/>
                <a:gd name="connsiteY17" fmla="*/ 231013 h 2769515"/>
                <a:gd name="connsiteX18" fmla="*/ 83035 w 1725230"/>
                <a:gd name="connsiteY18" fmla="*/ 104987 h 2769515"/>
                <a:gd name="connsiteX19" fmla="*/ 83035 w 1725230"/>
                <a:gd name="connsiteY19" fmla="*/ 357064 h 2769515"/>
                <a:gd name="connsiteX20" fmla="*/ 105013 w 1725230"/>
                <a:gd name="connsiteY20" fmla="*/ 335086 h 2769515"/>
                <a:gd name="connsiteX21" fmla="*/ 126991 w 1725230"/>
                <a:gd name="connsiteY21" fmla="*/ 357064 h 2769515"/>
                <a:gd name="connsiteX22" fmla="*/ 126991 w 1725230"/>
                <a:gd name="connsiteY22" fmla="*/ 483115 h 2769515"/>
                <a:gd name="connsiteX23" fmla="*/ 105013 w 1725230"/>
                <a:gd name="connsiteY23" fmla="*/ 505043 h 2769515"/>
                <a:gd name="connsiteX24" fmla="*/ 83035 w 1725230"/>
                <a:gd name="connsiteY24" fmla="*/ 483115 h 2769515"/>
                <a:gd name="connsiteX25" fmla="*/ 83035 w 1725230"/>
                <a:gd name="connsiteY25" fmla="*/ 357064 h 2769515"/>
                <a:gd name="connsiteX26" fmla="*/ 83035 w 1725230"/>
                <a:gd name="connsiteY26" fmla="*/ 609166 h 2769515"/>
                <a:gd name="connsiteX27" fmla="*/ 105013 w 1725230"/>
                <a:gd name="connsiteY27" fmla="*/ 587188 h 2769515"/>
                <a:gd name="connsiteX28" fmla="*/ 126991 w 1725230"/>
                <a:gd name="connsiteY28" fmla="*/ 609166 h 2769515"/>
                <a:gd name="connsiteX29" fmla="*/ 126991 w 1725230"/>
                <a:gd name="connsiteY29" fmla="*/ 735192 h 2769515"/>
                <a:gd name="connsiteX30" fmla="*/ 105013 w 1725230"/>
                <a:gd name="connsiteY30" fmla="*/ 757145 h 2769515"/>
                <a:gd name="connsiteX31" fmla="*/ 83035 w 1725230"/>
                <a:gd name="connsiteY31" fmla="*/ 735192 h 2769515"/>
                <a:gd name="connsiteX32" fmla="*/ 83035 w 1725230"/>
                <a:gd name="connsiteY32" fmla="*/ 609166 h 2769515"/>
                <a:gd name="connsiteX33" fmla="*/ 83035 w 1725230"/>
                <a:gd name="connsiteY33" fmla="*/ 861268 h 2769515"/>
                <a:gd name="connsiteX34" fmla="*/ 105013 w 1725230"/>
                <a:gd name="connsiteY34" fmla="*/ 839290 h 2769515"/>
                <a:gd name="connsiteX35" fmla="*/ 126991 w 1725230"/>
                <a:gd name="connsiteY35" fmla="*/ 861268 h 2769515"/>
                <a:gd name="connsiteX36" fmla="*/ 126991 w 1725230"/>
                <a:gd name="connsiteY36" fmla="*/ 987269 h 2769515"/>
                <a:gd name="connsiteX37" fmla="*/ 105013 w 1725230"/>
                <a:gd name="connsiteY37" fmla="*/ 1009247 h 2769515"/>
                <a:gd name="connsiteX38" fmla="*/ 83035 w 1725230"/>
                <a:gd name="connsiteY38" fmla="*/ 987269 h 2769515"/>
                <a:gd name="connsiteX39" fmla="*/ 83035 w 1725230"/>
                <a:gd name="connsiteY39" fmla="*/ 861268 h 2769515"/>
                <a:gd name="connsiteX40" fmla="*/ 83035 w 1725230"/>
                <a:gd name="connsiteY40" fmla="*/ 1113371 h 2769515"/>
                <a:gd name="connsiteX41" fmla="*/ 105013 w 1725230"/>
                <a:gd name="connsiteY41" fmla="*/ 1091392 h 2769515"/>
                <a:gd name="connsiteX42" fmla="*/ 126991 w 1725230"/>
                <a:gd name="connsiteY42" fmla="*/ 1113371 h 2769515"/>
                <a:gd name="connsiteX43" fmla="*/ 126991 w 1725230"/>
                <a:gd name="connsiteY43" fmla="*/ 1239371 h 2769515"/>
                <a:gd name="connsiteX44" fmla="*/ 105013 w 1725230"/>
                <a:gd name="connsiteY44" fmla="*/ 1261349 h 2769515"/>
                <a:gd name="connsiteX45" fmla="*/ 83035 w 1725230"/>
                <a:gd name="connsiteY45" fmla="*/ 1239371 h 2769515"/>
                <a:gd name="connsiteX46" fmla="*/ 83035 w 1725230"/>
                <a:gd name="connsiteY46" fmla="*/ 1113371 h 2769515"/>
                <a:gd name="connsiteX47" fmla="*/ 83035 w 1725230"/>
                <a:gd name="connsiteY47" fmla="*/ 1427418 h 2769515"/>
                <a:gd name="connsiteX48" fmla="*/ 83035 w 1725230"/>
                <a:gd name="connsiteY48" fmla="*/ 1365396 h 2769515"/>
                <a:gd name="connsiteX49" fmla="*/ 83060 w 1725230"/>
                <a:gd name="connsiteY49" fmla="*/ 1365396 h 2769515"/>
                <a:gd name="connsiteX50" fmla="*/ 105013 w 1725230"/>
                <a:gd name="connsiteY50" fmla="*/ 1343469 h 2769515"/>
                <a:gd name="connsiteX51" fmla="*/ 126991 w 1725230"/>
                <a:gd name="connsiteY51" fmla="*/ 1365396 h 2769515"/>
                <a:gd name="connsiteX52" fmla="*/ 126991 w 1725230"/>
                <a:gd name="connsiteY52" fmla="*/ 1427418 h 2769515"/>
                <a:gd name="connsiteX53" fmla="*/ 126991 w 1725230"/>
                <a:gd name="connsiteY53" fmla="*/ 1491447 h 2769515"/>
                <a:gd name="connsiteX54" fmla="*/ 105013 w 1725230"/>
                <a:gd name="connsiteY54" fmla="*/ 1513426 h 2769515"/>
                <a:gd name="connsiteX55" fmla="*/ 83035 w 1725230"/>
                <a:gd name="connsiteY55" fmla="*/ 1491447 h 2769515"/>
                <a:gd name="connsiteX56" fmla="*/ 83035 w 1725230"/>
                <a:gd name="connsiteY56" fmla="*/ 1427418 h 2769515"/>
                <a:gd name="connsiteX57" fmla="*/ 83035 w 1725230"/>
                <a:gd name="connsiteY57" fmla="*/ 1617473 h 2769515"/>
                <a:gd name="connsiteX58" fmla="*/ 105013 w 1725230"/>
                <a:gd name="connsiteY58" fmla="*/ 1595495 h 2769515"/>
                <a:gd name="connsiteX59" fmla="*/ 126991 w 1725230"/>
                <a:gd name="connsiteY59" fmla="*/ 1617473 h 2769515"/>
                <a:gd name="connsiteX60" fmla="*/ 126991 w 1725230"/>
                <a:gd name="connsiteY60" fmla="*/ 1743524 h 2769515"/>
                <a:gd name="connsiteX61" fmla="*/ 105013 w 1725230"/>
                <a:gd name="connsiteY61" fmla="*/ 1765452 h 2769515"/>
                <a:gd name="connsiteX62" fmla="*/ 83035 w 1725230"/>
                <a:gd name="connsiteY62" fmla="*/ 1743524 h 2769515"/>
                <a:gd name="connsiteX63" fmla="*/ 83035 w 1725230"/>
                <a:gd name="connsiteY63" fmla="*/ 1617473 h 2769515"/>
                <a:gd name="connsiteX64" fmla="*/ 83035 w 1725230"/>
                <a:gd name="connsiteY64" fmla="*/ 1869575 h 2769515"/>
                <a:gd name="connsiteX65" fmla="*/ 105013 w 1725230"/>
                <a:gd name="connsiteY65" fmla="*/ 1847597 h 2769515"/>
                <a:gd name="connsiteX66" fmla="*/ 126991 w 1725230"/>
                <a:gd name="connsiteY66" fmla="*/ 1869575 h 2769515"/>
                <a:gd name="connsiteX67" fmla="*/ 126991 w 1725230"/>
                <a:gd name="connsiteY67" fmla="*/ 1995626 h 2769515"/>
                <a:gd name="connsiteX68" fmla="*/ 105013 w 1725230"/>
                <a:gd name="connsiteY68" fmla="*/ 2017554 h 2769515"/>
                <a:gd name="connsiteX69" fmla="*/ 83035 w 1725230"/>
                <a:gd name="connsiteY69" fmla="*/ 1995626 h 2769515"/>
                <a:gd name="connsiteX70" fmla="*/ 83035 w 1725230"/>
                <a:gd name="connsiteY70" fmla="*/ 1869575 h 2769515"/>
                <a:gd name="connsiteX71" fmla="*/ 184440 w 1725230"/>
                <a:gd name="connsiteY71" fmla="*/ 2225775 h 2769515"/>
                <a:gd name="connsiteX72" fmla="*/ 165815 w 1725230"/>
                <a:gd name="connsiteY72" fmla="*/ 2236015 h 2769515"/>
                <a:gd name="connsiteX73" fmla="*/ 154153 w 1725230"/>
                <a:gd name="connsiteY73" fmla="*/ 2232636 h 2769515"/>
                <a:gd name="connsiteX74" fmla="*/ 93325 w 1725230"/>
                <a:gd name="connsiteY74" fmla="*/ 2194345 h 2769515"/>
                <a:gd name="connsiteX75" fmla="*/ 83035 w 1725230"/>
                <a:gd name="connsiteY75" fmla="*/ 2175772 h 2769515"/>
                <a:gd name="connsiteX76" fmla="*/ 83035 w 1725230"/>
                <a:gd name="connsiteY76" fmla="*/ 2121652 h 2769515"/>
                <a:gd name="connsiteX77" fmla="*/ 83060 w 1725230"/>
                <a:gd name="connsiteY77" fmla="*/ 2121652 h 2769515"/>
                <a:gd name="connsiteX78" fmla="*/ 105013 w 1725230"/>
                <a:gd name="connsiteY78" fmla="*/ 2099674 h 2769515"/>
                <a:gd name="connsiteX79" fmla="*/ 126991 w 1725230"/>
                <a:gd name="connsiteY79" fmla="*/ 2121652 h 2769515"/>
                <a:gd name="connsiteX80" fmla="*/ 126940 w 1725230"/>
                <a:gd name="connsiteY80" fmla="*/ 2163626 h 2769515"/>
                <a:gd name="connsiteX81" fmla="*/ 177554 w 1725230"/>
                <a:gd name="connsiteY81" fmla="*/ 2195514 h 2769515"/>
                <a:gd name="connsiteX82" fmla="*/ 184440 w 1725230"/>
                <a:gd name="connsiteY82" fmla="*/ 2225775 h 2769515"/>
                <a:gd name="connsiteX83" fmla="*/ 397768 w 1725230"/>
                <a:gd name="connsiteY83" fmla="*/ 2360084 h 2769515"/>
                <a:gd name="connsiteX84" fmla="*/ 379169 w 1725230"/>
                <a:gd name="connsiteY84" fmla="*/ 2370324 h 2769515"/>
                <a:gd name="connsiteX85" fmla="*/ 367482 w 1725230"/>
                <a:gd name="connsiteY85" fmla="*/ 2366945 h 2769515"/>
                <a:gd name="connsiteX86" fmla="*/ 260843 w 1725230"/>
                <a:gd name="connsiteY86" fmla="*/ 2299790 h 2769515"/>
                <a:gd name="connsiteX87" fmla="*/ 253931 w 1725230"/>
                <a:gd name="connsiteY87" fmla="*/ 2269478 h 2769515"/>
                <a:gd name="connsiteX88" fmla="*/ 284218 w 1725230"/>
                <a:gd name="connsiteY88" fmla="*/ 2262592 h 2769515"/>
                <a:gd name="connsiteX89" fmla="*/ 390908 w 1725230"/>
                <a:gd name="connsiteY89" fmla="*/ 2329772 h 2769515"/>
                <a:gd name="connsiteX90" fmla="*/ 397768 w 1725230"/>
                <a:gd name="connsiteY90" fmla="*/ 2360084 h 2769515"/>
                <a:gd name="connsiteX91" fmla="*/ 611097 w 1725230"/>
                <a:gd name="connsiteY91" fmla="*/ 2494368 h 2769515"/>
                <a:gd name="connsiteX92" fmla="*/ 592524 w 1725230"/>
                <a:gd name="connsiteY92" fmla="*/ 2504633 h 2769515"/>
                <a:gd name="connsiteX93" fmla="*/ 580811 w 1725230"/>
                <a:gd name="connsiteY93" fmla="*/ 2501253 h 2769515"/>
                <a:gd name="connsiteX94" fmla="*/ 474172 w 1725230"/>
                <a:gd name="connsiteY94" fmla="*/ 2434124 h 2769515"/>
                <a:gd name="connsiteX95" fmla="*/ 467260 w 1725230"/>
                <a:gd name="connsiteY95" fmla="*/ 2403838 h 2769515"/>
                <a:gd name="connsiteX96" fmla="*/ 497547 w 1725230"/>
                <a:gd name="connsiteY96" fmla="*/ 2396952 h 2769515"/>
                <a:gd name="connsiteX97" fmla="*/ 604237 w 1725230"/>
                <a:gd name="connsiteY97" fmla="*/ 2464055 h 2769515"/>
                <a:gd name="connsiteX98" fmla="*/ 611097 w 1725230"/>
                <a:gd name="connsiteY98" fmla="*/ 2494368 h 2769515"/>
                <a:gd name="connsiteX99" fmla="*/ 824426 w 1725230"/>
                <a:gd name="connsiteY99" fmla="*/ 2628676 h 2769515"/>
                <a:gd name="connsiteX100" fmla="*/ 805827 w 1725230"/>
                <a:gd name="connsiteY100" fmla="*/ 2638941 h 2769515"/>
                <a:gd name="connsiteX101" fmla="*/ 794139 w 1725230"/>
                <a:gd name="connsiteY101" fmla="*/ 2635562 h 2769515"/>
                <a:gd name="connsiteX102" fmla="*/ 687500 w 1725230"/>
                <a:gd name="connsiteY102" fmla="*/ 2568382 h 2769515"/>
                <a:gd name="connsiteX103" fmla="*/ 680615 w 1725230"/>
                <a:gd name="connsiteY103" fmla="*/ 2538095 h 2769515"/>
                <a:gd name="connsiteX104" fmla="*/ 710902 w 1725230"/>
                <a:gd name="connsiteY104" fmla="*/ 2531210 h 2769515"/>
                <a:gd name="connsiteX105" fmla="*/ 817541 w 1725230"/>
                <a:gd name="connsiteY105" fmla="*/ 2598364 h 2769515"/>
                <a:gd name="connsiteX106" fmla="*/ 824426 w 1725230"/>
                <a:gd name="connsiteY106" fmla="*/ 2628676 h 2769515"/>
                <a:gd name="connsiteX107" fmla="*/ 1030819 w 1725230"/>
                <a:gd name="connsiteY107" fmla="*/ 2574429 h 2769515"/>
                <a:gd name="connsiteX108" fmla="*/ 924180 w 1725230"/>
                <a:gd name="connsiteY108" fmla="*/ 2641635 h 2769515"/>
                <a:gd name="connsiteX109" fmla="*/ 912492 w 1725230"/>
                <a:gd name="connsiteY109" fmla="*/ 2645014 h 2769515"/>
                <a:gd name="connsiteX110" fmla="*/ 893893 w 1725230"/>
                <a:gd name="connsiteY110" fmla="*/ 2634749 h 2769515"/>
                <a:gd name="connsiteX111" fmla="*/ 900778 w 1725230"/>
                <a:gd name="connsiteY111" fmla="*/ 2604513 h 2769515"/>
                <a:gd name="connsiteX112" fmla="*/ 1007418 w 1725230"/>
                <a:gd name="connsiteY112" fmla="*/ 2537257 h 2769515"/>
                <a:gd name="connsiteX113" fmla="*/ 1037704 w 1725230"/>
                <a:gd name="connsiteY113" fmla="*/ 2544143 h 2769515"/>
                <a:gd name="connsiteX114" fmla="*/ 1030819 w 1725230"/>
                <a:gd name="connsiteY114" fmla="*/ 2574429 h 2769515"/>
                <a:gd name="connsiteX115" fmla="*/ 1244071 w 1725230"/>
                <a:gd name="connsiteY115" fmla="*/ 2439994 h 2769515"/>
                <a:gd name="connsiteX116" fmla="*/ 1137483 w 1725230"/>
                <a:gd name="connsiteY116" fmla="*/ 2507224 h 2769515"/>
                <a:gd name="connsiteX117" fmla="*/ 1125821 w 1725230"/>
                <a:gd name="connsiteY117" fmla="*/ 2510604 h 2769515"/>
                <a:gd name="connsiteX118" fmla="*/ 1107222 w 1725230"/>
                <a:gd name="connsiteY118" fmla="*/ 2500339 h 2769515"/>
                <a:gd name="connsiteX119" fmla="*/ 1114057 w 1725230"/>
                <a:gd name="connsiteY119" fmla="*/ 2470052 h 2769515"/>
                <a:gd name="connsiteX120" fmla="*/ 1220696 w 1725230"/>
                <a:gd name="connsiteY120" fmla="*/ 2402821 h 2769515"/>
                <a:gd name="connsiteX121" fmla="*/ 1250982 w 1725230"/>
                <a:gd name="connsiteY121" fmla="*/ 2409707 h 2769515"/>
                <a:gd name="connsiteX122" fmla="*/ 1244071 w 1725230"/>
                <a:gd name="connsiteY122" fmla="*/ 2439994 h 2769515"/>
                <a:gd name="connsiteX123" fmla="*/ 1457299 w 1725230"/>
                <a:gd name="connsiteY123" fmla="*/ 2305532 h 2769515"/>
                <a:gd name="connsiteX124" fmla="*/ 1350710 w 1725230"/>
                <a:gd name="connsiteY124" fmla="*/ 2372788 h 2769515"/>
                <a:gd name="connsiteX125" fmla="*/ 1339048 w 1725230"/>
                <a:gd name="connsiteY125" fmla="*/ 2376168 h 2769515"/>
                <a:gd name="connsiteX126" fmla="*/ 1320449 w 1725230"/>
                <a:gd name="connsiteY126" fmla="*/ 2365928 h 2769515"/>
                <a:gd name="connsiteX127" fmla="*/ 1327335 w 1725230"/>
                <a:gd name="connsiteY127" fmla="*/ 2335641 h 2769515"/>
                <a:gd name="connsiteX128" fmla="*/ 1433923 w 1725230"/>
                <a:gd name="connsiteY128" fmla="*/ 2268436 h 2769515"/>
                <a:gd name="connsiteX129" fmla="*/ 1464210 w 1725230"/>
                <a:gd name="connsiteY129" fmla="*/ 2275322 h 2769515"/>
                <a:gd name="connsiteX130" fmla="*/ 1457299 w 1725230"/>
                <a:gd name="connsiteY130" fmla="*/ 2305532 h 2769515"/>
                <a:gd name="connsiteX131" fmla="*/ 1643872 w 1725230"/>
                <a:gd name="connsiteY131" fmla="*/ 2175873 h 2769515"/>
                <a:gd name="connsiteX132" fmla="*/ 1633633 w 1725230"/>
                <a:gd name="connsiteY132" fmla="*/ 2194421 h 2769515"/>
                <a:gd name="connsiteX133" fmla="*/ 1563938 w 1725230"/>
                <a:gd name="connsiteY133" fmla="*/ 2238327 h 2769515"/>
                <a:gd name="connsiteX134" fmla="*/ 1563938 w 1725230"/>
                <a:gd name="connsiteY134" fmla="*/ 2238353 h 2769515"/>
                <a:gd name="connsiteX135" fmla="*/ 1552250 w 1725230"/>
                <a:gd name="connsiteY135" fmla="*/ 2241732 h 2769515"/>
                <a:gd name="connsiteX136" fmla="*/ 1533651 w 1725230"/>
                <a:gd name="connsiteY136" fmla="*/ 2231492 h 2769515"/>
                <a:gd name="connsiteX137" fmla="*/ 1540537 w 1725230"/>
                <a:gd name="connsiteY137" fmla="*/ 2201180 h 2769515"/>
                <a:gd name="connsiteX138" fmla="*/ 1599967 w 1725230"/>
                <a:gd name="connsiteY138" fmla="*/ 2163703 h 2769515"/>
                <a:gd name="connsiteX139" fmla="*/ 1599967 w 1725230"/>
                <a:gd name="connsiteY139" fmla="*/ 2132146 h 2769515"/>
                <a:gd name="connsiteX140" fmla="*/ 1621894 w 1725230"/>
                <a:gd name="connsiteY140" fmla="*/ 2110218 h 2769515"/>
                <a:gd name="connsiteX141" fmla="*/ 1643872 w 1725230"/>
                <a:gd name="connsiteY141" fmla="*/ 2132146 h 2769515"/>
                <a:gd name="connsiteX142" fmla="*/ 1643872 w 1725230"/>
                <a:gd name="connsiteY142" fmla="*/ 2175873 h 2769515"/>
                <a:gd name="connsiteX143" fmla="*/ 1643872 w 1725230"/>
                <a:gd name="connsiteY143" fmla="*/ 2006120 h 2769515"/>
                <a:gd name="connsiteX144" fmla="*/ 1621894 w 1725230"/>
                <a:gd name="connsiteY144" fmla="*/ 2028098 h 2769515"/>
                <a:gd name="connsiteX145" fmla="*/ 1599967 w 1725230"/>
                <a:gd name="connsiteY145" fmla="*/ 2006120 h 2769515"/>
                <a:gd name="connsiteX146" fmla="*/ 1599967 w 1725230"/>
                <a:gd name="connsiteY146" fmla="*/ 1880069 h 2769515"/>
                <a:gd name="connsiteX147" fmla="*/ 1621894 w 1725230"/>
                <a:gd name="connsiteY147" fmla="*/ 1858116 h 2769515"/>
                <a:gd name="connsiteX148" fmla="*/ 1643872 w 1725230"/>
                <a:gd name="connsiteY148" fmla="*/ 1880094 h 2769515"/>
                <a:gd name="connsiteX149" fmla="*/ 1643872 w 1725230"/>
                <a:gd name="connsiteY149" fmla="*/ 2006120 h 2769515"/>
                <a:gd name="connsiteX150" fmla="*/ 1643872 w 1725230"/>
                <a:gd name="connsiteY150" fmla="*/ 1754069 h 2769515"/>
                <a:gd name="connsiteX151" fmla="*/ 1621894 w 1725230"/>
                <a:gd name="connsiteY151" fmla="*/ 1775996 h 2769515"/>
                <a:gd name="connsiteX152" fmla="*/ 1599967 w 1725230"/>
                <a:gd name="connsiteY152" fmla="*/ 1754018 h 2769515"/>
                <a:gd name="connsiteX153" fmla="*/ 1599967 w 1725230"/>
                <a:gd name="connsiteY153" fmla="*/ 1627992 h 2769515"/>
                <a:gd name="connsiteX154" fmla="*/ 1621945 w 1725230"/>
                <a:gd name="connsiteY154" fmla="*/ 1606065 h 2769515"/>
                <a:gd name="connsiteX155" fmla="*/ 1643872 w 1725230"/>
                <a:gd name="connsiteY155" fmla="*/ 1628043 h 2769515"/>
                <a:gd name="connsiteX156" fmla="*/ 1643872 w 1725230"/>
                <a:gd name="connsiteY156" fmla="*/ 1754069 h 2769515"/>
                <a:gd name="connsiteX157" fmla="*/ 1643872 w 1725230"/>
                <a:gd name="connsiteY157" fmla="*/ 1501992 h 2769515"/>
                <a:gd name="connsiteX158" fmla="*/ 1621894 w 1725230"/>
                <a:gd name="connsiteY158" fmla="*/ 1523919 h 2769515"/>
                <a:gd name="connsiteX159" fmla="*/ 1599967 w 1725230"/>
                <a:gd name="connsiteY159" fmla="*/ 1501941 h 2769515"/>
                <a:gd name="connsiteX160" fmla="*/ 1599967 w 1725230"/>
                <a:gd name="connsiteY160" fmla="*/ 1375941 h 2769515"/>
                <a:gd name="connsiteX161" fmla="*/ 1621945 w 1725230"/>
                <a:gd name="connsiteY161" fmla="*/ 1353963 h 2769515"/>
                <a:gd name="connsiteX162" fmla="*/ 1643872 w 1725230"/>
                <a:gd name="connsiteY162" fmla="*/ 1375941 h 2769515"/>
                <a:gd name="connsiteX163" fmla="*/ 1643872 w 1725230"/>
                <a:gd name="connsiteY163" fmla="*/ 1501992 h 2769515"/>
                <a:gd name="connsiteX164" fmla="*/ 1643872 w 1725230"/>
                <a:gd name="connsiteY164" fmla="*/ 1249890 h 2769515"/>
                <a:gd name="connsiteX165" fmla="*/ 1621894 w 1725230"/>
                <a:gd name="connsiteY165" fmla="*/ 1271868 h 2769515"/>
                <a:gd name="connsiteX166" fmla="*/ 1599967 w 1725230"/>
                <a:gd name="connsiteY166" fmla="*/ 1249890 h 2769515"/>
                <a:gd name="connsiteX167" fmla="*/ 1599967 w 1725230"/>
                <a:gd name="connsiteY167" fmla="*/ 1123864 h 2769515"/>
                <a:gd name="connsiteX168" fmla="*/ 1621945 w 1725230"/>
                <a:gd name="connsiteY168" fmla="*/ 1101886 h 2769515"/>
                <a:gd name="connsiteX169" fmla="*/ 1643872 w 1725230"/>
                <a:gd name="connsiteY169" fmla="*/ 1123864 h 2769515"/>
                <a:gd name="connsiteX170" fmla="*/ 1643872 w 1725230"/>
                <a:gd name="connsiteY170" fmla="*/ 1249890 h 2769515"/>
                <a:gd name="connsiteX171" fmla="*/ 1643872 w 1725230"/>
                <a:gd name="connsiteY171" fmla="*/ 997813 h 2769515"/>
                <a:gd name="connsiteX172" fmla="*/ 1621945 w 1725230"/>
                <a:gd name="connsiteY172" fmla="*/ 1019791 h 2769515"/>
                <a:gd name="connsiteX173" fmla="*/ 1599967 w 1725230"/>
                <a:gd name="connsiteY173" fmla="*/ 997813 h 2769515"/>
                <a:gd name="connsiteX174" fmla="*/ 1599967 w 1725230"/>
                <a:gd name="connsiteY174" fmla="*/ 871762 h 2769515"/>
                <a:gd name="connsiteX175" fmla="*/ 1621945 w 1725230"/>
                <a:gd name="connsiteY175" fmla="*/ 849835 h 2769515"/>
                <a:gd name="connsiteX176" fmla="*/ 1643872 w 1725230"/>
                <a:gd name="connsiteY176" fmla="*/ 871813 h 2769515"/>
                <a:gd name="connsiteX177" fmla="*/ 1643872 w 1725230"/>
                <a:gd name="connsiteY177" fmla="*/ 997813 h 2769515"/>
                <a:gd name="connsiteX178" fmla="*/ 1643872 w 1725230"/>
                <a:gd name="connsiteY178" fmla="*/ 745736 h 2769515"/>
                <a:gd name="connsiteX179" fmla="*/ 1621945 w 1725230"/>
                <a:gd name="connsiteY179" fmla="*/ 767715 h 2769515"/>
                <a:gd name="connsiteX180" fmla="*/ 1599967 w 1725230"/>
                <a:gd name="connsiteY180" fmla="*/ 745736 h 2769515"/>
                <a:gd name="connsiteX181" fmla="*/ 1599967 w 1725230"/>
                <a:gd name="connsiteY181" fmla="*/ 619685 h 2769515"/>
                <a:gd name="connsiteX182" fmla="*/ 1621945 w 1725230"/>
                <a:gd name="connsiteY182" fmla="*/ 597758 h 2769515"/>
                <a:gd name="connsiteX183" fmla="*/ 1643923 w 1725230"/>
                <a:gd name="connsiteY183" fmla="*/ 619736 h 2769515"/>
                <a:gd name="connsiteX184" fmla="*/ 1643872 w 1725230"/>
                <a:gd name="connsiteY184" fmla="*/ 745736 h 2769515"/>
                <a:gd name="connsiteX185" fmla="*/ 1643923 w 1725230"/>
                <a:gd name="connsiteY185" fmla="*/ 493660 h 2769515"/>
                <a:gd name="connsiteX186" fmla="*/ 1621945 w 1725230"/>
                <a:gd name="connsiteY186" fmla="*/ 515587 h 2769515"/>
                <a:gd name="connsiteX187" fmla="*/ 1599967 w 1725230"/>
                <a:gd name="connsiteY187" fmla="*/ 493609 h 2769515"/>
                <a:gd name="connsiteX188" fmla="*/ 1599967 w 1725230"/>
                <a:gd name="connsiteY188" fmla="*/ 367609 h 2769515"/>
                <a:gd name="connsiteX189" fmla="*/ 1621945 w 1725230"/>
                <a:gd name="connsiteY189" fmla="*/ 345630 h 2769515"/>
                <a:gd name="connsiteX190" fmla="*/ 1643923 w 1725230"/>
                <a:gd name="connsiteY190" fmla="*/ 367609 h 2769515"/>
                <a:gd name="connsiteX191" fmla="*/ 1643923 w 1725230"/>
                <a:gd name="connsiteY191" fmla="*/ 493660 h 2769515"/>
                <a:gd name="connsiteX192" fmla="*/ 1643923 w 1725230"/>
                <a:gd name="connsiteY192" fmla="*/ 241583 h 2769515"/>
                <a:gd name="connsiteX193" fmla="*/ 1621945 w 1725230"/>
                <a:gd name="connsiteY193" fmla="*/ 263510 h 2769515"/>
                <a:gd name="connsiteX194" fmla="*/ 1599967 w 1725230"/>
                <a:gd name="connsiteY194" fmla="*/ 241532 h 2769515"/>
                <a:gd name="connsiteX195" fmla="*/ 1599967 w 1725230"/>
                <a:gd name="connsiteY195" fmla="*/ 115481 h 2769515"/>
                <a:gd name="connsiteX196" fmla="*/ 1621945 w 1725230"/>
                <a:gd name="connsiteY196" fmla="*/ 93554 h 2769515"/>
                <a:gd name="connsiteX197" fmla="*/ 1643923 w 1725230"/>
                <a:gd name="connsiteY197" fmla="*/ 115532 h 2769515"/>
                <a:gd name="connsiteX198" fmla="*/ 1643923 w 1725230"/>
                <a:gd name="connsiteY198" fmla="*/ 241583 h 276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725230" h="2769515">
                  <a:moveTo>
                    <a:pt x="1672508" y="0"/>
                  </a:moveTo>
                  <a:lnTo>
                    <a:pt x="54501" y="0"/>
                  </a:lnTo>
                  <a:cubicBezTo>
                    <a:pt x="23935" y="0"/>
                    <a:pt x="0" y="34276"/>
                    <a:pt x="0" y="78055"/>
                  </a:cubicBezTo>
                  <a:lnTo>
                    <a:pt x="0" y="2182658"/>
                  </a:lnTo>
                  <a:cubicBezTo>
                    <a:pt x="0" y="2214215"/>
                    <a:pt x="12323" y="2241579"/>
                    <a:pt x="32142" y="2254030"/>
                  </a:cubicBezTo>
                  <a:lnTo>
                    <a:pt x="841653" y="2763671"/>
                  </a:lnTo>
                  <a:cubicBezTo>
                    <a:pt x="848615" y="2768092"/>
                    <a:pt x="856390" y="2770404"/>
                    <a:pt x="864114" y="2770404"/>
                  </a:cubicBezTo>
                  <a:cubicBezTo>
                    <a:pt x="871889" y="2770404"/>
                    <a:pt x="879689" y="2768016"/>
                    <a:pt x="886524" y="2763697"/>
                  </a:cubicBezTo>
                  <a:lnTo>
                    <a:pt x="1694893" y="2254030"/>
                  </a:lnTo>
                  <a:cubicBezTo>
                    <a:pt x="1714381" y="2241757"/>
                    <a:pt x="1726983" y="2213783"/>
                    <a:pt x="1726983" y="2182658"/>
                  </a:cubicBezTo>
                  <a:lnTo>
                    <a:pt x="1726983" y="78055"/>
                  </a:lnTo>
                  <a:cubicBezTo>
                    <a:pt x="1727009" y="34276"/>
                    <a:pt x="1703049" y="0"/>
                    <a:pt x="1672508" y="0"/>
                  </a:cubicBezTo>
                  <a:close/>
                  <a:moveTo>
                    <a:pt x="83035" y="104987"/>
                  </a:moveTo>
                  <a:cubicBezTo>
                    <a:pt x="83035" y="92893"/>
                    <a:pt x="92868" y="83009"/>
                    <a:pt x="105013" y="83009"/>
                  </a:cubicBezTo>
                  <a:cubicBezTo>
                    <a:pt x="117158" y="83009"/>
                    <a:pt x="126991" y="92893"/>
                    <a:pt x="126991" y="104987"/>
                  </a:cubicBezTo>
                  <a:lnTo>
                    <a:pt x="126991" y="231013"/>
                  </a:lnTo>
                  <a:cubicBezTo>
                    <a:pt x="126991" y="243184"/>
                    <a:pt x="117158" y="252991"/>
                    <a:pt x="105013" y="252991"/>
                  </a:cubicBezTo>
                  <a:cubicBezTo>
                    <a:pt x="92868" y="252991"/>
                    <a:pt x="83035" y="243184"/>
                    <a:pt x="83035" y="231013"/>
                  </a:cubicBezTo>
                  <a:lnTo>
                    <a:pt x="83035" y="104987"/>
                  </a:lnTo>
                  <a:close/>
                  <a:moveTo>
                    <a:pt x="83035" y="357064"/>
                  </a:moveTo>
                  <a:cubicBezTo>
                    <a:pt x="83035" y="344919"/>
                    <a:pt x="92868" y="335086"/>
                    <a:pt x="105013" y="335086"/>
                  </a:cubicBezTo>
                  <a:cubicBezTo>
                    <a:pt x="117158" y="335086"/>
                    <a:pt x="126991" y="344919"/>
                    <a:pt x="126991" y="357064"/>
                  </a:cubicBezTo>
                  <a:lnTo>
                    <a:pt x="126991" y="483115"/>
                  </a:lnTo>
                  <a:cubicBezTo>
                    <a:pt x="126991" y="495210"/>
                    <a:pt x="117158" y="505043"/>
                    <a:pt x="105013" y="505043"/>
                  </a:cubicBezTo>
                  <a:cubicBezTo>
                    <a:pt x="92868" y="505043"/>
                    <a:pt x="83035" y="495210"/>
                    <a:pt x="83035" y="483115"/>
                  </a:cubicBezTo>
                  <a:lnTo>
                    <a:pt x="83035" y="357064"/>
                  </a:lnTo>
                  <a:close/>
                  <a:moveTo>
                    <a:pt x="83035" y="609166"/>
                  </a:moveTo>
                  <a:cubicBezTo>
                    <a:pt x="83035" y="596996"/>
                    <a:pt x="92868" y="587188"/>
                    <a:pt x="105013" y="587188"/>
                  </a:cubicBezTo>
                  <a:cubicBezTo>
                    <a:pt x="117158" y="587188"/>
                    <a:pt x="126991" y="596996"/>
                    <a:pt x="126991" y="609166"/>
                  </a:cubicBezTo>
                  <a:lnTo>
                    <a:pt x="126991" y="735192"/>
                  </a:lnTo>
                  <a:cubicBezTo>
                    <a:pt x="126991" y="747286"/>
                    <a:pt x="117158" y="757145"/>
                    <a:pt x="105013" y="757145"/>
                  </a:cubicBezTo>
                  <a:cubicBezTo>
                    <a:pt x="92868" y="757145"/>
                    <a:pt x="83035" y="747312"/>
                    <a:pt x="83035" y="735192"/>
                  </a:cubicBezTo>
                  <a:lnTo>
                    <a:pt x="83035" y="609166"/>
                  </a:lnTo>
                  <a:close/>
                  <a:moveTo>
                    <a:pt x="83035" y="861268"/>
                  </a:moveTo>
                  <a:cubicBezTo>
                    <a:pt x="83035" y="849123"/>
                    <a:pt x="92868" y="839290"/>
                    <a:pt x="105013" y="839290"/>
                  </a:cubicBezTo>
                  <a:cubicBezTo>
                    <a:pt x="117158" y="839290"/>
                    <a:pt x="126991" y="849123"/>
                    <a:pt x="126991" y="861268"/>
                  </a:cubicBezTo>
                  <a:lnTo>
                    <a:pt x="126991" y="987269"/>
                  </a:lnTo>
                  <a:cubicBezTo>
                    <a:pt x="126991" y="999414"/>
                    <a:pt x="117158" y="1009247"/>
                    <a:pt x="105013" y="1009247"/>
                  </a:cubicBezTo>
                  <a:cubicBezTo>
                    <a:pt x="92868" y="1009247"/>
                    <a:pt x="83035" y="999414"/>
                    <a:pt x="83035" y="987269"/>
                  </a:cubicBezTo>
                  <a:lnTo>
                    <a:pt x="83035" y="861268"/>
                  </a:lnTo>
                  <a:close/>
                  <a:moveTo>
                    <a:pt x="83035" y="1113371"/>
                  </a:moveTo>
                  <a:cubicBezTo>
                    <a:pt x="83035" y="1101200"/>
                    <a:pt x="92868" y="1091392"/>
                    <a:pt x="105013" y="1091392"/>
                  </a:cubicBezTo>
                  <a:cubicBezTo>
                    <a:pt x="117158" y="1091392"/>
                    <a:pt x="126991" y="1101200"/>
                    <a:pt x="126991" y="1113371"/>
                  </a:cubicBezTo>
                  <a:lnTo>
                    <a:pt x="126991" y="1239371"/>
                  </a:lnTo>
                  <a:cubicBezTo>
                    <a:pt x="126991" y="1251516"/>
                    <a:pt x="117158" y="1261349"/>
                    <a:pt x="105013" y="1261349"/>
                  </a:cubicBezTo>
                  <a:cubicBezTo>
                    <a:pt x="92868" y="1261349"/>
                    <a:pt x="83035" y="1251516"/>
                    <a:pt x="83035" y="1239371"/>
                  </a:cubicBezTo>
                  <a:lnTo>
                    <a:pt x="83035" y="1113371"/>
                  </a:lnTo>
                  <a:close/>
                  <a:moveTo>
                    <a:pt x="83035" y="1427418"/>
                  </a:moveTo>
                  <a:lnTo>
                    <a:pt x="83035" y="1365396"/>
                  </a:lnTo>
                  <a:lnTo>
                    <a:pt x="83060" y="1365396"/>
                  </a:lnTo>
                  <a:cubicBezTo>
                    <a:pt x="83060" y="1353251"/>
                    <a:pt x="92842" y="1343469"/>
                    <a:pt x="105013" y="1343469"/>
                  </a:cubicBezTo>
                  <a:cubicBezTo>
                    <a:pt x="117158" y="1343469"/>
                    <a:pt x="126991" y="1353251"/>
                    <a:pt x="126991" y="1365396"/>
                  </a:cubicBezTo>
                  <a:lnTo>
                    <a:pt x="126991" y="1427418"/>
                  </a:lnTo>
                  <a:lnTo>
                    <a:pt x="126991" y="1491447"/>
                  </a:lnTo>
                  <a:cubicBezTo>
                    <a:pt x="126991" y="1503542"/>
                    <a:pt x="117158" y="1513426"/>
                    <a:pt x="105013" y="1513426"/>
                  </a:cubicBezTo>
                  <a:cubicBezTo>
                    <a:pt x="92868" y="1513426"/>
                    <a:pt x="83035" y="1503542"/>
                    <a:pt x="83035" y="1491447"/>
                  </a:cubicBezTo>
                  <a:lnTo>
                    <a:pt x="83035" y="1427418"/>
                  </a:lnTo>
                  <a:close/>
                  <a:moveTo>
                    <a:pt x="83035" y="1617473"/>
                  </a:moveTo>
                  <a:cubicBezTo>
                    <a:pt x="83035" y="1605328"/>
                    <a:pt x="92868" y="1595495"/>
                    <a:pt x="105013" y="1595495"/>
                  </a:cubicBezTo>
                  <a:cubicBezTo>
                    <a:pt x="117158" y="1595495"/>
                    <a:pt x="126991" y="1605328"/>
                    <a:pt x="126991" y="1617473"/>
                  </a:cubicBezTo>
                  <a:lnTo>
                    <a:pt x="126991" y="1743524"/>
                  </a:lnTo>
                  <a:cubicBezTo>
                    <a:pt x="126991" y="1755644"/>
                    <a:pt x="117158" y="1765452"/>
                    <a:pt x="105013" y="1765452"/>
                  </a:cubicBezTo>
                  <a:cubicBezTo>
                    <a:pt x="92868" y="1765452"/>
                    <a:pt x="83035" y="1755619"/>
                    <a:pt x="83035" y="1743524"/>
                  </a:cubicBezTo>
                  <a:lnTo>
                    <a:pt x="83035" y="1617473"/>
                  </a:lnTo>
                  <a:close/>
                  <a:moveTo>
                    <a:pt x="83035" y="1869575"/>
                  </a:moveTo>
                  <a:cubicBezTo>
                    <a:pt x="83035" y="1857430"/>
                    <a:pt x="92868" y="1847597"/>
                    <a:pt x="105013" y="1847597"/>
                  </a:cubicBezTo>
                  <a:cubicBezTo>
                    <a:pt x="117158" y="1847597"/>
                    <a:pt x="126991" y="1857430"/>
                    <a:pt x="126991" y="1869575"/>
                  </a:cubicBezTo>
                  <a:lnTo>
                    <a:pt x="126991" y="1995626"/>
                  </a:lnTo>
                  <a:cubicBezTo>
                    <a:pt x="126991" y="2007721"/>
                    <a:pt x="117158" y="2017554"/>
                    <a:pt x="105013" y="2017554"/>
                  </a:cubicBezTo>
                  <a:cubicBezTo>
                    <a:pt x="92868" y="2017554"/>
                    <a:pt x="83035" y="2007746"/>
                    <a:pt x="83035" y="1995626"/>
                  </a:cubicBezTo>
                  <a:lnTo>
                    <a:pt x="83035" y="1869575"/>
                  </a:lnTo>
                  <a:close/>
                  <a:moveTo>
                    <a:pt x="184440" y="2225775"/>
                  </a:moveTo>
                  <a:cubicBezTo>
                    <a:pt x="180247" y="2232407"/>
                    <a:pt x="173107" y="2236015"/>
                    <a:pt x="165815" y="2236015"/>
                  </a:cubicBezTo>
                  <a:cubicBezTo>
                    <a:pt x="161826" y="2236015"/>
                    <a:pt x="157761" y="2234948"/>
                    <a:pt x="154153" y="2232636"/>
                  </a:cubicBezTo>
                  <a:lnTo>
                    <a:pt x="93325" y="2194345"/>
                  </a:lnTo>
                  <a:cubicBezTo>
                    <a:pt x="86922" y="2190331"/>
                    <a:pt x="83035" y="2183343"/>
                    <a:pt x="83035" y="2175772"/>
                  </a:cubicBezTo>
                  <a:lnTo>
                    <a:pt x="83035" y="2121652"/>
                  </a:lnTo>
                  <a:lnTo>
                    <a:pt x="83060" y="2121652"/>
                  </a:lnTo>
                  <a:cubicBezTo>
                    <a:pt x="83060" y="2109507"/>
                    <a:pt x="92842" y="2099674"/>
                    <a:pt x="105013" y="2099674"/>
                  </a:cubicBezTo>
                  <a:cubicBezTo>
                    <a:pt x="117158" y="2099674"/>
                    <a:pt x="126991" y="2109507"/>
                    <a:pt x="126991" y="2121652"/>
                  </a:cubicBezTo>
                  <a:lnTo>
                    <a:pt x="126940" y="2163626"/>
                  </a:lnTo>
                  <a:lnTo>
                    <a:pt x="177554" y="2195514"/>
                  </a:lnTo>
                  <a:cubicBezTo>
                    <a:pt x="187819" y="2201993"/>
                    <a:pt x="190893" y="2215536"/>
                    <a:pt x="184440" y="2225775"/>
                  </a:cubicBezTo>
                  <a:close/>
                  <a:moveTo>
                    <a:pt x="397768" y="2360084"/>
                  </a:moveTo>
                  <a:cubicBezTo>
                    <a:pt x="393601" y="2366716"/>
                    <a:pt x="386487" y="2370324"/>
                    <a:pt x="379169" y="2370324"/>
                  </a:cubicBezTo>
                  <a:cubicBezTo>
                    <a:pt x="375180" y="2370324"/>
                    <a:pt x="371115" y="2369257"/>
                    <a:pt x="367482" y="2366945"/>
                  </a:cubicBezTo>
                  <a:lnTo>
                    <a:pt x="260843" y="2299790"/>
                  </a:lnTo>
                  <a:cubicBezTo>
                    <a:pt x="250552" y="2293336"/>
                    <a:pt x="247478" y="2279743"/>
                    <a:pt x="253931" y="2269478"/>
                  </a:cubicBezTo>
                  <a:cubicBezTo>
                    <a:pt x="260385" y="2259238"/>
                    <a:pt x="273979" y="2256164"/>
                    <a:pt x="284218" y="2262592"/>
                  </a:cubicBezTo>
                  <a:lnTo>
                    <a:pt x="390908" y="2329772"/>
                  </a:lnTo>
                  <a:cubicBezTo>
                    <a:pt x="401148" y="2336251"/>
                    <a:pt x="404222" y="2349819"/>
                    <a:pt x="397768" y="2360084"/>
                  </a:cubicBezTo>
                  <a:close/>
                  <a:moveTo>
                    <a:pt x="611097" y="2494368"/>
                  </a:moveTo>
                  <a:cubicBezTo>
                    <a:pt x="606930" y="2500999"/>
                    <a:pt x="599816" y="2504633"/>
                    <a:pt x="592524" y="2504633"/>
                  </a:cubicBezTo>
                  <a:cubicBezTo>
                    <a:pt x="588509" y="2504633"/>
                    <a:pt x="584444" y="2503540"/>
                    <a:pt x="580811" y="2501253"/>
                  </a:cubicBezTo>
                  <a:lnTo>
                    <a:pt x="474172" y="2434124"/>
                  </a:lnTo>
                  <a:cubicBezTo>
                    <a:pt x="463881" y="2427671"/>
                    <a:pt x="460807" y="2414077"/>
                    <a:pt x="467260" y="2403838"/>
                  </a:cubicBezTo>
                  <a:cubicBezTo>
                    <a:pt x="473714" y="2393547"/>
                    <a:pt x="487282" y="2390473"/>
                    <a:pt x="497547" y="2396952"/>
                  </a:cubicBezTo>
                  <a:lnTo>
                    <a:pt x="604237" y="2464055"/>
                  </a:lnTo>
                  <a:cubicBezTo>
                    <a:pt x="614527" y="2470535"/>
                    <a:pt x="617551" y="2484103"/>
                    <a:pt x="611097" y="2494368"/>
                  </a:cubicBezTo>
                  <a:close/>
                  <a:moveTo>
                    <a:pt x="824426" y="2628676"/>
                  </a:moveTo>
                  <a:cubicBezTo>
                    <a:pt x="820259" y="2635308"/>
                    <a:pt x="813145" y="2638941"/>
                    <a:pt x="805827" y="2638941"/>
                  </a:cubicBezTo>
                  <a:cubicBezTo>
                    <a:pt x="801838" y="2638941"/>
                    <a:pt x="797773" y="2637849"/>
                    <a:pt x="794139" y="2635562"/>
                  </a:cubicBezTo>
                  <a:lnTo>
                    <a:pt x="687500" y="2568382"/>
                  </a:lnTo>
                  <a:cubicBezTo>
                    <a:pt x="677210" y="2561929"/>
                    <a:pt x="674110" y="2548386"/>
                    <a:pt x="680615" y="2538095"/>
                  </a:cubicBezTo>
                  <a:cubicBezTo>
                    <a:pt x="687068" y="2527856"/>
                    <a:pt x="700611" y="2524756"/>
                    <a:pt x="710902" y="2531210"/>
                  </a:cubicBezTo>
                  <a:lnTo>
                    <a:pt x="817541" y="2598364"/>
                  </a:lnTo>
                  <a:cubicBezTo>
                    <a:pt x="827831" y="2604843"/>
                    <a:pt x="830880" y="2618411"/>
                    <a:pt x="824426" y="2628676"/>
                  </a:cubicBezTo>
                  <a:close/>
                  <a:moveTo>
                    <a:pt x="1030819" y="2574429"/>
                  </a:moveTo>
                  <a:lnTo>
                    <a:pt x="924180" y="2641635"/>
                  </a:lnTo>
                  <a:cubicBezTo>
                    <a:pt x="920546" y="2643921"/>
                    <a:pt x="916481" y="2645014"/>
                    <a:pt x="912492" y="2645014"/>
                  </a:cubicBezTo>
                  <a:cubicBezTo>
                    <a:pt x="905225" y="2645014"/>
                    <a:pt x="898085" y="2641380"/>
                    <a:pt x="893893" y="2634749"/>
                  </a:cubicBezTo>
                  <a:cubicBezTo>
                    <a:pt x="887439" y="2624535"/>
                    <a:pt x="890513" y="2610941"/>
                    <a:pt x="900778" y="2604513"/>
                  </a:cubicBezTo>
                  <a:lnTo>
                    <a:pt x="1007418" y="2537257"/>
                  </a:lnTo>
                  <a:cubicBezTo>
                    <a:pt x="1017682" y="2530803"/>
                    <a:pt x="1031225" y="2533878"/>
                    <a:pt x="1037704" y="2544143"/>
                  </a:cubicBezTo>
                  <a:cubicBezTo>
                    <a:pt x="1044158" y="2554382"/>
                    <a:pt x="1041084" y="2567976"/>
                    <a:pt x="1030819" y="2574429"/>
                  </a:cubicBezTo>
                  <a:close/>
                  <a:moveTo>
                    <a:pt x="1244071" y="2439994"/>
                  </a:moveTo>
                  <a:lnTo>
                    <a:pt x="1137483" y="2507224"/>
                  </a:lnTo>
                  <a:cubicBezTo>
                    <a:pt x="1133850" y="2509511"/>
                    <a:pt x="1129810" y="2510604"/>
                    <a:pt x="1125821" y="2510604"/>
                  </a:cubicBezTo>
                  <a:cubicBezTo>
                    <a:pt x="1118528" y="2510604"/>
                    <a:pt x="1111363" y="2506970"/>
                    <a:pt x="1107222" y="2500339"/>
                  </a:cubicBezTo>
                  <a:cubicBezTo>
                    <a:pt x="1100717" y="2490099"/>
                    <a:pt x="1103792" y="2476531"/>
                    <a:pt x="1114057" y="2470052"/>
                  </a:cubicBezTo>
                  <a:lnTo>
                    <a:pt x="1220696" y="2402821"/>
                  </a:lnTo>
                  <a:cubicBezTo>
                    <a:pt x="1230935" y="2396367"/>
                    <a:pt x="1244529" y="2399442"/>
                    <a:pt x="1250982" y="2409707"/>
                  </a:cubicBezTo>
                  <a:cubicBezTo>
                    <a:pt x="1257385" y="2419946"/>
                    <a:pt x="1254311" y="2433540"/>
                    <a:pt x="1244071" y="2439994"/>
                  </a:cubicBezTo>
                  <a:close/>
                  <a:moveTo>
                    <a:pt x="1457299" y="2305532"/>
                  </a:moveTo>
                  <a:lnTo>
                    <a:pt x="1350710" y="2372788"/>
                  </a:lnTo>
                  <a:cubicBezTo>
                    <a:pt x="1347077" y="2375075"/>
                    <a:pt x="1343037" y="2376168"/>
                    <a:pt x="1339048" y="2376168"/>
                  </a:cubicBezTo>
                  <a:cubicBezTo>
                    <a:pt x="1331756" y="2376168"/>
                    <a:pt x="1324591" y="2372534"/>
                    <a:pt x="1320449" y="2365928"/>
                  </a:cubicBezTo>
                  <a:cubicBezTo>
                    <a:pt x="1313944" y="2355689"/>
                    <a:pt x="1317019" y="2342095"/>
                    <a:pt x="1327335" y="2335641"/>
                  </a:cubicBezTo>
                  <a:lnTo>
                    <a:pt x="1433923" y="2268436"/>
                  </a:lnTo>
                  <a:cubicBezTo>
                    <a:pt x="1444163" y="2261957"/>
                    <a:pt x="1457756" y="2265031"/>
                    <a:pt x="1464210" y="2275322"/>
                  </a:cubicBezTo>
                  <a:cubicBezTo>
                    <a:pt x="1470663" y="2285511"/>
                    <a:pt x="1467589" y="2299104"/>
                    <a:pt x="1457299" y="2305532"/>
                  </a:cubicBezTo>
                  <a:close/>
                  <a:moveTo>
                    <a:pt x="1643872" y="2175873"/>
                  </a:moveTo>
                  <a:cubicBezTo>
                    <a:pt x="1643872" y="2183420"/>
                    <a:pt x="1639985" y="2190407"/>
                    <a:pt x="1633633" y="2194421"/>
                  </a:cubicBezTo>
                  <a:lnTo>
                    <a:pt x="1563938" y="2238327"/>
                  </a:lnTo>
                  <a:lnTo>
                    <a:pt x="1563938" y="2238353"/>
                  </a:lnTo>
                  <a:cubicBezTo>
                    <a:pt x="1560304" y="2240639"/>
                    <a:pt x="1556264" y="2241732"/>
                    <a:pt x="1552250" y="2241732"/>
                  </a:cubicBezTo>
                  <a:cubicBezTo>
                    <a:pt x="1544958" y="2241732"/>
                    <a:pt x="1537818" y="2238098"/>
                    <a:pt x="1533651" y="2231492"/>
                  </a:cubicBezTo>
                  <a:cubicBezTo>
                    <a:pt x="1527146" y="2221202"/>
                    <a:pt x="1530221" y="2207659"/>
                    <a:pt x="1540537" y="2201180"/>
                  </a:cubicBezTo>
                  <a:lnTo>
                    <a:pt x="1599967" y="2163703"/>
                  </a:lnTo>
                  <a:lnTo>
                    <a:pt x="1599967" y="2132146"/>
                  </a:lnTo>
                  <a:cubicBezTo>
                    <a:pt x="1599967" y="2120051"/>
                    <a:pt x="1609800" y="2110218"/>
                    <a:pt x="1621894" y="2110218"/>
                  </a:cubicBezTo>
                  <a:cubicBezTo>
                    <a:pt x="1634039" y="2110218"/>
                    <a:pt x="1643872" y="2120026"/>
                    <a:pt x="1643872" y="2132146"/>
                  </a:cubicBezTo>
                  <a:lnTo>
                    <a:pt x="1643872" y="2175873"/>
                  </a:lnTo>
                  <a:close/>
                  <a:moveTo>
                    <a:pt x="1643872" y="2006120"/>
                  </a:moveTo>
                  <a:cubicBezTo>
                    <a:pt x="1643872" y="2018265"/>
                    <a:pt x="1634039" y="2028098"/>
                    <a:pt x="1621894" y="2028098"/>
                  </a:cubicBezTo>
                  <a:cubicBezTo>
                    <a:pt x="1609800" y="2028098"/>
                    <a:pt x="1599967" y="2018265"/>
                    <a:pt x="1599967" y="2006120"/>
                  </a:cubicBezTo>
                  <a:lnTo>
                    <a:pt x="1599967" y="1880069"/>
                  </a:lnTo>
                  <a:cubicBezTo>
                    <a:pt x="1599967" y="1867949"/>
                    <a:pt x="1609800" y="1858116"/>
                    <a:pt x="1621894" y="1858116"/>
                  </a:cubicBezTo>
                  <a:cubicBezTo>
                    <a:pt x="1634039" y="1858116"/>
                    <a:pt x="1643872" y="1867949"/>
                    <a:pt x="1643872" y="1880094"/>
                  </a:cubicBezTo>
                  <a:lnTo>
                    <a:pt x="1643872" y="2006120"/>
                  </a:lnTo>
                  <a:close/>
                  <a:moveTo>
                    <a:pt x="1643872" y="1754069"/>
                  </a:moveTo>
                  <a:cubicBezTo>
                    <a:pt x="1643872" y="1766188"/>
                    <a:pt x="1634039" y="1775996"/>
                    <a:pt x="1621894" y="1775996"/>
                  </a:cubicBezTo>
                  <a:cubicBezTo>
                    <a:pt x="1609800" y="1775996"/>
                    <a:pt x="1599967" y="1766163"/>
                    <a:pt x="1599967" y="1754018"/>
                  </a:cubicBezTo>
                  <a:lnTo>
                    <a:pt x="1599967" y="1627992"/>
                  </a:lnTo>
                  <a:cubicBezTo>
                    <a:pt x="1599967" y="1615872"/>
                    <a:pt x="1609800" y="1606065"/>
                    <a:pt x="1621945" y="1606065"/>
                  </a:cubicBezTo>
                  <a:cubicBezTo>
                    <a:pt x="1634065" y="1606065"/>
                    <a:pt x="1643872" y="1615872"/>
                    <a:pt x="1643872" y="1628043"/>
                  </a:cubicBezTo>
                  <a:lnTo>
                    <a:pt x="1643872" y="1754069"/>
                  </a:lnTo>
                  <a:close/>
                  <a:moveTo>
                    <a:pt x="1643872" y="1501992"/>
                  </a:moveTo>
                  <a:cubicBezTo>
                    <a:pt x="1643872" y="1514086"/>
                    <a:pt x="1634039" y="1523919"/>
                    <a:pt x="1621894" y="1523919"/>
                  </a:cubicBezTo>
                  <a:cubicBezTo>
                    <a:pt x="1609800" y="1523919"/>
                    <a:pt x="1599967" y="1514086"/>
                    <a:pt x="1599967" y="1501941"/>
                  </a:cubicBezTo>
                  <a:lnTo>
                    <a:pt x="1599967" y="1375941"/>
                  </a:lnTo>
                  <a:cubicBezTo>
                    <a:pt x="1599967" y="1363796"/>
                    <a:pt x="1609800" y="1353963"/>
                    <a:pt x="1621945" y="1353963"/>
                  </a:cubicBezTo>
                  <a:cubicBezTo>
                    <a:pt x="1634065" y="1353963"/>
                    <a:pt x="1643872" y="1363796"/>
                    <a:pt x="1643872" y="1375941"/>
                  </a:cubicBezTo>
                  <a:lnTo>
                    <a:pt x="1643872" y="1501992"/>
                  </a:lnTo>
                  <a:close/>
                  <a:moveTo>
                    <a:pt x="1643872" y="1249890"/>
                  </a:moveTo>
                  <a:cubicBezTo>
                    <a:pt x="1643872" y="1262010"/>
                    <a:pt x="1634039" y="1271868"/>
                    <a:pt x="1621894" y="1271868"/>
                  </a:cubicBezTo>
                  <a:cubicBezTo>
                    <a:pt x="1609800" y="1271868"/>
                    <a:pt x="1599967" y="1262010"/>
                    <a:pt x="1599967" y="1249890"/>
                  </a:cubicBezTo>
                  <a:lnTo>
                    <a:pt x="1599967" y="1123864"/>
                  </a:lnTo>
                  <a:cubicBezTo>
                    <a:pt x="1599967" y="1111719"/>
                    <a:pt x="1609800" y="1101886"/>
                    <a:pt x="1621945" y="1101886"/>
                  </a:cubicBezTo>
                  <a:cubicBezTo>
                    <a:pt x="1634065" y="1101886"/>
                    <a:pt x="1643872" y="1111719"/>
                    <a:pt x="1643872" y="1123864"/>
                  </a:cubicBezTo>
                  <a:lnTo>
                    <a:pt x="1643872" y="1249890"/>
                  </a:lnTo>
                  <a:close/>
                  <a:moveTo>
                    <a:pt x="1643872" y="997813"/>
                  </a:moveTo>
                  <a:cubicBezTo>
                    <a:pt x="1643872" y="1009958"/>
                    <a:pt x="1634039" y="1019791"/>
                    <a:pt x="1621945" y="1019791"/>
                  </a:cubicBezTo>
                  <a:cubicBezTo>
                    <a:pt x="1609800" y="1019791"/>
                    <a:pt x="1599967" y="1009958"/>
                    <a:pt x="1599967" y="997813"/>
                  </a:cubicBezTo>
                  <a:lnTo>
                    <a:pt x="1599967" y="871762"/>
                  </a:lnTo>
                  <a:cubicBezTo>
                    <a:pt x="1599967" y="859668"/>
                    <a:pt x="1609800" y="849835"/>
                    <a:pt x="1621945" y="849835"/>
                  </a:cubicBezTo>
                  <a:cubicBezTo>
                    <a:pt x="1634065" y="849835"/>
                    <a:pt x="1643872" y="859668"/>
                    <a:pt x="1643872" y="871813"/>
                  </a:cubicBezTo>
                  <a:lnTo>
                    <a:pt x="1643872" y="997813"/>
                  </a:lnTo>
                  <a:close/>
                  <a:moveTo>
                    <a:pt x="1643872" y="745736"/>
                  </a:moveTo>
                  <a:cubicBezTo>
                    <a:pt x="1643872" y="757882"/>
                    <a:pt x="1634039" y="767715"/>
                    <a:pt x="1621945" y="767715"/>
                  </a:cubicBezTo>
                  <a:cubicBezTo>
                    <a:pt x="1609800" y="767715"/>
                    <a:pt x="1599967" y="757882"/>
                    <a:pt x="1599967" y="745736"/>
                  </a:cubicBezTo>
                  <a:lnTo>
                    <a:pt x="1599967" y="619685"/>
                  </a:lnTo>
                  <a:cubicBezTo>
                    <a:pt x="1599967" y="607591"/>
                    <a:pt x="1609800" y="597758"/>
                    <a:pt x="1621945" y="597758"/>
                  </a:cubicBezTo>
                  <a:cubicBezTo>
                    <a:pt x="1634065" y="597758"/>
                    <a:pt x="1643923" y="607591"/>
                    <a:pt x="1643923" y="619736"/>
                  </a:cubicBezTo>
                  <a:lnTo>
                    <a:pt x="1643872" y="745736"/>
                  </a:lnTo>
                  <a:close/>
                  <a:moveTo>
                    <a:pt x="1643923" y="493660"/>
                  </a:moveTo>
                  <a:cubicBezTo>
                    <a:pt x="1643923" y="505754"/>
                    <a:pt x="1634065" y="515587"/>
                    <a:pt x="1621945" y="515587"/>
                  </a:cubicBezTo>
                  <a:cubicBezTo>
                    <a:pt x="1609800" y="515587"/>
                    <a:pt x="1599967" y="505754"/>
                    <a:pt x="1599967" y="493609"/>
                  </a:cubicBezTo>
                  <a:lnTo>
                    <a:pt x="1599967" y="367609"/>
                  </a:lnTo>
                  <a:cubicBezTo>
                    <a:pt x="1599967" y="355463"/>
                    <a:pt x="1609800" y="345630"/>
                    <a:pt x="1621945" y="345630"/>
                  </a:cubicBezTo>
                  <a:cubicBezTo>
                    <a:pt x="1634065" y="345630"/>
                    <a:pt x="1643923" y="355463"/>
                    <a:pt x="1643923" y="367609"/>
                  </a:cubicBezTo>
                  <a:lnTo>
                    <a:pt x="1643923" y="493660"/>
                  </a:lnTo>
                  <a:close/>
                  <a:moveTo>
                    <a:pt x="1643923" y="241583"/>
                  </a:moveTo>
                  <a:cubicBezTo>
                    <a:pt x="1643923" y="253703"/>
                    <a:pt x="1634065" y="263510"/>
                    <a:pt x="1621945" y="263510"/>
                  </a:cubicBezTo>
                  <a:cubicBezTo>
                    <a:pt x="1609800" y="263510"/>
                    <a:pt x="1599967" y="253677"/>
                    <a:pt x="1599967" y="241532"/>
                  </a:cubicBezTo>
                  <a:lnTo>
                    <a:pt x="1599967" y="115481"/>
                  </a:lnTo>
                  <a:cubicBezTo>
                    <a:pt x="1599967" y="103387"/>
                    <a:pt x="1609800" y="93554"/>
                    <a:pt x="1621945" y="93554"/>
                  </a:cubicBezTo>
                  <a:cubicBezTo>
                    <a:pt x="1634065" y="93554"/>
                    <a:pt x="1643923" y="103387"/>
                    <a:pt x="1643923" y="115532"/>
                  </a:cubicBezTo>
                  <a:lnTo>
                    <a:pt x="1643923" y="241583"/>
                  </a:lnTo>
                  <a:close/>
                </a:path>
              </a:pathLst>
            </a:custGeom>
            <a:solidFill>
              <a:srgbClr val="85847F"/>
            </a:solidFill>
            <a:ln w="2538" cap="flat">
              <a:noFill/>
              <a:prstDash val="solid"/>
              <a:miter/>
            </a:ln>
          </p:spPr>
          <p:txBody>
            <a:bodyPr rtlCol="0" anchor="ctr"/>
            <a:lstStyle/>
            <a:p>
              <a:pPr algn="ctr"/>
              <a:r>
                <a:rPr lang="pt-BR" sz="1400" dirty="0">
                  <a:latin typeface="+mj-lt"/>
                </a:rPr>
                <a:t> </a:t>
              </a:r>
              <a:r>
                <a:rPr lang="pt-BR" sz="1400" b="1" dirty="0">
                  <a:solidFill>
                    <a:schemeClr val="bg1"/>
                  </a:solidFill>
                  <a:latin typeface="+mj-lt"/>
                </a:rPr>
                <a:t>Pág. 94</a:t>
              </a:r>
            </a:p>
          </p:txBody>
        </p:sp>
      </p:grpSp>
      <p:sp>
        <p:nvSpPr>
          <p:cNvPr id="14" name="Seta para Baixo 13">
            <a:extLst>
              <a:ext uri="{FF2B5EF4-FFF2-40B4-BE49-F238E27FC236}">
                <a16:creationId xmlns:a16="http://schemas.microsoft.com/office/drawing/2014/main" id="{EB443E81-AD5B-5A48-BB33-98FC9078CF84}"/>
              </a:ext>
            </a:extLst>
          </p:cNvPr>
          <p:cNvSpPr/>
          <p:nvPr/>
        </p:nvSpPr>
        <p:spPr>
          <a:xfrm>
            <a:off x="4882096" y="1518691"/>
            <a:ext cx="288032" cy="504056"/>
          </a:xfrm>
          <a:prstGeom prst="downArrow">
            <a:avLst/>
          </a:prstGeom>
          <a:solidFill>
            <a:srgbClr val="42AC61"/>
          </a:solidFill>
          <a:ln>
            <a:solidFill>
              <a:srgbClr val="42A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Seta para Baixo 14">
            <a:extLst>
              <a:ext uri="{FF2B5EF4-FFF2-40B4-BE49-F238E27FC236}">
                <a16:creationId xmlns:a16="http://schemas.microsoft.com/office/drawing/2014/main" id="{F80E2C11-1092-6E4D-A06B-60E3D8C6DFBA}"/>
              </a:ext>
            </a:extLst>
          </p:cNvPr>
          <p:cNvSpPr/>
          <p:nvPr/>
        </p:nvSpPr>
        <p:spPr>
          <a:xfrm>
            <a:off x="3975536" y="1518691"/>
            <a:ext cx="288032" cy="504056"/>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4" name="Retângulo Arredondado 23">
            <a:extLst>
              <a:ext uri="{FF2B5EF4-FFF2-40B4-BE49-F238E27FC236}">
                <a16:creationId xmlns:a16="http://schemas.microsoft.com/office/drawing/2014/main" id="{CB6D95BD-8F5B-A44E-8277-FFF3E0F35A1C}"/>
              </a:ext>
            </a:extLst>
          </p:cNvPr>
          <p:cNvSpPr/>
          <p:nvPr/>
        </p:nvSpPr>
        <p:spPr>
          <a:xfrm>
            <a:off x="7164288" y="1556792"/>
            <a:ext cx="808534" cy="4492859"/>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70040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1_IM.png#GRAF">
            <a:extLst>
              <a:ext uri="{FF2B5EF4-FFF2-40B4-BE49-F238E27FC236}">
                <a16:creationId xmlns:a16="http://schemas.microsoft.com/office/drawing/2014/main" id="{8C0CC136-A80D-4FBD-B0A1-CFDAEBC65E26}"/>
              </a:ext>
            </a:extLst>
          </p:cNvPr>
          <p:cNvPicPr>
            <a:picLocks/>
          </p:cNvPicPr>
          <p:nvPr/>
        </p:nvPicPr>
        <p:blipFill>
          <a:blip r:embed="rId2">
            <a:extLst>
              <a:ext uri="{28A0092B-C50C-407E-A947-70E740481C1C}">
                <a14:useLocalDpi xmlns:a14="http://schemas.microsoft.com/office/drawing/2010/main" val="0"/>
              </a:ext>
            </a:extLst>
          </a:blip>
          <a:srcRect t="5001"/>
          <a:stretch>
            <a:fillRect/>
          </a:stretch>
        </p:blipFill>
        <p:spPr>
          <a:xfrm>
            <a:off x="431800" y="889000"/>
            <a:ext cx="8276190" cy="5718057"/>
          </a:xfrm>
          <a:prstGeom prst="rect">
            <a:avLst/>
          </a:prstGeom>
        </p:spPr>
      </p:pic>
      <p:sp>
        <p:nvSpPr>
          <p:cNvPr id="496643" name="Título 5"/>
          <p:cNvSpPr>
            <a:spLocks noGrp="1"/>
          </p:cNvSpPr>
          <p:nvPr>
            <p:ph type="title"/>
          </p:nvPr>
        </p:nvSpPr>
        <p:spPr/>
        <p:txBody>
          <a:bodyPr/>
          <a:lstStyle/>
          <a:p>
            <a:r>
              <a:rPr lang="es-CO" dirty="0"/>
              <a:t>IDAR – Imagen</a:t>
            </a:r>
          </a:p>
        </p:txBody>
      </p:sp>
      <p:sp>
        <p:nvSpPr>
          <p:cNvPr id="2" name="Espaço Reservado para Texto 1">
            <a:extLst>
              <a:ext uri="{FF2B5EF4-FFF2-40B4-BE49-F238E27FC236}">
                <a16:creationId xmlns:a16="http://schemas.microsoft.com/office/drawing/2014/main" id="{AD6FE1BD-27A2-4DC2-B5BC-0A5BC069E3D7}"/>
              </a:ext>
            </a:extLst>
          </p:cNvPr>
          <p:cNvSpPr>
            <a:spLocks noGrp="1"/>
          </p:cNvSpPr>
          <p:nvPr>
            <p:ph type="body" sz="quarter" idx="10"/>
          </p:nvPr>
        </p:nvSpPr>
        <p:spPr/>
        <p:txBody>
          <a:bodyPr/>
          <a:lstStyle/>
          <a:p>
            <a:r>
              <a:rPr lang="pt-BR" dirty="0"/>
              <a:t>Por país</a:t>
            </a:r>
          </a:p>
        </p:txBody>
      </p:sp>
    </p:spTree>
    <p:extLst>
      <p:ext uri="{BB962C8B-B14F-4D97-AF65-F5344CB8AC3E}">
        <p14:creationId xmlns:p14="http://schemas.microsoft.com/office/powerpoint/2010/main" val="26823949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MARIO" hidden="1"/>
          <p:cNvSpPr/>
          <p:nvPr/>
        </p:nvSpPr>
        <p:spPr>
          <a:xfrm>
            <a:off x="3175000" y="1270000"/>
            <a:ext cx="2540000"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a:t>RSA – </a:t>
            </a:r>
            <a:r>
              <a:rPr lang="pt-BR" err="1"/>
              <a:t>Responsabilidad</a:t>
            </a:r>
            <a:r>
              <a:rPr lang="pt-BR"/>
              <a:t> Socioambiental</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SA_PE.png#GRAF">
            <a:extLst>
              <a:ext uri="{FF2B5EF4-FFF2-40B4-BE49-F238E27FC236}">
                <a16:creationId xmlns:a16="http://schemas.microsoft.com/office/drawing/2014/main" id="{1C4CC935-C00E-4DDD-A4EF-2E1F0603056D}"/>
              </a:ext>
            </a:extLst>
          </p:cNvPr>
          <p:cNvPicPr>
            <a:picLocks/>
          </p:cNvPicPr>
          <p:nvPr/>
        </p:nvPicPr>
        <p:blipFill>
          <a:blip r:embed="rId2">
            <a:extLst>
              <a:ext uri="{28A0092B-C50C-407E-A947-70E740481C1C}">
                <a14:useLocalDpi xmlns:a14="http://schemas.microsoft.com/office/drawing/2010/main" val="0"/>
              </a:ext>
            </a:extLst>
          </a:blip>
          <a:srcRect t="4265" b="-1"/>
          <a:stretch>
            <a:fillRect/>
          </a:stretch>
        </p:blipFill>
        <p:spPr>
          <a:xfrm>
            <a:off x="292100" y="1052736"/>
            <a:ext cx="8572500" cy="4968551"/>
          </a:xfrm>
          <a:prstGeom prst="rect">
            <a:avLst/>
          </a:prstGeom>
        </p:spPr>
      </p:pic>
      <p:sp>
        <p:nvSpPr>
          <p:cNvPr id="5" name="Título 4"/>
          <p:cNvSpPr>
            <a:spLocks noGrp="1"/>
          </p:cNvSpPr>
          <p:nvPr>
            <p:ph type="title"/>
          </p:nvPr>
        </p:nvSpPr>
        <p:spPr/>
        <p:txBody>
          <a:bodyPr/>
          <a:lstStyle/>
          <a:p>
            <a:r>
              <a:rPr lang="es-CR" altLang="pt-BR"/>
              <a:t>IDATs e IDAR Responsabilidad </a:t>
            </a:r>
            <a:r>
              <a:rPr lang="pt-BR"/>
              <a:t>Socioambiental</a:t>
            </a:r>
            <a:endParaRPr lang="es-CR"/>
          </a:p>
        </p:txBody>
      </p:sp>
      <p:sp>
        <p:nvSpPr>
          <p:cNvPr id="11" name="Espaço Reservado para Texto 10"/>
          <p:cNvSpPr>
            <a:spLocks noGrp="1"/>
          </p:cNvSpPr>
          <p:nvPr>
            <p:ph type="body" sz="quarter" idx="10"/>
          </p:nvPr>
        </p:nvSpPr>
        <p:spPr/>
        <p:txBody>
          <a:bodyPr/>
          <a:lstStyle/>
          <a:p>
            <a:r>
              <a:rPr lang="pt-BR"/>
              <a:t>Resultado CIER 2019 y benchmarks</a:t>
            </a:r>
          </a:p>
        </p:txBody>
      </p:sp>
      <p:sp>
        <p:nvSpPr>
          <p:cNvPr id="2" name="Espaço Reservado para Texto 1"/>
          <p:cNvSpPr>
            <a:spLocks noGrp="1"/>
          </p:cNvSpPr>
          <p:nvPr>
            <p:ph type="body" sz="quarter" idx="11"/>
          </p:nvPr>
        </p:nvSpPr>
        <p:spPr>
          <a:xfrm>
            <a:off x="119592" y="6165305"/>
            <a:ext cx="8325668" cy="528840"/>
          </a:xfrm>
        </p:spPr>
        <p:txBody>
          <a:bodyPr/>
          <a:lstStyle/>
          <a:p>
            <a:r>
              <a:rPr lang="es-GT" dirty="0"/>
              <a:t>El IDAR incluye dos atributos del área Imagen (se ocupa de evitar hurtos de energía / se ocupa del medio ambiente) y no incluye el atributos de Responsabilidad </a:t>
            </a:r>
            <a:r>
              <a:rPr lang="pt-BR" dirty="0"/>
              <a:t>Socioambiental</a:t>
            </a:r>
            <a:r>
              <a:rPr lang="es-GT" dirty="0"/>
              <a:t> incluidos en 2011: “honesta/cumple con sus obligaciones”. El atributo “</a:t>
            </a:r>
            <a:r>
              <a:rPr lang="es-GT" b="1" dirty="0"/>
              <a:t>ofrece buenas condiciones de trabajo</a:t>
            </a:r>
            <a:r>
              <a:rPr lang="es-GT" dirty="0"/>
              <a:t>” no fue aplicado en 2019 , ese no era considerado en el IDAR ni en el ISCAL.</a:t>
            </a:r>
          </a:p>
        </p:txBody>
      </p:sp>
      <p:grpSp>
        <p:nvGrpSpPr>
          <p:cNvPr id="24" name="Gráfico 10">
            <a:extLst>
              <a:ext uri="{FF2B5EF4-FFF2-40B4-BE49-F238E27FC236}">
                <a16:creationId xmlns:a16="http://schemas.microsoft.com/office/drawing/2014/main" id="{DD31C329-1C92-424A-82FF-107F455544B6}"/>
              </a:ext>
            </a:extLst>
          </p:cNvPr>
          <p:cNvGrpSpPr/>
          <p:nvPr/>
        </p:nvGrpSpPr>
        <p:grpSpPr>
          <a:xfrm>
            <a:off x="7201749" y="142055"/>
            <a:ext cx="1789851" cy="915263"/>
            <a:chOff x="390316" y="1310287"/>
            <a:chExt cx="5415952" cy="2769515"/>
          </a:xfrm>
        </p:grpSpPr>
        <p:sp>
          <p:nvSpPr>
            <p:cNvPr id="25" name="Forma Livre: Forma 24">
              <a:extLst>
                <a:ext uri="{FF2B5EF4-FFF2-40B4-BE49-F238E27FC236}">
                  <a16:creationId xmlns:a16="http://schemas.microsoft.com/office/drawing/2014/main" id="{1626B05B-D867-499C-A041-765D633502B8}"/>
                </a:ext>
              </a:extLst>
            </p:cNvPr>
            <p:cNvSpPr/>
            <p:nvPr/>
          </p:nvSpPr>
          <p:spPr>
            <a:xfrm>
              <a:off x="637895" y="1362806"/>
              <a:ext cx="208349" cy="492923"/>
            </a:xfrm>
            <a:custGeom>
              <a:avLst/>
              <a:gdLst>
                <a:gd name="connsiteX0" fmla="*/ 208273 w 208348"/>
                <a:gd name="connsiteY0" fmla="*/ 25535 h 492922"/>
                <a:gd name="connsiteX1" fmla="*/ 210102 w 208348"/>
                <a:gd name="connsiteY1" fmla="*/ 1448 h 492922"/>
                <a:gd name="connsiteX2" fmla="*/ 208273 w 208348"/>
                <a:gd name="connsiteY2" fmla="*/ 0 h 492922"/>
                <a:gd name="connsiteX3" fmla="*/ 0 w 208348"/>
                <a:gd name="connsiteY3" fmla="*/ 495337 h 492922"/>
                <a:gd name="connsiteX4" fmla="*/ 208273 w 208348"/>
                <a:gd name="connsiteY4" fmla="*/ 495337 h 492922"/>
                <a:gd name="connsiteX5" fmla="*/ 208273 w 208348"/>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8" h="492922">
                  <a:moveTo>
                    <a:pt x="208273" y="25535"/>
                  </a:moveTo>
                  <a:cubicBezTo>
                    <a:pt x="208273" y="17278"/>
                    <a:pt x="208908" y="9223"/>
                    <a:pt x="210102" y="1448"/>
                  </a:cubicBezTo>
                  <a:lnTo>
                    <a:pt x="208273" y="0"/>
                  </a:lnTo>
                  <a:lnTo>
                    <a:pt x="0" y="495337"/>
                  </a:lnTo>
                  <a:lnTo>
                    <a:pt x="208273" y="495337"/>
                  </a:lnTo>
                  <a:lnTo>
                    <a:pt x="208273" y="25535"/>
                  </a:lnTo>
                  <a:close/>
                </a:path>
              </a:pathLst>
            </a:custGeom>
            <a:solidFill>
              <a:srgbClr val="85847F"/>
            </a:solidFill>
            <a:ln w="2538" cap="flat">
              <a:noFill/>
              <a:prstDash val="solid"/>
              <a:miter/>
            </a:ln>
          </p:spPr>
          <p:txBody>
            <a:bodyPr rtlCol="0" anchor="ctr"/>
            <a:lstStyle/>
            <a:p>
              <a:endParaRPr lang="pt-BR"/>
            </a:p>
          </p:txBody>
        </p:sp>
        <p:sp>
          <p:nvSpPr>
            <p:cNvPr id="26" name="Forma Livre: Forma 25">
              <a:extLst>
                <a:ext uri="{FF2B5EF4-FFF2-40B4-BE49-F238E27FC236}">
                  <a16:creationId xmlns:a16="http://schemas.microsoft.com/office/drawing/2014/main" id="{BCB1B3F1-AB3D-42CD-A0D1-5C856B5D0584}"/>
                </a:ext>
              </a:extLst>
            </p:cNvPr>
            <p:cNvSpPr/>
            <p:nvPr/>
          </p:nvSpPr>
          <p:spPr>
            <a:xfrm>
              <a:off x="2667035" y="1362806"/>
              <a:ext cx="213431" cy="492923"/>
            </a:xfrm>
            <a:custGeom>
              <a:avLst/>
              <a:gdLst>
                <a:gd name="connsiteX0" fmla="*/ 1296 w 213430"/>
                <a:gd name="connsiteY0" fmla="*/ 25535 h 492922"/>
                <a:gd name="connsiteX1" fmla="*/ 1296 w 213430"/>
                <a:gd name="connsiteY1" fmla="*/ 495311 h 492922"/>
                <a:gd name="connsiteX2" fmla="*/ 214777 w 213430"/>
                <a:gd name="connsiteY2" fmla="*/ 495311 h 492922"/>
                <a:gd name="connsiteX3" fmla="*/ 6505 w 213430"/>
                <a:gd name="connsiteY3" fmla="*/ 0 h 492922"/>
                <a:gd name="connsiteX4" fmla="*/ 0 w 213430"/>
                <a:gd name="connsiteY4" fmla="*/ 5183 h 492922"/>
                <a:gd name="connsiteX5" fmla="*/ 1296 w 213430"/>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30" h="492922">
                  <a:moveTo>
                    <a:pt x="1296" y="25535"/>
                  </a:moveTo>
                  <a:lnTo>
                    <a:pt x="1296" y="495311"/>
                  </a:lnTo>
                  <a:lnTo>
                    <a:pt x="214777" y="495311"/>
                  </a:lnTo>
                  <a:lnTo>
                    <a:pt x="6505" y="0"/>
                  </a:lnTo>
                  <a:lnTo>
                    <a:pt x="0" y="5183"/>
                  </a:lnTo>
                  <a:cubicBezTo>
                    <a:pt x="864" y="11789"/>
                    <a:pt x="1296" y="18599"/>
                    <a:pt x="1296" y="25535"/>
                  </a:cubicBezTo>
                  <a:close/>
                </a:path>
              </a:pathLst>
            </a:custGeom>
            <a:solidFill>
              <a:srgbClr val="85847F"/>
            </a:solidFill>
            <a:ln w="2538" cap="flat">
              <a:noFill/>
              <a:prstDash val="solid"/>
              <a:miter/>
            </a:ln>
          </p:spPr>
          <p:txBody>
            <a:bodyPr rtlCol="0" anchor="ctr"/>
            <a:lstStyle/>
            <a:p>
              <a:endParaRPr lang="pt-BR"/>
            </a:p>
          </p:txBody>
        </p:sp>
        <p:sp>
          <p:nvSpPr>
            <p:cNvPr id="27" name="Forma Livre: Forma 26">
              <a:extLst>
                <a:ext uri="{FF2B5EF4-FFF2-40B4-BE49-F238E27FC236}">
                  <a16:creationId xmlns:a16="http://schemas.microsoft.com/office/drawing/2014/main" id="{AD4A54C9-D514-41A1-97B6-025F0885568D}"/>
                </a:ext>
              </a:extLst>
            </p:cNvPr>
            <p:cNvSpPr/>
            <p:nvPr/>
          </p:nvSpPr>
          <p:spPr>
            <a:xfrm>
              <a:off x="516342" y="1904183"/>
              <a:ext cx="327768" cy="1242470"/>
            </a:xfrm>
            <a:custGeom>
              <a:avLst/>
              <a:gdLst>
                <a:gd name="connsiteX0" fmla="*/ 0 w 327768"/>
                <a:gd name="connsiteY0" fmla="*/ 0 h 1242470"/>
                <a:gd name="connsiteX1" fmla="*/ 329826 w 327768"/>
                <a:gd name="connsiteY1" fmla="*/ 0 h 1242470"/>
                <a:gd name="connsiteX2" fmla="*/ 329826 w 327768"/>
                <a:gd name="connsiteY2" fmla="*/ 1243487 h 1242470"/>
                <a:gd name="connsiteX3" fmla="*/ 0 w 327768"/>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27768" h="1242470">
                  <a:moveTo>
                    <a:pt x="0" y="0"/>
                  </a:moveTo>
                  <a:lnTo>
                    <a:pt x="329826" y="0"/>
                  </a:lnTo>
                  <a:lnTo>
                    <a:pt x="329826" y="1243487"/>
                  </a:lnTo>
                  <a:lnTo>
                    <a:pt x="0" y="1243487"/>
                  </a:lnTo>
                  <a:close/>
                </a:path>
              </a:pathLst>
            </a:custGeom>
            <a:solidFill>
              <a:srgbClr val="333333"/>
            </a:solidFill>
            <a:ln w="2538" cap="flat">
              <a:noFill/>
              <a:prstDash val="solid"/>
              <a:miter/>
            </a:ln>
          </p:spPr>
          <p:txBody>
            <a:bodyPr rtlCol="0" anchor="ctr"/>
            <a:lstStyle/>
            <a:p>
              <a:endParaRPr lang="pt-BR"/>
            </a:p>
          </p:txBody>
        </p:sp>
        <p:sp>
          <p:nvSpPr>
            <p:cNvPr id="28" name="Forma Livre: Forma 27">
              <a:extLst>
                <a:ext uri="{FF2B5EF4-FFF2-40B4-BE49-F238E27FC236}">
                  <a16:creationId xmlns:a16="http://schemas.microsoft.com/office/drawing/2014/main" id="{02959736-E7FB-4C9D-8D63-4B30C1979E84}"/>
                </a:ext>
              </a:extLst>
            </p:cNvPr>
            <p:cNvSpPr/>
            <p:nvPr/>
          </p:nvSpPr>
          <p:spPr>
            <a:xfrm>
              <a:off x="2668331" y="1904183"/>
              <a:ext cx="3013436" cy="1242470"/>
            </a:xfrm>
            <a:custGeom>
              <a:avLst/>
              <a:gdLst>
                <a:gd name="connsiteX0" fmla="*/ 0 w 3013435"/>
                <a:gd name="connsiteY0" fmla="*/ 0 h 1242470"/>
                <a:gd name="connsiteX1" fmla="*/ 3014071 w 3013435"/>
                <a:gd name="connsiteY1" fmla="*/ 0 h 1242470"/>
                <a:gd name="connsiteX2" fmla="*/ 3014071 w 3013435"/>
                <a:gd name="connsiteY2" fmla="*/ 1243487 h 1242470"/>
                <a:gd name="connsiteX3" fmla="*/ 0 w 3013435"/>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013435" h="1242470">
                  <a:moveTo>
                    <a:pt x="0" y="0"/>
                  </a:moveTo>
                  <a:lnTo>
                    <a:pt x="3014071" y="0"/>
                  </a:lnTo>
                  <a:lnTo>
                    <a:pt x="3014071" y="1243487"/>
                  </a:lnTo>
                  <a:lnTo>
                    <a:pt x="0" y="1243487"/>
                  </a:lnTo>
                  <a:close/>
                </a:path>
              </a:pathLst>
            </a:custGeom>
            <a:solidFill>
              <a:srgbClr val="333333"/>
            </a:solidFill>
            <a:ln w="2538" cap="flat">
              <a:noFill/>
              <a:prstDash val="solid"/>
              <a:miter/>
            </a:ln>
          </p:spPr>
          <p:txBody>
            <a:bodyPr rtlCol="0" anchor="ctr"/>
            <a:lstStyle/>
            <a:p>
              <a:pPr algn="ctr"/>
              <a:r>
                <a:rPr lang="pt-BR" sz="1300"/>
                <a:t> </a:t>
              </a:r>
              <a:r>
                <a:rPr lang="pt-BR" sz="1300" b="1">
                  <a:solidFill>
                    <a:schemeClr val="bg1"/>
                  </a:solidFill>
                  <a:latin typeface="+mj-lt"/>
                </a:rPr>
                <a:t>Informe Individual</a:t>
              </a:r>
            </a:p>
          </p:txBody>
        </p:sp>
        <p:sp>
          <p:nvSpPr>
            <p:cNvPr id="29" name="Forma Livre: Forma 28">
              <a:extLst>
                <a:ext uri="{FF2B5EF4-FFF2-40B4-BE49-F238E27FC236}">
                  <a16:creationId xmlns:a16="http://schemas.microsoft.com/office/drawing/2014/main" id="{9CDF5534-A124-48FE-A5B8-F0FFC97BCED4}"/>
                </a:ext>
              </a:extLst>
            </p:cNvPr>
            <p:cNvSpPr/>
            <p:nvPr/>
          </p:nvSpPr>
          <p:spPr>
            <a:xfrm>
              <a:off x="390316" y="1778183"/>
              <a:ext cx="454810" cy="1494014"/>
            </a:xfrm>
            <a:custGeom>
              <a:avLst/>
              <a:gdLst>
                <a:gd name="connsiteX0" fmla="*/ 455852 w 454810"/>
                <a:gd name="connsiteY0" fmla="*/ 1400993 h 1494013"/>
                <a:gd name="connsiteX1" fmla="*/ 104886 w 454810"/>
                <a:gd name="connsiteY1" fmla="*/ 1400993 h 1494013"/>
                <a:gd name="connsiteX2" fmla="*/ 94494 w 454810"/>
                <a:gd name="connsiteY2" fmla="*/ 1399494 h 1494013"/>
                <a:gd name="connsiteX3" fmla="*/ 94494 w 454810"/>
                <a:gd name="connsiteY3" fmla="*/ 95866 h 1494013"/>
                <a:gd name="connsiteX4" fmla="*/ 104886 w 454810"/>
                <a:gd name="connsiteY4" fmla="*/ 94494 h 1494013"/>
                <a:gd name="connsiteX5" fmla="*/ 455852 w 454810"/>
                <a:gd name="connsiteY5" fmla="*/ 94494 h 1494013"/>
                <a:gd name="connsiteX6" fmla="*/ 455852 w 454810"/>
                <a:gd name="connsiteY6" fmla="*/ 0 h 1494013"/>
                <a:gd name="connsiteX7" fmla="*/ 104911 w 454810"/>
                <a:gd name="connsiteY7" fmla="*/ 0 h 1494013"/>
                <a:gd name="connsiteX8" fmla="*/ 2388 w 454810"/>
                <a:gd name="connsiteY8" fmla="*/ 56966 h 1494013"/>
                <a:gd name="connsiteX9" fmla="*/ 0 w 454810"/>
                <a:gd name="connsiteY9" fmla="*/ 66621 h 1494013"/>
                <a:gd name="connsiteX10" fmla="*/ 0 w 454810"/>
                <a:gd name="connsiteY10" fmla="*/ 1428892 h 1494013"/>
                <a:gd name="connsiteX11" fmla="*/ 2363 w 454810"/>
                <a:gd name="connsiteY11" fmla="*/ 1438573 h 1494013"/>
                <a:gd name="connsiteX12" fmla="*/ 104911 w 454810"/>
                <a:gd name="connsiteY12" fmla="*/ 1495487 h 1494013"/>
                <a:gd name="connsiteX13" fmla="*/ 455852 w 454810"/>
                <a:gd name="connsiteY13" fmla="*/ 1495487 h 1494013"/>
                <a:gd name="connsiteX14" fmla="*/ 455852 w 454810"/>
                <a:gd name="connsiteY14" fmla="*/ 1400993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810" h="1494013">
                  <a:moveTo>
                    <a:pt x="455852" y="1400993"/>
                  </a:moveTo>
                  <a:lnTo>
                    <a:pt x="104886" y="1400993"/>
                  </a:lnTo>
                  <a:cubicBezTo>
                    <a:pt x="100821" y="1400993"/>
                    <a:pt x="97340" y="1400358"/>
                    <a:pt x="94494" y="1399494"/>
                  </a:cubicBezTo>
                  <a:lnTo>
                    <a:pt x="94494" y="95866"/>
                  </a:lnTo>
                  <a:cubicBezTo>
                    <a:pt x="97289" y="95078"/>
                    <a:pt x="100719" y="94494"/>
                    <a:pt x="104886" y="94494"/>
                  </a:cubicBezTo>
                  <a:lnTo>
                    <a:pt x="455852" y="94494"/>
                  </a:lnTo>
                  <a:lnTo>
                    <a:pt x="455852" y="0"/>
                  </a:lnTo>
                  <a:lnTo>
                    <a:pt x="104911" y="0"/>
                  </a:lnTo>
                  <a:cubicBezTo>
                    <a:pt x="59913" y="0"/>
                    <a:pt x="20632" y="21800"/>
                    <a:pt x="2388" y="56966"/>
                  </a:cubicBezTo>
                  <a:cubicBezTo>
                    <a:pt x="813" y="59938"/>
                    <a:pt x="0" y="63241"/>
                    <a:pt x="0" y="66621"/>
                  </a:cubicBezTo>
                  <a:lnTo>
                    <a:pt x="0" y="1428892"/>
                  </a:lnTo>
                  <a:cubicBezTo>
                    <a:pt x="0" y="1432271"/>
                    <a:pt x="813" y="1435600"/>
                    <a:pt x="2363" y="1438573"/>
                  </a:cubicBezTo>
                  <a:cubicBezTo>
                    <a:pt x="20327" y="1473153"/>
                    <a:pt x="60599" y="1495487"/>
                    <a:pt x="104911" y="1495487"/>
                  </a:cubicBezTo>
                  <a:lnTo>
                    <a:pt x="455852" y="1495487"/>
                  </a:lnTo>
                  <a:lnTo>
                    <a:pt x="455852" y="1400993"/>
                  </a:lnTo>
                  <a:close/>
                </a:path>
              </a:pathLst>
            </a:custGeom>
            <a:solidFill>
              <a:srgbClr val="333333"/>
            </a:solidFill>
            <a:ln w="2538" cap="flat">
              <a:noFill/>
              <a:prstDash val="solid"/>
              <a:miter/>
            </a:ln>
          </p:spPr>
          <p:txBody>
            <a:bodyPr rtlCol="0" anchor="ctr"/>
            <a:lstStyle/>
            <a:p>
              <a:endParaRPr lang="pt-BR"/>
            </a:p>
          </p:txBody>
        </p:sp>
        <p:sp>
          <p:nvSpPr>
            <p:cNvPr id="30" name="Forma Livre: Forma 29">
              <a:extLst>
                <a:ext uri="{FF2B5EF4-FFF2-40B4-BE49-F238E27FC236}">
                  <a16:creationId xmlns:a16="http://schemas.microsoft.com/office/drawing/2014/main" id="{17C7844B-41CA-4E27-88F1-4B43721F91D5}"/>
                </a:ext>
              </a:extLst>
            </p:cNvPr>
            <p:cNvSpPr/>
            <p:nvPr/>
          </p:nvSpPr>
          <p:spPr>
            <a:xfrm>
              <a:off x="2668331" y="1778183"/>
              <a:ext cx="3137937" cy="1494014"/>
            </a:xfrm>
            <a:custGeom>
              <a:avLst/>
              <a:gdLst>
                <a:gd name="connsiteX0" fmla="*/ 3027309 w 3137936"/>
                <a:gd name="connsiteY0" fmla="*/ 0 h 1494013"/>
                <a:gd name="connsiteX1" fmla="*/ 0 w 3137936"/>
                <a:gd name="connsiteY1" fmla="*/ 0 h 1494013"/>
                <a:gd name="connsiteX2" fmla="*/ 0 w 3137936"/>
                <a:gd name="connsiteY2" fmla="*/ 94494 h 1494013"/>
                <a:gd name="connsiteX3" fmla="*/ 3027283 w 3137936"/>
                <a:gd name="connsiteY3" fmla="*/ 94494 h 1494013"/>
                <a:gd name="connsiteX4" fmla="*/ 3045577 w 3137936"/>
                <a:gd name="connsiteY4" fmla="*/ 100033 h 1494013"/>
                <a:gd name="connsiteX5" fmla="*/ 3045577 w 3137936"/>
                <a:gd name="connsiteY5" fmla="*/ 1395454 h 1494013"/>
                <a:gd name="connsiteX6" fmla="*/ 3027283 w 3137936"/>
                <a:gd name="connsiteY6" fmla="*/ 1401019 h 1494013"/>
                <a:gd name="connsiteX7" fmla="*/ 0 w 3137936"/>
                <a:gd name="connsiteY7" fmla="*/ 1401019 h 1494013"/>
                <a:gd name="connsiteX8" fmla="*/ 0 w 3137936"/>
                <a:gd name="connsiteY8" fmla="*/ 1495513 h 1494013"/>
                <a:gd name="connsiteX9" fmla="*/ 3027309 w 3137936"/>
                <a:gd name="connsiteY9" fmla="*/ 1495513 h 1494013"/>
                <a:gd name="connsiteX10" fmla="*/ 3140071 w 3137936"/>
                <a:gd name="connsiteY10" fmla="*/ 1397081 h 1494013"/>
                <a:gd name="connsiteX11" fmla="*/ 3140071 w 3137936"/>
                <a:gd name="connsiteY11" fmla="*/ 98432 h 1494013"/>
                <a:gd name="connsiteX12" fmla="*/ 3027309 w 3137936"/>
                <a:gd name="connsiteY12" fmla="*/ 0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7936" h="1494013">
                  <a:moveTo>
                    <a:pt x="3027309" y="0"/>
                  </a:moveTo>
                  <a:lnTo>
                    <a:pt x="0" y="0"/>
                  </a:lnTo>
                  <a:lnTo>
                    <a:pt x="0" y="94494"/>
                  </a:lnTo>
                  <a:lnTo>
                    <a:pt x="3027283" y="94494"/>
                  </a:lnTo>
                  <a:cubicBezTo>
                    <a:pt x="3037929" y="94494"/>
                    <a:pt x="3043748" y="98305"/>
                    <a:pt x="3045577" y="100033"/>
                  </a:cubicBezTo>
                  <a:lnTo>
                    <a:pt x="3045577" y="1395454"/>
                  </a:lnTo>
                  <a:cubicBezTo>
                    <a:pt x="3043697" y="1397284"/>
                    <a:pt x="3037929" y="1401019"/>
                    <a:pt x="3027283" y="1401019"/>
                  </a:cubicBezTo>
                  <a:lnTo>
                    <a:pt x="0" y="1401019"/>
                  </a:lnTo>
                  <a:lnTo>
                    <a:pt x="0" y="1495513"/>
                  </a:lnTo>
                  <a:lnTo>
                    <a:pt x="3027309" y="1495513"/>
                  </a:lnTo>
                  <a:cubicBezTo>
                    <a:pt x="3090550" y="1495513"/>
                    <a:pt x="3140071" y="1452293"/>
                    <a:pt x="3140071" y="1397081"/>
                  </a:cubicBezTo>
                  <a:lnTo>
                    <a:pt x="3140071" y="98432"/>
                  </a:lnTo>
                  <a:cubicBezTo>
                    <a:pt x="3140097" y="43245"/>
                    <a:pt x="3090550" y="0"/>
                    <a:pt x="3027309" y="0"/>
                  </a:cubicBezTo>
                  <a:close/>
                </a:path>
              </a:pathLst>
            </a:custGeom>
            <a:solidFill>
              <a:srgbClr val="333333"/>
            </a:solidFill>
            <a:ln w="2538" cap="flat">
              <a:noFill/>
              <a:prstDash val="solid"/>
              <a:miter/>
            </a:ln>
          </p:spPr>
          <p:txBody>
            <a:bodyPr rtlCol="0" anchor="ctr"/>
            <a:lstStyle/>
            <a:p>
              <a:endParaRPr lang="pt-BR"/>
            </a:p>
          </p:txBody>
        </p:sp>
        <p:sp>
          <p:nvSpPr>
            <p:cNvPr id="31" name="Forma Livre: Forma 30">
              <a:extLst>
                <a:ext uri="{FF2B5EF4-FFF2-40B4-BE49-F238E27FC236}">
                  <a16:creationId xmlns:a16="http://schemas.microsoft.com/office/drawing/2014/main" id="{953CB5EC-11A1-48CE-9F60-42D29A326822}"/>
                </a:ext>
              </a:extLst>
            </p:cNvPr>
            <p:cNvSpPr/>
            <p:nvPr/>
          </p:nvSpPr>
          <p:spPr>
            <a:xfrm>
              <a:off x="893757" y="1310287"/>
              <a:ext cx="1725229" cy="2769515"/>
            </a:xfrm>
            <a:custGeom>
              <a:avLst/>
              <a:gdLst>
                <a:gd name="connsiteX0" fmla="*/ 1672508 w 1725230"/>
                <a:gd name="connsiteY0" fmla="*/ 0 h 2769515"/>
                <a:gd name="connsiteX1" fmla="*/ 54501 w 1725230"/>
                <a:gd name="connsiteY1" fmla="*/ 0 h 2769515"/>
                <a:gd name="connsiteX2" fmla="*/ 0 w 1725230"/>
                <a:gd name="connsiteY2" fmla="*/ 78055 h 2769515"/>
                <a:gd name="connsiteX3" fmla="*/ 0 w 1725230"/>
                <a:gd name="connsiteY3" fmla="*/ 2182658 h 2769515"/>
                <a:gd name="connsiteX4" fmla="*/ 32142 w 1725230"/>
                <a:gd name="connsiteY4" fmla="*/ 2254030 h 2769515"/>
                <a:gd name="connsiteX5" fmla="*/ 841653 w 1725230"/>
                <a:gd name="connsiteY5" fmla="*/ 2763671 h 2769515"/>
                <a:gd name="connsiteX6" fmla="*/ 864114 w 1725230"/>
                <a:gd name="connsiteY6" fmla="*/ 2770404 h 2769515"/>
                <a:gd name="connsiteX7" fmla="*/ 886524 w 1725230"/>
                <a:gd name="connsiteY7" fmla="*/ 2763697 h 2769515"/>
                <a:gd name="connsiteX8" fmla="*/ 1694893 w 1725230"/>
                <a:gd name="connsiteY8" fmla="*/ 2254030 h 2769515"/>
                <a:gd name="connsiteX9" fmla="*/ 1726983 w 1725230"/>
                <a:gd name="connsiteY9" fmla="*/ 2182658 h 2769515"/>
                <a:gd name="connsiteX10" fmla="*/ 1726983 w 1725230"/>
                <a:gd name="connsiteY10" fmla="*/ 78055 h 2769515"/>
                <a:gd name="connsiteX11" fmla="*/ 1672508 w 1725230"/>
                <a:gd name="connsiteY11" fmla="*/ 0 h 2769515"/>
                <a:gd name="connsiteX12" fmla="*/ 83035 w 1725230"/>
                <a:gd name="connsiteY12" fmla="*/ 104987 h 2769515"/>
                <a:gd name="connsiteX13" fmla="*/ 105013 w 1725230"/>
                <a:gd name="connsiteY13" fmla="*/ 83009 h 2769515"/>
                <a:gd name="connsiteX14" fmla="*/ 126991 w 1725230"/>
                <a:gd name="connsiteY14" fmla="*/ 104987 h 2769515"/>
                <a:gd name="connsiteX15" fmla="*/ 126991 w 1725230"/>
                <a:gd name="connsiteY15" fmla="*/ 231013 h 2769515"/>
                <a:gd name="connsiteX16" fmla="*/ 105013 w 1725230"/>
                <a:gd name="connsiteY16" fmla="*/ 252991 h 2769515"/>
                <a:gd name="connsiteX17" fmla="*/ 83035 w 1725230"/>
                <a:gd name="connsiteY17" fmla="*/ 231013 h 2769515"/>
                <a:gd name="connsiteX18" fmla="*/ 83035 w 1725230"/>
                <a:gd name="connsiteY18" fmla="*/ 104987 h 2769515"/>
                <a:gd name="connsiteX19" fmla="*/ 83035 w 1725230"/>
                <a:gd name="connsiteY19" fmla="*/ 357064 h 2769515"/>
                <a:gd name="connsiteX20" fmla="*/ 105013 w 1725230"/>
                <a:gd name="connsiteY20" fmla="*/ 335086 h 2769515"/>
                <a:gd name="connsiteX21" fmla="*/ 126991 w 1725230"/>
                <a:gd name="connsiteY21" fmla="*/ 357064 h 2769515"/>
                <a:gd name="connsiteX22" fmla="*/ 126991 w 1725230"/>
                <a:gd name="connsiteY22" fmla="*/ 483115 h 2769515"/>
                <a:gd name="connsiteX23" fmla="*/ 105013 w 1725230"/>
                <a:gd name="connsiteY23" fmla="*/ 505043 h 2769515"/>
                <a:gd name="connsiteX24" fmla="*/ 83035 w 1725230"/>
                <a:gd name="connsiteY24" fmla="*/ 483115 h 2769515"/>
                <a:gd name="connsiteX25" fmla="*/ 83035 w 1725230"/>
                <a:gd name="connsiteY25" fmla="*/ 357064 h 2769515"/>
                <a:gd name="connsiteX26" fmla="*/ 83035 w 1725230"/>
                <a:gd name="connsiteY26" fmla="*/ 609166 h 2769515"/>
                <a:gd name="connsiteX27" fmla="*/ 105013 w 1725230"/>
                <a:gd name="connsiteY27" fmla="*/ 587188 h 2769515"/>
                <a:gd name="connsiteX28" fmla="*/ 126991 w 1725230"/>
                <a:gd name="connsiteY28" fmla="*/ 609166 h 2769515"/>
                <a:gd name="connsiteX29" fmla="*/ 126991 w 1725230"/>
                <a:gd name="connsiteY29" fmla="*/ 735192 h 2769515"/>
                <a:gd name="connsiteX30" fmla="*/ 105013 w 1725230"/>
                <a:gd name="connsiteY30" fmla="*/ 757145 h 2769515"/>
                <a:gd name="connsiteX31" fmla="*/ 83035 w 1725230"/>
                <a:gd name="connsiteY31" fmla="*/ 735192 h 2769515"/>
                <a:gd name="connsiteX32" fmla="*/ 83035 w 1725230"/>
                <a:gd name="connsiteY32" fmla="*/ 609166 h 2769515"/>
                <a:gd name="connsiteX33" fmla="*/ 83035 w 1725230"/>
                <a:gd name="connsiteY33" fmla="*/ 861268 h 2769515"/>
                <a:gd name="connsiteX34" fmla="*/ 105013 w 1725230"/>
                <a:gd name="connsiteY34" fmla="*/ 839290 h 2769515"/>
                <a:gd name="connsiteX35" fmla="*/ 126991 w 1725230"/>
                <a:gd name="connsiteY35" fmla="*/ 861268 h 2769515"/>
                <a:gd name="connsiteX36" fmla="*/ 126991 w 1725230"/>
                <a:gd name="connsiteY36" fmla="*/ 987269 h 2769515"/>
                <a:gd name="connsiteX37" fmla="*/ 105013 w 1725230"/>
                <a:gd name="connsiteY37" fmla="*/ 1009247 h 2769515"/>
                <a:gd name="connsiteX38" fmla="*/ 83035 w 1725230"/>
                <a:gd name="connsiteY38" fmla="*/ 987269 h 2769515"/>
                <a:gd name="connsiteX39" fmla="*/ 83035 w 1725230"/>
                <a:gd name="connsiteY39" fmla="*/ 861268 h 2769515"/>
                <a:gd name="connsiteX40" fmla="*/ 83035 w 1725230"/>
                <a:gd name="connsiteY40" fmla="*/ 1113371 h 2769515"/>
                <a:gd name="connsiteX41" fmla="*/ 105013 w 1725230"/>
                <a:gd name="connsiteY41" fmla="*/ 1091392 h 2769515"/>
                <a:gd name="connsiteX42" fmla="*/ 126991 w 1725230"/>
                <a:gd name="connsiteY42" fmla="*/ 1113371 h 2769515"/>
                <a:gd name="connsiteX43" fmla="*/ 126991 w 1725230"/>
                <a:gd name="connsiteY43" fmla="*/ 1239371 h 2769515"/>
                <a:gd name="connsiteX44" fmla="*/ 105013 w 1725230"/>
                <a:gd name="connsiteY44" fmla="*/ 1261349 h 2769515"/>
                <a:gd name="connsiteX45" fmla="*/ 83035 w 1725230"/>
                <a:gd name="connsiteY45" fmla="*/ 1239371 h 2769515"/>
                <a:gd name="connsiteX46" fmla="*/ 83035 w 1725230"/>
                <a:gd name="connsiteY46" fmla="*/ 1113371 h 2769515"/>
                <a:gd name="connsiteX47" fmla="*/ 83035 w 1725230"/>
                <a:gd name="connsiteY47" fmla="*/ 1427418 h 2769515"/>
                <a:gd name="connsiteX48" fmla="*/ 83035 w 1725230"/>
                <a:gd name="connsiteY48" fmla="*/ 1365396 h 2769515"/>
                <a:gd name="connsiteX49" fmla="*/ 83060 w 1725230"/>
                <a:gd name="connsiteY49" fmla="*/ 1365396 h 2769515"/>
                <a:gd name="connsiteX50" fmla="*/ 105013 w 1725230"/>
                <a:gd name="connsiteY50" fmla="*/ 1343469 h 2769515"/>
                <a:gd name="connsiteX51" fmla="*/ 126991 w 1725230"/>
                <a:gd name="connsiteY51" fmla="*/ 1365396 h 2769515"/>
                <a:gd name="connsiteX52" fmla="*/ 126991 w 1725230"/>
                <a:gd name="connsiteY52" fmla="*/ 1427418 h 2769515"/>
                <a:gd name="connsiteX53" fmla="*/ 126991 w 1725230"/>
                <a:gd name="connsiteY53" fmla="*/ 1491447 h 2769515"/>
                <a:gd name="connsiteX54" fmla="*/ 105013 w 1725230"/>
                <a:gd name="connsiteY54" fmla="*/ 1513426 h 2769515"/>
                <a:gd name="connsiteX55" fmla="*/ 83035 w 1725230"/>
                <a:gd name="connsiteY55" fmla="*/ 1491447 h 2769515"/>
                <a:gd name="connsiteX56" fmla="*/ 83035 w 1725230"/>
                <a:gd name="connsiteY56" fmla="*/ 1427418 h 2769515"/>
                <a:gd name="connsiteX57" fmla="*/ 83035 w 1725230"/>
                <a:gd name="connsiteY57" fmla="*/ 1617473 h 2769515"/>
                <a:gd name="connsiteX58" fmla="*/ 105013 w 1725230"/>
                <a:gd name="connsiteY58" fmla="*/ 1595495 h 2769515"/>
                <a:gd name="connsiteX59" fmla="*/ 126991 w 1725230"/>
                <a:gd name="connsiteY59" fmla="*/ 1617473 h 2769515"/>
                <a:gd name="connsiteX60" fmla="*/ 126991 w 1725230"/>
                <a:gd name="connsiteY60" fmla="*/ 1743524 h 2769515"/>
                <a:gd name="connsiteX61" fmla="*/ 105013 w 1725230"/>
                <a:gd name="connsiteY61" fmla="*/ 1765452 h 2769515"/>
                <a:gd name="connsiteX62" fmla="*/ 83035 w 1725230"/>
                <a:gd name="connsiteY62" fmla="*/ 1743524 h 2769515"/>
                <a:gd name="connsiteX63" fmla="*/ 83035 w 1725230"/>
                <a:gd name="connsiteY63" fmla="*/ 1617473 h 2769515"/>
                <a:gd name="connsiteX64" fmla="*/ 83035 w 1725230"/>
                <a:gd name="connsiteY64" fmla="*/ 1869575 h 2769515"/>
                <a:gd name="connsiteX65" fmla="*/ 105013 w 1725230"/>
                <a:gd name="connsiteY65" fmla="*/ 1847597 h 2769515"/>
                <a:gd name="connsiteX66" fmla="*/ 126991 w 1725230"/>
                <a:gd name="connsiteY66" fmla="*/ 1869575 h 2769515"/>
                <a:gd name="connsiteX67" fmla="*/ 126991 w 1725230"/>
                <a:gd name="connsiteY67" fmla="*/ 1995626 h 2769515"/>
                <a:gd name="connsiteX68" fmla="*/ 105013 w 1725230"/>
                <a:gd name="connsiteY68" fmla="*/ 2017554 h 2769515"/>
                <a:gd name="connsiteX69" fmla="*/ 83035 w 1725230"/>
                <a:gd name="connsiteY69" fmla="*/ 1995626 h 2769515"/>
                <a:gd name="connsiteX70" fmla="*/ 83035 w 1725230"/>
                <a:gd name="connsiteY70" fmla="*/ 1869575 h 2769515"/>
                <a:gd name="connsiteX71" fmla="*/ 184440 w 1725230"/>
                <a:gd name="connsiteY71" fmla="*/ 2225775 h 2769515"/>
                <a:gd name="connsiteX72" fmla="*/ 165815 w 1725230"/>
                <a:gd name="connsiteY72" fmla="*/ 2236015 h 2769515"/>
                <a:gd name="connsiteX73" fmla="*/ 154153 w 1725230"/>
                <a:gd name="connsiteY73" fmla="*/ 2232636 h 2769515"/>
                <a:gd name="connsiteX74" fmla="*/ 93325 w 1725230"/>
                <a:gd name="connsiteY74" fmla="*/ 2194345 h 2769515"/>
                <a:gd name="connsiteX75" fmla="*/ 83035 w 1725230"/>
                <a:gd name="connsiteY75" fmla="*/ 2175772 h 2769515"/>
                <a:gd name="connsiteX76" fmla="*/ 83035 w 1725230"/>
                <a:gd name="connsiteY76" fmla="*/ 2121652 h 2769515"/>
                <a:gd name="connsiteX77" fmla="*/ 83060 w 1725230"/>
                <a:gd name="connsiteY77" fmla="*/ 2121652 h 2769515"/>
                <a:gd name="connsiteX78" fmla="*/ 105013 w 1725230"/>
                <a:gd name="connsiteY78" fmla="*/ 2099674 h 2769515"/>
                <a:gd name="connsiteX79" fmla="*/ 126991 w 1725230"/>
                <a:gd name="connsiteY79" fmla="*/ 2121652 h 2769515"/>
                <a:gd name="connsiteX80" fmla="*/ 126940 w 1725230"/>
                <a:gd name="connsiteY80" fmla="*/ 2163626 h 2769515"/>
                <a:gd name="connsiteX81" fmla="*/ 177554 w 1725230"/>
                <a:gd name="connsiteY81" fmla="*/ 2195514 h 2769515"/>
                <a:gd name="connsiteX82" fmla="*/ 184440 w 1725230"/>
                <a:gd name="connsiteY82" fmla="*/ 2225775 h 2769515"/>
                <a:gd name="connsiteX83" fmla="*/ 397768 w 1725230"/>
                <a:gd name="connsiteY83" fmla="*/ 2360084 h 2769515"/>
                <a:gd name="connsiteX84" fmla="*/ 379169 w 1725230"/>
                <a:gd name="connsiteY84" fmla="*/ 2370324 h 2769515"/>
                <a:gd name="connsiteX85" fmla="*/ 367482 w 1725230"/>
                <a:gd name="connsiteY85" fmla="*/ 2366945 h 2769515"/>
                <a:gd name="connsiteX86" fmla="*/ 260843 w 1725230"/>
                <a:gd name="connsiteY86" fmla="*/ 2299790 h 2769515"/>
                <a:gd name="connsiteX87" fmla="*/ 253931 w 1725230"/>
                <a:gd name="connsiteY87" fmla="*/ 2269478 h 2769515"/>
                <a:gd name="connsiteX88" fmla="*/ 284218 w 1725230"/>
                <a:gd name="connsiteY88" fmla="*/ 2262592 h 2769515"/>
                <a:gd name="connsiteX89" fmla="*/ 390908 w 1725230"/>
                <a:gd name="connsiteY89" fmla="*/ 2329772 h 2769515"/>
                <a:gd name="connsiteX90" fmla="*/ 397768 w 1725230"/>
                <a:gd name="connsiteY90" fmla="*/ 2360084 h 2769515"/>
                <a:gd name="connsiteX91" fmla="*/ 611097 w 1725230"/>
                <a:gd name="connsiteY91" fmla="*/ 2494368 h 2769515"/>
                <a:gd name="connsiteX92" fmla="*/ 592524 w 1725230"/>
                <a:gd name="connsiteY92" fmla="*/ 2504633 h 2769515"/>
                <a:gd name="connsiteX93" fmla="*/ 580811 w 1725230"/>
                <a:gd name="connsiteY93" fmla="*/ 2501253 h 2769515"/>
                <a:gd name="connsiteX94" fmla="*/ 474172 w 1725230"/>
                <a:gd name="connsiteY94" fmla="*/ 2434124 h 2769515"/>
                <a:gd name="connsiteX95" fmla="*/ 467260 w 1725230"/>
                <a:gd name="connsiteY95" fmla="*/ 2403838 h 2769515"/>
                <a:gd name="connsiteX96" fmla="*/ 497547 w 1725230"/>
                <a:gd name="connsiteY96" fmla="*/ 2396952 h 2769515"/>
                <a:gd name="connsiteX97" fmla="*/ 604237 w 1725230"/>
                <a:gd name="connsiteY97" fmla="*/ 2464055 h 2769515"/>
                <a:gd name="connsiteX98" fmla="*/ 611097 w 1725230"/>
                <a:gd name="connsiteY98" fmla="*/ 2494368 h 2769515"/>
                <a:gd name="connsiteX99" fmla="*/ 824426 w 1725230"/>
                <a:gd name="connsiteY99" fmla="*/ 2628676 h 2769515"/>
                <a:gd name="connsiteX100" fmla="*/ 805827 w 1725230"/>
                <a:gd name="connsiteY100" fmla="*/ 2638941 h 2769515"/>
                <a:gd name="connsiteX101" fmla="*/ 794139 w 1725230"/>
                <a:gd name="connsiteY101" fmla="*/ 2635562 h 2769515"/>
                <a:gd name="connsiteX102" fmla="*/ 687500 w 1725230"/>
                <a:gd name="connsiteY102" fmla="*/ 2568382 h 2769515"/>
                <a:gd name="connsiteX103" fmla="*/ 680615 w 1725230"/>
                <a:gd name="connsiteY103" fmla="*/ 2538095 h 2769515"/>
                <a:gd name="connsiteX104" fmla="*/ 710902 w 1725230"/>
                <a:gd name="connsiteY104" fmla="*/ 2531210 h 2769515"/>
                <a:gd name="connsiteX105" fmla="*/ 817541 w 1725230"/>
                <a:gd name="connsiteY105" fmla="*/ 2598364 h 2769515"/>
                <a:gd name="connsiteX106" fmla="*/ 824426 w 1725230"/>
                <a:gd name="connsiteY106" fmla="*/ 2628676 h 2769515"/>
                <a:gd name="connsiteX107" fmla="*/ 1030819 w 1725230"/>
                <a:gd name="connsiteY107" fmla="*/ 2574429 h 2769515"/>
                <a:gd name="connsiteX108" fmla="*/ 924180 w 1725230"/>
                <a:gd name="connsiteY108" fmla="*/ 2641635 h 2769515"/>
                <a:gd name="connsiteX109" fmla="*/ 912492 w 1725230"/>
                <a:gd name="connsiteY109" fmla="*/ 2645014 h 2769515"/>
                <a:gd name="connsiteX110" fmla="*/ 893893 w 1725230"/>
                <a:gd name="connsiteY110" fmla="*/ 2634749 h 2769515"/>
                <a:gd name="connsiteX111" fmla="*/ 900778 w 1725230"/>
                <a:gd name="connsiteY111" fmla="*/ 2604513 h 2769515"/>
                <a:gd name="connsiteX112" fmla="*/ 1007418 w 1725230"/>
                <a:gd name="connsiteY112" fmla="*/ 2537257 h 2769515"/>
                <a:gd name="connsiteX113" fmla="*/ 1037704 w 1725230"/>
                <a:gd name="connsiteY113" fmla="*/ 2544143 h 2769515"/>
                <a:gd name="connsiteX114" fmla="*/ 1030819 w 1725230"/>
                <a:gd name="connsiteY114" fmla="*/ 2574429 h 2769515"/>
                <a:gd name="connsiteX115" fmla="*/ 1244071 w 1725230"/>
                <a:gd name="connsiteY115" fmla="*/ 2439994 h 2769515"/>
                <a:gd name="connsiteX116" fmla="*/ 1137483 w 1725230"/>
                <a:gd name="connsiteY116" fmla="*/ 2507224 h 2769515"/>
                <a:gd name="connsiteX117" fmla="*/ 1125821 w 1725230"/>
                <a:gd name="connsiteY117" fmla="*/ 2510604 h 2769515"/>
                <a:gd name="connsiteX118" fmla="*/ 1107222 w 1725230"/>
                <a:gd name="connsiteY118" fmla="*/ 2500339 h 2769515"/>
                <a:gd name="connsiteX119" fmla="*/ 1114057 w 1725230"/>
                <a:gd name="connsiteY119" fmla="*/ 2470052 h 2769515"/>
                <a:gd name="connsiteX120" fmla="*/ 1220696 w 1725230"/>
                <a:gd name="connsiteY120" fmla="*/ 2402821 h 2769515"/>
                <a:gd name="connsiteX121" fmla="*/ 1250982 w 1725230"/>
                <a:gd name="connsiteY121" fmla="*/ 2409707 h 2769515"/>
                <a:gd name="connsiteX122" fmla="*/ 1244071 w 1725230"/>
                <a:gd name="connsiteY122" fmla="*/ 2439994 h 2769515"/>
                <a:gd name="connsiteX123" fmla="*/ 1457299 w 1725230"/>
                <a:gd name="connsiteY123" fmla="*/ 2305532 h 2769515"/>
                <a:gd name="connsiteX124" fmla="*/ 1350710 w 1725230"/>
                <a:gd name="connsiteY124" fmla="*/ 2372788 h 2769515"/>
                <a:gd name="connsiteX125" fmla="*/ 1339048 w 1725230"/>
                <a:gd name="connsiteY125" fmla="*/ 2376168 h 2769515"/>
                <a:gd name="connsiteX126" fmla="*/ 1320449 w 1725230"/>
                <a:gd name="connsiteY126" fmla="*/ 2365928 h 2769515"/>
                <a:gd name="connsiteX127" fmla="*/ 1327335 w 1725230"/>
                <a:gd name="connsiteY127" fmla="*/ 2335641 h 2769515"/>
                <a:gd name="connsiteX128" fmla="*/ 1433923 w 1725230"/>
                <a:gd name="connsiteY128" fmla="*/ 2268436 h 2769515"/>
                <a:gd name="connsiteX129" fmla="*/ 1464210 w 1725230"/>
                <a:gd name="connsiteY129" fmla="*/ 2275322 h 2769515"/>
                <a:gd name="connsiteX130" fmla="*/ 1457299 w 1725230"/>
                <a:gd name="connsiteY130" fmla="*/ 2305532 h 2769515"/>
                <a:gd name="connsiteX131" fmla="*/ 1643872 w 1725230"/>
                <a:gd name="connsiteY131" fmla="*/ 2175873 h 2769515"/>
                <a:gd name="connsiteX132" fmla="*/ 1633633 w 1725230"/>
                <a:gd name="connsiteY132" fmla="*/ 2194421 h 2769515"/>
                <a:gd name="connsiteX133" fmla="*/ 1563938 w 1725230"/>
                <a:gd name="connsiteY133" fmla="*/ 2238327 h 2769515"/>
                <a:gd name="connsiteX134" fmla="*/ 1563938 w 1725230"/>
                <a:gd name="connsiteY134" fmla="*/ 2238353 h 2769515"/>
                <a:gd name="connsiteX135" fmla="*/ 1552250 w 1725230"/>
                <a:gd name="connsiteY135" fmla="*/ 2241732 h 2769515"/>
                <a:gd name="connsiteX136" fmla="*/ 1533651 w 1725230"/>
                <a:gd name="connsiteY136" fmla="*/ 2231492 h 2769515"/>
                <a:gd name="connsiteX137" fmla="*/ 1540537 w 1725230"/>
                <a:gd name="connsiteY137" fmla="*/ 2201180 h 2769515"/>
                <a:gd name="connsiteX138" fmla="*/ 1599967 w 1725230"/>
                <a:gd name="connsiteY138" fmla="*/ 2163703 h 2769515"/>
                <a:gd name="connsiteX139" fmla="*/ 1599967 w 1725230"/>
                <a:gd name="connsiteY139" fmla="*/ 2132146 h 2769515"/>
                <a:gd name="connsiteX140" fmla="*/ 1621894 w 1725230"/>
                <a:gd name="connsiteY140" fmla="*/ 2110218 h 2769515"/>
                <a:gd name="connsiteX141" fmla="*/ 1643872 w 1725230"/>
                <a:gd name="connsiteY141" fmla="*/ 2132146 h 2769515"/>
                <a:gd name="connsiteX142" fmla="*/ 1643872 w 1725230"/>
                <a:gd name="connsiteY142" fmla="*/ 2175873 h 2769515"/>
                <a:gd name="connsiteX143" fmla="*/ 1643872 w 1725230"/>
                <a:gd name="connsiteY143" fmla="*/ 2006120 h 2769515"/>
                <a:gd name="connsiteX144" fmla="*/ 1621894 w 1725230"/>
                <a:gd name="connsiteY144" fmla="*/ 2028098 h 2769515"/>
                <a:gd name="connsiteX145" fmla="*/ 1599967 w 1725230"/>
                <a:gd name="connsiteY145" fmla="*/ 2006120 h 2769515"/>
                <a:gd name="connsiteX146" fmla="*/ 1599967 w 1725230"/>
                <a:gd name="connsiteY146" fmla="*/ 1880069 h 2769515"/>
                <a:gd name="connsiteX147" fmla="*/ 1621894 w 1725230"/>
                <a:gd name="connsiteY147" fmla="*/ 1858116 h 2769515"/>
                <a:gd name="connsiteX148" fmla="*/ 1643872 w 1725230"/>
                <a:gd name="connsiteY148" fmla="*/ 1880094 h 2769515"/>
                <a:gd name="connsiteX149" fmla="*/ 1643872 w 1725230"/>
                <a:gd name="connsiteY149" fmla="*/ 2006120 h 2769515"/>
                <a:gd name="connsiteX150" fmla="*/ 1643872 w 1725230"/>
                <a:gd name="connsiteY150" fmla="*/ 1754069 h 2769515"/>
                <a:gd name="connsiteX151" fmla="*/ 1621894 w 1725230"/>
                <a:gd name="connsiteY151" fmla="*/ 1775996 h 2769515"/>
                <a:gd name="connsiteX152" fmla="*/ 1599967 w 1725230"/>
                <a:gd name="connsiteY152" fmla="*/ 1754018 h 2769515"/>
                <a:gd name="connsiteX153" fmla="*/ 1599967 w 1725230"/>
                <a:gd name="connsiteY153" fmla="*/ 1627992 h 2769515"/>
                <a:gd name="connsiteX154" fmla="*/ 1621945 w 1725230"/>
                <a:gd name="connsiteY154" fmla="*/ 1606065 h 2769515"/>
                <a:gd name="connsiteX155" fmla="*/ 1643872 w 1725230"/>
                <a:gd name="connsiteY155" fmla="*/ 1628043 h 2769515"/>
                <a:gd name="connsiteX156" fmla="*/ 1643872 w 1725230"/>
                <a:gd name="connsiteY156" fmla="*/ 1754069 h 2769515"/>
                <a:gd name="connsiteX157" fmla="*/ 1643872 w 1725230"/>
                <a:gd name="connsiteY157" fmla="*/ 1501992 h 2769515"/>
                <a:gd name="connsiteX158" fmla="*/ 1621894 w 1725230"/>
                <a:gd name="connsiteY158" fmla="*/ 1523919 h 2769515"/>
                <a:gd name="connsiteX159" fmla="*/ 1599967 w 1725230"/>
                <a:gd name="connsiteY159" fmla="*/ 1501941 h 2769515"/>
                <a:gd name="connsiteX160" fmla="*/ 1599967 w 1725230"/>
                <a:gd name="connsiteY160" fmla="*/ 1375941 h 2769515"/>
                <a:gd name="connsiteX161" fmla="*/ 1621945 w 1725230"/>
                <a:gd name="connsiteY161" fmla="*/ 1353963 h 2769515"/>
                <a:gd name="connsiteX162" fmla="*/ 1643872 w 1725230"/>
                <a:gd name="connsiteY162" fmla="*/ 1375941 h 2769515"/>
                <a:gd name="connsiteX163" fmla="*/ 1643872 w 1725230"/>
                <a:gd name="connsiteY163" fmla="*/ 1501992 h 2769515"/>
                <a:gd name="connsiteX164" fmla="*/ 1643872 w 1725230"/>
                <a:gd name="connsiteY164" fmla="*/ 1249890 h 2769515"/>
                <a:gd name="connsiteX165" fmla="*/ 1621894 w 1725230"/>
                <a:gd name="connsiteY165" fmla="*/ 1271868 h 2769515"/>
                <a:gd name="connsiteX166" fmla="*/ 1599967 w 1725230"/>
                <a:gd name="connsiteY166" fmla="*/ 1249890 h 2769515"/>
                <a:gd name="connsiteX167" fmla="*/ 1599967 w 1725230"/>
                <a:gd name="connsiteY167" fmla="*/ 1123864 h 2769515"/>
                <a:gd name="connsiteX168" fmla="*/ 1621945 w 1725230"/>
                <a:gd name="connsiteY168" fmla="*/ 1101886 h 2769515"/>
                <a:gd name="connsiteX169" fmla="*/ 1643872 w 1725230"/>
                <a:gd name="connsiteY169" fmla="*/ 1123864 h 2769515"/>
                <a:gd name="connsiteX170" fmla="*/ 1643872 w 1725230"/>
                <a:gd name="connsiteY170" fmla="*/ 1249890 h 2769515"/>
                <a:gd name="connsiteX171" fmla="*/ 1643872 w 1725230"/>
                <a:gd name="connsiteY171" fmla="*/ 997813 h 2769515"/>
                <a:gd name="connsiteX172" fmla="*/ 1621945 w 1725230"/>
                <a:gd name="connsiteY172" fmla="*/ 1019791 h 2769515"/>
                <a:gd name="connsiteX173" fmla="*/ 1599967 w 1725230"/>
                <a:gd name="connsiteY173" fmla="*/ 997813 h 2769515"/>
                <a:gd name="connsiteX174" fmla="*/ 1599967 w 1725230"/>
                <a:gd name="connsiteY174" fmla="*/ 871762 h 2769515"/>
                <a:gd name="connsiteX175" fmla="*/ 1621945 w 1725230"/>
                <a:gd name="connsiteY175" fmla="*/ 849835 h 2769515"/>
                <a:gd name="connsiteX176" fmla="*/ 1643872 w 1725230"/>
                <a:gd name="connsiteY176" fmla="*/ 871813 h 2769515"/>
                <a:gd name="connsiteX177" fmla="*/ 1643872 w 1725230"/>
                <a:gd name="connsiteY177" fmla="*/ 997813 h 2769515"/>
                <a:gd name="connsiteX178" fmla="*/ 1643872 w 1725230"/>
                <a:gd name="connsiteY178" fmla="*/ 745736 h 2769515"/>
                <a:gd name="connsiteX179" fmla="*/ 1621945 w 1725230"/>
                <a:gd name="connsiteY179" fmla="*/ 767715 h 2769515"/>
                <a:gd name="connsiteX180" fmla="*/ 1599967 w 1725230"/>
                <a:gd name="connsiteY180" fmla="*/ 745736 h 2769515"/>
                <a:gd name="connsiteX181" fmla="*/ 1599967 w 1725230"/>
                <a:gd name="connsiteY181" fmla="*/ 619685 h 2769515"/>
                <a:gd name="connsiteX182" fmla="*/ 1621945 w 1725230"/>
                <a:gd name="connsiteY182" fmla="*/ 597758 h 2769515"/>
                <a:gd name="connsiteX183" fmla="*/ 1643923 w 1725230"/>
                <a:gd name="connsiteY183" fmla="*/ 619736 h 2769515"/>
                <a:gd name="connsiteX184" fmla="*/ 1643872 w 1725230"/>
                <a:gd name="connsiteY184" fmla="*/ 745736 h 2769515"/>
                <a:gd name="connsiteX185" fmla="*/ 1643923 w 1725230"/>
                <a:gd name="connsiteY185" fmla="*/ 493660 h 2769515"/>
                <a:gd name="connsiteX186" fmla="*/ 1621945 w 1725230"/>
                <a:gd name="connsiteY186" fmla="*/ 515587 h 2769515"/>
                <a:gd name="connsiteX187" fmla="*/ 1599967 w 1725230"/>
                <a:gd name="connsiteY187" fmla="*/ 493609 h 2769515"/>
                <a:gd name="connsiteX188" fmla="*/ 1599967 w 1725230"/>
                <a:gd name="connsiteY188" fmla="*/ 367609 h 2769515"/>
                <a:gd name="connsiteX189" fmla="*/ 1621945 w 1725230"/>
                <a:gd name="connsiteY189" fmla="*/ 345630 h 2769515"/>
                <a:gd name="connsiteX190" fmla="*/ 1643923 w 1725230"/>
                <a:gd name="connsiteY190" fmla="*/ 367609 h 2769515"/>
                <a:gd name="connsiteX191" fmla="*/ 1643923 w 1725230"/>
                <a:gd name="connsiteY191" fmla="*/ 493660 h 2769515"/>
                <a:gd name="connsiteX192" fmla="*/ 1643923 w 1725230"/>
                <a:gd name="connsiteY192" fmla="*/ 241583 h 2769515"/>
                <a:gd name="connsiteX193" fmla="*/ 1621945 w 1725230"/>
                <a:gd name="connsiteY193" fmla="*/ 263510 h 2769515"/>
                <a:gd name="connsiteX194" fmla="*/ 1599967 w 1725230"/>
                <a:gd name="connsiteY194" fmla="*/ 241532 h 2769515"/>
                <a:gd name="connsiteX195" fmla="*/ 1599967 w 1725230"/>
                <a:gd name="connsiteY195" fmla="*/ 115481 h 2769515"/>
                <a:gd name="connsiteX196" fmla="*/ 1621945 w 1725230"/>
                <a:gd name="connsiteY196" fmla="*/ 93554 h 2769515"/>
                <a:gd name="connsiteX197" fmla="*/ 1643923 w 1725230"/>
                <a:gd name="connsiteY197" fmla="*/ 115532 h 2769515"/>
                <a:gd name="connsiteX198" fmla="*/ 1643923 w 1725230"/>
                <a:gd name="connsiteY198" fmla="*/ 241583 h 276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725230" h="2769515">
                  <a:moveTo>
                    <a:pt x="1672508" y="0"/>
                  </a:moveTo>
                  <a:lnTo>
                    <a:pt x="54501" y="0"/>
                  </a:lnTo>
                  <a:cubicBezTo>
                    <a:pt x="23935" y="0"/>
                    <a:pt x="0" y="34276"/>
                    <a:pt x="0" y="78055"/>
                  </a:cubicBezTo>
                  <a:lnTo>
                    <a:pt x="0" y="2182658"/>
                  </a:lnTo>
                  <a:cubicBezTo>
                    <a:pt x="0" y="2214215"/>
                    <a:pt x="12323" y="2241579"/>
                    <a:pt x="32142" y="2254030"/>
                  </a:cubicBezTo>
                  <a:lnTo>
                    <a:pt x="841653" y="2763671"/>
                  </a:lnTo>
                  <a:cubicBezTo>
                    <a:pt x="848615" y="2768092"/>
                    <a:pt x="856390" y="2770404"/>
                    <a:pt x="864114" y="2770404"/>
                  </a:cubicBezTo>
                  <a:cubicBezTo>
                    <a:pt x="871889" y="2770404"/>
                    <a:pt x="879689" y="2768016"/>
                    <a:pt x="886524" y="2763697"/>
                  </a:cubicBezTo>
                  <a:lnTo>
                    <a:pt x="1694893" y="2254030"/>
                  </a:lnTo>
                  <a:cubicBezTo>
                    <a:pt x="1714381" y="2241757"/>
                    <a:pt x="1726983" y="2213783"/>
                    <a:pt x="1726983" y="2182658"/>
                  </a:cubicBezTo>
                  <a:lnTo>
                    <a:pt x="1726983" y="78055"/>
                  </a:lnTo>
                  <a:cubicBezTo>
                    <a:pt x="1727009" y="34276"/>
                    <a:pt x="1703049" y="0"/>
                    <a:pt x="1672508" y="0"/>
                  </a:cubicBezTo>
                  <a:close/>
                  <a:moveTo>
                    <a:pt x="83035" y="104987"/>
                  </a:moveTo>
                  <a:cubicBezTo>
                    <a:pt x="83035" y="92893"/>
                    <a:pt x="92868" y="83009"/>
                    <a:pt x="105013" y="83009"/>
                  </a:cubicBezTo>
                  <a:cubicBezTo>
                    <a:pt x="117158" y="83009"/>
                    <a:pt x="126991" y="92893"/>
                    <a:pt x="126991" y="104987"/>
                  </a:cubicBezTo>
                  <a:lnTo>
                    <a:pt x="126991" y="231013"/>
                  </a:lnTo>
                  <a:cubicBezTo>
                    <a:pt x="126991" y="243184"/>
                    <a:pt x="117158" y="252991"/>
                    <a:pt x="105013" y="252991"/>
                  </a:cubicBezTo>
                  <a:cubicBezTo>
                    <a:pt x="92868" y="252991"/>
                    <a:pt x="83035" y="243184"/>
                    <a:pt x="83035" y="231013"/>
                  </a:cubicBezTo>
                  <a:lnTo>
                    <a:pt x="83035" y="104987"/>
                  </a:lnTo>
                  <a:close/>
                  <a:moveTo>
                    <a:pt x="83035" y="357064"/>
                  </a:moveTo>
                  <a:cubicBezTo>
                    <a:pt x="83035" y="344919"/>
                    <a:pt x="92868" y="335086"/>
                    <a:pt x="105013" y="335086"/>
                  </a:cubicBezTo>
                  <a:cubicBezTo>
                    <a:pt x="117158" y="335086"/>
                    <a:pt x="126991" y="344919"/>
                    <a:pt x="126991" y="357064"/>
                  </a:cubicBezTo>
                  <a:lnTo>
                    <a:pt x="126991" y="483115"/>
                  </a:lnTo>
                  <a:cubicBezTo>
                    <a:pt x="126991" y="495210"/>
                    <a:pt x="117158" y="505043"/>
                    <a:pt x="105013" y="505043"/>
                  </a:cubicBezTo>
                  <a:cubicBezTo>
                    <a:pt x="92868" y="505043"/>
                    <a:pt x="83035" y="495210"/>
                    <a:pt x="83035" y="483115"/>
                  </a:cubicBezTo>
                  <a:lnTo>
                    <a:pt x="83035" y="357064"/>
                  </a:lnTo>
                  <a:close/>
                  <a:moveTo>
                    <a:pt x="83035" y="609166"/>
                  </a:moveTo>
                  <a:cubicBezTo>
                    <a:pt x="83035" y="596996"/>
                    <a:pt x="92868" y="587188"/>
                    <a:pt x="105013" y="587188"/>
                  </a:cubicBezTo>
                  <a:cubicBezTo>
                    <a:pt x="117158" y="587188"/>
                    <a:pt x="126991" y="596996"/>
                    <a:pt x="126991" y="609166"/>
                  </a:cubicBezTo>
                  <a:lnTo>
                    <a:pt x="126991" y="735192"/>
                  </a:lnTo>
                  <a:cubicBezTo>
                    <a:pt x="126991" y="747286"/>
                    <a:pt x="117158" y="757145"/>
                    <a:pt x="105013" y="757145"/>
                  </a:cubicBezTo>
                  <a:cubicBezTo>
                    <a:pt x="92868" y="757145"/>
                    <a:pt x="83035" y="747312"/>
                    <a:pt x="83035" y="735192"/>
                  </a:cubicBezTo>
                  <a:lnTo>
                    <a:pt x="83035" y="609166"/>
                  </a:lnTo>
                  <a:close/>
                  <a:moveTo>
                    <a:pt x="83035" y="861268"/>
                  </a:moveTo>
                  <a:cubicBezTo>
                    <a:pt x="83035" y="849123"/>
                    <a:pt x="92868" y="839290"/>
                    <a:pt x="105013" y="839290"/>
                  </a:cubicBezTo>
                  <a:cubicBezTo>
                    <a:pt x="117158" y="839290"/>
                    <a:pt x="126991" y="849123"/>
                    <a:pt x="126991" y="861268"/>
                  </a:cubicBezTo>
                  <a:lnTo>
                    <a:pt x="126991" y="987269"/>
                  </a:lnTo>
                  <a:cubicBezTo>
                    <a:pt x="126991" y="999414"/>
                    <a:pt x="117158" y="1009247"/>
                    <a:pt x="105013" y="1009247"/>
                  </a:cubicBezTo>
                  <a:cubicBezTo>
                    <a:pt x="92868" y="1009247"/>
                    <a:pt x="83035" y="999414"/>
                    <a:pt x="83035" y="987269"/>
                  </a:cubicBezTo>
                  <a:lnTo>
                    <a:pt x="83035" y="861268"/>
                  </a:lnTo>
                  <a:close/>
                  <a:moveTo>
                    <a:pt x="83035" y="1113371"/>
                  </a:moveTo>
                  <a:cubicBezTo>
                    <a:pt x="83035" y="1101200"/>
                    <a:pt x="92868" y="1091392"/>
                    <a:pt x="105013" y="1091392"/>
                  </a:cubicBezTo>
                  <a:cubicBezTo>
                    <a:pt x="117158" y="1091392"/>
                    <a:pt x="126991" y="1101200"/>
                    <a:pt x="126991" y="1113371"/>
                  </a:cubicBezTo>
                  <a:lnTo>
                    <a:pt x="126991" y="1239371"/>
                  </a:lnTo>
                  <a:cubicBezTo>
                    <a:pt x="126991" y="1251516"/>
                    <a:pt x="117158" y="1261349"/>
                    <a:pt x="105013" y="1261349"/>
                  </a:cubicBezTo>
                  <a:cubicBezTo>
                    <a:pt x="92868" y="1261349"/>
                    <a:pt x="83035" y="1251516"/>
                    <a:pt x="83035" y="1239371"/>
                  </a:cubicBezTo>
                  <a:lnTo>
                    <a:pt x="83035" y="1113371"/>
                  </a:lnTo>
                  <a:close/>
                  <a:moveTo>
                    <a:pt x="83035" y="1427418"/>
                  </a:moveTo>
                  <a:lnTo>
                    <a:pt x="83035" y="1365396"/>
                  </a:lnTo>
                  <a:lnTo>
                    <a:pt x="83060" y="1365396"/>
                  </a:lnTo>
                  <a:cubicBezTo>
                    <a:pt x="83060" y="1353251"/>
                    <a:pt x="92842" y="1343469"/>
                    <a:pt x="105013" y="1343469"/>
                  </a:cubicBezTo>
                  <a:cubicBezTo>
                    <a:pt x="117158" y="1343469"/>
                    <a:pt x="126991" y="1353251"/>
                    <a:pt x="126991" y="1365396"/>
                  </a:cubicBezTo>
                  <a:lnTo>
                    <a:pt x="126991" y="1427418"/>
                  </a:lnTo>
                  <a:lnTo>
                    <a:pt x="126991" y="1491447"/>
                  </a:lnTo>
                  <a:cubicBezTo>
                    <a:pt x="126991" y="1503542"/>
                    <a:pt x="117158" y="1513426"/>
                    <a:pt x="105013" y="1513426"/>
                  </a:cubicBezTo>
                  <a:cubicBezTo>
                    <a:pt x="92868" y="1513426"/>
                    <a:pt x="83035" y="1503542"/>
                    <a:pt x="83035" y="1491447"/>
                  </a:cubicBezTo>
                  <a:lnTo>
                    <a:pt x="83035" y="1427418"/>
                  </a:lnTo>
                  <a:close/>
                  <a:moveTo>
                    <a:pt x="83035" y="1617473"/>
                  </a:moveTo>
                  <a:cubicBezTo>
                    <a:pt x="83035" y="1605328"/>
                    <a:pt x="92868" y="1595495"/>
                    <a:pt x="105013" y="1595495"/>
                  </a:cubicBezTo>
                  <a:cubicBezTo>
                    <a:pt x="117158" y="1595495"/>
                    <a:pt x="126991" y="1605328"/>
                    <a:pt x="126991" y="1617473"/>
                  </a:cubicBezTo>
                  <a:lnTo>
                    <a:pt x="126991" y="1743524"/>
                  </a:lnTo>
                  <a:cubicBezTo>
                    <a:pt x="126991" y="1755644"/>
                    <a:pt x="117158" y="1765452"/>
                    <a:pt x="105013" y="1765452"/>
                  </a:cubicBezTo>
                  <a:cubicBezTo>
                    <a:pt x="92868" y="1765452"/>
                    <a:pt x="83035" y="1755619"/>
                    <a:pt x="83035" y="1743524"/>
                  </a:cubicBezTo>
                  <a:lnTo>
                    <a:pt x="83035" y="1617473"/>
                  </a:lnTo>
                  <a:close/>
                  <a:moveTo>
                    <a:pt x="83035" y="1869575"/>
                  </a:moveTo>
                  <a:cubicBezTo>
                    <a:pt x="83035" y="1857430"/>
                    <a:pt x="92868" y="1847597"/>
                    <a:pt x="105013" y="1847597"/>
                  </a:cubicBezTo>
                  <a:cubicBezTo>
                    <a:pt x="117158" y="1847597"/>
                    <a:pt x="126991" y="1857430"/>
                    <a:pt x="126991" y="1869575"/>
                  </a:cubicBezTo>
                  <a:lnTo>
                    <a:pt x="126991" y="1995626"/>
                  </a:lnTo>
                  <a:cubicBezTo>
                    <a:pt x="126991" y="2007721"/>
                    <a:pt x="117158" y="2017554"/>
                    <a:pt x="105013" y="2017554"/>
                  </a:cubicBezTo>
                  <a:cubicBezTo>
                    <a:pt x="92868" y="2017554"/>
                    <a:pt x="83035" y="2007746"/>
                    <a:pt x="83035" y="1995626"/>
                  </a:cubicBezTo>
                  <a:lnTo>
                    <a:pt x="83035" y="1869575"/>
                  </a:lnTo>
                  <a:close/>
                  <a:moveTo>
                    <a:pt x="184440" y="2225775"/>
                  </a:moveTo>
                  <a:cubicBezTo>
                    <a:pt x="180247" y="2232407"/>
                    <a:pt x="173107" y="2236015"/>
                    <a:pt x="165815" y="2236015"/>
                  </a:cubicBezTo>
                  <a:cubicBezTo>
                    <a:pt x="161826" y="2236015"/>
                    <a:pt x="157761" y="2234948"/>
                    <a:pt x="154153" y="2232636"/>
                  </a:cubicBezTo>
                  <a:lnTo>
                    <a:pt x="93325" y="2194345"/>
                  </a:lnTo>
                  <a:cubicBezTo>
                    <a:pt x="86922" y="2190331"/>
                    <a:pt x="83035" y="2183343"/>
                    <a:pt x="83035" y="2175772"/>
                  </a:cubicBezTo>
                  <a:lnTo>
                    <a:pt x="83035" y="2121652"/>
                  </a:lnTo>
                  <a:lnTo>
                    <a:pt x="83060" y="2121652"/>
                  </a:lnTo>
                  <a:cubicBezTo>
                    <a:pt x="83060" y="2109507"/>
                    <a:pt x="92842" y="2099674"/>
                    <a:pt x="105013" y="2099674"/>
                  </a:cubicBezTo>
                  <a:cubicBezTo>
                    <a:pt x="117158" y="2099674"/>
                    <a:pt x="126991" y="2109507"/>
                    <a:pt x="126991" y="2121652"/>
                  </a:cubicBezTo>
                  <a:lnTo>
                    <a:pt x="126940" y="2163626"/>
                  </a:lnTo>
                  <a:lnTo>
                    <a:pt x="177554" y="2195514"/>
                  </a:lnTo>
                  <a:cubicBezTo>
                    <a:pt x="187819" y="2201993"/>
                    <a:pt x="190893" y="2215536"/>
                    <a:pt x="184440" y="2225775"/>
                  </a:cubicBezTo>
                  <a:close/>
                  <a:moveTo>
                    <a:pt x="397768" y="2360084"/>
                  </a:moveTo>
                  <a:cubicBezTo>
                    <a:pt x="393601" y="2366716"/>
                    <a:pt x="386487" y="2370324"/>
                    <a:pt x="379169" y="2370324"/>
                  </a:cubicBezTo>
                  <a:cubicBezTo>
                    <a:pt x="375180" y="2370324"/>
                    <a:pt x="371115" y="2369257"/>
                    <a:pt x="367482" y="2366945"/>
                  </a:cubicBezTo>
                  <a:lnTo>
                    <a:pt x="260843" y="2299790"/>
                  </a:lnTo>
                  <a:cubicBezTo>
                    <a:pt x="250552" y="2293336"/>
                    <a:pt x="247478" y="2279743"/>
                    <a:pt x="253931" y="2269478"/>
                  </a:cubicBezTo>
                  <a:cubicBezTo>
                    <a:pt x="260385" y="2259238"/>
                    <a:pt x="273979" y="2256164"/>
                    <a:pt x="284218" y="2262592"/>
                  </a:cubicBezTo>
                  <a:lnTo>
                    <a:pt x="390908" y="2329772"/>
                  </a:lnTo>
                  <a:cubicBezTo>
                    <a:pt x="401148" y="2336251"/>
                    <a:pt x="404222" y="2349819"/>
                    <a:pt x="397768" y="2360084"/>
                  </a:cubicBezTo>
                  <a:close/>
                  <a:moveTo>
                    <a:pt x="611097" y="2494368"/>
                  </a:moveTo>
                  <a:cubicBezTo>
                    <a:pt x="606930" y="2500999"/>
                    <a:pt x="599816" y="2504633"/>
                    <a:pt x="592524" y="2504633"/>
                  </a:cubicBezTo>
                  <a:cubicBezTo>
                    <a:pt x="588509" y="2504633"/>
                    <a:pt x="584444" y="2503540"/>
                    <a:pt x="580811" y="2501253"/>
                  </a:cubicBezTo>
                  <a:lnTo>
                    <a:pt x="474172" y="2434124"/>
                  </a:lnTo>
                  <a:cubicBezTo>
                    <a:pt x="463881" y="2427671"/>
                    <a:pt x="460807" y="2414077"/>
                    <a:pt x="467260" y="2403838"/>
                  </a:cubicBezTo>
                  <a:cubicBezTo>
                    <a:pt x="473714" y="2393547"/>
                    <a:pt x="487282" y="2390473"/>
                    <a:pt x="497547" y="2396952"/>
                  </a:cubicBezTo>
                  <a:lnTo>
                    <a:pt x="604237" y="2464055"/>
                  </a:lnTo>
                  <a:cubicBezTo>
                    <a:pt x="614527" y="2470535"/>
                    <a:pt x="617551" y="2484103"/>
                    <a:pt x="611097" y="2494368"/>
                  </a:cubicBezTo>
                  <a:close/>
                  <a:moveTo>
                    <a:pt x="824426" y="2628676"/>
                  </a:moveTo>
                  <a:cubicBezTo>
                    <a:pt x="820259" y="2635308"/>
                    <a:pt x="813145" y="2638941"/>
                    <a:pt x="805827" y="2638941"/>
                  </a:cubicBezTo>
                  <a:cubicBezTo>
                    <a:pt x="801838" y="2638941"/>
                    <a:pt x="797773" y="2637849"/>
                    <a:pt x="794139" y="2635562"/>
                  </a:cubicBezTo>
                  <a:lnTo>
                    <a:pt x="687500" y="2568382"/>
                  </a:lnTo>
                  <a:cubicBezTo>
                    <a:pt x="677210" y="2561929"/>
                    <a:pt x="674110" y="2548386"/>
                    <a:pt x="680615" y="2538095"/>
                  </a:cubicBezTo>
                  <a:cubicBezTo>
                    <a:pt x="687068" y="2527856"/>
                    <a:pt x="700611" y="2524756"/>
                    <a:pt x="710902" y="2531210"/>
                  </a:cubicBezTo>
                  <a:lnTo>
                    <a:pt x="817541" y="2598364"/>
                  </a:lnTo>
                  <a:cubicBezTo>
                    <a:pt x="827831" y="2604843"/>
                    <a:pt x="830880" y="2618411"/>
                    <a:pt x="824426" y="2628676"/>
                  </a:cubicBezTo>
                  <a:close/>
                  <a:moveTo>
                    <a:pt x="1030819" y="2574429"/>
                  </a:moveTo>
                  <a:lnTo>
                    <a:pt x="924180" y="2641635"/>
                  </a:lnTo>
                  <a:cubicBezTo>
                    <a:pt x="920546" y="2643921"/>
                    <a:pt x="916481" y="2645014"/>
                    <a:pt x="912492" y="2645014"/>
                  </a:cubicBezTo>
                  <a:cubicBezTo>
                    <a:pt x="905225" y="2645014"/>
                    <a:pt x="898085" y="2641380"/>
                    <a:pt x="893893" y="2634749"/>
                  </a:cubicBezTo>
                  <a:cubicBezTo>
                    <a:pt x="887439" y="2624535"/>
                    <a:pt x="890513" y="2610941"/>
                    <a:pt x="900778" y="2604513"/>
                  </a:cubicBezTo>
                  <a:lnTo>
                    <a:pt x="1007418" y="2537257"/>
                  </a:lnTo>
                  <a:cubicBezTo>
                    <a:pt x="1017682" y="2530803"/>
                    <a:pt x="1031225" y="2533878"/>
                    <a:pt x="1037704" y="2544143"/>
                  </a:cubicBezTo>
                  <a:cubicBezTo>
                    <a:pt x="1044158" y="2554382"/>
                    <a:pt x="1041084" y="2567976"/>
                    <a:pt x="1030819" y="2574429"/>
                  </a:cubicBezTo>
                  <a:close/>
                  <a:moveTo>
                    <a:pt x="1244071" y="2439994"/>
                  </a:moveTo>
                  <a:lnTo>
                    <a:pt x="1137483" y="2507224"/>
                  </a:lnTo>
                  <a:cubicBezTo>
                    <a:pt x="1133850" y="2509511"/>
                    <a:pt x="1129810" y="2510604"/>
                    <a:pt x="1125821" y="2510604"/>
                  </a:cubicBezTo>
                  <a:cubicBezTo>
                    <a:pt x="1118528" y="2510604"/>
                    <a:pt x="1111363" y="2506970"/>
                    <a:pt x="1107222" y="2500339"/>
                  </a:cubicBezTo>
                  <a:cubicBezTo>
                    <a:pt x="1100717" y="2490099"/>
                    <a:pt x="1103792" y="2476531"/>
                    <a:pt x="1114057" y="2470052"/>
                  </a:cubicBezTo>
                  <a:lnTo>
                    <a:pt x="1220696" y="2402821"/>
                  </a:lnTo>
                  <a:cubicBezTo>
                    <a:pt x="1230935" y="2396367"/>
                    <a:pt x="1244529" y="2399442"/>
                    <a:pt x="1250982" y="2409707"/>
                  </a:cubicBezTo>
                  <a:cubicBezTo>
                    <a:pt x="1257385" y="2419946"/>
                    <a:pt x="1254311" y="2433540"/>
                    <a:pt x="1244071" y="2439994"/>
                  </a:cubicBezTo>
                  <a:close/>
                  <a:moveTo>
                    <a:pt x="1457299" y="2305532"/>
                  </a:moveTo>
                  <a:lnTo>
                    <a:pt x="1350710" y="2372788"/>
                  </a:lnTo>
                  <a:cubicBezTo>
                    <a:pt x="1347077" y="2375075"/>
                    <a:pt x="1343037" y="2376168"/>
                    <a:pt x="1339048" y="2376168"/>
                  </a:cubicBezTo>
                  <a:cubicBezTo>
                    <a:pt x="1331756" y="2376168"/>
                    <a:pt x="1324591" y="2372534"/>
                    <a:pt x="1320449" y="2365928"/>
                  </a:cubicBezTo>
                  <a:cubicBezTo>
                    <a:pt x="1313944" y="2355689"/>
                    <a:pt x="1317019" y="2342095"/>
                    <a:pt x="1327335" y="2335641"/>
                  </a:cubicBezTo>
                  <a:lnTo>
                    <a:pt x="1433923" y="2268436"/>
                  </a:lnTo>
                  <a:cubicBezTo>
                    <a:pt x="1444163" y="2261957"/>
                    <a:pt x="1457756" y="2265031"/>
                    <a:pt x="1464210" y="2275322"/>
                  </a:cubicBezTo>
                  <a:cubicBezTo>
                    <a:pt x="1470663" y="2285511"/>
                    <a:pt x="1467589" y="2299104"/>
                    <a:pt x="1457299" y="2305532"/>
                  </a:cubicBezTo>
                  <a:close/>
                  <a:moveTo>
                    <a:pt x="1643872" y="2175873"/>
                  </a:moveTo>
                  <a:cubicBezTo>
                    <a:pt x="1643872" y="2183420"/>
                    <a:pt x="1639985" y="2190407"/>
                    <a:pt x="1633633" y="2194421"/>
                  </a:cubicBezTo>
                  <a:lnTo>
                    <a:pt x="1563938" y="2238327"/>
                  </a:lnTo>
                  <a:lnTo>
                    <a:pt x="1563938" y="2238353"/>
                  </a:lnTo>
                  <a:cubicBezTo>
                    <a:pt x="1560304" y="2240639"/>
                    <a:pt x="1556264" y="2241732"/>
                    <a:pt x="1552250" y="2241732"/>
                  </a:cubicBezTo>
                  <a:cubicBezTo>
                    <a:pt x="1544958" y="2241732"/>
                    <a:pt x="1537818" y="2238098"/>
                    <a:pt x="1533651" y="2231492"/>
                  </a:cubicBezTo>
                  <a:cubicBezTo>
                    <a:pt x="1527146" y="2221202"/>
                    <a:pt x="1530221" y="2207659"/>
                    <a:pt x="1540537" y="2201180"/>
                  </a:cubicBezTo>
                  <a:lnTo>
                    <a:pt x="1599967" y="2163703"/>
                  </a:lnTo>
                  <a:lnTo>
                    <a:pt x="1599967" y="2132146"/>
                  </a:lnTo>
                  <a:cubicBezTo>
                    <a:pt x="1599967" y="2120051"/>
                    <a:pt x="1609800" y="2110218"/>
                    <a:pt x="1621894" y="2110218"/>
                  </a:cubicBezTo>
                  <a:cubicBezTo>
                    <a:pt x="1634039" y="2110218"/>
                    <a:pt x="1643872" y="2120026"/>
                    <a:pt x="1643872" y="2132146"/>
                  </a:cubicBezTo>
                  <a:lnTo>
                    <a:pt x="1643872" y="2175873"/>
                  </a:lnTo>
                  <a:close/>
                  <a:moveTo>
                    <a:pt x="1643872" y="2006120"/>
                  </a:moveTo>
                  <a:cubicBezTo>
                    <a:pt x="1643872" y="2018265"/>
                    <a:pt x="1634039" y="2028098"/>
                    <a:pt x="1621894" y="2028098"/>
                  </a:cubicBezTo>
                  <a:cubicBezTo>
                    <a:pt x="1609800" y="2028098"/>
                    <a:pt x="1599967" y="2018265"/>
                    <a:pt x="1599967" y="2006120"/>
                  </a:cubicBezTo>
                  <a:lnTo>
                    <a:pt x="1599967" y="1880069"/>
                  </a:lnTo>
                  <a:cubicBezTo>
                    <a:pt x="1599967" y="1867949"/>
                    <a:pt x="1609800" y="1858116"/>
                    <a:pt x="1621894" y="1858116"/>
                  </a:cubicBezTo>
                  <a:cubicBezTo>
                    <a:pt x="1634039" y="1858116"/>
                    <a:pt x="1643872" y="1867949"/>
                    <a:pt x="1643872" y="1880094"/>
                  </a:cubicBezTo>
                  <a:lnTo>
                    <a:pt x="1643872" y="2006120"/>
                  </a:lnTo>
                  <a:close/>
                  <a:moveTo>
                    <a:pt x="1643872" y="1754069"/>
                  </a:moveTo>
                  <a:cubicBezTo>
                    <a:pt x="1643872" y="1766188"/>
                    <a:pt x="1634039" y="1775996"/>
                    <a:pt x="1621894" y="1775996"/>
                  </a:cubicBezTo>
                  <a:cubicBezTo>
                    <a:pt x="1609800" y="1775996"/>
                    <a:pt x="1599967" y="1766163"/>
                    <a:pt x="1599967" y="1754018"/>
                  </a:cubicBezTo>
                  <a:lnTo>
                    <a:pt x="1599967" y="1627992"/>
                  </a:lnTo>
                  <a:cubicBezTo>
                    <a:pt x="1599967" y="1615872"/>
                    <a:pt x="1609800" y="1606065"/>
                    <a:pt x="1621945" y="1606065"/>
                  </a:cubicBezTo>
                  <a:cubicBezTo>
                    <a:pt x="1634065" y="1606065"/>
                    <a:pt x="1643872" y="1615872"/>
                    <a:pt x="1643872" y="1628043"/>
                  </a:cubicBezTo>
                  <a:lnTo>
                    <a:pt x="1643872" y="1754069"/>
                  </a:lnTo>
                  <a:close/>
                  <a:moveTo>
                    <a:pt x="1643872" y="1501992"/>
                  </a:moveTo>
                  <a:cubicBezTo>
                    <a:pt x="1643872" y="1514086"/>
                    <a:pt x="1634039" y="1523919"/>
                    <a:pt x="1621894" y="1523919"/>
                  </a:cubicBezTo>
                  <a:cubicBezTo>
                    <a:pt x="1609800" y="1523919"/>
                    <a:pt x="1599967" y="1514086"/>
                    <a:pt x="1599967" y="1501941"/>
                  </a:cubicBezTo>
                  <a:lnTo>
                    <a:pt x="1599967" y="1375941"/>
                  </a:lnTo>
                  <a:cubicBezTo>
                    <a:pt x="1599967" y="1363796"/>
                    <a:pt x="1609800" y="1353963"/>
                    <a:pt x="1621945" y="1353963"/>
                  </a:cubicBezTo>
                  <a:cubicBezTo>
                    <a:pt x="1634065" y="1353963"/>
                    <a:pt x="1643872" y="1363796"/>
                    <a:pt x="1643872" y="1375941"/>
                  </a:cubicBezTo>
                  <a:lnTo>
                    <a:pt x="1643872" y="1501992"/>
                  </a:lnTo>
                  <a:close/>
                  <a:moveTo>
                    <a:pt x="1643872" y="1249890"/>
                  </a:moveTo>
                  <a:cubicBezTo>
                    <a:pt x="1643872" y="1262010"/>
                    <a:pt x="1634039" y="1271868"/>
                    <a:pt x="1621894" y="1271868"/>
                  </a:cubicBezTo>
                  <a:cubicBezTo>
                    <a:pt x="1609800" y="1271868"/>
                    <a:pt x="1599967" y="1262010"/>
                    <a:pt x="1599967" y="1249890"/>
                  </a:cubicBezTo>
                  <a:lnTo>
                    <a:pt x="1599967" y="1123864"/>
                  </a:lnTo>
                  <a:cubicBezTo>
                    <a:pt x="1599967" y="1111719"/>
                    <a:pt x="1609800" y="1101886"/>
                    <a:pt x="1621945" y="1101886"/>
                  </a:cubicBezTo>
                  <a:cubicBezTo>
                    <a:pt x="1634065" y="1101886"/>
                    <a:pt x="1643872" y="1111719"/>
                    <a:pt x="1643872" y="1123864"/>
                  </a:cubicBezTo>
                  <a:lnTo>
                    <a:pt x="1643872" y="1249890"/>
                  </a:lnTo>
                  <a:close/>
                  <a:moveTo>
                    <a:pt x="1643872" y="997813"/>
                  </a:moveTo>
                  <a:cubicBezTo>
                    <a:pt x="1643872" y="1009958"/>
                    <a:pt x="1634039" y="1019791"/>
                    <a:pt x="1621945" y="1019791"/>
                  </a:cubicBezTo>
                  <a:cubicBezTo>
                    <a:pt x="1609800" y="1019791"/>
                    <a:pt x="1599967" y="1009958"/>
                    <a:pt x="1599967" y="997813"/>
                  </a:cubicBezTo>
                  <a:lnTo>
                    <a:pt x="1599967" y="871762"/>
                  </a:lnTo>
                  <a:cubicBezTo>
                    <a:pt x="1599967" y="859668"/>
                    <a:pt x="1609800" y="849835"/>
                    <a:pt x="1621945" y="849835"/>
                  </a:cubicBezTo>
                  <a:cubicBezTo>
                    <a:pt x="1634065" y="849835"/>
                    <a:pt x="1643872" y="859668"/>
                    <a:pt x="1643872" y="871813"/>
                  </a:cubicBezTo>
                  <a:lnTo>
                    <a:pt x="1643872" y="997813"/>
                  </a:lnTo>
                  <a:close/>
                  <a:moveTo>
                    <a:pt x="1643872" y="745736"/>
                  </a:moveTo>
                  <a:cubicBezTo>
                    <a:pt x="1643872" y="757882"/>
                    <a:pt x="1634039" y="767715"/>
                    <a:pt x="1621945" y="767715"/>
                  </a:cubicBezTo>
                  <a:cubicBezTo>
                    <a:pt x="1609800" y="767715"/>
                    <a:pt x="1599967" y="757882"/>
                    <a:pt x="1599967" y="745736"/>
                  </a:cubicBezTo>
                  <a:lnTo>
                    <a:pt x="1599967" y="619685"/>
                  </a:lnTo>
                  <a:cubicBezTo>
                    <a:pt x="1599967" y="607591"/>
                    <a:pt x="1609800" y="597758"/>
                    <a:pt x="1621945" y="597758"/>
                  </a:cubicBezTo>
                  <a:cubicBezTo>
                    <a:pt x="1634065" y="597758"/>
                    <a:pt x="1643923" y="607591"/>
                    <a:pt x="1643923" y="619736"/>
                  </a:cubicBezTo>
                  <a:lnTo>
                    <a:pt x="1643872" y="745736"/>
                  </a:lnTo>
                  <a:close/>
                  <a:moveTo>
                    <a:pt x="1643923" y="493660"/>
                  </a:moveTo>
                  <a:cubicBezTo>
                    <a:pt x="1643923" y="505754"/>
                    <a:pt x="1634065" y="515587"/>
                    <a:pt x="1621945" y="515587"/>
                  </a:cubicBezTo>
                  <a:cubicBezTo>
                    <a:pt x="1609800" y="515587"/>
                    <a:pt x="1599967" y="505754"/>
                    <a:pt x="1599967" y="493609"/>
                  </a:cubicBezTo>
                  <a:lnTo>
                    <a:pt x="1599967" y="367609"/>
                  </a:lnTo>
                  <a:cubicBezTo>
                    <a:pt x="1599967" y="355463"/>
                    <a:pt x="1609800" y="345630"/>
                    <a:pt x="1621945" y="345630"/>
                  </a:cubicBezTo>
                  <a:cubicBezTo>
                    <a:pt x="1634065" y="345630"/>
                    <a:pt x="1643923" y="355463"/>
                    <a:pt x="1643923" y="367609"/>
                  </a:cubicBezTo>
                  <a:lnTo>
                    <a:pt x="1643923" y="493660"/>
                  </a:lnTo>
                  <a:close/>
                  <a:moveTo>
                    <a:pt x="1643923" y="241583"/>
                  </a:moveTo>
                  <a:cubicBezTo>
                    <a:pt x="1643923" y="253703"/>
                    <a:pt x="1634065" y="263510"/>
                    <a:pt x="1621945" y="263510"/>
                  </a:cubicBezTo>
                  <a:cubicBezTo>
                    <a:pt x="1609800" y="263510"/>
                    <a:pt x="1599967" y="253677"/>
                    <a:pt x="1599967" y="241532"/>
                  </a:cubicBezTo>
                  <a:lnTo>
                    <a:pt x="1599967" y="115481"/>
                  </a:lnTo>
                  <a:cubicBezTo>
                    <a:pt x="1599967" y="103387"/>
                    <a:pt x="1609800" y="93554"/>
                    <a:pt x="1621945" y="93554"/>
                  </a:cubicBezTo>
                  <a:cubicBezTo>
                    <a:pt x="1634065" y="93554"/>
                    <a:pt x="1643923" y="103387"/>
                    <a:pt x="1643923" y="115532"/>
                  </a:cubicBezTo>
                  <a:lnTo>
                    <a:pt x="1643923" y="241583"/>
                  </a:lnTo>
                  <a:close/>
                </a:path>
              </a:pathLst>
            </a:custGeom>
            <a:solidFill>
              <a:srgbClr val="85847F"/>
            </a:solidFill>
            <a:ln w="2538" cap="flat">
              <a:noFill/>
              <a:prstDash val="solid"/>
              <a:miter/>
            </a:ln>
          </p:spPr>
          <p:txBody>
            <a:bodyPr rtlCol="0" anchor="ctr"/>
            <a:lstStyle/>
            <a:p>
              <a:pPr algn="ctr"/>
              <a:r>
                <a:rPr lang="pt-BR" sz="1400" dirty="0">
                  <a:latin typeface="+mj-lt"/>
                </a:rPr>
                <a:t> </a:t>
              </a:r>
              <a:r>
                <a:rPr lang="pt-BR" sz="1400" b="1" dirty="0">
                  <a:solidFill>
                    <a:schemeClr val="bg1"/>
                  </a:solidFill>
                  <a:latin typeface="+mj-lt"/>
                </a:rPr>
                <a:t>Pág. 98</a:t>
              </a:r>
            </a:p>
          </p:txBody>
        </p:sp>
      </p:grpSp>
      <p:sp>
        <p:nvSpPr>
          <p:cNvPr id="14" name="Seta para Baixo 13">
            <a:extLst>
              <a:ext uri="{FF2B5EF4-FFF2-40B4-BE49-F238E27FC236}">
                <a16:creationId xmlns:a16="http://schemas.microsoft.com/office/drawing/2014/main" id="{3CE6C6EC-3590-4C41-9040-9A66D366E870}"/>
              </a:ext>
            </a:extLst>
          </p:cNvPr>
          <p:cNvSpPr/>
          <p:nvPr/>
        </p:nvSpPr>
        <p:spPr>
          <a:xfrm>
            <a:off x="4882096" y="1518691"/>
            <a:ext cx="288032" cy="504056"/>
          </a:xfrm>
          <a:prstGeom prst="downArrow">
            <a:avLst/>
          </a:prstGeom>
          <a:solidFill>
            <a:srgbClr val="42AC61"/>
          </a:solidFill>
          <a:ln>
            <a:solidFill>
              <a:srgbClr val="42A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Seta para Baixo 14">
            <a:extLst>
              <a:ext uri="{FF2B5EF4-FFF2-40B4-BE49-F238E27FC236}">
                <a16:creationId xmlns:a16="http://schemas.microsoft.com/office/drawing/2014/main" id="{45865C48-D2B0-0B4F-A37A-D2BF7E0C01B3}"/>
              </a:ext>
            </a:extLst>
          </p:cNvPr>
          <p:cNvSpPr/>
          <p:nvPr/>
        </p:nvSpPr>
        <p:spPr>
          <a:xfrm>
            <a:off x="1403648" y="1518691"/>
            <a:ext cx="288032" cy="504056"/>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203536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9" name="Título 1"/>
          <p:cNvSpPr>
            <a:spLocks noGrp="1"/>
          </p:cNvSpPr>
          <p:nvPr>
            <p:ph type="title"/>
          </p:nvPr>
        </p:nvSpPr>
        <p:spPr/>
        <p:txBody>
          <a:bodyPr/>
          <a:lstStyle/>
          <a:p>
            <a:r>
              <a:t>Ficha técnica</a:t>
            </a:r>
          </a:p>
        </p:txBody>
      </p:sp>
      <p:sp>
        <p:nvSpPr>
          <p:cNvPr id="2" name="Espaço Reservado para Texto 1"/>
          <p:cNvSpPr>
            <a:spLocks noGrp="1"/>
          </p:cNvSpPr>
          <p:nvPr>
            <p:ph type="body" sz="quarter" idx="10"/>
          </p:nvPr>
        </p:nvSpPr>
        <p:spPr/>
        <p:txBody>
          <a:bodyPr/>
          <a:lstStyle/>
          <a:p>
            <a:pPr>
              <a:defRPr/>
            </a:pPr>
            <a:r>
              <a:rPr lang="es-ES" b="1" dirty="0">
                <a:solidFill>
                  <a:schemeClr val="tx1"/>
                </a:solidFill>
              </a:rPr>
              <a:t>PERÍODO DE CAMPO:</a:t>
            </a:r>
            <a:endParaRPr lang="pt-BR" dirty="0">
              <a:solidFill>
                <a:schemeClr val="tx1"/>
              </a:solidFill>
            </a:endParaRPr>
          </a:p>
          <a:p>
            <a:pPr marL="0" indent="0">
              <a:buNone/>
              <a:defRPr/>
            </a:pPr>
            <a:r>
              <a:rPr lang="es-ES" dirty="0">
                <a:solidFill>
                  <a:schemeClr val="tx1"/>
                </a:solidFill>
              </a:rPr>
              <a:t>23 de abril hasta 8 de julio de 2019</a:t>
            </a:r>
            <a:endParaRPr lang="pt-BR" dirty="0">
              <a:solidFill>
                <a:schemeClr val="tx1"/>
              </a:solidFill>
            </a:endParaRPr>
          </a:p>
          <a:p>
            <a:pPr>
              <a:defRPr/>
            </a:pPr>
            <a:r>
              <a:rPr lang="es-ES" b="1" dirty="0">
                <a:solidFill>
                  <a:schemeClr val="tx1"/>
                </a:solidFill>
              </a:rPr>
              <a:t>PARTICIPANTES:</a:t>
            </a:r>
          </a:p>
          <a:p>
            <a:pPr lvl="1">
              <a:defRPr/>
            </a:pPr>
            <a:r>
              <a:rPr lang="es-ES" dirty="0">
                <a:solidFill>
                  <a:schemeClr val="tx1"/>
                </a:solidFill>
              </a:rPr>
              <a:t>37 empresas participaron de la Encuesta CIER:</a:t>
            </a:r>
          </a:p>
          <a:p>
            <a:pPr lvl="2">
              <a:defRPr/>
            </a:pPr>
            <a:r>
              <a:rPr lang="es-ES" b="1" dirty="0">
                <a:solidFill>
                  <a:schemeClr val="tx1"/>
                </a:solidFill>
              </a:rPr>
              <a:t>21 tienen hasta 500 mil clientes</a:t>
            </a:r>
          </a:p>
          <a:p>
            <a:pPr lvl="2">
              <a:defRPr/>
            </a:pPr>
            <a:r>
              <a:rPr lang="es-ES" b="1" dirty="0">
                <a:solidFill>
                  <a:schemeClr val="tx1"/>
                </a:solidFill>
              </a:rPr>
              <a:t>16 tienen más de 500 mil clientes</a:t>
            </a:r>
          </a:p>
          <a:p>
            <a:pPr lvl="2">
              <a:defRPr/>
            </a:pPr>
            <a:r>
              <a:rPr lang="pt-BR" b="1" dirty="0">
                <a:solidFill>
                  <a:schemeClr val="tx1"/>
                </a:solidFill>
              </a:rPr>
              <a:t>594 </a:t>
            </a:r>
            <a:r>
              <a:rPr lang="x-none" b="1">
                <a:solidFill>
                  <a:schemeClr val="tx1"/>
                </a:solidFill>
              </a:rPr>
              <a:t>municipios en 1</a:t>
            </a:r>
            <a:r>
              <a:rPr lang="es-ES" b="1" dirty="0">
                <a:solidFill>
                  <a:schemeClr val="tx1"/>
                </a:solidFill>
              </a:rPr>
              <a:t>1</a:t>
            </a:r>
            <a:r>
              <a:rPr lang="x-none" b="1">
                <a:solidFill>
                  <a:schemeClr val="tx1"/>
                </a:solidFill>
              </a:rPr>
              <a:t> países</a:t>
            </a:r>
            <a:endParaRPr lang="es-ES" b="1" dirty="0">
              <a:solidFill>
                <a:schemeClr val="tx1"/>
              </a:solidFill>
            </a:endParaRPr>
          </a:p>
          <a:p>
            <a:pPr lvl="2">
              <a:defRPr/>
            </a:pPr>
            <a:endParaRPr lang="es-ES" b="1" dirty="0">
              <a:solidFill>
                <a:schemeClr val="tx1"/>
              </a:solidFill>
            </a:endParaRPr>
          </a:p>
          <a:p>
            <a:pPr lvl="1">
              <a:defRPr/>
            </a:pPr>
            <a:r>
              <a:rPr lang="es-ES" b="1" dirty="0">
                <a:solidFill>
                  <a:schemeClr val="tx1"/>
                </a:solidFill>
              </a:rPr>
              <a:t>5 </a:t>
            </a:r>
            <a:r>
              <a:rPr lang="es-ES" dirty="0">
                <a:solidFill>
                  <a:schemeClr val="tx1"/>
                </a:solidFill>
              </a:rPr>
              <a:t>distribuidoras brasileñas, asociadas a la BRACIER:</a:t>
            </a:r>
            <a:endParaRPr lang="es-ES" b="1" dirty="0">
              <a:solidFill>
                <a:schemeClr val="tx1"/>
              </a:solidFill>
            </a:endParaRPr>
          </a:p>
          <a:p>
            <a:pPr lvl="2">
              <a:defRPr/>
            </a:pPr>
            <a:r>
              <a:rPr lang="es-ES" b="1" dirty="0">
                <a:solidFill>
                  <a:schemeClr val="tx1"/>
                </a:solidFill>
              </a:rPr>
              <a:t>Todas </a:t>
            </a:r>
            <a:r>
              <a:rPr lang="x-none" b="1">
                <a:solidFill>
                  <a:schemeClr val="tx1"/>
                </a:solidFill>
              </a:rPr>
              <a:t>tienen más de 500 mil </a:t>
            </a:r>
            <a:r>
              <a:rPr lang="pt-BR" b="1" dirty="0">
                <a:solidFill>
                  <a:schemeClr val="tx1"/>
                </a:solidFill>
              </a:rPr>
              <a:t>clientes</a:t>
            </a:r>
          </a:p>
          <a:p>
            <a:pPr lvl="2">
              <a:defRPr/>
            </a:pPr>
            <a:r>
              <a:rPr lang="pt-BR" altLang="pt-BR" b="1" dirty="0">
                <a:solidFill>
                  <a:schemeClr val="tx1"/>
                </a:solidFill>
              </a:rPr>
              <a:t>142</a:t>
            </a:r>
            <a:r>
              <a:rPr lang="x-none" altLang="pt-BR" b="1">
                <a:solidFill>
                  <a:schemeClr val="tx1"/>
                </a:solidFill>
              </a:rPr>
              <a:t> municipios del territorio brasileño</a:t>
            </a:r>
            <a:endParaRPr lang="pt-BR" b="1" dirty="0">
              <a:solidFill>
                <a:schemeClr val="tx1"/>
              </a:solidFill>
            </a:endParaRPr>
          </a:p>
          <a:p>
            <a:pPr>
              <a:defRPr/>
            </a:pPr>
            <a:endParaRPr lang="es-ES" dirty="0">
              <a:solidFill>
                <a:schemeClr val="tx1"/>
              </a:solidFill>
            </a:endParaRPr>
          </a:p>
          <a:p>
            <a:r>
              <a:rPr lang="pt-BR" b="1" dirty="0">
                <a:solidFill>
                  <a:schemeClr val="tx1"/>
                </a:solidFill>
              </a:rPr>
              <a:t>COBERTURA GEOGRÁFICA:</a:t>
            </a:r>
          </a:p>
          <a:p>
            <a:pPr lvl="1"/>
            <a:r>
              <a:rPr lang="es-AR" b="1" dirty="0">
                <a:solidFill>
                  <a:schemeClr val="tx1"/>
                </a:solidFill>
              </a:rPr>
              <a:t>12 países de América Latina (considerando las BRACIER) </a:t>
            </a:r>
            <a:r>
              <a:rPr lang="es-AR" dirty="0">
                <a:solidFill>
                  <a:schemeClr val="tx1"/>
                </a:solidFill>
              </a:rPr>
              <a:t>, en 736 municipios siendo:</a:t>
            </a:r>
          </a:p>
          <a:p>
            <a:pPr lvl="2"/>
            <a:r>
              <a:rPr lang="pt-BR" b="1" dirty="0">
                <a:solidFill>
                  <a:schemeClr val="tx1"/>
                </a:solidFill>
              </a:rPr>
              <a:t>594</a:t>
            </a:r>
            <a:r>
              <a:rPr lang="x-none" b="1">
                <a:solidFill>
                  <a:schemeClr val="tx1"/>
                </a:solidFill>
              </a:rPr>
              <a:t> municipios en 1</a:t>
            </a:r>
            <a:r>
              <a:rPr lang="es-ES" b="1" dirty="0">
                <a:solidFill>
                  <a:schemeClr val="tx1"/>
                </a:solidFill>
              </a:rPr>
              <a:t>1</a:t>
            </a:r>
            <a:r>
              <a:rPr lang="x-none" b="1">
                <a:solidFill>
                  <a:schemeClr val="tx1"/>
                </a:solidFill>
              </a:rPr>
              <a:t> países (excepto Brasil);</a:t>
            </a:r>
            <a:endParaRPr lang="pt-BR" b="1" dirty="0">
              <a:solidFill>
                <a:schemeClr val="tx1"/>
              </a:solidFill>
            </a:endParaRPr>
          </a:p>
          <a:p>
            <a:pPr lvl="2"/>
            <a:r>
              <a:rPr lang="es-ES" altLang="pt-BR" b="1" dirty="0">
                <a:solidFill>
                  <a:schemeClr val="tx1"/>
                </a:solidFill>
              </a:rPr>
              <a:t>142</a:t>
            </a:r>
            <a:r>
              <a:rPr lang="x-none" altLang="pt-BR" b="1">
                <a:solidFill>
                  <a:schemeClr val="tx1"/>
                </a:solidFill>
              </a:rPr>
              <a:t> municipios del territorio brasileño.</a:t>
            </a:r>
            <a:endParaRPr lang="pt-BR" b="1" dirty="0">
              <a:solidFill>
                <a:schemeClr val="tx1"/>
              </a:solidFill>
            </a:endParaRPr>
          </a:p>
          <a:p>
            <a:endParaRPr lang="pt-BR" dirty="0"/>
          </a:p>
        </p:txBody>
      </p:sp>
      <p:sp>
        <p:nvSpPr>
          <p:cNvPr id="884740" name="Espaço Reservado para Número de Slide 8"/>
          <p:cNvSpPr>
            <a:spLocks noGrp="1"/>
          </p:cNvSpPr>
          <p:nvPr>
            <p:ph type="sldNum" sz="quarter" idx="4294967295"/>
          </p:nvPr>
        </p:nvSpPr>
        <p:spPr bwMode="auto">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83025E4-EE90-4472-AF45-978D3D92600F}" type="slidenum">
              <a:rPr lang="pt-BR" altLang="pt-BR">
                <a:solidFill>
                  <a:schemeClr val="bg1"/>
                </a:solidFill>
                <a:latin typeface="Calibri" panose="020F0502020204030204" pitchFamily="34" charset="0"/>
              </a:rPr>
              <a:pPr/>
              <a:t>5</a:t>
            </a:fld>
            <a:endParaRPr lang="pt-BR" altLang="pt-BR">
              <a:solidFill>
                <a:schemeClr val="bg1"/>
              </a:solidFill>
              <a:latin typeface="Calibri" panose="020F0502020204030204" pitchFamily="34" charset="0"/>
            </a:endParaRPr>
          </a:p>
        </p:txBody>
      </p:sp>
    </p:spTree>
    <p:extLst>
      <p:ext uri="{BB962C8B-B14F-4D97-AF65-F5344CB8AC3E}">
        <p14:creationId xmlns:p14="http://schemas.microsoft.com/office/powerpoint/2010/main" val="28314543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1_RSA.png#GRAF">
            <a:extLst>
              <a:ext uri="{FF2B5EF4-FFF2-40B4-BE49-F238E27FC236}">
                <a16:creationId xmlns:a16="http://schemas.microsoft.com/office/drawing/2014/main" id="{7F8AF338-10DF-4441-ADC6-680898AD2260}"/>
              </a:ext>
            </a:extLst>
          </p:cNvPr>
          <p:cNvPicPr>
            <a:picLocks/>
          </p:cNvPicPr>
          <p:nvPr/>
        </p:nvPicPr>
        <p:blipFill>
          <a:blip r:embed="rId2">
            <a:extLst>
              <a:ext uri="{28A0092B-C50C-407E-A947-70E740481C1C}">
                <a14:useLocalDpi xmlns:a14="http://schemas.microsoft.com/office/drawing/2010/main" val="0"/>
              </a:ext>
            </a:extLst>
          </a:blip>
          <a:srcRect t="5001"/>
          <a:stretch>
            <a:fillRect/>
          </a:stretch>
        </p:blipFill>
        <p:spPr>
          <a:xfrm>
            <a:off x="431800" y="889000"/>
            <a:ext cx="8276190" cy="5718057"/>
          </a:xfrm>
          <a:prstGeom prst="rect">
            <a:avLst/>
          </a:prstGeom>
        </p:spPr>
      </p:pic>
      <p:sp>
        <p:nvSpPr>
          <p:cNvPr id="540675" name="Título 5"/>
          <p:cNvSpPr>
            <a:spLocks noGrp="1"/>
          </p:cNvSpPr>
          <p:nvPr>
            <p:ph type="title"/>
          </p:nvPr>
        </p:nvSpPr>
        <p:spPr/>
        <p:txBody>
          <a:bodyPr/>
          <a:lstStyle/>
          <a:p>
            <a:r>
              <a:rPr lang="es-CO" dirty="0"/>
              <a:t>IDAR – Responsabilidad Socioambiental</a:t>
            </a:r>
          </a:p>
        </p:txBody>
      </p:sp>
      <p:sp>
        <p:nvSpPr>
          <p:cNvPr id="2" name="Espaço Reservado para Texto 1">
            <a:extLst>
              <a:ext uri="{FF2B5EF4-FFF2-40B4-BE49-F238E27FC236}">
                <a16:creationId xmlns:a16="http://schemas.microsoft.com/office/drawing/2014/main" id="{8479294B-C236-423B-8640-37109FFA3CEC}"/>
              </a:ext>
            </a:extLst>
          </p:cNvPr>
          <p:cNvSpPr>
            <a:spLocks noGrp="1"/>
          </p:cNvSpPr>
          <p:nvPr>
            <p:ph type="body" sz="quarter" idx="10"/>
          </p:nvPr>
        </p:nvSpPr>
        <p:spPr/>
        <p:txBody>
          <a:bodyPr/>
          <a:lstStyle/>
          <a:p>
            <a:r>
              <a:rPr lang="pt-BR" dirty="0"/>
              <a:t>Por país</a:t>
            </a:r>
          </a:p>
        </p:txBody>
      </p:sp>
    </p:spTree>
    <p:extLst>
      <p:ext uri="{BB962C8B-B14F-4D97-AF65-F5344CB8AC3E}">
        <p14:creationId xmlns:p14="http://schemas.microsoft.com/office/powerpoint/2010/main" val="11186876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MARIO" hidden="1"/>
          <p:cNvSpPr/>
          <p:nvPr/>
        </p:nvSpPr>
        <p:spPr>
          <a:xfrm>
            <a:off x="3175000" y="1270000"/>
            <a:ext cx="2540000"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ISCAL – Índice de </a:t>
            </a:r>
            <a:r>
              <a:rPr lang="pt-BR" dirty="0" err="1"/>
              <a:t>Satisfacción</a:t>
            </a:r>
            <a:r>
              <a:rPr lang="pt-BR" dirty="0"/>
              <a:t> </a:t>
            </a:r>
            <a:r>
              <a:rPr lang="pt-BR" dirty="0" err="1"/>
              <a:t>con</a:t>
            </a:r>
            <a:r>
              <a:rPr lang="pt-BR" dirty="0"/>
              <a:t> </a:t>
            </a:r>
            <a:r>
              <a:rPr lang="pt-BR" dirty="0" err="1"/>
              <a:t>la</a:t>
            </a:r>
            <a:r>
              <a:rPr lang="pt-BR" dirty="0"/>
              <a:t> </a:t>
            </a:r>
            <a:r>
              <a:rPr lang="pt-BR" dirty="0" err="1"/>
              <a:t>Calidad</a:t>
            </a:r>
            <a:r>
              <a:rPr lang="pt-BR" dirty="0"/>
              <a:t> </a:t>
            </a:r>
            <a:r>
              <a:rPr lang="pt-BR" dirty="0" err="1"/>
              <a:t>Percibida</a:t>
            </a:r>
            <a:endParaRPr lang="pt-BR" dirty="0"/>
          </a:p>
        </p:txBody>
      </p:sp>
    </p:spTree>
    <p:extLst>
      <p:ext uri="{BB962C8B-B14F-4D97-AF65-F5344CB8AC3E}">
        <p14:creationId xmlns:p14="http://schemas.microsoft.com/office/powerpoint/2010/main" val="35177387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SQP_bolinha.png#GRAF">
            <a:extLst>
              <a:ext uri="{FF2B5EF4-FFF2-40B4-BE49-F238E27FC236}">
                <a16:creationId xmlns:a16="http://schemas.microsoft.com/office/drawing/2014/main" id="{AEDA3EDA-1685-4069-ACB5-CB32C687556B}"/>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a:xfrm>
            <a:off x="6747305" y="3238500"/>
            <a:ext cx="1857143" cy="1057143"/>
          </a:xfrm>
          <a:prstGeom prst="rect">
            <a:avLst/>
          </a:prstGeom>
        </p:spPr>
      </p:pic>
      <p:pic>
        <p:nvPicPr>
          <p:cNvPr id="7" name="IMP_REL_IDAT_WORD_TAB.png#GRAF">
            <a:extLst>
              <a:ext uri="{FF2B5EF4-FFF2-40B4-BE49-F238E27FC236}">
                <a16:creationId xmlns:a16="http://schemas.microsoft.com/office/drawing/2014/main" id="{C1854A4C-9E9D-4F06-A780-82AAE01B9DFD}"/>
              </a:ext>
            </a:extLst>
          </p:cNvPr>
          <p:cNvPicPr>
            <a:picLocks/>
          </p:cNvPicPr>
          <p:nvPr/>
        </p:nvPicPr>
        <p:blipFill>
          <a:blip r:embed="rId3">
            <a:extLst>
              <a:ext uri="{28A0092B-C50C-407E-A947-70E740481C1C}">
                <a14:useLocalDpi xmlns:a14="http://schemas.microsoft.com/office/drawing/2010/main" val="0"/>
              </a:ext>
            </a:extLst>
          </a:blip>
          <a:srcRect l="86548"/>
          <a:stretch>
            <a:fillRect/>
          </a:stretch>
        </p:blipFill>
        <p:spPr>
          <a:xfrm>
            <a:off x="5699051" y="1052736"/>
            <a:ext cx="745996" cy="5428572"/>
          </a:xfrm>
          <a:prstGeom prst="rect">
            <a:avLst/>
          </a:prstGeom>
        </p:spPr>
      </p:pic>
      <p:pic>
        <p:nvPicPr>
          <p:cNvPr id="5" name="IMP_REL_IDAT_WORD_TAB.png#GRAF">
            <a:extLst>
              <a:ext uri="{FF2B5EF4-FFF2-40B4-BE49-F238E27FC236}">
                <a16:creationId xmlns:a16="http://schemas.microsoft.com/office/drawing/2014/main" id="{A54F116A-5F42-4304-AC8D-298E787BB697}"/>
              </a:ext>
            </a:extLst>
          </p:cNvPr>
          <p:cNvPicPr>
            <a:picLocks/>
          </p:cNvPicPr>
          <p:nvPr/>
        </p:nvPicPr>
        <p:blipFill>
          <a:blip r:embed="rId3">
            <a:extLst>
              <a:ext uri="{28A0092B-C50C-407E-A947-70E740481C1C}">
                <a14:useLocalDpi xmlns:a14="http://schemas.microsoft.com/office/drawing/2010/main" val="0"/>
              </a:ext>
            </a:extLst>
          </a:blip>
          <a:srcRect l="73318" r="13449"/>
          <a:stretch>
            <a:fillRect/>
          </a:stretch>
        </p:blipFill>
        <p:spPr>
          <a:xfrm>
            <a:off x="4965405" y="1052736"/>
            <a:ext cx="733646" cy="5428572"/>
          </a:xfrm>
          <a:prstGeom prst="rect">
            <a:avLst/>
          </a:prstGeom>
        </p:spPr>
      </p:pic>
      <p:pic>
        <p:nvPicPr>
          <p:cNvPr id="3" name="IMP_REL_IDAT_WORD_TAB.png#GRAF">
            <a:extLst>
              <a:ext uri="{FF2B5EF4-FFF2-40B4-BE49-F238E27FC236}">
                <a16:creationId xmlns:a16="http://schemas.microsoft.com/office/drawing/2014/main" id="{9F1E423C-41A5-418B-B1F6-EC386C2EAD28}"/>
              </a:ext>
            </a:extLst>
          </p:cNvPr>
          <p:cNvPicPr>
            <a:picLocks/>
          </p:cNvPicPr>
          <p:nvPr/>
        </p:nvPicPr>
        <p:blipFill>
          <a:blip r:embed="rId3">
            <a:extLst>
              <a:ext uri="{28A0092B-C50C-407E-A947-70E740481C1C}">
                <a14:useLocalDpi xmlns:a14="http://schemas.microsoft.com/office/drawing/2010/main" val="0"/>
              </a:ext>
            </a:extLst>
          </a:blip>
          <a:srcRect r="26670"/>
          <a:stretch>
            <a:fillRect/>
          </a:stretch>
        </p:blipFill>
        <p:spPr>
          <a:xfrm>
            <a:off x="899593" y="1057097"/>
            <a:ext cx="4065812" cy="5428572"/>
          </a:xfrm>
          <a:prstGeom prst="rect">
            <a:avLst/>
          </a:prstGeom>
        </p:spPr>
      </p:pic>
      <p:sp>
        <p:nvSpPr>
          <p:cNvPr id="615427" name="Título 1"/>
          <p:cNvSpPr>
            <a:spLocks noGrp="1"/>
          </p:cNvSpPr>
          <p:nvPr>
            <p:ph type="title"/>
          </p:nvPr>
        </p:nvSpPr>
        <p:spPr/>
        <p:txBody>
          <a:bodyPr/>
          <a:lstStyle/>
          <a:p>
            <a:r>
              <a:rPr lang="es-PY"/>
              <a:t>ISCAL 2019</a:t>
            </a:r>
          </a:p>
        </p:txBody>
      </p:sp>
      <p:grpSp>
        <p:nvGrpSpPr>
          <p:cNvPr id="15" name="Gráfico 10">
            <a:extLst>
              <a:ext uri="{FF2B5EF4-FFF2-40B4-BE49-F238E27FC236}">
                <a16:creationId xmlns:a16="http://schemas.microsoft.com/office/drawing/2014/main" id="{2DF9FC0B-AF32-49E9-909B-0D201459A920}"/>
              </a:ext>
            </a:extLst>
          </p:cNvPr>
          <p:cNvGrpSpPr/>
          <p:nvPr/>
        </p:nvGrpSpPr>
        <p:grpSpPr>
          <a:xfrm>
            <a:off x="7092280" y="142055"/>
            <a:ext cx="1789851" cy="915263"/>
            <a:chOff x="390316" y="1310287"/>
            <a:chExt cx="5415952" cy="2769515"/>
          </a:xfrm>
        </p:grpSpPr>
        <p:sp>
          <p:nvSpPr>
            <p:cNvPr id="16" name="Forma Livre: Forma 15">
              <a:extLst>
                <a:ext uri="{FF2B5EF4-FFF2-40B4-BE49-F238E27FC236}">
                  <a16:creationId xmlns:a16="http://schemas.microsoft.com/office/drawing/2014/main" id="{CEEA1770-CC81-4331-8D04-55F9C2A17F83}"/>
                </a:ext>
              </a:extLst>
            </p:cNvPr>
            <p:cNvSpPr/>
            <p:nvPr/>
          </p:nvSpPr>
          <p:spPr>
            <a:xfrm>
              <a:off x="637895" y="1362806"/>
              <a:ext cx="208349" cy="492923"/>
            </a:xfrm>
            <a:custGeom>
              <a:avLst/>
              <a:gdLst>
                <a:gd name="connsiteX0" fmla="*/ 208273 w 208348"/>
                <a:gd name="connsiteY0" fmla="*/ 25535 h 492922"/>
                <a:gd name="connsiteX1" fmla="*/ 210102 w 208348"/>
                <a:gd name="connsiteY1" fmla="*/ 1448 h 492922"/>
                <a:gd name="connsiteX2" fmla="*/ 208273 w 208348"/>
                <a:gd name="connsiteY2" fmla="*/ 0 h 492922"/>
                <a:gd name="connsiteX3" fmla="*/ 0 w 208348"/>
                <a:gd name="connsiteY3" fmla="*/ 495337 h 492922"/>
                <a:gd name="connsiteX4" fmla="*/ 208273 w 208348"/>
                <a:gd name="connsiteY4" fmla="*/ 495337 h 492922"/>
                <a:gd name="connsiteX5" fmla="*/ 208273 w 208348"/>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8" h="492922">
                  <a:moveTo>
                    <a:pt x="208273" y="25535"/>
                  </a:moveTo>
                  <a:cubicBezTo>
                    <a:pt x="208273" y="17278"/>
                    <a:pt x="208908" y="9223"/>
                    <a:pt x="210102" y="1448"/>
                  </a:cubicBezTo>
                  <a:lnTo>
                    <a:pt x="208273" y="0"/>
                  </a:lnTo>
                  <a:lnTo>
                    <a:pt x="0" y="495337"/>
                  </a:lnTo>
                  <a:lnTo>
                    <a:pt x="208273" y="495337"/>
                  </a:lnTo>
                  <a:lnTo>
                    <a:pt x="208273" y="25535"/>
                  </a:lnTo>
                  <a:close/>
                </a:path>
              </a:pathLst>
            </a:custGeom>
            <a:solidFill>
              <a:srgbClr val="85847F"/>
            </a:solidFill>
            <a:ln w="2538" cap="flat">
              <a:noFill/>
              <a:prstDash val="solid"/>
              <a:miter/>
            </a:ln>
          </p:spPr>
          <p:txBody>
            <a:bodyPr rtlCol="0" anchor="ctr"/>
            <a:lstStyle/>
            <a:p>
              <a:endParaRPr lang="pt-BR"/>
            </a:p>
          </p:txBody>
        </p:sp>
        <p:sp>
          <p:nvSpPr>
            <p:cNvPr id="17" name="Forma Livre: Forma 16">
              <a:extLst>
                <a:ext uri="{FF2B5EF4-FFF2-40B4-BE49-F238E27FC236}">
                  <a16:creationId xmlns:a16="http://schemas.microsoft.com/office/drawing/2014/main" id="{80D3A339-972D-45BA-B45A-EC830D368CCD}"/>
                </a:ext>
              </a:extLst>
            </p:cNvPr>
            <p:cNvSpPr/>
            <p:nvPr/>
          </p:nvSpPr>
          <p:spPr>
            <a:xfrm>
              <a:off x="2667035" y="1362806"/>
              <a:ext cx="213431" cy="492923"/>
            </a:xfrm>
            <a:custGeom>
              <a:avLst/>
              <a:gdLst>
                <a:gd name="connsiteX0" fmla="*/ 1296 w 213430"/>
                <a:gd name="connsiteY0" fmla="*/ 25535 h 492922"/>
                <a:gd name="connsiteX1" fmla="*/ 1296 w 213430"/>
                <a:gd name="connsiteY1" fmla="*/ 495311 h 492922"/>
                <a:gd name="connsiteX2" fmla="*/ 214777 w 213430"/>
                <a:gd name="connsiteY2" fmla="*/ 495311 h 492922"/>
                <a:gd name="connsiteX3" fmla="*/ 6505 w 213430"/>
                <a:gd name="connsiteY3" fmla="*/ 0 h 492922"/>
                <a:gd name="connsiteX4" fmla="*/ 0 w 213430"/>
                <a:gd name="connsiteY4" fmla="*/ 5183 h 492922"/>
                <a:gd name="connsiteX5" fmla="*/ 1296 w 213430"/>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30" h="492922">
                  <a:moveTo>
                    <a:pt x="1296" y="25535"/>
                  </a:moveTo>
                  <a:lnTo>
                    <a:pt x="1296" y="495311"/>
                  </a:lnTo>
                  <a:lnTo>
                    <a:pt x="214777" y="495311"/>
                  </a:lnTo>
                  <a:lnTo>
                    <a:pt x="6505" y="0"/>
                  </a:lnTo>
                  <a:lnTo>
                    <a:pt x="0" y="5183"/>
                  </a:lnTo>
                  <a:cubicBezTo>
                    <a:pt x="864" y="11789"/>
                    <a:pt x="1296" y="18599"/>
                    <a:pt x="1296" y="25535"/>
                  </a:cubicBezTo>
                  <a:close/>
                </a:path>
              </a:pathLst>
            </a:custGeom>
            <a:solidFill>
              <a:srgbClr val="85847F"/>
            </a:solidFill>
            <a:ln w="2538" cap="flat">
              <a:noFill/>
              <a:prstDash val="solid"/>
              <a:miter/>
            </a:ln>
          </p:spPr>
          <p:txBody>
            <a:bodyPr rtlCol="0" anchor="ctr"/>
            <a:lstStyle/>
            <a:p>
              <a:endParaRPr lang="pt-BR"/>
            </a:p>
          </p:txBody>
        </p:sp>
        <p:sp>
          <p:nvSpPr>
            <p:cNvPr id="18" name="Forma Livre: Forma 17">
              <a:extLst>
                <a:ext uri="{FF2B5EF4-FFF2-40B4-BE49-F238E27FC236}">
                  <a16:creationId xmlns:a16="http://schemas.microsoft.com/office/drawing/2014/main" id="{61AB01A5-674E-4536-A1FB-752AF0CA9165}"/>
                </a:ext>
              </a:extLst>
            </p:cNvPr>
            <p:cNvSpPr/>
            <p:nvPr/>
          </p:nvSpPr>
          <p:spPr>
            <a:xfrm>
              <a:off x="516342" y="1904183"/>
              <a:ext cx="327768" cy="1242470"/>
            </a:xfrm>
            <a:custGeom>
              <a:avLst/>
              <a:gdLst>
                <a:gd name="connsiteX0" fmla="*/ 0 w 327768"/>
                <a:gd name="connsiteY0" fmla="*/ 0 h 1242470"/>
                <a:gd name="connsiteX1" fmla="*/ 329826 w 327768"/>
                <a:gd name="connsiteY1" fmla="*/ 0 h 1242470"/>
                <a:gd name="connsiteX2" fmla="*/ 329826 w 327768"/>
                <a:gd name="connsiteY2" fmla="*/ 1243487 h 1242470"/>
                <a:gd name="connsiteX3" fmla="*/ 0 w 327768"/>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27768" h="1242470">
                  <a:moveTo>
                    <a:pt x="0" y="0"/>
                  </a:moveTo>
                  <a:lnTo>
                    <a:pt x="329826" y="0"/>
                  </a:lnTo>
                  <a:lnTo>
                    <a:pt x="329826" y="1243487"/>
                  </a:lnTo>
                  <a:lnTo>
                    <a:pt x="0" y="1243487"/>
                  </a:lnTo>
                  <a:close/>
                </a:path>
              </a:pathLst>
            </a:custGeom>
            <a:solidFill>
              <a:srgbClr val="333333"/>
            </a:solidFill>
            <a:ln w="2538" cap="flat">
              <a:noFill/>
              <a:prstDash val="solid"/>
              <a:miter/>
            </a:ln>
          </p:spPr>
          <p:txBody>
            <a:bodyPr rtlCol="0" anchor="ctr"/>
            <a:lstStyle/>
            <a:p>
              <a:endParaRPr lang="pt-BR"/>
            </a:p>
          </p:txBody>
        </p:sp>
        <p:sp>
          <p:nvSpPr>
            <p:cNvPr id="19" name="Forma Livre: Forma 18">
              <a:extLst>
                <a:ext uri="{FF2B5EF4-FFF2-40B4-BE49-F238E27FC236}">
                  <a16:creationId xmlns:a16="http://schemas.microsoft.com/office/drawing/2014/main" id="{3398D4C9-B2CF-47CD-811B-D0D44162DFDF}"/>
                </a:ext>
              </a:extLst>
            </p:cNvPr>
            <p:cNvSpPr/>
            <p:nvPr/>
          </p:nvSpPr>
          <p:spPr>
            <a:xfrm>
              <a:off x="2668331" y="1904183"/>
              <a:ext cx="3013436" cy="1242470"/>
            </a:xfrm>
            <a:custGeom>
              <a:avLst/>
              <a:gdLst>
                <a:gd name="connsiteX0" fmla="*/ 0 w 3013435"/>
                <a:gd name="connsiteY0" fmla="*/ 0 h 1242470"/>
                <a:gd name="connsiteX1" fmla="*/ 3014071 w 3013435"/>
                <a:gd name="connsiteY1" fmla="*/ 0 h 1242470"/>
                <a:gd name="connsiteX2" fmla="*/ 3014071 w 3013435"/>
                <a:gd name="connsiteY2" fmla="*/ 1243487 h 1242470"/>
                <a:gd name="connsiteX3" fmla="*/ 0 w 3013435"/>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013435" h="1242470">
                  <a:moveTo>
                    <a:pt x="0" y="0"/>
                  </a:moveTo>
                  <a:lnTo>
                    <a:pt x="3014071" y="0"/>
                  </a:lnTo>
                  <a:lnTo>
                    <a:pt x="3014071" y="1243487"/>
                  </a:lnTo>
                  <a:lnTo>
                    <a:pt x="0" y="1243487"/>
                  </a:lnTo>
                  <a:close/>
                </a:path>
              </a:pathLst>
            </a:custGeom>
            <a:solidFill>
              <a:srgbClr val="333333"/>
            </a:solidFill>
            <a:ln w="2538" cap="flat">
              <a:noFill/>
              <a:prstDash val="solid"/>
              <a:miter/>
            </a:ln>
          </p:spPr>
          <p:txBody>
            <a:bodyPr rtlCol="0" anchor="ctr"/>
            <a:lstStyle/>
            <a:p>
              <a:pPr algn="ctr"/>
              <a:r>
                <a:rPr lang="pt-BR" sz="1300"/>
                <a:t> </a:t>
              </a:r>
              <a:r>
                <a:rPr lang="pt-BR" sz="1300" b="1">
                  <a:solidFill>
                    <a:schemeClr val="bg1"/>
                  </a:solidFill>
                  <a:latin typeface="+mj-lt"/>
                </a:rPr>
                <a:t>Informe Individual</a:t>
              </a:r>
            </a:p>
          </p:txBody>
        </p:sp>
        <p:sp>
          <p:nvSpPr>
            <p:cNvPr id="20" name="Forma Livre: Forma 19">
              <a:extLst>
                <a:ext uri="{FF2B5EF4-FFF2-40B4-BE49-F238E27FC236}">
                  <a16:creationId xmlns:a16="http://schemas.microsoft.com/office/drawing/2014/main" id="{86D95522-150C-4795-BD41-A2CB4DB4DA03}"/>
                </a:ext>
              </a:extLst>
            </p:cNvPr>
            <p:cNvSpPr/>
            <p:nvPr/>
          </p:nvSpPr>
          <p:spPr>
            <a:xfrm>
              <a:off x="390316" y="1778183"/>
              <a:ext cx="454810" cy="1494014"/>
            </a:xfrm>
            <a:custGeom>
              <a:avLst/>
              <a:gdLst>
                <a:gd name="connsiteX0" fmla="*/ 455852 w 454810"/>
                <a:gd name="connsiteY0" fmla="*/ 1400993 h 1494013"/>
                <a:gd name="connsiteX1" fmla="*/ 104886 w 454810"/>
                <a:gd name="connsiteY1" fmla="*/ 1400993 h 1494013"/>
                <a:gd name="connsiteX2" fmla="*/ 94494 w 454810"/>
                <a:gd name="connsiteY2" fmla="*/ 1399494 h 1494013"/>
                <a:gd name="connsiteX3" fmla="*/ 94494 w 454810"/>
                <a:gd name="connsiteY3" fmla="*/ 95866 h 1494013"/>
                <a:gd name="connsiteX4" fmla="*/ 104886 w 454810"/>
                <a:gd name="connsiteY4" fmla="*/ 94494 h 1494013"/>
                <a:gd name="connsiteX5" fmla="*/ 455852 w 454810"/>
                <a:gd name="connsiteY5" fmla="*/ 94494 h 1494013"/>
                <a:gd name="connsiteX6" fmla="*/ 455852 w 454810"/>
                <a:gd name="connsiteY6" fmla="*/ 0 h 1494013"/>
                <a:gd name="connsiteX7" fmla="*/ 104911 w 454810"/>
                <a:gd name="connsiteY7" fmla="*/ 0 h 1494013"/>
                <a:gd name="connsiteX8" fmla="*/ 2388 w 454810"/>
                <a:gd name="connsiteY8" fmla="*/ 56966 h 1494013"/>
                <a:gd name="connsiteX9" fmla="*/ 0 w 454810"/>
                <a:gd name="connsiteY9" fmla="*/ 66621 h 1494013"/>
                <a:gd name="connsiteX10" fmla="*/ 0 w 454810"/>
                <a:gd name="connsiteY10" fmla="*/ 1428892 h 1494013"/>
                <a:gd name="connsiteX11" fmla="*/ 2363 w 454810"/>
                <a:gd name="connsiteY11" fmla="*/ 1438573 h 1494013"/>
                <a:gd name="connsiteX12" fmla="*/ 104911 w 454810"/>
                <a:gd name="connsiteY12" fmla="*/ 1495487 h 1494013"/>
                <a:gd name="connsiteX13" fmla="*/ 455852 w 454810"/>
                <a:gd name="connsiteY13" fmla="*/ 1495487 h 1494013"/>
                <a:gd name="connsiteX14" fmla="*/ 455852 w 454810"/>
                <a:gd name="connsiteY14" fmla="*/ 1400993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810" h="1494013">
                  <a:moveTo>
                    <a:pt x="455852" y="1400993"/>
                  </a:moveTo>
                  <a:lnTo>
                    <a:pt x="104886" y="1400993"/>
                  </a:lnTo>
                  <a:cubicBezTo>
                    <a:pt x="100821" y="1400993"/>
                    <a:pt x="97340" y="1400358"/>
                    <a:pt x="94494" y="1399494"/>
                  </a:cubicBezTo>
                  <a:lnTo>
                    <a:pt x="94494" y="95866"/>
                  </a:lnTo>
                  <a:cubicBezTo>
                    <a:pt x="97289" y="95078"/>
                    <a:pt x="100719" y="94494"/>
                    <a:pt x="104886" y="94494"/>
                  </a:cubicBezTo>
                  <a:lnTo>
                    <a:pt x="455852" y="94494"/>
                  </a:lnTo>
                  <a:lnTo>
                    <a:pt x="455852" y="0"/>
                  </a:lnTo>
                  <a:lnTo>
                    <a:pt x="104911" y="0"/>
                  </a:lnTo>
                  <a:cubicBezTo>
                    <a:pt x="59913" y="0"/>
                    <a:pt x="20632" y="21800"/>
                    <a:pt x="2388" y="56966"/>
                  </a:cubicBezTo>
                  <a:cubicBezTo>
                    <a:pt x="813" y="59938"/>
                    <a:pt x="0" y="63241"/>
                    <a:pt x="0" y="66621"/>
                  </a:cubicBezTo>
                  <a:lnTo>
                    <a:pt x="0" y="1428892"/>
                  </a:lnTo>
                  <a:cubicBezTo>
                    <a:pt x="0" y="1432271"/>
                    <a:pt x="813" y="1435600"/>
                    <a:pt x="2363" y="1438573"/>
                  </a:cubicBezTo>
                  <a:cubicBezTo>
                    <a:pt x="20327" y="1473153"/>
                    <a:pt x="60599" y="1495487"/>
                    <a:pt x="104911" y="1495487"/>
                  </a:cubicBezTo>
                  <a:lnTo>
                    <a:pt x="455852" y="1495487"/>
                  </a:lnTo>
                  <a:lnTo>
                    <a:pt x="455852" y="1400993"/>
                  </a:lnTo>
                  <a:close/>
                </a:path>
              </a:pathLst>
            </a:custGeom>
            <a:solidFill>
              <a:srgbClr val="333333"/>
            </a:solidFill>
            <a:ln w="2538" cap="flat">
              <a:noFill/>
              <a:prstDash val="solid"/>
              <a:miter/>
            </a:ln>
          </p:spPr>
          <p:txBody>
            <a:bodyPr rtlCol="0" anchor="ctr"/>
            <a:lstStyle/>
            <a:p>
              <a:endParaRPr lang="pt-BR"/>
            </a:p>
          </p:txBody>
        </p:sp>
        <p:sp>
          <p:nvSpPr>
            <p:cNvPr id="21" name="Forma Livre: Forma 20">
              <a:extLst>
                <a:ext uri="{FF2B5EF4-FFF2-40B4-BE49-F238E27FC236}">
                  <a16:creationId xmlns:a16="http://schemas.microsoft.com/office/drawing/2014/main" id="{5996073C-DAF1-45D2-A3C0-64904582FF4B}"/>
                </a:ext>
              </a:extLst>
            </p:cNvPr>
            <p:cNvSpPr/>
            <p:nvPr/>
          </p:nvSpPr>
          <p:spPr>
            <a:xfrm>
              <a:off x="2668331" y="1778183"/>
              <a:ext cx="3137937" cy="1494014"/>
            </a:xfrm>
            <a:custGeom>
              <a:avLst/>
              <a:gdLst>
                <a:gd name="connsiteX0" fmla="*/ 3027309 w 3137936"/>
                <a:gd name="connsiteY0" fmla="*/ 0 h 1494013"/>
                <a:gd name="connsiteX1" fmla="*/ 0 w 3137936"/>
                <a:gd name="connsiteY1" fmla="*/ 0 h 1494013"/>
                <a:gd name="connsiteX2" fmla="*/ 0 w 3137936"/>
                <a:gd name="connsiteY2" fmla="*/ 94494 h 1494013"/>
                <a:gd name="connsiteX3" fmla="*/ 3027283 w 3137936"/>
                <a:gd name="connsiteY3" fmla="*/ 94494 h 1494013"/>
                <a:gd name="connsiteX4" fmla="*/ 3045577 w 3137936"/>
                <a:gd name="connsiteY4" fmla="*/ 100033 h 1494013"/>
                <a:gd name="connsiteX5" fmla="*/ 3045577 w 3137936"/>
                <a:gd name="connsiteY5" fmla="*/ 1395454 h 1494013"/>
                <a:gd name="connsiteX6" fmla="*/ 3027283 w 3137936"/>
                <a:gd name="connsiteY6" fmla="*/ 1401019 h 1494013"/>
                <a:gd name="connsiteX7" fmla="*/ 0 w 3137936"/>
                <a:gd name="connsiteY7" fmla="*/ 1401019 h 1494013"/>
                <a:gd name="connsiteX8" fmla="*/ 0 w 3137936"/>
                <a:gd name="connsiteY8" fmla="*/ 1495513 h 1494013"/>
                <a:gd name="connsiteX9" fmla="*/ 3027309 w 3137936"/>
                <a:gd name="connsiteY9" fmla="*/ 1495513 h 1494013"/>
                <a:gd name="connsiteX10" fmla="*/ 3140071 w 3137936"/>
                <a:gd name="connsiteY10" fmla="*/ 1397081 h 1494013"/>
                <a:gd name="connsiteX11" fmla="*/ 3140071 w 3137936"/>
                <a:gd name="connsiteY11" fmla="*/ 98432 h 1494013"/>
                <a:gd name="connsiteX12" fmla="*/ 3027309 w 3137936"/>
                <a:gd name="connsiteY12" fmla="*/ 0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7936" h="1494013">
                  <a:moveTo>
                    <a:pt x="3027309" y="0"/>
                  </a:moveTo>
                  <a:lnTo>
                    <a:pt x="0" y="0"/>
                  </a:lnTo>
                  <a:lnTo>
                    <a:pt x="0" y="94494"/>
                  </a:lnTo>
                  <a:lnTo>
                    <a:pt x="3027283" y="94494"/>
                  </a:lnTo>
                  <a:cubicBezTo>
                    <a:pt x="3037929" y="94494"/>
                    <a:pt x="3043748" y="98305"/>
                    <a:pt x="3045577" y="100033"/>
                  </a:cubicBezTo>
                  <a:lnTo>
                    <a:pt x="3045577" y="1395454"/>
                  </a:lnTo>
                  <a:cubicBezTo>
                    <a:pt x="3043697" y="1397284"/>
                    <a:pt x="3037929" y="1401019"/>
                    <a:pt x="3027283" y="1401019"/>
                  </a:cubicBezTo>
                  <a:lnTo>
                    <a:pt x="0" y="1401019"/>
                  </a:lnTo>
                  <a:lnTo>
                    <a:pt x="0" y="1495513"/>
                  </a:lnTo>
                  <a:lnTo>
                    <a:pt x="3027309" y="1495513"/>
                  </a:lnTo>
                  <a:cubicBezTo>
                    <a:pt x="3090550" y="1495513"/>
                    <a:pt x="3140071" y="1452293"/>
                    <a:pt x="3140071" y="1397081"/>
                  </a:cubicBezTo>
                  <a:lnTo>
                    <a:pt x="3140071" y="98432"/>
                  </a:lnTo>
                  <a:cubicBezTo>
                    <a:pt x="3140097" y="43245"/>
                    <a:pt x="3090550" y="0"/>
                    <a:pt x="3027309" y="0"/>
                  </a:cubicBezTo>
                  <a:close/>
                </a:path>
              </a:pathLst>
            </a:custGeom>
            <a:solidFill>
              <a:srgbClr val="333333"/>
            </a:solidFill>
            <a:ln w="2538" cap="flat">
              <a:noFill/>
              <a:prstDash val="solid"/>
              <a:miter/>
            </a:ln>
          </p:spPr>
          <p:txBody>
            <a:bodyPr rtlCol="0" anchor="ctr"/>
            <a:lstStyle/>
            <a:p>
              <a:endParaRPr lang="pt-BR"/>
            </a:p>
          </p:txBody>
        </p:sp>
        <p:sp>
          <p:nvSpPr>
            <p:cNvPr id="22" name="Forma Livre: Forma 21">
              <a:extLst>
                <a:ext uri="{FF2B5EF4-FFF2-40B4-BE49-F238E27FC236}">
                  <a16:creationId xmlns:a16="http://schemas.microsoft.com/office/drawing/2014/main" id="{381C1EEC-E7DB-4070-9ED5-1481003CF925}"/>
                </a:ext>
              </a:extLst>
            </p:cNvPr>
            <p:cNvSpPr/>
            <p:nvPr/>
          </p:nvSpPr>
          <p:spPr>
            <a:xfrm>
              <a:off x="893757" y="1310287"/>
              <a:ext cx="1725229" cy="2769515"/>
            </a:xfrm>
            <a:custGeom>
              <a:avLst/>
              <a:gdLst>
                <a:gd name="connsiteX0" fmla="*/ 1672508 w 1725230"/>
                <a:gd name="connsiteY0" fmla="*/ 0 h 2769515"/>
                <a:gd name="connsiteX1" fmla="*/ 54501 w 1725230"/>
                <a:gd name="connsiteY1" fmla="*/ 0 h 2769515"/>
                <a:gd name="connsiteX2" fmla="*/ 0 w 1725230"/>
                <a:gd name="connsiteY2" fmla="*/ 78055 h 2769515"/>
                <a:gd name="connsiteX3" fmla="*/ 0 w 1725230"/>
                <a:gd name="connsiteY3" fmla="*/ 2182658 h 2769515"/>
                <a:gd name="connsiteX4" fmla="*/ 32142 w 1725230"/>
                <a:gd name="connsiteY4" fmla="*/ 2254030 h 2769515"/>
                <a:gd name="connsiteX5" fmla="*/ 841653 w 1725230"/>
                <a:gd name="connsiteY5" fmla="*/ 2763671 h 2769515"/>
                <a:gd name="connsiteX6" fmla="*/ 864114 w 1725230"/>
                <a:gd name="connsiteY6" fmla="*/ 2770404 h 2769515"/>
                <a:gd name="connsiteX7" fmla="*/ 886524 w 1725230"/>
                <a:gd name="connsiteY7" fmla="*/ 2763697 h 2769515"/>
                <a:gd name="connsiteX8" fmla="*/ 1694893 w 1725230"/>
                <a:gd name="connsiteY8" fmla="*/ 2254030 h 2769515"/>
                <a:gd name="connsiteX9" fmla="*/ 1726983 w 1725230"/>
                <a:gd name="connsiteY9" fmla="*/ 2182658 h 2769515"/>
                <a:gd name="connsiteX10" fmla="*/ 1726983 w 1725230"/>
                <a:gd name="connsiteY10" fmla="*/ 78055 h 2769515"/>
                <a:gd name="connsiteX11" fmla="*/ 1672508 w 1725230"/>
                <a:gd name="connsiteY11" fmla="*/ 0 h 2769515"/>
                <a:gd name="connsiteX12" fmla="*/ 83035 w 1725230"/>
                <a:gd name="connsiteY12" fmla="*/ 104987 h 2769515"/>
                <a:gd name="connsiteX13" fmla="*/ 105013 w 1725230"/>
                <a:gd name="connsiteY13" fmla="*/ 83009 h 2769515"/>
                <a:gd name="connsiteX14" fmla="*/ 126991 w 1725230"/>
                <a:gd name="connsiteY14" fmla="*/ 104987 h 2769515"/>
                <a:gd name="connsiteX15" fmla="*/ 126991 w 1725230"/>
                <a:gd name="connsiteY15" fmla="*/ 231013 h 2769515"/>
                <a:gd name="connsiteX16" fmla="*/ 105013 w 1725230"/>
                <a:gd name="connsiteY16" fmla="*/ 252991 h 2769515"/>
                <a:gd name="connsiteX17" fmla="*/ 83035 w 1725230"/>
                <a:gd name="connsiteY17" fmla="*/ 231013 h 2769515"/>
                <a:gd name="connsiteX18" fmla="*/ 83035 w 1725230"/>
                <a:gd name="connsiteY18" fmla="*/ 104987 h 2769515"/>
                <a:gd name="connsiteX19" fmla="*/ 83035 w 1725230"/>
                <a:gd name="connsiteY19" fmla="*/ 357064 h 2769515"/>
                <a:gd name="connsiteX20" fmla="*/ 105013 w 1725230"/>
                <a:gd name="connsiteY20" fmla="*/ 335086 h 2769515"/>
                <a:gd name="connsiteX21" fmla="*/ 126991 w 1725230"/>
                <a:gd name="connsiteY21" fmla="*/ 357064 h 2769515"/>
                <a:gd name="connsiteX22" fmla="*/ 126991 w 1725230"/>
                <a:gd name="connsiteY22" fmla="*/ 483115 h 2769515"/>
                <a:gd name="connsiteX23" fmla="*/ 105013 w 1725230"/>
                <a:gd name="connsiteY23" fmla="*/ 505043 h 2769515"/>
                <a:gd name="connsiteX24" fmla="*/ 83035 w 1725230"/>
                <a:gd name="connsiteY24" fmla="*/ 483115 h 2769515"/>
                <a:gd name="connsiteX25" fmla="*/ 83035 w 1725230"/>
                <a:gd name="connsiteY25" fmla="*/ 357064 h 2769515"/>
                <a:gd name="connsiteX26" fmla="*/ 83035 w 1725230"/>
                <a:gd name="connsiteY26" fmla="*/ 609166 h 2769515"/>
                <a:gd name="connsiteX27" fmla="*/ 105013 w 1725230"/>
                <a:gd name="connsiteY27" fmla="*/ 587188 h 2769515"/>
                <a:gd name="connsiteX28" fmla="*/ 126991 w 1725230"/>
                <a:gd name="connsiteY28" fmla="*/ 609166 h 2769515"/>
                <a:gd name="connsiteX29" fmla="*/ 126991 w 1725230"/>
                <a:gd name="connsiteY29" fmla="*/ 735192 h 2769515"/>
                <a:gd name="connsiteX30" fmla="*/ 105013 w 1725230"/>
                <a:gd name="connsiteY30" fmla="*/ 757145 h 2769515"/>
                <a:gd name="connsiteX31" fmla="*/ 83035 w 1725230"/>
                <a:gd name="connsiteY31" fmla="*/ 735192 h 2769515"/>
                <a:gd name="connsiteX32" fmla="*/ 83035 w 1725230"/>
                <a:gd name="connsiteY32" fmla="*/ 609166 h 2769515"/>
                <a:gd name="connsiteX33" fmla="*/ 83035 w 1725230"/>
                <a:gd name="connsiteY33" fmla="*/ 861268 h 2769515"/>
                <a:gd name="connsiteX34" fmla="*/ 105013 w 1725230"/>
                <a:gd name="connsiteY34" fmla="*/ 839290 h 2769515"/>
                <a:gd name="connsiteX35" fmla="*/ 126991 w 1725230"/>
                <a:gd name="connsiteY35" fmla="*/ 861268 h 2769515"/>
                <a:gd name="connsiteX36" fmla="*/ 126991 w 1725230"/>
                <a:gd name="connsiteY36" fmla="*/ 987269 h 2769515"/>
                <a:gd name="connsiteX37" fmla="*/ 105013 w 1725230"/>
                <a:gd name="connsiteY37" fmla="*/ 1009247 h 2769515"/>
                <a:gd name="connsiteX38" fmla="*/ 83035 w 1725230"/>
                <a:gd name="connsiteY38" fmla="*/ 987269 h 2769515"/>
                <a:gd name="connsiteX39" fmla="*/ 83035 w 1725230"/>
                <a:gd name="connsiteY39" fmla="*/ 861268 h 2769515"/>
                <a:gd name="connsiteX40" fmla="*/ 83035 w 1725230"/>
                <a:gd name="connsiteY40" fmla="*/ 1113371 h 2769515"/>
                <a:gd name="connsiteX41" fmla="*/ 105013 w 1725230"/>
                <a:gd name="connsiteY41" fmla="*/ 1091392 h 2769515"/>
                <a:gd name="connsiteX42" fmla="*/ 126991 w 1725230"/>
                <a:gd name="connsiteY42" fmla="*/ 1113371 h 2769515"/>
                <a:gd name="connsiteX43" fmla="*/ 126991 w 1725230"/>
                <a:gd name="connsiteY43" fmla="*/ 1239371 h 2769515"/>
                <a:gd name="connsiteX44" fmla="*/ 105013 w 1725230"/>
                <a:gd name="connsiteY44" fmla="*/ 1261349 h 2769515"/>
                <a:gd name="connsiteX45" fmla="*/ 83035 w 1725230"/>
                <a:gd name="connsiteY45" fmla="*/ 1239371 h 2769515"/>
                <a:gd name="connsiteX46" fmla="*/ 83035 w 1725230"/>
                <a:gd name="connsiteY46" fmla="*/ 1113371 h 2769515"/>
                <a:gd name="connsiteX47" fmla="*/ 83035 w 1725230"/>
                <a:gd name="connsiteY47" fmla="*/ 1427418 h 2769515"/>
                <a:gd name="connsiteX48" fmla="*/ 83035 w 1725230"/>
                <a:gd name="connsiteY48" fmla="*/ 1365396 h 2769515"/>
                <a:gd name="connsiteX49" fmla="*/ 83060 w 1725230"/>
                <a:gd name="connsiteY49" fmla="*/ 1365396 h 2769515"/>
                <a:gd name="connsiteX50" fmla="*/ 105013 w 1725230"/>
                <a:gd name="connsiteY50" fmla="*/ 1343469 h 2769515"/>
                <a:gd name="connsiteX51" fmla="*/ 126991 w 1725230"/>
                <a:gd name="connsiteY51" fmla="*/ 1365396 h 2769515"/>
                <a:gd name="connsiteX52" fmla="*/ 126991 w 1725230"/>
                <a:gd name="connsiteY52" fmla="*/ 1427418 h 2769515"/>
                <a:gd name="connsiteX53" fmla="*/ 126991 w 1725230"/>
                <a:gd name="connsiteY53" fmla="*/ 1491447 h 2769515"/>
                <a:gd name="connsiteX54" fmla="*/ 105013 w 1725230"/>
                <a:gd name="connsiteY54" fmla="*/ 1513426 h 2769515"/>
                <a:gd name="connsiteX55" fmla="*/ 83035 w 1725230"/>
                <a:gd name="connsiteY55" fmla="*/ 1491447 h 2769515"/>
                <a:gd name="connsiteX56" fmla="*/ 83035 w 1725230"/>
                <a:gd name="connsiteY56" fmla="*/ 1427418 h 2769515"/>
                <a:gd name="connsiteX57" fmla="*/ 83035 w 1725230"/>
                <a:gd name="connsiteY57" fmla="*/ 1617473 h 2769515"/>
                <a:gd name="connsiteX58" fmla="*/ 105013 w 1725230"/>
                <a:gd name="connsiteY58" fmla="*/ 1595495 h 2769515"/>
                <a:gd name="connsiteX59" fmla="*/ 126991 w 1725230"/>
                <a:gd name="connsiteY59" fmla="*/ 1617473 h 2769515"/>
                <a:gd name="connsiteX60" fmla="*/ 126991 w 1725230"/>
                <a:gd name="connsiteY60" fmla="*/ 1743524 h 2769515"/>
                <a:gd name="connsiteX61" fmla="*/ 105013 w 1725230"/>
                <a:gd name="connsiteY61" fmla="*/ 1765452 h 2769515"/>
                <a:gd name="connsiteX62" fmla="*/ 83035 w 1725230"/>
                <a:gd name="connsiteY62" fmla="*/ 1743524 h 2769515"/>
                <a:gd name="connsiteX63" fmla="*/ 83035 w 1725230"/>
                <a:gd name="connsiteY63" fmla="*/ 1617473 h 2769515"/>
                <a:gd name="connsiteX64" fmla="*/ 83035 w 1725230"/>
                <a:gd name="connsiteY64" fmla="*/ 1869575 h 2769515"/>
                <a:gd name="connsiteX65" fmla="*/ 105013 w 1725230"/>
                <a:gd name="connsiteY65" fmla="*/ 1847597 h 2769515"/>
                <a:gd name="connsiteX66" fmla="*/ 126991 w 1725230"/>
                <a:gd name="connsiteY66" fmla="*/ 1869575 h 2769515"/>
                <a:gd name="connsiteX67" fmla="*/ 126991 w 1725230"/>
                <a:gd name="connsiteY67" fmla="*/ 1995626 h 2769515"/>
                <a:gd name="connsiteX68" fmla="*/ 105013 w 1725230"/>
                <a:gd name="connsiteY68" fmla="*/ 2017554 h 2769515"/>
                <a:gd name="connsiteX69" fmla="*/ 83035 w 1725230"/>
                <a:gd name="connsiteY69" fmla="*/ 1995626 h 2769515"/>
                <a:gd name="connsiteX70" fmla="*/ 83035 w 1725230"/>
                <a:gd name="connsiteY70" fmla="*/ 1869575 h 2769515"/>
                <a:gd name="connsiteX71" fmla="*/ 184440 w 1725230"/>
                <a:gd name="connsiteY71" fmla="*/ 2225775 h 2769515"/>
                <a:gd name="connsiteX72" fmla="*/ 165815 w 1725230"/>
                <a:gd name="connsiteY72" fmla="*/ 2236015 h 2769515"/>
                <a:gd name="connsiteX73" fmla="*/ 154153 w 1725230"/>
                <a:gd name="connsiteY73" fmla="*/ 2232636 h 2769515"/>
                <a:gd name="connsiteX74" fmla="*/ 93325 w 1725230"/>
                <a:gd name="connsiteY74" fmla="*/ 2194345 h 2769515"/>
                <a:gd name="connsiteX75" fmla="*/ 83035 w 1725230"/>
                <a:gd name="connsiteY75" fmla="*/ 2175772 h 2769515"/>
                <a:gd name="connsiteX76" fmla="*/ 83035 w 1725230"/>
                <a:gd name="connsiteY76" fmla="*/ 2121652 h 2769515"/>
                <a:gd name="connsiteX77" fmla="*/ 83060 w 1725230"/>
                <a:gd name="connsiteY77" fmla="*/ 2121652 h 2769515"/>
                <a:gd name="connsiteX78" fmla="*/ 105013 w 1725230"/>
                <a:gd name="connsiteY78" fmla="*/ 2099674 h 2769515"/>
                <a:gd name="connsiteX79" fmla="*/ 126991 w 1725230"/>
                <a:gd name="connsiteY79" fmla="*/ 2121652 h 2769515"/>
                <a:gd name="connsiteX80" fmla="*/ 126940 w 1725230"/>
                <a:gd name="connsiteY80" fmla="*/ 2163626 h 2769515"/>
                <a:gd name="connsiteX81" fmla="*/ 177554 w 1725230"/>
                <a:gd name="connsiteY81" fmla="*/ 2195514 h 2769515"/>
                <a:gd name="connsiteX82" fmla="*/ 184440 w 1725230"/>
                <a:gd name="connsiteY82" fmla="*/ 2225775 h 2769515"/>
                <a:gd name="connsiteX83" fmla="*/ 397768 w 1725230"/>
                <a:gd name="connsiteY83" fmla="*/ 2360084 h 2769515"/>
                <a:gd name="connsiteX84" fmla="*/ 379169 w 1725230"/>
                <a:gd name="connsiteY84" fmla="*/ 2370324 h 2769515"/>
                <a:gd name="connsiteX85" fmla="*/ 367482 w 1725230"/>
                <a:gd name="connsiteY85" fmla="*/ 2366945 h 2769515"/>
                <a:gd name="connsiteX86" fmla="*/ 260843 w 1725230"/>
                <a:gd name="connsiteY86" fmla="*/ 2299790 h 2769515"/>
                <a:gd name="connsiteX87" fmla="*/ 253931 w 1725230"/>
                <a:gd name="connsiteY87" fmla="*/ 2269478 h 2769515"/>
                <a:gd name="connsiteX88" fmla="*/ 284218 w 1725230"/>
                <a:gd name="connsiteY88" fmla="*/ 2262592 h 2769515"/>
                <a:gd name="connsiteX89" fmla="*/ 390908 w 1725230"/>
                <a:gd name="connsiteY89" fmla="*/ 2329772 h 2769515"/>
                <a:gd name="connsiteX90" fmla="*/ 397768 w 1725230"/>
                <a:gd name="connsiteY90" fmla="*/ 2360084 h 2769515"/>
                <a:gd name="connsiteX91" fmla="*/ 611097 w 1725230"/>
                <a:gd name="connsiteY91" fmla="*/ 2494368 h 2769515"/>
                <a:gd name="connsiteX92" fmla="*/ 592524 w 1725230"/>
                <a:gd name="connsiteY92" fmla="*/ 2504633 h 2769515"/>
                <a:gd name="connsiteX93" fmla="*/ 580811 w 1725230"/>
                <a:gd name="connsiteY93" fmla="*/ 2501253 h 2769515"/>
                <a:gd name="connsiteX94" fmla="*/ 474172 w 1725230"/>
                <a:gd name="connsiteY94" fmla="*/ 2434124 h 2769515"/>
                <a:gd name="connsiteX95" fmla="*/ 467260 w 1725230"/>
                <a:gd name="connsiteY95" fmla="*/ 2403838 h 2769515"/>
                <a:gd name="connsiteX96" fmla="*/ 497547 w 1725230"/>
                <a:gd name="connsiteY96" fmla="*/ 2396952 h 2769515"/>
                <a:gd name="connsiteX97" fmla="*/ 604237 w 1725230"/>
                <a:gd name="connsiteY97" fmla="*/ 2464055 h 2769515"/>
                <a:gd name="connsiteX98" fmla="*/ 611097 w 1725230"/>
                <a:gd name="connsiteY98" fmla="*/ 2494368 h 2769515"/>
                <a:gd name="connsiteX99" fmla="*/ 824426 w 1725230"/>
                <a:gd name="connsiteY99" fmla="*/ 2628676 h 2769515"/>
                <a:gd name="connsiteX100" fmla="*/ 805827 w 1725230"/>
                <a:gd name="connsiteY100" fmla="*/ 2638941 h 2769515"/>
                <a:gd name="connsiteX101" fmla="*/ 794139 w 1725230"/>
                <a:gd name="connsiteY101" fmla="*/ 2635562 h 2769515"/>
                <a:gd name="connsiteX102" fmla="*/ 687500 w 1725230"/>
                <a:gd name="connsiteY102" fmla="*/ 2568382 h 2769515"/>
                <a:gd name="connsiteX103" fmla="*/ 680615 w 1725230"/>
                <a:gd name="connsiteY103" fmla="*/ 2538095 h 2769515"/>
                <a:gd name="connsiteX104" fmla="*/ 710902 w 1725230"/>
                <a:gd name="connsiteY104" fmla="*/ 2531210 h 2769515"/>
                <a:gd name="connsiteX105" fmla="*/ 817541 w 1725230"/>
                <a:gd name="connsiteY105" fmla="*/ 2598364 h 2769515"/>
                <a:gd name="connsiteX106" fmla="*/ 824426 w 1725230"/>
                <a:gd name="connsiteY106" fmla="*/ 2628676 h 2769515"/>
                <a:gd name="connsiteX107" fmla="*/ 1030819 w 1725230"/>
                <a:gd name="connsiteY107" fmla="*/ 2574429 h 2769515"/>
                <a:gd name="connsiteX108" fmla="*/ 924180 w 1725230"/>
                <a:gd name="connsiteY108" fmla="*/ 2641635 h 2769515"/>
                <a:gd name="connsiteX109" fmla="*/ 912492 w 1725230"/>
                <a:gd name="connsiteY109" fmla="*/ 2645014 h 2769515"/>
                <a:gd name="connsiteX110" fmla="*/ 893893 w 1725230"/>
                <a:gd name="connsiteY110" fmla="*/ 2634749 h 2769515"/>
                <a:gd name="connsiteX111" fmla="*/ 900778 w 1725230"/>
                <a:gd name="connsiteY111" fmla="*/ 2604513 h 2769515"/>
                <a:gd name="connsiteX112" fmla="*/ 1007418 w 1725230"/>
                <a:gd name="connsiteY112" fmla="*/ 2537257 h 2769515"/>
                <a:gd name="connsiteX113" fmla="*/ 1037704 w 1725230"/>
                <a:gd name="connsiteY113" fmla="*/ 2544143 h 2769515"/>
                <a:gd name="connsiteX114" fmla="*/ 1030819 w 1725230"/>
                <a:gd name="connsiteY114" fmla="*/ 2574429 h 2769515"/>
                <a:gd name="connsiteX115" fmla="*/ 1244071 w 1725230"/>
                <a:gd name="connsiteY115" fmla="*/ 2439994 h 2769515"/>
                <a:gd name="connsiteX116" fmla="*/ 1137483 w 1725230"/>
                <a:gd name="connsiteY116" fmla="*/ 2507224 h 2769515"/>
                <a:gd name="connsiteX117" fmla="*/ 1125821 w 1725230"/>
                <a:gd name="connsiteY117" fmla="*/ 2510604 h 2769515"/>
                <a:gd name="connsiteX118" fmla="*/ 1107222 w 1725230"/>
                <a:gd name="connsiteY118" fmla="*/ 2500339 h 2769515"/>
                <a:gd name="connsiteX119" fmla="*/ 1114057 w 1725230"/>
                <a:gd name="connsiteY119" fmla="*/ 2470052 h 2769515"/>
                <a:gd name="connsiteX120" fmla="*/ 1220696 w 1725230"/>
                <a:gd name="connsiteY120" fmla="*/ 2402821 h 2769515"/>
                <a:gd name="connsiteX121" fmla="*/ 1250982 w 1725230"/>
                <a:gd name="connsiteY121" fmla="*/ 2409707 h 2769515"/>
                <a:gd name="connsiteX122" fmla="*/ 1244071 w 1725230"/>
                <a:gd name="connsiteY122" fmla="*/ 2439994 h 2769515"/>
                <a:gd name="connsiteX123" fmla="*/ 1457299 w 1725230"/>
                <a:gd name="connsiteY123" fmla="*/ 2305532 h 2769515"/>
                <a:gd name="connsiteX124" fmla="*/ 1350710 w 1725230"/>
                <a:gd name="connsiteY124" fmla="*/ 2372788 h 2769515"/>
                <a:gd name="connsiteX125" fmla="*/ 1339048 w 1725230"/>
                <a:gd name="connsiteY125" fmla="*/ 2376168 h 2769515"/>
                <a:gd name="connsiteX126" fmla="*/ 1320449 w 1725230"/>
                <a:gd name="connsiteY126" fmla="*/ 2365928 h 2769515"/>
                <a:gd name="connsiteX127" fmla="*/ 1327335 w 1725230"/>
                <a:gd name="connsiteY127" fmla="*/ 2335641 h 2769515"/>
                <a:gd name="connsiteX128" fmla="*/ 1433923 w 1725230"/>
                <a:gd name="connsiteY128" fmla="*/ 2268436 h 2769515"/>
                <a:gd name="connsiteX129" fmla="*/ 1464210 w 1725230"/>
                <a:gd name="connsiteY129" fmla="*/ 2275322 h 2769515"/>
                <a:gd name="connsiteX130" fmla="*/ 1457299 w 1725230"/>
                <a:gd name="connsiteY130" fmla="*/ 2305532 h 2769515"/>
                <a:gd name="connsiteX131" fmla="*/ 1643872 w 1725230"/>
                <a:gd name="connsiteY131" fmla="*/ 2175873 h 2769515"/>
                <a:gd name="connsiteX132" fmla="*/ 1633633 w 1725230"/>
                <a:gd name="connsiteY132" fmla="*/ 2194421 h 2769515"/>
                <a:gd name="connsiteX133" fmla="*/ 1563938 w 1725230"/>
                <a:gd name="connsiteY133" fmla="*/ 2238327 h 2769515"/>
                <a:gd name="connsiteX134" fmla="*/ 1563938 w 1725230"/>
                <a:gd name="connsiteY134" fmla="*/ 2238353 h 2769515"/>
                <a:gd name="connsiteX135" fmla="*/ 1552250 w 1725230"/>
                <a:gd name="connsiteY135" fmla="*/ 2241732 h 2769515"/>
                <a:gd name="connsiteX136" fmla="*/ 1533651 w 1725230"/>
                <a:gd name="connsiteY136" fmla="*/ 2231492 h 2769515"/>
                <a:gd name="connsiteX137" fmla="*/ 1540537 w 1725230"/>
                <a:gd name="connsiteY137" fmla="*/ 2201180 h 2769515"/>
                <a:gd name="connsiteX138" fmla="*/ 1599967 w 1725230"/>
                <a:gd name="connsiteY138" fmla="*/ 2163703 h 2769515"/>
                <a:gd name="connsiteX139" fmla="*/ 1599967 w 1725230"/>
                <a:gd name="connsiteY139" fmla="*/ 2132146 h 2769515"/>
                <a:gd name="connsiteX140" fmla="*/ 1621894 w 1725230"/>
                <a:gd name="connsiteY140" fmla="*/ 2110218 h 2769515"/>
                <a:gd name="connsiteX141" fmla="*/ 1643872 w 1725230"/>
                <a:gd name="connsiteY141" fmla="*/ 2132146 h 2769515"/>
                <a:gd name="connsiteX142" fmla="*/ 1643872 w 1725230"/>
                <a:gd name="connsiteY142" fmla="*/ 2175873 h 2769515"/>
                <a:gd name="connsiteX143" fmla="*/ 1643872 w 1725230"/>
                <a:gd name="connsiteY143" fmla="*/ 2006120 h 2769515"/>
                <a:gd name="connsiteX144" fmla="*/ 1621894 w 1725230"/>
                <a:gd name="connsiteY144" fmla="*/ 2028098 h 2769515"/>
                <a:gd name="connsiteX145" fmla="*/ 1599967 w 1725230"/>
                <a:gd name="connsiteY145" fmla="*/ 2006120 h 2769515"/>
                <a:gd name="connsiteX146" fmla="*/ 1599967 w 1725230"/>
                <a:gd name="connsiteY146" fmla="*/ 1880069 h 2769515"/>
                <a:gd name="connsiteX147" fmla="*/ 1621894 w 1725230"/>
                <a:gd name="connsiteY147" fmla="*/ 1858116 h 2769515"/>
                <a:gd name="connsiteX148" fmla="*/ 1643872 w 1725230"/>
                <a:gd name="connsiteY148" fmla="*/ 1880094 h 2769515"/>
                <a:gd name="connsiteX149" fmla="*/ 1643872 w 1725230"/>
                <a:gd name="connsiteY149" fmla="*/ 2006120 h 2769515"/>
                <a:gd name="connsiteX150" fmla="*/ 1643872 w 1725230"/>
                <a:gd name="connsiteY150" fmla="*/ 1754069 h 2769515"/>
                <a:gd name="connsiteX151" fmla="*/ 1621894 w 1725230"/>
                <a:gd name="connsiteY151" fmla="*/ 1775996 h 2769515"/>
                <a:gd name="connsiteX152" fmla="*/ 1599967 w 1725230"/>
                <a:gd name="connsiteY152" fmla="*/ 1754018 h 2769515"/>
                <a:gd name="connsiteX153" fmla="*/ 1599967 w 1725230"/>
                <a:gd name="connsiteY153" fmla="*/ 1627992 h 2769515"/>
                <a:gd name="connsiteX154" fmla="*/ 1621945 w 1725230"/>
                <a:gd name="connsiteY154" fmla="*/ 1606065 h 2769515"/>
                <a:gd name="connsiteX155" fmla="*/ 1643872 w 1725230"/>
                <a:gd name="connsiteY155" fmla="*/ 1628043 h 2769515"/>
                <a:gd name="connsiteX156" fmla="*/ 1643872 w 1725230"/>
                <a:gd name="connsiteY156" fmla="*/ 1754069 h 2769515"/>
                <a:gd name="connsiteX157" fmla="*/ 1643872 w 1725230"/>
                <a:gd name="connsiteY157" fmla="*/ 1501992 h 2769515"/>
                <a:gd name="connsiteX158" fmla="*/ 1621894 w 1725230"/>
                <a:gd name="connsiteY158" fmla="*/ 1523919 h 2769515"/>
                <a:gd name="connsiteX159" fmla="*/ 1599967 w 1725230"/>
                <a:gd name="connsiteY159" fmla="*/ 1501941 h 2769515"/>
                <a:gd name="connsiteX160" fmla="*/ 1599967 w 1725230"/>
                <a:gd name="connsiteY160" fmla="*/ 1375941 h 2769515"/>
                <a:gd name="connsiteX161" fmla="*/ 1621945 w 1725230"/>
                <a:gd name="connsiteY161" fmla="*/ 1353963 h 2769515"/>
                <a:gd name="connsiteX162" fmla="*/ 1643872 w 1725230"/>
                <a:gd name="connsiteY162" fmla="*/ 1375941 h 2769515"/>
                <a:gd name="connsiteX163" fmla="*/ 1643872 w 1725230"/>
                <a:gd name="connsiteY163" fmla="*/ 1501992 h 2769515"/>
                <a:gd name="connsiteX164" fmla="*/ 1643872 w 1725230"/>
                <a:gd name="connsiteY164" fmla="*/ 1249890 h 2769515"/>
                <a:gd name="connsiteX165" fmla="*/ 1621894 w 1725230"/>
                <a:gd name="connsiteY165" fmla="*/ 1271868 h 2769515"/>
                <a:gd name="connsiteX166" fmla="*/ 1599967 w 1725230"/>
                <a:gd name="connsiteY166" fmla="*/ 1249890 h 2769515"/>
                <a:gd name="connsiteX167" fmla="*/ 1599967 w 1725230"/>
                <a:gd name="connsiteY167" fmla="*/ 1123864 h 2769515"/>
                <a:gd name="connsiteX168" fmla="*/ 1621945 w 1725230"/>
                <a:gd name="connsiteY168" fmla="*/ 1101886 h 2769515"/>
                <a:gd name="connsiteX169" fmla="*/ 1643872 w 1725230"/>
                <a:gd name="connsiteY169" fmla="*/ 1123864 h 2769515"/>
                <a:gd name="connsiteX170" fmla="*/ 1643872 w 1725230"/>
                <a:gd name="connsiteY170" fmla="*/ 1249890 h 2769515"/>
                <a:gd name="connsiteX171" fmla="*/ 1643872 w 1725230"/>
                <a:gd name="connsiteY171" fmla="*/ 997813 h 2769515"/>
                <a:gd name="connsiteX172" fmla="*/ 1621945 w 1725230"/>
                <a:gd name="connsiteY172" fmla="*/ 1019791 h 2769515"/>
                <a:gd name="connsiteX173" fmla="*/ 1599967 w 1725230"/>
                <a:gd name="connsiteY173" fmla="*/ 997813 h 2769515"/>
                <a:gd name="connsiteX174" fmla="*/ 1599967 w 1725230"/>
                <a:gd name="connsiteY174" fmla="*/ 871762 h 2769515"/>
                <a:gd name="connsiteX175" fmla="*/ 1621945 w 1725230"/>
                <a:gd name="connsiteY175" fmla="*/ 849835 h 2769515"/>
                <a:gd name="connsiteX176" fmla="*/ 1643872 w 1725230"/>
                <a:gd name="connsiteY176" fmla="*/ 871813 h 2769515"/>
                <a:gd name="connsiteX177" fmla="*/ 1643872 w 1725230"/>
                <a:gd name="connsiteY177" fmla="*/ 997813 h 2769515"/>
                <a:gd name="connsiteX178" fmla="*/ 1643872 w 1725230"/>
                <a:gd name="connsiteY178" fmla="*/ 745736 h 2769515"/>
                <a:gd name="connsiteX179" fmla="*/ 1621945 w 1725230"/>
                <a:gd name="connsiteY179" fmla="*/ 767715 h 2769515"/>
                <a:gd name="connsiteX180" fmla="*/ 1599967 w 1725230"/>
                <a:gd name="connsiteY180" fmla="*/ 745736 h 2769515"/>
                <a:gd name="connsiteX181" fmla="*/ 1599967 w 1725230"/>
                <a:gd name="connsiteY181" fmla="*/ 619685 h 2769515"/>
                <a:gd name="connsiteX182" fmla="*/ 1621945 w 1725230"/>
                <a:gd name="connsiteY182" fmla="*/ 597758 h 2769515"/>
                <a:gd name="connsiteX183" fmla="*/ 1643923 w 1725230"/>
                <a:gd name="connsiteY183" fmla="*/ 619736 h 2769515"/>
                <a:gd name="connsiteX184" fmla="*/ 1643872 w 1725230"/>
                <a:gd name="connsiteY184" fmla="*/ 745736 h 2769515"/>
                <a:gd name="connsiteX185" fmla="*/ 1643923 w 1725230"/>
                <a:gd name="connsiteY185" fmla="*/ 493660 h 2769515"/>
                <a:gd name="connsiteX186" fmla="*/ 1621945 w 1725230"/>
                <a:gd name="connsiteY186" fmla="*/ 515587 h 2769515"/>
                <a:gd name="connsiteX187" fmla="*/ 1599967 w 1725230"/>
                <a:gd name="connsiteY187" fmla="*/ 493609 h 2769515"/>
                <a:gd name="connsiteX188" fmla="*/ 1599967 w 1725230"/>
                <a:gd name="connsiteY188" fmla="*/ 367609 h 2769515"/>
                <a:gd name="connsiteX189" fmla="*/ 1621945 w 1725230"/>
                <a:gd name="connsiteY189" fmla="*/ 345630 h 2769515"/>
                <a:gd name="connsiteX190" fmla="*/ 1643923 w 1725230"/>
                <a:gd name="connsiteY190" fmla="*/ 367609 h 2769515"/>
                <a:gd name="connsiteX191" fmla="*/ 1643923 w 1725230"/>
                <a:gd name="connsiteY191" fmla="*/ 493660 h 2769515"/>
                <a:gd name="connsiteX192" fmla="*/ 1643923 w 1725230"/>
                <a:gd name="connsiteY192" fmla="*/ 241583 h 2769515"/>
                <a:gd name="connsiteX193" fmla="*/ 1621945 w 1725230"/>
                <a:gd name="connsiteY193" fmla="*/ 263510 h 2769515"/>
                <a:gd name="connsiteX194" fmla="*/ 1599967 w 1725230"/>
                <a:gd name="connsiteY194" fmla="*/ 241532 h 2769515"/>
                <a:gd name="connsiteX195" fmla="*/ 1599967 w 1725230"/>
                <a:gd name="connsiteY195" fmla="*/ 115481 h 2769515"/>
                <a:gd name="connsiteX196" fmla="*/ 1621945 w 1725230"/>
                <a:gd name="connsiteY196" fmla="*/ 93554 h 2769515"/>
                <a:gd name="connsiteX197" fmla="*/ 1643923 w 1725230"/>
                <a:gd name="connsiteY197" fmla="*/ 115532 h 2769515"/>
                <a:gd name="connsiteX198" fmla="*/ 1643923 w 1725230"/>
                <a:gd name="connsiteY198" fmla="*/ 241583 h 276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725230" h="2769515">
                  <a:moveTo>
                    <a:pt x="1672508" y="0"/>
                  </a:moveTo>
                  <a:lnTo>
                    <a:pt x="54501" y="0"/>
                  </a:lnTo>
                  <a:cubicBezTo>
                    <a:pt x="23935" y="0"/>
                    <a:pt x="0" y="34276"/>
                    <a:pt x="0" y="78055"/>
                  </a:cubicBezTo>
                  <a:lnTo>
                    <a:pt x="0" y="2182658"/>
                  </a:lnTo>
                  <a:cubicBezTo>
                    <a:pt x="0" y="2214215"/>
                    <a:pt x="12323" y="2241579"/>
                    <a:pt x="32142" y="2254030"/>
                  </a:cubicBezTo>
                  <a:lnTo>
                    <a:pt x="841653" y="2763671"/>
                  </a:lnTo>
                  <a:cubicBezTo>
                    <a:pt x="848615" y="2768092"/>
                    <a:pt x="856390" y="2770404"/>
                    <a:pt x="864114" y="2770404"/>
                  </a:cubicBezTo>
                  <a:cubicBezTo>
                    <a:pt x="871889" y="2770404"/>
                    <a:pt x="879689" y="2768016"/>
                    <a:pt x="886524" y="2763697"/>
                  </a:cubicBezTo>
                  <a:lnTo>
                    <a:pt x="1694893" y="2254030"/>
                  </a:lnTo>
                  <a:cubicBezTo>
                    <a:pt x="1714381" y="2241757"/>
                    <a:pt x="1726983" y="2213783"/>
                    <a:pt x="1726983" y="2182658"/>
                  </a:cubicBezTo>
                  <a:lnTo>
                    <a:pt x="1726983" y="78055"/>
                  </a:lnTo>
                  <a:cubicBezTo>
                    <a:pt x="1727009" y="34276"/>
                    <a:pt x="1703049" y="0"/>
                    <a:pt x="1672508" y="0"/>
                  </a:cubicBezTo>
                  <a:close/>
                  <a:moveTo>
                    <a:pt x="83035" y="104987"/>
                  </a:moveTo>
                  <a:cubicBezTo>
                    <a:pt x="83035" y="92893"/>
                    <a:pt x="92868" y="83009"/>
                    <a:pt x="105013" y="83009"/>
                  </a:cubicBezTo>
                  <a:cubicBezTo>
                    <a:pt x="117158" y="83009"/>
                    <a:pt x="126991" y="92893"/>
                    <a:pt x="126991" y="104987"/>
                  </a:cubicBezTo>
                  <a:lnTo>
                    <a:pt x="126991" y="231013"/>
                  </a:lnTo>
                  <a:cubicBezTo>
                    <a:pt x="126991" y="243184"/>
                    <a:pt x="117158" y="252991"/>
                    <a:pt x="105013" y="252991"/>
                  </a:cubicBezTo>
                  <a:cubicBezTo>
                    <a:pt x="92868" y="252991"/>
                    <a:pt x="83035" y="243184"/>
                    <a:pt x="83035" y="231013"/>
                  </a:cubicBezTo>
                  <a:lnTo>
                    <a:pt x="83035" y="104987"/>
                  </a:lnTo>
                  <a:close/>
                  <a:moveTo>
                    <a:pt x="83035" y="357064"/>
                  </a:moveTo>
                  <a:cubicBezTo>
                    <a:pt x="83035" y="344919"/>
                    <a:pt x="92868" y="335086"/>
                    <a:pt x="105013" y="335086"/>
                  </a:cubicBezTo>
                  <a:cubicBezTo>
                    <a:pt x="117158" y="335086"/>
                    <a:pt x="126991" y="344919"/>
                    <a:pt x="126991" y="357064"/>
                  </a:cubicBezTo>
                  <a:lnTo>
                    <a:pt x="126991" y="483115"/>
                  </a:lnTo>
                  <a:cubicBezTo>
                    <a:pt x="126991" y="495210"/>
                    <a:pt x="117158" y="505043"/>
                    <a:pt x="105013" y="505043"/>
                  </a:cubicBezTo>
                  <a:cubicBezTo>
                    <a:pt x="92868" y="505043"/>
                    <a:pt x="83035" y="495210"/>
                    <a:pt x="83035" y="483115"/>
                  </a:cubicBezTo>
                  <a:lnTo>
                    <a:pt x="83035" y="357064"/>
                  </a:lnTo>
                  <a:close/>
                  <a:moveTo>
                    <a:pt x="83035" y="609166"/>
                  </a:moveTo>
                  <a:cubicBezTo>
                    <a:pt x="83035" y="596996"/>
                    <a:pt x="92868" y="587188"/>
                    <a:pt x="105013" y="587188"/>
                  </a:cubicBezTo>
                  <a:cubicBezTo>
                    <a:pt x="117158" y="587188"/>
                    <a:pt x="126991" y="596996"/>
                    <a:pt x="126991" y="609166"/>
                  </a:cubicBezTo>
                  <a:lnTo>
                    <a:pt x="126991" y="735192"/>
                  </a:lnTo>
                  <a:cubicBezTo>
                    <a:pt x="126991" y="747286"/>
                    <a:pt x="117158" y="757145"/>
                    <a:pt x="105013" y="757145"/>
                  </a:cubicBezTo>
                  <a:cubicBezTo>
                    <a:pt x="92868" y="757145"/>
                    <a:pt x="83035" y="747312"/>
                    <a:pt x="83035" y="735192"/>
                  </a:cubicBezTo>
                  <a:lnTo>
                    <a:pt x="83035" y="609166"/>
                  </a:lnTo>
                  <a:close/>
                  <a:moveTo>
                    <a:pt x="83035" y="861268"/>
                  </a:moveTo>
                  <a:cubicBezTo>
                    <a:pt x="83035" y="849123"/>
                    <a:pt x="92868" y="839290"/>
                    <a:pt x="105013" y="839290"/>
                  </a:cubicBezTo>
                  <a:cubicBezTo>
                    <a:pt x="117158" y="839290"/>
                    <a:pt x="126991" y="849123"/>
                    <a:pt x="126991" y="861268"/>
                  </a:cubicBezTo>
                  <a:lnTo>
                    <a:pt x="126991" y="987269"/>
                  </a:lnTo>
                  <a:cubicBezTo>
                    <a:pt x="126991" y="999414"/>
                    <a:pt x="117158" y="1009247"/>
                    <a:pt x="105013" y="1009247"/>
                  </a:cubicBezTo>
                  <a:cubicBezTo>
                    <a:pt x="92868" y="1009247"/>
                    <a:pt x="83035" y="999414"/>
                    <a:pt x="83035" y="987269"/>
                  </a:cubicBezTo>
                  <a:lnTo>
                    <a:pt x="83035" y="861268"/>
                  </a:lnTo>
                  <a:close/>
                  <a:moveTo>
                    <a:pt x="83035" y="1113371"/>
                  </a:moveTo>
                  <a:cubicBezTo>
                    <a:pt x="83035" y="1101200"/>
                    <a:pt x="92868" y="1091392"/>
                    <a:pt x="105013" y="1091392"/>
                  </a:cubicBezTo>
                  <a:cubicBezTo>
                    <a:pt x="117158" y="1091392"/>
                    <a:pt x="126991" y="1101200"/>
                    <a:pt x="126991" y="1113371"/>
                  </a:cubicBezTo>
                  <a:lnTo>
                    <a:pt x="126991" y="1239371"/>
                  </a:lnTo>
                  <a:cubicBezTo>
                    <a:pt x="126991" y="1251516"/>
                    <a:pt x="117158" y="1261349"/>
                    <a:pt x="105013" y="1261349"/>
                  </a:cubicBezTo>
                  <a:cubicBezTo>
                    <a:pt x="92868" y="1261349"/>
                    <a:pt x="83035" y="1251516"/>
                    <a:pt x="83035" y="1239371"/>
                  </a:cubicBezTo>
                  <a:lnTo>
                    <a:pt x="83035" y="1113371"/>
                  </a:lnTo>
                  <a:close/>
                  <a:moveTo>
                    <a:pt x="83035" y="1427418"/>
                  </a:moveTo>
                  <a:lnTo>
                    <a:pt x="83035" y="1365396"/>
                  </a:lnTo>
                  <a:lnTo>
                    <a:pt x="83060" y="1365396"/>
                  </a:lnTo>
                  <a:cubicBezTo>
                    <a:pt x="83060" y="1353251"/>
                    <a:pt x="92842" y="1343469"/>
                    <a:pt x="105013" y="1343469"/>
                  </a:cubicBezTo>
                  <a:cubicBezTo>
                    <a:pt x="117158" y="1343469"/>
                    <a:pt x="126991" y="1353251"/>
                    <a:pt x="126991" y="1365396"/>
                  </a:cubicBezTo>
                  <a:lnTo>
                    <a:pt x="126991" y="1427418"/>
                  </a:lnTo>
                  <a:lnTo>
                    <a:pt x="126991" y="1491447"/>
                  </a:lnTo>
                  <a:cubicBezTo>
                    <a:pt x="126991" y="1503542"/>
                    <a:pt x="117158" y="1513426"/>
                    <a:pt x="105013" y="1513426"/>
                  </a:cubicBezTo>
                  <a:cubicBezTo>
                    <a:pt x="92868" y="1513426"/>
                    <a:pt x="83035" y="1503542"/>
                    <a:pt x="83035" y="1491447"/>
                  </a:cubicBezTo>
                  <a:lnTo>
                    <a:pt x="83035" y="1427418"/>
                  </a:lnTo>
                  <a:close/>
                  <a:moveTo>
                    <a:pt x="83035" y="1617473"/>
                  </a:moveTo>
                  <a:cubicBezTo>
                    <a:pt x="83035" y="1605328"/>
                    <a:pt x="92868" y="1595495"/>
                    <a:pt x="105013" y="1595495"/>
                  </a:cubicBezTo>
                  <a:cubicBezTo>
                    <a:pt x="117158" y="1595495"/>
                    <a:pt x="126991" y="1605328"/>
                    <a:pt x="126991" y="1617473"/>
                  </a:cubicBezTo>
                  <a:lnTo>
                    <a:pt x="126991" y="1743524"/>
                  </a:lnTo>
                  <a:cubicBezTo>
                    <a:pt x="126991" y="1755644"/>
                    <a:pt x="117158" y="1765452"/>
                    <a:pt x="105013" y="1765452"/>
                  </a:cubicBezTo>
                  <a:cubicBezTo>
                    <a:pt x="92868" y="1765452"/>
                    <a:pt x="83035" y="1755619"/>
                    <a:pt x="83035" y="1743524"/>
                  </a:cubicBezTo>
                  <a:lnTo>
                    <a:pt x="83035" y="1617473"/>
                  </a:lnTo>
                  <a:close/>
                  <a:moveTo>
                    <a:pt x="83035" y="1869575"/>
                  </a:moveTo>
                  <a:cubicBezTo>
                    <a:pt x="83035" y="1857430"/>
                    <a:pt x="92868" y="1847597"/>
                    <a:pt x="105013" y="1847597"/>
                  </a:cubicBezTo>
                  <a:cubicBezTo>
                    <a:pt x="117158" y="1847597"/>
                    <a:pt x="126991" y="1857430"/>
                    <a:pt x="126991" y="1869575"/>
                  </a:cubicBezTo>
                  <a:lnTo>
                    <a:pt x="126991" y="1995626"/>
                  </a:lnTo>
                  <a:cubicBezTo>
                    <a:pt x="126991" y="2007721"/>
                    <a:pt x="117158" y="2017554"/>
                    <a:pt x="105013" y="2017554"/>
                  </a:cubicBezTo>
                  <a:cubicBezTo>
                    <a:pt x="92868" y="2017554"/>
                    <a:pt x="83035" y="2007746"/>
                    <a:pt x="83035" y="1995626"/>
                  </a:cubicBezTo>
                  <a:lnTo>
                    <a:pt x="83035" y="1869575"/>
                  </a:lnTo>
                  <a:close/>
                  <a:moveTo>
                    <a:pt x="184440" y="2225775"/>
                  </a:moveTo>
                  <a:cubicBezTo>
                    <a:pt x="180247" y="2232407"/>
                    <a:pt x="173107" y="2236015"/>
                    <a:pt x="165815" y="2236015"/>
                  </a:cubicBezTo>
                  <a:cubicBezTo>
                    <a:pt x="161826" y="2236015"/>
                    <a:pt x="157761" y="2234948"/>
                    <a:pt x="154153" y="2232636"/>
                  </a:cubicBezTo>
                  <a:lnTo>
                    <a:pt x="93325" y="2194345"/>
                  </a:lnTo>
                  <a:cubicBezTo>
                    <a:pt x="86922" y="2190331"/>
                    <a:pt x="83035" y="2183343"/>
                    <a:pt x="83035" y="2175772"/>
                  </a:cubicBezTo>
                  <a:lnTo>
                    <a:pt x="83035" y="2121652"/>
                  </a:lnTo>
                  <a:lnTo>
                    <a:pt x="83060" y="2121652"/>
                  </a:lnTo>
                  <a:cubicBezTo>
                    <a:pt x="83060" y="2109507"/>
                    <a:pt x="92842" y="2099674"/>
                    <a:pt x="105013" y="2099674"/>
                  </a:cubicBezTo>
                  <a:cubicBezTo>
                    <a:pt x="117158" y="2099674"/>
                    <a:pt x="126991" y="2109507"/>
                    <a:pt x="126991" y="2121652"/>
                  </a:cubicBezTo>
                  <a:lnTo>
                    <a:pt x="126940" y="2163626"/>
                  </a:lnTo>
                  <a:lnTo>
                    <a:pt x="177554" y="2195514"/>
                  </a:lnTo>
                  <a:cubicBezTo>
                    <a:pt x="187819" y="2201993"/>
                    <a:pt x="190893" y="2215536"/>
                    <a:pt x="184440" y="2225775"/>
                  </a:cubicBezTo>
                  <a:close/>
                  <a:moveTo>
                    <a:pt x="397768" y="2360084"/>
                  </a:moveTo>
                  <a:cubicBezTo>
                    <a:pt x="393601" y="2366716"/>
                    <a:pt x="386487" y="2370324"/>
                    <a:pt x="379169" y="2370324"/>
                  </a:cubicBezTo>
                  <a:cubicBezTo>
                    <a:pt x="375180" y="2370324"/>
                    <a:pt x="371115" y="2369257"/>
                    <a:pt x="367482" y="2366945"/>
                  </a:cubicBezTo>
                  <a:lnTo>
                    <a:pt x="260843" y="2299790"/>
                  </a:lnTo>
                  <a:cubicBezTo>
                    <a:pt x="250552" y="2293336"/>
                    <a:pt x="247478" y="2279743"/>
                    <a:pt x="253931" y="2269478"/>
                  </a:cubicBezTo>
                  <a:cubicBezTo>
                    <a:pt x="260385" y="2259238"/>
                    <a:pt x="273979" y="2256164"/>
                    <a:pt x="284218" y="2262592"/>
                  </a:cubicBezTo>
                  <a:lnTo>
                    <a:pt x="390908" y="2329772"/>
                  </a:lnTo>
                  <a:cubicBezTo>
                    <a:pt x="401148" y="2336251"/>
                    <a:pt x="404222" y="2349819"/>
                    <a:pt x="397768" y="2360084"/>
                  </a:cubicBezTo>
                  <a:close/>
                  <a:moveTo>
                    <a:pt x="611097" y="2494368"/>
                  </a:moveTo>
                  <a:cubicBezTo>
                    <a:pt x="606930" y="2500999"/>
                    <a:pt x="599816" y="2504633"/>
                    <a:pt x="592524" y="2504633"/>
                  </a:cubicBezTo>
                  <a:cubicBezTo>
                    <a:pt x="588509" y="2504633"/>
                    <a:pt x="584444" y="2503540"/>
                    <a:pt x="580811" y="2501253"/>
                  </a:cubicBezTo>
                  <a:lnTo>
                    <a:pt x="474172" y="2434124"/>
                  </a:lnTo>
                  <a:cubicBezTo>
                    <a:pt x="463881" y="2427671"/>
                    <a:pt x="460807" y="2414077"/>
                    <a:pt x="467260" y="2403838"/>
                  </a:cubicBezTo>
                  <a:cubicBezTo>
                    <a:pt x="473714" y="2393547"/>
                    <a:pt x="487282" y="2390473"/>
                    <a:pt x="497547" y="2396952"/>
                  </a:cubicBezTo>
                  <a:lnTo>
                    <a:pt x="604237" y="2464055"/>
                  </a:lnTo>
                  <a:cubicBezTo>
                    <a:pt x="614527" y="2470535"/>
                    <a:pt x="617551" y="2484103"/>
                    <a:pt x="611097" y="2494368"/>
                  </a:cubicBezTo>
                  <a:close/>
                  <a:moveTo>
                    <a:pt x="824426" y="2628676"/>
                  </a:moveTo>
                  <a:cubicBezTo>
                    <a:pt x="820259" y="2635308"/>
                    <a:pt x="813145" y="2638941"/>
                    <a:pt x="805827" y="2638941"/>
                  </a:cubicBezTo>
                  <a:cubicBezTo>
                    <a:pt x="801838" y="2638941"/>
                    <a:pt x="797773" y="2637849"/>
                    <a:pt x="794139" y="2635562"/>
                  </a:cubicBezTo>
                  <a:lnTo>
                    <a:pt x="687500" y="2568382"/>
                  </a:lnTo>
                  <a:cubicBezTo>
                    <a:pt x="677210" y="2561929"/>
                    <a:pt x="674110" y="2548386"/>
                    <a:pt x="680615" y="2538095"/>
                  </a:cubicBezTo>
                  <a:cubicBezTo>
                    <a:pt x="687068" y="2527856"/>
                    <a:pt x="700611" y="2524756"/>
                    <a:pt x="710902" y="2531210"/>
                  </a:cubicBezTo>
                  <a:lnTo>
                    <a:pt x="817541" y="2598364"/>
                  </a:lnTo>
                  <a:cubicBezTo>
                    <a:pt x="827831" y="2604843"/>
                    <a:pt x="830880" y="2618411"/>
                    <a:pt x="824426" y="2628676"/>
                  </a:cubicBezTo>
                  <a:close/>
                  <a:moveTo>
                    <a:pt x="1030819" y="2574429"/>
                  </a:moveTo>
                  <a:lnTo>
                    <a:pt x="924180" y="2641635"/>
                  </a:lnTo>
                  <a:cubicBezTo>
                    <a:pt x="920546" y="2643921"/>
                    <a:pt x="916481" y="2645014"/>
                    <a:pt x="912492" y="2645014"/>
                  </a:cubicBezTo>
                  <a:cubicBezTo>
                    <a:pt x="905225" y="2645014"/>
                    <a:pt x="898085" y="2641380"/>
                    <a:pt x="893893" y="2634749"/>
                  </a:cubicBezTo>
                  <a:cubicBezTo>
                    <a:pt x="887439" y="2624535"/>
                    <a:pt x="890513" y="2610941"/>
                    <a:pt x="900778" y="2604513"/>
                  </a:cubicBezTo>
                  <a:lnTo>
                    <a:pt x="1007418" y="2537257"/>
                  </a:lnTo>
                  <a:cubicBezTo>
                    <a:pt x="1017682" y="2530803"/>
                    <a:pt x="1031225" y="2533878"/>
                    <a:pt x="1037704" y="2544143"/>
                  </a:cubicBezTo>
                  <a:cubicBezTo>
                    <a:pt x="1044158" y="2554382"/>
                    <a:pt x="1041084" y="2567976"/>
                    <a:pt x="1030819" y="2574429"/>
                  </a:cubicBezTo>
                  <a:close/>
                  <a:moveTo>
                    <a:pt x="1244071" y="2439994"/>
                  </a:moveTo>
                  <a:lnTo>
                    <a:pt x="1137483" y="2507224"/>
                  </a:lnTo>
                  <a:cubicBezTo>
                    <a:pt x="1133850" y="2509511"/>
                    <a:pt x="1129810" y="2510604"/>
                    <a:pt x="1125821" y="2510604"/>
                  </a:cubicBezTo>
                  <a:cubicBezTo>
                    <a:pt x="1118528" y="2510604"/>
                    <a:pt x="1111363" y="2506970"/>
                    <a:pt x="1107222" y="2500339"/>
                  </a:cubicBezTo>
                  <a:cubicBezTo>
                    <a:pt x="1100717" y="2490099"/>
                    <a:pt x="1103792" y="2476531"/>
                    <a:pt x="1114057" y="2470052"/>
                  </a:cubicBezTo>
                  <a:lnTo>
                    <a:pt x="1220696" y="2402821"/>
                  </a:lnTo>
                  <a:cubicBezTo>
                    <a:pt x="1230935" y="2396367"/>
                    <a:pt x="1244529" y="2399442"/>
                    <a:pt x="1250982" y="2409707"/>
                  </a:cubicBezTo>
                  <a:cubicBezTo>
                    <a:pt x="1257385" y="2419946"/>
                    <a:pt x="1254311" y="2433540"/>
                    <a:pt x="1244071" y="2439994"/>
                  </a:cubicBezTo>
                  <a:close/>
                  <a:moveTo>
                    <a:pt x="1457299" y="2305532"/>
                  </a:moveTo>
                  <a:lnTo>
                    <a:pt x="1350710" y="2372788"/>
                  </a:lnTo>
                  <a:cubicBezTo>
                    <a:pt x="1347077" y="2375075"/>
                    <a:pt x="1343037" y="2376168"/>
                    <a:pt x="1339048" y="2376168"/>
                  </a:cubicBezTo>
                  <a:cubicBezTo>
                    <a:pt x="1331756" y="2376168"/>
                    <a:pt x="1324591" y="2372534"/>
                    <a:pt x="1320449" y="2365928"/>
                  </a:cubicBezTo>
                  <a:cubicBezTo>
                    <a:pt x="1313944" y="2355689"/>
                    <a:pt x="1317019" y="2342095"/>
                    <a:pt x="1327335" y="2335641"/>
                  </a:cubicBezTo>
                  <a:lnTo>
                    <a:pt x="1433923" y="2268436"/>
                  </a:lnTo>
                  <a:cubicBezTo>
                    <a:pt x="1444163" y="2261957"/>
                    <a:pt x="1457756" y="2265031"/>
                    <a:pt x="1464210" y="2275322"/>
                  </a:cubicBezTo>
                  <a:cubicBezTo>
                    <a:pt x="1470663" y="2285511"/>
                    <a:pt x="1467589" y="2299104"/>
                    <a:pt x="1457299" y="2305532"/>
                  </a:cubicBezTo>
                  <a:close/>
                  <a:moveTo>
                    <a:pt x="1643872" y="2175873"/>
                  </a:moveTo>
                  <a:cubicBezTo>
                    <a:pt x="1643872" y="2183420"/>
                    <a:pt x="1639985" y="2190407"/>
                    <a:pt x="1633633" y="2194421"/>
                  </a:cubicBezTo>
                  <a:lnTo>
                    <a:pt x="1563938" y="2238327"/>
                  </a:lnTo>
                  <a:lnTo>
                    <a:pt x="1563938" y="2238353"/>
                  </a:lnTo>
                  <a:cubicBezTo>
                    <a:pt x="1560304" y="2240639"/>
                    <a:pt x="1556264" y="2241732"/>
                    <a:pt x="1552250" y="2241732"/>
                  </a:cubicBezTo>
                  <a:cubicBezTo>
                    <a:pt x="1544958" y="2241732"/>
                    <a:pt x="1537818" y="2238098"/>
                    <a:pt x="1533651" y="2231492"/>
                  </a:cubicBezTo>
                  <a:cubicBezTo>
                    <a:pt x="1527146" y="2221202"/>
                    <a:pt x="1530221" y="2207659"/>
                    <a:pt x="1540537" y="2201180"/>
                  </a:cubicBezTo>
                  <a:lnTo>
                    <a:pt x="1599967" y="2163703"/>
                  </a:lnTo>
                  <a:lnTo>
                    <a:pt x="1599967" y="2132146"/>
                  </a:lnTo>
                  <a:cubicBezTo>
                    <a:pt x="1599967" y="2120051"/>
                    <a:pt x="1609800" y="2110218"/>
                    <a:pt x="1621894" y="2110218"/>
                  </a:cubicBezTo>
                  <a:cubicBezTo>
                    <a:pt x="1634039" y="2110218"/>
                    <a:pt x="1643872" y="2120026"/>
                    <a:pt x="1643872" y="2132146"/>
                  </a:cubicBezTo>
                  <a:lnTo>
                    <a:pt x="1643872" y="2175873"/>
                  </a:lnTo>
                  <a:close/>
                  <a:moveTo>
                    <a:pt x="1643872" y="2006120"/>
                  </a:moveTo>
                  <a:cubicBezTo>
                    <a:pt x="1643872" y="2018265"/>
                    <a:pt x="1634039" y="2028098"/>
                    <a:pt x="1621894" y="2028098"/>
                  </a:cubicBezTo>
                  <a:cubicBezTo>
                    <a:pt x="1609800" y="2028098"/>
                    <a:pt x="1599967" y="2018265"/>
                    <a:pt x="1599967" y="2006120"/>
                  </a:cubicBezTo>
                  <a:lnTo>
                    <a:pt x="1599967" y="1880069"/>
                  </a:lnTo>
                  <a:cubicBezTo>
                    <a:pt x="1599967" y="1867949"/>
                    <a:pt x="1609800" y="1858116"/>
                    <a:pt x="1621894" y="1858116"/>
                  </a:cubicBezTo>
                  <a:cubicBezTo>
                    <a:pt x="1634039" y="1858116"/>
                    <a:pt x="1643872" y="1867949"/>
                    <a:pt x="1643872" y="1880094"/>
                  </a:cubicBezTo>
                  <a:lnTo>
                    <a:pt x="1643872" y="2006120"/>
                  </a:lnTo>
                  <a:close/>
                  <a:moveTo>
                    <a:pt x="1643872" y="1754069"/>
                  </a:moveTo>
                  <a:cubicBezTo>
                    <a:pt x="1643872" y="1766188"/>
                    <a:pt x="1634039" y="1775996"/>
                    <a:pt x="1621894" y="1775996"/>
                  </a:cubicBezTo>
                  <a:cubicBezTo>
                    <a:pt x="1609800" y="1775996"/>
                    <a:pt x="1599967" y="1766163"/>
                    <a:pt x="1599967" y="1754018"/>
                  </a:cubicBezTo>
                  <a:lnTo>
                    <a:pt x="1599967" y="1627992"/>
                  </a:lnTo>
                  <a:cubicBezTo>
                    <a:pt x="1599967" y="1615872"/>
                    <a:pt x="1609800" y="1606065"/>
                    <a:pt x="1621945" y="1606065"/>
                  </a:cubicBezTo>
                  <a:cubicBezTo>
                    <a:pt x="1634065" y="1606065"/>
                    <a:pt x="1643872" y="1615872"/>
                    <a:pt x="1643872" y="1628043"/>
                  </a:cubicBezTo>
                  <a:lnTo>
                    <a:pt x="1643872" y="1754069"/>
                  </a:lnTo>
                  <a:close/>
                  <a:moveTo>
                    <a:pt x="1643872" y="1501992"/>
                  </a:moveTo>
                  <a:cubicBezTo>
                    <a:pt x="1643872" y="1514086"/>
                    <a:pt x="1634039" y="1523919"/>
                    <a:pt x="1621894" y="1523919"/>
                  </a:cubicBezTo>
                  <a:cubicBezTo>
                    <a:pt x="1609800" y="1523919"/>
                    <a:pt x="1599967" y="1514086"/>
                    <a:pt x="1599967" y="1501941"/>
                  </a:cubicBezTo>
                  <a:lnTo>
                    <a:pt x="1599967" y="1375941"/>
                  </a:lnTo>
                  <a:cubicBezTo>
                    <a:pt x="1599967" y="1363796"/>
                    <a:pt x="1609800" y="1353963"/>
                    <a:pt x="1621945" y="1353963"/>
                  </a:cubicBezTo>
                  <a:cubicBezTo>
                    <a:pt x="1634065" y="1353963"/>
                    <a:pt x="1643872" y="1363796"/>
                    <a:pt x="1643872" y="1375941"/>
                  </a:cubicBezTo>
                  <a:lnTo>
                    <a:pt x="1643872" y="1501992"/>
                  </a:lnTo>
                  <a:close/>
                  <a:moveTo>
                    <a:pt x="1643872" y="1249890"/>
                  </a:moveTo>
                  <a:cubicBezTo>
                    <a:pt x="1643872" y="1262010"/>
                    <a:pt x="1634039" y="1271868"/>
                    <a:pt x="1621894" y="1271868"/>
                  </a:cubicBezTo>
                  <a:cubicBezTo>
                    <a:pt x="1609800" y="1271868"/>
                    <a:pt x="1599967" y="1262010"/>
                    <a:pt x="1599967" y="1249890"/>
                  </a:cubicBezTo>
                  <a:lnTo>
                    <a:pt x="1599967" y="1123864"/>
                  </a:lnTo>
                  <a:cubicBezTo>
                    <a:pt x="1599967" y="1111719"/>
                    <a:pt x="1609800" y="1101886"/>
                    <a:pt x="1621945" y="1101886"/>
                  </a:cubicBezTo>
                  <a:cubicBezTo>
                    <a:pt x="1634065" y="1101886"/>
                    <a:pt x="1643872" y="1111719"/>
                    <a:pt x="1643872" y="1123864"/>
                  </a:cubicBezTo>
                  <a:lnTo>
                    <a:pt x="1643872" y="1249890"/>
                  </a:lnTo>
                  <a:close/>
                  <a:moveTo>
                    <a:pt x="1643872" y="997813"/>
                  </a:moveTo>
                  <a:cubicBezTo>
                    <a:pt x="1643872" y="1009958"/>
                    <a:pt x="1634039" y="1019791"/>
                    <a:pt x="1621945" y="1019791"/>
                  </a:cubicBezTo>
                  <a:cubicBezTo>
                    <a:pt x="1609800" y="1019791"/>
                    <a:pt x="1599967" y="1009958"/>
                    <a:pt x="1599967" y="997813"/>
                  </a:cubicBezTo>
                  <a:lnTo>
                    <a:pt x="1599967" y="871762"/>
                  </a:lnTo>
                  <a:cubicBezTo>
                    <a:pt x="1599967" y="859668"/>
                    <a:pt x="1609800" y="849835"/>
                    <a:pt x="1621945" y="849835"/>
                  </a:cubicBezTo>
                  <a:cubicBezTo>
                    <a:pt x="1634065" y="849835"/>
                    <a:pt x="1643872" y="859668"/>
                    <a:pt x="1643872" y="871813"/>
                  </a:cubicBezTo>
                  <a:lnTo>
                    <a:pt x="1643872" y="997813"/>
                  </a:lnTo>
                  <a:close/>
                  <a:moveTo>
                    <a:pt x="1643872" y="745736"/>
                  </a:moveTo>
                  <a:cubicBezTo>
                    <a:pt x="1643872" y="757882"/>
                    <a:pt x="1634039" y="767715"/>
                    <a:pt x="1621945" y="767715"/>
                  </a:cubicBezTo>
                  <a:cubicBezTo>
                    <a:pt x="1609800" y="767715"/>
                    <a:pt x="1599967" y="757882"/>
                    <a:pt x="1599967" y="745736"/>
                  </a:cubicBezTo>
                  <a:lnTo>
                    <a:pt x="1599967" y="619685"/>
                  </a:lnTo>
                  <a:cubicBezTo>
                    <a:pt x="1599967" y="607591"/>
                    <a:pt x="1609800" y="597758"/>
                    <a:pt x="1621945" y="597758"/>
                  </a:cubicBezTo>
                  <a:cubicBezTo>
                    <a:pt x="1634065" y="597758"/>
                    <a:pt x="1643923" y="607591"/>
                    <a:pt x="1643923" y="619736"/>
                  </a:cubicBezTo>
                  <a:lnTo>
                    <a:pt x="1643872" y="745736"/>
                  </a:lnTo>
                  <a:close/>
                  <a:moveTo>
                    <a:pt x="1643923" y="493660"/>
                  </a:moveTo>
                  <a:cubicBezTo>
                    <a:pt x="1643923" y="505754"/>
                    <a:pt x="1634065" y="515587"/>
                    <a:pt x="1621945" y="515587"/>
                  </a:cubicBezTo>
                  <a:cubicBezTo>
                    <a:pt x="1609800" y="515587"/>
                    <a:pt x="1599967" y="505754"/>
                    <a:pt x="1599967" y="493609"/>
                  </a:cubicBezTo>
                  <a:lnTo>
                    <a:pt x="1599967" y="367609"/>
                  </a:lnTo>
                  <a:cubicBezTo>
                    <a:pt x="1599967" y="355463"/>
                    <a:pt x="1609800" y="345630"/>
                    <a:pt x="1621945" y="345630"/>
                  </a:cubicBezTo>
                  <a:cubicBezTo>
                    <a:pt x="1634065" y="345630"/>
                    <a:pt x="1643923" y="355463"/>
                    <a:pt x="1643923" y="367609"/>
                  </a:cubicBezTo>
                  <a:lnTo>
                    <a:pt x="1643923" y="493660"/>
                  </a:lnTo>
                  <a:close/>
                  <a:moveTo>
                    <a:pt x="1643923" y="241583"/>
                  </a:moveTo>
                  <a:cubicBezTo>
                    <a:pt x="1643923" y="253703"/>
                    <a:pt x="1634065" y="263510"/>
                    <a:pt x="1621945" y="263510"/>
                  </a:cubicBezTo>
                  <a:cubicBezTo>
                    <a:pt x="1609800" y="263510"/>
                    <a:pt x="1599967" y="253677"/>
                    <a:pt x="1599967" y="241532"/>
                  </a:cubicBezTo>
                  <a:lnTo>
                    <a:pt x="1599967" y="115481"/>
                  </a:lnTo>
                  <a:cubicBezTo>
                    <a:pt x="1599967" y="103387"/>
                    <a:pt x="1609800" y="93554"/>
                    <a:pt x="1621945" y="93554"/>
                  </a:cubicBezTo>
                  <a:cubicBezTo>
                    <a:pt x="1634065" y="93554"/>
                    <a:pt x="1643923" y="103387"/>
                    <a:pt x="1643923" y="115532"/>
                  </a:cubicBezTo>
                  <a:lnTo>
                    <a:pt x="1643923" y="241583"/>
                  </a:lnTo>
                  <a:close/>
                </a:path>
              </a:pathLst>
            </a:custGeom>
            <a:solidFill>
              <a:srgbClr val="85847F"/>
            </a:solidFill>
            <a:ln w="2538" cap="flat">
              <a:noFill/>
              <a:prstDash val="solid"/>
              <a:miter/>
            </a:ln>
          </p:spPr>
          <p:txBody>
            <a:bodyPr rtlCol="0" anchor="ctr"/>
            <a:lstStyle/>
            <a:p>
              <a:pPr algn="ctr"/>
              <a:r>
                <a:rPr lang="pt-BR" sz="1400" dirty="0">
                  <a:latin typeface="+mj-lt"/>
                </a:rPr>
                <a:t> </a:t>
              </a:r>
              <a:r>
                <a:rPr lang="pt-BR" sz="1400" b="1" dirty="0">
                  <a:solidFill>
                    <a:schemeClr val="bg1"/>
                  </a:solidFill>
                  <a:latin typeface="+mj-lt"/>
                </a:rPr>
                <a:t>Pág. 109</a:t>
              </a:r>
            </a:p>
          </p:txBody>
        </p:sp>
      </p:grpSp>
    </p:spTree>
    <p:extLst>
      <p:ext uri="{BB962C8B-B14F-4D97-AF65-F5344CB8AC3E}">
        <p14:creationId xmlns:p14="http://schemas.microsoft.com/office/powerpoint/2010/main" val="8556195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1" name="Título 1"/>
          <p:cNvSpPr>
            <a:spLocks noGrp="1"/>
          </p:cNvSpPr>
          <p:nvPr>
            <p:ph type="title"/>
          </p:nvPr>
        </p:nvSpPr>
        <p:spPr/>
        <p:txBody>
          <a:bodyPr/>
          <a:lstStyle/>
          <a:p>
            <a:r>
              <a:rPr dirty="0"/>
              <a:t>ISCAL  	</a:t>
            </a:r>
          </a:p>
        </p:txBody>
      </p:sp>
      <p:sp>
        <p:nvSpPr>
          <p:cNvPr id="2" name="Espaço Reservado para Texto 1"/>
          <p:cNvSpPr>
            <a:spLocks noGrp="1"/>
          </p:cNvSpPr>
          <p:nvPr>
            <p:ph type="body" sz="quarter" idx="10"/>
          </p:nvPr>
        </p:nvSpPr>
        <p:spPr/>
        <p:txBody>
          <a:bodyPr/>
          <a:lstStyle/>
          <a:p>
            <a:r>
              <a:rPr lang="pt-BR"/>
              <a:t>Por distribuidora</a:t>
            </a:r>
          </a:p>
        </p:txBody>
      </p:sp>
      <p:grpSp>
        <p:nvGrpSpPr>
          <p:cNvPr id="36" name="Gráfico 10">
            <a:extLst>
              <a:ext uri="{FF2B5EF4-FFF2-40B4-BE49-F238E27FC236}">
                <a16:creationId xmlns:a16="http://schemas.microsoft.com/office/drawing/2014/main" id="{5223F16E-9630-4766-A0B5-B14A6C92F25D}"/>
              </a:ext>
            </a:extLst>
          </p:cNvPr>
          <p:cNvGrpSpPr/>
          <p:nvPr/>
        </p:nvGrpSpPr>
        <p:grpSpPr>
          <a:xfrm>
            <a:off x="7236296" y="128936"/>
            <a:ext cx="1699424" cy="869022"/>
            <a:chOff x="390316" y="1310287"/>
            <a:chExt cx="5415952" cy="2769515"/>
          </a:xfrm>
          <a:solidFill>
            <a:srgbClr val="85847F"/>
          </a:solidFill>
        </p:grpSpPr>
        <p:sp>
          <p:nvSpPr>
            <p:cNvPr id="37" name="Forma Livre: Forma 36">
              <a:extLst>
                <a:ext uri="{FF2B5EF4-FFF2-40B4-BE49-F238E27FC236}">
                  <a16:creationId xmlns:a16="http://schemas.microsoft.com/office/drawing/2014/main" id="{7C7FE521-758A-4FEC-AD89-3DEC9B81461E}"/>
                </a:ext>
              </a:extLst>
            </p:cNvPr>
            <p:cNvSpPr/>
            <p:nvPr/>
          </p:nvSpPr>
          <p:spPr>
            <a:xfrm>
              <a:off x="637895" y="1362806"/>
              <a:ext cx="208349" cy="492923"/>
            </a:xfrm>
            <a:custGeom>
              <a:avLst/>
              <a:gdLst>
                <a:gd name="connsiteX0" fmla="*/ 208273 w 208348"/>
                <a:gd name="connsiteY0" fmla="*/ 25535 h 492922"/>
                <a:gd name="connsiteX1" fmla="*/ 210102 w 208348"/>
                <a:gd name="connsiteY1" fmla="*/ 1448 h 492922"/>
                <a:gd name="connsiteX2" fmla="*/ 208273 w 208348"/>
                <a:gd name="connsiteY2" fmla="*/ 0 h 492922"/>
                <a:gd name="connsiteX3" fmla="*/ 0 w 208348"/>
                <a:gd name="connsiteY3" fmla="*/ 495337 h 492922"/>
                <a:gd name="connsiteX4" fmla="*/ 208273 w 208348"/>
                <a:gd name="connsiteY4" fmla="*/ 495337 h 492922"/>
                <a:gd name="connsiteX5" fmla="*/ 208273 w 208348"/>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8" h="492922">
                  <a:moveTo>
                    <a:pt x="208273" y="25535"/>
                  </a:moveTo>
                  <a:cubicBezTo>
                    <a:pt x="208273" y="17278"/>
                    <a:pt x="208908" y="9223"/>
                    <a:pt x="210102" y="1448"/>
                  </a:cubicBezTo>
                  <a:lnTo>
                    <a:pt x="208273" y="0"/>
                  </a:lnTo>
                  <a:lnTo>
                    <a:pt x="0" y="495337"/>
                  </a:lnTo>
                  <a:lnTo>
                    <a:pt x="208273" y="495337"/>
                  </a:lnTo>
                  <a:lnTo>
                    <a:pt x="208273" y="25535"/>
                  </a:lnTo>
                  <a:close/>
                </a:path>
              </a:pathLst>
            </a:custGeom>
            <a:solidFill>
              <a:srgbClr val="333333"/>
            </a:solidFill>
            <a:ln w="2538" cap="flat">
              <a:noFill/>
              <a:prstDash val="solid"/>
              <a:miter/>
            </a:ln>
          </p:spPr>
          <p:txBody>
            <a:bodyPr rtlCol="0" anchor="ctr"/>
            <a:lstStyle/>
            <a:p>
              <a:endParaRPr lang="pt-BR"/>
            </a:p>
          </p:txBody>
        </p:sp>
        <p:sp>
          <p:nvSpPr>
            <p:cNvPr id="38" name="Forma Livre: Forma 37">
              <a:extLst>
                <a:ext uri="{FF2B5EF4-FFF2-40B4-BE49-F238E27FC236}">
                  <a16:creationId xmlns:a16="http://schemas.microsoft.com/office/drawing/2014/main" id="{44A63570-D4BF-4722-9239-B4E7043D0035}"/>
                </a:ext>
              </a:extLst>
            </p:cNvPr>
            <p:cNvSpPr/>
            <p:nvPr/>
          </p:nvSpPr>
          <p:spPr>
            <a:xfrm>
              <a:off x="2667035" y="1362806"/>
              <a:ext cx="213431" cy="492923"/>
            </a:xfrm>
            <a:custGeom>
              <a:avLst/>
              <a:gdLst>
                <a:gd name="connsiteX0" fmla="*/ 1296 w 213430"/>
                <a:gd name="connsiteY0" fmla="*/ 25535 h 492922"/>
                <a:gd name="connsiteX1" fmla="*/ 1296 w 213430"/>
                <a:gd name="connsiteY1" fmla="*/ 495311 h 492922"/>
                <a:gd name="connsiteX2" fmla="*/ 214777 w 213430"/>
                <a:gd name="connsiteY2" fmla="*/ 495311 h 492922"/>
                <a:gd name="connsiteX3" fmla="*/ 6505 w 213430"/>
                <a:gd name="connsiteY3" fmla="*/ 0 h 492922"/>
                <a:gd name="connsiteX4" fmla="*/ 0 w 213430"/>
                <a:gd name="connsiteY4" fmla="*/ 5183 h 492922"/>
                <a:gd name="connsiteX5" fmla="*/ 1296 w 213430"/>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30" h="492922">
                  <a:moveTo>
                    <a:pt x="1296" y="25535"/>
                  </a:moveTo>
                  <a:lnTo>
                    <a:pt x="1296" y="495311"/>
                  </a:lnTo>
                  <a:lnTo>
                    <a:pt x="214777" y="495311"/>
                  </a:lnTo>
                  <a:lnTo>
                    <a:pt x="6505" y="0"/>
                  </a:lnTo>
                  <a:lnTo>
                    <a:pt x="0" y="5183"/>
                  </a:lnTo>
                  <a:cubicBezTo>
                    <a:pt x="864" y="11789"/>
                    <a:pt x="1296" y="18599"/>
                    <a:pt x="1296" y="25535"/>
                  </a:cubicBezTo>
                  <a:close/>
                </a:path>
              </a:pathLst>
            </a:custGeom>
            <a:solidFill>
              <a:srgbClr val="333333"/>
            </a:solidFill>
            <a:ln w="2538" cap="flat">
              <a:noFill/>
              <a:prstDash val="solid"/>
              <a:miter/>
            </a:ln>
          </p:spPr>
          <p:txBody>
            <a:bodyPr rtlCol="0" anchor="ctr"/>
            <a:lstStyle/>
            <a:p>
              <a:endParaRPr lang="pt-BR"/>
            </a:p>
          </p:txBody>
        </p:sp>
        <p:sp>
          <p:nvSpPr>
            <p:cNvPr id="39" name="Forma Livre: Forma 38">
              <a:extLst>
                <a:ext uri="{FF2B5EF4-FFF2-40B4-BE49-F238E27FC236}">
                  <a16:creationId xmlns:a16="http://schemas.microsoft.com/office/drawing/2014/main" id="{C57091C4-A6A4-44C5-9A76-81C13B31B243}"/>
                </a:ext>
              </a:extLst>
            </p:cNvPr>
            <p:cNvSpPr/>
            <p:nvPr/>
          </p:nvSpPr>
          <p:spPr>
            <a:xfrm>
              <a:off x="516342" y="1904183"/>
              <a:ext cx="327768" cy="1242470"/>
            </a:xfrm>
            <a:custGeom>
              <a:avLst/>
              <a:gdLst>
                <a:gd name="connsiteX0" fmla="*/ 0 w 327768"/>
                <a:gd name="connsiteY0" fmla="*/ 0 h 1242470"/>
                <a:gd name="connsiteX1" fmla="*/ 329826 w 327768"/>
                <a:gd name="connsiteY1" fmla="*/ 0 h 1242470"/>
                <a:gd name="connsiteX2" fmla="*/ 329826 w 327768"/>
                <a:gd name="connsiteY2" fmla="*/ 1243487 h 1242470"/>
                <a:gd name="connsiteX3" fmla="*/ 0 w 327768"/>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27768" h="1242470">
                  <a:moveTo>
                    <a:pt x="0" y="0"/>
                  </a:moveTo>
                  <a:lnTo>
                    <a:pt x="329826" y="0"/>
                  </a:lnTo>
                  <a:lnTo>
                    <a:pt x="329826" y="1243487"/>
                  </a:lnTo>
                  <a:lnTo>
                    <a:pt x="0" y="1243487"/>
                  </a:lnTo>
                  <a:close/>
                </a:path>
              </a:pathLst>
            </a:custGeom>
            <a:grpFill/>
            <a:ln w="2538" cap="flat">
              <a:noFill/>
              <a:prstDash val="solid"/>
              <a:miter/>
            </a:ln>
          </p:spPr>
          <p:txBody>
            <a:bodyPr rtlCol="0" anchor="ctr"/>
            <a:lstStyle/>
            <a:p>
              <a:endParaRPr lang="pt-BR"/>
            </a:p>
          </p:txBody>
        </p:sp>
        <p:sp>
          <p:nvSpPr>
            <p:cNvPr id="40" name="Forma Livre: Forma 39">
              <a:extLst>
                <a:ext uri="{FF2B5EF4-FFF2-40B4-BE49-F238E27FC236}">
                  <a16:creationId xmlns:a16="http://schemas.microsoft.com/office/drawing/2014/main" id="{862A9E8A-4BBF-42DB-878A-8249BCFDA7BE}"/>
                </a:ext>
              </a:extLst>
            </p:cNvPr>
            <p:cNvSpPr/>
            <p:nvPr/>
          </p:nvSpPr>
          <p:spPr>
            <a:xfrm>
              <a:off x="2668331" y="1904183"/>
              <a:ext cx="3013436" cy="1242470"/>
            </a:xfrm>
            <a:custGeom>
              <a:avLst/>
              <a:gdLst>
                <a:gd name="connsiteX0" fmla="*/ 0 w 3013435"/>
                <a:gd name="connsiteY0" fmla="*/ 0 h 1242470"/>
                <a:gd name="connsiteX1" fmla="*/ 3014071 w 3013435"/>
                <a:gd name="connsiteY1" fmla="*/ 0 h 1242470"/>
                <a:gd name="connsiteX2" fmla="*/ 3014071 w 3013435"/>
                <a:gd name="connsiteY2" fmla="*/ 1243487 h 1242470"/>
                <a:gd name="connsiteX3" fmla="*/ 0 w 3013435"/>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013435" h="1242470">
                  <a:moveTo>
                    <a:pt x="0" y="0"/>
                  </a:moveTo>
                  <a:lnTo>
                    <a:pt x="3014071" y="0"/>
                  </a:lnTo>
                  <a:lnTo>
                    <a:pt x="3014071" y="1243487"/>
                  </a:lnTo>
                  <a:lnTo>
                    <a:pt x="0" y="1243487"/>
                  </a:lnTo>
                  <a:close/>
                </a:path>
              </a:pathLst>
            </a:custGeom>
            <a:grpFill/>
            <a:ln w="2538" cap="flat">
              <a:noFill/>
              <a:prstDash val="solid"/>
              <a:miter/>
            </a:ln>
          </p:spPr>
          <p:txBody>
            <a:bodyPr rtlCol="0" anchor="ctr"/>
            <a:lstStyle/>
            <a:p>
              <a:pPr algn="ctr"/>
              <a:r>
                <a:rPr lang="pt-BR" sz="1000"/>
                <a:t> </a:t>
              </a:r>
              <a:r>
                <a:rPr lang="pt-BR" sz="1000" b="1">
                  <a:solidFill>
                    <a:schemeClr val="bg1"/>
                  </a:solidFill>
                  <a:latin typeface="+mj-lt"/>
                </a:rPr>
                <a:t>Informe Comparativo</a:t>
              </a:r>
            </a:p>
          </p:txBody>
        </p:sp>
        <p:sp>
          <p:nvSpPr>
            <p:cNvPr id="41" name="Forma Livre: Forma 40">
              <a:extLst>
                <a:ext uri="{FF2B5EF4-FFF2-40B4-BE49-F238E27FC236}">
                  <a16:creationId xmlns:a16="http://schemas.microsoft.com/office/drawing/2014/main" id="{1F548BBA-1E75-458F-99E7-6E76505DDEC4}"/>
                </a:ext>
              </a:extLst>
            </p:cNvPr>
            <p:cNvSpPr/>
            <p:nvPr/>
          </p:nvSpPr>
          <p:spPr>
            <a:xfrm>
              <a:off x="390316" y="1778183"/>
              <a:ext cx="454810" cy="1494014"/>
            </a:xfrm>
            <a:custGeom>
              <a:avLst/>
              <a:gdLst>
                <a:gd name="connsiteX0" fmla="*/ 455852 w 454810"/>
                <a:gd name="connsiteY0" fmla="*/ 1400993 h 1494013"/>
                <a:gd name="connsiteX1" fmla="*/ 104886 w 454810"/>
                <a:gd name="connsiteY1" fmla="*/ 1400993 h 1494013"/>
                <a:gd name="connsiteX2" fmla="*/ 94494 w 454810"/>
                <a:gd name="connsiteY2" fmla="*/ 1399494 h 1494013"/>
                <a:gd name="connsiteX3" fmla="*/ 94494 w 454810"/>
                <a:gd name="connsiteY3" fmla="*/ 95866 h 1494013"/>
                <a:gd name="connsiteX4" fmla="*/ 104886 w 454810"/>
                <a:gd name="connsiteY4" fmla="*/ 94494 h 1494013"/>
                <a:gd name="connsiteX5" fmla="*/ 455852 w 454810"/>
                <a:gd name="connsiteY5" fmla="*/ 94494 h 1494013"/>
                <a:gd name="connsiteX6" fmla="*/ 455852 w 454810"/>
                <a:gd name="connsiteY6" fmla="*/ 0 h 1494013"/>
                <a:gd name="connsiteX7" fmla="*/ 104911 w 454810"/>
                <a:gd name="connsiteY7" fmla="*/ 0 h 1494013"/>
                <a:gd name="connsiteX8" fmla="*/ 2388 w 454810"/>
                <a:gd name="connsiteY8" fmla="*/ 56966 h 1494013"/>
                <a:gd name="connsiteX9" fmla="*/ 0 w 454810"/>
                <a:gd name="connsiteY9" fmla="*/ 66621 h 1494013"/>
                <a:gd name="connsiteX10" fmla="*/ 0 w 454810"/>
                <a:gd name="connsiteY10" fmla="*/ 1428892 h 1494013"/>
                <a:gd name="connsiteX11" fmla="*/ 2363 w 454810"/>
                <a:gd name="connsiteY11" fmla="*/ 1438573 h 1494013"/>
                <a:gd name="connsiteX12" fmla="*/ 104911 w 454810"/>
                <a:gd name="connsiteY12" fmla="*/ 1495487 h 1494013"/>
                <a:gd name="connsiteX13" fmla="*/ 455852 w 454810"/>
                <a:gd name="connsiteY13" fmla="*/ 1495487 h 1494013"/>
                <a:gd name="connsiteX14" fmla="*/ 455852 w 454810"/>
                <a:gd name="connsiteY14" fmla="*/ 1400993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810" h="1494013">
                  <a:moveTo>
                    <a:pt x="455852" y="1400993"/>
                  </a:moveTo>
                  <a:lnTo>
                    <a:pt x="104886" y="1400993"/>
                  </a:lnTo>
                  <a:cubicBezTo>
                    <a:pt x="100821" y="1400993"/>
                    <a:pt x="97340" y="1400358"/>
                    <a:pt x="94494" y="1399494"/>
                  </a:cubicBezTo>
                  <a:lnTo>
                    <a:pt x="94494" y="95866"/>
                  </a:lnTo>
                  <a:cubicBezTo>
                    <a:pt x="97289" y="95078"/>
                    <a:pt x="100719" y="94494"/>
                    <a:pt x="104886" y="94494"/>
                  </a:cubicBezTo>
                  <a:lnTo>
                    <a:pt x="455852" y="94494"/>
                  </a:lnTo>
                  <a:lnTo>
                    <a:pt x="455852" y="0"/>
                  </a:lnTo>
                  <a:lnTo>
                    <a:pt x="104911" y="0"/>
                  </a:lnTo>
                  <a:cubicBezTo>
                    <a:pt x="59913" y="0"/>
                    <a:pt x="20632" y="21800"/>
                    <a:pt x="2388" y="56966"/>
                  </a:cubicBezTo>
                  <a:cubicBezTo>
                    <a:pt x="813" y="59938"/>
                    <a:pt x="0" y="63241"/>
                    <a:pt x="0" y="66621"/>
                  </a:cubicBezTo>
                  <a:lnTo>
                    <a:pt x="0" y="1428892"/>
                  </a:lnTo>
                  <a:cubicBezTo>
                    <a:pt x="0" y="1432271"/>
                    <a:pt x="813" y="1435600"/>
                    <a:pt x="2363" y="1438573"/>
                  </a:cubicBezTo>
                  <a:cubicBezTo>
                    <a:pt x="20327" y="1473153"/>
                    <a:pt x="60599" y="1495487"/>
                    <a:pt x="104911" y="1495487"/>
                  </a:cubicBezTo>
                  <a:lnTo>
                    <a:pt x="455852" y="1495487"/>
                  </a:lnTo>
                  <a:lnTo>
                    <a:pt x="455852" y="1400993"/>
                  </a:lnTo>
                  <a:close/>
                </a:path>
              </a:pathLst>
            </a:custGeom>
            <a:grpFill/>
            <a:ln w="2538" cap="flat">
              <a:noFill/>
              <a:prstDash val="solid"/>
              <a:miter/>
            </a:ln>
          </p:spPr>
          <p:txBody>
            <a:bodyPr rtlCol="0" anchor="ctr"/>
            <a:lstStyle/>
            <a:p>
              <a:endParaRPr lang="pt-BR"/>
            </a:p>
          </p:txBody>
        </p:sp>
        <p:sp>
          <p:nvSpPr>
            <p:cNvPr id="42" name="Forma Livre: Forma 41">
              <a:extLst>
                <a:ext uri="{FF2B5EF4-FFF2-40B4-BE49-F238E27FC236}">
                  <a16:creationId xmlns:a16="http://schemas.microsoft.com/office/drawing/2014/main" id="{8B2A97D2-3651-4591-9BCC-3D69EDCE6254}"/>
                </a:ext>
              </a:extLst>
            </p:cNvPr>
            <p:cNvSpPr/>
            <p:nvPr/>
          </p:nvSpPr>
          <p:spPr>
            <a:xfrm>
              <a:off x="2668331" y="1778183"/>
              <a:ext cx="3137937" cy="1494014"/>
            </a:xfrm>
            <a:custGeom>
              <a:avLst/>
              <a:gdLst>
                <a:gd name="connsiteX0" fmla="*/ 3027309 w 3137936"/>
                <a:gd name="connsiteY0" fmla="*/ 0 h 1494013"/>
                <a:gd name="connsiteX1" fmla="*/ 0 w 3137936"/>
                <a:gd name="connsiteY1" fmla="*/ 0 h 1494013"/>
                <a:gd name="connsiteX2" fmla="*/ 0 w 3137936"/>
                <a:gd name="connsiteY2" fmla="*/ 94494 h 1494013"/>
                <a:gd name="connsiteX3" fmla="*/ 3027283 w 3137936"/>
                <a:gd name="connsiteY3" fmla="*/ 94494 h 1494013"/>
                <a:gd name="connsiteX4" fmla="*/ 3045577 w 3137936"/>
                <a:gd name="connsiteY4" fmla="*/ 100033 h 1494013"/>
                <a:gd name="connsiteX5" fmla="*/ 3045577 w 3137936"/>
                <a:gd name="connsiteY5" fmla="*/ 1395454 h 1494013"/>
                <a:gd name="connsiteX6" fmla="*/ 3027283 w 3137936"/>
                <a:gd name="connsiteY6" fmla="*/ 1401019 h 1494013"/>
                <a:gd name="connsiteX7" fmla="*/ 0 w 3137936"/>
                <a:gd name="connsiteY7" fmla="*/ 1401019 h 1494013"/>
                <a:gd name="connsiteX8" fmla="*/ 0 w 3137936"/>
                <a:gd name="connsiteY8" fmla="*/ 1495513 h 1494013"/>
                <a:gd name="connsiteX9" fmla="*/ 3027309 w 3137936"/>
                <a:gd name="connsiteY9" fmla="*/ 1495513 h 1494013"/>
                <a:gd name="connsiteX10" fmla="*/ 3140071 w 3137936"/>
                <a:gd name="connsiteY10" fmla="*/ 1397081 h 1494013"/>
                <a:gd name="connsiteX11" fmla="*/ 3140071 w 3137936"/>
                <a:gd name="connsiteY11" fmla="*/ 98432 h 1494013"/>
                <a:gd name="connsiteX12" fmla="*/ 3027309 w 3137936"/>
                <a:gd name="connsiteY12" fmla="*/ 0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7936" h="1494013">
                  <a:moveTo>
                    <a:pt x="3027309" y="0"/>
                  </a:moveTo>
                  <a:lnTo>
                    <a:pt x="0" y="0"/>
                  </a:lnTo>
                  <a:lnTo>
                    <a:pt x="0" y="94494"/>
                  </a:lnTo>
                  <a:lnTo>
                    <a:pt x="3027283" y="94494"/>
                  </a:lnTo>
                  <a:cubicBezTo>
                    <a:pt x="3037929" y="94494"/>
                    <a:pt x="3043748" y="98305"/>
                    <a:pt x="3045577" y="100033"/>
                  </a:cubicBezTo>
                  <a:lnTo>
                    <a:pt x="3045577" y="1395454"/>
                  </a:lnTo>
                  <a:cubicBezTo>
                    <a:pt x="3043697" y="1397284"/>
                    <a:pt x="3037929" y="1401019"/>
                    <a:pt x="3027283" y="1401019"/>
                  </a:cubicBezTo>
                  <a:lnTo>
                    <a:pt x="0" y="1401019"/>
                  </a:lnTo>
                  <a:lnTo>
                    <a:pt x="0" y="1495513"/>
                  </a:lnTo>
                  <a:lnTo>
                    <a:pt x="3027309" y="1495513"/>
                  </a:lnTo>
                  <a:cubicBezTo>
                    <a:pt x="3090550" y="1495513"/>
                    <a:pt x="3140071" y="1452293"/>
                    <a:pt x="3140071" y="1397081"/>
                  </a:cubicBezTo>
                  <a:lnTo>
                    <a:pt x="3140071" y="98432"/>
                  </a:lnTo>
                  <a:cubicBezTo>
                    <a:pt x="3140097" y="43245"/>
                    <a:pt x="3090550" y="0"/>
                    <a:pt x="3027309" y="0"/>
                  </a:cubicBezTo>
                  <a:close/>
                </a:path>
              </a:pathLst>
            </a:custGeom>
            <a:grpFill/>
            <a:ln w="2538" cap="flat">
              <a:noFill/>
              <a:prstDash val="solid"/>
              <a:miter/>
            </a:ln>
          </p:spPr>
          <p:txBody>
            <a:bodyPr rtlCol="0" anchor="ctr"/>
            <a:lstStyle/>
            <a:p>
              <a:endParaRPr lang="pt-BR"/>
            </a:p>
          </p:txBody>
        </p:sp>
        <p:sp>
          <p:nvSpPr>
            <p:cNvPr id="43" name="Forma Livre: Forma 42">
              <a:extLst>
                <a:ext uri="{FF2B5EF4-FFF2-40B4-BE49-F238E27FC236}">
                  <a16:creationId xmlns:a16="http://schemas.microsoft.com/office/drawing/2014/main" id="{FE9742B5-8C34-4776-BB45-F23665C65F8E}"/>
                </a:ext>
              </a:extLst>
            </p:cNvPr>
            <p:cNvSpPr/>
            <p:nvPr/>
          </p:nvSpPr>
          <p:spPr>
            <a:xfrm>
              <a:off x="893757" y="1310287"/>
              <a:ext cx="1725229" cy="2769515"/>
            </a:xfrm>
            <a:custGeom>
              <a:avLst/>
              <a:gdLst>
                <a:gd name="connsiteX0" fmla="*/ 1672508 w 1725230"/>
                <a:gd name="connsiteY0" fmla="*/ 0 h 2769515"/>
                <a:gd name="connsiteX1" fmla="*/ 54501 w 1725230"/>
                <a:gd name="connsiteY1" fmla="*/ 0 h 2769515"/>
                <a:gd name="connsiteX2" fmla="*/ 0 w 1725230"/>
                <a:gd name="connsiteY2" fmla="*/ 78055 h 2769515"/>
                <a:gd name="connsiteX3" fmla="*/ 0 w 1725230"/>
                <a:gd name="connsiteY3" fmla="*/ 2182658 h 2769515"/>
                <a:gd name="connsiteX4" fmla="*/ 32142 w 1725230"/>
                <a:gd name="connsiteY4" fmla="*/ 2254030 h 2769515"/>
                <a:gd name="connsiteX5" fmla="*/ 841653 w 1725230"/>
                <a:gd name="connsiteY5" fmla="*/ 2763671 h 2769515"/>
                <a:gd name="connsiteX6" fmla="*/ 864114 w 1725230"/>
                <a:gd name="connsiteY6" fmla="*/ 2770404 h 2769515"/>
                <a:gd name="connsiteX7" fmla="*/ 886524 w 1725230"/>
                <a:gd name="connsiteY7" fmla="*/ 2763697 h 2769515"/>
                <a:gd name="connsiteX8" fmla="*/ 1694893 w 1725230"/>
                <a:gd name="connsiteY8" fmla="*/ 2254030 h 2769515"/>
                <a:gd name="connsiteX9" fmla="*/ 1726983 w 1725230"/>
                <a:gd name="connsiteY9" fmla="*/ 2182658 h 2769515"/>
                <a:gd name="connsiteX10" fmla="*/ 1726983 w 1725230"/>
                <a:gd name="connsiteY10" fmla="*/ 78055 h 2769515"/>
                <a:gd name="connsiteX11" fmla="*/ 1672508 w 1725230"/>
                <a:gd name="connsiteY11" fmla="*/ 0 h 2769515"/>
                <a:gd name="connsiteX12" fmla="*/ 83035 w 1725230"/>
                <a:gd name="connsiteY12" fmla="*/ 104987 h 2769515"/>
                <a:gd name="connsiteX13" fmla="*/ 105013 w 1725230"/>
                <a:gd name="connsiteY13" fmla="*/ 83009 h 2769515"/>
                <a:gd name="connsiteX14" fmla="*/ 126991 w 1725230"/>
                <a:gd name="connsiteY14" fmla="*/ 104987 h 2769515"/>
                <a:gd name="connsiteX15" fmla="*/ 126991 w 1725230"/>
                <a:gd name="connsiteY15" fmla="*/ 231013 h 2769515"/>
                <a:gd name="connsiteX16" fmla="*/ 105013 w 1725230"/>
                <a:gd name="connsiteY16" fmla="*/ 252991 h 2769515"/>
                <a:gd name="connsiteX17" fmla="*/ 83035 w 1725230"/>
                <a:gd name="connsiteY17" fmla="*/ 231013 h 2769515"/>
                <a:gd name="connsiteX18" fmla="*/ 83035 w 1725230"/>
                <a:gd name="connsiteY18" fmla="*/ 104987 h 2769515"/>
                <a:gd name="connsiteX19" fmla="*/ 83035 w 1725230"/>
                <a:gd name="connsiteY19" fmla="*/ 357064 h 2769515"/>
                <a:gd name="connsiteX20" fmla="*/ 105013 w 1725230"/>
                <a:gd name="connsiteY20" fmla="*/ 335086 h 2769515"/>
                <a:gd name="connsiteX21" fmla="*/ 126991 w 1725230"/>
                <a:gd name="connsiteY21" fmla="*/ 357064 h 2769515"/>
                <a:gd name="connsiteX22" fmla="*/ 126991 w 1725230"/>
                <a:gd name="connsiteY22" fmla="*/ 483115 h 2769515"/>
                <a:gd name="connsiteX23" fmla="*/ 105013 w 1725230"/>
                <a:gd name="connsiteY23" fmla="*/ 505043 h 2769515"/>
                <a:gd name="connsiteX24" fmla="*/ 83035 w 1725230"/>
                <a:gd name="connsiteY24" fmla="*/ 483115 h 2769515"/>
                <a:gd name="connsiteX25" fmla="*/ 83035 w 1725230"/>
                <a:gd name="connsiteY25" fmla="*/ 357064 h 2769515"/>
                <a:gd name="connsiteX26" fmla="*/ 83035 w 1725230"/>
                <a:gd name="connsiteY26" fmla="*/ 609166 h 2769515"/>
                <a:gd name="connsiteX27" fmla="*/ 105013 w 1725230"/>
                <a:gd name="connsiteY27" fmla="*/ 587188 h 2769515"/>
                <a:gd name="connsiteX28" fmla="*/ 126991 w 1725230"/>
                <a:gd name="connsiteY28" fmla="*/ 609166 h 2769515"/>
                <a:gd name="connsiteX29" fmla="*/ 126991 w 1725230"/>
                <a:gd name="connsiteY29" fmla="*/ 735192 h 2769515"/>
                <a:gd name="connsiteX30" fmla="*/ 105013 w 1725230"/>
                <a:gd name="connsiteY30" fmla="*/ 757145 h 2769515"/>
                <a:gd name="connsiteX31" fmla="*/ 83035 w 1725230"/>
                <a:gd name="connsiteY31" fmla="*/ 735192 h 2769515"/>
                <a:gd name="connsiteX32" fmla="*/ 83035 w 1725230"/>
                <a:gd name="connsiteY32" fmla="*/ 609166 h 2769515"/>
                <a:gd name="connsiteX33" fmla="*/ 83035 w 1725230"/>
                <a:gd name="connsiteY33" fmla="*/ 861268 h 2769515"/>
                <a:gd name="connsiteX34" fmla="*/ 105013 w 1725230"/>
                <a:gd name="connsiteY34" fmla="*/ 839290 h 2769515"/>
                <a:gd name="connsiteX35" fmla="*/ 126991 w 1725230"/>
                <a:gd name="connsiteY35" fmla="*/ 861268 h 2769515"/>
                <a:gd name="connsiteX36" fmla="*/ 126991 w 1725230"/>
                <a:gd name="connsiteY36" fmla="*/ 987269 h 2769515"/>
                <a:gd name="connsiteX37" fmla="*/ 105013 w 1725230"/>
                <a:gd name="connsiteY37" fmla="*/ 1009247 h 2769515"/>
                <a:gd name="connsiteX38" fmla="*/ 83035 w 1725230"/>
                <a:gd name="connsiteY38" fmla="*/ 987269 h 2769515"/>
                <a:gd name="connsiteX39" fmla="*/ 83035 w 1725230"/>
                <a:gd name="connsiteY39" fmla="*/ 861268 h 2769515"/>
                <a:gd name="connsiteX40" fmla="*/ 83035 w 1725230"/>
                <a:gd name="connsiteY40" fmla="*/ 1113371 h 2769515"/>
                <a:gd name="connsiteX41" fmla="*/ 105013 w 1725230"/>
                <a:gd name="connsiteY41" fmla="*/ 1091392 h 2769515"/>
                <a:gd name="connsiteX42" fmla="*/ 126991 w 1725230"/>
                <a:gd name="connsiteY42" fmla="*/ 1113371 h 2769515"/>
                <a:gd name="connsiteX43" fmla="*/ 126991 w 1725230"/>
                <a:gd name="connsiteY43" fmla="*/ 1239371 h 2769515"/>
                <a:gd name="connsiteX44" fmla="*/ 105013 w 1725230"/>
                <a:gd name="connsiteY44" fmla="*/ 1261349 h 2769515"/>
                <a:gd name="connsiteX45" fmla="*/ 83035 w 1725230"/>
                <a:gd name="connsiteY45" fmla="*/ 1239371 h 2769515"/>
                <a:gd name="connsiteX46" fmla="*/ 83035 w 1725230"/>
                <a:gd name="connsiteY46" fmla="*/ 1113371 h 2769515"/>
                <a:gd name="connsiteX47" fmla="*/ 83035 w 1725230"/>
                <a:gd name="connsiteY47" fmla="*/ 1427418 h 2769515"/>
                <a:gd name="connsiteX48" fmla="*/ 83035 w 1725230"/>
                <a:gd name="connsiteY48" fmla="*/ 1365396 h 2769515"/>
                <a:gd name="connsiteX49" fmla="*/ 83060 w 1725230"/>
                <a:gd name="connsiteY49" fmla="*/ 1365396 h 2769515"/>
                <a:gd name="connsiteX50" fmla="*/ 105013 w 1725230"/>
                <a:gd name="connsiteY50" fmla="*/ 1343469 h 2769515"/>
                <a:gd name="connsiteX51" fmla="*/ 126991 w 1725230"/>
                <a:gd name="connsiteY51" fmla="*/ 1365396 h 2769515"/>
                <a:gd name="connsiteX52" fmla="*/ 126991 w 1725230"/>
                <a:gd name="connsiteY52" fmla="*/ 1427418 h 2769515"/>
                <a:gd name="connsiteX53" fmla="*/ 126991 w 1725230"/>
                <a:gd name="connsiteY53" fmla="*/ 1491447 h 2769515"/>
                <a:gd name="connsiteX54" fmla="*/ 105013 w 1725230"/>
                <a:gd name="connsiteY54" fmla="*/ 1513426 h 2769515"/>
                <a:gd name="connsiteX55" fmla="*/ 83035 w 1725230"/>
                <a:gd name="connsiteY55" fmla="*/ 1491447 h 2769515"/>
                <a:gd name="connsiteX56" fmla="*/ 83035 w 1725230"/>
                <a:gd name="connsiteY56" fmla="*/ 1427418 h 2769515"/>
                <a:gd name="connsiteX57" fmla="*/ 83035 w 1725230"/>
                <a:gd name="connsiteY57" fmla="*/ 1617473 h 2769515"/>
                <a:gd name="connsiteX58" fmla="*/ 105013 w 1725230"/>
                <a:gd name="connsiteY58" fmla="*/ 1595495 h 2769515"/>
                <a:gd name="connsiteX59" fmla="*/ 126991 w 1725230"/>
                <a:gd name="connsiteY59" fmla="*/ 1617473 h 2769515"/>
                <a:gd name="connsiteX60" fmla="*/ 126991 w 1725230"/>
                <a:gd name="connsiteY60" fmla="*/ 1743524 h 2769515"/>
                <a:gd name="connsiteX61" fmla="*/ 105013 w 1725230"/>
                <a:gd name="connsiteY61" fmla="*/ 1765452 h 2769515"/>
                <a:gd name="connsiteX62" fmla="*/ 83035 w 1725230"/>
                <a:gd name="connsiteY62" fmla="*/ 1743524 h 2769515"/>
                <a:gd name="connsiteX63" fmla="*/ 83035 w 1725230"/>
                <a:gd name="connsiteY63" fmla="*/ 1617473 h 2769515"/>
                <a:gd name="connsiteX64" fmla="*/ 83035 w 1725230"/>
                <a:gd name="connsiteY64" fmla="*/ 1869575 h 2769515"/>
                <a:gd name="connsiteX65" fmla="*/ 105013 w 1725230"/>
                <a:gd name="connsiteY65" fmla="*/ 1847597 h 2769515"/>
                <a:gd name="connsiteX66" fmla="*/ 126991 w 1725230"/>
                <a:gd name="connsiteY66" fmla="*/ 1869575 h 2769515"/>
                <a:gd name="connsiteX67" fmla="*/ 126991 w 1725230"/>
                <a:gd name="connsiteY67" fmla="*/ 1995626 h 2769515"/>
                <a:gd name="connsiteX68" fmla="*/ 105013 w 1725230"/>
                <a:gd name="connsiteY68" fmla="*/ 2017554 h 2769515"/>
                <a:gd name="connsiteX69" fmla="*/ 83035 w 1725230"/>
                <a:gd name="connsiteY69" fmla="*/ 1995626 h 2769515"/>
                <a:gd name="connsiteX70" fmla="*/ 83035 w 1725230"/>
                <a:gd name="connsiteY70" fmla="*/ 1869575 h 2769515"/>
                <a:gd name="connsiteX71" fmla="*/ 184440 w 1725230"/>
                <a:gd name="connsiteY71" fmla="*/ 2225775 h 2769515"/>
                <a:gd name="connsiteX72" fmla="*/ 165815 w 1725230"/>
                <a:gd name="connsiteY72" fmla="*/ 2236015 h 2769515"/>
                <a:gd name="connsiteX73" fmla="*/ 154153 w 1725230"/>
                <a:gd name="connsiteY73" fmla="*/ 2232636 h 2769515"/>
                <a:gd name="connsiteX74" fmla="*/ 93325 w 1725230"/>
                <a:gd name="connsiteY74" fmla="*/ 2194345 h 2769515"/>
                <a:gd name="connsiteX75" fmla="*/ 83035 w 1725230"/>
                <a:gd name="connsiteY75" fmla="*/ 2175772 h 2769515"/>
                <a:gd name="connsiteX76" fmla="*/ 83035 w 1725230"/>
                <a:gd name="connsiteY76" fmla="*/ 2121652 h 2769515"/>
                <a:gd name="connsiteX77" fmla="*/ 83060 w 1725230"/>
                <a:gd name="connsiteY77" fmla="*/ 2121652 h 2769515"/>
                <a:gd name="connsiteX78" fmla="*/ 105013 w 1725230"/>
                <a:gd name="connsiteY78" fmla="*/ 2099674 h 2769515"/>
                <a:gd name="connsiteX79" fmla="*/ 126991 w 1725230"/>
                <a:gd name="connsiteY79" fmla="*/ 2121652 h 2769515"/>
                <a:gd name="connsiteX80" fmla="*/ 126940 w 1725230"/>
                <a:gd name="connsiteY80" fmla="*/ 2163626 h 2769515"/>
                <a:gd name="connsiteX81" fmla="*/ 177554 w 1725230"/>
                <a:gd name="connsiteY81" fmla="*/ 2195514 h 2769515"/>
                <a:gd name="connsiteX82" fmla="*/ 184440 w 1725230"/>
                <a:gd name="connsiteY82" fmla="*/ 2225775 h 2769515"/>
                <a:gd name="connsiteX83" fmla="*/ 397768 w 1725230"/>
                <a:gd name="connsiteY83" fmla="*/ 2360084 h 2769515"/>
                <a:gd name="connsiteX84" fmla="*/ 379169 w 1725230"/>
                <a:gd name="connsiteY84" fmla="*/ 2370324 h 2769515"/>
                <a:gd name="connsiteX85" fmla="*/ 367482 w 1725230"/>
                <a:gd name="connsiteY85" fmla="*/ 2366945 h 2769515"/>
                <a:gd name="connsiteX86" fmla="*/ 260843 w 1725230"/>
                <a:gd name="connsiteY86" fmla="*/ 2299790 h 2769515"/>
                <a:gd name="connsiteX87" fmla="*/ 253931 w 1725230"/>
                <a:gd name="connsiteY87" fmla="*/ 2269478 h 2769515"/>
                <a:gd name="connsiteX88" fmla="*/ 284218 w 1725230"/>
                <a:gd name="connsiteY88" fmla="*/ 2262592 h 2769515"/>
                <a:gd name="connsiteX89" fmla="*/ 390908 w 1725230"/>
                <a:gd name="connsiteY89" fmla="*/ 2329772 h 2769515"/>
                <a:gd name="connsiteX90" fmla="*/ 397768 w 1725230"/>
                <a:gd name="connsiteY90" fmla="*/ 2360084 h 2769515"/>
                <a:gd name="connsiteX91" fmla="*/ 611097 w 1725230"/>
                <a:gd name="connsiteY91" fmla="*/ 2494368 h 2769515"/>
                <a:gd name="connsiteX92" fmla="*/ 592524 w 1725230"/>
                <a:gd name="connsiteY92" fmla="*/ 2504633 h 2769515"/>
                <a:gd name="connsiteX93" fmla="*/ 580811 w 1725230"/>
                <a:gd name="connsiteY93" fmla="*/ 2501253 h 2769515"/>
                <a:gd name="connsiteX94" fmla="*/ 474172 w 1725230"/>
                <a:gd name="connsiteY94" fmla="*/ 2434124 h 2769515"/>
                <a:gd name="connsiteX95" fmla="*/ 467260 w 1725230"/>
                <a:gd name="connsiteY95" fmla="*/ 2403838 h 2769515"/>
                <a:gd name="connsiteX96" fmla="*/ 497547 w 1725230"/>
                <a:gd name="connsiteY96" fmla="*/ 2396952 h 2769515"/>
                <a:gd name="connsiteX97" fmla="*/ 604237 w 1725230"/>
                <a:gd name="connsiteY97" fmla="*/ 2464055 h 2769515"/>
                <a:gd name="connsiteX98" fmla="*/ 611097 w 1725230"/>
                <a:gd name="connsiteY98" fmla="*/ 2494368 h 2769515"/>
                <a:gd name="connsiteX99" fmla="*/ 824426 w 1725230"/>
                <a:gd name="connsiteY99" fmla="*/ 2628676 h 2769515"/>
                <a:gd name="connsiteX100" fmla="*/ 805827 w 1725230"/>
                <a:gd name="connsiteY100" fmla="*/ 2638941 h 2769515"/>
                <a:gd name="connsiteX101" fmla="*/ 794139 w 1725230"/>
                <a:gd name="connsiteY101" fmla="*/ 2635562 h 2769515"/>
                <a:gd name="connsiteX102" fmla="*/ 687500 w 1725230"/>
                <a:gd name="connsiteY102" fmla="*/ 2568382 h 2769515"/>
                <a:gd name="connsiteX103" fmla="*/ 680615 w 1725230"/>
                <a:gd name="connsiteY103" fmla="*/ 2538095 h 2769515"/>
                <a:gd name="connsiteX104" fmla="*/ 710902 w 1725230"/>
                <a:gd name="connsiteY104" fmla="*/ 2531210 h 2769515"/>
                <a:gd name="connsiteX105" fmla="*/ 817541 w 1725230"/>
                <a:gd name="connsiteY105" fmla="*/ 2598364 h 2769515"/>
                <a:gd name="connsiteX106" fmla="*/ 824426 w 1725230"/>
                <a:gd name="connsiteY106" fmla="*/ 2628676 h 2769515"/>
                <a:gd name="connsiteX107" fmla="*/ 1030819 w 1725230"/>
                <a:gd name="connsiteY107" fmla="*/ 2574429 h 2769515"/>
                <a:gd name="connsiteX108" fmla="*/ 924180 w 1725230"/>
                <a:gd name="connsiteY108" fmla="*/ 2641635 h 2769515"/>
                <a:gd name="connsiteX109" fmla="*/ 912492 w 1725230"/>
                <a:gd name="connsiteY109" fmla="*/ 2645014 h 2769515"/>
                <a:gd name="connsiteX110" fmla="*/ 893893 w 1725230"/>
                <a:gd name="connsiteY110" fmla="*/ 2634749 h 2769515"/>
                <a:gd name="connsiteX111" fmla="*/ 900778 w 1725230"/>
                <a:gd name="connsiteY111" fmla="*/ 2604513 h 2769515"/>
                <a:gd name="connsiteX112" fmla="*/ 1007418 w 1725230"/>
                <a:gd name="connsiteY112" fmla="*/ 2537257 h 2769515"/>
                <a:gd name="connsiteX113" fmla="*/ 1037704 w 1725230"/>
                <a:gd name="connsiteY113" fmla="*/ 2544143 h 2769515"/>
                <a:gd name="connsiteX114" fmla="*/ 1030819 w 1725230"/>
                <a:gd name="connsiteY114" fmla="*/ 2574429 h 2769515"/>
                <a:gd name="connsiteX115" fmla="*/ 1244071 w 1725230"/>
                <a:gd name="connsiteY115" fmla="*/ 2439994 h 2769515"/>
                <a:gd name="connsiteX116" fmla="*/ 1137483 w 1725230"/>
                <a:gd name="connsiteY116" fmla="*/ 2507224 h 2769515"/>
                <a:gd name="connsiteX117" fmla="*/ 1125821 w 1725230"/>
                <a:gd name="connsiteY117" fmla="*/ 2510604 h 2769515"/>
                <a:gd name="connsiteX118" fmla="*/ 1107222 w 1725230"/>
                <a:gd name="connsiteY118" fmla="*/ 2500339 h 2769515"/>
                <a:gd name="connsiteX119" fmla="*/ 1114057 w 1725230"/>
                <a:gd name="connsiteY119" fmla="*/ 2470052 h 2769515"/>
                <a:gd name="connsiteX120" fmla="*/ 1220696 w 1725230"/>
                <a:gd name="connsiteY120" fmla="*/ 2402821 h 2769515"/>
                <a:gd name="connsiteX121" fmla="*/ 1250982 w 1725230"/>
                <a:gd name="connsiteY121" fmla="*/ 2409707 h 2769515"/>
                <a:gd name="connsiteX122" fmla="*/ 1244071 w 1725230"/>
                <a:gd name="connsiteY122" fmla="*/ 2439994 h 2769515"/>
                <a:gd name="connsiteX123" fmla="*/ 1457299 w 1725230"/>
                <a:gd name="connsiteY123" fmla="*/ 2305532 h 2769515"/>
                <a:gd name="connsiteX124" fmla="*/ 1350710 w 1725230"/>
                <a:gd name="connsiteY124" fmla="*/ 2372788 h 2769515"/>
                <a:gd name="connsiteX125" fmla="*/ 1339048 w 1725230"/>
                <a:gd name="connsiteY125" fmla="*/ 2376168 h 2769515"/>
                <a:gd name="connsiteX126" fmla="*/ 1320449 w 1725230"/>
                <a:gd name="connsiteY126" fmla="*/ 2365928 h 2769515"/>
                <a:gd name="connsiteX127" fmla="*/ 1327335 w 1725230"/>
                <a:gd name="connsiteY127" fmla="*/ 2335641 h 2769515"/>
                <a:gd name="connsiteX128" fmla="*/ 1433923 w 1725230"/>
                <a:gd name="connsiteY128" fmla="*/ 2268436 h 2769515"/>
                <a:gd name="connsiteX129" fmla="*/ 1464210 w 1725230"/>
                <a:gd name="connsiteY129" fmla="*/ 2275322 h 2769515"/>
                <a:gd name="connsiteX130" fmla="*/ 1457299 w 1725230"/>
                <a:gd name="connsiteY130" fmla="*/ 2305532 h 2769515"/>
                <a:gd name="connsiteX131" fmla="*/ 1643872 w 1725230"/>
                <a:gd name="connsiteY131" fmla="*/ 2175873 h 2769515"/>
                <a:gd name="connsiteX132" fmla="*/ 1633633 w 1725230"/>
                <a:gd name="connsiteY132" fmla="*/ 2194421 h 2769515"/>
                <a:gd name="connsiteX133" fmla="*/ 1563938 w 1725230"/>
                <a:gd name="connsiteY133" fmla="*/ 2238327 h 2769515"/>
                <a:gd name="connsiteX134" fmla="*/ 1563938 w 1725230"/>
                <a:gd name="connsiteY134" fmla="*/ 2238353 h 2769515"/>
                <a:gd name="connsiteX135" fmla="*/ 1552250 w 1725230"/>
                <a:gd name="connsiteY135" fmla="*/ 2241732 h 2769515"/>
                <a:gd name="connsiteX136" fmla="*/ 1533651 w 1725230"/>
                <a:gd name="connsiteY136" fmla="*/ 2231492 h 2769515"/>
                <a:gd name="connsiteX137" fmla="*/ 1540537 w 1725230"/>
                <a:gd name="connsiteY137" fmla="*/ 2201180 h 2769515"/>
                <a:gd name="connsiteX138" fmla="*/ 1599967 w 1725230"/>
                <a:gd name="connsiteY138" fmla="*/ 2163703 h 2769515"/>
                <a:gd name="connsiteX139" fmla="*/ 1599967 w 1725230"/>
                <a:gd name="connsiteY139" fmla="*/ 2132146 h 2769515"/>
                <a:gd name="connsiteX140" fmla="*/ 1621894 w 1725230"/>
                <a:gd name="connsiteY140" fmla="*/ 2110218 h 2769515"/>
                <a:gd name="connsiteX141" fmla="*/ 1643872 w 1725230"/>
                <a:gd name="connsiteY141" fmla="*/ 2132146 h 2769515"/>
                <a:gd name="connsiteX142" fmla="*/ 1643872 w 1725230"/>
                <a:gd name="connsiteY142" fmla="*/ 2175873 h 2769515"/>
                <a:gd name="connsiteX143" fmla="*/ 1643872 w 1725230"/>
                <a:gd name="connsiteY143" fmla="*/ 2006120 h 2769515"/>
                <a:gd name="connsiteX144" fmla="*/ 1621894 w 1725230"/>
                <a:gd name="connsiteY144" fmla="*/ 2028098 h 2769515"/>
                <a:gd name="connsiteX145" fmla="*/ 1599967 w 1725230"/>
                <a:gd name="connsiteY145" fmla="*/ 2006120 h 2769515"/>
                <a:gd name="connsiteX146" fmla="*/ 1599967 w 1725230"/>
                <a:gd name="connsiteY146" fmla="*/ 1880069 h 2769515"/>
                <a:gd name="connsiteX147" fmla="*/ 1621894 w 1725230"/>
                <a:gd name="connsiteY147" fmla="*/ 1858116 h 2769515"/>
                <a:gd name="connsiteX148" fmla="*/ 1643872 w 1725230"/>
                <a:gd name="connsiteY148" fmla="*/ 1880094 h 2769515"/>
                <a:gd name="connsiteX149" fmla="*/ 1643872 w 1725230"/>
                <a:gd name="connsiteY149" fmla="*/ 2006120 h 2769515"/>
                <a:gd name="connsiteX150" fmla="*/ 1643872 w 1725230"/>
                <a:gd name="connsiteY150" fmla="*/ 1754069 h 2769515"/>
                <a:gd name="connsiteX151" fmla="*/ 1621894 w 1725230"/>
                <a:gd name="connsiteY151" fmla="*/ 1775996 h 2769515"/>
                <a:gd name="connsiteX152" fmla="*/ 1599967 w 1725230"/>
                <a:gd name="connsiteY152" fmla="*/ 1754018 h 2769515"/>
                <a:gd name="connsiteX153" fmla="*/ 1599967 w 1725230"/>
                <a:gd name="connsiteY153" fmla="*/ 1627992 h 2769515"/>
                <a:gd name="connsiteX154" fmla="*/ 1621945 w 1725230"/>
                <a:gd name="connsiteY154" fmla="*/ 1606065 h 2769515"/>
                <a:gd name="connsiteX155" fmla="*/ 1643872 w 1725230"/>
                <a:gd name="connsiteY155" fmla="*/ 1628043 h 2769515"/>
                <a:gd name="connsiteX156" fmla="*/ 1643872 w 1725230"/>
                <a:gd name="connsiteY156" fmla="*/ 1754069 h 2769515"/>
                <a:gd name="connsiteX157" fmla="*/ 1643872 w 1725230"/>
                <a:gd name="connsiteY157" fmla="*/ 1501992 h 2769515"/>
                <a:gd name="connsiteX158" fmla="*/ 1621894 w 1725230"/>
                <a:gd name="connsiteY158" fmla="*/ 1523919 h 2769515"/>
                <a:gd name="connsiteX159" fmla="*/ 1599967 w 1725230"/>
                <a:gd name="connsiteY159" fmla="*/ 1501941 h 2769515"/>
                <a:gd name="connsiteX160" fmla="*/ 1599967 w 1725230"/>
                <a:gd name="connsiteY160" fmla="*/ 1375941 h 2769515"/>
                <a:gd name="connsiteX161" fmla="*/ 1621945 w 1725230"/>
                <a:gd name="connsiteY161" fmla="*/ 1353963 h 2769515"/>
                <a:gd name="connsiteX162" fmla="*/ 1643872 w 1725230"/>
                <a:gd name="connsiteY162" fmla="*/ 1375941 h 2769515"/>
                <a:gd name="connsiteX163" fmla="*/ 1643872 w 1725230"/>
                <a:gd name="connsiteY163" fmla="*/ 1501992 h 2769515"/>
                <a:gd name="connsiteX164" fmla="*/ 1643872 w 1725230"/>
                <a:gd name="connsiteY164" fmla="*/ 1249890 h 2769515"/>
                <a:gd name="connsiteX165" fmla="*/ 1621894 w 1725230"/>
                <a:gd name="connsiteY165" fmla="*/ 1271868 h 2769515"/>
                <a:gd name="connsiteX166" fmla="*/ 1599967 w 1725230"/>
                <a:gd name="connsiteY166" fmla="*/ 1249890 h 2769515"/>
                <a:gd name="connsiteX167" fmla="*/ 1599967 w 1725230"/>
                <a:gd name="connsiteY167" fmla="*/ 1123864 h 2769515"/>
                <a:gd name="connsiteX168" fmla="*/ 1621945 w 1725230"/>
                <a:gd name="connsiteY168" fmla="*/ 1101886 h 2769515"/>
                <a:gd name="connsiteX169" fmla="*/ 1643872 w 1725230"/>
                <a:gd name="connsiteY169" fmla="*/ 1123864 h 2769515"/>
                <a:gd name="connsiteX170" fmla="*/ 1643872 w 1725230"/>
                <a:gd name="connsiteY170" fmla="*/ 1249890 h 2769515"/>
                <a:gd name="connsiteX171" fmla="*/ 1643872 w 1725230"/>
                <a:gd name="connsiteY171" fmla="*/ 997813 h 2769515"/>
                <a:gd name="connsiteX172" fmla="*/ 1621945 w 1725230"/>
                <a:gd name="connsiteY172" fmla="*/ 1019791 h 2769515"/>
                <a:gd name="connsiteX173" fmla="*/ 1599967 w 1725230"/>
                <a:gd name="connsiteY173" fmla="*/ 997813 h 2769515"/>
                <a:gd name="connsiteX174" fmla="*/ 1599967 w 1725230"/>
                <a:gd name="connsiteY174" fmla="*/ 871762 h 2769515"/>
                <a:gd name="connsiteX175" fmla="*/ 1621945 w 1725230"/>
                <a:gd name="connsiteY175" fmla="*/ 849835 h 2769515"/>
                <a:gd name="connsiteX176" fmla="*/ 1643872 w 1725230"/>
                <a:gd name="connsiteY176" fmla="*/ 871813 h 2769515"/>
                <a:gd name="connsiteX177" fmla="*/ 1643872 w 1725230"/>
                <a:gd name="connsiteY177" fmla="*/ 997813 h 2769515"/>
                <a:gd name="connsiteX178" fmla="*/ 1643872 w 1725230"/>
                <a:gd name="connsiteY178" fmla="*/ 745736 h 2769515"/>
                <a:gd name="connsiteX179" fmla="*/ 1621945 w 1725230"/>
                <a:gd name="connsiteY179" fmla="*/ 767715 h 2769515"/>
                <a:gd name="connsiteX180" fmla="*/ 1599967 w 1725230"/>
                <a:gd name="connsiteY180" fmla="*/ 745736 h 2769515"/>
                <a:gd name="connsiteX181" fmla="*/ 1599967 w 1725230"/>
                <a:gd name="connsiteY181" fmla="*/ 619685 h 2769515"/>
                <a:gd name="connsiteX182" fmla="*/ 1621945 w 1725230"/>
                <a:gd name="connsiteY182" fmla="*/ 597758 h 2769515"/>
                <a:gd name="connsiteX183" fmla="*/ 1643923 w 1725230"/>
                <a:gd name="connsiteY183" fmla="*/ 619736 h 2769515"/>
                <a:gd name="connsiteX184" fmla="*/ 1643872 w 1725230"/>
                <a:gd name="connsiteY184" fmla="*/ 745736 h 2769515"/>
                <a:gd name="connsiteX185" fmla="*/ 1643923 w 1725230"/>
                <a:gd name="connsiteY185" fmla="*/ 493660 h 2769515"/>
                <a:gd name="connsiteX186" fmla="*/ 1621945 w 1725230"/>
                <a:gd name="connsiteY186" fmla="*/ 515587 h 2769515"/>
                <a:gd name="connsiteX187" fmla="*/ 1599967 w 1725230"/>
                <a:gd name="connsiteY187" fmla="*/ 493609 h 2769515"/>
                <a:gd name="connsiteX188" fmla="*/ 1599967 w 1725230"/>
                <a:gd name="connsiteY188" fmla="*/ 367609 h 2769515"/>
                <a:gd name="connsiteX189" fmla="*/ 1621945 w 1725230"/>
                <a:gd name="connsiteY189" fmla="*/ 345630 h 2769515"/>
                <a:gd name="connsiteX190" fmla="*/ 1643923 w 1725230"/>
                <a:gd name="connsiteY190" fmla="*/ 367609 h 2769515"/>
                <a:gd name="connsiteX191" fmla="*/ 1643923 w 1725230"/>
                <a:gd name="connsiteY191" fmla="*/ 493660 h 2769515"/>
                <a:gd name="connsiteX192" fmla="*/ 1643923 w 1725230"/>
                <a:gd name="connsiteY192" fmla="*/ 241583 h 2769515"/>
                <a:gd name="connsiteX193" fmla="*/ 1621945 w 1725230"/>
                <a:gd name="connsiteY193" fmla="*/ 263510 h 2769515"/>
                <a:gd name="connsiteX194" fmla="*/ 1599967 w 1725230"/>
                <a:gd name="connsiteY194" fmla="*/ 241532 h 2769515"/>
                <a:gd name="connsiteX195" fmla="*/ 1599967 w 1725230"/>
                <a:gd name="connsiteY195" fmla="*/ 115481 h 2769515"/>
                <a:gd name="connsiteX196" fmla="*/ 1621945 w 1725230"/>
                <a:gd name="connsiteY196" fmla="*/ 93554 h 2769515"/>
                <a:gd name="connsiteX197" fmla="*/ 1643923 w 1725230"/>
                <a:gd name="connsiteY197" fmla="*/ 115532 h 2769515"/>
                <a:gd name="connsiteX198" fmla="*/ 1643923 w 1725230"/>
                <a:gd name="connsiteY198" fmla="*/ 241583 h 276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725230" h="2769515">
                  <a:moveTo>
                    <a:pt x="1672508" y="0"/>
                  </a:moveTo>
                  <a:lnTo>
                    <a:pt x="54501" y="0"/>
                  </a:lnTo>
                  <a:cubicBezTo>
                    <a:pt x="23935" y="0"/>
                    <a:pt x="0" y="34276"/>
                    <a:pt x="0" y="78055"/>
                  </a:cubicBezTo>
                  <a:lnTo>
                    <a:pt x="0" y="2182658"/>
                  </a:lnTo>
                  <a:cubicBezTo>
                    <a:pt x="0" y="2214215"/>
                    <a:pt x="12323" y="2241579"/>
                    <a:pt x="32142" y="2254030"/>
                  </a:cubicBezTo>
                  <a:lnTo>
                    <a:pt x="841653" y="2763671"/>
                  </a:lnTo>
                  <a:cubicBezTo>
                    <a:pt x="848615" y="2768092"/>
                    <a:pt x="856390" y="2770404"/>
                    <a:pt x="864114" y="2770404"/>
                  </a:cubicBezTo>
                  <a:cubicBezTo>
                    <a:pt x="871889" y="2770404"/>
                    <a:pt x="879689" y="2768016"/>
                    <a:pt x="886524" y="2763697"/>
                  </a:cubicBezTo>
                  <a:lnTo>
                    <a:pt x="1694893" y="2254030"/>
                  </a:lnTo>
                  <a:cubicBezTo>
                    <a:pt x="1714381" y="2241757"/>
                    <a:pt x="1726983" y="2213783"/>
                    <a:pt x="1726983" y="2182658"/>
                  </a:cubicBezTo>
                  <a:lnTo>
                    <a:pt x="1726983" y="78055"/>
                  </a:lnTo>
                  <a:cubicBezTo>
                    <a:pt x="1727009" y="34276"/>
                    <a:pt x="1703049" y="0"/>
                    <a:pt x="1672508" y="0"/>
                  </a:cubicBezTo>
                  <a:close/>
                  <a:moveTo>
                    <a:pt x="83035" y="104987"/>
                  </a:moveTo>
                  <a:cubicBezTo>
                    <a:pt x="83035" y="92893"/>
                    <a:pt x="92868" y="83009"/>
                    <a:pt x="105013" y="83009"/>
                  </a:cubicBezTo>
                  <a:cubicBezTo>
                    <a:pt x="117158" y="83009"/>
                    <a:pt x="126991" y="92893"/>
                    <a:pt x="126991" y="104987"/>
                  </a:cubicBezTo>
                  <a:lnTo>
                    <a:pt x="126991" y="231013"/>
                  </a:lnTo>
                  <a:cubicBezTo>
                    <a:pt x="126991" y="243184"/>
                    <a:pt x="117158" y="252991"/>
                    <a:pt x="105013" y="252991"/>
                  </a:cubicBezTo>
                  <a:cubicBezTo>
                    <a:pt x="92868" y="252991"/>
                    <a:pt x="83035" y="243184"/>
                    <a:pt x="83035" y="231013"/>
                  </a:cubicBezTo>
                  <a:lnTo>
                    <a:pt x="83035" y="104987"/>
                  </a:lnTo>
                  <a:close/>
                  <a:moveTo>
                    <a:pt x="83035" y="357064"/>
                  </a:moveTo>
                  <a:cubicBezTo>
                    <a:pt x="83035" y="344919"/>
                    <a:pt x="92868" y="335086"/>
                    <a:pt x="105013" y="335086"/>
                  </a:cubicBezTo>
                  <a:cubicBezTo>
                    <a:pt x="117158" y="335086"/>
                    <a:pt x="126991" y="344919"/>
                    <a:pt x="126991" y="357064"/>
                  </a:cubicBezTo>
                  <a:lnTo>
                    <a:pt x="126991" y="483115"/>
                  </a:lnTo>
                  <a:cubicBezTo>
                    <a:pt x="126991" y="495210"/>
                    <a:pt x="117158" y="505043"/>
                    <a:pt x="105013" y="505043"/>
                  </a:cubicBezTo>
                  <a:cubicBezTo>
                    <a:pt x="92868" y="505043"/>
                    <a:pt x="83035" y="495210"/>
                    <a:pt x="83035" y="483115"/>
                  </a:cubicBezTo>
                  <a:lnTo>
                    <a:pt x="83035" y="357064"/>
                  </a:lnTo>
                  <a:close/>
                  <a:moveTo>
                    <a:pt x="83035" y="609166"/>
                  </a:moveTo>
                  <a:cubicBezTo>
                    <a:pt x="83035" y="596996"/>
                    <a:pt x="92868" y="587188"/>
                    <a:pt x="105013" y="587188"/>
                  </a:cubicBezTo>
                  <a:cubicBezTo>
                    <a:pt x="117158" y="587188"/>
                    <a:pt x="126991" y="596996"/>
                    <a:pt x="126991" y="609166"/>
                  </a:cubicBezTo>
                  <a:lnTo>
                    <a:pt x="126991" y="735192"/>
                  </a:lnTo>
                  <a:cubicBezTo>
                    <a:pt x="126991" y="747286"/>
                    <a:pt x="117158" y="757145"/>
                    <a:pt x="105013" y="757145"/>
                  </a:cubicBezTo>
                  <a:cubicBezTo>
                    <a:pt x="92868" y="757145"/>
                    <a:pt x="83035" y="747312"/>
                    <a:pt x="83035" y="735192"/>
                  </a:cubicBezTo>
                  <a:lnTo>
                    <a:pt x="83035" y="609166"/>
                  </a:lnTo>
                  <a:close/>
                  <a:moveTo>
                    <a:pt x="83035" y="861268"/>
                  </a:moveTo>
                  <a:cubicBezTo>
                    <a:pt x="83035" y="849123"/>
                    <a:pt x="92868" y="839290"/>
                    <a:pt x="105013" y="839290"/>
                  </a:cubicBezTo>
                  <a:cubicBezTo>
                    <a:pt x="117158" y="839290"/>
                    <a:pt x="126991" y="849123"/>
                    <a:pt x="126991" y="861268"/>
                  </a:cubicBezTo>
                  <a:lnTo>
                    <a:pt x="126991" y="987269"/>
                  </a:lnTo>
                  <a:cubicBezTo>
                    <a:pt x="126991" y="999414"/>
                    <a:pt x="117158" y="1009247"/>
                    <a:pt x="105013" y="1009247"/>
                  </a:cubicBezTo>
                  <a:cubicBezTo>
                    <a:pt x="92868" y="1009247"/>
                    <a:pt x="83035" y="999414"/>
                    <a:pt x="83035" y="987269"/>
                  </a:cubicBezTo>
                  <a:lnTo>
                    <a:pt x="83035" y="861268"/>
                  </a:lnTo>
                  <a:close/>
                  <a:moveTo>
                    <a:pt x="83035" y="1113371"/>
                  </a:moveTo>
                  <a:cubicBezTo>
                    <a:pt x="83035" y="1101200"/>
                    <a:pt x="92868" y="1091392"/>
                    <a:pt x="105013" y="1091392"/>
                  </a:cubicBezTo>
                  <a:cubicBezTo>
                    <a:pt x="117158" y="1091392"/>
                    <a:pt x="126991" y="1101200"/>
                    <a:pt x="126991" y="1113371"/>
                  </a:cubicBezTo>
                  <a:lnTo>
                    <a:pt x="126991" y="1239371"/>
                  </a:lnTo>
                  <a:cubicBezTo>
                    <a:pt x="126991" y="1251516"/>
                    <a:pt x="117158" y="1261349"/>
                    <a:pt x="105013" y="1261349"/>
                  </a:cubicBezTo>
                  <a:cubicBezTo>
                    <a:pt x="92868" y="1261349"/>
                    <a:pt x="83035" y="1251516"/>
                    <a:pt x="83035" y="1239371"/>
                  </a:cubicBezTo>
                  <a:lnTo>
                    <a:pt x="83035" y="1113371"/>
                  </a:lnTo>
                  <a:close/>
                  <a:moveTo>
                    <a:pt x="83035" y="1427418"/>
                  </a:moveTo>
                  <a:lnTo>
                    <a:pt x="83035" y="1365396"/>
                  </a:lnTo>
                  <a:lnTo>
                    <a:pt x="83060" y="1365396"/>
                  </a:lnTo>
                  <a:cubicBezTo>
                    <a:pt x="83060" y="1353251"/>
                    <a:pt x="92842" y="1343469"/>
                    <a:pt x="105013" y="1343469"/>
                  </a:cubicBezTo>
                  <a:cubicBezTo>
                    <a:pt x="117158" y="1343469"/>
                    <a:pt x="126991" y="1353251"/>
                    <a:pt x="126991" y="1365396"/>
                  </a:cubicBezTo>
                  <a:lnTo>
                    <a:pt x="126991" y="1427418"/>
                  </a:lnTo>
                  <a:lnTo>
                    <a:pt x="126991" y="1491447"/>
                  </a:lnTo>
                  <a:cubicBezTo>
                    <a:pt x="126991" y="1503542"/>
                    <a:pt x="117158" y="1513426"/>
                    <a:pt x="105013" y="1513426"/>
                  </a:cubicBezTo>
                  <a:cubicBezTo>
                    <a:pt x="92868" y="1513426"/>
                    <a:pt x="83035" y="1503542"/>
                    <a:pt x="83035" y="1491447"/>
                  </a:cubicBezTo>
                  <a:lnTo>
                    <a:pt x="83035" y="1427418"/>
                  </a:lnTo>
                  <a:close/>
                  <a:moveTo>
                    <a:pt x="83035" y="1617473"/>
                  </a:moveTo>
                  <a:cubicBezTo>
                    <a:pt x="83035" y="1605328"/>
                    <a:pt x="92868" y="1595495"/>
                    <a:pt x="105013" y="1595495"/>
                  </a:cubicBezTo>
                  <a:cubicBezTo>
                    <a:pt x="117158" y="1595495"/>
                    <a:pt x="126991" y="1605328"/>
                    <a:pt x="126991" y="1617473"/>
                  </a:cubicBezTo>
                  <a:lnTo>
                    <a:pt x="126991" y="1743524"/>
                  </a:lnTo>
                  <a:cubicBezTo>
                    <a:pt x="126991" y="1755644"/>
                    <a:pt x="117158" y="1765452"/>
                    <a:pt x="105013" y="1765452"/>
                  </a:cubicBezTo>
                  <a:cubicBezTo>
                    <a:pt x="92868" y="1765452"/>
                    <a:pt x="83035" y="1755619"/>
                    <a:pt x="83035" y="1743524"/>
                  </a:cubicBezTo>
                  <a:lnTo>
                    <a:pt x="83035" y="1617473"/>
                  </a:lnTo>
                  <a:close/>
                  <a:moveTo>
                    <a:pt x="83035" y="1869575"/>
                  </a:moveTo>
                  <a:cubicBezTo>
                    <a:pt x="83035" y="1857430"/>
                    <a:pt x="92868" y="1847597"/>
                    <a:pt x="105013" y="1847597"/>
                  </a:cubicBezTo>
                  <a:cubicBezTo>
                    <a:pt x="117158" y="1847597"/>
                    <a:pt x="126991" y="1857430"/>
                    <a:pt x="126991" y="1869575"/>
                  </a:cubicBezTo>
                  <a:lnTo>
                    <a:pt x="126991" y="1995626"/>
                  </a:lnTo>
                  <a:cubicBezTo>
                    <a:pt x="126991" y="2007721"/>
                    <a:pt x="117158" y="2017554"/>
                    <a:pt x="105013" y="2017554"/>
                  </a:cubicBezTo>
                  <a:cubicBezTo>
                    <a:pt x="92868" y="2017554"/>
                    <a:pt x="83035" y="2007746"/>
                    <a:pt x="83035" y="1995626"/>
                  </a:cubicBezTo>
                  <a:lnTo>
                    <a:pt x="83035" y="1869575"/>
                  </a:lnTo>
                  <a:close/>
                  <a:moveTo>
                    <a:pt x="184440" y="2225775"/>
                  </a:moveTo>
                  <a:cubicBezTo>
                    <a:pt x="180247" y="2232407"/>
                    <a:pt x="173107" y="2236015"/>
                    <a:pt x="165815" y="2236015"/>
                  </a:cubicBezTo>
                  <a:cubicBezTo>
                    <a:pt x="161826" y="2236015"/>
                    <a:pt x="157761" y="2234948"/>
                    <a:pt x="154153" y="2232636"/>
                  </a:cubicBezTo>
                  <a:lnTo>
                    <a:pt x="93325" y="2194345"/>
                  </a:lnTo>
                  <a:cubicBezTo>
                    <a:pt x="86922" y="2190331"/>
                    <a:pt x="83035" y="2183343"/>
                    <a:pt x="83035" y="2175772"/>
                  </a:cubicBezTo>
                  <a:lnTo>
                    <a:pt x="83035" y="2121652"/>
                  </a:lnTo>
                  <a:lnTo>
                    <a:pt x="83060" y="2121652"/>
                  </a:lnTo>
                  <a:cubicBezTo>
                    <a:pt x="83060" y="2109507"/>
                    <a:pt x="92842" y="2099674"/>
                    <a:pt x="105013" y="2099674"/>
                  </a:cubicBezTo>
                  <a:cubicBezTo>
                    <a:pt x="117158" y="2099674"/>
                    <a:pt x="126991" y="2109507"/>
                    <a:pt x="126991" y="2121652"/>
                  </a:cubicBezTo>
                  <a:lnTo>
                    <a:pt x="126940" y="2163626"/>
                  </a:lnTo>
                  <a:lnTo>
                    <a:pt x="177554" y="2195514"/>
                  </a:lnTo>
                  <a:cubicBezTo>
                    <a:pt x="187819" y="2201993"/>
                    <a:pt x="190893" y="2215536"/>
                    <a:pt x="184440" y="2225775"/>
                  </a:cubicBezTo>
                  <a:close/>
                  <a:moveTo>
                    <a:pt x="397768" y="2360084"/>
                  </a:moveTo>
                  <a:cubicBezTo>
                    <a:pt x="393601" y="2366716"/>
                    <a:pt x="386487" y="2370324"/>
                    <a:pt x="379169" y="2370324"/>
                  </a:cubicBezTo>
                  <a:cubicBezTo>
                    <a:pt x="375180" y="2370324"/>
                    <a:pt x="371115" y="2369257"/>
                    <a:pt x="367482" y="2366945"/>
                  </a:cubicBezTo>
                  <a:lnTo>
                    <a:pt x="260843" y="2299790"/>
                  </a:lnTo>
                  <a:cubicBezTo>
                    <a:pt x="250552" y="2293336"/>
                    <a:pt x="247478" y="2279743"/>
                    <a:pt x="253931" y="2269478"/>
                  </a:cubicBezTo>
                  <a:cubicBezTo>
                    <a:pt x="260385" y="2259238"/>
                    <a:pt x="273979" y="2256164"/>
                    <a:pt x="284218" y="2262592"/>
                  </a:cubicBezTo>
                  <a:lnTo>
                    <a:pt x="390908" y="2329772"/>
                  </a:lnTo>
                  <a:cubicBezTo>
                    <a:pt x="401148" y="2336251"/>
                    <a:pt x="404222" y="2349819"/>
                    <a:pt x="397768" y="2360084"/>
                  </a:cubicBezTo>
                  <a:close/>
                  <a:moveTo>
                    <a:pt x="611097" y="2494368"/>
                  </a:moveTo>
                  <a:cubicBezTo>
                    <a:pt x="606930" y="2500999"/>
                    <a:pt x="599816" y="2504633"/>
                    <a:pt x="592524" y="2504633"/>
                  </a:cubicBezTo>
                  <a:cubicBezTo>
                    <a:pt x="588509" y="2504633"/>
                    <a:pt x="584444" y="2503540"/>
                    <a:pt x="580811" y="2501253"/>
                  </a:cubicBezTo>
                  <a:lnTo>
                    <a:pt x="474172" y="2434124"/>
                  </a:lnTo>
                  <a:cubicBezTo>
                    <a:pt x="463881" y="2427671"/>
                    <a:pt x="460807" y="2414077"/>
                    <a:pt x="467260" y="2403838"/>
                  </a:cubicBezTo>
                  <a:cubicBezTo>
                    <a:pt x="473714" y="2393547"/>
                    <a:pt x="487282" y="2390473"/>
                    <a:pt x="497547" y="2396952"/>
                  </a:cubicBezTo>
                  <a:lnTo>
                    <a:pt x="604237" y="2464055"/>
                  </a:lnTo>
                  <a:cubicBezTo>
                    <a:pt x="614527" y="2470535"/>
                    <a:pt x="617551" y="2484103"/>
                    <a:pt x="611097" y="2494368"/>
                  </a:cubicBezTo>
                  <a:close/>
                  <a:moveTo>
                    <a:pt x="824426" y="2628676"/>
                  </a:moveTo>
                  <a:cubicBezTo>
                    <a:pt x="820259" y="2635308"/>
                    <a:pt x="813145" y="2638941"/>
                    <a:pt x="805827" y="2638941"/>
                  </a:cubicBezTo>
                  <a:cubicBezTo>
                    <a:pt x="801838" y="2638941"/>
                    <a:pt x="797773" y="2637849"/>
                    <a:pt x="794139" y="2635562"/>
                  </a:cubicBezTo>
                  <a:lnTo>
                    <a:pt x="687500" y="2568382"/>
                  </a:lnTo>
                  <a:cubicBezTo>
                    <a:pt x="677210" y="2561929"/>
                    <a:pt x="674110" y="2548386"/>
                    <a:pt x="680615" y="2538095"/>
                  </a:cubicBezTo>
                  <a:cubicBezTo>
                    <a:pt x="687068" y="2527856"/>
                    <a:pt x="700611" y="2524756"/>
                    <a:pt x="710902" y="2531210"/>
                  </a:cubicBezTo>
                  <a:lnTo>
                    <a:pt x="817541" y="2598364"/>
                  </a:lnTo>
                  <a:cubicBezTo>
                    <a:pt x="827831" y="2604843"/>
                    <a:pt x="830880" y="2618411"/>
                    <a:pt x="824426" y="2628676"/>
                  </a:cubicBezTo>
                  <a:close/>
                  <a:moveTo>
                    <a:pt x="1030819" y="2574429"/>
                  </a:moveTo>
                  <a:lnTo>
                    <a:pt x="924180" y="2641635"/>
                  </a:lnTo>
                  <a:cubicBezTo>
                    <a:pt x="920546" y="2643921"/>
                    <a:pt x="916481" y="2645014"/>
                    <a:pt x="912492" y="2645014"/>
                  </a:cubicBezTo>
                  <a:cubicBezTo>
                    <a:pt x="905225" y="2645014"/>
                    <a:pt x="898085" y="2641380"/>
                    <a:pt x="893893" y="2634749"/>
                  </a:cubicBezTo>
                  <a:cubicBezTo>
                    <a:pt x="887439" y="2624535"/>
                    <a:pt x="890513" y="2610941"/>
                    <a:pt x="900778" y="2604513"/>
                  </a:cubicBezTo>
                  <a:lnTo>
                    <a:pt x="1007418" y="2537257"/>
                  </a:lnTo>
                  <a:cubicBezTo>
                    <a:pt x="1017682" y="2530803"/>
                    <a:pt x="1031225" y="2533878"/>
                    <a:pt x="1037704" y="2544143"/>
                  </a:cubicBezTo>
                  <a:cubicBezTo>
                    <a:pt x="1044158" y="2554382"/>
                    <a:pt x="1041084" y="2567976"/>
                    <a:pt x="1030819" y="2574429"/>
                  </a:cubicBezTo>
                  <a:close/>
                  <a:moveTo>
                    <a:pt x="1244071" y="2439994"/>
                  </a:moveTo>
                  <a:lnTo>
                    <a:pt x="1137483" y="2507224"/>
                  </a:lnTo>
                  <a:cubicBezTo>
                    <a:pt x="1133850" y="2509511"/>
                    <a:pt x="1129810" y="2510604"/>
                    <a:pt x="1125821" y="2510604"/>
                  </a:cubicBezTo>
                  <a:cubicBezTo>
                    <a:pt x="1118528" y="2510604"/>
                    <a:pt x="1111363" y="2506970"/>
                    <a:pt x="1107222" y="2500339"/>
                  </a:cubicBezTo>
                  <a:cubicBezTo>
                    <a:pt x="1100717" y="2490099"/>
                    <a:pt x="1103792" y="2476531"/>
                    <a:pt x="1114057" y="2470052"/>
                  </a:cubicBezTo>
                  <a:lnTo>
                    <a:pt x="1220696" y="2402821"/>
                  </a:lnTo>
                  <a:cubicBezTo>
                    <a:pt x="1230935" y="2396367"/>
                    <a:pt x="1244529" y="2399442"/>
                    <a:pt x="1250982" y="2409707"/>
                  </a:cubicBezTo>
                  <a:cubicBezTo>
                    <a:pt x="1257385" y="2419946"/>
                    <a:pt x="1254311" y="2433540"/>
                    <a:pt x="1244071" y="2439994"/>
                  </a:cubicBezTo>
                  <a:close/>
                  <a:moveTo>
                    <a:pt x="1457299" y="2305532"/>
                  </a:moveTo>
                  <a:lnTo>
                    <a:pt x="1350710" y="2372788"/>
                  </a:lnTo>
                  <a:cubicBezTo>
                    <a:pt x="1347077" y="2375075"/>
                    <a:pt x="1343037" y="2376168"/>
                    <a:pt x="1339048" y="2376168"/>
                  </a:cubicBezTo>
                  <a:cubicBezTo>
                    <a:pt x="1331756" y="2376168"/>
                    <a:pt x="1324591" y="2372534"/>
                    <a:pt x="1320449" y="2365928"/>
                  </a:cubicBezTo>
                  <a:cubicBezTo>
                    <a:pt x="1313944" y="2355689"/>
                    <a:pt x="1317019" y="2342095"/>
                    <a:pt x="1327335" y="2335641"/>
                  </a:cubicBezTo>
                  <a:lnTo>
                    <a:pt x="1433923" y="2268436"/>
                  </a:lnTo>
                  <a:cubicBezTo>
                    <a:pt x="1444163" y="2261957"/>
                    <a:pt x="1457756" y="2265031"/>
                    <a:pt x="1464210" y="2275322"/>
                  </a:cubicBezTo>
                  <a:cubicBezTo>
                    <a:pt x="1470663" y="2285511"/>
                    <a:pt x="1467589" y="2299104"/>
                    <a:pt x="1457299" y="2305532"/>
                  </a:cubicBezTo>
                  <a:close/>
                  <a:moveTo>
                    <a:pt x="1643872" y="2175873"/>
                  </a:moveTo>
                  <a:cubicBezTo>
                    <a:pt x="1643872" y="2183420"/>
                    <a:pt x="1639985" y="2190407"/>
                    <a:pt x="1633633" y="2194421"/>
                  </a:cubicBezTo>
                  <a:lnTo>
                    <a:pt x="1563938" y="2238327"/>
                  </a:lnTo>
                  <a:lnTo>
                    <a:pt x="1563938" y="2238353"/>
                  </a:lnTo>
                  <a:cubicBezTo>
                    <a:pt x="1560304" y="2240639"/>
                    <a:pt x="1556264" y="2241732"/>
                    <a:pt x="1552250" y="2241732"/>
                  </a:cubicBezTo>
                  <a:cubicBezTo>
                    <a:pt x="1544958" y="2241732"/>
                    <a:pt x="1537818" y="2238098"/>
                    <a:pt x="1533651" y="2231492"/>
                  </a:cubicBezTo>
                  <a:cubicBezTo>
                    <a:pt x="1527146" y="2221202"/>
                    <a:pt x="1530221" y="2207659"/>
                    <a:pt x="1540537" y="2201180"/>
                  </a:cubicBezTo>
                  <a:lnTo>
                    <a:pt x="1599967" y="2163703"/>
                  </a:lnTo>
                  <a:lnTo>
                    <a:pt x="1599967" y="2132146"/>
                  </a:lnTo>
                  <a:cubicBezTo>
                    <a:pt x="1599967" y="2120051"/>
                    <a:pt x="1609800" y="2110218"/>
                    <a:pt x="1621894" y="2110218"/>
                  </a:cubicBezTo>
                  <a:cubicBezTo>
                    <a:pt x="1634039" y="2110218"/>
                    <a:pt x="1643872" y="2120026"/>
                    <a:pt x="1643872" y="2132146"/>
                  </a:cubicBezTo>
                  <a:lnTo>
                    <a:pt x="1643872" y="2175873"/>
                  </a:lnTo>
                  <a:close/>
                  <a:moveTo>
                    <a:pt x="1643872" y="2006120"/>
                  </a:moveTo>
                  <a:cubicBezTo>
                    <a:pt x="1643872" y="2018265"/>
                    <a:pt x="1634039" y="2028098"/>
                    <a:pt x="1621894" y="2028098"/>
                  </a:cubicBezTo>
                  <a:cubicBezTo>
                    <a:pt x="1609800" y="2028098"/>
                    <a:pt x="1599967" y="2018265"/>
                    <a:pt x="1599967" y="2006120"/>
                  </a:cubicBezTo>
                  <a:lnTo>
                    <a:pt x="1599967" y="1880069"/>
                  </a:lnTo>
                  <a:cubicBezTo>
                    <a:pt x="1599967" y="1867949"/>
                    <a:pt x="1609800" y="1858116"/>
                    <a:pt x="1621894" y="1858116"/>
                  </a:cubicBezTo>
                  <a:cubicBezTo>
                    <a:pt x="1634039" y="1858116"/>
                    <a:pt x="1643872" y="1867949"/>
                    <a:pt x="1643872" y="1880094"/>
                  </a:cubicBezTo>
                  <a:lnTo>
                    <a:pt x="1643872" y="2006120"/>
                  </a:lnTo>
                  <a:close/>
                  <a:moveTo>
                    <a:pt x="1643872" y="1754069"/>
                  </a:moveTo>
                  <a:cubicBezTo>
                    <a:pt x="1643872" y="1766188"/>
                    <a:pt x="1634039" y="1775996"/>
                    <a:pt x="1621894" y="1775996"/>
                  </a:cubicBezTo>
                  <a:cubicBezTo>
                    <a:pt x="1609800" y="1775996"/>
                    <a:pt x="1599967" y="1766163"/>
                    <a:pt x="1599967" y="1754018"/>
                  </a:cubicBezTo>
                  <a:lnTo>
                    <a:pt x="1599967" y="1627992"/>
                  </a:lnTo>
                  <a:cubicBezTo>
                    <a:pt x="1599967" y="1615872"/>
                    <a:pt x="1609800" y="1606065"/>
                    <a:pt x="1621945" y="1606065"/>
                  </a:cubicBezTo>
                  <a:cubicBezTo>
                    <a:pt x="1634065" y="1606065"/>
                    <a:pt x="1643872" y="1615872"/>
                    <a:pt x="1643872" y="1628043"/>
                  </a:cubicBezTo>
                  <a:lnTo>
                    <a:pt x="1643872" y="1754069"/>
                  </a:lnTo>
                  <a:close/>
                  <a:moveTo>
                    <a:pt x="1643872" y="1501992"/>
                  </a:moveTo>
                  <a:cubicBezTo>
                    <a:pt x="1643872" y="1514086"/>
                    <a:pt x="1634039" y="1523919"/>
                    <a:pt x="1621894" y="1523919"/>
                  </a:cubicBezTo>
                  <a:cubicBezTo>
                    <a:pt x="1609800" y="1523919"/>
                    <a:pt x="1599967" y="1514086"/>
                    <a:pt x="1599967" y="1501941"/>
                  </a:cubicBezTo>
                  <a:lnTo>
                    <a:pt x="1599967" y="1375941"/>
                  </a:lnTo>
                  <a:cubicBezTo>
                    <a:pt x="1599967" y="1363796"/>
                    <a:pt x="1609800" y="1353963"/>
                    <a:pt x="1621945" y="1353963"/>
                  </a:cubicBezTo>
                  <a:cubicBezTo>
                    <a:pt x="1634065" y="1353963"/>
                    <a:pt x="1643872" y="1363796"/>
                    <a:pt x="1643872" y="1375941"/>
                  </a:cubicBezTo>
                  <a:lnTo>
                    <a:pt x="1643872" y="1501992"/>
                  </a:lnTo>
                  <a:close/>
                  <a:moveTo>
                    <a:pt x="1643872" y="1249890"/>
                  </a:moveTo>
                  <a:cubicBezTo>
                    <a:pt x="1643872" y="1262010"/>
                    <a:pt x="1634039" y="1271868"/>
                    <a:pt x="1621894" y="1271868"/>
                  </a:cubicBezTo>
                  <a:cubicBezTo>
                    <a:pt x="1609800" y="1271868"/>
                    <a:pt x="1599967" y="1262010"/>
                    <a:pt x="1599967" y="1249890"/>
                  </a:cubicBezTo>
                  <a:lnTo>
                    <a:pt x="1599967" y="1123864"/>
                  </a:lnTo>
                  <a:cubicBezTo>
                    <a:pt x="1599967" y="1111719"/>
                    <a:pt x="1609800" y="1101886"/>
                    <a:pt x="1621945" y="1101886"/>
                  </a:cubicBezTo>
                  <a:cubicBezTo>
                    <a:pt x="1634065" y="1101886"/>
                    <a:pt x="1643872" y="1111719"/>
                    <a:pt x="1643872" y="1123864"/>
                  </a:cubicBezTo>
                  <a:lnTo>
                    <a:pt x="1643872" y="1249890"/>
                  </a:lnTo>
                  <a:close/>
                  <a:moveTo>
                    <a:pt x="1643872" y="997813"/>
                  </a:moveTo>
                  <a:cubicBezTo>
                    <a:pt x="1643872" y="1009958"/>
                    <a:pt x="1634039" y="1019791"/>
                    <a:pt x="1621945" y="1019791"/>
                  </a:cubicBezTo>
                  <a:cubicBezTo>
                    <a:pt x="1609800" y="1019791"/>
                    <a:pt x="1599967" y="1009958"/>
                    <a:pt x="1599967" y="997813"/>
                  </a:cubicBezTo>
                  <a:lnTo>
                    <a:pt x="1599967" y="871762"/>
                  </a:lnTo>
                  <a:cubicBezTo>
                    <a:pt x="1599967" y="859668"/>
                    <a:pt x="1609800" y="849835"/>
                    <a:pt x="1621945" y="849835"/>
                  </a:cubicBezTo>
                  <a:cubicBezTo>
                    <a:pt x="1634065" y="849835"/>
                    <a:pt x="1643872" y="859668"/>
                    <a:pt x="1643872" y="871813"/>
                  </a:cubicBezTo>
                  <a:lnTo>
                    <a:pt x="1643872" y="997813"/>
                  </a:lnTo>
                  <a:close/>
                  <a:moveTo>
                    <a:pt x="1643872" y="745736"/>
                  </a:moveTo>
                  <a:cubicBezTo>
                    <a:pt x="1643872" y="757882"/>
                    <a:pt x="1634039" y="767715"/>
                    <a:pt x="1621945" y="767715"/>
                  </a:cubicBezTo>
                  <a:cubicBezTo>
                    <a:pt x="1609800" y="767715"/>
                    <a:pt x="1599967" y="757882"/>
                    <a:pt x="1599967" y="745736"/>
                  </a:cubicBezTo>
                  <a:lnTo>
                    <a:pt x="1599967" y="619685"/>
                  </a:lnTo>
                  <a:cubicBezTo>
                    <a:pt x="1599967" y="607591"/>
                    <a:pt x="1609800" y="597758"/>
                    <a:pt x="1621945" y="597758"/>
                  </a:cubicBezTo>
                  <a:cubicBezTo>
                    <a:pt x="1634065" y="597758"/>
                    <a:pt x="1643923" y="607591"/>
                    <a:pt x="1643923" y="619736"/>
                  </a:cubicBezTo>
                  <a:lnTo>
                    <a:pt x="1643872" y="745736"/>
                  </a:lnTo>
                  <a:close/>
                  <a:moveTo>
                    <a:pt x="1643923" y="493660"/>
                  </a:moveTo>
                  <a:cubicBezTo>
                    <a:pt x="1643923" y="505754"/>
                    <a:pt x="1634065" y="515587"/>
                    <a:pt x="1621945" y="515587"/>
                  </a:cubicBezTo>
                  <a:cubicBezTo>
                    <a:pt x="1609800" y="515587"/>
                    <a:pt x="1599967" y="505754"/>
                    <a:pt x="1599967" y="493609"/>
                  </a:cubicBezTo>
                  <a:lnTo>
                    <a:pt x="1599967" y="367609"/>
                  </a:lnTo>
                  <a:cubicBezTo>
                    <a:pt x="1599967" y="355463"/>
                    <a:pt x="1609800" y="345630"/>
                    <a:pt x="1621945" y="345630"/>
                  </a:cubicBezTo>
                  <a:cubicBezTo>
                    <a:pt x="1634065" y="345630"/>
                    <a:pt x="1643923" y="355463"/>
                    <a:pt x="1643923" y="367609"/>
                  </a:cubicBezTo>
                  <a:lnTo>
                    <a:pt x="1643923" y="493660"/>
                  </a:lnTo>
                  <a:close/>
                  <a:moveTo>
                    <a:pt x="1643923" y="241583"/>
                  </a:moveTo>
                  <a:cubicBezTo>
                    <a:pt x="1643923" y="253703"/>
                    <a:pt x="1634065" y="263510"/>
                    <a:pt x="1621945" y="263510"/>
                  </a:cubicBezTo>
                  <a:cubicBezTo>
                    <a:pt x="1609800" y="263510"/>
                    <a:pt x="1599967" y="253677"/>
                    <a:pt x="1599967" y="241532"/>
                  </a:cubicBezTo>
                  <a:lnTo>
                    <a:pt x="1599967" y="115481"/>
                  </a:lnTo>
                  <a:cubicBezTo>
                    <a:pt x="1599967" y="103387"/>
                    <a:pt x="1609800" y="93554"/>
                    <a:pt x="1621945" y="93554"/>
                  </a:cubicBezTo>
                  <a:cubicBezTo>
                    <a:pt x="1634065" y="93554"/>
                    <a:pt x="1643923" y="103387"/>
                    <a:pt x="1643923" y="115532"/>
                  </a:cubicBezTo>
                  <a:lnTo>
                    <a:pt x="1643923" y="241583"/>
                  </a:lnTo>
                  <a:close/>
                </a:path>
              </a:pathLst>
            </a:custGeom>
            <a:solidFill>
              <a:srgbClr val="333333"/>
            </a:solidFill>
            <a:ln w="2538" cap="flat">
              <a:noFill/>
              <a:prstDash val="solid"/>
              <a:miter/>
            </a:ln>
          </p:spPr>
          <p:txBody>
            <a:bodyPr rtlCol="0" anchor="ctr"/>
            <a:lstStyle/>
            <a:p>
              <a:pPr algn="ctr"/>
              <a:r>
                <a:rPr lang="pt-BR" sz="1400" dirty="0">
                  <a:latin typeface="+mj-lt"/>
                </a:rPr>
                <a:t> </a:t>
              </a:r>
              <a:r>
                <a:rPr lang="pt-BR" sz="1400" b="1" dirty="0">
                  <a:solidFill>
                    <a:schemeClr val="bg1"/>
                  </a:solidFill>
                  <a:latin typeface="+mj-lt"/>
                </a:rPr>
                <a:t>Pág. 57</a:t>
              </a:r>
            </a:p>
          </p:txBody>
        </p:sp>
      </p:grpSp>
      <p:pic>
        <p:nvPicPr>
          <p:cNvPr id="16" name="Imagem 15">
            <a:extLst>
              <a:ext uri="{FF2B5EF4-FFF2-40B4-BE49-F238E27FC236}">
                <a16:creationId xmlns:a16="http://schemas.microsoft.com/office/drawing/2014/main" id="{85C30119-FD4E-4670-AFEB-60D3F30361A9}"/>
              </a:ext>
            </a:extLst>
          </p:cNvPr>
          <p:cNvPicPr>
            <a:picLocks noChangeAspect="1"/>
          </p:cNvPicPr>
          <p:nvPr/>
        </p:nvPicPr>
        <p:blipFill>
          <a:blip r:embed="rId2"/>
          <a:stretch>
            <a:fillRect/>
          </a:stretch>
        </p:blipFill>
        <p:spPr>
          <a:xfrm>
            <a:off x="432457" y="950816"/>
            <a:ext cx="8279086" cy="5718544"/>
          </a:xfrm>
          <a:prstGeom prst="rect">
            <a:avLst/>
          </a:prstGeom>
        </p:spPr>
      </p:pic>
    </p:spTree>
    <p:extLst>
      <p:ext uri="{BB962C8B-B14F-4D97-AF65-F5344CB8AC3E}">
        <p14:creationId xmlns:p14="http://schemas.microsoft.com/office/powerpoint/2010/main" val="12023401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1_ISQP.png#GRAF">
            <a:extLst>
              <a:ext uri="{FF2B5EF4-FFF2-40B4-BE49-F238E27FC236}">
                <a16:creationId xmlns:a16="http://schemas.microsoft.com/office/drawing/2014/main" id="{13A81EB9-7644-4215-A0F0-F406FBC2FA6A}"/>
              </a:ext>
            </a:extLst>
          </p:cNvPr>
          <p:cNvPicPr>
            <a:picLocks/>
          </p:cNvPicPr>
          <p:nvPr/>
        </p:nvPicPr>
        <p:blipFill>
          <a:blip r:embed="rId2">
            <a:extLst>
              <a:ext uri="{28A0092B-C50C-407E-A947-70E740481C1C}">
                <a14:useLocalDpi xmlns:a14="http://schemas.microsoft.com/office/drawing/2010/main" val="0"/>
              </a:ext>
            </a:extLst>
          </a:blip>
          <a:srcRect t="5001"/>
          <a:stretch>
            <a:fillRect/>
          </a:stretch>
        </p:blipFill>
        <p:spPr>
          <a:xfrm>
            <a:off x="431800" y="889000"/>
            <a:ext cx="8276190" cy="5718057"/>
          </a:xfrm>
          <a:prstGeom prst="rect">
            <a:avLst/>
          </a:prstGeom>
        </p:spPr>
      </p:pic>
      <p:sp>
        <p:nvSpPr>
          <p:cNvPr id="611331" name="Título 5"/>
          <p:cNvSpPr>
            <a:spLocks noGrp="1"/>
          </p:cNvSpPr>
          <p:nvPr>
            <p:ph type="title"/>
          </p:nvPr>
        </p:nvSpPr>
        <p:spPr/>
        <p:txBody>
          <a:bodyPr/>
          <a:lstStyle/>
          <a:p>
            <a:r>
              <a:rPr lang="es-CO" dirty="0"/>
              <a:t>ISCAL</a:t>
            </a:r>
          </a:p>
        </p:txBody>
      </p:sp>
      <p:sp>
        <p:nvSpPr>
          <p:cNvPr id="2" name="Espaço Reservado para Texto 1">
            <a:extLst>
              <a:ext uri="{FF2B5EF4-FFF2-40B4-BE49-F238E27FC236}">
                <a16:creationId xmlns:a16="http://schemas.microsoft.com/office/drawing/2014/main" id="{A8A0C9AA-8C37-4501-ABBA-89439CC96300}"/>
              </a:ext>
            </a:extLst>
          </p:cNvPr>
          <p:cNvSpPr>
            <a:spLocks noGrp="1"/>
          </p:cNvSpPr>
          <p:nvPr>
            <p:ph type="body" sz="quarter" idx="10"/>
          </p:nvPr>
        </p:nvSpPr>
        <p:spPr/>
        <p:txBody>
          <a:bodyPr/>
          <a:lstStyle/>
          <a:p>
            <a:r>
              <a:rPr lang="es-419" dirty="0"/>
              <a:t>Por país</a:t>
            </a:r>
          </a:p>
        </p:txBody>
      </p:sp>
    </p:spTree>
    <p:extLst>
      <p:ext uri="{BB962C8B-B14F-4D97-AF65-F5344CB8AC3E}">
        <p14:creationId xmlns:p14="http://schemas.microsoft.com/office/powerpoint/2010/main" val="38065786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pPr>
              <a:defRPr/>
            </a:pPr>
            <a:r>
              <a:rPr lang="x-none"/>
              <a:t>Profundización relativa a la evaluación del precio</a:t>
            </a:r>
            <a:endParaRPr/>
          </a:p>
        </p:txBody>
      </p:sp>
      <p:sp>
        <p:nvSpPr>
          <p:cNvPr id="2" name="SUMARIO" hidden="1"/>
          <p:cNvSpPr/>
          <p:nvPr/>
        </p:nvSpPr>
        <p:spPr>
          <a:xfrm>
            <a:off x="3563888" y="764704"/>
            <a:ext cx="2540000"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Profundización relativa a la evaluación del precio</a:t>
            </a:r>
            <a:endParaRPr lang="pt-B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1_2.png#GRAF">
            <a:extLst>
              <a:ext uri="{FF2B5EF4-FFF2-40B4-BE49-F238E27FC236}">
                <a16:creationId xmlns:a16="http://schemas.microsoft.com/office/drawing/2014/main" id="{B1355DD0-AB5E-4050-B73F-9EFEDFCEB417}"/>
              </a:ext>
            </a:extLst>
          </p:cNvPr>
          <p:cNvPicPr>
            <a:picLocks/>
          </p:cNvPicPr>
          <p:nvPr/>
        </p:nvPicPr>
        <p:blipFill>
          <a:blip r:embed="rId2">
            <a:extLst>
              <a:ext uri="{28A0092B-C50C-407E-A947-70E740481C1C}">
                <a14:useLocalDpi xmlns:a14="http://schemas.microsoft.com/office/drawing/2010/main" val="0"/>
              </a:ext>
            </a:extLst>
          </a:blip>
          <a:srcRect l="9144"/>
          <a:stretch>
            <a:fillRect/>
          </a:stretch>
        </p:blipFill>
        <p:spPr>
          <a:xfrm>
            <a:off x="406400" y="2832100"/>
            <a:ext cx="8328467" cy="5761904"/>
          </a:xfrm>
          <a:prstGeom prst="rect">
            <a:avLst/>
          </a:prstGeom>
        </p:spPr>
      </p:pic>
      <p:sp>
        <p:nvSpPr>
          <p:cNvPr id="6" name="Título 5"/>
          <p:cNvSpPr>
            <a:spLocks noGrp="1"/>
          </p:cNvSpPr>
          <p:nvPr>
            <p:ph type="title"/>
          </p:nvPr>
        </p:nvSpPr>
        <p:spPr/>
        <p:txBody>
          <a:bodyPr/>
          <a:lstStyle/>
          <a:p>
            <a:r>
              <a:rPr lang="es-GT"/>
              <a:t>Precio propiamente dicho, promedio y</a:t>
            </a:r>
            <a:r>
              <a:rPr lang="pt-BR" altLang="pt-BR"/>
              <a:t> diferencia 2019-2018</a:t>
            </a:r>
            <a:endParaRPr lang="pt-BR"/>
          </a:p>
        </p:txBody>
      </p:sp>
      <p:sp>
        <p:nvSpPr>
          <p:cNvPr id="3" name="Espaço Reservado para Conteúdo 2"/>
          <p:cNvSpPr>
            <a:spLocks noGrp="1"/>
          </p:cNvSpPr>
          <p:nvPr>
            <p:ph type="body" sz="quarter" idx="10"/>
          </p:nvPr>
        </p:nvSpPr>
        <p:spPr>
          <a:prstGeom prst="rect">
            <a:avLst/>
          </a:prstGeom>
        </p:spPr>
        <p:txBody>
          <a:bodyPr/>
          <a:lstStyle/>
          <a:p>
            <a:r>
              <a:rPr lang="es-ES" i="1"/>
              <a:t>Los índices son calculados utilizando más casas decimales que las presentadas, por eso puede haber diferencias de redondeo en la diferencia entre 2019 y 2018.</a:t>
            </a:r>
            <a:endParaRPr lang="es-EC" i="1"/>
          </a:p>
        </p:txBody>
      </p:sp>
      <p:grpSp>
        <p:nvGrpSpPr>
          <p:cNvPr id="16" name="Gráfico 10">
            <a:extLst>
              <a:ext uri="{FF2B5EF4-FFF2-40B4-BE49-F238E27FC236}">
                <a16:creationId xmlns:a16="http://schemas.microsoft.com/office/drawing/2014/main" id="{D7C8BC4A-6035-44BC-9668-52B375E7A641}"/>
              </a:ext>
            </a:extLst>
          </p:cNvPr>
          <p:cNvGrpSpPr/>
          <p:nvPr/>
        </p:nvGrpSpPr>
        <p:grpSpPr>
          <a:xfrm>
            <a:off x="7201749" y="142055"/>
            <a:ext cx="1789851" cy="915263"/>
            <a:chOff x="390316" y="1310287"/>
            <a:chExt cx="5415952" cy="2769515"/>
          </a:xfrm>
        </p:grpSpPr>
        <p:sp>
          <p:nvSpPr>
            <p:cNvPr id="17" name="Forma Livre: Forma 16">
              <a:extLst>
                <a:ext uri="{FF2B5EF4-FFF2-40B4-BE49-F238E27FC236}">
                  <a16:creationId xmlns:a16="http://schemas.microsoft.com/office/drawing/2014/main" id="{C96C8D65-3744-45C3-B054-52F00B93015C}"/>
                </a:ext>
              </a:extLst>
            </p:cNvPr>
            <p:cNvSpPr/>
            <p:nvPr/>
          </p:nvSpPr>
          <p:spPr>
            <a:xfrm>
              <a:off x="637895" y="1362806"/>
              <a:ext cx="208349" cy="492923"/>
            </a:xfrm>
            <a:custGeom>
              <a:avLst/>
              <a:gdLst>
                <a:gd name="connsiteX0" fmla="*/ 208273 w 208348"/>
                <a:gd name="connsiteY0" fmla="*/ 25535 h 492922"/>
                <a:gd name="connsiteX1" fmla="*/ 210102 w 208348"/>
                <a:gd name="connsiteY1" fmla="*/ 1448 h 492922"/>
                <a:gd name="connsiteX2" fmla="*/ 208273 w 208348"/>
                <a:gd name="connsiteY2" fmla="*/ 0 h 492922"/>
                <a:gd name="connsiteX3" fmla="*/ 0 w 208348"/>
                <a:gd name="connsiteY3" fmla="*/ 495337 h 492922"/>
                <a:gd name="connsiteX4" fmla="*/ 208273 w 208348"/>
                <a:gd name="connsiteY4" fmla="*/ 495337 h 492922"/>
                <a:gd name="connsiteX5" fmla="*/ 208273 w 208348"/>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8" h="492922">
                  <a:moveTo>
                    <a:pt x="208273" y="25535"/>
                  </a:moveTo>
                  <a:cubicBezTo>
                    <a:pt x="208273" y="17278"/>
                    <a:pt x="208908" y="9223"/>
                    <a:pt x="210102" y="1448"/>
                  </a:cubicBezTo>
                  <a:lnTo>
                    <a:pt x="208273" y="0"/>
                  </a:lnTo>
                  <a:lnTo>
                    <a:pt x="0" y="495337"/>
                  </a:lnTo>
                  <a:lnTo>
                    <a:pt x="208273" y="495337"/>
                  </a:lnTo>
                  <a:lnTo>
                    <a:pt x="208273" y="25535"/>
                  </a:lnTo>
                  <a:close/>
                </a:path>
              </a:pathLst>
            </a:custGeom>
            <a:solidFill>
              <a:srgbClr val="85847F"/>
            </a:solidFill>
            <a:ln w="2538" cap="flat">
              <a:noFill/>
              <a:prstDash val="solid"/>
              <a:miter/>
            </a:ln>
          </p:spPr>
          <p:txBody>
            <a:bodyPr rtlCol="0" anchor="ctr"/>
            <a:lstStyle/>
            <a:p>
              <a:endParaRPr lang="pt-BR"/>
            </a:p>
          </p:txBody>
        </p:sp>
        <p:sp>
          <p:nvSpPr>
            <p:cNvPr id="18" name="Forma Livre: Forma 17">
              <a:extLst>
                <a:ext uri="{FF2B5EF4-FFF2-40B4-BE49-F238E27FC236}">
                  <a16:creationId xmlns:a16="http://schemas.microsoft.com/office/drawing/2014/main" id="{A395F0E3-B569-4026-B8E6-1819EE066564}"/>
                </a:ext>
              </a:extLst>
            </p:cNvPr>
            <p:cNvSpPr/>
            <p:nvPr/>
          </p:nvSpPr>
          <p:spPr>
            <a:xfrm>
              <a:off x="2667035" y="1362806"/>
              <a:ext cx="213431" cy="492923"/>
            </a:xfrm>
            <a:custGeom>
              <a:avLst/>
              <a:gdLst>
                <a:gd name="connsiteX0" fmla="*/ 1296 w 213430"/>
                <a:gd name="connsiteY0" fmla="*/ 25535 h 492922"/>
                <a:gd name="connsiteX1" fmla="*/ 1296 w 213430"/>
                <a:gd name="connsiteY1" fmla="*/ 495311 h 492922"/>
                <a:gd name="connsiteX2" fmla="*/ 214777 w 213430"/>
                <a:gd name="connsiteY2" fmla="*/ 495311 h 492922"/>
                <a:gd name="connsiteX3" fmla="*/ 6505 w 213430"/>
                <a:gd name="connsiteY3" fmla="*/ 0 h 492922"/>
                <a:gd name="connsiteX4" fmla="*/ 0 w 213430"/>
                <a:gd name="connsiteY4" fmla="*/ 5183 h 492922"/>
                <a:gd name="connsiteX5" fmla="*/ 1296 w 213430"/>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30" h="492922">
                  <a:moveTo>
                    <a:pt x="1296" y="25535"/>
                  </a:moveTo>
                  <a:lnTo>
                    <a:pt x="1296" y="495311"/>
                  </a:lnTo>
                  <a:lnTo>
                    <a:pt x="214777" y="495311"/>
                  </a:lnTo>
                  <a:lnTo>
                    <a:pt x="6505" y="0"/>
                  </a:lnTo>
                  <a:lnTo>
                    <a:pt x="0" y="5183"/>
                  </a:lnTo>
                  <a:cubicBezTo>
                    <a:pt x="864" y="11789"/>
                    <a:pt x="1296" y="18599"/>
                    <a:pt x="1296" y="25535"/>
                  </a:cubicBezTo>
                  <a:close/>
                </a:path>
              </a:pathLst>
            </a:custGeom>
            <a:solidFill>
              <a:srgbClr val="85847F"/>
            </a:solidFill>
            <a:ln w="2538" cap="flat">
              <a:noFill/>
              <a:prstDash val="solid"/>
              <a:miter/>
            </a:ln>
          </p:spPr>
          <p:txBody>
            <a:bodyPr rtlCol="0" anchor="ctr"/>
            <a:lstStyle/>
            <a:p>
              <a:endParaRPr lang="pt-BR"/>
            </a:p>
          </p:txBody>
        </p:sp>
        <p:sp>
          <p:nvSpPr>
            <p:cNvPr id="19" name="Forma Livre: Forma 18">
              <a:extLst>
                <a:ext uri="{FF2B5EF4-FFF2-40B4-BE49-F238E27FC236}">
                  <a16:creationId xmlns:a16="http://schemas.microsoft.com/office/drawing/2014/main" id="{418DF5D9-4406-4BB0-B8D2-B1BA66408A85}"/>
                </a:ext>
              </a:extLst>
            </p:cNvPr>
            <p:cNvSpPr/>
            <p:nvPr/>
          </p:nvSpPr>
          <p:spPr>
            <a:xfrm>
              <a:off x="516342" y="1904183"/>
              <a:ext cx="327768" cy="1242470"/>
            </a:xfrm>
            <a:custGeom>
              <a:avLst/>
              <a:gdLst>
                <a:gd name="connsiteX0" fmla="*/ 0 w 327768"/>
                <a:gd name="connsiteY0" fmla="*/ 0 h 1242470"/>
                <a:gd name="connsiteX1" fmla="*/ 329826 w 327768"/>
                <a:gd name="connsiteY1" fmla="*/ 0 h 1242470"/>
                <a:gd name="connsiteX2" fmla="*/ 329826 w 327768"/>
                <a:gd name="connsiteY2" fmla="*/ 1243487 h 1242470"/>
                <a:gd name="connsiteX3" fmla="*/ 0 w 327768"/>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27768" h="1242470">
                  <a:moveTo>
                    <a:pt x="0" y="0"/>
                  </a:moveTo>
                  <a:lnTo>
                    <a:pt x="329826" y="0"/>
                  </a:lnTo>
                  <a:lnTo>
                    <a:pt x="329826" y="1243487"/>
                  </a:lnTo>
                  <a:lnTo>
                    <a:pt x="0" y="1243487"/>
                  </a:lnTo>
                  <a:close/>
                </a:path>
              </a:pathLst>
            </a:custGeom>
            <a:solidFill>
              <a:srgbClr val="333333"/>
            </a:solidFill>
            <a:ln w="2538" cap="flat">
              <a:noFill/>
              <a:prstDash val="solid"/>
              <a:miter/>
            </a:ln>
          </p:spPr>
          <p:txBody>
            <a:bodyPr rtlCol="0" anchor="ctr"/>
            <a:lstStyle/>
            <a:p>
              <a:endParaRPr lang="pt-BR"/>
            </a:p>
          </p:txBody>
        </p:sp>
        <p:sp>
          <p:nvSpPr>
            <p:cNvPr id="20" name="Forma Livre: Forma 19">
              <a:extLst>
                <a:ext uri="{FF2B5EF4-FFF2-40B4-BE49-F238E27FC236}">
                  <a16:creationId xmlns:a16="http://schemas.microsoft.com/office/drawing/2014/main" id="{77DCDA2F-F65D-46AE-A2A4-93F49AA0443E}"/>
                </a:ext>
              </a:extLst>
            </p:cNvPr>
            <p:cNvSpPr/>
            <p:nvPr/>
          </p:nvSpPr>
          <p:spPr>
            <a:xfrm>
              <a:off x="2668331" y="1904183"/>
              <a:ext cx="3013436" cy="1242470"/>
            </a:xfrm>
            <a:custGeom>
              <a:avLst/>
              <a:gdLst>
                <a:gd name="connsiteX0" fmla="*/ 0 w 3013435"/>
                <a:gd name="connsiteY0" fmla="*/ 0 h 1242470"/>
                <a:gd name="connsiteX1" fmla="*/ 3014071 w 3013435"/>
                <a:gd name="connsiteY1" fmla="*/ 0 h 1242470"/>
                <a:gd name="connsiteX2" fmla="*/ 3014071 w 3013435"/>
                <a:gd name="connsiteY2" fmla="*/ 1243487 h 1242470"/>
                <a:gd name="connsiteX3" fmla="*/ 0 w 3013435"/>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013435" h="1242470">
                  <a:moveTo>
                    <a:pt x="0" y="0"/>
                  </a:moveTo>
                  <a:lnTo>
                    <a:pt x="3014071" y="0"/>
                  </a:lnTo>
                  <a:lnTo>
                    <a:pt x="3014071" y="1243487"/>
                  </a:lnTo>
                  <a:lnTo>
                    <a:pt x="0" y="1243487"/>
                  </a:lnTo>
                  <a:close/>
                </a:path>
              </a:pathLst>
            </a:custGeom>
            <a:solidFill>
              <a:srgbClr val="333333"/>
            </a:solidFill>
            <a:ln w="2538" cap="flat">
              <a:noFill/>
              <a:prstDash val="solid"/>
              <a:miter/>
            </a:ln>
          </p:spPr>
          <p:txBody>
            <a:bodyPr rtlCol="0" anchor="ctr"/>
            <a:lstStyle/>
            <a:p>
              <a:pPr algn="ctr"/>
              <a:r>
                <a:rPr lang="pt-BR" sz="1300"/>
                <a:t> </a:t>
              </a:r>
              <a:r>
                <a:rPr lang="pt-BR" sz="1300" b="1">
                  <a:solidFill>
                    <a:schemeClr val="bg1"/>
                  </a:solidFill>
                  <a:latin typeface="+mj-lt"/>
                </a:rPr>
                <a:t>Informe Individual</a:t>
              </a:r>
            </a:p>
          </p:txBody>
        </p:sp>
        <p:sp>
          <p:nvSpPr>
            <p:cNvPr id="21" name="Forma Livre: Forma 20">
              <a:extLst>
                <a:ext uri="{FF2B5EF4-FFF2-40B4-BE49-F238E27FC236}">
                  <a16:creationId xmlns:a16="http://schemas.microsoft.com/office/drawing/2014/main" id="{76939D9E-84CF-4303-8C73-A512C16A5C6E}"/>
                </a:ext>
              </a:extLst>
            </p:cNvPr>
            <p:cNvSpPr/>
            <p:nvPr/>
          </p:nvSpPr>
          <p:spPr>
            <a:xfrm>
              <a:off x="390316" y="1778183"/>
              <a:ext cx="454810" cy="1494014"/>
            </a:xfrm>
            <a:custGeom>
              <a:avLst/>
              <a:gdLst>
                <a:gd name="connsiteX0" fmla="*/ 455852 w 454810"/>
                <a:gd name="connsiteY0" fmla="*/ 1400993 h 1494013"/>
                <a:gd name="connsiteX1" fmla="*/ 104886 w 454810"/>
                <a:gd name="connsiteY1" fmla="*/ 1400993 h 1494013"/>
                <a:gd name="connsiteX2" fmla="*/ 94494 w 454810"/>
                <a:gd name="connsiteY2" fmla="*/ 1399494 h 1494013"/>
                <a:gd name="connsiteX3" fmla="*/ 94494 w 454810"/>
                <a:gd name="connsiteY3" fmla="*/ 95866 h 1494013"/>
                <a:gd name="connsiteX4" fmla="*/ 104886 w 454810"/>
                <a:gd name="connsiteY4" fmla="*/ 94494 h 1494013"/>
                <a:gd name="connsiteX5" fmla="*/ 455852 w 454810"/>
                <a:gd name="connsiteY5" fmla="*/ 94494 h 1494013"/>
                <a:gd name="connsiteX6" fmla="*/ 455852 w 454810"/>
                <a:gd name="connsiteY6" fmla="*/ 0 h 1494013"/>
                <a:gd name="connsiteX7" fmla="*/ 104911 w 454810"/>
                <a:gd name="connsiteY7" fmla="*/ 0 h 1494013"/>
                <a:gd name="connsiteX8" fmla="*/ 2388 w 454810"/>
                <a:gd name="connsiteY8" fmla="*/ 56966 h 1494013"/>
                <a:gd name="connsiteX9" fmla="*/ 0 w 454810"/>
                <a:gd name="connsiteY9" fmla="*/ 66621 h 1494013"/>
                <a:gd name="connsiteX10" fmla="*/ 0 w 454810"/>
                <a:gd name="connsiteY10" fmla="*/ 1428892 h 1494013"/>
                <a:gd name="connsiteX11" fmla="*/ 2363 w 454810"/>
                <a:gd name="connsiteY11" fmla="*/ 1438573 h 1494013"/>
                <a:gd name="connsiteX12" fmla="*/ 104911 w 454810"/>
                <a:gd name="connsiteY12" fmla="*/ 1495487 h 1494013"/>
                <a:gd name="connsiteX13" fmla="*/ 455852 w 454810"/>
                <a:gd name="connsiteY13" fmla="*/ 1495487 h 1494013"/>
                <a:gd name="connsiteX14" fmla="*/ 455852 w 454810"/>
                <a:gd name="connsiteY14" fmla="*/ 1400993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810" h="1494013">
                  <a:moveTo>
                    <a:pt x="455852" y="1400993"/>
                  </a:moveTo>
                  <a:lnTo>
                    <a:pt x="104886" y="1400993"/>
                  </a:lnTo>
                  <a:cubicBezTo>
                    <a:pt x="100821" y="1400993"/>
                    <a:pt x="97340" y="1400358"/>
                    <a:pt x="94494" y="1399494"/>
                  </a:cubicBezTo>
                  <a:lnTo>
                    <a:pt x="94494" y="95866"/>
                  </a:lnTo>
                  <a:cubicBezTo>
                    <a:pt x="97289" y="95078"/>
                    <a:pt x="100719" y="94494"/>
                    <a:pt x="104886" y="94494"/>
                  </a:cubicBezTo>
                  <a:lnTo>
                    <a:pt x="455852" y="94494"/>
                  </a:lnTo>
                  <a:lnTo>
                    <a:pt x="455852" y="0"/>
                  </a:lnTo>
                  <a:lnTo>
                    <a:pt x="104911" y="0"/>
                  </a:lnTo>
                  <a:cubicBezTo>
                    <a:pt x="59913" y="0"/>
                    <a:pt x="20632" y="21800"/>
                    <a:pt x="2388" y="56966"/>
                  </a:cubicBezTo>
                  <a:cubicBezTo>
                    <a:pt x="813" y="59938"/>
                    <a:pt x="0" y="63241"/>
                    <a:pt x="0" y="66621"/>
                  </a:cubicBezTo>
                  <a:lnTo>
                    <a:pt x="0" y="1428892"/>
                  </a:lnTo>
                  <a:cubicBezTo>
                    <a:pt x="0" y="1432271"/>
                    <a:pt x="813" y="1435600"/>
                    <a:pt x="2363" y="1438573"/>
                  </a:cubicBezTo>
                  <a:cubicBezTo>
                    <a:pt x="20327" y="1473153"/>
                    <a:pt x="60599" y="1495487"/>
                    <a:pt x="104911" y="1495487"/>
                  </a:cubicBezTo>
                  <a:lnTo>
                    <a:pt x="455852" y="1495487"/>
                  </a:lnTo>
                  <a:lnTo>
                    <a:pt x="455852" y="1400993"/>
                  </a:lnTo>
                  <a:close/>
                </a:path>
              </a:pathLst>
            </a:custGeom>
            <a:solidFill>
              <a:srgbClr val="333333"/>
            </a:solidFill>
            <a:ln w="2538" cap="flat">
              <a:noFill/>
              <a:prstDash val="solid"/>
              <a:miter/>
            </a:ln>
          </p:spPr>
          <p:txBody>
            <a:bodyPr rtlCol="0" anchor="ctr"/>
            <a:lstStyle/>
            <a:p>
              <a:endParaRPr lang="pt-BR"/>
            </a:p>
          </p:txBody>
        </p:sp>
        <p:sp>
          <p:nvSpPr>
            <p:cNvPr id="22" name="Forma Livre: Forma 21">
              <a:extLst>
                <a:ext uri="{FF2B5EF4-FFF2-40B4-BE49-F238E27FC236}">
                  <a16:creationId xmlns:a16="http://schemas.microsoft.com/office/drawing/2014/main" id="{78B3D467-50B5-4311-917C-27267268802F}"/>
                </a:ext>
              </a:extLst>
            </p:cNvPr>
            <p:cNvSpPr/>
            <p:nvPr/>
          </p:nvSpPr>
          <p:spPr>
            <a:xfrm>
              <a:off x="2668331" y="1778183"/>
              <a:ext cx="3137937" cy="1494014"/>
            </a:xfrm>
            <a:custGeom>
              <a:avLst/>
              <a:gdLst>
                <a:gd name="connsiteX0" fmla="*/ 3027309 w 3137936"/>
                <a:gd name="connsiteY0" fmla="*/ 0 h 1494013"/>
                <a:gd name="connsiteX1" fmla="*/ 0 w 3137936"/>
                <a:gd name="connsiteY1" fmla="*/ 0 h 1494013"/>
                <a:gd name="connsiteX2" fmla="*/ 0 w 3137936"/>
                <a:gd name="connsiteY2" fmla="*/ 94494 h 1494013"/>
                <a:gd name="connsiteX3" fmla="*/ 3027283 w 3137936"/>
                <a:gd name="connsiteY3" fmla="*/ 94494 h 1494013"/>
                <a:gd name="connsiteX4" fmla="*/ 3045577 w 3137936"/>
                <a:gd name="connsiteY4" fmla="*/ 100033 h 1494013"/>
                <a:gd name="connsiteX5" fmla="*/ 3045577 w 3137936"/>
                <a:gd name="connsiteY5" fmla="*/ 1395454 h 1494013"/>
                <a:gd name="connsiteX6" fmla="*/ 3027283 w 3137936"/>
                <a:gd name="connsiteY6" fmla="*/ 1401019 h 1494013"/>
                <a:gd name="connsiteX7" fmla="*/ 0 w 3137936"/>
                <a:gd name="connsiteY7" fmla="*/ 1401019 h 1494013"/>
                <a:gd name="connsiteX8" fmla="*/ 0 w 3137936"/>
                <a:gd name="connsiteY8" fmla="*/ 1495513 h 1494013"/>
                <a:gd name="connsiteX9" fmla="*/ 3027309 w 3137936"/>
                <a:gd name="connsiteY9" fmla="*/ 1495513 h 1494013"/>
                <a:gd name="connsiteX10" fmla="*/ 3140071 w 3137936"/>
                <a:gd name="connsiteY10" fmla="*/ 1397081 h 1494013"/>
                <a:gd name="connsiteX11" fmla="*/ 3140071 w 3137936"/>
                <a:gd name="connsiteY11" fmla="*/ 98432 h 1494013"/>
                <a:gd name="connsiteX12" fmla="*/ 3027309 w 3137936"/>
                <a:gd name="connsiteY12" fmla="*/ 0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7936" h="1494013">
                  <a:moveTo>
                    <a:pt x="3027309" y="0"/>
                  </a:moveTo>
                  <a:lnTo>
                    <a:pt x="0" y="0"/>
                  </a:lnTo>
                  <a:lnTo>
                    <a:pt x="0" y="94494"/>
                  </a:lnTo>
                  <a:lnTo>
                    <a:pt x="3027283" y="94494"/>
                  </a:lnTo>
                  <a:cubicBezTo>
                    <a:pt x="3037929" y="94494"/>
                    <a:pt x="3043748" y="98305"/>
                    <a:pt x="3045577" y="100033"/>
                  </a:cubicBezTo>
                  <a:lnTo>
                    <a:pt x="3045577" y="1395454"/>
                  </a:lnTo>
                  <a:cubicBezTo>
                    <a:pt x="3043697" y="1397284"/>
                    <a:pt x="3037929" y="1401019"/>
                    <a:pt x="3027283" y="1401019"/>
                  </a:cubicBezTo>
                  <a:lnTo>
                    <a:pt x="0" y="1401019"/>
                  </a:lnTo>
                  <a:lnTo>
                    <a:pt x="0" y="1495513"/>
                  </a:lnTo>
                  <a:lnTo>
                    <a:pt x="3027309" y="1495513"/>
                  </a:lnTo>
                  <a:cubicBezTo>
                    <a:pt x="3090550" y="1495513"/>
                    <a:pt x="3140071" y="1452293"/>
                    <a:pt x="3140071" y="1397081"/>
                  </a:cubicBezTo>
                  <a:lnTo>
                    <a:pt x="3140071" y="98432"/>
                  </a:lnTo>
                  <a:cubicBezTo>
                    <a:pt x="3140097" y="43245"/>
                    <a:pt x="3090550" y="0"/>
                    <a:pt x="3027309" y="0"/>
                  </a:cubicBezTo>
                  <a:close/>
                </a:path>
              </a:pathLst>
            </a:custGeom>
            <a:solidFill>
              <a:srgbClr val="333333"/>
            </a:solidFill>
            <a:ln w="2538" cap="flat">
              <a:noFill/>
              <a:prstDash val="solid"/>
              <a:miter/>
            </a:ln>
          </p:spPr>
          <p:txBody>
            <a:bodyPr rtlCol="0" anchor="ctr"/>
            <a:lstStyle/>
            <a:p>
              <a:endParaRPr lang="pt-BR"/>
            </a:p>
          </p:txBody>
        </p:sp>
        <p:sp>
          <p:nvSpPr>
            <p:cNvPr id="23" name="Forma Livre: Forma 22">
              <a:extLst>
                <a:ext uri="{FF2B5EF4-FFF2-40B4-BE49-F238E27FC236}">
                  <a16:creationId xmlns:a16="http://schemas.microsoft.com/office/drawing/2014/main" id="{FE9293F9-1939-48E8-A7D2-2F2C5C7E80C2}"/>
                </a:ext>
              </a:extLst>
            </p:cNvPr>
            <p:cNvSpPr/>
            <p:nvPr/>
          </p:nvSpPr>
          <p:spPr>
            <a:xfrm>
              <a:off x="893757" y="1310287"/>
              <a:ext cx="1725229" cy="2769515"/>
            </a:xfrm>
            <a:custGeom>
              <a:avLst/>
              <a:gdLst>
                <a:gd name="connsiteX0" fmla="*/ 1672508 w 1725230"/>
                <a:gd name="connsiteY0" fmla="*/ 0 h 2769515"/>
                <a:gd name="connsiteX1" fmla="*/ 54501 w 1725230"/>
                <a:gd name="connsiteY1" fmla="*/ 0 h 2769515"/>
                <a:gd name="connsiteX2" fmla="*/ 0 w 1725230"/>
                <a:gd name="connsiteY2" fmla="*/ 78055 h 2769515"/>
                <a:gd name="connsiteX3" fmla="*/ 0 w 1725230"/>
                <a:gd name="connsiteY3" fmla="*/ 2182658 h 2769515"/>
                <a:gd name="connsiteX4" fmla="*/ 32142 w 1725230"/>
                <a:gd name="connsiteY4" fmla="*/ 2254030 h 2769515"/>
                <a:gd name="connsiteX5" fmla="*/ 841653 w 1725230"/>
                <a:gd name="connsiteY5" fmla="*/ 2763671 h 2769515"/>
                <a:gd name="connsiteX6" fmla="*/ 864114 w 1725230"/>
                <a:gd name="connsiteY6" fmla="*/ 2770404 h 2769515"/>
                <a:gd name="connsiteX7" fmla="*/ 886524 w 1725230"/>
                <a:gd name="connsiteY7" fmla="*/ 2763697 h 2769515"/>
                <a:gd name="connsiteX8" fmla="*/ 1694893 w 1725230"/>
                <a:gd name="connsiteY8" fmla="*/ 2254030 h 2769515"/>
                <a:gd name="connsiteX9" fmla="*/ 1726983 w 1725230"/>
                <a:gd name="connsiteY9" fmla="*/ 2182658 h 2769515"/>
                <a:gd name="connsiteX10" fmla="*/ 1726983 w 1725230"/>
                <a:gd name="connsiteY10" fmla="*/ 78055 h 2769515"/>
                <a:gd name="connsiteX11" fmla="*/ 1672508 w 1725230"/>
                <a:gd name="connsiteY11" fmla="*/ 0 h 2769515"/>
                <a:gd name="connsiteX12" fmla="*/ 83035 w 1725230"/>
                <a:gd name="connsiteY12" fmla="*/ 104987 h 2769515"/>
                <a:gd name="connsiteX13" fmla="*/ 105013 w 1725230"/>
                <a:gd name="connsiteY13" fmla="*/ 83009 h 2769515"/>
                <a:gd name="connsiteX14" fmla="*/ 126991 w 1725230"/>
                <a:gd name="connsiteY14" fmla="*/ 104987 h 2769515"/>
                <a:gd name="connsiteX15" fmla="*/ 126991 w 1725230"/>
                <a:gd name="connsiteY15" fmla="*/ 231013 h 2769515"/>
                <a:gd name="connsiteX16" fmla="*/ 105013 w 1725230"/>
                <a:gd name="connsiteY16" fmla="*/ 252991 h 2769515"/>
                <a:gd name="connsiteX17" fmla="*/ 83035 w 1725230"/>
                <a:gd name="connsiteY17" fmla="*/ 231013 h 2769515"/>
                <a:gd name="connsiteX18" fmla="*/ 83035 w 1725230"/>
                <a:gd name="connsiteY18" fmla="*/ 104987 h 2769515"/>
                <a:gd name="connsiteX19" fmla="*/ 83035 w 1725230"/>
                <a:gd name="connsiteY19" fmla="*/ 357064 h 2769515"/>
                <a:gd name="connsiteX20" fmla="*/ 105013 w 1725230"/>
                <a:gd name="connsiteY20" fmla="*/ 335086 h 2769515"/>
                <a:gd name="connsiteX21" fmla="*/ 126991 w 1725230"/>
                <a:gd name="connsiteY21" fmla="*/ 357064 h 2769515"/>
                <a:gd name="connsiteX22" fmla="*/ 126991 w 1725230"/>
                <a:gd name="connsiteY22" fmla="*/ 483115 h 2769515"/>
                <a:gd name="connsiteX23" fmla="*/ 105013 w 1725230"/>
                <a:gd name="connsiteY23" fmla="*/ 505043 h 2769515"/>
                <a:gd name="connsiteX24" fmla="*/ 83035 w 1725230"/>
                <a:gd name="connsiteY24" fmla="*/ 483115 h 2769515"/>
                <a:gd name="connsiteX25" fmla="*/ 83035 w 1725230"/>
                <a:gd name="connsiteY25" fmla="*/ 357064 h 2769515"/>
                <a:gd name="connsiteX26" fmla="*/ 83035 w 1725230"/>
                <a:gd name="connsiteY26" fmla="*/ 609166 h 2769515"/>
                <a:gd name="connsiteX27" fmla="*/ 105013 w 1725230"/>
                <a:gd name="connsiteY27" fmla="*/ 587188 h 2769515"/>
                <a:gd name="connsiteX28" fmla="*/ 126991 w 1725230"/>
                <a:gd name="connsiteY28" fmla="*/ 609166 h 2769515"/>
                <a:gd name="connsiteX29" fmla="*/ 126991 w 1725230"/>
                <a:gd name="connsiteY29" fmla="*/ 735192 h 2769515"/>
                <a:gd name="connsiteX30" fmla="*/ 105013 w 1725230"/>
                <a:gd name="connsiteY30" fmla="*/ 757145 h 2769515"/>
                <a:gd name="connsiteX31" fmla="*/ 83035 w 1725230"/>
                <a:gd name="connsiteY31" fmla="*/ 735192 h 2769515"/>
                <a:gd name="connsiteX32" fmla="*/ 83035 w 1725230"/>
                <a:gd name="connsiteY32" fmla="*/ 609166 h 2769515"/>
                <a:gd name="connsiteX33" fmla="*/ 83035 w 1725230"/>
                <a:gd name="connsiteY33" fmla="*/ 861268 h 2769515"/>
                <a:gd name="connsiteX34" fmla="*/ 105013 w 1725230"/>
                <a:gd name="connsiteY34" fmla="*/ 839290 h 2769515"/>
                <a:gd name="connsiteX35" fmla="*/ 126991 w 1725230"/>
                <a:gd name="connsiteY35" fmla="*/ 861268 h 2769515"/>
                <a:gd name="connsiteX36" fmla="*/ 126991 w 1725230"/>
                <a:gd name="connsiteY36" fmla="*/ 987269 h 2769515"/>
                <a:gd name="connsiteX37" fmla="*/ 105013 w 1725230"/>
                <a:gd name="connsiteY37" fmla="*/ 1009247 h 2769515"/>
                <a:gd name="connsiteX38" fmla="*/ 83035 w 1725230"/>
                <a:gd name="connsiteY38" fmla="*/ 987269 h 2769515"/>
                <a:gd name="connsiteX39" fmla="*/ 83035 w 1725230"/>
                <a:gd name="connsiteY39" fmla="*/ 861268 h 2769515"/>
                <a:gd name="connsiteX40" fmla="*/ 83035 w 1725230"/>
                <a:gd name="connsiteY40" fmla="*/ 1113371 h 2769515"/>
                <a:gd name="connsiteX41" fmla="*/ 105013 w 1725230"/>
                <a:gd name="connsiteY41" fmla="*/ 1091392 h 2769515"/>
                <a:gd name="connsiteX42" fmla="*/ 126991 w 1725230"/>
                <a:gd name="connsiteY42" fmla="*/ 1113371 h 2769515"/>
                <a:gd name="connsiteX43" fmla="*/ 126991 w 1725230"/>
                <a:gd name="connsiteY43" fmla="*/ 1239371 h 2769515"/>
                <a:gd name="connsiteX44" fmla="*/ 105013 w 1725230"/>
                <a:gd name="connsiteY44" fmla="*/ 1261349 h 2769515"/>
                <a:gd name="connsiteX45" fmla="*/ 83035 w 1725230"/>
                <a:gd name="connsiteY45" fmla="*/ 1239371 h 2769515"/>
                <a:gd name="connsiteX46" fmla="*/ 83035 w 1725230"/>
                <a:gd name="connsiteY46" fmla="*/ 1113371 h 2769515"/>
                <a:gd name="connsiteX47" fmla="*/ 83035 w 1725230"/>
                <a:gd name="connsiteY47" fmla="*/ 1427418 h 2769515"/>
                <a:gd name="connsiteX48" fmla="*/ 83035 w 1725230"/>
                <a:gd name="connsiteY48" fmla="*/ 1365396 h 2769515"/>
                <a:gd name="connsiteX49" fmla="*/ 83060 w 1725230"/>
                <a:gd name="connsiteY49" fmla="*/ 1365396 h 2769515"/>
                <a:gd name="connsiteX50" fmla="*/ 105013 w 1725230"/>
                <a:gd name="connsiteY50" fmla="*/ 1343469 h 2769515"/>
                <a:gd name="connsiteX51" fmla="*/ 126991 w 1725230"/>
                <a:gd name="connsiteY51" fmla="*/ 1365396 h 2769515"/>
                <a:gd name="connsiteX52" fmla="*/ 126991 w 1725230"/>
                <a:gd name="connsiteY52" fmla="*/ 1427418 h 2769515"/>
                <a:gd name="connsiteX53" fmla="*/ 126991 w 1725230"/>
                <a:gd name="connsiteY53" fmla="*/ 1491447 h 2769515"/>
                <a:gd name="connsiteX54" fmla="*/ 105013 w 1725230"/>
                <a:gd name="connsiteY54" fmla="*/ 1513426 h 2769515"/>
                <a:gd name="connsiteX55" fmla="*/ 83035 w 1725230"/>
                <a:gd name="connsiteY55" fmla="*/ 1491447 h 2769515"/>
                <a:gd name="connsiteX56" fmla="*/ 83035 w 1725230"/>
                <a:gd name="connsiteY56" fmla="*/ 1427418 h 2769515"/>
                <a:gd name="connsiteX57" fmla="*/ 83035 w 1725230"/>
                <a:gd name="connsiteY57" fmla="*/ 1617473 h 2769515"/>
                <a:gd name="connsiteX58" fmla="*/ 105013 w 1725230"/>
                <a:gd name="connsiteY58" fmla="*/ 1595495 h 2769515"/>
                <a:gd name="connsiteX59" fmla="*/ 126991 w 1725230"/>
                <a:gd name="connsiteY59" fmla="*/ 1617473 h 2769515"/>
                <a:gd name="connsiteX60" fmla="*/ 126991 w 1725230"/>
                <a:gd name="connsiteY60" fmla="*/ 1743524 h 2769515"/>
                <a:gd name="connsiteX61" fmla="*/ 105013 w 1725230"/>
                <a:gd name="connsiteY61" fmla="*/ 1765452 h 2769515"/>
                <a:gd name="connsiteX62" fmla="*/ 83035 w 1725230"/>
                <a:gd name="connsiteY62" fmla="*/ 1743524 h 2769515"/>
                <a:gd name="connsiteX63" fmla="*/ 83035 w 1725230"/>
                <a:gd name="connsiteY63" fmla="*/ 1617473 h 2769515"/>
                <a:gd name="connsiteX64" fmla="*/ 83035 w 1725230"/>
                <a:gd name="connsiteY64" fmla="*/ 1869575 h 2769515"/>
                <a:gd name="connsiteX65" fmla="*/ 105013 w 1725230"/>
                <a:gd name="connsiteY65" fmla="*/ 1847597 h 2769515"/>
                <a:gd name="connsiteX66" fmla="*/ 126991 w 1725230"/>
                <a:gd name="connsiteY66" fmla="*/ 1869575 h 2769515"/>
                <a:gd name="connsiteX67" fmla="*/ 126991 w 1725230"/>
                <a:gd name="connsiteY67" fmla="*/ 1995626 h 2769515"/>
                <a:gd name="connsiteX68" fmla="*/ 105013 w 1725230"/>
                <a:gd name="connsiteY68" fmla="*/ 2017554 h 2769515"/>
                <a:gd name="connsiteX69" fmla="*/ 83035 w 1725230"/>
                <a:gd name="connsiteY69" fmla="*/ 1995626 h 2769515"/>
                <a:gd name="connsiteX70" fmla="*/ 83035 w 1725230"/>
                <a:gd name="connsiteY70" fmla="*/ 1869575 h 2769515"/>
                <a:gd name="connsiteX71" fmla="*/ 184440 w 1725230"/>
                <a:gd name="connsiteY71" fmla="*/ 2225775 h 2769515"/>
                <a:gd name="connsiteX72" fmla="*/ 165815 w 1725230"/>
                <a:gd name="connsiteY72" fmla="*/ 2236015 h 2769515"/>
                <a:gd name="connsiteX73" fmla="*/ 154153 w 1725230"/>
                <a:gd name="connsiteY73" fmla="*/ 2232636 h 2769515"/>
                <a:gd name="connsiteX74" fmla="*/ 93325 w 1725230"/>
                <a:gd name="connsiteY74" fmla="*/ 2194345 h 2769515"/>
                <a:gd name="connsiteX75" fmla="*/ 83035 w 1725230"/>
                <a:gd name="connsiteY75" fmla="*/ 2175772 h 2769515"/>
                <a:gd name="connsiteX76" fmla="*/ 83035 w 1725230"/>
                <a:gd name="connsiteY76" fmla="*/ 2121652 h 2769515"/>
                <a:gd name="connsiteX77" fmla="*/ 83060 w 1725230"/>
                <a:gd name="connsiteY77" fmla="*/ 2121652 h 2769515"/>
                <a:gd name="connsiteX78" fmla="*/ 105013 w 1725230"/>
                <a:gd name="connsiteY78" fmla="*/ 2099674 h 2769515"/>
                <a:gd name="connsiteX79" fmla="*/ 126991 w 1725230"/>
                <a:gd name="connsiteY79" fmla="*/ 2121652 h 2769515"/>
                <a:gd name="connsiteX80" fmla="*/ 126940 w 1725230"/>
                <a:gd name="connsiteY80" fmla="*/ 2163626 h 2769515"/>
                <a:gd name="connsiteX81" fmla="*/ 177554 w 1725230"/>
                <a:gd name="connsiteY81" fmla="*/ 2195514 h 2769515"/>
                <a:gd name="connsiteX82" fmla="*/ 184440 w 1725230"/>
                <a:gd name="connsiteY82" fmla="*/ 2225775 h 2769515"/>
                <a:gd name="connsiteX83" fmla="*/ 397768 w 1725230"/>
                <a:gd name="connsiteY83" fmla="*/ 2360084 h 2769515"/>
                <a:gd name="connsiteX84" fmla="*/ 379169 w 1725230"/>
                <a:gd name="connsiteY84" fmla="*/ 2370324 h 2769515"/>
                <a:gd name="connsiteX85" fmla="*/ 367482 w 1725230"/>
                <a:gd name="connsiteY85" fmla="*/ 2366945 h 2769515"/>
                <a:gd name="connsiteX86" fmla="*/ 260843 w 1725230"/>
                <a:gd name="connsiteY86" fmla="*/ 2299790 h 2769515"/>
                <a:gd name="connsiteX87" fmla="*/ 253931 w 1725230"/>
                <a:gd name="connsiteY87" fmla="*/ 2269478 h 2769515"/>
                <a:gd name="connsiteX88" fmla="*/ 284218 w 1725230"/>
                <a:gd name="connsiteY88" fmla="*/ 2262592 h 2769515"/>
                <a:gd name="connsiteX89" fmla="*/ 390908 w 1725230"/>
                <a:gd name="connsiteY89" fmla="*/ 2329772 h 2769515"/>
                <a:gd name="connsiteX90" fmla="*/ 397768 w 1725230"/>
                <a:gd name="connsiteY90" fmla="*/ 2360084 h 2769515"/>
                <a:gd name="connsiteX91" fmla="*/ 611097 w 1725230"/>
                <a:gd name="connsiteY91" fmla="*/ 2494368 h 2769515"/>
                <a:gd name="connsiteX92" fmla="*/ 592524 w 1725230"/>
                <a:gd name="connsiteY92" fmla="*/ 2504633 h 2769515"/>
                <a:gd name="connsiteX93" fmla="*/ 580811 w 1725230"/>
                <a:gd name="connsiteY93" fmla="*/ 2501253 h 2769515"/>
                <a:gd name="connsiteX94" fmla="*/ 474172 w 1725230"/>
                <a:gd name="connsiteY94" fmla="*/ 2434124 h 2769515"/>
                <a:gd name="connsiteX95" fmla="*/ 467260 w 1725230"/>
                <a:gd name="connsiteY95" fmla="*/ 2403838 h 2769515"/>
                <a:gd name="connsiteX96" fmla="*/ 497547 w 1725230"/>
                <a:gd name="connsiteY96" fmla="*/ 2396952 h 2769515"/>
                <a:gd name="connsiteX97" fmla="*/ 604237 w 1725230"/>
                <a:gd name="connsiteY97" fmla="*/ 2464055 h 2769515"/>
                <a:gd name="connsiteX98" fmla="*/ 611097 w 1725230"/>
                <a:gd name="connsiteY98" fmla="*/ 2494368 h 2769515"/>
                <a:gd name="connsiteX99" fmla="*/ 824426 w 1725230"/>
                <a:gd name="connsiteY99" fmla="*/ 2628676 h 2769515"/>
                <a:gd name="connsiteX100" fmla="*/ 805827 w 1725230"/>
                <a:gd name="connsiteY100" fmla="*/ 2638941 h 2769515"/>
                <a:gd name="connsiteX101" fmla="*/ 794139 w 1725230"/>
                <a:gd name="connsiteY101" fmla="*/ 2635562 h 2769515"/>
                <a:gd name="connsiteX102" fmla="*/ 687500 w 1725230"/>
                <a:gd name="connsiteY102" fmla="*/ 2568382 h 2769515"/>
                <a:gd name="connsiteX103" fmla="*/ 680615 w 1725230"/>
                <a:gd name="connsiteY103" fmla="*/ 2538095 h 2769515"/>
                <a:gd name="connsiteX104" fmla="*/ 710902 w 1725230"/>
                <a:gd name="connsiteY104" fmla="*/ 2531210 h 2769515"/>
                <a:gd name="connsiteX105" fmla="*/ 817541 w 1725230"/>
                <a:gd name="connsiteY105" fmla="*/ 2598364 h 2769515"/>
                <a:gd name="connsiteX106" fmla="*/ 824426 w 1725230"/>
                <a:gd name="connsiteY106" fmla="*/ 2628676 h 2769515"/>
                <a:gd name="connsiteX107" fmla="*/ 1030819 w 1725230"/>
                <a:gd name="connsiteY107" fmla="*/ 2574429 h 2769515"/>
                <a:gd name="connsiteX108" fmla="*/ 924180 w 1725230"/>
                <a:gd name="connsiteY108" fmla="*/ 2641635 h 2769515"/>
                <a:gd name="connsiteX109" fmla="*/ 912492 w 1725230"/>
                <a:gd name="connsiteY109" fmla="*/ 2645014 h 2769515"/>
                <a:gd name="connsiteX110" fmla="*/ 893893 w 1725230"/>
                <a:gd name="connsiteY110" fmla="*/ 2634749 h 2769515"/>
                <a:gd name="connsiteX111" fmla="*/ 900778 w 1725230"/>
                <a:gd name="connsiteY111" fmla="*/ 2604513 h 2769515"/>
                <a:gd name="connsiteX112" fmla="*/ 1007418 w 1725230"/>
                <a:gd name="connsiteY112" fmla="*/ 2537257 h 2769515"/>
                <a:gd name="connsiteX113" fmla="*/ 1037704 w 1725230"/>
                <a:gd name="connsiteY113" fmla="*/ 2544143 h 2769515"/>
                <a:gd name="connsiteX114" fmla="*/ 1030819 w 1725230"/>
                <a:gd name="connsiteY114" fmla="*/ 2574429 h 2769515"/>
                <a:gd name="connsiteX115" fmla="*/ 1244071 w 1725230"/>
                <a:gd name="connsiteY115" fmla="*/ 2439994 h 2769515"/>
                <a:gd name="connsiteX116" fmla="*/ 1137483 w 1725230"/>
                <a:gd name="connsiteY116" fmla="*/ 2507224 h 2769515"/>
                <a:gd name="connsiteX117" fmla="*/ 1125821 w 1725230"/>
                <a:gd name="connsiteY117" fmla="*/ 2510604 h 2769515"/>
                <a:gd name="connsiteX118" fmla="*/ 1107222 w 1725230"/>
                <a:gd name="connsiteY118" fmla="*/ 2500339 h 2769515"/>
                <a:gd name="connsiteX119" fmla="*/ 1114057 w 1725230"/>
                <a:gd name="connsiteY119" fmla="*/ 2470052 h 2769515"/>
                <a:gd name="connsiteX120" fmla="*/ 1220696 w 1725230"/>
                <a:gd name="connsiteY120" fmla="*/ 2402821 h 2769515"/>
                <a:gd name="connsiteX121" fmla="*/ 1250982 w 1725230"/>
                <a:gd name="connsiteY121" fmla="*/ 2409707 h 2769515"/>
                <a:gd name="connsiteX122" fmla="*/ 1244071 w 1725230"/>
                <a:gd name="connsiteY122" fmla="*/ 2439994 h 2769515"/>
                <a:gd name="connsiteX123" fmla="*/ 1457299 w 1725230"/>
                <a:gd name="connsiteY123" fmla="*/ 2305532 h 2769515"/>
                <a:gd name="connsiteX124" fmla="*/ 1350710 w 1725230"/>
                <a:gd name="connsiteY124" fmla="*/ 2372788 h 2769515"/>
                <a:gd name="connsiteX125" fmla="*/ 1339048 w 1725230"/>
                <a:gd name="connsiteY125" fmla="*/ 2376168 h 2769515"/>
                <a:gd name="connsiteX126" fmla="*/ 1320449 w 1725230"/>
                <a:gd name="connsiteY126" fmla="*/ 2365928 h 2769515"/>
                <a:gd name="connsiteX127" fmla="*/ 1327335 w 1725230"/>
                <a:gd name="connsiteY127" fmla="*/ 2335641 h 2769515"/>
                <a:gd name="connsiteX128" fmla="*/ 1433923 w 1725230"/>
                <a:gd name="connsiteY128" fmla="*/ 2268436 h 2769515"/>
                <a:gd name="connsiteX129" fmla="*/ 1464210 w 1725230"/>
                <a:gd name="connsiteY129" fmla="*/ 2275322 h 2769515"/>
                <a:gd name="connsiteX130" fmla="*/ 1457299 w 1725230"/>
                <a:gd name="connsiteY130" fmla="*/ 2305532 h 2769515"/>
                <a:gd name="connsiteX131" fmla="*/ 1643872 w 1725230"/>
                <a:gd name="connsiteY131" fmla="*/ 2175873 h 2769515"/>
                <a:gd name="connsiteX132" fmla="*/ 1633633 w 1725230"/>
                <a:gd name="connsiteY132" fmla="*/ 2194421 h 2769515"/>
                <a:gd name="connsiteX133" fmla="*/ 1563938 w 1725230"/>
                <a:gd name="connsiteY133" fmla="*/ 2238327 h 2769515"/>
                <a:gd name="connsiteX134" fmla="*/ 1563938 w 1725230"/>
                <a:gd name="connsiteY134" fmla="*/ 2238353 h 2769515"/>
                <a:gd name="connsiteX135" fmla="*/ 1552250 w 1725230"/>
                <a:gd name="connsiteY135" fmla="*/ 2241732 h 2769515"/>
                <a:gd name="connsiteX136" fmla="*/ 1533651 w 1725230"/>
                <a:gd name="connsiteY136" fmla="*/ 2231492 h 2769515"/>
                <a:gd name="connsiteX137" fmla="*/ 1540537 w 1725230"/>
                <a:gd name="connsiteY137" fmla="*/ 2201180 h 2769515"/>
                <a:gd name="connsiteX138" fmla="*/ 1599967 w 1725230"/>
                <a:gd name="connsiteY138" fmla="*/ 2163703 h 2769515"/>
                <a:gd name="connsiteX139" fmla="*/ 1599967 w 1725230"/>
                <a:gd name="connsiteY139" fmla="*/ 2132146 h 2769515"/>
                <a:gd name="connsiteX140" fmla="*/ 1621894 w 1725230"/>
                <a:gd name="connsiteY140" fmla="*/ 2110218 h 2769515"/>
                <a:gd name="connsiteX141" fmla="*/ 1643872 w 1725230"/>
                <a:gd name="connsiteY141" fmla="*/ 2132146 h 2769515"/>
                <a:gd name="connsiteX142" fmla="*/ 1643872 w 1725230"/>
                <a:gd name="connsiteY142" fmla="*/ 2175873 h 2769515"/>
                <a:gd name="connsiteX143" fmla="*/ 1643872 w 1725230"/>
                <a:gd name="connsiteY143" fmla="*/ 2006120 h 2769515"/>
                <a:gd name="connsiteX144" fmla="*/ 1621894 w 1725230"/>
                <a:gd name="connsiteY144" fmla="*/ 2028098 h 2769515"/>
                <a:gd name="connsiteX145" fmla="*/ 1599967 w 1725230"/>
                <a:gd name="connsiteY145" fmla="*/ 2006120 h 2769515"/>
                <a:gd name="connsiteX146" fmla="*/ 1599967 w 1725230"/>
                <a:gd name="connsiteY146" fmla="*/ 1880069 h 2769515"/>
                <a:gd name="connsiteX147" fmla="*/ 1621894 w 1725230"/>
                <a:gd name="connsiteY147" fmla="*/ 1858116 h 2769515"/>
                <a:gd name="connsiteX148" fmla="*/ 1643872 w 1725230"/>
                <a:gd name="connsiteY148" fmla="*/ 1880094 h 2769515"/>
                <a:gd name="connsiteX149" fmla="*/ 1643872 w 1725230"/>
                <a:gd name="connsiteY149" fmla="*/ 2006120 h 2769515"/>
                <a:gd name="connsiteX150" fmla="*/ 1643872 w 1725230"/>
                <a:gd name="connsiteY150" fmla="*/ 1754069 h 2769515"/>
                <a:gd name="connsiteX151" fmla="*/ 1621894 w 1725230"/>
                <a:gd name="connsiteY151" fmla="*/ 1775996 h 2769515"/>
                <a:gd name="connsiteX152" fmla="*/ 1599967 w 1725230"/>
                <a:gd name="connsiteY152" fmla="*/ 1754018 h 2769515"/>
                <a:gd name="connsiteX153" fmla="*/ 1599967 w 1725230"/>
                <a:gd name="connsiteY153" fmla="*/ 1627992 h 2769515"/>
                <a:gd name="connsiteX154" fmla="*/ 1621945 w 1725230"/>
                <a:gd name="connsiteY154" fmla="*/ 1606065 h 2769515"/>
                <a:gd name="connsiteX155" fmla="*/ 1643872 w 1725230"/>
                <a:gd name="connsiteY155" fmla="*/ 1628043 h 2769515"/>
                <a:gd name="connsiteX156" fmla="*/ 1643872 w 1725230"/>
                <a:gd name="connsiteY156" fmla="*/ 1754069 h 2769515"/>
                <a:gd name="connsiteX157" fmla="*/ 1643872 w 1725230"/>
                <a:gd name="connsiteY157" fmla="*/ 1501992 h 2769515"/>
                <a:gd name="connsiteX158" fmla="*/ 1621894 w 1725230"/>
                <a:gd name="connsiteY158" fmla="*/ 1523919 h 2769515"/>
                <a:gd name="connsiteX159" fmla="*/ 1599967 w 1725230"/>
                <a:gd name="connsiteY159" fmla="*/ 1501941 h 2769515"/>
                <a:gd name="connsiteX160" fmla="*/ 1599967 w 1725230"/>
                <a:gd name="connsiteY160" fmla="*/ 1375941 h 2769515"/>
                <a:gd name="connsiteX161" fmla="*/ 1621945 w 1725230"/>
                <a:gd name="connsiteY161" fmla="*/ 1353963 h 2769515"/>
                <a:gd name="connsiteX162" fmla="*/ 1643872 w 1725230"/>
                <a:gd name="connsiteY162" fmla="*/ 1375941 h 2769515"/>
                <a:gd name="connsiteX163" fmla="*/ 1643872 w 1725230"/>
                <a:gd name="connsiteY163" fmla="*/ 1501992 h 2769515"/>
                <a:gd name="connsiteX164" fmla="*/ 1643872 w 1725230"/>
                <a:gd name="connsiteY164" fmla="*/ 1249890 h 2769515"/>
                <a:gd name="connsiteX165" fmla="*/ 1621894 w 1725230"/>
                <a:gd name="connsiteY165" fmla="*/ 1271868 h 2769515"/>
                <a:gd name="connsiteX166" fmla="*/ 1599967 w 1725230"/>
                <a:gd name="connsiteY166" fmla="*/ 1249890 h 2769515"/>
                <a:gd name="connsiteX167" fmla="*/ 1599967 w 1725230"/>
                <a:gd name="connsiteY167" fmla="*/ 1123864 h 2769515"/>
                <a:gd name="connsiteX168" fmla="*/ 1621945 w 1725230"/>
                <a:gd name="connsiteY168" fmla="*/ 1101886 h 2769515"/>
                <a:gd name="connsiteX169" fmla="*/ 1643872 w 1725230"/>
                <a:gd name="connsiteY169" fmla="*/ 1123864 h 2769515"/>
                <a:gd name="connsiteX170" fmla="*/ 1643872 w 1725230"/>
                <a:gd name="connsiteY170" fmla="*/ 1249890 h 2769515"/>
                <a:gd name="connsiteX171" fmla="*/ 1643872 w 1725230"/>
                <a:gd name="connsiteY171" fmla="*/ 997813 h 2769515"/>
                <a:gd name="connsiteX172" fmla="*/ 1621945 w 1725230"/>
                <a:gd name="connsiteY172" fmla="*/ 1019791 h 2769515"/>
                <a:gd name="connsiteX173" fmla="*/ 1599967 w 1725230"/>
                <a:gd name="connsiteY173" fmla="*/ 997813 h 2769515"/>
                <a:gd name="connsiteX174" fmla="*/ 1599967 w 1725230"/>
                <a:gd name="connsiteY174" fmla="*/ 871762 h 2769515"/>
                <a:gd name="connsiteX175" fmla="*/ 1621945 w 1725230"/>
                <a:gd name="connsiteY175" fmla="*/ 849835 h 2769515"/>
                <a:gd name="connsiteX176" fmla="*/ 1643872 w 1725230"/>
                <a:gd name="connsiteY176" fmla="*/ 871813 h 2769515"/>
                <a:gd name="connsiteX177" fmla="*/ 1643872 w 1725230"/>
                <a:gd name="connsiteY177" fmla="*/ 997813 h 2769515"/>
                <a:gd name="connsiteX178" fmla="*/ 1643872 w 1725230"/>
                <a:gd name="connsiteY178" fmla="*/ 745736 h 2769515"/>
                <a:gd name="connsiteX179" fmla="*/ 1621945 w 1725230"/>
                <a:gd name="connsiteY179" fmla="*/ 767715 h 2769515"/>
                <a:gd name="connsiteX180" fmla="*/ 1599967 w 1725230"/>
                <a:gd name="connsiteY180" fmla="*/ 745736 h 2769515"/>
                <a:gd name="connsiteX181" fmla="*/ 1599967 w 1725230"/>
                <a:gd name="connsiteY181" fmla="*/ 619685 h 2769515"/>
                <a:gd name="connsiteX182" fmla="*/ 1621945 w 1725230"/>
                <a:gd name="connsiteY182" fmla="*/ 597758 h 2769515"/>
                <a:gd name="connsiteX183" fmla="*/ 1643923 w 1725230"/>
                <a:gd name="connsiteY183" fmla="*/ 619736 h 2769515"/>
                <a:gd name="connsiteX184" fmla="*/ 1643872 w 1725230"/>
                <a:gd name="connsiteY184" fmla="*/ 745736 h 2769515"/>
                <a:gd name="connsiteX185" fmla="*/ 1643923 w 1725230"/>
                <a:gd name="connsiteY185" fmla="*/ 493660 h 2769515"/>
                <a:gd name="connsiteX186" fmla="*/ 1621945 w 1725230"/>
                <a:gd name="connsiteY186" fmla="*/ 515587 h 2769515"/>
                <a:gd name="connsiteX187" fmla="*/ 1599967 w 1725230"/>
                <a:gd name="connsiteY187" fmla="*/ 493609 h 2769515"/>
                <a:gd name="connsiteX188" fmla="*/ 1599967 w 1725230"/>
                <a:gd name="connsiteY188" fmla="*/ 367609 h 2769515"/>
                <a:gd name="connsiteX189" fmla="*/ 1621945 w 1725230"/>
                <a:gd name="connsiteY189" fmla="*/ 345630 h 2769515"/>
                <a:gd name="connsiteX190" fmla="*/ 1643923 w 1725230"/>
                <a:gd name="connsiteY190" fmla="*/ 367609 h 2769515"/>
                <a:gd name="connsiteX191" fmla="*/ 1643923 w 1725230"/>
                <a:gd name="connsiteY191" fmla="*/ 493660 h 2769515"/>
                <a:gd name="connsiteX192" fmla="*/ 1643923 w 1725230"/>
                <a:gd name="connsiteY192" fmla="*/ 241583 h 2769515"/>
                <a:gd name="connsiteX193" fmla="*/ 1621945 w 1725230"/>
                <a:gd name="connsiteY193" fmla="*/ 263510 h 2769515"/>
                <a:gd name="connsiteX194" fmla="*/ 1599967 w 1725230"/>
                <a:gd name="connsiteY194" fmla="*/ 241532 h 2769515"/>
                <a:gd name="connsiteX195" fmla="*/ 1599967 w 1725230"/>
                <a:gd name="connsiteY195" fmla="*/ 115481 h 2769515"/>
                <a:gd name="connsiteX196" fmla="*/ 1621945 w 1725230"/>
                <a:gd name="connsiteY196" fmla="*/ 93554 h 2769515"/>
                <a:gd name="connsiteX197" fmla="*/ 1643923 w 1725230"/>
                <a:gd name="connsiteY197" fmla="*/ 115532 h 2769515"/>
                <a:gd name="connsiteX198" fmla="*/ 1643923 w 1725230"/>
                <a:gd name="connsiteY198" fmla="*/ 241583 h 276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725230" h="2769515">
                  <a:moveTo>
                    <a:pt x="1672508" y="0"/>
                  </a:moveTo>
                  <a:lnTo>
                    <a:pt x="54501" y="0"/>
                  </a:lnTo>
                  <a:cubicBezTo>
                    <a:pt x="23935" y="0"/>
                    <a:pt x="0" y="34276"/>
                    <a:pt x="0" y="78055"/>
                  </a:cubicBezTo>
                  <a:lnTo>
                    <a:pt x="0" y="2182658"/>
                  </a:lnTo>
                  <a:cubicBezTo>
                    <a:pt x="0" y="2214215"/>
                    <a:pt x="12323" y="2241579"/>
                    <a:pt x="32142" y="2254030"/>
                  </a:cubicBezTo>
                  <a:lnTo>
                    <a:pt x="841653" y="2763671"/>
                  </a:lnTo>
                  <a:cubicBezTo>
                    <a:pt x="848615" y="2768092"/>
                    <a:pt x="856390" y="2770404"/>
                    <a:pt x="864114" y="2770404"/>
                  </a:cubicBezTo>
                  <a:cubicBezTo>
                    <a:pt x="871889" y="2770404"/>
                    <a:pt x="879689" y="2768016"/>
                    <a:pt x="886524" y="2763697"/>
                  </a:cubicBezTo>
                  <a:lnTo>
                    <a:pt x="1694893" y="2254030"/>
                  </a:lnTo>
                  <a:cubicBezTo>
                    <a:pt x="1714381" y="2241757"/>
                    <a:pt x="1726983" y="2213783"/>
                    <a:pt x="1726983" y="2182658"/>
                  </a:cubicBezTo>
                  <a:lnTo>
                    <a:pt x="1726983" y="78055"/>
                  </a:lnTo>
                  <a:cubicBezTo>
                    <a:pt x="1727009" y="34276"/>
                    <a:pt x="1703049" y="0"/>
                    <a:pt x="1672508" y="0"/>
                  </a:cubicBezTo>
                  <a:close/>
                  <a:moveTo>
                    <a:pt x="83035" y="104987"/>
                  </a:moveTo>
                  <a:cubicBezTo>
                    <a:pt x="83035" y="92893"/>
                    <a:pt x="92868" y="83009"/>
                    <a:pt x="105013" y="83009"/>
                  </a:cubicBezTo>
                  <a:cubicBezTo>
                    <a:pt x="117158" y="83009"/>
                    <a:pt x="126991" y="92893"/>
                    <a:pt x="126991" y="104987"/>
                  </a:cubicBezTo>
                  <a:lnTo>
                    <a:pt x="126991" y="231013"/>
                  </a:lnTo>
                  <a:cubicBezTo>
                    <a:pt x="126991" y="243184"/>
                    <a:pt x="117158" y="252991"/>
                    <a:pt x="105013" y="252991"/>
                  </a:cubicBezTo>
                  <a:cubicBezTo>
                    <a:pt x="92868" y="252991"/>
                    <a:pt x="83035" y="243184"/>
                    <a:pt x="83035" y="231013"/>
                  </a:cubicBezTo>
                  <a:lnTo>
                    <a:pt x="83035" y="104987"/>
                  </a:lnTo>
                  <a:close/>
                  <a:moveTo>
                    <a:pt x="83035" y="357064"/>
                  </a:moveTo>
                  <a:cubicBezTo>
                    <a:pt x="83035" y="344919"/>
                    <a:pt x="92868" y="335086"/>
                    <a:pt x="105013" y="335086"/>
                  </a:cubicBezTo>
                  <a:cubicBezTo>
                    <a:pt x="117158" y="335086"/>
                    <a:pt x="126991" y="344919"/>
                    <a:pt x="126991" y="357064"/>
                  </a:cubicBezTo>
                  <a:lnTo>
                    <a:pt x="126991" y="483115"/>
                  </a:lnTo>
                  <a:cubicBezTo>
                    <a:pt x="126991" y="495210"/>
                    <a:pt x="117158" y="505043"/>
                    <a:pt x="105013" y="505043"/>
                  </a:cubicBezTo>
                  <a:cubicBezTo>
                    <a:pt x="92868" y="505043"/>
                    <a:pt x="83035" y="495210"/>
                    <a:pt x="83035" y="483115"/>
                  </a:cubicBezTo>
                  <a:lnTo>
                    <a:pt x="83035" y="357064"/>
                  </a:lnTo>
                  <a:close/>
                  <a:moveTo>
                    <a:pt x="83035" y="609166"/>
                  </a:moveTo>
                  <a:cubicBezTo>
                    <a:pt x="83035" y="596996"/>
                    <a:pt x="92868" y="587188"/>
                    <a:pt x="105013" y="587188"/>
                  </a:cubicBezTo>
                  <a:cubicBezTo>
                    <a:pt x="117158" y="587188"/>
                    <a:pt x="126991" y="596996"/>
                    <a:pt x="126991" y="609166"/>
                  </a:cubicBezTo>
                  <a:lnTo>
                    <a:pt x="126991" y="735192"/>
                  </a:lnTo>
                  <a:cubicBezTo>
                    <a:pt x="126991" y="747286"/>
                    <a:pt x="117158" y="757145"/>
                    <a:pt x="105013" y="757145"/>
                  </a:cubicBezTo>
                  <a:cubicBezTo>
                    <a:pt x="92868" y="757145"/>
                    <a:pt x="83035" y="747312"/>
                    <a:pt x="83035" y="735192"/>
                  </a:cubicBezTo>
                  <a:lnTo>
                    <a:pt x="83035" y="609166"/>
                  </a:lnTo>
                  <a:close/>
                  <a:moveTo>
                    <a:pt x="83035" y="861268"/>
                  </a:moveTo>
                  <a:cubicBezTo>
                    <a:pt x="83035" y="849123"/>
                    <a:pt x="92868" y="839290"/>
                    <a:pt x="105013" y="839290"/>
                  </a:cubicBezTo>
                  <a:cubicBezTo>
                    <a:pt x="117158" y="839290"/>
                    <a:pt x="126991" y="849123"/>
                    <a:pt x="126991" y="861268"/>
                  </a:cubicBezTo>
                  <a:lnTo>
                    <a:pt x="126991" y="987269"/>
                  </a:lnTo>
                  <a:cubicBezTo>
                    <a:pt x="126991" y="999414"/>
                    <a:pt x="117158" y="1009247"/>
                    <a:pt x="105013" y="1009247"/>
                  </a:cubicBezTo>
                  <a:cubicBezTo>
                    <a:pt x="92868" y="1009247"/>
                    <a:pt x="83035" y="999414"/>
                    <a:pt x="83035" y="987269"/>
                  </a:cubicBezTo>
                  <a:lnTo>
                    <a:pt x="83035" y="861268"/>
                  </a:lnTo>
                  <a:close/>
                  <a:moveTo>
                    <a:pt x="83035" y="1113371"/>
                  </a:moveTo>
                  <a:cubicBezTo>
                    <a:pt x="83035" y="1101200"/>
                    <a:pt x="92868" y="1091392"/>
                    <a:pt x="105013" y="1091392"/>
                  </a:cubicBezTo>
                  <a:cubicBezTo>
                    <a:pt x="117158" y="1091392"/>
                    <a:pt x="126991" y="1101200"/>
                    <a:pt x="126991" y="1113371"/>
                  </a:cubicBezTo>
                  <a:lnTo>
                    <a:pt x="126991" y="1239371"/>
                  </a:lnTo>
                  <a:cubicBezTo>
                    <a:pt x="126991" y="1251516"/>
                    <a:pt x="117158" y="1261349"/>
                    <a:pt x="105013" y="1261349"/>
                  </a:cubicBezTo>
                  <a:cubicBezTo>
                    <a:pt x="92868" y="1261349"/>
                    <a:pt x="83035" y="1251516"/>
                    <a:pt x="83035" y="1239371"/>
                  </a:cubicBezTo>
                  <a:lnTo>
                    <a:pt x="83035" y="1113371"/>
                  </a:lnTo>
                  <a:close/>
                  <a:moveTo>
                    <a:pt x="83035" y="1427418"/>
                  </a:moveTo>
                  <a:lnTo>
                    <a:pt x="83035" y="1365396"/>
                  </a:lnTo>
                  <a:lnTo>
                    <a:pt x="83060" y="1365396"/>
                  </a:lnTo>
                  <a:cubicBezTo>
                    <a:pt x="83060" y="1353251"/>
                    <a:pt x="92842" y="1343469"/>
                    <a:pt x="105013" y="1343469"/>
                  </a:cubicBezTo>
                  <a:cubicBezTo>
                    <a:pt x="117158" y="1343469"/>
                    <a:pt x="126991" y="1353251"/>
                    <a:pt x="126991" y="1365396"/>
                  </a:cubicBezTo>
                  <a:lnTo>
                    <a:pt x="126991" y="1427418"/>
                  </a:lnTo>
                  <a:lnTo>
                    <a:pt x="126991" y="1491447"/>
                  </a:lnTo>
                  <a:cubicBezTo>
                    <a:pt x="126991" y="1503542"/>
                    <a:pt x="117158" y="1513426"/>
                    <a:pt x="105013" y="1513426"/>
                  </a:cubicBezTo>
                  <a:cubicBezTo>
                    <a:pt x="92868" y="1513426"/>
                    <a:pt x="83035" y="1503542"/>
                    <a:pt x="83035" y="1491447"/>
                  </a:cubicBezTo>
                  <a:lnTo>
                    <a:pt x="83035" y="1427418"/>
                  </a:lnTo>
                  <a:close/>
                  <a:moveTo>
                    <a:pt x="83035" y="1617473"/>
                  </a:moveTo>
                  <a:cubicBezTo>
                    <a:pt x="83035" y="1605328"/>
                    <a:pt x="92868" y="1595495"/>
                    <a:pt x="105013" y="1595495"/>
                  </a:cubicBezTo>
                  <a:cubicBezTo>
                    <a:pt x="117158" y="1595495"/>
                    <a:pt x="126991" y="1605328"/>
                    <a:pt x="126991" y="1617473"/>
                  </a:cubicBezTo>
                  <a:lnTo>
                    <a:pt x="126991" y="1743524"/>
                  </a:lnTo>
                  <a:cubicBezTo>
                    <a:pt x="126991" y="1755644"/>
                    <a:pt x="117158" y="1765452"/>
                    <a:pt x="105013" y="1765452"/>
                  </a:cubicBezTo>
                  <a:cubicBezTo>
                    <a:pt x="92868" y="1765452"/>
                    <a:pt x="83035" y="1755619"/>
                    <a:pt x="83035" y="1743524"/>
                  </a:cubicBezTo>
                  <a:lnTo>
                    <a:pt x="83035" y="1617473"/>
                  </a:lnTo>
                  <a:close/>
                  <a:moveTo>
                    <a:pt x="83035" y="1869575"/>
                  </a:moveTo>
                  <a:cubicBezTo>
                    <a:pt x="83035" y="1857430"/>
                    <a:pt x="92868" y="1847597"/>
                    <a:pt x="105013" y="1847597"/>
                  </a:cubicBezTo>
                  <a:cubicBezTo>
                    <a:pt x="117158" y="1847597"/>
                    <a:pt x="126991" y="1857430"/>
                    <a:pt x="126991" y="1869575"/>
                  </a:cubicBezTo>
                  <a:lnTo>
                    <a:pt x="126991" y="1995626"/>
                  </a:lnTo>
                  <a:cubicBezTo>
                    <a:pt x="126991" y="2007721"/>
                    <a:pt x="117158" y="2017554"/>
                    <a:pt x="105013" y="2017554"/>
                  </a:cubicBezTo>
                  <a:cubicBezTo>
                    <a:pt x="92868" y="2017554"/>
                    <a:pt x="83035" y="2007746"/>
                    <a:pt x="83035" y="1995626"/>
                  </a:cubicBezTo>
                  <a:lnTo>
                    <a:pt x="83035" y="1869575"/>
                  </a:lnTo>
                  <a:close/>
                  <a:moveTo>
                    <a:pt x="184440" y="2225775"/>
                  </a:moveTo>
                  <a:cubicBezTo>
                    <a:pt x="180247" y="2232407"/>
                    <a:pt x="173107" y="2236015"/>
                    <a:pt x="165815" y="2236015"/>
                  </a:cubicBezTo>
                  <a:cubicBezTo>
                    <a:pt x="161826" y="2236015"/>
                    <a:pt x="157761" y="2234948"/>
                    <a:pt x="154153" y="2232636"/>
                  </a:cubicBezTo>
                  <a:lnTo>
                    <a:pt x="93325" y="2194345"/>
                  </a:lnTo>
                  <a:cubicBezTo>
                    <a:pt x="86922" y="2190331"/>
                    <a:pt x="83035" y="2183343"/>
                    <a:pt x="83035" y="2175772"/>
                  </a:cubicBezTo>
                  <a:lnTo>
                    <a:pt x="83035" y="2121652"/>
                  </a:lnTo>
                  <a:lnTo>
                    <a:pt x="83060" y="2121652"/>
                  </a:lnTo>
                  <a:cubicBezTo>
                    <a:pt x="83060" y="2109507"/>
                    <a:pt x="92842" y="2099674"/>
                    <a:pt x="105013" y="2099674"/>
                  </a:cubicBezTo>
                  <a:cubicBezTo>
                    <a:pt x="117158" y="2099674"/>
                    <a:pt x="126991" y="2109507"/>
                    <a:pt x="126991" y="2121652"/>
                  </a:cubicBezTo>
                  <a:lnTo>
                    <a:pt x="126940" y="2163626"/>
                  </a:lnTo>
                  <a:lnTo>
                    <a:pt x="177554" y="2195514"/>
                  </a:lnTo>
                  <a:cubicBezTo>
                    <a:pt x="187819" y="2201993"/>
                    <a:pt x="190893" y="2215536"/>
                    <a:pt x="184440" y="2225775"/>
                  </a:cubicBezTo>
                  <a:close/>
                  <a:moveTo>
                    <a:pt x="397768" y="2360084"/>
                  </a:moveTo>
                  <a:cubicBezTo>
                    <a:pt x="393601" y="2366716"/>
                    <a:pt x="386487" y="2370324"/>
                    <a:pt x="379169" y="2370324"/>
                  </a:cubicBezTo>
                  <a:cubicBezTo>
                    <a:pt x="375180" y="2370324"/>
                    <a:pt x="371115" y="2369257"/>
                    <a:pt x="367482" y="2366945"/>
                  </a:cubicBezTo>
                  <a:lnTo>
                    <a:pt x="260843" y="2299790"/>
                  </a:lnTo>
                  <a:cubicBezTo>
                    <a:pt x="250552" y="2293336"/>
                    <a:pt x="247478" y="2279743"/>
                    <a:pt x="253931" y="2269478"/>
                  </a:cubicBezTo>
                  <a:cubicBezTo>
                    <a:pt x="260385" y="2259238"/>
                    <a:pt x="273979" y="2256164"/>
                    <a:pt x="284218" y="2262592"/>
                  </a:cubicBezTo>
                  <a:lnTo>
                    <a:pt x="390908" y="2329772"/>
                  </a:lnTo>
                  <a:cubicBezTo>
                    <a:pt x="401148" y="2336251"/>
                    <a:pt x="404222" y="2349819"/>
                    <a:pt x="397768" y="2360084"/>
                  </a:cubicBezTo>
                  <a:close/>
                  <a:moveTo>
                    <a:pt x="611097" y="2494368"/>
                  </a:moveTo>
                  <a:cubicBezTo>
                    <a:pt x="606930" y="2500999"/>
                    <a:pt x="599816" y="2504633"/>
                    <a:pt x="592524" y="2504633"/>
                  </a:cubicBezTo>
                  <a:cubicBezTo>
                    <a:pt x="588509" y="2504633"/>
                    <a:pt x="584444" y="2503540"/>
                    <a:pt x="580811" y="2501253"/>
                  </a:cubicBezTo>
                  <a:lnTo>
                    <a:pt x="474172" y="2434124"/>
                  </a:lnTo>
                  <a:cubicBezTo>
                    <a:pt x="463881" y="2427671"/>
                    <a:pt x="460807" y="2414077"/>
                    <a:pt x="467260" y="2403838"/>
                  </a:cubicBezTo>
                  <a:cubicBezTo>
                    <a:pt x="473714" y="2393547"/>
                    <a:pt x="487282" y="2390473"/>
                    <a:pt x="497547" y="2396952"/>
                  </a:cubicBezTo>
                  <a:lnTo>
                    <a:pt x="604237" y="2464055"/>
                  </a:lnTo>
                  <a:cubicBezTo>
                    <a:pt x="614527" y="2470535"/>
                    <a:pt x="617551" y="2484103"/>
                    <a:pt x="611097" y="2494368"/>
                  </a:cubicBezTo>
                  <a:close/>
                  <a:moveTo>
                    <a:pt x="824426" y="2628676"/>
                  </a:moveTo>
                  <a:cubicBezTo>
                    <a:pt x="820259" y="2635308"/>
                    <a:pt x="813145" y="2638941"/>
                    <a:pt x="805827" y="2638941"/>
                  </a:cubicBezTo>
                  <a:cubicBezTo>
                    <a:pt x="801838" y="2638941"/>
                    <a:pt x="797773" y="2637849"/>
                    <a:pt x="794139" y="2635562"/>
                  </a:cubicBezTo>
                  <a:lnTo>
                    <a:pt x="687500" y="2568382"/>
                  </a:lnTo>
                  <a:cubicBezTo>
                    <a:pt x="677210" y="2561929"/>
                    <a:pt x="674110" y="2548386"/>
                    <a:pt x="680615" y="2538095"/>
                  </a:cubicBezTo>
                  <a:cubicBezTo>
                    <a:pt x="687068" y="2527856"/>
                    <a:pt x="700611" y="2524756"/>
                    <a:pt x="710902" y="2531210"/>
                  </a:cubicBezTo>
                  <a:lnTo>
                    <a:pt x="817541" y="2598364"/>
                  </a:lnTo>
                  <a:cubicBezTo>
                    <a:pt x="827831" y="2604843"/>
                    <a:pt x="830880" y="2618411"/>
                    <a:pt x="824426" y="2628676"/>
                  </a:cubicBezTo>
                  <a:close/>
                  <a:moveTo>
                    <a:pt x="1030819" y="2574429"/>
                  </a:moveTo>
                  <a:lnTo>
                    <a:pt x="924180" y="2641635"/>
                  </a:lnTo>
                  <a:cubicBezTo>
                    <a:pt x="920546" y="2643921"/>
                    <a:pt x="916481" y="2645014"/>
                    <a:pt x="912492" y="2645014"/>
                  </a:cubicBezTo>
                  <a:cubicBezTo>
                    <a:pt x="905225" y="2645014"/>
                    <a:pt x="898085" y="2641380"/>
                    <a:pt x="893893" y="2634749"/>
                  </a:cubicBezTo>
                  <a:cubicBezTo>
                    <a:pt x="887439" y="2624535"/>
                    <a:pt x="890513" y="2610941"/>
                    <a:pt x="900778" y="2604513"/>
                  </a:cubicBezTo>
                  <a:lnTo>
                    <a:pt x="1007418" y="2537257"/>
                  </a:lnTo>
                  <a:cubicBezTo>
                    <a:pt x="1017682" y="2530803"/>
                    <a:pt x="1031225" y="2533878"/>
                    <a:pt x="1037704" y="2544143"/>
                  </a:cubicBezTo>
                  <a:cubicBezTo>
                    <a:pt x="1044158" y="2554382"/>
                    <a:pt x="1041084" y="2567976"/>
                    <a:pt x="1030819" y="2574429"/>
                  </a:cubicBezTo>
                  <a:close/>
                  <a:moveTo>
                    <a:pt x="1244071" y="2439994"/>
                  </a:moveTo>
                  <a:lnTo>
                    <a:pt x="1137483" y="2507224"/>
                  </a:lnTo>
                  <a:cubicBezTo>
                    <a:pt x="1133850" y="2509511"/>
                    <a:pt x="1129810" y="2510604"/>
                    <a:pt x="1125821" y="2510604"/>
                  </a:cubicBezTo>
                  <a:cubicBezTo>
                    <a:pt x="1118528" y="2510604"/>
                    <a:pt x="1111363" y="2506970"/>
                    <a:pt x="1107222" y="2500339"/>
                  </a:cubicBezTo>
                  <a:cubicBezTo>
                    <a:pt x="1100717" y="2490099"/>
                    <a:pt x="1103792" y="2476531"/>
                    <a:pt x="1114057" y="2470052"/>
                  </a:cubicBezTo>
                  <a:lnTo>
                    <a:pt x="1220696" y="2402821"/>
                  </a:lnTo>
                  <a:cubicBezTo>
                    <a:pt x="1230935" y="2396367"/>
                    <a:pt x="1244529" y="2399442"/>
                    <a:pt x="1250982" y="2409707"/>
                  </a:cubicBezTo>
                  <a:cubicBezTo>
                    <a:pt x="1257385" y="2419946"/>
                    <a:pt x="1254311" y="2433540"/>
                    <a:pt x="1244071" y="2439994"/>
                  </a:cubicBezTo>
                  <a:close/>
                  <a:moveTo>
                    <a:pt x="1457299" y="2305532"/>
                  </a:moveTo>
                  <a:lnTo>
                    <a:pt x="1350710" y="2372788"/>
                  </a:lnTo>
                  <a:cubicBezTo>
                    <a:pt x="1347077" y="2375075"/>
                    <a:pt x="1343037" y="2376168"/>
                    <a:pt x="1339048" y="2376168"/>
                  </a:cubicBezTo>
                  <a:cubicBezTo>
                    <a:pt x="1331756" y="2376168"/>
                    <a:pt x="1324591" y="2372534"/>
                    <a:pt x="1320449" y="2365928"/>
                  </a:cubicBezTo>
                  <a:cubicBezTo>
                    <a:pt x="1313944" y="2355689"/>
                    <a:pt x="1317019" y="2342095"/>
                    <a:pt x="1327335" y="2335641"/>
                  </a:cubicBezTo>
                  <a:lnTo>
                    <a:pt x="1433923" y="2268436"/>
                  </a:lnTo>
                  <a:cubicBezTo>
                    <a:pt x="1444163" y="2261957"/>
                    <a:pt x="1457756" y="2265031"/>
                    <a:pt x="1464210" y="2275322"/>
                  </a:cubicBezTo>
                  <a:cubicBezTo>
                    <a:pt x="1470663" y="2285511"/>
                    <a:pt x="1467589" y="2299104"/>
                    <a:pt x="1457299" y="2305532"/>
                  </a:cubicBezTo>
                  <a:close/>
                  <a:moveTo>
                    <a:pt x="1643872" y="2175873"/>
                  </a:moveTo>
                  <a:cubicBezTo>
                    <a:pt x="1643872" y="2183420"/>
                    <a:pt x="1639985" y="2190407"/>
                    <a:pt x="1633633" y="2194421"/>
                  </a:cubicBezTo>
                  <a:lnTo>
                    <a:pt x="1563938" y="2238327"/>
                  </a:lnTo>
                  <a:lnTo>
                    <a:pt x="1563938" y="2238353"/>
                  </a:lnTo>
                  <a:cubicBezTo>
                    <a:pt x="1560304" y="2240639"/>
                    <a:pt x="1556264" y="2241732"/>
                    <a:pt x="1552250" y="2241732"/>
                  </a:cubicBezTo>
                  <a:cubicBezTo>
                    <a:pt x="1544958" y="2241732"/>
                    <a:pt x="1537818" y="2238098"/>
                    <a:pt x="1533651" y="2231492"/>
                  </a:cubicBezTo>
                  <a:cubicBezTo>
                    <a:pt x="1527146" y="2221202"/>
                    <a:pt x="1530221" y="2207659"/>
                    <a:pt x="1540537" y="2201180"/>
                  </a:cubicBezTo>
                  <a:lnTo>
                    <a:pt x="1599967" y="2163703"/>
                  </a:lnTo>
                  <a:lnTo>
                    <a:pt x="1599967" y="2132146"/>
                  </a:lnTo>
                  <a:cubicBezTo>
                    <a:pt x="1599967" y="2120051"/>
                    <a:pt x="1609800" y="2110218"/>
                    <a:pt x="1621894" y="2110218"/>
                  </a:cubicBezTo>
                  <a:cubicBezTo>
                    <a:pt x="1634039" y="2110218"/>
                    <a:pt x="1643872" y="2120026"/>
                    <a:pt x="1643872" y="2132146"/>
                  </a:cubicBezTo>
                  <a:lnTo>
                    <a:pt x="1643872" y="2175873"/>
                  </a:lnTo>
                  <a:close/>
                  <a:moveTo>
                    <a:pt x="1643872" y="2006120"/>
                  </a:moveTo>
                  <a:cubicBezTo>
                    <a:pt x="1643872" y="2018265"/>
                    <a:pt x="1634039" y="2028098"/>
                    <a:pt x="1621894" y="2028098"/>
                  </a:cubicBezTo>
                  <a:cubicBezTo>
                    <a:pt x="1609800" y="2028098"/>
                    <a:pt x="1599967" y="2018265"/>
                    <a:pt x="1599967" y="2006120"/>
                  </a:cubicBezTo>
                  <a:lnTo>
                    <a:pt x="1599967" y="1880069"/>
                  </a:lnTo>
                  <a:cubicBezTo>
                    <a:pt x="1599967" y="1867949"/>
                    <a:pt x="1609800" y="1858116"/>
                    <a:pt x="1621894" y="1858116"/>
                  </a:cubicBezTo>
                  <a:cubicBezTo>
                    <a:pt x="1634039" y="1858116"/>
                    <a:pt x="1643872" y="1867949"/>
                    <a:pt x="1643872" y="1880094"/>
                  </a:cubicBezTo>
                  <a:lnTo>
                    <a:pt x="1643872" y="2006120"/>
                  </a:lnTo>
                  <a:close/>
                  <a:moveTo>
                    <a:pt x="1643872" y="1754069"/>
                  </a:moveTo>
                  <a:cubicBezTo>
                    <a:pt x="1643872" y="1766188"/>
                    <a:pt x="1634039" y="1775996"/>
                    <a:pt x="1621894" y="1775996"/>
                  </a:cubicBezTo>
                  <a:cubicBezTo>
                    <a:pt x="1609800" y="1775996"/>
                    <a:pt x="1599967" y="1766163"/>
                    <a:pt x="1599967" y="1754018"/>
                  </a:cubicBezTo>
                  <a:lnTo>
                    <a:pt x="1599967" y="1627992"/>
                  </a:lnTo>
                  <a:cubicBezTo>
                    <a:pt x="1599967" y="1615872"/>
                    <a:pt x="1609800" y="1606065"/>
                    <a:pt x="1621945" y="1606065"/>
                  </a:cubicBezTo>
                  <a:cubicBezTo>
                    <a:pt x="1634065" y="1606065"/>
                    <a:pt x="1643872" y="1615872"/>
                    <a:pt x="1643872" y="1628043"/>
                  </a:cubicBezTo>
                  <a:lnTo>
                    <a:pt x="1643872" y="1754069"/>
                  </a:lnTo>
                  <a:close/>
                  <a:moveTo>
                    <a:pt x="1643872" y="1501992"/>
                  </a:moveTo>
                  <a:cubicBezTo>
                    <a:pt x="1643872" y="1514086"/>
                    <a:pt x="1634039" y="1523919"/>
                    <a:pt x="1621894" y="1523919"/>
                  </a:cubicBezTo>
                  <a:cubicBezTo>
                    <a:pt x="1609800" y="1523919"/>
                    <a:pt x="1599967" y="1514086"/>
                    <a:pt x="1599967" y="1501941"/>
                  </a:cubicBezTo>
                  <a:lnTo>
                    <a:pt x="1599967" y="1375941"/>
                  </a:lnTo>
                  <a:cubicBezTo>
                    <a:pt x="1599967" y="1363796"/>
                    <a:pt x="1609800" y="1353963"/>
                    <a:pt x="1621945" y="1353963"/>
                  </a:cubicBezTo>
                  <a:cubicBezTo>
                    <a:pt x="1634065" y="1353963"/>
                    <a:pt x="1643872" y="1363796"/>
                    <a:pt x="1643872" y="1375941"/>
                  </a:cubicBezTo>
                  <a:lnTo>
                    <a:pt x="1643872" y="1501992"/>
                  </a:lnTo>
                  <a:close/>
                  <a:moveTo>
                    <a:pt x="1643872" y="1249890"/>
                  </a:moveTo>
                  <a:cubicBezTo>
                    <a:pt x="1643872" y="1262010"/>
                    <a:pt x="1634039" y="1271868"/>
                    <a:pt x="1621894" y="1271868"/>
                  </a:cubicBezTo>
                  <a:cubicBezTo>
                    <a:pt x="1609800" y="1271868"/>
                    <a:pt x="1599967" y="1262010"/>
                    <a:pt x="1599967" y="1249890"/>
                  </a:cubicBezTo>
                  <a:lnTo>
                    <a:pt x="1599967" y="1123864"/>
                  </a:lnTo>
                  <a:cubicBezTo>
                    <a:pt x="1599967" y="1111719"/>
                    <a:pt x="1609800" y="1101886"/>
                    <a:pt x="1621945" y="1101886"/>
                  </a:cubicBezTo>
                  <a:cubicBezTo>
                    <a:pt x="1634065" y="1101886"/>
                    <a:pt x="1643872" y="1111719"/>
                    <a:pt x="1643872" y="1123864"/>
                  </a:cubicBezTo>
                  <a:lnTo>
                    <a:pt x="1643872" y="1249890"/>
                  </a:lnTo>
                  <a:close/>
                  <a:moveTo>
                    <a:pt x="1643872" y="997813"/>
                  </a:moveTo>
                  <a:cubicBezTo>
                    <a:pt x="1643872" y="1009958"/>
                    <a:pt x="1634039" y="1019791"/>
                    <a:pt x="1621945" y="1019791"/>
                  </a:cubicBezTo>
                  <a:cubicBezTo>
                    <a:pt x="1609800" y="1019791"/>
                    <a:pt x="1599967" y="1009958"/>
                    <a:pt x="1599967" y="997813"/>
                  </a:cubicBezTo>
                  <a:lnTo>
                    <a:pt x="1599967" y="871762"/>
                  </a:lnTo>
                  <a:cubicBezTo>
                    <a:pt x="1599967" y="859668"/>
                    <a:pt x="1609800" y="849835"/>
                    <a:pt x="1621945" y="849835"/>
                  </a:cubicBezTo>
                  <a:cubicBezTo>
                    <a:pt x="1634065" y="849835"/>
                    <a:pt x="1643872" y="859668"/>
                    <a:pt x="1643872" y="871813"/>
                  </a:cubicBezTo>
                  <a:lnTo>
                    <a:pt x="1643872" y="997813"/>
                  </a:lnTo>
                  <a:close/>
                  <a:moveTo>
                    <a:pt x="1643872" y="745736"/>
                  </a:moveTo>
                  <a:cubicBezTo>
                    <a:pt x="1643872" y="757882"/>
                    <a:pt x="1634039" y="767715"/>
                    <a:pt x="1621945" y="767715"/>
                  </a:cubicBezTo>
                  <a:cubicBezTo>
                    <a:pt x="1609800" y="767715"/>
                    <a:pt x="1599967" y="757882"/>
                    <a:pt x="1599967" y="745736"/>
                  </a:cubicBezTo>
                  <a:lnTo>
                    <a:pt x="1599967" y="619685"/>
                  </a:lnTo>
                  <a:cubicBezTo>
                    <a:pt x="1599967" y="607591"/>
                    <a:pt x="1609800" y="597758"/>
                    <a:pt x="1621945" y="597758"/>
                  </a:cubicBezTo>
                  <a:cubicBezTo>
                    <a:pt x="1634065" y="597758"/>
                    <a:pt x="1643923" y="607591"/>
                    <a:pt x="1643923" y="619736"/>
                  </a:cubicBezTo>
                  <a:lnTo>
                    <a:pt x="1643872" y="745736"/>
                  </a:lnTo>
                  <a:close/>
                  <a:moveTo>
                    <a:pt x="1643923" y="493660"/>
                  </a:moveTo>
                  <a:cubicBezTo>
                    <a:pt x="1643923" y="505754"/>
                    <a:pt x="1634065" y="515587"/>
                    <a:pt x="1621945" y="515587"/>
                  </a:cubicBezTo>
                  <a:cubicBezTo>
                    <a:pt x="1609800" y="515587"/>
                    <a:pt x="1599967" y="505754"/>
                    <a:pt x="1599967" y="493609"/>
                  </a:cubicBezTo>
                  <a:lnTo>
                    <a:pt x="1599967" y="367609"/>
                  </a:lnTo>
                  <a:cubicBezTo>
                    <a:pt x="1599967" y="355463"/>
                    <a:pt x="1609800" y="345630"/>
                    <a:pt x="1621945" y="345630"/>
                  </a:cubicBezTo>
                  <a:cubicBezTo>
                    <a:pt x="1634065" y="345630"/>
                    <a:pt x="1643923" y="355463"/>
                    <a:pt x="1643923" y="367609"/>
                  </a:cubicBezTo>
                  <a:lnTo>
                    <a:pt x="1643923" y="493660"/>
                  </a:lnTo>
                  <a:close/>
                  <a:moveTo>
                    <a:pt x="1643923" y="241583"/>
                  </a:moveTo>
                  <a:cubicBezTo>
                    <a:pt x="1643923" y="253703"/>
                    <a:pt x="1634065" y="263510"/>
                    <a:pt x="1621945" y="263510"/>
                  </a:cubicBezTo>
                  <a:cubicBezTo>
                    <a:pt x="1609800" y="263510"/>
                    <a:pt x="1599967" y="253677"/>
                    <a:pt x="1599967" y="241532"/>
                  </a:cubicBezTo>
                  <a:lnTo>
                    <a:pt x="1599967" y="115481"/>
                  </a:lnTo>
                  <a:cubicBezTo>
                    <a:pt x="1599967" y="103387"/>
                    <a:pt x="1609800" y="93554"/>
                    <a:pt x="1621945" y="93554"/>
                  </a:cubicBezTo>
                  <a:cubicBezTo>
                    <a:pt x="1634065" y="93554"/>
                    <a:pt x="1643923" y="103387"/>
                    <a:pt x="1643923" y="115532"/>
                  </a:cubicBezTo>
                  <a:lnTo>
                    <a:pt x="1643923" y="241583"/>
                  </a:lnTo>
                  <a:close/>
                </a:path>
              </a:pathLst>
            </a:custGeom>
            <a:solidFill>
              <a:srgbClr val="85847F"/>
            </a:solidFill>
            <a:ln w="2538" cap="flat">
              <a:noFill/>
              <a:prstDash val="solid"/>
              <a:miter/>
            </a:ln>
          </p:spPr>
          <p:txBody>
            <a:bodyPr rtlCol="0" anchor="ctr"/>
            <a:lstStyle/>
            <a:p>
              <a:pPr algn="ctr"/>
              <a:r>
                <a:rPr lang="pt-BR" sz="1400" dirty="0">
                  <a:latin typeface="+mj-lt"/>
                </a:rPr>
                <a:t> </a:t>
              </a:r>
              <a:r>
                <a:rPr lang="pt-BR" sz="1400" b="1" dirty="0">
                  <a:solidFill>
                    <a:schemeClr val="bg1"/>
                  </a:solidFill>
                  <a:latin typeface="+mj-lt"/>
                </a:rPr>
                <a:t>Pág. 111</a:t>
              </a:r>
            </a:p>
          </p:txBody>
        </p:sp>
      </p:grpSp>
    </p:spTree>
    <p:extLst>
      <p:ext uri="{BB962C8B-B14F-4D97-AF65-F5344CB8AC3E}">
        <p14:creationId xmlns:p14="http://schemas.microsoft.com/office/powerpoint/2010/main" val="26942260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1_ISCP.png#GRAF">
            <a:extLst>
              <a:ext uri="{FF2B5EF4-FFF2-40B4-BE49-F238E27FC236}">
                <a16:creationId xmlns:a16="http://schemas.microsoft.com/office/drawing/2014/main" id="{66670915-B029-4056-9E97-EE9F26C06B09}"/>
              </a:ext>
            </a:extLst>
          </p:cNvPr>
          <p:cNvPicPr>
            <a:picLocks/>
          </p:cNvPicPr>
          <p:nvPr/>
        </p:nvPicPr>
        <p:blipFill>
          <a:blip r:embed="rId2">
            <a:extLst>
              <a:ext uri="{28A0092B-C50C-407E-A947-70E740481C1C}">
                <a14:useLocalDpi xmlns:a14="http://schemas.microsoft.com/office/drawing/2010/main" val="0"/>
              </a:ext>
            </a:extLst>
          </a:blip>
          <a:srcRect t="5001"/>
          <a:stretch>
            <a:fillRect/>
          </a:stretch>
        </p:blipFill>
        <p:spPr>
          <a:xfrm>
            <a:off x="431800" y="889000"/>
            <a:ext cx="8276190" cy="5718057"/>
          </a:xfrm>
          <a:prstGeom prst="rect">
            <a:avLst/>
          </a:prstGeom>
        </p:spPr>
      </p:pic>
      <p:sp>
        <p:nvSpPr>
          <p:cNvPr id="637955" name="Título 5"/>
          <p:cNvSpPr>
            <a:spLocks noGrp="1"/>
          </p:cNvSpPr>
          <p:nvPr>
            <p:ph type="title"/>
          </p:nvPr>
        </p:nvSpPr>
        <p:spPr/>
        <p:txBody>
          <a:bodyPr/>
          <a:lstStyle/>
          <a:p>
            <a:r>
              <a:rPr lang="es-CO" dirty="0"/>
              <a:t>ISPRE</a:t>
            </a:r>
          </a:p>
        </p:txBody>
      </p:sp>
      <p:sp>
        <p:nvSpPr>
          <p:cNvPr id="2" name="Espaço Reservado para Texto 1">
            <a:extLst>
              <a:ext uri="{FF2B5EF4-FFF2-40B4-BE49-F238E27FC236}">
                <a16:creationId xmlns:a16="http://schemas.microsoft.com/office/drawing/2014/main" id="{4FFDDDAF-26E0-429C-8D83-247DB9A9142D}"/>
              </a:ext>
            </a:extLst>
          </p:cNvPr>
          <p:cNvSpPr>
            <a:spLocks noGrp="1"/>
          </p:cNvSpPr>
          <p:nvPr>
            <p:ph type="body" sz="quarter" idx="10"/>
          </p:nvPr>
        </p:nvSpPr>
        <p:spPr/>
        <p:txBody>
          <a:bodyPr/>
          <a:lstStyle/>
          <a:p>
            <a:r>
              <a:rPr lang="es-419" dirty="0"/>
              <a:t>Por país</a:t>
            </a:r>
          </a:p>
        </p:txBody>
      </p:sp>
    </p:spTree>
    <p:extLst>
      <p:ext uri="{BB962C8B-B14F-4D97-AF65-F5344CB8AC3E}">
        <p14:creationId xmlns:p14="http://schemas.microsoft.com/office/powerpoint/2010/main" val="8136084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_V9C1A4G_CS_EXP.png#GRAF">
            <a:extLst>
              <a:ext uri="{FF2B5EF4-FFF2-40B4-BE49-F238E27FC236}">
                <a16:creationId xmlns:a16="http://schemas.microsoft.com/office/drawing/2014/main" id="{B2DCEF1A-C2A9-47CB-85BC-FD1F0A6F6E86}"/>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a:xfrm>
            <a:off x="228600" y="1041400"/>
            <a:ext cx="8688013" cy="5415719"/>
          </a:xfrm>
          <a:prstGeom prst="rect">
            <a:avLst/>
          </a:prstGeom>
        </p:spPr>
      </p:pic>
      <p:sp>
        <p:nvSpPr>
          <p:cNvPr id="674819" name="Título 5"/>
          <p:cNvSpPr>
            <a:spLocks noGrp="1"/>
          </p:cNvSpPr>
          <p:nvPr>
            <p:ph type="title"/>
          </p:nvPr>
        </p:nvSpPr>
        <p:spPr/>
        <p:txBody>
          <a:bodyPr/>
          <a:lstStyle/>
          <a:p>
            <a:r>
              <a:rPr lang="es-SV"/>
              <a:t>Consumo de energía</a:t>
            </a:r>
          </a:p>
        </p:txBody>
      </p:sp>
      <p:sp>
        <p:nvSpPr>
          <p:cNvPr id="674820" name="Espaço Reservado para Texto 6"/>
          <p:cNvSpPr>
            <a:spLocks noGrp="1"/>
          </p:cNvSpPr>
          <p:nvPr>
            <p:ph type="body" sz="quarter" idx="10"/>
          </p:nvPr>
        </p:nvSpPr>
        <p:spPr/>
        <p:txBody>
          <a:bodyPr/>
          <a:lstStyle/>
          <a:p>
            <a:r>
              <a:rPr lang="es-SV" altLang="pt-BR"/>
              <a:t>Resultado por país y por tamaño de las distribuidoras</a:t>
            </a:r>
          </a:p>
        </p:txBody>
      </p:sp>
      <p:grpSp>
        <p:nvGrpSpPr>
          <p:cNvPr id="14" name="Gráfico 10">
            <a:extLst>
              <a:ext uri="{FF2B5EF4-FFF2-40B4-BE49-F238E27FC236}">
                <a16:creationId xmlns:a16="http://schemas.microsoft.com/office/drawing/2014/main" id="{50041AD6-0A08-4A79-AE06-9E2A099B51B7}"/>
              </a:ext>
            </a:extLst>
          </p:cNvPr>
          <p:cNvGrpSpPr/>
          <p:nvPr/>
        </p:nvGrpSpPr>
        <p:grpSpPr>
          <a:xfrm>
            <a:off x="7201749" y="142055"/>
            <a:ext cx="1789851" cy="915263"/>
            <a:chOff x="390316" y="1310287"/>
            <a:chExt cx="5415952" cy="2769515"/>
          </a:xfrm>
        </p:grpSpPr>
        <p:sp>
          <p:nvSpPr>
            <p:cNvPr id="15" name="Forma Livre: Forma 14">
              <a:extLst>
                <a:ext uri="{FF2B5EF4-FFF2-40B4-BE49-F238E27FC236}">
                  <a16:creationId xmlns:a16="http://schemas.microsoft.com/office/drawing/2014/main" id="{40771344-0730-4748-B93C-4B2F1785A8DA}"/>
                </a:ext>
              </a:extLst>
            </p:cNvPr>
            <p:cNvSpPr/>
            <p:nvPr/>
          </p:nvSpPr>
          <p:spPr>
            <a:xfrm>
              <a:off x="637895" y="1362806"/>
              <a:ext cx="208349" cy="492923"/>
            </a:xfrm>
            <a:custGeom>
              <a:avLst/>
              <a:gdLst>
                <a:gd name="connsiteX0" fmla="*/ 208273 w 208348"/>
                <a:gd name="connsiteY0" fmla="*/ 25535 h 492922"/>
                <a:gd name="connsiteX1" fmla="*/ 210102 w 208348"/>
                <a:gd name="connsiteY1" fmla="*/ 1448 h 492922"/>
                <a:gd name="connsiteX2" fmla="*/ 208273 w 208348"/>
                <a:gd name="connsiteY2" fmla="*/ 0 h 492922"/>
                <a:gd name="connsiteX3" fmla="*/ 0 w 208348"/>
                <a:gd name="connsiteY3" fmla="*/ 495337 h 492922"/>
                <a:gd name="connsiteX4" fmla="*/ 208273 w 208348"/>
                <a:gd name="connsiteY4" fmla="*/ 495337 h 492922"/>
                <a:gd name="connsiteX5" fmla="*/ 208273 w 208348"/>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8" h="492922">
                  <a:moveTo>
                    <a:pt x="208273" y="25535"/>
                  </a:moveTo>
                  <a:cubicBezTo>
                    <a:pt x="208273" y="17278"/>
                    <a:pt x="208908" y="9223"/>
                    <a:pt x="210102" y="1448"/>
                  </a:cubicBezTo>
                  <a:lnTo>
                    <a:pt x="208273" y="0"/>
                  </a:lnTo>
                  <a:lnTo>
                    <a:pt x="0" y="495337"/>
                  </a:lnTo>
                  <a:lnTo>
                    <a:pt x="208273" y="495337"/>
                  </a:lnTo>
                  <a:lnTo>
                    <a:pt x="208273" y="25535"/>
                  </a:lnTo>
                  <a:close/>
                </a:path>
              </a:pathLst>
            </a:custGeom>
            <a:solidFill>
              <a:srgbClr val="85847F"/>
            </a:solidFill>
            <a:ln w="2538" cap="flat">
              <a:noFill/>
              <a:prstDash val="solid"/>
              <a:miter/>
            </a:ln>
          </p:spPr>
          <p:txBody>
            <a:bodyPr rtlCol="0" anchor="ctr"/>
            <a:lstStyle/>
            <a:p>
              <a:endParaRPr lang="pt-BR"/>
            </a:p>
          </p:txBody>
        </p:sp>
        <p:sp>
          <p:nvSpPr>
            <p:cNvPr id="16" name="Forma Livre: Forma 15">
              <a:extLst>
                <a:ext uri="{FF2B5EF4-FFF2-40B4-BE49-F238E27FC236}">
                  <a16:creationId xmlns:a16="http://schemas.microsoft.com/office/drawing/2014/main" id="{D0536250-DCFA-453A-812B-98B2517EFEB3}"/>
                </a:ext>
              </a:extLst>
            </p:cNvPr>
            <p:cNvSpPr/>
            <p:nvPr/>
          </p:nvSpPr>
          <p:spPr>
            <a:xfrm>
              <a:off x="2667035" y="1362806"/>
              <a:ext cx="213431" cy="492923"/>
            </a:xfrm>
            <a:custGeom>
              <a:avLst/>
              <a:gdLst>
                <a:gd name="connsiteX0" fmla="*/ 1296 w 213430"/>
                <a:gd name="connsiteY0" fmla="*/ 25535 h 492922"/>
                <a:gd name="connsiteX1" fmla="*/ 1296 w 213430"/>
                <a:gd name="connsiteY1" fmla="*/ 495311 h 492922"/>
                <a:gd name="connsiteX2" fmla="*/ 214777 w 213430"/>
                <a:gd name="connsiteY2" fmla="*/ 495311 h 492922"/>
                <a:gd name="connsiteX3" fmla="*/ 6505 w 213430"/>
                <a:gd name="connsiteY3" fmla="*/ 0 h 492922"/>
                <a:gd name="connsiteX4" fmla="*/ 0 w 213430"/>
                <a:gd name="connsiteY4" fmla="*/ 5183 h 492922"/>
                <a:gd name="connsiteX5" fmla="*/ 1296 w 213430"/>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30" h="492922">
                  <a:moveTo>
                    <a:pt x="1296" y="25535"/>
                  </a:moveTo>
                  <a:lnTo>
                    <a:pt x="1296" y="495311"/>
                  </a:lnTo>
                  <a:lnTo>
                    <a:pt x="214777" y="495311"/>
                  </a:lnTo>
                  <a:lnTo>
                    <a:pt x="6505" y="0"/>
                  </a:lnTo>
                  <a:lnTo>
                    <a:pt x="0" y="5183"/>
                  </a:lnTo>
                  <a:cubicBezTo>
                    <a:pt x="864" y="11789"/>
                    <a:pt x="1296" y="18599"/>
                    <a:pt x="1296" y="25535"/>
                  </a:cubicBezTo>
                  <a:close/>
                </a:path>
              </a:pathLst>
            </a:custGeom>
            <a:solidFill>
              <a:srgbClr val="85847F"/>
            </a:solidFill>
            <a:ln w="2538" cap="flat">
              <a:noFill/>
              <a:prstDash val="solid"/>
              <a:miter/>
            </a:ln>
          </p:spPr>
          <p:txBody>
            <a:bodyPr rtlCol="0" anchor="ctr"/>
            <a:lstStyle/>
            <a:p>
              <a:endParaRPr lang="pt-BR"/>
            </a:p>
          </p:txBody>
        </p:sp>
        <p:sp>
          <p:nvSpPr>
            <p:cNvPr id="17" name="Forma Livre: Forma 16">
              <a:extLst>
                <a:ext uri="{FF2B5EF4-FFF2-40B4-BE49-F238E27FC236}">
                  <a16:creationId xmlns:a16="http://schemas.microsoft.com/office/drawing/2014/main" id="{0F028376-EB58-432C-B70A-D92AB9CED00C}"/>
                </a:ext>
              </a:extLst>
            </p:cNvPr>
            <p:cNvSpPr/>
            <p:nvPr/>
          </p:nvSpPr>
          <p:spPr>
            <a:xfrm>
              <a:off x="516342" y="1904183"/>
              <a:ext cx="327768" cy="1242470"/>
            </a:xfrm>
            <a:custGeom>
              <a:avLst/>
              <a:gdLst>
                <a:gd name="connsiteX0" fmla="*/ 0 w 327768"/>
                <a:gd name="connsiteY0" fmla="*/ 0 h 1242470"/>
                <a:gd name="connsiteX1" fmla="*/ 329826 w 327768"/>
                <a:gd name="connsiteY1" fmla="*/ 0 h 1242470"/>
                <a:gd name="connsiteX2" fmla="*/ 329826 w 327768"/>
                <a:gd name="connsiteY2" fmla="*/ 1243487 h 1242470"/>
                <a:gd name="connsiteX3" fmla="*/ 0 w 327768"/>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27768" h="1242470">
                  <a:moveTo>
                    <a:pt x="0" y="0"/>
                  </a:moveTo>
                  <a:lnTo>
                    <a:pt x="329826" y="0"/>
                  </a:lnTo>
                  <a:lnTo>
                    <a:pt x="329826" y="1243487"/>
                  </a:lnTo>
                  <a:lnTo>
                    <a:pt x="0" y="1243487"/>
                  </a:lnTo>
                  <a:close/>
                </a:path>
              </a:pathLst>
            </a:custGeom>
            <a:solidFill>
              <a:srgbClr val="333333"/>
            </a:solidFill>
            <a:ln w="2538" cap="flat">
              <a:noFill/>
              <a:prstDash val="solid"/>
              <a:miter/>
            </a:ln>
          </p:spPr>
          <p:txBody>
            <a:bodyPr rtlCol="0" anchor="ctr"/>
            <a:lstStyle/>
            <a:p>
              <a:endParaRPr lang="pt-BR"/>
            </a:p>
          </p:txBody>
        </p:sp>
        <p:sp>
          <p:nvSpPr>
            <p:cNvPr id="18" name="Forma Livre: Forma 17">
              <a:extLst>
                <a:ext uri="{FF2B5EF4-FFF2-40B4-BE49-F238E27FC236}">
                  <a16:creationId xmlns:a16="http://schemas.microsoft.com/office/drawing/2014/main" id="{FC9894E6-BF59-4F2F-9C21-0E0506F4F095}"/>
                </a:ext>
              </a:extLst>
            </p:cNvPr>
            <p:cNvSpPr/>
            <p:nvPr/>
          </p:nvSpPr>
          <p:spPr>
            <a:xfrm>
              <a:off x="2668331" y="1904183"/>
              <a:ext cx="3013436" cy="1242470"/>
            </a:xfrm>
            <a:custGeom>
              <a:avLst/>
              <a:gdLst>
                <a:gd name="connsiteX0" fmla="*/ 0 w 3013435"/>
                <a:gd name="connsiteY0" fmla="*/ 0 h 1242470"/>
                <a:gd name="connsiteX1" fmla="*/ 3014071 w 3013435"/>
                <a:gd name="connsiteY1" fmla="*/ 0 h 1242470"/>
                <a:gd name="connsiteX2" fmla="*/ 3014071 w 3013435"/>
                <a:gd name="connsiteY2" fmla="*/ 1243487 h 1242470"/>
                <a:gd name="connsiteX3" fmla="*/ 0 w 3013435"/>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013435" h="1242470">
                  <a:moveTo>
                    <a:pt x="0" y="0"/>
                  </a:moveTo>
                  <a:lnTo>
                    <a:pt x="3014071" y="0"/>
                  </a:lnTo>
                  <a:lnTo>
                    <a:pt x="3014071" y="1243487"/>
                  </a:lnTo>
                  <a:lnTo>
                    <a:pt x="0" y="1243487"/>
                  </a:lnTo>
                  <a:close/>
                </a:path>
              </a:pathLst>
            </a:custGeom>
            <a:solidFill>
              <a:srgbClr val="333333"/>
            </a:solidFill>
            <a:ln w="2538" cap="flat">
              <a:noFill/>
              <a:prstDash val="solid"/>
              <a:miter/>
            </a:ln>
          </p:spPr>
          <p:txBody>
            <a:bodyPr rtlCol="0" anchor="ctr"/>
            <a:lstStyle/>
            <a:p>
              <a:pPr algn="ctr"/>
              <a:r>
                <a:rPr lang="pt-BR" sz="1300"/>
                <a:t> </a:t>
              </a:r>
              <a:r>
                <a:rPr lang="pt-BR" sz="1300" b="1">
                  <a:solidFill>
                    <a:schemeClr val="bg1"/>
                  </a:solidFill>
                  <a:latin typeface="+mj-lt"/>
                </a:rPr>
                <a:t>Informe Individual</a:t>
              </a:r>
            </a:p>
          </p:txBody>
        </p:sp>
        <p:sp>
          <p:nvSpPr>
            <p:cNvPr id="19" name="Forma Livre: Forma 18">
              <a:extLst>
                <a:ext uri="{FF2B5EF4-FFF2-40B4-BE49-F238E27FC236}">
                  <a16:creationId xmlns:a16="http://schemas.microsoft.com/office/drawing/2014/main" id="{1E7A18BB-29BD-4E9D-BB8D-CDB4A0F33CEB}"/>
                </a:ext>
              </a:extLst>
            </p:cNvPr>
            <p:cNvSpPr/>
            <p:nvPr/>
          </p:nvSpPr>
          <p:spPr>
            <a:xfrm>
              <a:off x="390316" y="1778183"/>
              <a:ext cx="454810" cy="1494014"/>
            </a:xfrm>
            <a:custGeom>
              <a:avLst/>
              <a:gdLst>
                <a:gd name="connsiteX0" fmla="*/ 455852 w 454810"/>
                <a:gd name="connsiteY0" fmla="*/ 1400993 h 1494013"/>
                <a:gd name="connsiteX1" fmla="*/ 104886 w 454810"/>
                <a:gd name="connsiteY1" fmla="*/ 1400993 h 1494013"/>
                <a:gd name="connsiteX2" fmla="*/ 94494 w 454810"/>
                <a:gd name="connsiteY2" fmla="*/ 1399494 h 1494013"/>
                <a:gd name="connsiteX3" fmla="*/ 94494 w 454810"/>
                <a:gd name="connsiteY3" fmla="*/ 95866 h 1494013"/>
                <a:gd name="connsiteX4" fmla="*/ 104886 w 454810"/>
                <a:gd name="connsiteY4" fmla="*/ 94494 h 1494013"/>
                <a:gd name="connsiteX5" fmla="*/ 455852 w 454810"/>
                <a:gd name="connsiteY5" fmla="*/ 94494 h 1494013"/>
                <a:gd name="connsiteX6" fmla="*/ 455852 w 454810"/>
                <a:gd name="connsiteY6" fmla="*/ 0 h 1494013"/>
                <a:gd name="connsiteX7" fmla="*/ 104911 w 454810"/>
                <a:gd name="connsiteY7" fmla="*/ 0 h 1494013"/>
                <a:gd name="connsiteX8" fmla="*/ 2388 w 454810"/>
                <a:gd name="connsiteY8" fmla="*/ 56966 h 1494013"/>
                <a:gd name="connsiteX9" fmla="*/ 0 w 454810"/>
                <a:gd name="connsiteY9" fmla="*/ 66621 h 1494013"/>
                <a:gd name="connsiteX10" fmla="*/ 0 w 454810"/>
                <a:gd name="connsiteY10" fmla="*/ 1428892 h 1494013"/>
                <a:gd name="connsiteX11" fmla="*/ 2363 w 454810"/>
                <a:gd name="connsiteY11" fmla="*/ 1438573 h 1494013"/>
                <a:gd name="connsiteX12" fmla="*/ 104911 w 454810"/>
                <a:gd name="connsiteY12" fmla="*/ 1495487 h 1494013"/>
                <a:gd name="connsiteX13" fmla="*/ 455852 w 454810"/>
                <a:gd name="connsiteY13" fmla="*/ 1495487 h 1494013"/>
                <a:gd name="connsiteX14" fmla="*/ 455852 w 454810"/>
                <a:gd name="connsiteY14" fmla="*/ 1400993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810" h="1494013">
                  <a:moveTo>
                    <a:pt x="455852" y="1400993"/>
                  </a:moveTo>
                  <a:lnTo>
                    <a:pt x="104886" y="1400993"/>
                  </a:lnTo>
                  <a:cubicBezTo>
                    <a:pt x="100821" y="1400993"/>
                    <a:pt x="97340" y="1400358"/>
                    <a:pt x="94494" y="1399494"/>
                  </a:cubicBezTo>
                  <a:lnTo>
                    <a:pt x="94494" y="95866"/>
                  </a:lnTo>
                  <a:cubicBezTo>
                    <a:pt x="97289" y="95078"/>
                    <a:pt x="100719" y="94494"/>
                    <a:pt x="104886" y="94494"/>
                  </a:cubicBezTo>
                  <a:lnTo>
                    <a:pt x="455852" y="94494"/>
                  </a:lnTo>
                  <a:lnTo>
                    <a:pt x="455852" y="0"/>
                  </a:lnTo>
                  <a:lnTo>
                    <a:pt x="104911" y="0"/>
                  </a:lnTo>
                  <a:cubicBezTo>
                    <a:pt x="59913" y="0"/>
                    <a:pt x="20632" y="21800"/>
                    <a:pt x="2388" y="56966"/>
                  </a:cubicBezTo>
                  <a:cubicBezTo>
                    <a:pt x="813" y="59938"/>
                    <a:pt x="0" y="63241"/>
                    <a:pt x="0" y="66621"/>
                  </a:cubicBezTo>
                  <a:lnTo>
                    <a:pt x="0" y="1428892"/>
                  </a:lnTo>
                  <a:cubicBezTo>
                    <a:pt x="0" y="1432271"/>
                    <a:pt x="813" y="1435600"/>
                    <a:pt x="2363" y="1438573"/>
                  </a:cubicBezTo>
                  <a:cubicBezTo>
                    <a:pt x="20327" y="1473153"/>
                    <a:pt x="60599" y="1495487"/>
                    <a:pt x="104911" y="1495487"/>
                  </a:cubicBezTo>
                  <a:lnTo>
                    <a:pt x="455852" y="1495487"/>
                  </a:lnTo>
                  <a:lnTo>
                    <a:pt x="455852" y="1400993"/>
                  </a:lnTo>
                  <a:close/>
                </a:path>
              </a:pathLst>
            </a:custGeom>
            <a:solidFill>
              <a:srgbClr val="333333"/>
            </a:solidFill>
            <a:ln w="2538" cap="flat">
              <a:noFill/>
              <a:prstDash val="solid"/>
              <a:miter/>
            </a:ln>
          </p:spPr>
          <p:txBody>
            <a:bodyPr rtlCol="0" anchor="ctr"/>
            <a:lstStyle/>
            <a:p>
              <a:endParaRPr lang="pt-BR"/>
            </a:p>
          </p:txBody>
        </p:sp>
        <p:sp>
          <p:nvSpPr>
            <p:cNvPr id="20" name="Forma Livre: Forma 19">
              <a:extLst>
                <a:ext uri="{FF2B5EF4-FFF2-40B4-BE49-F238E27FC236}">
                  <a16:creationId xmlns:a16="http://schemas.microsoft.com/office/drawing/2014/main" id="{2797E553-91E7-42F2-90D1-2E47E6C33079}"/>
                </a:ext>
              </a:extLst>
            </p:cNvPr>
            <p:cNvSpPr/>
            <p:nvPr/>
          </p:nvSpPr>
          <p:spPr>
            <a:xfrm>
              <a:off x="2668331" y="1778183"/>
              <a:ext cx="3137937" cy="1494014"/>
            </a:xfrm>
            <a:custGeom>
              <a:avLst/>
              <a:gdLst>
                <a:gd name="connsiteX0" fmla="*/ 3027309 w 3137936"/>
                <a:gd name="connsiteY0" fmla="*/ 0 h 1494013"/>
                <a:gd name="connsiteX1" fmla="*/ 0 w 3137936"/>
                <a:gd name="connsiteY1" fmla="*/ 0 h 1494013"/>
                <a:gd name="connsiteX2" fmla="*/ 0 w 3137936"/>
                <a:gd name="connsiteY2" fmla="*/ 94494 h 1494013"/>
                <a:gd name="connsiteX3" fmla="*/ 3027283 w 3137936"/>
                <a:gd name="connsiteY3" fmla="*/ 94494 h 1494013"/>
                <a:gd name="connsiteX4" fmla="*/ 3045577 w 3137936"/>
                <a:gd name="connsiteY4" fmla="*/ 100033 h 1494013"/>
                <a:gd name="connsiteX5" fmla="*/ 3045577 w 3137936"/>
                <a:gd name="connsiteY5" fmla="*/ 1395454 h 1494013"/>
                <a:gd name="connsiteX6" fmla="*/ 3027283 w 3137936"/>
                <a:gd name="connsiteY6" fmla="*/ 1401019 h 1494013"/>
                <a:gd name="connsiteX7" fmla="*/ 0 w 3137936"/>
                <a:gd name="connsiteY7" fmla="*/ 1401019 h 1494013"/>
                <a:gd name="connsiteX8" fmla="*/ 0 w 3137936"/>
                <a:gd name="connsiteY8" fmla="*/ 1495513 h 1494013"/>
                <a:gd name="connsiteX9" fmla="*/ 3027309 w 3137936"/>
                <a:gd name="connsiteY9" fmla="*/ 1495513 h 1494013"/>
                <a:gd name="connsiteX10" fmla="*/ 3140071 w 3137936"/>
                <a:gd name="connsiteY10" fmla="*/ 1397081 h 1494013"/>
                <a:gd name="connsiteX11" fmla="*/ 3140071 w 3137936"/>
                <a:gd name="connsiteY11" fmla="*/ 98432 h 1494013"/>
                <a:gd name="connsiteX12" fmla="*/ 3027309 w 3137936"/>
                <a:gd name="connsiteY12" fmla="*/ 0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7936" h="1494013">
                  <a:moveTo>
                    <a:pt x="3027309" y="0"/>
                  </a:moveTo>
                  <a:lnTo>
                    <a:pt x="0" y="0"/>
                  </a:lnTo>
                  <a:lnTo>
                    <a:pt x="0" y="94494"/>
                  </a:lnTo>
                  <a:lnTo>
                    <a:pt x="3027283" y="94494"/>
                  </a:lnTo>
                  <a:cubicBezTo>
                    <a:pt x="3037929" y="94494"/>
                    <a:pt x="3043748" y="98305"/>
                    <a:pt x="3045577" y="100033"/>
                  </a:cubicBezTo>
                  <a:lnTo>
                    <a:pt x="3045577" y="1395454"/>
                  </a:lnTo>
                  <a:cubicBezTo>
                    <a:pt x="3043697" y="1397284"/>
                    <a:pt x="3037929" y="1401019"/>
                    <a:pt x="3027283" y="1401019"/>
                  </a:cubicBezTo>
                  <a:lnTo>
                    <a:pt x="0" y="1401019"/>
                  </a:lnTo>
                  <a:lnTo>
                    <a:pt x="0" y="1495513"/>
                  </a:lnTo>
                  <a:lnTo>
                    <a:pt x="3027309" y="1495513"/>
                  </a:lnTo>
                  <a:cubicBezTo>
                    <a:pt x="3090550" y="1495513"/>
                    <a:pt x="3140071" y="1452293"/>
                    <a:pt x="3140071" y="1397081"/>
                  </a:cubicBezTo>
                  <a:lnTo>
                    <a:pt x="3140071" y="98432"/>
                  </a:lnTo>
                  <a:cubicBezTo>
                    <a:pt x="3140097" y="43245"/>
                    <a:pt x="3090550" y="0"/>
                    <a:pt x="3027309" y="0"/>
                  </a:cubicBezTo>
                  <a:close/>
                </a:path>
              </a:pathLst>
            </a:custGeom>
            <a:solidFill>
              <a:srgbClr val="333333"/>
            </a:solidFill>
            <a:ln w="2538" cap="flat">
              <a:noFill/>
              <a:prstDash val="solid"/>
              <a:miter/>
            </a:ln>
          </p:spPr>
          <p:txBody>
            <a:bodyPr rtlCol="0" anchor="ctr"/>
            <a:lstStyle/>
            <a:p>
              <a:endParaRPr lang="pt-BR"/>
            </a:p>
          </p:txBody>
        </p:sp>
        <p:sp>
          <p:nvSpPr>
            <p:cNvPr id="21" name="Forma Livre: Forma 20">
              <a:extLst>
                <a:ext uri="{FF2B5EF4-FFF2-40B4-BE49-F238E27FC236}">
                  <a16:creationId xmlns:a16="http://schemas.microsoft.com/office/drawing/2014/main" id="{B2BE5C2E-6B34-45F2-B288-9E38A194DF45}"/>
                </a:ext>
              </a:extLst>
            </p:cNvPr>
            <p:cNvSpPr/>
            <p:nvPr/>
          </p:nvSpPr>
          <p:spPr>
            <a:xfrm>
              <a:off x="893757" y="1310287"/>
              <a:ext cx="1725229" cy="2769515"/>
            </a:xfrm>
            <a:custGeom>
              <a:avLst/>
              <a:gdLst>
                <a:gd name="connsiteX0" fmla="*/ 1672508 w 1725230"/>
                <a:gd name="connsiteY0" fmla="*/ 0 h 2769515"/>
                <a:gd name="connsiteX1" fmla="*/ 54501 w 1725230"/>
                <a:gd name="connsiteY1" fmla="*/ 0 h 2769515"/>
                <a:gd name="connsiteX2" fmla="*/ 0 w 1725230"/>
                <a:gd name="connsiteY2" fmla="*/ 78055 h 2769515"/>
                <a:gd name="connsiteX3" fmla="*/ 0 w 1725230"/>
                <a:gd name="connsiteY3" fmla="*/ 2182658 h 2769515"/>
                <a:gd name="connsiteX4" fmla="*/ 32142 w 1725230"/>
                <a:gd name="connsiteY4" fmla="*/ 2254030 h 2769515"/>
                <a:gd name="connsiteX5" fmla="*/ 841653 w 1725230"/>
                <a:gd name="connsiteY5" fmla="*/ 2763671 h 2769515"/>
                <a:gd name="connsiteX6" fmla="*/ 864114 w 1725230"/>
                <a:gd name="connsiteY6" fmla="*/ 2770404 h 2769515"/>
                <a:gd name="connsiteX7" fmla="*/ 886524 w 1725230"/>
                <a:gd name="connsiteY7" fmla="*/ 2763697 h 2769515"/>
                <a:gd name="connsiteX8" fmla="*/ 1694893 w 1725230"/>
                <a:gd name="connsiteY8" fmla="*/ 2254030 h 2769515"/>
                <a:gd name="connsiteX9" fmla="*/ 1726983 w 1725230"/>
                <a:gd name="connsiteY9" fmla="*/ 2182658 h 2769515"/>
                <a:gd name="connsiteX10" fmla="*/ 1726983 w 1725230"/>
                <a:gd name="connsiteY10" fmla="*/ 78055 h 2769515"/>
                <a:gd name="connsiteX11" fmla="*/ 1672508 w 1725230"/>
                <a:gd name="connsiteY11" fmla="*/ 0 h 2769515"/>
                <a:gd name="connsiteX12" fmla="*/ 83035 w 1725230"/>
                <a:gd name="connsiteY12" fmla="*/ 104987 h 2769515"/>
                <a:gd name="connsiteX13" fmla="*/ 105013 w 1725230"/>
                <a:gd name="connsiteY13" fmla="*/ 83009 h 2769515"/>
                <a:gd name="connsiteX14" fmla="*/ 126991 w 1725230"/>
                <a:gd name="connsiteY14" fmla="*/ 104987 h 2769515"/>
                <a:gd name="connsiteX15" fmla="*/ 126991 w 1725230"/>
                <a:gd name="connsiteY15" fmla="*/ 231013 h 2769515"/>
                <a:gd name="connsiteX16" fmla="*/ 105013 w 1725230"/>
                <a:gd name="connsiteY16" fmla="*/ 252991 h 2769515"/>
                <a:gd name="connsiteX17" fmla="*/ 83035 w 1725230"/>
                <a:gd name="connsiteY17" fmla="*/ 231013 h 2769515"/>
                <a:gd name="connsiteX18" fmla="*/ 83035 w 1725230"/>
                <a:gd name="connsiteY18" fmla="*/ 104987 h 2769515"/>
                <a:gd name="connsiteX19" fmla="*/ 83035 w 1725230"/>
                <a:gd name="connsiteY19" fmla="*/ 357064 h 2769515"/>
                <a:gd name="connsiteX20" fmla="*/ 105013 w 1725230"/>
                <a:gd name="connsiteY20" fmla="*/ 335086 h 2769515"/>
                <a:gd name="connsiteX21" fmla="*/ 126991 w 1725230"/>
                <a:gd name="connsiteY21" fmla="*/ 357064 h 2769515"/>
                <a:gd name="connsiteX22" fmla="*/ 126991 w 1725230"/>
                <a:gd name="connsiteY22" fmla="*/ 483115 h 2769515"/>
                <a:gd name="connsiteX23" fmla="*/ 105013 w 1725230"/>
                <a:gd name="connsiteY23" fmla="*/ 505043 h 2769515"/>
                <a:gd name="connsiteX24" fmla="*/ 83035 w 1725230"/>
                <a:gd name="connsiteY24" fmla="*/ 483115 h 2769515"/>
                <a:gd name="connsiteX25" fmla="*/ 83035 w 1725230"/>
                <a:gd name="connsiteY25" fmla="*/ 357064 h 2769515"/>
                <a:gd name="connsiteX26" fmla="*/ 83035 w 1725230"/>
                <a:gd name="connsiteY26" fmla="*/ 609166 h 2769515"/>
                <a:gd name="connsiteX27" fmla="*/ 105013 w 1725230"/>
                <a:gd name="connsiteY27" fmla="*/ 587188 h 2769515"/>
                <a:gd name="connsiteX28" fmla="*/ 126991 w 1725230"/>
                <a:gd name="connsiteY28" fmla="*/ 609166 h 2769515"/>
                <a:gd name="connsiteX29" fmla="*/ 126991 w 1725230"/>
                <a:gd name="connsiteY29" fmla="*/ 735192 h 2769515"/>
                <a:gd name="connsiteX30" fmla="*/ 105013 w 1725230"/>
                <a:gd name="connsiteY30" fmla="*/ 757145 h 2769515"/>
                <a:gd name="connsiteX31" fmla="*/ 83035 w 1725230"/>
                <a:gd name="connsiteY31" fmla="*/ 735192 h 2769515"/>
                <a:gd name="connsiteX32" fmla="*/ 83035 w 1725230"/>
                <a:gd name="connsiteY32" fmla="*/ 609166 h 2769515"/>
                <a:gd name="connsiteX33" fmla="*/ 83035 w 1725230"/>
                <a:gd name="connsiteY33" fmla="*/ 861268 h 2769515"/>
                <a:gd name="connsiteX34" fmla="*/ 105013 w 1725230"/>
                <a:gd name="connsiteY34" fmla="*/ 839290 h 2769515"/>
                <a:gd name="connsiteX35" fmla="*/ 126991 w 1725230"/>
                <a:gd name="connsiteY35" fmla="*/ 861268 h 2769515"/>
                <a:gd name="connsiteX36" fmla="*/ 126991 w 1725230"/>
                <a:gd name="connsiteY36" fmla="*/ 987269 h 2769515"/>
                <a:gd name="connsiteX37" fmla="*/ 105013 w 1725230"/>
                <a:gd name="connsiteY37" fmla="*/ 1009247 h 2769515"/>
                <a:gd name="connsiteX38" fmla="*/ 83035 w 1725230"/>
                <a:gd name="connsiteY38" fmla="*/ 987269 h 2769515"/>
                <a:gd name="connsiteX39" fmla="*/ 83035 w 1725230"/>
                <a:gd name="connsiteY39" fmla="*/ 861268 h 2769515"/>
                <a:gd name="connsiteX40" fmla="*/ 83035 w 1725230"/>
                <a:gd name="connsiteY40" fmla="*/ 1113371 h 2769515"/>
                <a:gd name="connsiteX41" fmla="*/ 105013 w 1725230"/>
                <a:gd name="connsiteY41" fmla="*/ 1091392 h 2769515"/>
                <a:gd name="connsiteX42" fmla="*/ 126991 w 1725230"/>
                <a:gd name="connsiteY42" fmla="*/ 1113371 h 2769515"/>
                <a:gd name="connsiteX43" fmla="*/ 126991 w 1725230"/>
                <a:gd name="connsiteY43" fmla="*/ 1239371 h 2769515"/>
                <a:gd name="connsiteX44" fmla="*/ 105013 w 1725230"/>
                <a:gd name="connsiteY44" fmla="*/ 1261349 h 2769515"/>
                <a:gd name="connsiteX45" fmla="*/ 83035 w 1725230"/>
                <a:gd name="connsiteY45" fmla="*/ 1239371 h 2769515"/>
                <a:gd name="connsiteX46" fmla="*/ 83035 w 1725230"/>
                <a:gd name="connsiteY46" fmla="*/ 1113371 h 2769515"/>
                <a:gd name="connsiteX47" fmla="*/ 83035 w 1725230"/>
                <a:gd name="connsiteY47" fmla="*/ 1427418 h 2769515"/>
                <a:gd name="connsiteX48" fmla="*/ 83035 w 1725230"/>
                <a:gd name="connsiteY48" fmla="*/ 1365396 h 2769515"/>
                <a:gd name="connsiteX49" fmla="*/ 83060 w 1725230"/>
                <a:gd name="connsiteY49" fmla="*/ 1365396 h 2769515"/>
                <a:gd name="connsiteX50" fmla="*/ 105013 w 1725230"/>
                <a:gd name="connsiteY50" fmla="*/ 1343469 h 2769515"/>
                <a:gd name="connsiteX51" fmla="*/ 126991 w 1725230"/>
                <a:gd name="connsiteY51" fmla="*/ 1365396 h 2769515"/>
                <a:gd name="connsiteX52" fmla="*/ 126991 w 1725230"/>
                <a:gd name="connsiteY52" fmla="*/ 1427418 h 2769515"/>
                <a:gd name="connsiteX53" fmla="*/ 126991 w 1725230"/>
                <a:gd name="connsiteY53" fmla="*/ 1491447 h 2769515"/>
                <a:gd name="connsiteX54" fmla="*/ 105013 w 1725230"/>
                <a:gd name="connsiteY54" fmla="*/ 1513426 h 2769515"/>
                <a:gd name="connsiteX55" fmla="*/ 83035 w 1725230"/>
                <a:gd name="connsiteY55" fmla="*/ 1491447 h 2769515"/>
                <a:gd name="connsiteX56" fmla="*/ 83035 w 1725230"/>
                <a:gd name="connsiteY56" fmla="*/ 1427418 h 2769515"/>
                <a:gd name="connsiteX57" fmla="*/ 83035 w 1725230"/>
                <a:gd name="connsiteY57" fmla="*/ 1617473 h 2769515"/>
                <a:gd name="connsiteX58" fmla="*/ 105013 w 1725230"/>
                <a:gd name="connsiteY58" fmla="*/ 1595495 h 2769515"/>
                <a:gd name="connsiteX59" fmla="*/ 126991 w 1725230"/>
                <a:gd name="connsiteY59" fmla="*/ 1617473 h 2769515"/>
                <a:gd name="connsiteX60" fmla="*/ 126991 w 1725230"/>
                <a:gd name="connsiteY60" fmla="*/ 1743524 h 2769515"/>
                <a:gd name="connsiteX61" fmla="*/ 105013 w 1725230"/>
                <a:gd name="connsiteY61" fmla="*/ 1765452 h 2769515"/>
                <a:gd name="connsiteX62" fmla="*/ 83035 w 1725230"/>
                <a:gd name="connsiteY62" fmla="*/ 1743524 h 2769515"/>
                <a:gd name="connsiteX63" fmla="*/ 83035 w 1725230"/>
                <a:gd name="connsiteY63" fmla="*/ 1617473 h 2769515"/>
                <a:gd name="connsiteX64" fmla="*/ 83035 w 1725230"/>
                <a:gd name="connsiteY64" fmla="*/ 1869575 h 2769515"/>
                <a:gd name="connsiteX65" fmla="*/ 105013 w 1725230"/>
                <a:gd name="connsiteY65" fmla="*/ 1847597 h 2769515"/>
                <a:gd name="connsiteX66" fmla="*/ 126991 w 1725230"/>
                <a:gd name="connsiteY66" fmla="*/ 1869575 h 2769515"/>
                <a:gd name="connsiteX67" fmla="*/ 126991 w 1725230"/>
                <a:gd name="connsiteY67" fmla="*/ 1995626 h 2769515"/>
                <a:gd name="connsiteX68" fmla="*/ 105013 w 1725230"/>
                <a:gd name="connsiteY68" fmla="*/ 2017554 h 2769515"/>
                <a:gd name="connsiteX69" fmla="*/ 83035 w 1725230"/>
                <a:gd name="connsiteY69" fmla="*/ 1995626 h 2769515"/>
                <a:gd name="connsiteX70" fmla="*/ 83035 w 1725230"/>
                <a:gd name="connsiteY70" fmla="*/ 1869575 h 2769515"/>
                <a:gd name="connsiteX71" fmla="*/ 184440 w 1725230"/>
                <a:gd name="connsiteY71" fmla="*/ 2225775 h 2769515"/>
                <a:gd name="connsiteX72" fmla="*/ 165815 w 1725230"/>
                <a:gd name="connsiteY72" fmla="*/ 2236015 h 2769515"/>
                <a:gd name="connsiteX73" fmla="*/ 154153 w 1725230"/>
                <a:gd name="connsiteY73" fmla="*/ 2232636 h 2769515"/>
                <a:gd name="connsiteX74" fmla="*/ 93325 w 1725230"/>
                <a:gd name="connsiteY74" fmla="*/ 2194345 h 2769515"/>
                <a:gd name="connsiteX75" fmla="*/ 83035 w 1725230"/>
                <a:gd name="connsiteY75" fmla="*/ 2175772 h 2769515"/>
                <a:gd name="connsiteX76" fmla="*/ 83035 w 1725230"/>
                <a:gd name="connsiteY76" fmla="*/ 2121652 h 2769515"/>
                <a:gd name="connsiteX77" fmla="*/ 83060 w 1725230"/>
                <a:gd name="connsiteY77" fmla="*/ 2121652 h 2769515"/>
                <a:gd name="connsiteX78" fmla="*/ 105013 w 1725230"/>
                <a:gd name="connsiteY78" fmla="*/ 2099674 h 2769515"/>
                <a:gd name="connsiteX79" fmla="*/ 126991 w 1725230"/>
                <a:gd name="connsiteY79" fmla="*/ 2121652 h 2769515"/>
                <a:gd name="connsiteX80" fmla="*/ 126940 w 1725230"/>
                <a:gd name="connsiteY80" fmla="*/ 2163626 h 2769515"/>
                <a:gd name="connsiteX81" fmla="*/ 177554 w 1725230"/>
                <a:gd name="connsiteY81" fmla="*/ 2195514 h 2769515"/>
                <a:gd name="connsiteX82" fmla="*/ 184440 w 1725230"/>
                <a:gd name="connsiteY82" fmla="*/ 2225775 h 2769515"/>
                <a:gd name="connsiteX83" fmla="*/ 397768 w 1725230"/>
                <a:gd name="connsiteY83" fmla="*/ 2360084 h 2769515"/>
                <a:gd name="connsiteX84" fmla="*/ 379169 w 1725230"/>
                <a:gd name="connsiteY84" fmla="*/ 2370324 h 2769515"/>
                <a:gd name="connsiteX85" fmla="*/ 367482 w 1725230"/>
                <a:gd name="connsiteY85" fmla="*/ 2366945 h 2769515"/>
                <a:gd name="connsiteX86" fmla="*/ 260843 w 1725230"/>
                <a:gd name="connsiteY86" fmla="*/ 2299790 h 2769515"/>
                <a:gd name="connsiteX87" fmla="*/ 253931 w 1725230"/>
                <a:gd name="connsiteY87" fmla="*/ 2269478 h 2769515"/>
                <a:gd name="connsiteX88" fmla="*/ 284218 w 1725230"/>
                <a:gd name="connsiteY88" fmla="*/ 2262592 h 2769515"/>
                <a:gd name="connsiteX89" fmla="*/ 390908 w 1725230"/>
                <a:gd name="connsiteY89" fmla="*/ 2329772 h 2769515"/>
                <a:gd name="connsiteX90" fmla="*/ 397768 w 1725230"/>
                <a:gd name="connsiteY90" fmla="*/ 2360084 h 2769515"/>
                <a:gd name="connsiteX91" fmla="*/ 611097 w 1725230"/>
                <a:gd name="connsiteY91" fmla="*/ 2494368 h 2769515"/>
                <a:gd name="connsiteX92" fmla="*/ 592524 w 1725230"/>
                <a:gd name="connsiteY92" fmla="*/ 2504633 h 2769515"/>
                <a:gd name="connsiteX93" fmla="*/ 580811 w 1725230"/>
                <a:gd name="connsiteY93" fmla="*/ 2501253 h 2769515"/>
                <a:gd name="connsiteX94" fmla="*/ 474172 w 1725230"/>
                <a:gd name="connsiteY94" fmla="*/ 2434124 h 2769515"/>
                <a:gd name="connsiteX95" fmla="*/ 467260 w 1725230"/>
                <a:gd name="connsiteY95" fmla="*/ 2403838 h 2769515"/>
                <a:gd name="connsiteX96" fmla="*/ 497547 w 1725230"/>
                <a:gd name="connsiteY96" fmla="*/ 2396952 h 2769515"/>
                <a:gd name="connsiteX97" fmla="*/ 604237 w 1725230"/>
                <a:gd name="connsiteY97" fmla="*/ 2464055 h 2769515"/>
                <a:gd name="connsiteX98" fmla="*/ 611097 w 1725230"/>
                <a:gd name="connsiteY98" fmla="*/ 2494368 h 2769515"/>
                <a:gd name="connsiteX99" fmla="*/ 824426 w 1725230"/>
                <a:gd name="connsiteY99" fmla="*/ 2628676 h 2769515"/>
                <a:gd name="connsiteX100" fmla="*/ 805827 w 1725230"/>
                <a:gd name="connsiteY100" fmla="*/ 2638941 h 2769515"/>
                <a:gd name="connsiteX101" fmla="*/ 794139 w 1725230"/>
                <a:gd name="connsiteY101" fmla="*/ 2635562 h 2769515"/>
                <a:gd name="connsiteX102" fmla="*/ 687500 w 1725230"/>
                <a:gd name="connsiteY102" fmla="*/ 2568382 h 2769515"/>
                <a:gd name="connsiteX103" fmla="*/ 680615 w 1725230"/>
                <a:gd name="connsiteY103" fmla="*/ 2538095 h 2769515"/>
                <a:gd name="connsiteX104" fmla="*/ 710902 w 1725230"/>
                <a:gd name="connsiteY104" fmla="*/ 2531210 h 2769515"/>
                <a:gd name="connsiteX105" fmla="*/ 817541 w 1725230"/>
                <a:gd name="connsiteY105" fmla="*/ 2598364 h 2769515"/>
                <a:gd name="connsiteX106" fmla="*/ 824426 w 1725230"/>
                <a:gd name="connsiteY106" fmla="*/ 2628676 h 2769515"/>
                <a:gd name="connsiteX107" fmla="*/ 1030819 w 1725230"/>
                <a:gd name="connsiteY107" fmla="*/ 2574429 h 2769515"/>
                <a:gd name="connsiteX108" fmla="*/ 924180 w 1725230"/>
                <a:gd name="connsiteY108" fmla="*/ 2641635 h 2769515"/>
                <a:gd name="connsiteX109" fmla="*/ 912492 w 1725230"/>
                <a:gd name="connsiteY109" fmla="*/ 2645014 h 2769515"/>
                <a:gd name="connsiteX110" fmla="*/ 893893 w 1725230"/>
                <a:gd name="connsiteY110" fmla="*/ 2634749 h 2769515"/>
                <a:gd name="connsiteX111" fmla="*/ 900778 w 1725230"/>
                <a:gd name="connsiteY111" fmla="*/ 2604513 h 2769515"/>
                <a:gd name="connsiteX112" fmla="*/ 1007418 w 1725230"/>
                <a:gd name="connsiteY112" fmla="*/ 2537257 h 2769515"/>
                <a:gd name="connsiteX113" fmla="*/ 1037704 w 1725230"/>
                <a:gd name="connsiteY113" fmla="*/ 2544143 h 2769515"/>
                <a:gd name="connsiteX114" fmla="*/ 1030819 w 1725230"/>
                <a:gd name="connsiteY114" fmla="*/ 2574429 h 2769515"/>
                <a:gd name="connsiteX115" fmla="*/ 1244071 w 1725230"/>
                <a:gd name="connsiteY115" fmla="*/ 2439994 h 2769515"/>
                <a:gd name="connsiteX116" fmla="*/ 1137483 w 1725230"/>
                <a:gd name="connsiteY116" fmla="*/ 2507224 h 2769515"/>
                <a:gd name="connsiteX117" fmla="*/ 1125821 w 1725230"/>
                <a:gd name="connsiteY117" fmla="*/ 2510604 h 2769515"/>
                <a:gd name="connsiteX118" fmla="*/ 1107222 w 1725230"/>
                <a:gd name="connsiteY118" fmla="*/ 2500339 h 2769515"/>
                <a:gd name="connsiteX119" fmla="*/ 1114057 w 1725230"/>
                <a:gd name="connsiteY119" fmla="*/ 2470052 h 2769515"/>
                <a:gd name="connsiteX120" fmla="*/ 1220696 w 1725230"/>
                <a:gd name="connsiteY120" fmla="*/ 2402821 h 2769515"/>
                <a:gd name="connsiteX121" fmla="*/ 1250982 w 1725230"/>
                <a:gd name="connsiteY121" fmla="*/ 2409707 h 2769515"/>
                <a:gd name="connsiteX122" fmla="*/ 1244071 w 1725230"/>
                <a:gd name="connsiteY122" fmla="*/ 2439994 h 2769515"/>
                <a:gd name="connsiteX123" fmla="*/ 1457299 w 1725230"/>
                <a:gd name="connsiteY123" fmla="*/ 2305532 h 2769515"/>
                <a:gd name="connsiteX124" fmla="*/ 1350710 w 1725230"/>
                <a:gd name="connsiteY124" fmla="*/ 2372788 h 2769515"/>
                <a:gd name="connsiteX125" fmla="*/ 1339048 w 1725230"/>
                <a:gd name="connsiteY125" fmla="*/ 2376168 h 2769515"/>
                <a:gd name="connsiteX126" fmla="*/ 1320449 w 1725230"/>
                <a:gd name="connsiteY126" fmla="*/ 2365928 h 2769515"/>
                <a:gd name="connsiteX127" fmla="*/ 1327335 w 1725230"/>
                <a:gd name="connsiteY127" fmla="*/ 2335641 h 2769515"/>
                <a:gd name="connsiteX128" fmla="*/ 1433923 w 1725230"/>
                <a:gd name="connsiteY128" fmla="*/ 2268436 h 2769515"/>
                <a:gd name="connsiteX129" fmla="*/ 1464210 w 1725230"/>
                <a:gd name="connsiteY129" fmla="*/ 2275322 h 2769515"/>
                <a:gd name="connsiteX130" fmla="*/ 1457299 w 1725230"/>
                <a:gd name="connsiteY130" fmla="*/ 2305532 h 2769515"/>
                <a:gd name="connsiteX131" fmla="*/ 1643872 w 1725230"/>
                <a:gd name="connsiteY131" fmla="*/ 2175873 h 2769515"/>
                <a:gd name="connsiteX132" fmla="*/ 1633633 w 1725230"/>
                <a:gd name="connsiteY132" fmla="*/ 2194421 h 2769515"/>
                <a:gd name="connsiteX133" fmla="*/ 1563938 w 1725230"/>
                <a:gd name="connsiteY133" fmla="*/ 2238327 h 2769515"/>
                <a:gd name="connsiteX134" fmla="*/ 1563938 w 1725230"/>
                <a:gd name="connsiteY134" fmla="*/ 2238353 h 2769515"/>
                <a:gd name="connsiteX135" fmla="*/ 1552250 w 1725230"/>
                <a:gd name="connsiteY135" fmla="*/ 2241732 h 2769515"/>
                <a:gd name="connsiteX136" fmla="*/ 1533651 w 1725230"/>
                <a:gd name="connsiteY136" fmla="*/ 2231492 h 2769515"/>
                <a:gd name="connsiteX137" fmla="*/ 1540537 w 1725230"/>
                <a:gd name="connsiteY137" fmla="*/ 2201180 h 2769515"/>
                <a:gd name="connsiteX138" fmla="*/ 1599967 w 1725230"/>
                <a:gd name="connsiteY138" fmla="*/ 2163703 h 2769515"/>
                <a:gd name="connsiteX139" fmla="*/ 1599967 w 1725230"/>
                <a:gd name="connsiteY139" fmla="*/ 2132146 h 2769515"/>
                <a:gd name="connsiteX140" fmla="*/ 1621894 w 1725230"/>
                <a:gd name="connsiteY140" fmla="*/ 2110218 h 2769515"/>
                <a:gd name="connsiteX141" fmla="*/ 1643872 w 1725230"/>
                <a:gd name="connsiteY141" fmla="*/ 2132146 h 2769515"/>
                <a:gd name="connsiteX142" fmla="*/ 1643872 w 1725230"/>
                <a:gd name="connsiteY142" fmla="*/ 2175873 h 2769515"/>
                <a:gd name="connsiteX143" fmla="*/ 1643872 w 1725230"/>
                <a:gd name="connsiteY143" fmla="*/ 2006120 h 2769515"/>
                <a:gd name="connsiteX144" fmla="*/ 1621894 w 1725230"/>
                <a:gd name="connsiteY144" fmla="*/ 2028098 h 2769515"/>
                <a:gd name="connsiteX145" fmla="*/ 1599967 w 1725230"/>
                <a:gd name="connsiteY145" fmla="*/ 2006120 h 2769515"/>
                <a:gd name="connsiteX146" fmla="*/ 1599967 w 1725230"/>
                <a:gd name="connsiteY146" fmla="*/ 1880069 h 2769515"/>
                <a:gd name="connsiteX147" fmla="*/ 1621894 w 1725230"/>
                <a:gd name="connsiteY147" fmla="*/ 1858116 h 2769515"/>
                <a:gd name="connsiteX148" fmla="*/ 1643872 w 1725230"/>
                <a:gd name="connsiteY148" fmla="*/ 1880094 h 2769515"/>
                <a:gd name="connsiteX149" fmla="*/ 1643872 w 1725230"/>
                <a:gd name="connsiteY149" fmla="*/ 2006120 h 2769515"/>
                <a:gd name="connsiteX150" fmla="*/ 1643872 w 1725230"/>
                <a:gd name="connsiteY150" fmla="*/ 1754069 h 2769515"/>
                <a:gd name="connsiteX151" fmla="*/ 1621894 w 1725230"/>
                <a:gd name="connsiteY151" fmla="*/ 1775996 h 2769515"/>
                <a:gd name="connsiteX152" fmla="*/ 1599967 w 1725230"/>
                <a:gd name="connsiteY152" fmla="*/ 1754018 h 2769515"/>
                <a:gd name="connsiteX153" fmla="*/ 1599967 w 1725230"/>
                <a:gd name="connsiteY153" fmla="*/ 1627992 h 2769515"/>
                <a:gd name="connsiteX154" fmla="*/ 1621945 w 1725230"/>
                <a:gd name="connsiteY154" fmla="*/ 1606065 h 2769515"/>
                <a:gd name="connsiteX155" fmla="*/ 1643872 w 1725230"/>
                <a:gd name="connsiteY155" fmla="*/ 1628043 h 2769515"/>
                <a:gd name="connsiteX156" fmla="*/ 1643872 w 1725230"/>
                <a:gd name="connsiteY156" fmla="*/ 1754069 h 2769515"/>
                <a:gd name="connsiteX157" fmla="*/ 1643872 w 1725230"/>
                <a:gd name="connsiteY157" fmla="*/ 1501992 h 2769515"/>
                <a:gd name="connsiteX158" fmla="*/ 1621894 w 1725230"/>
                <a:gd name="connsiteY158" fmla="*/ 1523919 h 2769515"/>
                <a:gd name="connsiteX159" fmla="*/ 1599967 w 1725230"/>
                <a:gd name="connsiteY159" fmla="*/ 1501941 h 2769515"/>
                <a:gd name="connsiteX160" fmla="*/ 1599967 w 1725230"/>
                <a:gd name="connsiteY160" fmla="*/ 1375941 h 2769515"/>
                <a:gd name="connsiteX161" fmla="*/ 1621945 w 1725230"/>
                <a:gd name="connsiteY161" fmla="*/ 1353963 h 2769515"/>
                <a:gd name="connsiteX162" fmla="*/ 1643872 w 1725230"/>
                <a:gd name="connsiteY162" fmla="*/ 1375941 h 2769515"/>
                <a:gd name="connsiteX163" fmla="*/ 1643872 w 1725230"/>
                <a:gd name="connsiteY163" fmla="*/ 1501992 h 2769515"/>
                <a:gd name="connsiteX164" fmla="*/ 1643872 w 1725230"/>
                <a:gd name="connsiteY164" fmla="*/ 1249890 h 2769515"/>
                <a:gd name="connsiteX165" fmla="*/ 1621894 w 1725230"/>
                <a:gd name="connsiteY165" fmla="*/ 1271868 h 2769515"/>
                <a:gd name="connsiteX166" fmla="*/ 1599967 w 1725230"/>
                <a:gd name="connsiteY166" fmla="*/ 1249890 h 2769515"/>
                <a:gd name="connsiteX167" fmla="*/ 1599967 w 1725230"/>
                <a:gd name="connsiteY167" fmla="*/ 1123864 h 2769515"/>
                <a:gd name="connsiteX168" fmla="*/ 1621945 w 1725230"/>
                <a:gd name="connsiteY168" fmla="*/ 1101886 h 2769515"/>
                <a:gd name="connsiteX169" fmla="*/ 1643872 w 1725230"/>
                <a:gd name="connsiteY169" fmla="*/ 1123864 h 2769515"/>
                <a:gd name="connsiteX170" fmla="*/ 1643872 w 1725230"/>
                <a:gd name="connsiteY170" fmla="*/ 1249890 h 2769515"/>
                <a:gd name="connsiteX171" fmla="*/ 1643872 w 1725230"/>
                <a:gd name="connsiteY171" fmla="*/ 997813 h 2769515"/>
                <a:gd name="connsiteX172" fmla="*/ 1621945 w 1725230"/>
                <a:gd name="connsiteY172" fmla="*/ 1019791 h 2769515"/>
                <a:gd name="connsiteX173" fmla="*/ 1599967 w 1725230"/>
                <a:gd name="connsiteY173" fmla="*/ 997813 h 2769515"/>
                <a:gd name="connsiteX174" fmla="*/ 1599967 w 1725230"/>
                <a:gd name="connsiteY174" fmla="*/ 871762 h 2769515"/>
                <a:gd name="connsiteX175" fmla="*/ 1621945 w 1725230"/>
                <a:gd name="connsiteY175" fmla="*/ 849835 h 2769515"/>
                <a:gd name="connsiteX176" fmla="*/ 1643872 w 1725230"/>
                <a:gd name="connsiteY176" fmla="*/ 871813 h 2769515"/>
                <a:gd name="connsiteX177" fmla="*/ 1643872 w 1725230"/>
                <a:gd name="connsiteY177" fmla="*/ 997813 h 2769515"/>
                <a:gd name="connsiteX178" fmla="*/ 1643872 w 1725230"/>
                <a:gd name="connsiteY178" fmla="*/ 745736 h 2769515"/>
                <a:gd name="connsiteX179" fmla="*/ 1621945 w 1725230"/>
                <a:gd name="connsiteY179" fmla="*/ 767715 h 2769515"/>
                <a:gd name="connsiteX180" fmla="*/ 1599967 w 1725230"/>
                <a:gd name="connsiteY180" fmla="*/ 745736 h 2769515"/>
                <a:gd name="connsiteX181" fmla="*/ 1599967 w 1725230"/>
                <a:gd name="connsiteY181" fmla="*/ 619685 h 2769515"/>
                <a:gd name="connsiteX182" fmla="*/ 1621945 w 1725230"/>
                <a:gd name="connsiteY182" fmla="*/ 597758 h 2769515"/>
                <a:gd name="connsiteX183" fmla="*/ 1643923 w 1725230"/>
                <a:gd name="connsiteY183" fmla="*/ 619736 h 2769515"/>
                <a:gd name="connsiteX184" fmla="*/ 1643872 w 1725230"/>
                <a:gd name="connsiteY184" fmla="*/ 745736 h 2769515"/>
                <a:gd name="connsiteX185" fmla="*/ 1643923 w 1725230"/>
                <a:gd name="connsiteY185" fmla="*/ 493660 h 2769515"/>
                <a:gd name="connsiteX186" fmla="*/ 1621945 w 1725230"/>
                <a:gd name="connsiteY186" fmla="*/ 515587 h 2769515"/>
                <a:gd name="connsiteX187" fmla="*/ 1599967 w 1725230"/>
                <a:gd name="connsiteY187" fmla="*/ 493609 h 2769515"/>
                <a:gd name="connsiteX188" fmla="*/ 1599967 w 1725230"/>
                <a:gd name="connsiteY188" fmla="*/ 367609 h 2769515"/>
                <a:gd name="connsiteX189" fmla="*/ 1621945 w 1725230"/>
                <a:gd name="connsiteY189" fmla="*/ 345630 h 2769515"/>
                <a:gd name="connsiteX190" fmla="*/ 1643923 w 1725230"/>
                <a:gd name="connsiteY190" fmla="*/ 367609 h 2769515"/>
                <a:gd name="connsiteX191" fmla="*/ 1643923 w 1725230"/>
                <a:gd name="connsiteY191" fmla="*/ 493660 h 2769515"/>
                <a:gd name="connsiteX192" fmla="*/ 1643923 w 1725230"/>
                <a:gd name="connsiteY192" fmla="*/ 241583 h 2769515"/>
                <a:gd name="connsiteX193" fmla="*/ 1621945 w 1725230"/>
                <a:gd name="connsiteY193" fmla="*/ 263510 h 2769515"/>
                <a:gd name="connsiteX194" fmla="*/ 1599967 w 1725230"/>
                <a:gd name="connsiteY194" fmla="*/ 241532 h 2769515"/>
                <a:gd name="connsiteX195" fmla="*/ 1599967 w 1725230"/>
                <a:gd name="connsiteY195" fmla="*/ 115481 h 2769515"/>
                <a:gd name="connsiteX196" fmla="*/ 1621945 w 1725230"/>
                <a:gd name="connsiteY196" fmla="*/ 93554 h 2769515"/>
                <a:gd name="connsiteX197" fmla="*/ 1643923 w 1725230"/>
                <a:gd name="connsiteY197" fmla="*/ 115532 h 2769515"/>
                <a:gd name="connsiteX198" fmla="*/ 1643923 w 1725230"/>
                <a:gd name="connsiteY198" fmla="*/ 241583 h 276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725230" h="2769515">
                  <a:moveTo>
                    <a:pt x="1672508" y="0"/>
                  </a:moveTo>
                  <a:lnTo>
                    <a:pt x="54501" y="0"/>
                  </a:lnTo>
                  <a:cubicBezTo>
                    <a:pt x="23935" y="0"/>
                    <a:pt x="0" y="34276"/>
                    <a:pt x="0" y="78055"/>
                  </a:cubicBezTo>
                  <a:lnTo>
                    <a:pt x="0" y="2182658"/>
                  </a:lnTo>
                  <a:cubicBezTo>
                    <a:pt x="0" y="2214215"/>
                    <a:pt x="12323" y="2241579"/>
                    <a:pt x="32142" y="2254030"/>
                  </a:cubicBezTo>
                  <a:lnTo>
                    <a:pt x="841653" y="2763671"/>
                  </a:lnTo>
                  <a:cubicBezTo>
                    <a:pt x="848615" y="2768092"/>
                    <a:pt x="856390" y="2770404"/>
                    <a:pt x="864114" y="2770404"/>
                  </a:cubicBezTo>
                  <a:cubicBezTo>
                    <a:pt x="871889" y="2770404"/>
                    <a:pt x="879689" y="2768016"/>
                    <a:pt x="886524" y="2763697"/>
                  </a:cubicBezTo>
                  <a:lnTo>
                    <a:pt x="1694893" y="2254030"/>
                  </a:lnTo>
                  <a:cubicBezTo>
                    <a:pt x="1714381" y="2241757"/>
                    <a:pt x="1726983" y="2213783"/>
                    <a:pt x="1726983" y="2182658"/>
                  </a:cubicBezTo>
                  <a:lnTo>
                    <a:pt x="1726983" y="78055"/>
                  </a:lnTo>
                  <a:cubicBezTo>
                    <a:pt x="1727009" y="34276"/>
                    <a:pt x="1703049" y="0"/>
                    <a:pt x="1672508" y="0"/>
                  </a:cubicBezTo>
                  <a:close/>
                  <a:moveTo>
                    <a:pt x="83035" y="104987"/>
                  </a:moveTo>
                  <a:cubicBezTo>
                    <a:pt x="83035" y="92893"/>
                    <a:pt x="92868" y="83009"/>
                    <a:pt x="105013" y="83009"/>
                  </a:cubicBezTo>
                  <a:cubicBezTo>
                    <a:pt x="117158" y="83009"/>
                    <a:pt x="126991" y="92893"/>
                    <a:pt x="126991" y="104987"/>
                  </a:cubicBezTo>
                  <a:lnTo>
                    <a:pt x="126991" y="231013"/>
                  </a:lnTo>
                  <a:cubicBezTo>
                    <a:pt x="126991" y="243184"/>
                    <a:pt x="117158" y="252991"/>
                    <a:pt x="105013" y="252991"/>
                  </a:cubicBezTo>
                  <a:cubicBezTo>
                    <a:pt x="92868" y="252991"/>
                    <a:pt x="83035" y="243184"/>
                    <a:pt x="83035" y="231013"/>
                  </a:cubicBezTo>
                  <a:lnTo>
                    <a:pt x="83035" y="104987"/>
                  </a:lnTo>
                  <a:close/>
                  <a:moveTo>
                    <a:pt x="83035" y="357064"/>
                  </a:moveTo>
                  <a:cubicBezTo>
                    <a:pt x="83035" y="344919"/>
                    <a:pt x="92868" y="335086"/>
                    <a:pt x="105013" y="335086"/>
                  </a:cubicBezTo>
                  <a:cubicBezTo>
                    <a:pt x="117158" y="335086"/>
                    <a:pt x="126991" y="344919"/>
                    <a:pt x="126991" y="357064"/>
                  </a:cubicBezTo>
                  <a:lnTo>
                    <a:pt x="126991" y="483115"/>
                  </a:lnTo>
                  <a:cubicBezTo>
                    <a:pt x="126991" y="495210"/>
                    <a:pt x="117158" y="505043"/>
                    <a:pt x="105013" y="505043"/>
                  </a:cubicBezTo>
                  <a:cubicBezTo>
                    <a:pt x="92868" y="505043"/>
                    <a:pt x="83035" y="495210"/>
                    <a:pt x="83035" y="483115"/>
                  </a:cubicBezTo>
                  <a:lnTo>
                    <a:pt x="83035" y="357064"/>
                  </a:lnTo>
                  <a:close/>
                  <a:moveTo>
                    <a:pt x="83035" y="609166"/>
                  </a:moveTo>
                  <a:cubicBezTo>
                    <a:pt x="83035" y="596996"/>
                    <a:pt x="92868" y="587188"/>
                    <a:pt x="105013" y="587188"/>
                  </a:cubicBezTo>
                  <a:cubicBezTo>
                    <a:pt x="117158" y="587188"/>
                    <a:pt x="126991" y="596996"/>
                    <a:pt x="126991" y="609166"/>
                  </a:cubicBezTo>
                  <a:lnTo>
                    <a:pt x="126991" y="735192"/>
                  </a:lnTo>
                  <a:cubicBezTo>
                    <a:pt x="126991" y="747286"/>
                    <a:pt x="117158" y="757145"/>
                    <a:pt x="105013" y="757145"/>
                  </a:cubicBezTo>
                  <a:cubicBezTo>
                    <a:pt x="92868" y="757145"/>
                    <a:pt x="83035" y="747312"/>
                    <a:pt x="83035" y="735192"/>
                  </a:cubicBezTo>
                  <a:lnTo>
                    <a:pt x="83035" y="609166"/>
                  </a:lnTo>
                  <a:close/>
                  <a:moveTo>
                    <a:pt x="83035" y="861268"/>
                  </a:moveTo>
                  <a:cubicBezTo>
                    <a:pt x="83035" y="849123"/>
                    <a:pt x="92868" y="839290"/>
                    <a:pt x="105013" y="839290"/>
                  </a:cubicBezTo>
                  <a:cubicBezTo>
                    <a:pt x="117158" y="839290"/>
                    <a:pt x="126991" y="849123"/>
                    <a:pt x="126991" y="861268"/>
                  </a:cubicBezTo>
                  <a:lnTo>
                    <a:pt x="126991" y="987269"/>
                  </a:lnTo>
                  <a:cubicBezTo>
                    <a:pt x="126991" y="999414"/>
                    <a:pt x="117158" y="1009247"/>
                    <a:pt x="105013" y="1009247"/>
                  </a:cubicBezTo>
                  <a:cubicBezTo>
                    <a:pt x="92868" y="1009247"/>
                    <a:pt x="83035" y="999414"/>
                    <a:pt x="83035" y="987269"/>
                  </a:cubicBezTo>
                  <a:lnTo>
                    <a:pt x="83035" y="861268"/>
                  </a:lnTo>
                  <a:close/>
                  <a:moveTo>
                    <a:pt x="83035" y="1113371"/>
                  </a:moveTo>
                  <a:cubicBezTo>
                    <a:pt x="83035" y="1101200"/>
                    <a:pt x="92868" y="1091392"/>
                    <a:pt x="105013" y="1091392"/>
                  </a:cubicBezTo>
                  <a:cubicBezTo>
                    <a:pt x="117158" y="1091392"/>
                    <a:pt x="126991" y="1101200"/>
                    <a:pt x="126991" y="1113371"/>
                  </a:cubicBezTo>
                  <a:lnTo>
                    <a:pt x="126991" y="1239371"/>
                  </a:lnTo>
                  <a:cubicBezTo>
                    <a:pt x="126991" y="1251516"/>
                    <a:pt x="117158" y="1261349"/>
                    <a:pt x="105013" y="1261349"/>
                  </a:cubicBezTo>
                  <a:cubicBezTo>
                    <a:pt x="92868" y="1261349"/>
                    <a:pt x="83035" y="1251516"/>
                    <a:pt x="83035" y="1239371"/>
                  </a:cubicBezTo>
                  <a:lnTo>
                    <a:pt x="83035" y="1113371"/>
                  </a:lnTo>
                  <a:close/>
                  <a:moveTo>
                    <a:pt x="83035" y="1427418"/>
                  </a:moveTo>
                  <a:lnTo>
                    <a:pt x="83035" y="1365396"/>
                  </a:lnTo>
                  <a:lnTo>
                    <a:pt x="83060" y="1365396"/>
                  </a:lnTo>
                  <a:cubicBezTo>
                    <a:pt x="83060" y="1353251"/>
                    <a:pt x="92842" y="1343469"/>
                    <a:pt x="105013" y="1343469"/>
                  </a:cubicBezTo>
                  <a:cubicBezTo>
                    <a:pt x="117158" y="1343469"/>
                    <a:pt x="126991" y="1353251"/>
                    <a:pt x="126991" y="1365396"/>
                  </a:cubicBezTo>
                  <a:lnTo>
                    <a:pt x="126991" y="1427418"/>
                  </a:lnTo>
                  <a:lnTo>
                    <a:pt x="126991" y="1491447"/>
                  </a:lnTo>
                  <a:cubicBezTo>
                    <a:pt x="126991" y="1503542"/>
                    <a:pt x="117158" y="1513426"/>
                    <a:pt x="105013" y="1513426"/>
                  </a:cubicBezTo>
                  <a:cubicBezTo>
                    <a:pt x="92868" y="1513426"/>
                    <a:pt x="83035" y="1503542"/>
                    <a:pt x="83035" y="1491447"/>
                  </a:cubicBezTo>
                  <a:lnTo>
                    <a:pt x="83035" y="1427418"/>
                  </a:lnTo>
                  <a:close/>
                  <a:moveTo>
                    <a:pt x="83035" y="1617473"/>
                  </a:moveTo>
                  <a:cubicBezTo>
                    <a:pt x="83035" y="1605328"/>
                    <a:pt x="92868" y="1595495"/>
                    <a:pt x="105013" y="1595495"/>
                  </a:cubicBezTo>
                  <a:cubicBezTo>
                    <a:pt x="117158" y="1595495"/>
                    <a:pt x="126991" y="1605328"/>
                    <a:pt x="126991" y="1617473"/>
                  </a:cubicBezTo>
                  <a:lnTo>
                    <a:pt x="126991" y="1743524"/>
                  </a:lnTo>
                  <a:cubicBezTo>
                    <a:pt x="126991" y="1755644"/>
                    <a:pt x="117158" y="1765452"/>
                    <a:pt x="105013" y="1765452"/>
                  </a:cubicBezTo>
                  <a:cubicBezTo>
                    <a:pt x="92868" y="1765452"/>
                    <a:pt x="83035" y="1755619"/>
                    <a:pt x="83035" y="1743524"/>
                  </a:cubicBezTo>
                  <a:lnTo>
                    <a:pt x="83035" y="1617473"/>
                  </a:lnTo>
                  <a:close/>
                  <a:moveTo>
                    <a:pt x="83035" y="1869575"/>
                  </a:moveTo>
                  <a:cubicBezTo>
                    <a:pt x="83035" y="1857430"/>
                    <a:pt x="92868" y="1847597"/>
                    <a:pt x="105013" y="1847597"/>
                  </a:cubicBezTo>
                  <a:cubicBezTo>
                    <a:pt x="117158" y="1847597"/>
                    <a:pt x="126991" y="1857430"/>
                    <a:pt x="126991" y="1869575"/>
                  </a:cubicBezTo>
                  <a:lnTo>
                    <a:pt x="126991" y="1995626"/>
                  </a:lnTo>
                  <a:cubicBezTo>
                    <a:pt x="126991" y="2007721"/>
                    <a:pt x="117158" y="2017554"/>
                    <a:pt x="105013" y="2017554"/>
                  </a:cubicBezTo>
                  <a:cubicBezTo>
                    <a:pt x="92868" y="2017554"/>
                    <a:pt x="83035" y="2007746"/>
                    <a:pt x="83035" y="1995626"/>
                  </a:cubicBezTo>
                  <a:lnTo>
                    <a:pt x="83035" y="1869575"/>
                  </a:lnTo>
                  <a:close/>
                  <a:moveTo>
                    <a:pt x="184440" y="2225775"/>
                  </a:moveTo>
                  <a:cubicBezTo>
                    <a:pt x="180247" y="2232407"/>
                    <a:pt x="173107" y="2236015"/>
                    <a:pt x="165815" y="2236015"/>
                  </a:cubicBezTo>
                  <a:cubicBezTo>
                    <a:pt x="161826" y="2236015"/>
                    <a:pt x="157761" y="2234948"/>
                    <a:pt x="154153" y="2232636"/>
                  </a:cubicBezTo>
                  <a:lnTo>
                    <a:pt x="93325" y="2194345"/>
                  </a:lnTo>
                  <a:cubicBezTo>
                    <a:pt x="86922" y="2190331"/>
                    <a:pt x="83035" y="2183343"/>
                    <a:pt x="83035" y="2175772"/>
                  </a:cubicBezTo>
                  <a:lnTo>
                    <a:pt x="83035" y="2121652"/>
                  </a:lnTo>
                  <a:lnTo>
                    <a:pt x="83060" y="2121652"/>
                  </a:lnTo>
                  <a:cubicBezTo>
                    <a:pt x="83060" y="2109507"/>
                    <a:pt x="92842" y="2099674"/>
                    <a:pt x="105013" y="2099674"/>
                  </a:cubicBezTo>
                  <a:cubicBezTo>
                    <a:pt x="117158" y="2099674"/>
                    <a:pt x="126991" y="2109507"/>
                    <a:pt x="126991" y="2121652"/>
                  </a:cubicBezTo>
                  <a:lnTo>
                    <a:pt x="126940" y="2163626"/>
                  </a:lnTo>
                  <a:lnTo>
                    <a:pt x="177554" y="2195514"/>
                  </a:lnTo>
                  <a:cubicBezTo>
                    <a:pt x="187819" y="2201993"/>
                    <a:pt x="190893" y="2215536"/>
                    <a:pt x="184440" y="2225775"/>
                  </a:cubicBezTo>
                  <a:close/>
                  <a:moveTo>
                    <a:pt x="397768" y="2360084"/>
                  </a:moveTo>
                  <a:cubicBezTo>
                    <a:pt x="393601" y="2366716"/>
                    <a:pt x="386487" y="2370324"/>
                    <a:pt x="379169" y="2370324"/>
                  </a:cubicBezTo>
                  <a:cubicBezTo>
                    <a:pt x="375180" y="2370324"/>
                    <a:pt x="371115" y="2369257"/>
                    <a:pt x="367482" y="2366945"/>
                  </a:cubicBezTo>
                  <a:lnTo>
                    <a:pt x="260843" y="2299790"/>
                  </a:lnTo>
                  <a:cubicBezTo>
                    <a:pt x="250552" y="2293336"/>
                    <a:pt x="247478" y="2279743"/>
                    <a:pt x="253931" y="2269478"/>
                  </a:cubicBezTo>
                  <a:cubicBezTo>
                    <a:pt x="260385" y="2259238"/>
                    <a:pt x="273979" y="2256164"/>
                    <a:pt x="284218" y="2262592"/>
                  </a:cubicBezTo>
                  <a:lnTo>
                    <a:pt x="390908" y="2329772"/>
                  </a:lnTo>
                  <a:cubicBezTo>
                    <a:pt x="401148" y="2336251"/>
                    <a:pt x="404222" y="2349819"/>
                    <a:pt x="397768" y="2360084"/>
                  </a:cubicBezTo>
                  <a:close/>
                  <a:moveTo>
                    <a:pt x="611097" y="2494368"/>
                  </a:moveTo>
                  <a:cubicBezTo>
                    <a:pt x="606930" y="2500999"/>
                    <a:pt x="599816" y="2504633"/>
                    <a:pt x="592524" y="2504633"/>
                  </a:cubicBezTo>
                  <a:cubicBezTo>
                    <a:pt x="588509" y="2504633"/>
                    <a:pt x="584444" y="2503540"/>
                    <a:pt x="580811" y="2501253"/>
                  </a:cubicBezTo>
                  <a:lnTo>
                    <a:pt x="474172" y="2434124"/>
                  </a:lnTo>
                  <a:cubicBezTo>
                    <a:pt x="463881" y="2427671"/>
                    <a:pt x="460807" y="2414077"/>
                    <a:pt x="467260" y="2403838"/>
                  </a:cubicBezTo>
                  <a:cubicBezTo>
                    <a:pt x="473714" y="2393547"/>
                    <a:pt x="487282" y="2390473"/>
                    <a:pt x="497547" y="2396952"/>
                  </a:cubicBezTo>
                  <a:lnTo>
                    <a:pt x="604237" y="2464055"/>
                  </a:lnTo>
                  <a:cubicBezTo>
                    <a:pt x="614527" y="2470535"/>
                    <a:pt x="617551" y="2484103"/>
                    <a:pt x="611097" y="2494368"/>
                  </a:cubicBezTo>
                  <a:close/>
                  <a:moveTo>
                    <a:pt x="824426" y="2628676"/>
                  </a:moveTo>
                  <a:cubicBezTo>
                    <a:pt x="820259" y="2635308"/>
                    <a:pt x="813145" y="2638941"/>
                    <a:pt x="805827" y="2638941"/>
                  </a:cubicBezTo>
                  <a:cubicBezTo>
                    <a:pt x="801838" y="2638941"/>
                    <a:pt x="797773" y="2637849"/>
                    <a:pt x="794139" y="2635562"/>
                  </a:cubicBezTo>
                  <a:lnTo>
                    <a:pt x="687500" y="2568382"/>
                  </a:lnTo>
                  <a:cubicBezTo>
                    <a:pt x="677210" y="2561929"/>
                    <a:pt x="674110" y="2548386"/>
                    <a:pt x="680615" y="2538095"/>
                  </a:cubicBezTo>
                  <a:cubicBezTo>
                    <a:pt x="687068" y="2527856"/>
                    <a:pt x="700611" y="2524756"/>
                    <a:pt x="710902" y="2531210"/>
                  </a:cubicBezTo>
                  <a:lnTo>
                    <a:pt x="817541" y="2598364"/>
                  </a:lnTo>
                  <a:cubicBezTo>
                    <a:pt x="827831" y="2604843"/>
                    <a:pt x="830880" y="2618411"/>
                    <a:pt x="824426" y="2628676"/>
                  </a:cubicBezTo>
                  <a:close/>
                  <a:moveTo>
                    <a:pt x="1030819" y="2574429"/>
                  </a:moveTo>
                  <a:lnTo>
                    <a:pt x="924180" y="2641635"/>
                  </a:lnTo>
                  <a:cubicBezTo>
                    <a:pt x="920546" y="2643921"/>
                    <a:pt x="916481" y="2645014"/>
                    <a:pt x="912492" y="2645014"/>
                  </a:cubicBezTo>
                  <a:cubicBezTo>
                    <a:pt x="905225" y="2645014"/>
                    <a:pt x="898085" y="2641380"/>
                    <a:pt x="893893" y="2634749"/>
                  </a:cubicBezTo>
                  <a:cubicBezTo>
                    <a:pt x="887439" y="2624535"/>
                    <a:pt x="890513" y="2610941"/>
                    <a:pt x="900778" y="2604513"/>
                  </a:cubicBezTo>
                  <a:lnTo>
                    <a:pt x="1007418" y="2537257"/>
                  </a:lnTo>
                  <a:cubicBezTo>
                    <a:pt x="1017682" y="2530803"/>
                    <a:pt x="1031225" y="2533878"/>
                    <a:pt x="1037704" y="2544143"/>
                  </a:cubicBezTo>
                  <a:cubicBezTo>
                    <a:pt x="1044158" y="2554382"/>
                    <a:pt x="1041084" y="2567976"/>
                    <a:pt x="1030819" y="2574429"/>
                  </a:cubicBezTo>
                  <a:close/>
                  <a:moveTo>
                    <a:pt x="1244071" y="2439994"/>
                  </a:moveTo>
                  <a:lnTo>
                    <a:pt x="1137483" y="2507224"/>
                  </a:lnTo>
                  <a:cubicBezTo>
                    <a:pt x="1133850" y="2509511"/>
                    <a:pt x="1129810" y="2510604"/>
                    <a:pt x="1125821" y="2510604"/>
                  </a:cubicBezTo>
                  <a:cubicBezTo>
                    <a:pt x="1118528" y="2510604"/>
                    <a:pt x="1111363" y="2506970"/>
                    <a:pt x="1107222" y="2500339"/>
                  </a:cubicBezTo>
                  <a:cubicBezTo>
                    <a:pt x="1100717" y="2490099"/>
                    <a:pt x="1103792" y="2476531"/>
                    <a:pt x="1114057" y="2470052"/>
                  </a:cubicBezTo>
                  <a:lnTo>
                    <a:pt x="1220696" y="2402821"/>
                  </a:lnTo>
                  <a:cubicBezTo>
                    <a:pt x="1230935" y="2396367"/>
                    <a:pt x="1244529" y="2399442"/>
                    <a:pt x="1250982" y="2409707"/>
                  </a:cubicBezTo>
                  <a:cubicBezTo>
                    <a:pt x="1257385" y="2419946"/>
                    <a:pt x="1254311" y="2433540"/>
                    <a:pt x="1244071" y="2439994"/>
                  </a:cubicBezTo>
                  <a:close/>
                  <a:moveTo>
                    <a:pt x="1457299" y="2305532"/>
                  </a:moveTo>
                  <a:lnTo>
                    <a:pt x="1350710" y="2372788"/>
                  </a:lnTo>
                  <a:cubicBezTo>
                    <a:pt x="1347077" y="2375075"/>
                    <a:pt x="1343037" y="2376168"/>
                    <a:pt x="1339048" y="2376168"/>
                  </a:cubicBezTo>
                  <a:cubicBezTo>
                    <a:pt x="1331756" y="2376168"/>
                    <a:pt x="1324591" y="2372534"/>
                    <a:pt x="1320449" y="2365928"/>
                  </a:cubicBezTo>
                  <a:cubicBezTo>
                    <a:pt x="1313944" y="2355689"/>
                    <a:pt x="1317019" y="2342095"/>
                    <a:pt x="1327335" y="2335641"/>
                  </a:cubicBezTo>
                  <a:lnTo>
                    <a:pt x="1433923" y="2268436"/>
                  </a:lnTo>
                  <a:cubicBezTo>
                    <a:pt x="1444163" y="2261957"/>
                    <a:pt x="1457756" y="2265031"/>
                    <a:pt x="1464210" y="2275322"/>
                  </a:cubicBezTo>
                  <a:cubicBezTo>
                    <a:pt x="1470663" y="2285511"/>
                    <a:pt x="1467589" y="2299104"/>
                    <a:pt x="1457299" y="2305532"/>
                  </a:cubicBezTo>
                  <a:close/>
                  <a:moveTo>
                    <a:pt x="1643872" y="2175873"/>
                  </a:moveTo>
                  <a:cubicBezTo>
                    <a:pt x="1643872" y="2183420"/>
                    <a:pt x="1639985" y="2190407"/>
                    <a:pt x="1633633" y="2194421"/>
                  </a:cubicBezTo>
                  <a:lnTo>
                    <a:pt x="1563938" y="2238327"/>
                  </a:lnTo>
                  <a:lnTo>
                    <a:pt x="1563938" y="2238353"/>
                  </a:lnTo>
                  <a:cubicBezTo>
                    <a:pt x="1560304" y="2240639"/>
                    <a:pt x="1556264" y="2241732"/>
                    <a:pt x="1552250" y="2241732"/>
                  </a:cubicBezTo>
                  <a:cubicBezTo>
                    <a:pt x="1544958" y="2241732"/>
                    <a:pt x="1537818" y="2238098"/>
                    <a:pt x="1533651" y="2231492"/>
                  </a:cubicBezTo>
                  <a:cubicBezTo>
                    <a:pt x="1527146" y="2221202"/>
                    <a:pt x="1530221" y="2207659"/>
                    <a:pt x="1540537" y="2201180"/>
                  </a:cubicBezTo>
                  <a:lnTo>
                    <a:pt x="1599967" y="2163703"/>
                  </a:lnTo>
                  <a:lnTo>
                    <a:pt x="1599967" y="2132146"/>
                  </a:lnTo>
                  <a:cubicBezTo>
                    <a:pt x="1599967" y="2120051"/>
                    <a:pt x="1609800" y="2110218"/>
                    <a:pt x="1621894" y="2110218"/>
                  </a:cubicBezTo>
                  <a:cubicBezTo>
                    <a:pt x="1634039" y="2110218"/>
                    <a:pt x="1643872" y="2120026"/>
                    <a:pt x="1643872" y="2132146"/>
                  </a:cubicBezTo>
                  <a:lnTo>
                    <a:pt x="1643872" y="2175873"/>
                  </a:lnTo>
                  <a:close/>
                  <a:moveTo>
                    <a:pt x="1643872" y="2006120"/>
                  </a:moveTo>
                  <a:cubicBezTo>
                    <a:pt x="1643872" y="2018265"/>
                    <a:pt x="1634039" y="2028098"/>
                    <a:pt x="1621894" y="2028098"/>
                  </a:cubicBezTo>
                  <a:cubicBezTo>
                    <a:pt x="1609800" y="2028098"/>
                    <a:pt x="1599967" y="2018265"/>
                    <a:pt x="1599967" y="2006120"/>
                  </a:cubicBezTo>
                  <a:lnTo>
                    <a:pt x="1599967" y="1880069"/>
                  </a:lnTo>
                  <a:cubicBezTo>
                    <a:pt x="1599967" y="1867949"/>
                    <a:pt x="1609800" y="1858116"/>
                    <a:pt x="1621894" y="1858116"/>
                  </a:cubicBezTo>
                  <a:cubicBezTo>
                    <a:pt x="1634039" y="1858116"/>
                    <a:pt x="1643872" y="1867949"/>
                    <a:pt x="1643872" y="1880094"/>
                  </a:cubicBezTo>
                  <a:lnTo>
                    <a:pt x="1643872" y="2006120"/>
                  </a:lnTo>
                  <a:close/>
                  <a:moveTo>
                    <a:pt x="1643872" y="1754069"/>
                  </a:moveTo>
                  <a:cubicBezTo>
                    <a:pt x="1643872" y="1766188"/>
                    <a:pt x="1634039" y="1775996"/>
                    <a:pt x="1621894" y="1775996"/>
                  </a:cubicBezTo>
                  <a:cubicBezTo>
                    <a:pt x="1609800" y="1775996"/>
                    <a:pt x="1599967" y="1766163"/>
                    <a:pt x="1599967" y="1754018"/>
                  </a:cubicBezTo>
                  <a:lnTo>
                    <a:pt x="1599967" y="1627992"/>
                  </a:lnTo>
                  <a:cubicBezTo>
                    <a:pt x="1599967" y="1615872"/>
                    <a:pt x="1609800" y="1606065"/>
                    <a:pt x="1621945" y="1606065"/>
                  </a:cubicBezTo>
                  <a:cubicBezTo>
                    <a:pt x="1634065" y="1606065"/>
                    <a:pt x="1643872" y="1615872"/>
                    <a:pt x="1643872" y="1628043"/>
                  </a:cubicBezTo>
                  <a:lnTo>
                    <a:pt x="1643872" y="1754069"/>
                  </a:lnTo>
                  <a:close/>
                  <a:moveTo>
                    <a:pt x="1643872" y="1501992"/>
                  </a:moveTo>
                  <a:cubicBezTo>
                    <a:pt x="1643872" y="1514086"/>
                    <a:pt x="1634039" y="1523919"/>
                    <a:pt x="1621894" y="1523919"/>
                  </a:cubicBezTo>
                  <a:cubicBezTo>
                    <a:pt x="1609800" y="1523919"/>
                    <a:pt x="1599967" y="1514086"/>
                    <a:pt x="1599967" y="1501941"/>
                  </a:cubicBezTo>
                  <a:lnTo>
                    <a:pt x="1599967" y="1375941"/>
                  </a:lnTo>
                  <a:cubicBezTo>
                    <a:pt x="1599967" y="1363796"/>
                    <a:pt x="1609800" y="1353963"/>
                    <a:pt x="1621945" y="1353963"/>
                  </a:cubicBezTo>
                  <a:cubicBezTo>
                    <a:pt x="1634065" y="1353963"/>
                    <a:pt x="1643872" y="1363796"/>
                    <a:pt x="1643872" y="1375941"/>
                  </a:cubicBezTo>
                  <a:lnTo>
                    <a:pt x="1643872" y="1501992"/>
                  </a:lnTo>
                  <a:close/>
                  <a:moveTo>
                    <a:pt x="1643872" y="1249890"/>
                  </a:moveTo>
                  <a:cubicBezTo>
                    <a:pt x="1643872" y="1262010"/>
                    <a:pt x="1634039" y="1271868"/>
                    <a:pt x="1621894" y="1271868"/>
                  </a:cubicBezTo>
                  <a:cubicBezTo>
                    <a:pt x="1609800" y="1271868"/>
                    <a:pt x="1599967" y="1262010"/>
                    <a:pt x="1599967" y="1249890"/>
                  </a:cubicBezTo>
                  <a:lnTo>
                    <a:pt x="1599967" y="1123864"/>
                  </a:lnTo>
                  <a:cubicBezTo>
                    <a:pt x="1599967" y="1111719"/>
                    <a:pt x="1609800" y="1101886"/>
                    <a:pt x="1621945" y="1101886"/>
                  </a:cubicBezTo>
                  <a:cubicBezTo>
                    <a:pt x="1634065" y="1101886"/>
                    <a:pt x="1643872" y="1111719"/>
                    <a:pt x="1643872" y="1123864"/>
                  </a:cubicBezTo>
                  <a:lnTo>
                    <a:pt x="1643872" y="1249890"/>
                  </a:lnTo>
                  <a:close/>
                  <a:moveTo>
                    <a:pt x="1643872" y="997813"/>
                  </a:moveTo>
                  <a:cubicBezTo>
                    <a:pt x="1643872" y="1009958"/>
                    <a:pt x="1634039" y="1019791"/>
                    <a:pt x="1621945" y="1019791"/>
                  </a:cubicBezTo>
                  <a:cubicBezTo>
                    <a:pt x="1609800" y="1019791"/>
                    <a:pt x="1599967" y="1009958"/>
                    <a:pt x="1599967" y="997813"/>
                  </a:cubicBezTo>
                  <a:lnTo>
                    <a:pt x="1599967" y="871762"/>
                  </a:lnTo>
                  <a:cubicBezTo>
                    <a:pt x="1599967" y="859668"/>
                    <a:pt x="1609800" y="849835"/>
                    <a:pt x="1621945" y="849835"/>
                  </a:cubicBezTo>
                  <a:cubicBezTo>
                    <a:pt x="1634065" y="849835"/>
                    <a:pt x="1643872" y="859668"/>
                    <a:pt x="1643872" y="871813"/>
                  </a:cubicBezTo>
                  <a:lnTo>
                    <a:pt x="1643872" y="997813"/>
                  </a:lnTo>
                  <a:close/>
                  <a:moveTo>
                    <a:pt x="1643872" y="745736"/>
                  </a:moveTo>
                  <a:cubicBezTo>
                    <a:pt x="1643872" y="757882"/>
                    <a:pt x="1634039" y="767715"/>
                    <a:pt x="1621945" y="767715"/>
                  </a:cubicBezTo>
                  <a:cubicBezTo>
                    <a:pt x="1609800" y="767715"/>
                    <a:pt x="1599967" y="757882"/>
                    <a:pt x="1599967" y="745736"/>
                  </a:cubicBezTo>
                  <a:lnTo>
                    <a:pt x="1599967" y="619685"/>
                  </a:lnTo>
                  <a:cubicBezTo>
                    <a:pt x="1599967" y="607591"/>
                    <a:pt x="1609800" y="597758"/>
                    <a:pt x="1621945" y="597758"/>
                  </a:cubicBezTo>
                  <a:cubicBezTo>
                    <a:pt x="1634065" y="597758"/>
                    <a:pt x="1643923" y="607591"/>
                    <a:pt x="1643923" y="619736"/>
                  </a:cubicBezTo>
                  <a:lnTo>
                    <a:pt x="1643872" y="745736"/>
                  </a:lnTo>
                  <a:close/>
                  <a:moveTo>
                    <a:pt x="1643923" y="493660"/>
                  </a:moveTo>
                  <a:cubicBezTo>
                    <a:pt x="1643923" y="505754"/>
                    <a:pt x="1634065" y="515587"/>
                    <a:pt x="1621945" y="515587"/>
                  </a:cubicBezTo>
                  <a:cubicBezTo>
                    <a:pt x="1609800" y="515587"/>
                    <a:pt x="1599967" y="505754"/>
                    <a:pt x="1599967" y="493609"/>
                  </a:cubicBezTo>
                  <a:lnTo>
                    <a:pt x="1599967" y="367609"/>
                  </a:lnTo>
                  <a:cubicBezTo>
                    <a:pt x="1599967" y="355463"/>
                    <a:pt x="1609800" y="345630"/>
                    <a:pt x="1621945" y="345630"/>
                  </a:cubicBezTo>
                  <a:cubicBezTo>
                    <a:pt x="1634065" y="345630"/>
                    <a:pt x="1643923" y="355463"/>
                    <a:pt x="1643923" y="367609"/>
                  </a:cubicBezTo>
                  <a:lnTo>
                    <a:pt x="1643923" y="493660"/>
                  </a:lnTo>
                  <a:close/>
                  <a:moveTo>
                    <a:pt x="1643923" y="241583"/>
                  </a:moveTo>
                  <a:cubicBezTo>
                    <a:pt x="1643923" y="253703"/>
                    <a:pt x="1634065" y="263510"/>
                    <a:pt x="1621945" y="263510"/>
                  </a:cubicBezTo>
                  <a:cubicBezTo>
                    <a:pt x="1609800" y="263510"/>
                    <a:pt x="1599967" y="253677"/>
                    <a:pt x="1599967" y="241532"/>
                  </a:cubicBezTo>
                  <a:lnTo>
                    <a:pt x="1599967" y="115481"/>
                  </a:lnTo>
                  <a:cubicBezTo>
                    <a:pt x="1599967" y="103387"/>
                    <a:pt x="1609800" y="93554"/>
                    <a:pt x="1621945" y="93554"/>
                  </a:cubicBezTo>
                  <a:cubicBezTo>
                    <a:pt x="1634065" y="93554"/>
                    <a:pt x="1643923" y="103387"/>
                    <a:pt x="1643923" y="115532"/>
                  </a:cubicBezTo>
                  <a:lnTo>
                    <a:pt x="1643923" y="241583"/>
                  </a:lnTo>
                  <a:close/>
                </a:path>
              </a:pathLst>
            </a:custGeom>
            <a:solidFill>
              <a:srgbClr val="85847F"/>
            </a:solidFill>
            <a:ln w="2538" cap="flat">
              <a:noFill/>
              <a:prstDash val="solid"/>
              <a:miter/>
            </a:ln>
          </p:spPr>
          <p:txBody>
            <a:bodyPr rtlCol="0" anchor="ctr"/>
            <a:lstStyle/>
            <a:p>
              <a:pPr algn="ctr"/>
              <a:r>
                <a:rPr lang="pt-BR" sz="1400" dirty="0">
                  <a:latin typeface="+mj-lt"/>
                </a:rPr>
                <a:t> </a:t>
              </a:r>
              <a:r>
                <a:rPr lang="pt-BR" sz="1400" b="1" dirty="0">
                  <a:solidFill>
                    <a:schemeClr val="bg1"/>
                  </a:solidFill>
                  <a:latin typeface="+mj-lt"/>
                </a:rPr>
                <a:t>Pág. 114</a:t>
              </a:r>
            </a:p>
          </p:txBody>
        </p:sp>
      </p:grpSp>
      <p:sp>
        <p:nvSpPr>
          <p:cNvPr id="2" name="Seta para Baixo 1">
            <a:extLst>
              <a:ext uri="{FF2B5EF4-FFF2-40B4-BE49-F238E27FC236}">
                <a16:creationId xmlns:a16="http://schemas.microsoft.com/office/drawing/2014/main" id="{AE1EE5A6-DDBB-274F-9E86-83D605D000D5}"/>
              </a:ext>
            </a:extLst>
          </p:cNvPr>
          <p:cNvSpPr/>
          <p:nvPr/>
        </p:nvSpPr>
        <p:spPr>
          <a:xfrm rot="10800000">
            <a:off x="228600" y="1484784"/>
            <a:ext cx="166936" cy="360040"/>
          </a:xfrm>
          <a:prstGeom prst="downArrow">
            <a:avLst/>
          </a:prstGeom>
          <a:solidFill>
            <a:srgbClr val="85847F"/>
          </a:solidFill>
          <a:ln>
            <a:solidFill>
              <a:srgbClr val="8584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9739985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_V8C1A4G_CS_EXP.png#GRAF">
            <a:extLst>
              <a:ext uri="{FF2B5EF4-FFF2-40B4-BE49-F238E27FC236}">
                <a16:creationId xmlns:a16="http://schemas.microsoft.com/office/drawing/2014/main" id="{D3B41153-5970-4E65-B574-98309732D558}"/>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a:xfrm>
            <a:off x="228600" y="1041400"/>
            <a:ext cx="8688013" cy="5415719"/>
          </a:xfrm>
          <a:prstGeom prst="rect">
            <a:avLst/>
          </a:prstGeom>
        </p:spPr>
      </p:pic>
      <p:sp>
        <p:nvSpPr>
          <p:cNvPr id="6" name="Título 4"/>
          <p:cNvSpPr>
            <a:spLocks noGrp="1"/>
          </p:cNvSpPr>
          <p:nvPr>
            <p:ph type="title"/>
          </p:nvPr>
        </p:nvSpPr>
        <p:spPr/>
        <p:txBody>
          <a:bodyPr/>
          <a:lstStyle/>
          <a:p>
            <a:r>
              <a:rPr lang="x-none" altLang="pt-BR"/>
              <a:t>Valor d</a:t>
            </a:r>
            <a:r>
              <a:rPr lang="pt-BR" altLang="pt-BR"/>
              <a:t>e l</a:t>
            </a:r>
            <a:r>
              <a:rPr lang="x-none" altLang="pt-BR"/>
              <a:t>a factura de energía  (</a:t>
            </a:r>
            <a:r>
              <a:rPr lang="pt-BR" altLang="pt-BR" err="1"/>
              <a:t>promedio</a:t>
            </a:r>
            <a:r>
              <a:rPr lang="x-none" altLang="pt-BR"/>
              <a:t> en US$)</a:t>
            </a:r>
            <a:endParaRPr lang="x-none"/>
          </a:p>
        </p:txBody>
      </p:sp>
      <p:sp>
        <p:nvSpPr>
          <p:cNvPr id="3" name="Espaço Reservado para Texto 2"/>
          <p:cNvSpPr>
            <a:spLocks noGrp="1"/>
          </p:cNvSpPr>
          <p:nvPr>
            <p:ph type="body" sz="quarter" idx="10"/>
          </p:nvPr>
        </p:nvSpPr>
        <p:spPr/>
        <p:txBody>
          <a:bodyPr/>
          <a:lstStyle/>
          <a:p>
            <a:r>
              <a:rPr lang="es-SV" altLang="pt-BR"/>
              <a:t>Resultado por país y por tamaño de las distribuidoras</a:t>
            </a:r>
          </a:p>
        </p:txBody>
      </p:sp>
      <p:grpSp>
        <p:nvGrpSpPr>
          <p:cNvPr id="17" name="Gráfico 10">
            <a:extLst>
              <a:ext uri="{FF2B5EF4-FFF2-40B4-BE49-F238E27FC236}">
                <a16:creationId xmlns:a16="http://schemas.microsoft.com/office/drawing/2014/main" id="{BD93D456-9B15-4CCA-A094-7BA044694785}"/>
              </a:ext>
            </a:extLst>
          </p:cNvPr>
          <p:cNvGrpSpPr/>
          <p:nvPr/>
        </p:nvGrpSpPr>
        <p:grpSpPr>
          <a:xfrm>
            <a:off x="7201749" y="142055"/>
            <a:ext cx="1789851" cy="915263"/>
            <a:chOff x="390316" y="1310287"/>
            <a:chExt cx="5415952" cy="2769515"/>
          </a:xfrm>
        </p:grpSpPr>
        <p:sp>
          <p:nvSpPr>
            <p:cNvPr id="18" name="Forma Livre: Forma 17">
              <a:extLst>
                <a:ext uri="{FF2B5EF4-FFF2-40B4-BE49-F238E27FC236}">
                  <a16:creationId xmlns:a16="http://schemas.microsoft.com/office/drawing/2014/main" id="{A5C76AE2-7F6D-4670-BB29-2821E07BFA7C}"/>
                </a:ext>
              </a:extLst>
            </p:cNvPr>
            <p:cNvSpPr/>
            <p:nvPr/>
          </p:nvSpPr>
          <p:spPr>
            <a:xfrm>
              <a:off x="637895" y="1362806"/>
              <a:ext cx="208349" cy="492923"/>
            </a:xfrm>
            <a:custGeom>
              <a:avLst/>
              <a:gdLst>
                <a:gd name="connsiteX0" fmla="*/ 208273 w 208348"/>
                <a:gd name="connsiteY0" fmla="*/ 25535 h 492922"/>
                <a:gd name="connsiteX1" fmla="*/ 210102 w 208348"/>
                <a:gd name="connsiteY1" fmla="*/ 1448 h 492922"/>
                <a:gd name="connsiteX2" fmla="*/ 208273 w 208348"/>
                <a:gd name="connsiteY2" fmla="*/ 0 h 492922"/>
                <a:gd name="connsiteX3" fmla="*/ 0 w 208348"/>
                <a:gd name="connsiteY3" fmla="*/ 495337 h 492922"/>
                <a:gd name="connsiteX4" fmla="*/ 208273 w 208348"/>
                <a:gd name="connsiteY4" fmla="*/ 495337 h 492922"/>
                <a:gd name="connsiteX5" fmla="*/ 208273 w 208348"/>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8" h="492922">
                  <a:moveTo>
                    <a:pt x="208273" y="25535"/>
                  </a:moveTo>
                  <a:cubicBezTo>
                    <a:pt x="208273" y="17278"/>
                    <a:pt x="208908" y="9223"/>
                    <a:pt x="210102" y="1448"/>
                  </a:cubicBezTo>
                  <a:lnTo>
                    <a:pt x="208273" y="0"/>
                  </a:lnTo>
                  <a:lnTo>
                    <a:pt x="0" y="495337"/>
                  </a:lnTo>
                  <a:lnTo>
                    <a:pt x="208273" y="495337"/>
                  </a:lnTo>
                  <a:lnTo>
                    <a:pt x="208273" y="25535"/>
                  </a:lnTo>
                  <a:close/>
                </a:path>
              </a:pathLst>
            </a:custGeom>
            <a:solidFill>
              <a:srgbClr val="85847F"/>
            </a:solidFill>
            <a:ln w="2538" cap="flat">
              <a:noFill/>
              <a:prstDash val="solid"/>
              <a:miter/>
            </a:ln>
          </p:spPr>
          <p:txBody>
            <a:bodyPr rtlCol="0" anchor="ctr"/>
            <a:lstStyle/>
            <a:p>
              <a:endParaRPr lang="pt-BR"/>
            </a:p>
          </p:txBody>
        </p:sp>
        <p:sp>
          <p:nvSpPr>
            <p:cNvPr id="19" name="Forma Livre: Forma 18">
              <a:extLst>
                <a:ext uri="{FF2B5EF4-FFF2-40B4-BE49-F238E27FC236}">
                  <a16:creationId xmlns:a16="http://schemas.microsoft.com/office/drawing/2014/main" id="{2C084A08-1D02-4194-AB0D-AB6E9B4A2FBD}"/>
                </a:ext>
              </a:extLst>
            </p:cNvPr>
            <p:cNvSpPr/>
            <p:nvPr/>
          </p:nvSpPr>
          <p:spPr>
            <a:xfrm>
              <a:off x="2667035" y="1362806"/>
              <a:ext cx="213431" cy="492923"/>
            </a:xfrm>
            <a:custGeom>
              <a:avLst/>
              <a:gdLst>
                <a:gd name="connsiteX0" fmla="*/ 1296 w 213430"/>
                <a:gd name="connsiteY0" fmla="*/ 25535 h 492922"/>
                <a:gd name="connsiteX1" fmla="*/ 1296 w 213430"/>
                <a:gd name="connsiteY1" fmla="*/ 495311 h 492922"/>
                <a:gd name="connsiteX2" fmla="*/ 214777 w 213430"/>
                <a:gd name="connsiteY2" fmla="*/ 495311 h 492922"/>
                <a:gd name="connsiteX3" fmla="*/ 6505 w 213430"/>
                <a:gd name="connsiteY3" fmla="*/ 0 h 492922"/>
                <a:gd name="connsiteX4" fmla="*/ 0 w 213430"/>
                <a:gd name="connsiteY4" fmla="*/ 5183 h 492922"/>
                <a:gd name="connsiteX5" fmla="*/ 1296 w 213430"/>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30" h="492922">
                  <a:moveTo>
                    <a:pt x="1296" y="25535"/>
                  </a:moveTo>
                  <a:lnTo>
                    <a:pt x="1296" y="495311"/>
                  </a:lnTo>
                  <a:lnTo>
                    <a:pt x="214777" y="495311"/>
                  </a:lnTo>
                  <a:lnTo>
                    <a:pt x="6505" y="0"/>
                  </a:lnTo>
                  <a:lnTo>
                    <a:pt x="0" y="5183"/>
                  </a:lnTo>
                  <a:cubicBezTo>
                    <a:pt x="864" y="11789"/>
                    <a:pt x="1296" y="18599"/>
                    <a:pt x="1296" y="25535"/>
                  </a:cubicBezTo>
                  <a:close/>
                </a:path>
              </a:pathLst>
            </a:custGeom>
            <a:solidFill>
              <a:srgbClr val="85847F"/>
            </a:solidFill>
            <a:ln w="2538" cap="flat">
              <a:noFill/>
              <a:prstDash val="solid"/>
              <a:miter/>
            </a:ln>
          </p:spPr>
          <p:txBody>
            <a:bodyPr rtlCol="0" anchor="ctr"/>
            <a:lstStyle/>
            <a:p>
              <a:endParaRPr lang="pt-BR"/>
            </a:p>
          </p:txBody>
        </p:sp>
        <p:sp>
          <p:nvSpPr>
            <p:cNvPr id="20" name="Forma Livre: Forma 19">
              <a:extLst>
                <a:ext uri="{FF2B5EF4-FFF2-40B4-BE49-F238E27FC236}">
                  <a16:creationId xmlns:a16="http://schemas.microsoft.com/office/drawing/2014/main" id="{A6EA80CD-3913-487C-96BA-4A83A99905A2}"/>
                </a:ext>
              </a:extLst>
            </p:cNvPr>
            <p:cNvSpPr/>
            <p:nvPr/>
          </p:nvSpPr>
          <p:spPr>
            <a:xfrm>
              <a:off x="516342" y="1904183"/>
              <a:ext cx="327768" cy="1242470"/>
            </a:xfrm>
            <a:custGeom>
              <a:avLst/>
              <a:gdLst>
                <a:gd name="connsiteX0" fmla="*/ 0 w 327768"/>
                <a:gd name="connsiteY0" fmla="*/ 0 h 1242470"/>
                <a:gd name="connsiteX1" fmla="*/ 329826 w 327768"/>
                <a:gd name="connsiteY1" fmla="*/ 0 h 1242470"/>
                <a:gd name="connsiteX2" fmla="*/ 329826 w 327768"/>
                <a:gd name="connsiteY2" fmla="*/ 1243487 h 1242470"/>
                <a:gd name="connsiteX3" fmla="*/ 0 w 327768"/>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27768" h="1242470">
                  <a:moveTo>
                    <a:pt x="0" y="0"/>
                  </a:moveTo>
                  <a:lnTo>
                    <a:pt x="329826" y="0"/>
                  </a:lnTo>
                  <a:lnTo>
                    <a:pt x="329826" y="1243487"/>
                  </a:lnTo>
                  <a:lnTo>
                    <a:pt x="0" y="1243487"/>
                  </a:lnTo>
                  <a:close/>
                </a:path>
              </a:pathLst>
            </a:custGeom>
            <a:solidFill>
              <a:srgbClr val="333333"/>
            </a:solidFill>
            <a:ln w="2538" cap="flat">
              <a:noFill/>
              <a:prstDash val="solid"/>
              <a:miter/>
            </a:ln>
          </p:spPr>
          <p:txBody>
            <a:bodyPr rtlCol="0" anchor="ctr"/>
            <a:lstStyle/>
            <a:p>
              <a:endParaRPr lang="pt-BR"/>
            </a:p>
          </p:txBody>
        </p:sp>
        <p:sp>
          <p:nvSpPr>
            <p:cNvPr id="21" name="Forma Livre: Forma 20">
              <a:extLst>
                <a:ext uri="{FF2B5EF4-FFF2-40B4-BE49-F238E27FC236}">
                  <a16:creationId xmlns:a16="http://schemas.microsoft.com/office/drawing/2014/main" id="{97674855-ADA8-481E-AED0-96E36D3B02F0}"/>
                </a:ext>
              </a:extLst>
            </p:cNvPr>
            <p:cNvSpPr/>
            <p:nvPr/>
          </p:nvSpPr>
          <p:spPr>
            <a:xfrm>
              <a:off x="2668331" y="1904183"/>
              <a:ext cx="3013436" cy="1242470"/>
            </a:xfrm>
            <a:custGeom>
              <a:avLst/>
              <a:gdLst>
                <a:gd name="connsiteX0" fmla="*/ 0 w 3013435"/>
                <a:gd name="connsiteY0" fmla="*/ 0 h 1242470"/>
                <a:gd name="connsiteX1" fmla="*/ 3014071 w 3013435"/>
                <a:gd name="connsiteY1" fmla="*/ 0 h 1242470"/>
                <a:gd name="connsiteX2" fmla="*/ 3014071 w 3013435"/>
                <a:gd name="connsiteY2" fmla="*/ 1243487 h 1242470"/>
                <a:gd name="connsiteX3" fmla="*/ 0 w 3013435"/>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013435" h="1242470">
                  <a:moveTo>
                    <a:pt x="0" y="0"/>
                  </a:moveTo>
                  <a:lnTo>
                    <a:pt x="3014071" y="0"/>
                  </a:lnTo>
                  <a:lnTo>
                    <a:pt x="3014071" y="1243487"/>
                  </a:lnTo>
                  <a:lnTo>
                    <a:pt x="0" y="1243487"/>
                  </a:lnTo>
                  <a:close/>
                </a:path>
              </a:pathLst>
            </a:custGeom>
            <a:solidFill>
              <a:srgbClr val="333333"/>
            </a:solidFill>
            <a:ln w="2538" cap="flat">
              <a:noFill/>
              <a:prstDash val="solid"/>
              <a:miter/>
            </a:ln>
          </p:spPr>
          <p:txBody>
            <a:bodyPr rtlCol="0" anchor="ctr"/>
            <a:lstStyle/>
            <a:p>
              <a:pPr algn="ctr"/>
              <a:r>
                <a:rPr lang="pt-BR" sz="1300"/>
                <a:t> </a:t>
              </a:r>
              <a:r>
                <a:rPr lang="pt-BR" sz="1300" b="1">
                  <a:solidFill>
                    <a:schemeClr val="bg1"/>
                  </a:solidFill>
                  <a:latin typeface="+mj-lt"/>
                </a:rPr>
                <a:t>Informe Individual</a:t>
              </a:r>
            </a:p>
          </p:txBody>
        </p:sp>
        <p:sp>
          <p:nvSpPr>
            <p:cNvPr id="22" name="Forma Livre: Forma 21">
              <a:extLst>
                <a:ext uri="{FF2B5EF4-FFF2-40B4-BE49-F238E27FC236}">
                  <a16:creationId xmlns:a16="http://schemas.microsoft.com/office/drawing/2014/main" id="{DA39E4E1-3B9B-44E0-8A54-98D75B1F66BF}"/>
                </a:ext>
              </a:extLst>
            </p:cNvPr>
            <p:cNvSpPr/>
            <p:nvPr/>
          </p:nvSpPr>
          <p:spPr>
            <a:xfrm>
              <a:off x="390316" y="1778183"/>
              <a:ext cx="454810" cy="1494014"/>
            </a:xfrm>
            <a:custGeom>
              <a:avLst/>
              <a:gdLst>
                <a:gd name="connsiteX0" fmla="*/ 455852 w 454810"/>
                <a:gd name="connsiteY0" fmla="*/ 1400993 h 1494013"/>
                <a:gd name="connsiteX1" fmla="*/ 104886 w 454810"/>
                <a:gd name="connsiteY1" fmla="*/ 1400993 h 1494013"/>
                <a:gd name="connsiteX2" fmla="*/ 94494 w 454810"/>
                <a:gd name="connsiteY2" fmla="*/ 1399494 h 1494013"/>
                <a:gd name="connsiteX3" fmla="*/ 94494 w 454810"/>
                <a:gd name="connsiteY3" fmla="*/ 95866 h 1494013"/>
                <a:gd name="connsiteX4" fmla="*/ 104886 w 454810"/>
                <a:gd name="connsiteY4" fmla="*/ 94494 h 1494013"/>
                <a:gd name="connsiteX5" fmla="*/ 455852 w 454810"/>
                <a:gd name="connsiteY5" fmla="*/ 94494 h 1494013"/>
                <a:gd name="connsiteX6" fmla="*/ 455852 w 454810"/>
                <a:gd name="connsiteY6" fmla="*/ 0 h 1494013"/>
                <a:gd name="connsiteX7" fmla="*/ 104911 w 454810"/>
                <a:gd name="connsiteY7" fmla="*/ 0 h 1494013"/>
                <a:gd name="connsiteX8" fmla="*/ 2388 w 454810"/>
                <a:gd name="connsiteY8" fmla="*/ 56966 h 1494013"/>
                <a:gd name="connsiteX9" fmla="*/ 0 w 454810"/>
                <a:gd name="connsiteY9" fmla="*/ 66621 h 1494013"/>
                <a:gd name="connsiteX10" fmla="*/ 0 w 454810"/>
                <a:gd name="connsiteY10" fmla="*/ 1428892 h 1494013"/>
                <a:gd name="connsiteX11" fmla="*/ 2363 w 454810"/>
                <a:gd name="connsiteY11" fmla="*/ 1438573 h 1494013"/>
                <a:gd name="connsiteX12" fmla="*/ 104911 w 454810"/>
                <a:gd name="connsiteY12" fmla="*/ 1495487 h 1494013"/>
                <a:gd name="connsiteX13" fmla="*/ 455852 w 454810"/>
                <a:gd name="connsiteY13" fmla="*/ 1495487 h 1494013"/>
                <a:gd name="connsiteX14" fmla="*/ 455852 w 454810"/>
                <a:gd name="connsiteY14" fmla="*/ 1400993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810" h="1494013">
                  <a:moveTo>
                    <a:pt x="455852" y="1400993"/>
                  </a:moveTo>
                  <a:lnTo>
                    <a:pt x="104886" y="1400993"/>
                  </a:lnTo>
                  <a:cubicBezTo>
                    <a:pt x="100821" y="1400993"/>
                    <a:pt x="97340" y="1400358"/>
                    <a:pt x="94494" y="1399494"/>
                  </a:cubicBezTo>
                  <a:lnTo>
                    <a:pt x="94494" y="95866"/>
                  </a:lnTo>
                  <a:cubicBezTo>
                    <a:pt x="97289" y="95078"/>
                    <a:pt x="100719" y="94494"/>
                    <a:pt x="104886" y="94494"/>
                  </a:cubicBezTo>
                  <a:lnTo>
                    <a:pt x="455852" y="94494"/>
                  </a:lnTo>
                  <a:lnTo>
                    <a:pt x="455852" y="0"/>
                  </a:lnTo>
                  <a:lnTo>
                    <a:pt x="104911" y="0"/>
                  </a:lnTo>
                  <a:cubicBezTo>
                    <a:pt x="59913" y="0"/>
                    <a:pt x="20632" y="21800"/>
                    <a:pt x="2388" y="56966"/>
                  </a:cubicBezTo>
                  <a:cubicBezTo>
                    <a:pt x="813" y="59938"/>
                    <a:pt x="0" y="63241"/>
                    <a:pt x="0" y="66621"/>
                  </a:cubicBezTo>
                  <a:lnTo>
                    <a:pt x="0" y="1428892"/>
                  </a:lnTo>
                  <a:cubicBezTo>
                    <a:pt x="0" y="1432271"/>
                    <a:pt x="813" y="1435600"/>
                    <a:pt x="2363" y="1438573"/>
                  </a:cubicBezTo>
                  <a:cubicBezTo>
                    <a:pt x="20327" y="1473153"/>
                    <a:pt x="60599" y="1495487"/>
                    <a:pt x="104911" y="1495487"/>
                  </a:cubicBezTo>
                  <a:lnTo>
                    <a:pt x="455852" y="1495487"/>
                  </a:lnTo>
                  <a:lnTo>
                    <a:pt x="455852" y="1400993"/>
                  </a:lnTo>
                  <a:close/>
                </a:path>
              </a:pathLst>
            </a:custGeom>
            <a:solidFill>
              <a:srgbClr val="333333"/>
            </a:solidFill>
            <a:ln w="2538" cap="flat">
              <a:noFill/>
              <a:prstDash val="solid"/>
              <a:miter/>
            </a:ln>
          </p:spPr>
          <p:txBody>
            <a:bodyPr rtlCol="0" anchor="ctr"/>
            <a:lstStyle/>
            <a:p>
              <a:endParaRPr lang="pt-BR"/>
            </a:p>
          </p:txBody>
        </p:sp>
        <p:sp>
          <p:nvSpPr>
            <p:cNvPr id="23" name="Forma Livre: Forma 22">
              <a:extLst>
                <a:ext uri="{FF2B5EF4-FFF2-40B4-BE49-F238E27FC236}">
                  <a16:creationId xmlns:a16="http://schemas.microsoft.com/office/drawing/2014/main" id="{261151BD-6865-4E76-AA6C-5BC03E1CAF06}"/>
                </a:ext>
              </a:extLst>
            </p:cNvPr>
            <p:cNvSpPr/>
            <p:nvPr/>
          </p:nvSpPr>
          <p:spPr>
            <a:xfrm>
              <a:off x="2668331" y="1778183"/>
              <a:ext cx="3137937" cy="1494014"/>
            </a:xfrm>
            <a:custGeom>
              <a:avLst/>
              <a:gdLst>
                <a:gd name="connsiteX0" fmla="*/ 3027309 w 3137936"/>
                <a:gd name="connsiteY0" fmla="*/ 0 h 1494013"/>
                <a:gd name="connsiteX1" fmla="*/ 0 w 3137936"/>
                <a:gd name="connsiteY1" fmla="*/ 0 h 1494013"/>
                <a:gd name="connsiteX2" fmla="*/ 0 w 3137936"/>
                <a:gd name="connsiteY2" fmla="*/ 94494 h 1494013"/>
                <a:gd name="connsiteX3" fmla="*/ 3027283 w 3137936"/>
                <a:gd name="connsiteY3" fmla="*/ 94494 h 1494013"/>
                <a:gd name="connsiteX4" fmla="*/ 3045577 w 3137936"/>
                <a:gd name="connsiteY4" fmla="*/ 100033 h 1494013"/>
                <a:gd name="connsiteX5" fmla="*/ 3045577 w 3137936"/>
                <a:gd name="connsiteY5" fmla="*/ 1395454 h 1494013"/>
                <a:gd name="connsiteX6" fmla="*/ 3027283 w 3137936"/>
                <a:gd name="connsiteY6" fmla="*/ 1401019 h 1494013"/>
                <a:gd name="connsiteX7" fmla="*/ 0 w 3137936"/>
                <a:gd name="connsiteY7" fmla="*/ 1401019 h 1494013"/>
                <a:gd name="connsiteX8" fmla="*/ 0 w 3137936"/>
                <a:gd name="connsiteY8" fmla="*/ 1495513 h 1494013"/>
                <a:gd name="connsiteX9" fmla="*/ 3027309 w 3137936"/>
                <a:gd name="connsiteY9" fmla="*/ 1495513 h 1494013"/>
                <a:gd name="connsiteX10" fmla="*/ 3140071 w 3137936"/>
                <a:gd name="connsiteY10" fmla="*/ 1397081 h 1494013"/>
                <a:gd name="connsiteX11" fmla="*/ 3140071 w 3137936"/>
                <a:gd name="connsiteY11" fmla="*/ 98432 h 1494013"/>
                <a:gd name="connsiteX12" fmla="*/ 3027309 w 3137936"/>
                <a:gd name="connsiteY12" fmla="*/ 0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7936" h="1494013">
                  <a:moveTo>
                    <a:pt x="3027309" y="0"/>
                  </a:moveTo>
                  <a:lnTo>
                    <a:pt x="0" y="0"/>
                  </a:lnTo>
                  <a:lnTo>
                    <a:pt x="0" y="94494"/>
                  </a:lnTo>
                  <a:lnTo>
                    <a:pt x="3027283" y="94494"/>
                  </a:lnTo>
                  <a:cubicBezTo>
                    <a:pt x="3037929" y="94494"/>
                    <a:pt x="3043748" y="98305"/>
                    <a:pt x="3045577" y="100033"/>
                  </a:cubicBezTo>
                  <a:lnTo>
                    <a:pt x="3045577" y="1395454"/>
                  </a:lnTo>
                  <a:cubicBezTo>
                    <a:pt x="3043697" y="1397284"/>
                    <a:pt x="3037929" y="1401019"/>
                    <a:pt x="3027283" y="1401019"/>
                  </a:cubicBezTo>
                  <a:lnTo>
                    <a:pt x="0" y="1401019"/>
                  </a:lnTo>
                  <a:lnTo>
                    <a:pt x="0" y="1495513"/>
                  </a:lnTo>
                  <a:lnTo>
                    <a:pt x="3027309" y="1495513"/>
                  </a:lnTo>
                  <a:cubicBezTo>
                    <a:pt x="3090550" y="1495513"/>
                    <a:pt x="3140071" y="1452293"/>
                    <a:pt x="3140071" y="1397081"/>
                  </a:cubicBezTo>
                  <a:lnTo>
                    <a:pt x="3140071" y="98432"/>
                  </a:lnTo>
                  <a:cubicBezTo>
                    <a:pt x="3140097" y="43245"/>
                    <a:pt x="3090550" y="0"/>
                    <a:pt x="3027309" y="0"/>
                  </a:cubicBezTo>
                  <a:close/>
                </a:path>
              </a:pathLst>
            </a:custGeom>
            <a:solidFill>
              <a:srgbClr val="333333"/>
            </a:solidFill>
            <a:ln w="2538" cap="flat">
              <a:noFill/>
              <a:prstDash val="solid"/>
              <a:miter/>
            </a:ln>
          </p:spPr>
          <p:txBody>
            <a:bodyPr rtlCol="0" anchor="ctr"/>
            <a:lstStyle/>
            <a:p>
              <a:endParaRPr lang="pt-BR"/>
            </a:p>
          </p:txBody>
        </p:sp>
        <p:sp>
          <p:nvSpPr>
            <p:cNvPr id="24" name="Forma Livre: Forma 23">
              <a:extLst>
                <a:ext uri="{FF2B5EF4-FFF2-40B4-BE49-F238E27FC236}">
                  <a16:creationId xmlns:a16="http://schemas.microsoft.com/office/drawing/2014/main" id="{0319D61F-837D-4224-B554-EB7B9164976A}"/>
                </a:ext>
              </a:extLst>
            </p:cNvPr>
            <p:cNvSpPr/>
            <p:nvPr/>
          </p:nvSpPr>
          <p:spPr>
            <a:xfrm>
              <a:off x="893757" y="1310287"/>
              <a:ext cx="1725229" cy="2769515"/>
            </a:xfrm>
            <a:custGeom>
              <a:avLst/>
              <a:gdLst>
                <a:gd name="connsiteX0" fmla="*/ 1672508 w 1725230"/>
                <a:gd name="connsiteY0" fmla="*/ 0 h 2769515"/>
                <a:gd name="connsiteX1" fmla="*/ 54501 w 1725230"/>
                <a:gd name="connsiteY1" fmla="*/ 0 h 2769515"/>
                <a:gd name="connsiteX2" fmla="*/ 0 w 1725230"/>
                <a:gd name="connsiteY2" fmla="*/ 78055 h 2769515"/>
                <a:gd name="connsiteX3" fmla="*/ 0 w 1725230"/>
                <a:gd name="connsiteY3" fmla="*/ 2182658 h 2769515"/>
                <a:gd name="connsiteX4" fmla="*/ 32142 w 1725230"/>
                <a:gd name="connsiteY4" fmla="*/ 2254030 h 2769515"/>
                <a:gd name="connsiteX5" fmla="*/ 841653 w 1725230"/>
                <a:gd name="connsiteY5" fmla="*/ 2763671 h 2769515"/>
                <a:gd name="connsiteX6" fmla="*/ 864114 w 1725230"/>
                <a:gd name="connsiteY6" fmla="*/ 2770404 h 2769515"/>
                <a:gd name="connsiteX7" fmla="*/ 886524 w 1725230"/>
                <a:gd name="connsiteY7" fmla="*/ 2763697 h 2769515"/>
                <a:gd name="connsiteX8" fmla="*/ 1694893 w 1725230"/>
                <a:gd name="connsiteY8" fmla="*/ 2254030 h 2769515"/>
                <a:gd name="connsiteX9" fmla="*/ 1726983 w 1725230"/>
                <a:gd name="connsiteY9" fmla="*/ 2182658 h 2769515"/>
                <a:gd name="connsiteX10" fmla="*/ 1726983 w 1725230"/>
                <a:gd name="connsiteY10" fmla="*/ 78055 h 2769515"/>
                <a:gd name="connsiteX11" fmla="*/ 1672508 w 1725230"/>
                <a:gd name="connsiteY11" fmla="*/ 0 h 2769515"/>
                <a:gd name="connsiteX12" fmla="*/ 83035 w 1725230"/>
                <a:gd name="connsiteY12" fmla="*/ 104987 h 2769515"/>
                <a:gd name="connsiteX13" fmla="*/ 105013 w 1725230"/>
                <a:gd name="connsiteY13" fmla="*/ 83009 h 2769515"/>
                <a:gd name="connsiteX14" fmla="*/ 126991 w 1725230"/>
                <a:gd name="connsiteY14" fmla="*/ 104987 h 2769515"/>
                <a:gd name="connsiteX15" fmla="*/ 126991 w 1725230"/>
                <a:gd name="connsiteY15" fmla="*/ 231013 h 2769515"/>
                <a:gd name="connsiteX16" fmla="*/ 105013 w 1725230"/>
                <a:gd name="connsiteY16" fmla="*/ 252991 h 2769515"/>
                <a:gd name="connsiteX17" fmla="*/ 83035 w 1725230"/>
                <a:gd name="connsiteY17" fmla="*/ 231013 h 2769515"/>
                <a:gd name="connsiteX18" fmla="*/ 83035 w 1725230"/>
                <a:gd name="connsiteY18" fmla="*/ 104987 h 2769515"/>
                <a:gd name="connsiteX19" fmla="*/ 83035 w 1725230"/>
                <a:gd name="connsiteY19" fmla="*/ 357064 h 2769515"/>
                <a:gd name="connsiteX20" fmla="*/ 105013 w 1725230"/>
                <a:gd name="connsiteY20" fmla="*/ 335086 h 2769515"/>
                <a:gd name="connsiteX21" fmla="*/ 126991 w 1725230"/>
                <a:gd name="connsiteY21" fmla="*/ 357064 h 2769515"/>
                <a:gd name="connsiteX22" fmla="*/ 126991 w 1725230"/>
                <a:gd name="connsiteY22" fmla="*/ 483115 h 2769515"/>
                <a:gd name="connsiteX23" fmla="*/ 105013 w 1725230"/>
                <a:gd name="connsiteY23" fmla="*/ 505043 h 2769515"/>
                <a:gd name="connsiteX24" fmla="*/ 83035 w 1725230"/>
                <a:gd name="connsiteY24" fmla="*/ 483115 h 2769515"/>
                <a:gd name="connsiteX25" fmla="*/ 83035 w 1725230"/>
                <a:gd name="connsiteY25" fmla="*/ 357064 h 2769515"/>
                <a:gd name="connsiteX26" fmla="*/ 83035 w 1725230"/>
                <a:gd name="connsiteY26" fmla="*/ 609166 h 2769515"/>
                <a:gd name="connsiteX27" fmla="*/ 105013 w 1725230"/>
                <a:gd name="connsiteY27" fmla="*/ 587188 h 2769515"/>
                <a:gd name="connsiteX28" fmla="*/ 126991 w 1725230"/>
                <a:gd name="connsiteY28" fmla="*/ 609166 h 2769515"/>
                <a:gd name="connsiteX29" fmla="*/ 126991 w 1725230"/>
                <a:gd name="connsiteY29" fmla="*/ 735192 h 2769515"/>
                <a:gd name="connsiteX30" fmla="*/ 105013 w 1725230"/>
                <a:gd name="connsiteY30" fmla="*/ 757145 h 2769515"/>
                <a:gd name="connsiteX31" fmla="*/ 83035 w 1725230"/>
                <a:gd name="connsiteY31" fmla="*/ 735192 h 2769515"/>
                <a:gd name="connsiteX32" fmla="*/ 83035 w 1725230"/>
                <a:gd name="connsiteY32" fmla="*/ 609166 h 2769515"/>
                <a:gd name="connsiteX33" fmla="*/ 83035 w 1725230"/>
                <a:gd name="connsiteY33" fmla="*/ 861268 h 2769515"/>
                <a:gd name="connsiteX34" fmla="*/ 105013 w 1725230"/>
                <a:gd name="connsiteY34" fmla="*/ 839290 h 2769515"/>
                <a:gd name="connsiteX35" fmla="*/ 126991 w 1725230"/>
                <a:gd name="connsiteY35" fmla="*/ 861268 h 2769515"/>
                <a:gd name="connsiteX36" fmla="*/ 126991 w 1725230"/>
                <a:gd name="connsiteY36" fmla="*/ 987269 h 2769515"/>
                <a:gd name="connsiteX37" fmla="*/ 105013 w 1725230"/>
                <a:gd name="connsiteY37" fmla="*/ 1009247 h 2769515"/>
                <a:gd name="connsiteX38" fmla="*/ 83035 w 1725230"/>
                <a:gd name="connsiteY38" fmla="*/ 987269 h 2769515"/>
                <a:gd name="connsiteX39" fmla="*/ 83035 w 1725230"/>
                <a:gd name="connsiteY39" fmla="*/ 861268 h 2769515"/>
                <a:gd name="connsiteX40" fmla="*/ 83035 w 1725230"/>
                <a:gd name="connsiteY40" fmla="*/ 1113371 h 2769515"/>
                <a:gd name="connsiteX41" fmla="*/ 105013 w 1725230"/>
                <a:gd name="connsiteY41" fmla="*/ 1091392 h 2769515"/>
                <a:gd name="connsiteX42" fmla="*/ 126991 w 1725230"/>
                <a:gd name="connsiteY42" fmla="*/ 1113371 h 2769515"/>
                <a:gd name="connsiteX43" fmla="*/ 126991 w 1725230"/>
                <a:gd name="connsiteY43" fmla="*/ 1239371 h 2769515"/>
                <a:gd name="connsiteX44" fmla="*/ 105013 w 1725230"/>
                <a:gd name="connsiteY44" fmla="*/ 1261349 h 2769515"/>
                <a:gd name="connsiteX45" fmla="*/ 83035 w 1725230"/>
                <a:gd name="connsiteY45" fmla="*/ 1239371 h 2769515"/>
                <a:gd name="connsiteX46" fmla="*/ 83035 w 1725230"/>
                <a:gd name="connsiteY46" fmla="*/ 1113371 h 2769515"/>
                <a:gd name="connsiteX47" fmla="*/ 83035 w 1725230"/>
                <a:gd name="connsiteY47" fmla="*/ 1427418 h 2769515"/>
                <a:gd name="connsiteX48" fmla="*/ 83035 w 1725230"/>
                <a:gd name="connsiteY48" fmla="*/ 1365396 h 2769515"/>
                <a:gd name="connsiteX49" fmla="*/ 83060 w 1725230"/>
                <a:gd name="connsiteY49" fmla="*/ 1365396 h 2769515"/>
                <a:gd name="connsiteX50" fmla="*/ 105013 w 1725230"/>
                <a:gd name="connsiteY50" fmla="*/ 1343469 h 2769515"/>
                <a:gd name="connsiteX51" fmla="*/ 126991 w 1725230"/>
                <a:gd name="connsiteY51" fmla="*/ 1365396 h 2769515"/>
                <a:gd name="connsiteX52" fmla="*/ 126991 w 1725230"/>
                <a:gd name="connsiteY52" fmla="*/ 1427418 h 2769515"/>
                <a:gd name="connsiteX53" fmla="*/ 126991 w 1725230"/>
                <a:gd name="connsiteY53" fmla="*/ 1491447 h 2769515"/>
                <a:gd name="connsiteX54" fmla="*/ 105013 w 1725230"/>
                <a:gd name="connsiteY54" fmla="*/ 1513426 h 2769515"/>
                <a:gd name="connsiteX55" fmla="*/ 83035 w 1725230"/>
                <a:gd name="connsiteY55" fmla="*/ 1491447 h 2769515"/>
                <a:gd name="connsiteX56" fmla="*/ 83035 w 1725230"/>
                <a:gd name="connsiteY56" fmla="*/ 1427418 h 2769515"/>
                <a:gd name="connsiteX57" fmla="*/ 83035 w 1725230"/>
                <a:gd name="connsiteY57" fmla="*/ 1617473 h 2769515"/>
                <a:gd name="connsiteX58" fmla="*/ 105013 w 1725230"/>
                <a:gd name="connsiteY58" fmla="*/ 1595495 h 2769515"/>
                <a:gd name="connsiteX59" fmla="*/ 126991 w 1725230"/>
                <a:gd name="connsiteY59" fmla="*/ 1617473 h 2769515"/>
                <a:gd name="connsiteX60" fmla="*/ 126991 w 1725230"/>
                <a:gd name="connsiteY60" fmla="*/ 1743524 h 2769515"/>
                <a:gd name="connsiteX61" fmla="*/ 105013 w 1725230"/>
                <a:gd name="connsiteY61" fmla="*/ 1765452 h 2769515"/>
                <a:gd name="connsiteX62" fmla="*/ 83035 w 1725230"/>
                <a:gd name="connsiteY62" fmla="*/ 1743524 h 2769515"/>
                <a:gd name="connsiteX63" fmla="*/ 83035 w 1725230"/>
                <a:gd name="connsiteY63" fmla="*/ 1617473 h 2769515"/>
                <a:gd name="connsiteX64" fmla="*/ 83035 w 1725230"/>
                <a:gd name="connsiteY64" fmla="*/ 1869575 h 2769515"/>
                <a:gd name="connsiteX65" fmla="*/ 105013 w 1725230"/>
                <a:gd name="connsiteY65" fmla="*/ 1847597 h 2769515"/>
                <a:gd name="connsiteX66" fmla="*/ 126991 w 1725230"/>
                <a:gd name="connsiteY66" fmla="*/ 1869575 h 2769515"/>
                <a:gd name="connsiteX67" fmla="*/ 126991 w 1725230"/>
                <a:gd name="connsiteY67" fmla="*/ 1995626 h 2769515"/>
                <a:gd name="connsiteX68" fmla="*/ 105013 w 1725230"/>
                <a:gd name="connsiteY68" fmla="*/ 2017554 h 2769515"/>
                <a:gd name="connsiteX69" fmla="*/ 83035 w 1725230"/>
                <a:gd name="connsiteY69" fmla="*/ 1995626 h 2769515"/>
                <a:gd name="connsiteX70" fmla="*/ 83035 w 1725230"/>
                <a:gd name="connsiteY70" fmla="*/ 1869575 h 2769515"/>
                <a:gd name="connsiteX71" fmla="*/ 184440 w 1725230"/>
                <a:gd name="connsiteY71" fmla="*/ 2225775 h 2769515"/>
                <a:gd name="connsiteX72" fmla="*/ 165815 w 1725230"/>
                <a:gd name="connsiteY72" fmla="*/ 2236015 h 2769515"/>
                <a:gd name="connsiteX73" fmla="*/ 154153 w 1725230"/>
                <a:gd name="connsiteY73" fmla="*/ 2232636 h 2769515"/>
                <a:gd name="connsiteX74" fmla="*/ 93325 w 1725230"/>
                <a:gd name="connsiteY74" fmla="*/ 2194345 h 2769515"/>
                <a:gd name="connsiteX75" fmla="*/ 83035 w 1725230"/>
                <a:gd name="connsiteY75" fmla="*/ 2175772 h 2769515"/>
                <a:gd name="connsiteX76" fmla="*/ 83035 w 1725230"/>
                <a:gd name="connsiteY76" fmla="*/ 2121652 h 2769515"/>
                <a:gd name="connsiteX77" fmla="*/ 83060 w 1725230"/>
                <a:gd name="connsiteY77" fmla="*/ 2121652 h 2769515"/>
                <a:gd name="connsiteX78" fmla="*/ 105013 w 1725230"/>
                <a:gd name="connsiteY78" fmla="*/ 2099674 h 2769515"/>
                <a:gd name="connsiteX79" fmla="*/ 126991 w 1725230"/>
                <a:gd name="connsiteY79" fmla="*/ 2121652 h 2769515"/>
                <a:gd name="connsiteX80" fmla="*/ 126940 w 1725230"/>
                <a:gd name="connsiteY80" fmla="*/ 2163626 h 2769515"/>
                <a:gd name="connsiteX81" fmla="*/ 177554 w 1725230"/>
                <a:gd name="connsiteY81" fmla="*/ 2195514 h 2769515"/>
                <a:gd name="connsiteX82" fmla="*/ 184440 w 1725230"/>
                <a:gd name="connsiteY82" fmla="*/ 2225775 h 2769515"/>
                <a:gd name="connsiteX83" fmla="*/ 397768 w 1725230"/>
                <a:gd name="connsiteY83" fmla="*/ 2360084 h 2769515"/>
                <a:gd name="connsiteX84" fmla="*/ 379169 w 1725230"/>
                <a:gd name="connsiteY84" fmla="*/ 2370324 h 2769515"/>
                <a:gd name="connsiteX85" fmla="*/ 367482 w 1725230"/>
                <a:gd name="connsiteY85" fmla="*/ 2366945 h 2769515"/>
                <a:gd name="connsiteX86" fmla="*/ 260843 w 1725230"/>
                <a:gd name="connsiteY86" fmla="*/ 2299790 h 2769515"/>
                <a:gd name="connsiteX87" fmla="*/ 253931 w 1725230"/>
                <a:gd name="connsiteY87" fmla="*/ 2269478 h 2769515"/>
                <a:gd name="connsiteX88" fmla="*/ 284218 w 1725230"/>
                <a:gd name="connsiteY88" fmla="*/ 2262592 h 2769515"/>
                <a:gd name="connsiteX89" fmla="*/ 390908 w 1725230"/>
                <a:gd name="connsiteY89" fmla="*/ 2329772 h 2769515"/>
                <a:gd name="connsiteX90" fmla="*/ 397768 w 1725230"/>
                <a:gd name="connsiteY90" fmla="*/ 2360084 h 2769515"/>
                <a:gd name="connsiteX91" fmla="*/ 611097 w 1725230"/>
                <a:gd name="connsiteY91" fmla="*/ 2494368 h 2769515"/>
                <a:gd name="connsiteX92" fmla="*/ 592524 w 1725230"/>
                <a:gd name="connsiteY92" fmla="*/ 2504633 h 2769515"/>
                <a:gd name="connsiteX93" fmla="*/ 580811 w 1725230"/>
                <a:gd name="connsiteY93" fmla="*/ 2501253 h 2769515"/>
                <a:gd name="connsiteX94" fmla="*/ 474172 w 1725230"/>
                <a:gd name="connsiteY94" fmla="*/ 2434124 h 2769515"/>
                <a:gd name="connsiteX95" fmla="*/ 467260 w 1725230"/>
                <a:gd name="connsiteY95" fmla="*/ 2403838 h 2769515"/>
                <a:gd name="connsiteX96" fmla="*/ 497547 w 1725230"/>
                <a:gd name="connsiteY96" fmla="*/ 2396952 h 2769515"/>
                <a:gd name="connsiteX97" fmla="*/ 604237 w 1725230"/>
                <a:gd name="connsiteY97" fmla="*/ 2464055 h 2769515"/>
                <a:gd name="connsiteX98" fmla="*/ 611097 w 1725230"/>
                <a:gd name="connsiteY98" fmla="*/ 2494368 h 2769515"/>
                <a:gd name="connsiteX99" fmla="*/ 824426 w 1725230"/>
                <a:gd name="connsiteY99" fmla="*/ 2628676 h 2769515"/>
                <a:gd name="connsiteX100" fmla="*/ 805827 w 1725230"/>
                <a:gd name="connsiteY100" fmla="*/ 2638941 h 2769515"/>
                <a:gd name="connsiteX101" fmla="*/ 794139 w 1725230"/>
                <a:gd name="connsiteY101" fmla="*/ 2635562 h 2769515"/>
                <a:gd name="connsiteX102" fmla="*/ 687500 w 1725230"/>
                <a:gd name="connsiteY102" fmla="*/ 2568382 h 2769515"/>
                <a:gd name="connsiteX103" fmla="*/ 680615 w 1725230"/>
                <a:gd name="connsiteY103" fmla="*/ 2538095 h 2769515"/>
                <a:gd name="connsiteX104" fmla="*/ 710902 w 1725230"/>
                <a:gd name="connsiteY104" fmla="*/ 2531210 h 2769515"/>
                <a:gd name="connsiteX105" fmla="*/ 817541 w 1725230"/>
                <a:gd name="connsiteY105" fmla="*/ 2598364 h 2769515"/>
                <a:gd name="connsiteX106" fmla="*/ 824426 w 1725230"/>
                <a:gd name="connsiteY106" fmla="*/ 2628676 h 2769515"/>
                <a:gd name="connsiteX107" fmla="*/ 1030819 w 1725230"/>
                <a:gd name="connsiteY107" fmla="*/ 2574429 h 2769515"/>
                <a:gd name="connsiteX108" fmla="*/ 924180 w 1725230"/>
                <a:gd name="connsiteY108" fmla="*/ 2641635 h 2769515"/>
                <a:gd name="connsiteX109" fmla="*/ 912492 w 1725230"/>
                <a:gd name="connsiteY109" fmla="*/ 2645014 h 2769515"/>
                <a:gd name="connsiteX110" fmla="*/ 893893 w 1725230"/>
                <a:gd name="connsiteY110" fmla="*/ 2634749 h 2769515"/>
                <a:gd name="connsiteX111" fmla="*/ 900778 w 1725230"/>
                <a:gd name="connsiteY111" fmla="*/ 2604513 h 2769515"/>
                <a:gd name="connsiteX112" fmla="*/ 1007418 w 1725230"/>
                <a:gd name="connsiteY112" fmla="*/ 2537257 h 2769515"/>
                <a:gd name="connsiteX113" fmla="*/ 1037704 w 1725230"/>
                <a:gd name="connsiteY113" fmla="*/ 2544143 h 2769515"/>
                <a:gd name="connsiteX114" fmla="*/ 1030819 w 1725230"/>
                <a:gd name="connsiteY114" fmla="*/ 2574429 h 2769515"/>
                <a:gd name="connsiteX115" fmla="*/ 1244071 w 1725230"/>
                <a:gd name="connsiteY115" fmla="*/ 2439994 h 2769515"/>
                <a:gd name="connsiteX116" fmla="*/ 1137483 w 1725230"/>
                <a:gd name="connsiteY116" fmla="*/ 2507224 h 2769515"/>
                <a:gd name="connsiteX117" fmla="*/ 1125821 w 1725230"/>
                <a:gd name="connsiteY117" fmla="*/ 2510604 h 2769515"/>
                <a:gd name="connsiteX118" fmla="*/ 1107222 w 1725230"/>
                <a:gd name="connsiteY118" fmla="*/ 2500339 h 2769515"/>
                <a:gd name="connsiteX119" fmla="*/ 1114057 w 1725230"/>
                <a:gd name="connsiteY119" fmla="*/ 2470052 h 2769515"/>
                <a:gd name="connsiteX120" fmla="*/ 1220696 w 1725230"/>
                <a:gd name="connsiteY120" fmla="*/ 2402821 h 2769515"/>
                <a:gd name="connsiteX121" fmla="*/ 1250982 w 1725230"/>
                <a:gd name="connsiteY121" fmla="*/ 2409707 h 2769515"/>
                <a:gd name="connsiteX122" fmla="*/ 1244071 w 1725230"/>
                <a:gd name="connsiteY122" fmla="*/ 2439994 h 2769515"/>
                <a:gd name="connsiteX123" fmla="*/ 1457299 w 1725230"/>
                <a:gd name="connsiteY123" fmla="*/ 2305532 h 2769515"/>
                <a:gd name="connsiteX124" fmla="*/ 1350710 w 1725230"/>
                <a:gd name="connsiteY124" fmla="*/ 2372788 h 2769515"/>
                <a:gd name="connsiteX125" fmla="*/ 1339048 w 1725230"/>
                <a:gd name="connsiteY125" fmla="*/ 2376168 h 2769515"/>
                <a:gd name="connsiteX126" fmla="*/ 1320449 w 1725230"/>
                <a:gd name="connsiteY126" fmla="*/ 2365928 h 2769515"/>
                <a:gd name="connsiteX127" fmla="*/ 1327335 w 1725230"/>
                <a:gd name="connsiteY127" fmla="*/ 2335641 h 2769515"/>
                <a:gd name="connsiteX128" fmla="*/ 1433923 w 1725230"/>
                <a:gd name="connsiteY128" fmla="*/ 2268436 h 2769515"/>
                <a:gd name="connsiteX129" fmla="*/ 1464210 w 1725230"/>
                <a:gd name="connsiteY129" fmla="*/ 2275322 h 2769515"/>
                <a:gd name="connsiteX130" fmla="*/ 1457299 w 1725230"/>
                <a:gd name="connsiteY130" fmla="*/ 2305532 h 2769515"/>
                <a:gd name="connsiteX131" fmla="*/ 1643872 w 1725230"/>
                <a:gd name="connsiteY131" fmla="*/ 2175873 h 2769515"/>
                <a:gd name="connsiteX132" fmla="*/ 1633633 w 1725230"/>
                <a:gd name="connsiteY132" fmla="*/ 2194421 h 2769515"/>
                <a:gd name="connsiteX133" fmla="*/ 1563938 w 1725230"/>
                <a:gd name="connsiteY133" fmla="*/ 2238327 h 2769515"/>
                <a:gd name="connsiteX134" fmla="*/ 1563938 w 1725230"/>
                <a:gd name="connsiteY134" fmla="*/ 2238353 h 2769515"/>
                <a:gd name="connsiteX135" fmla="*/ 1552250 w 1725230"/>
                <a:gd name="connsiteY135" fmla="*/ 2241732 h 2769515"/>
                <a:gd name="connsiteX136" fmla="*/ 1533651 w 1725230"/>
                <a:gd name="connsiteY136" fmla="*/ 2231492 h 2769515"/>
                <a:gd name="connsiteX137" fmla="*/ 1540537 w 1725230"/>
                <a:gd name="connsiteY137" fmla="*/ 2201180 h 2769515"/>
                <a:gd name="connsiteX138" fmla="*/ 1599967 w 1725230"/>
                <a:gd name="connsiteY138" fmla="*/ 2163703 h 2769515"/>
                <a:gd name="connsiteX139" fmla="*/ 1599967 w 1725230"/>
                <a:gd name="connsiteY139" fmla="*/ 2132146 h 2769515"/>
                <a:gd name="connsiteX140" fmla="*/ 1621894 w 1725230"/>
                <a:gd name="connsiteY140" fmla="*/ 2110218 h 2769515"/>
                <a:gd name="connsiteX141" fmla="*/ 1643872 w 1725230"/>
                <a:gd name="connsiteY141" fmla="*/ 2132146 h 2769515"/>
                <a:gd name="connsiteX142" fmla="*/ 1643872 w 1725230"/>
                <a:gd name="connsiteY142" fmla="*/ 2175873 h 2769515"/>
                <a:gd name="connsiteX143" fmla="*/ 1643872 w 1725230"/>
                <a:gd name="connsiteY143" fmla="*/ 2006120 h 2769515"/>
                <a:gd name="connsiteX144" fmla="*/ 1621894 w 1725230"/>
                <a:gd name="connsiteY144" fmla="*/ 2028098 h 2769515"/>
                <a:gd name="connsiteX145" fmla="*/ 1599967 w 1725230"/>
                <a:gd name="connsiteY145" fmla="*/ 2006120 h 2769515"/>
                <a:gd name="connsiteX146" fmla="*/ 1599967 w 1725230"/>
                <a:gd name="connsiteY146" fmla="*/ 1880069 h 2769515"/>
                <a:gd name="connsiteX147" fmla="*/ 1621894 w 1725230"/>
                <a:gd name="connsiteY147" fmla="*/ 1858116 h 2769515"/>
                <a:gd name="connsiteX148" fmla="*/ 1643872 w 1725230"/>
                <a:gd name="connsiteY148" fmla="*/ 1880094 h 2769515"/>
                <a:gd name="connsiteX149" fmla="*/ 1643872 w 1725230"/>
                <a:gd name="connsiteY149" fmla="*/ 2006120 h 2769515"/>
                <a:gd name="connsiteX150" fmla="*/ 1643872 w 1725230"/>
                <a:gd name="connsiteY150" fmla="*/ 1754069 h 2769515"/>
                <a:gd name="connsiteX151" fmla="*/ 1621894 w 1725230"/>
                <a:gd name="connsiteY151" fmla="*/ 1775996 h 2769515"/>
                <a:gd name="connsiteX152" fmla="*/ 1599967 w 1725230"/>
                <a:gd name="connsiteY152" fmla="*/ 1754018 h 2769515"/>
                <a:gd name="connsiteX153" fmla="*/ 1599967 w 1725230"/>
                <a:gd name="connsiteY153" fmla="*/ 1627992 h 2769515"/>
                <a:gd name="connsiteX154" fmla="*/ 1621945 w 1725230"/>
                <a:gd name="connsiteY154" fmla="*/ 1606065 h 2769515"/>
                <a:gd name="connsiteX155" fmla="*/ 1643872 w 1725230"/>
                <a:gd name="connsiteY155" fmla="*/ 1628043 h 2769515"/>
                <a:gd name="connsiteX156" fmla="*/ 1643872 w 1725230"/>
                <a:gd name="connsiteY156" fmla="*/ 1754069 h 2769515"/>
                <a:gd name="connsiteX157" fmla="*/ 1643872 w 1725230"/>
                <a:gd name="connsiteY157" fmla="*/ 1501992 h 2769515"/>
                <a:gd name="connsiteX158" fmla="*/ 1621894 w 1725230"/>
                <a:gd name="connsiteY158" fmla="*/ 1523919 h 2769515"/>
                <a:gd name="connsiteX159" fmla="*/ 1599967 w 1725230"/>
                <a:gd name="connsiteY159" fmla="*/ 1501941 h 2769515"/>
                <a:gd name="connsiteX160" fmla="*/ 1599967 w 1725230"/>
                <a:gd name="connsiteY160" fmla="*/ 1375941 h 2769515"/>
                <a:gd name="connsiteX161" fmla="*/ 1621945 w 1725230"/>
                <a:gd name="connsiteY161" fmla="*/ 1353963 h 2769515"/>
                <a:gd name="connsiteX162" fmla="*/ 1643872 w 1725230"/>
                <a:gd name="connsiteY162" fmla="*/ 1375941 h 2769515"/>
                <a:gd name="connsiteX163" fmla="*/ 1643872 w 1725230"/>
                <a:gd name="connsiteY163" fmla="*/ 1501992 h 2769515"/>
                <a:gd name="connsiteX164" fmla="*/ 1643872 w 1725230"/>
                <a:gd name="connsiteY164" fmla="*/ 1249890 h 2769515"/>
                <a:gd name="connsiteX165" fmla="*/ 1621894 w 1725230"/>
                <a:gd name="connsiteY165" fmla="*/ 1271868 h 2769515"/>
                <a:gd name="connsiteX166" fmla="*/ 1599967 w 1725230"/>
                <a:gd name="connsiteY166" fmla="*/ 1249890 h 2769515"/>
                <a:gd name="connsiteX167" fmla="*/ 1599967 w 1725230"/>
                <a:gd name="connsiteY167" fmla="*/ 1123864 h 2769515"/>
                <a:gd name="connsiteX168" fmla="*/ 1621945 w 1725230"/>
                <a:gd name="connsiteY168" fmla="*/ 1101886 h 2769515"/>
                <a:gd name="connsiteX169" fmla="*/ 1643872 w 1725230"/>
                <a:gd name="connsiteY169" fmla="*/ 1123864 h 2769515"/>
                <a:gd name="connsiteX170" fmla="*/ 1643872 w 1725230"/>
                <a:gd name="connsiteY170" fmla="*/ 1249890 h 2769515"/>
                <a:gd name="connsiteX171" fmla="*/ 1643872 w 1725230"/>
                <a:gd name="connsiteY171" fmla="*/ 997813 h 2769515"/>
                <a:gd name="connsiteX172" fmla="*/ 1621945 w 1725230"/>
                <a:gd name="connsiteY172" fmla="*/ 1019791 h 2769515"/>
                <a:gd name="connsiteX173" fmla="*/ 1599967 w 1725230"/>
                <a:gd name="connsiteY173" fmla="*/ 997813 h 2769515"/>
                <a:gd name="connsiteX174" fmla="*/ 1599967 w 1725230"/>
                <a:gd name="connsiteY174" fmla="*/ 871762 h 2769515"/>
                <a:gd name="connsiteX175" fmla="*/ 1621945 w 1725230"/>
                <a:gd name="connsiteY175" fmla="*/ 849835 h 2769515"/>
                <a:gd name="connsiteX176" fmla="*/ 1643872 w 1725230"/>
                <a:gd name="connsiteY176" fmla="*/ 871813 h 2769515"/>
                <a:gd name="connsiteX177" fmla="*/ 1643872 w 1725230"/>
                <a:gd name="connsiteY177" fmla="*/ 997813 h 2769515"/>
                <a:gd name="connsiteX178" fmla="*/ 1643872 w 1725230"/>
                <a:gd name="connsiteY178" fmla="*/ 745736 h 2769515"/>
                <a:gd name="connsiteX179" fmla="*/ 1621945 w 1725230"/>
                <a:gd name="connsiteY179" fmla="*/ 767715 h 2769515"/>
                <a:gd name="connsiteX180" fmla="*/ 1599967 w 1725230"/>
                <a:gd name="connsiteY180" fmla="*/ 745736 h 2769515"/>
                <a:gd name="connsiteX181" fmla="*/ 1599967 w 1725230"/>
                <a:gd name="connsiteY181" fmla="*/ 619685 h 2769515"/>
                <a:gd name="connsiteX182" fmla="*/ 1621945 w 1725230"/>
                <a:gd name="connsiteY182" fmla="*/ 597758 h 2769515"/>
                <a:gd name="connsiteX183" fmla="*/ 1643923 w 1725230"/>
                <a:gd name="connsiteY183" fmla="*/ 619736 h 2769515"/>
                <a:gd name="connsiteX184" fmla="*/ 1643872 w 1725230"/>
                <a:gd name="connsiteY184" fmla="*/ 745736 h 2769515"/>
                <a:gd name="connsiteX185" fmla="*/ 1643923 w 1725230"/>
                <a:gd name="connsiteY185" fmla="*/ 493660 h 2769515"/>
                <a:gd name="connsiteX186" fmla="*/ 1621945 w 1725230"/>
                <a:gd name="connsiteY186" fmla="*/ 515587 h 2769515"/>
                <a:gd name="connsiteX187" fmla="*/ 1599967 w 1725230"/>
                <a:gd name="connsiteY187" fmla="*/ 493609 h 2769515"/>
                <a:gd name="connsiteX188" fmla="*/ 1599967 w 1725230"/>
                <a:gd name="connsiteY188" fmla="*/ 367609 h 2769515"/>
                <a:gd name="connsiteX189" fmla="*/ 1621945 w 1725230"/>
                <a:gd name="connsiteY189" fmla="*/ 345630 h 2769515"/>
                <a:gd name="connsiteX190" fmla="*/ 1643923 w 1725230"/>
                <a:gd name="connsiteY190" fmla="*/ 367609 h 2769515"/>
                <a:gd name="connsiteX191" fmla="*/ 1643923 w 1725230"/>
                <a:gd name="connsiteY191" fmla="*/ 493660 h 2769515"/>
                <a:gd name="connsiteX192" fmla="*/ 1643923 w 1725230"/>
                <a:gd name="connsiteY192" fmla="*/ 241583 h 2769515"/>
                <a:gd name="connsiteX193" fmla="*/ 1621945 w 1725230"/>
                <a:gd name="connsiteY193" fmla="*/ 263510 h 2769515"/>
                <a:gd name="connsiteX194" fmla="*/ 1599967 w 1725230"/>
                <a:gd name="connsiteY194" fmla="*/ 241532 h 2769515"/>
                <a:gd name="connsiteX195" fmla="*/ 1599967 w 1725230"/>
                <a:gd name="connsiteY195" fmla="*/ 115481 h 2769515"/>
                <a:gd name="connsiteX196" fmla="*/ 1621945 w 1725230"/>
                <a:gd name="connsiteY196" fmla="*/ 93554 h 2769515"/>
                <a:gd name="connsiteX197" fmla="*/ 1643923 w 1725230"/>
                <a:gd name="connsiteY197" fmla="*/ 115532 h 2769515"/>
                <a:gd name="connsiteX198" fmla="*/ 1643923 w 1725230"/>
                <a:gd name="connsiteY198" fmla="*/ 241583 h 276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725230" h="2769515">
                  <a:moveTo>
                    <a:pt x="1672508" y="0"/>
                  </a:moveTo>
                  <a:lnTo>
                    <a:pt x="54501" y="0"/>
                  </a:lnTo>
                  <a:cubicBezTo>
                    <a:pt x="23935" y="0"/>
                    <a:pt x="0" y="34276"/>
                    <a:pt x="0" y="78055"/>
                  </a:cubicBezTo>
                  <a:lnTo>
                    <a:pt x="0" y="2182658"/>
                  </a:lnTo>
                  <a:cubicBezTo>
                    <a:pt x="0" y="2214215"/>
                    <a:pt x="12323" y="2241579"/>
                    <a:pt x="32142" y="2254030"/>
                  </a:cubicBezTo>
                  <a:lnTo>
                    <a:pt x="841653" y="2763671"/>
                  </a:lnTo>
                  <a:cubicBezTo>
                    <a:pt x="848615" y="2768092"/>
                    <a:pt x="856390" y="2770404"/>
                    <a:pt x="864114" y="2770404"/>
                  </a:cubicBezTo>
                  <a:cubicBezTo>
                    <a:pt x="871889" y="2770404"/>
                    <a:pt x="879689" y="2768016"/>
                    <a:pt x="886524" y="2763697"/>
                  </a:cubicBezTo>
                  <a:lnTo>
                    <a:pt x="1694893" y="2254030"/>
                  </a:lnTo>
                  <a:cubicBezTo>
                    <a:pt x="1714381" y="2241757"/>
                    <a:pt x="1726983" y="2213783"/>
                    <a:pt x="1726983" y="2182658"/>
                  </a:cubicBezTo>
                  <a:lnTo>
                    <a:pt x="1726983" y="78055"/>
                  </a:lnTo>
                  <a:cubicBezTo>
                    <a:pt x="1727009" y="34276"/>
                    <a:pt x="1703049" y="0"/>
                    <a:pt x="1672508" y="0"/>
                  </a:cubicBezTo>
                  <a:close/>
                  <a:moveTo>
                    <a:pt x="83035" y="104987"/>
                  </a:moveTo>
                  <a:cubicBezTo>
                    <a:pt x="83035" y="92893"/>
                    <a:pt x="92868" y="83009"/>
                    <a:pt x="105013" y="83009"/>
                  </a:cubicBezTo>
                  <a:cubicBezTo>
                    <a:pt x="117158" y="83009"/>
                    <a:pt x="126991" y="92893"/>
                    <a:pt x="126991" y="104987"/>
                  </a:cubicBezTo>
                  <a:lnTo>
                    <a:pt x="126991" y="231013"/>
                  </a:lnTo>
                  <a:cubicBezTo>
                    <a:pt x="126991" y="243184"/>
                    <a:pt x="117158" y="252991"/>
                    <a:pt x="105013" y="252991"/>
                  </a:cubicBezTo>
                  <a:cubicBezTo>
                    <a:pt x="92868" y="252991"/>
                    <a:pt x="83035" y="243184"/>
                    <a:pt x="83035" y="231013"/>
                  </a:cubicBezTo>
                  <a:lnTo>
                    <a:pt x="83035" y="104987"/>
                  </a:lnTo>
                  <a:close/>
                  <a:moveTo>
                    <a:pt x="83035" y="357064"/>
                  </a:moveTo>
                  <a:cubicBezTo>
                    <a:pt x="83035" y="344919"/>
                    <a:pt x="92868" y="335086"/>
                    <a:pt x="105013" y="335086"/>
                  </a:cubicBezTo>
                  <a:cubicBezTo>
                    <a:pt x="117158" y="335086"/>
                    <a:pt x="126991" y="344919"/>
                    <a:pt x="126991" y="357064"/>
                  </a:cubicBezTo>
                  <a:lnTo>
                    <a:pt x="126991" y="483115"/>
                  </a:lnTo>
                  <a:cubicBezTo>
                    <a:pt x="126991" y="495210"/>
                    <a:pt x="117158" y="505043"/>
                    <a:pt x="105013" y="505043"/>
                  </a:cubicBezTo>
                  <a:cubicBezTo>
                    <a:pt x="92868" y="505043"/>
                    <a:pt x="83035" y="495210"/>
                    <a:pt x="83035" y="483115"/>
                  </a:cubicBezTo>
                  <a:lnTo>
                    <a:pt x="83035" y="357064"/>
                  </a:lnTo>
                  <a:close/>
                  <a:moveTo>
                    <a:pt x="83035" y="609166"/>
                  </a:moveTo>
                  <a:cubicBezTo>
                    <a:pt x="83035" y="596996"/>
                    <a:pt x="92868" y="587188"/>
                    <a:pt x="105013" y="587188"/>
                  </a:cubicBezTo>
                  <a:cubicBezTo>
                    <a:pt x="117158" y="587188"/>
                    <a:pt x="126991" y="596996"/>
                    <a:pt x="126991" y="609166"/>
                  </a:cubicBezTo>
                  <a:lnTo>
                    <a:pt x="126991" y="735192"/>
                  </a:lnTo>
                  <a:cubicBezTo>
                    <a:pt x="126991" y="747286"/>
                    <a:pt x="117158" y="757145"/>
                    <a:pt x="105013" y="757145"/>
                  </a:cubicBezTo>
                  <a:cubicBezTo>
                    <a:pt x="92868" y="757145"/>
                    <a:pt x="83035" y="747312"/>
                    <a:pt x="83035" y="735192"/>
                  </a:cubicBezTo>
                  <a:lnTo>
                    <a:pt x="83035" y="609166"/>
                  </a:lnTo>
                  <a:close/>
                  <a:moveTo>
                    <a:pt x="83035" y="861268"/>
                  </a:moveTo>
                  <a:cubicBezTo>
                    <a:pt x="83035" y="849123"/>
                    <a:pt x="92868" y="839290"/>
                    <a:pt x="105013" y="839290"/>
                  </a:cubicBezTo>
                  <a:cubicBezTo>
                    <a:pt x="117158" y="839290"/>
                    <a:pt x="126991" y="849123"/>
                    <a:pt x="126991" y="861268"/>
                  </a:cubicBezTo>
                  <a:lnTo>
                    <a:pt x="126991" y="987269"/>
                  </a:lnTo>
                  <a:cubicBezTo>
                    <a:pt x="126991" y="999414"/>
                    <a:pt x="117158" y="1009247"/>
                    <a:pt x="105013" y="1009247"/>
                  </a:cubicBezTo>
                  <a:cubicBezTo>
                    <a:pt x="92868" y="1009247"/>
                    <a:pt x="83035" y="999414"/>
                    <a:pt x="83035" y="987269"/>
                  </a:cubicBezTo>
                  <a:lnTo>
                    <a:pt x="83035" y="861268"/>
                  </a:lnTo>
                  <a:close/>
                  <a:moveTo>
                    <a:pt x="83035" y="1113371"/>
                  </a:moveTo>
                  <a:cubicBezTo>
                    <a:pt x="83035" y="1101200"/>
                    <a:pt x="92868" y="1091392"/>
                    <a:pt x="105013" y="1091392"/>
                  </a:cubicBezTo>
                  <a:cubicBezTo>
                    <a:pt x="117158" y="1091392"/>
                    <a:pt x="126991" y="1101200"/>
                    <a:pt x="126991" y="1113371"/>
                  </a:cubicBezTo>
                  <a:lnTo>
                    <a:pt x="126991" y="1239371"/>
                  </a:lnTo>
                  <a:cubicBezTo>
                    <a:pt x="126991" y="1251516"/>
                    <a:pt x="117158" y="1261349"/>
                    <a:pt x="105013" y="1261349"/>
                  </a:cubicBezTo>
                  <a:cubicBezTo>
                    <a:pt x="92868" y="1261349"/>
                    <a:pt x="83035" y="1251516"/>
                    <a:pt x="83035" y="1239371"/>
                  </a:cubicBezTo>
                  <a:lnTo>
                    <a:pt x="83035" y="1113371"/>
                  </a:lnTo>
                  <a:close/>
                  <a:moveTo>
                    <a:pt x="83035" y="1427418"/>
                  </a:moveTo>
                  <a:lnTo>
                    <a:pt x="83035" y="1365396"/>
                  </a:lnTo>
                  <a:lnTo>
                    <a:pt x="83060" y="1365396"/>
                  </a:lnTo>
                  <a:cubicBezTo>
                    <a:pt x="83060" y="1353251"/>
                    <a:pt x="92842" y="1343469"/>
                    <a:pt x="105013" y="1343469"/>
                  </a:cubicBezTo>
                  <a:cubicBezTo>
                    <a:pt x="117158" y="1343469"/>
                    <a:pt x="126991" y="1353251"/>
                    <a:pt x="126991" y="1365396"/>
                  </a:cubicBezTo>
                  <a:lnTo>
                    <a:pt x="126991" y="1427418"/>
                  </a:lnTo>
                  <a:lnTo>
                    <a:pt x="126991" y="1491447"/>
                  </a:lnTo>
                  <a:cubicBezTo>
                    <a:pt x="126991" y="1503542"/>
                    <a:pt x="117158" y="1513426"/>
                    <a:pt x="105013" y="1513426"/>
                  </a:cubicBezTo>
                  <a:cubicBezTo>
                    <a:pt x="92868" y="1513426"/>
                    <a:pt x="83035" y="1503542"/>
                    <a:pt x="83035" y="1491447"/>
                  </a:cubicBezTo>
                  <a:lnTo>
                    <a:pt x="83035" y="1427418"/>
                  </a:lnTo>
                  <a:close/>
                  <a:moveTo>
                    <a:pt x="83035" y="1617473"/>
                  </a:moveTo>
                  <a:cubicBezTo>
                    <a:pt x="83035" y="1605328"/>
                    <a:pt x="92868" y="1595495"/>
                    <a:pt x="105013" y="1595495"/>
                  </a:cubicBezTo>
                  <a:cubicBezTo>
                    <a:pt x="117158" y="1595495"/>
                    <a:pt x="126991" y="1605328"/>
                    <a:pt x="126991" y="1617473"/>
                  </a:cubicBezTo>
                  <a:lnTo>
                    <a:pt x="126991" y="1743524"/>
                  </a:lnTo>
                  <a:cubicBezTo>
                    <a:pt x="126991" y="1755644"/>
                    <a:pt x="117158" y="1765452"/>
                    <a:pt x="105013" y="1765452"/>
                  </a:cubicBezTo>
                  <a:cubicBezTo>
                    <a:pt x="92868" y="1765452"/>
                    <a:pt x="83035" y="1755619"/>
                    <a:pt x="83035" y="1743524"/>
                  </a:cubicBezTo>
                  <a:lnTo>
                    <a:pt x="83035" y="1617473"/>
                  </a:lnTo>
                  <a:close/>
                  <a:moveTo>
                    <a:pt x="83035" y="1869575"/>
                  </a:moveTo>
                  <a:cubicBezTo>
                    <a:pt x="83035" y="1857430"/>
                    <a:pt x="92868" y="1847597"/>
                    <a:pt x="105013" y="1847597"/>
                  </a:cubicBezTo>
                  <a:cubicBezTo>
                    <a:pt x="117158" y="1847597"/>
                    <a:pt x="126991" y="1857430"/>
                    <a:pt x="126991" y="1869575"/>
                  </a:cubicBezTo>
                  <a:lnTo>
                    <a:pt x="126991" y="1995626"/>
                  </a:lnTo>
                  <a:cubicBezTo>
                    <a:pt x="126991" y="2007721"/>
                    <a:pt x="117158" y="2017554"/>
                    <a:pt x="105013" y="2017554"/>
                  </a:cubicBezTo>
                  <a:cubicBezTo>
                    <a:pt x="92868" y="2017554"/>
                    <a:pt x="83035" y="2007746"/>
                    <a:pt x="83035" y="1995626"/>
                  </a:cubicBezTo>
                  <a:lnTo>
                    <a:pt x="83035" y="1869575"/>
                  </a:lnTo>
                  <a:close/>
                  <a:moveTo>
                    <a:pt x="184440" y="2225775"/>
                  </a:moveTo>
                  <a:cubicBezTo>
                    <a:pt x="180247" y="2232407"/>
                    <a:pt x="173107" y="2236015"/>
                    <a:pt x="165815" y="2236015"/>
                  </a:cubicBezTo>
                  <a:cubicBezTo>
                    <a:pt x="161826" y="2236015"/>
                    <a:pt x="157761" y="2234948"/>
                    <a:pt x="154153" y="2232636"/>
                  </a:cubicBezTo>
                  <a:lnTo>
                    <a:pt x="93325" y="2194345"/>
                  </a:lnTo>
                  <a:cubicBezTo>
                    <a:pt x="86922" y="2190331"/>
                    <a:pt x="83035" y="2183343"/>
                    <a:pt x="83035" y="2175772"/>
                  </a:cubicBezTo>
                  <a:lnTo>
                    <a:pt x="83035" y="2121652"/>
                  </a:lnTo>
                  <a:lnTo>
                    <a:pt x="83060" y="2121652"/>
                  </a:lnTo>
                  <a:cubicBezTo>
                    <a:pt x="83060" y="2109507"/>
                    <a:pt x="92842" y="2099674"/>
                    <a:pt x="105013" y="2099674"/>
                  </a:cubicBezTo>
                  <a:cubicBezTo>
                    <a:pt x="117158" y="2099674"/>
                    <a:pt x="126991" y="2109507"/>
                    <a:pt x="126991" y="2121652"/>
                  </a:cubicBezTo>
                  <a:lnTo>
                    <a:pt x="126940" y="2163626"/>
                  </a:lnTo>
                  <a:lnTo>
                    <a:pt x="177554" y="2195514"/>
                  </a:lnTo>
                  <a:cubicBezTo>
                    <a:pt x="187819" y="2201993"/>
                    <a:pt x="190893" y="2215536"/>
                    <a:pt x="184440" y="2225775"/>
                  </a:cubicBezTo>
                  <a:close/>
                  <a:moveTo>
                    <a:pt x="397768" y="2360084"/>
                  </a:moveTo>
                  <a:cubicBezTo>
                    <a:pt x="393601" y="2366716"/>
                    <a:pt x="386487" y="2370324"/>
                    <a:pt x="379169" y="2370324"/>
                  </a:cubicBezTo>
                  <a:cubicBezTo>
                    <a:pt x="375180" y="2370324"/>
                    <a:pt x="371115" y="2369257"/>
                    <a:pt x="367482" y="2366945"/>
                  </a:cubicBezTo>
                  <a:lnTo>
                    <a:pt x="260843" y="2299790"/>
                  </a:lnTo>
                  <a:cubicBezTo>
                    <a:pt x="250552" y="2293336"/>
                    <a:pt x="247478" y="2279743"/>
                    <a:pt x="253931" y="2269478"/>
                  </a:cubicBezTo>
                  <a:cubicBezTo>
                    <a:pt x="260385" y="2259238"/>
                    <a:pt x="273979" y="2256164"/>
                    <a:pt x="284218" y="2262592"/>
                  </a:cubicBezTo>
                  <a:lnTo>
                    <a:pt x="390908" y="2329772"/>
                  </a:lnTo>
                  <a:cubicBezTo>
                    <a:pt x="401148" y="2336251"/>
                    <a:pt x="404222" y="2349819"/>
                    <a:pt x="397768" y="2360084"/>
                  </a:cubicBezTo>
                  <a:close/>
                  <a:moveTo>
                    <a:pt x="611097" y="2494368"/>
                  </a:moveTo>
                  <a:cubicBezTo>
                    <a:pt x="606930" y="2500999"/>
                    <a:pt x="599816" y="2504633"/>
                    <a:pt x="592524" y="2504633"/>
                  </a:cubicBezTo>
                  <a:cubicBezTo>
                    <a:pt x="588509" y="2504633"/>
                    <a:pt x="584444" y="2503540"/>
                    <a:pt x="580811" y="2501253"/>
                  </a:cubicBezTo>
                  <a:lnTo>
                    <a:pt x="474172" y="2434124"/>
                  </a:lnTo>
                  <a:cubicBezTo>
                    <a:pt x="463881" y="2427671"/>
                    <a:pt x="460807" y="2414077"/>
                    <a:pt x="467260" y="2403838"/>
                  </a:cubicBezTo>
                  <a:cubicBezTo>
                    <a:pt x="473714" y="2393547"/>
                    <a:pt x="487282" y="2390473"/>
                    <a:pt x="497547" y="2396952"/>
                  </a:cubicBezTo>
                  <a:lnTo>
                    <a:pt x="604237" y="2464055"/>
                  </a:lnTo>
                  <a:cubicBezTo>
                    <a:pt x="614527" y="2470535"/>
                    <a:pt x="617551" y="2484103"/>
                    <a:pt x="611097" y="2494368"/>
                  </a:cubicBezTo>
                  <a:close/>
                  <a:moveTo>
                    <a:pt x="824426" y="2628676"/>
                  </a:moveTo>
                  <a:cubicBezTo>
                    <a:pt x="820259" y="2635308"/>
                    <a:pt x="813145" y="2638941"/>
                    <a:pt x="805827" y="2638941"/>
                  </a:cubicBezTo>
                  <a:cubicBezTo>
                    <a:pt x="801838" y="2638941"/>
                    <a:pt x="797773" y="2637849"/>
                    <a:pt x="794139" y="2635562"/>
                  </a:cubicBezTo>
                  <a:lnTo>
                    <a:pt x="687500" y="2568382"/>
                  </a:lnTo>
                  <a:cubicBezTo>
                    <a:pt x="677210" y="2561929"/>
                    <a:pt x="674110" y="2548386"/>
                    <a:pt x="680615" y="2538095"/>
                  </a:cubicBezTo>
                  <a:cubicBezTo>
                    <a:pt x="687068" y="2527856"/>
                    <a:pt x="700611" y="2524756"/>
                    <a:pt x="710902" y="2531210"/>
                  </a:cubicBezTo>
                  <a:lnTo>
                    <a:pt x="817541" y="2598364"/>
                  </a:lnTo>
                  <a:cubicBezTo>
                    <a:pt x="827831" y="2604843"/>
                    <a:pt x="830880" y="2618411"/>
                    <a:pt x="824426" y="2628676"/>
                  </a:cubicBezTo>
                  <a:close/>
                  <a:moveTo>
                    <a:pt x="1030819" y="2574429"/>
                  </a:moveTo>
                  <a:lnTo>
                    <a:pt x="924180" y="2641635"/>
                  </a:lnTo>
                  <a:cubicBezTo>
                    <a:pt x="920546" y="2643921"/>
                    <a:pt x="916481" y="2645014"/>
                    <a:pt x="912492" y="2645014"/>
                  </a:cubicBezTo>
                  <a:cubicBezTo>
                    <a:pt x="905225" y="2645014"/>
                    <a:pt x="898085" y="2641380"/>
                    <a:pt x="893893" y="2634749"/>
                  </a:cubicBezTo>
                  <a:cubicBezTo>
                    <a:pt x="887439" y="2624535"/>
                    <a:pt x="890513" y="2610941"/>
                    <a:pt x="900778" y="2604513"/>
                  </a:cubicBezTo>
                  <a:lnTo>
                    <a:pt x="1007418" y="2537257"/>
                  </a:lnTo>
                  <a:cubicBezTo>
                    <a:pt x="1017682" y="2530803"/>
                    <a:pt x="1031225" y="2533878"/>
                    <a:pt x="1037704" y="2544143"/>
                  </a:cubicBezTo>
                  <a:cubicBezTo>
                    <a:pt x="1044158" y="2554382"/>
                    <a:pt x="1041084" y="2567976"/>
                    <a:pt x="1030819" y="2574429"/>
                  </a:cubicBezTo>
                  <a:close/>
                  <a:moveTo>
                    <a:pt x="1244071" y="2439994"/>
                  </a:moveTo>
                  <a:lnTo>
                    <a:pt x="1137483" y="2507224"/>
                  </a:lnTo>
                  <a:cubicBezTo>
                    <a:pt x="1133850" y="2509511"/>
                    <a:pt x="1129810" y="2510604"/>
                    <a:pt x="1125821" y="2510604"/>
                  </a:cubicBezTo>
                  <a:cubicBezTo>
                    <a:pt x="1118528" y="2510604"/>
                    <a:pt x="1111363" y="2506970"/>
                    <a:pt x="1107222" y="2500339"/>
                  </a:cubicBezTo>
                  <a:cubicBezTo>
                    <a:pt x="1100717" y="2490099"/>
                    <a:pt x="1103792" y="2476531"/>
                    <a:pt x="1114057" y="2470052"/>
                  </a:cubicBezTo>
                  <a:lnTo>
                    <a:pt x="1220696" y="2402821"/>
                  </a:lnTo>
                  <a:cubicBezTo>
                    <a:pt x="1230935" y="2396367"/>
                    <a:pt x="1244529" y="2399442"/>
                    <a:pt x="1250982" y="2409707"/>
                  </a:cubicBezTo>
                  <a:cubicBezTo>
                    <a:pt x="1257385" y="2419946"/>
                    <a:pt x="1254311" y="2433540"/>
                    <a:pt x="1244071" y="2439994"/>
                  </a:cubicBezTo>
                  <a:close/>
                  <a:moveTo>
                    <a:pt x="1457299" y="2305532"/>
                  </a:moveTo>
                  <a:lnTo>
                    <a:pt x="1350710" y="2372788"/>
                  </a:lnTo>
                  <a:cubicBezTo>
                    <a:pt x="1347077" y="2375075"/>
                    <a:pt x="1343037" y="2376168"/>
                    <a:pt x="1339048" y="2376168"/>
                  </a:cubicBezTo>
                  <a:cubicBezTo>
                    <a:pt x="1331756" y="2376168"/>
                    <a:pt x="1324591" y="2372534"/>
                    <a:pt x="1320449" y="2365928"/>
                  </a:cubicBezTo>
                  <a:cubicBezTo>
                    <a:pt x="1313944" y="2355689"/>
                    <a:pt x="1317019" y="2342095"/>
                    <a:pt x="1327335" y="2335641"/>
                  </a:cubicBezTo>
                  <a:lnTo>
                    <a:pt x="1433923" y="2268436"/>
                  </a:lnTo>
                  <a:cubicBezTo>
                    <a:pt x="1444163" y="2261957"/>
                    <a:pt x="1457756" y="2265031"/>
                    <a:pt x="1464210" y="2275322"/>
                  </a:cubicBezTo>
                  <a:cubicBezTo>
                    <a:pt x="1470663" y="2285511"/>
                    <a:pt x="1467589" y="2299104"/>
                    <a:pt x="1457299" y="2305532"/>
                  </a:cubicBezTo>
                  <a:close/>
                  <a:moveTo>
                    <a:pt x="1643872" y="2175873"/>
                  </a:moveTo>
                  <a:cubicBezTo>
                    <a:pt x="1643872" y="2183420"/>
                    <a:pt x="1639985" y="2190407"/>
                    <a:pt x="1633633" y="2194421"/>
                  </a:cubicBezTo>
                  <a:lnTo>
                    <a:pt x="1563938" y="2238327"/>
                  </a:lnTo>
                  <a:lnTo>
                    <a:pt x="1563938" y="2238353"/>
                  </a:lnTo>
                  <a:cubicBezTo>
                    <a:pt x="1560304" y="2240639"/>
                    <a:pt x="1556264" y="2241732"/>
                    <a:pt x="1552250" y="2241732"/>
                  </a:cubicBezTo>
                  <a:cubicBezTo>
                    <a:pt x="1544958" y="2241732"/>
                    <a:pt x="1537818" y="2238098"/>
                    <a:pt x="1533651" y="2231492"/>
                  </a:cubicBezTo>
                  <a:cubicBezTo>
                    <a:pt x="1527146" y="2221202"/>
                    <a:pt x="1530221" y="2207659"/>
                    <a:pt x="1540537" y="2201180"/>
                  </a:cubicBezTo>
                  <a:lnTo>
                    <a:pt x="1599967" y="2163703"/>
                  </a:lnTo>
                  <a:lnTo>
                    <a:pt x="1599967" y="2132146"/>
                  </a:lnTo>
                  <a:cubicBezTo>
                    <a:pt x="1599967" y="2120051"/>
                    <a:pt x="1609800" y="2110218"/>
                    <a:pt x="1621894" y="2110218"/>
                  </a:cubicBezTo>
                  <a:cubicBezTo>
                    <a:pt x="1634039" y="2110218"/>
                    <a:pt x="1643872" y="2120026"/>
                    <a:pt x="1643872" y="2132146"/>
                  </a:cubicBezTo>
                  <a:lnTo>
                    <a:pt x="1643872" y="2175873"/>
                  </a:lnTo>
                  <a:close/>
                  <a:moveTo>
                    <a:pt x="1643872" y="2006120"/>
                  </a:moveTo>
                  <a:cubicBezTo>
                    <a:pt x="1643872" y="2018265"/>
                    <a:pt x="1634039" y="2028098"/>
                    <a:pt x="1621894" y="2028098"/>
                  </a:cubicBezTo>
                  <a:cubicBezTo>
                    <a:pt x="1609800" y="2028098"/>
                    <a:pt x="1599967" y="2018265"/>
                    <a:pt x="1599967" y="2006120"/>
                  </a:cubicBezTo>
                  <a:lnTo>
                    <a:pt x="1599967" y="1880069"/>
                  </a:lnTo>
                  <a:cubicBezTo>
                    <a:pt x="1599967" y="1867949"/>
                    <a:pt x="1609800" y="1858116"/>
                    <a:pt x="1621894" y="1858116"/>
                  </a:cubicBezTo>
                  <a:cubicBezTo>
                    <a:pt x="1634039" y="1858116"/>
                    <a:pt x="1643872" y="1867949"/>
                    <a:pt x="1643872" y="1880094"/>
                  </a:cubicBezTo>
                  <a:lnTo>
                    <a:pt x="1643872" y="2006120"/>
                  </a:lnTo>
                  <a:close/>
                  <a:moveTo>
                    <a:pt x="1643872" y="1754069"/>
                  </a:moveTo>
                  <a:cubicBezTo>
                    <a:pt x="1643872" y="1766188"/>
                    <a:pt x="1634039" y="1775996"/>
                    <a:pt x="1621894" y="1775996"/>
                  </a:cubicBezTo>
                  <a:cubicBezTo>
                    <a:pt x="1609800" y="1775996"/>
                    <a:pt x="1599967" y="1766163"/>
                    <a:pt x="1599967" y="1754018"/>
                  </a:cubicBezTo>
                  <a:lnTo>
                    <a:pt x="1599967" y="1627992"/>
                  </a:lnTo>
                  <a:cubicBezTo>
                    <a:pt x="1599967" y="1615872"/>
                    <a:pt x="1609800" y="1606065"/>
                    <a:pt x="1621945" y="1606065"/>
                  </a:cubicBezTo>
                  <a:cubicBezTo>
                    <a:pt x="1634065" y="1606065"/>
                    <a:pt x="1643872" y="1615872"/>
                    <a:pt x="1643872" y="1628043"/>
                  </a:cubicBezTo>
                  <a:lnTo>
                    <a:pt x="1643872" y="1754069"/>
                  </a:lnTo>
                  <a:close/>
                  <a:moveTo>
                    <a:pt x="1643872" y="1501992"/>
                  </a:moveTo>
                  <a:cubicBezTo>
                    <a:pt x="1643872" y="1514086"/>
                    <a:pt x="1634039" y="1523919"/>
                    <a:pt x="1621894" y="1523919"/>
                  </a:cubicBezTo>
                  <a:cubicBezTo>
                    <a:pt x="1609800" y="1523919"/>
                    <a:pt x="1599967" y="1514086"/>
                    <a:pt x="1599967" y="1501941"/>
                  </a:cubicBezTo>
                  <a:lnTo>
                    <a:pt x="1599967" y="1375941"/>
                  </a:lnTo>
                  <a:cubicBezTo>
                    <a:pt x="1599967" y="1363796"/>
                    <a:pt x="1609800" y="1353963"/>
                    <a:pt x="1621945" y="1353963"/>
                  </a:cubicBezTo>
                  <a:cubicBezTo>
                    <a:pt x="1634065" y="1353963"/>
                    <a:pt x="1643872" y="1363796"/>
                    <a:pt x="1643872" y="1375941"/>
                  </a:cubicBezTo>
                  <a:lnTo>
                    <a:pt x="1643872" y="1501992"/>
                  </a:lnTo>
                  <a:close/>
                  <a:moveTo>
                    <a:pt x="1643872" y="1249890"/>
                  </a:moveTo>
                  <a:cubicBezTo>
                    <a:pt x="1643872" y="1262010"/>
                    <a:pt x="1634039" y="1271868"/>
                    <a:pt x="1621894" y="1271868"/>
                  </a:cubicBezTo>
                  <a:cubicBezTo>
                    <a:pt x="1609800" y="1271868"/>
                    <a:pt x="1599967" y="1262010"/>
                    <a:pt x="1599967" y="1249890"/>
                  </a:cubicBezTo>
                  <a:lnTo>
                    <a:pt x="1599967" y="1123864"/>
                  </a:lnTo>
                  <a:cubicBezTo>
                    <a:pt x="1599967" y="1111719"/>
                    <a:pt x="1609800" y="1101886"/>
                    <a:pt x="1621945" y="1101886"/>
                  </a:cubicBezTo>
                  <a:cubicBezTo>
                    <a:pt x="1634065" y="1101886"/>
                    <a:pt x="1643872" y="1111719"/>
                    <a:pt x="1643872" y="1123864"/>
                  </a:cubicBezTo>
                  <a:lnTo>
                    <a:pt x="1643872" y="1249890"/>
                  </a:lnTo>
                  <a:close/>
                  <a:moveTo>
                    <a:pt x="1643872" y="997813"/>
                  </a:moveTo>
                  <a:cubicBezTo>
                    <a:pt x="1643872" y="1009958"/>
                    <a:pt x="1634039" y="1019791"/>
                    <a:pt x="1621945" y="1019791"/>
                  </a:cubicBezTo>
                  <a:cubicBezTo>
                    <a:pt x="1609800" y="1019791"/>
                    <a:pt x="1599967" y="1009958"/>
                    <a:pt x="1599967" y="997813"/>
                  </a:cubicBezTo>
                  <a:lnTo>
                    <a:pt x="1599967" y="871762"/>
                  </a:lnTo>
                  <a:cubicBezTo>
                    <a:pt x="1599967" y="859668"/>
                    <a:pt x="1609800" y="849835"/>
                    <a:pt x="1621945" y="849835"/>
                  </a:cubicBezTo>
                  <a:cubicBezTo>
                    <a:pt x="1634065" y="849835"/>
                    <a:pt x="1643872" y="859668"/>
                    <a:pt x="1643872" y="871813"/>
                  </a:cubicBezTo>
                  <a:lnTo>
                    <a:pt x="1643872" y="997813"/>
                  </a:lnTo>
                  <a:close/>
                  <a:moveTo>
                    <a:pt x="1643872" y="745736"/>
                  </a:moveTo>
                  <a:cubicBezTo>
                    <a:pt x="1643872" y="757882"/>
                    <a:pt x="1634039" y="767715"/>
                    <a:pt x="1621945" y="767715"/>
                  </a:cubicBezTo>
                  <a:cubicBezTo>
                    <a:pt x="1609800" y="767715"/>
                    <a:pt x="1599967" y="757882"/>
                    <a:pt x="1599967" y="745736"/>
                  </a:cubicBezTo>
                  <a:lnTo>
                    <a:pt x="1599967" y="619685"/>
                  </a:lnTo>
                  <a:cubicBezTo>
                    <a:pt x="1599967" y="607591"/>
                    <a:pt x="1609800" y="597758"/>
                    <a:pt x="1621945" y="597758"/>
                  </a:cubicBezTo>
                  <a:cubicBezTo>
                    <a:pt x="1634065" y="597758"/>
                    <a:pt x="1643923" y="607591"/>
                    <a:pt x="1643923" y="619736"/>
                  </a:cubicBezTo>
                  <a:lnTo>
                    <a:pt x="1643872" y="745736"/>
                  </a:lnTo>
                  <a:close/>
                  <a:moveTo>
                    <a:pt x="1643923" y="493660"/>
                  </a:moveTo>
                  <a:cubicBezTo>
                    <a:pt x="1643923" y="505754"/>
                    <a:pt x="1634065" y="515587"/>
                    <a:pt x="1621945" y="515587"/>
                  </a:cubicBezTo>
                  <a:cubicBezTo>
                    <a:pt x="1609800" y="515587"/>
                    <a:pt x="1599967" y="505754"/>
                    <a:pt x="1599967" y="493609"/>
                  </a:cubicBezTo>
                  <a:lnTo>
                    <a:pt x="1599967" y="367609"/>
                  </a:lnTo>
                  <a:cubicBezTo>
                    <a:pt x="1599967" y="355463"/>
                    <a:pt x="1609800" y="345630"/>
                    <a:pt x="1621945" y="345630"/>
                  </a:cubicBezTo>
                  <a:cubicBezTo>
                    <a:pt x="1634065" y="345630"/>
                    <a:pt x="1643923" y="355463"/>
                    <a:pt x="1643923" y="367609"/>
                  </a:cubicBezTo>
                  <a:lnTo>
                    <a:pt x="1643923" y="493660"/>
                  </a:lnTo>
                  <a:close/>
                  <a:moveTo>
                    <a:pt x="1643923" y="241583"/>
                  </a:moveTo>
                  <a:cubicBezTo>
                    <a:pt x="1643923" y="253703"/>
                    <a:pt x="1634065" y="263510"/>
                    <a:pt x="1621945" y="263510"/>
                  </a:cubicBezTo>
                  <a:cubicBezTo>
                    <a:pt x="1609800" y="263510"/>
                    <a:pt x="1599967" y="253677"/>
                    <a:pt x="1599967" y="241532"/>
                  </a:cubicBezTo>
                  <a:lnTo>
                    <a:pt x="1599967" y="115481"/>
                  </a:lnTo>
                  <a:cubicBezTo>
                    <a:pt x="1599967" y="103387"/>
                    <a:pt x="1609800" y="93554"/>
                    <a:pt x="1621945" y="93554"/>
                  </a:cubicBezTo>
                  <a:cubicBezTo>
                    <a:pt x="1634065" y="93554"/>
                    <a:pt x="1643923" y="103387"/>
                    <a:pt x="1643923" y="115532"/>
                  </a:cubicBezTo>
                  <a:lnTo>
                    <a:pt x="1643923" y="241583"/>
                  </a:lnTo>
                  <a:close/>
                </a:path>
              </a:pathLst>
            </a:custGeom>
            <a:solidFill>
              <a:srgbClr val="85847F"/>
            </a:solidFill>
            <a:ln w="2538" cap="flat">
              <a:noFill/>
              <a:prstDash val="solid"/>
              <a:miter/>
            </a:ln>
          </p:spPr>
          <p:txBody>
            <a:bodyPr rtlCol="0" anchor="ctr"/>
            <a:lstStyle/>
            <a:p>
              <a:pPr algn="ctr"/>
              <a:r>
                <a:rPr lang="pt-BR" sz="1400" dirty="0">
                  <a:latin typeface="+mj-lt"/>
                </a:rPr>
                <a:t> </a:t>
              </a:r>
              <a:r>
                <a:rPr lang="pt-BR" sz="1400" b="1" dirty="0" err="1">
                  <a:solidFill>
                    <a:schemeClr val="bg1"/>
                  </a:solidFill>
                  <a:latin typeface="+mj-lt"/>
                </a:rPr>
                <a:t>Pág</a:t>
              </a:r>
              <a:r>
                <a:rPr lang="pt-BR" sz="1400" b="1" dirty="0">
                  <a:solidFill>
                    <a:schemeClr val="bg1"/>
                  </a:solidFill>
                  <a:latin typeface="+mj-lt"/>
                </a:rPr>
                <a:t>, 114</a:t>
              </a:r>
            </a:p>
          </p:txBody>
        </p:sp>
      </p:grpSp>
    </p:spTree>
    <p:extLst>
      <p:ext uri="{BB962C8B-B14F-4D97-AF65-F5344CB8AC3E}">
        <p14:creationId xmlns:p14="http://schemas.microsoft.com/office/powerpoint/2010/main" val="1882623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descr="Uma imagem contendo objeto, pente&#10;&#10;Descrição gerada automaticamente">
            <a:extLst>
              <a:ext uri="{FF2B5EF4-FFF2-40B4-BE49-F238E27FC236}">
                <a16:creationId xmlns:a16="http://schemas.microsoft.com/office/drawing/2014/main" id="{25734EB7-FEC7-4E91-A261-83C48A8211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4192"/>
            <a:ext cx="9144000" cy="5944888"/>
          </a:xfrm>
          <a:prstGeom prst="rect">
            <a:avLst/>
          </a:prstGeom>
        </p:spPr>
      </p:pic>
      <p:sp>
        <p:nvSpPr>
          <p:cNvPr id="5" name="Título 4"/>
          <p:cNvSpPr>
            <a:spLocks noGrp="1"/>
          </p:cNvSpPr>
          <p:nvPr>
            <p:ph type="title"/>
          </p:nvPr>
        </p:nvSpPr>
        <p:spPr/>
        <p:txBody>
          <a:bodyPr/>
          <a:lstStyle/>
          <a:p>
            <a:r>
              <a:rPr lang="x-none"/>
              <a:t>Número de </a:t>
            </a:r>
            <a:r>
              <a:rPr lang="pt-BR" dirty="0"/>
              <a:t>clientes</a:t>
            </a:r>
            <a:r>
              <a:rPr lang="x-none"/>
              <a:t> por distribuidora</a:t>
            </a:r>
          </a:p>
        </p:txBody>
      </p:sp>
      <p:grpSp>
        <p:nvGrpSpPr>
          <p:cNvPr id="4" name="Grupo 3"/>
          <p:cNvGrpSpPr/>
          <p:nvPr/>
        </p:nvGrpSpPr>
        <p:grpSpPr>
          <a:xfrm>
            <a:off x="6228184" y="1268760"/>
            <a:ext cx="2380767" cy="1182299"/>
            <a:chOff x="4732925" y="1389680"/>
            <a:chExt cx="2380767" cy="1182299"/>
          </a:xfrm>
        </p:grpSpPr>
        <p:sp>
          <p:nvSpPr>
            <p:cNvPr id="6" name="Retângulo 5"/>
            <p:cNvSpPr/>
            <p:nvPr/>
          </p:nvSpPr>
          <p:spPr>
            <a:xfrm>
              <a:off x="4732925" y="1389680"/>
              <a:ext cx="1676263"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a:solidFill>
                    <a:srgbClr val="0070C0"/>
                  </a:solidFill>
                </a:rPr>
                <a:t>2019</a:t>
              </a:r>
            </a:p>
          </p:txBody>
        </p:sp>
        <p:sp>
          <p:nvSpPr>
            <p:cNvPr id="7" name="Retângulo 6"/>
            <p:cNvSpPr/>
            <p:nvPr/>
          </p:nvSpPr>
          <p:spPr>
            <a:xfrm>
              <a:off x="5148064" y="1556793"/>
              <a:ext cx="53293" cy="7920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70C0"/>
                </a:solidFill>
              </a:endParaRPr>
            </a:p>
          </p:txBody>
        </p:sp>
        <p:sp>
          <p:nvSpPr>
            <p:cNvPr id="8" name="Retângulo 7"/>
            <p:cNvSpPr/>
            <p:nvPr/>
          </p:nvSpPr>
          <p:spPr>
            <a:xfrm>
              <a:off x="5188191" y="1626441"/>
              <a:ext cx="1925501" cy="945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a:solidFill>
                    <a:srgbClr val="0070C0"/>
                  </a:solidFill>
                </a:rPr>
                <a:t>42 empresas</a:t>
              </a:r>
            </a:p>
            <a:p>
              <a:r>
                <a:rPr lang="pt-BR">
                  <a:solidFill>
                    <a:srgbClr val="0070C0"/>
                  </a:solidFill>
                </a:rPr>
                <a:t>21.525 </a:t>
              </a:r>
              <a:r>
                <a:rPr lang="pt-BR" err="1">
                  <a:solidFill>
                    <a:srgbClr val="0070C0"/>
                  </a:solidFill>
                </a:rPr>
                <a:t>encuestas</a:t>
              </a:r>
              <a:endParaRPr lang="pt-BR">
                <a:solidFill>
                  <a:srgbClr val="0070C0"/>
                </a:solidFill>
              </a:endParaRPr>
            </a:p>
          </p:txBody>
        </p:sp>
      </p:grpSp>
      <p:sp>
        <p:nvSpPr>
          <p:cNvPr id="3" name="CaixaDeTexto 2">
            <a:extLst>
              <a:ext uri="{FF2B5EF4-FFF2-40B4-BE49-F238E27FC236}">
                <a16:creationId xmlns:a16="http://schemas.microsoft.com/office/drawing/2014/main" id="{90034877-7A3D-4A19-9462-751AB42B31AD}"/>
              </a:ext>
            </a:extLst>
          </p:cNvPr>
          <p:cNvSpPr txBox="1"/>
          <p:nvPr/>
        </p:nvSpPr>
        <p:spPr>
          <a:xfrm>
            <a:off x="-21038" y="6150697"/>
            <a:ext cx="5256584" cy="246221"/>
          </a:xfrm>
          <a:prstGeom prst="rect">
            <a:avLst/>
          </a:prstGeom>
          <a:noFill/>
          <a:ln>
            <a:solidFill>
              <a:srgbClr val="FDFEFC"/>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x-none" sz="1000" i="1">
                <a:solidFill>
                  <a:schemeClr val="tx1"/>
                </a:solidFill>
              </a:rPr>
              <a:t>Nota: Para CNFL fue presentado los </a:t>
            </a:r>
            <a:r>
              <a:rPr lang="pt-BR" sz="1000" i="1" dirty="0">
                <a:solidFill>
                  <a:schemeClr val="tx1"/>
                </a:solidFill>
              </a:rPr>
              <a:t>clientes</a:t>
            </a:r>
            <a:r>
              <a:rPr lang="x-none" sz="1000" i="1">
                <a:solidFill>
                  <a:schemeClr val="tx1"/>
                </a:solidFill>
              </a:rPr>
              <a:t> residenciales, debido a la falta de información.</a:t>
            </a:r>
            <a:endParaRPr lang="pt-BR" sz="1000" dirty="0">
              <a:solidFill>
                <a:schemeClr val="tx1"/>
              </a:solidFill>
            </a:endParaRPr>
          </a:p>
        </p:txBody>
      </p:sp>
    </p:spTree>
    <p:extLst>
      <p:ext uri="{BB962C8B-B14F-4D97-AF65-F5344CB8AC3E}">
        <p14:creationId xmlns:p14="http://schemas.microsoft.com/office/powerpoint/2010/main" val="2809416124"/>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_V8C3MA_EXP.png#GRAF">
            <a:extLst>
              <a:ext uri="{FF2B5EF4-FFF2-40B4-BE49-F238E27FC236}">
                <a16:creationId xmlns:a16="http://schemas.microsoft.com/office/drawing/2014/main" id="{8B8E464F-1272-4855-9968-EA533D7C535A}"/>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a:xfrm>
            <a:off x="228600" y="1054100"/>
            <a:ext cx="8688013" cy="5415719"/>
          </a:xfrm>
          <a:prstGeom prst="rect">
            <a:avLst/>
          </a:prstGeom>
        </p:spPr>
      </p:pic>
      <p:sp>
        <p:nvSpPr>
          <p:cNvPr id="5" name="Título 4"/>
          <p:cNvSpPr>
            <a:spLocks noGrp="1"/>
          </p:cNvSpPr>
          <p:nvPr>
            <p:ph type="title"/>
          </p:nvPr>
        </p:nvSpPr>
        <p:spPr/>
        <p:txBody>
          <a:bodyPr/>
          <a:lstStyle/>
          <a:p>
            <a:r>
              <a:rPr lang="es-CR" altLang="pt-BR"/>
              <a:t>Participación del gasto con energía eléctrica en el ingreso familiar</a:t>
            </a:r>
            <a:endParaRPr lang="pt-BR"/>
          </a:p>
        </p:txBody>
      </p:sp>
      <p:sp>
        <p:nvSpPr>
          <p:cNvPr id="7" name="Espaço Reservado para Texto 6"/>
          <p:cNvSpPr>
            <a:spLocks noGrp="1"/>
          </p:cNvSpPr>
          <p:nvPr>
            <p:ph type="body" sz="quarter" idx="10"/>
          </p:nvPr>
        </p:nvSpPr>
        <p:spPr/>
        <p:txBody>
          <a:bodyPr/>
          <a:lstStyle/>
          <a:p>
            <a:r>
              <a:rPr lang="pt-BR" altLang="pt-BR" err="1"/>
              <a:t>Promedio</a:t>
            </a:r>
            <a:r>
              <a:rPr lang="pt-BR" altLang="pt-BR"/>
              <a:t> </a:t>
            </a:r>
            <a:r>
              <a:rPr lang="pt-BR" altLang="pt-BR" err="1"/>
              <a:t>en</a:t>
            </a:r>
            <a:r>
              <a:rPr lang="pt-BR" altLang="pt-BR"/>
              <a:t> % - Por país y </a:t>
            </a:r>
            <a:r>
              <a:rPr lang="pt-BR" altLang="pt-BR" err="1"/>
              <a:t>tamaño</a:t>
            </a:r>
            <a:r>
              <a:rPr lang="pt-BR" altLang="pt-BR"/>
              <a:t> de </a:t>
            </a:r>
            <a:r>
              <a:rPr lang="pt-BR" altLang="pt-BR" err="1"/>
              <a:t>las</a:t>
            </a:r>
            <a:r>
              <a:rPr lang="pt-BR" altLang="pt-BR"/>
              <a:t> distribuidoras</a:t>
            </a:r>
            <a:endParaRPr lang="pt-BR"/>
          </a:p>
        </p:txBody>
      </p:sp>
      <p:grpSp>
        <p:nvGrpSpPr>
          <p:cNvPr id="13" name="Gráfico 10">
            <a:extLst>
              <a:ext uri="{FF2B5EF4-FFF2-40B4-BE49-F238E27FC236}">
                <a16:creationId xmlns:a16="http://schemas.microsoft.com/office/drawing/2014/main" id="{D174307B-79A9-4009-B1CB-4CDA0BF56053}"/>
              </a:ext>
            </a:extLst>
          </p:cNvPr>
          <p:cNvGrpSpPr/>
          <p:nvPr/>
        </p:nvGrpSpPr>
        <p:grpSpPr>
          <a:xfrm>
            <a:off x="7201749" y="142055"/>
            <a:ext cx="1789851" cy="915263"/>
            <a:chOff x="390316" y="1310287"/>
            <a:chExt cx="5415952" cy="2769515"/>
          </a:xfrm>
        </p:grpSpPr>
        <p:sp>
          <p:nvSpPr>
            <p:cNvPr id="14" name="Forma Livre: Forma 13">
              <a:extLst>
                <a:ext uri="{FF2B5EF4-FFF2-40B4-BE49-F238E27FC236}">
                  <a16:creationId xmlns:a16="http://schemas.microsoft.com/office/drawing/2014/main" id="{C4C70952-E51A-4F26-A54D-6B23CC3609CA}"/>
                </a:ext>
              </a:extLst>
            </p:cNvPr>
            <p:cNvSpPr/>
            <p:nvPr/>
          </p:nvSpPr>
          <p:spPr>
            <a:xfrm>
              <a:off x="637895" y="1362806"/>
              <a:ext cx="208349" cy="492923"/>
            </a:xfrm>
            <a:custGeom>
              <a:avLst/>
              <a:gdLst>
                <a:gd name="connsiteX0" fmla="*/ 208273 w 208348"/>
                <a:gd name="connsiteY0" fmla="*/ 25535 h 492922"/>
                <a:gd name="connsiteX1" fmla="*/ 210102 w 208348"/>
                <a:gd name="connsiteY1" fmla="*/ 1448 h 492922"/>
                <a:gd name="connsiteX2" fmla="*/ 208273 w 208348"/>
                <a:gd name="connsiteY2" fmla="*/ 0 h 492922"/>
                <a:gd name="connsiteX3" fmla="*/ 0 w 208348"/>
                <a:gd name="connsiteY3" fmla="*/ 495337 h 492922"/>
                <a:gd name="connsiteX4" fmla="*/ 208273 w 208348"/>
                <a:gd name="connsiteY4" fmla="*/ 495337 h 492922"/>
                <a:gd name="connsiteX5" fmla="*/ 208273 w 208348"/>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8" h="492922">
                  <a:moveTo>
                    <a:pt x="208273" y="25535"/>
                  </a:moveTo>
                  <a:cubicBezTo>
                    <a:pt x="208273" y="17278"/>
                    <a:pt x="208908" y="9223"/>
                    <a:pt x="210102" y="1448"/>
                  </a:cubicBezTo>
                  <a:lnTo>
                    <a:pt x="208273" y="0"/>
                  </a:lnTo>
                  <a:lnTo>
                    <a:pt x="0" y="495337"/>
                  </a:lnTo>
                  <a:lnTo>
                    <a:pt x="208273" y="495337"/>
                  </a:lnTo>
                  <a:lnTo>
                    <a:pt x="208273" y="25535"/>
                  </a:lnTo>
                  <a:close/>
                </a:path>
              </a:pathLst>
            </a:custGeom>
            <a:solidFill>
              <a:srgbClr val="85847F"/>
            </a:solidFill>
            <a:ln w="2538" cap="flat">
              <a:noFill/>
              <a:prstDash val="solid"/>
              <a:miter/>
            </a:ln>
          </p:spPr>
          <p:txBody>
            <a:bodyPr rtlCol="0" anchor="ctr"/>
            <a:lstStyle/>
            <a:p>
              <a:endParaRPr lang="pt-BR"/>
            </a:p>
          </p:txBody>
        </p:sp>
        <p:sp>
          <p:nvSpPr>
            <p:cNvPr id="15" name="Forma Livre: Forma 14">
              <a:extLst>
                <a:ext uri="{FF2B5EF4-FFF2-40B4-BE49-F238E27FC236}">
                  <a16:creationId xmlns:a16="http://schemas.microsoft.com/office/drawing/2014/main" id="{005670D1-88E2-4271-82C2-1AE61A7F292B}"/>
                </a:ext>
              </a:extLst>
            </p:cNvPr>
            <p:cNvSpPr/>
            <p:nvPr/>
          </p:nvSpPr>
          <p:spPr>
            <a:xfrm>
              <a:off x="2667035" y="1362806"/>
              <a:ext cx="213431" cy="492923"/>
            </a:xfrm>
            <a:custGeom>
              <a:avLst/>
              <a:gdLst>
                <a:gd name="connsiteX0" fmla="*/ 1296 w 213430"/>
                <a:gd name="connsiteY0" fmla="*/ 25535 h 492922"/>
                <a:gd name="connsiteX1" fmla="*/ 1296 w 213430"/>
                <a:gd name="connsiteY1" fmla="*/ 495311 h 492922"/>
                <a:gd name="connsiteX2" fmla="*/ 214777 w 213430"/>
                <a:gd name="connsiteY2" fmla="*/ 495311 h 492922"/>
                <a:gd name="connsiteX3" fmla="*/ 6505 w 213430"/>
                <a:gd name="connsiteY3" fmla="*/ 0 h 492922"/>
                <a:gd name="connsiteX4" fmla="*/ 0 w 213430"/>
                <a:gd name="connsiteY4" fmla="*/ 5183 h 492922"/>
                <a:gd name="connsiteX5" fmla="*/ 1296 w 213430"/>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30" h="492922">
                  <a:moveTo>
                    <a:pt x="1296" y="25535"/>
                  </a:moveTo>
                  <a:lnTo>
                    <a:pt x="1296" y="495311"/>
                  </a:lnTo>
                  <a:lnTo>
                    <a:pt x="214777" y="495311"/>
                  </a:lnTo>
                  <a:lnTo>
                    <a:pt x="6505" y="0"/>
                  </a:lnTo>
                  <a:lnTo>
                    <a:pt x="0" y="5183"/>
                  </a:lnTo>
                  <a:cubicBezTo>
                    <a:pt x="864" y="11789"/>
                    <a:pt x="1296" y="18599"/>
                    <a:pt x="1296" y="25535"/>
                  </a:cubicBezTo>
                  <a:close/>
                </a:path>
              </a:pathLst>
            </a:custGeom>
            <a:solidFill>
              <a:srgbClr val="85847F"/>
            </a:solidFill>
            <a:ln w="2538" cap="flat">
              <a:noFill/>
              <a:prstDash val="solid"/>
              <a:miter/>
            </a:ln>
          </p:spPr>
          <p:txBody>
            <a:bodyPr rtlCol="0" anchor="ctr"/>
            <a:lstStyle/>
            <a:p>
              <a:endParaRPr lang="pt-BR"/>
            </a:p>
          </p:txBody>
        </p:sp>
        <p:sp>
          <p:nvSpPr>
            <p:cNvPr id="16" name="Forma Livre: Forma 15">
              <a:extLst>
                <a:ext uri="{FF2B5EF4-FFF2-40B4-BE49-F238E27FC236}">
                  <a16:creationId xmlns:a16="http://schemas.microsoft.com/office/drawing/2014/main" id="{22EA7FC4-AA5F-4705-B28F-F84FF4642C33}"/>
                </a:ext>
              </a:extLst>
            </p:cNvPr>
            <p:cNvSpPr/>
            <p:nvPr/>
          </p:nvSpPr>
          <p:spPr>
            <a:xfrm>
              <a:off x="516342" y="1904183"/>
              <a:ext cx="327768" cy="1242470"/>
            </a:xfrm>
            <a:custGeom>
              <a:avLst/>
              <a:gdLst>
                <a:gd name="connsiteX0" fmla="*/ 0 w 327768"/>
                <a:gd name="connsiteY0" fmla="*/ 0 h 1242470"/>
                <a:gd name="connsiteX1" fmla="*/ 329826 w 327768"/>
                <a:gd name="connsiteY1" fmla="*/ 0 h 1242470"/>
                <a:gd name="connsiteX2" fmla="*/ 329826 w 327768"/>
                <a:gd name="connsiteY2" fmla="*/ 1243487 h 1242470"/>
                <a:gd name="connsiteX3" fmla="*/ 0 w 327768"/>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27768" h="1242470">
                  <a:moveTo>
                    <a:pt x="0" y="0"/>
                  </a:moveTo>
                  <a:lnTo>
                    <a:pt x="329826" y="0"/>
                  </a:lnTo>
                  <a:lnTo>
                    <a:pt x="329826" y="1243487"/>
                  </a:lnTo>
                  <a:lnTo>
                    <a:pt x="0" y="1243487"/>
                  </a:lnTo>
                  <a:close/>
                </a:path>
              </a:pathLst>
            </a:custGeom>
            <a:solidFill>
              <a:srgbClr val="333333"/>
            </a:solidFill>
            <a:ln w="2538" cap="flat">
              <a:noFill/>
              <a:prstDash val="solid"/>
              <a:miter/>
            </a:ln>
          </p:spPr>
          <p:txBody>
            <a:bodyPr rtlCol="0" anchor="ctr"/>
            <a:lstStyle/>
            <a:p>
              <a:endParaRPr lang="pt-BR"/>
            </a:p>
          </p:txBody>
        </p:sp>
        <p:sp>
          <p:nvSpPr>
            <p:cNvPr id="17" name="Forma Livre: Forma 16">
              <a:extLst>
                <a:ext uri="{FF2B5EF4-FFF2-40B4-BE49-F238E27FC236}">
                  <a16:creationId xmlns:a16="http://schemas.microsoft.com/office/drawing/2014/main" id="{98BEFB9E-BD91-4404-A6E2-795C1DFAA0EF}"/>
                </a:ext>
              </a:extLst>
            </p:cNvPr>
            <p:cNvSpPr/>
            <p:nvPr/>
          </p:nvSpPr>
          <p:spPr>
            <a:xfrm>
              <a:off x="2668331" y="1904183"/>
              <a:ext cx="3013436" cy="1242470"/>
            </a:xfrm>
            <a:custGeom>
              <a:avLst/>
              <a:gdLst>
                <a:gd name="connsiteX0" fmla="*/ 0 w 3013435"/>
                <a:gd name="connsiteY0" fmla="*/ 0 h 1242470"/>
                <a:gd name="connsiteX1" fmla="*/ 3014071 w 3013435"/>
                <a:gd name="connsiteY1" fmla="*/ 0 h 1242470"/>
                <a:gd name="connsiteX2" fmla="*/ 3014071 w 3013435"/>
                <a:gd name="connsiteY2" fmla="*/ 1243487 h 1242470"/>
                <a:gd name="connsiteX3" fmla="*/ 0 w 3013435"/>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013435" h="1242470">
                  <a:moveTo>
                    <a:pt x="0" y="0"/>
                  </a:moveTo>
                  <a:lnTo>
                    <a:pt x="3014071" y="0"/>
                  </a:lnTo>
                  <a:lnTo>
                    <a:pt x="3014071" y="1243487"/>
                  </a:lnTo>
                  <a:lnTo>
                    <a:pt x="0" y="1243487"/>
                  </a:lnTo>
                  <a:close/>
                </a:path>
              </a:pathLst>
            </a:custGeom>
            <a:solidFill>
              <a:srgbClr val="333333"/>
            </a:solidFill>
            <a:ln w="2538" cap="flat">
              <a:noFill/>
              <a:prstDash val="solid"/>
              <a:miter/>
            </a:ln>
          </p:spPr>
          <p:txBody>
            <a:bodyPr rtlCol="0" anchor="ctr"/>
            <a:lstStyle/>
            <a:p>
              <a:pPr algn="ctr"/>
              <a:r>
                <a:rPr lang="pt-BR" sz="1300"/>
                <a:t> </a:t>
              </a:r>
              <a:r>
                <a:rPr lang="pt-BR" sz="1300" b="1">
                  <a:solidFill>
                    <a:schemeClr val="bg1"/>
                  </a:solidFill>
                  <a:latin typeface="+mj-lt"/>
                </a:rPr>
                <a:t>Informe Individual</a:t>
              </a:r>
            </a:p>
          </p:txBody>
        </p:sp>
        <p:sp>
          <p:nvSpPr>
            <p:cNvPr id="18" name="Forma Livre: Forma 17">
              <a:extLst>
                <a:ext uri="{FF2B5EF4-FFF2-40B4-BE49-F238E27FC236}">
                  <a16:creationId xmlns:a16="http://schemas.microsoft.com/office/drawing/2014/main" id="{889C4001-316E-45A9-AA14-9C33B8273AFD}"/>
                </a:ext>
              </a:extLst>
            </p:cNvPr>
            <p:cNvSpPr/>
            <p:nvPr/>
          </p:nvSpPr>
          <p:spPr>
            <a:xfrm>
              <a:off x="390316" y="1778183"/>
              <a:ext cx="454810" cy="1494014"/>
            </a:xfrm>
            <a:custGeom>
              <a:avLst/>
              <a:gdLst>
                <a:gd name="connsiteX0" fmla="*/ 455852 w 454810"/>
                <a:gd name="connsiteY0" fmla="*/ 1400993 h 1494013"/>
                <a:gd name="connsiteX1" fmla="*/ 104886 w 454810"/>
                <a:gd name="connsiteY1" fmla="*/ 1400993 h 1494013"/>
                <a:gd name="connsiteX2" fmla="*/ 94494 w 454810"/>
                <a:gd name="connsiteY2" fmla="*/ 1399494 h 1494013"/>
                <a:gd name="connsiteX3" fmla="*/ 94494 w 454810"/>
                <a:gd name="connsiteY3" fmla="*/ 95866 h 1494013"/>
                <a:gd name="connsiteX4" fmla="*/ 104886 w 454810"/>
                <a:gd name="connsiteY4" fmla="*/ 94494 h 1494013"/>
                <a:gd name="connsiteX5" fmla="*/ 455852 w 454810"/>
                <a:gd name="connsiteY5" fmla="*/ 94494 h 1494013"/>
                <a:gd name="connsiteX6" fmla="*/ 455852 w 454810"/>
                <a:gd name="connsiteY6" fmla="*/ 0 h 1494013"/>
                <a:gd name="connsiteX7" fmla="*/ 104911 w 454810"/>
                <a:gd name="connsiteY7" fmla="*/ 0 h 1494013"/>
                <a:gd name="connsiteX8" fmla="*/ 2388 w 454810"/>
                <a:gd name="connsiteY8" fmla="*/ 56966 h 1494013"/>
                <a:gd name="connsiteX9" fmla="*/ 0 w 454810"/>
                <a:gd name="connsiteY9" fmla="*/ 66621 h 1494013"/>
                <a:gd name="connsiteX10" fmla="*/ 0 w 454810"/>
                <a:gd name="connsiteY10" fmla="*/ 1428892 h 1494013"/>
                <a:gd name="connsiteX11" fmla="*/ 2363 w 454810"/>
                <a:gd name="connsiteY11" fmla="*/ 1438573 h 1494013"/>
                <a:gd name="connsiteX12" fmla="*/ 104911 w 454810"/>
                <a:gd name="connsiteY12" fmla="*/ 1495487 h 1494013"/>
                <a:gd name="connsiteX13" fmla="*/ 455852 w 454810"/>
                <a:gd name="connsiteY13" fmla="*/ 1495487 h 1494013"/>
                <a:gd name="connsiteX14" fmla="*/ 455852 w 454810"/>
                <a:gd name="connsiteY14" fmla="*/ 1400993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810" h="1494013">
                  <a:moveTo>
                    <a:pt x="455852" y="1400993"/>
                  </a:moveTo>
                  <a:lnTo>
                    <a:pt x="104886" y="1400993"/>
                  </a:lnTo>
                  <a:cubicBezTo>
                    <a:pt x="100821" y="1400993"/>
                    <a:pt x="97340" y="1400358"/>
                    <a:pt x="94494" y="1399494"/>
                  </a:cubicBezTo>
                  <a:lnTo>
                    <a:pt x="94494" y="95866"/>
                  </a:lnTo>
                  <a:cubicBezTo>
                    <a:pt x="97289" y="95078"/>
                    <a:pt x="100719" y="94494"/>
                    <a:pt x="104886" y="94494"/>
                  </a:cubicBezTo>
                  <a:lnTo>
                    <a:pt x="455852" y="94494"/>
                  </a:lnTo>
                  <a:lnTo>
                    <a:pt x="455852" y="0"/>
                  </a:lnTo>
                  <a:lnTo>
                    <a:pt x="104911" y="0"/>
                  </a:lnTo>
                  <a:cubicBezTo>
                    <a:pt x="59913" y="0"/>
                    <a:pt x="20632" y="21800"/>
                    <a:pt x="2388" y="56966"/>
                  </a:cubicBezTo>
                  <a:cubicBezTo>
                    <a:pt x="813" y="59938"/>
                    <a:pt x="0" y="63241"/>
                    <a:pt x="0" y="66621"/>
                  </a:cubicBezTo>
                  <a:lnTo>
                    <a:pt x="0" y="1428892"/>
                  </a:lnTo>
                  <a:cubicBezTo>
                    <a:pt x="0" y="1432271"/>
                    <a:pt x="813" y="1435600"/>
                    <a:pt x="2363" y="1438573"/>
                  </a:cubicBezTo>
                  <a:cubicBezTo>
                    <a:pt x="20327" y="1473153"/>
                    <a:pt x="60599" y="1495487"/>
                    <a:pt x="104911" y="1495487"/>
                  </a:cubicBezTo>
                  <a:lnTo>
                    <a:pt x="455852" y="1495487"/>
                  </a:lnTo>
                  <a:lnTo>
                    <a:pt x="455852" y="1400993"/>
                  </a:lnTo>
                  <a:close/>
                </a:path>
              </a:pathLst>
            </a:custGeom>
            <a:solidFill>
              <a:srgbClr val="333333"/>
            </a:solidFill>
            <a:ln w="2538" cap="flat">
              <a:noFill/>
              <a:prstDash val="solid"/>
              <a:miter/>
            </a:ln>
          </p:spPr>
          <p:txBody>
            <a:bodyPr rtlCol="0" anchor="ctr"/>
            <a:lstStyle/>
            <a:p>
              <a:endParaRPr lang="pt-BR"/>
            </a:p>
          </p:txBody>
        </p:sp>
        <p:sp>
          <p:nvSpPr>
            <p:cNvPr id="26" name="Forma Livre: Forma 25">
              <a:extLst>
                <a:ext uri="{FF2B5EF4-FFF2-40B4-BE49-F238E27FC236}">
                  <a16:creationId xmlns:a16="http://schemas.microsoft.com/office/drawing/2014/main" id="{2CBE6385-E771-4D6E-AC8B-AD32AC2B4AD4}"/>
                </a:ext>
              </a:extLst>
            </p:cNvPr>
            <p:cNvSpPr/>
            <p:nvPr/>
          </p:nvSpPr>
          <p:spPr>
            <a:xfrm>
              <a:off x="2668331" y="1778183"/>
              <a:ext cx="3137937" cy="1494014"/>
            </a:xfrm>
            <a:custGeom>
              <a:avLst/>
              <a:gdLst>
                <a:gd name="connsiteX0" fmla="*/ 3027309 w 3137936"/>
                <a:gd name="connsiteY0" fmla="*/ 0 h 1494013"/>
                <a:gd name="connsiteX1" fmla="*/ 0 w 3137936"/>
                <a:gd name="connsiteY1" fmla="*/ 0 h 1494013"/>
                <a:gd name="connsiteX2" fmla="*/ 0 w 3137936"/>
                <a:gd name="connsiteY2" fmla="*/ 94494 h 1494013"/>
                <a:gd name="connsiteX3" fmla="*/ 3027283 w 3137936"/>
                <a:gd name="connsiteY3" fmla="*/ 94494 h 1494013"/>
                <a:gd name="connsiteX4" fmla="*/ 3045577 w 3137936"/>
                <a:gd name="connsiteY4" fmla="*/ 100033 h 1494013"/>
                <a:gd name="connsiteX5" fmla="*/ 3045577 w 3137936"/>
                <a:gd name="connsiteY5" fmla="*/ 1395454 h 1494013"/>
                <a:gd name="connsiteX6" fmla="*/ 3027283 w 3137936"/>
                <a:gd name="connsiteY6" fmla="*/ 1401019 h 1494013"/>
                <a:gd name="connsiteX7" fmla="*/ 0 w 3137936"/>
                <a:gd name="connsiteY7" fmla="*/ 1401019 h 1494013"/>
                <a:gd name="connsiteX8" fmla="*/ 0 w 3137936"/>
                <a:gd name="connsiteY8" fmla="*/ 1495513 h 1494013"/>
                <a:gd name="connsiteX9" fmla="*/ 3027309 w 3137936"/>
                <a:gd name="connsiteY9" fmla="*/ 1495513 h 1494013"/>
                <a:gd name="connsiteX10" fmla="*/ 3140071 w 3137936"/>
                <a:gd name="connsiteY10" fmla="*/ 1397081 h 1494013"/>
                <a:gd name="connsiteX11" fmla="*/ 3140071 w 3137936"/>
                <a:gd name="connsiteY11" fmla="*/ 98432 h 1494013"/>
                <a:gd name="connsiteX12" fmla="*/ 3027309 w 3137936"/>
                <a:gd name="connsiteY12" fmla="*/ 0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7936" h="1494013">
                  <a:moveTo>
                    <a:pt x="3027309" y="0"/>
                  </a:moveTo>
                  <a:lnTo>
                    <a:pt x="0" y="0"/>
                  </a:lnTo>
                  <a:lnTo>
                    <a:pt x="0" y="94494"/>
                  </a:lnTo>
                  <a:lnTo>
                    <a:pt x="3027283" y="94494"/>
                  </a:lnTo>
                  <a:cubicBezTo>
                    <a:pt x="3037929" y="94494"/>
                    <a:pt x="3043748" y="98305"/>
                    <a:pt x="3045577" y="100033"/>
                  </a:cubicBezTo>
                  <a:lnTo>
                    <a:pt x="3045577" y="1395454"/>
                  </a:lnTo>
                  <a:cubicBezTo>
                    <a:pt x="3043697" y="1397284"/>
                    <a:pt x="3037929" y="1401019"/>
                    <a:pt x="3027283" y="1401019"/>
                  </a:cubicBezTo>
                  <a:lnTo>
                    <a:pt x="0" y="1401019"/>
                  </a:lnTo>
                  <a:lnTo>
                    <a:pt x="0" y="1495513"/>
                  </a:lnTo>
                  <a:lnTo>
                    <a:pt x="3027309" y="1495513"/>
                  </a:lnTo>
                  <a:cubicBezTo>
                    <a:pt x="3090550" y="1495513"/>
                    <a:pt x="3140071" y="1452293"/>
                    <a:pt x="3140071" y="1397081"/>
                  </a:cubicBezTo>
                  <a:lnTo>
                    <a:pt x="3140071" y="98432"/>
                  </a:lnTo>
                  <a:cubicBezTo>
                    <a:pt x="3140097" y="43245"/>
                    <a:pt x="3090550" y="0"/>
                    <a:pt x="3027309" y="0"/>
                  </a:cubicBezTo>
                  <a:close/>
                </a:path>
              </a:pathLst>
            </a:custGeom>
            <a:solidFill>
              <a:srgbClr val="333333"/>
            </a:solidFill>
            <a:ln w="2538" cap="flat">
              <a:noFill/>
              <a:prstDash val="solid"/>
              <a:miter/>
            </a:ln>
          </p:spPr>
          <p:txBody>
            <a:bodyPr rtlCol="0" anchor="ctr"/>
            <a:lstStyle/>
            <a:p>
              <a:endParaRPr lang="pt-BR"/>
            </a:p>
          </p:txBody>
        </p:sp>
        <p:sp>
          <p:nvSpPr>
            <p:cNvPr id="27" name="Forma Livre: Forma 26">
              <a:extLst>
                <a:ext uri="{FF2B5EF4-FFF2-40B4-BE49-F238E27FC236}">
                  <a16:creationId xmlns:a16="http://schemas.microsoft.com/office/drawing/2014/main" id="{3BFED3AC-CD88-4570-995D-DE2FBC48329E}"/>
                </a:ext>
              </a:extLst>
            </p:cNvPr>
            <p:cNvSpPr/>
            <p:nvPr/>
          </p:nvSpPr>
          <p:spPr>
            <a:xfrm>
              <a:off x="893757" y="1310287"/>
              <a:ext cx="1725229" cy="2769515"/>
            </a:xfrm>
            <a:custGeom>
              <a:avLst/>
              <a:gdLst>
                <a:gd name="connsiteX0" fmla="*/ 1672508 w 1725230"/>
                <a:gd name="connsiteY0" fmla="*/ 0 h 2769515"/>
                <a:gd name="connsiteX1" fmla="*/ 54501 w 1725230"/>
                <a:gd name="connsiteY1" fmla="*/ 0 h 2769515"/>
                <a:gd name="connsiteX2" fmla="*/ 0 w 1725230"/>
                <a:gd name="connsiteY2" fmla="*/ 78055 h 2769515"/>
                <a:gd name="connsiteX3" fmla="*/ 0 w 1725230"/>
                <a:gd name="connsiteY3" fmla="*/ 2182658 h 2769515"/>
                <a:gd name="connsiteX4" fmla="*/ 32142 w 1725230"/>
                <a:gd name="connsiteY4" fmla="*/ 2254030 h 2769515"/>
                <a:gd name="connsiteX5" fmla="*/ 841653 w 1725230"/>
                <a:gd name="connsiteY5" fmla="*/ 2763671 h 2769515"/>
                <a:gd name="connsiteX6" fmla="*/ 864114 w 1725230"/>
                <a:gd name="connsiteY6" fmla="*/ 2770404 h 2769515"/>
                <a:gd name="connsiteX7" fmla="*/ 886524 w 1725230"/>
                <a:gd name="connsiteY7" fmla="*/ 2763697 h 2769515"/>
                <a:gd name="connsiteX8" fmla="*/ 1694893 w 1725230"/>
                <a:gd name="connsiteY8" fmla="*/ 2254030 h 2769515"/>
                <a:gd name="connsiteX9" fmla="*/ 1726983 w 1725230"/>
                <a:gd name="connsiteY9" fmla="*/ 2182658 h 2769515"/>
                <a:gd name="connsiteX10" fmla="*/ 1726983 w 1725230"/>
                <a:gd name="connsiteY10" fmla="*/ 78055 h 2769515"/>
                <a:gd name="connsiteX11" fmla="*/ 1672508 w 1725230"/>
                <a:gd name="connsiteY11" fmla="*/ 0 h 2769515"/>
                <a:gd name="connsiteX12" fmla="*/ 83035 w 1725230"/>
                <a:gd name="connsiteY12" fmla="*/ 104987 h 2769515"/>
                <a:gd name="connsiteX13" fmla="*/ 105013 w 1725230"/>
                <a:gd name="connsiteY13" fmla="*/ 83009 h 2769515"/>
                <a:gd name="connsiteX14" fmla="*/ 126991 w 1725230"/>
                <a:gd name="connsiteY14" fmla="*/ 104987 h 2769515"/>
                <a:gd name="connsiteX15" fmla="*/ 126991 w 1725230"/>
                <a:gd name="connsiteY15" fmla="*/ 231013 h 2769515"/>
                <a:gd name="connsiteX16" fmla="*/ 105013 w 1725230"/>
                <a:gd name="connsiteY16" fmla="*/ 252991 h 2769515"/>
                <a:gd name="connsiteX17" fmla="*/ 83035 w 1725230"/>
                <a:gd name="connsiteY17" fmla="*/ 231013 h 2769515"/>
                <a:gd name="connsiteX18" fmla="*/ 83035 w 1725230"/>
                <a:gd name="connsiteY18" fmla="*/ 104987 h 2769515"/>
                <a:gd name="connsiteX19" fmla="*/ 83035 w 1725230"/>
                <a:gd name="connsiteY19" fmla="*/ 357064 h 2769515"/>
                <a:gd name="connsiteX20" fmla="*/ 105013 w 1725230"/>
                <a:gd name="connsiteY20" fmla="*/ 335086 h 2769515"/>
                <a:gd name="connsiteX21" fmla="*/ 126991 w 1725230"/>
                <a:gd name="connsiteY21" fmla="*/ 357064 h 2769515"/>
                <a:gd name="connsiteX22" fmla="*/ 126991 w 1725230"/>
                <a:gd name="connsiteY22" fmla="*/ 483115 h 2769515"/>
                <a:gd name="connsiteX23" fmla="*/ 105013 w 1725230"/>
                <a:gd name="connsiteY23" fmla="*/ 505043 h 2769515"/>
                <a:gd name="connsiteX24" fmla="*/ 83035 w 1725230"/>
                <a:gd name="connsiteY24" fmla="*/ 483115 h 2769515"/>
                <a:gd name="connsiteX25" fmla="*/ 83035 w 1725230"/>
                <a:gd name="connsiteY25" fmla="*/ 357064 h 2769515"/>
                <a:gd name="connsiteX26" fmla="*/ 83035 w 1725230"/>
                <a:gd name="connsiteY26" fmla="*/ 609166 h 2769515"/>
                <a:gd name="connsiteX27" fmla="*/ 105013 w 1725230"/>
                <a:gd name="connsiteY27" fmla="*/ 587188 h 2769515"/>
                <a:gd name="connsiteX28" fmla="*/ 126991 w 1725230"/>
                <a:gd name="connsiteY28" fmla="*/ 609166 h 2769515"/>
                <a:gd name="connsiteX29" fmla="*/ 126991 w 1725230"/>
                <a:gd name="connsiteY29" fmla="*/ 735192 h 2769515"/>
                <a:gd name="connsiteX30" fmla="*/ 105013 w 1725230"/>
                <a:gd name="connsiteY30" fmla="*/ 757145 h 2769515"/>
                <a:gd name="connsiteX31" fmla="*/ 83035 w 1725230"/>
                <a:gd name="connsiteY31" fmla="*/ 735192 h 2769515"/>
                <a:gd name="connsiteX32" fmla="*/ 83035 w 1725230"/>
                <a:gd name="connsiteY32" fmla="*/ 609166 h 2769515"/>
                <a:gd name="connsiteX33" fmla="*/ 83035 w 1725230"/>
                <a:gd name="connsiteY33" fmla="*/ 861268 h 2769515"/>
                <a:gd name="connsiteX34" fmla="*/ 105013 w 1725230"/>
                <a:gd name="connsiteY34" fmla="*/ 839290 h 2769515"/>
                <a:gd name="connsiteX35" fmla="*/ 126991 w 1725230"/>
                <a:gd name="connsiteY35" fmla="*/ 861268 h 2769515"/>
                <a:gd name="connsiteX36" fmla="*/ 126991 w 1725230"/>
                <a:gd name="connsiteY36" fmla="*/ 987269 h 2769515"/>
                <a:gd name="connsiteX37" fmla="*/ 105013 w 1725230"/>
                <a:gd name="connsiteY37" fmla="*/ 1009247 h 2769515"/>
                <a:gd name="connsiteX38" fmla="*/ 83035 w 1725230"/>
                <a:gd name="connsiteY38" fmla="*/ 987269 h 2769515"/>
                <a:gd name="connsiteX39" fmla="*/ 83035 w 1725230"/>
                <a:gd name="connsiteY39" fmla="*/ 861268 h 2769515"/>
                <a:gd name="connsiteX40" fmla="*/ 83035 w 1725230"/>
                <a:gd name="connsiteY40" fmla="*/ 1113371 h 2769515"/>
                <a:gd name="connsiteX41" fmla="*/ 105013 w 1725230"/>
                <a:gd name="connsiteY41" fmla="*/ 1091392 h 2769515"/>
                <a:gd name="connsiteX42" fmla="*/ 126991 w 1725230"/>
                <a:gd name="connsiteY42" fmla="*/ 1113371 h 2769515"/>
                <a:gd name="connsiteX43" fmla="*/ 126991 w 1725230"/>
                <a:gd name="connsiteY43" fmla="*/ 1239371 h 2769515"/>
                <a:gd name="connsiteX44" fmla="*/ 105013 w 1725230"/>
                <a:gd name="connsiteY44" fmla="*/ 1261349 h 2769515"/>
                <a:gd name="connsiteX45" fmla="*/ 83035 w 1725230"/>
                <a:gd name="connsiteY45" fmla="*/ 1239371 h 2769515"/>
                <a:gd name="connsiteX46" fmla="*/ 83035 w 1725230"/>
                <a:gd name="connsiteY46" fmla="*/ 1113371 h 2769515"/>
                <a:gd name="connsiteX47" fmla="*/ 83035 w 1725230"/>
                <a:gd name="connsiteY47" fmla="*/ 1427418 h 2769515"/>
                <a:gd name="connsiteX48" fmla="*/ 83035 w 1725230"/>
                <a:gd name="connsiteY48" fmla="*/ 1365396 h 2769515"/>
                <a:gd name="connsiteX49" fmla="*/ 83060 w 1725230"/>
                <a:gd name="connsiteY49" fmla="*/ 1365396 h 2769515"/>
                <a:gd name="connsiteX50" fmla="*/ 105013 w 1725230"/>
                <a:gd name="connsiteY50" fmla="*/ 1343469 h 2769515"/>
                <a:gd name="connsiteX51" fmla="*/ 126991 w 1725230"/>
                <a:gd name="connsiteY51" fmla="*/ 1365396 h 2769515"/>
                <a:gd name="connsiteX52" fmla="*/ 126991 w 1725230"/>
                <a:gd name="connsiteY52" fmla="*/ 1427418 h 2769515"/>
                <a:gd name="connsiteX53" fmla="*/ 126991 w 1725230"/>
                <a:gd name="connsiteY53" fmla="*/ 1491447 h 2769515"/>
                <a:gd name="connsiteX54" fmla="*/ 105013 w 1725230"/>
                <a:gd name="connsiteY54" fmla="*/ 1513426 h 2769515"/>
                <a:gd name="connsiteX55" fmla="*/ 83035 w 1725230"/>
                <a:gd name="connsiteY55" fmla="*/ 1491447 h 2769515"/>
                <a:gd name="connsiteX56" fmla="*/ 83035 w 1725230"/>
                <a:gd name="connsiteY56" fmla="*/ 1427418 h 2769515"/>
                <a:gd name="connsiteX57" fmla="*/ 83035 w 1725230"/>
                <a:gd name="connsiteY57" fmla="*/ 1617473 h 2769515"/>
                <a:gd name="connsiteX58" fmla="*/ 105013 w 1725230"/>
                <a:gd name="connsiteY58" fmla="*/ 1595495 h 2769515"/>
                <a:gd name="connsiteX59" fmla="*/ 126991 w 1725230"/>
                <a:gd name="connsiteY59" fmla="*/ 1617473 h 2769515"/>
                <a:gd name="connsiteX60" fmla="*/ 126991 w 1725230"/>
                <a:gd name="connsiteY60" fmla="*/ 1743524 h 2769515"/>
                <a:gd name="connsiteX61" fmla="*/ 105013 w 1725230"/>
                <a:gd name="connsiteY61" fmla="*/ 1765452 h 2769515"/>
                <a:gd name="connsiteX62" fmla="*/ 83035 w 1725230"/>
                <a:gd name="connsiteY62" fmla="*/ 1743524 h 2769515"/>
                <a:gd name="connsiteX63" fmla="*/ 83035 w 1725230"/>
                <a:gd name="connsiteY63" fmla="*/ 1617473 h 2769515"/>
                <a:gd name="connsiteX64" fmla="*/ 83035 w 1725230"/>
                <a:gd name="connsiteY64" fmla="*/ 1869575 h 2769515"/>
                <a:gd name="connsiteX65" fmla="*/ 105013 w 1725230"/>
                <a:gd name="connsiteY65" fmla="*/ 1847597 h 2769515"/>
                <a:gd name="connsiteX66" fmla="*/ 126991 w 1725230"/>
                <a:gd name="connsiteY66" fmla="*/ 1869575 h 2769515"/>
                <a:gd name="connsiteX67" fmla="*/ 126991 w 1725230"/>
                <a:gd name="connsiteY67" fmla="*/ 1995626 h 2769515"/>
                <a:gd name="connsiteX68" fmla="*/ 105013 w 1725230"/>
                <a:gd name="connsiteY68" fmla="*/ 2017554 h 2769515"/>
                <a:gd name="connsiteX69" fmla="*/ 83035 w 1725230"/>
                <a:gd name="connsiteY69" fmla="*/ 1995626 h 2769515"/>
                <a:gd name="connsiteX70" fmla="*/ 83035 w 1725230"/>
                <a:gd name="connsiteY70" fmla="*/ 1869575 h 2769515"/>
                <a:gd name="connsiteX71" fmla="*/ 184440 w 1725230"/>
                <a:gd name="connsiteY71" fmla="*/ 2225775 h 2769515"/>
                <a:gd name="connsiteX72" fmla="*/ 165815 w 1725230"/>
                <a:gd name="connsiteY72" fmla="*/ 2236015 h 2769515"/>
                <a:gd name="connsiteX73" fmla="*/ 154153 w 1725230"/>
                <a:gd name="connsiteY73" fmla="*/ 2232636 h 2769515"/>
                <a:gd name="connsiteX74" fmla="*/ 93325 w 1725230"/>
                <a:gd name="connsiteY74" fmla="*/ 2194345 h 2769515"/>
                <a:gd name="connsiteX75" fmla="*/ 83035 w 1725230"/>
                <a:gd name="connsiteY75" fmla="*/ 2175772 h 2769515"/>
                <a:gd name="connsiteX76" fmla="*/ 83035 w 1725230"/>
                <a:gd name="connsiteY76" fmla="*/ 2121652 h 2769515"/>
                <a:gd name="connsiteX77" fmla="*/ 83060 w 1725230"/>
                <a:gd name="connsiteY77" fmla="*/ 2121652 h 2769515"/>
                <a:gd name="connsiteX78" fmla="*/ 105013 w 1725230"/>
                <a:gd name="connsiteY78" fmla="*/ 2099674 h 2769515"/>
                <a:gd name="connsiteX79" fmla="*/ 126991 w 1725230"/>
                <a:gd name="connsiteY79" fmla="*/ 2121652 h 2769515"/>
                <a:gd name="connsiteX80" fmla="*/ 126940 w 1725230"/>
                <a:gd name="connsiteY80" fmla="*/ 2163626 h 2769515"/>
                <a:gd name="connsiteX81" fmla="*/ 177554 w 1725230"/>
                <a:gd name="connsiteY81" fmla="*/ 2195514 h 2769515"/>
                <a:gd name="connsiteX82" fmla="*/ 184440 w 1725230"/>
                <a:gd name="connsiteY82" fmla="*/ 2225775 h 2769515"/>
                <a:gd name="connsiteX83" fmla="*/ 397768 w 1725230"/>
                <a:gd name="connsiteY83" fmla="*/ 2360084 h 2769515"/>
                <a:gd name="connsiteX84" fmla="*/ 379169 w 1725230"/>
                <a:gd name="connsiteY84" fmla="*/ 2370324 h 2769515"/>
                <a:gd name="connsiteX85" fmla="*/ 367482 w 1725230"/>
                <a:gd name="connsiteY85" fmla="*/ 2366945 h 2769515"/>
                <a:gd name="connsiteX86" fmla="*/ 260843 w 1725230"/>
                <a:gd name="connsiteY86" fmla="*/ 2299790 h 2769515"/>
                <a:gd name="connsiteX87" fmla="*/ 253931 w 1725230"/>
                <a:gd name="connsiteY87" fmla="*/ 2269478 h 2769515"/>
                <a:gd name="connsiteX88" fmla="*/ 284218 w 1725230"/>
                <a:gd name="connsiteY88" fmla="*/ 2262592 h 2769515"/>
                <a:gd name="connsiteX89" fmla="*/ 390908 w 1725230"/>
                <a:gd name="connsiteY89" fmla="*/ 2329772 h 2769515"/>
                <a:gd name="connsiteX90" fmla="*/ 397768 w 1725230"/>
                <a:gd name="connsiteY90" fmla="*/ 2360084 h 2769515"/>
                <a:gd name="connsiteX91" fmla="*/ 611097 w 1725230"/>
                <a:gd name="connsiteY91" fmla="*/ 2494368 h 2769515"/>
                <a:gd name="connsiteX92" fmla="*/ 592524 w 1725230"/>
                <a:gd name="connsiteY92" fmla="*/ 2504633 h 2769515"/>
                <a:gd name="connsiteX93" fmla="*/ 580811 w 1725230"/>
                <a:gd name="connsiteY93" fmla="*/ 2501253 h 2769515"/>
                <a:gd name="connsiteX94" fmla="*/ 474172 w 1725230"/>
                <a:gd name="connsiteY94" fmla="*/ 2434124 h 2769515"/>
                <a:gd name="connsiteX95" fmla="*/ 467260 w 1725230"/>
                <a:gd name="connsiteY95" fmla="*/ 2403838 h 2769515"/>
                <a:gd name="connsiteX96" fmla="*/ 497547 w 1725230"/>
                <a:gd name="connsiteY96" fmla="*/ 2396952 h 2769515"/>
                <a:gd name="connsiteX97" fmla="*/ 604237 w 1725230"/>
                <a:gd name="connsiteY97" fmla="*/ 2464055 h 2769515"/>
                <a:gd name="connsiteX98" fmla="*/ 611097 w 1725230"/>
                <a:gd name="connsiteY98" fmla="*/ 2494368 h 2769515"/>
                <a:gd name="connsiteX99" fmla="*/ 824426 w 1725230"/>
                <a:gd name="connsiteY99" fmla="*/ 2628676 h 2769515"/>
                <a:gd name="connsiteX100" fmla="*/ 805827 w 1725230"/>
                <a:gd name="connsiteY100" fmla="*/ 2638941 h 2769515"/>
                <a:gd name="connsiteX101" fmla="*/ 794139 w 1725230"/>
                <a:gd name="connsiteY101" fmla="*/ 2635562 h 2769515"/>
                <a:gd name="connsiteX102" fmla="*/ 687500 w 1725230"/>
                <a:gd name="connsiteY102" fmla="*/ 2568382 h 2769515"/>
                <a:gd name="connsiteX103" fmla="*/ 680615 w 1725230"/>
                <a:gd name="connsiteY103" fmla="*/ 2538095 h 2769515"/>
                <a:gd name="connsiteX104" fmla="*/ 710902 w 1725230"/>
                <a:gd name="connsiteY104" fmla="*/ 2531210 h 2769515"/>
                <a:gd name="connsiteX105" fmla="*/ 817541 w 1725230"/>
                <a:gd name="connsiteY105" fmla="*/ 2598364 h 2769515"/>
                <a:gd name="connsiteX106" fmla="*/ 824426 w 1725230"/>
                <a:gd name="connsiteY106" fmla="*/ 2628676 h 2769515"/>
                <a:gd name="connsiteX107" fmla="*/ 1030819 w 1725230"/>
                <a:gd name="connsiteY107" fmla="*/ 2574429 h 2769515"/>
                <a:gd name="connsiteX108" fmla="*/ 924180 w 1725230"/>
                <a:gd name="connsiteY108" fmla="*/ 2641635 h 2769515"/>
                <a:gd name="connsiteX109" fmla="*/ 912492 w 1725230"/>
                <a:gd name="connsiteY109" fmla="*/ 2645014 h 2769515"/>
                <a:gd name="connsiteX110" fmla="*/ 893893 w 1725230"/>
                <a:gd name="connsiteY110" fmla="*/ 2634749 h 2769515"/>
                <a:gd name="connsiteX111" fmla="*/ 900778 w 1725230"/>
                <a:gd name="connsiteY111" fmla="*/ 2604513 h 2769515"/>
                <a:gd name="connsiteX112" fmla="*/ 1007418 w 1725230"/>
                <a:gd name="connsiteY112" fmla="*/ 2537257 h 2769515"/>
                <a:gd name="connsiteX113" fmla="*/ 1037704 w 1725230"/>
                <a:gd name="connsiteY113" fmla="*/ 2544143 h 2769515"/>
                <a:gd name="connsiteX114" fmla="*/ 1030819 w 1725230"/>
                <a:gd name="connsiteY114" fmla="*/ 2574429 h 2769515"/>
                <a:gd name="connsiteX115" fmla="*/ 1244071 w 1725230"/>
                <a:gd name="connsiteY115" fmla="*/ 2439994 h 2769515"/>
                <a:gd name="connsiteX116" fmla="*/ 1137483 w 1725230"/>
                <a:gd name="connsiteY116" fmla="*/ 2507224 h 2769515"/>
                <a:gd name="connsiteX117" fmla="*/ 1125821 w 1725230"/>
                <a:gd name="connsiteY117" fmla="*/ 2510604 h 2769515"/>
                <a:gd name="connsiteX118" fmla="*/ 1107222 w 1725230"/>
                <a:gd name="connsiteY118" fmla="*/ 2500339 h 2769515"/>
                <a:gd name="connsiteX119" fmla="*/ 1114057 w 1725230"/>
                <a:gd name="connsiteY119" fmla="*/ 2470052 h 2769515"/>
                <a:gd name="connsiteX120" fmla="*/ 1220696 w 1725230"/>
                <a:gd name="connsiteY120" fmla="*/ 2402821 h 2769515"/>
                <a:gd name="connsiteX121" fmla="*/ 1250982 w 1725230"/>
                <a:gd name="connsiteY121" fmla="*/ 2409707 h 2769515"/>
                <a:gd name="connsiteX122" fmla="*/ 1244071 w 1725230"/>
                <a:gd name="connsiteY122" fmla="*/ 2439994 h 2769515"/>
                <a:gd name="connsiteX123" fmla="*/ 1457299 w 1725230"/>
                <a:gd name="connsiteY123" fmla="*/ 2305532 h 2769515"/>
                <a:gd name="connsiteX124" fmla="*/ 1350710 w 1725230"/>
                <a:gd name="connsiteY124" fmla="*/ 2372788 h 2769515"/>
                <a:gd name="connsiteX125" fmla="*/ 1339048 w 1725230"/>
                <a:gd name="connsiteY125" fmla="*/ 2376168 h 2769515"/>
                <a:gd name="connsiteX126" fmla="*/ 1320449 w 1725230"/>
                <a:gd name="connsiteY126" fmla="*/ 2365928 h 2769515"/>
                <a:gd name="connsiteX127" fmla="*/ 1327335 w 1725230"/>
                <a:gd name="connsiteY127" fmla="*/ 2335641 h 2769515"/>
                <a:gd name="connsiteX128" fmla="*/ 1433923 w 1725230"/>
                <a:gd name="connsiteY128" fmla="*/ 2268436 h 2769515"/>
                <a:gd name="connsiteX129" fmla="*/ 1464210 w 1725230"/>
                <a:gd name="connsiteY129" fmla="*/ 2275322 h 2769515"/>
                <a:gd name="connsiteX130" fmla="*/ 1457299 w 1725230"/>
                <a:gd name="connsiteY130" fmla="*/ 2305532 h 2769515"/>
                <a:gd name="connsiteX131" fmla="*/ 1643872 w 1725230"/>
                <a:gd name="connsiteY131" fmla="*/ 2175873 h 2769515"/>
                <a:gd name="connsiteX132" fmla="*/ 1633633 w 1725230"/>
                <a:gd name="connsiteY132" fmla="*/ 2194421 h 2769515"/>
                <a:gd name="connsiteX133" fmla="*/ 1563938 w 1725230"/>
                <a:gd name="connsiteY133" fmla="*/ 2238327 h 2769515"/>
                <a:gd name="connsiteX134" fmla="*/ 1563938 w 1725230"/>
                <a:gd name="connsiteY134" fmla="*/ 2238353 h 2769515"/>
                <a:gd name="connsiteX135" fmla="*/ 1552250 w 1725230"/>
                <a:gd name="connsiteY135" fmla="*/ 2241732 h 2769515"/>
                <a:gd name="connsiteX136" fmla="*/ 1533651 w 1725230"/>
                <a:gd name="connsiteY136" fmla="*/ 2231492 h 2769515"/>
                <a:gd name="connsiteX137" fmla="*/ 1540537 w 1725230"/>
                <a:gd name="connsiteY137" fmla="*/ 2201180 h 2769515"/>
                <a:gd name="connsiteX138" fmla="*/ 1599967 w 1725230"/>
                <a:gd name="connsiteY138" fmla="*/ 2163703 h 2769515"/>
                <a:gd name="connsiteX139" fmla="*/ 1599967 w 1725230"/>
                <a:gd name="connsiteY139" fmla="*/ 2132146 h 2769515"/>
                <a:gd name="connsiteX140" fmla="*/ 1621894 w 1725230"/>
                <a:gd name="connsiteY140" fmla="*/ 2110218 h 2769515"/>
                <a:gd name="connsiteX141" fmla="*/ 1643872 w 1725230"/>
                <a:gd name="connsiteY141" fmla="*/ 2132146 h 2769515"/>
                <a:gd name="connsiteX142" fmla="*/ 1643872 w 1725230"/>
                <a:gd name="connsiteY142" fmla="*/ 2175873 h 2769515"/>
                <a:gd name="connsiteX143" fmla="*/ 1643872 w 1725230"/>
                <a:gd name="connsiteY143" fmla="*/ 2006120 h 2769515"/>
                <a:gd name="connsiteX144" fmla="*/ 1621894 w 1725230"/>
                <a:gd name="connsiteY144" fmla="*/ 2028098 h 2769515"/>
                <a:gd name="connsiteX145" fmla="*/ 1599967 w 1725230"/>
                <a:gd name="connsiteY145" fmla="*/ 2006120 h 2769515"/>
                <a:gd name="connsiteX146" fmla="*/ 1599967 w 1725230"/>
                <a:gd name="connsiteY146" fmla="*/ 1880069 h 2769515"/>
                <a:gd name="connsiteX147" fmla="*/ 1621894 w 1725230"/>
                <a:gd name="connsiteY147" fmla="*/ 1858116 h 2769515"/>
                <a:gd name="connsiteX148" fmla="*/ 1643872 w 1725230"/>
                <a:gd name="connsiteY148" fmla="*/ 1880094 h 2769515"/>
                <a:gd name="connsiteX149" fmla="*/ 1643872 w 1725230"/>
                <a:gd name="connsiteY149" fmla="*/ 2006120 h 2769515"/>
                <a:gd name="connsiteX150" fmla="*/ 1643872 w 1725230"/>
                <a:gd name="connsiteY150" fmla="*/ 1754069 h 2769515"/>
                <a:gd name="connsiteX151" fmla="*/ 1621894 w 1725230"/>
                <a:gd name="connsiteY151" fmla="*/ 1775996 h 2769515"/>
                <a:gd name="connsiteX152" fmla="*/ 1599967 w 1725230"/>
                <a:gd name="connsiteY152" fmla="*/ 1754018 h 2769515"/>
                <a:gd name="connsiteX153" fmla="*/ 1599967 w 1725230"/>
                <a:gd name="connsiteY153" fmla="*/ 1627992 h 2769515"/>
                <a:gd name="connsiteX154" fmla="*/ 1621945 w 1725230"/>
                <a:gd name="connsiteY154" fmla="*/ 1606065 h 2769515"/>
                <a:gd name="connsiteX155" fmla="*/ 1643872 w 1725230"/>
                <a:gd name="connsiteY155" fmla="*/ 1628043 h 2769515"/>
                <a:gd name="connsiteX156" fmla="*/ 1643872 w 1725230"/>
                <a:gd name="connsiteY156" fmla="*/ 1754069 h 2769515"/>
                <a:gd name="connsiteX157" fmla="*/ 1643872 w 1725230"/>
                <a:gd name="connsiteY157" fmla="*/ 1501992 h 2769515"/>
                <a:gd name="connsiteX158" fmla="*/ 1621894 w 1725230"/>
                <a:gd name="connsiteY158" fmla="*/ 1523919 h 2769515"/>
                <a:gd name="connsiteX159" fmla="*/ 1599967 w 1725230"/>
                <a:gd name="connsiteY159" fmla="*/ 1501941 h 2769515"/>
                <a:gd name="connsiteX160" fmla="*/ 1599967 w 1725230"/>
                <a:gd name="connsiteY160" fmla="*/ 1375941 h 2769515"/>
                <a:gd name="connsiteX161" fmla="*/ 1621945 w 1725230"/>
                <a:gd name="connsiteY161" fmla="*/ 1353963 h 2769515"/>
                <a:gd name="connsiteX162" fmla="*/ 1643872 w 1725230"/>
                <a:gd name="connsiteY162" fmla="*/ 1375941 h 2769515"/>
                <a:gd name="connsiteX163" fmla="*/ 1643872 w 1725230"/>
                <a:gd name="connsiteY163" fmla="*/ 1501992 h 2769515"/>
                <a:gd name="connsiteX164" fmla="*/ 1643872 w 1725230"/>
                <a:gd name="connsiteY164" fmla="*/ 1249890 h 2769515"/>
                <a:gd name="connsiteX165" fmla="*/ 1621894 w 1725230"/>
                <a:gd name="connsiteY165" fmla="*/ 1271868 h 2769515"/>
                <a:gd name="connsiteX166" fmla="*/ 1599967 w 1725230"/>
                <a:gd name="connsiteY166" fmla="*/ 1249890 h 2769515"/>
                <a:gd name="connsiteX167" fmla="*/ 1599967 w 1725230"/>
                <a:gd name="connsiteY167" fmla="*/ 1123864 h 2769515"/>
                <a:gd name="connsiteX168" fmla="*/ 1621945 w 1725230"/>
                <a:gd name="connsiteY168" fmla="*/ 1101886 h 2769515"/>
                <a:gd name="connsiteX169" fmla="*/ 1643872 w 1725230"/>
                <a:gd name="connsiteY169" fmla="*/ 1123864 h 2769515"/>
                <a:gd name="connsiteX170" fmla="*/ 1643872 w 1725230"/>
                <a:gd name="connsiteY170" fmla="*/ 1249890 h 2769515"/>
                <a:gd name="connsiteX171" fmla="*/ 1643872 w 1725230"/>
                <a:gd name="connsiteY171" fmla="*/ 997813 h 2769515"/>
                <a:gd name="connsiteX172" fmla="*/ 1621945 w 1725230"/>
                <a:gd name="connsiteY172" fmla="*/ 1019791 h 2769515"/>
                <a:gd name="connsiteX173" fmla="*/ 1599967 w 1725230"/>
                <a:gd name="connsiteY173" fmla="*/ 997813 h 2769515"/>
                <a:gd name="connsiteX174" fmla="*/ 1599967 w 1725230"/>
                <a:gd name="connsiteY174" fmla="*/ 871762 h 2769515"/>
                <a:gd name="connsiteX175" fmla="*/ 1621945 w 1725230"/>
                <a:gd name="connsiteY175" fmla="*/ 849835 h 2769515"/>
                <a:gd name="connsiteX176" fmla="*/ 1643872 w 1725230"/>
                <a:gd name="connsiteY176" fmla="*/ 871813 h 2769515"/>
                <a:gd name="connsiteX177" fmla="*/ 1643872 w 1725230"/>
                <a:gd name="connsiteY177" fmla="*/ 997813 h 2769515"/>
                <a:gd name="connsiteX178" fmla="*/ 1643872 w 1725230"/>
                <a:gd name="connsiteY178" fmla="*/ 745736 h 2769515"/>
                <a:gd name="connsiteX179" fmla="*/ 1621945 w 1725230"/>
                <a:gd name="connsiteY179" fmla="*/ 767715 h 2769515"/>
                <a:gd name="connsiteX180" fmla="*/ 1599967 w 1725230"/>
                <a:gd name="connsiteY180" fmla="*/ 745736 h 2769515"/>
                <a:gd name="connsiteX181" fmla="*/ 1599967 w 1725230"/>
                <a:gd name="connsiteY181" fmla="*/ 619685 h 2769515"/>
                <a:gd name="connsiteX182" fmla="*/ 1621945 w 1725230"/>
                <a:gd name="connsiteY182" fmla="*/ 597758 h 2769515"/>
                <a:gd name="connsiteX183" fmla="*/ 1643923 w 1725230"/>
                <a:gd name="connsiteY183" fmla="*/ 619736 h 2769515"/>
                <a:gd name="connsiteX184" fmla="*/ 1643872 w 1725230"/>
                <a:gd name="connsiteY184" fmla="*/ 745736 h 2769515"/>
                <a:gd name="connsiteX185" fmla="*/ 1643923 w 1725230"/>
                <a:gd name="connsiteY185" fmla="*/ 493660 h 2769515"/>
                <a:gd name="connsiteX186" fmla="*/ 1621945 w 1725230"/>
                <a:gd name="connsiteY186" fmla="*/ 515587 h 2769515"/>
                <a:gd name="connsiteX187" fmla="*/ 1599967 w 1725230"/>
                <a:gd name="connsiteY187" fmla="*/ 493609 h 2769515"/>
                <a:gd name="connsiteX188" fmla="*/ 1599967 w 1725230"/>
                <a:gd name="connsiteY188" fmla="*/ 367609 h 2769515"/>
                <a:gd name="connsiteX189" fmla="*/ 1621945 w 1725230"/>
                <a:gd name="connsiteY189" fmla="*/ 345630 h 2769515"/>
                <a:gd name="connsiteX190" fmla="*/ 1643923 w 1725230"/>
                <a:gd name="connsiteY190" fmla="*/ 367609 h 2769515"/>
                <a:gd name="connsiteX191" fmla="*/ 1643923 w 1725230"/>
                <a:gd name="connsiteY191" fmla="*/ 493660 h 2769515"/>
                <a:gd name="connsiteX192" fmla="*/ 1643923 w 1725230"/>
                <a:gd name="connsiteY192" fmla="*/ 241583 h 2769515"/>
                <a:gd name="connsiteX193" fmla="*/ 1621945 w 1725230"/>
                <a:gd name="connsiteY193" fmla="*/ 263510 h 2769515"/>
                <a:gd name="connsiteX194" fmla="*/ 1599967 w 1725230"/>
                <a:gd name="connsiteY194" fmla="*/ 241532 h 2769515"/>
                <a:gd name="connsiteX195" fmla="*/ 1599967 w 1725230"/>
                <a:gd name="connsiteY195" fmla="*/ 115481 h 2769515"/>
                <a:gd name="connsiteX196" fmla="*/ 1621945 w 1725230"/>
                <a:gd name="connsiteY196" fmla="*/ 93554 h 2769515"/>
                <a:gd name="connsiteX197" fmla="*/ 1643923 w 1725230"/>
                <a:gd name="connsiteY197" fmla="*/ 115532 h 2769515"/>
                <a:gd name="connsiteX198" fmla="*/ 1643923 w 1725230"/>
                <a:gd name="connsiteY198" fmla="*/ 241583 h 276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725230" h="2769515">
                  <a:moveTo>
                    <a:pt x="1672508" y="0"/>
                  </a:moveTo>
                  <a:lnTo>
                    <a:pt x="54501" y="0"/>
                  </a:lnTo>
                  <a:cubicBezTo>
                    <a:pt x="23935" y="0"/>
                    <a:pt x="0" y="34276"/>
                    <a:pt x="0" y="78055"/>
                  </a:cubicBezTo>
                  <a:lnTo>
                    <a:pt x="0" y="2182658"/>
                  </a:lnTo>
                  <a:cubicBezTo>
                    <a:pt x="0" y="2214215"/>
                    <a:pt x="12323" y="2241579"/>
                    <a:pt x="32142" y="2254030"/>
                  </a:cubicBezTo>
                  <a:lnTo>
                    <a:pt x="841653" y="2763671"/>
                  </a:lnTo>
                  <a:cubicBezTo>
                    <a:pt x="848615" y="2768092"/>
                    <a:pt x="856390" y="2770404"/>
                    <a:pt x="864114" y="2770404"/>
                  </a:cubicBezTo>
                  <a:cubicBezTo>
                    <a:pt x="871889" y="2770404"/>
                    <a:pt x="879689" y="2768016"/>
                    <a:pt x="886524" y="2763697"/>
                  </a:cubicBezTo>
                  <a:lnTo>
                    <a:pt x="1694893" y="2254030"/>
                  </a:lnTo>
                  <a:cubicBezTo>
                    <a:pt x="1714381" y="2241757"/>
                    <a:pt x="1726983" y="2213783"/>
                    <a:pt x="1726983" y="2182658"/>
                  </a:cubicBezTo>
                  <a:lnTo>
                    <a:pt x="1726983" y="78055"/>
                  </a:lnTo>
                  <a:cubicBezTo>
                    <a:pt x="1727009" y="34276"/>
                    <a:pt x="1703049" y="0"/>
                    <a:pt x="1672508" y="0"/>
                  </a:cubicBezTo>
                  <a:close/>
                  <a:moveTo>
                    <a:pt x="83035" y="104987"/>
                  </a:moveTo>
                  <a:cubicBezTo>
                    <a:pt x="83035" y="92893"/>
                    <a:pt x="92868" y="83009"/>
                    <a:pt x="105013" y="83009"/>
                  </a:cubicBezTo>
                  <a:cubicBezTo>
                    <a:pt x="117158" y="83009"/>
                    <a:pt x="126991" y="92893"/>
                    <a:pt x="126991" y="104987"/>
                  </a:cubicBezTo>
                  <a:lnTo>
                    <a:pt x="126991" y="231013"/>
                  </a:lnTo>
                  <a:cubicBezTo>
                    <a:pt x="126991" y="243184"/>
                    <a:pt x="117158" y="252991"/>
                    <a:pt x="105013" y="252991"/>
                  </a:cubicBezTo>
                  <a:cubicBezTo>
                    <a:pt x="92868" y="252991"/>
                    <a:pt x="83035" y="243184"/>
                    <a:pt x="83035" y="231013"/>
                  </a:cubicBezTo>
                  <a:lnTo>
                    <a:pt x="83035" y="104987"/>
                  </a:lnTo>
                  <a:close/>
                  <a:moveTo>
                    <a:pt x="83035" y="357064"/>
                  </a:moveTo>
                  <a:cubicBezTo>
                    <a:pt x="83035" y="344919"/>
                    <a:pt x="92868" y="335086"/>
                    <a:pt x="105013" y="335086"/>
                  </a:cubicBezTo>
                  <a:cubicBezTo>
                    <a:pt x="117158" y="335086"/>
                    <a:pt x="126991" y="344919"/>
                    <a:pt x="126991" y="357064"/>
                  </a:cubicBezTo>
                  <a:lnTo>
                    <a:pt x="126991" y="483115"/>
                  </a:lnTo>
                  <a:cubicBezTo>
                    <a:pt x="126991" y="495210"/>
                    <a:pt x="117158" y="505043"/>
                    <a:pt x="105013" y="505043"/>
                  </a:cubicBezTo>
                  <a:cubicBezTo>
                    <a:pt x="92868" y="505043"/>
                    <a:pt x="83035" y="495210"/>
                    <a:pt x="83035" y="483115"/>
                  </a:cubicBezTo>
                  <a:lnTo>
                    <a:pt x="83035" y="357064"/>
                  </a:lnTo>
                  <a:close/>
                  <a:moveTo>
                    <a:pt x="83035" y="609166"/>
                  </a:moveTo>
                  <a:cubicBezTo>
                    <a:pt x="83035" y="596996"/>
                    <a:pt x="92868" y="587188"/>
                    <a:pt x="105013" y="587188"/>
                  </a:cubicBezTo>
                  <a:cubicBezTo>
                    <a:pt x="117158" y="587188"/>
                    <a:pt x="126991" y="596996"/>
                    <a:pt x="126991" y="609166"/>
                  </a:cubicBezTo>
                  <a:lnTo>
                    <a:pt x="126991" y="735192"/>
                  </a:lnTo>
                  <a:cubicBezTo>
                    <a:pt x="126991" y="747286"/>
                    <a:pt x="117158" y="757145"/>
                    <a:pt x="105013" y="757145"/>
                  </a:cubicBezTo>
                  <a:cubicBezTo>
                    <a:pt x="92868" y="757145"/>
                    <a:pt x="83035" y="747312"/>
                    <a:pt x="83035" y="735192"/>
                  </a:cubicBezTo>
                  <a:lnTo>
                    <a:pt x="83035" y="609166"/>
                  </a:lnTo>
                  <a:close/>
                  <a:moveTo>
                    <a:pt x="83035" y="861268"/>
                  </a:moveTo>
                  <a:cubicBezTo>
                    <a:pt x="83035" y="849123"/>
                    <a:pt x="92868" y="839290"/>
                    <a:pt x="105013" y="839290"/>
                  </a:cubicBezTo>
                  <a:cubicBezTo>
                    <a:pt x="117158" y="839290"/>
                    <a:pt x="126991" y="849123"/>
                    <a:pt x="126991" y="861268"/>
                  </a:cubicBezTo>
                  <a:lnTo>
                    <a:pt x="126991" y="987269"/>
                  </a:lnTo>
                  <a:cubicBezTo>
                    <a:pt x="126991" y="999414"/>
                    <a:pt x="117158" y="1009247"/>
                    <a:pt x="105013" y="1009247"/>
                  </a:cubicBezTo>
                  <a:cubicBezTo>
                    <a:pt x="92868" y="1009247"/>
                    <a:pt x="83035" y="999414"/>
                    <a:pt x="83035" y="987269"/>
                  </a:cubicBezTo>
                  <a:lnTo>
                    <a:pt x="83035" y="861268"/>
                  </a:lnTo>
                  <a:close/>
                  <a:moveTo>
                    <a:pt x="83035" y="1113371"/>
                  </a:moveTo>
                  <a:cubicBezTo>
                    <a:pt x="83035" y="1101200"/>
                    <a:pt x="92868" y="1091392"/>
                    <a:pt x="105013" y="1091392"/>
                  </a:cubicBezTo>
                  <a:cubicBezTo>
                    <a:pt x="117158" y="1091392"/>
                    <a:pt x="126991" y="1101200"/>
                    <a:pt x="126991" y="1113371"/>
                  </a:cubicBezTo>
                  <a:lnTo>
                    <a:pt x="126991" y="1239371"/>
                  </a:lnTo>
                  <a:cubicBezTo>
                    <a:pt x="126991" y="1251516"/>
                    <a:pt x="117158" y="1261349"/>
                    <a:pt x="105013" y="1261349"/>
                  </a:cubicBezTo>
                  <a:cubicBezTo>
                    <a:pt x="92868" y="1261349"/>
                    <a:pt x="83035" y="1251516"/>
                    <a:pt x="83035" y="1239371"/>
                  </a:cubicBezTo>
                  <a:lnTo>
                    <a:pt x="83035" y="1113371"/>
                  </a:lnTo>
                  <a:close/>
                  <a:moveTo>
                    <a:pt x="83035" y="1427418"/>
                  </a:moveTo>
                  <a:lnTo>
                    <a:pt x="83035" y="1365396"/>
                  </a:lnTo>
                  <a:lnTo>
                    <a:pt x="83060" y="1365396"/>
                  </a:lnTo>
                  <a:cubicBezTo>
                    <a:pt x="83060" y="1353251"/>
                    <a:pt x="92842" y="1343469"/>
                    <a:pt x="105013" y="1343469"/>
                  </a:cubicBezTo>
                  <a:cubicBezTo>
                    <a:pt x="117158" y="1343469"/>
                    <a:pt x="126991" y="1353251"/>
                    <a:pt x="126991" y="1365396"/>
                  </a:cubicBezTo>
                  <a:lnTo>
                    <a:pt x="126991" y="1427418"/>
                  </a:lnTo>
                  <a:lnTo>
                    <a:pt x="126991" y="1491447"/>
                  </a:lnTo>
                  <a:cubicBezTo>
                    <a:pt x="126991" y="1503542"/>
                    <a:pt x="117158" y="1513426"/>
                    <a:pt x="105013" y="1513426"/>
                  </a:cubicBezTo>
                  <a:cubicBezTo>
                    <a:pt x="92868" y="1513426"/>
                    <a:pt x="83035" y="1503542"/>
                    <a:pt x="83035" y="1491447"/>
                  </a:cubicBezTo>
                  <a:lnTo>
                    <a:pt x="83035" y="1427418"/>
                  </a:lnTo>
                  <a:close/>
                  <a:moveTo>
                    <a:pt x="83035" y="1617473"/>
                  </a:moveTo>
                  <a:cubicBezTo>
                    <a:pt x="83035" y="1605328"/>
                    <a:pt x="92868" y="1595495"/>
                    <a:pt x="105013" y="1595495"/>
                  </a:cubicBezTo>
                  <a:cubicBezTo>
                    <a:pt x="117158" y="1595495"/>
                    <a:pt x="126991" y="1605328"/>
                    <a:pt x="126991" y="1617473"/>
                  </a:cubicBezTo>
                  <a:lnTo>
                    <a:pt x="126991" y="1743524"/>
                  </a:lnTo>
                  <a:cubicBezTo>
                    <a:pt x="126991" y="1755644"/>
                    <a:pt x="117158" y="1765452"/>
                    <a:pt x="105013" y="1765452"/>
                  </a:cubicBezTo>
                  <a:cubicBezTo>
                    <a:pt x="92868" y="1765452"/>
                    <a:pt x="83035" y="1755619"/>
                    <a:pt x="83035" y="1743524"/>
                  </a:cubicBezTo>
                  <a:lnTo>
                    <a:pt x="83035" y="1617473"/>
                  </a:lnTo>
                  <a:close/>
                  <a:moveTo>
                    <a:pt x="83035" y="1869575"/>
                  </a:moveTo>
                  <a:cubicBezTo>
                    <a:pt x="83035" y="1857430"/>
                    <a:pt x="92868" y="1847597"/>
                    <a:pt x="105013" y="1847597"/>
                  </a:cubicBezTo>
                  <a:cubicBezTo>
                    <a:pt x="117158" y="1847597"/>
                    <a:pt x="126991" y="1857430"/>
                    <a:pt x="126991" y="1869575"/>
                  </a:cubicBezTo>
                  <a:lnTo>
                    <a:pt x="126991" y="1995626"/>
                  </a:lnTo>
                  <a:cubicBezTo>
                    <a:pt x="126991" y="2007721"/>
                    <a:pt x="117158" y="2017554"/>
                    <a:pt x="105013" y="2017554"/>
                  </a:cubicBezTo>
                  <a:cubicBezTo>
                    <a:pt x="92868" y="2017554"/>
                    <a:pt x="83035" y="2007746"/>
                    <a:pt x="83035" y="1995626"/>
                  </a:cubicBezTo>
                  <a:lnTo>
                    <a:pt x="83035" y="1869575"/>
                  </a:lnTo>
                  <a:close/>
                  <a:moveTo>
                    <a:pt x="184440" y="2225775"/>
                  </a:moveTo>
                  <a:cubicBezTo>
                    <a:pt x="180247" y="2232407"/>
                    <a:pt x="173107" y="2236015"/>
                    <a:pt x="165815" y="2236015"/>
                  </a:cubicBezTo>
                  <a:cubicBezTo>
                    <a:pt x="161826" y="2236015"/>
                    <a:pt x="157761" y="2234948"/>
                    <a:pt x="154153" y="2232636"/>
                  </a:cubicBezTo>
                  <a:lnTo>
                    <a:pt x="93325" y="2194345"/>
                  </a:lnTo>
                  <a:cubicBezTo>
                    <a:pt x="86922" y="2190331"/>
                    <a:pt x="83035" y="2183343"/>
                    <a:pt x="83035" y="2175772"/>
                  </a:cubicBezTo>
                  <a:lnTo>
                    <a:pt x="83035" y="2121652"/>
                  </a:lnTo>
                  <a:lnTo>
                    <a:pt x="83060" y="2121652"/>
                  </a:lnTo>
                  <a:cubicBezTo>
                    <a:pt x="83060" y="2109507"/>
                    <a:pt x="92842" y="2099674"/>
                    <a:pt x="105013" y="2099674"/>
                  </a:cubicBezTo>
                  <a:cubicBezTo>
                    <a:pt x="117158" y="2099674"/>
                    <a:pt x="126991" y="2109507"/>
                    <a:pt x="126991" y="2121652"/>
                  </a:cubicBezTo>
                  <a:lnTo>
                    <a:pt x="126940" y="2163626"/>
                  </a:lnTo>
                  <a:lnTo>
                    <a:pt x="177554" y="2195514"/>
                  </a:lnTo>
                  <a:cubicBezTo>
                    <a:pt x="187819" y="2201993"/>
                    <a:pt x="190893" y="2215536"/>
                    <a:pt x="184440" y="2225775"/>
                  </a:cubicBezTo>
                  <a:close/>
                  <a:moveTo>
                    <a:pt x="397768" y="2360084"/>
                  </a:moveTo>
                  <a:cubicBezTo>
                    <a:pt x="393601" y="2366716"/>
                    <a:pt x="386487" y="2370324"/>
                    <a:pt x="379169" y="2370324"/>
                  </a:cubicBezTo>
                  <a:cubicBezTo>
                    <a:pt x="375180" y="2370324"/>
                    <a:pt x="371115" y="2369257"/>
                    <a:pt x="367482" y="2366945"/>
                  </a:cubicBezTo>
                  <a:lnTo>
                    <a:pt x="260843" y="2299790"/>
                  </a:lnTo>
                  <a:cubicBezTo>
                    <a:pt x="250552" y="2293336"/>
                    <a:pt x="247478" y="2279743"/>
                    <a:pt x="253931" y="2269478"/>
                  </a:cubicBezTo>
                  <a:cubicBezTo>
                    <a:pt x="260385" y="2259238"/>
                    <a:pt x="273979" y="2256164"/>
                    <a:pt x="284218" y="2262592"/>
                  </a:cubicBezTo>
                  <a:lnTo>
                    <a:pt x="390908" y="2329772"/>
                  </a:lnTo>
                  <a:cubicBezTo>
                    <a:pt x="401148" y="2336251"/>
                    <a:pt x="404222" y="2349819"/>
                    <a:pt x="397768" y="2360084"/>
                  </a:cubicBezTo>
                  <a:close/>
                  <a:moveTo>
                    <a:pt x="611097" y="2494368"/>
                  </a:moveTo>
                  <a:cubicBezTo>
                    <a:pt x="606930" y="2500999"/>
                    <a:pt x="599816" y="2504633"/>
                    <a:pt x="592524" y="2504633"/>
                  </a:cubicBezTo>
                  <a:cubicBezTo>
                    <a:pt x="588509" y="2504633"/>
                    <a:pt x="584444" y="2503540"/>
                    <a:pt x="580811" y="2501253"/>
                  </a:cubicBezTo>
                  <a:lnTo>
                    <a:pt x="474172" y="2434124"/>
                  </a:lnTo>
                  <a:cubicBezTo>
                    <a:pt x="463881" y="2427671"/>
                    <a:pt x="460807" y="2414077"/>
                    <a:pt x="467260" y="2403838"/>
                  </a:cubicBezTo>
                  <a:cubicBezTo>
                    <a:pt x="473714" y="2393547"/>
                    <a:pt x="487282" y="2390473"/>
                    <a:pt x="497547" y="2396952"/>
                  </a:cubicBezTo>
                  <a:lnTo>
                    <a:pt x="604237" y="2464055"/>
                  </a:lnTo>
                  <a:cubicBezTo>
                    <a:pt x="614527" y="2470535"/>
                    <a:pt x="617551" y="2484103"/>
                    <a:pt x="611097" y="2494368"/>
                  </a:cubicBezTo>
                  <a:close/>
                  <a:moveTo>
                    <a:pt x="824426" y="2628676"/>
                  </a:moveTo>
                  <a:cubicBezTo>
                    <a:pt x="820259" y="2635308"/>
                    <a:pt x="813145" y="2638941"/>
                    <a:pt x="805827" y="2638941"/>
                  </a:cubicBezTo>
                  <a:cubicBezTo>
                    <a:pt x="801838" y="2638941"/>
                    <a:pt x="797773" y="2637849"/>
                    <a:pt x="794139" y="2635562"/>
                  </a:cubicBezTo>
                  <a:lnTo>
                    <a:pt x="687500" y="2568382"/>
                  </a:lnTo>
                  <a:cubicBezTo>
                    <a:pt x="677210" y="2561929"/>
                    <a:pt x="674110" y="2548386"/>
                    <a:pt x="680615" y="2538095"/>
                  </a:cubicBezTo>
                  <a:cubicBezTo>
                    <a:pt x="687068" y="2527856"/>
                    <a:pt x="700611" y="2524756"/>
                    <a:pt x="710902" y="2531210"/>
                  </a:cubicBezTo>
                  <a:lnTo>
                    <a:pt x="817541" y="2598364"/>
                  </a:lnTo>
                  <a:cubicBezTo>
                    <a:pt x="827831" y="2604843"/>
                    <a:pt x="830880" y="2618411"/>
                    <a:pt x="824426" y="2628676"/>
                  </a:cubicBezTo>
                  <a:close/>
                  <a:moveTo>
                    <a:pt x="1030819" y="2574429"/>
                  </a:moveTo>
                  <a:lnTo>
                    <a:pt x="924180" y="2641635"/>
                  </a:lnTo>
                  <a:cubicBezTo>
                    <a:pt x="920546" y="2643921"/>
                    <a:pt x="916481" y="2645014"/>
                    <a:pt x="912492" y="2645014"/>
                  </a:cubicBezTo>
                  <a:cubicBezTo>
                    <a:pt x="905225" y="2645014"/>
                    <a:pt x="898085" y="2641380"/>
                    <a:pt x="893893" y="2634749"/>
                  </a:cubicBezTo>
                  <a:cubicBezTo>
                    <a:pt x="887439" y="2624535"/>
                    <a:pt x="890513" y="2610941"/>
                    <a:pt x="900778" y="2604513"/>
                  </a:cubicBezTo>
                  <a:lnTo>
                    <a:pt x="1007418" y="2537257"/>
                  </a:lnTo>
                  <a:cubicBezTo>
                    <a:pt x="1017682" y="2530803"/>
                    <a:pt x="1031225" y="2533878"/>
                    <a:pt x="1037704" y="2544143"/>
                  </a:cubicBezTo>
                  <a:cubicBezTo>
                    <a:pt x="1044158" y="2554382"/>
                    <a:pt x="1041084" y="2567976"/>
                    <a:pt x="1030819" y="2574429"/>
                  </a:cubicBezTo>
                  <a:close/>
                  <a:moveTo>
                    <a:pt x="1244071" y="2439994"/>
                  </a:moveTo>
                  <a:lnTo>
                    <a:pt x="1137483" y="2507224"/>
                  </a:lnTo>
                  <a:cubicBezTo>
                    <a:pt x="1133850" y="2509511"/>
                    <a:pt x="1129810" y="2510604"/>
                    <a:pt x="1125821" y="2510604"/>
                  </a:cubicBezTo>
                  <a:cubicBezTo>
                    <a:pt x="1118528" y="2510604"/>
                    <a:pt x="1111363" y="2506970"/>
                    <a:pt x="1107222" y="2500339"/>
                  </a:cubicBezTo>
                  <a:cubicBezTo>
                    <a:pt x="1100717" y="2490099"/>
                    <a:pt x="1103792" y="2476531"/>
                    <a:pt x="1114057" y="2470052"/>
                  </a:cubicBezTo>
                  <a:lnTo>
                    <a:pt x="1220696" y="2402821"/>
                  </a:lnTo>
                  <a:cubicBezTo>
                    <a:pt x="1230935" y="2396367"/>
                    <a:pt x="1244529" y="2399442"/>
                    <a:pt x="1250982" y="2409707"/>
                  </a:cubicBezTo>
                  <a:cubicBezTo>
                    <a:pt x="1257385" y="2419946"/>
                    <a:pt x="1254311" y="2433540"/>
                    <a:pt x="1244071" y="2439994"/>
                  </a:cubicBezTo>
                  <a:close/>
                  <a:moveTo>
                    <a:pt x="1457299" y="2305532"/>
                  </a:moveTo>
                  <a:lnTo>
                    <a:pt x="1350710" y="2372788"/>
                  </a:lnTo>
                  <a:cubicBezTo>
                    <a:pt x="1347077" y="2375075"/>
                    <a:pt x="1343037" y="2376168"/>
                    <a:pt x="1339048" y="2376168"/>
                  </a:cubicBezTo>
                  <a:cubicBezTo>
                    <a:pt x="1331756" y="2376168"/>
                    <a:pt x="1324591" y="2372534"/>
                    <a:pt x="1320449" y="2365928"/>
                  </a:cubicBezTo>
                  <a:cubicBezTo>
                    <a:pt x="1313944" y="2355689"/>
                    <a:pt x="1317019" y="2342095"/>
                    <a:pt x="1327335" y="2335641"/>
                  </a:cubicBezTo>
                  <a:lnTo>
                    <a:pt x="1433923" y="2268436"/>
                  </a:lnTo>
                  <a:cubicBezTo>
                    <a:pt x="1444163" y="2261957"/>
                    <a:pt x="1457756" y="2265031"/>
                    <a:pt x="1464210" y="2275322"/>
                  </a:cubicBezTo>
                  <a:cubicBezTo>
                    <a:pt x="1470663" y="2285511"/>
                    <a:pt x="1467589" y="2299104"/>
                    <a:pt x="1457299" y="2305532"/>
                  </a:cubicBezTo>
                  <a:close/>
                  <a:moveTo>
                    <a:pt x="1643872" y="2175873"/>
                  </a:moveTo>
                  <a:cubicBezTo>
                    <a:pt x="1643872" y="2183420"/>
                    <a:pt x="1639985" y="2190407"/>
                    <a:pt x="1633633" y="2194421"/>
                  </a:cubicBezTo>
                  <a:lnTo>
                    <a:pt x="1563938" y="2238327"/>
                  </a:lnTo>
                  <a:lnTo>
                    <a:pt x="1563938" y="2238353"/>
                  </a:lnTo>
                  <a:cubicBezTo>
                    <a:pt x="1560304" y="2240639"/>
                    <a:pt x="1556264" y="2241732"/>
                    <a:pt x="1552250" y="2241732"/>
                  </a:cubicBezTo>
                  <a:cubicBezTo>
                    <a:pt x="1544958" y="2241732"/>
                    <a:pt x="1537818" y="2238098"/>
                    <a:pt x="1533651" y="2231492"/>
                  </a:cubicBezTo>
                  <a:cubicBezTo>
                    <a:pt x="1527146" y="2221202"/>
                    <a:pt x="1530221" y="2207659"/>
                    <a:pt x="1540537" y="2201180"/>
                  </a:cubicBezTo>
                  <a:lnTo>
                    <a:pt x="1599967" y="2163703"/>
                  </a:lnTo>
                  <a:lnTo>
                    <a:pt x="1599967" y="2132146"/>
                  </a:lnTo>
                  <a:cubicBezTo>
                    <a:pt x="1599967" y="2120051"/>
                    <a:pt x="1609800" y="2110218"/>
                    <a:pt x="1621894" y="2110218"/>
                  </a:cubicBezTo>
                  <a:cubicBezTo>
                    <a:pt x="1634039" y="2110218"/>
                    <a:pt x="1643872" y="2120026"/>
                    <a:pt x="1643872" y="2132146"/>
                  </a:cubicBezTo>
                  <a:lnTo>
                    <a:pt x="1643872" y="2175873"/>
                  </a:lnTo>
                  <a:close/>
                  <a:moveTo>
                    <a:pt x="1643872" y="2006120"/>
                  </a:moveTo>
                  <a:cubicBezTo>
                    <a:pt x="1643872" y="2018265"/>
                    <a:pt x="1634039" y="2028098"/>
                    <a:pt x="1621894" y="2028098"/>
                  </a:cubicBezTo>
                  <a:cubicBezTo>
                    <a:pt x="1609800" y="2028098"/>
                    <a:pt x="1599967" y="2018265"/>
                    <a:pt x="1599967" y="2006120"/>
                  </a:cubicBezTo>
                  <a:lnTo>
                    <a:pt x="1599967" y="1880069"/>
                  </a:lnTo>
                  <a:cubicBezTo>
                    <a:pt x="1599967" y="1867949"/>
                    <a:pt x="1609800" y="1858116"/>
                    <a:pt x="1621894" y="1858116"/>
                  </a:cubicBezTo>
                  <a:cubicBezTo>
                    <a:pt x="1634039" y="1858116"/>
                    <a:pt x="1643872" y="1867949"/>
                    <a:pt x="1643872" y="1880094"/>
                  </a:cubicBezTo>
                  <a:lnTo>
                    <a:pt x="1643872" y="2006120"/>
                  </a:lnTo>
                  <a:close/>
                  <a:moveTo>
                    <a:pt x="1643872" y="1754069"/>
                  </a:moveTo>
                  <a:cubicBezTo>
                    <a:pt x="1643872" y="1766188"/>
                    <a:pt x="1634039" y="1775996"/>
                    <a:pt x="1621894" y="1775996"/>
                  </a:cubicBezTo>
                  <a:cubicBezTo>
                    <a:pt x="1609800" y="1775996"/>
                    <a:pt x="1599967" y="1766163"/>
                    <a:pt x="1599967" y="1754018"/>
                  </a:cubicBezTo>
                  <a:lnTo>
                    <a:pt x="1599967" y="1627992"/>
                  </a:lnTo>
                  <a:cubicBezTo>
                    <a:pt x="1599967" y="1615872"/>
                    <a:pt x="1609800" y="1606065"/>
                    <a:pt x="1621945" y="1606065"/>
                  </a:cubicBezTo>
                  <a:cubicBezTo>
                    <a:pt x="1634065" y="1606065"/>
                    <a:pt x="1643872" y="1615872"/>
                    <a:pt x="1643872" y="1628043"/>
                  </a:cubicBezTo>
                  <a:lnTo>
                    <a:pt x="1643872" y="1754069"/>
                  </a:lnTo>
                  <a:close/>
                  <a:moveTo>
                    <a:pt x="1643872" y="1501992"/>
                  </a:moveTo>
                  <a:cubicBezTo>
                    <a:pt x="1643872" y="1514086"/>
                    <a:pt x="1634039" y="1523919"/>
                    <a:pt x="1621894" y="1523919"/>
                  </a:cubicBezTo>
                  <a:cubicBezTo>
                    <a:pt x="1609800" y="1523919"/>
                    <a:pt x="1599967" y="1514086"/>
                    <a:pt x="1599967" y="1501941"/>
                  </a:cubicBezTo>
                  <a:lnTo>
                    <a:pt x="1599967" y="1375941"/>
                  </a:lnTo>
                  <a:cubicBezTo>
                    <a:pt x="1599967" y="1363796"/>
                    <a:pt x="1609800" y="1353963"/>
                    <a:pt x="1621945" y="1353963"/>
                  </a:cubicBezTo>
                  <a:cubicBezTo>
                    <a:pt x="1634065" y="1353963"/>
                    <a:pt x="1643872" y="1363796"/>
                    <a:pt x="1643872" y="1375941"/>
                  </a:cubicBezTo>
                  <a:lnTo>
                    <a:pt x="1643872" y="1501992"/>
                  </a:lnTo>
                  <a:close/>
                  <a:moveTo>
                    <a:pt x="1643872" y="1249890"/>
                  </a:moveTo>
                  <a:cubicBezTo>
                    <a:pt x="1643872" y="1262010"/>
                    <a:pt x="1634039" y="1271868"/>
                    <a:pt x="1621894" y="1271868"/>
                  </a:cubicBezTo>
                  <a:cubicBezTo>
                    <a:pt x="1609800" y="1271868"/>
                    <a:pt x="1599967" y="1262010"/>
                    <a:pt x="1599967" y="1249890"/>
                  </a:cubicBezTo>
                  <a:lnTo>
                    <a:pt x="1599967" y="1123864"/>
                  </a:lnTo>
                  <a:cubicBezTo>
                    <a:pt x="1599967" y="1111719"/>
                    <a:pt x="1609800" y="1101886"/>
                    <a:pt x="1621945" y="1101886"/>
                  </a:cubicBezTo>
                  <a:cubicBezTo>
                    <a:pt x="1634065" y="1101886"/>
                    <a:pt x="1643872" y="1111719"/>
                    <a:pt x="1643872" y="1123864"/>
                  </a:cubicBezTo>
                  <a:lnTo>
                    <a:pt x="1643872" y="1249890"/>
                  </a:lnTo>
                  <a:close/>
                  <a:moveTo>
                    <a:pt x="1643872" y="997813"/>
                  </a:moveTo>
                  <a:cubicBezTo>
                    <a:pt x="1643872" y="1009958"/>
                    <a:pt x="1634039" y="1019791"/>
                    <a:pt x="1621945" y="1019791"/>
                  </a:cubicBezTo>
                  <a:cubicBezTo>
                    <a:pt x="1609800" y="1019791"/>
                    <a:pt x="1599967" y="1009958"/>
                    <a:pt x="1599967" y="997813"/>
                  </a:cubicBezTo>
                  <a:lnTo>
                    <a:pt x="1599967" y="871762"/>
                  </a:lnTo>
                  <a:cubicBezTo>
                    <a:pt x="1599967" y="859668"/>
                    <a:pt x="1609800" y="849835"/>
                    <a:pt x="1621945" y="849835"/>
                  </a:cubicBezTo>
                  <a:cubicBezTo>
                    <a:pt x="1634065" y="849835"/>
                    <a:pt x="1643872" y="859668"/>
                    <a:pt x="1643872" y="871813"/>
                  </a:cubicBezTo>
                  <a:lnTo>
                    <a:pt x="1643872" y="997813"/>
                  </a:lnTo>
                  <a:close/>
                  <a:moveTo>
                    <a:pt x="1643872" y="745736"/>
                  </a:moveTo>
                  <a:cubicBezTo>
                    <a:pt x="1643872" y="757882"/>
                    <a:pt x="1634039" y="767715"/>
                    <a:pt x="1621945" y="767715"/>
                  </a:cubicBezTo>
                  <a:cubicBezTo>
                    <a:pt x="1609800" y="767715"/>
                    <a:pt x="1599967" y="757882"/>
                    <a:pt x="1599967" y="745736"/>
                  </a:cubicBezTo>
                  <a:lnTo>
                    <a:pt x="1599967" y="619685"/>
                  </a:lnTo>
                  <a:cubicBezTo>
                    <a:pt x="1599967" y="607591"/>
                    <a:pt x="1609800" y="597758"/>
                    <a:pt x="1621945" y="597758"/>
                  </a:cubicBezTo>
                  <a:cubicBezTo>
                    <a:pt x="1634065" y="597758"/>
                    <a:pt x="1643923" y="607591"/>
                    <a:pt x="1643923" y="619736"/>
                  </a:cubicBezTo>
                  <a:lnTo>
                    <a:pt x="1643872" y="745736"/>
                  </a:lnTo>
                  <a:close/>
                  <a:moveTo>
                    <a:pt x="1643923" y="493660"/>
                  </a:moveTo>
                  <a:cubicBezTo>
                    <a:pt x="1643923" y="505754"/>
                    <a:pt x="1634065" y="515587"/>
                    <a:pt x="1621945" y="515587"/>
                  </a:cubicBezTo>
                  <a:cubicBezTo>
                    <a:pt x="1609800" y="515587"/>
                    <a:pt x="1599967" y="505754"/>
                    <a:pt x="1599967" y="493609"/>
                  </a:cubicBezTo>
                  <a:lnTo>
                    <a:pt x="1599967" y="367609"/>
                  </a:lnTo>
                  <a:cubicBezTo>
                    <a:pt x="1599967" y="355463"/>
                    <a:pt x="1609800" y="345630"/>
                    <a:pt x="1621945" y="345630"/>
                  </a:cubicBezTo>
                  <a:cubicBezTo>
                    <a:pt x="1634065" y="345630"/>
                    <a:pt x="1643923" y="355463"/>
                    <a:pt x="1643923" y="367609"/>
                  </a:cubicBezTo>
                  <a:lnTo>
                    <a:pt x="1643923" y="493660"/>
                  </a:lnTo>
                  <a:close/>
                  <a:moveTo>
                    <a:pt x="1643923" y="241583"/>
                  </a:moveTo>
                  <a:cubicBezTo>
                    <a:pt x="1643923" y="253703"/>
                    <a:pt x="1634065" y="263510"/>
                    <a:pt x="1621945" y="263510"/>
                  </a:cubicBezTo>
                  <a:cubicBezTo>
                    <a:pt x="1609800" y="263510"/>
                    <a:pt x="1599967" y="253677"/>
                    <a:pt x="1599967" y="241532"/>
                  </a:cubicBezTo>
                  <a:lnTo>
                    <a:pt x="1599967" y="115481"/>
                  </a:lnTo>
                  <a:cubicBezTo>
                    <a:pt x="1599967" y="103387"/>
                    <a:pt x="1609800" y="93554"/>
                    <a:pt x="1621945" y="93554"/>
                  </a:cubicBezTo>
                  <a:cubicBezTo>
                    <a:pt x="1634065" y="93554"/>
                    <a:pt x="1643923" y="103387"/>
                    <a:pt x="1643923" y="115532"/>
                  </a:cubicBezTo>
                  <a:lnTo>
                    <a:pt x="1643923" y="241583"/>
                  </a:lnTo>
                  <a:close/>
                </a:path>
              </a:pathLst>
            </a:custGeom>
            <a:solidFill>
              <a:srgbClr val="85847F"/>
            </a:solidFill>
            <a:ln w="2538" cap="flat">
              <a:noFill/>
              <a:prstDash val="solid"/>
              <a:miter/>
            </a:ln>
          </p:spPr>
          <p:txBody>
            <a:bodyPr rtlCol="0" anchor="ctr"/>
            <a:lstStyle/>
            <a:p>
              <a:pPr algn="ctr"/>
              <a:r>
                <a:rPr lang="pt-BR" sz="1400" dirty="0">
                  <a:latin typeface="+mj-lt"/>
                </a:rPr>
                <a:t> </a:t>
              </a:r>
              <a:r>
                <a:rPr lang="pt-BR" sz="1400" b="1" dirty="0">
                  <a:solidFill>
                    <a:schemeClr val="bg1"/>
                  </a:solidFill>
                  <a:latin typeface="+mj-lt"/>
                </a:rPr>
                <a:t>Pág. 115</a:t>
              </a:r>
            </a:p>
          </p:txBody>
        </p:sp>
      </p:grpSp>
    </p:spTree>
    <p:extLst>
      <p:ext uri="{BB962C8B-B14F-4D97-AF65-F5344CB8AC3E}">
        <p14:creationId xmlns:p14="http://schemas.microsoft.com/office/powerpoint/2010/main" val="398709666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ítulo 1"/>
          <p:cNvSpPr>
            <a:spLocks noGrp="1"/>
          </p:cNvSpPr>
          <p:nvPr>
            <p:ph type="title"/>
          </p:nvPr>
        </p:nvSpPr>
        <p:spPr/>
        <p:txBody>
          <a:bodyPr>
            <a:normAutofit/>
          </a:bodyPr>
          <a:lstStyle/>
          <a:p>
            <a:pPr>
              <a:defRPr/>
            </a:pPr>
            <a:r>
              <a:rPr lang="es-ES"/>
              <a:t>Matrices de apoyo a la definición de acciones de mejora</a:t>
            </a:r>
            <a:endParaRPr/>
          </a:p>
        </p:txBody>
      </p:sp>
      <p:sp>
        <p:nvSpPr>
          <p:cNvPr id="2" name="SUMARIO" hidden="1"/>
          <p:cNvSpPr/>
          <p:nvPr/>
        </p:nvSpPr>
        <p:spPr>
          <a:xfrm>
            <a:off x="3175000" y="1270000"/>
            <a:ext cx="2540000"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Matrices de apoyo a la definición de acciones de mejora</a:t>
            </a:r>
            <a:endParaRPr lang="pt-B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matriz_conjunta.png#GRAF" hidden="1">
            <a:extLst>
              <a:ext uri="{FF2B5EF4-FFF2-40B4-BE49-F238E27FC236}">
                <a16:creationId xmlns:a16="http://schemas.microsoft.com/office/drawing/2014/main" id="{D034E14A-B6D3-4503-8223-606C85D3343B}"/>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a:xfrm>
            <a:off x="319929" y="583516"/>
            <a:ext cx="8788575" cy="6112055"/>
          </a:xfrm>
          <a:prstGeom prst="rect">
            <a:avLst/>
          </a:prstGeom>
        </p:spPr>
      </p:pic>
      <p:cxnSp>
        <p:nvCxnSpPr>
          <p:cNvPr id="185" name="Conector reto 184">
            <a:extLst>
              <a:ext uri="{FF2B5EF4-FFF2-40B4-BE49-F238E27FC236}">
                <a16:creationId xmlns:a16="http://schemas.microsoft.com/office/drawing/2014/main" id="{2503463F-421A-4DFD-9EF5-2EE56AE9E0E6}"/>
              </a:ext>
            </a:extLst>
          </p:cNvPr>
          <p:cNvCxnSpPr/>
          <p:nvPr/>
        </p:nvCxnSpPr>
        <p:spPr>
          <a:xfrm>
            <a:off x="4359819" y="1123884"/>
            <a:ext cx="0" cy="505742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6" name="Conector reto 185">
            <a:extLst>
              <a:ext uri="{FF2B5EF4-FFF2-40B4-BE49-F238E27FC236}">
                <a16:creationId xmlns:a16="http://schemas.microsoft.com/office/drawing/2014/main" id="{A3C56F10-F2B5-4826-9BAC-48E632CCE37C}"/>
              </a:ext>
            </a:extLst>
          </p:cNvPr>
          <p:cNvCxnSpPr/>
          <p:nvPr/>
        </p:nvCxnSpPr>
        <p:spPr>
          <a:xfrm>
            <a:off x="1043180" y="3275205"/>
            <a:ext cx="8002025" cy="107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7" name="Retângulo 186">
            <a:extLst>
              <a:ext uri="{FF2B5EF4-FFF2-40B4-BE49-F238E27FC236}">
                <a16:creationId xmlns:a16="http://schemas.microsoft.com/office/drawing/2014/main" id="{7EB115D2-2866-4AA7-8689-9C91268D5B69}"/>
              </a:ext>
            </a:extLst>
          </p:cNvPr>
          <p:cNvSpPr/>
          <p:nvPr/>
        </p:nvSpPr>
        <p:spPr>
          <a:xfrm>
            <a:off x="7975310" y="4221088"/>
            <a:ext cx="1134063" cy="13472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pt-BR" sz="16000">
                <a:solidFill>
                  <a:schemeClr val="bg1">
                    <a:lumMod val="95000"/>
                  </a:schemeClr>
                </a:solidFill>
              </a:rPr>
              <a:t>1</a:t>
            </a:r>
          </a:p>
        </p:txBody>
      </p:sp>
      <p:sp>
        <p:nvSpPr>
          <p:cNvPr id="188" name="Retângulo 187">
            <a:extLst>
              <a:ext uri="{FF2B5EF4-FFF2-40B4-BE49-F238E27FC236}">
                <a16:creationId xmlns:a16="http://schemas.microsoft.com/office/drawing/2014/main" id="{3068D28D-0194-4203-AB90-270DC74E2614}"/>
              </a:ext>
            </a:extLst>
          </p:cNvPr>
          <p:cNvSpPr/>
          <p:nvPr/>
        </p:nvSpPr>
        <p:spPr>
          <a:xfrm>
            <a:off x="1176559" y="4720775"/>
            <a:ext cx="725948" cy="9376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pt-BR" sz="10000">
                <a:solidFill>
                  <a:schemeClr val="bg1">
                    <a:lumMod val="95000"/>
                  </a:schemeClr>
                </a:solidFill>
              </a:rPr>
              <a:t>2</a:t>
            </a:r>
          </a:p>
        </p:txBody>
      </p:sp>
      <p:sp>
        <p:nvSpPr>
          <p:cNvPr id="197" name="Retângulo 196">
            <a:extLst>
              <a:ext uri="{FF2B5EF4-FFF2-40B4-BE49-F238E27FC236}">
                <a16:creationId xmlns:a16="http://schemas.microsoft.com/office/drawing/2014/main" id="{91D181C6-F140-450D-84BD-E595A86DBA81}"/>
              </a:ext>
            </a:extLst>
          </p:cNvPr>
          <p:cNvSpPr/>
          <p:nvPr/>
        </p:nvSpPr>
        <p:spPr>
          <a:xfrm>
            <a:off x="1140842" y="1123884"/>
            <a:ext cx="725948" cy="9376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pt-BR" sz="6000">
                <a:solidFill>
                  <a:schemeClr val="bg1">
                    <a:lumMod val="95000"/>
                  </a:schemeClr>
                </a:solidFill>
              </a:rPr>
              <a:t>4</a:t>
            </a:r>
          </a:p>
        </p:txBody>
      </p:sp>
      <p:sp>
        <p:nvSpPr>
          <p:cNvPr id="198" name="Retângulo 197">
            <a:extLst>
              <a:ext uri="{FF2B5EF4-FFF2-40B4-BE49-F238E27FC236}">
                <a16:creationId xmlns:a16="http://schemas.microsoft.com/office/drawing/2014/main" id="{7DFD662B-F47B-495A-8CC2-98264B188D10}"/>
              </a:ext>
            </a:extLst>
          </p:cNvPr>
          <p:cNvSpPr/>
          <p:nvPr/>
        </p:nvSpPr>
        <p:spPr>
          <a:xfrm>
            <a:off x="-198638" y="1043631"/>
            <a:ext cx="1220945" cy="55537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99" name="Grupo 26">
            <a:extLst>
              <a:ext uri="{FF2B5EF4-FFF2-40B4-BE49-F238E27FC236}">
                <a16:creationId xmlns:a16="http://schemas.microsoft.com/office/drawing/2014/main" id="{BFFD4ACF-62A3-41D1-B96E-975E53DDE6F8}"/>
              </a:ext>
            </a:extLst>
          </p:cNvPr>
          <p:cNvGrpSpPr/>
          <p:nvPr/>
        </p:nvGrpSpPr>
        <p:grpSpPr>
          <a:xfrm>
            <a:off x="387405" y="1098617"/>
            <a:ext cx="648072" cy="288032"/>
            <a:chOff x="423920" y="1712528"/>
            <a:chExt cx="648072" cy="288032"/>
          </a:xfrm>
          <a:noFill/>
        </p:grpSpPr>
        <p:sp>
          <p:nvSpPr>
            <p:cNvPr id="200" name="Retângulo 199">
              <a:extLst>
                <a:ext uri="{FF2B5EF4-FFF2-40B4-BE49-F238E27FC236}">
                  <a16:creationId xmlns:a16="http://schemas.microsoft.com/office/drawing/2014/main" id="{6A1F7FE6-775C-4328-B4BE-93E62B2DF3E8}"/>
                </a:ext>
              </a:extLst>
            </p:cNvPr>
            <p:cNvSpPr/>
            <p:nvPr/>
          </p:nvSpPr>
          <p:spPr>
            <a:xfrm>
              <a:off x="423920" y="1712528"/>
              <a:ext cx="504056" cy="288032"/>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dirty="0">
                  <a:solidFill>
                    <a:srgbClr val="535356"/>
                  </a:solidFill>
                </a:rPr>
                <a:t>82,0</a:t>
              </a:r>
            </a:p>
          </p:txBody>
        </p:sp>
        <p:cxnSp>
          <p:nvCxnSpPr>
            <p:cNvPr id="201" name="Conector reto 200">
              <a:extLst>
                <a:ext uri="{FF2B5EF4-FFF2-40B4-BE49-F238E27FC236}">
                  <a16:creationId xmlns:a16="http://schemas.microsoft.com/office/drawing/2014/main" id="{69CF3E19-E2A9-4E57-90C1-602077D2A00A}"/>
                </a:ext>
              </a:extLst>
            </p:cNvPr>
            <p:cNvCxnSpPr>
              <a:stCxn id="200" idx="3"/>
            </p:cNvCxnSpPr>
            <p:nvPr/>
          </p:nvCxnSpPr>
          <p:spPr>
            <a:xfrm>
              <a:off x="927976" y="1856544"/>
              <a:ext cx="144016" cy="0"/>
            </a:xfrm>
            <a:prstGeom prst="line">
              <a:avLst/>
            </a:prstGeom>
            <a:grpFill/>
            <a:ln w="12700">
              <a:solidFill>
                <a:srgbClr val="5F5F61"/>
              </a:solidFill>
            </a:ln>
          </p:spPr>
          <p:style>
            <a:lnRef idx="1">
              <a:schemeClr val="accent1"/>
            </a:lnRef>
            <a:fillRef idx="0">
              <a:schemeClr val="accent1"/>
            </a:fillRef>
            <a:effectRef idx="0">
              <a:schemeClr val="accent1"/>
            </a:effectRef>
            <a:fontRef idx="minor">
              <a:schemeClr val="tx1"/>
            </a:fontRef>
          </p:style>
        </p:cxnSp>
      </p:grpSp>
      <p:grpSp>
        <p:nvGrpSpPr>
          <p:cNvPr id="202" name="Grupo 27">
            <a:extLst>
              <a:ext uri="{FF2B5EF4-FFF2-40B4-BE49-F238E27FC236}">
                <a16:creationId xmlns:a16="http://schemas.microsoft.com/office/drawing/2014/main" id="{40236C79-29BF-466D-9055-47C8F46CC289}"/>
              </a:ext>
            </a:extLst>
          </p:cNvPr>
          <p:cNvGrpSpPr/>
          <p:nvPr/>
        </p:nvGrpSpPr>
        <p:grpSpPr>
          <a:xfrm>
            <a:off x="387405" y="2330351"/>
            <a:ext cx="648072" cy="288032"/>
            <a:chOff x="359954" y="2347383"/>
            <a:chExt cx="648072" cy="288032"/>
          </a:xfrm>
          <a:noFill/>
        </p:grpSpPr>
        <p:sp>
          <p:nvSpPr>
            <p:cNvPr id="203" name="Retângulo 202">
              <a:extLst>
                <a:ext uri="{FF2B5EF4-FFF2-40B4-BE49-F238E27FC236}">
                  <a16:creationId xmlns:a16="http://schemas.microsoft.com/office/drawing/2014/main" id="{19D31485-BED2-4CA7-A05F-D2D665FD9107}"/>
                </a:ext>
              </a:extLst>
            </p:cNvPr>
            <p:cNvSpPr/>
            <p:nvPr/>
          </p:nvSpPr>
          <p:spPr>
            <a:xfrm>
              <a:off x="359954" y="2347383"/>
              <a:ext cx="504056" cy="288032"/>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dirty="0">
                  <a:solidFill>
                    <a:srgbClr val="535356"/>
                  </a:solidFill>
                </a:rPr>
                <a:t>72,0</a:t>
              </a:r>
            </a:p>
          </p:txBody>
        </p:sp>
        <p:cxnSp>
          <p:nvCxnSpPr>
            <p:cNvPr id="204" name="Conector reto 203">
              <a:extLst>
                <a:ext uri="{FF2B5EF4-FFF2-40B4-BE49-F238E27FC236}">
                  <a16:creationId xmlns:a16="http://schemas.microsoft.com/office/drawing/2014/main" id="{ED01C377-2894-4A73-9961-900644B93DE9}"/>
                </a:ext>
              </a:extLst>
            </p:cNvPr>
            <p:cNvCxnSpPr>
              <a:stCxn id="203" idx="3"/>
            </p:cNvCxnSpPr>
            <p:nvPr/>
          </p:nvCxnSpPr>
          <p:spPr>
            <a:xfrm>
              <a:off x="864010" y="2491399"/>
              <a:ext cx="144016" cy="0"/>
            </a:xfrm>
            <a:prstGeom prst="line">
              <a:avLst/>
            </a:prstGeom>
            <a:grpFill/>
            <a:ln w="12700">
              <a:solidFill>
                <a:srgbClr val="5F5F61"/>
              </a:solidFill>
            </a:ln>
          </p:spPr>
          <p:style>
            <a:lnRef idx="1">
              <a:schemeClr val="accent1"/>
            </a:lnRef>
            <a:fillRef idx="0">
              <a:schemeClr val="accent1"/>
            </a:fillRef>
            <a:effectRef idx="0">
              <a:schemeClr val="accent1"/>
            </a:effectRef>
            <a:fontRef idx="minor">
              <a:schemeClr val="tx1"/>
            </a:fontRef>
          </p:style>
        </p:cxnSp>
      </p:grpSp>
      <p:grpSp>
        <p:nvGrpSpPr>
          <p:cNvPr id="205" name="Grupo 28">
            <a:extLst>
              <a:ext uri="{FF2B5EF4-FFF2-40B4-BE49-F238E27FC236}">
                <a16:creationId xmlns:a16="http://schemas.microsoft.com/office/drawing/2014/main" id="{33955AA6-5107-4EE3-ABFA-99260443A646}"/>
              </a:ext>
            </a:extLst>
          </p:cNvPr>
          <p:cNvGrpSpPr/>
          <p:nvPr/>
        </p:nvGrpSpPr>
        <p:grpSpPr>
          <a:xfrm>
            <a:off x="387405" y="2946218"/>
            <a:ext cx="648072" cy="288032"/>
            <a:chOff x="427851" y="2989800"/>
            <a:chExt cx="648072" cy="288032"/>
          </a:xfrm>
          <a:noFill/>
        </p:grpSpPr>
        <p:sp>
          <p:nvSpPr>
            <p:cNvPr id="206" name="Retângulo 205">
              <a:extLst>
                <a:ext uri="{FF2B5EF4-FFF2-40B4-BE49-F238E27FC236}">
                  <a16:creationId xmlns:a16="http://schemas.microsoft.com/office/drawing/2014/main" id="{FB6D0891-5CF9-4370-813C-4FE00A77A9D1}"/>
                </a:ext>
              </a:extLst>
            </p:cNvPr>
            <p:cNvSpPr/>
            <p:nvPr/>
          </p:nvSpPr>
          <p:spPr>
            <a:xfrm>
              <a:off x="427851" y="2989800"/>
              <a:ext cx="504056" cy="288032"/>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dirty="0">
                  <a:solidFill>
                    <a:srgbClr val="535356"/>
                  </a:solidFill>
                </a:rPr>
                <a:t>67,0</a:t>
              </a:r>
            </a:p>
          </p:txBody>
        </p:sp>
        <p:cxnSp>
          <p:nvCxnSpPr>
            <p:cNvPr id="207" name="Conector reto 206">
              <a:extLst>
                <a:ext uri="{FF2B5EF4-FFF2-40B4-BE49-F238E27FC236}">
                  <a16:creationId xmlns:a16="http://schemas.microsoft.com/office/drawing/2014/main" id="{2A4B378E-9D99-4EFE-BE36-52A680341C15}"/>
                </a:ext>
              </a:extLst>
            </p:cNvPr>
            <p:cNvCxnSpPr>
              <a:stCxn id="206" idx="3"/>
            </p:cNvCxnSpPr>
            <p:nvPr/>
          </p:nvCxnSpPr>
          <p:spPr>
            <a:xfrm>
              <a:off x="931907" y="3133816"/>
              <a:ext cx="144016" cy="0"/>
            </a:xfrm>
            <a:prstGeom prst="line">
              <a:avLst/>
            </a:prstGeom>
            <a:grpFill/>
            <a:ln w="12700">
              <a:solidFill>
                <a:srgbClr val="5F5F61"/>
              </a:solidFill>
            </a:ln>
          </p:spPr>
          <p:style>
            <a:lnRef idx="1">
              <a:schemeClr val="accent1"/>
            </a:lnRef>
            <a:fillRef idx="0">
              <a:schemeClr val="accent1"/>
            </a:fillRef>
            <a:effectRef idx="0">
              <a:schemeClr val="accent1"/>
            </a:effectRef>
            <a:fontRef idx="minor">
              <a:schemeClr val="tx1"/>
            </a:fontRef>
          </p:style>
        </p:cxnSp>
      </p:grpSp>
      <p:grpSp>
        <p:nvGrpSpPr>
          <p:cNvPr id="208" name="Grupo 29">
            <a:extLst>
              <a:ext uri="{FF2B5EF4-FFF2-40B4-BE49-F238E27FC236}">
                <a16:creationId xmlns:a16="http://schemas.microsoft.com/office/drawing/2014/main" id="{0F9A37F0-B6DB-4A7B-AE74-10B9AC6A4D6E}"/>
              </a:ext>
            </a:extLst>
          </p:cNvPr>
          <p:cNvGrpSpPr/>
          <p:nvPr/>
        </p:nvGrpSpPr>
        <p:grpSpPr>
          <a:xfrm>
            <a:off x="387405" y="3562085"/>
            <a:ext cx="648072" cy="288032"/>
            <a:chOff x="425230" y="3798364"/>
            <a:chExt cx="648072" cy="288032"/>
          </a:xfrm>
          <a:noFill/>
        </p:grpSpPr>
        <p:sp>
          <p:nvSpPr>
            <p:cNvPr id="209" name="Retângulo 208">
              <a:extLst>
                <a:ext uri="{FF2B5EF4-FFF2-40B4-BE49-F238E27FC236}">
                  <a16:creationId xmlns:a16="http://schemas.microsoft.com/office/drawing/2014/main" id="{A161F606-A2A9-4AE2-99B3-AEBEC1D20EE8}"/>
                </a:ext>
              </a:extLst>
            </p:cNvPr>
            <p:cNvSpPr/>
            <p:nvPr/>
          </p:nvSpPr>
          <p:spPr>
            <a:xfrm>
              <a:off x="425230" y="3798364"/>
              <a:ext cx="504056" cy="288032"/>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dirty="0">
                  <a:solidFill>
                    <a:srgbClr val="535356"/>
                  </a:solidFill>
                </a:rPr>
                <a:t>62,0</a:t>
              </a:r>
            </a:p>
          </p:txBody>
        </p:sp>
        <p:cxnSp>
          <p:nvCxnSpPr>
            <p:cNvPr id="210" name="Conector reto 209">
              <a:extLst>
                <a:ext uri="{FF2B5EF4-FFF2-40B4-BE49-F238E27FC236}">
                  <a16:creationId xmlns:a16="http://schemas.microsoft.com/office/drawing/2014/main" id="{8E6F8E84-A03C-40E7-B8E4-044530740F06}"/>
                </a:ext>
              </a:extLst>
            </p:cNvPr>
            <p:cNvCxnSpPr>
              <a:stCxn id="209" idx="3"/>
            </p:cNvCxnSpPr>
            <p:nvPr/>
          </p:nvCxnSpPr>
          <p:spPr>
            <a:xfrm>
              <a:off x="929286" y="3942380"/>
              <a:ext cx="144016" cy="0"/>
            </a:xfrm>
            <a:prstGeom prst="line">
              <a:avLst/>
            </a:prstGeom>
            <a:grpFill/>
            <a:ln w="12700">
              <a:solidFill>
                <a:srgbClr val="5F5F61"/>
              </a:solidFill>
            </a:ln>
          </p:spPr>
          <p:style>
            <a:lnRef idx="1">
              <a:schemeClr val="accent1"/>
            </a:lnRef>
            <a:fillRef idx="0">
              <a:schemeClr val="accent1"/>
            </a:fillRef>
            <a:effectRef idx="0">
              <a:schemeClr val="accent1"/>
            </a:effectRef>
            <a:fontRef idx="minor">
              <a:schemeClr val="tx1"/>
            </a:fontRef>
          </p:style>
        </p:cxnSp>
      </p:grpSp>
      <p:grpSp>
        <p:nvGrpSpPr>
          <p:cNvPr id="211" name="Grupo 30">
            <a:extLst>
              <a:ext uri="{FF2B5EF4-FFF2-40B4-BE49-F238E27FC236}">
                <a16:creationId xmlns:a16="http://schemas.microsoft.com/office/drawing/2014/main" id="{2239C91B-1DF1-485C-A469-CF7B94B81D71}"/>
              </a:ext>
            </a:extLst>
          </p:cNvPr>
          <p:cNvGrpSpPr/>
          <p:nvPr/>
        </p:nvGrpSpPr>
        <p:grpSpPr>
          <a:xfrm>
            <a:off x="387405" y="4177952"/>
            <a:ext cx="648072" cy="288032"/>
            <a:chOff x="423920" y="4606927"/>
            <a:chExt cx="648072" cy="288032"/>
          </a:xfrm>
          <a:noFill/>
        </p:grpSpPr>
        <p:sp>
          <p:nvSpPr>
            <p:cNvPr id="212" name="Retângulo 211">
              <a:extLst>
                <a:ext uri="{FF2B5EF4-FFF2-40B4-BE49-F238E27FC236}">
                  <a16:creationId xmlns:a16="http://schemas.microsoft.com/office/drawing/2014/main" id="{94C9C5A1-2A90-4F33-A2C4-D2E0AF717362}"/>
                </a:ext>
              </a:extLst>
            </p:cNvPr>
            <p:cNvSpPr/>
            <p:nvPr/>
          </p:nvSpPr>
          <p:spPr>
            <a:xfrm>
              <a:off x="423920" y="4606927"/>
              <a:ext cx="504056" cy="288032"/>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dirty="0">
                  <a:solidFill>
                    <a:srgbClr val="535356"/>
                  </a:solidFill>
                </a:rPr>
                <a:t>57,0</a:t>
              </a:r>
            </a:p>
          </p:txBody>
        </p:sp>
        <p:cxnSp>
          <p:nvCxnSpPr>
            <p:cNvPr id="213" name="Conector reto 212">
              <a:extLst>
                <a:ext uri="{FF2B5EF4-FFF2-40B4-BE49-F238E27FC236}">
                  <a16:creationId xmlns:a16="http://schemas.microsoft.com/office/drawing/2014/main" id="{95309C72-AC59-43D4-A035-4FE0F0FF310C}"/>
                </a:ext>
              </a:extLst>
            </p:cNvPr>
            <p:cNvCxnSpPr>
              <a:stCxn id="212" idx="3"/>
            </p:cNvCxnSpPr>
            <p:nvPr/>
          </p:nvCxnSpPr>
          <p:spPr>
            <a:xfrm>
              <a:off x="927976" y="4750943"/>
              <a:ext cx="144016" cy="0"/>
            </a:xfrm>
            <a:prstGeom prst="line">
              <a:avLst/>
            </a:prstGeom>
            <a:grpFill/>
            <a:ln w="12700">
              <a:solidFill>
                <a:srgbClr val="5F5F61"/>
              </a:solidFill>
            </a:ln>
          </p:spPr>
          <p:style>
            <a:lnRef idx="1">
              <a:schemeClr val="accent1"/>
            </a:lnRef>
            <a:fillRef idx="0">
              <a:schemeClr val="accent1"/>
            </a:fillRef>
            <a:effectRef idx="0">
              <a:schemeClr val="accent1"/>
            </a:effectRef>
            <a:fontRef idx="minor">
              <a:schemeClr val="tx1"/>
            </a:fontRef>
          </p:style>
        </p:cxnSp>
      </p:grpSp>
      <p:grpSp>
        <p:nvGrpSpPr>
          <p:cNvPr id="214" name="Grupo 31">
            <a:extLst>
              <a:ext uri="{FF2B5EF4-FFF2-40B4-BE49-F238E27FC236}">
                <a16:creationId xmlns:a16="http://schemas.microsoft.com/office/drawing/2014/main" id="{6C3187E8-7855-4AE5-9371-F2AC2C8267B5}"/>
              </a:ext>
            </a:extLst>
          </p:cNvPr>
          <p:cNvGrpSpPr/>
          <p:nvPr/>
        </p:nvGrpSpPr>
        <p:grpSpPr>
          <a:xfrm>
            <a:off x="387405" y="4793819"/>
            <a:ext cx="648072" cy="288032"/>
            <a:chOff x="445077" y="5300593"/>
            <a:chExt cx="648072" cy="288032"/>
          </a:xfrm>
          <a:noFill/>
        </p:grpSpPr>
        <p:sp>
          <p:nvSpPr>
            <p:cNvPr id="215" name="Retângulo 214">
              <a:extLst>
                <a:ext uri="{FF2B5EF4-FFF2-40B4-BE49-F238E27FC236}">
                  <a16:creationId xmlns:a16="http://schemas.microsoft.com/office/drawing/2014/main" id="{86C7E608-035B-4CCC-9C2B-2FA3BBE6B748}"/>
                </a:ext>
              </a:extLst>
            </p:cNvPr>
            <p:cNvSpPr/>
            <p:nvPr/>
          </p:nvSpPr>
          <p:spPr>
            <a:xfrm>
              <a:off x="445077" y="5300593"/>
              <a:ext cx="504056" cy="288032"/>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dirty="0">
                  <a:solidFill>
                    <a:srgbClr val="535356"/>
                  </a:solidFill>
                </a:rPr>
                <a:t>52,0</a:t>
              </a:r>
            </a:p>
          </p:txBody>
        </p:sp>
        <p:cxnSp>
          <p:nvCxnSpPr>
            <p:cNvPr id="216" name="Conector reto 215">
              <a:extLst>
                <a:ext uri="{FF2B5EF4-FFF2-40B4-BE49-F238E27FC236}">
                  <a16:creationId xmlns:a16="http://schemas.microsoft.com/office/drawing/2014/main" id="{76CCF85A-813E-4841-8EEE-320D6E38A107}"/>
                </a:ext>
              </a:extLst>
            </p:cNvPr>
            <p:cNvCxnSpPr>
              <a:stCxn id="215" idx="3"/>
            </p:cNvCxnSpPr>
            <p:nvPr/>
          </p:nvCxnSpPr>
          <p:spPr>
            <a:xfrm>
              <a:off x="949133" y="5444609"/>
              <a:ext cx="144016" cy="0"/>
            </a:xfrm>
            <a:prstGeom prst="line">
              <a:avLst/>
            </a:prstGeom>
            <a:grpFill/>
            <a:ln w="12700">
              <a:solidFill>
                <a:srgbClr val="5F5F61"/>
              </a:solidFill>
            </a:ln>
          </p:spPr>
          <p:style>
            <a:lnRef idx="1">
              <a:schemeClr val="accent1"/>
            </a:lnRef>
            <a:fillRef idx="0">
              <a:schemeClr val="accent1"/>
            </a:fillRef>
            <a:effectRef idx="0">
              <a:schemeClr val="accent1"/>
            </a:effectRef>
            <a:fontRef idx="minor">
              <a:schemeClr val="tx1"/>
            </a:fontRef>
          </p:style>
        </p:cxnSp>
      </p:grpSp>
      <p:grpSp>
        <p:nvGrpSpPr>
          <p:cNvPr id="221" name="Grupo 32">
            <a:extLst>
              <a:ext uri="{FF2B5EF4-FFF2-40B4-BE49-F238E27FC236}">
                <a16:creationId xmlns:a16="http://schemas.microsoft.com/office/drawing/2014/main" id="{DA4996BE-88D9-4C90-9E4D-9FFC21E0E59D}"/>
              </a:ext>
            </a:extLst>
          </p:cNvPr>
          <p:cNvGrpSpPr/>
          <p:nvPr/>
        </p:nvGrpSpPr>
        <p:grpSpPr>
          <a:xfrm>
            <a:off x="387405" y="6025555"/>
            <a:ext cx="648072" cy="288032"/>
            <a:chOff x="392691" y="6092463"/>
            <a:chExt cx="648072" cy="288032"/>
          </a:xfrm>
          <a:noFill/>
        </p:grpSpPr>
        <p:sp>
          <p:nvSpPr>
            <p:cNvPr id="222" name="Retângulo 221">
              <a:extLst>
                <a:ext uri="{FF2B5EF4-FFF2-40B4-BE49-F238E27FC236}">
                  <a16:creationId xmlns:a16="http://schemas.microsoft.com/office/drawing/2014/main" id="{07CE9DE2-5C6C-4DB7-921A-CFE2EA3D4802}"/>
                </a:ext>
              </a:extLst>
            </p:cNvPr>
            <p:cNvSpPr/>
            <p:nvPr/>
          </p:nvSpPr>
          <p:spPr>
            <a:xfrm>
              <a:off x="392691" y="6092463"/>
              <a:ext cx="504056" cy="288032"/>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dirty="0">
                  <a:solidFill>
                    <a:srgbClr val="535356"/>
                  </a:solidFill>
                </a:rPr>
                <a:t>42,0</a:t>
              </a:r>
            </a:p>
          </p:txBody>
        </p:sp>
        <p:cxnSp>
          <p:nvCxnSpPr>
            <p:cNvPr id="223" name="Conector reto 222">
              <a:extLst>
                <a:ext uri="{FF2B5EF4-FFF2-40B4-BE49-F238E27FC236}">
                  <a16:creationId xmlns:a16="http://schemas.microsoft.com/office/drawing/2014/main" id="{3D12F1BD-4DCC-4C52-A8E6-772989A85C4D}"/>
                </a:ext>
              </a:extLst>
            </p:cNvPr>
            <p:cNvCxnSpPr>
              <a:stCxn id="222" idx="3"/>
            </p:cNvCxnSpPr>
            <p:nvPr/>
          </p:nvCxnSpPr>
          <p:spPr>
            <a:xfrm>
              <a:off x="896747" y="6236479"/>
              <a:ext cx="144016" cy="0"/>
            </a:xfrm>
            <a:prstGeom prst="line">
              <a:avLst/>
            </a:prstGeom>
            <a:grpFill/>
            <a:ln w="12700">
              <a:solidFill>
                <a:srgbClr val="5F5F61"/>
              </a:solidFill>
            </a:ln>
          </p:spPr>
          <p:style>
            <a:lnRef idx="1">
              <a:schemeClr val="accent1"/>
            </a:lnRef>
            <a:fillRef idx="0">
              <a:schemeClr val="accent1"/>
            </a:fillRef>
            <a:effectRef idx="0">
              <a:schemeClr val="accent1"/>
            </a:effectRef>
            <a:fontRef idx="minor">
              <a:schemeClr val="tx1"/>
            </a:fontRef>
          </p:style>
        </p:cxnSp>
      </p:grpSp>
      <p:cxnSp>
        <p:nvCxnSpPr>
          <p:cNvPr id="224" name="Conector reto 223">
            <a:extLst>
              <a:ext uri="{FF2B5EF4-FFF2-40B4-BE49-F238E27FC236}">
                <a16:creationId xmlns:a16="http://schemas.microsoft.com/office/drawing/2014/main" id="{C8226D85-F8ED-4F77-88A4-962E97248A0C}"/>
              </a:ext>
            </a:extLst>
          </p:cNvPr>
          <p:cNvCxnSpPr/>
          <p:nvPr/>
        </p:nvCxnSpPr>
        <p:spPr>
          <a:xfrm>
            <a:off x="1044381" y="1211397"/>
            <a:ext cx="0" cy="5057420"/>
          </a:xfrm>
          <a:prstGeom prst="line">
            <a:avLst/>
          </a:prstGeom>
          <a:ln w="19050">
            <a:solidFill>
              <a:srgbClr val="535356"/>
            </a:solidFill>
          </a:ln>
        </p:spPr>
        <p:style>
          <a:lnRef idx="1">
            <a:schemeClr val="accent1"/>
          </a:lnRef>
          <a:fillRef idx="0">
            <a:schemeClr val="accent1"/>
          </a:fillRef>
          <a:effectRef idx="0">
            <a:schemeClr val="accent1"/>
          </a:effectRef>
          <a:fontRef idx="minor">
            <a:schemeClr val="tx1"/>
          </a:fontRef>
        </p:style>
      </p:cxnSp>
      <p:cxnSp>
        <p:nvCxnSpPr>
          <p:cNvPr id="226" name="Conector reto 225">
            <a:extLst>
              <a:ext uri="{FF2B5EF4-FFF2-40B4-BE49-F238E27FC236}">
                <a16:creationId xmlns:a16="http://schemas.microsoft.com/office/drawing/2014/main" id="{686713E8-7AD5-4C9B-8E38-6885F34F28AA}"/>
              </a:ext>
            </a:extLst>
          </p:cNvPr>
          <p:cNvCxnSpPr/>
          <p:nvPr/>
        </p:nvCxnSpPr>
        <p:spPr>
          <a:xfrm>
            <a:off x="909313" y="6181304"/>
            <a:ext cx="8162257" cy="0"/>
          </a:xfrm>
          <a:prstGeom prst="line">
            <a:avLst/>
          </a:prstGeom>
          <a:ln w="19050">
            <a:solidFill>
              <a:srgbClr val="535356"/>
            </a:solidFill>
          </a:ln>
        </p:spPr>
        <p:style>
          <a:lnRef idx="1">
            <a:schemeClr val="accent1"/>
          </a:lnRef>
          <a:fillRef idx="0">
            <a:schemeClr val="accent1"/>
          </a:fillRef>
          <a:effectRef idx="0">
            <a:schemeClr val="accent1"/>
          </a:effectRef>
          <a:fontRef idx="minor">
            <a:schemeClr val="tx1"/>
          </a:fontRef>
        </p:style>
      </p:cxnSp>
      <p:grpSp>
        <p:nvGrpSpPr>
          <p:cNvPr id="227" name="Grupo 8">
            <a:extLst>
              <a:ext uri="{FF2B5EF4-FFF2-40B4-BE49-F238E27FC236}">
                <a16:creationId xmlns:a16="http://schemas.microsoft.com/office/drawing/2014/main" id="{5B523C4D-87DC-47F3-B5A1-8063FAC36E22}"/>
              </a:ext>
            </a:extLst>
          </p:cNvPr>
          <p:cNvGrpSpPr/>
          <p:nvPr/>
        </p:nvGrpSpPr>
        <p:grpSpPr>
          <a:xfrm>
            <a:off x="781703" y="6176219"/>
            <a:ext cx="504056" cy="367325"/>
            <a:chOff x="1845562" y="5494638"/>
            <a:chExt cx="504056" cy="367325"/>
          </a:xfrm>
          <a:noFill/>
        </p:grpSpPr>
        <p:sp>
          <p:nvSpPr>
            <p:cNvPr id="228" name="Retângulo 227">
              <a:extLst>
                <a:ext uri="{FF2B5EF4-FFF2-40B4-BE49-F238E27FC236}">
                  <a16:creationId xmlns:a16="http://schemas.microsoft.com/office/drawing/2014/main" id="{4C1ADCF4-A051-4A1A-A5C4-01A8BF7BA2EA}"/>
                </a:ext>
              </a:extLst>
            </p:cNvPr>
            <p:cNvSpPr/>
            <p:nvPr/>
          </p:nvSpPr>
          <p:spPr>
            <a:xfrm>
              <a:off x="1845562" y="5573931"/>
              <a:ext cx="504056" cy="288032"/>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dirty="0">
                  <a:solidFill>
                    <a:srgbClr val="535356"/>
                  </a:solidFill>
                </a:rPr>
                <a:t>0,3%</a:t>
              </a:r>
            </a:p>
          </p:txBody>
        </p:sp>
        <p:cxnSp>
          <p:nvCxnSpPr>
            <p:cNvPr id="229" name="Conector reto 228">
              <a:extLst>
                <a:ext uri="{FF2B5EF4-FFF2-40B4-BE49-F238E27FC236}">
                  <a16:creationId xmlns:a16="http://schemas.microsoft.com/office/drawing/2014/main" id="{13A972BA-B087-45FA-BA3B-3B2B8A33FEA6}"/>
                </a:ext>
              </a:extLst>
            </p:cNvPr>
            <p:cNvCxnSpPr>
              <a:stCxn id="228" idx="0"/>
            </p:cNvCxnSpPr>
            <p:nvPr/>
          </p:nvCxnSpPr>
          <p:spPr>
            <a:xfrm flipV="1">
              <a:off x="2097590" y="5494638"/>
              <a:ext cx="3059" cy="79293"/>
            </a:xfrm>
            <a:prstGeom prst="line">
              <a:avLst/>
            </a:prstGeom>
            <a:grpFill/>
            <a:ln w="12700">
              <a:solidFill>
                <a:srgbClr val="5F5F61"/>
              </a:solidFill>
            </a:ln>
          </p:spPr>
          <p:style>
            <a:lnRef idx="1">
              <a:schemeClr val="accent1"/>
            </a:lnRef>
            <a:fillRef idx="0">
              <a:schemeClr val="accent1"/>
            </a:fillRef>
            <a:effectRef idx="0">
              <a:schemeClr val="accent1"/>
            </a:effectRef>
            <a:fontRef idx="minor">
              <a:schemeClr val="tx1"/>
            </a:fontRef>
          </p:style>
        </p:cxnSp>
      </p:grpSp>
      <p:grpSp>
        <p:nvGrpSpPr>
          <p:cNvPr id="393" name="Grupo 153">
            <a:extLst>
              <a:ext uri="{FF2B5EF4-FFF2-40B4-BE49-F238E27FC236}">
                <a16:creationId xmlns:a16="http://schemas.microsoft.com/office/drawing/2014/main" id="{D5EE207A-0FAF-45D9-9EA4-7F7E74A197E0}"/>
              </a:ext>
            </a:extLst>
          </p:cNvPr>
          <p:cNvGrpSpPr/>
          <p:nvPr/>
        </p:nvGrpSpPr>
        <p:grpSpPr>
          <a:xfrm>
            <a:off x="2582949" y="6176219"/>
            <a:ext cx="504056" cy="367325"/>
            <a:chOff x="1845562" y="5494638"/>
            <a:chExt cx="504056" cy="367325"/>
          </a:xfrm>
          <a:noFill/>
        </p:grpSpPr>
        <p:sp>
          <p:nvSpPr>
            <p:cNvPr id="394" name="Retângulo 393">
              <a:extLst>
                <a:ext uri="{FF2B5EF4-FFF2-40B4-BE49-F238E27FC236}">
                  <a16:creationId xmlns:a16="http://schemas.microsoft.com/office/drawing/2014/main" id="{0A6F1BD9-226A-4235-A090-C0994BA3EED3}"/>
                </a:ext>
              </a:extLst>
            </p:cNvPr>
            <p:cNvSpPr/>
            <p:nvPr/>
          </p:nvSpPr>
          <p:spPr>
            <a:xfrm>
              <a:off x="1845562" y="5573931"/>
              <a:ext cx="504056" cy="288032"/>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dirty="0">
                  <a:solidFill>
                    <a:srgbClr val="535356"/>
                  </a:solidFill>
                </a:rPr>
                <a:t>1,3%</a:t>
              </a:r>
            </a:p>
          </p:txBody>
        </p:sp>
        <p:cxnSp>
          <p:nvCxnSpPr>
            <p:cNvPr id="395" name="Conector reto 394">
              <a:extLst>
                <a:ext uri="{FF2B5EF4-FFF2-40B4-BE49-F238E27FC236}">
                  <a16:creationId xmlns:a16="http://schemas.microsoft.com/office/drawing/2014/main" id="{C9762677-C4E8-413F-BF94-D21BC2903FC2}"/>
                </a:ext>
              </a:extLst>
            </p:cNvPr>
            <p:cNvCxnSpPr>
              <a:stCxn id="394" idx="0"/>
            </p:cNvCxnSpPr>
            <p:nvPr/>
          </p:nvCxnSpPr>
          <p:spPr>
            <a:xfrm flipV="1">
              <a:off x="2097590" y="5494638"/>
              <a:ext cx="3059" cy="79293"/>
            </a:xfrm>
            <a:prstGeom prst="line">
              <a:avLst/>
            </a:prstGeom>
            <a:grpFill/>
            <a:ln w="12700">
              <a:solidFill>
                <a:srgbClr val="5F5F61"/>
              </a:solidFill>
            </a:ln>
          </p:spPr>
          <p:style>
            <a:lnRef idx="1">
              <a:schemeClr val="accent1"/>
            </a:lnRef>
            <a:fillRef idx="0">
              <a:schemeClr val="accent1"/>
            </a:fillRef>
            <a:effectRef idx="0">
              <a:schemeClr val="accent1"/>
            </a:effectRef>
            <a:fontRef idx="minor">
              <a:schemeClr val="tx1"/>
            </a:fontRef>
          </p:style>
        </p:cxnSp>
      </p:grpSp>
      <p:grpSp>
        <p:nvGrpSpPr>
          <p:cNvPr id="396" name="Grupo 157">
            <a:extLst>
              <a:ext uri="{FF2B5EF4-FFF2-40B4-BE49-F238E27FC236}">
                <a16:creationId xmlns:a16="http://schemas.microsoft.com/office/drawing/2014/main" id="{2EC65472-8E8B-486B-96A9-FDF5EFDAF209}"/>
              </a:ext>
            </a:extLst>
          </p:cNvPr>
          <p:cNvGrpSpPr/>
          <p:nvPr/>
        </p:nvGrpSpPr>
        <p:grpSpPr>
          <a:xfrm>
            <a:off x="4384195" y="6176219"/>
            <a:ext cx="504056" cy="367325"/>
            <a:chOff x="1845562" y="5494638"/>
            <a:chExt cx="504056" cy="367325"/>
          </a:xfrm>
          <a:noFill/>
        </p:grpSpPr>
        <p:sp>
          <p:nvSpPr>
            <p:cNvPr id="397" name="Retângulo 396">
              <a:extLst>
                <a:ext uri="{FF2B5EF4-FFF2-40B4-BE49-F238E27FC236}">
                  <a16:creationId xmlns:a16="http://schemas.microsoft.com/office/drawing/2014/main" id="{5216C323-3E13-4071-A56A-230DC1DC8861}"/>
                </a:ext>
              </a:extLst>
            </p:cNvPr>
            <p:cNvSpPr/>
            <p:nvPr/>
          </p:nvSpPr>
          <p:spPr>
            <a:xfrm>
              <a:off x="1845562" y="5573931"/>
              <a:ext cx="504056" cy="288032"/>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dirty="0">
                  <a:solidFill>
                    <a:srgbClr val="535356"/>
                  </a:solidFill>
                </a:rPr>
                <a:t>2,3%</a:t>
              </a:r>
            </a:p>
          </p:txBody>
        </p:sp>
        <p:cxnSp>
          <p:nvCxnSpPr>
            <p:cNvPr id="398" name="Conector reto 397">
              <a:extLst>
                <a:ext uri="{FF2B5EF4-FFF2-40B4-BE49-F238E27FC236}">
                  <a16:creationId xmlns:a16="http://schemas.microsoft.com/office/drawing/2014/main" id="{66101C71-0719-4B6F-9FB7-B0D0E1FF8853}"/>
                </a:ext>
              </a:extLst>
            </p:cNvPr>
            <p:cNvCxnSpPr>
              <a:stCxn id="397" idx="0"/>
            </p:cNvCxnSpPr>
            <p:nvPr/>
          </p:nvCxnSpPr>
          <p:spPr>
            <a:xfrm flipV="1">
              <a:off x="2097590" y="5494638"/>
              <a:ext cx="3059" cy="79293"/>
            </a:xfrm>
            <a:prstGeom prst="line">
              <a:avLst/>
            </a:prstGeom>
            <a:grpFill/>
            <a:ln w="12700">
              <a:solidFill>
                <a:srgbClr val="5F5F61"/>
              </a:solidFill>
            </a:ln>
          </p:spPr>
          <p:style>
            <a:lnRef idx="1">
              <a:schemeClr val="accent1"/>
            </a:lnRef>
            <a:fillRef idx="0">
              <a:schemeClr val="accent1"/>
            </a:fillRef>
            <a:effectRef idx="0">
              <a:schemeClr val="accent1"/>
            </a:effectRef>
            <a:fontRef idx="minor">
              <a:schemeClr val="tx1"/>
            </a:fontRef>
          </p:style>
        </p:cxnSp>
      </p:grpSp>
      <p:grpSp>
        <p:nvGrpSpPr>
          <p:cNvPr id="399" name="Grupo 162">
            <a:extLst>
              <a:ext uri="{FF2B5EF4-FFF2-40B4-BE49-F238E27FC236}">
                <a16:creationId xmlns:a16="http://schemas.microsoft.com/office/drawing/2014/main" id="{48F1862C-81A5-4AF0-873B-DEF6206F87CC}"/>
              </a:ext>
            </a:extLst>
          </p:cNvPr>
          <p:cNvGrpSpPr/>
          <p:nvPr/>
        </p:nvGrpSpPr>
        <p:grpSpPr>
          <a:xfrm>
            <a:off x="6185441" y="6176219"/>
            <a:ext cx="504056" cy="367325"/>
            <a:chOff x="1845562" y="5494638"/>
            <a:chExt cx="504056" cy="367325"/>
          </a:xfrm>
          <a:noFill/>
        </p:grpSpPr>
        <p:sp>
          <p:nvSpPr>
            <p:cNvPr id="400" name="Retângulo 399">
              <a:extLst>
                <a:ext uri="{FF2B5EF4-FFF2-40B4-BE49-F238E27FC236}">
                  <a16:creationId xmlns:a16="http://schemas.microsoft.com/office/drawing/2014/main" id="{F05B3C7A-DB73-4725-BB5B-3F295F0EFEDD}"/>
                </a:ext>
              </a:extLst>
            </p:cNvPr>
            <p:cNvSpPr/>
            <p:nvPr/>
          </p:nvSpPr>
          <p:spPr>
            <a:xfrm>
              <a:off x="1845562" y="5573931"/>
              <a:ext cx="504056" cy="288032"/>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dirty="0">
                  <a:solidFill>
                    <a:srgbClr val="535356"/>
                  </a:solidFill>
                </a:rPr>
                <a:t>3,3%</a:t>
              </a:r>
            </a:p>
          </p:txBody>
        </p:sp>
        <p:cxnSp>
          <p:nvCxnSpPr>
            <p:cNvPr id="401" name="Conector reto 400">
              <a:extLst>
                <a:ext uri="{FF2B5EF4-FFF2-40B4-BE49-F238E27FC236}">
                  <a16:creationId xmlns:a16="http://schemas.microsoft.com/office/drawing/2014/main" id="{B8674D3A-C096-4DB3-963B-7098131A2AE5}"/>
                </a:ext>
              </a:extLst>
            </p:cNvPr>
            <p:cNvCxnSpPr>
              <a:stCxn id="400" idx="0"/>
            </p:cNvCxnSpPr>
            <p:nvPr/>
          </p:nvCxnSpPr>
          <p:spPr>
            <a:xfrm flipV="1">
              <a:off x="2097590" y="5494638"/>
              <a:ext cx="3059" cy="79293"/>
            </a:xfrm>
            <a:prstGeom prst="line">
              <a:avLst/>
            </a:prstGeom>
            <a:grpFill/>
            <a:ln w="12700">
              <a:solidFill>
                <a:srgbClr val="5F5F61"/>
              </a:solidFill>
            </a:ln>
          </p:spPr>
          <p:style>
            <a:lnRef idx="1">
              <a:schemeClr val="accent1"/>
            </a:lnRef>
            <a:fillRef idx="0">
              <a:schemeClr val="accent1"/>
            </a:fillRef>
            <a:effectRef idx="0">
              <a:schemeClr val="accent1"/>
            </a:effectRef>
            <a:fontRef idx="minor">
              <a:schemeClr val="tx1"/>
            </a:fontRef>
          </p:style>
        </p:cxnSp>
      </p:grpSp>
      <p:grpSp>
        <p:nvGrpSpPr>
          <p:cNvPr id="402" name="Grupo 165">
            <a:extLst>
              <a:ext uri="{FF2B5EF4-FFF2-40B4-BE49-F238E27FC236}">
                <a16:creationId xmlns:a16="http://schemas.microsoft.com/office/drawing/2014/main" id="{1A059156-D4E1-43F6-94BE-27AB52E092F4}"/>
              </a:ext>
            </a:extLst>
          </p:cNvPr>
          <p:cNvGrpSpPr/>
          <p:nvPr/>
        </p:nvGrpSpPr>
        <p:grpSpPr>
          <a:xfrm>
            <a:off x="7986687" y="6176219"/>
            <a:ext cx="554462" cy="367325"/>
            <a:chOff x="1845562" y="5494638"/>
            <a:chExt cx="504056" cy="367325"/>
          </a:xfrm>
          <a:noFill/>
        </p:grpSpPr>
        <p:sp>
          <p:nvSpPr>
            <p:cNvPr id="403" name="Retângulo 402">
              <a:extLst>
                <a:ext uri="{FF2B5EF4-FFF2-40B4-BE49-F238E27FC236}">
                  <a16:creationId xmlns:a16="http://schemas.microsoft.com/office/drawing/2014/main" id="{05484473-92A3-44CA-973C-494B8477930F}"/>
                </a:ext>
              </a:extLst>
            </p:cNvPr>
            <p:cNvSpPr/>
            <p:nvPr/>
          </p:nvSpPr>
          <p:spPr>
            <a:xfrm>
              <a:off x="1845562" y="5573931"/>
              <a:ext cx="504056" cy="288032"/>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a:solidFill>
                    <a:srgbClr val="535356"/>
                  </a:solidFill>
                </a:rPr>
                <a:t>4,3%</a:t>
              </a:r>
            </a:p>
          </p:txBody>
        </p:sp>
        <p:cxnSp>
          <p:nvCxnSpPr>
            <p:cNvPr id="404" name="Conector reto 403">
              <a:extLst>
                <a:ext uri="{FF2B5EF4-FFF2-40B4-BE49-F238E27FC236}">
                  <a16:creationId xmlns:a16="http://schemas.microsoft.com/office/drawing/2014/main" id="{51C1073A-16A5-4CC6-8866-B2161034D2E2}"/>
                </a:ext>
              </a:extLst>
            </p:cNvPr>
            <p:cNvCxnSpPr>
              <a:stCxn id="403" idx="0"/>
            </p:cNvCxnSpPr>
            <p:nvPr/>
          </p:nvCxnSpPr>
          <p:spPr>
            <a:xfrm flipV="1">
              <a:off x="2097590" y="5494638"/>
              <a:ext cx="3059" cy="79293"/>
            </a:xfrm>
            <a:prstGeom prst="line">
              <a:avLst/>
            </a:prstGeom>
            <a:grpFill/>
            <a:ln w="12700">
              <a:solidFill>
                <a:srgbClr val="5F5F61"/>
              </a:solidFill>
            </a:ln>
          </p:spPr>
          <p:style>
            <a:lnRef idx="1">
              <a:schemeClr val="accent1"/>
            </a:lnRef>
            <a:fillRef idx="0">
              <a:schemeClr val="accent1"/>
            </a:fillRef>
            <a:effectRef idx="0">
              <a:schemeClr val="accent1"/>
            </a:effectRef>
            <a:fontRef idx="minor">
              <a:schemeClr val="tx1"/>
            </a:fontRef>
          </p:style>
        </p:cxnSp>
      </p:grpSp>
      <p:grpSp>
        <p:nvGrpSpPr>
          <p:cNvPr id="405" name="Grupo 62">
            <a:extLst>
              <a:ext uri="{FF2B5EF4-FFF2-40B4-BE49-F238E27FC236}">
                <a16:creationId xmlns:a16="http://schemas.microsoft.com/office/drawing/2014/main" id="{22BF79C5-C679-4AFE-860E-74D07D0A1AB2}"/>
              </a:ext>
            </a:extLst>
          </p:cNvPr>
          <p:cNvGrpSpPr/>
          <p:nvPr/>
        </p:nvGrpSpPr>
        <p:grpSpPr>
          <a:xfrm>
            <a:off x="387405" y="5409686"/>
            <a:ext cx="648072" cy="288032"/>
            <a:chOff x="445077" y="5300593"/>
            <a:chExt cx="648072" cy="288032"/>
          </a:xfrm>
          <a:noFill/>
        </p:grpSpPr>
        <p:sp>
          <p:nvSpPr>
            <p:cNvPr id="406" name="Retângulo 405">
              <a:extLst>
                <a:ext uri="{FF2B5EF4-FFF2-40B4-BE49-F238E27FC236}">
                  <a16:creationId xmlns:a16="http://schemas.microsoft.com/office/drawing/2014/main" id="{C0E574DE-E894-45DD-911C-E04C33EDBB2A}"/>
                </a:ext>
              </a:extLst>
            </p:cNvPr>
            <p:cNvSpPr/>
            <p:nvPr/>
          </p:nvSpPr>
          <p:spPr>
            <a:xfrm>
              <a:off x="445077" y="5300593"/>
              <a:ext cx="504056" cy="288032"/>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dirty="0">
                  <a:solidFill>
                    <a:srgbClr val="535356"/>
                  </a:solidFill>
                </a:rPr>
                <a:t>47,0</a:t>
              </a:r>
            </a:p>
          </p:txBody>
        </p:sp>
        <p:cxnSp>
          <p:nvCxnSpPr>
            <p:cNvPr id="407" name="Conector reto 406">
              <a:extLst>
                <a:ext uri="{FF2B5EF4-FFF2-40B4-BE49-F238E27FC236}">
                  <a16:creationId xmlns:a16="http://schemas.microsoft.com/office/drawing/2014/main" id="{72FCD31D-D637-4227-8DEF-3B7878896B51}"/>
                </a:ext>
              </a:extLst>
            </p:cNvPr>
            <p:cNvCxnSpPr>
              <a:stCxn id="406" idx="3"/>
            </p:cNvCxnSpPr>
            <p:nvPr/>
          </p:nvCxnSpPr>
          <p:spPr>
            <a:xfrm>
              <a:off x="949133" y="5444609"/>
              <a:ext cx="144016" cy="0"/>
            </a:xfrm>
            <a:prstGeom prst="line">
              <a:avLst/>
            </a:prstGeom>
            <a:grpFill/>
            <a:ln w="12700">
              <a:solidFill>
                <a:srgbClr val="5F5F61"/>
              </a:solidFill>
            </a:ln>
          </p:spPr>
          <p:style>
            <a:lnRef idx="1">
              <a:schemeClr val="accent1"/>
            </a:lnRef>
            <a:fillRef idx="0">
              <a:schemeClr val="accent1"/>
            </a:fillRef>
            <a:effectRef idx="0">
              <a:schemeClr val="accent1"/>
            </a:effectRef>
            <a:fontRef idx="minor">
              <a:schemeClr val="tx1"/>
            </a:fontRef>
          </p:style>
        </p:cxnSp>
      </p:grpSp>
      <p:sp>
        <p:nvSpPr>
          <p:cNvPr id="408" name="Retângulo 407">
            <a:extLst>
              <a:ext uri="{FF2B5EF4-FFF2-40B4-BE49-F238E27FC236}">
                <a16:creationId xmlns:a16="http://schemas.microsoft.com/office/drawing/2014/main" id="{427223D8-2129-45DC-9BC3-822225A7D96D}"/>
              </a:ext>
            </a:extLst>
          </p:cNvPr>
          <p:cNvSpPr/>
          <p:nvPr/>
        </p:nvSpPr>
        <p:spPr>
          <a:xfrm rot="16200000">
            <a:off x="-1584995" y="3449555"/>
            <a:ext cx="3528392" cy="372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pt-BR" err="1">
                <a:solidFill>
                  <a:schemeClr val="tx1">
                    <a:lumMod val="85000"/>
                    <a:lumOff val="15000"/>
                  </a:schemeClr>
                </a:solidFill>
              </a:rPr>
              <a:t>Desempeño</a:t>
            </a:r>
            <a:r>
              <a:rPr lang="pt-BR">
                <a:solidFill>
                  <a:schemeClr val="tx1">
                    <a:lumMod val="85000"/>
                    <a:lumOff val="15000"/>
                  </a:schemeClr>
                </a:solidFill>
              </a:rPr>
              <a:t> de </a:t>
            </a:r>
            <a:r>
              <a:rPr lang="pt-BR" err="1">
                <a:solidFill>
                  <a:schemeClr val="tx1">
                    <a:lumMod val="85000"/>
                    <a:lumOff val="15000"/>
                  </a:schemeClr>
                </a:solidFill>
              </a:rPr>
              <a:t>los</a:t>
            </a:r>
            <a:r>
              <a:rPr lang="pt-BR">
                <a:solidFill>
                  <a:schemeClr val="tx1">
                    <a:lumMod val="85000"/>
                    <a:lumOff val="15000"/>
                  </a:schemeClr>
                </a:solidFill>
              </a:rPr>
              <a:t> atributos (</a:t>
            </a:r>
            <a:r>
              <a:rPr lang="pt-BR" err="1">
                <a:solidFill>
                  <a:schemeClr val="tx1">
                    <a:lumMod val="85000"/>
                    <a:lumOff val="15000"/>
                  </a:schemeClr>
                </a:solidFill>
              </a:rPr>
              <a:t>IDAT’s</a:t>
            </a:r>
            <a:r>
              <a:rPr lang="pt-BR">
                <a:solidFill>
                  <a:schemeClr val="tx1">
                    <a:lumMod val="85000"/>
                    <a:lumOff val="15000"/>
                  </a:schemeClr>
                </a:solidFill>
              </a:rPr>
              <a:t>)</a:t>
            </a:r>
          </a:p>
        </p:txBody>
      </p:sp>
      <p:sp>
        <p:nvSpPr>
          <p:cNvPr id="409" name="Retângulo 408">
            <a:extLst>
              <a:ext uri="{FF2B5EF4-FFF2-40B4-BE49-F238E27FC236}">
                <a16:creationId xmlns:a16="http://schemas.microsoft.com/office/drawing/2014/main" id="{18A17592-3BE2-43F6-95E3-FE29AF4F857E}"/>
              </a:ext>
            </a:extLst>
          </p:cNvPr>
          <p:cNvSpPr/>
          <p:nvPr/>
        </p:nvSpPr>
        <p:spPr>
          <a:xfrm>
            <a:off x="3226245" y="6476294"/>
            <a:ext cx="3528392" cy="372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pt-BR" err="1">
                <a:solidFill>
                  <a:schemeClr val="tx1">
                    <a:lumMod val="85000"/>
                    <a:lumOff val="15000"/>
                  </a:schemeClr>
                </a:solidFill>
              </a:rPr>
              <a:t>Importancia</a:t>
            </a:r>
            <a:r>
              <a:rPr lang="pt-BR">
                <a:solidFill>
                  <a:schemeClr val="tx1">
                    <a:lumMod val="85000"/>
                    <a:lumOff val="15000"/>
                  </a:schemeClr>
                </a:solidFill>
              </a:rPr>
              <a:t> Relativa</a:t>
            </a:r>
          </a:p>
        </p:txBody>
      </p:sp>
      <p:sp>
        <p:nvSpPr>
          <p:cNvPr id="411" name="Retângulo 410">
            <a:extLst>
              <a:ext uri="{FF2B5EF4-FFF2-40B4-BE49-F238E27FC236}">
                <a16:creationId xmlns:a16="http://schemas.microsoft.com/office/drawing/2014/main" id="{2C566E68-9338-4541-8F74-7AF27B3ADF2F}"/>
              </a:ext>
            </a:extLst>
          </p:cNvPr>
          <p:cNvSpPr/>
          <p:nvPr/>
        </p:nvSpPr>
        <p:spPr>
          <a:xfrm>
            <a:off x="7136360" y="5733256"/>
            <a:ext cx="1900136" cy="372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pt-BR" err="1">
                <a:solidFill>
                  <a:schemeClr val="bg1">
                    <a:lumMod val="50000"/>
                  </a:schemeClr>
                </a:solidFill>
              </a:rPr>
              <a:t>Cuadrante</a:t>
            </a:r>
            <a:r>
              <a:rPr lang="pt-BR">
                <a:solidFill>
                  <a:schemeClr val="bg1">
                    <a:lumMod val="50000"/>
                  </a:schemeClr>
                </a:solidFill>
              </a:rPr>
              <a:t> foco</a:t>
            </a:r>
          </a:p>
        </p:txBody>
      </p:sp>
      <p:grpSp>
        <p:nvGrpSpPr>
          <p:cNvPr id="412" name="Grupo 27">
            <a:extLst>
              <a:ext uri="{FF2B5EF4-FFF2-40B4-BE49-F238E27FC236}">
                <a16:creationId xmlns:a16="http://schemas.microsoft.com/office/drawing/2014/main" id="{8ECD4843-D959-46EE-B88C-97B0C45E728B}"/>
              </a:ext>
            </a:extLst>
          </p:cNvPr>
          <p:cNvGrpSpPr/>
          <p:nvPr/>
        </p:nvGrpSpPr>
        <p:grpSpPr>
          <a:xfrm>
            <a:off x="387405" y="1714484"/>
            <a:ext cx="648072" cy="288032"/>
            <a:chOff x="359954" y="2347383"/>
            <a:chExt cx="648072" cy="288032"/>
          </a:xfrm>
          <a:noFill/>
        </p:grpSpPr>
        <p:sp>
          <p:nvSpPr>
            <p:cNvPr id="413" name="Retângulo 412">
              <a:extLst>
                <a:ext uri="{FF2B5EF4-FFF2-40B4-BE49-F238E27FC236}">
                  <a16:creationId xmlns:a16="http://schemas.microsoft.com/office/drawing/2014/main" id="{2D6635B9-93E4-4EC5-B0EA-A2A67122E0DF}"/>
                </a:ext>
              </a:extLst>
            </p:cNvPr>
            <p:cNvSpPr/>
            <p:nvPr/>
          </p:nvSpPr>
          <p:spPr>
            <a:xfrm>
              <a:off x="359954" y="2347383"/>
              <a:ext cx="504056" cy="288032"/>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dirty="0">
                  <a:solidFill>
                    <a:srgbClr val="535356"/>
                  </a:solidFill>
                </a:rPr>
                <a:t>77,0</a:t>
              </a:r>
            </a:p>
          </p:txBody>
        </p:sp>
        <p:cxnSp>
          <p:nvCxnSpPr>
            <p:cNvPr id="414" name="Conector reto 413">
              <a:extLst>
                <a:ext uri="{FF2B5EF4-FFF2-40B4-BE49-F238E27FC236}">
                  <a16:creationId xmlns:a16="http://schemas.microsoft.com/office/drawing/2014/main" id="{1AD0618F-384A-4C32-BEA8-43EEB4E50CCA}"/>
                </a:ext>
              </a:extLst>
            </p:cNvPr>
            <p:cNvCxnSpPr>
              <a:stCxn id="413" idx="3"/>
            </p:cNvCxnSpPr>
            <p:nvPr/>
          </p:nvCxnSpPr>
          <p:spPr>
            <a:xfrm>
              <a:off x="864010" y="2491399"/>
              <a:ext cx="144016" cy="0"/>
            </a:xfrm>
            <a:prstGeom prst="line">
              <a:avLst/>
            </a:prstGeom>
            <a:grpFill/>
            <a:ln w="12700">
              <a:solidFill>
                <a:srgbClr val="5F5F61"/>
              </a:solidFill>
            </a:ln>
          </p:spPr>
          <p:style>
            <a:lnRef idx="1">
              <a:schemeClr val="accent1"/>
            </a:lnRef>
            <a:fillRef idx="0">
              <a:schemeClr val="accent1"/>
            </a:fillRef>
            <a:effectRef idx="0">
              <a:schemeClr val="accent1"/>
            </a:effectRef>
            <a:fontRef idx="minor">
              <a:schemeClr val="tx1"/>
            </a:fontRef>
          </p:style>
        </p:cxnSp>
      </p:grpSp>
      <p:sp>
        <p:nvSpPr>
          <p:cNvPr id="3" name="Título 2"/>
          <p:cNvSpPr>
            <a:spLocks noGrp="1"/>
          </p:cNvSpPr>
          <p:nvPr>
            <p:ph type="title"/>
          </p:nvPr>
        </p:nvSpPr>
        <p:spPr/>
        <p:txBody>
          <a:bodyPr/>
          <a:lstStyle/>
          <a:p>
            <a:r>
              <a:rPr lang="pt-BR"/>
              <a:t>Matriz</a:t>
            </a:r>
          </a:p>
        </p:txBody>
      </p:sp>
      <p:sp>
        <p:nvSpPr>
          <p:cNvPr id="7" name="Retângulo 6"/>
          <p:cNvSpPr/>
          <p:nvPr/>
        </p:nvSpPr>
        <p:spPr>
          <a:xfrm>
            <a:off x="5757859" y="3536963"/>
            <a:ext cx="2923022" cy="523220"/>
          </a:xfrm>
          <a:prstGeom prst="rect">
            <a:avLst/>
          </a:prstGeom>
        </p:spPr>
        <p:txBody>
          <a:bodyPr wrap="square">
            <a:spAutoFit/>
          </a:bodyPr>
          <a:lstStyle/>
          <a:p>
            <a:r>
              <a:rPr lang="pt-BR" sz="1400" dirty="0">
                <a:solidFill>
                  <a:srgbClr val="085C92"/>
                </a:solidFill>
              </a:rPr>
              <a:t>2º Rapidez </a:t>
            </a:r>
            <a:r>
              <a:rPr lang="pt-BR" sz="1400" dirty="0" err="1">
                <a:solidFill>
                  <a:srgbClr val="085C92"/>
                </a:solidFill>
              </a:rPr>
              <a:t>en</a:t>
            </a:r>
            <a:r>
              <a:rPr lang="pt-BR" sz="1400" dirty="0">
                <a:solidFill>
                  <a:srgbClr val="085C92"/>
                </a:solidFill>
              </a:rPr>
              <a:t> </a:t>
            </a:r>
            <a:r>
              <a:rPr lang="pt-BR" sz="1400" dirty="0" err="1">
                <a:solidFill>
                  <a:srgbClr val="085C92"/>
                </a:solidFill>
              </a:rPr>
              <a:t>la</a:t>
            </a:r>
            <a:r>
              <a:rPr lang="pt-BR" sz="1400" dirty="0">
                <a:solidFill>
                  <a:srgbClr val="085C92"/>
                </a:solidFill>
              </a:rPr>
              <a:t> </a:t>
            </a:r>
            <a:r>
              <a:rPr lang="pt-BR" sz="1400" dirty="0" err="1">
                <a:solidFill>
                  <a:srgbClr val="085C92"/>
                </a:solidFill>
              </a:rPr>
              <a:t>reanudación</a:t>
            </a:r>
            <a:r>
              <a:rPr lang="pt-BR" sz="1400" dirty="0">
                <a:solidFill>
                  <a:srgbClr val="085C92"/>
                </a:solidFill>
              </a:rPr>
              <a:t> de </a:t>
            </a:r>
            <a:r>
              <a:rPr lang="pt-BR" sz="1400" dirty="0" err="1">
                <a:solidFill>
                  <a:srgbClr val="085C92"/>
                </a:solidFill>
              </a:rPr>
              <a:t>la</a:t>
            </a:r>
            <a:r>
              <a:rPr lang="pt-BR" sz="1400" dirty="0">
                <a:solidFill>
                  <a:srgbClr val="085C92"/>
                </a:solidFill>
              </a:rPr>
              <a:t> </a:t>
            </a:r>
            <a:r>
              <a:rPr lang="pt-BR" sz="1400" dirty="0" err="1">
                <a:solidFill>
                  <a:srgbClr val="085C92"/>
                </a:solidFill>
              </a:rPr>
              <a:t>energía</a:t>
            </a:r>
            <a:r>
              <a:rPr lang="pt-BR" sz="1400" dirty="0">
                <a:solidFill>
                  <a:srgbClr val="085C92"/>
                </a:solidFill>
              </a:rPr>
              <a:t> </a:t>
            </a:r>
            <a:r>
              <a:rPr lang="pt-BR" sz="1400" dirty="0" err="1">
                <a:solidFill>
                  <a:srgbClr val="085C92"/>
                </a:solidFill>
              </a:rPr>
              <a:t>cuando</a:t>
            </a:r>
            <a:r>
              <a:rPr lang="pt-BR" sz="1400" dirty="0">
                <a:solidFill>
                  <a:srgbClr val="085C92"/>
                </a:solidFill>
              </a:rPr>
              <a:t> falta</a:t>
            </a:r>
          </a:p>
        </p:txBody>
      </p:sp>
      <p:sp>
        <p:nvSpPr>
          <p:cNvPr id="10" name="Retângulo 9"/>
          <p:cNvSpPr/>
          <p:nvPr/>
        </p:nvSpPr>
        <p:spPr>
          <a:xfrm>
            <a:off x="5579905" y="3214020"/>
            <a:ext cx="3737483" cy="307777"/>
          </a:xfrm>
          <a:prstGeom prst="rect">
            <a:avLst/>
          </a:prstGeom>
        </p:spPr>
        <p:txBody>
          <a:bodyPr wrap="square">
            <a:spAutoFit/>
          </a:bodyPr>
          <a:lstStyle/>
          <a:p>
            <a:r>
              <a:rPr lang="pt-BR" sz="1400" dirty="0">
                <a:solidFill>
                  <a:srgbClr val="FDD900"/>
                </a:solidFill>
              </a:rPr>
              <a:t>3º </a:t>
            </a:r>
            <a:r>
              <a:rPr lang="pt-BR" sz="1400" dirty="0" err="1">
                <a:solidFill>
                  <a:srgbClr val="FDD900"/>
                </a:solidFill>
              </a:rPr>
              <a:t>Facilidad</a:t>
            </a:r>
            <a:r>
              <a:rPr lang="pt-BR" sz="1400" dirty="0">
                <a:solidFill>
                  <a:srgbClr val="FDD900"/>
                </a:solidFill>
              </a:rPr>
              <a:t> para </a:t>
            </a:r>
            <a:r>
              <a:rPr lang="pt-BR" sz="1400" dirty="0" err="1">
                <a:solidFill>
                  <a:srgbClr val="FDD900"/>
                </a:solidFill>
              </a:rPr>
              <a:t>contactarse</a:t>
            </a:r>
            <a:endParaRPr lang="pt-BR" sz="1400" dirty="0">
              <a:solidFill>
                <a:srgbClr val="FDD900"/>
              </a:solidFill>
            </a:endParaRPr>
          </a:p>
        </p:txBody>
      </p:sp>
      <p:sp>
        <p:nvSpPr>
          <p:cNvPr id="11" name="Retângulo 10"/>
          <p:cNvSpPr/>
          <p:nvPr/>
        </p:nvSpPr>
        <p:spPr>
          <a:xfrm>
            <a:off x="5948463" y="4633516"/>
            <a:ext cx="3143120" cy="307777"/>
          </a:xfrm>
          <a:prstGeom prst="rect">
            <a:avLst/>
          </a:prstGeom>
        </p:spPr>
        <p:txBody>
          <a:bodyPr wrap="square">
            <a:spAutoFit/>
          </a:bodyPr>
          <a:lstStyle/>
          <a:p>
            <a:r>
              <a:rPr lang="pt-BR" sz="1400" dirty="0">
                <a:solidFill>
                  <a:srgbClr val="3D8F89"/>
                </a:solidFill>
              </a:rPr>
              <a:t>1º </a:t>
            </a:r>
            <a:r>
              <a:rPr lang="pt-BR" sz="1400" dirty="0" err="1">
                <a:solidFill>
                  <a:srgbClr val="3D8F89"/>
                </a:solidFill>
              </a:rPr>
              <a:t>Disponible</a:t>
            </a:r>
            <a:r>
              <a:rPr lang="pt-BR" sz="1400" dirty="0">
                <a:solidFill>
                  <a:srgbClr val="3D8F89"/>
                </a:solidFill>
              </a:rPr>
              <a:t> </a:t>
            </a:r>
            <a:r>
              <a:rPr lang="pt-BR" sz="1400" dirty="0" err="1">
                <a:solidFill>
                  <a:srgbClr val="3D8F89"/>
                </a:solidFill>
              </a:rPr>
              <a:t>en</a:t>
            </a:r>
            <a:r>
              <a:rPr lang="pt-BR" sz="1400" dirty="0">
                <a:solidFill>
                  <a:srgbClr val="3D8F89"/>
                </a:solidFill>
              </a:rPr>
              <a:t> todo </a:t>
            </a:r>
            <a:r>
              <a:rPr lang="pt-BR" sz="1400" dirty="0" err="1">
                <a:solidFill>
                  <a:srgbClr val="3D8F89"/>
                </a:solidFill>
              </a:rPr>
              <a:t>el</a:t>
            </a:r>
            <a:r>
              <a:rPr lang="pt-BR" sz="1400" dirty="0">
                <a:solidFill>
                  <a:srgbClr val="3D8F89"/>
                </a:solidFill>
              </a:rPr>
              <a:t> </a:t>
            </a:r>
            <a:r>
              <a:rPr lang="pt-BR" sz="1400" dirty="0" err="1">
                <a:solidFill>
                  <a:srgbClr val="3D8F89"/>
                </a:solidFill>
              </a:rPr>
              <a:t>municipio</a:t>
            </a:r>
            <a:endParaRPr lang="pt-BR" sz="1400" dirty="0">
              <a:solidFill>
                <a:srgbClr val="3D8F89"/>
              </a:solidFill>
            </a:endParaRPr>
          </a:p>
        </p:txBody>
      </p:sp>
      <p:grpSp>
        <p:nvGrpSpPr>
          <p:cNvPr id="189" name="Gráfico 10">
            <a:extLst>
              <a:ext uri="{FF2B5EF4-FFF2-40B4-BE49-F238E27FC236}">
                <a16:creationId xmlns:a16="http://schemas.microsoft.com/office/drawing/2014/main" id="{37CB1E27-57E3-465C-BC7A-369D6B8E577A}"/>
              </a:ext>
            </a:extLst>
          </p:cNvPr>
          <p:cNvGrpSpPr/>
          <p:nvPr/>
        </p:nvGrpSpPr>
        <p:grpSpPr>
          <a:xfrm>
            <a:off x="7201749" y="142055"/>
            <a:ext cx="1789851" cy="915263"/>
            <a:chOff x="390316" y="1310287"/>
            <a:chExt cx="5415952" cy="2769515"/>
          </a:xfrm>
        </p:grpSpPr>
        <p:sp>
          <p:nvSpPr>
            <p:cNvPr id="190" name="Forma Livre: Forma 189">
              <a:extLst>
                <a:ext uri="{FF2B5EF4-FFF2-40B4-BE49-F238E27FC236}">
                  <a16:creationId xmlns:a16="http://schemas.microsoft.com/office/drawing/2014/main" id="{8783B141-4813-4CDB-AF96-15510580E32B}"/>
                </a:ext>
              </a:extLst>
            </p:cNvPr>
            <p:cNvSpPr/>
            <p:nvPr/>
          </p:nvSpPr>
          <p:spPr>
            <a:xfrm>
              <a:off x="637895" y="1362806"/>
              <a:ext cx="208349" cy="492923"/>
            </a:xfrm>
            <a:custGeom>
              <a:avLst/>
              <a:gdLst>
                <a:gd name="connsiteX0" fmla="*/ 208273 w 208348"/>
                <a:gd name="connsiteY0" fmla="*/ 25535 h 492922"/>
                <a:gd name="connsiteX1" fmla="*/ 210102 w 208348"/>
                <a:gd name="connsiteY1" fmla="*/ 1448 h 492922"/>
                <a:gd name="connsiteX2" fmla="*/ 208273 w 208348"/>
                <a:gd name="connsiteY2" fmla="*/ 0 h 492922"/>
                <a:gd name="connsiteX3" fmla="*/ 0 w 208348"/>
                <a:gd name="connsiteY3" fmla="*/ 495337 h 492922"/>
                <a:gd name="connsiteX4" fmla="*/ 208273 w 208348"/>
                <a:gd name="connsiteY4" fmla="*/ 495337 h 492922"/>
                <a:gd name="connsiteX5" fmla="*/ 208273 w 208348"/>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8" h="492922">
                  <a:moveTo>
                    <a:pt x="208273" y="25535"/>
                  </a:moveTo>
                  <a:cubicBezTo>
                    <a:pt x="208273" y="17278"/>
                    <a:pt x="208908" y="9223"/>
                    <a:pt x="210102" y="1448"/>
                  </a:cubicBezTo>
                  <a:lnTo>
                    <a:pt x="208273" y="0"/>
                  </a:lnTo>
                  <a:lnTo>
                    <a:pt x="0" y="495337"/>
                  </a:lnTo>
                  <a:lnTo>
                    <a:pt x="208273" y="495337"/>
                  </a:lnTo>
                  <a:lnTo>
                    <a:pt x="208273" y="25535"/>
                  </a:lnTo>
                  <a:close/>
                </a:path>
              </a:pathLst>
            </a:custGeom>
            <a:solidFill>
              <a:srgbClr val="85847F"/>
            </a:solidFill>
            <a:ln w="2538" cap="flat">
              <a:noFill/>
              <a:prstDash val="solid"/>
              <a:miter/>
            </a:ln>
          </p:spPr>
          <p:txBody>
            <a:bodyPr rtlCol="0" anchor="ctr"/>
            <a:lstStyle/>
            <a:p>
              <a:endParaRPr lang="pt-BR"/>
            </a:p>
          </p:txBody>
        </p:sp>
        <p:sp>
          <p:nvSpPr>
            <p:cNvPr id="191" name="Forma Livre: Forma 190">
              <a:extLst>
                <a:ext uri="{FF2B5EF4-FFF2-40B4-BE49-F238E27FC236}">
                  <a16:creationId xmlns:a16="http://schemas.microsoft.com/office/drawing/2014/main" id="{3C018957-53FF-4BDB-B068-B9660609D4A4}"/>
                </a:ext>
              </a:extLst>
            </p:cNvPr>
            <p:cNvSpPr/>
            <p:nvPr/>
          </p:nvSpPr>
          <p:spPr>
            <a:xfrm>
              <a:off x="2667035" y="1362806"/>
              <a:ext cx="213431" cy="492923"/>
            </a:xfrm>
            <a:custGeom>
              <a:avLst/>
              <a:gdLst>
                <a:gd name="connsiteX0" fmla="*/ 1296 w 213430"/>
                <a:gd name="connsiteY0" fmla="*/ 25535 h 492922"/>
                <a:gd name="connsiteX1" fmla="*/ 1296 w 213430"/>
                <a:gd name="connsiteY1" fmla="*/ 495311 h 492922"/>
                <a:gd name="connsiteX2" fmla="*/ 214777 w 213430"/>
                <a:gd name="connsiteY2" fmla="*/ 495311 h 492922"/>
                <a:gd name="connsiteX3" fmla="*/ 6505 w 213430"/>
                <a:gd name="connsiteY3" fmla="*/ 0 h 492922"/>
                <a:gd name="connsiteX4" fmla="*/ 0 w 213430"/>
                <a:gd name="connsiteY4" fmla="*/ 5183 h 492922"/>
                <a:gd name="connsiteX5" fmla="*/ 1296 w 213430"/>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30" h="492922">
                  <a:moveTo>
                    <a:pt x="1296" y="25535"/>
                  </a:moveTo>
                  <a:lnTo>
                    <a:pt x="1296" y="495311"/>
                  </a:lnTo>
                  <a:lnTo>
                    <a:pt x="214777" y="495311"/>
                  </a:lnTo>
                  <a:lnTo>
                    <a:pt x="6505" y="0"/>
                  </a:lnTo>
                  <a:lnTo>
                    <a:pt x="0" y="5183"/>
                  </a:lnTo>
                  <a:cubicBezTo>
                    <a:pt x="864" y="11789"/>
                    <a:pt x="1296" y="18599"/>
                    <a:pt x="1296" y="25535"/>
                  </a:cubicBezTo>
                  <a:close/>
                </a:path>
              </a:pathLst>
            </a:custGeom>
            <a:solidFill>
              <a:srgbClr val="85847F"/>
            </a:solidFill>
            <a:ln w="2538" cap="flat">
              <a:noFill/>
              <a:prstDash val="solid"/>
              <a:miter/>
            </a:ln>
          </p:spPr>
          <p:txBody>
            <a:bodyPr rtlCol="0" anchor="ctr"/>
            <a:lstStyle/>
            <a:p>
              <a:endParaRPr lang="pt-BR"/>
            </a:p>
          </p:txBody>
        </p:sp>
        <p:sp>
          <p:nvSpPr>
            <p:cNvPr id="192" name="Forma Livre: Forma 191">
              <a:extLst>
                <a:ext uri="{FF2B5EF4-FFF2-40B4-BE49-F238E27FC236}">
                  <a16:creationId xmlns:a16="http://schemas.microsoft.com/office/drawing/2014/main" id="{C7514A45-7B0B-4410-A2F5-B1C2ACE5AAB0}"/>
                </a:ext>
              </a:extLst>
            </p:cNvPr>
            <p:cNvSpPr/>
            <p:nvPr/>
          </p:nvSpPr>
          <p:spPr>
            <a:xfrm>
              <a:off x="516342" y="1904183"/>
              <a:ext cx="327768" cy="1242470"/>
            </a:xfrm>
            <a:custGeom>
              <a:avLst/>
              <a:gdLst>
                <a:gd name="connsiteX0" fmla="*/ 0 w 327768"/>
                <a:gd name="connsiteY0" fmla="*/ 0 h 1242470"/>
                <a:gd name="connsiteX1" fmla="*/ 329826 w 327768"/>
                <a:gd name="connsiteY1" fmla="*/ 0 h 1242470"/>
                <a:gd name="connsiteX2" fmla="*/ 329826 w 327768"/>
                <a:gd name="connsiteY2" fmla="*/ 1243487 h 1242470"/>
                <a:gd name="connsiteX3" fmla="*/ 0 w 327768"/>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27768" h="1242470">
                  <a:moveTo>
                    <a:pt x="0" y="0"/>
                  </a:moveTo>
                  <a:lnTo>
                    <a:pt x="329826" y="0"/>
                  </a:lnTo>
                  <a:lnTo>
                    <a:pt x="329826" y="1243487"/>
                  </a:lnTo>
                  <a:lnTo>
                    <a:pt x="0" y="1243487"/>
                  </a:lnTo>
                  <a:close/>
                </a:path>
              </a:pathLst>
            </a:custGeom>
            <a:solidFill>
              <a:srgbClr val="333333"/>
            </a:solidFill>
            <a:ln w="2538" cap="flat">
              <a:noFill/>
              <a:prstDash val="solid"/>
              <a:miter/>
            </a:ln>
          </p:spPr>
          <p:txBody>
            <a:bodyPr rtlCol="0" anchor="ctr"/>
            <a:lstStyle/>
            <a:p>
              <a:endParaRPr lang="pt-BR"/>
            </a:p>
          </p:txBody>
        </p:sp>
        <p:sp>
          <p:nvSpPr>
            <p:cNvPr id="193" name="Forma Livre: Forma 192">
              <a:extLst>
                <a:ext uri="{FF2B5EF4-FFF2-40B4-BE49-F238E27FC236}">
                  <a16:creationId xmlns:a16="http://schemas.microsoft.com/office/drawing/2014/main" id="{18AC4D19-1E55-4944-ADF1-F1BE00AA20DD}"/>
                </a:ext>
              </a:extLst>
            </p:cNvPr>
            <p:cNvSpPr/>
            <p:nvPr/>
          </p:nvSpPr>
          <p:spPr>
            <a:xfrm>
              <a:off x="2668331" y="1904183"/>
              <a:ext cx="3013436" cy="1242470"/>
            </a:xfrm>
            <a:custGeom>
              <a:avLst/>
              <a:gdLst>
                <a:gd name="connsiteX0" fmla="*/ 0 w 3013435"/>
                <a:gd name="connsiteY0" fmla="*/ 0 h 1242470"/>
                <a:gd name="connsiteX1" fmla="*/ 3014071 w 3013435"/>
                <a:gd name="connsiteY1" fmla="*/ 0 h 1242470"/>
                <a:gd name="connsiteX2" fmla="*/ 3014071 w 3013435"/>
                <a:gd name="connsiteY2" fmla="*/ 1243487 h 1242470"/>
                <a:gd name="connsiteX3" fmla="*/ 0 w 3013435"/>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013435" h="1242470">
                  <a:moveTo>
                    <a:pt x="0" y="0"/>
                  </a:moveTo>
                  <a:lnTo>
                    <a:pt x="3014071" y="0"/>
                  </a:lnTo>
                  <a:lnTo>
                    <a:pt x="3014071" y="1243487"/>
                  </a:lnTo>
                  <a:lnTo>
                    <a:pt x="0" y="1243487"/>
                  </a:lnTo>
                  <a:close/>
                </a:path>
              </a:pathLst>
            </a:custGeom>
            <a:solidFill>
              <a:srgbClr val="333333"/>
            </a:solidFill>
            <a:ln w="2538" cap="flat">
              <a:noFill/>
              <a:prstDash val="solid"/>
              <a:miter/>
            </a:ln>
          </p:spPr>
          <p:txBody>
            <a:bodyPr rtlCol="0" anchor="ctr"/>
            <a:lstStyle/>
            <a:p>
              <a:pPr algn="ctr"/>
              <a:r>
                <a:rPr lang="pt-BR" sz="1300"/>
                <a:t> </a:t>
              </a:r>
              <a:r>
                <a:rPr lang="pt-BR" sz="1300" b="1">
                  <a:solidFill>
                    <a:schemeClr val="bg1"/>
                  </a:solidFill>
                  <a:latin typeface="+mj-lt"/>
                </a:rPr>
                <a:t>Informe Individual</a:t>
              </a:r>
            </a:p>
          </p:txBody>
        </p:sp>
        <p:sp>
          <p:nvSpPr>
            <p:cNvPr id="194" name="Forma Livre: Forma 193">
              <a:extLst>
                <a:ext uri="{FF2B5EF4-FFF2-40B4-BE49-F238E27FC236}">
                  <a16:creationId xmlns:a16="http://schemas.microsoft.com/office/drawing/2014/main" id="{D4D418C2-4994-46A2-8840-F1E6D5653A1D}"/>
                </a:ext>
              </a:extLst>
            </p:cNvPr>
            <p:cNvSpPr/>
            <p:nvPr/>
          </p:nvSpPr>
          <p:spPr>
            <a:xfrm>
              <a:off x="390316" y="1778183"/>
              <a:ext cx="454810" cy="1494014"/>
            </a:xfrm>
            <a:custGeom>
              <a:avLst/>
              <a:gdLst>
                <a:gd name="connsiteX0" fmla="*/ 455852 w 454810"/>
                <a:gd name="connsiteY0" fmla="*/ 1400993 h 1494013"/>
                <a:gd name="connsiteX1" fmla="*/ 104886 w 454810"/>
                <a:gd name="connsiteY1" fmla="*/ 1400993 h 1494013"/>
                <a:gd name="connsiteX2" fmla="*/ 94494 w 454810"/>
                <a:gd name="connsiteY2" fmla="*/ 1399494 h 1494013"/>
                <a:gd name="connsiteX3" fmla="*/ 94494 w 454810"/>
                <a:gd name="connsiteY3" fmla="*/ 95866 h 1494013"/>
                <a:gd name="connsiteX4" fmla="*/ 104886 w 454810"/>
                <a:gd name="connsiteY4" fmla="*/ 94494 h 1494013"/>
                <a:gd name="connsiteX5" fmla="*/ 455852 w 454810"/>
                <a:gd name="connsiteY5" fmla="*/ 94494 h 1494013"/>
                <a:gd name="connsiteX6" fmla="*/ 455852 w 454810"/>
                <a:gd name="connsiteY6" fmla="*/ 0 h 1494013"/>
                <a:gd name="connsiteX7" fmla="*/ 104911 w 454810"/>
                <a:gd name="connsiteY7" fmla="*/ 0 h 1494013"/>
                <a:gd name="connsiteX8" fmla="*/ 2388 w 454810"/>
                <a:gd name="connsiteY8" fmla="*/ 56966 h 1494013"/>
                <a:gd name="connsiteX9" fmla="*/ 0 w 454810"/>
                <a:gd name="connsiteY9" fmla="*/ 66621 h 1494013"/>
                <a:gd name="connsiteX10" fmla="*/ 0 w 454810"/>
                <a:gd name="connsiteY10" fmla="*/ 1428892 h 1494013"/>
                <a:gd name="connsiteX11" fmla="*/ 2363 w 454810"/>
                <a:gd name="connsiteY11" fmla="*/ 1438573 h 1494013"/>
                <a:gd name="connsiteX12" fmla="*/ 104911 w 454810"/>
                <a:gd name="connsiteY12" fmla="*/ 1495487 h 1494013"/>
                <a:gd name="connsiteX13" fmla="*/ 455852 w 454810"/>
                <a:gd name="connsiteY13" fmla="*/ 1495487 h 1494013"/>
                <a:gd name="connsiteX14" fmla="*/ 455852 w 454810"/>
                <a:gd name="connsiteY14" fmla="*/ 1400993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810" h="1494013">
                  <a:moveTo>
                    <a:pt x="455852" y="1400993"/>
                  </a:moveTo>
                  <a:lnTo>
                    <a:pt x="104886" y="1400993"/>
                  </a:lnTo>
                  <a:cubicBezTo>
                    <a:pt x="100821" y="1400993"/>
                    <a:pt x="97340" y="1400358"/>
                    <a:pt x="94494" y="1399494"/>
                  </a:cubicBezTo>
                  <a:lnTo>
                    <a:pt x="94494" y="95866"/>
                  </a:lnTo>
                  <a:cubicBezTo>
                    <a:pt x="97289" y="95078"/>
                    <a:pt x="100719" y="94494"/>
                    <a:pt x="104886" y="94494"/>
                  </a:cubicBezTo>
                  <a:lnTo>
                    <a:pt x="455852" y="94494"/>
                  </a:lnTo>
                  <a:lnTo>
                    <a:pt x="455852" y="0"/>
                  </a:lnTo>
                  <a:lnTo>
                    <a:pt x="104911" y="0"/>
                  </a:lnTo>
                  <a:cubicBezTo>
                    <a:pt x="59913" y="0"/>
                    <a:pt x="20632" y="21800"/>
                    <a:pt x="2388" y="56966"/>
                  </a:cubicBezTo>
                  <a:cubicBezTo>
                    <a:pt x="813" y="59938"/>
                    <a:pt x="0" y="63241"/>
                    <a:pt x="0" y="66621"/>
                  </a:cubicBezTo>
                  <a:lnTo>
                    <a:pt x="0" y="1428892"/>
                  </a:lnTo>
                  <a:cubicBezTo>
                    <a:pt x="0" y="1432271"/>
                    <a:pt x="813" y="1435600"/>
                    <a:pt x="2363" y="1438573"/>
                  </a:cubicBezTo>
                  <a:cubicBezTo>
                    <a:pt x="20327" y="1473153"/>
                    <a:pt x="60599" y="1495487"/>
                    <a:pt x="104911" y="1495487"/>
                  </a:cubicBezTo>
                  <a:lnTo>
                    <a:pt x="455852" y="1495487"/>
                  </a:lnTo>
                  <a:lnTo>
                    <a:pt x="455852" y="1400993"/>
                  </a:lnTo>
                  <a:close/>
                </a:path>
              </a:pathLst>
            </a:custGeom>
            <a:solidFill>
              <a:srgbClr val="333333"/>
            </a:solidFill>
            <a:ln w="2538" cap="flat">
              <a:noFill/>
              <a:prstDash val="solid"/>
              <a:miter/>
            </a:ln>
          </p:spPr>
          <p:txBody>
            <a:bodyPr rtlCol="0" anchor="ctr"/>
            <a:lstStyle/>
            <a:p>
              <a:endParaRPr lang="pt-BR"/>
            </a:p>
          </p:txBody>
        </p:sp>
        <p:sp>
          <p:nvSpPr>
            <p:cNvPr id="195" name="Forma Livre: Forma 194">
              <a:extLst>
                <a:ext uri="{FF2B5EF4-FFF2-40B4-BE49-F238E27FC236}">
                  <a16:creationId xmlns:a16="http://schemas.microsoft.com/office/drawing/2014/main" id="{5059AF27-B9DF-4796-ADC2-F838AFE0E580}"/>
                </a:ext>
              </a:extLst>
            </p:cNvPr>
            <p:cNvSpPr/>
            <p:nvPr/>
          </p:nvSpPr>
          <p:spPr>
            <a:xfrm>
              <a:off x="2668331" y="1778183"/>
              <a:ext cx="3137937" cy="1494014"/>
            </a:xfrm>
            <a:custGeom>
              <a:avLst/>
              <a:gdLst>
                <a:gd name="connsiteX0" fmla="*/ 3027309 w 3137936"/>
                <a:gd name="connsiteY0" fmla="*/ 0 h 1494013"/>
                <a:gd name="connsiteX1" fmla="*/ 0 w 3137936"/>
                <a:gd name="connsiteY1" fmla="*/ 0 h 1494013"/>
                <a:gd name="connsiteX2" fmla="*/ 0 w 3137936"/>
                <a:gd name="connsiteY2" fmla="*/ 94494 h 1494013"/>
                <a:gd name="connsiteX3" fmla="*/ 3027283 w 3137936"/>
                <a:gd name="connsiteY3" fmla="*/ 94494 h 1494013"/>
                <a:gd name="connsiteX4" fmla="*/ 3045577 w 3137936"/>
                <a:gd name="connsiteY4" fmla="*/ 100033 h 1494013"/>
                <a:gd name="connsiteX5" fmla="*/ 3045577 w 3137936"/>
                <a:gd name="connsiteY5" fmla="*/ 1395454 h 1494013"/>
                <a:gd name="connsiteX6" fmla="*/ 3027283 w 3137936"/>
                <a:gd name="connsiteY6" fmla="*/ 1401019 h 1494013"/>
                <a:gd name="connsiteX7" fmla="*/ 0 w 3137936"/>
                <a:gd name="connsiteY7" fmla="*/ 1401019 h 1494013"/>
                <a:gd name="connsiteX8" fmla="*/ 0 w 3137936"/>
                <a:gd name="connsiteY8" fmla="*/ 1495513 h 1494013"/>
                <a:gd name="connsiteX9" fmla="*/ 3027309 w 3137936"/>
                <a:gd name="connsiteY9" fmla="*/ 1495513 h 1494013"/>
                <a:gd name="connsiteX10" fmla="*/ 3140071 w 3137936"/>
                <a:gd name="connsiteY10" fmla="*/ 1397081 h 1494013"/>
                <a:gd name="connsiteX11" fmla="*/ 3140071 w 3137936"/>
                <a:gd name="connsiteY11" fmla="*/ 98432 h 1494013"/>
                <a:gd name="connsiteX12" fmla="*/ 3027309 w 3137936"/>
                <a:gd name="connsiteY12" fmla="*/ 0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7936" h="1494013">
                  <a:moveTo>
                    <a:pt x="3027309" y="0"/>
                  </a:moveTo>
                  <a:lnTo>
                    <a:pt x="0" y="0"/>
                  </a:lnTo>
                  <a:lnTo>
                    <a:pt x="0" y="94494"/>
                  </a:lnTo>
                  <a:lnTo>
                    <a:pt x="3027283" y="94494"/>
                  </a:lnTo>
                  <a:cubicBezTo>
                    <a:pt x="3037929" y="94494"/>
                    <a:pt x="3043748" y="98305"/>
                    <a:pt x="3045577" y="100033"/>
                  </a:cubicBezTo>
                  <a:lnTo>
                    <a:pt x="3045577" y="1395454"/>
                  </a:lnTo>
                  <a:cubicBezTo>
                    <a:pt x="3043697" y="1397284"/>
                    <a:pt x="3037929" y="1401019"/>
                    <a:pt x="3027283" y="1401019"/>
                  </a:cubicBezTo>
                  <a:lnTo>
                    <a:pt x="0" y="1401019"/>
                  </a:lnTo>
                  <a:lnTo>
                    <a:pt x="0" y="1495513"/>
                  </a:lnTo>
                  <a:lnTo>
                    <a:pt x="3027309" y="1495513"/>
                  </a:lnTo>
                  <a:cubicBezTo>
                    <a:pt x="3090550" y="1495513"/>
                    <a:pt x="3140071" y="1452293"/>
                    <a:pt x="3140071" y="1397081"/>
                  </a:cubicBezTo>
                  <a:lnTo>
                    <a:pt x="3140071" y="98432"/>
                  </a:lnTo>
                  <a:cubicBezTo>
                    <a:pt x="3140097" y="43245"/>
                    <a:pt x="3090550" y="0"/>
                    <a:pt x="3027309" y="0"/>
                  </a:cubicBezTo>
                  <a:close/>
                </a:path>
              </a:pathLst>
            </a:custGeom>
            <a:solidFill>
              <a:srgbClr val="333333"/>
            </a:solidFill>
            <a:ln w="2538" cap="flat">
              <a:noFill/>
              <a:prstDash val="solid"/>
              <a:miter/>
            </a:ln>
          </p:spPr>
          <p:txBody>
            <a:bodyPr rtlCol="0" anchor="ctr"/>
            <a:lstStyle/>
            <a:p>
              <a:endParaRPr lang="pt-BR"/>
            </a:p>
          </p:txBody>
        </p:sp>
        <p:sp>
          <p:nvSpPr>
            <p:cNvPr id="196" name="Forma Livre: Forma 195">
              <a:extLst>
                <a:ext uri="{FF2B5EF4-FFF2-40B4-BE49-F238E27FC236}">
                  <a16:creationId xmlns:a16="http://schemas.microsoft.com/office/drawing/2014/main" id="{C9E83150-9B2D-4B46-998A-E89AA334CD55}"/>
                </a:ext>
              </a:extLst>
            </p:cNvPr>
            <p:cNvSpPr/>
            <p:nvPr/>
          </p:nvSpPr>
          <p:spPr>
            <a:xfrm>
              <a:off x="893757" y="1310287"/>
              <a:ext cx="1725229" cy="2769515"/>
            </a:xfrm>
            <a:custGeom>
              <a:avLst/>
              <a:gdLst>
                <a:gd name="connsiteX0" fmla="*/ 1672508 w 1725230"/>
                <a:gd name="connsiteY0" fmla="*/ 0 h 2769515"/>
                <a:gd name="connsiteX1" fmla="*/ 54501 w 1725230"/>
                <a:gd name="connsiteY1" fmla="*/ 0 h 2769515"/>
                <a:gd name="connsiteX2" fmla="*/ 0 w 1725230"/>
                <a:gd name="connsiteY2" fmla="*/ 78055 h 2769515"/>
                <a:gd name="connsiteX3" fmla="*/ 0 w 1725230"/>
                <a:gd name="connsiteY3" fmla="*/ 2182658 h 2769515"/>
                <a:gd name="connsiteX4" fmla="*/ 32142 w 1725230"/>
                <a:gd name="connsiteY4" fmla="*/ 2254030 h 2769515"/>
                <a:gd name="connsiteX5" fmla="*/ 841653 w 1725230"/>
                <a:gd name="connsiteY5" fmla="*/ 2763671 h 2769515"/>
                <a:gd name="connsiteX6" fmla="*/ 864114 w 1725230"/>
                <a:gd name="connsiteY6" fmla="*/ 2770404 h 2769515"/>
                <a:gd name="connsiteX7" fmla="*/ 886524 w 1725230"/>
                <a:gd name="connsiteY7" fmla="*/ 2763697 h 2769515"/>
                <a:gd name="connsiteX8" fmla="*/ 1694893 w 1725230"/>
                <a:gd name="connsiteY8" fmla="*/ 2254030 h 2769515"/>
                <a:gd name="connsiteX9" fmla="*/ 1726983 w 1725230"/>
                <a:gd name="connsiteY9" fmla="*/ 2182658 h 2769515"/>
                <a:gd name="connsiteX10" fmla="*/ 1726983 w 1725230"/>
                <a:gd name="connsiteY10" fmla="*/ 78055 h 2769515"/>
                <a:gd name="connsiteX11" fmla="*/ 1672508 w 1725230"/>
                <a:gd name="connsiteY11" fmla="*/ 0 h 2769515"/>
                <a:gd name="connsiteX12" fmla="*/ 83035 w 1725230"/>
                <a:gd name="connsiteY12" fmla="*/ 104987 h 2769515"/>
                <a:gd name="connsiteX13" fmla="*/ 105013 w 1725230"/>
                <a:gd name="connsiteY13" fmla="*/ 83009 h 2769515"/>
                <a:gd name="connsiteX14" fmla="*/ 126991 w 1725230"/>
                <a:gd name="connsiteY14" fmla="*/ 104987 h 2769515"/>
                <a:gd name="connsiteX15" fmla="*/ 126991 w 1725230"/>
                <a:gd name="connsiteY15" fmla="*/ 231013 h 2769515"/>
                <a:gd name="connsiteX16" fmla="*/ 105013 w 1725230"/>
                <a:gd name="connsiteY16" fmla="*/ 252991 h 2769515"/>
                <a:gd name="connsiteX17" fmla="*/ 83035 w 1725230"/>
                <a:gd name="connsiteY17" fmla="*/ 231013 h 2769515"/>
                <a:gd name="connsiteX18" fmla="*/ 83035 w 1725230"/>
                <a:gd name="connsiteY18" fmla="*/ 104987 h 2769515"/>
                <a:gd name="connsiteX19" fmla="*/ 83035 w 1725230"/>
                <a:gd name="connsiteY19" fmla="*/ 357064 h 2769515"/>
                <a:gd name="connsiteX20" fmla="*/ 105013 w 1725230"/>
                <a:gd name="connsiteY20" fmla="*/ 335086 h 2769515"/>
                <a:gd name="connsiteX21" fmla="*/ 126991 w 1725230"/>
                <a:gd name="connsiteY21" fmla="*/ 357064 h 2769515"/>
                <a:gd name="connsiteX22" fmla="*/ 126991 w 1725230"/>
                <a:gd name="connsiteY22" fmla="*/ 483115 h 2769515"/>
                <a:gd name="connsiteX23" fmla="*/ 105013 w 1725230"/>
                <a:gd name="connsiteY23" fmla="*/ 505043 h 2769515"/>
                <a:gd name="connsiteX24" fmla="*/ 83035 w 1725230"/>
                <a:gd name="connsiteY24" fmla="*/ 483115 h 2769515"/>
                <a:gd name="connsiteX25" fmla="*/ 83035 w 1725230"/>
                <a:gd name="connsiteY25" fmla="*/ 357064 h 2769515"/>
                <a:gd name="connsiteX26" fmla="*/ 83035 w 1725230"/>
                <a:gd name="connsiteY26" fmla="*/ 609166 h 2769515"/>
                <a:gd name="connsiteX27" fmla="*/ 105013 w 1725230"/>
                <a:gd name="connsiteY27" fmla="*/ 587188 h 2769515"/>
                <a:gd name="connsiteX28" fmla="*/ 126991 w 1725230"/>
                <a:gd name="connsiteY28" fmla="*/ 609166 h 2769515"/>
                <a:gd name="connsiteX29" fmla="*/ 126991 w 1725230"/>
                <a:gd name="connsiteY29" fmla="*/ 735192 h 2769515"/>
                <a:gd name="connsiteX30" fmla="*/ 105013 w 1725230"/>
                <a:gd name="connsiteY30" fmla="*/ 757145 h 2769515"/>
                <a:gd name="connsiteX31" fmla="*/ 83035 w 1725230"/>
                <a:gd name="connsiteY31" fmla="*/ 735192 h 2769515"/>
                <a:gd name="connsiteX32" fmla="*/ 83035 w 1725230"/>
                <a:gd name="connsiteY32" fmla="*/ 609166 h 2769515"/>
                <a:gd name="connsiteX33" fmla="*/ 83035 w 1725230"/>
                <a:gd name="connsiteY33" fmla="*/ 861268 h 2769515"/>
                <a:gd name="connsiteX34" fmla="*/ 105013 w 1725230"/>
                <a:gd name="connsiteY34" fmla="*/ 839290 h 2769515"/>
                <a:gd name="connsiteX35" fmla="*/ 126991 w 1725230"/>
                <a:gd name="connsiteY35" fmla="*/ 861268 h 2769515"/>
                <a:gd name="connsiteX36" fmla="*/ 126991 w 1725230"/>
                <a:gd name="connsiteY36" fmla="*/ 987269 h 2769515"/>
                <a:gd name="connsiteX37" fmla="*/ 105013 w 1725230"/>
                <a:gd name="connsiteY37" fmla="*/ 1009247 h 2769515"/>
                <a:gd name="connsiteX38" fmla="*/ 83035 w 1725230"/>
                <a:gd name="connsiteY38" fmla="*/ 987269 h 2769515"/>
                <a:gd name="connsiteX39" fmla="*/ 83035 w 1725230"/>
                <a:gd name="connsiteY39" fmla="*/ 861268 h 2769515"/>
                <a:gd name="connsiteX40" fmla="*/ 83035 w 1725230"/>
                <a:gd name="connsiteY40" fmla="*/ 1113371 h 2769515"/>
                <a:gd name="connsiteX41" fmla="*/ 105013 w 1725230"/>
                <a:gd name="connsiteY41" fmla="*/ 1091392 h 2769515"/>
                <a:gd name="connsiteX42" fmla="*/ 126991 w 1725230"/>
                <a:gd name="connsiteY42" fmla="*/ 1113371 h 2769515"/>
                <a:gd name="connsiteX43" fmla="*/ 126991 w 1725230"/>
                <a:gd name="connsiteY43" fmla="*/ 1239371 h 2769515"/>
                <a:gd name="connsiteX44" fmla="*/ 105013 w 1725230"/>
                <a:gd name="connsiteY44" fmla="*/ 1261349 h 2769515"/>
                <a:gd name="connsiteX45" fmla="*/ 83035 w 1725230"/>
                <a:gd name="connsiteY45" fmla="*/ 1239371 h 2769515"/>
                <a:gd name="connsiteX46" fmla="*/ 83035 w 1725230"/>
                <a:gd name="connsiteY46" fmla="*/ 1113371 h 2769515"/>
                <a:gd name="connsiteX47" fmla="*/ 83035 w 1725230"/>
                <a:gd name="connsiteY47" fmla="*/ 1427418 h 2769515"/>
                <a:gd name="connsiteX48" fmla="*/ 83035 w 1725230"/>
                <a:gd name="connsiteY48" fmla="*/ 1365396 h 2769515"/>
                <a:gd name="connsiteX49" fmla="*/ 83060 w 1725230"/>
                <a:gd name="connsiteY49" fmla="*/ 1365396 h 2769515"/>
                <a:gd name="connsiteX50" fmla="*/ 105013 w 1725230"/>
                <a:gd name="connsiteY50" fmla="*/ 1343469 h 2769515"/>
                <a:gd name="connsiteX51" fmla="*/ 126991 w 1725230"/>
                <a:gd name="connsiteY51" fmla="*/ 1365396 h 2769515"/>
                <a:gd name="connsiteX52" fmla="*/ 126991 w 1725230"/>
                <a:gd name="connsiteY52" fmla="*/ 1427418 h 2769515"/>
                <a:gd name="connsiteX53" fmla="*/ 126991 w 1725230"/>
                <a:gd name="connsiteY53" fmla="*/ 1491447 h 2769515"/>
                <a:gd name="connsiteX54" fmla="*/ 105013 w 1725230"/>
                <a:gd name="connsiteY54" fmla="*/ 1513426 h 2769515"/>
                <a:gd name="connsiteX55" fmla="*/ 83035 w 1725230"/>
                <a:gd name="connsiteY55" fmla="*/ 1491447 h 2769515"/>
                <a:gd name="connsiteX56" fmla="*/ 83035 w 1725230"/>
                <a:gd name="connsiteY56" fmla="*/ 1427418 h 2769515"/>
                <a:gd name="connsiteX57" fmla="*/ 83035 w 1725230"/>
                <a:gd name="connsiteY57" fmla="*/ 1617473 h 2769515"/>
                <a:gd name="connsiteX58" fmla="*/ 105013 w 1725230"/>
                <a:gd name="connsiteY58" fmla="*/ 1595495 h 2769515"/>
                <a:gd name="connsiteX59" fmla="*/ 126991 w 1725230"/>
                <a:gd name="connsiteY59" fmla="*/ 1617473 h 2769515"/>
                <a:gd name="connsiteX60" fmla="*/ 126991 w 1725230"/>
                <a:gd name="connsiteY60" fmla="*/ 1743524 h 2769515"/>
                <a:gd name="connsiteX61" fmla="*/ 105013 w 1725230"/>
                <a:gd name="connsiteY61" fmla="*/ 1765452 h 2769515"/>
                <a:gd name="connsiteX62" fmla="*/ 83035 w 1725230"/>
                <a:gd name="connsiteY62" fmla="*/ 1743524 h 2769515"/>
                <a:gd name="connsiteX63" fmla="*/ 83035 w 1725230"/>
                <a:gd name="connsiteY63" fmla="*/ 1617473 h 2769515"/>
                <a:gd name="connsiteX64" fmla="*/ 83035 w 1725230"/>
                <a:gd name="connsiteY64" fmla="*/ 1869575 h 2769515"/>
                <a:gd name="connsiteX65" fmla="*/ 105013 w 1725230"/>
                <a:gd name="connsiteY65" fmla="*/ 1847597 h 2769515"/>
                <a:gd name="connsiteX66" fmla="*/ 126991 w 1725230"/>
                <a:gd name="connsiteY66" fmla="*/ 1869575 h 2769515"/>
                <a:gd name="connsiteX67" fmla="*/ 126991 w 1725230"/>
                <a:gd name="connsiteY67" fmla="*/ 1995626 h 2769515"/>
                <a:gd name="connsiteX68" fmla="*/ 105013 w 1725230"/>
                <a:gd name="connsiteY68" fmla="*/ 2017554 h 2769515"/>
                <a:gd name="connsiteX69" fmla="*/ 83035 w 1725230"/>
                <a:gd name="connsiteY69" fmla="*/ 1995626 h 2769515"/>
                <a:gd name="connsiteX70" fmla="*/ 83035 w 1725230"/>
                <a:gd name="connsiteY70" fmla="*/ 1869575 h 2769515"/>
                <a:gd name="connsiteX71" fmla="*/ 184440 w 1725230"/>
                <a:gd name="connsiteY71" fmla="*/ 2225775 h 2769515"/>
                <a:gd name="connsiteX72" fmla="*/ 165815 w 1725230"/>
                <a:gd name="connsiteY72" fmla="*/ 2236015 h 2769515"/>
                <a:gd name="connsiteX73" fmla="*/ 154153 w 1725230"/>
                <a:gd name="connsiteY73" fmla="*/ 2232636 h 2769515"/>
                <a:gd name="connsiteX74" fmla="*/ 93325 w 1725230"/>
                <a:gd name="connsiteY74" fmla="*/ 2194345 h 2769515"/>
                <a:gd name="connsiteX75" fmla="*/ 83035 w 1725230"/>
                <a:gd name="connsiteY75" fmla="*/ 2175772 h 2769515"/>
                <a:gd name="connsiteX76" fmla="*/ 83035 w 1725230"/>
                <a:gd name="connsiteY76" fmla="*/ 2121652 h 2769515"/>
                <a:gd name="connsiteX77" fmla="*/ 83060 w 1725230"/>
                <a:gd name="connsiteY77" fmla="*/ 2121652 h 2769515"/>
                <a:gd name="connsiteX78" fmla="*/ 105013 w 1725230"/>
                <a:gd name="connsiteY78" fmla="*/ 2099674 h 2769515"/>
                <a:gd name="connsiteX79" fmla="*/ 126991 w 1725230"/>
                <a:gd name="connsiteY79" fmla="*/ 2121652 h 2769515"/>
                <a:gd name="connsiteX80" fmla="*/ 126940 w 1725230"/>
                <a:gd name="connsiteY80" fmla="*/ 2163626 h 2769515"/>
                <a:gd name="connsiteX81" fmla="*/ 177554 w 1725230"/>
                <a:gd name="connsiteY81" fmla="*/ 2195514 h 2769515"/>
                <a:gd name="connsiteX82" fmla="*/ 184440 w 1725230"/>
                <a:gd name="connsiteY82" fmla="*/ 2225775 h 2769515"/>
                <a:gd name="connsiteX83" fmla="*/ 397768 w 1725230"/>
                <a:gd name="connsiteY83" fmla="*/ 2360084 h 2769515"/>
                <a:gd name="connsiteX84" fmla="*/ 379169 w 1725230"/>
                <a:gd name="connsiteY84" fmla="*/ 2370324 h 2769515"/>
                <a:gd name="connsiteX85" fmla="*/ 367482 w 1725230"/>
                <a:gd name="connsiteY85" fmla="*/ 2366945 h 2769515"/>
                <a:gd name="connsiteX86" fmla="*/ 260843 w 1725230"/>
                <a:gd name="connsiteY86" fmla="*/ 2299790 h 2769515"/>
                <a:gd name="connsiteX87" fmla="*/ 253931 w 1725230"/>
                <a:gd name="connsiteY87" fmla="*/ 2269478 h 2769515"/>
                <a:gd name="connsiteX88" fmla="*/ 284218 w 1725230"/>
                <a:gd name="connsiteY88" fmla="*/ 2262592 h 2769515"/>
                <a:gd name="connsiteX89" fmla="*/ 390908 w 1725230"/>
                <a:gd name="connsiteY89" fmla="*/ 2329772 h 2769515"/>
                <a:gd name="connsiteX90" fmla="*/ 397768 w 1725230"/>
                <a:gd name="connsiteY90" fmla="*/ 2360084 h 2769515"/>
                <a:gd name="connsiteX91" fmla="*/ 611097 w 1725230"/>
                <a:gd name="connsiteY91" fmla="*/ 2494368 h 2769515"/>
                <a:gd name="connsiteX92" fmla="*/ 592524 w 1725230"/>
                <a:gd name="connsiteY92" fmla="*/ 2504633 h 2769515"/>
                <a:gd name="connsiteX93" fmla="*/ 580811 w 1725230"/>
                <a:gd name="connsiteY93" fmla="*/ 2501253 h 2769515"/>
                <a:gd name="connsiteX94" fmla="*/ 474172 w 1725230"/>
                <a:gd name="connsiteY94" fmla="*/ 2434124 h 2769515"/>
                <a:gd name="connsiteX95" fmla="*/ 467260 w 1725230"/>
                <a:gd name="connsiteY95" fmla="*/ 2403838 h 2769515"/>
                <a:gd name="connsiteX96" fmla="*/ 497547 w 1725230"/>
                <a:gd name="connsiteY96" fmla="*/ 2396952 h 2769515"/>
                <a:gd name="connsiteX97" fmla="*/ 604237 w 1725230"/>
                <a:gd name="connsiteY97" fmla="*/ 2464055 h 2769515"/>
                <a:gd name="connsiteX98" fmla="*/ 611097 w 1725230"/>
                <a:gd name="connsiteY98" fmla="*/ 2494368 h 2769515"/>
                <a:gd name="connsiteX99" fmla="*/ 824426 w 1725230"/>
                <a:gd name="connsiteY99" fmla="*/ 2628676 h 2769515"/>
                <a:gd name="connsiteX100" fmla="*/ 805827 w 1725230"/>
                <a:gd name="connsiteY100" fmla="*/ 2638941 h 2769515"/>
                <a:gd name="connsiteX101" fmla="*/ 794139 w 1725230"/>
                <a:gd name="connsiteY101" fmla="*/ 2635562 h 2769515"/>
                <a:gd name="connsiteX102" fmla="*/ 687500 w 1725230"/>
                <a:gd name="connsiteY102" fmla="*/ 2568382 h 2769515"/>
                <a:gd name="connsiteX103" fmla="*/ 680615 w 1725230"/>
                <a:gd name="connsiteY103" fmla="*/ 2538095 h 2769515"/>
                <a:gd name="connsiteX104" fmla="*/ 710902 w 1725230"/>
                <a:gd name="connsiteY104" fmla="*/ 2531210 h 2769515"/>
                <a:gd name="connsiteX105" fmla="*/ 817541 w 1725230"/>
                <a:gd name="connsiteY105" fmla="*/ 2598364 h 2769515"/>
                <a:gd name="connsiteX106" fmla="*/ 824426 w 1725230"/>
                <a:gd name="connsiteY106" fmla="*/ 2628676 h 2769515"/>
                <a:gd name="connsiteX107" fmla="*/ 1030819 w 1725230"/>
                <a:gd name="connsiteY107" fmla="*/ 2574429 h 2769515"/>
                <a:gd name="connsiteX108" fmla="*/ 924180 w 1725230"/>
                <a:gd name="connsiteY108" fmla="*/ 2641635 h 2769515"/>
                <a:gd name="connsiteX109" fmla="*/ 912492 w 1725230"/>
                <a:gd name="connsiteY109" fmla="*/ 2645014 h 2769515"/>
                <a:gd name="connsiteX110" fmla="*/ 893893 w 1725230"/>
                <a:gd name="connsiteY110" fmla="*/ 2634749 h 2769515"/>
                <a:gd name="connsiteX111" fmla="*/ 900778 w 1725230"/>
                <a:gd name="connsiteY111" fmla="*/ 2604513 h 2769515"/>
                <a:gd name="connsiteX112" fmla="*/ 1007418 w 1725230"/>
                <a:gd name="connsiteY112" fmla="*/ 2537257 h 2769515"/>
                <a:gd name="connsiteX113" fmla="*/ 1037704 w 1725230"/>
                <a:gd name="connsiteY113" fmla="*/ 2544143 h 2769515"/>
                <a:gd name="connsiteX114" fmla="*/ 1030819 w 1725230"/>
                <a:gd name="connsiteY114" fmla="*/ 2574429 h 2769515"/>
                <a:gd name="connsiteX115" fmla="*/ 1244071 w 1725230"/>
                <a:gd name="connsiteY115" fmla="*/ 2439994 h 2769515"/>
                <a:gd name="connsiteX116" fmla="*/ 1137483 w 1725230"/>
                <a:gd name="connsiteY116" fmla="*/ 2507224 h 2769515"/>
                <a:gd name="connsiteX117" fmla="*/ 1125821 w 1725230"/>
                <a:gd name="connsiteY117" fmla="*/ 2510604 h 2769515"/>
                <a:gd name="connsiteX118" fmla="*/ 1107222 w 1725230"/>
                <a:gd name="connsiteY118" fmla="*/ 2500339 h 2769515"/>
                <a:gd name="connsiteX119" fmla="*/ 1114057 w 1725230"/>
                <a:gd name="connsiteY119" fmla="*/ 2470052 h 2769515"/>
                <a:gd name="connsiteX120" fmla="*/ 1220696 w 1725230"/>
                <a:gd name="connsiteY120" fmla="*/ 2402821 h 2769515"/>
                <a:gd name="connsiteX121" fmla="*/ 1250982 w 1725230"/>
                <a:gd name="connsiteY121" fmla="*/ 2409707 h 2769515"/>
                <a:gd name="connsiteX122" fmla="*/ 1244071 w 1725230"/>
                <a:gd name="connsiteY122" fmla="*/ 2439994 h 2769515"/>
                <a:gd name="connsiteX123" fmla="*/ 1457299 w 1725230"/>
                <a:gd name="connsiteY123" fmla="*/ 2305532 h 2769515"/>
                <a:gd name="connsiteX124" fmla="*/ 1350710 w 1725230"/>
                <a:gd name="connsiteY124" fmla="*/ 2372788 h 2769515"/>
                <a:gd name="connsiteX125" fmla="*/ 1339048 w 1725230"/>
                <a:gd name="connsiteY125" fmla="*/ 2376168 h 2769515"/>
                <a:gd name="connsiteX126" fmla="*/ 1320449 w 1725230"/>
                <a:gd name="connsiteY126" fmla="*/ 2365928 h 2769515"/>
                <a:gd name="connsiteX127" fmla="*/ 1327335 w 1725230"/>
                <a:gd name="connsiteY127" fmla="*/ 2335641 h 2769515"/>
                <a:gd name="connsiteX128" fmla="*/ 1433923 w 1725230"/>
                <a:gd name="connsiteY128" fmla="*/ 2268436 h 2769515"/>
                <a:gd name="connsiteX129" fmla="*/ 1464210 w 1725230"/>
                <a:gd name="connsiteY129" fmla="*/ 2275322 h 2769515"/>
                <a:gd name="connsiteX130" fmla="*/ 1457299 w 1725230"/>
                <a:gd name="connsiteY130" fmla="*/ 2305532 h 2769515"/>
                <a:gd name="connsiteX131" fmla="*/ 1643872 w 1725230"/>
                <a:gd name="connsiteY131" fmla="*/ 2175873 h 2769515"/>
                <a:gd name="connsiteX132" fmla="*/ 1633633 w 1725230"/>
                <a:gd name="connsiteY132" fmla="*/ 2194421 h 2769515"/>
                <a:gd name="connsiteX133" fmla="*/ 1563938 w 1725230"/>
                <a:gd name="connsiteY133" fmla="*/ 2238327 h 2769515"/>
                <a:gd name="connsiteX134" fmla="*/ 1563938 w 1725230"/>
                <a:gd name="connsiteY134" fmla="*/ 2238353 h 2769515"/>
                <a:gd name="connsiteX135" fmla="*/ 1552250 w 1725230"/>
                <a:gd name="connsiteY135" fmla="*/ 2241732 h 2769515"/>
                <a:gd name="connsiteX136" fmla="*/ 1533651 w 1725230"/>
                <a:gd name="connsiteY136" fmla="*/ 2231492 h 2769515"/>
                <a:gd name="connsiteX137" fmla="*/ 1540537 w 1725230"/>
                <a:gd name="connsiteY137" fmla="*/ 2201180 h 2769515"/>
                <a:gd name="connsiteX138" fmla="*/ 1599967 w 1725230"/>
                <a:gd name="connsiteY138" fmla="*/ 2163703 h 2769515"/>
                <a:gd name="connsiteX139" fmla="*/ 1599967 w 1725230"/>
                <a:gd name="connsiteY139" fmla="*/ 2132146 h 2769515"/>
                <a:gd name="connsiteX140" fmla="*/ 1621894 w 1725230"/>
                <a:gd name="connsiteY140" fmla="*/ 2110218 h 2769515"/>
                <a:gd name="connsiteX141" fmla="*/ 1643872 w 1725230"/>
                <a:gd name="connsiteY141" fmla="*/ 2132146 h 2769515"/>
                <a:gd name="connsiteX142" fmla="*/ 1643872 w 1725230"/>
                <a:gd name="connsiteY142" fmla="*/ 2175873 h 2769515"/>
                <a:gd name="connsiteX143" fmla="*/ 1643872 w 1725230"/>
                <a:gd name="connsiteY143" fmla="*/ 2006120 h 2769515"/>
                <a:gd name="connsiteX144" fmla="*/ 1621894 w 1725230"/>
                <a:gd name="connsiteY144" fmla="*/ 2028098 h 2769515"/>
                <a:gd name="connsiteX145" fmla="*/ 1599967 w 1725230"/>
                <a:gd name="connsiteY145" fmla="*/ 2006120 h 2769515"/>
                <a:gd name="connsiteX146" fmla="*/ 1599967 w 1725230"/>
                <a:gd name="connsiteY146" fmla="*/ 1880069 h 2769515"/>
                <a:gd name="connsiteX147" fmla="*/ 1621894 w 1725230"/>
                <a:gd name="connsiteY147" fmla="*/ 1858116 h 2769515"/>
                <a:gd name="connsiteX148" fmla="*/ 1643872 w 1725230"/>
                <a:gd name="connsiteY148" fmla="*/ 1880094 h 2769515"/>
                <a:gd name="connsiteX149" fmla="*/ 1643872 w 1725230"/>
                <a:gd name="connsiteY149" fmla="*/ 2006120 h 2769515"/>
                <a:gd name="connsiteX150" fmla="*/ 1643872 w 1725230"/>
                <a:gd name="connsiteY150" fmla="*/ 1754069 h 2769515"/>
                <a:gd name="connsiteX151" fmla="*/ 1621894 w 1725230"/>
                <a:gd name="connsiteY151" fmla="*/ 1775996 h 2769515"/>
                <a:gd name="connsiteX152" fmla="*/ 1599967 w 1725230"/>
                <a:gd name="connsiteY152" fmla="*/ 1754018 h 2769515"/>
                <a:gd name="connsiteX153" fmla="*/ 1599967 w 1725230"/>
                <a:gd name="connsiteY153" fmla="*/ 1627992 h 2769515"/>
                <a:gd name="connsiteX154" fmla="*/ 1621945 w 1725230"/>
                <a:gd name="connsiteY154" fmla="*/ 1606065 h 2769515"/>
                <a:gd name="connsiteX155" fmla="*/ 1643872 w 1725230"/>
                <a:gd name="connsiteY155" fmla="*/ 1628043 h 2769515"/>
                <a:gd name="connsiteX156" fmla="*/ 1643872 w 1725230"/>
                <a:gd name="connsiteY156" fmla="*/ 1754069 h 2769515"/>
                <a:gd name="connsiteX157" fmla="*/ 1643872 w 1725230"/>
                <a:gd name="connsiteY157" fmla="*/ 1501992 h 2769515"/>
                <a:gd name="connsiteX158" fmla="*/ 1621894 w 1725230"/>
                <a:gd name="connsiteY158" fmla="*/ 1523919 h 2769515"/>
                <a:gd name="connsiteX159" fmla="*/ 1599967 w 1725230"/>
                <a:gd name="connsiteY159" fmla="*/ 1501941 h 2769515"/>
                <a:gd name="connsiteX160" fmla="*/ 1599967 w 1725230"/>
                <a:gd name="connsiteY160" fmla="*/ 1375941 h 2769515"/>
                <a:gd name="connsiteX161" fmla="*/ 1621945 w 1725230"/>
                <a:gd name="connsiteY161" fmla="*/ 1353963 h 2769515"/>
                <a:gd name="connsiteX162" fmla="*/ 1643872 w 1725230"/>
                <a:gd name="connsiteY162" fmla="*/ 1375941 h 2769515"/>
                <a:gd name="connsiteX163" fmla="*/ 1643872 w 1725230"/>
                <a:gd name="connsiteY163" fmla="*/ 1501992 h 2769515"/>
                <a:gd name="connsiteX164" fmla="*/ 1643872 w 1725230"/>
                <a:gd name="connsiteY164" fmla="*/ 1249890 h 2769515"/>
                <a:gd name="connsiteX165" fmla="*/ 1621894 w 1725230"/>
                <a:gd name="connsiteY165" fmla="*/ 1271868 h 2769515"/>
                <a:gd name="connsiteX166" fmla="*/ 1599967 w 1725230"/>
                <a:gd name="connsiteY166" fmla="*/ 1249890 h 2769515"/>
                <a:gd name="connsiteX167" fmla="*/ 1599967 w 1725230"/>
                <a:gd name="connsiteY167" fmla="*/ 1123864 h 2769515"/>
                <a:gd name="connsiteX168" fmla="*/ 1621945 w 1725230"/>
                <a:gd name="connsiteY168" fmla="*/ 1101886 h 2769515"/>
                <a:gd name="connsiteX169" fmla="*/ 1643872 w 1725230"/>
                <a:gd name="connsiteY169" fmla="*/ 1123864 h 2769515"/>
                <a:gd name="connsiteX170" fmla="*/ 1643872 w 1725230"/>
                <a:gd name="connsiteY170" fmla="*/ 1249890 h 2769515"/>
                <a:gd name="connsiteX171" fmla="*/ 1643872 w 1725230"/>
                <a:gd name="connsiteY171" fmla="*/ 997813 h 2769515"/>
                <a:gd name="connsiteX172" fmla="*/ 1621945 w 1725230"/>
                <a:gd name="connsiteY172" fmla="*/ 1019791 h 2769515"/>
                <a:gd name="connsiteX173" fmla="*/ 1599967 w 1725230"/>
                <a:gd name="connsiteY173" fmla="*/ 997813 h 2769515"/>
                <a:gd name="connsiteX174" fmla="*/ 1599967 w 1725230"/>
                <a:gd name="connsiteY174" fmla="*/ 871762 h 2769515"/>
                <a:gd name="connsiteX175" fmla="*/ 1621945 w 1725230"/>
                <a:gd name="connsiteY175" fmla="*/ 849835 h 2769515"/>
                <a:gd name="connsiteX176" fmla="*/ 1643872 w 1725230"/>
                <a:gd name="connsiteY176" fmla="*/ 871813 h 2769515"/>
                <a:gd name="connsiteX177" fmla="*/ 1643872 w 1725230"/>
                <a:gd name="connsiteY177" fmla="*/ 997813 h 2769515"/>
                <a:gd name="connsiteX178" fmla="*/ 1643872 w 1725230"/>
                <a:gd name="connsiteY178" fmla="*/ 745736 h 2769515"/>
                <a:gd name="connsiteX179" fmla="*/ 1621945 w 1725230"/>
                <a:gd name="connsiteY179" fmla="*/ 767715 h 2769515"/>
                <a:gd name="connsiteX180" fmla="*/ 1599967 w 1725230"/>
                <a:gd name="connsiteY180" fmla="*/ 745736 h 2769515"/>
                <a:gd name="connsiteX181" fmla="*/ 1599967 w 1725230"/>
                <a:gd name="connsiteY181" fmla="*/ 619685 h 2769515"/>
                <a:gd name="connsiteX182" fmla="*/ 1621945 w 1725230"/>
                <a:gd name="connsiteY182" fmla="*/ 597758 h 2769515"/>
                <a:gd name="connsiteX183" fmla="*/ 1643923 w 1725230"/>
                <a:gd name="connsiteY183" fmla="*/ 619736 h 2769515"/>
                <a:gd name="connsiteX184" fmla="*/ 1643872 w 1725230"/>
                <a:gd name="connsiteY184" fmla="*/ 745736 h 2769515"/>
                <a:gd name="connsiteX185" fmla="*/ 1643923 w 1725230"/>
                <a:gd name="connsiteY185" fmla="*/ 493660 h 2769515"/>
                <a:gd name="connsiteX186" fmla="*/ 1621945 w 1725230"/>
                <a:gd name="connsiteY186" fmla="*/ 515587 h 2769515"/>
                <a:gd name="connsiteX187" fmla="*/ 1599967 w 1725230"/>
                <a:gd name="connsiteY187" fmla="*/ 493609 h 2769515"/>
                <a:gd name="connsiteX188" fmla="*/ 1599967 w 1725230"/>
                <a:gd name="connsiteY188" fmla="*/ 367609 h 2769515"/>
                <a:gd name="connsiteX189" fmla="*/ 1621945 w 1725230"/>
                <a:gd name="connsiteY189" fmla="*/ 345630 h 2769515"/>
                <a:gd name="connsiteX190" fmla="*/ 1643923 w 1725230"/>
                <a:gd name="connsiteY190" fmla="*/ 367609 h 2769515"/>
                <a:gd name="connsiteX191" fmla="*/ 1643923 w 1725230"/>
                <a:gd name="connsiteY191" fmla="*/ 493660 h 2769515"/>
                <a:gd name="connsiteX192" fmla="*/ 1643923 w 1725230"/>
                <a:gd name="connsiteY192" fmla="*/ 241583 h 2769515"/>
                <a:gd name="connsiteX193" fmla="*/ 1621945 w 1725230"/>
                <a:gd name="connsiteY193" fmla="*/ 263510 h 2769515"/>
                <a:gd name="connsiteX194" fmla="*/ 1599967 w 1725230"/>
                <a:gd name="connsiteY194" fmla="*/ 241532 h 2769515"/>
                <a:gd name="connsiteX195" fmla="*/ 1599967 w 1725230"/>
                <a:gd name="connsiteY195" fmla="*/ 115481 h 2769515"/>
                <a:gd name="connsiteX196" fmla="*/ 1621945 w 1725230"/>
                <a:gd name="connsiteY196" fmla="*/ 93554 h 2769515"/>
                <a:gd name="connsiteX197" fmla="*/ 1643923 w 1725230"/>
                <a:gd name="connsiteY197" fmla="*/ 115532 h 2769515"/>
                <a:gd name="connsiteX198" fmla="*/ 1643923 w 1725230"/>
                <a:gd name="connsiteY198" fmla="*/ 241583 h 276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725230" h="2769515">
                  <a:moveTo>
                    <a:pt x="1672508" y="0"/>
                  </a:moveTo>
                  <a:lnTo>
                    <a:pt x="54501" y="0"/>
                  </a:lnTo>
                  <a:cubicBezTo>
                    <a:pt x="23935" y="0"/>
                    <a:pt x="0" y="34276"/>
                    <a:pt x="0" y="78055"/>
                  </a:cubicBezTo>
                  <a:lnTo>
                    <a:pt x="0" y="2182658"/>
                  </a:lnTo>
                  <a:cubicBezTo>
                    <a:pt x="0" y="2214215"/>
                    <a:pt x="12323" y="2241579"/>
                    <a:pt x="32142" y="2254030"/>
                  </a:cubicBezTo>
                  <a:lnTo>
                    <a:pt x="841653" y="2763671"/>
                  </a:lnTo>
                  <a:cubicBezTo>
                    <a:pt x="848615" y="2768092"/>
                    <a:pt x="856390" y="2770404"/>
                    <a:pt x="864114" y="2770404"/>
                  </a:cubicBezTo>
                  <a:cubicBezTo>
                    <a:pt x="871889" y="2770404"/>
                    <a:pt x="879689" y="2768016"/>
                    <a:pt x="886524" y="2763697"/>
                  </a:cubicBezTo>
                  <a:lnTo>
                    <a:pt x="1694893" y="2254030"/>
                  </a:lnTo>
                  <a:cubicBezTo>
                    <a:pt x="1714381" y="2241757"/>
                    <a:pt x="1726983" y="2213783"/>
                    <a:pt x="1726983" y="2182658"/>
                  </a:cubicBezTo>
                  <a:lnTo>
                    <a:pt x="1726983" y="78055"/>
                  </a:lnTo>
                  <a:cubicBezTo>
                    <a:pt x="1727009" y="34276"/>
                    <a:pt x="1703049" y="0"/>
                    <a:pt x="1672508" y="0"/>
                  </a:cubicBezTo>
                  <a:close/>
                  <a:moveTo>
                    <a:pt x="83035" y="104987"/>
                  </a:moveTo>
                  <a:cubicBezTo>
                    <a:pt x="83035" y="92893"/>
                    <a:pt x="92868" y="83009"/>
                    <a:pt x="105013" y="83009"/>
                  </a:cubicBezTo>
                  <a:cubicBezTo>
                    <a:pt x="117158" y="83009"/>
                    <a:pt x="126991" y="92893"/>
                    <a:pt x="126991" y="104987"/>
                  </a:cubicBezTo>
                  <a:lnTo>
                    <a:pt x="126991" y="231013"/>
                  </a:lnTo>
                  <a:cubicBezTo>
                    <a:pt x="126991" y="243184"/>
                    <a:pt x="117158" y="252991"/>
                    <a:pt x="105013" y="252991"/>
                  </a:cubicBezTo>
                  <a:cubicBezTo>
                    <a:pt x="92868" y="252991"/>
                    <a:pt x="83035" y="243184"/>
                    <a:pt x="83035" y="231013"/>
                  </a:cubicBezTo>
                  <a:lnTo>
                    <a:pt x="83035" y="104987"/>
                  </a:lnTo>
                  <a:close/>
                  <a:moveTo>
                    <a:pt x="83035" y="357064"/>
                  </a:moveTo>
                  <a:cubicBezTo>
                    <a:pt x="83035" y="344919"/>
                    <a:pt x="92868" y="335086"/>
                    <a:pt x="105013" y="335086"/>
                  </a:cubicBezTo>
                  <a:cubicBezTo>
                    <a:pt x="117158" y="335086"/>
                    <a:pt x="126991" y="344919"/>
                    <a:pt x="126991" y="357064"/>
                  </a:cubicBezTo>
                  <a:lnTo>
                    <a:pt x="126991" y="483115"/>
                  </a:lnTo>
                  <a:cubicBezTo>
                    <a:pt x="126991" y="495210"/>
                    <a:pt x="117158" y="505043"/>
                    <a:pt x="105013" y="505043"/>
                  </a:cubicBezTo>
                  <a:cubicBezTo>
                    <a:pt x="92868" y="505043"/>
                    <a:pt x="83035" y="495210"/>
                    <a:pt x="83035" y="483115"/>
                  </a:cubicBezTo>
                  <a:lnTo>
                    <a:pt x="83035" y="357064"/>
                  </a:lnTo>
                  <a:close/>
                  <a:moveTo>
                    <a:pt x="83035" y="609166"/>
                  </a:moveTo>
                  <a:cubicBezTo>
                    <a:pt x="83035" y="596996"/>
                    <a:pt x="92868" y="587188"/>
                    <a:pt x="105013" y="587188"/>
                  </a:cubicBezTo>
                  <a:cubicBezTo>
                    <a:pt x="117158" y="587188"/>
                    <a:pt x="126991" y="596996"/>
                    <a:pt x="126991" y="609166"/>
                  </a:cubicBezTo>
                  <a:lnTo>
                    <a:pt x="126991" y="735192"/>
                  </a:lnTo>
                  <a:cubicBezTo>
                    <a:pt x="126991" y="747286"/>
                    <a:pt x="117158" y="757145"/>
                    <a:pt x="105013" y="757145"/>
                  </a:cubicBezTo>
                  <a:cubicBezTo>
                    <a:pt x="92868" y="757145"/>
                    <a:pt x="83035" y="747312"/>
                    <a:pt x="83035" y="735192"/>
                  </a:cubicBezTo>
                  <a:lnTo>
                    <a:pt x="83035" y="609166"/>
                  </a:lnTo>
                  <a:close/>
                  <a:moveTo>
                    <a:pt x="83035" y="861268"/>
                  </a:moveTo>
                  <a:cubicBezTo>
                    <a:pt x="83035" y="849123"/>
                    <a:pt x="92868" y="839290"/>
                    <a:pt x="105013" y="839290"/>
                  </a:cubicBezTo>
                  <a:cubicBezTo>
                    <a:pt x="117158" y="839290"/>
                    <a:pt x="126991" y="849123"/>
                    <a:pt x="126991" y="861268"/>
                  </a:cubicBezTo>
                  <a:lnTo>
                    <a:pt x="126991" y="987269"/>
                  </a:lnTo>
                  <a:cubicBezTo>
                    <a:pt x="126991" y="999414"/>
                    <a:pt x="117158" y="1009247"/>
                    <a:pt x="105013" y="1009247"/>
                  </a:cubicBezTo>
                  <a:cubicBezTo>
                    <a:pt x="92868" y="1009247"/>
                    <a:pt x="83035" y="999414"/>
                    <a:pt x="83035" y="987269"/>
                  </a:cubicBezTo>
                  <a:lnTo>
                    <a:pt x="83035" y="861268"/>
                  </a:lnTo>
                  <a:close/>
                  <a:moveTo>
                    <a:pt x="83035" y="1113371"/>
                  </a:moveTo>
                  <a:cubicBezTo>
                    <a:pt x="83035" y="1101200"/>
                    <a:pt x="92868" y="1091392"/>
                    <a:pt x="105013" y="1091392"/>
                  </a:cubicBezTo>
                  <a:cubicBezTo>
                    <a:pt x="117158" y="1091392"/>
                    <a:pt x="126991" y="1101200"/>
                    <a:pt x="126991" y="1113371"/>
                  </a:cubicBezTo>
                  <a:lnTo>
                    <a:pt x="126991" y="1239371"/>
                  </a:lnTo>
                  <a:cubicBezTo>
                    <a:pt x="126991" y="1251516"/>
                    <a:pt x="117158" y="1261349"/>
                    <a:pt x="105013" y="1261349"/>
                  </a:cubicBezTo>
                  <a:cubicBezTo>
                    <a:pt x="92868" y="1261349"/>
                    <a:pt x="83035" y="1251516"/>
                    <a:pt x="83035" y="1239371"/>
                  </a:cubicBezTo>
                  <a:lnTo>
                    <a:pt x="83035" y="1113371"/>
                  </a:lnTo>
                  <a:close/>
                  <a:moveTo>
                    <a:pt x="83035" y="1427418"/>
                  </a:moveTo>
                  <a:lnTo>
                    <a:pt x="83035" y="1365396"/>
                  </a:lnTo>
                  <a:lnTo>
                    <a:pt x="83060" y="1365396"/>
                  </a:lnTo>
                  <a:cubicBezTo>
                    <a:pt x="83060" y="1353251"/>
                    <a:pt x="92842" y="1343469"/>
                    <a:pt x="105013" y="1343469"/>
                  </a:cubicBezTo>
                  <a:cubicBezTo>
                    <a:pt x="117158" y="1343469"/>
                    <a:pt x="126991" y="1353251"/>
                    <a:pt x="126991" y="1365396"/>
                  </a:cubicBezTo>
                  <a:lnTo>
                    <a:pt x="126991" y="1427418"/>
                  </a:lnTo>
                  <a:lnTo>
                    <a:pt x="126991" y="1491447"/>
                  </a:lnTo>
                  <a:cubicBezTo>
                    <a:pt x="126991" y="1503542"/>
                    <a:pt x="117158" y="1513426"/>
                    <a:pt x="105013" y="1513426"/>
                  </a:cubicBezTo>
                  <a:cubicBezTo>
                    <a:pt x="92868" y="1513426"/>
                    <a:pt x="83035" y="1503542"/>
                    <a:pt x="83035" y="1491447"/>
                  </a:cubicBezTo>
                  <a:lnTo>
                    <a:pt x="83035" y="1427418"/>
                  </a:lnTo>
                  <a:close/>
                  <a:moveTo>
                    <a:pt x="83035" y="1617473"/>
                  </a:moveTo>
                  <a:cubicBezTo>
                    <a:pt x="83035" y="1605328"/>
                    <a:pt x="92868" y="1595495"/>
                    <a:pt x="105013" y="1595495"/>
                  </a:cubicBezTo>
                  <a:cubicBezTo>
                    <a:pt x="117158" y="1595495"/>
                    <a:pt x="126991" y="1605328"/>
                    <a:pt x="126991" y="1617473"/>
                  </a:cubicBezTo>
                  <a:lnTo>
                    <a:pt x="126991" y="1743524"/>
                  </a:lnTo>
                  <a:cubicBezTo>
                    <a:pt x="126991" y="1755644"/>
                    <a:pt x="117158" y="1765452"/>
                    <a:pt x="105013" y="1765452"/>
                  </a:cubicBezTo>
                  <a:cubicBezTo>
                    <a:pt x="92868" y="1765452"/>
                    <a:pt x="83035" y="1755619"/>
                    <a:pt x="83035" y="1743524"/>
                  </a:cubicBezTo>
                  <a:lnTo>
                    <a:pt x="83035" y="1617473"/>
                  </a:lnTo>
                  <a:close/>
                  <a:moveTo>
                    <a:pt x="83035" y="1869575"/>
                  </a:moveTo>
                  <a:cubicBezTo>
                    <a:pt x="83035" y="1857430"/>
                    <a:pt x="92868" y="1847597"/>
                    <a:pt x="105013" y="1847597"/>
                  </a:cubicBezTo>
                  <a:cubicBezTo>
                    <a:pt x="117158" y="1847597"/>
                    <a:pt x="126991" y="1857430"/>
                    <a:pt x="126991" y="1869575"/>
                  </a:cubicBezTo>
                  <a:lnTo>
                    <a:pt x="126991" y="1995626"/>
                  </a:lnTo>
                  <a:cubicBezTo>
                    <a:pt x="126991" y="2007721"/>
                    <a:pt x="117158" y="2017554"/>
                    <a:pt x="105013" y="2017554"/>
                  </a:cubicBezTo>
                  <a:cubicBezTo>
                    <a:pt x="92868" y="2017554"/>
                    <a:pt x="83035" y="2007746"/>
                    <a:pt x="83035" y="1995626"/>
                  </a:cubicBezTo>
                  <a:lnTo>
                    <a:pt x="83035" y="1869575"/>
                  </a:lnTo>
                  <a:close/>
                  <a:moveTo>
                    <a:pt x="184440" y="2225775"/>
                  </a:moveTo>
                  <a:cubicBezTo>
                    <a:pt x="180247" y="2232407"/>
                    <a:pt x="173107" y="2236015"/>
                    <a:pt x="165815" y="2236015"/>
                  </a:cubicBezTo>
                  <a:cubicBezTo>
                    <a:pt x="161826" y="2236015"/>
                    <a:pt x="157761" y="2234948"/>
                    <a:pt x="154153" y="2232636"/>
                  </a:cubicBezTo>
                  <a:lnTo>
                    <a:pt x="93325" y="2194345"/>
                  </a:lnTo>
                  <a:cubicBezTo>
                    <a:pt x="86922" y="2190331"/>
                    <a:pt x="83035" y="2183343"/>
                    <a:pt x="83035" y="2175772"/>
                  </a:cubicBezTo>
                  <a:lnTo>
                    <a:pt x="83035" y="2121652"/>
                  </a:lnTo>
                  <a:lnTo>
                    <a:pt x="83060" y="2121652"/>
                  </a:lnTo>
                  <a:cubicBezTo>
                    <a:pt x="83060" y="2109507"/>
                    <a:pt x="92842" y="2099674"/>
                    <a:pt x="105013" y="2099674"/>
                  </a:cubicBezTo>
                  <a:cubicBezTo>
                    <a:pt x="117158" y="2099674"/>
                    <a:pt x="126991" y="2109507"/>
                    <a:pt x="126991" y="2121652"/>
                  </a:cubicBezTo>
                  <a:lnTo>
                    <a:pt x="126940" y="2163626"/>
                  </a:lnTo>
                  <a:lnTo>
                    <a:pt x="177554" y="2195514"/>
                  </a:lnTo>
                  <a:cubicBezTo>
                    <a:pt x="187819" y="2201993"/>
                    <a:pt x="190893" y="2215536"/>
                    <a:pt x="184440" y="2225775"/>
                  </a:cubicBezTo>
                  <a:close/>
                  <a:moveTo>
                    <a:pt x="397768" y="2360084"/>
                  </a:moveTo>
                  <a:cubicBezTo>
                    <a:pt x="393601" y="2366716"/>
                    <a:pt x="386487" y="2370324"/>
                    <a:pt x="379169" y="2370324"/>
                  </a:cubicBezTo>
                  <a:cubicBezTo>
                    <a:pt x="375180" y="2370324"/>
                    <a:pt x="371115" y="2369257"/>
                    <a:pt x="367482" y="2366945"/>
                  </a:cubicBezTo>
                  <a:lnTo>
                    <a:pt x="260843" y="2299790"/>
                  </a:lnTo>
                  <a:cubicBezTo>
                    <a:pt x="250552" y="2293336"/>
                    <a:pt x="247478" y="2279743"/>
                    <a:pt x="253931" y="2269478"/>
                  </a:cubicBezTo>
                  <a:cubicBezTo>
                    <a:pt x="260385" y="2259238"/>
                    <a:pt x="273979" y="2256164"/>
                    <a:pt x="284218" y="2262592"/>
                  </a:cubicBezTo>
                  <a:lnTo>
                    <a:pt x="390908" y="2329772"/>
                  </a:lnTo>
                  <a:cubicBezTo>
                    <a:pt x="401148" y="2336251"/>
                    <a:pt x="404222" y="2349819"/>
                    <a:pt x="397768" y="2360084"/>
                  </a:cubicBezTo>
                  <a:close/>
                  <a:moveTo>
                    <a:pt x="611097" y="2494368"/>
                  </a:moveTo>
                  <a:cubicBezTo>
                    <a:pt x="606930" y="2500999"/>
                    <a:pt x="599816" y="2504633"/>
                    <a:pt x="592524" y="2504633"/>
                  </a:cubicBezTo>
                  <a:cubicBezTo>
                    <a:pt x="588509" y="2504633"/>
                    <a:pt x="584444" y="2503540"/>
                    <a:pt x="580811" y="2501253"/>
                  </a:cubicBezTo>
                  <a:lnTo>
                    <a:pt x="474172" y="2434124"/>
                  </a:lnTo>
                  <a:cubicBezTo>
                    <a:pt x="463881" y="2427671"/>
                    <a:pt x="460807" y="2414077"/>
                    <a:pt x="467260" y="2403838"/>
                  </a:cubicBezTo>
                  <a:cubicBezTo>
                    <a:pt x="473714" y="2393547"/>
                    <a:pt x="487282" y="2390473"/>
                    <a:pt x="497547" y="2396952"/>
                  </a:cubicBezTo>
                  <a:lnTo>
                    <a:pt x="604237" y="2464055"/>
                  </a:lnTo>
                  <a:cubicBezTo>
                    <a:pt x="614527" y="2470535"/>
                    <a:pt x="617551" y="2484103"/>
                    <a:pt x="611097" y="2494368"/>
                  </a:cubicBezTo>
                  <a:close/>
                  <a:moveTo>
                    <a:pt x="824426" y="2628676"/>
                  </a:moveTo>
                  <a:cubicBezTo>
                    <a:pt x="820259" y="2635308"/>
                    <a:pt x="813145" y="2638941"/>
                    <a:pt x="805827" y="2638941"/>
                  </a:cubicBezTo>
                  <a:cubicBezTo>
                    <a:pt x="801838" y="2638941"/>
                    <a:pt x="797773" y="2637849"/>
                    <a:pt x="794139" y="2635562"/>
                  </a:cubicBezTo>
                  <a:lnTo>
                    <a:pt x="687500" y="2568382"/>
                  </a:lnTo>
                  <a:cubicBezTo>
                    <a:pt x="677210" y="2561929"/>
                    <a:pt x="674110" y="2548386"/>
                    <a:pt x="680615" y="2538095"/>
                  </a:cubicBezTo>
                  <a:cubicBezTo>
                    <a:pt x="687068" y="2527856"/>
                    <a:pt x="700611" y="2524756"/>
                    <a:pt x="710902" y="2531210"/>
                  </a:cubicBezTo>
                  <a:lnTo>
                    <a:pt x="817541" y="2598364"/>
                  </a:lnTo>
                  <a:cubicBezTo>
                    <a:pt x="827831" y="2604843"/>
                    <a:pt x="830880" y="2618411"/>
                    <a:pt x="824426" y="2628676"/>
                  </a:cubicBezTo>
                  <a:close/>
                  <a:moveTo>
                    <a:pt x="1030819" y="2574429"/>
                  </a:moveTo>
                  <a:lnTo>
                    <a:pt x="924180" y="2641635"/>
                  </a:lnTo>
                  <a:cubicBezTo>
                    <a:pt x="920546" y="2643921"/>
                    <a:pt x="916481" y="2645014"/>
                    <a:pt x="912492" y="2645014"/>
                  </a:cubicBezTo>
                  <a:cubicBezTo>
                    <a:pt x="905225" y="2645014"/>
                    <a:pt x="898085" y="2641380"/>
                    <a:pt x="893893" y="2634749"/>
                  </a:cubicBezTo>
                  <a:cubicBezTo>
                    <a:pt x="887439" y="2624535"/>
                    <a:pt x="890513" y="2610941"/>
                    <a:pt x="900778" y="2604513"/>
                  </a:cubicBezTo>
                  <a:lnTo>
                    <a:pt x="1007418" y="2537257"/>
                  </a:lnTo>
                  <a:cubicBezTo>
                    <a:pt x="1017682" y="2530803"/>
                    <a:pt x="1031225" y="2533878"/>
                    <a:pt x="1037704" y="2544143"/>
                  </a:cubicBezTo>
                  <a:cubicBezTo>
                    <a:pt x="1044158" y="2554382"/>
                    <a:pt x="1041084" y="2567976"/>
                    <a:pt x="1030819" y="2574429"/>
                  </a:cubicBezTo>
                  <a:close/>
                  <a:moveTo>
                    <a:pt x="1244071" y="2439994"/>
                  </a:moveTo>
                  <a:lnTo>
                    <a:pt x="1137483" y="2507224"/>
                  </a:lnTo>
                  <a:cubicBezTo>
                    <a:pt x="1133850" y="2509511"/>
                    <a:pt x="1129810" y="2510604"/>
                    <a:pt x="1125821" y="2510604"/>
                  </a:cubicBezTo>
                  <a:cubicBezTo>
                    <a:pt x="1118528" y="2510604"/>
                    <a:pt x="1111363" y="2506970"/>
                    <a:pt x="1107222" y="2500339"/>
                  </a:cubicBezTo>
                  <a:cubicBezTo>
                    <a:pt x="1100717" y="2490099"/>
                    <a:pt x="1103792" y="2476531"/>
                    <a:pt x="1114057" y="2470052"/>
                  </a:cubicBezTo>
                  <a:lnTo>
                    <a:pt x="1220696" y="2402821"/>
                  </a:lnTo>
                  <a:cubicBezTo>
                    <a:pt x="1230935" y="2396367"/>
                    <a:pt x="1244529" y="2399442"/>
                    <a:pt x="1250982" y="2409707"/>
                  </a:cubicBezTo>
                  <a:cubicBezTo>
                    <a:pt x="1257385" y="2419946"/>
                    <a:pt x="1254311" y="2433540"/>
                    <a:pt x="1244071" y="2439994"/>
                  </a:cubicBezTo>
                  <a:close/>
                  <a:moveTo>
                    <a:pt x="1457299" y="2305532"/>
                  </a:moveTo>
                  <a:lnTo>
                    <a:pt x="1350710" y="2372788"/>
                  </a:lnTo>
                  <a:cubicBezTo>
                    <a:pt x="1347077" y="2375075"/>
                    <a:pt x="1343037" y="2376168"/>
                    <a:pt x="1339048" y="2376168"/>
                  </a:cubicBezTo>
                  <a:cubicBezTo>
                    <a:pt x="1331756" y="2376168"/>
                    <a:pt x="1324591" y="2372534"/>
                    <a:pt x="1320449" y="2365928"/>
                  </a:cubicBezTo>
                  <a:cubicBezTo>
                    <a:pt x="1313944" y="2355689"/>
                    <a:pt x="1317019" y="2342095"/>
                    <a:pt x="1327335" y="2335641"/>
                  </a:cubicBezTo>
                  <a:lnTo>
                    <a:pt x="1433923" y="2268436"/>
                  </a:lnTo>
                  <a:cubicBezTo>
                    <a:pt x="1444163" y="2261957"/>
                    <a:pt x="1457756" y="2265031"/>
                    <a:pt x="1464210" y="2275322"/>
                  </a:cubicBezTo>
                  <a:cubicBezTo>
                    <a:pt x="1470663" y="2285511"/>
                    <a:pt x="1467589" y="2299104"/>
                    <a:pt x="1457299" y="2305532"/>
                  </a:cubicBezTo>
                  <a:close/>
                  <a:moveTo>
                    <a:pt x="1643872" y="2175873"/>
                  </a:moveTo>
                  <a:cubicBezTo>
                    <a:pt x="1643872" y="2183420"/>
                    <a:pt x="1639985" y="2190407"/>
                    <a:pt x="1633633" y="2194421"/>
                  </a:cubicBezTo>
                  <a:lnTo>
                    <a:pt x="1563938" y="2238327"/>
                  </a:lnTo>
                  <a:lnTo>
                    <a:pt x="1563938" y="2238353"/>
                  </a:lnTo>
                  <a:cubicBezTo>
                    <a:pt x="1560304" y="2240639"/>
                    <a:pt x="1556264" y="2241732"/>
                    <a:pt x="1552250" y="2241732"/>
                  </a:cubicBezTo>
                  <a:cubicBezTo>
                    <a:pt x="1544958" y="2241732"/>
                    <a:pt x="1537818" y="2238098"/>
                    <a:pt x="1533651" y="2231492"/>
                  </a:cubicBezTo>
                  <a:cubicBezTo>
                    <a:pt x="1527146" y="2221202"/>
                    <a:pt x="1530221" y="2207659"/>
                    <a:pt x="1540537" y="2201180"/>
                  </a:cubicBezTo>
                  <a:lnTo>
                    <a:pt x="1599967" y="2163703"/>
                  </a:lnTo>
                  <a:lnTo>
                    <a:pt x="1599967" y="2132146"/>
                  </a:lnTo>
                  <a:cubicBezTo>
                    <a:pt x="1599967" y="2120051"/>
                    <a:pt x="1609800" y="2110218"/>
                    <a:pt x="1621894" y="2110218"/>
                  </a:cubicBezTo>
                  <a:cubicBezTo>
                    <a:pt x="1634039" y="2110218"/>
                    <a:pt x="1643872" y="2120026"/>
                    <a:pt x="1643872" y="2132146"/>
                  </a:cubicBezTo>
                  <a:lnTo>
                    <a:pt x="1643872" y="2175873"/>
                  </a:lnTo>
                  <a:close/>
                  <a:moveTo>
                    <a:pt x="1643872" y="2006120"/>
                  </a:moveTo>
                  <a:cubicBezTo>
                    <a:pt x="1643872" y="2018265"/>
                    <a:pt x="1634039" y="2028098"/>
                    <a:pt x="1621894" y="2028098"/>
                  </a:cubicBezTo>
                  <a:cubicBezTo>
                    <a:pt x="1609800" y="2028098"/>
                    <a:pt x="1599967" y="2018265"/>
                    <a:pt x="1599967" y="2006120"/>
                  </a:cubicBezTo>
                  <a:lnTo>
                    <a:pt x="1599967" y="1880069"/>
                  </a:lnTo>
                  <a:cubicBezTo>
                    <a:pt x="1599967" y="1867949"/>
                    <a:pt x="1609800" y="1858116"/>
                    <a:pt x="1621894" y="1858116"/>
                  </a:cubicBezTo>
                  <a:cubicBezTo>
                    <a:pt x="1634039" y="1858116"/>
                    <a:pt x="1643872" y="1867949"/>
                    <a:pt x="1643872" y="1880094"/>
                  </a:cubicBezTo>
                  <a:lnTo>
                    <a:pt x="1643872" y="2006120"/>
                  </a:lnTo>
                  <a:close/>
                  <a:moveTo>
                    <a:pt x="1643872" y="1754069"/>
                  </a:moveTo>
                  <a:cubicBezTo>
                    <a:pt x="1643872" y="1766188"/>
                    <a:pt x="1634039" y="1775996"/>
                    <a:pt x="1621894" y="1775996"/>
                  </a:cubicBezTo>
                  <a:cubicBezTo>
                    <a:pt x="1609800" y="1775996"/>
                    <a:pt x="1599967" y="1766163"/>
                    <a:pt x="1599967" y="1754018"/>
                  </a:cubicBezTo>
                  <a:lnTo>
                    <a:pt x="1599967" y="1627992"/>
                  </a:lnTo>
                  <a:cubicBezTo>
                    <a:pt x="1599967" y="1615872"/>
                    <a:pt x="1609800" y="1606065"/>
                    <a:pt x="1621945" y="1606065"/>
                  </a:cubicBezTo>
                  <a:cubicBezTo>
                    <a:pt x="1634065" y="1606065"/>
                    <a:pt x="1643872" y="1615872"/>
                    <a:pt x="1643872" y="1628043"/>
                  </a:cubicBezTo>
                  <a:lnTo>
                    <a:pt x="1643872" y="1754069"/>
                  </a:lnTo>
                  <a:close/>
                  <a:moveTo>
                    <a:pt x="1643872" y="1501992"/>
                  </a:moveTo>
                  <a:cubicBezTo>
                    <a:pt x="1643872" y="1514086"/>
                    <a:pt x="1634039" y="1523919"/>
                    <a:pt x="1621894" y="1523919"/>
                  </a:cubicBezTo>
                  <a:cubicBezTo>
                    <a:pt x="1609800" y="1523919"/>
                    <a:pt x="1599967" y="1514086"/>
                    <a:pt x="1599967" y="1501941"/>
                  </a:cubicBezTo>
                  <a:lnTo>
                    <a:pt x="1599967" y="1375941"/>
                  </a:lnTo>
                  <a:cubicBezTo>
                    <a:pt x="1599967" y="1363796"/>
                    <a:pt x="1609800" y="1353963"/>
                    <a:pt x="1621945" y="1353963"/>
                  </a:cubicBezTo>
                  <a:cubicBezTo>
                    <a:pt x="1634065" y="1353963"/>
                    <a:pt x="1643872" y="1363796"/>
                    <a:pt x="1643872" y="1375941"/>
                  </a:cubicBezTo>
                  <a:lnTo>
                    <a:pt x="1643872" y="1501992"/>
                  </a:lnTo>
                  <a:close/>
                  <a:moveTo>
                    <a:pt x="1643872" y="1249890"/>
                  </a:moveTo>
                  <a:cubicBezTo>
                    <a:pt x="1643872" y="1262010"/>
                    <a:pt x="1634039" y="1271868"/>
                    <a:pt x="1621894" y="1271868"/>
                  </a:cubicBezTo>
                  <a:cubicBezTo>
                    <a:pt x="1609800" y="1271868"/>
                    <a:pt x="1599967" y="1262010"/>
                    <a:pt x="1599967" y="1249890"/>
                  </a:cubicBezTo>
                  <a:lnTo>
                    <a:pt x="1599967" y="1123864"/>
                  </a:lnTo>
                  <a:cubicBezTo>
                    <a:pt x="1599967" y="1111719"/>
                    <a:pt x="1609800" y="1101886"/>
                    <a:pt x="1621945" y="1101886"/>
                  </a:cubicBezTo>
                  <a:cubicBezTo>
                    <a:pt x="1634065" y="1101886"/>
                    <a:pt x="1643872" y="1111719"/>
                    <a:pt x="1643872" y="1123864"/>
                  </a:cubicBezTo>
                  <a:lnTo>
                    <a:pt x="1643872" y="1249890"/>
                  </a:lnTo>
                  <a:close/>
                  <a:moveTo>
                    <a:pt x="1643872" y="997813"/>
                  </a:moveTo>
                  <a:cubicBezTo>
                    <a:pt x="1643872" y="1009958"/>
                    <a:pt x="1634039" y="1019791"/>
                    <a:pt x="1621945" y="1019791"/>
                  </a:cubicBezTo>
                  <a:cubicBezTo>
                    <a:pt x="1609800" y="1019791"/>
                    <a:pt x="1599967" y="1009958"/>
                    <a:pt x="1599967" y="997813"/>
                  </a:cubicBezTo>
                  <a:lnTo>
                    <a:pt x="1599967" y="871762"/>
                  </a:lnTo>
                  <a:cubicBezTo>
                    <a:pt x="1599967" y="859668"/>
                    <a:pt x="1609800" y="849835"/>
                    <a:pt x="1621945" y="849835"/>
                  </a:cubicBezTo>
                  <a:cubicBezTo>
                    <a:pt x="1634065" y="849835"/>
                    <a:pt x="1643872" y="859668"/>
                    <a:pt x="1643872" y="871813"/>
                  </a:cubicBezTo>
                  <a:lnTo>
                    <a:pt x="1643872" y="997813"/>
                  </a:lnTo>
                  <a:close/>
                  <a:moveTo>
                    <a:pt x="1643872" y="745736"/>
                  </a:moveTo>
                  <a:cubicBezTo>
                    <a:pt x="1643872" y="757882"/>
                    <a:pt x="1634039" y="767715"/>
                    <a:pt x="1621945" y="767715"/>
                  </a:cubicBezTo>
                  <a:cubicBezTo>
                    <a:pt x="1609800" y="767715"/>
                    <a:pt x="1599967" y="757882"/>
                    <a:pt x="1599967" y="745736"/>
                  </a:cubicBezTo>
                  <a:lnTo>
                    <a:pt x="1599967" y="619685"/>
                  </a:lnTo>
                  <a:cubicBezTo>
                    <a:pt x="1599967" y="607591"/>
                    <a:pt x="1609800" y="597758"/>
                    <a:pt x="1621945" y="597758"/>
                  </a:cubicBezTo>
                  <a:cubicBezTo>
                    <a:pt x="1634065" y="597758"/>
                    <a:pt x="1643923" y="607591"/>
                    <a:pt x="1643923" y="619736"/>
                  </a:cubicBezTo>
                  <a:lnTo>
                    <a:pt x="1643872" y="745736"/>
                  </a:lnTo>
                  <a:close/>
                  <a:moveTo>
                    <a:pt x="1643923" y="493660"/>
                  </a:moveTo>
                  <a:cubicBezTo>
                    <a:pt x="1643923" y="505754"/>
                    <a:pt x="1634065" y="515587"/>
                    <a:pt x="1621945" y="515587"/>
                  </a:cubicBezTo>
                  <a:cubicBezTo>
                    <a:pt x="1609800" y="515587"/>
                    <a:pt x="1599967" y="505754"/>
                    <a:pt x="1599967" y="493609"/>
                  </a:cubicBezTo>
                  <a:lnTo>
                    <a:pt x="1599967" y="367609"/>
                  </a:lnTo>
                  <a:cubicBezTo>
                    <a:pt x="1599967" y="355463"/>
                    <a:pt x="1609800" y="345630"/>
                    <a:pt x="1621945" y="345630"/>
                  </a:cubicBezTo>
                  <a:cubicBezTo>
                    <a:pt x="1634065" y="345630"/>
                    <a:pt x="1643923" y="355463"/>
                    <a:pt x="1643923" y="367609"/>
                  </a:cubicBezTo>
                  <a:lnTo>
                    <a:pt x="1643923" y="493660"/>
                  </a:lnTo>
                  <a:close/>
                  <a:moveTo>
                    <a:pt x="1643923" y="241583"/>
                  </a:moveTo>
                  <a:cubicBezTo>
                    <a:pt x="1643923" y="253703"/>
                    <a:pt x="1634065" y="263510"/>
                    <a:pt x="1621945" y="263510"/>
                  </a:cubicBezTo>
                  <a:cubicBezTo>
                    <a:pt x="1609800" y="263510"/>
                    <a:pt x="1599967" y="253677"/>
                    <a:pt x="1599967" y="241532"/>
                  </a:cubicBezTo>
                  <a:lnTo>
                    <a:pt x="1599967" y="115481"/>
                  </a:lnTo>
                  <a:cubicBezTo>
                    <a:pt x="1599967" y="103387"/>
                    <a:pt x="1609800" y="93554"/>
                    <a:pt x="1621945" y="93554"/>
                  </a:cubicBezTo>
                  <a:cubicBezTo>
                    <a:pt x="1634065" y="93554"/>
                    <a:pt x="1643923" y="103387"/>
                    <a:pt x="1643923" y="115532"/>
                  </a:cubicBezTo>
                  <a:lnTo>
                    <a:pt x="1643923" y="241583"/>
                  </a:lnTo>
                  <a:close/>
                </a:path>
              </a:pathLst>
            </a:custGeom>
            <a:solidFill>
              <a:srgbClr val="85847F"/>
            </a:solidFill>
            <a:ln w="2538" cap="flat">
              <a:noFill/>
              <a:prstDash val="solid"/>
              <a:miter/>
            </a:ln>
          </p:spPr>
          <p:txBody>
            <a:bodyPr rtlCol="0" anchor="ctr"/>
            <a:lstStyle/>
            <a:p>
              <a:pPr algn="ctr"/>
              <a:r>
                <a:rPr lang="pt-BR" sz="1400">
                  <a:latin typeface="+mj-lt"/>
                </a:rPr>
                <a:t> </a:t>
              </a:r>
              <a:r>
                <a:rPr lang="pt-BR" sz="1400" b="1">
                  <a:solidFill>
                    <a:schemeClr val="bg1"/>
                  </a:solidFill>
                  <a:latin typeface="+mj-lt"/>
                </a:rPr>
                <a:t>Pág. 103</a:t>
              </a:r>
            </a:p>
          </p:txBody>
        </p:sp>
      </p:grpSp>
      <p:sp>
        <p:nvSpPr>
          <p:cNvPr id="415" name="Retângulo 414">
            <a:extLst>
              <a:ext uri="{FF2B5EF4-FFF2-40B4-BE49-F238E27FC236}">
                <a16:creationId xmlns:a16="http://schemas.microsoft.com/office/drawing/2014/main" id="{14A5094B-FC8D-4B61-8310-7B003DF0F56C}"/>
              </a:ext>
            </a:extLst>
          </p:cNvPr>
          <p:cNvSpPr/>
          <p:nvPr/>
        </p:nvSpPr>
        <p:spPr>
          <a:xfrm>
            <a:off x="8345622" y="1067891"/>
            <a:ext cx="725948" cy="9376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pt-BR" sz="8000" dirty="0">
                <a:solidFill>
                  <a:schemeClr val="bg1">
                    <a:lumMod val="95000"/>
                  </a:schemeClr>
                </a:solidFill>
              </a:rPr>
              <a:t>3</a:t>
            </a:r>
          </a:p>
        </p:txBody>
      </p:sp>
      <p:grpSp>
        <p:nvGrpSpPr>
          <p:cNvPr id="417" name="1">
            <a:extLst>
              <a:ext uri="{FF2B5EF4-FFF2-40B4-BE49-F238E27FC236}">
                <a16:creationId xmlns:a16="http://schemas.microsoft.com/office/drawing/2014/main" id="{D6A805BE-8298-4FA1-B0B5-D4B3FCE9A83F}"/>
              </a:ext>
            </a:extLst>
          </p:cNvPr>
          <p:cNvGrpSpPr/>
          <p:nvPr/>
        </p:nvGrpSpPr>
        <p:grpSpPr>
          <a:xfrm>
            <a:off x="8019675" y="1611972"/>
            <a:ext cx="216024" cy="342032"/>
            <a:chOff x="576780" y="1190614"/>
            <a:chExt cx="216024" cy="342032"/>
          </a:xfrm>
        </p:grpSpPr>
        <p:sp>
          <p:nvSpPr>
            <p:cNvPr id="418" name="Retângulo 417">
              <a:extLst>
                <a:ext uri="{FF2B5EF4-FFF2-40B4-BE49-F238E27FC236}">
                  <a16:creationId xmlns:a16="http://schemas.microsoft.com/office/drawing/2014/main" id="{298AC527-5486-49CF-8D95-5F90DEEDB35E}"/>
                </a:ext>
              </a:extLst>
            </p:cNvPr>
            <p:cNvSpPr/>
            <p:nvPr/>
          </p:nvSpPr>
          <p:spPr>
            <a:xfrm>
              <a:off x="576780" y="1190614"/>
              <a:ext cx="216024" cy="28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400">
                  <a:solidFill>
                    <a:srgbClr val="535356"/>
                  </a:solidFill>
                </a:rPr>
                <a:t>1</a:t>
              </a:r>
            </a:p>
          </p:txBody>
        </p:sp>
        <p:sp>
          <p:nvSpPr>
            <p:cNvPr id="419" name="Elipse 418">
              <a:extLst>
                <a:ext uri="{FF2B5EF4-FFF2-40B4-BE49-F238E27FC236}">
                  <a16:creationId xmlns:a16="http://schemas.microsoft.com/office/drawing/2014/main" id="{972935E9-8976-411C-9E14-361656488FD0}"/>
                </a:ext>
              </a:extLst>
            </p:cNvPr>
            <p:cNvSpPr/>
            <p:nvPr/>
          </p:nvSpPr>
          <p:spPr>
            <a:xfrm>
              <a:off x="630792" y="1424646"/>
              <a:ext cx="108000" cy="108000"/>
            </a:xfrm>
            <a:prstGeom prst="ellipse">
              <a:avLst/>
            </a:prstGeom>
            <a:solidFill>
              <a:srgbClr val="085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420" name="2">
            <a:extLst>
              <a:ext uri="{FF2B5EF4-FFF2-40B4-BE49-F238E27FC236}">
                <a16:creationId xmlns:a16="http://schemas.microsoft.com/office/drawing/2014/main" id="{5EE3F8A0-A861-4957-A48D-04FBF4D6D4F7}"/>
              </a:ext>
            </a:extLst>
          </p:cNvPr>
          <p:cNvGrpSpPr/>
          <p:nvPr/>
        </p:nvGrpSpPr>
        <p:grpSpPr>
          <a:xfrm>
            <a:off x="5586182" y="2348880"/>
            <a:ext cx="216024" cy="342032"/>
            <a:chOff x="576780" y="1190614"/>
            <a:chExt cx="216024" cy="342032"/>
          </a:xfrm>
        </p:grpSpPr>
        <p:sp>
          <p:nvSpPr>
            <p:cNvPr id="421" name="Retângulo 420">
              <a:extLst>
                <a:ext uri="{FF2B5EF4-FFF2-40B4-BE49-F238E27FC236}">
                  <a16:creationId xmlns:a16="http://schemas.microsoft.com/office/drawing/2014/main" id="{CD63BABB-0EA7-4B9B-9BB5-A616A5F2A827}"/>
                </a:ext>
              </a:extLst>
            </p:cNvPr>
            <p:cNvSpPr/>
            <p:nvPr/>
          </p:nvSpPr>
          <p:spPr>
            <a:xfrm>
              <a:off x="576780" y="1190614"/>
              <a:ext cx="216024" cy="28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400" dirty="0">
                  <a:solidFill>
                    <a:srgbClr val="535356"/>
                  </a:solidFill>
                </a:rPr>
                <a:t>2</a:t>
              </a:r>
            </a:p>
          </p:txBody>
        </p:sp>
        <p:sp>
          <p:nvSpPr>
            <p:cNvPr id="422" name="Elipse 421">
              <a:extLst>
                <a:ext uri="{FF2B5EF4-FFF2-40B4-BE49-F238E27FC236}">
                  <a16:creationId xmlns:a16="http://schemas.microsoft.com/office/drawing/2014/main" id="{A791CE33-0050-470F-B295-6BBDECCB7953}"/>
                </a:ext>
              </a:extLst>
            </p:cNvPr>
            <p:cNvSpPr/>
            <p:nvPr/>
          </p:nvSpPr>
          <p:spPr>
            <a:xfrm>
              <a:off x="630792" y="1424646"/>
              <a:ext cx="108000" cy="108000"/>
            </a:xfrm>
            <a:prstGeom prst="ellipse">
              <a:avLst/>
            </a:prstGeom>
            <a:solidFill>
              <a:srgbClr val="085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423" name="3">
            <a:extLst>
              <a:ext uri="{FF2B5EF4-FFF2-40B4-BE49-F238E27FC236}">
                <a16:creationId xmlns:a16="http://schemas.microsoft.com/office/drawing/2014/main" id="{E5D98C5B-016C-4B82-964A-D4F0284B17E5}"/>
              </a:ext>
            </a:extLst>
          </p:cNvPr>
          <p:cNvGrpSpPr/>
          <p:nvPr/>
        </p:nvGrpSpPr>
        <p:grpSpPr>
          <a:xfrm>
            <a:off x="5653826" y="3610778"/>
            <a:ext cx="216024" cy="327143"/>
            <a:chOff x="607830" y="1424646"/>
            <a:chExt cx="216024" cy="327143"/>
          </a:xfrm>
        </p:grpSpPr>
        <p:sp>
          <p:nvSpPr>
            <p:cNvPr id="424" name="Retângulo 423">
              <a:extLst>
                <a:ext uri="{FF2B5EF4-FFF2-40B4-BE49-F238E27FC236}">
                  <a16:creationId xmlns:a16="http://schemas.microsoft.com/office/drawing/2014/main" id="{6F628B2F-2528-4FB3-8755-3FA8D103784B}"/>
                </a:ext>
              </a:extLst>
            </p:cNvPr>
            <p:cNvSpPr/>
            <p:nvPr/>
          </p:nvSpPr>
          <p:spPr>
            <a:xfrm>
              <a:off x="607830" y="1463757"/>
              <a:ext cx="216024" cy="28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400" dirty="0">
                  <a:solidFill>
                    <a:srgbClr val="535356"/>
                  </a:solidFill>
                </a:rPr>
                <a:t>3</a:t>
              </a:r>
            </a:p>
          </p:txBody>
        </p:sp>
        <p:sp>
          <p:nvSpPr>
            <p:cNvPr id="425" name="Elipse 424">
              <a:extLst>
                <a:ext uri="{FF2B5EF4-FFF2-40B4-BE49-F238E27FC236}">
                  <a16:creationId xmlns:a16="http://schemas.microsoft.com/office/drawing/2014/main" id="{7EFFE8FC-F7B5-430E-B105-C86E5B489DC7}"/>
                </a:ext>
              </a:extLst>
            </p:cNvPr>
            <p:cNvSpPr/>
            <p:nvPr/>
          </p:nvSpPr>
          <p:spPr>
            <a:xfrm>
              <a:off x="630792" y="1424646"/>
              <a:ext cx="108000" cy="108000"/>
            </a:xfrm>
            <a:prstGeom prst="ellipse">
              <a:avLst/>
            </a:prstGeom>
            <a:solidFill>
              <a:srgbClr val="085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426" name="4">
            <a:extLst>
              <a:ext uri="{FF2B5EF4-FFF2-40B4-BE49-F238E27FC236}">
                <a16:creationId xmlns:a16="http://schemas.microsoft.com/office/drawing/2014/main" id="{10A7A7FF-3A51-4208-98E1-0ADA77996F8F}"/>
              </a:ext>
            </a:extLst>
          </p:cNvPr>
          <p:cNvGrpSpPr/>
          <p:nvPr/>
        </p:nvGrpSpPr>
        <p:grpSpPr>
          <a:xfrm>
            <a:off x="5416342" y="3492889"/>
            <a:ext cx="216024" cy="342032"/>
            <a:chOff x="576780" y="1190614"/>
            <a:chExt cx="216024" cy="342032"/>
          </a:xfrm>
        </p:grpSpPr>
        <p:sp>
          <p:nvSpPr>
            <p:cNvPr id="427" name="Retângulo 426">
              <a:extLst>
                <a:ext uri="{FF2B5EF4-FFF2-40B4-BE49-F238E27FC236}">
                  <a16:creationId xmlns:a16="http://schemas.microsoft.com/office/drawing/2014/main" id="{8FFE5B77-FC24-4BD0-B5D1-7ADA24C1F880}"/>
                </a:ext>
              </a:extLst>
            </p:cNvPr>
            <p:cNvSpPr/>
            <p:nvPr/>
          </p:nvSpPr>
          <p:spPr>
            <a:xfrm>
              <a:off x="576780" y="1190614"/>
              <a:ext cx="216024" cy="28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400">
                  <a:solidFill>
                    <a:srgbClr val="535356"/>
                  </a:solidFill>
                </a:rPr>
                <a:t>4</a:t>
              </a:r>
            </a:p>
          </p:txBody>
        </p:sp>
        <p:sp>
          <p:nvSpPr>
            <p:cNvPr id="428" name="Elipse 427">
              <a:extLst>
                <a:ext uri="{FF2B5EF4-FFF2-40B4-BE49-F238E27FC236}">
                  <a16:creationId xmlns:a16="http://schemas.microsoft.com/office/drawing/2014/main" id="{34CE8F9B-E429-4951-8B22-9010DE17989D}"/>
                </a:ext>
              </a:extLst>
            </p:cNvPr>
            <p:cNvSpPr/>
            <p:nvPr/>
          </p:nvSpPr>
          <p:spPr>
            <a:xfrm>
              <a:off x="630792" y="1424646"/>
              <a:ext cx="108000" cy="108000"/>
            </a:xfrm>
            <a:prstGeom prst="ellipse">
              <a:avLst/>
            </a:prstGeom>
            <a:solidFill>
              <a:srgbClr val="EF4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429" name="5">
            <a:extLst>
              <a:ext uri="{FF2B5EF4-FFF2-40B4-BE49-F238E27FC236}">
                <a16:creationId xmlns:a16="http://schemas.microsoft.com/office/drawing/2014/main" id="{8CE78600-1CC8-4F50-908B-BA853E0B648A}"/>
              </a:ext>
            </a:extLst>
          </p:cNvPr>
          <p:cNvGrpSpPr/>
          <p:nvPr/>
        </p:nvGrpSpPr>
        <p:grpSpPr>
          <a:xfrm>
            <a:off x="4788024" y="3632931"/>
            <a:ext cx="216024" cy="342032"/>
            <a:chOff x="576780" y="1190614"/>
            <a:chExt cx="216024" cy="342032"/>
          </a:xfrm>
        </p:grpSpPr>
        <p:sp>
          <p:nvSpPr>
            <p:cNvPr id="430" name="Retângulo 429">
              <a:extLst>
                <a:ext uri="{FF2B5EF4-FFF2-40B4-BE49-F238E27FC236}">
                  <a16:creationId xmlns:a16="http://schemas.microsoft.com/office/drawing/2014/main" id="{3AE0B608-B4BD-4292-8C53-BE7A0BD9FDB9}"/>
                </a:ext>
              </a:extLst>
            </p:cNvPr>
            <p:cNvSpPr/>
            <p:nvPr/>
          </p:nvSpPr>
          <p:spPr>
            <a:xfrm>
              <a:off x="576780" y="1190614"/>
              <a:ext cx="216024" cy="28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400">
                  <a:solidFill>
                    <a:srgbClr val="535356"/>
                  </a:solidFill>
                </a:rPr>
                <a:t>5</a:t>
              </a:r>
            </a:p>
          </p:txBody>
        </p:sp>
        <p:sp>
          <p:nvSpPr>
            <p:cNvPr id="431" name="Elipse 430">
              <a:extLst>
                <a:ext uri="{FF2B5EF4-FFF2-40B4-BE49-F238E27FC236}">
                  <a16:creationId xmlns:a16="http://schemas.microsoft.com/office/drawing/2014/main" id="{5000FDB5-8AE4-4B46-A0B5-BF997A532376}"/>
                </a:ext>
              </a:extLst>
            </p:cNvPr>
            <p:cNvSpPr/>
            <p:nvPr/>
          </p:nvSpPr>
          <p:spPr>
            <a:xfrm>
              <a:off x="630792" y="1424646"/>
              <a:ext cx="108000" cy="108000"/>
            </a:xfrm>
            <a:prstGeom prst="ellipse">
              <a:avLst/>
            </a:prstGeom>
            <a:solidFill>
              <a:srgbClr val="EF4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432" name="6">
            <a:extLst>
              <a:ext uri="{FF2B5EF4-FFF2-40B4-BE49-F238E27FC236}">
                <a16:creationId xmlns:a16="http://schemas.microsoft.com/office/drawing/2014/main" id="{D39B0A22-6693-424B-B2AE-0EC8AC6CDA7C}"/>
              </a:ext>
            </a:extLst>
          </p:cNvPr>
          <p:cNvGrpSpPr/>
          <p:nvPr/>
        </p:nvGrpSpPr>
        <p:grpSpPr>
          <a:xfrm>
            <a:off x="4733434" y="4097832"/>
            <a:ext cx="216024" cy="342032"/>
            <a:chOff x="576780" y="1190614"/>
            <a:chExt cx="216024" cy="342032"/>
          </a:xfrm>
        </p:grpSpPr>
        <p:sp>
          <p:nvSpPr>
            <p:cNvPr id="433" name="Retângulo 432">
              <a:extLst>
                <a:ext uri="{FF2B5EF4-FFF2-40B4-BE49-F238E27FC236}">
                  <a16:creationId xmlns:a16="http://schemas.microsoft.com/office/drawing/2014/main" id="{96D5A15B-9CA8-43D4-B583-1284B497277F}"/>
                </a:ext>
              </a:extLst>
            </p:cNvPr>
            <p:cNvSpPr/>
            <p:nvPr/>
          </p:nvSpPr>
          <p:spPr>
            <a:xfrm>
              <a:off x="576780" y="1190614"/>
              <a:ext cx="216024" cy="28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400">
                  <a:solidFill>
                    <a:srgbClr val="535356"/>
                  </a:solidFill>
                </a:rPr>
                <a:t>6</a:t>
              </a:r>
            </a:p>
          </p:txBody>
        </p:sp>
        <p:sp>
          <p:nvSpPr>
            <p:cNvPr id="434" name="Elipse 433">
              <a:extLst>
                <a:ext uri="{FF2B5EF4-FFF2-40B4-BE49-F238E27FC236}">
                  <a16:creationId xmlns:a16="http://schemas.microsoft.com/office/drawing/2014/main" id="{76E2294F-FB50-45CD-8721-45ECA4A31F6D}"/>
                </a:ext>
              </a:extLst>
            </p:cNvPr>
            <p:cNvSpPr/>
            <p:nvPr/>
          </p:nvSpPr>
          <p:spPr>
            <a:xfrm>
              <a:off x="630792" y="1424646"/>
              <a:ext cx="108000" cy="108000"/>
            </a:xfrm>
            <a:prstGeom prst="ellipse">
              <a:avLst/>
            </a:prstGeom>
            <a:solidFill>
              <a:srgbClr val="EF4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435" name="7">
            <a:extLst>
              <a:ext uri="{FF2B5EF4-FFF2-40B4-BE49-F238E27FC236}">
                <a16:creationId xmlns:a16="http://schemas.microsoft.com/office/drawing/2014/main" id="{507628B4-F276-4231-8969-C5D6ADEAD354}"/>
              </a:ext>
            </a:extLst>
          </p:cNvPr>
          <p:cNvGrpSpPr/>
          <p:nvPr/>
        </p:nvGrpSpPr>
        <p:grpSpPr>
          <a:xfrm>
            <a:off x="4105116" y="4511507"/>
            <a:ext cx="216024" cy="342032"/>
            <a:chOff x="576780" y="1190614"/>
            <a:chExt cx="216024" cy="342032"/>
          </a:xfrm>
        </p:grpSpPr>
        <p:sp>
          <p:nvSpPr>
            <p:cNvPr id="436" name="Retângulo 435">
              <a:extLst>
                <a:ext uri="{FF2B5EF4-FFF2-40B4-BE49-F238E27FC236}">
                  <a16:creationId xmlns:a16="http://schemas.microsoft.com/office/drawing/2014/main" id="{27ED5725-6842-426C-82B2-D42E1D960985}"/>
                </a:ext>
              </a:extLst>
            </p:cNvPr>
            <p:cNvSpPr/>
            <p:nvPr/>
          </p:nvSpPr>
          <p:spPr>
            <a:xfrm>
              <a:off x="576780" y="1190614"/>
              <a:ext cx="216024" cy="28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400">
                  <a:solidFill>
                    <a:srgbClr val="535356"/>
                  </a:solidFill>
                </a:rPr>
                <a:t>7</a:t>
              </a:r>
            </a:p>
          </p:txBody>
        </p:sp>
        <p:sp>
          <p:nvSpPr>
            <p:cNvPr id="437" name="Elipse 436">
              <a:extLst>
                <a:ext uri="{FF2B5EF4-FFF2-40B4-BE49-F238E27FC236}">
                  <a16:creationId xmlns:a16="http://schemas.microsoft.com/office/drawing/2014/main" id="{589C662D-C394-4D29-9BA1-FA1F16F91923}"/>
                </a:ext>
              </a:extLst>
            </p:cNvPr>
            <p:cNvSpPr/>
            <p:nvPr/>
          </p:nvSpPr>
          <p:spPr>
            <a:xfrm>
              <a:off x="630792" y="1424646"/>
              <a:ext cx="108000" cy="108000"/>
            </a:xfrm>
            <a:prstGeom prst="ellipse">
              <a:avLst/>
            </a:prstGeom>
            <a:solidFill>
              <a:srgbClr val="EF4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438" name="7">
            <a:extLst>
              <a:ext uri="{FF2B5EF4-FFF2-40B4-BE49-F238E27FC236}">
                <a16:creationId xmlns:a16="http://schemas.microsoft.com/office/drawing/2014/main" id="{EEEE03AD-6B2D-4586-8664-D2476BE4C064}"/>
              </a:ext>
            </a:extLst>
          </p:cNvPr>
          <p:cNvGrpSpPr/>
          <p:nvPr/>
        </p:nvGrpSpPr>
        <p:grpSpPr>
          <a:xfrm>
            <a:off x="3033705" y="5592176"/>
            <a:ext cx="216024" cy="342032"/>
            <a:chOff x="576780" y="1190614"/>
            <a:chExt cx="216024" cy="342032"/>
          </a:xfrm>
        </p:grpSpPr>
        <p:sp>
          <p:nvSpPr>
            <p:cNvPr id="439" name="Retângulo 438">
              <a:extLst>
                <a:ext uri="{FF2B5EF4-FFF2-40B4-BE49-F238E27FC236}">
                  <a16:creationId xmlns:a16="http://schemas.microsoft.com/office/drawing/2014/main" id="{1C7660B3-6217-4C74-97C2-AE9ACE701AA8}"/>
                </a:ext>
              </a:extLst>
            </p:cNvPr>
            <p:cNvSpPr/>
            <p:nvPr/>
          </p:nvSpPr>
          <p:spPr>
            <a:xfrm>
              <a:off x="576780" y="1190614"/>
              <a:ext cx="216024" cy="28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400" dirty="0">
                  <a:solidFill>
                    <a:srgbClr val="535356"/>
                  </a:solidFill>
                </a:rPr>
                <a:t>8</a:t>
              </a:r>
            </a:p>
          </p:txBody>
        </p:sp>
        <p:sp>
          <p:nvSpPr>
            <p:cNvPr id="440" name="Elipse 439">
              <a:extLst>
                <a:ext uri="{FF2B5EF4-FFF2-40B4-BE49-F238E27FC236}">
                  <a16:creationId xmlns:a16="http://schemas.microsoft.com/office/drawing/2014/main" id="{D43CE2A3-A3C4-4BF0-96AF-1F464A1DAA8C}"/>
                </a:ext>
              </a:extLst>
            </p:cNvPr>
            <p:cNvSpPr/>
            <p:nvPr/>
          </p:nvSpPr>
          <p:spPr>
            <a:xfrm>
              <a:off x="630792" y="1424646"/>
              <a:ext cx="108000" cy="108000"/>
            </a:xfrm>
            <a:prstGeom prst="ellipse">
              <a:avLst/>
            </a:prstGeom>
            <a:solidFill>
              <a:srgbClr val="EF4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441" name="9">
            <a:extLst>
              <a:ext uri="{FF2B5EF4-FFF2-40B4-BE49-F238E27FC236}">
                <a16:creationId xmlns:a16="http://schemas.microsoft.com/office/drawing/2014/main" id="{6CC21282-5D95-47FF-9961-AA8956AE7179}"/>
              </a:ext>
            </a:extLst>
          </p:cNvPr>
          <p:cNvGrpSpPr/>
          <p:nvPr/>
        </p:nvGrpSpPr>
        <p:grpSpPr>
          <a:xfrm>
            <a:off x="6308901" y="2115438"/>
            <a:ext cx="216024" cy="342032"/>
            <a:chOff x="576780" y="1190614"/>
            <a:chExt cx="216024" cy="342032"/>
          </a:xfrm>
        </p:grpSpPr>
        <p:sp>
          <p:nvSpPr>
            <p:cNvPr id="442" name="Retângulo 441">
              <a:extLst>
                <a:ext uri="{FF2B5EF4-FFF2-40B4-BE49-F238E27FC236}">
                  <a16:creationId xmlns:a16="http://schemas.microsoft.com/office/drawing/2014/main" id="{593E31F8-9439-4ACB-BC5F-E7916847FB38}"/>
                </a:ext>
              </a:extLst>
            </p:cNvPr>
            <p:cNvSpPr/>
            <p:nvPr/>
          </p:nvSpPr>
          <p:spPr>
            <a:xfrm>
              <a:off x="576780" y="1190614"/>
              <a:ext cx="216024" cy="28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400">
                  <a:solidFill>
                    <a:srgbClr val="535356"/>
                  </a:solidFill>
                </a:rPr>
                <a:t>9</a:t>
              </a:r>
            </a:p>
          </p:txBody>
        </p:sp>
        <p:sp>
          <p:nvSpPr>
            <p:cNvPr id="443" name="Elipse 442">
              <a:extLst>
                <a:ext uri="{FF2B5EF4-FFF2-40B4-BE49-F238E27FC236}">
                  <a16:creationId xmlns:a16="http://schemas.microsoft.com/office/drawing/2014/main" id="{1E09C283-E98E-4EB7-9F46-80938DDD2109}"/>
                </a:ext>
              </a:extLst>
            </p:cNvPr>
            <p:cNvSpPr/>
            <p:nvPr/>
          </p:nvSpPr>
          <p:spPr>
            <a:xfrm>
              <a:off x="630792" y="1424646"/>
              <a:ext cx="108000" cy="108000"/>
            </a:xfrm>
            <a:prstGeom prst="ellipse">
              <a:avLst/>
            </a:prstGeom>
            <a:solidFill>
              <a:srgbClr val="AED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444" name="10">
            <a:extLst>
              <a:ext uri="{FF2B5EF4-FFF2-40B4-BE49-F238E27FC236}">
                <a16:creationId xmlns:a16="http://schemas.microsoft.com/office/drawing/2014/main" id="{A26A6B3D-4F27-4BDE-990D-D19514DDD19B}"/>
              </a:ext>
            </a:extLst>
          </p:cNvPr>
          <p:cNvGrpSpPr/>
          <p:nvPr/>
        </p:nvGrpSpPr>
        <p:grpSpPr>
          <a:xfrm>
            <a:off x="7157915" y="2734850"/>
            <a:ext cx="216024" cy="342032"/>
            <a:chOff x="576780" y="1190614"/>
            <a:chExt cx="216024" cy="342032"/>
          </a:xfrm>
        </p:grpSpPr>
        <p:sp>
          <p:nvSpPr>
            <p:cNvPr id="445" name="Retângulo 444">
              <a:extLst>
                <a:ext uri="{FF2B5EF4-FFF2-40B4-BE49-F238E27FC236}">
                  <a16:creationId xmlns:a16="http://schemas.microsoft.com/office/drawing/2014/main" id="{AEFBEF53-E950-44F6-A833-6DA6442078AA}"/>
                </a:ext>
              </a:extLst>
            </p:cNvPr>
            <p:cNvSpPr/>
            <p:nvPr/>
          </p:nvSpPr>
          <p:spPr>
            <a:xfrm>
              <a:off x="576780" y="1190614"/>
              <a:ext cx="216024" cy="28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400">
                  <a:solidFill>
                    <a:srgbClr val="535356"/>
                  </a:solidFill>
                </a:rPr>
                <a:t>10</a:t>
              </a:r>
            </a:p>
          </p:txBody>
        </p:sp>
        <p:sp>
          <p:nvSpPr>
            <p:cNvPr id="446" name="Elipse 445">
              <a:extLst>
                <a:ext uri="{FF2B5EF4-FFF2-40B4-BE49-F238E27FC236}">
                  <a16:creationId xmlns:a16="http://schemas.microsoft.com/office/drawing/2014/main" id="{F9A43063-3CCB-46D5-AF65-F5E102AA103D}"/>
                </a:ext>
              </a:extLst>
            </p:cNvPr>
            <p:cNvSpPr/>
            <p:nvPr/>
          </p:nvSpPr>
          <p:spPr>
            <a:xfrm>
              <a:off x="630792" y="1424646"/>
              <a:ext cx="108000" cy="108000"/>
            </a:xfrm>
            <a:prstGeom prst="ellipse">
              <a:avLst/>
            </a:prstGeom>
            <a:solidFill>
              <a:srgbClr val="AED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447" name="11">
            <a:extLst>
              <a:ext uri="{FF2B5EF4-FFF2-40B4-BE49-F238E27FC236}">
                <a16:creationId xmlns:a16="http://schemas.microsoft.com/office/drawing/2014/main" id="{F26424D9-8ECA-4ADE-9AAC-8175113E35FD}"/>
              </a:ext>
            </a:extLst>
          </p:cNvPr>
          <p:cNvGrpSpPr/>
          <p:nvPr/>
        </p:nvGrpSpPr>
        <p:grpSpPr>
          <a:xfrm>
            <a:off x="5905316" y="2635174"/>
            <a:ext cx="216024" cy="342032"/>
            <a:chOff x="576780" y="1190614"/>
            <a:chExt cx="216024" cy="342032"/>
          </a:xfrm>
        </p:grpSpPr>
        <p:sp>
          <p:nvSpPr>
            <p:cNvPr id="448" name="Retângulo 447">
              <a:extLst>
                <a:ext uri="{FF2B5EF4-FFF2-40B4-BE49-F238E27FC236}">
                  <a16:creationId xmlns:a16="http://schemas.microsoft.com/office/drawing/2014/main" id="{4E3A8021-96A7-4E03-8950-1C75EFC3ACF4}"/>
                </a:ext>
              </a:extLst>
            </p:cNvPr>
            <p:cNvSpPr/>
            <p:nvPr/>
          </p:nvSpPr>
          <p:spPr>
            <a:xfrm>
              <a:off x="576780" y="1190614"/>
              <a:ext cx="216024" cy="28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400">
                  <a:solidFill>
                    <a:srgbClr val="535356"/>
                  </a:solidFill>
                </a:rPr>
                <a:t>11</a:t>
              </a:r>
            </a:p>
          </p:txBody>
        </p:sp>
        <p:sp>
          <p:nvSpPr>
            <p:cNvPr id="449" name="Elipse 448">
              <a:extLst>
                <a:ext uri="{FF2B5EF4-FFF2-40B4-BE49-F238E27FC236}">
                  <a16:creationId xmlns:a16="http://schemas.microsoft.com/office/drawing/2014/main" id="{CB15D860-5511-4A71-88EE-5FDA397E5F3F}"/>
                </a:ext>
              </a:extLst>
            </p:cNvPr>
            <p:cNvSpPr/>
            <p:nvPr/>
          </p:nvSpPr>
          <p:spPr>
            <a:xfrm>
              <a:off x="630792" y="1424646"/>
              <a:ext cx="108000" cy="108000"/>
            </a:xfrm>
            <a:prstGeom prst="ellipse">
              <a:avLst/>
            </a:prstGeom>
            <a:solidFill>
              <a:srgbClr val="AED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450" name="12">
            <a:extLst>
              <a:ext uri="{FF2B5EF4-FFF2-40B4-BE49-F238E27FC236}">
                <a16:creationId xmlns:a16="http://schemas.microsoft.com/office/drawing/2014/main" id="{F194C88F-FB45-45E3-B089-B268C7087DBC}"/>
              </a:ext>
            </a:extLst>
          </p:cNvPr>
          <p:cNvGrpSpPr/>
          <p:nvPr/>
        </p:nvGrpSpPr>
        <p:grpSpPr>
          <a:xfrm>
            <a:off x="5436096" y="1249006"/>
            <a:ext cx="216024" cy="342032"/>
            <a:chOff x="576780" y="1190614"/>
            <a:chExt cx="216024" cy="342032"/>
          </a:xfrm>
        </p:grpSpPr>
        <p:sp>
          <p:nvSpPr>
            <p:cNvPr id="451" name="Retângulo 450">
              <a:extLst>
                <a:ext uri="{FF2B5EF4-FFF2-40B4-BE49-F238E27FC236}">
                  <a16:creationId xmlns:a16="http://schemas.microsoft.com/office/drawing/2014/main" id="{46DF96F4-1957-4F19-A312-90ACF4A58D63}"/>
                </a:ext>
              </a:extLst>
            </p:cNvPr>
            <p:cNvSpPr/>
            <p:nvPr/>
          </p:nvSpPr>
          <p:spPr>
            <a:xfrm>
              <a:off x="576780" y="1190614"/>
              <a:ext cx="216024" cy="28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400">
                  <a:solidFill>
                    <a:srgbClr val="535356"/>
                  </a:solidFill>
                </a:rPr>
                <a:t>12</a:t>
              </a:r>
            </a:p>
          </p:txBody>
        </p:sp>
        <p:sp>
          <p:nvSpPr>
            <p:cNvPr id="452" name="Elipse 451">
              <a:extLst>
                <a:ext uri="{FF2B5EF4-FFF2-40B4-BE49-F238E27FC236}">
                  <a16:creationId xmlns:a16="http://schemas.microsoft.com/office/drawing/2014/main" id="{E1B59A5A-4BB6-44BD-8C83-9674536315BF}"/>
                </a:ext>
              </a:extLst>
            </p:cNvPr>
            <p:cNvSpPr/>
            <p:nvPr/>
          </p:nvSpPr>
          <p:spPr>
            <a:xfrm>
              <a:off x="630792" y="1424646"/>
              <a:ext cx="108000" cy="108000"/>
            </a:xfrm>
            <a:prstGeom prst="ellipse">
              <a:avLst/>
            </a:prstGeom>
            <a:solidFill>
              <a:srgbClr val="AED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453" name="13">
            <a:extLst>
              <a:ext uri="{FF2B5EF4-FFF2-40B4-BE49-F238E27FC236}">
                <a16:creationId xmlns:a16="http://schemas.microsoft.com/office/drawing/2014/main" id="{900E5ECD-C638-4E35-BFD5-572F980C232B}"/>
              </a:ext>
            </a:extLst>
          </p:cNvPr>
          <p:cNvGrpSpPr/>
          <p:nvPr/>
        </p:nvGrpSpPr>
        <p:grpSpPr>
          <a:xfrm>
            <a:off x="5357719" y="1736686"/>
            <a:ext cx="216024" cy="342032"/>
            <a:chOff x="576780" y="1190614"/>
            <a:chExt cx="216024" cy="342032"/>
          </a:xfrm>
        </p:grpSpPr>
        <p:sp>
          <p:nvSpPr>
            <p:cNvPr id="454" name="Retângulo 453">
              <a:extLst>
                <a:ext uri="{FF2B5EF4-FFF2-40B4-BE49-F238E27FC236}">
                  <a16:creationId xmlns:a16="http://schemas.microsoft.com/office/drawing/2014/main" id="{D00290B3-8D7F-496F-8350-160A024EF73A}"/>
                </a:ext>
              </a:extLst>
            </p:cNvPr>
            <p:cNvSpPr/>
            <p:nvPr/>
          </p:nvSpPr>
          <p:spPr>
            <a:xfrm>
              <a:off x="576780" y="1190614"/>
              <a:ext cx="216024" cy="28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400" dirty="0">
                  <a:solidFill>
                    <a:srgbClr val="535356"/>
                  </a:solidFill>
                </a:rPr>
                <a:t>13</a:t>
              </a:r>
            </a:p>
          </p:txBody>
        </p:sp>
        <p:sp>
          <p:nvSpPr>
            <p:cNvPr id="455" name="Elipse 454">
              <a:extLst>
                <a:ext uri="{FF2B5EF4-FFF2-40B4-BE49-F238E27FC236}">
                  <a16:creationId xmlns:a16="http://schemas.microsoft.com/office/drawing/2014/main" id="{42B840BC-0E32-4906-9756-75A9EB9247B2}"/>
                </a:ext>
              </a:extLst>
            </p:cNvPr>
            <p:cNvSpPr/>
            <p:nvPr/>
          </p:nvSpPr>
          <p:spPr>
            <a:xfrm>
              <a:off x="630792" y="1424646"/>
              <a:ext cx="108000" cy="108000"/>
            </a:xfrm>
            <a:prstGeom prst="ellipse">
              <a:avLst/>
            </a:prstGeom>
            <a:solidFill>
              <a:srgbClr val="AED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456" name="14">
            <a:extLst>
              <a:ext uri="{FF2B5EF4-FFF2-40B4-BE49-F238E27FC236}">
                <a16:creationId xmlns:a16="http://schemas.microsoft.com/office/drawing/2014/main" id="{6280E749-FEEC-466F-A71D-48DDF6367C8D}"/>
              </a:ext>
            </a:extLst>
          </p:cNvPr>
          <p:cNvGrpSpPr/>
          <p:nvPr/>
        </p:nvGrpSpPr>
        <p:grpSpPr>
          <a:xfrm>
            <a:off x="3180625" y="1730114"/>
            <a:ext cx="216024" cy="342032"/>
            <a:chOff x="576780" y="1190614"/>
            <a:chExt cx="216024" cy="342032"/>
          </a:xfrm>
        </p:grpSpPr>
        <p:sp>
          <p:nvSpPr>
            <p:cNvPr id="457" name="Retângulo 456">
              <a:extLst>
                <a:ext uri="{FF2B5EF4-FFF2-40B4-BE49-F238E27FC236}">
                  <a16:creationId xmlns:a16="http://schemas.microsoft.com/office/drawing/2014/main" id="{A1F3E24C-E734-4937-8AFC-302A0479F544}"/>
                </a:ext>
              </a:extLst>
            </p:cNvPr>
            <p:cNvSpPr/>
            <p:nvPr/>
          </p:nvSpPr>
          <p:spPr>
            <a:xfrm>
              <a:off x="576780" y="1190614"/>
              <a:ext cx="216024" cy="28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400" dirty="0">
                  <a:solidFill>
                    <a:srgbClr val="535356"/>
                  </a:solidFill>
                </a:rPr>
                <a:t>14</a:t>
              </a:r>
            </a:p>
          </p:txBody>
        </p:sp>
        <p:sp>
          <p:nvSpPr>
            <p:cNvPr id="458" name="Elipse 457">
              <a:extLst>
                <a:ext uri="{FF2B5EF4-FFF2-40B4-BE49-F238E27FC236}">
                  <a16:creationId xmlns:a16="http://schemas.microsoft.com/office/drawing/2014/main" id="{945B3733-2B5E-4BD2-B62A-E2B2A9BF0812}"/>
                </a:ext>
              </a:extLst>
            </p:cNvPr>
            <p:cNvSpPr/>
            <p:nvPr/>
          </p:nvSpPr>
          <p:spPr>
            <a:xfrm>
              <a:off x="630792" y="1424646"/>
              <a:ext cx="108000" cy="108000"/>
            </a:xfrm>
            <a:prstGeom prst="ellipse">
              <a:avLst/>
            </a:prstGeom>
            <a:solidFill>
              <a:srgbClr val="AED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459" name="15">
            <a:extLst>
              <a:ext uri="{FF2B5EF4-FFF2-40B4-BE49-F238E27FC236}">
                <a16:creationId xmlns:a16="http://schemas.microsoft.com/office/drawing/2014/main" id="{2932AB35-636F-4708-8E6D-3A85DCCF9A06}"/>
              </a:ext>
            </a:extLst>
          </p:cNvPr>
          <p:cNvGrpSpPr/>
          <p:nvPr/>
        </p:nvGrpSpPr>
        <p:grpSpPr>
          <a:xfrm>
            <a:off x="2424805" y="2701920"/>
            <a:ext cx="216024" cy="342032"/>
            <a:chOff x="576780" y="1190614"/>
            <a:chExt cx="216024" cy="342032"/>
          </a:xfrm>
        </p:grpSpPr>
        <p:sp>
          <p:nvSpPr>
            <p:cNvPr id="460" name="Retângulo 459">
              <a:extLst>
                <a:ext uri="{FF2B5EF4-FFF2-40B4-BE49-F238E27FC236}">
                  <a16:creationId xmlns:a16="http://schemas.microsoft.com/office/drawing/2014/main" id="{22C2B160-600F-4FDC-802B-DD7ACC45E1D9}"/>
                </a:ext>
              </a:extLst>
            </p:cNvPr>
            <p:cNvSpPr/>
            <p:nvPr/>
          </p:nvSpPr>
          <p:spPr>
            <a:xfrm>
              <a:off x="576780" y="1190614"/>
              <a:ext cx="216024" cy="28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400" dirty="0">
                  <a:solidFill>
                    <a:srgbClr val="535356"/>
                  </a:solidFill>
                </a:rPr>
                <a:t>15</a:t>
              </a:r>
            </a:p>
          </p:txBody>
        </p:sp>
        <p:sp>
          <p:nvSpPr>
            <p:cNvPr id="461" name="Elipse 460">
              <a:extLst>
                <a:ext uri="{FF2B5EF4-FFF2-40B4-BE49-F238E27FC236}">
                  <a16:creationId xmlns:a16="http://schemas.microsoft.com/office/drawing/2014/main" id="{99D43C6D-FD40-4773-9798-058F136F186C}"/>
                </a:ext>
              </a:extLst>
            </p:cNvPr>
            <p:cNvSpPr/>
            <p:nvPr/>
          </p:nvSpPr>
          <p:spPr>
            <a:xfrm>
              <a:off x="630792" y="1424646"/>
              <a:ext cx="108000" cy="108000"/>
            </a:xfrm>
            <a:prstGeom prst="ellipse">
              <a:avLst/>
            </a:prstGeom>
            <a:solidFill>
              <a:srgbClr val="AED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462" name="16">
            <a:extLst>
              <a:ext uri="{FF2B5EF4-FFF2-40B4-BE49-F238E27FC236}">
                <a16:creationId xmlns:a16="http://schemas.microsoft.com/office/drawing/2014/main" id="{352DE2E1-9443-43B0-81FE-4C7EB8B571F0}"/>
              </a:ext>
            </a:extLst>
          </p:cNvPr>
          <p:cNvGrpSpPr/>
          <p:nvPr/>
        </p:nvGrpSpPr>
        <p:grpSpPr>
          <a:xfrm>
            <a:off x="5468595" y="3024506"/>
            <a:ext cx="216024" cy="342032"/>
            <a:chOff x="576780" y="1190614"/>
            <a:chExt cx="216024" cy="342032"/>
          </a:xfrm>
        </p:grpSpPr>
        <p:sp>
          <p:nvSpPr>
            <p:cNvPr id="463" name="Retângulo 462">
              <a:extLst>
                <a:ext uri="{FF2B5EF4-FFF2-40B4-BE49-F238E27FC236}">
                  <a16:creationId xmlns:a16="http://schemas.microsoft.com/office/drawing/2014/main" id="{6197969E-B428-44DC-BE7D-7C30944CAD72}"/>
                </a:ext>
              </a:extLst>
            </p:cNvPr>
            <p:cNvSpPr/>
            <p:nvPr/>
          </p:nvSpPr>
          <p:spPr>
            <a:xfrm>
              <a:off x="576780" y="1190614"/>
              <a:ext cx="216024" cy="28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400">
                  <a:solidFill>
                    <a:srgbClr val="535356"/>
                  </a:solidFill>
                </a:rPr>
                <a:t>16</a:t>
              </a:r>
            </a:p>
          </p:txBody>
        </p:sp>
        <p:sp>
          <p:nvSpPr>
            <p:cNvPr id="464" name="Elipse 463">
              <a:extLst>
                <a:ext uri="{FF2B5EF4-FFF2-40B4-BE49-F238E27FC236}">
                  <a16:creationId xmlns:a16="http://schemas.microsoft.com/office/drawing/2014/main" id="{117026A6-DDB8-4BA6-BBAE-C65AA02E56EE}"/>
                </a:ext>
              </a:extLst>
            </p:cNvPr>
            <p:cNvSpPr/>
            <p:nvPr/>
          </p:nvSpPr>
          <p:spPr>
            <a:xfrm>
              <a:off x="630792" y="1424646"/>
              <a:ext cx="108000" cy="108000"/>
            </a:xfrm>
            <a:prstGeom prst="ellipse">
              <a:avLst/>
            </a:prstGeom>
            <a:solidFill>
              <a:srgbClr val="FD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465" name="17">
            <a:extLst>
              <a:ext uri="{FF2B5EF4-FFF2-40B4-BE49-F238E27FC236}">
                <a16:creationId xmlns:a16="http://schemas.microsoft.com/office/drawing/2014/main" id="{8E0AFE5F-B565-4DE1-A34D-79F12BBC3F29}"/>
              </a:ext>
            </a:extLst>
          </p:cNvPr>
          <p:cNvGrpSpPr/>
          <p:nvPr/>
        </p:nvGrpSpPr>
        <p:grpSpPr>
          <a:xfrm>
            <a:off x="4883403" y="3974367"/>
            <a:ext cx="216024" cy="342032"/>
            <a:chOff x="576780" y="1190614"/>
            <a:chExt cx="216024" cy="342032"/>
          </a:xfrm>
        </p:grpSpPr>
        <p:sp>
          <p:nvSpPr>
            <p:cNvPr id="466" name="Retângulo 465">
              <a:extLst>
                <a:ext uri="{FF2B5EF4-FFF2-40B4-BE49-F238E27FC236}">
                  <a16:creationId xmlns:a16="http://schemas.microsoft.com/office/drawing/2014/main" id="{00F7DBF7-36DB-4F1F-B29B-0F6401C6B21D}"/>
                </a:ext>
              </a:extLst>
            </p:cNvPr>
            <p:cNvSpPr/>
            <p:nvPr/>
          </p:nvSpPr>
          <p:spPr>
            <a:xfrm>
              <a:off x="576780" y="1190614"/>
              <a:ext cx="216024" cy="28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400">
                  <a:solidFill>
                    <a:srgbClr val="535356"/>
                  </a:solidFill>
                </a:rPr>
                <a:t>17</a:t>
              </a:r>
            </a:p>
          </p:txBody>
        </p:sp>
        <p:sp>
          <p:nvSpPr>
            <p:cNvPr id="467" name="Elipse 466">
              <a:extLst>
                <a:ext uri="{FF2B5EF4-FFF2-40B4-BE49-F238E27FC236}">
                  <a16:creationId xmlns:a16="http://schemas.microsoft.com/office/drawing/2014/main" id="{C405E0C9-8C45-4BAF-8D92-B9F1D4465F35}"/>
                </a:ext>
              </a:extLst>
            </p:cNvPr>
            <p:cNvSpPr/>
            <p:nvPr/>
          </p:nvSpPr>
          <p:spPr>
            <a:xfrm>
              <a:off x="630792" y="1424646"/>
              <a:ext cx="108000" cy="108000"/>
            </a:xfrm>
            <a:prstGeom prst="ellipse">
              <a:avLst/>
            </a:prstGeom>
            <a:solidFill>
              <a:srgbClr val="FD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468" name="18">
            <a:extLst>
              <a:ext uri="{FF2B5EF4-FFF2-40B4-BE49-F238E27FC236}">
                <a16:creationId xmlns:a16="http://schemas.microsoft.com/office/drawing/2014/main" id="{B276BC1F-048D-4E74-9C3C-6A1E82E387F9}"/>
              </a:ext>
            </a:extLst>
          </p:cNvPr>
          <p:cNvGrpSpPr/>
          <p:nvPr/>
        </p:nvGrpSpPr>
        <p:grpSpPr>
          <a:xfrm>
            <a:off x="5126731" y="2878483"/>
            <a:ext cx="216024" cy="342032"/>
            <a:chOff x="576780" y="1190614"/>
            <a:chExt cx="216024" cy="342032"/>
          </a:xfrm>
        </p:grpSpPr>
        <p:sp>
          <p:nvSpPr>
            <p:cNvPr id="469" name="Retângulo 468">
              <a:extLst>
                <a:ext uri="{FF2B5EF4-FFF2-40B4-BE49-F238E27FC236}">
                  <a16:creationId xmlns:a16="http://schemas.microsoft.com/office/drawing/2014/main" id="{4C3E9FF7-BAAB-4BC5-9D6F-34F540499009}"/>
                </a:ext>
              </a:extLst>
            </p:cNvPr>
            <p:cNvSpPr/>
            <p:nvPr/>
          </p:nvSpPr>
          <p:spPr>
            <a:xfrm>
              <a:off x="576780" y="1190614"/>
              <a:ext cx="216024" cy="28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400">
                  <a:solidFill>
                    <a:srgbClr val="535356"/>
                  </a:solidFill>
                </a:rPr>
                <a:t>18</a:t>
              </a:r>
            </a:p>
          </p:txBody>
        </p:sp>
        <p:sp>
          <p:nvSpPr>
            <p:cNvPr id="470" name="Elipse 469">
              <a:extLst>
                <a:ext uri="{FF2B5EF4-FFF2-40B4-BE49-F238E27FC236}">
                  <a16:creationId xmlns:a16="http://schemas.microsoft.com/office/drawing/2014/main" id="{C3C3EEC3-BDC3-48E6-80CB-A21EA02E42C0}"/>
                </a:ext>
              </a:extLst>
            </p:cNvPr>
            <p:cNvSpPr/>
            <p:nvPr/>
          </p:nvSpPr>
          <p:spPr>
            <a:xfrm>
              <a:off x="630792" y="1424646"/>
              <a:ext cx="108000" cy="108000"/>
            </a:xfrm>
            <a:prstGeom prst="ellipse">
              <a:avLst/>
            </a:prstGeom>
            <a:solidFill>
              <a:srgbClr val="FD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471" name="21">
            <a:extLst>
              <a:ext uri="{FF2B5EF4-FFF2-40B4-BE49-F238E27FC236}">
                <a16:creationId xmlns:a16="http://schemas.microsoft.com/office/drawing/2014/main" id="{CFDF9A1A-E7B3-4F63-9248-28D4ECD63054}"/>
              </a:ext>
            </a:extLst>
          </p:cNvPr>
          <p:cNvGrpSpPr/>
          <p:nvPr/>
        </p:nvGrpSpPr>
        <p:grpSpPr>
          <a:xfrm>
            <a:off x="4598992" y="2334189"/>
            <a:ext cx="216024" cy="342032"/>
            <a:chOff x="576780" y="1190614"/>
            <a:chExt cx="216024" cy="342032"/>
          </a:xfrm>
        </p:grpSpPr>
        <p:sp>
          <p:nvSpPr>
            <p:cNvPr id="472" name="Retângulo 471">
              <a:extLst>
                <a:ext uri="{FF2B5EF4-FFF2-40B4-BE49-F238E27FC236}">
                  <a16:creationId xmlns:a16="http://schemas.microsoft.com/office/drawing/2014/main" id="{9D3D1F87-13F5-4DE4-A224-75FE3E3D8DD2}"/>
                </a:ext>
              </a:extLst>
            </p:cNvPr>
            <p:cNvSpPr/>
            <p:nvPr/>
          </p:nvSpPr>
          <p:spPr>
            <a:xfrm>
              <a:off x="576780" y="1190614"/>
              <a:ext cx="216024" cy="28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400">
                  <a:solidFill>
                    <a:srgbClr val="535356"/>
                  </a:solidFill>
                </a:rPr>
                <a:t>21</a:t>
              </a:r>
            </a:p>
          </p:txBody>
        </p:sp>
        <p:sp>
          <p:nvSpPr>
            <p:cNvPr id="473" name="Elipse 472">
              <a:extLst>
                <a:ext uri="{FF2B5EF4-FFF2-40B4-BE49-F238E27FC236}">
                  <a16:creationId xmlns:a16="http://schemas.microsoft.com/office/drawing/2014/main" id="{77B85725-8395-46E6-ACEB-AD48CC942C67}"/>
                </a:ext>
              </a:extLst>
            </p:cNvPr>
            <p:cNvSpPr/>
            <p:nvPr/>
          </p:nvSpPr>
          <p:spPr>
            <a:xfrm>
              <a:off x="630792" y="1424646"/>
              <a:ext cx="108000" cy="108000"/>
            </a:xfrm>
            <a:prstGeom prst="ellipse">
              <a:avLst/>
            </a:prstGeom>
            <a:solidFill>
              <a:srgbClr val="FD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474" name="20">
            <a:extLst>
              <a:ext uri="{FF2B5EF4-FFF2-40B4-BE49-F238E27FC236}">
                <a16:creationId xmlns:a16="http://schemas.microsoft.com/office/drawing/2014/main" id="{7EA4F922-580A-45FC-91C6-7704EC750464}"/>
              </a:ext>
            </a:extLst>
          </p:cNvPr>
          <p:cNvGrpSpPr/>
          <p:nvPr/>
        </p:nvGrpSpPr>
        <p:grpSpPr>
          <a:xfrm>
            <a:off x="4412260" y="2516083"/>
            <a:ext cx="347417" cy="288032"/>
            <a:chOff x="391375" y="1307335"/>
            <a:chExt cx="347417" cy="288032"/>
          </a:xfrm>
        </p:grpSpPr>
        <p:sp>
          <p:nvSpPr>
            <p:cNvPr id="475" name="Retângulo 474">
              <a:extLst>
                <a:ext uri="{FF2B5EF4-FFF2-40B4-BE49-F238E27FC236}">
                  <a16:creationId xmlns:a16="http://schemas.microsoft.com/office/drawing/2014/main" id="{1E152993-ECD6-4FDD-8100-FBF18C2A9258}"/>
                </a:ext>
              </a:extLst>
            </p:cNvPr>
            <p:cNvSpPr/>
            <p:nvPr/>
          </p:nvSpPr>
          <p:spPr>
            <a:xfrm>
              <a:off x="391375" y="1307335"/>
              <a:ext cx="216024" cy="28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400" dirty="0">
                  <a:solidFill>
                    <a:srgbClr val="535356"/>
                  </a:solidFill>
                </a:rPr>
                <a:t>20</a:t>
              </a:r>
            </a:p>
          </p:txBody>
        </p:sp>
        <p:sp>
          <p:nvSpPr>
            <p:cNvPr id="476" name="Elipse 475">
              <a:extLst>
                <a:ext uri="{FF2B5EF4-FFF2-40B4-BE49-F238E27FC236}">
                  <a16:creationId xmlns:a16="http://schemas.microsoft.com/office/drawing/2014/main" id="{B06F70AE-21A3-4CE1-9E22-EEA4A0E87296}"/>
                </a:ext>
              </a:extLst>
            </p:cNvPr>
            <p:cNvSpPr/>
            <p:nvPr/>
          </p:nvSpPr>
          <p:spPr>
            <a:xfrm>
              <a:off x="630792" y="1424646"/>
              <a:ext cx="108000" cy="108000"/>
            </a:xfrm>
            <a:prstGeom prst="ellipse">
              <a:avLst/>
            </a:prstGeom>
            <a:solidFill>
              <a:srgbClr val="FD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477" name="19">
            <a:extLst>
              <a:ext uri="{FF2B5EF4-FFF2-40B4-BE49-F238E27FC236}">
                <a16:creationId xmlns:a16="http://schemas.microsoft.com/office/drawing/2014/main" id="{FEA2C95B-CC04-4103-A05C-F30DE0BFE567}"/>
              </a:ext>
            </a:extLst>
          </p:cNvPr>
          <p:cNvGrpSpPr/>
          <p:nvPr/>
        </p:nvGrpSpPr>
        <p:grpSpPr>
          <a:xfrm>
            <a:off x="4664469" y="2716579"/>
            <a:ext cx="311965" cy="288032"/>
            <a:chOff x="630792" y="1340710"/>
            <a:chExt cx="311965" cy="288032"/>
          </a:xfrm>
        </p:grpSpPr>
        <p:sp>
          <p:nvSpPr>
            <p:cNvPr id="478" name="Retângulo 477">
              <a:extLst>
                <a:ext uri="{FF2B5EF4-FFF2-40B4-BE49-F238E27FC236}">
                  <a16:creationId xmlns:a16="http://schemas.microsoft.com/office/drawing/2014/main" id="{933FE36D-3EAB-411B-ADBD-3B31EA78F021}"/>
                </a:ext>
              </a:extLst>
            </p:cNvPr>
            <p:cNvSpPr/>
            <p:nvPr/>
          </p:nvSpPr>
          <p:spPr>
            <a:xfrm>
              <a:off x="726733" y="1340710"/>
              <a:ext cx="216024" cy="28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400" dirty="0">
                  <a:solidFill>
                    <a:srgbClr val="535356"/>
                  </a:solidFill>
                </a:rPr>
                <a:t>19</a:t>
              </a:r>
            </a:p>
          </p:txBody>
        </p:sp>
        <p:sp>
          <p:nvSpPr>
            <p:cNvPr id="479" name="Elipse 478">
              <a:extLst>
                <a:ext uri="{FF2B5EF4-FFF2-40B4-BE49-F238E27FC236}">
                  <a16:creationId xmlns:a16="http://schemas.microsoft.com/office/drawing/2014/main" id="{13B3541A-5FAB-4A56-A249-DC632664FDE8}"/>
                </a:ext>
              </a:extLst>
            </p:cNvPr>
            <p:cNvSpPr/>
            <p:nvPr/>
          </p:nvSpPr>
          <p:spPr>
            <a:xfrm>
              <a:off x="630792" y="1424646"/>
              <a:ext cx="108000" cy="108000"/>
            </a:xfrm>
            <a:prstGeom prst="ellipse">
              <a:avLst/>
            </a:prstGeom>
            <a:solidFill>
              <a:srgbClr val="FD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480" name="22">
            <a:extLst>
              <a:ext uri="{FF2B5EF4-FFF2-40B4-BE49-F238E27FC236}">
                <a16:creationId xmlns:a16="http://schemas.microsoft.com/office/drawing/2014/main" id="{95025F39-CEFC-4555-81BC-34E7DD794BEF}"/>
              </a:ext>
            </a:extLst>
          </p:cNvPr>
          <p:cNvGrpSpPr/>
          <p:nvPr/>
        </p:nvGrpSpPr>
        <p:grpSpPr>
          <a:xfrm>
            <a:off x="4946079" y="1609904"/>
            <a:ext cx="216024" cy="342032"/>
            <a:chOff x="576780" y="1190614"/>
            <a:chExt cx="216024" cy="342032"/>
          </a:xfrm>
        </p:grpSpPr>
        <p:sp>
          <p:nvSpPr>
            <p:cNvPr id="481" name="Retângulo 480">
              <a:extLst>
                <a:ext uri="{FF2B5EF4-FFF2-40B4-BE49-F238E27FC236}">
                  <a16:creationId xmlns:a16="http://schemas.microsoft.com/office/drawing/2014/main" id="{3C1D3C54-F67A-42B2-93FE-74836293ABBB}"/>
                </a:ext>
              </a:extLst>
            </p:cNvPr>
            <p:cNvSpPr/>
            <p:nvPr/>
          </p:nvSpPr>
          <p:spPr>
            <a:xfrm>
              <a:off x="576780" y="1190614"/>
              <a:ext cx="216024" cy="28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400" dirty="0">
                  <a:solidFill>
                    <a:srgbClr val="535356"/>
                  </a:solidFill>
                </a:rPr>
                <a:t>22</a:t>
              </a:r>
            </a:p>
          </p:txBody>
        </p:sp>
        <p:sp>
          <p:nvSpPr>
            <p:cNvPr id="482" name="Elipse 481">
              <a:extLst>
                <a:ext uri="{FF2B5EF4-FFF2-40B4-BE49-F238E27FC236}">
                  <a16:creationId xmlns:a16="http://schemas.microsoft.com/office/drawing/2014/main" id="{9CE67B57-C69F-4860-9E7C-2E52E77109A8}"/>
                </a:ext>
              </a:extLst>
            </p:cNvPr>
            <p:cNvSpPr/>
            <p:nvPr/>
          </p:nvSpPr>
          <p:spPr>
            <a:xfrm>
              <a:off x="630792" y="1424646"/>
              <a:ext cx="108000" cy="108000"/>
            </a:xfrm>
            <a:prstGeom prst="ellipse">
              <a:avLst/>
            </a:prstGeom>
            <a:solidFill>
              <a:srgbClr val="FD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483" name="23">
            <a:extLst>
              <a:ext uri="{FF2B5EF4-FFF2-40B4-BE49-F238E27FC236}">
                <a16:creationId xmlns:a16="http://schemas.microsoft.com/office/drawing/2014/main" id="{3A5CC531-B477-44AD-A15E-126F30DA0CC4}"/>
              </a:ext>
            </a:extLst>
          </p:cNvPr>
          <p:cNvGrpSpPr/>
          <p:nvPr/>
        </p:nvGrpSpPr>
        <p:grpSpPr>
          <a:xfrm>
            <a:off x="4035094" y="3243395"/>
            <a:ext cx="216024" cy="342032"/>
            <a:chOff x="576780" y="1190614"/>
            <a:chExt cx="216024" cy="342032"/>
          </a:xfrm>
        </p:grpSpPr>
        <p:sp>
          <p:nvSpPr>
            <p:cNvPr id="484" name="Retângulo 483">
              <a:extLst>
                <a:ext uri="{FF2B5EF4-FFF2-40B4-BE49-F238E27FC236}">
                  <a16:creationId xmlns:a16="http://schemas.microsoft.com/office/drawing/2014/main" id="{D3D9E3E0-FC38-4677-B53C-24C12B035DF7}"/>
                </a:ext>
              </a:extLst>
            </p:cNvPr>
            <p:cNvSpPr/>
            <p:nvPr/>
          </p:nvSpPr>
          <p:spPr>
            <a:xfrm>
              <a:off x="576780" y="1190614"/>
              <a:ext cx="216024" cy="28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400" dirty="0">
                  <a:solidFill>
                    <a:srgbClr val="535356"/>
                  </a:solidFill>
                </a:rPr>
                <a:t>23</a:t>
              </a:r>
            </a:p>
          </p:txBody>
        </p:sp>
        <p:sp>
          <p:nvSpPr>
            <p:cNvPr id="485" name="Elipse 484">
              <a:extLst>
                <a:ext uri="{FF2B5EF4-FFF2-40B4-BE49-F238E27FC236}">
                  <a16:creationId xmlns:a16="http://schemas.microsoft.com/office/drawing/2014/main" id="{58E2E9B8-C185-4EFB-BECE-08E0E162EAA2}"/>
                </a:ext>
              </a:extLst>
            </p:cNvPr>
            <p:cNvSpPr/>
            <p:nvPr/>
          </p:nvSpPr>
          <p:spPr>
            <a:xfrm>
              <a:off x="630792" y="1424646"/>
              <a:ext cx="108000" cy="108000"/>
            </a:xfrm>
            <a:prstGeom prst="ellipse">
              <a:avLst/>
            </a:prstGeom>
            <a:solidFill>
              <a:srgbClr val="FD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486" name="24">
            <a:extLst>
              <a:ext uri="{FF2B5EF4-FFF2-40B4-BE49-F238E27FC236}">
                <a16:creationId xmlns:a16="http://schemas.microsoft.com/office/drawing/2014/main" id="{6BF81A35-B90A-48A4-AC68-5C4E3AD586D4}"/>
              </a:ext>
            </a:extLst>
          </p:cNvPr>
          <p:cNvGrpSpPr/>
          <p:nvPr/>
        </p:nvGrpSpPr>
        <p:grpSpPr>
          <a:xfrm>
            <a:off x="4340242" y="2985943"/>
            <a:ext cx="216024" cy="342032"/>
            <a:chOff x="576780" y="1190614"/>
            <a:chExt cx="216024" cy="342032"/>
          </a:xfrm>
        </p:grpSpPr>
        <p:sp>
          <p:nvSpPr>
            <p:cNvPr id="487" name="Retângulo 486">
              <a:extLst>
                <a:ext uri="{FF2B5EF4-FFF2-40B4-BE49-F238E27FC236}">
                  <a16:creationId xmlns:a16="http://schemas.microsoft.com/office/drawing/2014/main" id="{E53561C4-838D-4031-8140-40AAD5263415}"/>
                </a:ext>
              </a:extLst>
            </p:cNvPr>
            <p:cNvSpPr/>
            <p:nvPr/>
          </p:nvSpPr>
          <p:spPr>
            <a:xfrm>
              <a:off x="576780" y="1190614"/>
              <a:ext cx="216024" cy="28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400" dirty="0">
                  <a:solidFill>
                    <a:srgbClr val="535356"/>
                  </a:solidFill>
                </a:rPr>
                <a:t>24</a:t>
              </a:r>
            </a:p>
          </p:txBody>
        </p:sp>
        <p:sp>
          <p:nvSpPr>
            <p:cNvPr id="488" name="Elipse 487">
              <a:extLst>
                <a:ext uri="{FF2B5EF4-FFF2-40B4-BE49-F238E27FC236}">
                  <a16:creationId xmlns:a16="http://schemas.microsoft.com/office/drawing/2014/main" id="{B353E024-B142-43AD-8D4C-5F5A9BAC48E0}"/>
                </a:ext>
              </a:extLst>
            </p:cNvPr>
            <p:cNvSpPr/>
            <p:nvPr/>
          </p:nvSpPr>
          <p:spPr>
            <a:xfrm>
              <a:off x="630792" y="1424646"/>
              <a:ext cx="108000" cy="108000"/>
            </a:xfrm>
            <a:prstGeom prst="ellipse">
              <a:avLst/>
            </a:prstGeom>
            <a:solidFill>
              <a:srgbClr val="FD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489" name="24">
            <a:extLst>
              <a:ext uri="{FF2B5EF4-FFF2-40B4-BE49-F238E27FC236}">
                <a16:creationId xmlns:a16="http://schemas.microsoft.com/office/drawing/2014/main" id="{2CB2180D-51FC-492D-84EA-941057C1E15A}"/>
              </a:ext>
            </a:extLst>
          </p:cNvPr>
          <p:cNvGrpSpPr/>
          <p:nvPr/>
        </p:nvGrpSpPr>
        <p:grpSpPr>
          <a:xfrm>
            <a:off x="3846400" y="3126051"/>
            <a:ext cx="216024" cy="342032"/>
            <a:chOff x="576780" y="1190614"/>
            <a:chExt cx="216024" cy="342032"/>
          </a:xfrm>
        </p:grpSpPr>
        <p:sp>
          <p:nvSpPr>
            <p:cNvPr id="490" name="Retângulo 489">
              <a:extLst>
                <a:ext uri="{FF2B5EF4-FFF2-40B4-BE49-F238E27FC236}">
                  <a16:creationId xmlns:a16="http://schemas.microsoft.com/office/drawing/2014/main" id="{86144170-44FC-4AE3-847B-295C4AE8F625}"/>
                </a:ext>
              </a:extLst>
            </p:cNvPr>
            <p:cNvSpPr/>
            <p:nvPr/>
          </p:nvSpPr>
          <p:spPr>
            <a:xfrm>
              <a:off x="576780" y="1190614"/>
              <a:ext cx="216024" cy="28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400" dirty="0">
                  <a:solidFill>
                    <a:srgbClr val="535356"/>
                  </a:solidFill>
                </a:rPr>
                <a:t>25</a:t>
              </a:r>
            </a:p>
          </p:txBody>
        </p:sp>
        <p:sp>
          <p:nvSpPr>
            <p:cNvPr id="491" name="Elipse 490">
              <a:extLst>
                <a:ext uri="{FF2B5EF4-FFF2-40B4-BE49-F238E27FC236}">
                  <a16:creationId xmlns:a16="http://schemas.microsoft.com/office/drawing/2014/main" id="{8EF50C54-4647-4426-8F71-6BA711D78325}"/>
                </a:ext>
              </a:extLst>
            </p:cNvPr>
            <p:cNvSpPr/>
            <p:nvPr/>
          </p:nvSpPr>
          <p:spPr>
            <a:xfrm>
              <a:off x="630792" y="1424646"/>
              <a:ext cx="108000" cy="108000"/>
            </a:xfrm>
            <a:prstGeom prst="ellipse">
              <a:avLst/>
            </a:prstGeom>
            <a:solidFill>
              <a:srgbClr val="FD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492" name="26">
            <a:extLst>
              <a:ext uri="{FF2B5EF4-FFF2-40B4-BE49-F238E27FC236}">
                <a16:creationId xmlns:a16="http://schemas.microsoft.com/office/drawing/2014/main" id="{6CC07483-712A-49EF-8C4B-D7F6A6D4584F}"/>
              </a:ext>
            </a:extLst>
          </p:cNvPr>
          <p:cNvGrpSpPr/>
          <p:nvPr/>
        </p:nvGrpSpPr>
        <p:grpSpPr>
          <a:xfrm>
            <a:off x="4085212" y="2856112"/>
            <a:ext cx="216024" cy="342032"/>
            <a:chOff x="576780" y="1190614"/>
            <a:chExt cx="216024" cy="342032"/>
          </a:xfrm>
        </p:grpSpPr>
        <p:sp>
          <p:nvSpPr>
            <p:cNvPr id="493" name="Retângulo 492">
              <a:extLst>
                <a:ext uri="{FF2B5EF4-FFF2-40B4-BE49-F238E27FC236}">
                  <a16:creationId xmlns:a16="http://schemas.microsoft.com/office/drawing/2014/main" id="{FDD042CF-8FA1-48EE-A314-98060670867B}"/>
                </a:ext>
              </a:extLst>
            </p:cNvPr>
            <p:cNvSpPr/>
            <p:nvPr/>
          </p:nvSpPr>
          <p:spPr>
            <a:xfrm>
              <a:off x="576780" y="1190614"/>
              <a:ext cx="216024" cy="28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400">
                  <a:solidFill>
                    <a:srgbClr val="535356"/>
                  </a:solidFill>
                </a:rPr>
                <a:t>26</a:t>
              </a:r>
            </a:p>
          </p:txBody>
        </p:sp>
        <p:sp>
          <p:nvSpPr>
            <p:cNvPr id="494" name="Elipse 493">
              <a:extLst>
                <a:ext uri="{FF2B5EF4-FFF2-40B4-BE49-F238E27FC236}">
                  <a16:creationId xmlns:a16="http://schemas.microsoft.com/office/drawing/2014/main" id="{D741A4E2-53D0-41DA-9BA8-3354D5D39E01}"/>
                </a:ext>
              </a:extLst>
            </p:cNvPr>
            <p:cNvSpPr/>
            <p:nvPr/>
          </p:nvSpPr>
          <p:spPr>
            <a:xfrm>
              <a:off x="630792" y="1424646"/>
              <a:ext cx="108000" cy="108000"/>
            </a:xfrm>
            <a:prstGeom prst="ellipse">
              <a:avLst/>
            </a:prstGeom>
            <a:solidFill>
              <a:srgbClr val="5FC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495" name="27">
            <a:extLst>
              <a:ext uri="{FF2B5EF4-FFF2-40B4-BE49-F238E27FC236}">
                <a16:creationId xmlns:a16="http://schemas.microsoft.com/office/drawing/2014/main" id="{2186115A-6BC9-4A03-8B4C-DF8C9D435238}"/>
              </a:ext>
            </a:extLst>
          </p:cNvPr>
          <p:cNvGrpSpPr/>
          <p:nvPr/>
        </p:nvGrpSpPr>
        <p:grpSpPr>
          <a:xfrm>
            <a:off x="3824279" y="3072831"/>
            <a:ext cx="216024" cy="342032"/>
            <a:chOff x="576780" y="1190614"/>
            <a:chExt cx="216024" cy="342032"/>
          </a:xfrm>
        </p:grpSpPr>
        <p:sp>
          <p:nvSpPr>
            <p:cNvPr id="496" name="Retângulo 495">
              <a:extLst>
                <a:ext uri="{FF2B5EF4-FFF2-40B4-BE49-F238E27FC236}">
                  <a16:creationId xmlns:a16="http://schemas.microsoft.com/office/drawing/2014/main" id="{378D722C-B3D8-4E5E-9FD4-AA4BD2650313}"/>
                </a:ext>
              </a:extLst>
            </p:cNvPr>
            <p:cNvSpPr/>
            <p:nvPr/>
          </p:nvSpPr>
          <p:spPr>
            <a:xfrm>
              <a:off x="576780" y="1190614"/>
              <a:ext cx="216024" cy="28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400">
                  <a:solidFill>
                    <a:srgbClr val="535356"/>
                  </a:solidFill>
                </a:rPr>
                <a:t>27</a:t>
              </a:r>
            </a:p>
          </p:txBody>
        </p:sp>
        <p:sp>
          <p:nvSpPr>
            <p:cNvPr id="497" name="Elipse 496">
              <a:extLst>
                <a:ext uri="{FF2B5EF4-FFF2-40B4-BE49-F238E27FC236}">
                  <a16:creationId xmlns:a16="http://schemas.microsoft.com/office/drawing/2014/main" id="{DBA6A1FA-E32C-4542-9E49-3C51970C039C}"/>
                </a:ext>
              </a:extLst>
            </p:cNvPr>
            <p:cNvSpPr/>
            <p:nvPr/>
          </p:nvSpPr>
          <p:spPr>
            <a:xfrm>
              <a:off x="630792" y="1424646"/>
              <a:ext cx="108000" cy="108000"/>
            </a:xfrm>
            <a:prstGeom prst="ellipse">
              <a:avLst/>
            </a:prstGeom>
            <a:solidFill>
              <a:srgbClr val="5FC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498" name="28">
            <a:extLst>
              <a:ext uri="{FF2B5EF4-FFF2-40B4-BE49-F238E27FC236}">
                <a16:creationId xmlns:a16="http://schemas.microsoft.com/office/drawing/2014/main" id="{942568BC-A505-457D-9C7A-B848324CBFFA}"/>
              </a:ext>
            </a:extLst>
          </p:cNvPr>
          <p:cNvGrpSpPr/>
          <p:nvPr/>
        </p:nvGrpSpPr>
        <p:grpSpPr>
          <a:xfrm>
            <a:off x="3723670" y="2311439"/>
            <a:ext cx="216024" cy="342032"/>
            <a:chOff x="576780" y="1190614"/>
            <a:chExt cx="216024" cy="342032"/>
          </a:xfrm>
        </p:grpSpPr>
        <p:sp>
          <p:nvSpPr>
            <p:cNvPr id="499" name="Retângulo 498">
              <a:extLst>
                <a:ext uri="{FF2B5EF4-FFF2-40B4-BE49-F238E27FC236}">
                  <a16:creationId xmlns:a16="http://schemas.microsoft.com/office/drawing/2014/main" id="{434D1E3E-AF96-4C3E-B895-BD6042E34DE5}"/>
                </a:ext>
              </a:extLst>
            </p:cNvPr>
            <p:cNvSpPr/>
            <p:nvPr/>
          </p:nvSpPr>
          <p:spPr>
            <a:xfrm>
              <a:off x="576780" y="1190614"/>
              <a:ext cx="216024" cy="28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400">
                  <a:solidFill>
                    <a:srgbClr val="535356"/>
                  </a:solidFill>
                </a:rPr>
                <a:t>28</a:t>
              </a:r>
            </a:p>
          </p:txBody>
        </p:sp>
        <p:sp>
          <p:nvSpPr>
            <p:cNvPr id="500" name="Elipse 499">
              <a:extLst>
                <a:ext uri="{FF2B5EF4-FFF2-40B4-BE49-F238E27FC236}">
                  <a16:creationId xmlns:a16="http://schemas.microsoft.com/office/drawing/2014/main" id="{94FE01C9-1332-4CE4-9416-C6C6ADB519EF}"/>
                </a:ext>
              </a:extLst>
            </p:cNvPr>
            <p:cNvSpPr/>
            <p:nvPr/>
          </p:nvSpPr>
          <p:spPr>
            <a:xfrm>
              <a:off x="630792" y="1424646"/>
              <a:ext cx="108000" cy="108000"/>
            </a:xfrm>
            <a:prstGeom prst="ellipse">
              <a:avLst/>
            </a:prstGeom>
            <a:solidFill>
              <a:srgbClr val="5FC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501" name="29">
            <a:extLst>
              <a:ext uri="{FF2B5EF4-FFF2-40B4-BE49-F238E27FC236}">
                <a16:creationId xmlns:a16="http://schemas.microsoft.com/office/drawing/2014/main" id="{AC386455-4AFD-414A-8F33-0212BC712289}"/>
              </a:ext>
            </a:extLst>
          </p:cNvPr>
          <p:cNvGrpSpPr/>
          <p:nvPr/>
        </p:nvGrpSpPr>
        <p:grpSpPr>
          <a:xfrm>
            <a:off x="3356742" y="3419390"/>
            <a:ext cx="216024" cy="315398"/>
            <a:chOff x="566918" y="1424646"/>
            <a:chExt cx="216024" cy="315398"/>
          </a:xfrm>
        </p:grpSpPr>
        <p:sp>
          <p:nvSpPr>
            <p:cNvPr id="502" name="Retângulo 501">
              <a:extLst>
                <a:ext uri="{FF2B5EF4-FFF2-40B4-BE49-F238E27FC236}">
                  <a16:creationId xmlns:a16="http://schemas.microsoft.com/office/drawing/2014/main" id="{E8921E3A-BBF7-4AE0-AC18-5ADA3208A800}"/>
                </a:ext>
              </a:extLst>
            </p:cNvPr>
            <p:cNvSpPr/>
            <p:nvPr/>
          </p:nvSpPr>
          <p:spPr>
            <a:xfrm>
              <a:off x="566918" y="1452012"/>
              <a:ext cx="216024" cy="28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400" dirty="0">
                  <a:solidFill>
                    <a:srgbClr val="535356"/>
                  </a:solidFill>
                </a:rPr>
                <a:t>29</a:t>
              </a:r>
            </a:p>
          </p:txBody>
        </p:sp>
        <p:sp>
          <p:nvSpPr>
            <p:cNvPr id="503" name="Elipse 502">
              <a:extLst>
                <a:ext uri="{FF2B5EF4-FFF2-40B4-BE49-F238E27FC236}">
                  <a16:creationId xmlns:a16="http://schemas.microsoft.com/office/drawing/2014/main" id="{8B97B457-DBFB-4CEE-86BA-56E2CA57F57B}"/>
                </a:ext>
              </a:extLst>
            </p:cNvPr>
            <p:cNvSpPr/>
            <p:nvPr/>
          </p:nvSpPr>
          <p:spPr>
            <a:xfrm>
              <a:off x="630792" y="1424646"/>
              <a:ext cx="108000" cy="108000"/>
            </a:xfrm>
            <a:prstGeom prst="ellipse">
              <a:avLst/>
            </a:prstGeom>
            <a:solidFill>
              <a:srgbClr val="5FC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504" name="30">
            <a:extLst>
              <a:ext uri="{FF2B5EF4-FFF2-40B4-BE49-F238E27FC236}">
                <a16:creationId xmlns:a16="http://schemas.microsoft.com/office/drawing/2014/main" id="{D9826F1F-8CB6-4C98-8109-36A64EB7F17D}"/>
              </a:ext>
            </a:extLst>
          </p:cNvPr>
          <p:cNvGrpSpPr/>
          <p:nvPr/>
        </p:nvGrpSpPr>
        <p:grpSpPr>
          <a:xfrm>
            <a:off x="3328904" y="3014708"/>
            <a:ext cx="315870" cy="288032"/>
            <a:chOff x="630792" y="1336119"/>
            <a:chExt cx="315870" cy="288032"/>
          </a:xfrm>
        </p:grpSpPr>
        <p:sp>
          <p:nvSpPr>
            <p:cNvPr id="505" name="Retângulo 504">
              <a:extLst>
                <a:ext uri="{FF2B5EF4-FFF2-40B4-BE49-F238E27FC236}">
                  <a16:creationId xmlns:a16="http://schemas.microsoft.com/office/drawing/2014/main" id="{28D1759E-2B97-469D-8735-DD3A966A5FC0}"/>
                </a:ext>
              </a:extLst>
            </p:cNvPr>
            <p:cNvSpPr/>
            <p:nvPr/>
          </p:nvSpPr>
          <p:spPr>
            <a:xfrm>
              <a:off x="730638" y="1336119"/>
              <a:ext cx="216024" cy="28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400" dirty="0">
                  <a:solidFill>
                    <a:srgbClr val="535356"/>
                  </a:solidFill>
                </a:rPr>
                <a:t>30</a:t>
              </a:r>
            </a:p>
          </p:txBody>
        </p:sp>
        <p:sp>
          <p:nvSpPr>
            <p:cNvPr id="506" name="Elipse 505">
              <a:extLst>
                <a:ext uri="{FF2B5EF4-FFF2-40B4-BE49-F238E27FC236}">
                  <a16:creationId xmlns:a16="http://schemas.microsoft.com/office/drawing/2014/main" id="{2963B2AD-BD20-4FFB-9EE9-72B129EAB493}"/>
                </a:ext>
              </a:extLst>
            </p:cNvPr>
            <p:cNvSpPr/>
            <p:nvPr/>
          </p:nvSpPr>
          <p:spPr>
            <a:xfrm>
              <a:off x="630792" y="1424646"/>
              <a:ext cx="108000" cy="108000"/>
            </a:xfrm>
            <a:prstGeom prst="ellipse">
              <a:avLst/>
            </a:prstGeom>
            <a:solidFill>
              <a:srgbClr val="5FC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507" name="31">
            <a:extLst>
              <a:ext uri="{FF2B5EF4-FFF2-40B4-BE49-F238E27FC236}">
                <a16:creationId xmlns:a16="http://schemas.microsoft.com/office/drawing/2014/main" id="{9E4D77C0-6380-421F-9C9C-7787D2FF69EB}"/>
              </a:ext>
            </a:extLst>
          </p:cNvPr>
          <p:cNvGrpSpPr/>
          <p:nvPr/>
        </p:nvGrpSpPr>
        <p:grpSpPr>
          <a:xfrm>
            <a:off x="3615658" y="2034819"/>
            <a:ext cx="216024" cy="342032"/>
            <a:chOff x="576780" y="1190614"/>
            <a:chExt cx="216024" cy="342032"/>
          </a:xfrm>
        </p:grpSpPr>
        <p:sp>
          <p:nvSpPr>
            <p:cNvPr id="508" name="Retângulo 507">
              <a:extLst>
                <a:ext uri="{FF2B5EF4-FFF2-40B4-BE49-F238E27FC236}">
                  <a16:creationId xmlns:a16="http://schemas.microsoft.com/office/drawing/2014/main" id="{05DFE223-841C-4D52-A473-0C6F2B4D3CA2}"/>
                </a:ext>
              </a:extLst>
            </p:cNvPr>
            <p:cNvSpPr/>
            <p:nvPr/>
          </p:nvSpPr>
          <p:spPr>
            <a:xfrm>
              <a:off x="576780" y="1190614"/>
              <a:ext cx="216024" cy="28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400" dirty="0">
                  <a:solidFill>
                    <a:srgbClr val="535356"/>
                  </a:solidFill>
                </a:rPr>
                <a:t>31</a:t>
              </a:r>
            </a:p>
          </p:txBody>
        </p:sp>
        <p:sp>
          <p:nvSpPr>
            <p:cNvPr id="509" name="Elipse 508">
              <a:extLst>
                <a:ext uri="{FF2B5EF4-FFF2-40B4-BE49-F238E27FC236}">
                  <a16:creationId xmlns:a16="http://schemas.microsoft.com/office/drawing/2014/main" id="{B837D291-6890-446C-9A93-CD44A3FFFF60}"/>
                </a:ext>
              </a:extLst>
            </p:cNvPr>
            <p:cNvSpPr/>
            <p:nvPr/>
          </p:nvSpPr>
          <p:spPr>
            <a:xfrm>
              <a:off x="630792" y="1424646"/>
              <a:ext cx="108000" cy="108000"/>
            </a:xfrm>
            <a:prstGeom prst="ellipse">
              <a:avLst/>
            </a:prstGeom>
            <a:solidFill>
              <a:srgbClr val="5FC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510" name="32">
            <a:extLst>
              <a:ext uri="{FF2B5EF4-FFF2-40B4-BE49-F238E27FC236}">
                <a16:creationId xmlns:a16="http://schemas.microsoft.com/office/drawing/2014/main" id="{2C2F2889-5F03-477B-949E-E2D265361044}"/>
              </a:ext>
            </a:extLst>
          </p:cNvPr>
          <p:cNvGrpSpPr/>
          <p:nvPr/>
        </p:nvGrpSpPr>
        <p:grpSpPr>
          <a:xfrm>
            <a:off x="3254009" y="2831032"/>
            <a:ext cx="216024" cy="342032"/>
            <a:chOff x="576780" y="1190614"/>
            <a:chExt cx="216024" cy="342032"/>
          </a:xfrm>
        </p:grpSpPr>
        <p:sp>
          <p:nvSpPr>
            <p:cNvPr id="511" name="Retângulo 510">
              <a:extLst>
                <a:ext uri="{FF2B5EF4-FFF2-40B4-BE49-F238E27FC236}">
                  <a16:creationId xmlns:a16="http://schemas.microsoft.com/office/drawing/2014/main" id="{AD8873E6-7759-4E55-B68E-3D31ED68E8E0}"/>
                </a:ext>
              </a:extLst>
            </p:cNvPr>
            <p:cNvSpPr/>
            <p:nvPr/>
          </p:nvSpPr>
          <p:spPr>
            <a:xfrm>
              <a:off x="576780" y="1190614"/>
              <a:ext cx="216024" cy="28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400" dirty="0">
                  <a:solidFill>
                    <a:srgbClr val="535356"/>
                  </a:solidFill>
                </a:rPr>
                <a:t>32</a:t>
              </a:r>
            </a:p>
          </p:txBody>
        </p:sp>
        <p:sp>
          <p:nvSpPr>
            <p:cNvPr id="512" name="Elipse 511">
              <a:extLst>
                <a:ext uri="{FF2B5EF4-FFF2-40B4-BE49-F238E27FC236}">
                  <a16:creationId xmlns:a16="http://schemas.microsoft.com/office/drawing/2014/main" id="{F491DB06-C895-44AC-8019-7FE25C77D3AD}"/>
                </a:ext>
              </a:extLst>
            </p:cNvPr>
            <p:cNvSpPr/>
            <p:nvPr/>
          </p:nvSpPr>
          <p:spPr>
            <a:xfrm>
              <a:off x="630792" y="1424646"/>
              <a:ext cx="108000" cy="108000"/>
            </a:xfrm>
            <a:prstGeom prst="ellipse">
              <a:avLst/>
            </a:prstGeom>
            <a:solidFill>
              <a:srgbClr val="5FC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513" name="33">
            <a:extLst>
              <a:ext uri="{FF2B5EF4-FFF2-40B4-BE49-F238E27FC236}">
                <a16:creationId xmlns:a16="http://schemas.microsoft.com/office/drawing/2014/main" id="{D2A09B1F-EB21-45F6-8F63-790EA94530AF}"/>
              </a:ext>
            </a:extLst>
          </p:cNvPr>
          <p:cNvGrpSpPr/>
          <p:nvPr/>
        </p:nvGrpSpPr>
        <p:grpSpPr>
          <a:xfrm>
            <a:off x="3023151" y="2834785"/>
            <a:ext cx="216024" cy="342032"/>
            <a:chOff x="576780" y="1190614"/>
            <a:chExt cx="216024" cy="342032"/>
          </a:xfrm>
        </p:grpSpPr>
        <p:sp>
          <p:nvSpPr>
            <p:cNvPr id="514" name="Retângulo 513">
              <a:extLst>
                <a:ext uri="{FF2B5EF4-FFF2-40B4-BE49-F238E27FC236}">
                  <a16:creationId xmlns:a16="http://schemas.microsoft.com/office/drawing/2014/main" id="{1171F064-E0B2-43DB-9B39-3FE63CAD7A39}"/>
                </a:ext>
              </a:extLst>
            </p:cNvPr>
            <p:cNvSpPr/>
            <p:nvPr/>
          </p:nvSpPr>
          <p:spPr>
            <a:xfrm>
              <a:off x="576780" y="1190614"/>
              <a:ext cx="216024" cy="28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400" dirty="0">
                  <a:solidFill>
                    <a:srgbClr val="535356"/>
                  </a:solidFill>
                </a:rPr>
                <a:t>33</a:t>
              </a:r>
            </a:p>
          </p:txBody>
        </p:sp>
        <p:sp>
          <p:nvSpPr>
            <p:cNvPr id="515" name="Elipse 514">
              <a:extLst>
                <a:ext uri="{FF2B5EF4-FFF2-40B4-BE49-F238E27FC236}">
                  <a16:creationId xmlns:a16="http://schemas.microsoft.com/office/drawing/2014/main" id="{5F020422-519A-40CB-A4FD-6312FE7CFDFC}"/>
                </a:ext>
              </a:extLst>
            </p:cNvPr>
            <p:cNvSpPr/>
            <p:nvPr/>
          </p:nvSpPr>
          <p:spPr>
            <a:xfrm>
              <a:off x="630792" y="1424646"/>
              <a:ext cx="108000" cy="108000"/>
            </a:xfrm>
            <a:prstGeom prst="ellipse">
              <a:avLst/>
            </a:prstGeom>
            <a:solidFill>
              <a:srgbClr val="5FC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516" name="34">
            <a:extLst>
              <a:ext uri="{FF2B5EF4-FFF2-40B4-BE49-F238E27FC236}">
                <a16:creationId xmlns:a16="http://schemas.microsoft.com/office/drawing/2014/main" id="{A4260550-F669-457A-8252-0BD1C281E83E}"/>
              </a:ext>
            </a:extLst>
          </p:cNvPr>
          <p:cNvGrpSpPr/>
          <p:nvPr/>
        </p:nvGrpSpPr>
        <p:grpSpPr>
          <a:xfrm>
            <a:off x="1832661" y="2826784"/>
            <a:ext cx="216024" cy="342032"/>
            <a:chOff x="576780" y="1190614"/>
            <a:chExt cx="216024" cy="342032"/>
          </a:xfrm>
        </p:grpSpPr>
        <p:sp>
          <p:nvSpPr>
            <p:cNvPr id="517" name="Retângulo 516">
              <a:extLst>
                <a:ext uri="{FF2B5EF4-FFF2-40B4-BE49-F238E27FC236}">
                  <a16:creationId xmlns:a16="http://schemas.microsoft.com/office/drawing/2014/main" id="{0C629FCC-28FB-4E5D-815F-45C7F054BB9B}"/>
                </a:ext>
              </a:extLst>
            </p:cNvPr>
            <p:cNvSpPr/>
            <p:nvPr/>
          </p:nvSpPr>
          <p:spPr>
            <a:xfrm>
              <a:off x="576780" y="1190614"/>
              <a:ext cx="216024" cy="28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400" dirty="0">
                  <a:solidFill>
                    <a:srgbClr val="535356"/>
                  </a:solidFill>
                </a:rPr>
                <a:t>34</a:t>
              </a:r>
            </a:p>
          </p:txBody>
        </p:sp>
        <p:sp>
          <p:nvSpPr>
            <p:cNvPr id="518" name="Elipse 517">
              <a:extLst>
                <a:ext uri="{FF2B5EF4-FFF2-40B4-BE49-F238E27FC236}">
                  <a16:creationId xmlns:a16="http://schemas.microsoft.com/office/drawing/2014/main" id="{C111BDD3-0679-4C66-88BA-84ABE2F18A8F}"/>
                </a:ext>
              </a:extLst>
            </p:cNvPr>
            <p:cNvSpPr/>
            <p:nvPr/>
          </p:nvSpPr>
          <p:spPr>
            <a:xfrm>
              <a:off x="630792" y="1424646"/>
              <a:ext cx="108000" cy="108000"/>
            </a:xfrm>
            <a:prstGeom prst="ellipse">
              <a:avLst/>
            </a:prstGeom>
            <a:solidFill>
              <a:srgbClr val="5FC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519" name="35">
            <a:extLst>
              <a:ext uri="{FF2B5EF4-FFF2-40B4-BE49-F238E27FC236}">
                <a16:creationId xmlns:a16="http://schemas.microsoft.com/office/drawing/2014/main" id="{5B4BBAC0-BFA9-4408-989F-EB37796F6B24}"/>
              </a:ext>
            </a:extLst>
          </p:cNvPr>
          <p:cNvGrpSpPr/>
          <p:nvPr/>
        </p:nvGrpSpPr>
        <p:grpSpPr>
          <a:xfrm>
            <a:off x="3014359" y="3561844"/>
            <a:ext cx="216024" cy="342032"/>
            <a:chOff x="576780" y="1190614"/>
            <a:chExt cx="216024" cy="342032"/>
          </a:xfrm>
        </p:grpSpPr>
        <p:sp>
          <p:nvSpPr>
            <p:cNvPr id="520" name="Retângulo 519">
              <a:extLst>
                <a:ext uri="{FF2B5EF4-FFF2-40B4-BE49-F238E27FC236}">
                  <a16:creationId xmlns:a16="http://schemas.microsoft.com/office/drawing/2014/main" id="{8280C5C3-614F-4FF3-BF86-3F9C974C7E18}"/>
                </a:ext>
              </a:extLst>
            </p:cNvPr>
            <p:cNvSpPr/>
            <p:nvPr/>
          </p:nvSpPr>
          <p:spPr>
            <a:xfrm>
              <a:off x="576780" y="1190614"/>
              <a:ext cx="216024" cy="28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400" dirty="0">
                  <a:solidFill>
                    <a:srgbClr val="535356"/>
                  </a:solidFill>
                </a:rPr>
                <a:t>35</a:t>
              </a:r>
            </a:p>
          </p:txBody>
        </p:sp>
        <p:sp>
          <p:nvSpPr>
            <p:cNvPr id="521" name="Elipse 520">
              <a:extLst>
                <a:ext uri="{FF2B5EF4-FFF2-40B4-BE49-F238E27FC236}">
                  <a16:creationId xmlns:a16="http://schemas.microsoft.com/office/drawing/2014/main" id="{C6E8B62A-D2AC-403E-8F43-62BF1CFB752E}"/>
                </a:ext>
              </a:extLst>
            </p:cNvPr>
            <p:cNvSpPr/>
            <p:nvPr/>
          </p:nvSpPr>
          <p:spPr>
            <a:xfrm>
              <a:off x="630792" y="1424646"/>
              <a:ext cx="108000" cy="108000"/>
            </a:xfrm>
            <a:prstGeom prst="ellipse">
              <a:avLst/>
            </a:prstGeom>
            <a:solidFill>
              <a:srgbClr val="C3B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522" name="36">
            <a:extLst>
              <a:ext uri="{FF2B5EF4-FFF2-40B4-BE49-F238E27FC236}">
                <a16:creationId xmlns:a16="http://schemas.microsoft.com/office/drawing/2014/main" id="{3678F0E1-7AB8-47B5-806D-91422A45A74A}"/>
              </a:ext>
            </a:extLst>
          </p:cNvPr>
          <p:cNvGrpSpPr/>
          <p:nvPr/>
        </p:nvGrpSpPr>
        <p:grpSpPr>
          <a:xfrm>
            <a:off x="2583042" y="3820491"/>
            <a:ext cx="216024" cy="342032"/>
            <a:chOff x="576780" y="1190614"/>
            <a:chExt cx="216024" cy="342032"/>
          </a:xfrm>
        </p:grpSpPr>
        <p:sp>
          <p:nvSpPr>
            <p:cNvPr id="523" name="Retângulo 522">
              <a:extLst>
                <a:ext uri="{FF2B5EF4-FFF2-40B4-BE49-F238E27FC236}">
                  <a16:creationId xmlns:a16="http://schemas.microsoft.com/office/drawing/2014/main" id="{5CEC61D6-CEB4-49B0-90F4-BF38F7A704E8}"/>
                </a:ext>
              </a:extLst>
            </p:cNvPr>
            <p:cNvSpPr/>
            <p:nvPr/>
          </p:nvSpPr>
          <p:spPr>
            <a:xfrm>
              <a:off x="576780" y="1190614"/>
              <a:ext cx="216024" cy="28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400" dirty="0">
                  <a:solidFill>
                    <a:srgbClr val="535356"/>
                  </a:solidFill>
                </a:rPr>
                <a:t>36</a:t>
              </a:r>
            </a:p>
          </p:txBody>
        </p:sp>
        <p:sp>
          <p:nvSpPr>
            <p:cNvPr id="524" name="Elipse 523">
              <a:extLst>
                <a:ext uri="{FF2B5EF4-FFF2-40B4-BE49-F238E27FC236}">
                  <a16:creationId xmlns:a16="http://schemas.microsoft.com/office/drawing/2014/main" id="{DC75C8B4-B7A1-4085-AB33-89DBDB8C6349}"/>
                </a:ext>
              </a:extLst>
            </p:cNvPr>
            <p:cNvSpPr/>
            <p:nvPr/>
          </p:nvSpPr>
          <p:spPr>
            <a:xfrm>
              <a:off x="630792" y="1424646"/>
              <a:ext cx="108000" cy="108000"/>
            </a:xfrm>
            <a:prstGeom prst="ellipse">
              <a:avLst/>
            </a:prstGeom>
            <a:solidFill>
              <a:srgbClr val="C3B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525" name="37">
            <a:extLst>
              <a:ext uri="{FF2B5EF4-FFF2-40B4-BE49-F238E27FC236}">
                <a16:creationId xmlns:a16="http://schemas.microsoft.com/office/drawing/2014/main" id="{1947E3B7-4132-4CB5-A3E5-F2994CC40EE9}"/>
              </a:ext>
            </a:extLst>
          </p:cNvPr>
          <p:cNvGrpSpPr/>
          <p:nvPr/>
        </p:nvGrpSpPr>
        <p:grpSpPr>
          <a:xfrm>
            <a:off x="3866481" y="2636912"/>
            <a:ext cx="273471" cy="310051"/>
            <a:chOff x="630792" y="1222595"/>
            <a:chExt cx="273471" cy="310051"/>
          </a:xfrm>
        </p:grpSpPr>
        <p:sp>
          <p:nvSpPr>
            <p:cNvPr id="526" name="Retângulo 525">
              <a:extLst>
                <a:ext uri="{FF2B5EF4-FFF2-40B4-BE49-F238E27FC236}">
                  <a16:creationId xmlns:a16="http://schemas.microsoft.com/office/drawing/2014/main" id="{5DEA96D5-C021-45DF-A566-F57E3FFAC47E}"/>
                </a:ext>
              </a:extLst>
            </p:cNvPr>
            <p:cNvSpPr/>
            <p:nvPr/>
          </p:nvSpPr>
          <p:spPr>
            <a:xfrm>
              <a:off x="688239" y="1222595"/>
              <a:ext cx="216024" cy="28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400" dirty="0">
                  <a:solidFill>
                    <a:srgbClr val="535356"/>
                  </a:solidFill>
                </a:rPr>
                <a:t>37</a:t>
              </a:r>
            </a:p>
          </p:txBody>
        </p:sp>
        <p:sp>
          <p:nvSpPr>
            <p:cNvPr id="527" name="Elipse 526">
              <a:extLst>
                <a:ext uri="{FF2B5EF4-FFF2-40B4-BE49-F238E27FC236}">
                  <a16:creationId xmlns:a16="http://schemas.microsoft.com/office/drawing/2014/main" id="{0A5A3C56-D6F5-4C7C-AE57-6D832133F6BD}"/>
                </a:ext>
              </a:extLst>
            </p:cNvPr>
            <p:cNvSpPr/>
            <p:nvPr/>
          </p:nvSpPr>
          <p:spPr>
            <a:xfrm>
              <a:off x="630792" y="1424646"/>
              <a:ext cx="108000" cy="108000"/>
            </a:xfrm>
            <a:prstGeom prst="ellipse">
              <a:avLst/>
            </a:prstGeom>
            <a:solidFill>
              <a:srgbClr val="C3B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528" name="38">
            <a:extLst>
              <a:ext uri="{FF2B5EF4-FFF2-40B4-BE49-F238E27FC236}">
                <a16:creationId xmlns:a16="http://schemas.microsoft.com/office/drawing/2014/main" id="{28BE0EB3-1AF0-43EA-A0E1-B177601BE108}"/>
              </a:ext>
            </a:extLst>
          </p:cNvPr>
          <p:cNvGrpSpPr/>
          <p:nvPr/>
        </p:nvGrpSpPr>
        <p:grpSpPr>
          <a:xfrm>
            <a:off x="3705611" y="2560542"/>
            <a:ext cx="216024" cy="342032"/>
            <a:chOff x="576780" y="1190614"/>
            <a:chExt cx="216024" cy="342032"/>
          </a:xfrm>
        </p:grpSpPr>
        <p:sp>
          <p:nvSpPr>
            <p:cNvPr id="529" name="Retângulo 528">
              <a:extLst>
                <a:ext uri="{FF2B5EF4-FFF2-40B4-BE49-F238E27FC236}">
                  <a16:creationId xmlns:a16="http://schemas.microsoft.com/office/drawing/2014/main" id="{357E3075-6B9D-4BA9-8499-6F1CD4F68F49}"/>
                </a:ext>
              </a:extLst>
            </p:cNvPr>
            <p:cNvSpPr/>
            <p:nvPr/>
          </p:nvSpPr>
          <p:spPr>
            <a:xfrm>
              <a:off x="576780" y="1190614"/>
              <a:ext cx="216024" cy="28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400" dirty="0">
                  <a:solidFill>
                    <a:srgbClr val="535356"/>
                  </a:solidFill>
                </a:rPr>
                <a:t>38</a:t>
              </a:r>
            </a:p>
          </p:txBody>
        </p:sp>
        <p:sp>
          <p:nvSpPr>
            <p:cNvPr id="530" name="Elipse 529">
              <a:extLst>
                <a:ext uri="{FF2B5EF4-FFF2-40B4-BE49-F238E27FC236}">
                  <a16:creationId xmlns:a16="http://schemas.microsoft.com/office/drawing/2014/main" id="{6A189C96-B6D2-4786-A547-75FE7A39242E}"/>
                </a:ext>
              </a:extLst>
            </p:cNvPr>
            <p:cNvSpPr/>
            <p:nvPr/>
          </p:nvSpPr>
          <p:spPr>
            <a:xfrm>
              <a:off x="630792" y="1424646"/>
              <a:ext cx="108000" cy="108000"/>
            </a:xfrm>
            <a:prstGeom prst="ellipse">
              <a:avLst/>
            </a:prstGeom>
            <a:solidFill>
              <a:srgbClr val="C3B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531" name="39">
            <a:extLst>
              <a:ext uri="{FF2B5EF4-FFF2-40B4-BE49-F238E27FC236}">
                <a16:creationId xmlns:a16="http://schemas.microsoft.com/office/drawing/2014/main" id="{6869B3BB-F7BC-43B2-B7EB-A873FF7D5F24}"/>
              </a:ext>
            </a:extLst>
          </p:cNvPr>
          <p:cNvGrpSpPr/>
          <p:nvPr/>
        </p:nvGrpSpPr>
        <p:grpSpPr>
          <a:xfrm>
            <a:off x="3390084" y="3282847"/>
            <a:ext cx="216024" cy="326665"/>
            <a:chOff x="576780" y="1424646"/>
            <a:chExt cx="216024" cy="326665"/>
          </a:xfrm>
        </p:grpSpPr>
        <p:sp>
          <p:nvSpPr>
            <p:cNvPr id="532" name="Retângulo 531">
              <a:extLst>
                <a:ext uri="{FF2B5EF4-FFF2-40B4-BE49-F238E27FC236}">
                  <a16:creationId xmlns:a16="http://schemas.microsoft.com/office/drawing/2014/main" id="{048E8FDF-BBD4-4609-B7C5-9E2BA4A1E54F}"/>
                </a:ext>
              </a:extLst>
            </p:cNvPr>
            <p:cNvSpPr/>
            <p:nvPr/>
          </p:nvSpPr>
          <p:spPr>
            <a:xfrm>
              <a:off x="576780" y="1463279"/>
              <a:ext cx="216024" cy="28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400" dirty="0">
                  <a:solidFill>
                    <a:srgbClr val="535356"/>
                  </a:solidFill>
                </a:rPr>
                <a:t>39</a:t>
              </a:r>
            </a:p>
          </p:txBody>
        </p:sp>
        <p:sp>
          <p:nvSpPr>
            <p:cNvPr id="533" name="Elipse 532">
              <a:extLst>
                <a:ext uri="{FF2B5EF4-FFF2-40B4-BE49-F238E27FC236}">
                  <a16:creationId xmlns:a16="http://schemas.microsoft.com/office/drawing/2014/main" id="{123B4114-39CA-4A7B-960B-4A46DA8B938C}"/>
                </a:ext>
              </a:extLst>
            </p:cNvPr>
            <p:cNvSpPr/>
            <p:nvPr/>
          </p:nvSpPr>
          <p:spPr>
            <a:xfrm>
              <a:off x="630792" y="1424646"/>
              <a:ext cx="108000" cy="108000"/>
            </a:xfrm>
            <a:prstGeom prst="ellipse">
              <a:avLst/>
            </a:prstGeom>
            <a:solidFill>
              <a:srgbClr val="C3B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534" name="40">
            <a:extLst>
              <a:ext uri="{FF2B5EF4-FFF2-40B4-BE49-F238E27FC236}">
                <a16:creationId xmlns:a16="http://schemas.microsoft.com/office/drawing/2014/main" id="{15691817-486E-4804-A09D-DC342D625C42}"/>
              </a:ext>
            </a:extLst>
          </p:cNvPr>
          <p:cNvGrpSpPr/>
          <p:nvPr/>
        </p:nvGrpSpPr>
        <p:grpSpPr>
          <a:xfrm>
            <a:off x="3385641" y="2489521"/>
            <a:ext cx="216024" cy="342032"/>
            <a:chOff x="576780" y="1190614"/>
            <a:chExt cx="216024" cy="342032"/>
          </a:xfrm>
        </p:grpSpPr>
        <p:sp>
          <p:nvSpPr>
            <p:cNvPr id="535" name="Retângulo 534">
              <a:extLst>
                <a:ext uri="{FF2B5EF4-FFF2-40B4-BE49-F238E27FC236}">
                  <a16:creationId xmlns:a16="http://schemas.microsoft.com/office/drawing/2014/main" id="{C1A82656-0511-4CFA-BF4A-19968595976F}"/>
                </a:ext>
              </a:extLst>
            </p:cNvPr>
            <p:cNvSpPr/>
            <p:nvPr/>
          </p:nvSpPr>
          <p:spPr>
            <a:xfrm>
              <a:off x="576780" y="1190614"/>
              <a:ext cx="216024" cy="28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400" dirty="0">
                  <a:solidFill>
                    <a:srgbClr val="535356"/>
                  </a:solidFill>
                </a:rPr>
                <a:t>40</a:t>
              </a:r>
            </a:p>
          </p:txBody>
        </p:sp>
        <p:sp>
          <p:nvSpPr>
            <p:cNvPr id="536" name="Elipse 535">
              <a:extLst>
                <a:ext uri="{FF2B5EF4-FFF2-40B4-BE49-F238E27FC236}">
                  <a16:creationId xmlns:a16="http://schemas.microsoft.com/office/drawing/2014/main" id="{F53DB10D-2D5D-4C72-9029-8C9977B3280F}"/>
                </a:ext>
              </a:extLst>
            </p:cNvPr>
            <p:cNvSpPr/>
            <p:nvPr/>
          </p:nvSpPr>
          <p:spPr>
            <a:xfrm>
              <a:off x="630792" y="1424646"/>
              <a:ext cx="108000" cy="108000"/>
            </a:xfrm>
            <a:prstGeom prst="ellipse">
              <a:avLst/>
            </a:prstGeom>
            <a:solidFill>
              <a:srgbClr val="C3B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537" name="41">
            <a:extLst>
              <a:ext uri="{FF2B5EF4-FFF2-40B4-BE49-F238E27FC236}">
                <a16:creationId xmlns:a16="http://schemas.microsoft.com/office/drawing/2014/main" id="{D4A53066-F28A-4A01-BA91-E7B094EDCD95}"/>
              </a:ext>
            </a:extLst>
          </p:cNvPr>
          <p:cNvGrpSpPr/>
          <p:nvPr/>
        </p:nvGrpSpPr>
        <p:grpSpPr>
          <a:xfrm>
            <a:off x="3318848" y="2880139"/>
            <a:ext cx="216024" cy="342032"/>
            <a:chOff x="576780" y="1190614"/>
            <a:chExt cx="216024" cy="342032"/>
          </a:xfrm>
        </p:grpSpPr>
        <p:sp>
          <p:nvSpPr>
            <p:cNvPr id="538" name="Retângulo 537">
              <a:extLst>
                <a:ext uri="{FF2B5EF4-FFF2-40B4-BE49-F238E27FC236}">
                  <a16:creationId xmlns:a16="http://schemas.microsoft.com/office/drawing/2014/main" id="{FF643059-BF4F-4059-BEEF-C6094B621456}"/>
                </a:ext>
              </a:extLst>
            </p:cNvPr>
            <p:cNvSpPr/>
            <p:nvPr/>
          </p:nvSpPr>
          <p:spPr>
            <a:xfrm>
              <a:off x="576780" y="1190614"/>
              <a:ext cx="216024" cy="28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400" dirty="0">
                  <a:solidFill>
                    <a:srgbClr val="535356"/>
                  </a:solidFill>
                </a:rPr>
                <a:t>41</a:t>
              </a:r>
            </a:p>
          </p:txBody>
        </p:sp>
        <p:sp>
          <p:nvSpPr>
            <p:cNvPr id="539" name="Elipse 538">
              <a:extLst>
                <a:ext uri="{FF2B5EF4-FFF2-40B4-BE49-F238E27FC236}">
                  <a16:creationId xmlns:a16="http://schemas.microsoft.com/office/drawing/2014/main" id="{6434EA14-79BA-47FA-9700-8A7C9F31F4A3}"/>
                </a:ext>
              </a:extLst>
            </p:cNvPr>
            <p:cNvSpPr/>
            <p:nvPr/>
          </p:nvSpPr>
          <p:spPr>
            <a:xfrm>
              <a:off x="630792" y="1424646"/>
              <a:ext cx="108000" cy="108000"/>
            </a:xfrm>
            <a:prstGeom prst="ellipse">
              <a:avLst/>
            </a:prstGeom>
            <a:solidFill>
              <a:srgbClr val="C3B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540" name="42">
            <a:extLst>
              <a:ext uri="{FF2B5EF4-FFF2-40B4-BE49-F238E27FC236}">
                <a16:creationId xmlns:a16="http://schemas.microsoft.com/office/drawing/2014/main" id="{AEA9E2FE-7C44-4E33-93DB-375086F00678}"/>
              </a:ext>
            </a:extLst>
          </p:cNvPr>
          <p:cNvGrpSpPr/>
          <p:nvPr/>
        </p:nvGrpSpPr>
        <p:grpSpPr>
          <a:xfrm>
            <a:off x="5894451" y="4343164"/>
            <a:ext cx="216024" cy="342032"/>
            <a:chOff x="576780" y="1190614"/>
            <a:chExt cx="216024" cy="342032"/>
          </a:xfrm>
        </p:grpSpPr>
        <p:sp>
          <p:nvSpPr>
            <p:cNvPr id="541" name="Retângulo 540">
              <a:extLst>
                <a:ext uri="{FF2B5EF4-FFF2-40B4-BE49-F238E27FC236}">
                  <a16:creationId xmlns:a16="http://schemas.microsoft.com/office/drawing/2014/main" id="{7217BE3C-922D-4A9D-AAB6-C37971939EF0}"/>
                </a:ext>
              </a:extLst>
            </p:cNvPr>
            <p:cNvSpPr/>
            <p:nvPr/>
          </p:nvSpPr>
          <p:spPr>
            <a:xfrm>
              <a:off x="576780" y="1190614"/>
              <a:ext cx="216024" cy="28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400" dirty="0">
                  <a:solidFill>
                    <a:srgbClr val="535356"/>
                  </a:solidFill>
                </a:rPr>
                <a:t>42</a:t>
              </a:r>
            </a:p>
          </p:txBody>
        </p:sp>
        <p:sp>
          <p:nvSpPr>
            <p:cNvPr id="542" name="Elipse 541">
              <a:extLst>
                <a:ext uri="{FF2B5EF4-FFF2-40B4-BE49-F238E27FC236}">
                  <a16:creationId xmlns:a16="http://schemas.microsoft.com/office/drawing/2014/main" id="{A31D6B98-BFCC-4ACD-8DFA-7CB84B2417C4}"/>
                </a:ext>
              </a:extLst>
            </p:cNvPr>
            <p:cNvSpPr/>
            <p:nvPr/>
          </p:nvSpPr>
          <p:spPr>
            <a:xfrm>
              <a:off x="630792" y="1424646"/>
              <a:ext cx="108000" cy="108000"/>
            </a:xfrm>
            <a:prstGeom prst="ellipse">
              <a:avLst/>
            </a:prstGeom>
            <a:solidFill>
              <a:srgbClr val="3D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543" name="43">
            <a:extLst>
              <a:ext uri="{FF2B5EF4-FFF2-40B4-BE49-F238E27FC236}">
                <a16:creationId xmlns:a16="http://schemas.microsoft.com/office/drawing/2014/main" id="{DF183E36-82E5-4173-B297-5F7320670357}"/>
              </a:ext>
            </a:extLst>
          </p:cNvPr>
          <p:cNvGrpSpPr/>
          <p:nvPr/>
        </p:nvGrpSpPr>
        <p:grpSpPr>
          <a:xfrm>
            <a:off x="5092682" y="4369796"/>
            <a:ext cx="216024" cy="342032"/>
            <a:chOff x="576780" y="1190614"/>
            <a:chExt cx="216024" cy="342032"/>
          </a:xfrm>
        </p:grpSpPr>
        <p:sp>
          <p:nvSpPr>
            <p:cNvPr id="544" name="Retângulo 543">
              <a:extLst>
                <a:ext uri="{FF2B5EF4-FFF2-40B4-BE49-F238E27FC236}">
                  <a16:creationId xmlns:a16="http://schemas.microsoft.com/office/drawing/2014/main" id="{B3FDE78C-3BB4-436E-BAA4-71D65482A2CB}"/>
                </a:ext>
              </a:extLst>
            </p:cNvPr>
            <p:cNvSpPr/>
            <p:nvPr/>
          </p:nvSpPr>
          <p:spPr>
            <a:xfrm>
              <a:off x="576780" y="1190614"/>
              <a:ext cx="216024" cy="28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400" dirty="0">
                  <a:solidFill>
                    <a:srgbClr val="535356"/>
                  </a:solidFill>
                </a:rPr>
                <a:t>43</a:t>
              </a:r>
            </a:p>
          </p:txBody>
        </p:sp>
        <p:sp>
          <p:nvSpPr>
            <p:cNvPr id="545" name="Elipse 544">
              <a:extLst>
                <a:ext uri="{FF2B5EF4-FFF2-40B4-BE49-F238E27FC236}">
                  <a16:creationId xmlns:a16="http://schemas.microsoft.com/office/drawing/2014/main" id="{64AC5E3A-1A3C-4230-9AB4-DBC3F428046B}"/>
                </a:ext>
              </a:extLst>
            </p:cNvPr>
            <p:cNvSpPr/>
            <p:nvPr/>
          </p:nvSpPr>
          <p:spPr>
            <a:xfrm>
              <a:off x="630792" y="1424646"/>
              <a:ext cx="108000" cy="108000"/>
            </a:xfrm>
            <a:prstGeom prst="ellipse">
              <a:avLst/>
            </a:prstGeom>
            <a:solidFill>
              <a:srgbClr val="3D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546" name="44">
            <a:extLst>
              <a:ext uri="{FF2B5EF4-FFF2-40B4-BE49-F238E27FC236}">
                <a16:creationId xmlns:a16="http://schemas.microsoft.com/office/drawing/2014/main" id="{60CB93CA-6316-4DA5-B65B-74B84E0C6A46}"/>
              </a:ext>
            </a:extLst>
          </p:cNvPr>
          <p:cNvGrpSpPr/>
          <p:nvPr/>
        </p:nvGrpSpPr>
        <p:grpSpPr>
          <a:xfrm>
            <a:off x="4519287" y="5105034"/>
            <a:ext cx="216024" cy="342032"/>
            <a:chOff x="576780" y="1190614"/>
            <a:chExt cx="216024" cy="342032"/>
          </a:xfrm>
        </p:grpSpPr>
        <p:sp>
          <p:nvSpPr>
            <p:cNvPr id="547" name="Retângulo 546">
              <a:extLst>
                <a:ext uri="{FF2B5EF4-FFF2-40B4-BE49-F238E27FC236}">
                  <a16:creationId xmlns:a16="http://schemas.microsoft.com/office/drawing/2014/main" id="{7746405A-6F0F-4885-AF7D-211C21644253}"/>
                </a:ext>
              </a:extLst>
            </p:cNvPr>
            <p:cNvSpPr/>
            <p:nvPr/>
          </p:nvSpPr>
          <p:spPr>
            <a:xfrm>
              <a:off x="576780" y="1190614"/>
              <a:ext cx="216024" cy="28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400" dirty="0">
                  <a:solidFill>
                    <a:srgbClr val="535356"/>
                  </a:solidFill>
                </a:rPr>
                <a:t>44</a:t>
              </a:r>
            </a:p>
          </p:txBody>
        </p:sp>
        <p:sp>
          <p:nvSpPr>
            <p:cNvPr id="548" name="Elipse 547">
              <a:extLst>
                <a:ext uri="{FF2B5EF4-FFF2-40B4-BE49-F238E27FC236}">
                  <a16:creationId xmlns:a16="http://schemas.microsoft.com/office/drawing/2014/main" id="{5E1060A2-6A20-47DB-B135-B1C4D3F33093}"/>
                </a:ext>
              </a:extLst>
            </p:cNvPr>
            <p:cNvSpPr/>
            <p:nvPr/>
          </p:nvSpPr>
          <p:spPr>
            <a:xfrm>
              <a:off x="630792" y="1424646"/>
              <a:ext cx="108000" cy="108000"/>
            </a:xfrm>
            <a:prstGeom prst="ellipse">
              <a:avLst/>
            </a:prstGeom>
            <a:solidFill>
              <a:srgbClr val="3D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549" name="45">
            <a:extLst>
              <a:ext uri="{FF2B5EF4-FFF2-40B4-BE49-F238E27FC236}">
                <a16:creationId xmlns:a16="http://schemas.microsoft.com/office/drawing/2014/main" id="{E3A08EE8-EA51-4BD0-A2F1-2DE60740CD3E}"/>
              </a:ext>
            </a:extLst>
          </p:cNvPr>
          <p:cNvGrpSpPr/>
          <p:nvPr/>
        </p:nvGrpSpPr>
        <p:grpSpPr>
          <a:xfrm>
            <a:off x="2466641" y="3472785"/>
            <a:ext cx="216024" cy="342032"/>
            <a:chOff x="576780" y="1190614"/>
            <a:chExt cx="216024" cy="342032"/>
          </a:xfrm>
        </p:grpSpPr>
        <p:sp>
          <p:nvSpPr>
            <p:cNvPr id="550" name="Retângulo 549">
              <a:extLst>
                <a:ext uri="{FF2B5EF4-FFF2-40B4-BE49-F238E27FC236}">
                  <a16:creationId xmlns:a16="http://schemas.microsoft.com/office/drawing/2014/main" id="{69BD044F-34C9-410C-9237-833653F65991}"/>
                </a:ext>
              </a:extLst>
            </p:cNvPr>
            <p:cNvSpPr/>
            <p:nvPr/>
          </p:nvSpPr>
          <p:spPr>
            <a:xfrm>
              <a:off x="576780" y="1190614"/>
              <a:ext cx="216024" cy="2880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400" dirty="0">
                  <a:solidFill>
                    <a:srgbClr val="535356"/>
                  </a:solidFill>
                </a:rPr>
                <a:t>45</a:t>
              </a:r>
            </a:p>
          </p:txBody>
        </p:sp>
        <p:sp>
          <p:nvSpPr>
            <p:cNvPr id="551" name="Elipse 550">
              <a:extLst>
                <a:ext uri="{FF2B5EF4-FFF2-40B4-BE49-F238E27FC236}">
                  <a16:creationId xmlns:a16="http://schemas.microsoft.com/office/drawing/2014/main" id="{468B1578-72BA-41F6-8051-AAA4B9B1FDCB}"/>
                </a:ext>
              </a:extLst>
            </p:cNvPr>
            <p:cNvSpPr/>
            <p:nvPr/>
          </p:nvSpPr>
          <p:spPr>
            <a:xfrm>
              <a:off x="630792" y="1424646"/>
              <a:ext cx="108000" cy="108000"/>
            </a:xfrm>
            <a:prstGeom prst="ellipse">
              <a:avLst/>
            </a:prstGeom>
            <a:solidFill>
              <a:srgbClr val="3D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44530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17"/>
                                        </p:tgtEl>
                                        <p:attrNameLst>
                                          <p:attrName>style.visibility</p:attrName>
                                        </p:attrNameLst>
                                      </p:cBhvr>
                                      <p:to>
                                        <p:strVal val="visible"/>
                                      </p:to>
                                    </p:set>
                                    <p:anim calcmode="lin" valueType="num">
                                      <p:cBhvr additive="base">
                                        <p:cTn id="7" dur="150"/>
                                        <p:tgtEl>
                                          <p:spTgt spid="417"/>
                                        </p:tgtEl>
                                        <p:attrNameLst>
                                          <p:attrName>ppt_y</p:attrName>
                                        </p:attrNameLst>
                                      </p:cBhvr>
                                      <p:tavLst>
                                        <p:tav tm="0">
                                          <p:val>
                                            <p:strVal val="#ppt_y+#ppt_h*1.125000"/>
                                          </p:val>
                                        </p:tav>
                                        <p:tav tm="100000">
                                          <p:val>
                                            <p:strVal val="#ppt_y"/>
                                          </p:val>
                                        </p:tav>
                                      </p:tavLst>
                                    </p:anim>
                                    <p:animEffect transition="in" filter="wipe(up)">
                                      <p:cBhvr>
                                        <p:cTn id="8" dur="150"/>
                                        <p:tgtEl>
                                          <p:spTgt spid="417"/>
                                        </p:tgtEl>
                                      </p:cBhvr>
                                    </p:animEffect>
                                  </p:childTnLst>
                                </p:cTn>
                              </p:par>
                            </p:childTnLst>
                          </p:cTn>
                        </p:par>
                        <p:par>
                          <p:cTn id="9" fill="hold">
                            <p:stCondLst>
                              <p:cond delay="150"/>
                            </p:stCondLst>
                            <p:childTnLst>
                              <p:par>
                                <p:cTn id="10" presetID="12" presetClass="entr" presetSubtype="4" fill="hold" nodeType="afterEffect">
                                  <p:stCondLst>
                                    <p:cond delay="0"/>
                                  </p:stCondLst>
                                  <p:childTnLst>
                                    <p:set>
                                      <p:cBhvr>
                                        <p:cTn id="11" dur="1" fill="hold">
                                          <p:stCondLst>
                                            <p:cond delay="0"/>
                                          </p:stCondLst>
                                        </p:cTn>
                                        <p:tgtEl>
                                          <p:spTgt spid="420"/>
                                        </p:tgtEl>
                                        <p:attrNameLst>
                                          <p:attrName>style.visibility</p:attrName>
                                        </p:attrNameLst>
                                      </p:cBhvr>
                                      <p:to>
                                        <p:strVal val="visible"/>
                                      </p:to>
                                    </p:set>
                                    <p:anim calcmode="lin" valueType="num">
                                      <p:cBhvr additive="base">
                                        <p:cTn id="12" dur="150"/>
                                        <p:tgtEl>
                                          <p:spTgt spid="420"/>
                                        </p:tgtEl>
                                        <p:attrNameLst>
                                          <p:attrName>ppt_y</p:attrName>
                                        </p:attrNameLst>
                                      </p:cBhvr>
                                      <p:tavLst>
                                        <p:tav tm="0">
                                          <p:val>
                                            <p:strVal val="#ppt_y+#ppt_h*1.125000"/>
                                          </p:val>
                                        </p:tav>
                                        <p:tav tm="100000">
                                          <p:val>
                                            <p:strVal val="#ppt_y"/>
                                          </p:val>
                                        </p:tav>
                                      </p:tavLst>
                                    </p:anim>
                                    <p:animEffect transition="in" filter="wipe(up)">
                                      <p:cBhvr>
                                        <p:cTn id="13" dur="150"/>
                                        <p:tgtEl>
                                          <p:spTgt spid="420"/>
                                        </p:tgtEl>
                                      </p:cBhvr>
                                    </p:animEffect>
                                  </p:childTnLst>
                                </p:cTn>
                              </p:par>
                            </p:childTnLst>
                          </p:cTn>
                        </p:par>
                        <p:par>
                          <p:cTn id="14" fill="hold">
                            <p:stCondLst>
                              <p:cond delay="300"/>
                            </p:stCondLst>
                            <p:childTnLst>
                              <p:par>
                                <p:cTn id="15" presetID="12" presetClass="entr" presetSubtype="4" fill="hold" nodeType="afterEffect">
                                  <p:stCondLst>
                                    <p:cond delay="0"/>
                                  </p:stCondLst>
                                  <p:childTnLst>
                                    <p:set>
                                      <p:cBhvr>
                                        <p:cTn id="16" dur="1" fill="hold">
                                          <p:stCondLst>
                                            <p:cond delay="0"/>
                                          </p:stCondLst>
                                        </p:cTn>
                                        <p:tgtEl>
                                          <p:spTgt spid="423"/>
                                        </p:tgtEl>
                                        <p:attrNameLst>
                                          <p:attrName>style.visibility</p:attrName>
                                        </p:attrNameLst>
                                      </p:cBhvr>
                                      <p:to>
                                        <p:strVal val="visible"/>
                                      </p:to>
                                    </p:set>
                                    <p:anim calcmode="lin" valueType="num">
                                      <p:cBhvr additive="base">
                                        <p:cTn id="17" dur="150"/>
                                        <p:tgtEl>
                                          <p:spTgt spid="423"/>
                                        </p:tgtEl>
                                        <p:attrNameLst>
                                          <p:attrName>ppt_y</p:attrName>
                                        </p:attrNameLst>
                                      </p:cBhvr>
                                      <p:tavLst>
                                        <p:tav tm="0">
                                          <p:val>
                                            <p:strVal val="#ppt_y+#ppt_h*1.125000"/>
                                          </p:val>
                                        </p:tav>
                                        <p:tav tm="100000">
                                          <p:val>
                                            <p:strVal val="#ppt_y"/>
                                          </p:val>
                                        </p:tav>
                                      </p:tavLst>
                                    </p:anim>
                                    <p:animEffect transition="in" filter="wipe(up)">
                                      <p:cBhvr>
                                        <p:cTn id="18" dur="150"/>
                                        <p:tgtEl>
                                          <p:spTgt spid="423"/>
                                        </p:tgtEl>
                                      </p:cBhvr>
                                    </p:animEffect>
                                  </p:childTnLst>
                                </p:cTn>
                              </p:par>
                            </p:childTnLst>
                          </p:cTn>
                        </p:par>
                        <p:par>
                          <p:cTn id="19" fill="hold">
                            <p:stCondLst>
                              <p:cond delay="450"/>
                            </p:stCondLst>
                            <p:childTnLst>
                              <p:par>
                                <p:cTn id="20" presetID="42" presetClass="entr" presetSubtype="0" fill="hold" nodeType="afterEffect">
                                  <p:stCondLst>
                                    <p:cond delay="0"/>
                                  </p:stCondLst>
                                  <p:childTnLst>
                                    <p:set>
                                      <p:cBhvr>
                                        <p:cTn id="21" dur="1" fill="hold">
                                          <p:stCondLst>
                                            <p:cond delay="0"/>
                                          </p:stCondLst>
                                        </p:cTn>
                                        <p:tgtEl>
                                          <p:spTgt spid="429"/>
                                        </p:tgtEl>
                                        <p:attrNameLst>
                                          <p:attrName>style.visibility</p:attrName>
                                        </p:attrNameLst>
                                      </p:cBhvr>
                                      <p:to>
                                        <p:strVal val="visible"/>
                                      </p:to>
                                    </p:set>
                                    <p:animEffect transition="in" filter="fade">
                                      <p:cBhvr>
                                        <p:cTn id="22" dur="150"/>
                                        <p:tgtEl>
                                          <p:spTgt spid="429"/>
                                        </p:tgtEl>
                                      </p:cBhvr>
                                    </p:animEffect>
                                    <p:anim calcmode="lin" valueType="num">
                                      <p:cBhvr>
                                        <p:cTn id="23" dur="150" fill="hold"/>
                                        <p:tgtEl>
                                          <p:spTgt spid="429"/>
                                        </p:tgtEl>
                                        <p:attrNameLst>
                                          <p:attrName>ppt_x</p:attrName>
                                        </p:attrNameLst>
                                      </p:cBhvr>
                                      <p:tavLst>
                                        <p:tav tm="0">
                                          <p:val>
                                            <p:strVal val="#ppt_x"/>
                                          </p:val>
                                        </p:tav>
                                        <p:tav tm="100000">
                                          <p:val>
                                            <p:strVal val="#ppt_x"/>
                                          </p:val>
                                        </p:tav>
                                      </p:tavLst>
                                    </p:anim>
                                    <p:anim calcmode="lin" valueType="num">
                                      <p:cBhvr>
                                        <p:cTn id="24" dur="150" fill="hold"/>
                                        <p:tgtEl>
                                          <p:spTgt spid="429"/>
                                        </p:tgtEl>
                                        <p:attrNameLst>
                                          <p:attrName>ppt_y</p:attrName>
                                        </p:attrNameLst>
                                      </p:cBhvr>
                                      <p:tavLst>
                                        <p:tav tm="0">
                                          <p:val>
                                            <p:strVal val="#ppt_y+.1"/>
                                          </p:val>
                                        </p:tav>
                                        <p:tav tm="100000">
                                          <p:val>
                                            <p:strVal val="#ppt_y"/>
                                          </p:val>
                                        </p:tav>
                                      </p:tavLst>
                                    </p:anim>
                                  </p:childTnLst>
                                </p:cTn>
                              </p:par>
                            </p:childTnLst>
                          </p:cTn>
                        </p:par>
                        <p:par>
                          <p:cTn id="25" fill="hold">
                            <p:stCondLst>
                              <p:cond delay="600"/>
                            </p:stCondLst>
                            <p:childTnLst>
                              <p:par>
                                <p:cTn id="26" presetID="42" presetClass="entr" presetSubtype="0" fill="hold" nodeType="afterEffect">
                                  <p:stCondLst>
                                    <p:cond delay="0"/>
                                  </p:stCondLst>
                                  <p:childTnLst>
                                    <p:set>
                                      <p:cBhvr>
                                        <p:cTn id="27" dur="1" fill="hold">
                                          <p:stCondLst>
                                            <p:cond delay="0"/>
                                          </p:stCondLst>
                                        </p:cTn>
                                        <p:tgtEl>
                                          <p:spTgt spid="432"/>
                                        </p:tgtEl>
                                        <p:attrNameLst>
                                          <p:attrName>style.visibility</p:attrName>
                                        </p:attrNameLst>
                                      </p:cBhvr>
                                      <p:to>
                                        <p:strVal val="visible"/>
                                      </p:to>
                                    </p:set>
                                    <p:animEffect transition="in" filter="fade">
                                      <p:cBhvr>
                                        <p:cTn id="28" dur="150"/>
                                        <p:tgtEl>
                                          <p:spTgt spid="432"/>
                                        </p:tgtEl>
                                      </p:cBhvr>
                                    </p:animEffect>
                                    <p:anim calcmode="lin" valueType="num">
                                      <p:cBhvr>
                                        <p:cTn id="29" dur="150" fill="hold"/>
                                        <p:tgtEl>
                                          <p:spTgt spid="432"/>
                                        </p:tgtEl>
                                        <p:attrNameLst>
                                          <p:attrName>ppt_x</p:attrName>
                                        </p:attrNameLst>
                                      </p:cBhvr>
                                      <p:tavLst>
                                        <p:tav tm="0">
                                          <p:val>
                                            <p:strVal val="#ppt_x"/>
                                          </p:val>
                                        </p:tav>
                                        <p:tav tm="100000">
                                          <p:val>
                                            <p:strVal val="#ppt_x"/>
                                          </p:val>
                                        </p:tav>
                                      </p:tavLst>
                                    </p:anim>
                                    <p:anim calcmode="lin" valueType="num">
                                      <p:cBhvr>
                                        <p:cTn id="30" dur="150" fill="hold"/>
                                        <p:tgtEl>
                                          <p:spTgt spid="432"/>
                                        </p:tgtEl>
                                        <p:attrNameLst>
                                          <p:attrName>ppt_y</p:attrName>
                                        </p:attrNameLst>
                                      </p:cBhvr>
                                      <p:tavLst>
                                        <p:tav tm="0">
                                          <p:val>
                                            <p:strVal val="#ppt_y+.1"/>
                                          </p:val>
                                        </p:tav>
                                        <p:tav tm="100000">
                                          <p:val>
                                            <p:strVal val="#ppt_y"/>
                                          </p:val>
                                        </p:tav>
                                      </p:tavLst>
                                    </p:anim>
                                  </p:childTnLst>
                                </p:cTn>
                              </p:par>
                            </p:childTnLst>
                          </p:cTn>
                        </p:par>
                        <p:par>
                          <p:cTn id="31" fill="hold">
                            <p:stCondLst>
                              <p:cond delay="750"/>
                            </p:stCondLst>
                            <p:childTnLst>
                              <p:par>
                                <p:cTn id="32" presetID="42" presetClass="entr" presetSubtype="0" fill="hold" nodeType="afterEffect">
                                  <p:stCondLst>
                                    <p:cond delay="0"/>
                                  </p:stCondLst>
                                  <p:childTnLst>
                                    <p:set>
                                      <p:cBhvr>
                                        <p:cTn id="33" dur="1" fill="hold">
                                          <p:stCondLst>
                                            <p:cond delay="0"/>
                                          </p:stCondLst>
                                        </p:cTn>
                                        <p:tgtEl>
                                          <p:spTgt spid="426"/>
                                        </p:tgtEl>
                                        <p:attrNameLst>
                                          <p:attrName>style.visibility</p:attrName>
                                        </p:attrNameLst>
                                      </p:cBhvr>
                                      <p:to>
                                        <p:strVal val="visible"/>
                                      </p:to>
                                    </p:set>
                                    <p:animEffect transition="in" filter="fade">
                                      <p:cBhvr>
                                        <p:cTn id="34" dur="150"/>
                                        <p:tgtEl>
                                          <p:spTgt spid="426"/>
                                        </p:tgtEl>
                                      </p:cBhvr>
                                    </p:animEffect>
                                    <p:anim calcmode="lin" valueType="num">
                                      <p:cBhvr>
                                        <p:cTn id="35" dur="150" fill="hold"/>
                                        <p:tgtEl>
                                          <p:spTgt spid="426"/>
                                        </p:tgtEl>
                                        <p:attrNameLst>
                                          <p:attrName>ppt_x</p:attrName>
                                        </p:attrNameLst>
                                      </p:cBhvr>
                                      <p:tavLst>
                                        <p:tav tm="0">
                                          <p:val>
                                            <p:strVal val="#ppt_x"/>
                                          </p:val>
                                        </p:tav>
                                        <p:tav tm="100000">
                                          <p:val>
                                            <p:strVal val="#ppt_x"/>
                                          </p:val>
                                        </p:tav>
                                      </p:tavLst>
                                    </p:anim>
                                    <p:anim calcmode="lin" valueType="num">
                                      <p:cBhvr>
                                        <p:cTn id="36" dur="150" fill="hold"/>
                                        <p:tgtEl>
                                          <p:spTgt spid="426"/>
                                        </p:tgtEl>
                                        <p:attrNameLst>
                                          <p:attrName>ppt_y</p:attrName>
                                        </p:attrNameLst>
                                      </p:cBhvr>
                                      <p:tavLst>
                                        <p:tav tm="0">
                                          <p:val>
                                            <p:strVal val="#ppt_y+.1"/>
                                          </p:val>
                                        </p:tav>
                                        <p:tav tm="100000">
                                          <p:val>
                                            <p:strVal val="#ppt_y"/>
                                          </p:val>
                                        </p:tav>
                                      </p:tavLst>
                                    </p:anim>
                                  </p:childTnLst>
                                </p:cTn>
                              </p:par>
                            </p:childTnLst>
                          </p:cTn>
                        </p:par>
                        <p:par>
                          <p:cTn id="37" fill="hold">
                            <p:stCondLst>
                              <p:cond delay="900"/>
                            </p:stCondLst>
                            <p:childTnLst>
                              <p:par>
                                <p:cTn id="38" presetID="42" presetClass="entr" presetSubtype="0" fill="hold" nodeType="afterEffect">
                                  <p:stCondLst>
                                    <p:cond delay="0"/>
                                  </p:stCondLst>
                                  <p:childTnLst>
                                    <p:set>
                                      <p:cBhvr>
                                        <p:cTn id="39" dur="1" fill="hold">
                                          <p:stCondLst>
                                            <p:cond delay="0"/>
                                          </p:stCondLst>
                                        </p:cTn>
                                        <p:tgtEl>
                                          <p:spTgt spid="435"/>
                                        </p:tgtEl>
                                        <p:attrNameLst>
                                          <p:attrName>style.visibility</p:attrName>
                                        </p:attrNameLst>
                                      </p:cBhvr>
                                      <p:to>
                                        <p:strVal val="visible"/>
                                      </p:to>
                                    </p:set>
                                    <p:animEffect transition="in" filter="fade">
                                      <p:cBhvr>
                                        <p:cTn id="40" dur="150"/>
                                        <p:tgtEl>
                                          <p:spTgt spid="435"/>
                                        </p:tgtEl>
                                      </p:cBhvr>
                                    </p:animEffect>
                                    <p:anim calcmode="lin" valueType="num">
                                      <p:cBhvr>
                                        <p:cTn id="41" dur="150" fill="hold"/>
                                        <p:tgtEl>
                                          <p:spTgt spid="435"/>
                                        </p:tgtEl>
                                        <p:attrNameLst>
                                          <p:attrName>ppt_x</p:attrName>
                                        </p:attrNameLst>
                                      </p:cBhvr>
                                      <p:tavLst>
                                        <p:tav tm="0">
                                          <p:val>
                                            <p:strVal val="#ppt_x"/>
                                          </p:val>
                                        </p:tav>
                                        <p:tav tm="100000">
                                          <p:val>
                                            <p:strVal val="#ppt_x"/>
                                          </p:val>
                                        </p:tav>
                                      </p:tavLst>
                                    </p:anim>
                                    <p:anim calcmode="lin" valueType="num">
                                      <p:cBhvr>
                                        <p:cTn id="42" dur="150" fill="hold"/>
                                        <p:tgtEl>
                                          <p:spTgt spid="435"/>
                                        </p:tgtEl>
                                        <p:attrNameLst>
                                          <p:attrName>ppt_y</p:attrName>
                                        </p:attrNameLst>
                                      </p:cBhvr>
                                      <p:tavLst>
                                        <p:tav tm="0">
                                          <p:val>
                                            <p:strVal val="#ppt_y+.1"/>
                                          </p:val>
                                        </p:tav>
                                        <p:tav tm="100000">
                                          <p:val>
                                            <p:strVal val="#ppt_y"/>
                                          </p:val>
                                        </p:tav>
                                      </p:tavLst>
                                    </p:anim>
                                  </p:childTnLst>
                                </p:cTn>
                              </p:par>
                            </p:childTnLst>
                          </p:cTn>
                        </p:par>
                        <p:par>
                          <p:cTn id="43" fill="hold">
                            <p:stCondLst>
                              <p:cond delay="1050"/>
                            </p:stCondLst>
                            <p:childTnLst>
                              <p:par>
                                <p:cTn id="44" presetID="42" presetClass="entr" presetSubtype="0" fill="hold" nodeType="afterEffect">
                                  <p:stCondLst>
                                    <p:cond delay="0"/>
                                  </p:stCondLst>
                                  <p:childTnLst>
                                    <p:set>
                                      <p:cBhvr>
                                        <p:cTn id="45" dur="1" fill="hold">
                                          <p:stCondLst>
                                            <p:cond delay="0"/>
                                          </p:stCondLst>
                                        </p:cTn>
                                        <p:tgtEl>
                                          <p:spTgt spid="438"/>
                                        </p:tgtEl>
                                        <p:attrNameLst>
                                          <p:attrName>style.visibility</p:attrName>
                                        </p:attrNameLst>
                                      </p:cBhvr>
                                      <p:to>
                                        <p:strVal val="visible"/>
                                      </p:to>
                                    </p:set>
                                    <p:animEffect transition="in" filter="fade">
                                      <p:cBhvr>
                                        <p:cTn id="46" dur="150"/>
                                        <p:tgtEl>
                                          <p:spTgt spid="438"/>
                                        </p:tgtEl>
                                      </p:cBhvr>
                                    </p:animEffect>
                                    <p:anim calcmode="lin" valueType="num">
                                      <p:cBhvr>
                                        <p:cTn id="47" dur="150" fill="hold"/>
                                        <p:tgtEl>
                                          <p:spTgt spid="438"/>
                                        </p:tgtEl>
                                        <p:attrNameLst>
                                          <p:attrName>ppt_x</p:attrName>
                                        </p:attrNameLst>
                                      </p:cBhvr>
                                      <p:tavLst>
                                        <p:tav tm="0">
                                          <p:val>
                                            <p:strVal val="#ppt_x"/>
                                          </p:val>
                                        </p:tav>
                                        <p:tav tm="100000">
                                          <p:val>
                                            <p:strVal val="#ppt_x"/>
                                          </p:val>
                                        </p:tav>
                                      </p:tavLst>
                                    </p:anim>
                                    <p:anim calcmode="lin" valueType="num">
                                      <p:cBhvr>
                                        <p:cTn id="48" dur="150" fill="hold"/>
                                        <p:tgtEl>
                                          <p:spTgt spid="438"/>
                                        </p:tgtEl>
                                        <p:attrNameLst>
                                          <p:attrName>ppt_y</p:attrName>
                                        </p:attrNameLst>
                                      </p:cBhvr>
                                      <p:tavLst>
                                        <p:tav tm="0">
                                          <p:val>
                                            <p:strVal val="#ppt_y+.1"/>
                                          </p:val>
                                        </p:tav>
                                        <p:tav tm="100000">
                                          <p:val>
                                            <p:strVal val="#ppt_y"/>
                                          </p:val>
                                        </p:tav>
                                      </p:tavLst>
                                    </p:anim>
                                  </p:childTnLst>
                                </p:cTn>
                              </p:par>
                            </p:childTnLst>
                          </p:cTn>
                        </p:par>
                        <p:par>
                          <p:cTn id="49" fill="hold">
                            <p:stCondLst>
                              <p:cond delay="1200"/>
                            </p:stCondLst>
                            <p:childTnLst>
                              <p:par>
                                <p:cTn id="50" presetID="42" presetClass="entr" presetSubtype="0" fill="hold" nodeType="afterEffect">
                                  <p:stCondLst>
                                    <p:cond delay="0"/>
                                  </p:stCondLst>
                                  <p:childTnLst>
                                    <p:set>
                                      <p:cBhvr>
                                        <p:cTn id="51" dur="1" fill="hold">
                                          <p:stCondLst>
                                            <p:cond delay="0"/>
                                          </p:stCondLst>
                                        </p:cTn>
                                        <p:tgtEl>
                                          <p:spTgt spid="441"/>
                                        </p:tgtEl>
                                        <p:attrNameLst>
                                          <p:attrName>style.visibility</p:attrName>
                                        </p:attrNameLst>
                                      </p:cBhvr>
                                      <p:to>
                                        <p:strVal val="visible"/>
                                      </p:to>
                                    </p:set>
                                    <p:animEffect transition="in" filter="fade">
                                      <p:cBhvr>
                                        <p:cTn id="52" dur="150"/>
                                        <p:tgtEl>
                                          <p:spTgt spid="441"/>
                                        </p:tgtEl>
                                      </p:cBhvr>
                                    </p:animEffect>
                                    <p:anim calcmode="lin" valueType="num">
                                      <p:cBhvr>
                                        <p:cTn id="53" dur="150" fill="hold"/>
                                        <p:tgtEl>
                                          <p:spTgt spid="441"/>
                                        </p:tgtEl>
                                        <p:attrNameLst>
                                          <p:attrName>ppt_x</p:attrName>
                                        </p:attrNameLst>
                                      </p:cBhvr>
                                      <p:tavLst>
                                        <p:tav tm="0">
                                          <p:val>
                                            <p:strVal val="#ppt_x"/>
                                          </p:val>
                                        </p:tav>
                                        <p:tav tm="100000">
                                          <p:val>
                                            <p:strVal val="#ppt_x"/>
                                          </p:val>
                                        </p:tav>
                                      </p:tavLst>
                                    </p:anim>
                                    <p:anim calcmode="lin" valueType="num">
                                      <p:cBhvr>
                                        <p:cTn id="54" dur="150" fill="hold"/>
                                        <p:tgtEl>
                                          <p:spTgt spid="441"/>
                                        </p:tgtEl>
                                        <p:attrNameLst>
                                          <p:attrName>ppt_y</p:attrName>
                                        </p:attrNameLst>
                                      </p:cBhvr>
                                      <p:tavLst>
                                        <p:tav tm="0">
                                          <p:val>
                                            <p:strVal val="#ppt_y+.1"/>
                                          </p:val>
                                        </p:tav>
                                        <p:tav tm="100000">
                                          <p:val>
                                            <p:strVal val="#ppt_y"/>
                                          </p:val>
                                        </p:tav>
                                      </p:tavLst>
                                    </p:anim>
                                  </p:childTnLst>
                                </p:cTn>
                              </p:par>
                            </p:childTnLst>
                          </p:cTn>
                        </p:par>
                        <p:par>
                          <p:cTn id="55" fill="hold">
                            <p:stCondLst>
                              <p:cond delay="1350"/>
                            </p:stCondLst>
                            <p:childTnLst>
                              <p:par>
                                <p:cTn id="56" presetID="42" presetClass="entr" presetSubtype="0" fill="hold" nodeType="afterEffect">
                                  <p:stCondLst>
                                    <p:cond delay="0"/>
                                  </p:stCondLst>
                                  <p:childTnLst>
                                    <p:set>
                                      <p:cBhvr>
                                        <p:cTn id="57" dur="1" fill="hold">
                                          <p:stCondLst>
                                            <p:cond delay="0"/>
                                          </p:stCondLst>
                                        </p:cTn>
                                        <p:tgtEl>
                                          <p:spTgt spid="444"/>
                                        </p:tgtEl>
                                        <p:attrNameLst>
                                          <p:attrName>style.visibility</p:attrName>
                                        </p:attrNameLst>
                                      </p:cBhvr>
                                      <p:to>
                                        <p:strVal val="visible"/>
                                      </p:to>
                                    </p:set>
                                    <p:animEffect transition="in" filter="fade">
                                      <p:cBhvr>
                                        <p:cTn id="58" dur="150"/>
                                        <p:tgtEl>
                                          <p:spTgt spid="444"/>
                                        </p:tgtEl>
                                      </p:cBhvr>
                                    </p:animEffect>
                                    <p:anim calcmode="lin" valueType="num">
                                      <p:cBhvr>
                                        <p:cTn id="59" dur="150" fill="hold"/>
                                        <p:tgtEl>
                                          <p:spTgt spid="444"/>
                                        </p:tgtEl>
                                        <p:attrNameLst>
                                          <p:attrName>ppt_x</p:attrName>
                                        </p:attrNameLst>
                                      </p:cBhvr>
                                      <p:tavLst>
                                        <p:tav tm="0">
                                          <p:val>
                                            <p:strVal val="#ppt_x"/>
                                          </p:val>
                                        </p:tav>
                                        <p:tav tm="100000">
                                          <p:val>
                                            <p:strVal val="#ppt_x"/>
                                          </p:val>
                                        </p:tav>
                                      </p:tavLst>
                                    </p:anim>
                                    <p:anim calcmode="lin" valueType="num">
                                      <p:cBhvr>
                                        <p:cTn id="60" dur="150" fill="hold"/>
                                        <p:tgtEl>
                                          <p:spTgt spid="444"/>
                                        </p:tgtEl>
                                        <p:attrNameLst>
                                          <p:attrName>ppt_y</p:attrName>
                                        </p:attrNameLst>
                                      </p:cBhvr>
                                      <p:tavLst>
                                        <p:tav tm="0">
                                          <p:val>
                                            <p:strVal val="#ppt_y+.1"/>
                                          </p:val>
                                        </p:tav>
                                        <p:tav tm="100000">
                                          <p:val>
                                            <p:strVal val="#ppt_y"/>
                                          </p:val>
                                        </p:tav>
                                      </p:tavLst>
                                    </p:anim>
                                  </p:childTnLst>
                                </p:cTn>
                              </p:par>
                            </p:childTnLst>
                          </p:cTn>
                        </p:par>
                        <p:par>
                          <p:cTn id="61" fill="hold">
                            <p:stCondLst>
                              <p:cond delay="1500"/>
                            </p:stCondLst>
                            <p:childTnLst>
                              <p:par>
                                <p:cTn id="62" presetID="42" presetClass="entr" presetSubtype="0" fill="hold" nodeType="afterEffect">
                                  <p:stCondLst>
                                    <p:cond delay="0"/>
                                  </p:stCondLst>
                                  <p:childTnLst>
                                    <p:set>
                                      <p:cBhvr>
                                        <p:cTn id="63" dur="1" fill="hold">
                                          <p:stCondLst>
                                            <p:cond delay="0"/>
                                          </p:stCondLst>
                                        </p:cTn>
                                        <p:tgtEl>
                                          <p:spTgt spid="447"/>
                                        </p:tgtEl>
                                        <p:attrNameLst>
                                          <p:attrName>style.visibility</p:attrName>
                                        </p:attrNameLst>
                                      </p:cBhvr>
                                      <p:to>
                                        <p:strVal val="visible"/>
                                      </p:to>
                                    </p:set>
                                    <p:animEffect transition="in" filter="fade">
                                      <p:cBhvr>
                                        <p:cTn id="64" dur="150"/>
                                        <p:tgtEl>
                                          <p:spTgt spid="447"/>
                                        </p:tgtEl>
                                      </p:cBhvr>
                                    </p:animEffect>
                                    <p:anim calcmode="lin" valueType="num">
                                      <p:cBhvr>
                                        <p:cTn id="65" dur="150" fill="hold"/>
                                        <p:tgtEl>
                                          <p:spTgt spid="447"/>
                                        </p:tgtEl>
                                        <p:attrNameLst>
                                          <p:attrName>ppt_x</p:attrName>
                                        </p:attrNameLst>
                                      </p:cBhvr>
                                      <p:tavLst>
                                        <p:tav tm="0">
                                          <p:val>
                                            <p:strVal val="#ppt_x"/>
                                          </p:val>
                                        </p:tav>
                                        <p:tav tm="100000">
                                          <p:val>
                                            <p:strVal val="#ppt_x"/>
                                          </p:val>
                                        </p:tav>
                                      </p:tavLst>
                                    </p:anim>
                                    <p:anim calcmode="lin" valueType="num">
                                      <p:cBhvr>
                                        <p:cTn id="66" dur="150" fill="hold"/>
                                        <p:tgtEl>
                                          <p:spTgt spid="447"/>
                                        </p:tgtEl>
                                        <p:attrNameLst>
                                          <p:attrName>ppt_y</p:attrName>
                                        </p:attrNameLst>
                                      </p:cBhvr>
                                      <p:tavLst>
                                        <p:tav tm="0">
                                          <p:val>
                                            <p:strVal val="#ppt_y+.1"/>
                                          </p:val>
                                        </p:tav>
                                        <p:tav tm="100000">
                                          <p:val>
                                            <p:strVal val="#ppt_y"/>
                                          </p:val>
                                        </p:tav>
                                      </p:tavLst>
                                    </p:anim>
                                  </p:childTnLst>
                                </p:cTn>
                              </p:par>
                            </p:childTnLst>
                          </p:cTn>
                        </p:par>
                        <p:par>
                          <p:cTn id="67" fill="hold">
                            <p:stCondLst>
                              <p:cond delay="1650"/>
                            </p:stCondLst>
                            <p:childTnLst>
                              <p:par>
                                <p:cTn id="68" presetID="42" presetClass="entr" presetSubtype="0" fill="hold" nodeType="afterEffect">
                                  <p:stCondLst>
                                    <p:cond delay="0"/>
                                  </p:stCondLst>
                                  <p:childTnLst>
                                    <p:set>
                                      <p:cBhvr>
                                        <p:cTn id="69" dur="1" fill="hold">
                                          <p:stCondLst>
                                            <p:cond delay="0"/>
                                          </p:stCondLst>
                                        </p:cTn>
                                        <p:tgtEl>
                                          <p:spTgt spid="450"/>
                                        </p:tgtEl>
                                        <p:attrNameLst>
                                          <p:attrName>style.visibility</p:attrName>
                                        </p:attrNameLst>
                                      </p:cBhvr>
                                      <p:to>
                                        <p:strVal val="visible"/>
                                      </p:to>
                                    </p:set>
                                    <p:animEffect transition="in" filter="fade">
                                      <p:cBhvr>
                                        <p:cTn id="70" dur="150"/>
                                        <p:tgtEl>
                                          <p:spTgt spid="450"/>
                                        </p:tgtEl>
                                      </p:cBhvr>
                                    </p:animEffect>
                                    <p:anim calcmode="lin" valueType="num">
                                      <p:cBhvr>
                                        <p:cTn id="71" dur="150" fill="hold"/>
                                        <p:tgtEl>
                                          <p:spTgt spid="450"/>
                                        </p:tgtEl>
                                        <p:attrNameLst>
                                          <p:attrName>ppt_x</p:attrName>
                                        </p:attrNameLst>
                                      </p:cBhvr>
                                      <p:tavLst>
                                        <p:tav tm="0">
                                          <p:val>
                                            <p:strVal val="#ppt_x"/>
                                          </p:val>
                                        </p:tav>
                                        <p:tav tm="100000">
                                          <p:val>
                                            <p:strVal val="#ppt_x"/>
                                          </p:val>
                                        </p:tav>
                                      </p:tavLst>
                                    </p:anim>
                                    <p:anim calcmode="lin" valueType="num">
                                      <p:cBhvr>
                                        <p:cTn id="72" dur="150" fill="hold"/>
                                        <p:tgtEl>
                                          <p:spTgt spid="450"/>
                                        </p:tgtEl>
                                        <p:attrNameLst>
                                          <p:attrName>ppt_y</p:attrName>
                                        </p:attrNameLst>
                                      </p:cBhvr>
                                      <p:tavLst>
                                        <p:tav tm="0">
                                          <p:val>
                                            <p:strVal val="#ppt_y+.1"/>
                                          </p:val>
                                        </p:tav>
                                        <p:tav tm="100000">
                                          <p:val>
                                            <p:strVal val="#ppt_y"/>
                                          </p:val>
                                        </p:tav>
                                      </p:tavLst>
                                    </p:anim>
                                  </p:childTnLst>
                                </p:cTn>
                              </p:par>
                            </p:childTnLst>
                          </p:cTn>
                        </p:par>
                        <p:par>
                          <p:cTn id="73" fill="hold">
                            <p:stCondLst>
                              <p:cond delay="1800"/>
                            </p:stCondLst>
                            <p:childTnLst>
                              <p:par>
                                <p:cTn id="74" presetID="42" presetClass="entr" presetSubtype="0" fill="hold" nodeType="afterEffect">
                                  <p:stCondLst>
                                    <p:cond delay="0"/>
                                  </p:stCondLst>
                                  <p:childTnLst>
                                    <p:set>
                                      <p:cBhvr>
                                        <p:cTn id="75" dur="1" fill="hold">
                                          <p:stCondLst>
                                            <p:cond delay="0"/>
                                          </p:stCondLst>
                                        </p:cTn>
                                        <p:tgtEl>
                                          <p:spTgt spid="453"/>
                                        </p:tgtEl>
                                        <p:attrNameLst>
                                          <p:attrName>style.visibility</p:attrName>
                                        </p:attrNameLst>
                                      </p:cBhvr>
                                      <p:to>
                                        <p:strVal val="visible"/>
                                      </p:to>
                                    </p:set>
                                    <p:animEffect transition="in" filter="fade">
                                      <p:cBhvr>
                                        <p:cTn id="76" dur="150"/>
                                        <p:tgtEl>
                                          <p:spTgt spid="453"/>
                                        </p:tgtEl>
                                      </p:cBhvr>
                                    </p:animEffect>
                                    <p:anim calcmode="lin" valueType="num">
                                      <p:cBhvr>
                                        <p:cTn id="77" dur="150" fill="hold"/>
                                        <p:tgtEl>
                                          <p:spTgt spid="453"/>
                                        </p:tgtEl>
                                        <p:attrNameLst>
                                          <p:attrName>ppt_x</p:attrName>
                                        </p:attrNameLst>
                                      </p:cBhvr>
                                      <p:tavLst>
                                        <p:tav tm="0">
                                          <p:val>
                                            <p:strVal val="#ppt_x"/>
                                          </p:val>
                                        </p:tav>
                                        <p:tav tm="100000">
                                          <p:val>
                                            <p:strVal val="#ppt_x"/>
                                          </p:val>
                                        </p:tav>
                                      </p:tavLst>
                                    </p:anim>
                                    <p:anim calcmode="lin" valueType="num">
                                      <p:cBhvr>
                                        <p:cTn id="78" dur="150" fill="hold"/>
                                        <p:tgtEl>
                                          <p:spTgt spid="453"/>
                                        </p:tgtEl>
                                        <p:attrNameLst>
                                          <p:attrName>ppt_y</p:attrName>
                                        </p:attrNameLst>
                                      </p:cBhvr>
                                      <p:tavLst>
                                        <p:tav tm="0">
                                          <p:val>
                                            <p:strVal val="#ppt_y+.1"/>
                                          </p:val>
                                        </p:tav>
                                        <p:tav tm="100000">
                                          <p:val>
                                            <p:strVal val="#ppt_y"/>
                                          </p:val>
                                        </p:tav>
                                      </p:tavLst>
                                    </p:anim>
                                  </p:childTnLst>
                                </p:cTn>
                              </p:par>
                            </p:childTnLst>
                          </p:cTn>
                        </p:par>
                        <p:par>
                          <p:cTn id="79" fill="hold">
                            <p:stCondLst>
                              <p:cond delay="1950"/>
                            </p:stCondLst>
                            <p:childTnLst>
                              <p:par>
                                <p:cTn id="80" presetID="42" presetClass="entr" presetSubtype="0" fill="hold" nodeType="afterEffect">
                                  <p:stCondLst>
                                    <p:cond delay="0"/>
                                  </p:stCondLst>
                                  <p:childTnLst>
                                    <p:set>
                                      <p:cBhvr>
                                        <p:cTn id="81" dur="1" fill="hold">
                                          <p:stCondLst>
                                            <p:cond delay="0"/>
                                          </p:stCondLst>
                                        </p:cTn>
                                        <p:tgtEl>
                                          <p:spTgt spid="456"/>
                                        </p:tgtEl>
                                        <p:attrNameLst>
                                          <p:attrName>style.visibility</p:attrName>
                                        </p:attrNameLst>
                                      </p:cBhvr>
                                      <p:to>
                                        <p:strVal val="visible"/>
                                      </p:to>
                                    </p:set>
                                    <p:animEffect transition="in" filter="fade">
                                      <p:cBhvr>
                                        <p:cTn id="82" dur="150"/>
                                        <p:tgtEl>
                                          <p:spTgt spid="456"/>
                                        </p:tgtEl>
                                      </p:cBhvr>
                                    </p:animEffect>
                                    <p:anim calcmode="lin" valueType="num">
                                      <p:cBhvr>
                                        <p:cTn id="83" dur="150" fill="hold"/>
                                        <p:tgtEl>
                                          <p:spTgt spid="456"/>
                                        </p:tgtEl>
                                        <p:attrNameLst>
                                          <p:attrName>ppt_x</p:attrName>
                                        </p:attrNameLst>
                                      </p:cBhvr>
                                      <p:tavLst>
                                        <p:tav tm="0">
                                          <p:val>
                                            <p:strVal val="#ppt_x"/>
                                          </p:val>
                                        </p:tav>
                                        <p:tav tm="100000">
                                          <p:val>
                                            <p:strVal val="#ppt_x"/>
                                          </p:val>
                                        </p:tav>
                                      </p:tavLst>
                                    </p:anim>
                                    <p:anim calcmode="lin" valueType="num">
                                      <p:cBhvr>
                                        <p:cTn id="84" dur="150" fill="hold"/>
                                        <p:tgtEl>
                                          <p:spTgt spid="456"/>
                                        </p:tgtEl>
                                        <p:attrNameLst>
                                          <p:attrName>ppt_y</p:attrName>
                                        </p:attrNameLst>
                                      </p:cBhvr>
                                      <p:tavLst>
                                        <p:tav tm="0">
                                          <p:val>
                                            <p:strVal val="#ppt_y+.1"/>
                                          </p:val>
                                        </p:tav>
                                        <p:tav tm="100000">
                                          <p:val>
                                            <p:strVal val="#ppt_y"/>
                                          </p:val>
                                        </p:tav>
                                      </p:tavLst>
                                    </p:anim>
                                  </p:childTnLst>
                                </p:cTn>
                              </p:par>
                            </p:childTnLst>
                          </p:cTn>
                        </p:par>
                        <p:par>
                          <p:cTn id="85" fill="hold">
                            <p:stCondLst>
                              <p:cond delay="2100"/>
                            </p:stCondLst>
                            <p:childTnLst>
                              <p:par>
                                <p:cTn id="86" presetID="42" presetClass="entr" presetSubtype="0" fill="hold" nodeType="afterEffect">
                                  <p:stCondLst>
                                    <p:cond delay="0"/>
                                  </p:stCondLst>
                                  <p:childTnLst>
                                    <p:set>
                                      <p:cBhvr>
                                        <p:cTn id="87" dur="1" fill="hold">
                                          <p:stCondLst>
                                            <p:cond delay="0"/>
                                          </p:stCondLst>
                                        </p:cTn>
                                        <p:tgtEl>
                                          <p:spTgt spid="459"/>
                                        </p:tgtEl>
                                        <p:attrNameLst>
                                          <p:attrName>style.visibility</p:attrName>
                                        </p:attrNameLst>
                                      </p:cBhvr>
                                      <p:to>
                                        <p:strVal val="visible"/>
                                      </p:to>
                                    </p:set>
                                    <p:animEffect transition="in" filter="fade">
                                      <p:cBhvr>
                                        <p:cTn id="88" dur="150"/>
                                        <p:tgtEl>
                                          <p:spTgt spid="459"/>
                                        </p:tgtEl>
                                      </p:cBhvr>
                                    </p:animEffect>
                                    <p:anim calcmode="lin" valueType="num">
                                      <p:cBhvr>
                                        <p:cTn id="89" dur="150" fill="hold"/>
                                        <p:tgtEl>
                                          <p:spTgt spid="459"/>
                                        </p:tgtEl>
                                        <p:attrNameLst>
                                          <p:attrName>ppt_x</p:attrName>
                                        </p:attrNameLst>
                                      </p:cBhvr>
                                      <p:tavLst>
                                        <p:tav tm="0">
                                          <p:val>
                                            <p:strVal val="#ppt_x"/>
                                          </p:val>
                                        </p:tav>
                                        <p:tav tm="100000">
                                          <p:val>
                                            <p:strVal val="#ppt_x"/>
                                          </p:val>
                                        </p:tav>
                                      </p:tavLst>
                                    </p:anim>
                                    <p:anim calcmode="lin" valueType="num">
                                      <p:cBhvr>
                                        <p:cTn id="90" dur="150" fill="hold"/>
                                        <p:tgtEl>
                                          <p:spTgt spid="459"/>
                                        </p:tgtEl>
                                        <p:attrNameLst>
                                          <p:attrName>ppt_y</p:attrName>
                                        </p:attrNameLst>
                                      </p:cBhvr>
                                      <p:tavLst>
                                        <p:tav tm="0">
                                          <p:val>
                                            <p:strVal val="#ppt_y+.1"/>
                                          </p:val>
                                        </p:tav>
                                        <p:tav tm="100000">
                                          <p:val>
                                            <p:strVal val="#ppt_y"/>
                                          </p:val>
                                        </p:tav>
                                      </p:tavLst>
                                    </p:anim>
                                  </p:childTnLst>
                                </p:cTn>
                              </p:par>
                            </p:childTnLst>
                          </p:cTn>
                        </p:par>
                        <p:par>
                          <p:cTn id="91" fill="hold">
                            <p:stCondLst>
                              <p:cond delay="2250"/>
                            </p:stCondLst>
                            <p:childTnLst>
                              <p:par>
                                <p:cTn id="92" presetID="12" presetClass="entr" presetSubtype="4" fill="hold" nodeType="afterEffect">
                                  <p:stCondLst>
                                    <p:cond delay="0"/>
                                  </p:stCondLst>
                                  <p:childTnLst>
                                    <p:set>
                                      <p:cBhvr>
                                        <p:cTn id="93" dur="1" fill="hold">
                                          <p:stCondLst>
                                            <p:cond delay="0"/>
                                          </p:stCondLst>
                                        </p:cTn>
                                        <p:tgtEl>
                                          <p:spTgt spid="462"/>
                                        </p:tgtEl>
                                        <p:attrNameLst>
                                          <p:attrName>style.visibility</p:attrName>
                                        </p:attrNameLst>
                                      </p:cBhvr>
                                      <p:to>
                                        <p:strVal val="visible"/>
                                      </p:to>
                                    </p:set>
                                    <p:anim calcmode="lin" valueType="num">
                                      <p:cBhvr additive="base">
                                        <p:cTn id="94" dur="150"/>
                                        <p:tgtEl>
                                          <p:spTgt spid="462"/>
                                        </p:tgtEl>
                                        <p:attrNameLst>
                                          <p:attrName>ppt_y</p:attrName>
                                        </p:attrNameLst>
                                      </p:cBhvr>
                                      <p:tavLst>
                                        <p:tav tm="0">
                                          <p:val>
                                            <p:strVal val="#ppt_y+#ppt_h*1.125000"/>
                                          </p:val>
                                        </p:tav>
                                        <p:tav tm="100000">
                                          <p:val>
                                            <p:strVal val="#ppt_y"/>
                                          </p:val>
                                        </p:tav>
                                      </p:tavLst>
                                    </p:anim>
                                    <p:animEffect transition="in" filter="wipe(up)">
                                      <p:cBhvr>
                                        <p:cTn id="95" dur="150"/>
                                        <p:tgtEl>
                                          <p:spTgt spid="462"/>
                                        </p:tgtEl>
                                      </p:cBhvr>
                                    </p:animEffect>
                                  </p:childTnLst>
                                </p:cTn>
                              </p:par>
                            </p:childTnLst>
                          </p:cTn>
                        </p:par>
                        <p:par>
                          <p:cTn id="96" fill="hold">
                            <p:stCondLst>
                              <p:cond delay="2400"/>
                            </p:stCondLst>
                            <p:childTnLst>
                              <p:par>
                                <p:cTn id="97" presetID="12" presetClass="entr" presetSubtype="4" fill="hold" nodeType="afterEffect">
                                  <p:stCondLst>
                                    <p:cond delay="0"/>
                                  </p:stCondLst>
                                  <p:childTnLst>
                                    <p:set>
                                      <p:cBhvr>
                                        <p:cTn id="98" dur="1" fill="hold">
                                          <p:stCondLst>
                                            <p:cond delay="0"/>
                                          </p:stCondLst>
                                        </p:cTn>
                                        <p:tgtEl>
                                          <p:spTgt spid="465"/>
                                        </p:tgtEl>
                                        <p:attrNameLst>
                                          <p:attrName>style.visibility</p:attrName>
                                        </p:attrNameLst>
                                      </p:cBhvr>
                                      <p:to>
                                        <p:strVal val="visible"/>
                                      </p:to>
                                    </p:set>
                                    <p:anim calcmode="lin" valueType="num">
                                      <p:cBhvr additive="base">
                                        <p:cTn id="99" dur="150"/>
                                        <p:tgtEl>
                                          <p:spTgt spid="465"/>
                                        </p:tgtEl>
                                        <p:attrNameLst>
                                          <p:attrName>ppt_y</p:attrName>
                                        </p:attrNameLst>
                                      </p:cBhvr>
                                      <p:tavLst>
                                        <p:tav tm="0">
                                          <p:val>
                                            <p:strVal val="#ppt_y+#ppt_h*1.125000"/>
                                          </p:val>
                                        </p:tav>
                                        <p:tav tm="100000">
                                          <p:val>
                                            <p:strVal val="#ppt_y"/>
                                          </p:val>
                                        </p:tav>
                                      </p:tavLst>
                                    </p:anim>
                                    <p:animEffect transition="in" filter="wipe(up)">
                                      <p:cBhvr>
                                        <p:cTn id="100" dur="150"/>
                                        <p:tgtEl>
                                          <p:spTgt spid="465"/>
                                        </p:tgtEl>
                                      </p:cBhvr>
                                    </p:animEffect>
                                  </p:childTnLst>
                                </p:cTn>
                              </p:par>
                            </p:childTnLst>
                          </p:cTn>
                        </p:par>
                        <p:par>
                          <p:cTn id="101" fill="hold">
                            <p:stCondLst>
                              <p:cond delay="2550"/>
                            </p:stCondLst>
                            <p:childTnLst>
                              <p:par>
                                <p:cTn id="102" presetID="12" presetClass="entr" presetSubtype="4" fill="hold" nodeType="afterEffect">
                                  <p:stCondLst>
                                    <p:cond delay="0"/>
                                  </p:stCondLst>
                                  <p:childTnLst>
                                    <p:set>
                                      <p:cBhvr>
                                        <p:cTn id="103" dur="1" fill="hold">
                                          <p:stCondLst>
                                            <p:cond delay="0"/>
                                          </p:stCondLst>
                                        </p:cTn>
                                        <p:tgtEl>
                                          <p:spTgt spid="477"/>
                                        </p:tgtEl>
                                        <p:attrNameLst>
                                          <p:attrName>style.visibility</p:attrName>
                                        </p:attrNameLst>
                                      </p:cBhvr>
                                      <p:to>
                                        <p:strVal val="visible"/>
                                      </p:to>
                                    </p:set>
                                    <p:anim calcmode="lin" valueType="num">
                                      <p:cBhvr additive="base">
                                        <p:cTn id="104" dur="150"/>
                                        <p:tgtEl>
                                          <p:spTgt spid="477"/>
                                        </p:tgtEl>
                                        <p:attrNameLst>
                                          <p:attrName>ppt_y</p:attrName>
                                        </p:attrNameLst>
                                      </p:cBhvr>
                                      <p:tavLst>
                                        <p:tav tm="0">
                                          <p:val>
                                            <p:strVal val="#ppt_y+#ppt_h*1.125000"/>
                                          </p:val>
                                        </p:tav>
                                        <p:tav tm="100000">
                                          <p:val>
                                            <p:strVal val="#ppt_y"/>
                                          </p:val>
                                        </p:tav>
                                      </p:tavLst>
                                    </p:anim>
                                    <p:animEffect transition="in" filter="wipe(up)">
                                      <p:cBhvr>
                                        <p:cTn id="105" dur="150"/>
                                        <p:tgtEl>
                                          <p:spTgt spid="477"/>
                                        </p:tgtEl>
                                      </p:cBhvr>
                                    </p:animEffect>
                                  </p:childTnLst>
                                </p:cTn>
                              </p:par>
                            </p:childTnLst>
                          </p:cTn>
                        </p:par>
                        <p:par>
                          <p:cTn id="106" fill="hold">
                            <p:stCondLst>
                              <p:cond delay="2700"/>
                            </p:stCondLst>
                            <p:childTnLst>
                              <p:par>
                                <p:cTn id="107" presetID="12" presetClass="entr" presetSubtype="4" fill="hold" nodeType="afterEffect">
                                  <p:stCondLst>
                                    <p:cond delay="0"/>
                                  </p:stCondLst>
                                  <p:childTnLst>
                                    <p:set>
                                      <p:cBhvr>
                                        <p:cTn id="108" dur="1" fill="hold">
                                          <p:stCondLst>
                                            <p:cond delay="0"/>
                                          </p:stCondLst>
                                        </p:cTn>
                                        <p:tgtEl>
                                          <p:spTgt spid="474"/>
                                        </p:tgtEl>
                                        <p:attrNameLst>
                                          <p:attrName>style.visibility</p:attrName>
                                        </p:attrNameLst>
                                      </p:cBhvr>
                                      <p:to>
                                        <p:strVal val="visible"/>
                                      </p:to>
                                    </p:set>
                                    <p:anim calcmode="lin" valueType="num">
                                      <p:cBhvr additive="base">
                                        <p:cTn id="109" dur="150"/>
                                        <p:tgtEl>
                                          <p:spTgt spid="474"/>
                                        </p:tgtEl>
                                        <p:attrNameLst>
                                          <p:attrName>ppt_y</p:attrName>
                                        </p:attrNameLst>
                                      </p:cBhvr>
                                      <p:tavLst>
                                        <p:tav tm="0">
                                          <p:val>
                                            <p:strVal val="#ppt_y+#ppt_h*1.125000"/>
                                          </p:val>
                                        </p:tav>
                                        <p:tav tm="100000">
                                          <p:val>
                                            <p:strVal val="#ppt_y"/>
                                          </p:val>
                                        </p:tav>
                                      </p:tavLst>
                                    </p:anim>
                                    <p:animEffect transition="in" filter="wipe(up)">
                                      <p:cBhvr>
                                        <p:cTn id="110" dur="150"/>
                                        <p:tgtEl>
                                          <p:spTgt spid="474"/>
                                        </p:tgtEl>
                                      </p:cBhvr>
                                    </p:animEffect>
                                  </p:childTnLst>
                                </p:cTn>
                              </p:par>
                            </p:childTnLst>
                          </p:cTn>
                        </p:par>
                        <p:par>
                          <p:cTn id="111" fill="hold">
                            <p:stCondLst>
                              <p:cond delay="2850"/>
                            </p:stCondLst>
                            <p:childTnLst>
                              <p:par>
                                <p:cTn id="112" presetID="12" presetClass="entr" presetSubtype="4" fill="hold" nodeType="afterEffect">
                                  <p:stCondLst>
                                    <p:cond delay="0"/>
                                  </p:stCondLst>
                                  <p:childTnLst>
                                    <p:set>
                                      <p:cBhvr>
                                        <p:cTn id="113" dur="1" fill="hold">
                                          <p:stCondLst>
                                            <p:cond delay="0"/>
                                          </p:stCondLst>
                                        </p:cTn>
                                        <p:tgtEl>
                                          <p:spTgt spid="471"/>
                                        </p:tgtEl>
                                        <p:attrNameLst>
                                          <p:attrName>style.visibility</p:attrName>
                                        </p:attrNameLst>
                                      </p:cBhvr>
                                      <p:to>
                                        <p:strVal val="visible"/>
                                      </p:to>
                                    </p:set>
                                    <p:anim calcmode="lin" valueType="num">
                                      <p:cBhvr additive="base">
                                        <p:cTn id="114" dur="150"/>
                                        <p:tgtEl>
                                          <p:spTgt spid="471"/>
                                        </p:tgtEl>
                                        <p:attrNameLst>
                                          <p:attrName>ppt_y</p:attrName>
                                        </p:attrNameLst>
                                      </p:cBhvr>
                                      <p:tavLst>
                                        <p:tav tm="0">
                                          <p:val>
                                            <p:strVal val="#ppt_y+#ppt_h*1.125000"/>
                                          </p:val>
                                        </p:tav>
                                        <p:tav tm="100000">
                                          <p:val>
                                            <p:strVal val="#ppt_y"/>
                                          </p:val>
                                        </p:tav>
                                      </p:tavLst>
                                    </p:anim>
                                    <p:animEffect transition="in" filter="wipe(up)">
                                      <p:cBhvr>
                                        <p:cTn id="115" dur="150"/>
                                        <p:tgtEl>
                                          <p:spTgt spid="471"/>
                                        </p:tgtEl>
                                      </p:cBhvr>
                                    </p:animEffect>
                                  </p:childTnLst>
                                </p:cTn>
                              </p:par>
                            </p:childTnLst>
                          </p:cTn>
                        </p:par>
                        <p:par>
                          <p:cTn id="116" fill="hold">
                            <p:stCondLst>
                              <p:cond delay="3000"/>
                            </p:stCondLst>
                            <p:childTnLst>
                              <p:par>
                                <p:cTn id="117" presetID="12" presetClass="entr" presetSubtype="4" fill="hold" nodeType="afterEffect">
                                  <p:stCondLst>
                                    <p:cond delay="0"/>
                                  </p:stCondLst>
                                  <p:childTnLst>
                                    <p:set>
                                      <p:cBhvr>
                                        <p:cTn id="118" dur="1" fill="hold">
                                          <p:stCondLst>
                                            <p:cond delay="0"/>
                                          </p:stCondLst>
                                        </p:cTn>
                                        <p:tgtEl>
                                          <p:spTgt spid="468"/>
                                        </p:tgtEl>
                                        <p:attrNameLst>
                                          <p:attrName>style.visibility</p:attrName>
                                        </p:attrNameLst>
                                      </p:cBhvr>
                                      <p:to>
                                        <p:strVal val="visible"/>
                                      </p:to>
                                    </p:set>
                                    <p:anim calcmode="lin" valueType="num">
                                      <p:cBhvr additive="base">
                                        <p:cTn id="119" dur="150"/>
                                        <p:tgtEl>
                                          <p:spTgt spid="468"/>
                                        </p:tgtEl>
                                        <p:attrNameLst>
                                          <p:attrName>ppt_y</p:attrName>
                                        </p:attrNameLst>
                                      </p:cBhvr>
                                      <p:tavLst>
                                        <p:tav tm="0">
                                          <p:val>
                                            <p:strVal val="#ppt_y+#ppt_h*1.125000"/>
                                          </p:val>
                                        </p:tav>
                                        <p:tav tm="100000">
                                          <p:val>
                                            <p:strVal val="#ppt_y"/>
                                          </p:val>
                                        </p:tav>
                                      </p:tavLst>
                                    </p:anim>
                                    <p:animEffect transition="in" filter="wipe(up)">
                                      <p:cBhvr>
                                        <p:cTn id="120" dur="150"/>
                                        <p:tgtEl>
                                          <p:spTgt spid="468"/>
                                        </p:tgtEl>
                                      </p:cBhvr>
                                    </p:animEffect>
                                  </p:childTnLst>
                                </p:cTn>
                              </p:par>
                            </p:childTnLst>
                          </p:cTn>
                        </p:par>
                        <p:par>
                          <p:cTn id="121" fill="hold">
                            <p:stCondLst>
                              <p:cond delay="3150"/>
                            </p:stCondLst>
                            <p:childTnLst>
                              <p:par>
                                <p:cTn id="122" presetID="12" presetClass="entr" presetSubtype="4" fill="hold" nodeType="afterEffect">
                                  <p:stCondLst>
                                    <p:cond delay="0"/>
                                  </p:stCondLst>
                                  <p:childTnLst>
                                    <p:set>
                                      <p:cBhvr>
                                        <p:cTn id="123" dur="1" fill="hold">
                                          <p:stCondLst>
                                            <p:cond delay="0"/>
                                          </p:stCondLst>
                                        </p:cTn>
                                        <p:tgtEl>
                                          <p:spTgt spid="480"/>
                                        </p:tgtEl>
                                        <p:attrNameLst>
                                          <p:attrName>style.visibility</p:attrName>
                                        </p:attrNameLst>
                                      </p:cBhvr>
                                      <p:to>
                                        <p:strVal val="visible"/>
                                      </p:to>
                                    </p:set>
                                    <p:anim calcmode="lin" valueType="num">
                                      <p:cBhvr additive="base">
                                        <p:cTn id="124" dur="150"/>
                                        <p:tgtEl>
                                          <p:spTgt spid="480"/>
                                        </p:tgtEl>
                                        <p:attrNameLst>
                                          <p:attrName>ppt_y</p:attrName>
                                        </p:attrNameLst>
                                      </p:cBhvr>
                                      <p:tavLst>
                                        <p:tav tm="0">
                                          <p:val>
                                            <p:strVal val="#ppt_y+#ppt_h*1.125000"/>
                                          </p:val>
                                        </p:tav>
                                        <p:tav tm="100000">
                                          <p:val>
                                            <p:strVal val="#ppt_y"/>
                                          </p:val>
                                        </p:tav>
                                      </p:tavLst>
                                    </p:anim>
                                    <p:animEffect transition="in" filter="wipe(up)">
                                      <p:cBhvr>
                                        <p:cTn id="125" dur="150"/>
                                        <p:tgtEl>
                                          <p:spTgt spid="480"/>
                                        </p:tgtEl>
                                      </p:cBhvr>
                                    </p:animEffect>
                                  </p:childTnLst>
                                </p:cTn>
                              </p:par>
                            </p:childTnLst>
                          </p:cTn>
                        </p:par>
                        <p:par>
                          <p:cTn id="126" fill="hold">
                            <p:stCondLst>
                              <p:cond delay="3300"/>
                            </p:stCondLst>
                            <p:childTnLst>
                              <p:par>
                                <p:cTn id="127" presetID="12" presetClass="entr" presetSubtype="4" fill="hold" nodeType="afterEffect">
                                  <p:stCondLst>
                                    <p:cond delay="0"/>
                                  </p:stCondLst>
                                  <p:childTnLst>
                                    <p:set>
                                      <p:cBhvr>
                                        <p:cTn id="128" dur="1" fill="hold">
                                          <p:stCondLst>
                                            <p:cond delay="0"/>
                                          </p:stCondLst>
                                        </p:cTn>
                                        <p:tgtEl>
                                          <p:spTgt spid="483"/>
                                        </p:tgtEl>
                                        <p:attrNameLst>
                                          <p:attrName>style.visibility</p:attrName>
                                        </p:attrNameLst>
                                      </p:cBhvr>
                                      <p:to>
                                        <p:strVal val="visible"/>
                                      </p:to>
                                    </p:set>
                                    <p:anim calcmode="lin" valueType="num">
                                      <p:cBhvr additive="base">
                                        <p:cTn id="129" dur="150"/>
                                        <p:tgtEl>
                                          <p:spTgt spid="483"/>
                                        </p:tgtEl>
                                        <p:attrNameLst>
                                          <p:attrName>ppt_y</p:attrName>
                                        </p:attrNameLst>
                                      </p:cBhvr>
                                      <p:tavLst>
                                        <p:tav tm="0">
                                          <p:val>
                                            <p:strVal val="#ppt_y+#ppt_h*1.125000"/>
                                          </p:val>
                                        </p:tav>
                                        <p:tav tm="100000">
                                          <p:val>
                                            <p:strVal val="#ppt_y"/>
                                          </p:val>
                                        </p:tav>
                                      </p:tavLst>
                                    </p:anim>
                                    <p:animEffect transition="in" filter="wipe(up)">
                                      <p:cBhvr>
                                        <p:cTn id="130" dur="150"/>
                                        <p:tgtEl>
                                          <p:spTgt spid="483"/>
                                        </p:tgtEl>
                                      </p:cBhvr>
                                    </p:animEffect>
                                  </p:childTnLst>
                                </p:cTn>
                              </p:par>
                            </p:childTnLst>
                          </p:cTn>
                        </p:par>
                        <p:par>
                          <p:cTn id="131" fill="hold">
                            <p:stCondLst>
                              <p:cond delay="3450"/>
                            </p:stCondLst>
                            <p:childTnLst>
                              <p:par>
                                <p:cTn id="132" presetID="12" presetClass="entr" presetSubtype="4" fill="hold" nodeType="afterEffect">
                                  <p:stCondLst>
                                    <p:cond delay="0"/>
                                  </p:stCondLst>
                                  <p:childTnLst>
                                    <p:set>
                                      <p:cBhvr>
                                        <p:cTn id="133" dur="1" fill="hold">
                                          <p:stCondLst>
                                            <p:cond delay="0"/>
                                          </p:stCondLst>
                                        </p:cTn>
                                        <p:tgtEl>
                                          <p:spTgt spid="486"/>
                                        </p:tgtEl>
                                        <p:attrNameLst>
                                          <p:attrName>style.visibility</p:attrName>
                                        </p:attrNameLst>
                                      </p:cBhvr>
                                      <p:to>
                                        <p:strVal val="visible"/>
                                      </p:to>
                                    </p:set>
                                    <p:anim calcmode="lin" valueType="num">
                                      <p:cBhvr additive="base">
                                        <p:cTn id="134" dur="150"/>
                                        <p:tgtEl>
                                          <p:spTgt spid="486"/>
                                        </p:tgtEl>
                                        <p:attrNameLst>
                                          <p:attrName>ppt_y</p:attrName>
                                        </p:attrNameLst>
                                      </p:cBhvr>
                                      <p:tavLst>
                                        <p:tav tm="0">
                                          <p:val>
                                            <p:strVal val="#ppt_y+#ppt_h*1.125000"/>
                                          </p:val>
                                        </p:tav>
                                        <p:tav tm="100000">
                                          <p:val>
                                            <p:strVal val="#ppt_y"/>
                                          </p:val>
                                        </p:tav>
                                      </p:tavLst>
                                    </p:anim>
                                    <p:animEffect transition="in" filter="wipe(up)">
                                      <p:cBhvr>
                                        <p:cTn id="135" dur="150"/>
                                        <p:tgtEl>
                                          <p:spTgt spid="486"/>
                                        </p:tgtEl>
                                      </p:cBhvr>
                                    </p:animEffect>
                                  </p:childTnLst>
                                </p:cTn>
                              </p:par>
                            </p:childTnLst>
                          </p:cTn>
                        </p:par>
                        <p:par>
                          <p:cTn id="136" fill="hold">
                            <p:stCondLst>
                              <p:cond delay="3600"/>
                            </p:stCondLst>
                            <p:childTnLst>
                              <p:par>
                                <p:cTn id="137" presetID="12" presetClass="entr" presetSubtype="4" fill="hold" nodeType="afterEffect">
                                  <p:stCondLst>
                                    <p:cond delay="0"/>
                                  </p:stCondLst>
                                  <p:childTnLst>
                                    <p:set>
                                      <p:cBhvr>
                                        <p:cTn id="138" dur="1" fill="hold">
                                          <p:stCondLst>
                                            <p:cond delay="0"/>
                                          </p:stCondLst>
                                        </p:cTn>
                                        <p:tgtEl>
                                          <p:spTgt spid="489"/>
                                        </p:tgtEl>
                                        <p:attrNameLst>
                                          <p:attrName>style.visibility</p:attrName>
                                        </p:attrNameLst>
                                      </p:cBhvr>
                                      <p:to>
                                        <p:strVal val="visible"/>
                                      </p:to>
                                    </p:set>
                                    <p:anim calcmode="lin" valueType="num">
                                      <p:cBhvr additive="base">
                                        <p:cTn id="139" dur="150"/>
                                        <p:tgtEl>
                                          <p:spTgt spid="489"/>
                                        </p:tgtEl>
                                        <p:attrNameLst>
                                          <p:attrName>ppt_y</p:attrName>
                                        </p:attrNameLst>
                                      </p:cBhvr>
                                      <p:tavLst>
                                        <p:tav tm="0">
                                          <p:val>
                                            <p:strVal val="#ppt_y+#ppt_h*1.125000"/>
                                          </p:val>
                                        </p:tav>
                                        <p:tav tm="100000">
                                          <p:val>
                                            <p:strVal val="#ppt_y"/>
                                          </p:val>
                                        </p:tav>
                                      </p:tavLst>
                                    </p:anim>
                                    <p:animEffect transition="in" filter="wipe(up)">
                                      <p:cBhvr>
                                        <p:cTn id="140" dur="150"/>
                                        <p:tgtEl>
                                          <p:spTgt spid="489"/>
                                        </p:tgtEl>
                                      </p:cBhvr>
                                    </p:animEffect>
                                  </p:childTnLst>
                                </p:cTn>
                              </p:par>
                            </p:childTnLst>
                          </p:cTn>
                        </p:par>
                        <p:par>
                          <p:cTn id="141" fill="hold">
                            <p:stCondLst>
                              <p:cond delay="3750"/>
                            </p:stCondLst>
                            <p:childTnLst>
                              <p:par>
                                <p:cTn id="142" presetID="12" presetClass="entr" presetSubtype="4" fill="hold" nodeType="afterEffect">
                                  <p:stCondLst>
                                    <p:cond delay="0"/>
                                  </p:stCondLst>
                                  <p:childTnLst>
                                    <p:set>
                                      <p:cBhvr>
                                        <p:cTn id="143" dur="1" fill="hold">
                                          <p:stCondLst>
                                            <p:cond delay="0"/>
                                          </p:stCondLst>
                                        </p:cTn>
                                        <p:tgtEl>
                                          <p:spTgt spid="492"/>
                                        </p:tgtEl>
                                        <p:attrNameLst>
                                          <p:attrName>style.visibility</p:attrName>
                                        </p:attrNameLst>
                                      </p:cBhvr>
                                      <p:to>
                                        <p:strVal val="visible"/>
                                      </p:to>
                                    </p:set>
                                    <p:anim calcmode="lin" valueType="num">
                                      <p:cBhvr additive="base">
                                        <p:cTn id="144" dur="150"/>
                                        <p:tgtEl>
                                          <p:spTgt spid="492"/>
                                        </p:tgtEl>
                                        <p:attrNameLst>
                                          <p:attrName>ppt_y</p:attrName>
                                        </p:attrNameLst>
                                      </p:cBhvr>
                                      <p:tavLst>
                                        <p:tav tm="0">
                                          <p:val>
                                            <p:strVal val="#ppt_y+#ppt_h*1.125000"/>
                                          </p:val>
                                        </p:tav>
                                        <p:tav tm="100000">
                                          <p:val>
                                            <p:strVal val="#ppt_y"/>
                                          </p:val>
                                        </p:tav>
                                      </p:tavLst>
                                    </p:anim>
                                    <p:animEffect transition="in" filter="wipe(up)">
                                      <p:cBhvr>
                                        <p:cTn id="145" dur="150"/>
                                        <p:tgtEl>
                                          <p:spTgt spid="492"/>
                                        </p:tgtEl>
                                      </p:cBhvr>
                                    </p:animEffect>
                                  </p:childTnLst>
                                </p:cTn>
                              </p:par>
                            </p:childTnLst>
                          </p:cTn>
                        </p:par>
                        <p:par>
                          <p:cTn id="146" fill="hold">
                            <p:stCondLst>
                              <p:cond delay="3900"/>
                            </p:stCondLst>
                            <p:childTnLst>
                              <p:par>
                                <p:cTn id="147" presetID="12" presetClass="entr" presetSubtype="4" fill="hold" nodeType="afterEffect">
                                  <p:stCondLst>
                                    <p:cond delay="0"/>
                                  </p:stCondLst>
                                  <p:childTnLst>
                                    <p:set>
                                      <p:cBhvr>
                                        <p:cTn id="148" dur="1" fill="hold">
                                          <p:stCondLst>
                                            <p:cond delay="0"/>
                                          </p:stCondLst>
                                        </p:cTn>
                                        <p:tgtEl>
                                          <p:spTgt spid="495"/>
                                        </p:tgtEl>
                                        <p:attrNameLst>
                                          <p:attrName>style.visibility</p:attrName>
                                        </p:attrNameLst>
                                      </p:cBhvr>
                                      <p:to>
                                        <p:strVal val="visible"/>
                                      </p:to>
                                    </p:set>
                                    <p:anim calcmode="lin" valueType="num">
                                      <p:cBhvr additive="base">
                                        <p:cTn id="149" dur="150"/>
                                        <p:tgtEl>
                                          <p:spTgt spid="495"/>
                                        </p:tgtEl>
                                        <p:attrNameLst>
                                          <p:attrName>ppt_y</p:attrName>
                                        </p:attrNameLst>
                                      </p:cBhvr>
                                      <p:tavLst>
                                        <p:tav tm="0">
                                          <p:val>
                                            <p:strVal val="#ppt_y+#ppt_h*1.125000"/>
                                          </p:val>
                                        </p:tav>
                                        <p:tav tm="100000">
                                          <p:val>
                                            <p:strVal val="#ppt_y"/>
                                          </p:val>
                                        </p:tav>
                                      </p:tavLst>
                                    </p:anim>
                                    <p:animEffect transition="in" filter="wipe(up)">
                                      <p:cBhvr>
                                        <p:cTn id="150" dur="150"/>
                                        <p:tgtEl>
                                          <p:spTgt spid="495"/>
                                        </p:tgtEl>
                                      </p:cBhvr>
                                    </p:animEffect>
                                  </p:childTnLst>
                                </p:cTn>
                              </p:par>
                            </p:childTnLst>
                          </p:cTn>
                        </p:par>
                        <p:par>
                          <p:cTn id="151" fill="hold">
                            <p:stCondLst>
                              <p:cond delay="4050"/>
                            </p:stCondLst>
                            <p:childTnLst>
                              <p:par>
                                <p:cTn id="152" presetID="12" presetClass="entr" presetSubtype="4" fill="hold" nodeType="afterEffect">
                                  <p:stCondLst>
                                    <p:cond delay="0"/>
                                  </p:stCondLst>
                                  <p:childTnLst>
                                    <p:set>
                                      <p:cBhvr>
                                        <p:cTn id="153" dur="1" fill="hold">
                                          <p:stCondLst>
                                            <p:cond delay="0"/>
                                          </p:stCondLst>
                                        </p:cTn>
                                        <p:tgtEl>
                                          <p:spTgt spid="498"/>
                                        </p:tgtEl>
                                        <p:attrNameLst>
                                          <p:attrName>style.visibility</p:attrName>
                                        </p:attrNameLst>
                                      </p:cBhvr>
                                      <p:to>
                                        <p:strVal val="visible"/>
                                      </p:to>
                                    </p:set>
                                    <p:anim calcmode="lin" valueType="num">
                                      <p:cBhvr additive="base">
                                        <p:cTn id="154" dur="150"/>
                                        <p:tgtEl>
                                          <p:spTgt spid="498"/>
                                        </p:tgtEl>
                                        <p:attrNameLst>
                                          <p:attrName>ppt_y</p:attrName>
                                        </p:attrNameLst>
                                      </p:cBhvr>
                                      <p:tavLst>
                                        <p:tav tm="0">
                                          <p:val>
                                            <p:strVal val="#ppt_y+#ppt_h*1.125000"/>
                                          </p:val>
                                        </p:tav>
                                        <p:tav tm="100000">
                                          <p:val>
                                            <p:strVal val="#ppt_y"/>
                                          </p:val>
                                        </p:tav>
                                      </p:tavLst>
                                    </p:anim>
                                    <p:animEffect transition="in" filter="wipe(up)">
                                      <p:cBhvr>
                                        <p:cTn id="155" dur="150"/>
                                        <p:tgtEl>
                                          <p:spTgt spid="498"/>
                                        </p:tgtEl>
                                      </p:cBhvr>
                                    </p:animEffect>
                                  </p:childTnLst>
                                </p:cTn>
                              </p:par>
                            </p:childTnLst>
                          </p:cTn>
                        </p:par>
                        <p:par>
                          <p:cTn id="156" fill="hold">
                            <p:stCondLst>
                              <p:cond delay="4200"/>
                            </p:stCondLst>
                            <p:childTnLst>
                              <p:par>
                                <p:cTn id="157" presetID="12" presetClass="entr" presetSubtype="4" fill="hold" nodeType="afterEffect">
                                  <p:stCondLst>
                                    <p:cond delay="0"/>
                                  </p:stCondLst>
                                  <p:childTnLst>
                                    <p:set>
                                      <p:cBhvr>
                                        <p:cTn id="158" dur="1" fill="hold">
                                          <p:stCondLst>
                                            <p:cond delay="0"/>
                                          </p:stCondLst>
                                        </p:cTn>
                                        <p:tgtEl>
                                          <p:spTgt spid="501"/>
                                        </p:tgtEl>
                                        <p:attrNameLst>
                                          <p:attrName>style.visibility</p:attrName>
                                        </p:attrNameLst>
                                      </p:cBhvr>
                                      <p:to>
                                        <p:strVal val="visible"/>
                                      </p:to>
                                    </p:set>
                                    <p:anim calcmode="lin" valueType="num">
                                      <p:cBhvr additive="base">
                                        <p:cTn id="159" dur="150"/>
                                        <p:tgtEl>
                                          <p:spTgt spid="501"/>
                                        </p:tgtEl>
                                        <p:attrNameLst>
                                          <p:attrName>ppt_y</p:attrName>
                                        </p:attrNameLst>
                                      </p:cBhvr>
                                      <p:tavLst>
                                        <p:tav tm="0">
                                          <p:val>
                                            <p:strVal val="#ppt_y+#ppt_h*1.125000"/>
                                          </p:val>
                                        </p:tav>
                                        <p:tav tm="100000">
                                          <p:val>
                                            <p:strVal val="#ppt_y"/>
                                          </p:val>
                                        </p:tav>
                                      </p:tavLst>
                                    </p:anim>
                                    <p:animEffect transition="in" filter="wipe(up)">
                                      <p:cBhvr>
                                        <p:cTn id="160" dur="150"/>
                                        <p:tgtEl>
                                          <p:spTgt spid="501"/>
                                        </p:tgtEl>
                                      </p:cBhvr>
                                    </p:animEffect>
                                  </p:childTnLst>
                                </p:cTn>
                              </p:par>
                            </p:childTnLst>
                          </p:cTn>
                        </p:par>
                        <p:par>
                          <p:cTn id="161" fill="hold">
                            <p:stCondLst>
                              <p:cond delay="4350"/>
                            </p:stCondLst>
                            <p:childTnLst>
                              <p:par>
                                <p:cTn id="162" presetID="12" presetClass="entr" presetSubtype="4" fill="hold" nodeType="afterEffect">
                                  <p:stCondLst>
                                    <p:cond delay="0"/>
                                  </p:stCondLst>
                                  <p:childTnLst>
                                    <p:set>
                                      <p:cBhvr>
                                        <p:cTn id="163" dur="1" fill="hold">
                                          <p:stCondLst>
                                            <p:cond delay="0"/>
                                          </p:stCondLst>
                                        </p:cTn>
                                        <p:tgtEl>
                                          <p:spTgt spid="504"/>
                                        </p:tgtEl>
                                        <p:attrNameLst>
                                          <p:attrName>style.visibility</p:attrName>
                                        </p:attrNameLst>
                                      </p:cBhvr>
                                      <p:to>
                                        <p:strVal val="visible"/>
                                      </p:to>
                                    </p:set>
                                    <p:anim calcmode="lin" valueType="num">
                                      <p:cBhvr additive="base">
                                        <p:cTn id="164" dur="150"/>
                                        <p:tgtEl>
                                          <p:spTgt spid="504"/>
                                        </p:tgtEl>
                                        <p:attrNameLst>
                                          <p:attrName>ppt_y</p:attrName>
                                        </p:attrNameLst>
                                      </p:cBhvr>
                                      <p:tavLst>
                                        <p:tav tm="0">
                                          <p:val>
                                            <p:strVal val="#ppt_y+#ppt_h*1.125000"/>
                                          </p:val>
                                        </p:tav>
                                        <p:tav tm="100000">
                                          <p:val>
                                            <p:strVal val="#ppt_y"/>
                                          </p:val>
                                        </p:tav>
                                      </p:tavLst>
                                    </p:anim>
                                    <p:animEffect transition="in" filter="wipe(up)">
                                      <p:cBhvr>
                                        <p:cTn id="165" dur="150"/>
                                        <p:tgtEl>
                                          <p:spTgt spid="504"/>
                                        </p:tgtEl>
                                      </p:cBhvr>
                                    </p:animEffect>
                                  </p:childTnLst>
                                </p:cTn>
                              </p:par>
                            </p:childTnLst>
                          </p:cTn>
                        </p:par>
                        <p:par>
                          <p:cTn id="166" fill="hold">
                            <p:stCondLst>
                              <p:cond delay="4500"/>
                            </p:stCondLst>
                            <p:childTnLst>
                              <p:par>
                                <p:cTn id="167" presetID="12" presetClass="entr" presetSubtype="4" fill="hold" nodeType="afterEffect">
                                  <p:stCondLst>
                                    <p:cond delay="0"/>
                                  </p:stCondLst>
                                  <p:childTnLst>
                                    <p:set>
                                      <p:cBhvr>
                                        <p:cTn id="168" dur="1" fill="hold">
                                          <p:stCondLst>
                                            <p:cond delay="0"/>
                                          </p:stCondLst>
                                        </p:cTn>
                                        <p:tgtEl>
                                          <p:spTgt spid="507"/>
                                        </p:tgtEl>
                                        <p:attrNameLst>
                                          <p:attrName>style.visibility</p:attrName>
                                        </p:attrNameLst>
                                      </p:cBhvr>
                                      <p:to>
                                        <p:strVal val="visible"/>
                                      </p:to>
                                    </p:set>
                                    <p:anim calcmode="lin" valueType="num">
                                      <p:cBhvr additive="base">
                                        <p:cTn id="169" dur="150"/>
                                        <p:tgtEl>
                                          <p:spTgt spid="507"/>
                                        </p:tgtEl>
                                        <p:attrNameLst>
                                          <p:attrName>ppt_y</p:attrName>
                                        </p:attrNameLst>
                                      </p:cBhvr>
                                      <p:tavLst>
                                        <p:tav tm="0">
                                          <p:val>
                                            <p:strVal val="#ppt_y+#ppt_h*1.125000"/>
                                          </p:val>
                                        </p:tav>
                                        <p:tav tm="100000">
                                          <p:val>
                                            <p:strVal val="#ppt_y"/>
                                          </p:val>
                                        </p:tav>
                                      </p:tavLst>
                                    </p:anim>
                                    <p:animEffect transition="in" filter="wipe(up)">
                                      <p:cBhvr>
                                        <p:cTn id="170" dur="150"/>
                                        <p:tgtEl>
                                          <p:spTgt spid="507"/>
                                        </p:tgtEl>
                                      </p:cBhvr>
                                    </p:animEffect>
                                  </p:childTnLst>
                                </p:cTn>
                              </p:par>
                            </p:childTnLst>
                          </p:cTn>
                        </p:par>
                        <p:par>
                          <p:cTn id="171" fill="hold">
                            <p:stCondLst>
                              <p:cond delay="4650"/>
                            </p:stCondLst>
                            <p:childTnLst>
                              <p:par>
                                <p:cTn id="172" presetID="12" presetClass="entr" presetSubtype="4" fill="hold" nodeType="afterEffect">
                                  <p:stCondLst>
                                    <p:cond delay="0"/>
                                  </p:stCondLst>
                                  <p:childTnLst>
                                    <p:set>
                                      <p:cBhvr>
                                        <p:cTn id="173" dur="1" fill="hold">
                                          <p:stCondLst>
                                            <p:cond delay="0"/>
                                          </p:stCondLst>
                                        </p:cTn>
                                        <p:tgtEl>
                                          <p:spTgt spid="510"/>
                                        </p:tgtEl>
                                        <p:attrNameLst>
                                          <p:attrName>style.visibility</p:attrName>
                                        </p:attrNameLst>
                                      </p:cBhvr>
                                      <p:to>
                                        <p:strVal val="visible"/>
                                      </p:to>
                                    </p:set>
                                    <p:anim calcmode="lin" valueType="num">
                                      <p:cBhvr additive="base">
                                        <p:cTn id="174" dur="150"/>
                                        <p:tgtEl>
                                          <p:spTgt spid="510"/>
                                        </p:tgtEl>
                                        <p:attrNameLst>
                                          <p:attrName>ppt_y</p:attrName>
                                        </p:attrNameLst>
                                      </p:cBhvr>
                                      <p:tavLst>
                                        <p:tav tm="0">
                                          <p:val>
                                            <p:strVal val="#ppt_y+#ppt_h*1.125000"/>
                                          </p:val>
                                        </p:tav>
                                        <p:tav tm="100000">
                                          <p:val>
                                            <p:strVal val="#ppt_y"/>
                                          </p:val>
                                        </p:tav>
                                      </p:tavLst>
                                    </p:anim>
                                    <p:animEffect transition="in" filter="wipe(up)">
                                      <p:cBhvr>
                                        <p:cTn id="175" dur="150"/>
                                        <p:tgtEl>
                                          <p:spTgt spid="510"/>
                                        </p:tgtEl>
                                      </p:cBhvr>
                                    </p:animEffect>
                                  </p:childTnLst>
                                </p:cTn>
                              </p:par>
                            </p:childTnLst>
                          </p:cTn>
                        </p:par>
                        <p:par>
                          <p:cTn id="176" fill="hold">
                            <p:stCondLst>
                              <p:cond delay="4800"/>
                            </p:stCondLst>
                            <p:childTnLst>
                              <p:par>
                                <p:cTn id="177" presetID="12" presetClass="entr" presetSubtype="4" fill="hold" nodeType="afterEffect">
                                  <p:stCondLst>
                                    <p:cond delay="0"/>
                                  </p:stCondLst>
                                  <p:childTnLst>
                                    <p:set>
                                      <p:cBhvr>
                                        <p:cTn id="178" dur="1" fill="hold">
                                          <p:stCondLst>
                                            <p:cond delay="0"/>
                                          </p:stCondLst>
                                        </p:cTn>
                                        <p:tgtEl>
                                          <p:spTgt spid="513"/>
                                        </p:tgtEl>
                                        <p:attrNameLst>
                                          <p:attrName>style.visibility</p:attrName>
                                        </p:attrNameLst>
                                      </p:cBhvr>
                                      <p:to>
                                        <p:strVal val="visible"/>
                                      </p:to>
                                    </p:set>
                                    <p:anim calcmode="lin" valueType="num">
                                      <p:cBhvr additive="base">
                                        <p:cTn id="179" dur="150"/>
                                        <p:tgtEl>
                                          <p:spTgt spid="513"/>
                                        </p:tgtEl>
                                        <p:attrNameLst>
                                          <p:attrName>ppt_y</p:attrName>
                                        </p:attrNameLst>
                                      </p:cBhvr>
                                      <p:tavLst>
                                        <p:tav tm="0">
                                          <p:val>
                                            <p:strVal val="#ppt_y+#ppt_h*1.125000"/>
                                          </p:val>
                                        </p:tav>
                                        <p:tav tm="100000">
                                          <p:val>
                                            <p:strVal val="#ppt_y"/>
                                          </p:val>
                                        </p:tav>
                                      </p:tavLst>
                                    </p:anim>
                                    <p:animEffect transition="in" filter="wipe(up)">
                                      <p:cBhvr>
                                        <p:cTn id="180" dur="150"/>
                                        <p:tgtEl>
                                          <p:spTgt spid="513"/>
                                        </p:tgtEl>
                                      </p:cBhvr>
                                    </p:animEffect>
                                  </p:childTnLst>
                                </p:cTn>
                              </p:par>
                            </p:childTnLst>
                          </p:cTn>
                        </p:par>
                        <p:par>
                          <p:cTn id="181" fill="hold">
                            <p:stCondLst>
                              <p:cond delay="4950"/>
                            </p:stCondLst>
                            <p:childTnLst>
                              <p:par>
                                <p:cTn id="182" presetID="12" presetClass="entr" presetSubtype="4" fill="hold" nodeType="afterEffect">
                                  <p:stCondLst>
                                    <p:cond delay="0"/>
                                  </p:stCondLst>
                                  <p:childTnLst>
                                    <p:set>
                                      <p:cBhvr>
                                        <p:cTn id="183" dur="1" fill="hold">
                                          <p:stCondLst>
                                            <p:cond delay="0"/>
                                          </p:stCondLst>
                                        </p:cTn>
                                        <p:tgtEl>
                                          <p:spTgt spid="516"/>
                                        </p:tgtEl>
                                        <p:attrNameLst>
                                          <p:attrName>style.visibility</p:attrName>
                                        </p:attrNameLst>
                                      </p:cBhvr>
                                      <p:to>
                                        <p:strVal val="visible"/>
                                      </p:to>
                                    </p:set>
                                    <p:anim calcmode="lin" valueType="num">
                                      <p:cBhvr additive="base">
                                        <p:cTn id="184" dur="150"/>
                                        <p:tgtEl>
                                          <p:spTgt spid="516"/>
                                        </p:tgtEl>
                                        <p:attrNameLst>
                                          <p:attrName>ppt_y</p:attrName>
                                        </p:attrNameLst>
                                      </p:cBhvr>
                                      <p:tavLst>
                                        <p:tav tm="0">
                                          <p:val>
                                            <p:strVal val="#ppt_y+#ppt_h*1.125000"/>
                                          </p:val>
                                        </p:tav>
                                        <p:tav tm="100000">
                                          <p:val>
                                            <p:strVal val="#ppt_y"/>
                                          </p:val>
                                        </p:tav>
                                      </p:tavLst>
                                    </p:anim>
                                    <p:animEffect transition="in" filter="wipe(up)">
                                      <p:cBhvr>
                                        <p:cTn id="185" dur="150"/>
                                        <p:tgtEl>
                                          <p:spTgt spid="516"/>
                                        </p:tgtEl>
                                      </p:cBhvr>
                                    </p:animEffect>
                                  </p:childTnLst>
                                </p:cTn>
                              </p:par>
                            </p:childTnLst>
                          </p:cTn>
                        </p:par>
                        <p:par>
                          <p:cTn id="186" fill="hold">
                            <p:stCondLst>
                              <p:cond delay="5100"/>
                            </p:stCondLst>
                            <p:childTnLst>
                              <p:par>
                                <p:cTn id="187" presetID="12" presetClass="entr" presetSubtype="4" fill="hold" nodeType="afterEffect">
                                  <p:stCondLst>
                                    <p:cond delay="0"/>
                                  </p:stCondLst>
                                  <p:childTnLst>
                                    <p:set>
                                      <p:cBhvr>
                                        <p:cTn id="188" dur="1" fill="hold">
                                          <p:stCondLst>
                                            <p:cond delay="0"/>
                                          </p:stCondLst>
                                        </p:cTn>
                                        <p:tgtEl>
                                          <p:spTgt spid="519"/>
                                        </p:tgtEl>
                                        <p:attrNameLst>
                                          <p:attrName>style.visibility</p:attrName>
                                        </p:attrNameLst>
                                      </p:cBhvr>
                                      <p:to>
                                        <p:strVal val="visible"/>
                                      </p:to>
                                    </p:set>
                                    <p:anim calcmode="lin" valueType="num">
                                      <p:cBhvr additive="base">
                                        <p:cTn id="189" dur="150"/>
                                        <p:tgtEl>
                                          <p:spTgt spid="519"/>
                                        </p:tgtEl>
                                        <p:attrNameLst>
                                          <p:attrName>ppt_y</p:attrName>
                                        </p:attrNameLst>
                                      </p:cBhvr>
                                      <p:tavLst>
                                        <p:tav tm="0">
                                          <p:val>
                                            <p:strVal val="#ppt_y+#ppt_h*1.125000"/>
                                          </p:val>
                                        </p:tav>
                                        <p:tav tm="100000">
                                          <p:val>
                                            <p:strVal val="#ppt_y"/>
                                          </p:val>
                                        </p:tav>
                                      </p:tavLst>
                                    </p:anim>
                                    <p:animEffect transition="in" filter="wipe(up)">
                                      <p:cBhvr>
                                        <p:cTn id="190" dur="150"/>
                                        <p:tgtEl>
                                          <p:spTgt spid="519"/>
                                        </p:tgtEl>
                                      </p:cBhvr>
                                    </p:animEffect>
                                  </p:childTnLst>
                                </p:cTn>
                              </p:par>
                            </p:childTnLst>
                          </p:cTn>
                        </p:par>
                        <p:par>
                          <p:cTn id="191" fill="hold">
                            <p:stCondLst>
                              <p:cond delay="5250"/>
                            </p:stCondLst>
                            <p:childTnLst>
                              <p:par>
                                <p:cTn id="192" presetID="12" presetClass="entr" presetSubtype="4" fill="hold" nodeType="afterEffect">
                                  <p:stCondLst>
                                    <p:cond delay="0"/>
                                  </p:stCondLst>
                                  <p:childTnLst>
                                    <p:set>
                                      <p:cBhvr>
                                        <p:cTn id="193" dur="1" fill="hold">
                                          <p:stCondLst>
                                            <p:cond delay="0"/>
                                          </p:stCondLst>
                                        </p:cTn>
                                        <p:tgtEl>
                                          <p:spTgt spid="522"/>
                                        </p:tgtEl>
                                        <p:attrNameLst>
                                          <p:attrName>style.visibility</p:attrName>
                                        </p:attrNameLst>
                                      </p:cBhvr>
                                      <p:to>
                                        <p:strVal val="visible"/>
                                      </p:to>
                                    </p:set>
                                    <p:anim calcmode="lin" valueType="num">
                                      <p:cBhvr additive="base">
                                        <p:cTn id="194" dur="150"/>
                                        <p:tgtEl>
                                          <p:spTgt spid="522"/>
                                        </p:tgtEl>
                                        <p:attrNameLst>
                                          <p:attrName>ppt_y</p:attrName>
                                        </p:attrNameLst>
                                      </p:cBhvr>
                                      <p:tavLst>
                                        <p:tav tm="0">
                                          <p:val>
                                            <p:strVal val="#ppt_y+#ppt_h*1.125000"/>
                                          </p:val>
                                        </p:tav>
                                        <p:tav tm="100000">
                                          <p:val>
                                            <p:strVal val="#ppt_y"/>
                                          </p:val>
                                        </p:tav>
                                      </p:tavLst>
                                    </p:anim>
                                    <p:animEffect transition="in" filter="wipe(up)">
                                      <p:cBhvr>
                                        <p:cTn id="195" dur="150"/>
                                        <p:tgtEl>
                                          <p:spTgt spid="522"/>
                                        </p:tgtEl>
                                      </p:cBhvr>
                                    </p:animEffect>
                                  </p:childTnLst>
                                </p:cTn>
                              </p:par>
                            </p:childTnLst>
                          </p:cTn>
                        </p:par>
                        <p:par>
                          <p:cTn id="196" fill="hold">
                            <p:stCondLst>
                              <p:cond delay="5400"/>
                            </p:stCondLst>
                            <p:childTnLst>
                              <p:par>
                                <p:cTn id="197" presetID="12" presetClass="entr" presetSubtype="4" fill="hold" nodeType="afterEffect">
                                  <p:stCondLst>
                                    <p:cond delay="0"/>
                                  </p:stCondLst>
                                  <p:childTnLst>
                                    <p:set>
                                      <p:cBhvr>
                                        <p:cTn id="198" dur="1" fill="hold">
                                          <p:stCondLst>
                                            <p:cond delay="0"/>
                                          </p:stCondLst>
                                        </p:cTn>
                                        <p:tgtEl>
                                          <p:spTgt spid="525"/>
                                        </p:tgtEl>
                                        <p:attrNameLst>
                                          <p:attrName>style.visibility</p:attrName>
                                        </p:attrNameLst>
                                      </p:cBhvr>
                                      <p:to>
                                        <p:strVal val="visible"/>
                                      </p:to>
                                    </p:set>
                                    <p:anim calcmode="lin" valueType="num">
                                      <p:cBhvr additive="base">
                                        <p:cTn id="199" dur="150"/>
                                        <p:tgtEl>
                                          <p:spTgt spid="525"/>
                                        </p:tgtEl>
                                        <p:attrNameLst>
                                          <p:attrName>ppt_y</p:attrName>
                                        </p:attrNameLst>
                                      </p:cBhvr>
                                      <p:tavLst>
                                        <p:tav tm="0">
                                          <p:val>
                                            <p:strVal val="#ppt_y+#ppt_h*1.125000"/>
                                          </p:val>
                                        </p:tav>
                                        <p:tav tm="100000">
                                          <p:val>
                                            <p:strVal val="#ppt_y"/>
                                          </p:val>
                                        </p:tav>
                                      </p:tavLst>
                                    </p:anim>
                                    <p:animEffect transition="in" filter="wipe(up)">
                                      <p:cBhvr>
                                        <p:cTn id="200" dur="150"/>
                                        <p:tgtEl>
                                          <p:spTgt spid="525"/>
                                        </p:tgtEl>
                                      </p:cBhvr>
                                    </p:animEffect>
                                  </p:childTnLst>
                                </p:cTn>
                              </p:par>
                            </p:childTnLst>
                          </p:cTn>
                        </p:par>
                        <p:par>
                          <p:cTn id="201" fill="hold">
                            <p:stCondLst>
                              <p:cond delay="5550"/>
                            </p:stCondLst>
                            <p:childTnLst>
                              <p:par>
                                <p:cTn id="202" presetID="12" presetClass="entr" presetSubtype="4" fill="hold" nodeType="afterEffect">
                                  <p:stCondLst>
                                    <p:cond delay="0"/>
                                  </p:stCondLst>
                                  <p:childTnLst>
                                    <p:set>
                                      <p:cBhvr>
                                        <p:cTn id="203" dur="1" fill="hold">
                                          <p:stCondLst>
                                            <p:cond delay="0"/>
                                          </p:stCondLst>
                                        </p:cTn>
                                        <p:tgtEl>
                                          <p:spTgt spid="528"/>
                                        </p:tgtEl>
                                        <p:attrNameLst>
                                          <p:attrName>style.visibility</p:attrName>
                                        </p:attrNameLst>
                                      </p:cBhvr>
                                      <p:to>
                                        <p:strVal val="visible"/>
                                      </p:to>
                                    </p:set>
                                    <p:anim calcmode="lin" valueType="num">
                                      <p:cBhvr additive="base">
                                        <p:cTn id="204" dur="150"/>
                                        <p:tgtEl>
                                          <p:spTgt spid="528"/>
                                        </p:tgtEl>
                                        <p:attrNameLst>
                                          <p:attrName>ppt_y</p:attrName>
                                        </p:attrNameLst>
                                      </p:cBhvr>
                                      <p:tavLst>
                                        <p:tav tm="0">
                                          <p:val>
                                            <p:strVal val="#ppt_y+#ppt_h*1.125000"/>
                                          </p:val>
                                        </p:tav>
                                        <p:tav tm="100000">
                                          <p:val>
                                            <p:strVal val="#ppt_y"/>
                                          </p:val>
                                        </p:tav>
                                      </p:tavLst>
                                    </p:anim>
                                    <p:animEffect transition="in" filter="wipe(up)">
                                      <p:cBhvr>
                                        <p:cTn id="205" dur="150"/>
                                        <p:tgtEl>
                                          <p:spTgt spid="528"/>
                                        </p:tgtEl>
                                      </p:cBhvr>
                                    </p:animEffect>
                                  </p:childTnLst>
                                </p:cTn>
                              </p:par>
                            </p:childTnLst>
                          </p:cTn>
                        </p:par>
                        <p:par>
                          <p:cTn id="206" fill="hold">
                            <p:stCondLst>
                              <p:cond delay="5700"/>
                            </p:stCondLst>
                            <p:childTnLst>
                              <p:par>
                                <p:cTn id="207" presetID="12" presetClass="entr" presetSubtype="4" fill="hold" nodeType="afterEffect">
                                  <p:stCondLst>
                                    <p:cond delay="0"/>
                                  </p:stCondLst>
                                  <p:childTnLst>
                                    <p:set>
                                      <p:cBhvr>
                                        <p:cTn id="208" dur="1" fill="hold">
                                          <p:stCondLst>
                                            <p:cond delay="0"/>
                                          </p:stCondLst>
                                        </p:cTn>
                                        <p:tgtEl>
                                          <p:spTgt spid="531"/>
                                        </p:tgtEl>
                                        <p:attrNameLst>
                                          <p:attrName>style.visibility</p:attrName>
                                        </p:attrNameLst>
                                      </p:cBhvr>
                                      <p:to>
                                        <p:strVal val="visible"/>
                                      </p:to>
                                    </p:set>
                                    <p:anim calcmode="lin" valueType="num">
                                      <p:cBhvr additive="base">
                                        <p:cTn id="209" dur="150"/>
                                        <p:tgtEl>
                                          <p:spTgt spid="531"/>
                                        </p:tgtEl>
                                        <p:attrNameLst>
                                          <p:attrName>ppt_y</p:attrName>
                                        </p:attrNameLst>
                                      </p:cBhvr>
                                      <p:tavLst>
                                        <p:tav tm="0">
                                          <p:val>
                                            <p:strVal val="#ppt_y+#ppt_h*1.125000"/>
                                          </p:val>
                                        </p:tav>
                                        <p:tav tm="100000">
                                          <p:val>
                                            <p:strVal val="#ppt_y"/>
                                          </p:val>
                                        </p:tav>
                                      </p:tavLst>
                                    </p:anim>
                                    <p:animEffect transition="in" filter="wipe(up)">
                                      <p:cBhvr>
                                        <p:cTn id="210" dur="150"/>
                                        <p:tgtEl>
                                          <p:spTgt spid="531"/>
                                        </p:tgtEl>
                                      </p:cBhvr>
                                    </p:animEffect>
                                  </p:childTnLst>
                                </p:cTn>
                              </p:par>
                            </p:childTnLst>
                          </p:cTn>
                        </p:par>
                        <p:par>
                          <p:cTn id="211" fill="hold">
                            <p:stCondLst>
                              <p:cond delay="5850"/>
                            </p:stCondLst>
                            <p:childTnLst>
                              <p:par>
                                <p:cTn id="212" presetID="12" presetClass="entr" presetSubtype="4" fill="hold" nodeType="afterEffect">
                                  <p:stCondLst>
                                    <p:cond delay="0"/>
                                  </p:stCondLst>
                                  <p:childTnLst>
                                    <p:set>
                                      <p:cBhvr>
                                        <p:cTn id="213" dur="1" fill="hold">
                                          <p:stCondLst>
                                            <p:cond delay="0"/>
                                          </p:stCondLst>
                                        </p:cTn>
                                        <p:tgtEl>
                                          <p:spTgt spid="534"/>
                                        </p:tgtEl>
                                        <p:attrNameLst>
                                          <p:attrName>style.visibility</p:attrName>
                                        </p:attrNameLst>
                                      </p:cBhvr>
                                      <p:to>
                                        <p:strVal val="visible"/>
                                      </p:to>
                                    </p:set>
                                    <p:anim calcmode="lin" valueType="num">
                                      <p:cBhvr additive="base">
                                        <p:cTn id="214" dur="150"/>
                                        <p:tgtEl>
                                          <p:spTgt spid="534"/>
                                        </p:tgtEl>
                                        <p:attrNameLst>
                                          <p:attrName>ppt_y</p:attrName>
                                        </p:attrNameLst>
                                      </p:cBhvr>
                                      <p:tavLst>
                                        <p:tav tm="0">
                                          <p:val>
                                            <p:strVal val="#ppt_y+#ppt_h*1.125000"/>
                                          </p:val>
                                        </p:tav>
                                        <p:tav tm="100000">
                                          <p:val>
                                            <p:strVal val="#ppt_y"/>
                                          </p:val>
                                        </p:tav>
                                      </p:tavLst>
                                    </p:anim>
                                    <p:animEffect transition="in" filter="wipe(up)">
                                      <p:cBhvr>
                                        <p:cTn id="215" dur="150"/>
                                        <p:tgtEl>
                                          <p:spTgt spid="534"/>
                                        </p:tgtEl>
                                      </p:cBhvr>
                                    </p:animEffect>
                                  </p:childTnLst>
                                </p:cTn>
                              </p:par>
                            </p:childTnLst>
                          </p:cTn>
                        </p:par>
                        <p:par>
                          <p:cTn id="216" fill="hold">
                            <p:stCondLst>
                              <p:cond delay="6000"/>
                            </p:stCondLst>
                            <p:childTnLst>
                              <p:par>
                                <p:cTn id="217" presetID="12" presetClass="entr" presetSubtype="4" fill="hold" nodeType="afterEffect">
                                  <p:stCondLst>
                                    <p:cond delay="0"/>
                                  </p:stCondLst>
                                  <p:childTnLst>
                                    <p:set>
                                      <p:cBhvr>
                                        <p:cTn id="218" dur="1" fill="hold">
                                          <p:stCondLst>
                                            <p:cond delay="0"/>
                                          </p:stCondLst>
                                        </p:cTn>
                                        <p:tgtEl>
                                          <p:spTgt spid="537"/>
                                        </p:tgtEl>
                                        <p:attrNameLst>
                                          <p:attrName>style.visibility</p:attrName>
                                        </p:attrNameLst>
                                      </p:cBhvr>
                                      <p:to>
                                        <p:strVal val="visible"/>
                                      </p:to>
                                    </p:set>
                                    <p:anim calcmode="lin" valueType="num">
                                      <p:cBhvr additive="base">
                                        <p:cTn id="219" dur="150"/>
                                        <p:tgtEl>
                                          <p:spTgt spid="537"/>
                                        </p:tgtEl>
                                        <p:attrNameLst>
                                          <p:attrName>ppt_y</p:attrName>
                                        </p:attrNameLst>
                                      </p:cBhvr>
                                      <p:tavLst>
                                        <p:tav tm="0">
                                          <p:val>
                                            <p:strVal val="#ppt_y+#ppt_h*1.125000"/>
                                          </p:val>
                                        </p:tav>
                                        <p:tav tm="100000">
                                          <p:val>
                                            <p:strVal val="#ppt_y"/>
                                          </p:val>
                                        </p:tav>
                                      </p:tavLst>
                                    </p:anim>
                                    <p:animEffect transition="in" filter="wipe(up)">
                                      <p:cBhvr>
                                        <p:cTn id="220" dur="150"/>
                                        <p:tgtEl>
                                          <p:spTgt spid="537"/>
                                        </p:tgtEl>
                                      </p:cBhvr>
                                    </p:animEffect>
                                  </p:childTnLst>
                                </p:cTn>
                              </p:par>
                            </p:childTnLst>
                          </p:cTn>
                        </p:par>
                        <p:par>
                          <p:cTn id="221" fill="hold">
                            <p:stCondLst>
                              <p:cond delay="6150"/>
                            </p:stCondLst>
                            <p:childTnLst>
                              <p:par>
                                <p:cTn id="222" presetID="12" presetClass="entr" presetSubtype="4" fill="hold" nodeType="afterEffect">
                                  <p:stCondLst>
                                    <p:cond delay="0"/>
                                  </p:stCondLst>
                                  <p:childTnLst>
                                    <p:set>
                                      <p:cBhvr>
                                        <p:cTn id="223" dur="1" fill="hold">
                                          <p:stCondLst>
                                            <p:cond delay="0"/>
                                          </p:stCondLst>
                                        </p:cTn>
                                        <p:tgtEl>
                                          <p:spTgt spid="540"/>
                                        </p:tgtEl>
                                        <p:attrNameLst>
                                          <p:attrName>style.visibility</p:attrName>
                                        </p:attrNameLst>
                                      </p:cBhvr>
                                      <p:to>
                                        <p:strVal val="visible"/>
                                      </p:to>
                                    </p:set>
                                    <p:anim calcmode="lin" valueType="num">
                                      <p:cBhvr additive="base">
                                        <p:cTn id="224" dur="150"/>
                                        <p:tgtEl>
                                          <p:spTgt spid="540"/>
                                        </p:tgtEl>
                                        <p:attrNameLst>
                                          <p:attrName>ppt_y</p:attrName>
                                        </p:attrNameLst>
                                      </p:cBhvr>
                                      <p:tavLst>
                                        <p:tav tm="0">
                                          <p:val>
                                            <p:strVal val="#ppt_y+#ppt_h*1.125000"/>
                                          </p:val>
                                        </p:tav>
                                        <p:tav tm="100000">
                                          <p:val>
                                            <p:strVal val="#ppt_y"/>
                                          </p:val>
                                        </p:tav>
                                      </p:tavLst>
                                    </p:anim>
                                    <p:animEffect transition="in" filter="wipe(up)">
                                      <p:cBhvr>
                                        <p:cTn id="225" dur="150"/>
                                        <p:tgtEl>
                                          <p:spTgt spid="540"/>
                                        </p:tgtEl>
                                      </p:cBhvr>
                                    </p:animEffect>
                                  </p:childTnLst>
                                </p:cTn>
                              </p:par>
                            </p:childTnLst>
                          </p:cTn>
                        </p:par>
                        <p:par>
                          <p:cTn id="226" fill="hold">
                            <p:stCondLst>
                              <p:cond delay="6300"/>
                            </p:stCondLst>
                            <p:childTnLst>
                              <p:par>
                                <p:cTn id="227" presetID="12" presetClass="entr" presetSubtype="4" fill="hold" nodeType="afterEffect">
                                  <p:stCondLst>
                                    <p:cond delay="0"/>
                                  </p:stCondLst>
                                  <p:childTnLst>
                                    <p:set>
                                      <p:cBhvr>
                                        <p:cTn id="228" dur="1" fill="hold">
                                          <p:stCondLst>
                                            <p:cond delay="0"/>
                                          </p:stCondLst>
                                        </p:cTn>
                                        <p:tgtEl>
                                          <p:spTgt spid="543"/>
                                        </p:tgtEl>
                                        <p:attrNameLst>
                                          <p:attrName>style.visibility</p:attrName>
                                        </p:attrNameLst>
                                      </p:cBhvr>
                                      <p:to>
                                        <p:strVal val="visible"/>
                                      </p:to>
                                    </p:set>
                                    <p:anim calcmode="lin" valueType="num">
                                      <p:cBhvr additive="base">
                                        <p:cTn id="229" dur="150"/>
                                        <p:tgtEl>
                                          <p:spTgt spid="543"/>
                                        </p:tgtEl>
                                        <p:attrNameLst>
                                          <p:attrName>ppt_y</p:attrName>
                                        </p:attrNameLst>
                                      </p:cBhvr>
                                      <p:tavLst>
                                        <p:tav tm="0">
                                          <p:val>
                                            <p:strVal val="#ppt_y+#ppt_h*1.125000"/>
                                          </p:val>
                                        </p:tav>
                                        <p:tav tm="100000">
                                          <p:val>
                                            <p:strVal val="#ppt_y"/>
                                          </p:val>
                                        </p:tav>
                                      </p:tavLst>
                                    </p:anim>
                                    <p:animEffect transition="in" filter="wipe(up)">
                                      <p:cBhvr>
                                        <p:cTn id="230" dur="150"/>
                                        <p:tgtEl>
                                          <p:spTgt spid="543"/>
                                        </p:tgtEl>
                                      </p:cBhvr>
                                    </p:animEffect>
                                  </p:childTnLst>
                                </p:cTn>
                              </p:par>
                            </p:childTnLst>
                          </p:cTn>
                        </p:par>
                        <p:par>
                          <p:cTn id="231" fill="hold">
                            <p:stCondLst>
                              <p:cond delay="6450"/>
                            </p:stCondLst>
                            <p:childTnLst>
                              <p:par>
                                <p:cTn id="232" presetID="12" presetClass="entr" presetSubtype="4" fill="hold" nodeType="afterEffect">
                                  <p:stCondLst>
                                    <p:cond delay="0"/>
                                  </p:stCondLst>
                                  <p:childTnLst>
                                    <p:set>
                                      <p:cBhvr>
                                        <p:cTn id="233" dur="1" fill="hold">
                                          <p:stCondLst>
                                            <p:cond delay="0"/>
                                          </p:stCondLst>
                                        </p:cTn>
                                        <p:tgtEl>
                                          <p:spTgt spid="546"/>
                                        </p:tgtEl>
                                        <p:attrNameLst>
                                          <p:attrName>style.visibility</p:attrName>
                                        </p:attrNameLst>
                                      </p:cBhvr>
                                      <p:to>
                                        <p:strVal val="visible"/>
                                      </p:to>
                                    </p:set>
                                    <p:anim calcmode="lin" valueType="num">
                                      <p:cBhvr additive="base">
                                        <p:cTn id="234" dur="150"/>
                                        <p:tgtEl>
                                          <p:spTgt spid="546"/>
                                        </p:tgtEl>
                                        <p:attrNameLst>
                                          <p:attrName>ppt_y</p:attrName>
                                        </p:attrNameLst>
                                      </p:cBhvr>
                                      <p:tavLst>
                                        <p:tav tm="0">
                                          <p:val>
                                            <p:strVal val="#ppt_y+#ppt_h*1.125000"/>
                                          </p:val>
                                        </p:tav>
                                        <p:tav tm="100000">
                                          <p:val>
                                            <p:strVal val="#ppt_y"/>
                                          </p:val>
                                        </p:tav>
                                      </p:tavLst>
                                    </p:anim>
                                    <p:animEffect transition="in" filter="wipe(up)">
                                      <p:cBhvr>
                                        <p:cTn id="235" dur="150"/>
                                        <p:tgtEl>
                                          <p:spTgt spid="546"/>
                                        </p:tgtEl>
                                      </p:cBhvr>
                                    </p:animEffect>
                                  </p:childTnLst>
                                </p:cTn>
                              </p:par>
                            </p:childTnLst>
                          </p:cTn>
                        </p:par>
                        <p:par>
                          <p:cTn id="236" fill="hold">
                            <p:stCondLst>
                              <p:cond delay="6600"/>
                            </p:stCondLst>
                            <p:childTnLst>
                              <p:par>
                                <p:cTn id="237" presetID="12" presetClass="entr" presetSubtype="4" fill="hold" nodeType="afterEffect">
                                  <p:stCondLst>
                                    <p:cond delay="0"/>
                                  </p:stCondLst>
                                  <p:childTnLst>
                                    <p:set>
                                      <p:cBhvr>
                                        <p:cTn id="238" dur="1" fill="hold">
                                          <p:stCondLst>
                                            <p:cond delay="0"/>
                                          </p:stCondLst>
                                        </p:cTn>
                                        <p:tgtEl>
                                          <p:spTgt spid="549"/>
                                        </p:tgtEl>
                                        <p:attrNameLst>
                                          <p:attrName>style.visibility</p:attrName>
                                        </p:attrNameLst>
                                      </p:cBhvr>
                                      <p:to>
                                        <p:strVal val="visible"/>
                                      </p:to>
                                    </p:set>
                                    <p:anim calcmode="lin" valueType="num">
                                      <p:cBhvr additive="base">
                                        <p:cTn id="239" dur="150"/>
                                        <p:tgtEl>
                                          <p:spTgt spid="549"/>
                                        </p:tgtEl>
                                        <p:attrNameLst>
                                          <p:attrName>ppt_y</p:attrName>
                                        </p:attrNameLst>
                                      </p:cBhvr>
                                      <p:tavLst>
                                        <p:tav tm="0">
                                          <p:val>
                                            <p:strVal val="#ppt_y+#ppt_h*1.125000"/>
                                          </p:val>
                                        </p:tav>
                                        <p:tav tm="100000">
                                          <p:val>
                                            <p:strVal val="#ppt_y"/>
                                          </p:val>
                                        </p:tav>
                                      </p:tavLst>
                                    </p:anim>
                                    <p:animEffect transition="in" filter="wipe(up)">
                                      <p:cBhvr>
                                        <p:cTn id="240" dur="150"/>
                                        <p:tgtEl>
                                          <p:spTgt spid="549"/>
                                        </p:tgtEl>
                                      </p:cBhvr>
                                    </p:animEffect>
                                  </p:childTnLst>
                                </p:cTn>
                              </p:par>
                            </p:childTnLst>
                          </p:cTn>
                        </p:par>
                      </p:childTnLst>
                    </p:cTn>
                  </p:par>
                  <p:par>
                    <p:cTn id="241" fill="hold">
                      <p:stCondLst>
                        <p:cond delay="indefinite"/>
                      </p:stCondLst>
                      <p:childTnLst>
                        <p:par>
                          <p:cTn id="242" fill="hold">
                            <p:stCondLst>
                              <p:cond delay="0"/>
                            </p:stCondLst>
                            <p:childTnLst>
                              <p:par>
                                <p:cTn id="243" presetID="22" presetClass="entr" presetSubtype="8" fill="hold" grpId="0" nodeType="clickEffect">
                                  <p:stCondLst>
                                    <p:cond delay="0"/>
                                  </p:stCondLst>
                                  <p:childTnLst>
                                    <p:set>
                                      <p:cBhvr>
                                        <p:cTn id="244" dur="1" fill="hold">
                                          <p:stCondLst>
                                            <p:cond delay="0"/>
                                          </p:stCondLst>
                                        </p:cTn>
                                        <p:tgtEl>
                                          <p:spTgt spid="11"/>
                                        </p:tgtEl>
                                        <p:attrNameLst>
                                          <p:attrName>style.visibility</p:attrName>
                                        </p:attrNameLst>
                                      </p:cBhvr>
                                      <p:to>
                                        <p:strVal val="visible"/>
                                      </p:to>
                                    </p:set>
                                    <p:animEffect transition="in" filter="wipe(left)">
                                      <p:cBhvr>
                                        <p:cTn id="245" dur="300"/>
                                        <p:tgtEl>
                                          <p:spTgt spid="11"/>
                                        </p:tgtEl>
                                      </p:cBhvr>
                                    </p:animEffect>
                                  </p:childTnLst>
                                </p:cTn>
                              </p:par>
                            </p:childTnLst>
                          </p:cTn>
                        </p:par>
                        <p:par>
                          <p:cTn id="246" fill="hold">
                            <p:stCondLst>
                              <p:cond delay="300"/>
                            </p:stCondLst>
                            <p:childTnLst>
                              <p:par>
                                <p:cTn id="247" presetID="22" presetClass="entr" presetSubtype="8" fill="hold" grpId="0" nodeType="afterEffect">
                                  <p:stCondLst>
                                    <p:cond delay="0"/>
                                  </p:stCondLst>
                                  <p:childTnLst>
                                    <p:set>
                                      <p:cBhvr>
                                        <p:cTn id="248" dur="1" fill="hold">
                                          <p:stCondLst>
                                            <p:cond delay="0"/>
                                          </p:stCondLst>
                                        </p:cTn>
                                        <p:tgtEl>
                                          <p:spTgt spid="7"/>
                                        </p:tgtEl>
                                        <p:attrNameLst>
                                          <p:attrName>style.visibility</p:attrName>
                                        </p:attrNameLst>
                                      </p:cBhvr>
                                      <p:to>
                                        <p:strVal val="visible"/>
                                      </p:to>
                                    </p:set>
                                    <p:animEffect transition="in" filter="wipe(left)">
                                      <p:cBhvr>
                                        <p:cTn id="249" dur="300"/>
                                        <p:tgtEl>
                                          <p:spTgt spid="7"/>
                                        </p:tgtEl>
                                      </p:cBhvr>
                                    </p:animEffect>
                                  </p:childTnLst>
                                </p:cTn>
                              </p:par>
                            </p:childTnLst>
                          </p:cTn>
                        </p:par>
                        <p:par>
                          <p:cTn id="250" fill="hold">
                            <p:stCondLst>
                              <p:cond delay="600"/>
                            </p:stCondLst>
                            <p:childTnLst>
                              <p:par>
                                <p:cTn id="251" presetID="22" presetClass="entr" presetSubtype="8" fill="hold" grpId="0" nodeType="afterEffect">
                                  <p:stCondLst>
                                    <p:cond delay="0"/>
                                  </p:stCondLst>
                                  <p:childTnLst>
                                    <p:set>
                                      <p:cBhvr>
                                        <p:cTn id="252" dur="1" fill="hold">
                                          <p:stCondLst>
                                            <p:cond delay="0"/>
                                          </p:stCondLst>
                                        </p:cTn>
                                        <p:tgtEl>
                                          <p:spTgt spid="10"/>
                                        </p:tgtEl>
                                        <p:attrNameLst>
                                          <p:attrName>style.visibility</p:attrName>
                                        </p:attrNameLst>
                                      </p:cBhvr>
                                      <p:to>
                                        <p:strVal val="visible"/>
                                      </p:to>
                                    </p:set>
                                    <p:animEffect transition="in" filter="wipe(left)">
                                      <p:cBhvr>
                                        <p:cTn id="253" dur="300"/>
                                        <p:tgtEl>
                                          <p:spTgt spid="10"/>
                                        </p:tgtEl>
                                      </p:cBhvr>
                                    </p:animEffect>
                                  </p:childTnLst>
                                </p:cTn>
                              </p:par>
                            </p:childTnLst>
                          </p:cTn>
                        </p:par>
                        <p:par>
                          <p:cTn id="254" fill="hold">
                            <p:stCondLst>
                              <p:cond delay="900"/>
                            </p:stCondLst>
                            <p:childTnLst>
                              <p:par>
                                <p:cTn id="255" presetID="9" presetClass="emph" presetSubtype="0" nodeType="afterEffect">
                                  <p:stCondLst>
                                    <p:cond delay="0"/>
                                  </p:stCondLst>
                                  <p:endCondLst>
                                    <p:cond evt="onNext" delay="0">
                                      <p:tgtEl>
                                        <p:sldTgt/>
                                      </p:tgtEl>
                                    </p:cond>
                                  </p:endCondLst>
                                  <p:childTnLst>
                                    <p:set>
                                      <p:cBhvr>
                                        <p:cTn id="256" dur="indefinite"/>
                                        <p:tgtEl>
                                          <p:spTgt spid="417"/>
                                        </p:tgtEl>
                                        <p:attrNameLst>
                                          <p:attrName>style.opacity</p:attrName>
                                        </p:attrNameLst>
                                      </p:cBhvr>
                                      <p:to>
                                        <p:strVal val="0.25"/>
                                      </p:to>
                                    </p:set>
                                    <p:animEffect filter="image" prLst="opacity: 0.25">
                                      <p:cBhvr rctx="IE">
                                        <p:cTn id="257" dur="indefinite"/>
                                        <p:tgtEl>
                                          <p:spTgt spid="417"/>
                                        </p:tgtEl>
                                      </p:cBhvr>
                                    </p:animEffect>
                                  </p:childTnLst>
                                </p:cTn>
                              </p:par>
                              <p:par>
                                <p:cTn id="258" presetID="9" presetClass="emph" presetSubtype="0" nodeType="withEffect">
                                  <p:stCondLst>
                                    <p:cond delay="0"/>
                                  </p:stCondLst>
                                  <p:endCondLst>
                                    <p:cond evt="onNext" delay="0">
                                      <p:tgtEl>
                                        <p:sldTgt/>
                                      </p:tgtEl>
                                    </p:cond>
                                  </p:endCondLst>
                                  <p:childTnLst>
                                    <p:set>
                                      <p:cBhvr>
                                        <p:cTn id="259" dur="indefinite"/>
                                        <p:tgtEl>
                                          <p:spTgt spid="420"/>
                                        </p:tgtEl>
                                        <p:attrNameLst>
                                          <p:attrName>style.opacity</p:attrName>
                                        </p:attrNameLst>
                                      </p:cBhvr>
                                      <p:to>
                                        <p:strVal val="0.25"/>
                                      </p:to>
                                    </p:set>
                                    <p:animEffect filter="image" prLst="opacity: 0.25">
                                      <p:cBhvr rctx="IE">
                                        <p:cTn id="260" dur="indefinite"/>
                                        <p:tgtEl>
                                          <p:spTgt spid="420"/>
                                        </p:tgtEl>
                                      </p:cBhvr>
                                    </p:animEffect>
                                  </p:childTnLst>
                                </p:cTn>
                              </p:par>
                              <p:par>
                                <p:cTn id="261" presetID="9" presetClass="emph" presetSubtype="0" nodeType="withEffect">
                                  <p:stCondLst>
                                    <p:cond delay="0"/>
                                  </p:stCondLst>
                                  <p:endCondLst>
                                    <p:cond evt="onNext" delay="0">
                                      <p:tgtEl>
                                        <p:sldTgt/>
                                      </p:tgtEl>
                                    </p:cond>
                                  </p:endCondLst>
                                  <p:childTnLst>
                                    <p:set>
                                      <p:cBhvr>
                                        <p:cTn id="262" dur="indefinite"/>
                                        <p:tgtEl>
                                          <p:spTgt spid="429"/>
                                        </p:tgtEl>
                                        <p:attrNameLst>
                                          <p:attrName>style.opacity</p:attrName>
                                        </p:attrNameLst>
                                      </p:cBhvr>
                                      <p:to>
                                        <p:strVal val="0.25"/>
                                      </p:to>
                                    </p:set>
                                    <p:animEffect filter="image" prLst="opacity: 0.25">
                                      <p:cBhvr rctx="IE">
                                        <p:cTn id="263" dur="indefinite"/>
                                        <p:tgtEl>
                                          <p:spTgt spid="429"/>
                                        </p:tgtEl>
                                      </p:cBhvr>
                                    </p:animEffect>
                                  </p:childTnLst>
                                </p:cTn>
                              </p:par>
                              <p:par>
                                <p:cTn id="264" presetID="9" presetClass="emph" presetSubtype="0" nodeType="withEffect">
                                  <p:stCondLst>
                                    <p:cond delay="0"/>
                                  </p:stCondLst>
                                  <p:endCondLst>
                                    <p:cond evt="onNext" delay="0">
                                      <p:tgtEl>
                                        <p:sldTgt/>
                                      </p:tgtEl>
                                    </p:cond>
                                  </p:endCondLst>
                                  <p:childTnLst>
                                    <p:set>
                                      <p:cBhvr>
                                        <p:cTn id="265" dur="indefinite"/>
                                        <p:tgtEl>
                                          <p:spTgt spid="432"/>
                                        </p:tgtEl>
                                        <p:attrNameLst>
                                          <p:attrName>style.opacity</p:attrName>
                                        </p:attrNameLst>
                                      </p:cBhvr>
                                      <p:to>
                                        <p:strVal val="0.25"/>
                                      </p:to>
                                    </p:set>
                                    <p:animEffect filter="image" prLst="opacity: 0.25">
                                      <p:cBhvr rctx="IE">
                                        <p:cTn id="266" dur="indefinite"/>
                                        <p:tgtEl>
                                          <p:spTgt spid="432"/>
                                        </p:tgtEl>
                                      </p:cBhvr>
                                    </p:animEffect>
                                  </p:childTnLst>
                                </p:cTn>
                              </p:par>
                              <p:par>
                                <p:cTn id="267" presetID="9" presetClass="emph" presetSubtype="0" nodeType="withEffect">
                                  <p:stCondLst>
                                    <p:cond delay="0"/>
                                  </p:stCondLst>
                                  <p:endCondLst>
                                    <p:cond evt="onNext" delay="0">
                                      <p:tgtEl>
                                        <p:sldTgt/>
                                      </p:tgtEl>
                                    </p:cond>
                                  </p:endCondLst>
                                  <p:childTnLst>
                                    <p:set>
                                      <p:cBhvr>
                                        <p:cTn id="268" dur="indefinite"/>
                                        <p:tgtEl>
                                          <p:spTgt spid="426"/>
                                        </p:tgtEl>
                                        <p:attrNameLst>
                                          <p:attrName>style.opacity</p:attrName>
                                        </p:attrNameLst>
                                      </p:cBhvr>
                                      <p:to>
                                        <p:strVal val="0.25"/>
                                      </p:to>
                                    </p:set>
                                    <p:animEffect filter="image" prLst="opacity: 0.25">
                                      <p:cBhvr rctx="IE">
                                        <p:cTn id="269" dur="indefinite"/>
                                        <p:tgtEl>
                                          <p:spTgt spid="426"/>
                                        </p:tgtEl>
                                      </p:cBhvr>
                                    </p:animEffect>
                                  </p:childTnLst>
                                </p:cTn>
                              </p:par>
                              <p:par>
                                <p:cTn id="270" presetID="9" presetClass="emph" presetSubtype="0" nodeType="withEffect">
                                  <p:stCondLst>
                                    <p:cond delay="0"/>
                                  </p:stCondLst>
                                  <p:endCondLst>
                                    <p:cond evt="onNext" delay="0">
                                      <p:tgtEl>
                                        <p:sldTgt/>
                                      </p:tgtEl>
                                    </p:cond>
                                  </p:endCondLst>
                                  <p:childTnLst>
                                    <p:set>
                                      <p:cBhvr>
                                        <p:cTn id="271" dur="indefinite"/>
                                        <p:tgtEl>
                                          <p:spTgt spid="435"/>
                                        </p:tgtEl>
                                        <p:attrNameLst>
                                          <p:attrName>style.opacity</p:attrName>
                                        </p:attrNameLst>
                                      </p:cBhvr>
                                      <p:to>
                                        <p:strVal val="0.25"/>
                                      </p:to>
                                    </p:set>
                                    <p:animEffect filter="image" prLst="opacity: 0.25">
                                      <p:cBhvr rctx="IE">
                                        <p:cTn id="272" dur="indefinite"/>
                                        <p:tgtEl>
                                          <p:spTgt spid="435"/>
                                        </p:tgtEl>
                                      </p:cBhvr>
                                    </p:animEffect>
                                  </p:childTnLst>
                                </p:cTn>
                              </p:par>
                              <p:par>
                                <p:cTn id="273" presetID="9" presetClass="emph" presetSubtype="0" nodeType="withEffect">
                                  <p:stCondLst>
                                    <p:cond delay="0"/>
                                  </p:stCondLst>
                                  <p:endCondLst>
                                    <p:cond evt="onNext" delay="0">
                                      <p:tgtEl>
                                        <p:sldTgt/>
                                      </p:tgtEl>
                                    </p:cond>
                                  </p:endCondLst>
                                  <p:childTnLst>
                                    <p:set>
                                      <p:cBhvr>
                                        <p:cTn id="274" dur="indefinite"/>
                                        <p:tgtEl>
                                          <p:spTgt spid="438"/>
                                        </p:tgtEl>
                                        <p:attrNameLst>
                                          <p:attrName>style.opacity</p:attrName>
                                        </p:attrNameLst>
                                      </p:cBhvr>
                                      <p:to>
                                        <p:strVal val="0.25"/>
                                      </p:to>
                                    </p:set>
                                    <p:animEffect filter="image" prLst="opacity: 0.25">
                                      <p:cBhvr rctx="IE">
                                        <p:cTn id="275" dur="indefinite"/>
                                        <p:tgtEl>
                                          <p:spTgt spid="438"/>
                                        </p:tgtEl>
                                      </p:cBhvr>
                                    </p:animEffect>
                                  </p:childTnLst>
                                </p:cTn>
                              </p:par>
                              <p:par>
                                <p:cTn id="276" presetID="9" presetClass="emph" presetSubtype="0" nodeType="withEffect">
                                  <p:stCondLst>
                                    <p:cond delay="0"/>
                                  </p:stCondLst>
                                  <p:endCondLst>
                                    <p:cond evt="onNext" delay="0">
                                      <p:tgtEl>
                                        <p:sldTgt/>
                                      </p:tgtEl>
                                    </p:cond>
                                  </p:endCondLst>
                                  <p:childTnLst>
                                    <p:set>
                                      <p:cBhvr>
                                        <p:cTn id="277" dur="indefinite"/>
                                        <p:tgtEl>
                                          <p:spTgt spid="441"/>
                                        </p:tgtEl>
                                        <p:attrNameLst>
                                          <p:attrName>style.opacity</p:attrName>
                                        </p:attrNameLst>
                                      </p:cBhvr>
                                      <p:to>
                                        <p:strVal val="0.25"/>
                                      </p:to>
                                    </p:set>
                                    <p:animEffect filter="image" prLst="opacity: 0.25">
                                      <p:cBhvr rctx="IE">
                                        <p:cTn id="278" dur="indefinite"/>
                                        <p:tgtEl>
                                          <p:spTgt spid="441"/>
                                        </p:tgtEl>
                                      </p:cBhvr>
                                    </p:animEffect>
                                  </p:childTnLst>
                                </p:cTn>
                              </p:par>
                              <p:par>
                                <p:cTn id="279" presetID="9" presetClass="emph" presetSubtype="0" nodeType="withEffect">
                                  <p:stCondLst>
                                    <p:cond delay="0"/>
                                  </p:stCondLst>
                                  <p:endCondLst>
                                    <p:cond evt="onNext" delay="0">
                                      <p:tgtEl>
                                        <p:sldTgt/>
                                      </p:tgtEl>
                                    </p:cond>
                                  </p:endCondLst>
                                  <p:childTnLst>
                                    <p:set>
                                      <p:cBhvr>
                                        <p:cTn id="280" dur="indefinite"/>
                                        <p:tgtEl>
                                          <p:spTgt spid="444"/>
                                        </p:tgtEl>
                                        <p:attrNameLst>
                                          <p:attrName>style.opacity</p:attrName>
                                        </p:attrNameLst>
                                      </p:cBhvr>
                                      <p:to>
                                        <p:strVal val="0.25"/>
                                      </p:to>
                                    </p:set>
                                    <p:animEffect filter="image" prLst="opacity: 0.25">
                                      <p:cBhvr rctx="IE">
                                        <p:cTn id="281" dur="indefinite"/>
                                        <p:tgtEl>
                                          <p:spTgt spid="444"/>
                                        </p:tgtEl>
                                      </p:cBhvr>
                                    </p:animEffect>
                                  </p:childTnLst>
                                </p:cTn>
                              </p:par>
                              <p:par>
                                <p:cTn id="282" presetID="9" presetClass="emph" presetSubtype="0" nodeType="withEffect">
                                  <p:stCondLst>
                                    <p:cond delay="0"/>
                                  </p:stCondLst>
                                  <p:endCondLst>
                                    <p:cond evt="onNext" delay="0">
                                      <p:tgtEl>
                                        <p:sldTgt/>
                                      </p:tgtEl>
                                    </p:cond>
                                  </p:endCondLst>
                                  <p:childTnLst>
                                    <p:set>
                                      <p:cBhvr>
                                        <p:cTn id="283" dur="indefinite"/>
                                        <p:tgtEl>
                                          <p:spTgt spid="447"/>
                                        </p:tgtEl>
                                        <p:attrNameLst>
                                          <p:attrName>style.opacity</p:attrName>
                                        </p:attrNameLst>
                                      </p:cBhvr>
                                      <p:to>
                                        <p:strVal val="0.25"/>
                                      </p:to>
                                    </p:set>
                                    <p:animEffect filter="image" prLst="opacity: 0.25">
                                      <p:cBhvr rctx="IE">
                                        <p:cTn id="284" dur="indefinite"/>
                                        <p:tgtEl>
                                          <p:spTgt spid="447"/>
                                        </p:tgtEl>
                                      </p:cBhvr>
                                    </p:animEffect>
                                  </p:childTnLst>
                                </p:cTn>
                              </p:par>
                              <p:par>
                                <p:cTn id="285" presetID="9" presetClass="emph" presetSubtype="0" nodeType="withEffect">
                                  <p:stCondLst>
                                    <p:cond delay="0"/>
                                  </p:stCondLst>
                                  <p:endCondLst>
                                    <p:cond evt="onNext" delay="0">
                                      <p:tgtEl>
                                        <p:sldTgt/>
                                      </p:tgtEl>
                                    </p:cond>
                                  </p:endCondLst>
                                  <p:childTnLst>
                                    <p:set>
                                      <p:cBhvr>
                                        <p:cTn id="286" dur="indefinite"/>
                                        <p:tgtEl>
                                          <p:spTgt spid="450"/>
                                        </p:tgtEl>
                                        <p:attrNameLst>
                                          <p:attrName>style.opacity</p:attrName>
                                        </p:attrNameLst>
                                      </p:cBhvr>
                                      <p:to>
                                        <p:strVal val="0.25"/>
                                      </p:to>
                                    </p:set>
                                    <p:animEffect filter="image" prLst="opacity: 0.25">
                                      <p:cBhvr rctx="IE">
                                        <p:cTn id="287" dur="indefinite"/>
                                        <p:tgtEl>
                                          <p:spTgt spid="450"/>
                                        </p:tgtEl>
                                      </p:cBhvr>
                                    </p:animEffect>
                                  </p:childTnLst>
                                </p:cTn>
                              </p:par>
                              <p:par>
                                <p:cTn id="288" presetID="9" presetClass="emph" presetSubtype="0" nodeType="withEffect">
                                  <p:stCondLst>
                                    <p:cond delay="0"/>
                                  </p:stCondLst>
                                  <p:endCondLst>
                                    <p:cond evt="onNext" delay="0">
                                      <p:tgtEl>
                                        <p:sldTgt/>
                                      </p:tgtEl>
                                    </p:cond>
                                  </p:endCondLst>
                                  <p:childTnLst>
                                    <p:set>
                                      <p:cBhvr>
                                        <p:cTn id="289" dur="indefinite"/>
                                        <p:tgtEl>
                                          <p:spTgt spid="453"/>
                                        </p:tgtEl>
                                        <p:attrNameLst>
                                          <p:attrName>style.opacity</p:attrName>
                                        </p:attrNameLst>
                                      </p:cBhvr>
                                      <p:to>
                                        <p:strVal val="0.25"/>
                                      </p:to>
                                    </p:set>
                                    <p:animEffect filter="image" prLst="opacity: 0.25">
                                      <p:cBhvr rctx="IE">
                                        <p:cTn id="290" dur="indefinite"/>
                                        <p:tgtEl>
                                          <p:spTgt spid="453"/>
                                        </p:tgtEl>
                                      </p:cBhvr>
                                    </p:animEffect>
                                  </p:childTnLst>
                                </p:cTn>
                              </p:par>
                              <p:par>
                                <p:cTn id="291" presetID="9" presetClass="emph" presetSubtype="0" nodeType="withEffect">
                                  <p:stCondLst>
                                    <p:cond delay="0"/>
                                  </p:stCondLst>
                                  <p:endCondLst>
                                    <p:cond evt="onNext" delay="0">
                                      <p:tgtEl>
                                        <p:sldTgt/>
                                      </p:tgtEl>
                                    </p:cond>
                                  </p:endCondLst>
                                  <p:childTnLst>
                                    <p:set>
                                      <p:cBhvr>
                                        <p:cTn id="292" dur="indefinite"/>
                                        <p:tgtEl>
                                          <p:spTgt spid="456"/>
                                        </p:tgtEl>
                                        <p:attrNameLst>
                                          <p:attrName>style.opacity</p:attrName>
                                        </p:attrNameLst>
                                      </p:cBhvr>
                                      <p:to>
                                        <p:strVal val="0.25"/>
                                      </p:to>
                                    </p:set>
                                    <p:animEffect filter="image" prLst="opacity: 0.25">
                                      <p:cBhvr rctx="IE">
                                        <p:cTn id="293" dur="indefinite"/>
                                        <p:tgtEl>
                                          <p:spTgt spid="456"/>
                                        </p:tgtEl>
                                      </p:cBhvr>
                                    </p:animEffect>
                                  </p:childTnLst>
                                </p:cTn>
                              </p:par>
                              <p:par>
                                <p:cTn id="294" presetID="9" presetClass="emph" presetSubtype="0" nodeType="withEffect">
                                  <p:stCondLst>
                                    <p:cond delay="0"/>
                                  </p:stCondLst>
                                  <p:endCondLst>
                                    <p:cond evt="onNext" delay="0">
                                      <p:tgtEl>
                                        <p:sldTgt/>
                                      </p:tgtEl>
                                    </p:cond>
                                  </p:endCondLst>
                                  <p:childTnLst>
                                    <p:set>
                                      <p:cBhvr>
                                        <p:cTn id="295" dur="indefinite"/>
                                        <p:tgtEl>
                                          <p:spTgt spid="459"/>
                                        </p:tgtEl>
                                        <p:attrNameLst>
                                          <p:attrName>style.opacity</p:attrName>
                                        </p:attrNameLst>
                                      </p:cBhvr>
                                      <p:to>
                                        <p:strVal val="0.25"/>
                                      </p:to>
                                    </p:set>
                                    <p:animEffect filter="image" prLst="opacity: 0.25">
                                      <p:cBhvr rctx="IE">
                                        <p:cTn id="296" dur="indefinite"/>
                                        <p:tgtEl>
                                          <p:spTgt spid="459"/>
                                        </p:tgtEl>
                                      </p:cBhvr>
                                    </p:animEffect>
                                  </p:childTnLst>
                                </p:cTn>
                              </p:par>
                              <p:par>
                                <p:cTn id="297" presetID="9" presetClass="emph" presetSubtype="0" nodeType="withEffect">
                                  <p:stCondLst>
                                    <p:cond delay="0"/>
                                  </p:stCondLst>
                                  <p:endCondLst>
                                    <p:cond evt="onNext" delay="0">
                                      <p:tgtEl>
                                        <p:sldTgt/>
                                      </p:tgtEl>
                                    </p:cond>
                                  </p:endCondLst>
                                  <p:childTnLst>
                                    <p:set>
                                      <p:cBhvr>
                                        <p:cTn id="298" dur="indefinite"/>
                                        <p:tgtEl>
                                          <p:spTgt spid="465"/>
                                        </p:tgtEl>
                                        <p:attrNameLst>
                                          <p:attrName>style.opacity</p:attrName>
                                        </p:attrNameLst>
                                      </p:cBhvr>
                                      <p:to>
                                        <p:strVal val="0.25"/>
                                      </p:to>
                                    </p:set>
                                    <p:animEffect filter="image" prLst="opacity: 0.25">
                                      <p:cBhvr rctx="IE">
                                        <p:cTn id="299" dur="indefinite"/>
                                        <p:tgtEl>
                                          <p:spTgt spid="465"/>
                                        </p:tgtEl>
                                      </p:cBhvr>
                                    </p:animEffect>
                                  </p:childTnLst>
                                </p:cTn>
                              </p:par>
                              <p:par>
                                <p:cTn id="300" presetID="9" presetClass="emph" presetSubtype="0" nodeType="withEffect">
                                  <p:stCondLst>
                                    <p:cond delay="0"/>
                                  </p:stCondLst>
                                  <p:endCondLst>
                                    <p:cond evt="onNext" delay="0">
                                      <p:tgtEl>
                                        <p:sldTgt/>
                                      </p:tgtEl>
                                    </p:cond>
                                  </p:endCondLst>
                                  <p:childTnLst>
                                    <p:set>
                                      <p:cBhvr>
                                        <p:cTn id="301" dur="indefinite"/>
                                        <p:tgtEl>
                                          <p:spTgt spid="477"/>
                                        </p:tgtEl>
                                        <p:attrNameLst>
                                          <p:attrName>style.opacity</p:attrName>
                                        </p:attrNameLst>
                                      </p:cBhvr>
                                      <p:to>
                                        <p:strVal val="0.25"/>
                                      </p:to>
                                    </p:set>
                                    <p:animEffect filter="image" prLst="opacity: 0.25">
                                      <p:cBhvr rctx="IE">
                                        <p:cTn id="302" dur="indefinite"/>
                                        <p:tgtEl>
                                          <p:spTgt spid="477"/>
                                        </p:tgtEl>
                                      </p:cBhvr>
                                    </p:animEffect>
                                  </p:childTnLst>
                                </p:cTn>
                              </p:par>
                              <p:par>
                                <p:cTn id="303" presetID="9" presetClass="emph" presetSubtype="0" nodeType="withEffect">
                                  <p:stCondLst>
                                    <p:cond delay="0"/>
                                  </p:stCondLst>
                                  <p:endCondLst>
                                    <p:cond evt="onNext" delay="0">
                                      <p:tgtEl>
                                        <p:sldTgt/>
                                      </p:tgtEl>
                                    </p:cond>
                                  </p:endCondLst>
                                  <p:childTnLst>
                                    <p:set>
                                      <p:cBhvr>
                                        <p:cTn id="304" dur="indefinite"/>
                                        <p:tgtEl>
                                          <p:spTgt spid="474"/>
                                        </p:tgtEl>
                                        <p:attrNameLst>
                                          <p:attrName>style.opacity</p:attrName>
                                        </p:attrNameLst>
                                      </p:cBhvr>
                                      <p:to>
                                        <p:strVal val="0.25"/>
                                      </p:to>
                                    </p:set>
                                    <p:animEffect filter="image" prLst="opacity: 0.25">
                                      <p:cBhvr rctx="IE">
                                        <p:cTn id="305" dur="indefinite"/>
                                        <p:tgtEl>
                                          <p:spTgt spid="474"/>
                                        </p:tgtEl>
                                      </p:cBhvr>
                                    </p:animEffect>
                                  </p:childTnLst>
                                </p:cTn>
                              </p:par>
                              <p:par>
                                <p:cTn id="306" presetID="9" presetClass="emph" presetSubtype="0" nodeType="withEffect">
                                  <p:stCondLst>
                                    <p:cond delay="0"/>
                                  </p:stCondLst>
                                  <p:endCondLst>
                                    <p:cond evt="onNext" delay="0">
                                      <p:tgtEl>
                                        <p:sldTgt/>
                                      </p:tgtEl>
                                    </p:cond>
                                  </p:endCondLst>
                                  <p:childTnLst>
                                    <p:set>
                                      <p:cBhvr>
                                        <p:cTn id="307" dur="indefinite"/>
                                        <p:tgtEl>
                                          <p:spTgt spid="471"/>
                                        </p:tgtEl>
                                        <p:attrNameLst>
                                          <p:attrName>style.opacity</p:attrName>
                                        </p:attrNameLst>
                                      </p:cBhvr>
                                      <p:to>
                                        <p:strVal val="0.25"/>
                                      </p:to>
                                    </p:set>
                                    <p:animEffect filter="image" prLst="opacity: 0.25">
                                      <p:cBhvr rctx="IE">
                                        <p:cTn id="308" dur="indefinite"/>
                                        <p:tgtEl>
                                          <p:spTgt spid="471"/>
                                        </p:tgtEl>
                                      </p:cBhvr>
                                    </p:animEffect>
                                  </p:childTnLst>
                                </p:cTn>
                              </p:par>
                              <p:par>
                                <p:cTn id="309" presetID="9" presetClass="emph" presetSubtype="0" nodeType="withEffect">
                                  <p:stCondLst>
                                    <p:cond delay="0"/>
                                  </p:stCondLst>
                                  <p:endCondLst>
                                    <p:cond evt="onNext" delay="0">
                                      <p:tgtEl>
                                        <p:sldTgt/>
                                      </p:tgtEl>
                                    </p:cond>
                                  </p:endCondLst>
                                  <p:childTnLst>
                                    <p:set>
                                      <p:cBhvr>
                                        <p:cTn id="310" dur="indefinite"/>
                                        <p:tgtEl>
                                          <p:spTgt spid="468"/>
                                        </p:tgtEl>
                                        <p:attrNameLst>
                                          <p:attrName>style.opacity</p:attrName>
                                        </p:attrNameLst>
                                      </p:cBhvr>
                                      <p:to>
                                        <p:strVal val="0.25"/>
                                      </p:to>
                                    </p:set>
                                    <p:animEffect filter="image" prLst="opacity: 0.25">
                                      <p:cBhvr rctx="IE">
                                        <p:cTn id="311" dur="indefinite"/>
                                        <p:tgtEl>
                                          <p:spTgt spid="468"/>
                                        </p:tgtEl>
                                      </p:cBhvr>
                                    </p:animEffect>
                                  </p:childTnLst>
                                </p:cTn>
                              </p:par>
                              <p:par>
                                <p:cTn id="312" presetID="9" presetClass="emph" presetSubtype="0" nodeType="withEffect">
                                  <p:stCondLst>
                                    <p:cond delay="0"/>
                                  </p:stCondLst>
                                  <p:endCondLst>
                                    <p:cond evt="onNext" delay="0">
                                      <p:tgtEl>
                                        <p:sldTgt/>
                                      </p:tgtEl>
                                    </p:cond>
                                  </p:endCondLst>
                                  <p:childTnLst>
                                    <p:set>
                                      <p:cBhvr>
                                        <p:cTn id="313" dur="indefinite"/>
                                        <p:tgtEl>
                                          <p:spTgt spid="480"/>
                                        </p:tgtEl>
                                        <p:attrNameLst>
                                          <p:attrName>style.opacity</p:attrName>
                                        </p:attrNameLst>
                                      </p:cBhvr>
                                      <p:to>
                                        <p:strVal val="0.25"/>
                                      </p:to>
                                    </p:set>
                                    <p:animEffect filter="image" prLst="opacity: 0.25">
                                      <p:cBhvr rctx="IE">
                                        <p:cTn id="314" dur="indefinite"/>
                                        <p:tgtEl>
                                          <p:spTgt spid="480"/>
                                        </p:tgtEl>
                                      </p:cBhvr>
                                    </p:animEffect>
                                  </p:childTnLst>
                                </p:cTn>
                              </p:par>
                              <p:par>
                                <p:cTn id="315" presetID="9" presetClass="emph" presetSubtype="0" nodeType="withEffect">
                                  <p:stCondLst>
                                    <p:cond delay="0"/>
                                  </p:stCondLst>
                                  <p:endCondLst>
                                    <p:cond evt="onNext" delay="0">
                                      <p:tgtEl>
                                        <p:sldTgt/>
                                      </p:tgtEl>
                                    </p:cond>
                                  </p:endCondLst>
                                  <p:childTnLst>
                                    <p:set>
                                      <p:cBhvr>
                                        <p:cTn id="316" dur="indefinite"/>
                                        <p:tgtEl>
                                          <p:spTgt spid="483"/>
                                        </p:tgtEl>
                                        <p:attrNameLst>
                                          <p:attrName>style.opacity</p:attrName>
                                        </p:attrNameLst>
                                      </p:cBhvr>
                                      <p:to>
                                        <p:strVal val="0.25"/>
                                      </p:to>
                                    </p:set>
                                    <p:animEffect filter="image" prLst="opacity: 0.25">
                                      <p:cBhvr rctx="IE">
                                        <p:cTn id="317" dur="indefinite"/>
                                        <p:tgtEl>
                                          <p:spTgt spid="483"/>
                                        </p:tgtEl>
                                      </p:cBhvr>
                                    </p:animEffect>
                                  </p:childTnLst>
                                </p:cTn>
                              </p:par>
                              <p:par>
                                <p:cTn id="318" presetID="9" presetClass="emph" presetSubtype="0" nodeType="withEffect">
                                  <p:stCondLst>
                                    <p:cond delay="0"/>
                                  </p:stCondLst>
                                  <p:endCondLst>
                                    <p:cond evt="onNext" delay="0">
                                      <p:tgtEl>
                                        <p:sldTgt/>
                                      </p:tgtEl>
                                    </p:cond>
                                  </p:endCondLst>
                                  <p:childTnLst>
                                    <p:set>
                                      <p:cBhvr>
                                        <p:cTn id="319" dur="indefinite"/>
                                        <p:tgtEl>
                                          <p:spTgt spid="486"/>
                                        </p:tgtEl>
                                        <p:attrNameLst>
                                          <p:attrName>style.opacity</p:attrName>
                                        </p:attrNameLst>
                                      </p:cBhvr>
                                      <p:to>
                                        <p:strVal val="0.25"/>
                                      </p:to>
                                    </p:set>
                                    <p:animEffect filter="image" prLst="opacity: 0.25">
                                      <p:cBhvr rctx="IE">
                                        <p:cTn id="320" dur="indefinite"/>
                                        <p:tgtEl>
                                          <p:spTgt spid="486"/>
                                        </p:tgtEl>
                                      </p:cBhvr>
                                    </p:animEffect>
                                  </p:childTnLst>
                                </p:cTn>
                              </p:par>
                              <p:par>
                                <p:cTn id="321" presetID="9" presetClass="emph" presetSubtype="0" nodeType="withEffect">
                                  <p:stCondLst>
                                    <p:cond delay="0"/>
                                  </p:stCondLst>
                                  <p:endCondLst>
                                    <p:cond evt="onNext" delay="0">
                                      <p:tgtEl>
                                        <p:sldTgt/>
                                      </p:tgtEl>
                                    </p:cond>
                                  </p:endCondLst>
                                  <p:childTnLst>
                                    <p:set>
                                      <p:cBhvr>
                                        <p:cTn id="322" dur="indefinite"/>
                                        <p:tgtEl>
                                          <p:spTgt spid="489"/>
                                        </p:tgtEl>
                                        <p:attrNameLst>
                                          <p:attrName>style.opacity</p:attrName>
                                        </p:attrNameLst>
                                      </p:cBhvr>
                                      <p:to>
                                        <p:strVal val="0.25"/>
                                      </p:to>
                                    </p:set>
                                    <p:animEffect filter="image" prLst="opacity: 0.25">
                                      <p:cBhvr rctx="IE">
                                        <p:cTn id="323" dur="indefinite"/>
                                        <p:tgtEl>
                                          <p:spTgt spid="489"/>
                                        </p:tgtEl>
                                      </p:cBhvr>
                                    </p:animEffect>
                                  </p:childTnLst>
                                </p:cTn>
                              </p:par>
                              <p:par>
                                <p:cTn id="324" presetID="9" presetClass="emph" presetSubtype="0" nodeType="withEffect">
                                  <p:stCondLst>
                                    <p:cond delay="0"/>
                                  </p:stCondLst>
                                  <p:endCondLst>
                                    <p:cond evt="onNext" delay="0">
                                      <p:tgtEl>
                                        <p:sldTgt/>
                                      </p:tgtEl>
                                    </p:cond>
                                  </p:endCondLst>
                                  <p:childTnLst>
                                    <p:set>
                                      <p:cBhvr>
                                        <p:cTn id="325" dur="indefinite"/>
                                        <p:tgtEl>
                                          <p:spTgt spid="492"/>
                                        </p:tgtEl>
                                        <p:attrNameLst>
                                          <p:attrName>style.opacity</p:attrName>
                                        </p:attrNameLst>
                                      </p:cBhvr>
                                      <p:to>
                                        <p:strVal val="0.25"/>
                                      </p:to>
                                    </p:set>
                                    <p:animEffect filter="image" prLst="opacity: 0.25">
                                      <p:cBhvr rctx="IE">
                                        <p:cTn id="326" dur="indefinite"/>
                                        <p:tgtEl>
                                          <p:spTgt spid="492"/>
                                        </p:tgtEl>
                                      </p:cBhvr>
                                    </p:animEffect>
                                  </p:childTnLst>
                                </p:cTn>
                              </p:par>
                              <p:par>
                                <p:cTn id="327" presetID="9" presetClass="emph" presetSubtype="0" nodeType="withEffect">
                                  <p:stCondLst>
                                    <p:cond delay="0"/>
                                  </p:stCondLst>
                                  <p:endCondLst>
                                    <p:cond evt="onNext" delay="0">
                                      <p:tgtEl>
                                        <p:sldTgt/>
                                      </p:tgtEl>
                                    </p:cond>
                                  </p:endCondLst>
                                  <p:childTnLst>
                                    <p:set>
                                      <p:cBhvr>
                                        <p:cTn id="328" dur="indefinite"/>
                                        <p:tgtEl>
                                          <p:spTgt spid="495"/>
                                        </p:tgtEl>
                                        <p:attrNameLst>
                                          <p:attrName>style.opacity</p:attrName>
                                        </p:attrNameLst>
                                      </p:cBhvr>
                                      <p:to>
                                        <p:strVal val="0.25"/>
                                      </p:to>
                                    </p:set>
                                    <p:animEffect filter="image" prLst="opacity: 0.25">
                                      <p:cBhvr rctx="IE">
                                        <p:cTn id="329" dur="indefinite"/>
                                        <p:tgtEl>
                                          <p:spTgt spid="495"/>
                                        </p:tgtEl>
                                      </p:cBhvr>
                                    </p:animEffect>
                                  </p:childTnLst>
                                </p:cTn>
                              </p:par>
                              <p:par>
                                <p:cTn id="330" presetID="9" presetClass="emph" presetSubtype="0" nodeType="withEffect">
                                  <p:stCondLst>
                                    <p:cond delay="0"/>
                                  </p:stCondLst>
                                  <p:endCondLst>
                                    <p:cond evt="onNext" delay="0">
                                      <p:tgtEl>
                                        <p:sldTgt/>
                                      </p:tgtEl>
                                    </p:cond>
                                  </p:endCondLst>
                                  <p:childTnLst>
                                    <p:set>
                                      <p:cBhvr>
                                        <p:cTn id="331" dur="indefinite"/>
                                        <p:tgtEl>
                                          <p:spTgt spid="498"/>
                                        </p:tgtEl>
                                        <p:attrNameLst>
                                          <p:attrName>style.opacity</p:attrName>
                                        </p:attrNameLst>
                                      </p:cBhvr>
                                      <p:to>
                                        <p:strVal val="0.25"/>
                                      </p:to>
                                    </p:set>
                                    <p:animEffect filter="image" prLst="opacity: 0.25">
                                      <p:cBhvr rctx="IE">
                                        <p:cTn id="332" dur="indefinite"/>
                                        <p:tgtEl>
                                          <p:spTgt spid="498"/>
                                        </p:tgtEl>
                                      </p:cBhvr>
                                    </p:animEffect>
                                  </p:childTnLst>
                                </p:cTn>
                              </p:par>
                              <p:par>
                                <p:cTn id="333" presetID="9" presetClass="emph" presetSubtype="0" nodeType="withEffect">
                                  <p:stCondLst>
                                    <p:cond delay="0"/>
                                  </p:stCondLst>
                                  <p:endCondLst>
                                    <p:cond evt="onNext" delay="0">
                                      <p:tgtEl>
                                        <p:sldTgt/>
                                      </p:tgtEl>
                                    </p:cond>
                                  </p:endCondLst>
                                  <p:childTnLst>
                                    <p:set>
                                      <p:cBhvr>
                                        <p:cTn id="334" dur="indefinite"/>
                                        <p:tgtEl>
                                          <p:spTgt spid="501"/>
                                        </p:tgtEl>
                                        <p:attrNameLst>
                                          <p:attrName>style.opacity</p:attrName>
                                        </p:attrNameLst>
                                      </p:cBhvr>
                                      <p:to>
                                        <p:strVal val="0.25"/>
                                      </p:to>
                                    </p:set>
                                    <p:animEffect filter="image" prLst="opacity: 0.25">
                                      <p:cBhvr rctx="IE">
                                        <p:cTn id="335" dur="indefinite"/>
                                        <p:tgtEl>
                                          <p:spTgt spid="501"/>
                                        </p:tgtEl>
                                      </p:cBhvr>
                                    </p:animEffect>
                                  </p:childTnLst>
                                </p:cTn>
                              </p:par>
                              <p:par>
                                <p:cTn id="336" presetID="9" presetClass="emph" presetSubtype="0" nodeType="withEffect">
                                  <p:stCondLst>
                                    <p:cond delay="0"/>
                                  </p:stCondLst>
                                  <p:endCondLst>
                                    <p:cond evt="onNext" delay="0">
                                      <p:tgtEl>
                                        <p:sldTgt/>
                                      </p:tgtEl>
                                    </p:cond>
                                  </p:endCondLst>
                                  <p:childTnLst>
                                    <p:set>
                                      <p:cBhvr>
                                        <p:cTn id="337" dur="indefinite"/>
                                        <p:tgtEl>
                                          <p:spTgt spid="504"/>
                                        </p:tgtEl>
                                        <p:attrNameLst>
                                          <p:attrName>style.opacity</p:attrName>
                                        </p:attrNameLst>
                                      </p:cBhvr>
                                      <p:to>
                                        <p:strVal val="0.25"/>
                                      </p:to>
                                    </p:set>
                                    <p:animEffect filter="image" prLst="opacity: 0.25">
                                      <p:cBhvr rctx="IE">
                                        <p:cTn id="338" dur="indefinite"/>
                                        <p:tgtEl>
                                          <p:spTgt spid="504"/>
                                        </p:tgtEl>
                                      </p:cBhvr>
                                    </p:animEffect>
                                  </p:childTnLst>
                                </p:cTn>
                              </p:par>
                              <p:par>
                                <p:cTn id="339" presetID="9" presetClass="emph" presetSubtype="0" nodeType="withEffect">
                                  <p:stCondLst>
                                    <p:cond delay="0"/>
                                  </p:stCondLst>
                                  <p:endCondLst>
                                    <p:cond evt="onNext" delay="0">
                                      <p:tgtEl>
                                        <p:sldTgt/>
                                      </p:tgtEl>
                                    </p:cond>
                                  </p:endCondLst>
                                  <p:childTnLst>
                                    <p:set>
                                      <p:cBhvr>
                                        <p:cTn id="340" dur="indefinite"/>
                                        <p:tgtEl>
                                          <p:spTgt spid="507"/>
                                        </p:tgtEl>
                                        <p:attrNameLst>
                                          <p:attrName>style.opacity</p:attrName>
                                        </p:attrNameLst>
                                      </p:cBhvr>
                                      <p:to>
                                        <p:strVal val="0.25"/>
                                      </p:to>
                                    </p:set>
                                    <p:animEffect filter="image" prLst="opacity: 0.25">
                                      <p:cBhvr rctx="IE">
                                        <p:cTn id="341" dur="indefinite"/>
                                        <p:tgtEl>
                                          <p:spTgt spid="507"/>
                                        </p:tgtEl>
                                      </p:cBhvr>
                                    </p:animEffect>
                                  </p:childTnLst>
                                </p:cTn>
                              </p:par>
                              <p:par>
                                <p:cTn id="342" presetID="9" presetClass="emph" presetSubtype="0" nodeType="withEffect">
                                  <p:stCondLst>
                                    <p:cond delay="0"/>
                                  </p:stCondLst>
                                  <p:endCondLst>
                                    <p:cond evt="onNext" delay="0">
                                      <p:tgtEl>
                                        <p:sldTgt/>
                                      </p:tgtEl>
                                    </p:cond>
                                  </p:endCondLst>
                                  <p:childTnLst>
                                    <p:set>
                                      <p:cBhvr>
                                        <p:cTn id="343" dur="indefinite"/>
                                        <p:tgtEl>
                                          <p:spTgt spid="510"/>
                                        </p:tgtEl>
                                        <p:attrNameLst>
                                          <p:attrName>style.opacity</p:attrName>
                                        </p:attrNameLst>
                                      </p:cBhvr>
                                      <p:to>
                                        <p:strVal val="0.25"/>
                                      </p:to>
                                    </p:set>
                                    <p:animEffect filter="image" prLst="opacity: 0.25">
                                      <p:cBhvr rctx="IE">
                                        <p:cTn id="344" dur="indefinite"/>
                                        <p:tgtEl>
                                          <p:spTgt spid="510"/>
                                        </p:tgtEl>
                                      </p:cBhvr>
                                    </p:animEffect>
                                  </p:childTnLst>
                                </p:cTn>
                              </p:par>
                              <p:par>
                                <p:cTn id="345" presetID="9" presetClass="emph" presetSubtype="0" nodeType="withEffect">
                                  <p:stCondLst>
                                    <p:cond delay="0"/>
                                  </p:stCondLst>
                                  <p:endCondLst>
                                    <p:cond evt="onNext" delay="0">
                                      <p:tgtEl>
                                        <p:sldTgt/>
                                      </p:tgtEl>
                                    </p:cond>
                                  </p:endCondLst>
                                  <p:childTnLst>
                                    <p:set>
                                      <p:cBhvr>
                                        <p:cTn id="346" dur="indefinite"/>
                                        <p:tgtEl>
                                          <p:spTgt spid="513"/>
                                        </p:tgtEl>
                                        <p:attrNameLst>
                                          <p:attrName>style.opacity</p:attrName>
                                        </p:attrNameLst>
                                      </p:cBhvr>
                                      <p:to>
                                        <p:strVal val="0.25"/>
                                      </p:to>
                                    </p:set>
                                    <p:animEffect filter="image" prLst="opacity: 0.25">
                                      <p:cBhvr rctx="IE">
                                        <p:cTn id="347" dur="indefinite"/>
                                        <p:tgtEl>
                                          <p:spTgt spid="513"/>
                                        </p:tgtEl>
                                      </p:cBhvr>
                                    </p:animEffect>
                                  </p:childTnLst>
                                </p:cTn>
                              </p:par>
                              <p:par>
                                <p:cTn id="348" presetID="9" presetClass="emph" presetSubtype="0" nodeType="withEffect">
                                  <p:stCondLst>
                                    <p:cond delay="0"/>
                                  </p:stCondLst>
                                  <p:endCondLst>
                                    <p:cond evt="onNext" delay="0">
                                      <p:tgtEl>
                                        <p:sldTgt/>
                                      </p:tgtEl>
                                    </p:cond>
                                  </p:endCondLst>
                                  <p:childTnLst>
                                    <p:set>
                                      <p:cBhvr>
                                        <p:cTn id="349" dur="indefinite"/>
                                        <p:tgtEl>
                                          <p:spTgt spid="516"/>
                                        </p:tgtEl>
                                        <p:attrNameLst>
                                          <p:attrName>style.opacity</p:attrName>
                                        </p:attrNameLst>
                                      </p:cBhvr>
                                      <p:to>
                                        <p:strVal val="0.25"/>
                                      </p:to>
                                    </p:set>
                                    <p:animEffect filter="image" prLst="opacity: 0.25">
                                      <p:cBhvr rctx="IE">
                                        <p:cTn id="350" dur="indefinite"/>
                                        <p:tgtEl>
                                          <p:spTgt spid="516"/>
                                        </p:tgtEl>
                                      </p:cBhvr>
                                    </p:animEffect>
                                  </p:childTnLst>
                                </p:cTn>
                              </p:par>
                              <p:par>
                                <p:cTn id="351" presetID="9" presetClass="emph" presetSubtype="0" nodeType="withEffect">
                                  <p:stCondLst>
                                    <p:cond delay="0"/>
                                  </p:stCondLst>
                                  <p:endCondLst>
                                    <p:cond evt="onNext" delay="0">
                                      <p:tgtEl>
                                        <p:sldTgt/>
                                      </p:tgtEl>
                                    </p:cond>
                                  </p:endCondLst>
                                  <p:childTnLst>
                                    <p:set>
                                      <p:cBhvr>
                                        <p:cTn id="352" dur="indefinite"/>
                                        <p:tgtEl>
                                          <p:spTgt spid="519"/>
                                        </p:tgtEl>
                                        <p:attrNameLst>
                                          <p:attrName>style.opacity</p:attrName>
                                        </p:attrNameLst>
                                      </p:cBhvr>
                                      <p:to>
                                        <p:strVal val="0.25"/>
                                      </p:to>
                                    </p:set>
                                    <p:animEffect filter="image" prLst="opacity: 0.25">
                                      <p:cBhvr rctx="IE">
                                        <p:cTn id="353" dur="indefinite"/>
                                        <p:tgtEl>
                                          <p:spTgt spid="519"/>
                                        </p:tgtEl>
                                      </p:cBhvr>
                                    </p:animEffect>
                                  </p:childTnLst>
                                </p:cTn>
                              </p:par>
                              <p:par>
                                <p:cTn id="354" presetID="9" presetClass="emph" presetSubtype="0" nodeType="withEffect">
                                  <p:stCondLst>
                                    <p:cond delay="0"/>
                                  </p:stCondLst>
                                  <p:endCondLst>
                                    <p:cond evt="onNext" delay="0">
                                      <p:tgtEl>
                                        <p:sldTgt/>
                                      </p:tgtEl>
                                    </p:cond>
                                  </p:endCondLst>
                                  <p:childTnLst>
                                    <p:set>
                                      <p:cBhvr>
                                        <p:cTn id="355" dur="indefinite"/>
                                        <p:tgtEl>
                                          <p:spTgt spid="522"/>
                                        </p:tgtEl>
                                        <p:attrNameLst>
                                          <p:attrName>style.opacity</p:attrName>
                                        </p:attrNameLst>
                                      </p:cBhvr>
                                      <p:to>
                                        <p:strVal val="0.25"/>
                                      </p:to>
                                    </p:set>
                                    <p:animEffect filter="image" prLst="opacity: 0.25">
                                      <p:cBhvr rctx="IE">
                                        <p:cTn id="356" dur="indefinite"/>
                                        <p:tgtEl>
                                          <p:spTgt spid="522"/>
                                        </p:tgtEl>
                                      </p:cBhvr>
                                    </p:animEffect>
                                  </p:childTnLst>
                                </p:cTn>
                              </p:par>
                              <p:par>
                                <p:cTn id="357" presetID="9" presetClass="emph" presetSubtype="0" nodeType="withEffect">
                                  <p:stCondLst>
                                    <p:cond delay="0"/>
                                  </p:stCondLst>
                                  <p:endCondLst>
                                    <p:cond evt="onNext" delay="0">
                                      <p:tgtEl>
                                        <p:sldTgt/>
                                      </p:tgtEl>
                                    </p:cond>
                                  </p:endCondLst>
                                  <p:childTnLst>
                                    <p:set>
                                      <p:cBhvr>
                                        <p:cTn id="358" dur="indefinite"/>
                                        <p:tgtEl>
                                          <p:spTgt spid="525"/>
                                        </p:tgtEl>
                                        <p:attrNameLst>
                                          <p:attrName>style.opacity</p:attrName>
                                        </p:attrNameLst>
                                      </p:cBhvr>
                                      <p:to>
                                        <p:strVal val="0.25"/>
                                      </p:to>
                                    </p:set>
                                    <p:animEffect filter="image" prLst="opacity: 0.25">
                                      <p:cBhvr rctx="IE">
                                        <p:cTn id="359" dur="indefinite"/>
                                        <p:tgtEl>
                                          <p:spTgt spid="525"/>
                                        </p:tgtEl>
                                      </p:cBhvr>
                                    </p:animEffect>
                                  </p:childTnLst>
                                </p:cTn>
                              </p:par>
                              <p:par>
                                <p:cTn id="360" presetID="9" presetClass="emph" presetSubtype="0" nodeType="withEffect">
                                  <p:stCondLst>
                                    <p:cond delay="0"/>
                                  </p:stCondLst>
                                  <p:endCondLst>
                                    <p:cond evt="onNext" delay="0">
                                      <p:tgtEl>
                                        <p:sldTgt/>
                                      </p:tgtEl>
                                    </p:cond>
                                  </p:endCondLst>
                                  <p:childTnLst>
                                    <p:set>
                                      <p:cBhvr>
                                        <p:cTn id="361" dur="indefinite"/>
                                        <p:tgtEl>
                                          <p:spTgt spid="528"/>
                                        </p:tgtEl>
                                        <p:attrNameLst>
                                          <p:attrName>style.opacity</p:attrName>
                                        </p:attrNameLst>
                                      </p:cBhvr>
                                      <p:to>
                                        <p:strVal val="0.25"/>
                                      </p:to>
                                    </p:set>
                                    <p:animEffect filter="image" prLst="opacity: 0.25">
                                      <p:cBhvr rctx="IE">
                                        <p:cTn id="362" dur="indefinite"/>
                                        <p:tgtEl>
                                          <p:spTgt spid="528"/>
                                        </p:tgtEl>
                                      </p:cBhvr>
                                    </p:animEffect>
                                  </p:childTnLst>
                                </p:cTn>
                              </p:par>
                              <p:par>
                                <p:cTn id="363" presetID="9" presetClass="emph" presetSubtype="0" nodeType="withEffect">
                                  <p:stCondLst>
                                    <p:cond delay="0"/>
                                  </p:stCondLst>
                                  <p:endCondLst>
                                    <p:cond evt="onNext" delay="0">
                                      <p:tgtEl>
                                        <p:sldTgt/>
                                      </p:tgtEl>
                                    </p:cond>
                                  </p:endCondLst>
                                  <p:childTnLst>
                                    <p:set>
                                      <p:cBhvr>
                                        <p:cTn id="364" dur="indefinite"/>
                                        <p:tgtEl>
                                          <p:spTgt spid="531"/>
                                        </p:tgtEl>
                                        <p:attrNameLst>
                                          <p:attrName>style.opacity</p:attrName>
                                        </p:attrNameLst>
                                      </p:cBhvr>
                                      <p:to>
                                        <p:strVal val="0.25"/>
                                      </p:to>
                                    </p:set>
                                    <p:animEffect filter="image" prLst="opacity: 0.25">
                                      <p:cBhvr rctx="IE">
                                        <p:cTn id="365" dur="indefinite"/>
                                        <p:tgtEl>
                                          <p:spTgt spid="531"/>
                                        </p:tgtEl>
                                      </p:cBhvr>
                                    </p:animEffect>
                                  </p:childTnLst>
                                </p:cTn>
                              </p:par>
                              <p:par>
                                <p:cTn id="366" presetID="9" presetClass="emph" presetSubtype="0" nodeType="withEffect">
                                  <p:stCondLst>
                                    <p:cond delay="0"/>
                                  </p:stCondLst>
                                  <p:endCondLst>
                                    <p:cond evt="onNext" delay="0">
                                      <p:tgtEl>
                                        <p:sldTgt/>
                                      </p:tgtEl>
                                    </p:cond>
                                  </p:endCondLst>
                                  <p:childTnLst>
                                    <p:set>
                                      <p:cBhvr>
                                        <p:cTn id="367" dur="indefinite"/>
                                        <p:tgtEl>
                                          <p:spTgt spid="534"/>
                                        </p:tgtEl>
                                        <p:attrNameLst>
                                          <p:attrName>style.opacity</p:attrName>
                                        </p:attrNameLst>
                                      </p:cBhvr>
                                      <p:to>
                                        <p:strVal val="0.25"/>
                                      </p:to>
                                    </p:set>
                                    <p:animEffect filter="image" prLst="opacity: 0.25">
                                      <p:cBhvr rctx="IE">
                                        <p:cTn id="368" dur="indefinite"/>
                                        <p:tgtEl>
                                          <p:spTgt spid="534"/>
                                        </p:tgtEl>
                                      </p:cBhvr>
                                    </p:animEffect>
                                  </p:childTnLst>
                                </p:cTn>
                              </p:par>
                              <p:par>
                                <p:cTn id="369" presetID="9" presetClass="emph" presetSubtype="0" nodeType="withEffect">
                                  <p:stCondLst>
                                    <p:cond delay="0"/>
                                  </p:stCondLst>
                                  <p:endCondLst>
                                    <p:cond evt="onNext" delay="0">
                                      <p:tgtEl>
                                        <p:sldTgt/>
                                      </p:tgtEl>
                                    </p:cond>
                                  </p:endCondLst>
                                  <p:childTnLst>
                                    <p:set>
                                      <p:cBhvr>
                                        <p:cTn id="370" dur="indefinite"/>
                                        <p:tgtEl>
                                          <p:spTgt spid="537"/>
                                        </p:tgtEl>
                                        <p:attrNameLst>
                                          <p:attrName>style.opacity</p:attrName>
                                        </p:attrNameLst>
                                      </p:cBhvr>
                                      <p:to>
                                        <p:strVal val="0.25"/>
                                      </p:to>
                                    </p:set>
                                    <p:animEffect filter="image" prLst="opacity: 0.25">
                                      <p:cBhvr rctx="IE">
                                        <p:cTn id="371" dur="indefinite"/>
                                        <p:tgtEl>
                                          <p:spTgt spid="537"/>
                                        </p:tgtEl>
                                      </p:cBhvr>
                                    </p:animEffect>
                                  </p:childTnLst>
                                </p:cTn>
                              </p:par>
                              <p:par>
                                <p:cTn id="372" presetID="9" presetClass="emph" presetSubtype="0" nodeType="withEffect">
                                  <p:stCondLst>
                                    <p:cond delay="0"/>
                                  </p:stCondLst>
                                  <p:endCondLst>
                                    <p:cond evt="onNext" delay="0">
                                      <p:tgtEl>
                                        <p:sldTgt/>
                                      </p:tgtEl>
                                    </p:cond>
                                  </p:endCondLst>
                                  <p:childTnLst>
                                    <p:set>
                                      <p:cBhvr>
                                        <p:cTn id="373" dur="indefinite"/>
                                        <p:tgtEl>
                                          <p:spTgt spid="543"/>
                                        </p:tgtEl>
                                        <p:attrNameLst>
                                          <p:attrName>style.opacity</p:attrName>
                                        </p:attrNameLst>
                                      </p:cBhvr>
                                      <p:to>
                                        <p:strVal val="0.25"/>
                                      </p:to>
                                    </p:set>
                                    <p:animEffect filter="image" prLst="opacity: 0.25">
                                      <p:cBhvr rctx="IE">
                                        <p:cTn id="374" dur="indefinite"/>
                                        <p:tgtEl>
                                          <p:spTgt spid="543"/>
                                        </p:tgtEl>
                                      </p:cBhvr>
                                    </p:animEffect>
                                  </p:childTnLst>
                                </p:cTn>
                              </p:par>
                              <p:par>
                                <p:cTn id="375" presetID="9" presetClass="emph" presetSubtype="0" nodeType="withEffect">
                                  <p:stCondLst>
                                    <p:cond delay="0"/>
                                  </p:stCondLst>
                                  <p:endCondLst>
                                    <p:cond evt="onNext" delay="0">
                                      <p:tgtEl>
                                        <p:sldTgt/>
                                      </p:tgtEl>
                                    </p:cond>
                                  </p:endCondLst>
                                  <p:childTnLst>
                                    <p:set>
                                      <p:cBhvr>
                                        <p:cTn id="376" dur="indefinite"/>
                                        <p:tgtEl>
                                          <p:spTgt spid="546"/>
                                        </p:tgtEl>
                                        <p:attrNameLst>
                                          <p:attrName>style.opacity</p:attrName>
                                        </p:attrNameLst>
                                      </p:cBhvr>
                                      <p:to>
                                        <p:strVal val="0.25"/>
                                      </p:to>
                                    </p:set>
                                    <p:animEffect filter="image" prLst="opacity: 0.25">
                                      <p:cBhvr rctx="IE">
                                        <p:cTn id="377" dur="indefinite"/>
                                        <p:tgtEl>
                                          <p:spTgt spid="546"/>
                                        </p:tgtEl>
                                      </p:cBhvr>
                                    </p:animEffect>
                                  </p:childTnLst>
                                </p:cTn>
                              </p:par>
                              <p:par>
                                <p:cTn id="378" presetID="9" presetClass="emph" presetSubtype="0" nodeType="withEffect">
                                  <p:stCondLst>
                                    <p:cond delay="0"/>
                                  </p:stCondLst>
                                  <p:endCondLst>
                                    <p:cond evt="onNext" delay="0">
                                      <p:tgtEl>
                                        <p:sldTgt/>
                                      </p:tgtEl>
                                    </p:cond>
                                  </p:endCondLst>
                                  <p:childTnLst>
                                    <p:set>
                                      <p:cBhvr>
                                        <p:cTn id="379" dur="indefinite"/>
                                        <p:tgtEl>
                                          <p:spTgt spid="549"/>
                                        </p:tgtEl>
                                        <p:attrNameLst>
                                          <p:attrName>style.opacity</p:attrName>
                                        </p:attrNameLst>
                                      </p:cBhvr>
                                      <p:to>
                                        <p:strVal val="0.25"/>
                                      </p:to>
                                    </p:set>
                                    <p:animEffect filter="image" prLst="opacity: 0.25">
                                      <p:cBhvr rctx="IE">
                                        <p:cTn id="380" dur="indefinite"/>
                                        <p:tgtEl>
                                          <p:spTgt spid="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eitura_conjunta.png#GRAF">
            <a:extLst>
              <a:ext uri="{FF2B5EF4-FFF2-40B4-BE49-F238E27FC236}">
                <a16:creationId xmlns:a16="http://schemas.microsoft.com/office/drawing/2014/main" id="{B563C0F9-CFF0-4015-BC12-ADD566A32BFB}"/>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a:xfrm>
            <a:off x="101600" y="838200"/>
            <a:ext cx="8945238" cy="5942857"/>
          </a:xfrm>
          <a:prstGeom prst="rect">
            <a:avLst/>
          </a:prstGeom>
        </p:spPr>
      </p:pic>
      <p:sp>
        <p:nvSpPr>
          <p:cNvPr id="2" name="Título 1"/>
          <p:cNvSpPr>
            <a:spLocks noGrp="1"/>
          </p:cNvSpPr>
          <p:nvPr>
            <p:ph type="title"/>
          </p:nvPr>
        </p:nvSpPr>
        <p:spPr/>
        <p:txBody>
          <a:bodyPr/>
          <a:lstStyle/>
          <a:p>
            <a:r>
              <a:rPr lang="pt-BR" dirty="0"/>
              <a:t>Tabla de </a:t>
            </a:r>
            <a:r>
              <a:rPr lang="pt-BR" dirty="0" err="1"/>
              <a:t>orden</a:t>
            </a:r>
            <a:r>
              <a:rPr lang="pt-BR" dirty="0"/>
              <a:t> de </a:t>
            </a:r>
            <a:r>
              <a:rPr lang="pt-BR" dirty="0" err="1"/>
              <a:t>prioridad</a:t>
            </a:r>
            <a:endParaRPr lang="pt-BR" dirty="0"/>
          </a:p>
        </p:txBody>
      </p:sp>
      <p:grpSp>
        <p:nvGrpSpPr>
          <p:cNvPr id="13" name="Gráfico 10">
            <a:extLst>
              <a:ext uri="{FF2B5EF4-FFF2-40B4-BE49-F238E27FC236}">
                <a16:creationId xmlns:a16="http://schemas.microsoft.com/office/drawing/2014/main" id="{204E9BE3-9AB1-4E53-BDDF-5C55F88522DA}"/>
              </a:ext>
            </a:extLst>
          </p:cNvPr>
          <p:cNvGrpSpPr/>
          <p:nvPr/>
        </p:nvGrpSpPr>
        <p:grpSpPr>
          <a:xfrm>
            <a:off x="7380312" y="52138"/>
            <a:ext cx="1499259" cy="766665"/>
            <a:chOff x="390316" y="1310287"/>
            <a:chExt cx="5415952" cy="2769515"/>
          </a:xfrm>
        </p:grpSpPr>
        <p:sp>
          <p:nvSpPr>
            <p:cNvPr id="14" name="Forma Livre: Forma 13">
              <a:extLst>
                <a:ext uri="{FF2B5EF4-FFF2-40B4-BE49-F238E27FC236}">
                  <a16:creationId xmlns:a16="http://schemas.microsoft.com/office/drawing/2014/main" id="{C7E3B994-719F-4DC7-895C-843042DD007B}"/>
                </a:ext>
              </a:extLst>
            </p:cNvPr>
            <p:cNvSpPr/>
            <p:nvPr/>
          </p:nvSpPr>
          <p:spPr>
            <a:xfrm>
              <a:off x="637895" y="1362806"/>
              <a:ext cx="208349" cy="492923"/>
            </a:xfrm>
            <a:custGeom>
              <a:avLst/>
              <a:gdLst>
                <a:gd name="connsiteX0" fmla="*/ 208273 w 208348"/>
                <a:gd name="connsiteY0" fmla="*/ 25535 h 492922"/>
                <a:gd name="connsiteX1" fmla="*/ 210102 w 208348"/>
                <a:gd name="connsiteY1" fmla="*/ 1448 h 492922"/>
                <a:gd name="connsiteX2" fmla="*/ 208273 w 208348"/>
                <a:gd name="connsiteY2" fmla="*/ 0 h 492922"/>
                <a:gd name="connsiteX3" fmla="*/ 0 w 208348"/>
                <a:gd name="connsiteY3" fmla="*/ 495337 h 492922"/>
                <a:gd name="connsiteX4" fmla="*/ 208273 w 208348"/>
                <a:gd name="connsiteY4" fmla="*/ 495337 h 492922"/>
                <a:gd name="connsiteX5" fmla="*/ 208273 w 208348"/>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8" h="492922">
                  <a:moveTo>
                    <a:pt x="208273" y="25535"/>
                  </a:moveTo>
                  <a:cubicBezTo>
                    <a:pt x="208273" y="17278"/>
                    <a:pt x="208908" y="9223"/>
                    <a:pt x="210102" y="1448"/>
                  </a:cubicBezTo>
                  <a:lnTo>
                    <a:pt x="208273" y="0"/>
                  </a:lnTo>
                  <a:lnTo>
                    <a:pt x="0" y="495337"/>
                  </a:lnTo>
                  <a:lnTo>
                    <a:pt x="208273" y="495337"/>
                  </a:lnTo>
                  <a:lnTo>
                    <a:pt x="208273" y="25535"/>
                  </a:lnTo>
                  <a:close/>
                </a:path>
              </a:pathLst>
            </a:custGeom>
            <a:solidFill>
              <a:srgbClr val="85847F"/>
            </a:solidFill>
            <a:ln w="2538" cap="flat">
              <a:noFill/>
              <a:prstDash val="solid"/>
              <a:miter/>
            </a:ln>
          </p:spPr>
          <p:txBody>
            <a:bodyPr rtlCol="0" anchor="ctr"/>
            <a:lstStyle/>
            <a:p>
              <a:endParaRPr lang="pt-BR" sz="1400"/>
            </a:p>
          </p:txBody>
        </p:sp>
        <p:sp>
          <p:nvSpPr>
            <p:cNvPr id="15" name="Forma Livre: Forma 14">
              <a:extLst>
                <a:ext uri="{FF2B5EF4-FFF2-40B4-BE49-F238E27FC236}">
                  <a16:creationId xmlns:a16="http://schemas.microsoft.com/office/drawing/2014/main" id="{797A088B-D435-4676-BA8B-4B3FEC88E9F5}"/>
                </a:ext>
              </a:extLst>
            </p:cNvPr>
            <p:cNvSpPr/>
            <p:nvPr/>
          </p:nvSpPr>
          <p:spPr>
            <a:xfrm>
              <a:off x="2667035" y="1362806"/>
              <a:ext cx="213431" cy="492923"/>
            </a:xfrm>
            <a:custGeom>
              <a:avLst/>
              <a:gdLst>
                <a:gd name="connsiteX0" fmla="*/ 1296 w 213430"/>
                <a:gd name="connsiteY0" fmla="*/ 25535 h 492922"/>
                <a:gd name="connsiteX1" fmla="*/ 1296 w 213430"/>
                <a:gd name="connsiteY1" fmla="*/ 495311 h 492922"/>
                <a:gd name="connsiteX2" fmla="*/ 214777 w 213430"/>
                <a:gd name="connsiteY2" fmla="*/ 495311 h 492922"/>
                <a:gd name="connsiteX3" fmla="*/ 6505 w 213430"/>
                <a:gd name="connsiteY3" fmla="*/ 0 h 492922"/>
                <a:gd name="connsiteX4" fmla="*/ 0 w 213430"/>
                <a:gd name="connsiteY4" fmla="*/ 5183 h 492922"/>
                <a:gd name="connsiteX5" fmla="*/ 1296 w 213430"/>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30" h="492922">
                  <a:moveTo>
                    <a:pt x="1296" y="25535"/>
                  </a:moveTo>
                  <a:lnTo>
                    <a:pt x="1296" y="495311"/>
                  </a:lnTo>
                  <a:lnTo>
                    <a:pt x="214777" y="495311"/>
                  </a:lnTo>
                  <a:lnTo>
                    <a:pt x="6505" y="0"/>
                  </a:lnTo>
                  <a:lnTo>
                    <a:pt x="0" y="5183"/>
                  </a:lnTo>
                  <a:cubicBezTo>
                    <a:pt x="864" y="11789"/>
                    <a:pt x="1296" y="18599"/>
                    <a:pt x="1296" y="25535"/>
                  </a:cubicBezTo>
                  <a:close/>
                </a:path>
              </a:pathLst>
            </a:custGeom>
            <a:solidFill>
              <a:srgbClr val="85847F"/>
            </a:solidFill>
            <a:ln w="2538" cap="flat">
              <a:noFill/>
              <a:prstDash val="solid"/>
              <a:miter/>
            </a:ln>
          </p:spPr>
          <p:txBody>
            <a:bodyPr rtlCol="0" anchor="ctr"/>
            <a:lstStyle/>
            <a:p>
              <a:endParaRPr lang="pt-BR" sz="1400"/>
            </a:p>
          </p:txBody>
        </p:sp>
        <p:sp>
          <p:nvSpPr>
            <p:cNvPr id="16" name="Forma Livre: Forma 15">
              <a:extLst>
                <a:ext uri="{FF2B5EF4-FFF2-40B4-BE49-F238E27FC236}">
                  <a16:creationId xmlns:a16="http://schemas.microsoft.com/office/drawing/2014/main" id="{8203EEC0-E1C7-4901-A50C-04D25EE67186}"/>
                </a:ext>
              </a:extLst>
            </p:cNvPr>
            <p:cNvSpPr/>
            <p:nvPr/>
          </p:nvSpPr>
          <p:spPr>
            <a:xfrm>
              <a:off x="516342" y="1904183"/>
              <a:ext cx="327768" cy="1242470"/>
            </a:xfrm>
            <a:custGeom>
              <a:avLst/>
              <a:gdLst>
                <a:gd name="connsiteX0" fmla="*/ 0 w 327768"/>
                <a:gd name="connsiteY0" fmla="*/ 0 h 1242470"/>
                <a:gd name="connsiteX1" fmla="*/ 329826 w 327768"/>
                <a:gd name="connsiteY1" fmla="*/ 0 h 1242470"/>
                <a:gd name="connsiteX2" fmla="*/ 329826 w 327768"/>
                <a:gd name="connsiteY2" fmla="*/ 1243487 h 1242470"/>
                <a:gd name="connsiteX3" fmla="*/ 0 w 327768"/>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27768" h="1242470">
                  <a:moveTo>
                    <a:pt x="0" y="0"/>
                  </a:moveTo>
                  <a:lnTo>
                    <a:pt x="329826" y="0"/>
                  </a:lnTo>
                  <a:lnTo>
                    <a:pt x="329826" y="1243487"/>
                  </a:lnTo>
                  <a:lnTo>
                    <a:pt x="0" y="1243487"/>
                  </a:lnTo>
                  <a:close/>
                </a:path>
              </a:pathLst>
            </a:custGeom>
            <a:solidFill>
              <a:srgbClr val="333333"/>
            </a:solidFill>
            <a:ln w="2538" cap="flat">
              <a:noFill/>
              <a:prstDash val="solid"/>
              <a:miter/>
            </a:ln>
          </p:spPr>
          <p:txBody>
            <a:bodyPr rtlCol="0" anchor="ctr"/>
            <a:lstStyle/>
            <a:p>
              <a:endParaRPr lang="pt-BR" sz="1400"/>
            </a:p>
          </p:txBody>
        </p:sp>
        <p:sp>
          <p:nvSpPr>
            <p:cNvPr id="17" name="Forma Livre: Forma 16">
              <a:extLst>
                <a:ext uri="{FF2B5EF4-FFF2-40B4-BE49-F238E27FC236}">
                  <a16:creationId xmlns:a16="http://schemas.microsoft.com/office/drawing/2014/main" id="{492C5A49-1503-4DD0-9F58-93FFB6995884}"/>
                </a:ext>
              </a:extLst>
            </p:cNvPr>
            <p:cNvSpPr/>
            <p:nvPr/>
          </p:nvSpPr>
          <p:spPr>
            <a:xfrm>
              <a:off x="2668331" y="1904183"/>
              <a:ext cx="3013436" cy="1242470"/>
            </a:xfrm>
            <a:custGeom>
              <a:avLst/>
              <a:gdLst>
                <a:gd name="connsiteX0" fmla="*/ 0 w 3013435"/>
                <a:gd name="connsiteY0" fmla="*/ 0 h 1242470"/>
                <a:gd name="connsiteX1" fmla="*/ 3014071 w 3013435"/>
                <a:gd name="connsiteY1" fmla="*/ 0 h 1242470"/>
                <a:gd name="connsiteX2" fmla="*/ 3014071 w 3013435"/>
                <a:gd name="connsiteY2" fmla="*/ 1243487 h 1242470"/>
                <a:gd name="connsiteX3" fmla="*/ 0 w 3013435"/>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013435" h="1242470">
                  <a:moveTo>
                    <a:pt x="0" y="0"/>
                  </a:moveTo>
                  <a:lnTo>
                    <a:pt x="3014071" y="0"/>
                  </a:lnTo>
                  <a:lnTo>
                    <a:pt x="3014071" y="1243487"/>
                  </a:lnTo>
                  <a:lnTo>
                    <a:pt x="0" y="1243487"/>
                  </a:lnTo>
                  <a:close/>
                </a:path>
              </a:pathLst>
            </a:custGeom>
            <a:solidFill>
              <a:srgbClr val="333333"/>
            </a:solidFill>
            <a:ln w="2538" cap="flat">
              <a:noFill/>
              <a:prstDash val="solid"/>
              <a:miter/>
            </a:ln>
          </p:spPr>
          <p:txBody>
            <a:bodyPr rtlCol="0" anchor="ctr"/>
            <a:lstStyle/>
            <a:p>
              <a:pPr algn="ctr"/>
              <a:r>
                <a:rPr lang="pt-BR" sz="1100" dirty="0"/>
                <a:t> </a:t>
              </a:r>
              <a:r>
                <a:rPr lang="pt-BR" sz="1100" b="1" dirty="0">
                  <a:solidFill>
                    <a:schemeClr val="bg1"/>
                  </a:solidFill>
                  <a:latin typeface="+mj-lt"/>
                </a:rPr>
                <a:t>Informe Individual</a:t>
              </a:r>
            </a:p>
          </p:txBody>
        </p:sp>
        <p:sp>
          <p:nvSpPr>
            <p:cNvPr id="18" name="Forma Livre: Forma 17">
              <a:extLst>
                <a:ext uri="{FF2B5EF4-FFF2-40B4-BE49-F238E27FC236}">
                  <a16:creationId xmlns:a16="http://schemas.microsoft.com/office/drawing/2014/main" id="{06FBECE0-C29D-40E8-A3D2-4B668AD0FEF6}"/>
                </a:ext>
              </a:extLst>
            </p:cNvPr>
            <p:cNvSpPr/>
            <p:nvPr/>
          </p:nvSpPr>
          <p:spPr>
            <a:xfrm>
              <a:off x="390316" y="1778183"/>
              <a:ext cx="454810" cy="1494014"/>
            </a:xfrm>
            <a:custGeom>
              <a:avLst/>
              <a:gdLst>
                <a:gd name="connsiteX0" fmla="*/ 455852 w 454810"/>
                <a:gd name="connsiteY0" fmla="*/ 1400993 h 1494013"/>
                <a:gd name="connsiteX1" fmla="*/ 104886 w 454810"/>
                <a:gd name="connsiteY1" fmla="*/ 1400993 h 1494013"/>
                <a:gd name="connsiteX2" fmla="*/ 94494 w 454810"/>
                <a:gd name="connsiteY2" fmla="*/ 1399494 h 1494013"/>
                <a:gd name="connsiteX3" fmla="*/ 94494 w 454810"/>
                <a:gd name="connsiteY3" fmla="*/ 95866 h 1494013"/>
                <a:gd name="connsiteX4" fmla="*/ 104886 w 454810"/>
                <a:gd name="connsiteY4" fmla="*/ 94494 h 1494013"/>
                <a:gd name="connsiteX5" fmla="*/ 455852 w 454810"/>
                <a:gd name="connsiteY5" fmla="*/ 94494 h 1494013"/>
                <a:gd name="connsiteX6" fmla="*/ 455852 w 454810"/>
                <a:gd name="connsiteY6" fmla="*/ 0 h 1494013"/>
                <a:gd name="connsiteX7" fmla="*/ 104911 w 454810"/>
                <a:gd name="connsiteY7" fmla="*/ 0 h 1494013"/>
                <a:gd name="connsiteX8" fmla="*/ 2388 w 454810"/>
                <a:gd name="connsiteY8" fmla="*/ 56966 h 1494013"/>
                <a:gd name="connsiteX9" fmla="*/ 0 w 454810"/>
                <a:gd name="connsiteY9" fmla="*/ 66621 h 1494013"/>
                <a:gd name="connsiteX10" fmla="*/ 0 w 454810"/>
                <a:gd name="connsiteY10" fmla="*/ 1428892 h 1494013"/>
                <a:gd name="connsiteX11" fmla="*/ 2363 w 454810"/>
                <a:gd name="connsiteY11" fmla="*/ 1438573 h 1494013"/>
                <a:gd name="connsiteX12" fmla="*/ 104911 w 454810"/>
                <a:gd name="connsiteY12" fmla="*/ 1495487 h 1494013"/>
                <a:gd name="connsiteX13" fmla="*/ 455852 w 454810"/>
                <a:gd name="connsiteY13" fmla="*/ 1495487 h 1494013"/>
                <a:gd name="connsiteX14" fmla="*/ 455852 w 454810"/>
                <a:gd name="connsiteY14" fmla="*/ 1400993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810" h="1494013">
                  <a:moveTo>
                    <a:pt x="455852" y="1400993"/>
                  </a:moveTo>
                  <a:lnTo>
                    <a:pt x="104886" y="1400993"/>
                  </a:lnTo>
                  <a:cubicBezTo>
                    <a:pt x="100821" y="1400993"/>
                    <a:pt x="97340" y="1400358"/>
                    <a:pt x="94494" y="1399494"/>
                  </a:cubicBezTo>
                  <a:lnTo>
                    <a:pt x="94494" y="95866"/>
                  </a:lnTo>
                  <a:cubicBezTo>
                    <a:pt x="97289" y="95078"/>
                    <a:pt x="100719" y="94494"/>
                    <a:pt x="104886" y="94494"/>
                  </a:cubicBezTo>
                  <a:lnTo>
                    <a:pt x="455852" y="94494"/>
                  </a:lnTo>
                  <a:lnTo>
                    <a:pt x="455852" y="0"/>
                  </a:lnTo>
                  <a:lnTo>
                    <a:pt x="104911" y="0"/>
                  </a:lnTo>
                  <a:cubicBezTo>
                    <a:pt x="59913" y="0"/>
                    <a:pt x="20632" y="21800"/>
                    <a:pt x="2388" y="56966"/>
                  </a:cubicBezTo>
                  <a:cubicBezTo>
                    <a:pt x="813" y="59938"/>
                    <a:pt x="0" y="63241"/>
                    <a:pt x="0" y="66621"/>
                  </a:cubicBezTo>
                  <a:lnTo>
                    <a:pt x="0" y="1428892"/>
                  </a:lnTo>
                  <a:cubicBezTo>
                    <a:pt x="0" y="1432271"/>
                    <a:pt x="813" y="1435600"/>
                    <a:pt x="2363" y="1438573"/>
                  </a:cubicBezTo>
                  <a:cubicBezTo>
                    <a:pt x="20327" y="1473153"/>
                    <a:pt x="60599" y="1495487"/>
                    <a:pt x="104911" y="1495487"/>
                  </a:cubicBezTo>
                  <a:lnTo>
                    <a:pt x="455852" y="1495487"/>
                  </a:lnTo>
                  <a:lnTo>
                    <a:pt x="455852" y="1400993"/>
                  </a:lnTo>
                  <a:close/>
                </a:path>
              </a:pathLst>
            </a:custGeom>
            <a:solidFill>
              <a:srgbClr val="333333"/>
            </a:solidFill>
            <a:ln w="2538" cap="flat">
              <a:noFill/>
              <a:prstDash val="solid"/>
              <a:miter/>
            </a:ln>
          </p:spPr>
          <p:txBody>
            <a:bodyPr rtlCol="0" anchor="ctr"/>
            <a:lstStyle/>
            <a:p>
              <a:endParaRPr lang="pt-BR" sz="1400"/>
            </a:p>
          </p:txBody>
        </p:sp>
        <p:sp>
          <p:nvSpPr>
            <p:cNvPr id="19" name="Forma Livre: Forma 18">
              <a:extLst>
                <a:ext uri="{FF2B5EF4-FFF2-40B4-BE49-F238E27FC236}">
                  <a16:creationId xmlns:a16="http://schemas.microsoft.com/office/drawing/2014/main" id="{FA450973-CD58-4E96-BFFE-BEE76893C509}"/>
                </a:ext>
              </a:extLst>
            </p:cNvPr>
            <p:cNvSpPr/>
            <p:nvPr/>
          </p:nvSpPr>
          <p:spPr>
            <a:xfrm>
              <a:off x="2668331" y="1778183"/>
              <a:ext cx="3137937" cy="1494014"/>
            </a:xfrm>
            <a:custGeom>
              <a:avLst/>
              <a:gdLst>
                <a:gd name="connsiteX0" fmla="*/ 3027309 w 3137936"/>
                <a:gd name="connsiteY0" fmla="*/ 0 h 1494013"/>
                <a:gd name="connsiteX1" fmla="*/ 0 w 3137936"/>
                <a:gd name="connsiteY1" fmla="*/ 0 h 1494013"/>
                <a:gd name="connsiteX2" fmla="*/ 0 w 3137936"/>
                <a:gd name="connsiteY2" fmla="*/ 94494 h 1494013"/>
                <a:gd name="connsiteX3" fmla="*/ 3027283 w 3137936"/>
                <a:gd name="connsiteY3" fmla="*/ 94494 h 1494013"/>
                <a:gd name="connsiteX4" fmla="*/ 3045577 w 3137936"/>
                <a:gd name="connsiteY4" fmla="*/ 100033 h 1494013"/>
                <a:gd name="connsiteX5" fmla="*/ 3045577 w 3137936"/>
                <a:gd name="connsiteY5" fmla="*/ 1395454 h 1494013"/>
                <a:gd name="connsiteX6" fmla="*/ 3027283 w 3137936"/>
                <a:gd name="connsiteY6" fmla="*/ 1401019 h 1494013"/>
                <a:gd name="connsiteX7" fmla="*/ 0 w 3137936"/>
                <a:gd name="connsiteY7" fmla="*/ 1401019 h 1494013"/>
                <a:gd name="connsiteX8" fmla="*/ 0 w 3137936"/>
                <a:gd name="connsiteY8" fmla="*/ 1495513 h 1494013"/>
                <a:gd name="connsiteX9" fmla="*/ 3027309 w 3137936"/>
                <a:gd name="connsiteY9" fmla="*/ 1495513 h 1494013"/>
                <a:gd name="connsiteX10" fmla="*/ 3140071 w 3137936"/>
                <a:gd name="connsiteY10" fmla="*/ 1397081 h 1494013"/>
                <a:gd name="connsiteX11" fmla="*/ 3140071 w 3137936"/>
                <a:gd name="connsiteY11" fmla="*/ 98432 h 1494013"/>
                <a:gd name="connsiteX12" fmla="*/ 3027309 w 3137936"/>
                <a:gd name="connsiteY12" fmla="*/ 0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7936" h="1494013">
                  <a:moveTo>
                    <a:pt x="3027309" y="0"/>
                  </a:moveTo>
                  <a:lnTo>
                    <a:pt x="0" y="0"/>
                  </a:lnTo>
                  <a:lnTo>
                    <a:pt x="0" y="94494"/>
                  </a:lnTo>
                  <a:lnTo>
                    <a:pt x="3027283" y="94494"/>
                  </a:lnTo>
                  <a:cubicBezTo>
                    <a:pt x="3037929" y="94494"/>
                    <a:pt x="3043748" y="98305"/>
                    <a:pt x="3045577" y="100033"/>
                  </a:cubicBezTo>
                  <a:lnTo>
                    <a:pt x="3045577" y="1395454"/>
                  </a:lnTo>
                  <a:cubicBezTo>
                    <a:pt x="3043697" y="1397284"/>
                    <a:pt x="3037929" y="1401019"/>
                    <a:pt x="3027283" y="1401019"/>
                  </a:cubicBezTo>
                  <a:lnTo>
                    <a:pt x="0" y="1401019"/>
                  </a:lnTo>
                  <a:lnTo>
                    <a:pt x="0" y="1495513"/>
                  </a:lnTo>
                  <a:lnTo>
                    <a:pt x="3027309" y="1495513"/>
                  </a:lnTo>
                  <a:cubicBezTo>
                    <a:pt x="3090550" y="1495513"/>
                    <a:pt x="3140071" y="1452293"/>
                    <a:pt x="3140071" y="1397081"/>
                  </a:cubicBezTo>
                  <a:lnTo>
                    <a:pt x="3140071" y="98432"/>
                  </a:lnTo>
                  <a:cubicBezTo>
                    <a:pt x="3140097" y="43245"/>
                    <a:pt x="3090550" y="0"/>
                    <a:pt x="3027309" y="0"/>
                  </a:cubicBezTo>
                  <a:close/>
                </a:path>
              </a:pathLst>
            </a:custGeom>
            <a:solidFill>
              <a:srgbClr val="333333"/>
            </a:solidFill>
            <a:ln w="2538" cap="flat">
              <a:noFill/>
              <a:prstDash val="solid"/>
              <a:miter/>
            </a:ln>
          </p:spPr>
          <p:txBody>
            <a:bodyPr rtlCol="0" anchor="ctr"/>
            <a:lstStyle/>
            <a:p>
              <a:endParaRPr lang="pt-BR" sz="1400"/>
            </a:p>
          </p:txBody>
        </p:sp>
        <p:sp>
          <p:nvSpPr>
            <p:cNvPr id="20" name="Forma Livre: Forma 19">
              <a:extLst>
                <a:ext uri="{FF2B5EF4-FFF2-40B4-BE49-F238E27FC236}">
                  <a16:creationId xmlns:a16="http://schemas.microsoft.com/office/drawing/2014/main" id="{EFE3B0D1-2862-4437-A86B-1827101255E6}"/>
                </a:ext>
              </a:extLst>
            </p:cNvPr>
            <p:cNvSpPr/>
            <p:nvPr/>
          </p:nvSpPr>
          <p:spPr>
            <a:xfrm>
              <a:off x="893757" y="1310287"/>
              <a:ext cx="1725229" cy="2769515"/>
            </a:xfrm>
            <a:custGeom>
              <a:avLst/>
              <a:gdLst>
                <a:gd name="connsiteX0" fmla="*/ 1672508 w 1725230"/>
                <a:gd name="connsiteY0" fmla="*/ 0 h 2769515"/>
                <a:gd name="connsiteX1" fmla="*/ 54501 w 1725230"/>
                <a:gd name="connsiteY1" fmla="*/ 0 h 2769515"/>
                <a:gd name="connsiteX2" fmla="*/ 0 w 1725230"/>
                <a:gd name="connsiteY2" fmla="*/ 78055 h 2769515"/>
                <a:gd name="connsiteX3" fmla="*/ 0 w 1725230"/>
                <a:gd name="connsiteY3" fmla="*/ 2182658 h 2769515"/>
                <a:gd name="connsiteX4" fmla="*/ 32142 w 1725230"/>
                <a:gd name="connsiteY4" fmla="*/ 2254030 h 2769515"/>
                <a:gd name="connsiteX5" fmla="*/ 841653 w 1725230"/>
                <a:gd name="connsiteY5" fmla="*/ 2763671 h 2769515"/>
                <a:gd name="connsiteX6" fmla="*/ 864114 w 1725230"/>
                <a:gd name="connsiteY6" fmla="*/ 2770404 h 2769515"/>
                <a:gd name="connsiteX7" fmla="*/ 886524 w 1725230"/>
                <a:gd name="connsiteY7" fmla="*/ 2763697 h 2769515"/>
                <a:gd name="connsiteX8" fmla="*/ 1694893 w 1725230"/>
                <a:gd name="connsiteY8" fmla="*/ 2254030 h 2769515"/>
                <a:gd name="connsiteX9" fmla="*/ 1726983 w 1725230"/>
                <a:gd name="connsiteY9" fmla="*/ 2182658 h 2769515"/>
                <a:gd name="connsiteX10" fmla="*/ 1726983 w 1725230"/>
                <a:gd name="connsiteY10" fmla="*/ 78055 h 2769515"/>
                <a:gd name="connsiteX11" fmla="*/ 1672508 w 1725230"/>
                <a:gd name="connsiteY11" fmla="*/ 0 h 2769515"/>
                <a:gd name="connsiteX12" fmla="*/ 83035 w 1725230"/>
                <a:gd name="connsiteY12" fmla="*/ 104987 h 2769515"/>
                <a:gd name="connsiteX13" fmla="*/ 105013 w 1725230"/>
                <a:gd name="connsiteY13" fmla="*/ 83009 h 2769515"/>
                <a:gd name="connsiteX14" fmla="*/ 126991 w 1725230"/>
                <a:gd name="connsiteY14" fmla="*/ 104987 h 2769515"/>
                <a:gd name="connsiteX15" fmla="*/ 126991 w 1725230"/>
                <a:gd name="connsiteY15" fmla="*/ 231013 h 2769515"/>
                <a:gd name="connsiteX16" fmla="*/ 105013 w 1725230"/>
                <a:gd name="connsiteY16" fmla="*/ 252991 h 2769515"/>
                <a:gd name="connsiteX17" fmla="*/ 83035 w 1725230"/>
                <a:gd name="connsiteY17" fmla="*/ 231013 h 2769515"/>
                <a:gd name="connsiteX18" fmla="*/ 83035 w 1725230"/>
                <a:gd name="connsiteY18" fmla="*/ 104987 h 2769515"/>
                <a:gd name="connsiteX19" fmla="*/ 83035 w 1725230"/>
                <a:gd name="connsiteY19" fmla="*/ 357064 h 2769515"/>
                <a:gd name="connsiteX20" fmla="*/ 105013 w 1725230"/>
                <a:gd name="connsiteY20" fmla="*/ 335086 h 2769515"/>
                <a:gd name="connsiteX21" fmla="*/ 126991 w 1725230"/>
                <a:gd name="connsiteY21" fmla="*/ 357064 h 2769515"/>
                <a:gd name="connsiteX22" fmla="*/ 126991 w 1725230"/>
                <a:gd name="connsiteY22" fmla="*/ 483115 h 2769515"/>
                <a:gd name="connsiteX23" fmla="*/ 105013 w 1725230"/>
                <a:gd name="connsiteY23" fmla="*/ 505043 h 2769515"/>
                <a:gd name="connsiteX24" fmla="*/ 83035 w 1725230"/>
                <a:gd name="connsiteY24" fmla="*/ 483115 h 2769515"/>
                <a:gd name="connsiteX25" fmla="*/ 83035 w 1725230"/>
                <a:gd name="connsiteY25" fmla="*/ 357064 h 2769515"/>
                <a:gd name="connsiteX26" fmla="*/ 83035 w 1725230"/>
                <a:gd name="connsiteY26" fmla="*/ 609166 h 2769515"/>
                <a:gd name="connsiteX27" fmla="*/ 105013 w 1725230"/>
                <a:gd name="connsiteY27" fmla="*/ 587188 h 2769515"/>
                <a:gd name="connsiteX28" fmla="*/ 126991 w 1725230"/>
                <a:gd name="connsiteY28" fmla="*/ 609166 h 2769515"/>
                <a:gd name="connsiteX29" fmla="*/ 126991 w 1725230"/>
                <a:gd name="connsiteY29" fmla="*/ 735192 h 2769515"/>
                <a:gd name="connsiteX30" fmla="*/ 105013 w 1725230"/>
                <a:gd name="connsiteY30" fmla="*/ 757145 h 2769515"/>
                <a:gd name="connsiteX31" fmla="*/ 83035 w 1725230"/>
                <a:gd name="connsiteY31" fmla="*/ 735192 h 2769515"/>
                <a:gd name="connsiteX32" fmla="*/ 83035 w 1725230"/>
                <a:gd name="connsiteY32" fmla="*/ 609166 h 2769515"/>
                <a:gd name="connsiteX33" fmla="*/ 83035 w 1725230"/>
                <a:gd name="connsiteY33" fmla="*/ 861268 h 2769515"/>
                <a:gd name="connsiteX34" fmla="*/ 105013 w 1725230"/>
                <a:gd name="connsiteY34" fmla="*/ 839290 h 2769515"/>
                <a:gd name="connsiteX35" fmla="*/ 126991 w 1725230"/>
                <a:gd name="connsiteY35" fmla="*/ 861268 h 2769515"/>
                <a:gd name="connsiteX36" fmla="*/ 126991 w 1725230"/>
                <a:gd name="connsiteY36" fmla="*/ 987269 h 2769515"/>
                <a:gd name="connsiteX37" fmla="*/ 105013 w 1725230"/>
                <a:gd name="connsiteY37" fmla="*/ 1009247 h 2769515"/>
                <a:gd name="connsiteX38" fmla="*/ 83035 w 1725230"/>
                <a:gd name="connsiteY38" fmla="*/ 987269 h 2769515"/>
                <a:gd name="connsiteX39" fmla="*/ 83035 w 1725230"/>
                <a:gd name="connsiteY39" fmla="*/ 861268 h 2769515"/>
                <a:gd name="connsiteX40" fmla="*/ 83035 w 1725230"/>
                <a:gd name="connsiteY40" fmla="*/ 1113371 h 2769515"/>
                <a:gd name="connsiteX41" fmla="*/ 105013 w 1725230"/>
                <a:gd name="connsiteY41" fmla="*/ 1091392 h 2769515"/>
                <a:gd name="connsiteX42" fmla="*/ 126991 w 1725230"/>
                <a:gd name="connsiteY42" fmla="*/ 1113371 h 2769515"/>
                <a:gd name="connsiteX43" fmla="*/ 126991 w 1725230"/>
                <a:gd name="connsiteY43" fmla="*/ 1239371 h 2769515"/>
                <a:gd name="connsiteX44" fmla="*/ 105013 w 1725230"/>
                <a:gd name="connsiteY44" fmla="*/ 1261349 h 2769515"/>
                <a:gd name="connsiteX45" fmla="*/ 83035 w 1725230"/>
                <a:gd name="connsiteY45" fmla="*/ 1239371 h 2769515"/>
                <a:gd name="connsiteX46" fmla="*/ 83035 w 1725230"/>
                <a:gd name="connsiteY46" fmla="*/ 1113371 h 2769515"/>
                <a:gd name="connsiteX47" fmla="*/ 83035 w 1725230"/>
                <a:gd name="connsiteY47" fmla="*/ 1427418 h 2769515"/>
                <a:gd name="connsiteX48" fmla="*/ 83035 w 1725230"/>
                <a:gd name="connsiteY48" fmla="*/ 1365396 h 2769515"/>
                <a:gd name="connsiteX49" fmla="*/ 83060 w 1725230"/>
                <a:gd name="connsiteY49" fmla="*/ 1365396 h 2769515"/>
                <a:gd name="connsiteX50" fmla="*/ 105013 w 1725230"/>
                <a:gd name="connsiteY50" fmla="*/ 1343469 h 2769515"/>
                <a:gd name="connsiteX51" fmla="*/ 126991 w 1725230"/>
                <a:gd name="connsiteY51" fmla="*/ 1365396 h 2769515"/>
                <a:gd name="connsiteX52" fmla="*/ 126991 w 1725230"/>
                <a:gd name="connsiteY52" fmla="*/ 1427418 h 2769515"/>
                <a:gd name="connsiteX53" fmla="*/ 126991 w 1725230"/>
                <a:gd name="connsiteY53" fmla="*/ 1491447 h 2769515"/>
                <a:gd name="connsiteX54" fmla="*/ 105013 w 1725230"/>
                <a:gd name="connsiteY54" fmla="*/ 1513426 h 2769515"/>
                <a:gd name="connsiteX55" fmla="*/ 83035 w 1725230"/>
                <a:gd name="connsiteY55" fmla="*/ 1491447 h 2769515"/>
                <a:gd name="connsiteX56" fmla="*/ 83035 w 1725230"/>
                <a:gd name="connsiteY56" fmla="*/ 1427418 h 2769515"/>
                <a:gd name="connsiteX57" fmla="*/ 83035 w 1725230"/>
                <a:gd name="connsiteY57" fmla="*/ 1617473 h 2769515"/>
                <a:gd name="connsiteX58" fmla="*/ 105013 w 1725230"/>
                <a:gd name="connsiteY58" fmla="*/ 1595495 h 2769515"/>
                <a:gd name="connsiteX59" fmla="*/ 126991 w 1725230"/>
                <a:gd name="connsiteY59" fmla="*/ 1617473 h 2769515"/>
                <a:gd name="connsiteX60" fmla="*/ 126991 w 1725230"/>
                <a:gd name="connsiteY60" fmla="*/ 1743524 h 2769515"/>
                <a:gd name="connsiteX61" fmla="*/ 105013 w 1725230"/>
                <a:gd name="connsiteY61" fmla="*/ 1765452 h 2769515"/>
                <a:gd name="connsiteX62" fmla="*/ 83035 w 1725230"/>
                <a:gd name="connsiteY62" fmla="*/ 1743524 h 2769515"/>
                <a:gd name="connsiteX63" fmla="*/ 83035 w 1725230"/>
                <a:gd name="connsiteY63" fmla="*/ 1617473 h 2769515"/>
                <a:gd name="connsiteX64" fmla="*/ 83035 w 1725230"/>
                <a:gd name="connsiteY64" fmla="*/ 1869575 h 2769515"/>
                <a:gd name="connsiteX65" fmla="*/ 105013 w 1725230"/>
                <a:gd name="connsiteY65" fmla="*/ 1847597 h 2769515"/>
                <a:gd name="connsiteX66" fmla="*/ 126991 w 1725230"/>
                <a:gd name="connsiteY66" fmla="*/ 1869575 h 2769515"/>
                <a:gd name="connsiteX67" fmla="*/ 126991 w 1725230"/>
                <a:gd name="connsiteY67" fmla="*/ 1995626 h 2769515"/>
                <a:gd name="connsiteX68" fmla="*/ 105013 w 1725230"/>
                <a:gd name="connsiteY68" fmla="*/ 2017554 h 2769515"/>
                <a:gd name="connsiteX69" fmla="*/ 83035 w 1725230"/>
                <a:gd name="connsiteY69" fmla="*/ 1995626 h 2769515"/>
                <a:gd name="connsiteX70" fmla="*/ 83035 w 1725230"/>
                <a:gd name="connsiteY70" fmla="*/ 1869575 h 2769515"/>
                <a:gd name="connsiteX71" fmla="*/ 184440 w 1725230"/>
                <a:gd name="connsiteY71" fmla="*/ 2225775 h 2769515"/>
                <a:gd name="connsiteX72" fmla="*/ 165815 w 1725230"/>
                <a:gd name="connsiteY72" fmla="*/ 2236015 h 2769515"/>
                <a:gd name="connsiteX73" fmla="*/ 154153 w 1725230"/>
                <a:gd name="connsiteY73" fmla="*/ 2232636 h 2769515"/>
                <a:gd name="connsiteX74" fmla="*/ 93325 w 1725230"/>
                <a:gd name="connsiteY74" fmla="*/ 2194345 h 2769515"/>
                <a:gd name="connsiteX75" fmla="*/ 83035 w 1725230"/>
                <a:gd name="connsiteY75" fmla="*/ 2175772 h 2769515"/>
                <a:gd name="connsiteX76" fmla="*/ 83035 w 1725230"/>
                <a:gd name="connsiteY76" fmla="*/ 2121652 h 2769515"/>
                <a:gd name="connsiteX77" fmla="*/ 83060 w 1725230"/>
                <a:gd name="connsiteY77" fmla="*/ 2121652 h 2769515"/>
                <a:gd name="connsiteX78" fmla="*/ 105013 w 1725230"/>
                <a:gd name="connsiteY78" fmla="*/ 2099674 h 2769515"/>
                <a:gd name="connsiteX79" fmla="*/ 126991 w 1725230"/>
                <a:gd name="connsiteY79" fmla="*/ 2121652 h 2769515"/>
                <a:gd name="connsiteX80" fmla="*/ 126940 w 1725230"/>
                <a:gd name="connsiteY80" fmla="*/ 2163626 h 2769515"/>
                <a:gd name="connsiteX81" fmla="*/ 177554 w 1725230"/>
                <a:gd name="connsiteY81" fmla="*/ 2195514 h 2769515"/>
                <a:gd name="connsiteX82" fmla="*/ 184440 w 1725230"/>
                <a:gd name="connsiteY82" fmla="*/ 2225775 h 2769515"/>
                <a:gd name="connsiteX83" fmla="*/ 397768 w 1725230"/>
                <a:gd name="connsiteY83" fmla="*/ 2360084 h 2769515"/>
                <a:gd name="connsiteX84" fmla="*/ 379169 w 1725230"/>
                <a:gd name="connsiteY84" fmla="*/ 2370324 h 2769515"/>
                <a:gd name="connsiteX85" fmla="*/ 367482 w 1725230"/>
                <a:gd name="connsiteY85" fmla="*/ 2366945 h 2769515"/>
                <a:gd name="connsiteX86" fmla="*/ 260843 w 1725230"/>
                <a:gd name="connsiteY86" fmla="*/ 2299790 h 2769515"/>
                <a:gd name="connsiteX87" fmla="*/ 253931 w 1725230"/>
                <a:gd name="connsiteY87" fmla="*/ 2269478 h 2769515"/>
                <a:gd name="connsiteX88" fmla="*/ 284218 w 1725230"/>
                <a:gd name="connsiteY88" fmla="*/ 2262592 h 2769515"/>
                <a:gd name="connsiteX89" fmla="*/ 390908 w 1725230"/>
                <a:gd name="connsiteY89" fmla="*/ 2329772 h 2769515"/>
                <a:gd name="connsiteX90" fmla="*/ 397768 w 1725230"/>
                <a:gd name="connsiteY90" fmla="*/ 2360084 h 2769515"/>
                <a:gd name="connsiteX91" fmla="*/ 611097 w 1725230"/>
                <a:gd name="connsiteY91" fmla="*/ 2494368 h 2769515"/>
                <a:gd name="connsiteX92" fmla="*/ 592524 w 1725230"/>
                <a:gd name="connsiteY92" fmla="*/ 2504633 h 2769515"/>
                <a:gd name="connsiteX93" fmla="*/ 580811 w 1725230"/>
                <a:gd name="connsiteY93" fmla="*/ 2501253 h 2769515"/>
                <a:gd name="connsiteX94" fmla="*/ 474172 w 1725230"/>
                <a:gd name="connsiteY94" fmla="*/ 2434124 h 2769515"/>
                <a:gd name="connsiteX95" fmla="*/ 467260 w 1725230"/>
                <a:gd name="connsiteY95" fmla="*/ 2403838 h 2769515"/>
                <a:gd name="connsiteX96" fmla="*/ 497547 w 1725230"/>
                <a:gd name="connsiteY96" fmla="*/ 2396952 h 2769515"/>
                <a:gd name="connsiteX97" fmla="*/ 604237 w 1725230"/>
                <a:gd name="connsiteY97" fmla="*/ 2464055 h 2769515"/>
                <a:gd name="connsiteX98" fmla="*/ 611097 w 1725230"/>
                <a:gd name="connsiteY98" fmla="*/ 2494368 h 2769515"/>
                <a:gd name="connsiteX99" fmla="*/ 824426 w 1725230"/>
                <a:gd name="connsiteY99" fmla="*/ 2628676 h 2769515"/>
                <a:gd name="connsiteX100" fmla="*/ 805827 w 1725230"/>
                <a:gd name="connsiteY100" fmla="*/ 2638941 h 2769515"/>
                <a:gd name="connsiteX101" fmla="*/ 794139 w 1725230"/>
                <a:gd name="connsiteY101" fmla="*/ 2635562 h 2769515"/>
                <a:gd name="connsiteX102" fmla="*/ 687500 w 1725230"/>
                <a:gd name="connsiteY102" fmla="*/ 2568382 h 2769515"/>
                <a:gd name="connsiteX103" fmla="*/ 680615 w 1725230"/>
                <a:gd name="connsiteY103" fmla="*/ 2538095 h 2769515"/>
                <a:gd name="connsiteX104" fmla="*/ 710902 w 1725230"/>
                <a:gd name="connsiteY104" fmla="*/ 2531210 h 2769515"/>
                <a:gd name="connsiteX105" fmla="*/ 817541 w 1725230"/>
                <a:gd name="connsiteY105" fmla="*/ 2598364 h 2769515"/>
                <a:gd name="connsiteX106" fmla="*/ 824426 w 1725230"/>
                <a:gd name="connsiteY106" fmla="*/ 2628676 h 2769515"/>
                <a:gd name="connsiteX107" fmla="*/ 1030819 w 1725230"/>
                <a:gd name="connsiteY107" fmla="*/ 2574429 h 2769515"/>
                <a:gd name="connsiteX108" fmla="*/ 924180 w 1725230"/>
                <a:gd name="connsiteY108" fmla="*/ 2641635 h 2769515"/>
                <a:gd name="connsiteX109" fmla="*/ 912492 w 1725230"/>
                <a:gd name="connsiteY109" fmla="*/ 2645014 h 2769515"/>
                <a:gd name="connsiteX110" fmla="*/ 893893 w 1725230"/>
                <a:gd name="connsiteY110" fmla="*/ 2634749 h 2769515"/>
                <a:gd name="connsiteX111" fmla="*/ 900778 w 1725230"/>
                <a:gd name="connsiteY111" fmla="*/ 2604513 h 2769515"/>
                <a:gd name="connsiteX112" fmla="*/ 1007418 w 1725230"/>
                <a:gd name="connsiteY112" fmla="*/ 2537257 h 2769515"/>
                <a:gd name="connsiteX113" fmla="*/ 1037704 w 1725230"/>
                <a:gd name="connsiteY113" fmla="*/ 2544143 h 2769515"/>
                <a:gd name="connsiteX114" fmla="*/ 1030819 w 1725230"/>
                <a:gd name="connsiteY114" fmla="*/ 2574429 h 2769515"/>
                <a:gd name="connsiteX115" fmla="*/ 1244071 w 1725230"/>
                <a:gd name="connsiteY115" fmla="*/ 2439994 h 2769515"/>
                <a:gd name="connsiteX116" fmla="*/ 1137483 w 1725230"/>
                <a:gd name="connsiteY116" fmla="*/ 2507224 h 2769515"/>
                <a:gd name="connsiteX117" fmla="*/ 1125821 w 1725230"/>
                <a:gd name="connsiteY117" fmla="*/ 2510604 h 2769515"/>
                <a:gd name="connsiteX118" fmla="*/ 1107222 w 1725230"/>
                <a:gd name="connsiteY118" fmla="*/ 2500339 h 2769515"/>
                <a:gd name="connsiteX119" fmla="*/ 1114057 w 1725230"/>
                <a:gd name="connsiteY119" fmla="*/ 2470052 h 2769515"/>
                <a:gd name="connsiteX120" fmla="*/ 1220696 w 1725230"/>
                <a:gd name="connsiteY120" fmla="*/ 2402821 h 2769515"/>
                <a:gd name="connsiteX121" fmla="*/ 1250982 w 1725230"/>
                <a:gd name="connsiteY121" fmla="*/ 2409707 h 2769515"/>
                <a:gd name="connsiteX122" fmla="*/ 1244071 w 1725230"/>
                <a:gd name="connsiteY122" fmla="*/ 2439994 h 2769515"/>
                <a:gd name="connsiteX123" fmla="*/ 1457299 w 1725230"/>
                <a:gd name="connsiteY123" fmla="*/ 2305532 h 2769515"/>
                <a:gd name="connsiteX124" fmla="*/ 1350710 w 1725230"/>
                <a:gd name="connsiteY124" fmla="*/ 2372788 h 2769515"/>
                <a:gd name="connsiteX125" fmla="*/ 1339048 w 1725230"/>
                <a:gd name="connsiteY125" fmla="*/ 2376168 h 2769515"/>
                <a:gd name="connsiteX126" fmla="*/ 1320449 w 1725230"/>
                <a:gd name="connsiteY126" fmla="*/ 2365928 h 2769515"/>
                <a:gd name="connsiteX127" fmla="*/ 1327335 w 1725230"/>
                <a:gd name="connsiteY127" fmla="*/ 2335641 h 2769515"/>
                <a:gd name="connsiteX128" fmla="*/ 1433923 w 1725230"/>
                <a:gd name="connsiteY128" fmla="*/ 2268436 h 2769515"/>
                <a:gd name="connsiteX129" fmla="*/ 1464210 w 1725230"/>
                <a:gd name="connsiteY129" fmla="*/ 2275322 h 2769515"/>
                <a:gd name="connsiteX130" fmla="*/ 1457299 w 1725230"/>
                <a:gd name="connsiteY130" fmla="*/ 2305532 h 2769515"/>
                <a:gd name="connsiteX131" fmla="*/ 1643872 w 1725230"/>
                <a:gd name="connsiteY131" fmla="*/ 2175873 h 2769515"/>
                <a:gd name="connsiteX132" fmla="*/ 1633633 w 1725230"/>
                <a:gd name="connsiteY132" fmla="*/ 2194421 h 2769515"/>
                <a:gd name="connsiteX133" fmla="*/ 1563938 w 1725230"/>
                <a:gd name="connsiteY133" fmla="*/ 2238327 h 2769515"/>
                <a:gd name="connsiteX134" fmla="*/ 1563938 w 1725230"/>
                <a:gd name="connsiteY134" fmla="*/ 2238353 h 2769515"/>
                <a:gd name="connsiteX135" fmla="*/ 1552250 w 1725230"/>
                <a:gd name="connsiteY135" fmla="*/ 2241732 h 2769515"/>
                <a:gd name="connsiteX136" fmla="*/ 1533651 w 1725230"/>
                <a:gd name="connsiteY136" fmla="*/ 2231492 h 2769515"/>
                <a:gd name="connsiteX137" fmla="*/ 1540537 w 1725230"/>
                <a:gd name="connsiteY137" fmla="*/ 2201180 h 2769515"/>
                <a:gd name="connsiteX138" fmla="*/ 1599967 w 1725230"/>
                <a:gd name="connsiteY138" fmla="*/ 2163703 h 2769515"/>
                <a:gd name="connsiteX139" fmla="*/ 1599967 w 1725230"/>
                <a:gd name="connsiteY139" fmla="*/ 2132146 h 2769515"/>
                <a:gd name="connsiteX140" fmla="*/ 1621894 w 1725230"/>
                <a:gd name="connsiteY140" fmla="*/ 2110218 h 2769515"/>
                <a:gd name="connsiteX141" fmla="*/ 1643872 w 1725230"/>
                <a:gd name="connsiteY141" fmla="*/ 2132146 h 2769515"/>
                <a:gd name="connsiteX142" fmla="*/ 1643872 w 1725230"/>
                <a:gd name="connsiteY142" fmla="*/ 2175873 h 2769515"/>
                <a:gd name="connsiteX143" fmla="*/ 1643872 w 1725230"/>
                <a:gd name="connsiteY143" fmla="*/ 2006120 h 2769515"/>
                <a:gd name="connsiteX144" fmla="*/ 1621894 w 1725230"/>
                <a:gd name="connsiteY144" fmla="*/ 2028098 h 2769515"/>
                <a:gd name="connsiteX145" fmla="*/ 1599967 w 1725230"/>
                <a:gd name="connsiteY145" fmla="*/ 2006120 h 2769515"/>
                <a:gd name="connsiteX146" fmla="*/ 1599967 w 1725230"/>
                <a:gd name="connsiteY146" fmla="*/ 1880069 h 2769515"/>
                <a:gd name="connsiteX147" fmla="*/ 1621894 w 1725230"/>
                <a:gd name="connsiteY147" fmla="*/ 1858116 h 2769515"/>
                <a:gd name="connsiteX148" fmla="*/ 1643872 w 1725230"/>
                <a:gd name="connsiteY148" fmla="*/ 1880094 h 2769515"/>
                <a:gd name="connsiteX149" fmla="*/ 1643872 w 1725230"/>
                <a:gd name="connsiteY149" fmla="*/ 2006120 h 2769515"/>
                <a:gd name="connsiteX150" fmla="*/ 1643872 w 1725230"/>
                <a:gd name="connsiteY150" fmla="*/ 1754069 h 2769515"/>
                <a:gd name="connsiteX151" fmla="*/ 1621894 w 1725230"/>
                <a:gd name="connsiteY151" fmla="*/ 1775996 h 2769515"/>
                <a:gd name="connsiteX152" fmla="*/ 1599967 w 1725230"/>
                <a:gd name="connsiteY152" fmla="*/ 1754018 h 2769515"/>
                <a:gd name="connsiteX153" fmla="*/ 1599967 w 1725230"/>
                <a:gd name="connsiteY153" fmla="*/ 1627992 h 2769515"/>
                <a:gd name="connsiteX154" fmla="*/ 1621945 w 1725230"/>
                <a:gd name="connsiteY154" fmla="*/ 1606065 h 2769515"/>
                <a:gd name="connsiteX155" fmla="*/ 1643872 w 1725230"/>
                <a:gd name="connsiteY155" fmla="*/ 1628043 h 2769515"/>
                <a:gd name="connsiteX156" fmla="*/ 1643872 w 1725230"/>
                <a:gd name="connsiteY156" fmla="*/ 1754069 h 2769515"/>
                <a:gd name="connsiteX157" fmla="*/ 1643872 w 1725230"/>
                <a:gd name="connsiteY157" fmla="*/ 1501992 h 2769515"/>
                <a:gd name="connsiteX158" fmla="*/ 1621894 w 1725230"/>
                <a:gd name="connsiteY158" fmla="*/ 1523919 h 2769515"/>
                <a:gd name="connsiteX159" fmla="*/ 1599967 w 1725230"/>
                <a:gd name="connsiteY159" fmla="*/ 1501941 h 2769515"/>
                <a:gd name="connsiteX160" fmla="*/ 1599967 w 1725230"/>
                <a:gd name="connsiteY160" fmla="*/ 1375941 h 2769515"/>
                <a:gd name="connsiteX161" fmla="*/ 1621945 w 1725230"/>
                <a:gd name="connsiteY161" fmla="*/ 1353963 h 2769515"/>
                <a:gd name="connsiteX162" fmla="*/ 1643872 w 1725230"/>
                <a:gd name="connsiteY162" fmla="*/ 1375941 h 2769515"/>
                <a:gd name="connsiteX163" fmla="*/ 1643872 w 1725230"/>
                <a:gd name="connsiteY163" fmla="*/ 1501992 h 2769515"/>
                <a:gd name="connsiteX164" fmla="*/ 1643872 w 1725230"/>
                <a:gd name="connsiteY164" fmla="*/ 1249890 h 2769515"/>
                <a:gd name="connsiteX165" fmla="*/ 1621894 w 1725230"/>
                <a:gd name="connsiteY165" fmla="*/ 1271868 h 2769515"/>
                <a:gd name="connsiteX166" fmla="*/ 1599967 w 1725230"/>
                <a:gd name="connsiteY166" fmla="*/ 1249890 h 2769515"/>
                <a:gd name="connsiteX167" fmla="*/ 1599967 w 1725230"/>
                <a:gd name="connsiteY167" fmla="*/ 1123864 h 2769515"/>
                <a:gd name="connsiteX168" fmla="*/ 1621945 w 1725230"/>
                <a:gd name="connsiteY168" fmla="*/ 1101886 h 2769515"/>
                <a:gd name="connsiteX169" fmla="*/ 1643872 w 1725230"/>
                <a:gd name="connsiteY169" fmla="*/ 1123864 h 2769515"/>
                <a:gd name="connsiteX170" fmla="*/ 1643872 w 1725230"/>
                <a:gd name="connsiteY170" fmla="*/ 1249890 h 2769515"/>
                <a:gd name="connsiteX171" fmla="*/ 1643872 w 1725230"/>
                <a:gd name="connsiteY171" fmla="*/ 997813 h 2769515"/>
                <a:gd name="connsiteX172" fmla="*/ 1621945 w 1725230"/>
                <a:gd name="connsiteY172" fmla="*/ 1019791 h 2769515"/>
                <a:gd name="connsiteX173" fmla="*/ 1599967 w 1725230"/>
                <a:gd name="connsiteY173" fmla="*/ 997813 h 2769515"/>
                <a:gd name="connsiteX174" fmla="*/ 1599967 w 1725230"/>
                <a:gd name="connsiteY174" fmla="*/ 871762 h 2769515"/>
                <a:gd name="connsiteX175" fmla="*/ 1621945 w 1725230"/>
                <a:gd name="connsiteY175" fmla="*/ 849835 h 2769515"/>
                <a:gd name="connsiteX176" fmla="*/ 1643872 w 1725230"/>
                <a:gd name="connsiteY176" fmla="*/ 871813 h 2769515"/>
                <a:gd name="connsiteX177" fmla="*/ 1643872 w 1725230"/>
                <a:gd name="connsiteY177" fmla="*/ 997813 h 2769515"/>
                <a:gd name="connsiteX178" fmla="*/ 1643872 w 1725230"/>
                <a:gd name="connsiteY178" fmla="*/ 745736 h 2769515"/>
                <a:gd name="connsiteX179" fmla="*/ 1621945 w 1725230"/>
                <a:gd name="connsiteY179" fmla="*/ 767715 h 2769515"/>
                <a:gd name="connsiteX180" fmla="*/ 1599967 w 1725230"/>
                <a:gd name="connsiteY180" fmla="*/ 745736 h 2769515"/>
                <a:gd name="connsiteX181" fmla="*/ 1599967 w 1725230"/>
                <a:gd name="connsiteY181" fmla="*/ 619685 h 2769515"/>
                <a:gd name="connsiteX182" fmla="*/ 1621945 w 1725230"/>
                <a:gd name="connsiteY182" fmla="*/ 597758 h 2769515"/>
                <a:gd name="connsiteX183" fmla="*/ 1643923 w 1725230"/>
                <a:gd name="connsiteY183" fmla="*/ 619736 h 2769515"/>
                <a:gd name="connsiteX184" fmla="*/ 1643872 w 1725230"/>
                <a:gd name="connsiteY184" fmla="*/ 745736 h 2769515"/>
                <a:gd name="connsiteX185" fmla="*/ 1643923 w 1725230"/>
                <a:gd name="connsiteY185" fmla="*/ 493660 h 2769515"/>
                <a:gd name="connsiteX186" fmla="*/ 1621945 w 1725230"/>
                <a:gd name="connsiteY186" fmla="*/ 515587 h 2769515"/>
                <a:gd name="connsiteX187" fmla="*/ 1599967 w 1725230"/>
                <a:gd name="connsiteY187" fmla="*/ 493609 h 2769515"/>
                <a:gd name="connsiteX188" fmla="*/ 1599967 w 1725230"/>
                <a:gd name="connsiteY188" fmla="*/ 367609 h 2769515"/>
                <a:gd name="connsiteX189" fmla="*/ 1621945 w 1725230"/>
                <a:gd name="connsiteY189" fmla="*/ 345630 h 2769515"/>
                <a:gd name="connsiteX190" fmla="*/ 1643923 w 1725230"/>
                <a:gd name="connsiteY190" fmla="*/ 367609 h 2769515"/>
                <a:gd name="connsiteX191" fmla="*/ 1643923 w 1725230"/>
                <a:gd name="connsiteY191" fmla="*/ 493660 h 2769515"/>
                <a:gd name="connsiteX192" fmla="*/ 1643923 w 1725230"/>
                <a:gd name="connsiteY192" fmla="*/ 241583 h 2769515"/>
                <a:gd name="connsiteX193" fmla="*/ 1621945 w 1725230"/>
                <a:gd name="connsiteY193" fmla="*/ 263510 h 2769515"/>
                <a:gd name="connsiteX194" fmla="*/ 1599967 w 1725230"/>
                <a:gd name="connsiteY194" fmla="*/ 241532 h 2769515"/>
                <a:gd name="connsiteX195" fmla="*/ 1599967 w 1725230"/>
                <a:gd name="connsiteY195" fmla="*/ 115481 h 2769515"/>
                <a:gd name="connsiteX196" fmla="*/ 1621945 w 1725230"/>
                <a:gd name="connsiteY196" fmla="*/ 93554 h 2769515"/>
                <a:gd name="connsiteX197" fmla="*/ 1643923 w 1725230"/>
                <a:gd name="connsiteY197" fmla="*/ 115532 h 2769515"/>
                <a:gd name="connsiteX198" fmla="*/ 1643923 w 1725230"/>
                <a:gd name="connsiteY198" fmla="*/ 241583 h 276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725230" h="2769515">
                  <a:moveTo>
                    <a:pt x="1672508" y="0"/>
                  </a:moveTo>
                  <a:lnTo>
                    <a:pt x="54501" y="0"/>
                  </a:lnTo>
                  <a:cubicBezTo>
                    <a:pt x="23935" y="0"/>
                    <a:pt x="0" y="34276"/>
                    <a:pt x="0" y="78055"/>
                  </a:cubicBezTo>
                  <a:lnTo>
                    <a:pt x="0" y="2182658"/>
                  </a:lnTo>
                  <a:cubicBezTo>
                    <a:pt x="0" y="2214215"/>
                    <a:pt x="12323" y="2241579"/>
                    <a:pt x="32142" y="2254030"/>
                  </a:cubicBezTo>
                  <a:lnTo>
                    <a:pt x="841653" y="2763671"/>
                  </a:lnTo>
                  <a:cubicBezTo>
                    <a:pt x="848615" y="2768092"/>
                    <a:pt x="856390" y="2770404"/>
                    <a:pt x="864114" y="2770404"/>
                  </a:cubicBezTo>
                  <a:cubicBezTo>
                    <a:pt x="871889" y="2770404"/>
                    <a:pt x="879689" y="2768016"/>
                    <a:pt x="886524" y="2763697"/>
                  </a:cubicBezTo>
                  <a:lnTo>
                    <a:pt x="1694893" y="2254030"/>
                  </a:lnTo>
                  <a:cubicBezTo>
                    <a:pt x="1714381" y="2241757"/>
                    <a:pt x="1726983" y="2213783"/>
                    <a:pt x="1726983" y="2182658"/>
                  </a:cubicBezTo>
                  <a:lnTo>
                    <a:pt x="1726983" y="78055"/>
                  </a:lnTo>
                  <a:cubicBezTo>
                    <a:pt x="1727009" y="34276"/>
                    <a:pt x="1703049" y="0"/>
                    <a:pt x="1672508" y="0"/>
                  </a:cubicBezTo>
                  <a:close/>
                  <a:moveTo>
                    <a:pt x="83035" y="104987"/>
                  </a:moveTo>
                  <a:cubicBezTo>
                    <a:pt x="83035" y="92893"/>
                    <a:pt x="92868" y="83009"/>
                    <a:pt x="105013" y="83009"/>
                  </a:cubicBezTo>
                  <a:cubicBezTo>
                    <a:pt x="117158" y="83009"/>
                    <a:pt x="126991" y="92893"/>
                    <a:pt x="126991" y="104987"/>
                  </a:cubicBezTo>
                  <a:lnTo>
                    <a:pt x="126991" y="231013"/>
                  </a:lnTo>
                  <a:cubicBezTo>
                    <a:pt x="126991" y="243184"/>
                    <a:pt x="117158" y="252991"/>
                    <a:pt x="105013" y="252991"/>
                  </a:cubicBezTo>
                  <a:cubicBezTo>
                    <a:pt x="92868" y="252991"/>
                    <a:pt x="83035" y="243184"/>
                    <a:pt x="83035" y="231013"/>
                  </a:cubicBezTo>
                  <a:lnTo>
                    <a:pt x="83035" y="104987"/>
                  </a:lnTo>
                  <a:close/>
                  <a:moveTo>
                    <a:pt x="83035" y="357064"/>
                  </a:moveTo>
                  <a:cubicBezTo>
                    <a:pt x="83035" y="344919"/>
                    <a:pt x="92868" y="335086"/>
                    <a:pt x="105013" y="335086"/>
                  </a:cubicBezTo>
                  <a:cubicBezTo>
                    <a:pt x="117158" y="335086"/>
                    <a:pt x="126991" y="344919"/>
                    <a:pt x="126991" y="357064"/>
                  </a:cubicBezTo>
                  <a:lnTo>
                    <a:pt x="126991" y="483115"/>
                  </a:lnTo>
                  <a:cubicBezTo>
                    <a:pt x="126991" y="495210"/>
                    <a:pt x="117158" y="505043"/>
                    <a:pt x="105013" y="505043"/>
                  </a:cubicBezTo>
                  <a:cubicBezTo>
                    <a:pt x="92868" y="505043"/>
                    <a:pt x="83035" y="495210"/>
                    <a:pt x="83035" y="483115"/>
                  </a:cubicBezTo>
                  <a:lnTo>
                    <a:pt x="83035" y="357064"/>
                  </a:lnTo>
                  <a:close/>
                  <a:moveTo>
                    <a:pt x="83035" y="609166"/>
                  </a:moveTo>
                  <a:cubicBezTo>
                    <a:pt x="83035" y="596996"/>
                    <a:pt x="92868" y="587188"/>
                    <a:pt x="105013" y="587188"/>
                  </a:cubicBezTo>
                  <a:cubicBezTo>
                    <a:pt x="117158" y="587188"/>
                    <a:pt x="126991" y="596996"/>
                    <a:pt x="126991" y="609166"/>
                  </a:cubicBezTo>
                  <a:lnTo>
                    <a:pt x="126991" y="735192"/>
                  </a:lnTo>
                  <a:cubicBezTo>
                    <a:pt x="126991" y="747286"/>
                    <a:pt x="117158" y="757145"/>
                    <a:pt x="105013" y="757145"/>
                  </a:cubicBezTo>
                  <a:cubicBezTo>
                    <a:pt x="92868" y="757145"/>
                    <a:pt x="83035" y="747312"/>
                    <a:pt x="83035" y="735192"/>
                  </a:cubicBezTo>
                  <a:lnTo>
                    <a:pt x="83035" y="609166"/>
                  </a:lnTo>
                  <a:close/>
                  <a:moveTo>
                    <a:pt x="83035" y="861268"/>
                  </a:moveTo>
                  <a:cubicBezTo>
                    <a:pt x="83035" y="849123"/>
                    <a:pt x="92868" y="839290"/>
                    <a:pt x="105013" y="839290"/>
                  </a:cubicBezTo>
                  <a:cubicBezTo>
                    <a:pt x="117158" y="839290"/>
                    <a:pt x="126991" y="849123"/>
                    <a:pt x="126991" y="861268"/>
                  </a:cubicBezTo>
                  <a:lnTo>
                    <a:pt x="126991" y="987269"/>
                  </a:lnTo>
                  <a:cubicBezTo>
                    <a:pt x="126991" y="999414"/>
                    <a:pt x="117158" y="1009247"/>
                    <a:pt x="105013" y="1009247"/>
                  </a:cubicBezTo>
                  <a:cubicBezTo>
                    <a:pt x="92868" y="1009247"/>
                    <a:pt x="83035" y="999414"/>
                    <a:pt x="83035" y="987269"/>
                  </a:cubicBezTo>
                  <a:lnTo>
                    <a:pt x="83035" y="861268"/>
                  </a:lnTo>
                  <a:close/>
                  <a:moveTo>
                    <a:pt x="83035" y="1113371"/>
                  </a:moveTo>
                  <a:cubicBezTo>
                    <a:pt x="83035" y="1101200"/>
                    <a:pt x="92868" y="1091392"/>
                    <a:pt x="105013" y="1091392"/>
                  </a:cubicBezTo>
                  <a:cubicBezTo>
                    <a:pt x="117158" y="1091392"/>
                    <a:pt x="126991" y="1101200"/>
                    <a:pt x="126991" y="1113371"/>
                  </a:cubicBezTo>
                  <a:lnTo>
                    <a:pt x="126991" y="1239371"/>
                  </a:lnTo>
                  <a:cubicBezTo>
                    <a:pt x="126991" y="1251516"/>
                    <a:pt x="117158" y="1261349"/>
                    <a:pt x="105013" y="1261349"/>
                  </a:cubicBezTo>
                  <a:cubicBezTo>
                    <a:pt x="92868" y="1261349"/>
                    <a:pt x="83035" y="1251516"/>
                    <a:pt x="83035" y="1239371"/>
                  </a:cubicBezTo>
                  <a:lnTo>
                    <a:pt x="83035" y="1113371"/>
                  </a:lnTo>
                  <a:close/>
                  <a:moveTo>
                    <a:pt x="83035" y="1427418"/>
                  </a:moveTo>
                  <a:lnTo>
                    <a:pt x="83035" y="1365396"/>
                  </a:lnTo>
                  <a:lnTo>
                    <a:pt x="83060" y="1365396"/>
                  </a:lnTo>
                  <a:cubicBezTo>
                    <a:pt x="83060" y="1353251"/>
                    <a:pt x="92842" y="1343469"/>
                    <a:pt x="105013" y="1343469"/>
                  </a:cubicBezTo>
                  <a:cubicBezTo>
                    <a:pt x="117158" y="1343469"/>
                    <a:pt x="126991" y="1353251"/>
                    <a:pt x="126991" y="1365396"/>
                  </a:cubicBezTo>
                  <a:lnTo>
                    <a:pt x="126991" y="1427418"/>
                  </a:lnTo>
                  <a:lnTo>
                    <a:pt x="126991" y="1491447"/>
                  </a:lnTo>
                  <a:cubicBezTo>
                    <a:pt x="126991" y="1503542"/>
                    <a:pt x="117158" y="1513426"/>
                    <a:pt x="105013" y="1513426"/>
                  </a:cubicBezTo>
                  <a:cubicBezTo>
                    <a:pt x="92868" y="1513426"/>
                    <a:pt x="83035" y="1503542"/>
                    <a:pt x="83035" y="1491447"/>
                  </a:cubicBezTo>
                  <a:lnTo>
                    <a:pt x="83035" y="1427418"/>
                  </a:lnTo>
                  <a:close/>
                  <a:moveTo>
                    <a:pt x="83035" y="1617473"/>
                  </a:moveTo>
                  <a:cubicBezTo>
                    <a:pt x="83035" y="1605328"/>
                    <a:pt x="92868" y="1595495"/>
                    <a:pt x="105013" y="1595495"/>
                  </a:cubicBezTo>
                  <a:cubicBezTo>
                    <a:pt x="117158" y="1595495"/>
                    <a:pt x="126991" y="1605328"/>
                    <a:pt x="126991" y="1617473"/>
                  </a:cubicBezTo>
                  <a:lnTo>
                    <a:pt x="126991" y="1743524"/>
                  </a:lnTo>
                  <a:cubicBezTo>
                    <a:pt x="126991" y="1755644"/>
                    <a:pt x="117158" y="1765452"/>
                    <a:pt x="105013" y="1765452"/>
                  </a:cubicBezTo>
                  <a:cubicBezTo>
                    <a:pt x="92868" y="1765452"/>
                    <a:pt x="83035" y="1755619"/>
                    <a:pt x="83035" y="1743524"/>
                  </a:cubicBezTo>
                  <a:lnTo>
                    <a:pt x="83035" y="1617473"/>
                  </a:lnTo>
                  <a:close/>
                  <a:moveTo>
                    <a:pt x="83035" y="1869575"/>
                  </a:moveTo>
                  <a:cubicBezTo>
                    <a:pt x="83035" y="1857430"/>
                    <a:pt x="92868" y="1847597"/>
                    <a:pt x="105013" y="1847597"/>
                  </a:cubicBezTo>
                  <a:cubicBezTo>
                    <a:pt x="117158" y="1847597"/>
                    <a:pt x="126991" y="1857430"/>
                    <a:pt x="126991" y="1869575"/>
                  </a:cubicBezTo>
                  <a:lnTo>
                    <a:pt x="126991" y="1995626"/>
                  </a:lnTo>
                  <a:cubicBezTo>
                    <a:pt x="126991" y="2007721"/>
                    <a:pt x="117158" y="2017554"/>
                    <a:pt x="105013" y="2017554"/>
                  </a:cubicBezTo>
                  <a:cubicBezTo>
                    <a:pt x="92868" y="2017554"/>
                    <a:pt x="83035" y="2007746"/>
                    <a:pt x="83035" y="1995626"/>
                  </a:cubicBezTo>
                  <a:lnTo>
                    <a:pt x="83035" y="1869575"/>
                  </a:lnTo>
                  <a:close/>
                  <a:moveTo>
                    <a:pt x="184440" y="2225775"/>
                  </a:moveTo>
                  <a:cubicBezTo>
                    <a:pt x="180247" y="2232407"/>
                    <a:pt x="173107" y="2236015"/>
                    <a:pt x="165815" y="2236015"/>
                  </a:cubicBezTo>
                  <a:cubicBezTo>
                    <a:pt x="161826" y="2236015"/>
                    <a:pt x="157761" y="2234948"/>
                    <a:pt x="154153" y="2232636"/>
                  </a:cubicBezTo>
                  <a:lnTo>
                    <a:pt x="93325" y="2194345"/>
                  </a:lnTo>
                  <a:cubicBezTo>
                    <a:pt x="86922" y="2190331"/>
                    <a:pt x="83035" y="2183343"/>
                    <a:pt x="83035" y="2175772"/>
                  </a:cubicBezTo>
                  <a:lnTo>
                    <a:pt x="83035" y="2121652"/>
                  </a:lnTo>
                  <a:lnTo>
                    <a:pt x="83060" y="2121652"/>
                  </a:lnTo>
                  <a:cubicBezTo>
                    <a:pt x="83060" y="2109507"/>
                    <a:pt x="92842" y="2099674"/>
                    <a:pt x="105013" y="2099674"/>
                  </a:cubicBezTo>
                  <a:cubicBezTo>
                    <a:pt x="117158" y="2099674"/>
                    <a:pt x="126991" y="2109507"/>
                    <a:pt x="126991" y="2121652"/>
                  </a:cubicBezTo>
                  <a:lnTo>
                    <a:pt x="126940" y="2163626"/>
                  </a:lnTo>
                  <a:lnTo>
                    <a:pt x="177554" y="2195514"/>
                  </a:lnTo>
                  <a:cubicBezTo>
                    <a:pt x="187819" y="2201993"/>
                    <a:pt x="190893" y="2215536"/>
                    <a:pt x="184440" y="2225775"/>
                  </a:cubicBezTo>
                  <a:close/>
                  <a:moveTo>
                    <a:pt x="397768" y="2360084"/>
                  </a:moveTo>
                  <a:cubicBezTo>
                    <a:pt x="393601" y="2366716"/>
                    <a:pt x="386487" y="2370324"/>
                    <a:pt x="379169" y="2370324"/>
                  </a:cubicBezTo>
                  <a:cubicBezTo>
                    <a:pt x="375180" y="2370324"/>
                    <a:pt x="371115" y="2369257"/>
                    <a:pt x="367482" y="2366945"/>
                  </a:cubicBezTo>
                  <a:lnTo>
                    <a:pt x="260843" y="2299790"/>
                  </a:lnTo>
                  <a:cubicBezTo>
                    <a:pt x="250552" y="2293336"/>
                    <a:pt x="247478" y="2279743"/>
                    <a:pt x="253931" y="2269478"/>
                  </a:cubicBezTo>
                  <a:cubicBezTo>
                    <a:pt x="260385" y="2259238"/>
                    <a:pt x="273979" y="2256164"/>
                    <a:pt x="284218" y="2262592"/>
                  </a:cubicBezTo>
                  <a:lnTo>
                    <a:pt x="390908" y="2329772"/>
                  </a:lnTo>
                  <a:cubicBezTo>
                    <a:pt x="401148" y="2336251"/>
                    <a:pt x="404222" y="2349819"/>
                    <a:pt x="397768" y="2360084"/>
                  </a:cubicBezTo>
                  <a:close/>
                  <a:moveTo>
                    <a:pt x="611097" y="2494368"/>
                  </a:moveTo>
                  <a:cubicBezTo>
                    <a:pt x="606930" y="2500999"/>
                    <a:pt x="599816" y="2504633"/>
                    <a:pt x="592524" y="2504633"/>
                  </a:cubicBezTo>
                  <a:cubicBezTo>
                    <a:pt x="588509" y="2504633"/>
                    <a:pt x="584444" y="2503540"/>
                    <a:pt x="580811" y="2501253"/>
                  </a:cubicBezTo>
                  <a:lnTo>
                    <a:pt x="474172" y="2434124"/>
                  </a:lnTo>
                  <a:cubicBezTo>
                    <a:pt x="463881" y="2427671"/>
                    <a:pt x="460807" y="2414077"/>
                    <a:pt x="467260" y="2403838"/>
                  </a:cubicBezTo>
                  <a:cubicBezTo>
                    <a:pt x="473714" y="2393547"/>
                    <a:pt x="487282" y="2390473"/>
                    <a:pt x="497547" y="2396952"/>
                  </a:cubicBezTo>
                  <a:lnTo>
                    <a:pt x="604237" y="2464055"/>
                  </a:lnTo>
                  <a:cubicBezTo>
                    <a:pt x="614527" y="2470535"/>
                    <a:pt x="617551" y="2484103"/>
                    <a:pt x="611097" y="2494368"/>
                  </a:cubicBezTo>
                  <a:close/>
                  <a:moveTo>
                    <a:pt x="824426" y="2628676"/>
                  </a:moveTo>
                  <a:cubicBezTo>
                    <a:pt x="820259" y="2635308"/>
                    <a:pt x="813145" y="2638941"/>
                    <a:pt x="805827" y="2638941"/>
                  </a:cubicBezTo>
                  <a:cubicBezTo>
                    <a:pt x="801838" y="2638941"/>
                    <a:pt x="797773" y="2637849"/>
                    <a:pt x="794139" y="2635562"/>
                  </a:cubicBezTo>
                  <a:lnTo>
                    <a:pt x="687500" y="2568382"/>
                  </a:lnTo>
                  <a:cubicBezTo>
                    <a:pt x="677210" y="2561929"/>
                    <a:pt x="674110" y="2548386"/>
                    <a:pt x="680615" y="2538095"/>
                  </a:cubicBezTo>
                  <a:cubicBezTo>
                    <a:pt x="687068" y="2527856"/>
                    <a:pt x="700611" y="2524756"/>
                    <a:pt x="710902" y="2531210"/>
                  </a:cubicBezTo>
                  <a:lnTo>
                    <a:pt x="817541" y="2598364"/>
                  </a:lnTo>
                  <a:cubicBezTo>
                    <a:pt x="827831" y="2604843"/>
                    <a:pt x="830880" y="2618411"/>
                    <a:pt x="824426" y="2628676"/>
                  </a:cubicBezTo>
                  <a:close/>
                  <a:moveTo>
                    <a:pt x="1030819" y="2574429"/>
                  </a:moveTo>
                  <a:lnTo>
                    <a:pt x="924180" y="2641635"/>
                  </a:lnTo>
                  <a:cubicBezTo>
                    <a:pt x="920546" y="2643921"/>
                    <a:pt x="916481" y="2645014"/>
                    <a:pt x="912492" y="2645014"/>
                  </a:cubicBezTo>
                  <a:cubicBezTo>
                    <a:pt x="905225" y="2645014"/>
                    <a:pt x="898085" y="2641380"/>
                    <a:pt x="893893" y="2634749"/>
                  </a:cubicBezTo>
                  <a:cubicBezTo>
                    <a:pt x="887439" y="2624535"/>
                    <a:pt x="890513" y="2610941"/>
                    <a:pt x="900778" y="2604513"/>
                  </a:cubicBezTo>
                  <a:lnTo>
                    <a:pt x="1007418" y="2537257"/>
                  </a:lnTo>
                  <a:cubicBezTo>
                    <a:pt x="1017682" y="2530803"/>
                    <a:pt x="1031225" y="2533878"/>
                    <a:pt x="1037704" y="2544143"/>
                  </a:cubicBezTo>
                  <a:cubicBezTo>
                    <a:pt x="1044158" y="2554382"/>
                    <a:pt x="1041084" y="2567976"/>
                    <a:pt x="1030819" y="2574429"/>
                  </a:cubicBezTo>
                  <a:close/>
                  <a:moveTo>
                    <a:pt x="1244071" y="2439994"/>
                  </a:moveTo>
                  <a:lnTo>
                    <a:pt x="1137483" y="2507224"/>
                  </a:lnTo>
                  <a:cubicBezTo>
                    <a:pt x="1133850" y="2509511"/>
                    <a:pt x="1129810" y="2510604"/>
                    <a:pt x="1125821" y="2510604"/>
                  </a:cubicBezTo>
                  <a:cubicBezTo>
                    <a:pt x="1118528" y="2510604"/>
                    <a:pt x="1111363" y="2506970"/>
                    <a:pt x="1107222" y="2500339"/>
                  </a:cubicBezTo>
                  <a:cubicBezTo>
                    <a:pt x="1100717" y="2490099"/>
                    <a:pt x="1103792" y="2476531"/>
                    <a:pt x="1114057" y="2470052"/>
                  </a:cubicBezTo>
                  <a:lnTo>
                    <a:pt x="1220696" y="2402821"/>
                  </a:lnTo>
                  <a:cubicBezTo>
                    <a:pt x="1230935" y="2396367"/>
                    <a:pt x="1244529" y="2399442"/>
                    <a:pt x="1250982" y="2409707"/>
                  </a:cubicBezTo>
                  <a:cubicBezTo>
                    <a:pt x="1257385" y="2419946"/>
                    <a:pt x="1254311" y="2433540"/>
                    <a:pt x="1244071" y="2439994"/>
                  </a:cubicBezTo>
                  <a:close/>
                  <a:moveTo>
                    <a:pt x="1457299" y="2305532"/>
                  </a:moveTo>
                  <a:lnTo>
                    <a:pt x="1350710" y="2372788"/>
                  </a:lnTo>
                  <a:cubicBezTo>
                    <a:pt x="1347077" y="2375075"/>
                    <a:pt x="1343037" y="2376168"/>
                    <a:pt x="1339048" y="2376168"/>
                  </a:cubicBezTo>
                  <a:cubicBezTo>
                    <a:pt x="1331756" y="2376168"/>
                    <a:pt x="1324591" y="2372534"/>
                    <a:pt x="1320449" y="2365928"/>
                  </a:cubicBezTo>
                  <a:cubicBezTo>
                    <a:pt x="1313944" y="2355689"/>
                    <a:pt x="1317019" y="2342095"/>
                    <a:pt x="1327335" y="2335641"/>
                  </a:cubicBezTo>
                  <a:lnTo>
                    <a:pt x="1433923" y="2268436"/>
                  </a:lnTo>
                  <a:cubicBezTo>
                    <a:pt x="1444163" y="2261957"/>
                    <a:pt x="1457756" y="2265031"/>
                    <a:pt x="1464210" y="2275322"/>
                  </a:cubicBezTo>
                  <a:cubicBezTo>
                    <a:pt x="1470663" y="2285511"/>
                    <a:pt x="1467589" y="2299104"/>
                    <a:pt x="1457299" y="2305532"/>
                  </a:cubicBezTo>
                  <a:close/>
                  <a:moveTo>
                    <a:pt x="1643872" y="2175873"/>
                  </a:moveTo>
                  <a:cubicBezTo>
                    <a:pt x="1643872" y="2183420"/>
                    <a:pt x="1639985" y="2190407"/>
                    <a:pt x="1633633" y="2194421"/>
                  </a:cubicBezTo>
                  <a:lnTo>
                    <a:pt x="1563938" y="2238327"/>
                  </a:lnTo>
                  <a:lnTo>
                    <a:pt x="1563938" y="2238353"/>
                  </a:lnTo>
                  <a:cubicBezTo>
                    <a:pt x="1560304" y="2240639"/>
                    <a:pt x="1556264" y="2241732"/>
                    <a:pt x="1552250" y="2241732"/>
                  </a:cubicBezTo>
                  <a:cubicBezTo>
                    <a:pt x="1544958" y="2241732"/>
                    <a:pt x="1537818" y="2238098"/>
                    <a:pt x="1533651" y="2231492"/>
                  </a:cubicBezTo>
                  <a:cubicBezTo>
                    <a:pt x="1527146" y="2221202"/>
                    <a:pt x="1530221" y="2207659"/>
                    <a:pt x="1540537" y="2201180"/>
                  </a:cubicBezTo>
                  <a:lnTo>
                    <a:pt x="1599967" y="2163703"/>
                  </a:lnTo>
                  <a:lnTo>
                    <a:pt x="1599967" y="2132146"/>
                  </a:lnTo>
                  <a:cubicBezTo>
                    <a:pt x="1599967" y="2120051"/>
                    <a:pt x="1609800" y="2110218"/>
                    <a:pt x="1621894" y="2110218"/>
                  </a:cubicBezTo>
                  <a:cubicBezTo>
                    <a:pt x="1634039" y="2110218"/>
                    <a:pt x="1643872" y="2120026"/>
                    <a:pt x="1643872" y="2132146"/>
                  </a:cubicBezTo>
                  <a:lnTo>
                    <a:pt x="1643872" y="2175873"/>
                  </a:lnTo>
                  <a:close/>
                  <a:moveTo>
                    <a:pt x="1643872" y="2006120"/>
                  </a:moveTo>
                  <a:cubicBezTo>
                    <a:pt x="1643872" y="2018265"/>
                    <a:pt x="1634039" y="2028098"/>
                    <a:pt x="1621894" y="2028098"/>
                  </a:cubicBezTo>
                  <a:cubicBezTo>
                    <a:pt x="1609800" y="2028098"/>
                    <a:pt x="1599967" y="2018265"/>
                    <a:pt x="1599967" y="2006120"/>
                  </a:cubicBezTo>
                  <a:lnTo>
                    <a:pt x="1599967" y="1880069"/>
                  </a:lnTo>
                  <a:cubicBezTo>
                    <a:pt x="1599967" y="1867949"/>
                    <a:pt x="1609800" y="1858116"/>
                    <a:pt x="1621894" y="1858116"/>
                  </a:cubicBezTo>
                  <a:cubicBezTo>
                    <a:pt x="1634039" y="1858116"/>
                    <a:pt x="1643872" y="1867949"/>
                    <a:pt x="1643872" y="1880094"/>
                  </a:cubicBezTo>
                  <a:lnTo>
                    <a:pt x="1643872" y="2006120"/>
                  </a:lnTo>
                  <a:close/>
                  <a:moveTo>
                    <a:pt x="1643872" y="1754069"/>
                  </a:moveTo>
                  <a:cubicBezTo>
                    <a:pt x="1643872" y="1766188"/>
                    <a:pt x="1634039" y="1775996"/>
                    <a:pt x="1621894" y="1775996"/>
                  </a:cubicBezTo>
                  <a:cubicBezTo>
                    <a:pt x="1609800" y="1775996"/>
                    <a:pt x="1599967" y="1766163"/>
                    <a:pt x="1599967" y="1754018"/>
                  </a:cubicBezTo>
                  <a:lnTo>
                    <a:pt x="1599967" y="1627992"/>
                  </a:lnTo>
                  <a:cubicBezTo>
                    <a:pt x="1599967" y="1615872"/>
                    <a:pt x="1609800" y="1606065"/>
                    <a:pt x="1621945" y="1606065"/>
                  </a:cubicBezTo>
                  <a:cubicBezTo>
                    <a:pt x="1634065" y="1606065"/>
                    <a:pt x="1643872" y="1615872"/>
                    <a:pt x="1643872" y="1628043"/>
                  </a:cubicBezTo>
                  <a:lnTo>
                    <a:pt x="1643872" y="1754069"/>
                  </a:lnTo>
                  <a:close/>
                  <a:moveTo>
                    <a:pt x="1643872" y="1501992"/>
                  </a:moveTo>
                  <a:cubicBezTo>
                    <a:pt x="1643872" y="1514086"/>
                    <a:pt x="1634039" y="1523919"/>
                    <a:pt x="1621894" y="1523919"/>
                  </a:cubicBezTo>
                  <a:cubicBezTo>
                    <a:pt x="1609800" y="1523919"/>
                    <a:pt x="1599967" y="1514086"/>
                    <a:pt x="1599967" y="1501941"/>
                  </a:cubicBezTo>
                  <a:lnTo>
                    <a:pt x="1599967" y="1375941"/>
                  </a:lnTo>
                  <a:cubicBezTo>
                    <a:pt x="1599967" y="1363796"/>
                    <a:pt x="1609800" y="1353963"/>
                    <a:pt x="1621945" y="1353963"/>
                  </a:cubicBezTo>
                  <a:cubicBezTo>
                    <a:pt x="1634065" y="1353963"/>
                    <a:pt x="1643872" y="1363796"/>
                    <a:pt x="1643872" y="1375941"/>
                  </a:cubicBezTo>
                  <a:lnTo>
                    <a:pt x="1643872" y="1501992"/>
                  </a:lnTo>
                  <a:close/>
                  <a:moveTo>
                    <a:pt x="1643872" y="1249890"/>
                  </a:moveTo>
                  <a:cubicBezTo>
                    <a:pt x="1643872" y="1262010"/>
                    <a:pt x="1634039" y="1271868"/>
                    <a:pt x="1621894" y="1271868"/>
                  </a:cubicBezTo>
                  <a:cubicBezTo>
                    <a:pt x="1609800" y="1271868"/>
                    <a:pt x="1599967" y="1262010"/>
                    <a:pt x="1599967" y="1249890"/>
                  </a:cubicBezTo>
                  <a:lnTo>
                    <a:pt x="1599967" y="1123864"/>
                  </a:lnTo>
                  <a:cubicBezTo>
                    <a:pt x="1599967" y="1111719"/>
                    <a:pt x="1609800" y="1101886"/>
                    <a:pt x="1621945" y="1101886"/>
                  </a:cubicBezTo>
                  <a:cubicBezTo>
                    <a:pt x="1634065" y="1101886"/>
                    <a:pt x="1643872" y="1111719"/>
                    <a:pt x="1643872" y="1123864"/>
                  </a:cubicBezTo>
                  <a:lnTo>
                    <a:pt x="1643872" y="1249890"/>
                  </a:lnTo>
                  <a:close/>
                  <a:moveTo>
                    <a:pt x="1643872" y="997813"/>
                  </a:moveTo>
                  <a:cubicBezTo>
                    <a:pt x="1643872" y="1009958"/>
                    <a:pt x="1634039" y="1019791"/>
                    <a:pt x="1621945" y="1019791"/>
                  </a:cubicBezTo>
                  <a:cubicBezTo>
                    <a:pt x="1609800" y="1019791"/>
                    <a:pt x="1599967" y="1009958"/>
                    <a:pt x="1599967" y="997813"/>
                  </a:cubicBezTo>
                  <a:lnTo>
                    <a:pt x="1599967" y="871762"/>
                  </a:lnTo>
                  <a:cubicBezTo>
                    <a:pt x="1599967" y="859668"/>
                    <a:pt x="1609800" y="849835"/>
                    <a:pt x="1621945" y="849835"/>
                  </a:cubicBezTo>
                  <a:cubicBezTo>
                    <a:pt x="1634065" y="849835"/>
                    <a:pt x="1643872" y="859668"/>
                    <a:pt x="1643872" y="871813"/>
                  </a:cubicBezTo>
                  <a:lnTo>
                    <a:pt x="1643872" y="997813"/>
                  </a:lnTo>
                  <a:close/>
                  <a:moveTo>
                    <a:pt x="1643872" y="745736"/>
                  </a:moveTo>
                  <a:cubicBezTo>
                    <a:pt x="1643872" y="757882"/>
                    <a:pt x="1634039" y="767715"/>
                    <a:pt x="1621945" y="767715"/>
                  </a:cubicBezTo>
                  <a:cubicBezTo>
                    <a:pt x="1609800" y="767715"/>
                    <a:pt x="1599967" y="757882"/>
                    <a:pt x="1599967" y="745736"/>
                  </a:cubicBezTo>
                  <a:lnTo>
                    <a:pt x="1599967" y="619685"/>
                  </a:lnTo>
                  <a:cubicBezTo>
                    <a:pt x="1599967" y="607591"/>
                    <a:pt x="1609800" y="597758"/>
                    <a:pt x="1621945" y="597758"/>
                  </a:cubicBezTo>
                  <a:cubicBezTo>
                    <a:pt x="1634065" y="597758"/>
                    <a:pt x="1643923" y="607591"/>
                    <a:pt x="1643923" y="619736"/>
                  </a:cubicBezTo>
                  <a:lnTo>
                    <a:pt x="1643872" y="745736"/>
                  </a:lnTo>
                  <a:close/>
                  <a:moveTo>
                    <a:pt x="1643923" y="493660"/>
                  </a:moveTo>
                  <a:cubicBezTo>
                    <a:pt x="1643923" y="505754"/>
                    <a:pt x="1634065" y="515587"/>
                    <a:pt x="1621945" y="515587"/>
                  </a:cubicBezTo>
                  <a:cubicBezTo>
                    <a:pt x="1609800" y="515587"/>
                    <a:pt x="1599967" y="505754"/>
                    <a:pt x="1599967" y="493609"/>
                  </a:cubicBezTo>
                  <a:lnTo>
                    <a:pt x="1599967" y="367609"/>
                  </a:lnTo>
                  <a:cubicBezTo>
                    <a:pt x="1599967" y="355463"/>
                    <a:pt x="1609800" y="345630"/>
                    <a:pt x="1621945" y="345630"/>
                  </a:cubicBezTo>
                  <a:cubicBezTo>
                    <a:pt x="1634065" y="345630"/>
                    <a:pt x="1643923" y="355463"/>
                    <a:pt x="1643923" y="367609"/>
                  </a:cubicBezTo>
                  <a:lnTo>
                    <a:pt x="1643923" y="493660"/>
                  </a:lnTo>
                  <a:close/>
                  <a:moveTo>
                    <a:pt x="1643923" y="241583"/>
                  </a:moveTo>
                  <a:cubicBezTo>
                    <a:pt x="1643923" y="253703"/>
                    <a:pt x="1634065" y="263510"/>
                    <a:pt x="1621945" y="263510"/>
                  </a:cubicBezTo>
                  <a:cubicBezTo>
                    <a:pt x="1609800" y="263510"/>
                    <a:pt x="1599967" y="253677"/>
                    <a:pt x="1599967" y="241532"/>
                  </a:cubicBezTo>
                  <a:lnTo>
                    <a:pt x="1599967" y="115481"/>
                  </a:lnTo>
                  <a:cubicBezTo>
                    <a:pt x="1599967" y="103387"/>
                    <a:pt x="1609800" y="93554"/>
                    <a:pt x="1621945" y="93554"/>
                  </a:cubicBezTo>
                  <a:cubicBezTo>
                    <a:pt x="1634065" y="93554"/>
                    <a:pt x="1643923" y="103387"/>
                    <a:pt x="1643923" y="115532"/>
                  </a:cubicBezTo>
                  <a:lnTo>
                    <a:pt x="1643923" y="241583"/>
                  </a:lnTo>
                  <a:close/>
                </a:path>
              </a:pathLst>
            </a:custGeom>
            <a:solidFill>
              <a:srgbClr val="85847F"/>
            </a:solidFill>
            <a:ln w="2538" cap="flat">
              <a:noFill/>
              <a:prstDash val="solid"/>
              <a:miter/>
            </a:ln>
          </p:spPr>
          <p:txBody>
            <a:bodyPr rtlCol="0" anchor="ctr"/>
            <a:lstStyle/>
            <a:p>
              <a:pPr algn="ctr"/>
              <a:r>
                <a:rPr lang="pt-BR" sz="1100">
                  <a:latin typeface="+mj-lt"/>
                </a:rPr>
                <a:t> </a:t>
              </a:r>
              <a:r>
                <a:rPr lang="pt-BR" sz="1100" b="1">
                  <a:solidFill>
                    <a:schemeClr val="bg1"/>
                  </a:solidFill>
                  <a:latin typeface="+mj-lt"/>
                </a:rPr>
                <a:t>Pág. 103</a:t>
              </a:r>
            </a:p>
          </p:txBody>
        </p:sp>
      </p:grpSp>
    </p:spTree>
    <p:extLst>
      <p:ext uri="{BB962C8B-B14F-4D97-AF65-F5344CB8AC3E}">
        <p14:creationId xmlns:p14="http://schemas.microsoft.com/office/powerpoint/2010/main" val="7819334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Título 1"/>
          <p:cNvSpPr>
            <a:spLocks noGrp="1"/>
          </p:cNvSpPr>
          <p:nvPr>
            <p:ph type="title"/>
          </p:nvPr>
        </p:nvSpPr>
        <p:spPr/>
        <p:txBody>
          <a:bodyPr/>
          <a:lstStyle/>
          <a:p>
            <a:pPr>
              <a:defRPr/>
            </a:pPr>
            <a:r>
              <a:rPr lang="es-PY"/>
              <a:t>Caracterización de los Encuestados</a:t>
            </a:r>
          </a:p>
        </p:txBody>
      </p:sp>
      <p:sp>
        <p:nvSpPr>
          <p:cNvPr id="2" name="SUMARIO" hidden="1"/>
          <p:cNvSpPr/>
          <p:nvPr/>
        </p:nvSpPr>
        <p:spPr>
          <a:xfrm>
            <a:off x="3175000" y="1270000"/>
            <a:ext cx="2540000"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err="1"/>
              <a:t>Caracterización</a:t>
            </a:r>
            <a:r>
              <a:rPr lang="pt-BR"/>
              <a:t> de </a:t>
            </a:r>
            <a:r>
              <a:rPr lang="pt-BR" err="1"/>
              <a:t>los</a:t>
            </a:r>
            <a:r>
              <a:rPr lang="pt-BR"/>
              <a:t> </a:t>
            </a:r>
            <a:r>
              <a:rPr lang="pt-BR" err="1"/>
              <a:t>Encuestados</a:t>
            </a:r>
            <a:endParaRPr lang="pt-B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_V322_CS_EXP.png#GRAF">
            <a:extLst>
              <a:ext uri="{FF2B5EF4-FFF2-40B4-BE49-F238E27FC236}">
                <a16:creationId xmlns:a16="http://schemas.microsoft.com/office/drawing/2014/main" id="{C87B3ADE-87E3-4903-A43D-F062FDE3D417}"/>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a:xfrm>
            <a:off x="228600" y="1041400"/>
            <a:ext cx="8688013" cy="5415719"/>
          </a:xfrm>
          <a:prstGeom prst="rect">
            <a:avLst/>
          </a:prstGeom>
        </p:spPr>
      </p:pic>
      <p:sp>
        <p:nvSpPr>
          <p:cNvPr id="777219" name="Título 1"/>
          <p:cNvSpPr>
            <a:spLocks noGrp="1"/>
          </p:cNvSpPr>
          <p:nvPr>
            <p:ph type="title"/>
          </p:nvPr>
        </p:nvSpPr>
        <p:spPr/>
        <p:txBody>
          <a:bodyPr/>
          <a:lstStyle/>
          <a:p>
            <a:r>
              <a:t>Caracterización de los Encuestados	</a:t>
            </a:r>
          </a:p>
        </p:txBody>
      </p:sp>
      <p:sp>
        <p:nvSpPr>
          <p:cNvPr id="777220" name="Espaço Reservado para Texto 2"/>
          <p:cNvSpPr>
            <a:spLocks noGrp="1"/>
          </p:cNvSpPr>
          <p:nvPr>
            <p:ph type="body" sz="quarter" idx="10"/>
          </p:nvPr>
        </p:nvSpPr>
        <p:spPr/>
        <p:txBody>
          <a:bodyPr/>
          <a:lstStyle/>
          <a:p>
            <a:r>
              <a:rPr lang="es-ES" altLang="pt-BR"/>
              <a:t>Por país y tamaño de las distribuidoras</a:t>
            </a:r>
          </a:p>
        </p:txBody>
      </p:sp>
      <p:grpSp>
        <p:nvGrpSpPr>
          <p:cNvPr id="14" name="Gráfico 10">
            <a:extLst>
              <a:ext uri="{FF2B5EF4-FFF2-40B4-BE49-F238E27FC236}">
                <a16:creationId xmlns:a16="http://schemas.microsoft.com/office/drawing/2014/main" id="{DC2CD3E4-E4CA-415A-9E1E-01A871C8E834}"/>
              </a:ext>
            </a:extLst>
          </p:cNvPr>
          <p:cNvGrpSpPr/>
          <p:nvPr/>
        </p:nvGrpSpPr>
        <p:grpSpPr>
          <a:xfrm>
            <a:off x="7201749" y="142055"/>
            <a:ext cx="1789851" cy="915263"/>
            <a:chOff x="390316" y="1310287"/>
            <a:chExt cx="5415952" cy="2769515"/>
          </a:xfrm>
        </p:grpSpPr>
        <p:sp>
          <p:nvSpPr>
            <p:cNvPr id="15" name="Forma Livre: Forma 14">
              <a:extLst>
                <a:ext uri="{FF2B5EF4-FFF2-40B4-BE49-F238E27FC236}">
                  <a16:creationId xmlns:a16="http://schemas.microsoft.com/office/drawing/2014/main" id="{D360180E-47A9-4CBE-92BE-D7EE57C1AB29}"/>
                </a:ext>
              </a:extLst>
            </p:cNvPr>
            <p:cNvSpPr/>
            <p:nvPr/>
          </p:nvSpPr>
          <p:spPr>
            <a:xfrm>
              <a:off x="637895" y="1362806"/>
              <a:ext cx="208349" cy="492923"/>
            </a:xfrm>
            <a:custGeom>
              <a:avLst/>
              <a:gdLst>
                <a:gd name="connsiteX0" fmla="*/ 208273 w 208348"/>
                <a:gd name="connsiteY0" fmla="*/ 25535 h 492922"/>
                <a:gd name="connsiteX1" fmla="*/ 210102 w 208348"/>
                <a:gd name="connsiteY1" fmla="*/ 1448 h 492922"/>
                <a:gd name="connsiteX2" fmla="*/ 208273 w 208348"/>
                <a:gd name="connsiteY2" fmla="*/ 0 h 492922"/>
                <a:gd name="connsiteX3" fmla="*/ 0 w 208348"/>
                <a:gd name="connsiteY3" fmla="*/ 495337 h 492922"/>
                <a:gd name="connsiteX4" fmla="*/ 208273 w 208348"/>
                <a:gd name="connsiteY4" fmla="*/ 495337 h 492922"/>
                <a:gd name="connsiteX5" fmla="*/ 208273 w 208348"/>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8" h="492922">
                  <a:moveTo>
                    <a:pt x="208273" y="25535"/>
                  </a:moveTo>
                  <a:cubicBezTo>
                    <a:pt x="208273" y="17278"/>
                    <a:pt x="208908" y="9223"/>
                    <a:pt x="210102" y="1448"/>
                  </a:cubicBezTo>
                  <a:lnTo>
                    <a:pt x="208273" y="0"/>
                  </a:lnTo>
                  <a:lnTo>
                    <a:pt x="0" y="495337"/>
                  </a:lnTo>
                  <a:lnTo>
                    <a:pt x="208273" y="495337"/>
                  </a:lnTo>
                  <a:lnTo>
                    <a:pt x="208273" y="25535"/>
                  </a:lnTo>
                  <a:close/>
                </a:path>
              </a:pathLst>
            </a:custGeom>
            <a:solidFill>
              <a:srgbClr val="85847F"/>
            </a:solidFill>
            <a:ln w="2538" cap="flat">
              <a:noFill/>
              <a:prstDash val="solid"/>
              <a:miter/>
            </a:ln>
          </p:spPr>
          <p:txBody>
            <a:bodyPr rtlCol="0" anchor="ctr"/>
            <a:lstStyle/>
            <a:p>
              <a:endParaRPr lang="pt-BR"/>
            </a:p>
          </p:txBody>
        </p:sp>
        <p:sp>
          <p:nvSpPr>
            <p:cNvPr id="16" name="Forma Livre: Forma 15">
              <a:extLst>
                <a:ext uri="{FF2B5EF4-FFF2-40B4-BE49-F238E27FC236}">
                  <a16:creationId xmlns:a16="http://schemas.microsoft.com/office/drawing/2014/main" id="{78873C49-0924-40A9-BA3D-D6E66DBFB64D}"/>
                </a:ext>
              </a:extLst>
            </p:cNvPr>
            <p:cNvSpPr/>
            <p:nvPr/>
          </p:nvSpPr>
          <p:spPr>
            <a:xfrm>
              <a:off x="2667035" y="1362806"/>
              <a:ext cx="213431" cy="492923"/>
            </a:xfrm>
            <a:custGeom>
              <a:avLst/>
              <a:gdLst>
                <a:gd name="connsiteX0" fmla="*/ 1296 w 213430"/>
                <a:gd name="connsiteY0" fmla="*/ 25535 h 492922"/>
                <a:gd name="connsiteX1" fmla="*/ 1296 w 213430"/>
                <a:gd name="connsiteY1" fmla="*/ 495311 h 492922"/>
                <a:gd name="connsiteX2" fmla="*/ 214777 w 213430"/>
                <a:gd name="connsiteY2" fmla="*/ 495311 h 492922"/>
                <a:gd name="connsiteX3" fmla="*/ 6505 w 213430"/>
                <a:gd name="connsiteY3" fmla="*/ 0 h 492922"/>
                <a:gd name="connsiteX4" fmla="*/ 0 w 213430"/>
                <a:gd name="connsiteY4" fmla="*/ 5183 h 492922"/>
                <a:gd name="connsiteX5" fmla="*/ 1296 w 213430"/>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30" h="492922">
                  <a:moveTo>
                    <a:pt x="1296" y="25535"/>
                  </a:moveTo>
                  <a:lnTo>
                    <a:pt x="1296" y="495311"/>
                  </a:lnTo>
                  <a:lnTo>
                    <a:pt x="214777" y="495311"/>
                  </a:lnTo>
                  <a:lnTo>
                    <a:pt x="6505" y="0"/>
                  </a:lnTo>
                  <a:lnTo>
                    <a:pt x="0" y="5183"/>
                  </a:lnTo>
                  <a:cubicBezTo>
                    <a:pt x="864" y="11789"/>
                    <a:pt x="1296" y="18599"/>
                    <a:pt x="1296" y="25535"/>
                  </a:cubicBezTo>
                  <a:close/>
                </a:path>
              </a:pathLst>
            </a:custGeom>
            <a:solidFill>
              <a:srgbClr val="85847F"/>
            </a:solidFill>
            <a:ln w="2538" cap="flat">
              <a:noFill/>
              <a:prstDash val="solid"/>
              <a:miter/>
            </a:ln>
          </p:spPr>
          <p:txBody>
            <a:bodyPr rtlCol="0" anchor="ctr"/>
            <a:lstStyle/>
            <a:p>
              <a:endParaRPr lang="pt-BR"/>
            </a:p>
          </p:txBody>
        </p:sp>
        <p:sp>
          <p:nvSpPr>
            <p:cNvPr id="17" name="Forma Livre: Forma 16">
              <a:extLst>
                <a:ext uri="{FF2B5EF4-FFF2-40B4-BE49-F238E27FC236}">
                  <a16:creationId xmlns:a16="http://schemas.microsoft.com/office/drawing/2014/main" id="{F15D577C-84C9-4F4D-811E-D64A22431256}"/>
                </a:ext>
              </a:extLst>
            </p:cNvPr>
            <p:cNvSpPr/>
            <p:nvPr/>
          </p:nvSpPr>
          <p:spPr>
            <a:xfrm>
              <a:off x="516342" y="1904183"/>
              <a:ext cx="327768" cy="1242470"/>
            </a:xfrm>
            <a:custGeom>
              <a:avLst/>
              <a:gdLst>
                <a:gd name="connsiteX0" fmla="*/ 0 w 327768"/>
                <a:gd name="connsiteY0" fmla="*/ 0 h 1242470"/>
                <a:gd name="connsiteX1" fmla="*/ 329826 w 327768"/>
                <a:gd name="connsiteY1" fmla="*/ 0 h 1242470"/>
                <a:gd name="connsiteX2" fmla="*/ 329826 w 327768"/>
                <a:gd name="connsiteY2" fmla="*/ 1243487 h 1242470"/>
                <a:gd name="connsiteX3" fmla="*/ 0 w 327768"/>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27768" h="1242470">
                  <a:moveTo>
                    <a:pt x="0" y="0"/>
                  </a:moveTo>
                  <a:lnTo>
                    <a:pt x="329826" y="0"/>
                  </a:lnTo>
                  <a:lnTo>
                    <a:pt x="329826" y="1243487"/>
                  </a:lnTo>
                  <a:lnTo>
                    <a:pt x="0" y="1243487"/>
                  </a:lnTo>
                  <a:close/>
                </a:path>
              </a:pathLst>
            </a:custGeom>
            <a:solidFill>
              <a:srgbClr val="333333"/>
            </a:solidFill>
            <a:ln w="2538" cap="flat">
              <a:noFill/>
              <a:prstDash val="solid"/>
              <a:miter/>
            </a:ln>
          </p:spPr>
          <p:txBody>
            <a:bodyPr rtlCol="0" anchor="ctr"/>
            <a:lstStyle/>
            <a:p>
              <a:endParaRPr lang="pt-BR"/>
            </a:p>
          </p:txBody>
        </p:sp>
        <p:sp>
          <p:nvSpPr>
            <p:cNvPr id="18" name="Forma Livre: Forma 17">
              <a:extLst>
                <a:ext uri="{FF2B5EF4-FFF2-40B4-BE49-F238E27FC236}">
                  <a16:creationId xmlns:a16="http://schemas.microsoft.com/office/drawing/2014/main" id="{6C372B98-3D78-4387-A18C-03F7C14EA115}"/>
                </a:ext>
              </a:extLst>
            </p:cNvPr>
            <p:cNvSpPr/>
            <p:nvPr/>
          </p:nvSpPr>
          <p:spPr>
            <a:xfrm>
              <a:off x="2668331" y="1904183"/>
              <a:ext cx="3013436" cy="1242470"/>
            </a:xfrm>
            <a:custGeom>
              <a:avLst/>
              <a:gdLst>
                <a:gd name="connsiteX0" fmla="*/ 0 w 3013435"/>
                <a:gd name="connsiteY0" fmla="*/ 0 h 1242470"/>
                <a:gd name="connsiteX1" fmla="*/ 3014071 w 3013435"/>
                <a:gd name="connsiteY1" fmla="*/ 0 h 1242470"/>
                <a:gd name="connsiteX2" fmla="*/ 3014071 w 3013435"/>
                <a:gd name="connsiteY2" fmla="*/ 1243487 h 1242470"/>
                <a:gd name="connsiteX3" fmla="*/ 0 w 3013435"/>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013435" h="1242470">
                  <a:moveTo>
                    <a:pt x="0" y="0"/>
                  </a:moveTo>
                  <a:lnTo>
                    <a:pt x="3014071" y="0"/>
                  </a:lnTo>
                  <a:lnTo>
                    <a:pt x="3014071" y="1243487"/>
                  </a:lnTo>
                  <a:lnTo>
                    <a:pt x="0" y="1243487"/>
                  </a:lnTo>
                  <a:close/>
                </a:path>
              </a:pathLst>
            </a:custGeom>
            <a:solidFill>
              <a:srgbClr val="333333"/>
            </a:solidFill>
            <a:ln w="2538" cap="flat">
              <a:noFill/>
              <a:prstDash val="solid"/>
              <a:miter/>
            </a:ln>
          </p:spPr>
          <p:txBody>
            <a:bodyPr rtlCol="0" anchor="ctr"/>
            <a:lstStyle/>
            <a:p>
              <a:pPr algn="ctr"/>
              <a:r>
                <a:rPr lang="pt-BR" sz="1300"/>
                <a:t> </a:t>
              </a:r>
              <a:r>
                <a:rPr lang="pt-BR" sz="1300" b="1">
                  <a:solidFill>
                    <a:schemeClr val="bg1"/>
                  </a:solidFill>
                  <a:latin typeface="+mj-lt"/>
                </a:rPr>
                <a:t>Informe Individual</a:t>
              </a:r>
            </a:p>
          </p:txBody>
        </p:sp>
        <p:sp>
          <p:nvSpPr>
            <p:cNvPr id="19" name="Forma Livre: Forma 18">
              <a:extLst>
                <a:ext uri="{FF2B5EF4-FFF2-40B4-BE49-F238E27FC236}">
                  <a16:creationId xmlns:a16="http://schemas.microsoft.com/office/drawing/2014/main" id="{3D83529E-FDCF-487B-A4EC-83A70D0E5645}"/>
                </a:ext>
              </a:extLst>
            </p:cNvPr>
            <p:cNvSpPr/>
            <p:nvPr/>
          </p:nvSpPr>
          <p:spPr>
            <a:xfrm>
              <a:off x="390316" y="1778183"/>
              <a:ext cx="454810" cy="1494014"/>
            </a:xfrm>
            <a:custGeom>
              <a:avLst/>
              <a:gdLst>
                <a:gd name="connsiteX0" fmla="*/ 455852 w 454810"/>
                <a:gd name="connsiteY0" fmla="*/ 1400993 h 1494013"/>
                <a:gd name="connsiteX1" fmla="*/ 104886 w 454810"/>
                <a:gd name="connsiteY1" fmla="*/ 1400993 h 1494013"/>
                <a:gd name="connsiteX2" fmla="*/ 94494 w 454810"/>
                <a:gd name="connsiteY2" fmla="*/ 1399494 h 1494013"/>
                <a:gd name="connsiteX3" fmla="*/ 94494 w 454810"/>
                <a:gd name="connsiteY3" fmla="*/ 95866 h 1494013"/>
                <a:gd name="connsiteX4" fmla="*/ 104886 w 454810"/>
                <a:gd name="connsiteY4" fmla="*/ 94494 h 1494013"/>
                <a:gd name="connsiteX5" fmla="*/ 455852 w 454810"/>
                <a:gd name="connsiteY5" fmla="*/ 94494 h 1494013"/>
                <a:gd name="connsiteX6" fmla="*/ 455852 w 454810"/>
                <a:gd name="connsiteY6" fmla="*/ 0 h 1494013"/>
                <a:gd name="connsiteX7" fmla="*/ 104911 w 454810"/>
                <a:gd name="connsiteY7" fmla="*/ 0 h 1494013"/>
                <a:gd name="connsiteX8" fmla="*/ 2388 w 454810"/>
                <a:gd name="connsiteY8" fmla="*/ 56966 h 1494013"/>
                <a:gd name="connsiteX9" fmla="*/ 0 w 454810"/>
                <a:gd name="connsiteY9" fmla="*/ 66621 h 1494013"/>
                <a:gd name="connsiteX10" fmla="*/ 0 w 454810"/>
                <a:gd name="connsiteY10" fmla="*/ 1428892 h 1494013"/>
                <a:gd name="connsiteX11" fmla="*/ 2363 w 454810"/>
                <a:gd name="connsiteY11" fmla="*/ 1438573 h 1494013"/>
                <a:gd name="connsiteX12" fmla="*/ 104911 w 454810"/>
                <a:gd name="connsiteY12" fmla="*/ 1495487 h 1494013"/>
                <a:gd name="connsiteX13" fmla="*/ 455852 w 454810"/>
                <a:gd name="connsiteY13" fmla="*/ 1495487 h 1494013"/>
                <a:gd name="connsiteX14" fmla="*/ 455852 w 454810"/>
                <a:gd name="connsiteY14" fmla="*/ 1400993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810" h="1494013">
                  <a:moveTo>
                    <a:pt x="455852" y="1400993"/>
                  </a:moveTo>
                  <a:lnTo>
                    <a:pt x="104886" y="1400993"/>
                  </a:lnTo>
                  <a:cubicBezTo>
                    <a:pt x="100821" y="1400993"/>
                    <a:pt x="97340" y="1400358"/>
                    <a:pt x="94494" y="1399494"/>
                  </a:cubicBezTo>
                  <a:lnTo>
                    <a:pt x="94494" y="95866"/>
                  </a:lnTo>
                  <a:cubicBezTo>
                    <a:pt x="97289" y="95078"/>
                    <a:pt x="100719" y="94494"/>
                    <a:pt x="104886" y="94494"/>
                  </a:cubicBezTo>
                  <a:lnTo>
                    <a:pt x="455852" y="94494"/>
                  </a:lnTo>
                  <a:lnTo>
                    <a:pt x="455852" y="0"/>
                  </a:lnTo>
                  <a:lnTo>
                    <a:pt x="104911" y="0"/>
                  </a:lnTo>
                  <a:cubicBezTo>
                    <a:pt x="59913" y="0"/>
                    <a:pt x="20632" y="21800"/>
                    <a:pt x="2388" y="56966"/>
                  </a:cubicBezTo>
                  <a:cubicBezTo>
                    <a:pt x="813" y="59938"/>
                    <a:pt x="0" y="63241"/>
                    <a:pt x="0" y="66621"/>
                  </a:cubicBezTo>
                  <a:lnTo>
                    <a:pt x="0" y="1428892"/>
                  </a:lnTo>
                  <a:cubicBezTo>
                    <a:pt x="0" y="1432271"/>
                    <a:pt x="813" y="1435600"/>
                    <a:pt x="2363" y="1438573"/>
                  </a:cubicBezTo>
                  <a:cubicBezTo>
                    <a:pt x="20327" y="1473153"/>
                    <a:pt x="60599" y="1495487"/>
                    <a:pt x="104911" y="1495487"/>
                  </a:cubicBezTo>
                  <a:lnTo>
                    <a:pt x="455852" y="1495487"/>
                  </a:lnTo>
                  <a:lnTo>
                    <a:pt x="455852" y="1400993"/>
                  </a:lnTo>
                  <a:close/>
                </a:path>
              </a:pathLst>
            </a:custGeom>
            <a:solidFill>
              <a:srgbClr val="333333"/>
            </a:solidFill>
            <a:ln w="2538" cap="flat">
              <a:noFill/>
              <a:prstDash val="solid"/>
              <a:miter/>
            </a:ln>
          </p:spPr>
          <p:txBody>
            <a:bodyPr rtlCol="0" anchor="ctr"/>
            <a:lstStyle/>
            <a:p>
              <a:endParaRPr lang="pt-BR"/>
            </a:p>
          </p:txBody>
        </p:sp>
        <p:sp>
          <p:nvSpPr>
            <p:cNvPr id="20" name="Forma Livre: Forma 19">
              <a:extLst>
                <a:ext uri="{FF2B5EF4-FFF2-40B4-BE49-F238E27FC236}">
                  <a16:creationId xmlns:a16="http://schemas.microsoft.com/office/drawing/2014/main" id="{D988F932-68CB-46C8-85BB-7B849143AA25}"/>
                </a:ext>
              </a:extLst>
            </p:cNvPr>
            <p:cNvSpPr/>
            <p:nvPr/>
          </p:nvSpPr>
          <p:spPr>
            <a:xfrm>
              <a:off x="2668331" y="1778183"/>
              <a:ext cx="3137937" cy="1494014"/>
            </a:xfrm>
            <a:custGeom>
              <a:avLst/>
              <a:gdLst>
                <a:gd name="connsiteX0" fmla="*/ 3027309 w 3137936"/>
                <a:gd name="connsiteY0" fmla="*/ 0 h 1494013"/>
                <a:gd name="connsiteX1" fmla="*/ 0 w 3137936"/>
                <a:gd name="connsiteY1" fmla="*/ 0 h 1494013"/>
                <a:gd name="connsiteX2" fmla="*/ 0 w 3137936"/>
                <a:gd name="connsiteY2" fmla="*/ 94494 h 1494013"/>
                <a:gd name="connsiteX3" fmla="*/ 3027283 w 3137936"/>
                <a:gd name="connsiteY3" fmla="*/ 94494 h 1494013"/>
                <a:gd name="connsiteX4" fmla="*/ 3045577 w 3137936"/>
                <a:gd name="connsiteY4" fmla="*/ 100033 h 1494013"/>
                <a:gd name="connsiteX5" fmla="*/ 3045577 w 3137936"/>
                <a:gd name="connsiteY5" fmla="*/ 1395454 h 1494013"/>
                <a:gd name="connsiteX6" fmla="*/ 3027283 w 3137936"/>
                <a:gd name="connsiteY6" fmla="*/ 1401019 h 1494013"/>
                <a:gd name="connsiteX7" fmla="*/ 0 w 3137936"/>
                <a:gd name="connsiteY7" fmla="*/ 1401019 h 1494013"/>
                <a:gd name="connsiteX8" fmla="*/ 0 w 3137936"/>
                <a:gd name="connsiteY8" fmla="*/ 1495513 h 1494013"/>
                <a:gd name="connsiteX9" fmla="*/ 3027309 w 3137936"/>
                <a:gd name="connsiteY9" fmla="*/ 1495513 h 1494013"/>
                <a:gd name="connsiteX10" fmla="*/ 3140071 w 3137936"/>
                <a:gd name="connsiteY10" fmla="*/ 1397081 h 1494013"/>
                <a:gd name="connsiteX11" fmla="*/ 3140071 w 3137936"/>
                <a:gd name="connsiteY11" fmla="*/ 98432 h 1494013"/>
                <a:gd name="connsiteX12" fmla="*/ 3027309 w 3137936"/>
                <a:gd name="connsiteY12" fmla="*/ 0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7936" h="1494013">
                  <a:moveTo>
                    <a:pt x="3027309" y="0"/>
                  </a:moveTo>
                  <a:lnTo>
                    <a:pt x="0" y="0"/>
                  </a:lnTo>
                  <a:lnTo>
                    <a:pt x="0" y="94494"/>
                  </a:lnTo>
                  <a:lnTo>
                    <a:pt x="3027283" y="94494"/>
                  </a:lnTo>
                  <a:cubicBezTo>
                    <a:pt x="3037929" y="94494"/>
                    <a:pt x="3043748" y="98305"/>
                    <a:pt x="3045577" y="100033"/>
                  </a:cubicBezTo>
                  <a:lnTo>
                    <a:pt x="3045577" y="1395454"/>
                  </a:lnTo>
                  <a:cubicBezTo>
                    <a:pt x="3043697" y="1397284"/>
                    <a:pt x="3037929" y="1401019"/>
                    <a:pt x="3027283" y="1401019"/>
                  </a:cubicBezTo>
                  <a:lnTo>
                    <a:pt x="0" y="1401019"/>
                  </a:lnTo>
                  <a:lnTo>
                    <a:pt x="0" y="1495513"/>
                  </a:lnTo>
                  <a:lnTo>
                    <a:pt x="3027309" y="1495513"/>
                  </a:lnTo>
                  <a:cubicBezTo>
                    <a:pt x="3090550" y="1495513"/>
                    <a:pt x="3140071" y="1452293"/>
                    <a:pt x="3140071" y="1397081"/>
                  </a:cubicBezTo>
                  <a:lnTo>
                    <a:pt x="3140071" y="98432"/>
                  </a:lnTo>
                  <a:cubicBezTo>
                    <a:pt x="3140097" y="43245"/>
                    <a:pt x="3090550" y="0"/>
                    <a:pt x="3027309" y="0"/>
                  </a:cubicBezTo>
                  <a:close/>
                </a:path>
              </a:pathLst>
            </a:custGeom>
            <a:solidFill>
              <a:srgbClr val="333333"/>
            </a:solidFill>
            <a:ln w="2538" cap="flat">
              <a:noFill/>
              <a:prstDash val="solid"/>
              <a:miter/>
            </a:ln>
          </p:spPr>
          <p:txBody>
            <a:bodyPr rtlCol="0" anchor="ctr"/>
            <a:lstStyle/>
            <a:p>
              <a:endParaRPr lang="pt-BR"/>
            </a:p>
          </p:txBody>
        </p:sp>
        <p:sp>
          <p:nvSpPr>
            <p:cNvPr id="21" name="Forma Livre: Forma 20">
              <a:extLst>
                <a:ext uri="{FF2B5EF4-FFF2-40B4-BE49-F238E27FC236}">
                  <a16:creationId xmlns:a16="http://schemas.microsoft.com/office/drawing/2014/main" id="{6052EB33-DB20-4055-866F-4818D11EDBA1}"/>
                </a:ext>
              </a:extLst>
            </p:cNvPr>
            <p:cNvSpPr/>
            <p:nvPr/>
          </p:nvSpPr>
          <p:spPr>
            <a:xfrm>
              <a:off x="893757" y="1310287"/>
              <a:ext cx="1725229" cy="2769515"/>
            </a:xfrm>
            <a:custGeom>
              <a:avLst/>
              <a:gdLst>
                <a:gd name="connsiteX0" fmla="*/ 1672508 w 1725230"/>
                <a:gd name="connsiteY0" fmla="*/ 0 h 2769515"/>
                <a:gd name="connsiteX1" fmla="*/ 54501 w 1725230"/>
                <a:gd name="connsiteY1" fmla="*/ 0 h 2769515"/>
                <a:gd name="connsiteX2" fmla="*/ 0 w 1725230"/>
                <a:gd name="connsiteY2" fmla="*/ 78055 h 2769515"/>
                <a:gd name="connsiteX3" fmla="*/ 0 w 1725230"/>
                <a:gd name="connsiteY3" fmla="*/ 2182658 h 2769515"/>
                <a:gd name="connsiteX4" fmla="*/ 32142 w 1725230"/>
                <a:gd name="connsiteY4" fmla="*/ 2254030 h 2769515"/>
                <a:gd name="connsiteX5" fmla="*/ 841653 w 1725230"/>
                <a:gd name="connsiteY5" fmla="*/ 2763671 h 2769515"/>
                <a:gd name="connsiteX6" fmla="*/ 864114 w 1725230"/>
                <a:gd name="connsiteY6" fmla="*/ 2770404 h 2769515"/>
                <a:gd name="connsiteX7" fmla="*/ 886524 w 1725230"/>
                <a:gd name="connsiteY7" fmla="*/ 2763697 h 2769515"/>
                <a:gd name="connsiteX8" fmla="*/ 1694893 w 1725230"/>
                <a:gd name="connsiteY8" fmla="*/ 2254030 h 2769515"/>
                <a:gd name="connsiteX9" fmla="*/ 1726983 w 1725230"/>
                <a:gd name="connsiteY9" fmla="*/ 2182658 h 2769515"/>
                <a:gd name="connsiteX10" fmla="*/ 1726983 w 1725230"/>
                <a:gd name="connsiteY10" fmla="*/ 78055 h 2769515"/>
                <a:gd name="connsiteX11" fmla="*/ 1672508 w 1725230"/>
                <a:gd name="connsiteY11" fmla="*/ 0 h 2769515"/>
                <a:gd name="connsiteX12" fmla="*/ 83035 w 1725230"/>
                <a:gd name="connsiteY12" fmla="*/ 104987 h 2769515"/>
                <a:gd name="connsiteX13" fmla="*/ 105013 w 1725230"/>
                <a:gd name="connsiteY13" fmla="*/ 83009 h 2769515"/>
                <a:gd name="connsiteX14" fmla="*/ 126991 w 1725230"/>
                <a:gd name="connsiteY14" fmla="*/ 104987 h 2769515"/>
                <a:gd name="connsiteX15" fmla="*/ 126991 w 1725230"/>
                <a:gd name="connsiteY15" fmla="*/ 231013 h 2769515"/>
                <a:gd name="connsiteX16" fmla="*/ 105013 w 1725230"/>
                <a:gd name="connsiteY16" fmla="*/ 252991 h 2769515"/>
                <a:gd name="connsiteX17" fmla="*/ 83035 w 1725230"/>
                <a:gd name="connsiteY17" fmla="*/ 231013 h 2769515"/>
                <a:gd name="connsiteX18" fmla="*/ 83035 w 1725230"/>
                <a:gd name="connsiteY18" fmla="*/ 104987 h 2769515"/>
                <a:gd name="connsiteX19" fmla="*/ 83035 w 1725230"/>
                <a:gd name="connsiteY19" fmla="*/ 357064 h 2769515"/>
                <a:gd name="connsiteX20" fmla="*/ 105013 w 1725230"/>
                <a:gd name="connsiteY20" fmla="*/ 335086 h 2769515"/>
                <a:gd name="connsiteX21" fmla="*/ 126991 w 1725230"/>
                <a:gd name="connsiteY21" fmla="*/ 357064 h 2769515"/>
                <a:gd name="connsiteX22" fmla="*/ 126991 w 1725230"/>
                <a:gd name="connsiteY22" fmla="*/ 483115 h 2769515"/>
                <a:gd name="connsiteX23" fmla="*/ 105013 w 1725230"/>
                <a:gd name="connsiteY23" fmla="*/ 505043 h 2769515"/>
                <a:gd name="connsiteX24" fmla="*/ 83035 w 1725230"/>
                <a:gd name="connsiteY24" fmla="*/ 483115 h 2769515"/>
                <a:gd name="connsiteX25" fmla="*/ 83035 w 1725230"/>
                <a:gd name="connsiteY25" fmla="*/ 357064 h 2769515"/>
                <a:gd name="connsiteX26" fmla="*/ 83035 w 1725230"/>
                <a:gd name="connsiteY26" fmla="*/ 609166 h 2769515"/>
                <a:gd name="connsiteX27" fmla="*/ 105013 w 1725230"/>
                <a:gd name="connsiteY27" fmla="*/ 587188 h 2769515"/>
                <a:gd name="connsiteX28" fmla="*/ 126991 w 1725230"/>
                <a:gd name="connsiteY28" fmla="*/ 609166 h 2769515"/>
                <a:gd name="connsiteX29" fmla="*/ 126991 w 1725230"/>
                <a:gd name="connsiteY29" fmla="*/ 735192 h 2769515"/>
                <a:gd name="connsiteX30" fmla="*/ 105013 w 1725230"/>
                <a:gd name="connsiteY30" fmla="*/ 757145 h 2769515"/>
                <a:gd name="connsiteX31" fmla="*/ 83035 w 1725230"/>
                <a:gd name="connsiteY31" fmla="*/ 735192 h 2769515"/>
                <a:gd name="connsiteX32" fmla="*/ 83035 w 1725230"/>
                <a:gd name="connsiteY32" fmla="*/ 609166 h 2769515"/>
                <a:gd name="connsiteX33" fmla="*/ 83035 w 1725230"/>
                <a:gd name="connsiteY33" fmla="*/ 861268 h 2769515"/>
                <a:gd name="connsiteX34" fmla="*/ 105013 w 1725230"/>
                <a:gd name="connsiteY34" fmla="*/ 839290 h 2769515"/>
                <a:gd name="connsiteX35" fmla="*/ 126991 w 1725230"/>
                <a:gd name="connsiteY35" fmla="*/ 861268 h 2769515"/>
                <a:gd name="connsiteX36" fmla="*/ 126991 w 1725230"/>
                <a:gd name="connsiteY36" fmla="*/ 987269 h 2769515"/>
                <a:gd name="connsiteX37" fmla="*/ 105013 w 1725230"/>
                <a:gd name="connsiteY37" fmla="*/ 1009247 h 2769515"/>
                <a:gd name="connsiteX38" fmla="*/ 83035 w 1725230"/>
                <a:gd name="connsiteY38" fmla="*/ 987269 h 2769515"/>
                <a:gd name="connsiteX39" fmla="*/ 83035 w 1725230"/>
                <a:gd name="connsiteY39" fmla="*/ 861268 h 2769515"/>
                <a:gd name="connsiteX40" fmla="*/ 83035 w 1725230"/>
                <a:gd name="connsiteY40" fmla="*/ 1113371 h 2769515"/>
                <a:gd name="connsiteX41" fmla="*/ 105013 w 1725230"/>
                <a:gd name="connsiteY41" fmla="*/ 1091392 h 2769515"/>
                <a:gd name="connsiteX42" fmla="*/ 126991 w 1725230"/>
                <a:gd name="connsiteY42" fmla="*/ 1113371 h 2769515"/>
                <a:gd name="connsiteX43" fmla="*/ 126991 w 1725230"/>
                <a:gd name="connsiteY43" fmla="*/ 1239371 h 2769515"/>
                <a:gd name="connsiteX44" fmla="*/ 105013 w 1725230"/>
                <a:gd name="connsiteY44" fmla="*/ 1261349 h 2769515"/>
                <a:gd name="connsiteX45" fmla="*/ 83035 w 1725230"/>
                <a:gd name="connsiteY45" fmla="*/ 1239371 h 2769515"/>
                <a:gd name="connsiteX46" fmla="*/ 83035 w 1725230"/>
                <a:gd name="connsiteY46" fmla="*/ 1113371 h 2769515"/>
                <a:gd name="connsiteX47" fmla="*/ 83035 w 1725230"/>
                <a:gd name="connsiteY47" fmla="*/ 1427418 h 2769515"/>
                <a:gd name="connsiteX48" fmla="*/ 83035 w 1725230"/>
                <a:gd name="connsiteY48" fmla="*/ 1365396 h 2769515"/>
                <a:gd name="connsiteX49" fmla="*/ 83060 w 1725230"/>
                <a:gd name="connsiteY49" fmla="*/ 1365396 h 2769515"/>
                <a:gd name="connsiteX50" fmla="*/ 105013 w 1725230"/>
                <a:gd name="connsiteY50" fmla="*/ 1343469 h 2769515"/>
                <a:gd name="connsiteX51" fmla="*/ 126991 w 1725230"/>
                <a:gd name="connsiteY51" fmla="*/ 1365396 h 2769515"/>
                <a:gd name="connsiteX52" fmla="*/ 126991 w 1725230"/>
                <a:gd name="connsiteY52" fmla="*/ 1427418 h 2769515"/>
                <a:gd name="connsiteX53" fmla="*/ 126991 w 1725230"/>
                <a:gd name="connsiteY53" fmla="*/ 1491447 h 2769515"/>
                <a:gd name="connsiteX54" fmla="*/ 105013 w 1725230"/>
                <a:gd name="connsiteY54" fmla="*/ 1513426 h 2769515"/>
                <a:gd name="connsiteX55" fmla="*/ 83035 w 1725230"/>
                <a:gd name="connsiteY55" fmla="*/ 1491447 h 2769515"/>
                <a:gd name="connsiteX56" fmla="*/ 83035 w 1725230"/>
                <a:gd name="connsiteY56" fmla="*/ 1427418 h 2769515"/>
                <a:gd name="connsiteX57" fmla="*/ 83035 w 1725230"/>
                <a:gd name="connsiteY57" fmla="*/ 1617473 h 2769515"/>
                <a:gd name="connsiteX58" fmla="*/ 105013 w 1725230"/>
                <a:gd name="connsiteY58" fmla="*/ 1595495 h 2769515"/>
                <a:gd name="connsiteX59" fmla="*/ 126991 w 1725230"/>
                <a:gd name="connsiteY59" fmla="*/ 1617473 h 2769515"/>
                <a:gd name="connsiteX60" fmla="*/ 126991 w 1725230"/>
                <a:gd name="connsiteY60" fmla="*/ 1743524 h 2769515"/>
                <a:gd name="connsiteX61" fmla="*/ 105013 w 1725230"/>
                <a:gd name="connsiteY61" fmla="*/ 1765452 h 2769515"/>
                <a:gd name="connsiteX62" fmla="*/ 83035 w 1725230"/>
                <a:gd name="connsiteY62" fmla="*/ 1743524 h 2769515"/>
                <a:gd name="connsiteX63" fmla="*/ 83035 w 1725230"/>
                <a:gd name="connsiteY63" fmla="*/ 1617473 h 2769515"/>
                <a:gd name="connsiteX64" fmla="*/ 83035 w 1725230"/>
                <a:gd name="connsiteY64" fmla="*/ 1869575 h 2769515"/>
                <a:gd name="connsiteX65" fmla="*/ 105013 w 1725230"/>
                <a:gd name="connsiteY65" fmla="*/ 1847597 h 2769515"/>
                <a:gd name="connsiteX66" fmla="*/ 126991 w 1725230"/>
                <a:gd name="connsiteY66" fmla="*/ 1869575 h 2769515"/>
                <a:gd name="connsiteX67" fmla="*/ 126991 w 1725230"/>
                <a:gd name="connsiteY67" fmla="*/ 1995626 h 2769515"/>
                <a:gd name="connsiteX68" fmla="*/ 105013 w 1725230"/>
                <a:gd name="connsiteY68" fmla="*/ 2017554 h 2769515"/>
                <a:gd name="connsiteX69" fmla="*/ 83035 w 1725230"/>
                <a:gd name="connsiteY69" fmla="*/ 1995626 h 2769515"/>
                <a:gd name="connsiteX70" fmla="*/ 83035 w 1725230"/>
                <a:gd name="connsiteY70" fmla="*/ 1869575 h 2769515"/>
                <a:gd name="connsiteX71" fmla="*/ 184440 w 1725230"/>
                <a:gd name="connsiteY71" fmla="*/ 2225775 h 2769515"/>
                <a:gd name="connsiteX72" fmla="*/ 165815 w 1725230"/>
                <a:gd name="connsiteY72" fmla="*/ 2236015 h 2769515"/>
                <a:gd name="connsiteX73" fmla="*/ 154153 w 1725230"/>
                <a:gd name="connsiteY73" fmla="*/ 2232636 h 2769515"/>
                <a:gd name="connsiteX74" fmla="*/ 93325 w 1725230"/>
                <a:gd name="connsiteY74" fmla="*/ 2194345 h 2769515"/>
                <a:gd name="connsiteX75" fmla="*/ 83035 w 1725230"/>
                <a:gd name="connsiteY75" fmla="*/ 2175772 h 2769515"/>
                <a:gd name="connsiteX76" fmla="*/ 83035 w 1725230"/>
                <a:gd name="connsiteY76" fmla="*/ 2121652 h 2769515"/>
                <a:gd name="connsiteX77" fmla="*/ 83060 w 1725230"/>
                <a:gd name="connsiteY77" fmla="*/ 2121652 h 2769515"/>
                <a:gd name="connsiteX78" fmla="*/ 105013 w 1725230"/>
                <a:gd name="connsiteY78" fmla="*/ 2099674 h 2769515"/>
                <a:gd name="connsiteX79" fmla="*/ 126991 w 1725230"/>
                <a:gd name="connsiteY79" fmla="*/ 2121652 h 2769515"/>
                <a:gd name="connsiteX80" fmla="*/ 126940 w 1725230"/>
                <a:gd name="connsiteY80" fmla="*/ 2163626 h 2769515"/>
                <a:gd name="connsiteX81" fmla="*/ 177554 w 1725230"/>
                <a:gd name="connsiteY81" fmla="*/ 2195514 h 2769515"/>
                <a:gd name="connsiteX82" fmla="*/ 184440 w 1725230"/>
                <a:gd name="connsiteY82" fmla="*/ 2225775 h 2769515"/>
                <a:gd name="connsiteX83" fmla="*/ 397768 w 1725230"/>
                <a:gd name="connsiteY83" fmla="*/ 2360084 h 2769515"/>
                <a:gd name="connsiteX84" fmla="*/ 379169 w 1725230"/>
                <a:gd name="connsiteY84" fmla="*/ 2370324 h 2769515"/>
                <a:gd name="connsiteX85" fmla="*/ 367482 w 1725230"/>
                <a:gd name="connsiteY85" fmla="*/ 2366945 h 2769515"/>
                <a:gd name="connsiteX86" fmla="*/ 260843 w 1725230"/>
                <a:gd name="connsiteY86" fmla="*/ 2299790 h 2769515"/>
                <a:gd name="connsiteX87" fmla="*/ 253931 w 1725230"/>
                <a:gd name="connsiteY87" fmla="*/ 2269478 h 2769515"/>
                <a:gd name="connsiteX88" fmla="*/ 284218 w 1725230"/>
                <a:gd name="connsiteY88" fmla="*/ 2262592 h 2769515"/>
                <a:gd name="connsiteX89" fmla="*/ 390908 w 1725230"/>
                <a:gd name="connsiteY89" fmla="*/ 2329772 h 2769515"/>
                <a:gd name="connsiteX90" fmla="*/ 397768 w 1725230"/>
                <a:gd name="connsiteY90" fmla="*/ 2360084 h 2769515"/>
                <a:gd name="connsiteX91" fmla="*/ 611097 w 1725230"/>
                <a:gd name="connsiteY91" fmla="*/ 2494368 h 2769515"/>
                <a:gd name="connsiteX92" fmla="*/ 592524 w 1725230"/>
                <a:gd name="connsiteY92" fmla="*/ 2504633 h 2769515"/>
                <a:gd name="connsiteX93" fmla="*/ 580811 w 1725230"/>
                <a:gd name="connsiteY93" fmla="*/ 2501253 h 2769515"/>
                <a:gd name="connsiteX94" fmla="*/ 474172 w 1725230"/>
                <a:gd name="connsiteY94" fmla="*/ 2434124 h 2769515"/>
                <a:gd name="connsiteX95" fmla="*/ 467260 w 1725230"/>
                <a:gd name="connsiteY95" fmla="*/ 2403838 h 2769515"/>
                <a:gd name="connsiteX96" fmla="*/ 497547 w 1725230"/>
                <a:gd name="connsiteY96" fmla="*/ 2396952 h 2769515"/>
                <a:gd name="connsiteX97" fmla="*/ 604237 w 1725230"/>
                <a:gd name="connsiteY97" fmla="*/ 2464055 h 2769515"/>
                <a:gd name="connsiteX98" fmla="*/ 611097 w 1725230"/>
                <a:gd name="connsiteY98" fmla="*/ 2494368 h 2769515"/>
                <a:gd name="connsiteX99" fmla="*/ 824426 w 1725230"/>
                <a:gd name="connsiteY99" fmla="*/ 2628676 h 2769515"/>
                <a:gd name="connsiteX100" fmla="*/ 805827 w 1725230"/>
                <a:gd name="connsiteY100" fmla="*/ 2638941 h 2769515"/>
                <a:gd name="connsiteX101" fmla="*/ 794139 w 1725230"/>
                <a:gd name="connsiteY101" fmla="*/ 2635562 h 2769515"/>
                <a:gd name="connsiteX102" fmla="*/ 687500 w 1725230"/>
                <a:gd name="connsiteY102" fmla="*/ 2568382 h 2769515"/>
                <a:gd name="connsiteX103" fmla="*/ 680615 w 1725230"/>
                <a:gd name="connsiteY103" fmla="*/ 2538095 h 2769515"/>
                <a:gd name="connsiteX104" fmla="*/ 710902 w 1725230"/>
                <a:gd name="connsiteY104" fmla="*/ 2531210 h 2769515"/>
                <a:gd name="connsiteX105" fmla="*/ 817541 w 1725230"/>
                <a:gd name="connsiteY105" fmla="*/ 2598364 h 2769515"/>
                <a:gd name="connsiteX106" fmla="*/ 824426 w 1725230"/>
                <a:gd name="connsiteY106" fmla="*/ 2628676 h 2769515"/>
                <a:gd name="connsiteX107" fmla="*/ 1030819 w 1725230"/>
                <a:gd name="connsiteY107" fmla="*/ 2574429 h 2769515"/>
                <a:gd name="connsiteX108" fmla="*/ 924180 w 1725230"/>
                <a:gd name="connsiteY108" fmla="*/ 2641635 h 2769515"/>
                <a:gd name="connsiteX109" fmla="*/ 912492 w 1725230"/>
                <a:gd name="connsiteY109" fmla="*/ 2645014 h 2769515"/>
                <a:gd name="connsiteX110" fmla="*/ 893893 w 1725230"/>
                <a:gd name="connsiteY110" fmla="*/ 2634749 h 2769515"/>
                <a:gd name="connsiteX111" fmla="*/ 900778 w 1725230"/>
                <a:gd name="connsiteY111" fmla="*/ 2604513 h 2769515"/>
                <a:gd name="connsiteX112" fmla="*/ 1007418 w 1725230"/>
                <a:gd name="connsiteY112" fmla="*/ 2537257 h 2769515"/>
                <a:gd name="connsiteX113" fmla="*/ 1037704 w 1725230"/>
                <a:gd name="connsiteY113" fmla="*/ 2544143 h 2769515"/>
                <a:gd name="connsiteX114" fmla="*/ 1030819 w 1725230"/>
                <a:gd name="connsiteY114" fmla="*/ 2574429 h 2769515"/>
                <a:gd name="connsiteX115" fmla="*/ 1244071 w 1725230"/>
                <a:gd name="connsiteY115" fmla="*/ 2439994 h 2769515"/>
                <a:gd name="connsiteX116" fmla="*/ 1137483 w 1725230"/>
                <a:gd name="connsiteY116" fmla="*/ 2507224 h 2769515"/>
                <a:gd name="connsiteX117" fmla="*/ 1125821 w 1725230"/>
                <a:gd name="connsiteY117" fmla="*/ 2510604 h 2769515"/>
                <a:gd name="connsiteX118" fmla="*/ 1107222 w 1725230"/>
                <a:gd name="connsiteY118" fmla="*/ 2500339 h 2769515"/>
                <a:gd name="connsiteX119" fmla="*/ 1114057 w 1725230"/>
                <a:gd name="connsiteY119" fmla="*/ 2470052 h 2769515"/>
                <a:gd name="connsiteX120" fmla="*/ 1220696 w 1725230"/>
                <a:gd name="connsiteY120" fmla="*/ 2402821 h 2769515"/>
                <a:gd name="connsiteX121" fmla="*/ 1250982 w 1725230"/>
                <a:gd name="connsiteY121" fmla="*/ 2409707 h 2769515"/>
                <a:gd name="connsiteX122" fmla="*/ 1244071 w 1725230"/>
                <a:gd name="connsiteY122" fmla="*/ 2439994 h 2769515"/>
                <a:gd name="connsiteX123" fmla="*/ 1457299 w 1725230"/>
                <a:gd name="connsiteY123" fmla="*/ 2305532 h 2769515"/>
                <a:gd name="connsiteX124" fmla="*/ 1350710 w 1725230"/>
                <a:gd name="connsiteY124" fmla="*/ 2372788 h 2769515"/>
                <a:gd name="connsiteX125" fmla="*/ 1339048 w 1725230"/>
                <a:gd name="connsiteY125" fmla="*/ 2376168 h 2769515"/>
                <a:gd name="connsiteX126" fmla="*/ 1320449 w 1725230"/>
                <a:gd name="connsiteY126" fmla="*/ 2365928 h 2769515"/>
                <a:gd name="connsiteX127" fmla="*/ 1327335 w 1725230"/>
                <a:gd name="connsiteY127" fmla="*/ 2335641 h 2769515"/>
                <a:gd name="connsiteX128" fmla="*/ 1433923 w 1725230"/>
                <a:gd name="connsiteY128" fmla="*/ 2268436 h 2769515"/>
                <a:gd name="connsiteX129" fmla="*/ 1464210 w 1725230"/>
                <a:gd name="connsiteY129" fmla="*/ 2275322 h 2769515"/>
                <a:gd name="connsiteX130" fmla="*/ 1457299 w 1725230"/>
                <a:gd name="connsiteY130" fmla="*/ 2305532 h 2769515"/>
                <a:gd name="connsiteX131" fmla="*/ 1643872 w 1725230"/>
                <a:gd name="connsiteY131" fmla="*/ 2175873 h 2769515"/>
                <a:gd name="connsiteX132" fmla="*/ 1633633 w 1725230"/>
                <a:gd name="connsiteY132" fmla="*/ 2194421 h 2769515"/>
                <a:gd name="connsiteX133" fmla="*/ 1563938 w 1725230"/>
                <a:gd name="connsiteY133" fmla="*/ 2238327 h 2769515"/>
                <a:gd name="connsiteX134" fmla="*/ 1563938 w 1725230"/>
                <a:gd name="connsiteY134" fmla="*/ 2238353 h 2769515"/>
                <a:gd name="connsiteX135" fmla="*/ 1552250 w 1725230"/>
                <a:gd name="connsiteY135" fmla="*/ 2241732 h 2769515"/>
                <a:gd name="connsiteX136" fmla="*/ 1533651 w 1725230"/>
                <a:gd name="connsiteY136" fmla="*/ 2231492 h 2769515"/>
                <a:gd name="connsiteX137" fmla="*/ 1540537 w 1725230"/>
                <a:gd name="connsiteY137" fmla="*/ 2201180 h 2769515"/>
                <a:gd name="connsiteX138" fmla="*/ 1599967 w 1725230"/>
                <a:gd name="connsiteY138" fmla="*/ 2163703 h 2769515"/>
                <a:gd name="connsiteX139" fmla="*/ 1599967 w 1725230"/>
                <a:gd name="connsiteY139" fmla="*/ 2132146 h 2769515"/>
                <a:gd name="connsiteX140" fmla="*/ 1621894 w 1725230"/>
                <a:gd name="connsiteY140" fmla="*/ 2110218 h 2769515"/>
                <a:gd name="connsiteX141" fmla="*/ 1643872 w 1725230"/>
                <a:gd name="connsiteY141" fmla="*/ 2132146 h 2769515"/>
                <a:gd name="connsiteX142" fmla="*/ 1643872 w 1725230"/>
                <a:gd name="connsiteY142" fmla="*/ 2175873 h 2769515"/>
                <a:gd name="connsiteX143" fmla="*/ 1643872 w 1725230"/>
                <a:gd name="connsiteY143" fmla="*/ 2006120 h 2769515"/>
                <a:gd name="connsiteX144" fmla="*/ 1621894 w 1725230"/>
                <a:gd name="connsiteY144" fmla="*/ 2028098 h 2769515"/>
                <a:gd name="connsiteX145" fmla="*/ 1599967 w 1725230"/>
                <a:gd name="connsiteY145" fmla="*/ 2006120 h 2769515"/>
                <a:gd name="connsiteX146" fmla="*/ 1599967 w 1725230"/>
                <a:gd name="connsiteY146" fmla="*/ 1880069 h 2769515"/>
                <a:gd name="connsiteX147" fmla="*/ 1621894 w 1725230"/>
                <a:gd name="connsiteY147" fmla="*/ 1858116 h 2769515"/>
                <a:gd name="connsiteX148" fmla="*/ 1643872 w 1725230"/>
                <a:gd name="connsiteY148" fmla="*/ 1880094 h 2769515"/>
                <a:gd name="connsiteX149" fmla="*/ 1643872 w 1725230"/>
                <a:gd name="connsiteY149" fmla="*/ 2006120 h 2769515"/>
                <a:gd name="connsiteX150" fmla="*/ 1643872 w 1725230"/>
                <a:gd name="connsiteY150" fmla="*/ 1754069 h 2769515"/>
                <a:gd name="connsiteX151" fmla="*/ 1621894 w 1725230"/>
                <a:gd name="connsiteY151" fmla="*/ 1775996 h 2769515"/>
                <a:gd name="connsiteX152" fmla="*/ 1599967 w 1725230"/>
                <a:gd name="connsiteY152" fmla="*/ 1754018 h 2769515"/>
                <a:gd name="connsiteX153" fmla="*/ 1599967 w 1725230"/>
                <a:gd name="connsiteY153" fmla="*/ 1627992 h 2769515"/>
                <a:gd name="connsiteX154" fmla="*/ 1621945 w 1725230"/>
                <a:gd name="connsiteY154" fmla="*/ 1606065 h 2769515"/>
                <a:gd name="connsiteX155" fmla="*/ 1643872 w 1725230"/>
                <a:gd name="connsiteY155" fmla="*/ 1628043 h 2769515"/>
                <a:gd name="connsiteX156" fmla="*/ 1643872 w 1725230"/>
                <a:gd name="connsiteY156" fmla="*/ 1754069 h 2769515"/>
                <a:gd name="connsiteX157" fmla="*/ 1643872 w 1725230"/>
                <a:gd name="connsiteY157" fmla="*/ 1501992 h 2769515"/>
                <a:gd name="connsiteX158" fmla="*/ 1621894 w 1725230"/>
                <a:gd name="connsiteY158" fmla="*/ 1523919 h 2769515"/>
                <a:gd name="connsiteX159" fmla="*/ 1599967 w 1725230"/>
                <a:gd name="connsiteY159" fmla="*/ 1501941 h 2769515"/>
                <a:gd name="connsiteX160" fmla="*/ 1599967 w 1725230"/>
                <a:gd name="connsiteY160" fmla="*/ 1375941 h 2769515"/>
                <a:gd name="connsiteX161" fmla="*/ 1621945 w 1725230"/>
                <a:gd name="connsiteY161" fmla="*/ 1353963 h 2769515"/>
                <a:gd name="connsiteX162" fmla="*/ 1643872 w 1725230"/>
                <a:gd name="connsiteY162" fmla="*/ 1375941 h 2769515"/>
                <a:gd name="connsiteX163" fmla="*/ 1643872 w 1725230"/>
                <a:gd name="connsiteY163" fmla="*/ 1501992 h 2769515"/>
                <a:gd name="connsiteX164" fmla="*/ 1643872 w 1725230"/>
                <a:gd name="connsiteY164" fmla="*/ 1249890 h 2769515"/>
                <a:gd name="connsiteX165" fmla="*/ 1621894 w 1725230"/>
                <a:gd name="connsiteY165" fmla="*/ 1271868 h 2769515"/>
                <a:gd name="connsiteX166" fmla="*/ 1599967 w 1725230"/>
                <a:gd name="connsiteY166" fmla="*/ 1249890 h 2769515"/>
                <a:gd name="connsiteX167" fmla="*/ 1599967 w 1725230"/>
                <a:gd name="connsiteY167" fmla="*/ 1123864 h 2769515"/>
                <a:gd name="connsiteX168" fmla="*/ 1621945 w 1725230"/>
                <a:gd name="connsiteY168" fmla="*/ 1101886 h 2769515"/>
                <a:gd name="connsiteX169" fmla="*/ 1643872 w 1725230"/>
                <a:gd name="connsiteY169" fmla="*/ 1123864 h 2769515"/>
                <a:gd name="connsiteX170" fmla="*/ 1643872 w 1725230"/>
                <a:gd name="connsiteY170" fmla="*/ 1249890 h 2769515"/>
                <a:gd name="connsiteX171" fmla="*/ 1643872 w 1725230"/>
                <a:gd name="connsiteY171" fmla="*/ 997813 h 2769515"/>
                <a:gd name="connsiteX172" fmla="*/ 1621945 w 1725230"/>
                <a:gd name="connsiteY172" fmla="*/ 1019791 h 2769515"/>
                <a:gd name="connsiteX173" fmla="*/ 1599967 w 1725230"/>
                <a:gd name="connsiteY173" fmla="*/ 997813 h 2769515"/>
                <a:gd name="connsiteX174" fmla="*/ 1599967 w 1725230"/>
                <a:gd name="connsiteY174" fmla="*/ 871762 h 2769515"/>
                <a:gd name="connsiteX175" fmla="*/ 1621945 w 1725230"/>
                <a:gd name="connsiteY175" fmla="*/ 849835 h 2769515"/>
                <a:gd name="connsiteX176" fmla="*/ 1643872 w 1725230"/>
                <a:gd name="connsiteY176" fmla="*/ 871813 h 2769515"/>
                <a:gd name="connsiteX177" fmla="*/ 1643872 w 1725230"/>
                <a:gd name="connsiteY177" fmla="*/ 997813 h 2769515"/>
                <a:gd name="connsiteX178" fmla="*/ 1643872 w 1725230"/>
                <a:gd name="connsiteY178" fmla="*/ 745736 h 2769515"/>
                <a:gd name="connsiteX179" fmla="*/ 1621945 w 1725230"/>
                <a:gd name="connsiteY179" fmla="*/ 767715 h 2769515"/>
                <a:gd name="connsiteX180" fmla="*/ 1599967 w 1725230"/>
                <a:gd name="connsiteY180" fmla="*/ 745736 h 2769515"/>
                <a:gd name="connsiteX181" fmla="*/ 1599967 w 1725230"/>
                <a:gd name="connsiteY181" fmla="*/ 619685 h 2769515"/>
                <a:gd name="connsiteX182" fmla="*/ 1621945 w 1725230"/>
                <a:gd name="connsiteY182" fmla="*/ 597758 h 2769515"/>
                <a:gd name="connsiteX183" fmla="*/ 1643923 w 1725230"/>
                <a:gd name="connsiteY183" fmla="*/ 619736 h 2769515"/>
                <a:gd name="connsiteX184" fmla="*/ 1643872 w 1725230"/>
                <a:gd name="connsiteY184" fmla="*/ 745736 h 2769515"/>
                <a:gd name="connsiteX185" fmla="*/ 1643923 w 1725230"/>
                <a:gd name="connsiteY185" fmla="*/ 493660 h 2769515"/>
                <a:gd name="connsiteX186" fmla="*/ 1621945 w 1725230"/>
                <a:gd name="connsiteY186" fmla="*/ 515587 h 2769515"/>
                <a:gd name="connsiteX187" fmla="*/ 1599967 w 1725230"/>
                <a:gd name="connsiteY187" fmla="*/ 493609 h 2769515"/>
                <a:gd name="connsiteX188" fmla="*/ 1599967 w 1725230"/>
                <a:gd name="connsiteY188" fmla="*/ 367609 h 2769515"/>
                <a:gd name="connsiteX189" fmla="*/ 1621945 w 1725230"/>
                <a:gd name="connsiteY189" fmla="*/ 345630 h 2769515"/>
                <a:gd name="connsiteX190" fmla="*/ 1643923 w 1725230"/>
                <a:gd name="connsiteY190" fmla="*/ 367609 h 2769515"/>
                <a:gd name="connsiteX191" fmla="*/ 1643923 w 1725230"/>
                <a:gd name="connsiteY191" fmla="*/ 493660 h 2769515"/>
                <a:gd name="connsiteX192" fmla="*/ 1643923 w 1725230"/>
                <a:gd name="connsiteY192" fmla="*/ 241583 h 2769515"/>
                <a:gd name="connsiteX193" fmla="*/ 1621945 w 1725230"/>
                <a:gd name="connsiteY193" fmla="*/ 263510 h 2769515"/>
                <a:gd name="connsiteX194" fmla="*/ 1599967 w 1725230"/>
                <a:gd name="connsiteY194" fmla="*/ 241532 h 2769515"/>
                <a:gd name="connsiteX195" fmla="*/ 1599967 w 1725230"/>
                <a:gd name="connsiteY195" fmla="*/ 115481 h 2769515"/>
                <a:gd name="connsiteX196" fmla="*/ 1621945 w 1725230"/>
                <a:gd name="connsiteY196" fmla="*/ 93554 h 2769515"/>
                <a:gd name="connsiteX197" fmla="*/ 1643923 w 1725230"/>
                <a:gd name="connsiteY197" fmla="*/ 115532 h 2769515"/>
                <a:gd name="connsiteX198" fmla="*/ 1643923 w 1725230"/>
                <a:gd name="connsiteY198" fmla="*/ 241583 h 276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725230" h="2769515">
                  <a:moveTo>
                    <a:pt x="1672508" y="0"/>
                  </a:moveTo>
                  <a:lnTo>
                    <a:pt x="54501" y="0"/>
                  </a:lnTo>
                  <a:cubicBezTo>
                    <a:pt x="23935" y="0"/>
                    <a:pt x="0" y="34276"/>
                    <a:pt x="0" y="78055"/>
                  </a:cubicBezTo>
                  <a:lnTo>
                    <a:pt x="0" y="2182658"/>
                  </a:lnTo>
                  <a:cubicBezTo>
                    <a:pt x="0" y="2214215"/>
                    <a:pt x="12323" y="2241579"/>
                    <a:pt x="32142" y="2254030"/>
                  </a:cubicBezTo>
                  <a:lnTo>
                    <a:pt x="841653" y="2763671"/>
                  </a:lnTo>
                  <a:cubicBezTo>
                    <a:pt x="848615" y="2768092"/>
                    <a:pt x="856390" y="2770404"/>
                    <a:pt x="864114" y="2770404"/>
                  </a:cubicBezTo>
                  <a:cubicBezTo>
                    <a:pt x="871889" y="2770404"/>
                    <a:pt x="879689" y="2768016"/>
                    <a:pt x="886524" y="2763697"/>
                  </a:cubicBezTo>
                  <a:lnTo>
                    <a:pt x="1694893" y="2254030"/>
                  </a:lnTo>
                  <a:cubicBezTo>
                    <a:pt x="1714381" y="2241757"/>
                    <a:pt x="1726983" y="2213783"/>
                    <a:pt x="1726983" y="2182658"/>
                  </a:cubicBezTo>
                  <a:lnTo>
                    <a:pt x="1726983" y="78055"/>
                  </a:lnTo>
                  <a:cubicBezTo>
                    <a:pt x="1727009" y="34276"/>
                    <a:pt x="1703049" y="0"/>
                    <a:pt x="1672508" y="0"/>
                  </a:cubicBezTo>
                  <a:close/>
                  <a:moveTo>
                    <a:pt x="83035" y="104987"/>
                  </a:moveTo>
                  <a:cubicBezTo>
                    <a:pt x="83035" y="92893"/>
                    <a:pt x="92868" y="83009"/>
                    <a:pt x="105013" y="83009"/>
                  </a:cubicBezTo>
                  <a:cubicBezTo>
                    <a:pt x="117158" y="83009"/>
                    <a:pt x="126991" y="92893"/>
                    <a:pt x="126991" y="104987"/>
                  </a:cubicBezTo>
                  <a:lnTo>
                    <a:pt x="126991" y="231013"/>
                  </a:lnTo>
                  <a:cubicBezTo>
                    <a:pt x="126991" y="243184"/>
                    <a:pt x="117158" y="252991"/>
                    <a:pt x="105013" y="252991"/>
                  </a:cubicBezTo>
                  <a:cubicBezTo>
                    <a:pt x="92868" y="252991"/>
                    <a:pt x="83035" y="243184"/>
                    <a:pt x="83035" y="231013"/>
                  </a:cubicBezTo>
                  <a:lnTo>
                    <a:pt x="83035" y="104987"/>
                  </a:lnTo>
                  <a:close/>
                  <a:moveTo>
                    <a:pt x="83035" y="357064"/>
                  </a:moveTo>
                  <a:cubicBezTo>
                    <a:pt x="83035" y="344919"/>
                    <a:pt x="92868" y="335086"/>
                    <a:pt x="105013" y="335086"/>
                  </a:cubicBezTo>
                  <a:cubicBezTo>
                    <a:pt x="117158" y="335086"/>
                    <a:pt x="126991" y="344919"/>
                    <a:pt x="126991" y="357064"/>
                  </a:cubicBezTo>
                  <a:lnTo>
                    <a:pt x="126991" y="483115"/>
                  </a:lnTo>
                  <a:cubicBezTo>
                    <a:pt x="126991" y="495210"/>
                    <a:pt x="117158" y="505043"/>
                    <a:pt x="105013" y="505043"/>
                  </a:cubicBezTo>
                  <a:cubicBezTo>
                    <a:pt x="92868" y="505043"/>
                    <a:pt x="83035" y="495210"/>
                    <a:pt x="83035" y="483115"/>
                  </a:cubicBezTo>
                  <a:lnTo>
                    <a:pt x="83035" y="357064"/>
                  </a:lnTo>
                  <a:close/>
                  <a:moveTo>
                    <a:pt x="83035" y="609166"/>
                  </a:moveTo>
                  <a:cubicBezTo>
                    <a:pt x="83035" y="596996"/>
                    <a:pt x="92868" y="587188"/>
                    <a:pt x="105013" y="587188"/>
                  </a:cubicBezTo>
                  <a:cubicBezTo>
                    <a:pt x="117158" y="587188"/>
                    <a:pt x="126991" y="596996"/>
                    <a:pt x="126991" y="609166"/>
                  </a:cubicBezTo>
                  <a:lnTo>
                    <a:pt x="126991" y="735192"/>
                  </a:lnTo>
                  <a:cubicBezTo>
                    <a:pt x="126991" y="747286"/>
                    <a:pt x="117158" y="757145"/>
                    <a:pt x="105013" y="757145"/>
                  </a:cubicBezTo>
                  <a:cubicBezTo>
                    <a:pt x="92868" y="757145"/>
                    <a:pt x="83035" y="747312"/>
                    <a:pt x="83035" y="735192"/>
                  </a:cubicBezTo>
                  <a:lnTo>
                    <a:pt x="83035" y="609166"/>
                  </a:lnTo>
                  <a:close/>
                  <a:moveTo>
                    <a:pt x="83035" y="861268"/>
                  </a:moveTo>
                  <a:cubicBezTo>
                    <a:pt x="83035" y="849123"/>
                    <a:pt x="92868" y="839290"/>
                    <a:pt x="105013" y="839290"/>
                  </a:cubicBezTo>
                  <a:cubicBezTo>
                    <a:pt x="117158" y="839290"/>
                    <a:pt x="126991" y="849123"/>
                    <a:pt x="126991" y="861268"/>
                  </a:cubicBezTo>
                  <a:lnTo>
                    <a:pt x="126991" y="987269"/>
                  </a:lnTo>
                  <a:cubicBezTo>
                    <a:pt x="126991" y="999414"/>
                    <a:pt x="117158" y="1009247"/>
                    <a:pt x="105013" y="1009247"/>
                  </a:cubicBezTo>
                  <a:cubicBezTo>
                    <a:pt x="92868" y="1009247"/>
                    <a:pt x="83035" y="999414"/>
                    <a:pt x="83035" y="987269"/>
                  </a:cubicBezTo>
                  <a:lnTo>
                    <a:pt x="83035" y="861268"/>
                  </a:lnTo>
                  <a:close/>
                  <a:moveTo>
                    <a:pt x="83035" y="1113371"/>
                  </a:moveTo>
                  <a:cubicBezTo>
                    <a:pt x="83035" y="1101200"/>
                    <a:pt x="92868" y="1091392"/>
                    <a:pt x="105013" y="1091392"/>
                  </a:cubicBezTo>
                  <a:cubicBezTo>
                    <a:pt x="117158" y="1091392"/>
                    <a:pt x="126991" y="1101200"/>
                    <a:pt x="126991" y="1113371"/>
                  </a:cubicBezTo>
                  <a:lnTo>
                    <a:pt x="126991" y="1239371"/>
                  </a:lnTo>
                  <a:cubicBezTo>
                    <a:pt x="126991" y="1251516"/>
                    <a:pt x="117158" y="1261349"/>
                    <a:pt x="105013" y="1261349"/>
                  </a:cubicBezTo>
                  <a:cubicBezTo>
                    <a:pt x="92868" y="1261349"/>
                    <a:pt x="83035" y="1251516"/>
                    <a:pt x="83035" y="1239371"/>
                  </a:cubicBezTo>
                  <a:lnTo>
                    <a:pt x="83035" y="1113371"/>
                  </a:lnTo>
                  <a:close/>
                  <a:moveTo>
                    <a:pt x="83035" y="1427418"/>
                  </a:moveTo>
                  <a:lnTo>
                    <a:pt x="83035" y="1365396"/>
                  </a:lnTo>
                  <a:lnTo>
                    <a:pt x="83060" y="1365396"/>
                  </a:lnTo>
                  <a:cubicBezTo>
                    <a:pt x="83060" y="1353251"/>
                    <a:pt x="92842" y="1343469"/>
                    <a:pt x="105013" y="1343469"/>
                  </a:cubicBezTo>
                  <a:cubicBezTo>
                    <a:pt x="117158" y="1343469"/>
                    <a:pt x="126991" y="1353251"/>
                    <a:pt x="126991" y="1365396"/>
                  </a:cubicBezTo>
                  <a:lnTo>
                    <a:pt x="126991" y="1427418"/>
                  </a:lnTo>
                  <a:lnTo>
                    <a:pt x="126991" y="1491447"/>
                  </a:lnTo>
                  <a:cubicBezTo>
                    <a:pt x="126991" y="1503542"/>
                    <a:pt x="117158" y="1513426"/>
                    <a:pt x="105013" y="1513426"/>
                  </a:cubicBezTo>
                  <a:cubicBezTo>
                    <a:pt x="92868" y="1513426"/>
                    <a:pt x="83035" y="1503542"/>
                    <a:pt x="83035" y="1491447"/>
                  </a:cubicBezTo>
                  <a:lnTo>
                    <a:pt x="83035" y="1427418"/>
                  </a:lnTo>
                  <a:close/>
                  <a:moveTo>
                    <a:pt x="83035" y="1617473"/>
                  </a:moveTo>
                  <a:cubicBezTo>
                    <a:pt x="83035" y="1605328"/>
                    <a:pt x="92868" y="1595495"/>
                    <a:pt x="105013" y="1595495"/>
                  </a:cubicBezTo>
                  <a:cubicBezTo>
                    <a:pt x="117158" y="1595495"/>
                    <a:pt x="126991" y="1605328"/>
                    <a:pt x="126991" y="1617473"/>
                  </a:cubicBezTo>
                  <a:lnTo>
                    <a:pt x="126991" y="1743524"/>
                  </a:lnTo>
                  <a:cubicBezTo>
                    <a:pt x="126991" y="1755644"/>
                    <a:pt x="117158" y="1765452"/>
                    <a:pt x="105013" y="1765452"/>
                  </a:cubicBezTo>
                  <a:cubicBezTo>
                    <a:pt x="92868" y="1765452"/>
                    <a:pt x="83035" y="1755619"/>
                    <a:pt x="83035" y="1743524"/>
                  </a:cubicBezTo>
                  <a:lnTo>
                    <a:pt x="83035" y="1617473"/>
                  </a:lnTo>
                  <a:close/>
                  <a:moveTo>
                    <a:pt x="83035" y="1869575"/>
                  </a:moveTo>
                  <a:cubicBezTo>
                    <a:pt x="83035" y="1857430"/>
                    <a:pt x="92868" y="1847597"/>
                    <a:pt x="105013" y="1847597"/>
                  </a:cubicBezTo>
                  <a:cubicBezTo>
                    <a:pt x="117158" y="1847597"/>
                    <a:pt x="126991" y="1857430"/>
                    <a:pt x="126991" y="1869575"/>
                  </a:cubicBezTo>
                  <a:lnTo>
                    <a:pt x="126991" y="1995626"/>
                  </a:lnTo>
                  <a:cubicBezTo>
                    <a:pt x="126991" y="2007721"/>
                    <a:pt x="117158" y="2017554"/>
                    <a:pt x="105013" y="2017554"/>
                  </a:cubicBezTo>
                  <a:cubicBezTo>
                    <a:pt x="92868" y="2017554"/>
                    <a:pt x="83035" y="2007746"/>
                    <a:pt x="83035" y="1995626"/>
                  </a:cubicBezTo>
                  <a:lnTo>
                    <a:pt x="83035" y="1869575"/>
                  </a:lnTo>
                  <a:close/>
                  <a:moveTo>
                    <a:pt x="184440" y="2225775"/>
                  </a:moveTo>
                  <a:cubicBezTo>
                    <a:pt x="180247" y="2232407"/>
                    <a:pt x="173107" y="2236015"/>
                    <a:pt x="165815" y="2236015"/>
                  </a:cubicBezTo>
                  <a:cubicBezTo>
                    <a:pt x="161826" y="2236015"/>
                    <a:pt x="157761" y="2234948"/>
                    <a:pt x="154153" y="2232636"/>
                  </a:cubicBezTo>
                  <a:lnTo>
                    <a:pt x="93325" y="2194345"/>
                  </a:lnTo>
                  <a:cubicBezTo>
                    <a:pt x="86922" y="2190331"/>
                    <a:pt x="83035" y="2183343"/>
                    <a:pt x="83035" y="2175772"/>
                  </a:cubicBezTo>
                  <a:lnTo>
                    <a:pt x="83035" y="2121652"/>
                  </a:lnTo>
                  <a:lnTo>
                    <a:pt x="83060" y="2121652"/>
                  </a:lnTo>
                  <a:cubicBezTo>
                    <a:pt x="83060" y="2109507"/>
                    <a:pt x="92842" y="2099674"/>
                    <a:pt x="105013" y="2099674"/>
                  </a:cubicBezTo>
                  <a:cubicBezTo>
                    <a:pt x="117158" y="2099674"/>
                    <a:pt x="126991" y="2109507"/>
                    <a:pt x="126991" y="2121652"/>
                  </a:cubicBezTo>
                  <a:lnTo>
                    <a:pt x="126940" y="2163626"/>
                  </a:lnTo>
                  <a:lnTo>
                    <a:pt x="177554" y="2195514"/>
                  </a:lnTo>
                  <a:cubicBezTo>
                    <a:pt x="187819" y="2201993"/>
                    <a:pt x="190893" y="2215536"/>
                    <a:pt x="184440" y="2225775"/>
                  </a:cubicBezTo>
                  <a:close/>
                  <a:moveTo>
                    <a:pt x="397768" y="2360084"/>
                  </a:moveTo>
                  <a:cubicBezTo>
                    <a:pt x="393601" y="2366716"/>
                    <a:pt x="386487" y="2370324"/>
                    <a:pt x="379169" y="2370324"/>
                  </a:cubicBezTo>
                  <a:cubicBezTo>
                    <a:pt x="375180" y="2370324"/>
                    <a:pt x="371115" y="2369257"/>
                    <a:pt x="367482" y="2366945"/>
                  </a:cubicBezTo>
                  <a:lnTo>
                    <a:pt x="260843" y="2299790"/>
                  </a:lnTo>
                  <a:cubicBezTo>
                    <a:pt x="250552" y="2293336"/>
                    <a:pt x="247478" y="2279743"/>
                    <a:pt x="253931" y="2269478"/>
                  </a:cubicBezTo>
                  <a:cubicBezTo>
                    <a:pt x="260385" y="2259238"/>
                    <a:pt x="273979" y="2256164"/>
                    <a:pt x="284218" y="2262592"/>
                  </a:cubicBezTo>
                  <a:lnTo>
                    <a:pt x="390908" y="2329772"/>
                  </a:lnTo>
                  <a:cubicBezTo>
                    <a:pt x="401148" y="2336251"/>
                    <a:pt x="404222" y="2349819"/>
                    <a:pt x="397768" y="2360084"/>
                  </a:cubicBezTo>
                  <a:close/>
                  <a:moveTo>
                    <a:pt x="611097" y="2494368"/>
                  </a:moveTo>
                  <a:cubicBezTo>
                    <a:pt x="606930" y="2500999"/>
                    <a:pt x="599816" y="2504633"/>
                    <a:pt x="592524" y="2504633"/>
                  </a:cubicBezTo>
                  <a:cubicBezTo>
                    <a:pt x="588509" y="2504633"/>
                    <a:pt x="584444" y="2503540"/>
                    <a:pt x="580811" y="2501253"/>
                  </a:cubicBezTo>
                  <a:lnTo>
                    <a:pt x="474172" y="2434124"/>
                  </a:lnTo>
                  <a:cubicBezTo>
                    <a:pt x="463881" y="2427671"/>
                    <a:pt x="460807" y="2414077"/>
                    <a:pt x="467260" y="2403838"/>
                  </a:cubicBezTo>
                  <a:cubicBezTo>
                    <a:pt x="473714" y="2393547"/>
                    <a:pt x="487282" y="2390473"/>
                    <a:pt x="497547" y="2396952"/>
                  </a:cubicBezTo>
                  <a:lnTo>
                    <a:pt x="604237" y="2464055"/>
                  </a:lnTo>
                  <a:cubicBezTo>
                    <a:pt x="614527" y="2470535"/>
                    <a:pt x="617551" y="2484103"/>
                    <a:pt x="611097" y="2494368"/>
                  </a:cubicBezTo>
                  <a:close/>
                  <a:moveTo>
                    <a:pt x="824426" y="2628676"/>
                  </a:moveTo>
                  <a:cubicBezTo>
                    <a:pt x="820259" y="2635308"/>
                    <a:pt x="813145" y="2638941"/>
                    <a:pt x="805827" y="2638941"/>
                  </a:cubicBezTo>
                  <a:cubicBezTo>
                    <a:pt x="801838" y="2638941"/>
                    <a:pt x="797773" y="2637849"/>
                    <a:pt x="794139" y="2635562"/>
                  </a:cubicBezTo>
                  <a:lnTo>
                    <a:pt x="687500" y="2568382"/>
                  </a:lnTo>
                  <a:cubicBezTo>
                    <a:pt x="677210" y="2561929"/>
                    <a:pt x="674110" y="2548386"/>
                    <a:pt x="680615" y="2538095"/>
                  </a:cubicBezTo>
                  <a:cubicBezTo>
                    <a:pt x="687068" y="2527856"/>
                    <a:pt x="700611" y="2524756"/>
                    <a:pt x="710902" y="2531210"/>
                  </a:cubicBezTo>
                  <a:lnTo>
                    <a:pt x="817541" y="2598364"/>
                  </a:lnTo>
                  <a:cubicBezTo>
                    <a:pt x="827831" y="2604843"/>
                    <a:pt x="830880" y="2618411"/>
                    <a:pt x="824426" y="2628676"/>
                  </a:cubicBezTo>
                  <a:close/>
                  <a:moveTo>
                    <a:pt x="1030819" y="2574429"/>
                  </a:moveTo>
                  <a:lnTo>
                    <a:pt x="924180" y="2641635"/>
                  </a:lnTo>
                  <a:cubicBezTo>
                    <a:pt x="920546" y="2643921"/>
                    <a:pt x="916481" y="2645014"/>
                    <a:pt x="912492" y="2645014"/>
                  </a:cubicBezTo>
                  <a:cubicBezTo>
                    <a:pt x="905225" y="2645014"/>
                    <a:pt x="898085" y="2641380"/>
                    <a:pt x="893893" y="2634749"/>
                  </a:cubicBezTo>
                  <a:cubicBezTo>
                    <a:pt x="887439" y="2624535"/>
                    <a:pt x="890513" y="2610941"/>
                    <a:pt x="900778" y="2604513"/>
                  </a:cubicBezTo>
                  <a:lnTo>
                    <a:pt x="1007418" y="2537257"/>
                  </a:lnTo>
                  <a:cubicBezTo>
                    <a:pt x="1017682" y="2530803"/>
                    <a:pt x="1031225" y="2533878"/>
                    <a:pt x="1037704" y="2544143"/>
                  </a:cubicBezTo>
                  <a:cubicBezTo>
                    <a:pt x="1044158" y="2554382"/>
                    <a:pt x="1041084" y="2567976"/>
                    <a:pt x="1030819" y="2574429"/>
                  </a:cubicBezTo>
                  <a:close/>
                  <a:moveTo>
                    <a:pt x="1244071" y="2439994"/>
                  </a:moveTo>
                  <a:lnTo>
                    <a:pt x="1137483" y="2507224"/>
                  </a:lnTo>
                  <a:cubicBezTo>
                    <a:pt x="1133850" y="2509511"/>
                    <a:pt x="1129810" y="2510604"/>
                    <a:pt x="1125821" y="2510604"/>
                  </a:cubicBezTo>
                  <a:cubicBezTo>
                    <a:pt x="1118528" y="2510604"/>
                    <a:pt x="1111363" y="2506970"/>
                    <a:pt x="1107222" y="2500339"/>
                  </a:cubicBezTo>
                  <a:cubicBezTo>
                    <a:pt x="1100717" y="2490099"/>
                    <a:pt x="1103792" y="2476531"/>
                    <a:pt x="1114057" y="2470052"/>
                  </a:cubicBezTo>
                  <a:lnTo>
                    <a:pt x="1220696" y="2402821"/>
                  </a:lnTo>
                  <a:cubicBezTo>
                    <a:pt x="1230935" y="2396367"/>
                    <a:pt x="1244529" y="2399442"/>
                    <a:pt x="1250982" y="2409707"/>
                  </a:cubicBezTo>
                  <a:cubicBezTo>
                    <a:pt x="1257385" y="2419946"/>
                    <a:pt x="1254311" y="2433540"/>
                    <a:pt x="1244071" y="2439994"/>
                  </a:cubicBezTo>
                  <a:close/>
                  <a:moveTo>
                    <a:pt x="1457299" y="2305532"/>
                  </a:moveTo>
                  <a:lnTo>
                    <a:pt x="1350710" y="2372788"/>
                  </a:lnTo>
                  <a:cubicBezTo>
                    <a:pt x="1347077" y="2375075"/>
                    <a:pt x="1343037" y="2376168"/>
                    <a:pt x="1339048" y="2376168"/>
                  </a:cubicBezTo>
                  <a:cubicBezTo>
                    <a:pt x="1331756" y="2376168"/>
                    <a:pt x="1324591" y="2372534"/>
                    <a:pt x="1320449" y="2365928"/>
                  </a:cubicBezTo>
                  <a:cubicBezTo>
                    <a:pt x="1313944" y="2355689"/>
                    <a:pt x="1317019" y="2342095"/>
                    <a:pt x="1327335" y="2335641"/>
                  </a:cubicBezTo>
                  <a:lnTo>
                    <a:pt x="1433923" y="2268436"/>
                  </a:lnTo>
                  <a:cubicBezTo>
                    <a:pt x="1444163" y="2261957"/>
                    <a:pt x="1457756" y="2265031"/>
                    <a:pt x="1464210" y="2275322"/>
                  </a:cubicBezTo>
                  <a:cubicBezTo>
                    <a:pt x="1470663" y="2285511"/>
                    <a:pt x="1467589" y="2299104"/>
                    <a:pt x="1457299" y="2305532"/>
                  </a:cubicBezTo>
                  <a:close/>
                  <a:moveTo>
                    <a:pt x="1643872" y="2175873"/>
                  </a:moveTo>
                  <a:cubicBezTo>
                    <a:pt x="1643872" y="2183420"/>
                    <a:pt x="1639985" y="2190407"/>
                    <a:pt x="1633633" y="2194421"/>
                  </a:cubicBezTo>
                  <a:lnTo>
                    <a:pt x="1563938" y="2238327"/>
                  </a:lnTo>
                  <a:lnTo>
                    <a:pt x="1563938" y="2238353"/>
                  </a:lnTo>
                  <a:cubicBezTo>
                    <a:pt x="1560304" y="2240639"/>
                    <a:pt x="1556264" y="2241732"/>
                    <a:pt x="1552250" y="2241732"/>
                  </a:cubicBezTo>
                  <a:cubicBezTo>
                    <a:pt x="1544958" y="2241732"/>
                    <a:pt x="1537818" y="2238098"/>
                    <a:pt x="1533651" y="2231492"/>
                  </a:cubicBezTo>
                  <a:cubicBezTo>
                    <a:pt x="1527146" y="2221202"/>
                    <a:pt x="1530221" y="2207659"/>
                    <a:pt x="1540537" y="2201180"/>
                  </a:cubicBezTo>
                  <a:lnTo>
                    <a:pt x="1599967" y="2163703"/>
                  </a:lnTo>
                  <a:lnTo>
                    <a:pt x="1599967" y="2132146"/>
                  </a:lnTo>
                  <a:cubicBezTo>
                    <a:pt x="1599967" y="2120051"/>
                    <a:pt x="1609800" y="2110218"/>
                    <a:pt x="1621894" y="2110218"/>
                  </a:cubicBezTo>
                  <a:cubicBezTo>
                    <a:pt x="1634039" y="2110218"/>
                    <a:pt x="1643872" y="2120026"/>
                    <a:pt x="1643872" y="2132146"/>
                  </a:cubicBezTo>
                  <a:lnTo>
                    <a:pt x="1643872" y="2175873"/>
                  </a:lnTo>
                  <a:close/>
                  <a:moveTo>
                    <a:pt x="1643872" y="2006120"/>
                  </a:moveTo>
                  <a:cubicBezTo>
                    <a:pt x="1643872" y="2018265"/>
                    <a:pt x="1634039" y="2028098"/>
                    <a:pt x="1621894" y="2028098"/>
                  </a:cubicBezTo>
                  <a:cubicBezTo>
                    <a:pt x="1609800" y="2028098"/>
                    <a:pt x="1599967" y="2018265"/>
                    <a:pt x="1599967" y="2006120"/>
                  </a:cubicBezTo>
                  <a:lnTo>
                    <a:pt x="1599967" y="1880069"/>
                  </a:lnTo>
                  <a:cubicBezTo>
                    <a:pt x="1599967" y="1867949"/>
                    <a:pt x="1609800" y="1858116"/>
                    <a:pt x="1621894" y="1858116"/>
                  </a:cubicBezTo>
                  <a:cubicBezTo>
                    <a:pt x="1634039" y="1858116"/>
                    <a:pt x="1643872" y="1867949"/>
                    <a:pt x="1643872" y="1880094"/>
                  </a:cubicBezTo>
                  <a:lnTo>
                    <a:pt x="1643872" y="2006120"/>
                  </a:lnTo>
                  <a:close/>
                  <a:moveTo>
                    <a:pt x="1643872" y="1754069"/>
                  </a:moveTo>
                  <a:cubicBezTo>
                    <a:pt x="1643872" y="1766188"/>
                    <a:pt x="1634039" y="1775996"/>
                    <a:pt x="1621894" y="1775996"/>
                  </a:cubicBezTo>
                  <a:cubicBezTo>
                    <a:pt x="1609800" y="1775996"/>
                    <a:pt x="1599967" y="1766163"/>
                    <a:pt x="1599967" y="1754018"/>
                  </a:cubicBezTo>
                  <a:lnTo>
                    <a:pt x="1599967" y="1627992"/>
                  </a:lnTo>
                  <a:cubicBezTo>
                    <a:pt x="1599967" y="1615872"/>
                    <a:pt x="1609800" y="1606065"/>
                    <a:pt x="1621945" y="1606065"/>
                  </a:cubicBezTo>
                  <a:cubicBezTo>
                    <a:pt x="1634065" y="1606065"/>
                    <a:pt x="1643872" y="1615872"/>
                    <a:pt x="1643872" y="1628043"/>
                  </a:cubicBezTo>
                  <a:lnTo>
                    <a:pt x="1643872" y="1754069"/>
                  </a:lnTo>
                  <a:close/>
                  <a:moveTo>
                    <a:pt x="1643872" y="1501992"/>
                  </a:moveTo>
                  <a:cubicBezTo>
                    <a:pt x="1643872" y="1514086"/>
                    <a:pt x="1634039" y="1523919"/>
                    <a:pt x="1621894" y="1523919"/>
                  </a:cubicBezTo>
                  <a:cubicBezTo>
                    <a:pt x="1609800" y="1523919"/>
                    <a:pt x="1599967" y="1514086"/>
                    <a:pt x="1599967" y="1501941"/>
                  </a:cubicBezTo>
                  <a:lnTo>
                    <a:pt x="1599967" y="1375941"/>
                  </a:lnTo>
                  <a:cubicBezTo>
                    <a:pt x="1599967" y="1363796"/>
                    <a:pt x="1609800" y="1353963"/>
                    <a:pt x="1621945" y="1353963"/>
                  </a:cubicBezTo>
                  <a:cubicBezTo>
                    <a:pt x="1634065" y="1353963"/>
                    <a:pt x="1643872" y="1363796"/>
                    <a:pt x="1643872" y="1375941"/>
                  </a:cubicBezTo>
                  <a:lnTo>
                    <a:pt x="1643872" y="1501992"/>
                  </a:lnTo>
                  <a:close/>
                  <a:moveTo>
                    <a:pt x="1643872" y="1249890"/>
                  </a:moveTo>
                  <a:cubicBezTo>
                    <a:pt x="1643872" y="1262010"/>
                    <a:pt x="1634039" y="1271868"/>
                    <a:pt x="1621894" y="1271868"/>
                  </a:cubicBezTo>
                  <a:cubicBezTo>
                    <a:pt x="1609800" y="1271868"/>
                    <a:pt x="1599967" y="1262010"/>
                    <a:pt x="1599967" y="1249890"/>
                  </a:cubicBezTo>
                  <a:lnTo>
                    <a:pt x="1599967" y="1123864"/>
                  </a:lnTo>
                  <a:cubicBezTo>
                    <a:pt x="1599967" y="1111719"/>
                    <a:pt x="1609800" y="1101886"/>
                    <a:pt x="1621945" y="1101886"/>
                  </a:cubicBezTo>
                  <a:cubicBezTo>
                    <a:pt x="1634065" y="1101886"/>
                    <a:pt x="1643872" y="1111719"/>
                    <a:pt x="1643872" y="1123864"/>
                  </a:cubicBezTo>
                  <a:lnTo>
                    <a:pt x="1643872" y="1249890"/>
                  </a:lnTo>
                  <a:close/>
                  <a:moveTo>
                    <a:pt x="1643872" y="997813"/>
                  </a:moveTo>
                  <a:cubicBezTo>
                    <a:pt x="1643872" y="1009958"/>
                    <a:pt x="1634039" y="1019791"/>
                    <a:pt x="1621945" y="1019791"/>
                  </a:cubicBezTo>
                  <a:cubicBezTo>
                    <a:pt x="1609800" y="1019791"/>
                    <a:pt x="1599967" y="1009958"/>
                    <a:pt x="1599967" y="997813"/>
                  </a:cubicBezTo>
                  <a:lnTo>
                    <a:pt x="1599967" y="871762"/>
                  </a:lnTo>
                  <a:cubicBezTo>
                    <a:pt x="1599967" y="859668"/>
                    <a:pt x="1609800" y="849835"/>
                    <a:pt x="1621945" y="849835"/>
                  </a:cubicBezTo>
                  <a:cubicBezTo>
                    <a:pt x="1634065" y="849835"/>
                    <a:pt x="1643872" y="859668"/>
                    <a:pt x="1643872" y="871813"/>
                  </a:cubicBezTo>
                  <a:lnTo>
                    <a:pt x="1643872" y="997813"/>
                  </a:lnTo>
                  <a:close/>
                  <a:moveTo>
                    <a:pt x="1643872" y="745736"/>
                  </a:moveTo>
                  <a:cubicBezTo>
                    <a:pt x="1643872" y="757882"/>
                    <a:pt x="1634039" y="767715"/>
                    <a:pt x="1621945" y="767715"/>
                  </a:cubicBezTo>
                  <a:cubicBezTo>
                    <a:pt x="1609800" y="767715"/>
                    <a:pt x="1599967" y="757882"/>
                    <a:pt x="1599967" y="745736"/>
                  </a:cubicBezTo>
                  <a:lnTo>
                    <a:pt x="1599967" y="619685"/>
                  </a:lnTo>
                  <a:cubicBezTo>
                    <a:pt x="1599967" y="607591"/>
                    <a:pt x="1609800" y="597758"/>
                    <a:pt x="1621945" y="597758"/>
                  </a:cubicBezTo>
                  <a:cubicBezTo>
                    <a:pt x="1634065" y="597758"/>
                    <a:pt x="1643923" y="607591"/>
                    <a:pt x="1643923" y="619736"/>
                  </a:cubicBezTo>
                  <a:lnTo>
                    <a:pt x="1643872" y="745736"/>
                  </a:lnTo>
                  <a:close/>
                  <a:moveTo>
                    <a:pt x="1643923" y="493660"/>
                  </a:moveTo>
                  <a:cubicBezTo>
                    <a:pt x="1643923" y="505754"/>
                    <a:pt x="1634065" y="515587"/>
                    <a:pt x="1621945" y="515587"/>
                  </a:cubicBezTo>
                  <a:cubicBezTo>
                    <a:pt x="1609800" y="515587"/>
                    <a:pt x="1599967" y="505754"/>
                    <a:pt x="1599967" y="493609"/>
                  </a:cubicBezTo>
                  <a:lnTo>
                    <a:pt x="1599967" y="367609"/>
                  </a:lnTo>
                  <a:cubicBezTo>
                    <a:pt x="1599967" y="355463"/>
                    <a:pt x="1609800" y="345630"/>
                    <a:pt x="1621945" y="345630"/>
                  </a:cubicBezTo>
                  <a:cubicBezTo>
                    <a:pt x="1634065" y="345630"/>
                    <a:pt x="1643923" y="355463"/>
                    <a:pt x="1643923" y="367609"/>
                  </a:cubicBezTo>
                  <a:lnTo>
                    <a:pt x="1643923" y="493660"/>
                  </a:lnTo>
                  <a:close/>
                  <a:moveTo>
                    <a:pt x="1643923" y="241583"/>
                  </a:moveTo>
                  <a:cubicBezTo>
                    <a:pt x="1643923" y="253703"/>
                    <a:pt x="1634065" y="263510"/>
                    <a:pt x="1621945" y="263510"/>
                  </a:cubicBezTo>
                  <a:cubicBezTo>
                    <a:pt x="1609800" y="263510"/>
                    <a:pt x="1599967" y="253677"/>
                    <a:pt x="1599967" y="241532"/>
                  </a:cubicBezTo>
                  <a:lnTo>
                    <a:pt x="1599967" y="115481"/>
                  </a:lnTo>
                  <a:cubicBezTo>
                    <a:pt x="1599967" y="103387"/>
                    <a:pt x="1609800" y="93554"/>
                    <a:pt x="1621945" y="93554"/>
                  </a:cubicBezTo>
                  <a:cubicBezTo>
                    <a:pt x="1634065" y="93554"/>
                    <a:pt x="1643923" y="103387"/>
                    <a:pt x="1643923" y="115532"/>
                  </a:cubicBezTo>
                  <a:lnTo>
                    <a:pt x="1643923" y="241583"/>
                  </a:lnTo>
                  <a:close/>
                </a:path>
              </a:pathLst>
            </a:custGeom>
            <a:solidFill>
              <a:srgbClr val="85847F"/>
            </a:solidFill>
            <a:ln w="2538" cap="flat">
              <a:noFill/>
              <a:prstDash val="solid"/>
              <a:miter/>
            </a:ln>
          </p:spPr>
          <p:txBody>
            <a:bodyPr rtlCol="0" anchor="ctr"/>
            <a:lstStyle/>
            <a:p>
              <a:pPr algn="ctr"/>
              <a:r>
                <a:rPr lang="pt-BR" sz="1400" dirty="0">
                  <a:latin typeface="+mj-lt"/>
                </a:rPr>
                <a:t> </a:t>
              </a:r>
              <a:r>
                <a:rPr lang="pt-BR" sz="1400" b="1" dirty="0">
                  <a:solidFill>
                    <a:schemeClr val="bg1"/>
                  </a:solidFill>
                  <a:latin typeface="+mj-lt"/>
                </a:rPr>
                <a:t>Pág. 130</a:t>
              </a:r>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png#GRAF">
            <a:extLst>
              <a:ext uri="{FF2B5EF4-FFF2-40B4-BE49-F238E27FC236}">
                <a16:creationId xmlns:a16="http://schemas.microsoft.com/office/drawing/2014/main" id="{2C379C3E-0482-4BE8-8542-B0CEDC9C2AA8}"/>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a:xfrm>
            <a:off x="292100" y="1003300"/>
            <a:ext cx="8572173" cy="5336459"/>
          </a:xfrm>
          <a:prstGeom prst="rect">
            <a:avLst/>
          </a:prstGeom>
        </p:spPr>
      </p:pic>
      <p:pic>
        <p:nvPicPr>
          <p:cNvPr id="4" name="P_V5R1_CS_EXP.png#GRAF">
            <a:extLst>
              <a:ext uri="{FF2B5EF4-FFF2-40B4-BE49-F238E27FC236}">
                <a16:creationId xmlns:a16="http://schemas.microsoft.com/office/drawing/2014/main" id="{B3981F28-4941-4F32-83DD-0E7794CF1F9E}"/>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a:xfrm>
            <a:off x="292100" y="1003300"/>
            <a:ext cx="8572173" cy="5343509"/>
          </a:xfrm>
          <a:prstGeom prst="rect">
            <a:avLst/>
          </a:prstGeom>
        </p:spPr>
      </p:pic>
      <p:sp>
        <p:nvSpPr>
          <p:cNvPr id="773123" name="Título 1"/>
          <p:cNvSpPr>
            <a:spLocks noGrp="1"/>
          </p:cNvSpPr>
          <p:nvPr>
            <p:ph type="title"/>
          </p:nvPr>
        </p:nvSpPr>
        <p:spPr/>
        <p:txBody>
          <a:bodyPr/>
          <a:lstStyle/>
          <a:p>
            <a:r>
              <a:rPr lang="es-CO" dirty="0"/>
              <a:t>Edad</a:t>
            </a:r>
          </a:p>
        </p:txBody>
      </p:sp>
      <p:sp>
        <p:nvSpPr>
          <p:cNvPr id="2" name="Espaço Reservado para Texto 1"/>
          <p:cNvSpPr>
            <a:spLocks noGrp="1"/>
          </p:cNvSpPr>
          <p:nvPr>
            <p:ph type="body" sz="quarter" idx="10"/>
          </p:nvPr>
        </p:nvSpPr>
        <p:spPr/>
        <p:txBody>
          <a:bodyPr/>
          <a:lstStyle/>
          <a:p>
            <a:r>
              <a:rPr lang="es-CO" dirty="0"/>
              <a:t>Por país</a:t>
            </a:r>
          </a:p>
        </p:txBody>
      </p:sp>
    </p:spTree>
    <p:extLst>
      <p:ext uri="{BB962C8B-B14F-4D97-AF65-F5344CB8AC3E}">
        <p14:creationId xmlns:p14="http://schemas.microsoft.com/office/powerpoint/2010/main" val="1372443370"/>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_V323_TAB_EXP#669#396,875#25,5#116,875#TAB">
            <a:extLst>
              <a:ext uri="{FF2B5EF4-FFF2-40B4-BE49-F238E27FC236}">
                <a16:creationId xmlns:a16="http://schemas.microsoft.com/office/drawing/2014/main" id="{7603E5B1-630B-4A93-A4F0-059AE06AF2A5}"/>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330200" y="2323080"/>
            <a:ext cx="8496300" cy="3367539"/>
          </a:xfrm>
          <a:prstGeom prst="rect">
            <a:avLst/>
          </a:prstGeom>
        </p:spPr>
      </p:pic>
      <p:sp>
        <p:nvSpPr>
          <p:cNvPr id="786435" name="Título 1"/>
          <p:cNvSpPr>
            <a:spLocks noGrp="1"/>
          </p:cNvSpPr>
          <p:nvPr>
            <p:ph type="title"/>
          </p:nvPr>
        </p:nvSpPr>
        <p:spPr/>
        <p:txBody>
          <a:bodyPr/>
          <a:lstStyle/>
          <a:p>
            <a:r>
              <a:rPr err="1"/>
              <a:t>Caracterización</a:t>
            </a:r>
            <a:r>
              <a:t> de </a:t>
            </a:r>
            <a:r>
              <a:rPr err="1"/>
              <a:t>los</a:t>
            </a:r>
            <a:r>
              <a:t> </a:t>
            </a:r>
            <a:r>
              <a:rPr err="1"/>
              <a:t>Encuestados</a:t>
            </a:r>
            <a:endParaRPr/>
          </a:p>
        </p:txBody>
      </p:sp>
      <p:sp>
        <p:nvSpPr>
          <p:cNvPr id="786436" name="Espaço Reservado para Texto 2"/>
          <p:cNvSpPr>
            <a:spLocks noGrp="1"/>
          </p:cNvSpPr>
          <p:nvPr>
            <p:ph type="body" sz="quarter" idx="10"/>
          </p:nvPr>
        </p:nvSpPr>
        <p:spPr/>
        <p:txBody>
          <a:bodyPr/>
          <a:lstStyle/>
          <a:p>
            <a:r>
              <a:rPr lang="es-ES" altLang="pt-BR"/>
              <a:t>Por país y tamaño de las distribuidoras</a:t>
            </a:r>
          </a:p>
        </p:txBody>
      </p:sp>
      <p:grpSp>
        <p:nvGrpSpPr>
          <p:cNvPr id="14" name="Gráfico 10">
            <a:extLst>
              <a:ext uri="{FF2B5EF4-FFF2-40B4-BE49-F238E27FC236}">
                <a16:creationId xmlns:a16="http://schemas.microsoft.com/office/drawing/2014/main" id="{DB1EB1F0-651A-4072-B91A-340BA59331F0}"/>
              </a:ext>
            </a:extLst>
          </p:cNvPr>
          <p:cNvGrpSpPr/>
          <p:nvPr/>
        </p:nvGrpSpPr>
        <p:grpSpPr>
          <a:xfrm>
            <a:off x="7201749" y="142055"/>
            <a:ext cx="1789851" cy="915263"/>
            <a:chOff x="390316" y="1310287"/>
            <a:chExt cx="5415952" cy="2769515"/>
          </a:xfrm>
        </p:grpSpPr>
        <p:sp>
          <p:nvSpPr>
            <p:cNvPr id="15" name="Forma Livre: Forma 14">
              <a:extLst>
                <a:ext uri="{FF2B5EF4-FFF2-40B4-BE49-F238E27FC236}">
                  <a16:creationId xmlns:a16="http://schemas.microsoft.com/office/drawing/2014/main" id="{B7C2DC90-D7D4-496F-8ED6-9111781CB2FD}"/>
                </a:ext>
              </a:extLst>
            </p:cNvPr>
            <p:cNvSpPr/>
            <p:nvPr/>
          </p:nvSpPr>
          <p:spPr>
            <a:xfrm>
              <a:off x="637895" y="1362806"/>
              <a:ext cx="208349" cy="492923"/>
            </a:xfrm>
            <a:custGeom>
              <a:avLst/>
              <a:gdLst>
                <a:gd name="connsiteX0" fmla="*/ 208273 w 208348"/>
                <a:gd name="connsiteY0" fmla="*/ 25535 h 492922"/>
                <a:gd name="connsiteX1" fmla="*/ 210102 w 208348"/>
                <a:gd name="connsiteY1" fmla="*/ 1448 h 492922"/>
                <a:gd name="connsiteX2" fmla="*/ 208273 w 208348"/>
                <a:gd name="connsiteY2" fmla="*/ 0 h 492922"/>
                <a:gd name="connsiteX3" fmla="*/ 0 w 208348"/>
                <a:gd name="connsiteY3" fmla="*/ 495337 h 492922"/>
                <a:gd name="connsiteX4" fmla="*/ 208273 w 208348"/>
                <a:gd name="connsiteY4" fmla="*/ 495337 h 492922"/>
                <a:gd name="connsiteX5" fmla="*/ 208273 w 208348"/>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8" h="492922">
                  <a:moveTo>
                    <a:pt x="208273" y="25535"/>
                  </a:moveTo>
                  <a:cubicBezTo>
                    <a:pt x="208273" y="17278"/>
                    <a:pt x="208908" y="9223"/>
                    <a:pt x="210102" y="1448"/>
                  </a:cubicBezTo>
                  <a:lnTo>
                    <a:pt x="208273" y="0"/>
                  </a:lnTo>
                  <a:lnTo>
                    <a:pt x="0" y="495337"/>
                  </a:lnTo>
                  <a:lnTo>
                    <a:pt x="208273" y="495337"/>
                  </a:lnTo>
                  <a:lnTo>
                    <a:pt x="208273" y="25535"/>
                  </a:lnTo>
                  <a:close/>
                </a:path>
              </a:pathLst>
            </a:custGeom>
            <a:solidFill>
              <a:srgbClr val="85847F"/>
            </a:solidFill>
            <a:ln w="2538" cap="flat">
              <a:noFill/>
              <a:prstDash val="solid"/>
              <a:miter/>
            </a:ln>
          </p:spPr>
          <p:txBody>
            <a:bodyPr rtlCol="0" anchor="ctr"/>
            <a:lstStyle/>
            <a:p>
              <a:endParaRPr lang="pt-BR"/>
            </a:p>
          </p:txBody>
        </p:sp>
        <p:sp>
          <p:nvSpPr>
            <p:cNvPr id="16" name="Forma Livre: Forma 15">
              <a:extLst>
                <a:ext uri="{FF2B5EF4-FFF2-40B4-BE49-F238E27FC236}">
                  <a16:creationId xmlns:a16="http://schemas.microsoft.com/office/drawing/2014/main" id="{17E70C36-DB0D-42CB-A660-2F8A5E649367}"/>
                </a:ext>
              </a:extLst>
            </p:cNvPr>
            <p:cNvSpPr/>
            <p:nvPr/>
          </p:nvSpPr>
          <p:spPr>
            <a:xfrm>
              <a:off x="2667035" y="1362806"/>
              <a:ext cx="213431" cy="492923"/>
            </a:xfrm>
            <a:custGeom>
              <a:avLst/>
              <a:gdLst>
                <a:gd name="connsiteX0" fmla="*/ 1296 w 213430"/>
                <a:gd name="connsiteY0" fmla="*/ 25535 h 492922"/>
                <a:gd name="connsiteX1" fmla="*/ 1296 w 213430"/>
                <a:gd name="connsiteY1" fmla="*/ 495311 h 492922"/>
                <a:gd name="connsiteX2" fmla="*/ 214777 w 213430"/>
                <a:gd name="connsiteY2" fmla="*/ 495311 h 492922"/>
                <a:gd name="connsiteX3" fmla="*/ 6505 w 213430"/>
                <a:gd name="connsiteY3" fmla="*/ 0 h 492922"/>
                <a:gd name="connsiteX4" fmla="*/ 0 w 213430"/>
                <a:gd name="connsiteY4" fmla="*/ 5183 h 492922"/>
                <a:gd name="connsiteX5" fmla="*/ 1296 w 213430"/>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30" h="492922">
                  <a:moveTo>
                    <a:pt x="1296" y="25535"/>
                  </a:moveTo>
                  <a:lnTo>
                    <a:pt x="1296" y="495311"/>
                  </a:lnTo>
                  <a:lnTo>
                    <a:pt x="214777" y="495311"/>
                  </a:lnTo>
                  <a:lnTo>
                    <a:pt x="6505" y="0"/>
                  </a:lnTo>
                  <a:lnTo>
                    <a:pt x="0" y="5183"/>
                  </a:lnTo>
                  <a:cubicBezTo>
                    <a:pt x="864" y="11789"/>
                    <a:pt x="1296" y="18599"/>
                    <a:pt x="1296" y="25535"/>
                  </a:cubicBezTo>
                  <a:close/>
                </a:path>
              </a:pathLst>
            </a:custGeom>
            <a:solidFill>
              <a:srgbClr val="85847F"/>
            </a:solidFill>
            <a:ln w="2538" cap="flat">
              <a:noFill/>
              <a:prstDash val="solid"/>
              <a:miter/>
            </a:ln>
          </p:spPr>
          <p:txBody>
            <a:bodyPr rtlCol="0" anchor="ctr"/>
            <a:lstStyle/>
            <a:p>
              <a:endParaRPr lang="pt-BR"/>
            </a:p>
          </p:txBody>
        </p:sp>
        <p:sp>
          <p:nvSpPr>
            <p:cNvPr id="17" name="Forma Livre: Forma 16">
              <a:extLst>
                <a:ext uri="{FF2B5EF4-FFF2-40B4-BE49-F238E27FC236}">
                  <a16:creationId xmlns:a16="http://schemas.microsoft.com/office/drawing/2014/main" id="{8BB3C49D-A1BC-4B17-BB0B-F0BEA5DBF239}"/>
                </a:ext>
              </a:extLst>
            </p:cNvPr>
            <p:cNvSpPr/>
            <p:nvPr/>
          </p:nvSpPr>
          <p:spPr>
            <a:xfrm>
              <a:off x="516342" y="1904183"/>
              <a:ext cx="327768" cy="1242470"/>
            </a:xfrm>
            <a:custGeom>
              <a:avLst/>
              <a:gdLst>
                <a:gd name="connsiteX0" fmla="*/ 0 w 327768"/>
                <a:gd name="connsiteY0" fmla="*/ 0 h 1242470"/>
                <a:gd name="connsiteX1" fmla="*/ 329826 w 327768"/>
                <a:gd name="connsiteY1" fmla="*/ 0 h 1242470"/>
                <a:gd name="connsiteX2" fmla="*/ 329826 w 327768"/>
                <a:gd name="connsiteY2" fmla="*/ 1243487 h 1242470"/>
                <a:gd name="connsiteX3" fmla="*/ 0 w 327768"/>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27768" h="1242470">
                  <a:moveTo>
                    <a:pt x="0" y="0"/>
                  </a:moveTo>
                  <a:lnTo>
                    <a:pt x="329826" y="0"/>
                  </a:lnTo>
                  <a:lnTo>
                    <a:pt x="329826" y="1243487"/>
                  </a:lnTo>
                  <a:lnTo>
                    <a:pt x="0" y="1243487"/>
                  </a:lnTo>
                  <a:close/>
                </a:path>
              </a:pathLst>
            </a:custGeom>
            <a:solidFill>
              <a:srgbClr val="333333"/>
            </a:solidFill>
            <a:ln w="2538" cap="flat">
              <a:noFill/>
              <a:prstDash val="solid"/>
              <a:miter/>
            </a:ln>
          </p:spPr>
          <p:txBody>
            <a:bodyPr rtlCol="0" anchor="ctr"/>
            <a:lstStyle/>
            <a:p>
              <a:endParaRPr lang="pt-BR"/>
            </a:p>
          </p:txBody>
        </p:sp>
        <p:sp>
          <p:nvSpPr>
            <p:cNvPr id="18" name="Forma Livre: Forma 17">
              <a:extLst>
                <a:ext uri="{FF2B5EF4-FFF2-40B4-BE49-F238E27FC236}">
                  <a16:creationId xmlns:a16="http://schemas.microsoft.com/office/drawing/2014/main" id="{ECF04111-6077-40BD-A7CB-8C05ECAFBD6A}"/>
                </a:ext>
              </a:extLst>
            </p:cNvPr>
            <p:cNvSpPr/>
            <p:nvPr/>
          </p:nvSpPr>
          <p:spPr>
            <a:xfrm>
              <a:off x="2668331" y="1904183"/>
              <a:ext cx="3013436" cy="1242470"/>
            </a:xfrm>
            <a:custGeom>
              <a:avLst/>
              <a:gdLst>
                <a:gd name="connsiteX0" fmla="*/ 0 w 3013435"/>
                <a:gd name="connsiteY0" fmla="*/ 0 h 1242470"/>
                <a:gd name="connsiteX1" fmla="*/ 3014071 w 3013435"/>
                <a:gd name="connsiteY1" fmla="*/ 0 h 1242470"/>
                <a:gd name="connsiteX2" fmla="*/ 3014071 w 3013435"/>
                <a:gd name="connsiteY2" fmla="*/ 1243487 h 1242470"/>
                <a:gd name="connsiteX3" fmla="*/ 0 w 3013435"/>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013435" h="1242470">
                  <a:moveTo>
                    <a:pt x="0" y="0"/>
                  </a:moveTo>
                  <a:lnTo>
                    <a:pt x="3014071" y="0"/>
                  </a:lnTo>
                  <a:lnTo>
                    <a:pt x="3014071" y="1243487"/>
                  </a:lnTo>
                  <a:lnTo>
                    <a:pt x="0" y="1243487"/>
                  </a:lnTo>
                  <a:close/>
                </a:path>
              </a:pathLst>
            </a:custGeom>
            <a:solidFill>
              <a:srgbClr val="333333"/>
            </a:solidFill>
            <a:ln w="2538" cap="flat">
              <a:noFill/>
              <a:prstDash val="solid"/>
              <a:miter/>
            </a:ln>
          </p:spPr>
          <p:txBody>
            <a:bodyPr rtlCol="0" anchor="ctr"/>
            <a:lstStyle/>
            <a:p>
              <a:pPr algn="ctr"/>
              <a:r>
                <a:rPr lang="pt-BR" sz="1300"/>
                <a:t> </a:t>
              </a:r>
              <a:r>
                <a:rPr lang="pt-BR" sz="1300" b="1">
                  <a:solidFill>
                    <a:schemeClr val="bg1"/>
                  </a:solidFill>
                  <a:latin typeface="+mj-lt"/>
                </a:rPr>
                <a:t>Informe Individual</a:t>
              </a:r>
            </a:p>
          </p:txBody>
        </p:sp>
        <p:sp>
          <p:nvSpPr>
            <p:cNvPr id="19" name="Forma Livre: Forma 18">
              <a:extLst>
                <a:ext uri="{FF2B5EF4-FFF2-40B4-BE49-F238E27FC236}">
                  <a16:creationId xmlns:a16="http://schemas.microsoft.com/office/drawing/2014/main" id="{972B645B-37FF-499E-B796-E558648FA77B}"/>
                </a:ext>
              </a:extLst>
            </p:cNvPr>
            <p:cNvSpPr/>
            <p:nvPr/>
          </p:nvSpPr>
          <p:spPr>
            <a:xfrm>
              <a:off x="390316" y="1778183"/>
              <a:ext cx="454810" cy="1494014"/>
            </a:xfrm>
            <a:custGeom>
              <a:avLst/>
              <a:gdLst>
                <a:gd name="connsiteX0" fmla="*/ 455852 w 454810"/>
                <a:gd name="connsiteY0" fmla="*/ 1400993 h 1494013"/>
                <a:gd name="connsiteX1" fmla="*/ 104886 w 454810"/>
                <a:gd name="connsiteY1" fmla="*/ 1400993 h 1494013"/>
                <a:gd name="connsiteX2" fmla="*/ 94494 w 454810"/>
                <a:gd name="connsiteY2" fmla="*/ 1399494 h 1494013"/>
                <a:gd name="connsiteX3" fmla="*/ 94494 w 454810"/>
                <a:gd name="connsiteY3" fmla="*/ 95866 h 1494013"/>
                <a:gd name="connsiteX4" fmla="*/ 104886 w 454810"/>
                <a:gd name="connsiteY4" fmla="*/ 94494 h 1494013"/>
                <a:gd name="connsiteX5" fmla="*/ 455852 w 454810"/>
                <a:gd name="connsiteY5" fmla="*/ 94494 h 1494013"/>
                <a:gd name="connsiteX6" fmla="*/ 455852 w 454810"/>
                <a:gd name="connsiteY6" fmla="*/ 0 h 1494013"/>
                <a:gd name="connsiteX7" fmla="*/ 104911 w 454810"/>
                <a:gd name="connsiteY7" fmla="*/ 0 h 1494013"/>
                <a:gd name="connsiteX8" fmla="*/ 2388 w 454810"/>
                <a:gd name="connsiteY8" fmla="*/ 56966 h 1494013"/>
                <a:gd name="connsiteX9" fmla="*/ 0 w 454810"/>
                <a:gd name="connsiteY9" fmla="*/ 66621 h 1494013"/>
                <a:gd name="connsiteX10" fmla="*/ 0 w 454810"/>
                <a:gd name="connsiteY10" fmla="*/ 1428892 h 1494013"/>
                <a:gd name="connsiteX11" fmla="*/ 2363 w 454810"/>
                <a:gd name="connsiteY11" fmla="*/ 1438573 h 1494013"/>
                <a:gd name="connsiteX12" fmla="*/ 104911 w 454810"/>
                <a:gd name="connsiteY12" fmla="*/ 1495487 h 1494013"/>
                <a:gd name="connsiteX13" fmla="*/ 455852 w 454810"/>
                <a:gd name="connsiteY13" fmla="*/ 1495487 h 1494013"/>
                <a:gd name="connsiteX14" fmla="*/ 455852 w 454810"/>
                <a:gd name="connsiteY14" fmla="*/ 1400993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810" h="1494013">
                  <a:moveTo>
                    <a:pt x="455852" y="1400993"/>
                  </a:moveTo>
                  <a:lnTo>
                    <a:pt x="104886" y="1400993"/>
                  </a:lnTo>
                  <a:cubicBezTo>
                    <a:pt x="100821" y="1400993"/>
                    <a:pt x="97340" y="1400358"/>
                    <a:pt x="94494" y="1399494"/>
                  </a:cubicBezTo>
                  <a:lnTo>
                    <a:pt x="94494" y="95866"/>
                  </a:lnTo>
                  <a:cubicBezTo>
                    <a:pt x="97289" y="95078"/>
                    <a:pt x="100719" y="94494"/>
                    <a:pt x="104886" y="94494"/>
                  </a:cubicBezTo>
                  <a:lnTo>
                    <a:pt x="455852" y="94494"/>
                  </a:lnTo>
                  <a:lnTo>
                    <a:pt x="455852" y="0"/>
                  </a:lnTo>
                  <a:lnTo>
                    <a:pt x="104911" y="0"/>
                  </a:lnTo>
                  <a:cubicBezTo>
                    <a:pt x="59913" y="0"/>
                    <a:pt x="20632" y="21800"/>
                    <a:pt x="2388" y="56966"/>
                  </a:cubicBezTo>
                  <a:cubicBezTo>
                    <a:pt x="813" y="59938"/>
                    <a:pt x="0" y="63241"/>
                    <a:pt x="0" y="66621"/>
                  </a:cubicBezTo>
                  <a:lnTo>
                    <a:pt x="0" y="1428892"/>
                  </a:lnTo>
                  <a:cubicBezTo>
                    <a:pt x="0" y="1432271"/>
                    <a:pt x="813" y="1435600"/>
                    <a:pt x="2363" y="1438573"/>
                  </a:cubicBezTo>
                  <a:cubicBezTo>
                    <a:pt x="20327" y="1473153"/>
                    <a:pt x="60599" y="1495487"/>
                    <a:pt x="104911" y="1495487"/>
                  </a:cubicBezTo>
                  <a:lnTo>
                    <a:pt x="455852" y="1495487"/>
                  </a:lnTo>
                  <a:lnTo>
                    <a:pt x="455852" y="1400993"/>
                  </a:lnTo>
                  <a:close/>
                </a:path>
              </a:pathLst>
            </a:custGeom>
            <a:solidFill>
              <a:srgbClr val="333333"/>
            </a:solidFill>
            <a:ln w="2538" cap="flat">
              <a:noFill/>
              <a:prstDash val="solid"/>
              <a:miter/>
            </a:ln>
          </p:spPr>
          <p:txBody>
            <a:bodyPr rtlCol="0" anchor="ctr"/>
            <a:lstStyle/>
            <a:p>
              <a:endParaRPr lang="pt-BR"/>
            </a:p>
          </p:txBody>
        </p:sp>
        <p:sp>
          <p:nvSpPr>
            <p:cNvPr id="20" name="Forma Livre: Forma 19">
              <a:extLst>
                <a:ext uri="{FF2B5EF4-FFF2-40B4-BE49-F238E27FC236}">
                  <a16:creationId xmlns:a16="http://schemas.microsoft.com/office/drawing/2014/main" id="{BF8109CB-8844-4E37-8493-AD70CD0F8975}"/>
                </a:ext>
              </a:extLst>
            </p:cNvPr>
            <p:cNvSpPr/>
            <p:nvPr/>
          </p:nvSpPr>
          <p:spPr>
            <a:xfrm>
              <a:off x="2668331" y="1778183"/>
              <a:ext cx="3137937" cy="1494014"/>
            </a:xfrm>
            <a:custGeom>
              <a:avLst/>
              <a:gdLst>
                <a:gd name="connsiteX0" fmla="*/ 3027309 w 3137936"/>
                <a:gd name="connsiteY0" fmla="*/ 0 h 1494013"/>
                <a:gd name="connsiteX1" fmla="*/ 0 w 3137936"/>
                <a:gd name="connsiteY1" fmla="*/ 0 h 1494013"/>
                <a:gd name="connsiteX2" fmla="*/ 0 w 3137936"/>
                <a:gd name="connsiteY2" fmla="*/ 94494 h 1494013"/>
                <a:gd name="connsiteX3" fmla="*/ 3027283 w 3137936"/>
                <a:gd name="connsiteY3" fmla="*/ 94494 h 1494013"/>
                <a:gd name="connsiteX4" fmla="*/ 3045577 w 3137936"/>
                <a:gd name="connsiteY4" fmla="*/ 100033 h 1494013"/>
                <a:gd name="connsiteX5" fmla="*/ 3045577 w 3137936"/>
                <a:gd name="connsiteY5" fmla="*/ 1395454 h 1494013"/>
                <a:gd name="connsiteX6" fmla="*/ 3027283 w 3137936"/>
                <a:gd name="connsiteY6" fmla="*/ 1401019 h 1494013"/>
                <a:gd name="connsiteX7" fmla="*/ 0 w 3137936"/>
                <a:gd name="connsiteY7" fmla="*/ 1401019 h 1494013"/>
                <a:gd name="connsiteX8" fmla="*/ 0 w 3137936"/>
                <a:gd name="connsiteY8" fmla="*/ 1495513 h 1494013"/>
                <a:gd name="connsiteX9" fmla="*/ 3027309 w 3137936"/>
                <a:gd name="connsiteY9" fmla="*/ 1495513 h 1494013"/>
                <a:gd name="connsiteX10" fmla="*/ 3140071 w 3137936"/>
                <a:gd name="connsiteY10" fmla="*/ 1397081 h 1494013"/>
                <a:gd name="connsiteX11" fmla="*/ 3140071 w 3137936"/>
                <a:gd name="connsiteY11" fmla="*/ 98432 h 1494013"/>
                <a:gd name="connsiteX12" fmla="*/ 3027309 w 3137936"/>
                <a:gd name="connsiteY12" fmla="*/ 0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7936" h="1494013">
                  <a:moveTo>
                    <a:pt x="3027309" y="0"/>
                  </a:moveTo>
                  <a:lnTo>
                    <a:pt x="0" y="0"/>
                  </a:lnTo>
                  <a:lnTo>
                    <a:pt x="0" y="94494"/>
                  </a:lnTo>
                  <a:lnTo>
                    <a:pt x="3027283" y="94494"/>
                  </a:lnTo>
                  <a:cubicBezTo>
                    <a:pt x="3037929" y="94494"/>
                    <a:pt x="3043748" y="98305"/>
                    <a:pt x="3045577" y="100033"/>
                  </a:cubicBezTo>
                  <a:lnTo>
                    <a:pt x="3045577" y="1395454"/>
                  </a:lnTo>
                  <a:cubicBezTo>
                    <a:pt x="3043697" y="1397284"/>
                    <a:pt x="3037929" y="1401019"/>
                    <a:pt x="3027283" y="1401019"/>
                  </a:cubicBezTo>
                  <a:lnTo>
                    <a:pt x="0" y="1401019"/>
                  </a:lnTo>
                  <a:lnTo>
                    <a:pt x="0" y="1495513"/>
                  </a:lnTo>
                  <a:lnTo>
                    <a:pt x="3027309" y="1495513"/>
                  </a:lnTo>
                  <a:cubicBezTo>
                    <a:pt x="3090550" y="1495513"/>
                    <a:pt x="3140071" y="1452293"/>
                    <a:pt x="3140071" y="1397081"/>
                  </a:cubicBezTo>
                  <a:lnTo>
                    <a:pt x="3140071" y="98432"/>
                  </a:lnTo>
                  <a:cubicBezTo>
                    <a:pt x="3140097" y="43245"/>
                    <a:pt x="3090550" y="0"/>
                    <a:pt x="3027309" y="0"/>
                  </a:cubicBezTo>
                  <a:close/>
                </a:path>
              </a:pathLst>
            </a:custGeom>
            <a:solidFill>
              <a:srgbClr val="333333"/>
            </a:solidFill>
            <a:ln w="2538" cap="flat">
              <a:noFill/>
              <a:prstDash val="solid"/>
              <a:miter/>
            </a:ln>
          </p:spPr>
          <p:txBody>
            <a:bodyPr rtlCol="0" anchor="ctr"/>
            <a:lstStyle/>
            <a:p>
              <a:endParaRPr lang="pt-BR"/>
            </a:p>
          </p:txBody>
        </p:sp>
        <p:sp>
          <p:nvSpPr>
            <p:cNvPr id="21" name="Forma Livre: Forma 20">
              <a:extLst>
                <a:ext uri="{FF2B5EF4-FFF2-40B4-BE49-F238E27FC236}">
                  <a16:creationId xmlns:a16="http://schemas.microsoft.com/office/drawing/2014/main" id="{2A828EA1-C8B4-4BB7-933D-6E55A8155819}"/>
                </a:ext>
              </a:extLst>
            </p:cNvPr>
            <p:cNvSpPr/>
            <p:nvPr/>
          </p:nvSpPr>
          <p:spPr>
            <a:xfrm>
              <a:off x="893757" y="1310287"/>
              <a:ext cx="1725229" cy="2769515"/>
            </a:xfrm>
            <a:custGeom>
              <a:avLst/>
              <a:gdLst>
                <a:gd name="connsiteX0" fmla="*/ 1672508 w 1725230"/>
                <a:gd name="connsiteY0" fmla="*/ 0 h 2769515"/>
                <a:gd name="connsiteX1" fmla="*/ 54501 w 1725230"/>
                <a:gd name="connsiteY1" fmla="*/ 0 h 2769515"/>
                <a:gd name="connsiteX2" fmla="*/ 0 w 1725230"/>
                <a:gd name="connsiteY2" fmla="*/ 78055 h 2769515"/>
                <a:gd name="connsiteX3" fmla="*/ 0 w 1725230"/>
                <a:gd name="connsiteY3" fmla="*/ 2182658 h 2769515"/>
                <a:gd name="connsiteX4" fmla="*/ 32142 w 1725230"/>
                <a:gd name="connsiteY4" fmla="*/ 2254030 h 2769515"/>
                <a:gd name="connsiteX5" fmla="*/ 841653 w 1725230"/>
                <a:gd name="connsiteY5" fmla="*/ 2763671 h 2769515"/>
                <a:gd name="connsiteX6" fmla="*/ 864114 w 1725230"/>
                <a:gd name="connsiteY6" fmla="*/ 2770404 h 2769515"/>
                <a:gd name="connsiteX7" fmla="*/ 886524 w 1725230"/>
                <a:gd name="connsiteY7" fmla="*/ 2763697 h 2769515"/>
                <a:gd name="connsiteX8" fmla="*/ 1694893 w 1725230"/>
                <a:gd name="connsiteY8" fmla="*/ 2254030 h 2769515"/>
                <a:gd name="connsiteX9" fmla="*/ 1726983 w 1725230"/>
                <a:gd name="connsiteY9" fmla="*/ 2182658 h 2769515"/>
                <a:gd name="connsiteX10" fmla="*/ 1726983 w 1725230"/>
                <a:gd name="connsiteY10" fmla="*/ 78055 h 2769515"/>
                <a:gd name="connsiteX11" fmla="*/ 1672508 w 1725230"/>
                <a:gd name="connsiteY11" fmla="*/ 0 h 2769515"/>
                <a:gd name="connsiteX12" fmla="*/ 83035 w 1725230"/>
                <a:gd name="connsiteY12" fmla="*/ 104987 h 2769515"/>
                <a:gd name="connsiteX13" fmla="*/ 105013 w 1725230"/>
                <a:gd name="connsiteY13" fmla="*/ 83009 h 2769515"/>
                <a:gd name="connsiteX14" fmla="*/ 126991 w 1725230"/>
                <a:gd name="connsiteY14" fmla="*/ 104987 h 2769515"/>
                <a:gd name="connsiteX15" fmla="*/ 126991 w 1725230"/>
                <a:gd name="connsiteY15" fmla="*/ 231013 h 2769515"/>
                <a:gd name="connsiteX16" fmla="*/ 105013 w 1725230"/>
                <a:gd name="connsiteY16" fmla="*/ 252991 h 2769515"/>
                <a:gd name="connsiteX17" fmla="*/ 83035 w 1725230"/>
                <a:gd name="connsiteY17" fmla="*/ 231013 h 2769515"/>
                <a:gd name="connsiteX18" fmla="*/ 83035 w 1725230"/>
                <a:gd name="connsiteY18" fmla="*/ 104987 h 2769515"/>
                <a:gd name="connsiteX19" fmla="*/ 83035 w 1725230"/>
                <a:gd name="connsiteY19" fmla="*/ 357064 h 2769515"/>
                <a:gd name="connsiteX20" fmla="*/ 105013 w 1725230"/>
                <a:gd name="connsiteY20" fmla="*/ 335086 h 2769515"/>
                <a:gd name="connsiteX21" fmla="*/ 126991 w 1725230"/>
                <a:gd name="connsiteY21" fmla="*/ 357064 h 2769515"/>
                <a:gd name="connsiteX22" fmla="*/ 126991 w 1725230"/>
                <a:gd name="connsiteY22" fmla="*/ 483115 h 2769515"/>
                <a:gd name="connsiteX23" fmla="*/ 105013 w 1725230"/>
                <a:gd name="connsiteY23" fmla="*/ 505043 h 2769515"/>
                <a:gd name="connsiteX24" fmla="*/ 83035 w 1725230"/>
                <a:gd name="connsiteY24" fmla="*/ 483115 h 2769515"/>
                <a:gd name="connsiteX25" fmla="*/ 83035 w 1725230"/>
                <a:gd name="connsiteY25" fmla="*/ 357064 h 2769515"/>
                <a:gd name="connsiteX26" fmla="*/ 83035 w 1725230"/>
                <a:gd name="connsiteY26" fmla="*/ 609166 h 2769515"/>
                <a:gd name="connsiteX27" fmla="*/ 105013 w 1725230"/>
                <a:gd name="connsiteY27" fmla="*/ 587188 h 2769515"/>
                <a:gd name="connsiteX28" fmla="*/ 126991 w 1725230"/>
                <a:gd name="connsiteY28" fmla="*/ 609166 h 2769515"/>
                <a:gd name="connsiteX29" fmla="*/ 126991 w 1725230"/>
                <a:gd name="connsiteY29" fmla="*/ 735192 h 2769515"/>
                <a:gd name="connsiteX30" fmla="*/ 105013 w 1725230"/>
                <a:gd name="connsiteY30" fmla="*/ 757145 h 2769515"/>
                <a:gd name="connsiteX31" fmla="*/ 83035 w 1725230"/>
                <a:gd name="connsiteY31" fmla="*/ 735192 h 2769515"/>
                <a:gd name="connsiteX32" fmla="*/ 83035 w 1725230"/>
                <a:gd name="connsiteY32" fmla="*/ 609166 h 2769515"/>
                <a:gd name="connsiteX33" fmla="*/ 83035 w 1725230"/>
                <a:gd name="connsiteY33" fmla="*/ 861268 h 2769515"/>
                <a:gd name="connsiteX34" fmla="*/ 105013 w 1725230"/>
                <a:gd name="connsiteY34" fmla="*/ 839290 h 2769515"/>
                <a:gd name="connsiteX35" fmla="*/ 126991 w 1725230"/>
                <a:gd name="connsiteY35" fmla="*/ 861268 h 2769515"/>
                <a:gd name="connsiteX36" fmla="*/ 126991 w 1725230"/>
                <a:gd name="connsiteY36" fmla="*/ 987269 h 2769515"/>
                <a:gd name="connsiteX37" fmla="*/ 105013 w 1725230"/>
                <a:gd name="connsiteY37" fmla="*/ 1009247 h 2769515"/>
                <a:gd name="connsiteX38" fmla="*/ 83035 w 1725230"/>
                <a:gd name="connsiteY38" fmla="*/ 987269 h 2769515"/>
                <a:gd name="connsiteX39" fmla="*/ 83035 w 1725230"/>
                <a:gd name="connsiteY39" fmla="*/ 861268 h 2769515"/>
                <a:gd name="connsiteX40" fmla="*/ 83035 w 1725230"/>
                <a:gd name="connsiteY40" fmla="*/ 1113371 h 2769515"/>
                <a:gd name="connsiteX41" fmla="*/ 105013 w 1725230"/>
                <a:gd name="connsiteY41" fmla="*/ 1091392 h 2769515"/>
                <a:gd name="connsiteX42" fmla="*/ 126991 w 1725230"/>
                <a:gd name="connsiteY42" fmla="*/ 1113371 h 2769515"/>
                <a:gd name="connsiteX43" fmla="*/ 126991 w 1725230"/>
                <a:gd name="connsiteY43" fmla="*/ 1239371 h 2769515"/>
                <a:gd name="connsiteX44" fmla="*/ 105013 w 1725230"/>
                <a:gd name="connsiteY44" fmla="*/ 1261349 h 2769515"/>
                <a:gd name="connsiteX45" fmla="*/ 83035 w 1725230"/>
                <a:gd name="connsiteY45" fmla="*/ 1239371 h 2769515"/>
                <a:gd name="connsiteX46" fmla="*/ 83035 w 1725230"/>
                <a:gd name="connsiteY46" fmla="*/ 1113371 h 2769515"/>
                <a:gd name="connsiteX47" fmla="*/ 83035 w 1725230"/>
                <a:gd name="connsiteY47" fmla="*/ 1427418 h 2769515"/>
                <a:gd name="connsiteX48" fmla="*/ 83035 w 1725230"/>
                <a:gd name="connsiteY48" fmla="*/ 1365396 h 2769515"/>
                <a:gd name="connsiteX49" fmla="*/ 83060 w 1725230"/>
                <a:gd name="connsiteY49" fmla="*/ 1365396 h 2769515"/>
                <a:gd name="connsiteX50" fmla="*/ 105013 w 1725230"/>
                <a:gd name="connsiteY50" fmla="*/ 1343469 h 2769515"/>
                <a:gd name="connsiteX51" fmla="*/ 126991 w 1725230"/>
                <a:gd name="connsiteY51" fmla="*/ 1365396 h 2769515"/>
                <a:gd name="connsiteX52" fmla="*/ 126991 w 1725230"/>
                <a:gd name="connsiteY52" fmla="*/ 1427418 h 2769515"/>
                <a:gd name="connsiteX53" fmla="*/ 126991 w 1725230"/>
                <a:gd name="connsiteY53" fmla="*/ 1491447 h 2769515"/>
                <a:gd name="connsiteX54" fmla="*/ 105013 w 1725230"/>
                <a:gd name="connsiteY54" fmla="*/ 1513426 h 2769515"/>
                <a:gd name="connsiteX55" fmla="*/ 83035 w 1725230"/>
                <a:gd name="connsiteY55" fmla="*/ 1491447 h 2769515"/>
                <a:gd name="connsiteX56" fmla="*/ 83035 w 1725230"/>
                <a:gd name="connsiteY56" fmla="*/ 1427418 h 2769515"/>
                <a:gd name="connsiteX57" fmla="*/ 83035 w 1725230"/>
                <a:gd name="connsiteY57" fmla="*/ 1617473 h 2769515"/>
                <a:gd name="connsiteX58" fmla="*/ 105013 w 1725230"/>
                <a:gd name="connsiteY58" fmla="*/ 1595495 h 2769515"/>
                <a:gd name="connsiteX59" fmla="*/ 126991 w 1725230"/>
                <a:gd name="connsiteY59" fmla="*/ 1617473 h 2769515"/>
                <a:gd name="connsiteX60" fmla="*/ 126991 w 1725230"/>
                <a:gd name="connsiteY60" fmla="*/ 1743524 h 2769515"/>
                <a:gd name="connsiteX61" fmla="*/ 105013 w 1725230"/>
                <a:gd name="connsiteY61" fmla="*/ 1765452 h 2769515"/>
                <a:gd name="connsiteX62" fmla="*/ 83035 w 1725230"/>
                <a:gd name="connsiteY62" fmla="*/ 1743524 h 2769515"/>
                <a:gd name="connsiteX63" fmla="*/ 83035 w 1725230"/>
                <a:gd name="connsiteY63" fmla="*/ 1617473 h 2769515"/>
                <a:gd name="connsiteX64" fmla="*/ 83035 w 1725230"/>
                <a:gd name="connsiteY64" fmla="*/ 1869575 h 2769515"/>
                <a:gd name="connsiteX65" fmla="*/ 105013 w 1725230"/>
                <a:gd name="connsiteY65" fmla="*/ 1847597 h 2769515"/>
                <a:gd name="connsiteX66" fmla="*/ 126991 w 1725230"/>
                <a:gd name="connsiteY66" fmla="*/ 1869575 h 2769515"/>
                <a:gd name="connsiteX67" fmla="*/ 126991 w 1725230"/>
                <a:gd name="connsiteY67" fmla="*/ 1995626 h 2769515"/>
                <a:gd name="connsiteX68" fmla="*/ 105013 w 1725230"/>
                <a:gd name="connsiteY68" fmla="*/ 2017554 h 2769515"/>
                <a:gd name="connsiteX69" fmla="*/ 83035 w 1725230"/>
                <a:gd name="connsiteY69" fmla="*/ 1995626 h 2769515"/>
                <a:gd name="connsiteX70" fmla="*/ 83035 w 1725230"/>
                <a:gd name="connsiteY70" fmla="*/ 1869575 h 2769515"/>
                <a:gd name="connsiteX71" fmla="*/ 184440 w 1725230"/>
                <a:gd name="connsiteY71" fmla="*/ 2225775 h 2769515"/>
                <a:gd name="connsiteX72" fmla="*/ 165815 w 1725230"/>
                <a:gd name="connsiteY72" fmla="*/ 2236015 h 2769515"/>
                <a:gd name="connsiteX73" fmla="*/ 154153 w 1725230"/>
                <a:gd name="connsiteY73" fmla="*/ 2232636 h 2769515"/>
                <a:gd name="connsiteX74" fmla="*/ 93325 w 1725230"/>
                <a:gd name="connsiteY74" fmla="*/ 2194345 h 2769515"/>
                <a:gd name="connsiteX75" fmla="*/ 83035 w 1725230"/>
                <a:gd name="connsiteY75" fmla="*/ 2175772 h 2769515"/>
                <a:gd name="connsiteX76" fmla="*/ 83035 w 1725230"/>
                <a:gd name="connsiteY76" fmla="*/ 2121652 h 2769515"/>
                <a:gd name="connsiteX77" fmla="*/ 83060 w 1725230"/>
                <a:gd name="connsiteY77" fmla="*/ 2121652 h 2769515"/>
                <a:gd name="connsiteX78" fmla="*/ 105013 w 1725230"/>
                <a:gd name="connsiteY78" fmla="*/ 2099674 h 2769515"/>
                <a:gd name="connsiteX79" fmla="*/ 126991 w 1725230"/>
                <a:gd name="connsiteY79" fmla="*/ 2121652 h 2769515"/>
                <a:gd name="connsiteX80" fmla="*/ 126940 w 1725230"/>
                <a:gd name="connsiteY80" fmla="*/ 2163626 h 2769515"/>
                <a:gd name="connsiteX81" fmla="*/ 177554 w 1725230"/>
                <a:gd name="connsiteY81" fmla="*/ 2195514 h 2769515"/>
                <a:gd name="connsiteX82" fmla="*/ 184440 w 1725230"/>
                <a:gd name="connsiteY82" fmla="*/ 2225775 h 2769515"/>
                <a:gd name="connsiteX83" fmla="*/ 397768 w 1725230"/>
                <a:gd name="connsiteY83" fmla="*/ 2360084 h 2769515"/>
                <a:gd name="connsiteX84" fmla="*/ 379169 w 1725230"/>
                <a:gd name="connsiteY84" fmla="*/ 2370324 h 2769515"/>
                <a:gd name="connsiteX85" fmla="*/ 367482 w 1725230"/>
                <a:gd name="connsiteY85" fmla="*/ 2366945 h 2769515"/>
                <a:gd name="connsiteX86" fmla="*/ 260843 w 1725230"/>
                <a:gd name="connsiteY86" fmla="*/ 2299790 h 2769515"/>
                <a:gd name="connsiteX87" fmla="*/ 253931 w 1725230"/>
                <a:gd name="connsiteY87" fmla="*/ 2269478 h 2769515"/>
                <a:gd name="connsiteX88" fmla="*/ 284218 w 1725230"/>
                <a:gd name="connsiteY88" fmla="*/ 2262592 h 2769515"/>
                <a:gd name="connsiteX89" fmla="*/ 390908 w 1725230"/>
                <a:gd name="connsiteY89" fmla="*/ 2329772 h 2769515"/>
                <a:gd name="connsiteX90" fmla="*/ 397768 w 1725230"/>
                <a:gd name="connsiteY90" fmla="*/ 2360084 h 2769515"/>
                <a:gd name="connsiteX91" fmla="*/ 611097 w 1725230"/>
                <a:gd name="connsiteY91" fmla="*/ 2494368 h 2769515"/>
                <a:gd name="connsiteX92" fmla="*/ 592524 w 1725230"/>
                <a:gd name="connsiteY92" fmla="*/ 2504633 h 2769515"/>
                <a:gd name="connsiteX93" fmla="*/ 580811 w 1725230"/>
                <a:gd name="connsiteY93" fmla="*/ 2501253 h 2769515"/>
                <a:gd name="connsiteX94" fmla="*/ 474172 w 1725230"/>
                <a:gd name="connsiteY94" fmla="*/ 2434124 h 2769515"/>
                <a:gd name="connsiteX95" fmla="*/ 467260 w 1725230"/>
                <a:gd name="connsiteY95" fmla="*/ 2403838 h 2769515"/>
                <a:gd name="connsiteX96" fmla="*/ 497547 w 1725230"/>
                <a:gd name="connsiteY96" fmla="*/ 2396952 h 2769515"/>
                <a:gd name="connsiteX97" fmla="*/ 604237 w 1725230"/>
                <a:gd name="connsiteY97" fmla="*/ 2464055 h 2769515"/>
                <a:gd name="connsiteX98" fmla="*/ 611097 w 1725230"/>
                <a:gd name="connsiteY98" fmla="*/ 2494368 h 2769515"/>
                <a:gd name="connsiteX99" fmla="*/ 824426 w 1725230"/>
                <a:gd name="connsiteY99" fmla="*/ 2628676 h 2769515"/>
                <a:gd name="connsiteX100" fmla="*/ 805827 w 1725230"/>
                <a:gd name="connsiteY100" fmla="*/ 2638941 h 2769515"/>
                <a:gd name="connsiteX101" fmla="*/ 794139 w 1725230"/>
                <a:gd name="connsiteY101" fmla="*/ 2635562 h 2769515"/>
                <a:gd name="connsiteX102" fmla="*/ 687500 w 1725230"/>
                <a:gd name="connsiteY102" fmla="*/ 2568382 h 2769515"/>
                <a:gd name="connsiteX103" fmla="*/ 680615 w 1725230"/>
                <a:gd name="connsiteY103" fmla="*/ 2538095 h 2769515"/>
                <a:gd name="connsiteX104" fmla="*/ 710902 w 1725230"/>
                <a:gd name="connsiteY104" fmla="*/ 2531210 h 2769515"/>
                <a:gd name="connsiteX105" fmla="*/ 817541 w 1725230"/>
                <a:gd name="connsiteY105" fmla="*/ 2598364 h 2769515"/>
                <a:gd name="connsiteX106" fmla="*/ 824426 w 1725230"/>
                <a:gd name="connsiteY106" fmla="*/ 2628676 h 2769515"/>
                <a:gd name="connsiteX107" fmla="*/ 1030819 w 1725230"/>
                <a:gd name="connsiteY107" fmla="*/ 2574429 h 2769515"/>
                <a:gd name="connsiteX108" fmla="*/ 924180 w 1725230"/>
                <a:gd name="connsiteY108" fmla="*/ 2641635 h 2769515"/>
                <a:gd name="connsiteX109" fmla="*/ 912492 w 1725230"/>
                <a:gd name="connsiteY109" fmla="*/ 2645014 h 2769515"/>
                <a:gd name="connsiteX110" fmla="*/ 893893 w 1725230"/>
                <a:gd name="connsiteY110" fmla="*/ 2634749 h 2769515"/>
                <a:gd name="connsiteX111" fmla="*/ 900778 w 1725230"/>
                <a:gd name="connsiteY111" fmla="*/ 2604513 h 2769515"/>
                <a:gd name="connsiteX112" fmla="*/ 1007418 w 1725230"/>
                <a:gd name="connsiteY112" fmla="*/ 2537257 h 2769515"/>
                <a:gd name="connsiteX113" fmla="*/ 1037704 w 1725230"/>
                <a:gd name="connsiteY113" fmla="*/ 2544143 h 2769515"/>
                <a:gd name="connsiteX114" fmla="*/ 1030819 w 1725230"/>
                <a:gd name="connsiteY114" fmla="*/ 2574429 h 2769515"/>
                <a:gd name="connsiteX115" fmla="*/ 1244071 w 1725230"/>
                <a:gd name="connsiteY115" fmla="*/ 2439994 h 2769515"/>
                <a:gd name="connsiteX116" fmla="*/ 1137483 w 1725230"/>
                <a:gd name="connsiteY116" fmla="*/ 2507224 h 2769515"/>
                <a:gd name="connsiteX117" fmla="*/ 1125821 w 1725230"/>
                <a:gd name="connsiteY117" fmla="*/ 2510604 h 2769515"/>
                <a:gd name="connsiteX118" fmla="*/ 1107222 w 1725230"/>
                <a:gd name="connsiteY118" fmla="*/ 2500339 h 2769515"/>
                <a:gd name="connsiteX119" fmla="*/ 1114057 w 1725230"/>
                <a:gd name="connsiteY119" fmla="*/ 2470052 h 2769515"/>
                <a:gd name="connsiteX120" fmla="*/ 1220696 w 1725230"/>
                <a:gd name="connsiteY120" fmla="*/ 2402821 h 2769515"/>
                <a:gd name="connsiteX121" fmla="*/ 1250982 w 1725230"/>
                <a:gd name="connsiteY121" fmla="*/ 2409707 h 2769515"/>
                <a:gd name="connsiteX122" fmla="*/ 1244071 w 1725230"/>
                <a:gd name="connsiteY122" fmla="*/ 2439994 h 2769515"/>
                <a:gd name="connsiteX123" fmla="*/ 1457299 w 1725230"/>
                <a:gd name="connsiteY123" fmla="*/ 2305532 h 2769515"/>
                <a:gd name="connsiteX124" fmla="*/ 1350710 w 1725230"/>
                <a:gd name="connsiteY124" fmla="*/ 2372788 h 2769515"/>
                <a:gd name="connsiteX125" fmla="*/ 1339048 w 1725230"/>
                <a:gd name="connsiteY125" fmla="*/ 2376168 h 2769515"/>
                <a:gd name="connsiteX126" fmla="*/ 1320449 w 1725230"/>
                <a:gd name="connsiteY126" fmla="*/ 2365928 h 2769515"/>
                <a:gd name="connsiteX127" fmla="*/ 1327335 w 1725230"/>
                <a:gd name="connsiteY127" fmla="*/ 2335641 h 2769515"/>
                <a:gd name="connsiteX128" fmla="*/ 1433923 w 1725230"/>
                <a:gd name="connsiteY128" fmla="*/ 2268436 h 2769515"/>
                <a:gd name="connsiteX129" fmla="*/ 1464210 w 1725230"/>
                <a:gd name="connsiteY129" fmla="*/ 2275322 h 2769515"/>
                <a:gd name="connsiteX130" fmla="*/ 1457299 w 1725230"/>
                <a:gd name="connsiteY130" fmla="*/ 2305532 h 2769515"/>
                <a:gd name="connsiteX131" fmla="*/ 1643872 w 1725230"/>
                <a:gd name="connsiteY131" fmla="*/ 2175873 h 2769515"/>
                <a:gd name="connsiteX132" fmla="*/ 1633633 w 1725230"/>
                <a:gd name="connsiteY132" fmla="*/ 2194421 h 2769515"/>
                <a:gd name="connsiteX133" fmla="*/ 1563938 w 1725230"/>
                <a:gd name="connsiteY133" fmla="*/ 2238327 h 2769515"/>
                <a:gd name="connsiteX134" fmla="*/ 1563938 w 1725230"/>
                <a:gd name="connsiteY134" fmla="*/ 2238353 h 2769515"/>
                <a:gd name="connsiteX135" fmla="*/ 1552250 w 1725230"/>
                <a:gd name="connsiteY135" fmla="*/ 2241732 h 2769515"/>
                <a:gd name="connsiteX136" fmla="*/ 1533651 w 1725230"/>
                <a:gd name="connsiteY136" fmla="*/ 2231492 h 2769515"/>
                <a:gd name="connsiteX137" fmla="*/ 1540537 w 1725230"/>
                <a:gd name="connsiteY137" fmla="*/ 2201180 h 2769515"/>
                <a:gd name="connsiteX138" fmla="*/ 1599967 w 1725230"/>
                <a:gd name="connsiteY138" fmla="*/ 2163703 h 2769515"/>
                <a:gd name="connsiteX139" fmla="*/ 1599967 w 1725230"/>
                <a:gd name="connsiteY139" fmla="*/ 2132146 h 2769515"/>
                <a:gd name="connsiteX140" fmla="*/ 1621894 w 1725230"/>
                <a:gd name="connsiteY140" fmla="*/ 2110218 h 2769515"/>
                <a:gd name="connsiteX141" fmla="*/ 1643872 w 1725230"/>
                <a:gd name="connsiteY141" fmla="*/ 2132146 h 2769515"/>
                <a:gd name="connsiteX142" fmla="*/ 1643872 w 1725230"/>
                <a:gd name="connsiteY142" fmla="*/ 2175873 h 2769515"/>
                <a:gd name="connsiteX143" fmla="*/ 1643872 w 1725230"/>
                <a:gd name="connsiteY143" fmla="*/ 2006120 h 2769515"/>
                <a:gd name="connsiteX144" fmla="*/ 1621894 w 1725230"/>
                <a:gd name="connsiteY144" fmla="*/ 2028098 h 2769515"/>
                <a:gd name="connsiteX145" fmla="*/ 1599967 w 1725230"/>
                <a:gd name="connsiteY145" fmla="*/ 2006120 h 2769515"/>
                <a:gd name="connsiteX146" fmla="*/ 1599967 w 1725230"/>
                <a:gd name="connsiteY146" fmla="*/ 1880069 h 2769515"/>
                <a:gd name="connsiteX147" fmla="*/ 1621894 w 1725230"/>
                <a:gd name="connsiteY147" fmla="*/ 1858116 h 2769515"/>
                <a:gd name="connsiteX148" fmla="*/ 1643872 w 1725230"/>
                <a:gd name="connsiteY148" fmla="*/ 1880094 h 2769515"/>
                <a:gd name="connsiteX149" fmla="*/ 1643872 w 1725230"/>
                <a:gd name="connsiteY149" fmla="*/ 2006120 h 2769515"/>
                <a:gd name="connsiteX150" fmla="*/ 1643872 w 1725230"/>
                <a:gd name="connsiteY150" fmla="*/ 1754069 h 2769515"/>
                <a:gd name="connsiteX151" fmla="*/ 1621894 w 1725230"/>
                <a:gd name="connsiteY151" fmla="*/ 1775996 h 2769515"/>
                <a:gd name="connsiteX152" fmla="*/ 1599967 w 1725230"/>
                <a:gd name="connsiteY152" fmla="*/ 1754018 h 2769515"/>
                <a:gd name="connsiteX153" fmla="*/ 1599967 w 1725230"/>
                <a:gd name="connsiteY153" fmla="*/ 1627992 h 2769515"/>
                <a:gd name="connsiteX154" fmla="*/ 1621945 w 1725230"/>
                <a:gd name="connsiteY154" fmla="*/ 1606065 h 2769515"/>
                <a:gd name="connsiteX155" fmla="*/ 1643872 w 1725230"/>
                <a:gd name="connsiteY155" fmla="*/ 1628043 h 2769515"/>
                <a:gd name="connsiteX156" fmla="*/ 1643872 w 1725230"/>
                <a:gd name="connsiteY156" fmla="*/ 1754069 h 2769515"/>
                <a:gd name="connsiteX157" fmla="*/ 1643872 w 1725230"/>
                <a:gd name="connsiteY157" fmla="*/ 1501992 h 2769515"/>
                <a:gd name="connsiteX158" fmla="*/ 1621894 w 1725230"/>
                <a:gd name="connsiteY158" fmla="*/ 1523919 h 2769515"/>
                <a:gd name="connsiteX159" fmla="*/ 1599967 w 1725230"/>
                <a:gd name="connsiteY159" fmla="*/ 1501941 h 2769515"/>
                <a:gd name="connsiteX160" fmla="*/ 1599967 w 1725230"/>
                <a:gd name="connsiteY160" fmla="*/ 1375941 h 2769515"/>
                <a:gd name="connsiteX161" fmla="*/ 1621945 w 1725230"/>
                <a:gd name="connsiteY161" fmla="*/ 1353963 h 2769515"/>
                <a:gd name="connsiteX162" fmla="*/ 1643872 w 1725230"/>
                <a:gd name="connsiteY162" fmla="*/ 1375941 h 2769515"/>
                <a:gd name="connsiteX163" fmla="*/ 1643872 w 1725230"/>
                <a:gd name="connsiteY163" fmla="*/ 1501992 h 2769515"/>
                <a:gd name="connsiteX164" fmla="*/ 1643872 w 1725230"/>
                <a:gd name="connsiteY164" fmla="*/ 1249890 h 2769515"/>
                <a:gd name="connsiteX165" fmla="*/ 1621894 w 1725230"/>
                <a:gd name="connsiteY165" fmla="*/ 1271868 h 2769515"/>
                <a:gd name="connsiteX166" fmla="*/ 1599967 w 1725230"/>
                <a:gd name="connsiteY166" fmla="*/ 1249890 h 2769515"/>
                <a:gd name="connsiteX167" fmla="*/ 1599967 w 1725230"/>
                <a:gd name="connsiteY167" fmla="*/ 1123864 h 2769515"/>
                <a:gd name="connsiteX168" fmla="*/ 1621945 w 1725230"/>
                <a:gd name="connsiteY168" fmla="*/ 1101886 h 2769515"/>
                <a:gd name="connsiteX169" fmla="*/ 1643872 w 1725230"/>
                <a:gd name="connsiteY169" fmla="*/ 1123864 h 2769515"/>
                <a:gd name="connsiteX170" fmla="*/ 1643872 w 1725230"/>
                <a:gd name="connsiteY170" fmla="*/ 1249890 h 2769515"/>
                <a:gd name="connsiteX171" fmla="*/ 1643872 w 1725230"/>
                <a:gd name="connsiteY171" fmla="*/ 997813 h 2769515"/>
                <a:gd name="connsiteX172" fmla="*/ 1621945 w 1725230"/>
                <a:gd name="connsiteY172" fmla="*/ 1019791 h 2769515"/>
                <a:gd name="connsiteX173" fmla="*/ 1599967 w 1725230"/>
                <a:gd name="connsiteY173" fmla="*/ 997813 h 2769515"/>
                <a:gd name="connsiteX174" fmla="*/ 1599967 w 1725230"/>
                <a:gd name="connsiteY174" fmla="*/ 871762 h 2769515"/>
                <a:gd name="connsiteX175" fmla="*/ 1621945 w 1725230"/>
                <a:gd name="connsiteY175" fmla="*/ 849835 h 2769515"/>
                <a:gd name="connsiteX176" fmla="*/ 1643872 w 1725230"/>
                <a:gd name="connsiteY176" fmla="*/ 871813 h 2769515"/>
                <a:gd name="connsiteX177" fmla="*/ 1643872 w 1725230"/>
                <a:gd name="connsiteY177" fmla="*/ 997813 h 2769515"/>
                <a:gd name="connsiteX178" fmla="*/ 1643872 w 1725230"/>
                <a:gd name="connsiteY178" fmla="*/ 745736 h 2769515"/>
                <a:gd name="connsiteX179" fmla="*/ 1621945 w 1725230"/>
                <a:gd name="connsiteY179" fmla="*/ 767715 h 2769515"/>
                <a:gd name="connsiteX180" fmla="*/ 1599967 w 1725230"/>
                <a:gd name="connsiteY180" fmla="*/ 745736 h 2769515"/>
                <a:gd name="connsiteX181" fmla="*/ 1599967 w 1725230"/>
                <a:gd name="connsiteY181" fmla="*/ 619685 h 2769515"/>
                <a:gd name="connsiteX182" fmla="*/ 1621945 w 1725230"/>
                <a:gd name="connsiteY182" fmla="*/ 597758 h 2769515"/>
                <a:gd name="connsiteX183" fmla="*/ 1643923 w 1725230"/>
                <a:gd name="connsiteY183" fmla="*/ 619736 h 2769515"/>
                <a:gd name="connsiteX184" fmla="*/ 1643872 w 1725230"/>
                <a:gd name="connsiteY184" fmla="*/ 745736 h 2769515"/>
                <a:gd name="connsiteX185" fmla="*/ 1643923 w 1725230"/>
                <a:gd name="connsiteY185" fmla="*/ 493660 h 2769515"/>
                <a:gd name="connsiteX186" fmla="*/ 1621945 w 1725230"/>
                <a:gd name="connsiteY186" fmla="*/ 515587 h 2769515"/>
                <a:gd name="connsiteX187" fmla="*/ 1599967 w 1725230"/>
                <a:gd name="connsiteY187" fmla="*/ 493609 h 2769515"/>
                <a:gd name="connsiteX188" fmla="*/ 1599967 w 1725230"/>
                <a:gd name="connsiteY188" fmla="*/ 367609 h 2769515"/>
                <a:gd name="connsiteX189" fmla="*/ 1621945 w 1725230"/>
                <a:gd name="connsiteY189" fmla="*/ 345630 h 2769515"/>
                <a:gd name="connsiteX190" fmla="*/ 1643923 w 1725230"/>
                <a:gd name="connsiteY190" fmla="*/ 367609 h 2769515"/>
                <a:gd name="connsiteX191" fmla="*/ 1643923 w 1725230"/>
                <a:gd name="connsiteY191" fmla="*/ 493660 h 2769515"/>
                <a:gd name="connsiteX192" fmla="*/ 1643923 w 1725230"/>
                <a:gd name="connsiteY192" fmla="*/ 241583 h 2769515"/>
                <a:gd name="connsiteX193" fmla="*/ 1621945 w 1725230"/>
                <a:gd name="connsiteY193" fmla="*/ 263510 h 2769515"/>
                <a:gd name="connsiteX194" fmla="*/ 1599967 w 1725230"/>
                <a:gd name="connsiteY194" fmla="*/ 241532 h 2769515"/>
                <a:gd name="connsiteX195" fmla="*/ 1599967 w 1725230"/>
                <a:gd name="connsiteY195" fmla="*/ 115481 h 2769515"/>
                <a:gd name="connsiteX196" fmla="*/ 1621945 w 1725230"/>
                <a:gd name="connsiteY196" fmla="*/ 93554 h 2769515"/>
                <a:gd name="connsiteX197" fmla="*/ 1643923 w 1725230"/>
                <a:gd name="connsiteY197" fmla="*/ 115532 h 2769515"/>
                <a:gd name="connsiteX198" fmla="*/ 1643923 w 1725230"/>
                <a:gd name="connsiteY198" fmla="*/ 241583 h 276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725230" h="2769515">
                  <a:moveTo>
                    <a:pt x="1672508" y="0"/>
                  </a:moveTo>
                  <a:lnTo>
                    <a:pt x="54501" y="0"/>
                  </a:lnTo>
                  <a:cubicBezTo>
                    <a:pt x="23935" y="0"/>
                    <a:pt x="0" y="34276"/>
                    <a:pt x="0" y="78055"/>
                  </a:cubicBezTo>
                  <a:lnTo>
                    <a:pt x="0" y="2182658"/>
                  </a:lnTo>
                  <a:cubicBezTo>
                    <a:pt x="0" y="2214215"/>
                    <a:pt x="12323" y="2241579"/>
                    <a:pt x="32142" y="2254030"/>
                  </a:cubicBezTo>
                  <a:lnTo>
                    <a:pt x="841653" y="2763671"/>
                  </a:lnTo>
                  <a:cubicBezTo>
                    <a:pt x="848615" y="2768092"/>
                    <a:pt x="856390" y="2770404"/>
                    <a:pt x="864114" y="2770404"/>
                  </a:cubicBezTo>
                  <a:cubicBezTo>
                    <a:pt x="871889" y="2770404"/>
                    <a:pt x="879689" y="2768016"/>
                    <a:pt x="886524" y="2763697"/>
                  </a:cubicBezTo>
                  <a:lnTo>
                    <a:pt x="1694893" y="2254030"/>
                  </a:lnTo>
                  <a:cubicBezTo>
                    <a:pt x="1714381" y="2241757"/>
                    <a:pt x="1726983" y="2213783"/>
                    <a:pt x="1726983" y="2182658"/>
                  </a:cubicBezTo>
                  <a:lnTo>
                    <a:pt x="1726983" y="78055"/>
                  </a:lnTo>
                  <a:cubicBezTo>
                    <a:pt x="1727009" y="34276"/>
                    <a:pt x="1703049" y="0"/>
                    <a:pt x="1672508" y="0"/>
                  </a:cubicBezTo>
                  <a:close/>
                  <a:moveTo>
                    <a:pt x="83035" y="104987"/>
                  </a:moveTo>
                  <a:cubicBezTo>
                    <a:pt x="83035" y="92893"/>
                    <a:pt x="92868" y="83009"/>
                    <a:pt x="105013" y="83009"/>
                  </a:cubicBezTo>
                  <a:cubicBezTo>
                    <a:pt x="117158" y="83009"/>
                    <a:pt x="126991" y="92893"/>
                    <a:pt x="126991" y="104987"/>
                  </a:cubicBezTo>
                  <a:lnTo>
                    <a:pt x="126991" y="231013"/>
                  </a:lnTo>
                  <a:cubicBezTo>
                    <a:pt x="126991" y="243184"/>
                    <a:pt x="117158" y="252991"/>
                    <a:pt x="105013" y="252991"/>
                  </a:cubicBezTo>
                  <a:cubicBezTo>
                    <a:pt x="92868" y="252991"/>
                    <a:pt x="83035" y="243184"/>
                    <a:pt x="83035" y="231013"/>
                  </a:cubicBezTo>
                  <a:lnTo>
                    <a:pt x="83035" y="104987"/>
                  </a:lnTo>
                  <a:close/>
                  <a:moveTo>
                    <a:pt x="83035" y="357064"/>
                  </a:moveTo>
                  <a:cubicBezTo>
                    <a:pt x="83035" y="344919"/>
                    <a:pt x="92868" y="335086"/>
                    <a:pt x="105013" y="335086"/>
                  </a:cubicBezTo>
                  <a:cubicBezTo>
                    <a:pt x="117158" y="335086"/>
                    <a:pt x="126991" y="344919"/>
                    <a:pt x="126991" y="357064"/>
                  </a:cubicBezTo>
                  <a:lnTo>
                    <a:pt x="126991" y="483115"/>
                  </a:lnTo>
                  <a:cubicBezTo>
                    <a:pt x="126991" y="495210"/>
                    <a:pt x="117158" y="505043"/>
                    <a:pt x="105013" y="505043"/>
                  </a:cubicBezTo>
                  <a:cubicBezTo>
                    <a:pt x="92868" y="505043"/>
                    <a:pt x="83035" y="495210"/>
                    <a:pt x="83035" y="483115"/>
                  </a:cubicBezTo>
                  <a:lnTo>
                    <a:pt x="83035" y="357064"/>
                  </a:lnTo>
                  <a:close/>
                  <a:moveTo>
                    <a:pt x="83035" y="609166"/>
                  </a:moveTo>
                  <a:cubicBezTo>
                    <a:pt x="83035" y="596996"/>
                    <a:pt x="92868" y="587188"/>
                    <a:pt x="105013" y="587188"/>
                  </a:cubicBezTo>
                  <a:cubicBezTo>
                    <a:pt x="117158" y="587188"/>
                    <a:pt x="126991" y="596996"/>
                    <a:pt x="126991" y="609166"/>
                  </a:cubicBezTo>
                  <a:lnTo>
                    <a:pt x="126991" y="735192"/>
                  </a:lnTo>
                  <a:cubicBezTo>
                    <a:pt x="126991" y="747286"/>
                    <a:pt x="117158" y="757145"/>
                    <a:pt x="105013" y="757145"/>
                  </a:cubicBezTo>
                  <a:cubicBezTo>
                    <a:pt x="92868" y="757145"/>
                    <a:pt x="83035" y="747312"/>
                    <a:pt x="83035" y="735192"/>
                  </a:cubicBezTo>
                  <a:lnTo>
                    <a:pt x="83035" y="609166"/>
                  </a:lnTo>
                  <a:close/>
                  <a:moveTo>
                    <a:pt x="83035" y="861268"/>
                  </a:moveTo>
                  <a:cubicBezTo>
                    <a:pt x="83035" y="849123"/>
                    <a:pt x="92868" y="839290"/>
                    <a:pt x="105013" y="839290"/>
                  </a:cubicBezTo>
                  <a:cubicBezTo>
                    <a:pt x="117158" y="839290"/>
                    <a:pt x="126991" y="849123"/>
                    <a:pt x="126991" y="861268"/>
                  </a:cubicBezTo>
                  <a:lnTo>
                    <a:pt x="126991" y="987269"/>
                  </a:lnTo>
                  <a:cubicBezTo>
                    <a:pt x="126991" y="999414"/>
                    <a:pt x="117158" y="1009247"/>
                    <a:pt x="105013" y="1009247"/>
                  </a:cubicBezTo>
                  <a:cubicBezTo>
                    <a:pt x="92868" y="1009247"/>
                    <a:pt x="83035" y="999414"/>
                    <a:pt x="83035" y="987269"/>
                  </a:cubicBezTo>
                  <a:lnTo>
                    <a:pt x="83035" y="861268"/>
                  </a:lnTo>
                  <a:close/>
                  <a:moveTo>
                    <a:pt x="83035" y="1113371"/>
                  </a:moveTo>
                  <a:cubicBezTo>
                    <a:pt x="83035" y="1101200"/>
                    <a:pt x="92868" y="1091392"/>
                    <a:pt x="105013" y="1091392"/>
                  </a:cubicBezTo>
                  <a:cubicBezTo>
                    <a:pt x="117158" y="1091392"/>
                    <a:pt x="126991" y="1101200"/>
                    <a:pt x="126991" y="1113371"/>
                  </a:cubicBezTo>
                  <a:lnTo>
                    <a:pt x="126991" y="1239371"/>
                  </a:lnTo>
                  <a:cubicBezTo>
                    <a:pt x="126991" y="1251516"/>
                    <a:pt x="117158" y="1261349"/>
                    <a:pt x="105013" y="1261349"/>
                  </a:cubicBezTo>
                  <a:cubicBezTo>
                    <a:pt x="92868" y="1261349"/>
                    <a:pt x="83035" y="1251516"/>
                    <a:pt x="83035" y="1239371"/>
                  </a:cubicBezTo>
                  <a:lnTo>
                    <a:pt x="83035" y="1113371"/>
                  </a:lnTo>
                  <a:close/>
                  <a:moveTo>
                    <a:pt x="83035" y="1427418"/>
                  </a:moveTo>
                  <a:lnTo>
                    <a:pt x="83035" y="1365396"/>
                  </a:lnTo>
                  <a:lnTo>
                    <a:pt x="83060" y="1365396"/>
                  </a:lnTo>
                  <a:cubicBezTo>
                    <a:pt x="83060" y="1353251"/>
                    <a:pt x="92842" y="1343469"/>
                    <a:pt x="105013" y="1343469"/>
                  </a:cubicBezTo>
                  <a:cubicBezTo>
                    <a:pt x="117158" y="1343469"/>
                    <a:pt x="126991" y="1353251"/>
                    <a:pt x="126991" y="1365396"/>
                  </a:cubicBezTo>
                  <a:lnTo>
                    <a:pt x="126991" y="1427418"/>
                  </a:lnTo>
                  <a:lnTo>
                    <a:pt x="126991" y="1491447"/>
                  </a:lnTo>
                  <a:cubicBezTo>
                    <a:pt x="126991" y="1503542"/>
                    <a:pt x="117158" y="1513426"/>
                    <a:pt x="105013" y="1513426"/>
                  </a:cubicBezTo>
                  <a:cubicBezTo>
                    <a:pt x="92868" y="1513426"/>
                    <a:pt x="83035" y="1503542"/>
                    <a:pt x="83035" y="1491447"/>
                  </a:cubicBezTo>
                  <a:lnTo>
                    <a:pt x="83035" y="1427418"/>
                  </a:lnTo>
                  <a:close/>
                  <a:moveTo>
                    <a:pt x="83035" y="1617473"/>
                  </a:moveTo>
                  <a:cubicBezTo>
                    <a:pt x="83035" y="1605328"/>
                    <a:pt x="92868" y="1595495"/>
                    <a:pt x="105013" y="1595495"/>
                  </a:cubicBezTo>
                  <a:cubicBezTo>
                    <a:pt x="117158" y="1595495"/>
                    <a:pt x="126991" y="1605328"/>
                    <a:pt x="126991" y="1617473"/>
                  </a:cubicBezTo>
                  <a:lnTo>
                    <a:pt x="126991" y="1743524"/>
                  </a:lnTo>
                  <a:cubicBezTo>
                    <a:pt x="126991" y="1755644"/>
                    <a:pt x="117158" y="1765452"/>
                    <a:pt x="105013" y="1765452"/>
                  </a:cubicBezTo>
                  <a:cubicBezTo>
                    <a:pt x="92868" y="1765452"/>
                    <a:pt x="83035" y="1755619"/>
                    <a:pt x="83035" y="1743524"/>
                  </a:cubicBezTo>
                  <a:lnTo>
                    <a:pt x="83035" y="1617473"/>
                  </a:lnTo>
                  <a:close/>
                  <a:moveTo>
                    <a:pt x="83035" y="1869575"/>
                  </a:moveTo>
                  <a:cubicBezTo>
                    <a:pt x="83035" y="1857430"/>
                    <a:pt x="92868" y="1847597"/>
                    <a:pt x="105013" y="1847597"/>
                  </a:cubicBezTo>
                  <a:cubicBezTo>
                    <a:pt x="117158" y="1847597"/>
                    <a:pt x="126991" y="1857430"/>
                    <a:pt x="126991" y="1869575"/>
                  </a:cubicBezTo>
                  <a:lnTo>
                    <a:pt x="126991" y="1995626"/>
                  </a:lnTo>
                  <a:cubicBezTo>
                    <a:pt x="126991" y="2007721"/>
                    <a:pt x="117158" y="2017554"/>
                    <a:pt x="105013" y="2017554"/>
                  </a:cubicBezTo>
                  <a:cubicBezTo>
                    <a:pt x="92868" y="2017554"/>
                    <a:pt x="83035" y="2007746"/>
                    <a:pt x="83035" y="1995626"/>
                  </a:cubicBezTo>
                  <a:lnTo>
                    <a:pt x="83035" y="1869575"/>
                  </a:lnTo>
                  <a:close/>
                  <a:moveTo>
                    <a:pt x="184440" y="2225775"/>
                  </a:moveTo>
                  <a:cubicBezTo>
                    <a:pt x="180247" y="2232407"/>
                    <a:pt x="173107" y="2236015"/>
                    <a:pt x="165815" y="2236015"/>
                  </a:cubicBezTo>
                  <a:cubicBezTo>
                    <a:pt x="161826" y="2236015"/>
                    <a:pt x="157761" y="2234948"/>
                    <a:pt x="154153" y="2232636"/>
                  </a:cubicBezTo>
                  <a:lnTo>
                    <a:pt x="93325" y="2194345"/>
                  </a:lnTo>
                  <a:cubicBezTo>
                    <a:pt x="86922" y="2190331"/>
                    <a:pt x="83035" y="2183343"/>
                    <a:pt x="83035" y="2175772"/>
                  </a:cubicBezTo>
                  <a:lnTo>
                    <a:pt x="83035" y="2121652"/>
                  </a:lnTo>
                  <a:lnTo>
                    <a:pt x="83060" y="2121652"/>
                  </a:lnTo>
                  <a:cubicBezTo>
                    <a:pt x="83060" y="2109507"/>
                    <a:pt x="92842" y="2099674"/>
                    <a:pt x="105013" y="2099674"/>
                  </a:cubicBezTo>
                  <a:cubicBezTo>
                    <a:pt x="117158" y="2099674"/>
                    <a:pt x="126991" y="2109507"/>
                    <a:pt x="126991" y="2121652"/>
                  </a:cubicBezTo>
                  <a:lnTo>
                    <a:pt x="126940" y="2163626"/>
                  </a:lnTo>
                  <a:lnTo>
                    <a:pt x="177554" y="2195514"/>
                  </a:lnTo>
                  <a:cubicBezTo>
                    <a:pt x="187819" y="2201993"/>
                    <a:pt x="190893" y="2215536"/>
                    <a:pt x="184440" y="2225775"/>
                  </a:cubicBezTo>
                  <a:close/>
                  <a:moveTo>
                    <a:pt x="397768" y="2360084"/>
                  </a:moveTo>
                  <a:cubicBezTo>
                    <a:pt x="393601" y="2366716"/>
                    <a:pt x="386487" y="2370324"/>
                    <a:pt x="379169" y="2370324"/>
                  </a:cubicBezTo>
                  <a:cubicBezTo>
                    <a:pt x="375180" y="2370324"/>
                    <a:pt x="371115" y="2369257"/>
                    <a:pt x="367482" y="2366945"/>
                  </a:cubicBezTo>
                  <a:lnTo>
                    <a:pt x="260843" y="2299790"/>
                  </a:lnTo>
                  <a:cubicBezTo>
                    <a:pt x="250552" y="2293336"/>
                    <a:pt x="247478" y="2279743"/>
                    <a:pt x="253931" y="2269478"/>
                  </a:cubicBezTo>
                  <a:cubicBezTo>
                    <a:pt x="260385" y="2259238"/>
                    <a:pt x="273979" y="2256164"/>
                    <a:pt x="284218" y="2262592"/>
                  </a:cubicBezTo>
                  <a:lnTo>
                    <a:pt x="390908" y="2329772"/>
                  </a:lnTo>
                  <a:cubicBezTo>
                    <a:pt x="401148" y="2336251"/>
                    <a:pt x="404222" y="2349819"/>
                    <a:pt x="397768" y="2360084"/>
                  </a:cubicBezTo>
                  <a:close/>
                  <a:moveTo>
                    <a:pt x="611097" y="2494368"/>
                  </a:moveTo>
                  <a:cubicBezTo>
                    <a:pt x="606930" y="2500999"/>
                    <a:pt x="599816" y="2504633"/>
                    <a:pt x="592524" y="2504633"/>
                  </a:cubicBezTo>
                  <a:cubicBezTo>
                    <a:pt x="588509" y="2504633"/>
                    <a:pt x="584444" y="2503540"/>
                    <a:pt x="580811" y="2501253"/>
                  </a:cubicBezTo>
                  <a:lnTo>
                    <a:pt x="474172" y="2434124"/>
                  </a:lnTo>
                  <a:cubicBezTo>
                    <a:pt x="463881" y="2427671"/>
                    <a:pt x="460807" y="2414077"/>
                    <a:pt x="467260" y="2403838"/>
                  </a:cubicBezTo>
                  <a:cubicBezTo>
                    <a:pt x="473714" y="2393547"/>
                    <a:pt x="487282" y="2390473"/>
                    <a:pt x="497547" y="2396952"/>
                  </a:cubicBezTo>
                  <a:lnTo>
                    <a:pt x="604237" y="2464055"/>
                  </a:lnTo>
                  <a:cubicBezTo>
                    <a:pt x="614527" y="2470535"/>
                    <a:pt x="617551" y="2484103"/>
                    <a:pt x="611097" y="2494368"/>
                  </a:cubicBezTo>
                  <a:close/>
                  <a:moveTo>
                    <a:pt x="824426" y="2628676"/>
                  </a:moveTo>
                  <a:cubicBezTo>
                    <a:pt x="820259" y="2635308"/>
                    <a:pt x="813145" y="2638941"/>
                    <a:pt x="805827" y="2638941"/>
                  </a:cubicBezTo>
                  <a:cubicBezTo>
                    <a:pt x="801838" y="2638941"/>
                    <a:pt x="797773" y="2637849"/>
                    <a:pt x="794139" y="2635562"/>
                  </a:cubicBezTo>
                  <a:lnTo>
                    <a:pt x="687500" y="2568382"/>
                  </a:lnTo>
                  <a:cubicBezTo>
                    <a:pt x="677210" y="2561929"/>
                    <a:pt x="674110" y="2548386"/>
                    <a:pt x="680615" y="2538095"/>
                  </a:cubicBezTo>
                  <a:cubicBezTo>
                    <a:pt x="687068" y="2527856"/>
                    <a:pt x="700611" y="2524756"/>
                    <a:pt x="710902" y="2531210"/>
                  </a:cubicBezTo>
                  <a:lnTo>
                    <a:pt x="817541" y="2598364"/>
                  </a:lnTo>
                  <a:cubicBezTo>
                    <a:pt x="827831" y="2604843"/>
                    <a:pt x="830880" y="2618411"/>
                    <a:pt x="824426" y="2628676"/>
                  </a:cubicBezTo>
                  <a:close/>
                  <a:moveTo>
                    <a:pt x="1030819" y="2574429"/>
                  </a:moveTo>
                  <a:lnTo>
                    <a:pt x="924180" y="2641635"/>
                  </a:lnTo>
                  <a:cubicBezTo>
                    <a:pt x="920546" y="2643921"/>
                    <a:pt x="916481" y="2645014"/>
                    <a:pt x="912492" y="2645014"/>
                  </a:cubicBezTo>
                  <a:cubicBezTo>
                    <a:pt x="905225" y="2645014"/>
                    <a:pt x="898085" y="2641380"/>
                    <a:pt x="893893" y="2634749"/>
                  </a:cubicBezTo>
                  <a:cubicBezTo>
                    <a:pt x="887439" y="2624535"/>
                    <a:pt x="890513" y="2610941"/>
                    <a:pt x="900778" y="2604513"/>
                  </a:cubicBezTo>
                  <a:lnTo>
                    <a:pt x="1007418" y="2537257"/>
                  </a:lnTo>
                  <a:cubicBezTo>
                    <a:pt x="1017682" y="2530803"/>
                    <a:pt x="1031225" y="2533878"/>
                    <a:pt x="1037704" y="2544143"/>
                  </a:cubicBezTo>
                  <a:cubicBezTo>
                    <a:pt x="1044158" y="2554382"/>
                    <a:pt x="1041084" y="2567976"/>
                    <a:pt x="1030819" y="2574429"/>
                  </a:cubicBezTo>
                  <a:close/>
                  <a:moveTo>
                    <a:pt x="1244071" y="2439994"/>
                  </a:moveTo>
                  <a:lnTo>
                    <a:pt x="1137483" y="2507224"/>
                  </a:lnTo>
                  <a:cubicBezTo>
                    <a:pt x="1133850" y="2509511"/>
                    <a:pt x="1129810" y="2510604"/>
                    <a:pt x="1125821" y="2510604"/>
                  </a:cubicBezTo>
                  <a:cubicBezTo>
                    <a:pt x="1118528" y="2510604"/>
                    <a:pt x="1111363" y="2506970"/>
                    <a:pt x="1107222" y="2500339"/>
                  </a:cubicBezTo>
                  <a:cubicBezTo>
                    <a:pt x="1100717" y="2490099"/>
                    <a:pt x="1103792" y="2476531"/>
                    <a:pt x="1114057" y="2470052"/>
                  </a:cubicBezTo>
                  <a:lnTo>
                    <a:pt x="1220696" y="2402821"/>
                  </a:lnTo>
                  <a:cubicBezTo>
                    <a:pt x="1230935" y="2396367"/>
                    <a:pt x="1244529" y="2399442"/>
                    <a:pt x="1250982" y="2409707"/>
                  </a:cubicBezTo>
                  <a:cubicBezTo>
                    <a:pt x="1257385" y="2419946"/>
                    <a:pt x="1254311" y="2433540"/>
                    <a:pt x="1244071" y="2439994"/>
                  </a:cubicBezTo>
                  <a:close/>
                  <a:moveTo>
                    <a:pt x="1457299" y="2305532"/>
                  </a:moveTo>
                  <a:lnTo>
                    <a:pt x="1350710" y="2372788"/>
                  </a:lnTo>
                  <a:cubicBezTo>
                    <a:pt x="1347077" y="2375075"/>
                    <a:pt x="1343037" y="2376168"/>
                    <a:pt x="1339048" y="2376168"/>
                  </a:cubicBezTo>
                  <a:cubicBezTo>
                    <a:pt x="1331756" y="2376168"/>
                    <a:pt x="1324591" y="2372534"/>
                    <a:pt x="1320449" y="2365928"/>
                  </a:cubicBezTo>
                  <a:cubicBezTo>
                    <a:pt x="1313944" y="2355689"/>
                    <a:pt x="1317019" y="2342095"/>
                    <a:pt x="1327335" y="2335641"/>
                  </a:cubicBezTo>
                  <a:lnTo>
                    <a:pt x="1433923" y="2268436"/>
                  </a:lnTo>
                  <a:cubicBezTo>
                    <a:pt x="1444163" y="2261957"/>
                    <a:pt x="1457756" y="2265031"/>
                    <a:pt x="1464210" y="2275322"/>
                  </a:cubicBezTo>
                  <a:cubicBezTo>
                    <a:pt x="1470663" y="2285511"/>
                    <a:pt x="1467589" y="2299104"/>
                    <a:pt x="1457299" y="2305532"/>
                  </a:cubicBezTo>
                  <a:close/>
                  <a:moveTo>
                    <a:pt x="1643872" y="2175873"/>
                  </a:moveTo>
                  <a:cubicBezTo>
                    <a:pt x="1643872" y="2183420"/>
                    <a:pt x="1639985" y="2190407"/>
                    <a:pt x="1633633" y="2194421"/>
                  </a:cubicBezTo>
                  <a:lnTo>
                    <a:pt x="1563938" y="2238327"/>
                  </a:lnTo>
                  <a:lnTo>
                    <a:pt x="1563938" y="2238353"/>
                  </a:lnTo>
                  <a:cubicBezTo>
                    <a:pt x="1560304" y="2240639"/>
                    <a:pt x="1556264" y="2241732"/>
                    <a:pt x="1552250" y="2241732"/>
                  </a:cubicBezTo>
                  <a:cubicBezTo>
                    <a:pt x="1544958" y="2241732"/>
                    <a:pt x="1537818" y="2238098"/>
                    <a:pt x="1533651" y="2231492"/>
                  </a:cubicBezTo>
                  <a:cubicBezTo>
                    <a:pt x="1527146" y="2221202"/>
                    <a:pt x="1530221" y="2207659"/>
                    <a:pt x="1540537" y="2201180"/>
                  </a:cubicBezTo>
                  <a:lnTo>
                    <a:pt x="1599967" y="2163703"/>
                  </a:lnTo>
                  <a:lnTo>
                    <a:pt x="1599967" y="2132146"/>
                  </a:lnTo>
                  <a:cubicBezTo>
                    <a:pt x="1599967" y="2120051"/>
                    <a:pt x="1609800" y="2110218"/>
                    <a:pt x="1621894" y="2110218"/>
                  </a:cubicBezTo>
                  <a:cubicBezTo>
                    <a:pt x="1634039" y="2110218"/>
                    <a:pt x="1643872" y="2120026"/>
                    <a:pt x="1643872" y="2132146"/>
                  </a:cubicBezTo>
                  <a:lnTo>
                    <a:pt x="1643872" y="2175873"/>
                  </a:lnTo>
                  <a:close/>
                  <a:moveTo>
                    <a:pt x="1643872" y="2006120"/>
                  </a:moveTo>
                  <a:cubicBezTo>
                    <a:pt x="1643872" y="2018265"/>
                    <a:pt x="1634039" y="2028098"/>
                    <a:pt x="1621894" y="2028098"/>
                  </a:cubicBezTo>
                  <a:cubicBezTo>
                    <a:pt x="1609800" y="2028098"/>
                    <a:pt x="1599967" y="2018265"/>
                    <a:pt x="1599967" y="2006120"/>
                  </a:cubicBezTo>
                  <a:lnTo>
                    <a:pt x="1599967" y="1880069"/>
                  </a:lnTo>
                  <a:cubicBezTo>
                    <a:pt x="1599967" y="1867949"/>
                    <a:pt x="1609800" y="1858116"/>
                    <a:pt x="1621894" y="1858116"/>
                  </a:cubicBezTo>
                  <a:cubicBezTo>
                    <a:pt x="1634039" y="1858116"/>
                    <a:pt x="1643872" y="1867949"/>
                    <a:pt x="1643872" y="1880094"/>
                  </a:cubicBezTo>
                  <a:lnTo>
                    <a:pt x="1643872" y="2006120"/>
                  </a:lnTo>
                  <a:close/>
                  <a:moveTo>
                    <a:pt x="1643872" y="1754069"/>
                  </a:moveTo>
                  <a:cubicBezTo>
                    <a:pt x="1643872" y="1766188"/>
                    <a:pt x="1634039" y="1775996"/>
                    <a:pt x="1621894" y="1775996"/>
                  </a:cubicBezTo>
                  <a:cubicBezTo>
                    <a:pt x="1609800" y="1775996"/>
                    <a:pt x="1599967" y="1766163"/>
                    <a:pt x="1599967" y="1754018"/>
                  </a:cubicBezTo>
                  <a:lnTo>
                    <a:pt x="1599967" y="1627992"/>
                  </a:lnTo>
                  <a:cubicBezTo>
                    <a:pt x="1599967" y="1615872"/>
                    <a:pt x="1609800" y="1606065"/>
                    <a:pt x="1621945" y="1606065"/>
                  </a:cubicBezTo>
                  <a:cubicBezTo>
                    <a:pt x="1634065" y="1606065"/>
                    <a:pt x="1643872" y="1615872"/>
                    <a:pt x="1643872" y="1628043"/>
                  </a:cubicBezTo>
                  <a:lnTo>
                    <a:pt x="1643872" y="1754069"/>
                  </a:lnTo>
                  <a:close/>
                  <a:moveTo>
                    <a:pt x="1643872" y="1501992"/>
                  </a:moveTo>
                  <a:cubicBezTo>
                    <a:pt x="1643872" y="1514086"/>
                    <a:pt x="1634039" y="1523919"/>
                    <a:pt x="1621894" y="1523919"/>
                  </a:cubicBezTo>
                  <a:cubicBezTo>
                    <a:pt x="1609800" y="1523919"/>
                    <a:pt x="1599967" y="1514086"/>
                    <a:pt x="1599967" y="1501941"/>
                  </a:cubicBezTo>
                  <a:lnTo>
                    <a:pt x="1599967" y="1375941"/>
                  </a:lnTo>
                  <a:cubicBezTo>
                    <a:pt x="1599967" y="1363796"/>
                    <a:pt x="1609800" y="1353963"/>
                    <a:pt x="1621945" y="1353963"/>
                  </a:cubicBezTo>
                  <a:cubicBezTo>
                    <a:pt x="1634065" y="1353963"/>
                    <a:pt x="1643872" y="1363796"/>
                    <a:pt x="1643872" y="1375941"/>
                  </a:cubicBezTo>
                  <a:lnTo>
                    <a:pt x="1643872" y="1501992"/>
                  </a:lnTo>
                  <a:close/>
                  <a:moveTo>
                    <a:pt x="1643872" y="1249890"/>
                  </a:moveTo>
                  <a:cubicBezTo>
                    <a:pt x="1643872" y="1262010"/>
                    <a:pt x="1634039" y="1271868"/>
                    <a:pt x="1621894" y="1271868"/>
                  </a:cubicBezTo>
                  <a:cubicBezTo>
                    <a:pt x="1609800" y="1271868"/>
                    <a:pt x="1599967" y="1262010"/>
                    <a:pt x="1599967" y="1249890"/>
                  </a:cubicBezTo>
                  <a:lnTo>
                    <a:pt x="1599967" y="1123864"/>
                  </a:lnTo>
                  <a:cubicBezTo>
                    <a:pt x="1599967" y="1111719"/>
                    <a:pt x="1609800" y="1101886"/>
                    <a:pt x="1621945" y="1101886"/>
                  </a:cubicBezTo>
                  <a:cubicBezTo>
                    <a:pt x="1634065" y="1101886"/>
                    <a:pt x="1643872" y="1111719"/>
                    <a:pt x="1643872" y="1123864"/>
                  </a:cubicBezTo>
                  <a:lnTo>
                    <a:pt x="1643872" y="1249890"/>
                  </a:lnTo>
                  <a:close/>
                  <a:moveTo>
                    <a:pt x="1643872" y="997813"/>
                  </a:moveTo>
                  <a:cubicBezTo>
                    <a:pt x="1643872" y="1009958"/>
                    <a:pt x="1634039" y="1019791"/>
                    <a:pt x="1621945" y="1019791"/>
                  </a:cubicBezTo>
                  <a:cubicBezTo>
                    <a:pt x="1609800" y="1019791"/>
                    <a:pt x="1599967" y="1009958"/>
                    <a:pt x="1599967" y="997813"/>
                  </a:cubicBezTo>
                  <a:lnTo>
                    <a:pt x="1599967" y="871762"/>
                  </a:lnTo>
                  <a:cubicBezTo>
                    <a:pt x="1599967" y="859668"/>
                    <a:pt x="1609800" y="849835"/>
                    <a:pt x="1621945" y="849835"/>
                  </a:cubicBezTo>
                  <a:cubicBezTo>
                    <a:pt x="1634065" y="849835"/>
                    <a:pt x="1643872" y="859668"/>
                    <a:pt x="1643872" y="871813"/>
                  </a:cubicBezTo>
                  <a:lnTo>
                    <a:pt x="1643872" y="997813"/>
                  </a:lnTo>
                  <a:close/>
                  <a:moveTo>
                    <a:pt x="1643872" y="745736"/>
                  </a:moveTo>
                  <a:cubicBezTo>
                    <a:pt x="1643872" y="757882"/>
                    <a:pt x="1634039" y="767715"/>
                    <a:pt x="1621945" y="767715"/>
                  </a:cubicBezTo>
                  <a:cubicBezTo>
                    <a:pt x="1609800" y="767715"/>
                    <a:pt x="1599967" y="757882"/>
                    <a:pt x="1599967" y="745736"/>
                  </a:cubicBezTo>
                  <a:lnTo>
                    <a:pt x="1599967" y="619685"/>
                  </a:lnTo>
                  <a:cubicBezTo>
                    <a:pt x="1599967" y="607591"/>
                    <a:pt x="1609800" y="597758"/>
                    <a:pt x="1621945" y="597758"/>
                  </a:cubicBezTo>
                  <a:cubicBezTo>
                    <a:pt x="1634065" y="597758"/>
                    <a:pt x="1643923" y="607591"/>
                    <a:pt x="1643923" y="619736"/>
                  </a:cubicBezTo>
                  <a:lnTo>
                    <a:pt x="1643872" y="745736"/>
                  </a:lnTo>
                  <a:close/>
                  <a:moveTo>
                    <a:pt x="1643923" y="493660"/>
                  </a:moveTo>
                  <a:cubicBezTo>
                    <a:pt x="1643923" y="505754"/>
                    <a:pt x="1634065" y="515587"/>
                    <a:pt x="1621945" y="515587"/>
                  </a:cubicBezTo>
                  <a:cubicBezTo>
                    <a:pt x="1609800" y="515587"/>
                    <a:pt x="1599967" y="505754"/>
                    <a:pt x="1599967" y="493609"/>
                  </a:cubicBezTo>
                  <a:lnTo>
                    <a:pt x="1599967" y="367609"/>
                  </a:lnTo>
                  <a:cubicBezTo>
                    <a:pt x="1599967" y="355463"/>
                    <a:pt x="1609800" y="345630"/>
                    <a:pt x="1621945" y="345630"/>
                  </a:cubicBezTo>
                  <a:cubicBezTo>
                    <a:pt x="1634065" y="345630"/>
                    <a:pt x="1643923" y="355463"/>
                    <a:pt x="1643923" y="367609"/>
                  </a:cubicBezTo>
                  <a:lnTo>
                    <a:pt x="1643923" y="493660"/>
                  </a:lnTo>
                  <a:close/>
                  <a:moveTo>
                    <a:pt x="1643923" y="241583"/>
                  </a:moveTo>
                  <a:cubicBezTo>
                    <a:pt x="1643923" y="253703"/>
                    <a:pt x="1634065" y="263510"/>
                    <a:pt x="1621945" y="263510"/>
                  </a:cubicBezTo>
                  <a:cubicBezTo>
                    <a:pt x="1609800" y="263510"/>
                    <a:pt x="1599967" y="253677"/>
                    <a:pt x="1599967" y="241532"/>
                  </a:cubicBezTo>
                  <a:lnTo>
                    <a:pt x="1599967" y="115481"/>
                  </a:lnTo>
                  <a:cubicBezTo>
                    <a:pt x="1599967" y="103387"/>
                    <a:pt x="1609800" y="93554"/>
                    <a:pt x="1621945" y="93554"/>
                  </a:cubicBezTo>
                  <a:cubicBezTo>
                    <a:pt x="1634065" y="93554"/>
                    <a:pt x="1643923" y="103387"/>
                    <a:pt x="1643923" y="115532"/>
                  </a:cubicBezTo>
                  <a:lnTo>
                    <a:pt x="1643923" y="241583"/>
                  </a:lnTo>
                  <a:close/>
                </a:path>
              </a:pathLst>
            </a:custGeom>
            <a:solidFill>
              <a:srgbClr val="85847F"/>
            </a:solidFill>
            <a:ln w="2538" cap="flat">
              <a:noFill/>
              <a:prstDash val="solid"/>
              <a:miter/>
            </a:ln>
          </p:spPr>
          <p:txBody>
            <a:bodyPr rtlCol="0" anchor="ctr"/>
            <a:lstStyle/>
            <a:p>
              <a:pPr algn="ctr"/>
              <a:r>
                <a:rPr lang="pt-BR" sz="1400" dirty="0">
                  <a:latin typeface="+mj-lt"/>
                </a:rPr>
                <a:t> </a:t>
              </a:r>
              <a:r>
                <a:rPr lang="pt-BR" sz="1400" b="1" dirty="0">
                  <a:solidFill>
                    <a:schemeClr val="bg1"/>
                  </a:solidFill>
                  <a:latin typeface="+mj-lt"/>
                </a:rPr>
                <a:t>Pág. 132</a:t>
              </a:r>
            </a:p>
          </p:txBody>
        </p:sp>
      </p:gr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_V320A4_TAB_EXP#635#396,875#42,5#116,875#TAB">
            <a:extLst>
              <a:ext uri="{FF2B5EF4-FFF2-40B4-BE49-F238E27FC236}">
                <a16:creationId xmlns:a16="http://schemas.microsoft.com/office/drawing/2014/main" id="{D4207A2E-6F73-4010-BF89-E39CB9CD0EA1}"/>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533400" y="2399064"/>
            <a:ext cx="8064500" cy="3215572"/>
          </a:xfrm>
          <a:prstGeom prst="rect">
            <a:avLst/>
          </a:prstGeom>
        </p:spPr>
      </p:pic>
      <p:sp>
        <p:nvSpPr>
          <p:cNvPr id="799747" name="Título 1"/>
          <p:cNvSpPr>
            <a:spLocks noGrp="1"/>
          </p:cNvSpPr>
          <p:nvPr>
            <p:ph type="title"/>
          </p:nvPr>
        </p:nvSpPr>
        <p:spPr/>
        <p:txBody>
          <a:bodyPr/>
          <a:lstStyle/>
          <a:p>
            <a:r>
              <a:rPr lang="es-ES"/>
              <a:t>Número de personas en el domicilio</a:t>
            </a:r>
          </a:p>
        </p:txBody>
      </p:sp>
      <p:sp>
        <p:nvSpPr>
          <p:cNvPr id="799748" name="Espaço Reservado para Texto 2"/>
          <p:cNvSpPr>
            <a:spLocks noGrp="1"/>
          </p:cNvSpPr>
          <p:nvPr>
            <p:ph type="body" sz="quarter" idx="10"/>
          </p:nvPr>
        </p:nvSpPr>
        <p:spPr/>
        <p:txBody>
          <a:bodyPr/>
          <a:lstStyle/>
          <a:p>
            <a:r>
              <a:rPr lang="es-ES" altLang="pt-BR"/>
              <a:t>Por país y tamaño de las distribuidoras</a:t>
            </a:r>
          </a:p>
        </p:txBody>
      </p:sp>
      <p:grpSp>
        <p:nvGrpSpPr>
          <p:cNvPr id="15" name="Gráfico 10">
            <a:extLst>
              <a:ext uri="{FF2B5EF4-FFF2-40B4-BE49-F238E27FC236}">
                <a16:creationId xmlns:a16="http://schemas.microsoft.com/office/drawing/2014/main" id="{8217DED9-6B4F-4557-B16B-20D48B52A300}"/>
              </a:ext>
            </a:extLst>
          </p:cNvPr>
          <p:cNvGrpSpPr/>
          <p:nvPr/>
        </p:nvGrpSpPr>
        <p:grpSpPr>
          <a:xfrm>
            <a:off x="7201749" y="142055"/>
            <a:ext cx="1789851" cy="915263"/>
            <a:chOff x="390316" y="1310287"/>
            <a:chExt cx="5415952" cy="2769515"/>
          </a:xfrm>
        </p:grpSpPr>
        <p:sp>
          <p:nvSpPr>
            <p:cNvPr id="16" name="Forma Livre: Forma 15">
              <a:extLst>
                <a:ext uri="{FF2B5EF4-FFF2-40B4-BE49-F238E27FC236}">
                  <a16:creationId xmlns:a16="http://schemas.microsoft.com/office/drawing/2014/main" id="{48467380-3259-41DC-A00C-B706593C6757}"/>
                </a:ext>
              </a:extLst>
            </p:cNvPr>
            <p:cNvSpPr/>
            <p:nvPr/>
          </p:nvSpPr>
          <p:spPr>
            <a:xfrm>
              <a:off x="637895" y="1362806"/>
              <a:ext cx="208349" cy="492923"/>
            </a:xfrm>
            <a:custGeom>
              <a:avLst/>
              <a:gdLst>
                <a:gd name="connsiteX0" fmla="*/ 208273 w 208348"/>
                <a:gd name="connsiteY0" fmla="*/ 25535 h 492922"/>
                <a:gd name="connsiteX1" fmla="*/ 210102 w 208348"/>
                <a:gd name="connsiteY1" fmla="*/ 1448 h 492922"/>
                <a:gd name="connsiteX2" fmla="*/ 208273 w 208348"/>
                <a:gd name="connsiteY2" fmla="*/ 0 h 492922"/>
                <a:gd name="connsiteX3" fmla="*/ 0 w 208348"/>
                <a:gd name="connsiteY3" fmla="*/ 495337 h 492922"/>
                <a:gd name="connsiteX4" fmla="*/ 208273 w 208348"/>
                <a:gd name="connsiteY4" fmla="*/ 495337 h 492922"/>
                <a:gd name="connsiteX5" fmla="*/ 208273 w 208348"/>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8" h="492922">
                  <a:moveTo>
                    <a:pt x="208273" y="25535"/>
                  </a:moveTo>
                  <a:cubicBezTo>
                    <a:pt x="208273" y="17278"/>
                    <a:pt x="208908" y="9223"/>
                    <a:pt x="210102" y="1448"/>
                  </a:cubicBezTo>
                  <a:lnTo>
                    <a:pt x="208273" y="0"/>
                  </a:lnTo>
                  <a:lnTo>
                    <a:pt x="0" y="495337"/>
                  </a:lnTo>
                  <a:lnTo>
                    <a:pt x="208273" y="495337"/>
                  </a:lnTo>
                  <a:lnTo>
                    <a:pt x="208273" y="25535"/>
                  </a:lnTo>
                  <a:close/>
                </a:path>
              </a:pathLst>
            </a:custGeom>
            <a:solidFill>
              <a:srgbClr val="85847F"/>
            </a:solidFill>
            <a:ln w="2538" cap="flat">
              <a:noFill/>
              <a:prstDash val="solid"/>
              <a:miter/>
            </a:ln>
          </p:spPr>
          <p:txBody>
            <a:bodyPr rtlCol="0" anchor="ctr"/>
            <a:lstStyle/>
            <a:p>
              <a:endParaRPr lang="pt-BR"/>
            </a:p>
          </p:txBody>
        </p:sp>
        <p:sp>
          <p:nvSpPr>
            <p:cNvPr id="17" name="Forma Livre: Forma 16">
              <a:extLst>
                <a:ext uri="{FF2B5EF4-FFF2-40B4-BE49-F238E27FC236}">
                  <a16:creationId xmlns:a16="http://schemas.microsoft.com/office/drawing/2014/main" id="{E06B72D5-DC97-4D29-A1E2-0675E6538057}"/>
                </a:ext>
              </a:extLst>
            </p:cNvPr>
            <p:cNvSpPr/>
            <p:nvPr/>
          </p:nvSpPr>
          <p:spPr>
            <a:xfrm>
              <a:off x="2667035" y="1362806"/>
              <a:ext cx="213431" cy="492923"/>
            </a:xfrm>
            <a:custGeom>
              <a:avLst/>
              <a:gdLst>
                <a:gd name="connsiteX0" fmla="*/ 1296 w 213430"/>
                <a:gd name="connsiteY0" fmla="*/ 25535 h 492922"/>
                <a:gd name="connsiteX1" fmla="*/ 1296 w 213430"/>
                <a:gd name="connsiteY1" fmla="*/ 495311 h 492922"/>
                <a:gd name="connsiteX2" fmla="*/ 214777 w 213430"/>
                <a:gd name="connsiteY2" fmla="*/ 495311 h 492922"/>
                <a:gd name="connsiteX3" fmla="*/ 6505 w 213430"/>
                <a:gd name="connsiteY3" fmla="*/ 0 h 492922"/>
                <a:gd name="connsiteX4" fmla="*/ 0 w 213430"/>
                <a:gd name="connsiteY4" fmla="*/ 5183 h 492922"/>
                <a:gd name="connsiteX5" fmla="*/ 1296 w 213430"/>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30" h="492922">
                  <a:moveTo>
                    <a:pt x="1296" y="25535"/>
                  </a:moveTo>
                  <a:lnTo>
                    <a:pt x="1296" y="495311"/>
                  </a:lnTo>
                  <a:lnTo>
                    <a:pt x="214777" y="495311"/>
                  </a:lnTo>
                  <a:lnTo>
                    <a:pt x="6505" y="0"/>
                  </a:lnTo>
                  <a:lnTo>
                    <a:pt x="0" y="5183"/>
                  </a:lnTo>
                  <a:cubicBezTo>
                    <a:pt x="864" y="11789"/>
                    <a:pt x="1296" y="18599"/>
                    <a:pt x="1296" y="25535"/>
                  </a:cubicBezTo>
                  <a:close/>
                </a:path>
              </a:pathLst>
            </a:custGeom>
            <a:solidFill>
              <a:srgbClr val="85847F"/>
            </a:solidFill>
            <a:ln w="2538" cap="flat">
              <a:noFill/>
              <a:prstDash val="solid"/>
              <a:miter/>
            </a:ln>
          </p:spPr>
          <p:txBody>
            <a:bodyPr rtlCol="0" anchor="ctr"/>
            <a:lstStyle/>
            <a:p>
              <a:endParaRPr lang="pt-BR"/>
            </a:p>
          </p:txBody>
        </p:sp>
        <p:sp>
          <p:nvSpPr>
            <p:cNvPr id="18" name="Forma Livre: Forma 17">
              <a:extLst>
                <a:ext uri="{FF2B5EF4-FFF2-40B4-BE49-F238E27FC236}">
                  <a16:creationId xmlns:a16="http://schemas.microsoft.com/office/drawing/2014/main" id="{59241DC4-72CD-4F4C-8157-364ADAE35F1C}"/>
                </a:ext>
              </a:extLst>
            </p:cNvPr>
            <p:cNvSpPr/>
            <p:nvPr/>
          </p:nvSpPr>
          <p:spPr>
            <a:xfrm>
              <a:off x="516342" y="1904183"/>
              <a:ext cx="327768" cy="1242470"/>
            </a:xfrm>
            <a:custGeom>
              <a:avLst/>
              <a:gdLst>
                <a:gd name="connsiteX0" fmla="*/ 0 w 327768"/>
                <a:gd name="connsiteY0" fmla="*/ 0 h 1242470"/>
                <a:gd name="connsiteX1" fmla="*/ 329826 w 327768"/>
                <a:gd name="connsiteY1" fmla="*/ 0 h 1242470"/>
                <a:gd name="connsiteX2" fmla="*/ 329826 w 327768"/>
                <a:gd name="connsiteY2" fmla="*/ 1243487 h 1242470"/>
                <a:gd name="connsiteX3" fmla="*/ 0 w 327768"/>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27768" h="1242470">
                  <a:moveTo>
                    <a:pt x="0" y="0"/>
                  </a:moveTo>
                  <a:lnTo>
                    <a:pt x="329826" y="0"/>
                  </a:lnTo>
                  <a:lnTo>
                    <a:pt x="329826" y="1243487"/>
                  </a:lnTo>
                  <a:lnTo>
                    <a:pt x="0" y="1243487"/>
                  </a:lnTo>
                  <a:close/>
                </a:path>
              </a:pathLst>
            </a:custGeom>
            <a:solidFill>
              <a:srgbClr val="333333"/>
            </a:solidFill>
            <a:ln w="2538" cap="flat">
              <a:noFill/>
              <a:prstDash val="solid"/>
              <a:miter/>
            </a:ln>
          </p:spPr>
          <p:txBody>
            <a:bodyPr rtlCol="0" anchor="ctr"/>
            <a:lstStyle/>
            <a:p>
              <a:endParaRPr lang="pt-BR"/>
            </a:p>
          </p:txBody>
        </p:sp>
        <p:sp>
          <p:nvSpPr>
            <p:cNvPr id="19" name="Forma Livre: Forma 18">
              <a:extLst>
                <a:ext uri="{FF2B5EF4-FFF2-40B4-BE49-F238E27FC236}">
                  <a16:creationId xmlns:a16="http://schemas.microsoft.com/office/drawing/2014/main" id="{909DC885-4172-4367-8CC1-588F8E965ED3}"/>
                </a:ext>
              </a:extLst>
            </p:cNvPr>
            <p:cNvSpPr/>
            <p:nvPr/>
          </p:nvSpPr>
          <p:spPr>
            <a:xfrm>
              <a:off x="2668331" y="1904183"/>
              <a:ext cx="3013436" cy="1242470"/>
            </a:xfrm>
            <a:custGeom>
              <a:avLst/>
              <a:gdLst>
                <a:gd name="connsiteX0" fmla="*/ 0 w 3013435"/>
                <a:gd name="connsiteY0" fmla="*/ 0 h 1242470"/>
                <a:gd name="connsiteX1" fmla="*/ 3014071 w 3013435"/>
                <a:gd name="connsiteY1" fmla="*/ 0 h 1242470"/>
                <a:gd name="connsiteX2" fmla="*/ 3014071 w 3013435"/>
                <a:gd name="connsiteY2" fmla="*/ 1243487 h 1242470"/>
                <a:gd name="connsiteX3" fmla="*/ 0 w 3013435"/>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013435" h="1242470">
                  <a:moveTo>
                    <a:pt x="0" y="0"/>
                  </a:moveTo>
                  <a:lnTo>
                    <a:pt x="3014071" y="0"/>
                  </a:lnTo>
                  <a:lnTo>
                    <a:pt x="3014071" y="1243487"/>
                  </a:lnTo>
                  <a:lnTo>
                    <a:pt x="0" y="1243487"/>
                  </a:lnTo>
                  <a:close/>
                </a:path>
              </a:pathLst>
            </a:custGeom>
            <a:solidFill>
              <a:srgbClr val="333333"/>
            </a:solidFill>
            <a:ln w="2538" cap="flat">
              <a:noFill/>
              <a:prstDash val="solid"/>
              <a:miter/>
            </a:ln>
          </p:spPr>
          <p:txBody>
            <a:bodyPr rtlCol="0" anchor="ctr"/>
            <a:lstStyle/>
            <a:p>
              <a:pPr algn="ctr"/>
              <a:r>
                <a:rPr lang="pt-BR" sz="1300"/>
                <a:t> </a:t>
              </a:r>
              <a:r>
                <a:rPr lang="pt-BR" sz="1300" b="1">
                  <a:solidFill>
                    <a:schemeClr val="bg1"/>
                  </a:solidFill>
                  <a:latin typeface="+mj-lt"/>
                </a:rPr>
                <a:t>Informe Individual</a:t>
              </a:r>
            </a:p>
          </p:txBody>
        </p:sp>
        <p:sp>
          <p:nvSpPr>
            <p:cNvPr id="20" name="Forma Livre: Forma 19">
              <a:extLst>
                <a:ext uri="{FF2B5EF4-FFF2-40B4-BE49-F238E27FC236}">
                  <a16:creationId xmlns:a16="http://schemas.microsoft.com/office/drawing/2014/main" id="{5A13E811-7BEE-4D19-A935-E557BD2BDEF4}"/>
                </a:ext>
              </a:extLst>
            </p:cNvPr>
            <p:cNvSpPr/>
            <p:nvPr/>
          </p:nvSpPr>
          <p:spPr>
            <a:xfrm>
              <a:off x="390316" y="1778183"/>
              <a:ext cx="454810" cy="1494014"/>
            </a:xfrm>
            <a:custGeom>
              <a:avLst/>
              <a:gdLst>
                <a:gd name="connsiteX0" fmla="*/ 455852 w 454810"/>
                <a:gd name="connsiteY0" fmla="*/ 1400993 h 1494013"/>
                <a:gd name="connsiteX1" fmla="*/ 104886 w 454810"/>
                <a:gd name="connsiteY1" fmla="*/ 1400993 h 1494013"/>
                <a:gd name="connsiteX2" fmla="*/ 94494 w 454810"/>
                <a:gd name="connsiteY2" fmla="*/ 1399494 h 1494013"/>
                <a:gd name="connsiteX3" fmla="*/ 94494 w 454810"/>
                <a:gd name="connsiteY3" fmla="*/ 95866 h 1494013"/>
                <a:gd name="connsiteX4" fmla="*/ 104886 w 454810"/>
                <a:gd name="connsiteY4" fmla="*/ 94494 h 1494013"/>
                <a:gd name="connsiteX5" fmla="*/ 455852 w 454810"/>
                <a:gd name="connsiteY5" fmla="*/ 94494 h 1494013"/>
                <a:gd name="connsiteX6" fmla="*/ 455852 w 454810"/>
                <a:gd name="connsiteY6" fmla="*/ 0 h 1494013"/>
                <a:gd name="connsiteX7" fmla="*/ 104911 w 454810"/>
                <a:gd name="connsiteY7" fmla="*/ 0 h 1494013"/>
                <a:gd name="connsiteX8" fmla="*/ 2388 w 454810"/>
                <a:gd name="connsiteY8" fmla="*/ 56966 h 1494013"/>
                <a:gd name="connsiteX9" fmla="*/ 0 w 454810"/>
                <a:gd name="connsiteY9" fmla="*/ 66621 h 1494013"/>
                <a:gd name="connsiteX10" fmla="*/ 0 w 454810"/>
                <a:gd name="connsiteY10" fmla="*/ 1428892 h 1494013"/>
                <a:gd name="connsiteX11" fmla="*/ 2363 w 454810"/>
                <a:gd name="connsiteY11" fmla="*/ 1438573 h 1494013"/>
                <a:gd name="connsiteX12" fmla="*/ 104911 w 454810"/>
                <a:gd name="connsiteY12" fmla="*/ 1495487 h 1494013"/>
                <a:gd name="connsiteX13" fmla="*/ 455852 w 454810"/>
                <a:gd name="connsiteY13" fmla="*/ 1495487 h 1494013"/>
                <a:gd name="connsiteX14" fmla="*/ 455852 w 454810"/>
                <a:gd name="connsiteY14" fmla="*/ 1400993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810" h="1494013">
                  <a:moveTo>
                    <a:pt x="455852" y="1400993"/>
                  </a:moveTo>
                  <a:lnTo>
                    <a:pt x="104886" y="1400993"/>
                  </a:lnTo>
                  <a:cubicBezTo>
                    <a:pt x="100821" y="1400993"/>
                    <a:pt x="97340" y="1400358"/>
                    <a:pt x="94494" y="1399494"/>
                  </a:cubicBezTo>
                  <a:lnTo>
                    <a:pt x="94494" y="95866"/>
                  </a:lnTo>
                  <a:cubicBezTo>
                    <a:pt x="97289" y="95078"/>
                    <a:pt x="100719" y="94494"/>
                    <a:pt x="104886" y="94494"/>
                  </a:cubicBezTo>
                  <a:lnTo>
                    <a:pt x="455852" y="94494"/>
                  </a:lnTo>
                  <a:lnTo>
                    <a:pt x="455852" y="0"/>
                  </a:lnTo>
                  <a:lnTo>
                    <a:pt x="104911" y="0"/>
                  </a:lnTo>
                  <a:cubicBezTo>
                    <a:pt x="59913" y="0"/>
                    <a:pt x="20632" y="21800"/>
                    <a:pt x="2388" y="56966"/>
                  </a:cubicBezTo>
                  <a:cubicBezTo>
                    <a:pt x="813" y="59938"/>
                    <a:pt x="0" y="63241"/>
                    <a:pt x="0" y="66621"/>
                  </a:cubicBezTo>
                  <a:lnTo>
                    <a:pt x="0" y="1428892"/>
                  </a:lnTo>
                  <a:cubicBezTo>
                    <a:pt x="0" y="1432271"/>
                    <a:pt x="813" y="1435600"/>
                    <a:pt x="2363" y="1438573"/>
                  </a:cubicBezTo>
                  <a:cubicBezTo>
                    <a:pt x="20327" y="1473153"/>
                    <a:pt x="60599" y="1495487"/>
                    <a:pt x="104911" y="1495487"/>
                  </a:cubicBezTo>
                  <a:lnTo>
                    <a:pt x="455852" y="1495487"/>
                  </a:lnTo>
                  <a:lnTo>
                    <a:pt x="455852" y="1400993"/>
                  </a:lnTo>
                  <a:close/>
                </a:path>
              </a:pathLst>
            </a:custGeom>
            <a:solidFill>
              <a:srgbClr val="333333"/>
            </a:solidFill>
            <a:ln w="2538" cap="flat">
              <a:noFill/>
              <a:prstDash val="solid"/>
              <a:miter/>
            </a:ln>
          </p:spPr>
          <p:txBody>
            <a:bodyPr rtlCol="0" anchor="ctr"/>
            <a:lstStyle/>
            <a:p>
              <a:endParaRPr lang="pt-BR"/>
            </a:p>
          </p:txBody>
        </p:sp>
        <p:sp>
          <p:nvSpPr>
            <p:cNvPr id="21" name="Forma Livre: Forma 20">
              <a:extLst>
                <a:ext uri="{FF2B5EF4-FFF2-40B4-BE49-F238E27FC236}">
                  <a16:creationId xmlns:a16="http://schemas.microsoft.com/office/drawing/2014/main" id="{AFA4A580-2FF5-484C-9212-20C2C92CB273}"/>
                </a:ext>
              </a:extLst>
            </p:cNvPr>
            <p:cNvSpPr/>
            <p:nvPr/>
          </p:nvSpPr>
          <p:spPr>
            <a:xfrm>
              <a:off x="2668331" y="1778183"/>
              <a:ext cx="3137937" cy="1494014"/>
            </a:xfrm>
            <a:custGeom>
              <a:avLst/>
              <a:gdLst>
                <a:gd name="connsiteX0" fmla="*/ 3027309 w 3137936"/>
                <a:gd name="connsiteY0" fmla="*/ 0 h 1494013"/>
                <a:gd name="connsiteX1" fmla="*/ 0 w 3137936"/>
                <a:gd name="connsiteY1" fmla="*/ 0 h 1494013"/>
                <a:gd name="connsiteX2" fmla="*/ 0 w 3137936"/>
                <a:gd name="connsiteY2" fmla="*/ 94494 h 1494013"/>
                <a:gd name="connsiteX3" fmla="*/ 3027283 w 3137936"/>
                <a:gd name="connsiteY3" fmla="*/ 94494 h 1494013"/>
                <a:gd name="connsiteX4" fmla="*/ 3045577 w 3137936"/>
                <a:gd name="connsiteY4" fmla="*/ 100033 h 1494013"/>
                <a:gd name="connsiteX5" fmla="*/ 3045577 w 3137936"/>
                <a:gd name="connsiteY5" fmla="*/ 1395454 h 1494013"/>
                <a:gd name="connsiteX6" fmla="*/ 3027283 w 3137936"/>
                <a:gd name="connsiteY6" fmla="*/ 1401019 h 1494013"/>
                <a:gd name="connsiteX7" fmla="*/ 0 w 3137936"/>
                <a:gd name="connsiteY7" fmla="*/ 1401019 h 1494013"/>
                <a:gd name="connsiteX8" fmla="*/ 0 w 3137936"/>
                <a:gd name="connsiteY8" fmla="*/ 1495513 h 1494013"/>
                <a:gd name="connsiteX9" fmla="*/ 3027309 w 3137936"/>
                <a:gd name="connsiteY9" fmla="*/ 1495513 h 1494013"/>
                <a:gd name="connsiteX10" fmla="*/ 3140071 w 3137936"/>
                <a:gd name="connsiteY10" fmla="*/ 1397081 h 1494013"/>
                <a:gd name="connsiteX11" fmla="*/ 3140071 w 3137936"/>
                <a:gd name="connsiteY11" fmla="*/ 98432 h 1494013"/>
                <a:gd name="connsiteX12" fmla="*/ 3027309 w 3137936"/>
                <a:gd name="connsiteY12" fmla="*/ 0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7936" h="1494013">
                  <a:moveTo>
                    <a:pt x="3027309" y="0"/>
                  </a:moveTo>
                  <a:lnTo>
                    <a:pt x="0" y="0"/>
                  </a:lnTo>
                  <a:lnTo>
                    <a:pt x="0" y="94494"/>
                  </a:lnTo>
                  <a:lnTo>
                    <a:pt x="3027283" y="94494"/>
                  </a:lnTo>
                  <a:cubicBezTo>
                    <a:pt x="3037929" y="94494"/>
                    <a:pt x="3043748" y="98305"/>
                    <a:pt x="3045577" y="100033"/>
                  </a:cubicBezTo>
                  <a:lnTo>
                    <a:pt x="3045577" y="1395454"/>
                  </a:lnTo>
                  <a:cubicBezTo>
                    <a:pt x="3043697" y="1397284"/>
                    <a:pt x="3037929" y="1401019"/>
                    <a:pt x="3027283" y="1401019"/>
                  </a:cubicBezTo>
                  <a:lnTo>
                    <a:pt x="0" y="1401019"/>
                  </a:lnTo>
                  <a:lnTo>
                    <a:pt x="0" y="1495513"/>
                  </a:lnTo>
                  <a:lnTo>
                    <a:pt x="3027309" y="1495513"/>
                  </a:lnTo>
                  <a:cubicBezTo>
                    <a:pt x="3090550" y="1495513"/>
                    <a:pt x="3140071" y="1452293"/>
                    <a:pt x="3140071" y="1397081"/>
                  </a:cubicBezTo>
                  <a:lnTo>
                    <a:pt x="3140071" y="98432"/>
                  </a:lnTo>
                  <a:cubicBezTo>
                    <a:pt x="3140097" y="43245"/>
                    <a:pt x="3090550" y="0"/>
                    <a:pt x="3027309" y="0"/>
                  </a:cubicBezTo>
                  <a:close/>
                </a:path>
              </a:pathLst>
            </a:custGeom>
            <a:solidFill>
              <a:srgbClr val="333333"/>
            </a:solidFill>
            <a:ln w="2538" cap="flat">
              <a:noFill/>
              <a:prstDash val="solid"/>
              <a:miter/>
            </a:ln>
          </p:spPr>
          <p:txBody>
            <a:bodyPr rtlCol="0" anchor="ctr"/>
            <a:lstStyle/>
            <a:p>
              <a:endParaRPr lang="pt-BR"/>
            </a:p>
          </p:txBody>
        </p:sp>
        <p:sp>
          <p:nvSpPr>
            <p:cNvPr id="22" name="Forma Livre: Forma 21">
              <a:extLst>
                <a:ext uri="{FF2B5EF4-FFF2-40B4-BE49-F238E27FC236}">
                  <a16:creationId xmlns:a16="http://schemas.microsoft.com/office/drawing/2014/main" id="{BEC28E37-47F0-4524-80EB-2DE4F3F89ACF}"/>
                </a:ext>
              </a:extLst>
            </p:cNvPr>
            <p:cNvSpPr/>
            <p:nvPr/>
          </p:nvSpPr>
          <p:spPr>
            <a:xfrm>
              <a:off x="893757" y="1310287"/>
              <a:ext cx="1725229" cy="2769515"/>
            </a:xfrm>
            <a:custGeom>
              <a:avLst/>
              <a:gdLst>
                <a:gd name="connsiteX0" fmla="*/ 1672508 w 1725230"/>
                <a:gd name="connsiteY0" fmla="*/ 0 h 2769515"/>
                <a:gd name="connsiteX1" fmla="*/ 54501 w 1725230"/>
                <a:gd name="connsiteY1" fmla="*/ 0 h 2769515"/>
                <a:gd name="connsiteX2" fmla="*/ 0 w 1725230"/>
                <a:gd name="connsiteY2" fmla="*/ 78055 h 2769515"/>
                <a:gd name="connsiteX3" fmla="*/ 0 w 1725230"/>
                <a:gd name="connsiteY3" fmla="*/ 2182658 h 2769515"/>
                <a:gd name="connsiteX4" fmla="*/ 32142 w 1725230"/>
                <a:gd name="connsiteY4" fmla="*/ 2254030 h 2769515"/>
                <a:gd name="connsiteX5" fmla="*/ 841653 w 1725230"/>
                <a:gd name="connsiteY5" fmla="*/ 2763671 h 2769515"/>
                <a:gd name="connsiteX6" fmla="*/ 864114 w 1725230"/>
                <a:gd name="connsiteY6" fmla="*/ 2770404 h 2769515"/>
                <a:gd name="connsiteX7" fmla="*/ 886524 w 1725230"/>
                <a:gd name="connsiteY7" fmla="*/ 2763697 h 2769515"/>
                <a:gd name="connsiteX8" fmla="*/ 1694893 w 1725230"/>
                <a:gd name="connsiteY8" fmla="*/ 2254030 h 2769515"/>
                <a:gd name="connsiteX9" fmla="*/ 1726983 w 1725230"/>
                <a:gd name="connsiteY9" fmla="*/ 2182658 h 2769515"/>
                <a:gd name="connsiteX10" fmla="*/ 1726983 w 1725230"/>
                <a:gd name="connsiteY10" fmla="*/ 78055 h 2769515"/>
                <a:gd name="connsiteX11" fmla="*/ 1672508 w 1725230"/>
                <a:gd name="connsiteY11" fmla="*/ 0 h 2769515"/>
                <a:gd name="connsiteX12" fmla="*/ 83035 w 1725230"/>
                <a:gd name="connsiteY12" fmla="*/ 104987 h 2769515"/>
                <a:gd name="connsiteX13" fmla="*/ 105013 w 1725230"/>
                <a:gd name="connsiteY13" fmla="*/ 83009 h 2769515"/>
                <a:gd name="connsiteX14" fmla="*/ 126991 w 1725230"/>
                <a:gd name="connsiteY14" fmla="*/ 104987 h 2769515"/>
                <a:gd name="connsiteX15" fmla="*/ 126991 w 1725230"/>
                <a:gd name="connsiteY15" fmla="*/ 231013 h 2769515"/>
                <a:gd name="connsiteX16" fmla="*/ 105013 w 1725230"/>
                <a:gd name="connsiteY16" fmla="*/ 252991 h 2769515"/>
                <a:gd name="connsiteX17" fmla="*/ 83035 w 1725230"/>
                <a:gd name="connsiteY17" fmla="*/ 231013 h 2769515"/>
                <a:gd name="connsiteX18" fmla="*/ 83035 w 1725230"/>
                <a:gd name="connsiteY18" fmla="*/ 104987 h 2769515"/>
                <a:gd name="connsiteX19" fmla="*/ 83035 w 1725230"/>
                <a:gd name="connsiteY19" fmla="*/ 357064 h 2769515"/>
                <a:gd name="connsiteX20" fmla="*/ 105013 w 1725230"/>
                <a:gd name="connsiteY20" fmla="*/ 335086 h 2769515"/>
                <a:gd name="connsiteX21" fmla="*/ 126991 w 1725230"/>
                <a:gd name="connsiteY21" fmla="*/ 357064 h 2769515"/>
                <a:gd name="connsiteX22" fmla="*/ 126991 w 1725230"/>
                <a:gd name="connsiteY22" fmla="*/ 483115 h 2769515"/>
                <a:gd name="connsiteX23" fmla="*/ 105013 w 1725230"/>
                <a:gd name="connsiteY23" fmla="*/ 505043 h 2769515"/>
                <a:gd name="connsiteX24" fmla="*/ 83035 w 1725230"/>
                <a:gd name="connsiteY24" fmla="*/ 483115 h 2769515"/>
                <a:gd name="connsiteX25" fmla="*/ 83035 w 1725230"/>
                <a:gd name="connsiteY25" fmla="*/ 357064 h 2769515"/>
                <a:gd name="connsiteX26" fmla="*/ 83035 w 1725230"/>
                <a:gd name="connsiteY26" fmla="*/ 609166 h 2769515"/>
                <a:gd name="connsiteX27" fmla="*/ 105013 w 1725230"/>
                <a:gd name="connsiteY27" fmla="*/ 587188 h 2769515"/>
                <a:gd name="connsiteX28" fmla="*/ 126991 w 1725230"/>
                <a:gd name="connsiteY28" fmla="*/ 609166 h 2769515"/>
                <a:gd name="connsiteX29" fmla="*/ 126991 w 1725230"/>
                <a:gd name="connsiteY29" fmla="*/ 735192 h 2769515"/>
                <a:gd name="connsiteX30" fmla="*/ 105013 w 1725230"/>
                <a:gd name="connsiteY30" fmla="*/ 757145 h 2769515"/>
                <a:gd name="connsiteX31" fmla="*/ 83035 w 1725230"/>
                <a:gd name="connsiteY31" fmla="*/ 735192 h 2769515"/>
                <a:gd name="connsiteX32" fmla="*/ 83035 w 1725230"/>
                <a:gd name="connsiteY32" fmla="*/ 609166 h 2769515"/>
                <a:gd name="connsiteX33" fmla="*/ 83035 w 1725230"/>
                <a:gd name="connsiteY33" fmla="*/ 861268 h 2769515"/>
                <a:gd name="connsiteX34" fmla="*/ 105013 w 1725230"/>
                <a:gd name="connsiteY34" fmla="*/ 839290 h 2769515"/>
                <a:gd name="connsiteX35" fmla="*/ 126991 w 1725230"/>
                <a:gd name="connsiteY35" fmla="*/ 861268 h 2769515"/>
                <a:gd name="connsiteX36" fmla="*/ 126991 w 1725230"/>
                <a:gd name="connsiteY36" fmla="*/ 987269 h 2769515"/>
                <a:gd name="connsiteX37" fmla="*/ 105013 w 1725230"/>
                <a:gd name="connsiteY37" fmla="*/ 1009247 h 2769515"/>
                <a:gd name="connsiteX38" fmla="*/ 83035 w 1725230"/>
                <a:gd name="connsiteY38" fmla="*/ 987269 h 2769515"/>
                <a:gd name="connsiteX39" fmla="*/ 83035 w 1725230"/>
                <a:gd name="connsiteY39" fmla="*/ 861268 h 2769515"/>
                <a:gd name="connsiteX40" fmla="*/ 83035 w 1725230"/>
                <a:gd name="connsiteY40" fmla="*/ 1113371 h 2769515"/>
                <a:gd name="connsiteX41" fmla="*/ 105013 w 1725230"/>
                <a:gd name="connsiteY41" fmla="*/ 1091392 h 2769515"/>
                <a:gd name="connsiteX42" fmla="*/ 126991 w 1725230"/>
                <a:gd name="connsiteY42" fmla="*/ 1113371 h 2769515"/>
                <a:gd name="connsiteX43" fmla="*/ 126991 w 1725230"/>
                <a:gd name="connsiteY43" fmla="*/ 1239371 h 2769515"/>
                <a:gd name="connsiteX44" fmla="*/ 105013 w 1725230"/>
                <a:gd name="connsiteY44" fmla="*/ 1261349 h 2769515"/>
                <a:gd name="connsiteX45" fmla="*/ 83035 w 1725230"/>
                <a:gd name="connsiteY45" fmla="*/ 1239371 h 2769515"/>
                <a:gd name="connsiteX46" fmla="*/ 83035 w 1725230"/>
                <a:gd name="connsiteY46" fmla="*/ 1113371 h 2769515"/>
                <a:gd name="connsiteX47" fmla="*/ 83035 w 1725230"/>
                <a:gd name="connsiteY47" fmla="*/ 1427418 h 2769515"/>
                <a:gd name="connsiteX48" fmla="*/ 83035 w 1725230"/>
                <a:gd name="connsiteY48" fmla="*/ 1365396 h 2769515"/>
                <a:gd name="connsiteX49" fmla="*/ 83060 w 1725230"/>
                <a:gd name="connsiteY49" fmla="*/ 1365396 h 2769515"/>
                <a:gd name="connsiteX50" fmla="*/ 105013 w 1725230"/>
                <a:gd name="connsiteY50" fmla="*/ 1343469 h 2769515"/>
                <a:gd name="connsiteX51" fmla="*/ 126991 w 1725230"/>
                <a:gd name="connsiteY51" fmla="*/ 1365396 h 2769515"/>
                <a:gd name="connsiteX52" fmla="*/ 126991 w 1725230"/>
                <a:gd name="connsiteY52" fmla="*/ 1427418 h 2769515"/>
                <a:gd name="connsiteX53" fmla="*/ 126991 w 1725230"/>
                <a:gd name="connsiteY53" fmla="*/ 1491447 h 2769515"/>
                <a:gd name="connsiteX54" fmla="*/ 105013 w 1725230"/>
                <a:gd name="connsiteY54" fmla="*/ 1513426 h 2769515"/>
                <a:gd name="connsiteX55" fmla="*/ 83035 w 1725230"/>
                <a:gd name="connsiteY55" fmla="*/ 1491447 h 2769515"/>
                <a:gd name="connsiteX56" fmla="*/ 83035 w 1725230"/>
                <a:gd name="connsiteY56" fmla="*/ 1427418 h 2769515"/>
                <a:gd name="connsiteX57" fmla="*/ 83035 w 1725230"/>
                <a:gd name="connsiteY57" fmla="*/ 1617473 h 2769515"/>
                <a:gd name="connsiteX58" fmla="*/ 105013 w 1725230"/>
                <a:gd name="connsiteY58" fmla="*/ 1595495 h 2769515"/>
                <a:gd name="connsiteX59" fmla="*/ 126991 w 1725230"/>
                <a:gd name="connsiteY59" fmla="*/ 1617473 h 2769515"/>
                <a:gd name="connsiteX60" fmla="*/ 126991 w 1725230"/>
                <a:gd name="connsiteY60" fmla="*/ 1743524 h 2769515"/>
                <a:gd name="connsiteX61" fmla="*/ 105013 w 1725230"/>
                <a:gd name="connsiteY61" fmla="*/ 1765452 h 2769515"/>
                <a:gd name="connsiteX62" fmla="*/ 83035 w 1725230"/>
                <a:gd name="connsiteY62" fmla="*/ 1743524 h 2769515"/>
                <a:gd name="connsiteX63" fmla="*/ 83035 w 1725230"/>
                <a:gd name="connsiteY63" fmla="*/ 1617473 h 2769515"/>
                <a:gd name="connsiteX64" fmla="*/ 83035 w 1725230"/>
                <a:gd name="connsiteY64" fmla="*/ 1869575 h 2769515"/>
                <a:gd name="connsiteX65" fmla="*/ 105013 w 1725230"/>
                <a:gd name="connsiteY65" fmla="*/ 1847597 h 2769515"/>
                <a:gd name="connsiteX66" fmla="*/ 126991 w 1725230"/>
                <a:gd name="connsiteY66" fmla="*/ 1869575 h 2769515"/>
                <a:gd name="connsiteX67" fmla="*/ 126991 w 1725230"/>
                <a:gd name="connsiteY67" fmla="*/ 1995626 h 2769515"/>
                <a:gd name="connsiteX68" fmla="*/ 105013 w 1725230"/>
                <a:gd name="connsiteY68" fmla="*/ 2017554 h 2769515"/>
                <a:gd name="connsiteX69" fmla="*/ 83035 w 1725230"/>
                <a:gd name="connsiteY69" fmla="*/ 1995626 h 2769515"/>
                <a:gd name="connsiteX70" fmla="*/ 83035 w 1725230"/>
                <a:gd name="connsiteY70" fmla="*/ 1869575 h 2769515"/>
                <a:gd name="connsiteX71" fmla="*/ 184440 w 1725230"/>
                <a:gd name="connsiteY71" fmla="*/ 2225775 h 2769515"/>
                <a:gd name="connsiteX72" fmla="*/ 165815 w 1725230"/>
                <a:gd name="connsiteY72" fmla="*/ 2236015 h 2769515"/>
                <a:gd name="connsiteX73" fmla="*/ 154153 w 1725230"/>
                <a:gd name="connsiteY73" fmla="*/ 2232636 h 2769515"/>
                <a:gd name="connsiteX74" fmla="*/ 93325 w 1725230"/>
                <a:gd name="connsiteY74" fmla="*/ 2194345 h 2769515"/>
                <a:gd name="connsiteX75" fmla="*/ 83035 w 1725230"/>
                <a:gd name="connsiteY75" fmla="*/ 2175772 h 2769515"/>
                <a:gd name="connsiteX76" fmla="*/ 83035 w 1725230"/>
                <a:gd name="connsiteY76" fmla="*/ 2121652 h 2769515"/>
                <a:gd name="connsiteX77" fmla="*/ 83060 w 1725230"/>
                <a:gd name="connsiteY77" fmla="*/ 2121652 h 2769515"/>
                <a:gd name="connsiteX78" fmla="*/ 105013 w 1725230"/>
                <a:gd name="connsiteY78" fmla="*/ 2099674 h 2769515"/>
                <a:gd name="connsiteX79" fmla="*/ 126991 w 1725230"/>
                <a:gd name="connsiteY79" fmla="*/ 2121652 h 2769515"/>
                <a:gd name="connsiteX80" fmla="*/ 126940 w 1725230"/>
                <a:gd name="connsiteY80" fmla="*/ 2163626 h 2769515"/>
                <a:gd name="connsiteX81" fmla="*/ 177554 w 1725230"/>
                <a:gd name="connsiteY81" fmla="*/ 2195514 h 2769515"/>
                <a:gd name="connsiteX82" fmla="*/ 184440 w 1725230"/>
                <a:gd name="connsiteY82" fmla="*/ 2225775 h 2769515"/>
                <a:gd name="connsiteX83" fmla="*/ 397768 w 1725230"/>
                <a:gd name="connsiteY83" fmla="*/ 2360084 h 2769515"/>
                <a:gd name="connsiteX84" fmla="*/ 379169 w 1725230"/>
                <a:gd name="connsiteY84" fmla="*/ 2370324 h 2769515"/>
                <a:gd name="connsiteX85" fmla="*/ 367482 w 1725230"/>
                <a:gd name="connsiteY85" fmla="*/ 2366945 h 2769515"/>
                <a:gd name="connsiteX86" fmla="*/ 260843 w 1725230"/>
                <a:gd name="connsiteY86" fmla="*/ 2299790 h 2769515"/>
                <a:gd name="connsiteX87" fmla="*/ 253931 w 1725230"/>
                <a:gd name="connsiteY87" fmla="*/ 2269478 h 2769515"/>
                <a:gd name="connsiteX88" fmla="*/ 284218 w 1725230"/>
                <a:gd name="connsiteY88" fmla="*/ 2262592 h 2769515"/>
                <a:gd name="connsiteX89" fmla="*/ 390908 w 1725230"/>
                <a:gd name="connsiteY89" fmla="*/ 2329772 h 2769515"/>
                <a:gd name="connsiteX90" fmla="*/ 397768 w 1725230"/>
                <a:gd name="connsiteY90" fmla="*/ 2360084 h 2769515"/>
                <a:gd name="connsiteX91" fmla="*/ 611097 w 1725230"/>
                <a:gd name="connsiteY91" fmla="*/ 2494368 h 2769515"/>
                <a:gd name="connsiteX92" fmla="*/ 592524 w 1725230"/>
                <a:gd name="connsiteY92" fmla="*/ 2504633 h 2769515"/>
                <a:gd name="connsiteX93" fmla="*/ 580811 w 1725230"/>
                <a:gd name="connsiteY93" fmla="*/ 2501253 h 2769515"/>
                <a:gd name="connsiteX94" fmla="*/ 474172 w 1725230"/>
                <a:gd name="connsiteY94" fmla="*/ 2434124 h 2769515"/>
                <a:gd name="connsiteX95" fmla="*/ 467260 w 1725230"/>
                <a:gd name="connsiteY95" fmla="*/ 2403838 h 2769515"/>
                <a:gd name="connsiteX96" fmla="*/ 497547 w 1725230"/>
                <a:gd name="connsiteY96" fmla="*/ 2396952 h 2769515"/>
                <a:gd name="connsiteX97" fmla="*/ 604237 w 1725230"/>
                <a:gd name="connsiteY97" fmla="*/ 2464055 h 2769515"/>
                <a:gd name="connsiteX98" fmla="*/ 611097 w 1725230"/>
                <a:gd name="connsiteY98" fmla="*/ 2494368 h 2769515"/>
                <a:gd name="connsiteX99" fmla="*/ 824426 w 1725230"/>
                <a:gd name="connsiteY99" fmla="*/ 2628676 h 2769515"/>
                <a:gd name="connsiteX100" fmla="*/ 805827 w 1725230"/>
                <a:gd name="connsiteY100" fmla="*/ 2638941 h 2769515"/>
                <a:gd name="connsiteX101" fmla="*/ 794139 w 1725230"/>
                <a:gd name="connsiteY101" fmla="*/ 2635562 h 2769515"/>
                <a:gd name="connsiteX102" fmla="*/ 687500 w 1725230"/>
                <a:gd name="connsiteY102" fmla="*/ 2568382 h 2769515"/>
                <a:gd name="connsiteX103" fmla="*/ 680615 w 1725230"/>
                <a:gd name="connsiteY103" fmla="*/ 2538095 h 2769515"/>
                <a:gd name="connsiteX104" fmla="*/ 710902 w 1725230"/>
                <a:gd name="connsiteY104" fmla="*/ 2531210 h 2769515"/>
                <a:gd name="connsiteX105" fmla="*/ 817541 w 1725230"/>
                <a:gd name="connsiteY105" fmla="*/ 2598364 h 2769515"/>
                <a:gd name="connsiteX106" fmla="*/ 824426 w 1725230"/>
                <a:gd name="connsiteY106" fmla="*/ 2628676 h 2769515"/>
                <a:gd name="connsiteX107" fmla="*/ 1030819 w 1725230"/>
                <a:gd name="connsiteY107" fmla="*/ 2574429 h 2769515"/>
                <a:gd name="connsiteX108" fmla="*/ 924180 w 1725230"/>
                <a:gd name="connsiteY108" fmla="*/ 2641635 h 2769515"/>
                <a:gd name="connsiteX109" fmla="*/ 912492 w 1725230"/>
                <a:gd name="connsiteY109" fmla="*/ 2645014 h 2769515"/>
                <a:gd name="connsiteX110" fmla="*/ 893893 w 1725230"/>
                <a:gd name="connsiteY110" fmla="*/ 2634749 h 2769515"/>
                <a:gd name="connsiteX111" fmla="*/ 900778 w 1725230"/>
                <a:gd name="connsiteY111" fmla="*/ 2604513 h 2769515"/>
                <a:gd name="connsiteX112" fmla="*/ 1007418 w 1725230"/>
                <a:gd name="connsiteY112" fmla="*/ 2537257 h 2769515"/>
                <a:gd name="connsiteX113" fmla="*/ 1037704 w 1725230"/>
                <a:gd name="connsiteY113" fmla="*/ 2544143 h 2769515"/>
                <a:gd name="connsiteX114" fmla="*/ 1030819 w 1725230"/>
                <a:gd name="connsiteY114" fmla="*/ 2574429 h 2769515"/>
                <a:gd name="connsiteX115" fmla="*/ 1244071 w 1725230"/>
                <a:gd name="connsiteY115" fmla="*/ 2439994 h 2769515"/>
                <a:gd name="connsiteX116" fmla="*/ 1137483 w 1725230"/>
                <a:gd name="connsiteY116" fmla="*/ 2507224 h 2769515"/>
                <a:gd name="connsiteX117" fmla="*/ 1125821 w 1725230"/>
                <a:gd name="connsiteY117" fmla="*/ 2510604 h 2769515"/>
                <a:gd name="connsiteX118" fmla="*/ 1107222 w 1725230"/>
                <a:gd name="connsiteY118" fmla="*/ 2500339 h 2769515"/>
                <a:gd name="connsiteX119" fmla="*/ 1114057 w 1725230"/>
                <a:gd name="connsiteY119" fmla="*/ 2470052 h 2769515"/>
                <a:gd name="connsiteX120" fmla="*/ 1220696 w 1725230"/>
                <a:gd name="connsiteY120" fmla="*/ 2402821 h 2769515"/>
                <a:gd name="connsiteX121" fmla="*/ 1250982 w 1725230"/>
                <a:gd name="connsiteY121" fmla="*/ 2409707 h 2769515"/>
                <a:gd name="connsiteX122" fmla="*/ 1244071 w 1725230"/>
                <a:gd name="connsiteY122" fmla="*/ 2439994 h 2769515"/>
                <a:gd name="connsiteX123" fmla="*/ 1457299 w 1725230"/>
                <a:gd name="connsiteY123" fmla="*/ 2305532 h 2769515"/>
                <a:gd name="connsiteX124" fmla="*/ 1350710 w 1725230"/>
                <a:gd name="connsiteY124" fmla="*/ 2372788 h 2769515"/>
                <a:gd name="connsiteX125" fmla="*/ 1339048 w 1725230"/>
                <a:gd name="connsiteY125" fmla="*/ 2376168 h 2769515"/>
                <a:gd name="connsiteX126" fmla="*/ 1320449 w 1725230"/>
                <a:gd name="connsiteY126" fmla="*/ 2365928 h 2769515"/>
                <a:gd name="connsiteX127" fmla="*/ 1327335 w 1725230"/>
                <a:gd name="connsiteY127" fmla="*/ 2335641 h 2769515"/>
                <a:gd name="connsiteX128" fmla="*/ 1433923 w 1725230"/>
                <a:gd name="connsiteY128" fmla="*/ 2268436 h 2769515"/>
                <a:gd name="connsiteX129" fmla="*/ 1464210 w 1725230"/>
                <a:gd name="connsiteY129" fmla="*/ 2275322 h 2769515"/>
                <a:gd name="connsiteX130" fmla="*/ 1457299 w 1725230"/>
                <a:gd name="connsiteY130" fmla="*/ 2305532 h 2769515"/>
                <a:gd name="connsiteX131" fmla="*/ 1643872 w 1725230"/>
                <a:gd name="connsiteY131" fmla="*/ 2175873 h 2769515"/>
                <a:gd name="connsiteX132" fmla="*/ 1633633 w 1725230"/>
                <a:gd name="connsiteY132" fmla="*/ 2194421 h 2769515"/>
                <a:gd name="connsiteX133" fmla="*/ 1563938 w 1725230"/>
                <a:gd name="connsiteY133" fmla="*/ 2238327 h 2769515"/>
                <a:gd name="connsiteX134" fmla="*/ 1563938 w 1725230"/>
                <a:gd name="connsiteY134" fmla="*/ 2238353 h 2769515"/>
                <a:gd name="connsiteX135" fmla="*/ 1552250 w 1725230"/>
                <a:gd name="connsiteY135" fmla="*/ 2241732 h 2769515"/>
                <a:gd name="connsiteX136" fmla="*/ 1533651 w 1725230"/>
                <a:gd name="connsiteY136" fmla="*/ 2231492 h 2769515"/>
                <a:gd name="connsiteX137" fmla="*/ 1540537 w 1725230"/>
                <a:gd name="connsiteY137" fmla="*/ 2201180 h 2769515"/>
                <a:gd name="connsiteX138" fmla="*/ 1599967 w 1725230"/>
                <a:gd name="connsiteY138" fmla="*/ 2163703 h 2769515"/>
                <a:gd name="connsiteX139" fmla="*/ 1599967 w 1725230"/>
                <a:gd name="connsiteY139" fmla="*/ 2132146 h 2769515"/>
                <a:gd name="connsiteX140" fmla="*/ 1621894 w 1725230"/>
                <a:gd name="connsiteY140" fmla="*/ 2110218 h 2769515"/>
                <a:gd name="connsiteX141" fmla="*/ 1643872 w 1725230"/>
                <a:gd name="connsiteY141" fmla="*/ 2132146 h 2769515"/>
                <a:gd name="connsiteX142" fmla="*/ 1643872 w 1725230"/>
                <a:gd name="connsiteY142" fmla="*/ 2175873 h 2769515"/>
                <a:gd name="connsiteX143" fmla="*/ 1643872 w 1725230"/>
                <a:gd name="connsiteY143" fmla="*/ 2006120 h 2769515"/>
                <a:gd name="connsiteX144" fmla="*/ 1621894 w 1725230"/>
                <a:gd name="connsiteY144" fmla="*/ 2028098 h 2769515"/>
                <a:gd name="connsiteX145" fmla="*/ 1599967 w 1725230"/>
                <a:gd name="connsiteY145" fmla="*/ 2006120 h 2769515"/>
                <a:gd name="connsiteX146" fmla="*/ 1599967 w 1725230"/>
                <a:gd name="connsiteY146" fmla="*/ 1880069 h 2769515"/>
                <a:gd name="connsiteX147" fmla="*/ 1621894 w 1725230"/>
                <a:gd name="connsiteY147" fmla="*/ 1858116 h 2769515"/>
                <a:gd name="connsiteX148" fmla="*/ 1643872 w 1725230"/>
                <a:gd name="connsiteY148" fmla="*/ 1880094 h 2769515"/>
                <a:gd name="connsiteX149" fmla="*/ 1643872 w 1725230"/>
                <a:gd name="connsiteY149" fmla="*/ 2006120 h 2769515"/>
                <a:gd name="connsiteX150" fmla="*/ 1643872 w 1725230"/>
                <a:gd name="connsiteY150" fmla="*/ 1754069 h 2769515"/>
                <a:gd name="connsiteX151" fmla="*/ 1621894 w 1725230"/>
                <a:gd name="connsiteY151" fmla="*/ 1775996 h 2769515"/>
                <a:gd name="connsiteX152" fmla="*/ 1599967 w 1725230"/>
                <a:gd name="connsiteY152" fmla="*/ 1754018 h 2769515"/>
                <a:gd name="connsiteX153" fmla="*/ 1599967 w 1725230"/>
                <a:gd name="connsiteY153" fmla="*/ 1627992 h 2769515"/>
                <a:gd name="connsiteX154" fmla="*/ 1621945 w 1725230"/>
                <a:gd name="connsiteY154" fmla="*/ 1606065 h 2769515"/>
                <a:gd name="connsiteX155" fmla="*/ 1643872 w 1725230"/>
                <a:gd name="connsiteY155" fmla="*/ 1628043 h 2769515"/>
                <a:gd name="connsiteX156" fmla="*/ 1643872 w 1725230"/>
                <a:gd name="connsiteY156" fmla="*/ 1754069 h 2769515"/>
                <a:gd name="connsiteX157" fmla="*/ 1643872 w 1725230"/>
                <a:gd name="connsiteY157" fmla="*/ 1501992 h 2769515"/>
                <a:gd name="connsiteX158" fmla="*/ 1621894 w 1725230"/>
                <a:gd name="connsiteY158" fmla="*/ 1523919 h 2769515"/>
                <a:gd name="connsiteX159" fmla="*/ 1599967 w 1725230"/>
                <a:gd name="connsiteY159" fmla="*/ 1501941 h 2769515"/>
                <a:gd name="connsiteX160" fmla="*/ 1599967 w 1725230"/>
                <a:gd name="connsiteY160" fmla="*/ 1375941 h 2769515"/>
                <a:gd name="connsiteX161" fmla="*/ 1621945 w 1725230"/>
                <a:gd name="connsiteY161" fmla="*/ 1353963 h 2769515"/>
                <a:gd name="connsiteX162" fmla="*/ 1643872 w 1725230"/>
                <a:gd name="connsiteY162" fmla="*/ 1375941 h 2769515"/>
                <a:gd name="connsiteX163" fmla="*/ 1643872 w 1725230"/>
                <a:gd name="connsiteY163" fmla="*/ 1501992 h 2769515"/>
                <a:gd name="connsiteX164" fmla="*/ 1643872 w 1725230"/>
                <a:gd name="connsiteY164" fmla="*/ 1249890 h 2769515"/>
                <a:gd name="connsiteX165" fmla="*/ 1621894 w 1725230"/>
                <a:gd name="connsiteY165" fmla="*/ 1271868 h 2769515"/>
                <a:gd name="connsiteX166" fmla="*/ 1599967 w 1725230"/>
                <a:gd name="connsiteY166" fmla="*/ 1249890 h 2769515"/>
                <a:gd name="connsiteX167" fmla="*/ 1599967 w 1725230"/>
                <a:gd name="connsiteY167" fmla="*/ 1123864 h 2769515"/>
                <a:gd name="connsiteX168" fmla="*/ 1621945 w 1725230"/>
                <a:gd name="connsiteY168" fmla="*/ 1101886 h 2769515"/>
                <a:gd name="connsiteX169" fmla="*/ 1643872 w 1725230"/>
                <a:gd name="connsiteY169" fmla="*/ 1123864 h 2769515"/>
                <a:gd name="connsiteX170" fmla="*/ 1643872 w 1725230"/>
                <a:gd name="connsiteY170" fmla="*/ 1249890 h 2769515"/>
                <a:gd name="connsiteX171" fmla="*/ 1643872 w 1725230"/>
                <a:gd name="connsiteY171" fmla="*/ 997813 h 2769515"/>
                <a:gd name="connsiteX172" fmla="*/ 1621945 w 1725230"/>
                <a:gd name="connsiteY172" fmla="*/ 1019791 h 2769515"/>
                <a:gd name="connsiteX173" fmla="*/ 1599967 w 1725230"/>
                <a:gd name="connsiteY173" fmla="*/ 997813 h 2769515"/>
                <a:gd name="connsiteX174" fmla="*/ 1599967 w 1725230"/>
                <a:gd name="connsiteY174" fmla="*/ 871762 h 2769515"/>
                <a:gd name="connsiteX175" fmla="*/ 1621945 w 1725230"/>
                <a:gd name="connsiteY175" fmla="*/ 849835 h 2769515"/>
                <a:gd name="connsiteX176" fmla="*/ 1643872 w 1725230"/>
                <a:gd name="connsiteY176" fmla="*/ 871813 h 2769515"/>
                <a:gd name="connsiteX177" fmla="*/ 1643872 w 1725230"/>
                <a:gd name="connsiteY177" fmla="*/ 997813 h 2769515"/>
                <a:gd name="connsiteX178" fmla="*/ 1643872 w 1725230"/>
                <a:gd name="connsiteY178" fmla="*/ 745736 h 2769515"/>
                <a:gd name="connsiteX179" fmla="*/ 1621945 w 1725230"/>
                <a:gd name="connsiteY179" fmla="*/ 767715 h 2769515"/>
                <a:gd name="connsiteX180" fmla="*/ 1599967 w 1725230"/>
                <a:gd name="connsiteY180" fmla="*/ 745736 h 2769515"/>
                <a:gd name="connsiteX181" fmla="*/ 1599967 w 1725230"/>
                <a:gd name="connsiteY181" fmla="*/ 619685 h 2769515"/>
                <a:gd name="connsiteX182" fmla="*/ 1621945 w 1725230"/>
                <a:gd name="connsiteY182" fmla="*/ 597758 h 2769515"/>
                <a:gd name="connsiteX183" fmla="*/ 1643923 w 1725230"/>
                <a:gd name="connsiteY183" fmla="*/ 619736 h 2769515"/>
                <a:gd name="connsiteX184" fmla="*/ 1643872 w 1725230"/>
                <a:gd name="connsiteY184" fmla="*/ 745736 h 2769515"/>
                <a:gd name="connsiteX185" fmla="*/ 1643923 w 1725230"/>
                <a:gd name="connsiteY185" fmla="*/ 493660 h 2769515"/>
                <a:gd name="connsiteX186" fmla="*/ 1621945 w 1725230"/>
                <a:gd name="connsiteY186" fmla="*/ 515587 h 2769515"/>
                <a:gd name="connsiteX187" fmla="*/ 1599967 w 1725230"/>
                <a:gd name="connsiteY187" fmla="*/ 493609 h 2769515"/>
                <a:gd name="connsiteX188" fmla="*/ 1599967 w 1725230"/>
                <a:gd name="connsiteY188" fmla="*/ 367609 h 2769515"/>
                <a:gd name="connsiteX189" fmla="*/ 1621945 w 1725230"/>
                <a:gd name="connsiteY189" fmla="*/ 345630 h 2769515"/>
                <a:gd name="connsiteX190" fmla="*/ 1643923 w 1725230"/>
                <a:gd name="connsiteY190" fmla="*/ 367609 h 2769515"/>
                <a:gd name="connsiteX191" fmla="*/ 1643923 w 1725230"/>
                <a:gd name="connsiteY191" fmla="*/ 493660 h 2769515"/>
                <a:gd name="connsiteX192" fmla="*/ 1643923 w 1725230"/>
                <a:gd name="connsiteY192" fmla="*/ 241583 h 2769515"/>
                <a:gd name="connsiteX193" fmla="*/ 1621945 w 1725230"/>
                <a:gd name="connsiteY193" fmla="*/ 263510 h 2769515"/>
                <a:gd name="connsiteX194" fmla="*/ 1599967 w 1725230"/>
                <a:gd name="connsiteY194" fmla="*/ 241532 h 2769515"/>
                <a:gd name="connsiteX195" fmla="*/ 1599967 w 1725230"/>
                <a:gd name="connsiteY195" fmla="*/ 115481 h 2769515"/>
                <a:gd name="connsiteX196" fmla="*/ 1621945 w 1725230"/>
                <a:gd name="connsiteY196" fmla="*/ 93554 h 2769515"/>
                <a:gd name="connsiteX197" fmla="*/ 1643923 w 1725230"/>
                <a:gd name="connsiteY197" fmla="*/ 115532 h 2769515"/>
                <a:gd name="connsiteX198" fmla="*/ 1643923 w 1725230"/>
                <a:gd name="connsiteY198" fmla="*/ 241583 h 276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725230" h="2769515">
                  <a:moveTo>
                    <a:pt x="1672508" y="0"/>
                  </a:moveTo>
                  <a:lnTo>
                    <a:pt x="54501" y="0"/>
                  </a:lnTo>
                  <a:cubicBezTo>
                    <a:pt x="23935" y="0"/>
                    <a:pt x="0" y="34276"/>
                    <a:pt x="0" y="78055"/>
                  </a:cubicBezTo>
                  <a:lnTo>
                    <a:pt x="0" y="2182658"/>
                  </a:lnTo>
                  <a:cubicBezTo>
                    <a:pt x="0" y="2214215"/>
                    <a:pt x="12323" y="2241579"/>
                    <a:pt x="32142" y="2254030"/>
                  </a:cubicBezTo>
                  <a:lnTo>
                    <a:pt x="841653" y="2763671"/>
                  </a:lnTo>
                  <a:cubicBezTo>
                    <a:pt x="848615" y="2768092"/>
                    <a:pt x="856390" y="2770404"/>
                    <a:pt x="864114" y="2770404"/>
                  </a:cubicBezTo>
                  <a:cubicBezTo>
                    <a:pt x="871889" y="2770404"/>
                    <a:pt x="879689" y="2768016"/>
                    <a:pt x="886524" y="2763697"/>
                  </a:cubicBezTo>
                  <a:lnTo>
                    <a:pt x="1694893" y="2254030"/>
                  </a:lnTo>
                  <a:cubicBezTo>
                    <a:pt x="1714381" y="2241757"/>
                    <a:pt x="1726983" y="2213783"/>
                    <a:pt x="1726983" y="2182658"/>
                  </a:cubicBezTo>
                  <a:lnTo>
                    <a:pt x="1726983" y="78055"/>
                  </a:lnTo>
                  <a:cubicBezTo>
                    <a:pt x="1727009" y="34276"/>
                    <a:pt x="1703049" y="0"/>
                    <a:pt x="1672508" y="0"/>
                  </a:cubicBezTo>
                  <a:close/>
                  <a:moveTo>
                    <a:pt x="83035" y="104987"/>
                  </a:moveTo>
                  <a:cubicBezTo>
                    <a:pt x="83035" y="92893"/>
                    <a:pt x="92868" y="83009"/>
                    <a:pt x="105013" y="83009"/>
                  </a:cubicBezTo>
                  <a:cubicBezTo>
                    <a:pt x="117158" y="83009"/>
                    <a:pt x="126991" y="92893"/>
                    <a:pt x="126991" y="104987"/>
                  </a:cubicBezTo>
                  <a:lnTo>
                    <a:pt x="126991" y="231013"/>
                  </a:lnTo>
                  <a:cubicBezTo>
                    <a:pt x="126991" y="243184"/>
                    <a:pt x="117158" y="252991"/>
                    <a:pt x="105013" y="252991"/>
                  </a:cubicBezTo>
                  <a:cubicBezTo>
                    <a:pt x="92868" y="252991"/>
                    <a:pt x="83035" y="243184"/>
                    <a:pt x="83035" y="231013"/>
                  </a:cubicBezTo>
                  <a:lnTo>
                    <a:pt x="83035" y="104987"/>
                  </a:lnTo>
                  <a:close/>
                  <a:moveTo>
                    <a:pt x="83035" y="357064"/>
                  </a:moveTo>
                  <a:cubicBezTo>
                    <a:pt x="83035" y="344919"/>
                    <a:pt x="92868" y="335086"/>
                    <a:pt x="105013" y="335086"/>
                  </a:cubicBezTo>
                  <a:cubicBezTo>
                    <a:pt x="117158" y="335086"/>
                    <a:pt x="126991" y="344919"/>
                    <a:pt x="126991" y="357064"/>
                  </a:cubicBezTo>
                  <a:lnTo>
                    <a:pt x="126991" y="483115"/>
                  </a:lnTo>
                  <a:cubicBezTo>
                    <a:pt x="126991" y="495210"/>
                    <a:pt x="117158" y="505043"/>
                    <a:pt x="105013" y="505043"/>
                  </a:cubicBezTo>
                  <a:cubicBezTo>
                    <a:pt x="92868" y="505043"/>
                    <a:pt x="83035" y="495210"/>
                    <a:pt x="83035" y="483115"/>
                  </a:cubicBezTo>
                  <a:lnTo>
                    <a:pt x="83035" y="357064"/>
                  </a:lnTo>
                  <a:close/>
                  <a:moveTo>
                    <a:pt x="83035" y="609166"/>
                  </a:moveTo>
                  <a:cubicBezTo>
                    <a:pt x="83035" y="596996"/>
                    <a:pt x="92868" y="587188"/>
                    <a:pt x="105013" y="587188"/>
                  </a:cubicBezTo>
                  <a:cubicBezTo>
                    <a:pt x="117158" y="587188"/>
                    <a:pt x="126991" y="596996"/>
                    <a:pt x="126991" y="609166"/>
                  </a:cubicBezTo>
                  <a:lnTo>
                    <a:pt x="126991" y="735192"/>
                  </a:lnTo>
                  <a:cubicBezTo>
                    <a:pt x="126991" y="747286"/>
                    <a:pt x="117158" y="757145"/>
                    <a:pt x="105013" y="757145"/>
                  </a:cubicBezTo>
                  <a:cubicBezTo>
                    <a:pt x="92868" y="757145"/>
                    <a:pt x="83035" y="747312"/>
                    <a:pt x="83035" y="735192"/>
                  </a:cubicBezTo>
                  <a:lnTo>
                    <a:pt x="83035" y="609166"/>
                  </a:lnTo>
                  <a:close/>
                  <a:moveTo>
                    <a:pt x="83035" y="861268"/>
                  </a:moveTo>
                  <a:cubicBezTo>
                    <a:pt x="83035" y="849123"/>
                    <a:pt x="92868" y="839290"/>
                    <a:pt x="105013" y="839290"/>
                  </a:cubicBezTo>
                  <a:cubicBezTo>
                    <a:pt x="117158" y="839290"/>
                    <a:pt x="126991" y="849123"/>
                    <a:pt x="126991" y="861268"/>
                  </a:cubicBezTo>
                  <a:lnTo>
                    <a:pt x="126991" y="987269"/>
                  </a:lnTo>
                  <a:cubicBezTo>
                    <a:pt x="126991" y="999414"/>
                    <a:pt x="117158" y="1009247"/>
                    <a:pt x="105013" y="1009247"/>
                  </a:cubicBezTo>
                  <a:cubicBezTo>
                    <a:pt x="92868" y="1009247"/>
                    <a:pt x="83035" y="999414"/>
                    <a:pt x="83035" y="987269"/>
                  </a:cubicBezTo>
                  <a:lnTo>
                    <a:pt x="83035" y="861268"/>
                  </a:lnTo>
                  <a:close/>
                  <a:moveTo>
                    <a:pt x="83035" y="1113371"/>
                  </a:moveTo>
                  <a:cubicBezTo>
                    <a:pt x="83035" y="1101200"/>
                    <a:pt x="92868" y="1091392"/>
                    <a:pt x="105013" y="1091392"/>
                  </a:cubicBezTo>
                  <a:cubicBezTo>
                    <a:pt x="117158" y="1091392"/>
                    <a:pt x="126991" y="1101200"/>
                    <a:pt x="126991" y="1113371"/>
                  </a:cubicBezTo>
                  <a:lnTo>
                    <a:pt x="126991" y="1239371"/>
                  </a:lnTo>
                  <a:cubicBezTo>
                    <a:pt x="126991" y="1251516"/>
                    <a:pt x="117158" y="1261349"/>
                    <a:pt x="105013" y="1261349"/>
                  </a:cubicBezTo>
                  <a:cubicBezTo>
                    <a:pt x="92868" y="1261349"/>
                    <a:pt x="83035" y="1251516"/>
                    <a:pt x="83035" y="1239371"/>
                  </a:cubicBezTo>
                  <a:lnTo>
                    <a:pt x="83035" y="1113371"/>
                  </a:lnTo>
                  <a:close/>
                  <a:moveTo>
                    <a:pt x="83035" y="1427418"/>
                  </a:moveTo>
                  <a:lnTo>
                    <a:pt x="83035" y="1365396"/>
                  </a:lnTo>
                  <a:lnTo>
                    <a:pt x="83060" y="1365396"/>
                  </a:lnTo>
                  <a:cubicBezTo>
                    <a:pt x="83060" y="1353251"/>
                    <a:pt x="92842" y="1343469"/>
                    <a:pt x="105013" y="1343469"/>
                  </a:cubicBezTo>
                  <a:cubicBezTo>
                    <a:pt x="117158" y="1343469"/>
                    <a:pt x="126991" y="1353251"/>
                    <a:pt x="126991" y="1365396"/>
                  </a:cubicBezTo>
                  <a:lnTo>
                    <a:pt x="126991" y="1427418"/>
                  </a:lnTo>
                  <a:lnTo>
                    <a:pt x="126991" y="1491447"/>
                  </a:lnTo>
                  <a:cubicBezTo>
                    <a:pt x="126991" y="1503542"/>
                    <a:pt x="117158" y="1513426"/>
                    <a:pt x="105013" y="1513426"/>
                  </a:cubicBezTo>
                  <a:cubicBezTo>
                    <a:pt x="92868" y="1513426"/>
                    <a:pt x="83035" y="1503542"/>
                    <a:pt x="83035" y="1491447"/>
                  </a:cubicBezTo>
                  <a:lnTo>
                    <a:pt x="83035" y="1427418"/>
                  </a:lnTo>
                  <a:close/>
                  <a:moveTo>
                    <a:pt x="83035" y="1617473"/>
                  </a:moveTo>
                  <a:cubicBezTo>
                    <a:pt x="83035" y="1605328"/>
                    <a:pt x="92868" y="1595495"/>
                    <a:pt x="105013" y="1595495"/>
                  </a:cubicBezTo>
                  <a:cubicBezTo>
                    <a:pt x="117158" y="1595495"/>
                    <a:pt x="126991" y="1605328"/>
                    <a:pt x="126991" y="1617473"/>
                  </a:cubicBezTo>
                  <a:lnTo>
                    <a:pt x="126991" y="1743524"/>
                  </a:lnTo>
                  <a:cubicBezTo>
                    <a:pt x="126991" y="1755644"/>
                    <a:pt x="117158" y="1765452"/>
                    <a:pt x="105013" y="1765452"/>
                  </a:cubicBezTo>
                  <a:cubicBezTo>
                    <a:pt x="92868" y="1765452"/>
                    <a:pt x="83035" y="1755619"/>
                    <a:pt x="83035" y="1743524"/>
                  </a:cubicBezTo>
                  <a:lnTo>
                    <a:pt x="83035" y="1617473"/>
                  </a:lnTo>
                  <a:close/>
                  <a:moveTo>
                    <a:pt x="83035" y="1869575"/>
                  </a:moveTo>
                  <a:cubicBezTo>
                    <a:pt x="83035" y="1857430"/>
                    <a:pt x="92868" y="1847597"/>
                    <a:pt x="105013" y="1847597"/>
                  </a:cubicBezTo>
                  <a:cubicBezTo>
                    <a:pt x="117158" y="1847597"/>
                    <a:pt x="126991" y="1857430"/>
                    <a:pt x="126991" y="1869575"/>
                  </a:cubicBezTo>
                  <a:lnTo>
                    <a:pt x="126991" y="1995626"/>
                  </a:lnTo>
                  <a:cubicBezTo>
                    <a:pt x="126991" y="2007721"/>
                    <a:pt x="117158" y="2017554"/>
                    <a:pt x="105013" y="2017554"/>
                  </a:cubicBezTo>
                  <a:cubicBezTo>
                    <a:pt x="92868" y="2017554"/>
                    <a:pt x="83035" y="2007746"/>
                    <a:pt x="83035" y="1995626"/>
                  </a:cubicBezTo>
                  <a:lnTo>
                    <a:pt x="83035" y="1869575"/>
                  </a:lnTo>
                  <a:close/>
                  <a:moveTo>
                    <a:pt x="184440" y="2225775"/>
                  </a:moveTo>
                  <a:cubicBezTo>
                    <a:pt x="180247" y="2232407"/>
                    <a:pt x="173107" y="2236015"/>
                    <a:pt x="165815" y="2236015"/>
                  </a:cubicBezTo>
                  <a:cubicBezTo>
                    <a:pt x="161826" y="2236015"/>
                    <a:pt x="157761" y="2234948"/>
                    <a:pt x="154153" y="2232636"/>
                  </a:cubicBezTo>
                  <a:lnTo>
                    <a:pt x="93325" y="2194345"/>
                  </a:lnTo>
                  <a:cubicBezTo>
                    <a:pt x="86922" y="2190331"/>
                    <a:pt x="83035" y="2183343"/>
                    <a:pt x="83035" y="2175772"/>
                  </a:cubicBezTo>
                  <a:lnTo>
                    <a:pt x="83035" y="2121652"/>
                  </a:lnTo>
                  <a:lnTo>
                    <a:pt x="83060" y="2121652"/>
                  </a:lnTo>
                  <a:cubicBezTo>
                    <a:pt x="83060" y="2109507"/>
                    <a:pt x="92842" y="2099674"/>
                    <a:pt x="105013" y="2099674"/>
                  </a:cubicBezTo>
                  <a:cubicBezTo>
                    <a:pt x="117158" y="2099674"/>
                    <a:pt x="126991" y="2109507"/>
                    <a:pt x="126991" y="2121652"/>
                  </a:cubicBezTo>
                  <a:lnTo>
                    <a:pt x="126940" y="2163626"/>
                  </a:lnTo>
                  <a:lnTo>
                    <a:pt x="177554" y="2195514"/>
                  </a:lnTo>
                  <a:cubicBezTo>
                    <a:pt x="187819" y="2201993"/>
                    <a:pt x="190893" y="2215536"/>
                    <a:pt x="184440" y="2225775"/>
                  </a:cubicBezTo>
                  <a:close/>
                  <a:moveTo>
                    <a:pt x="397768" y="2360084"/>
                  </a:moveTo>
                  <a:cubicBezTo>
                    <a:pt x="393601" y="2366716"/>
                    <a:pt x="386487" y="2370324"/>
                    <a:pt x="379169" y="2370324"/>
                  </a:cubicBezTo>
                  <a:cubicBezTo>
                    <a:pt x="375180" y="2370324"/>
                    <a:pt x="371115" y="2369257"/>
                    <a:pt x="367482" y="2366945"/>
                  </a:cubicBezTo>
                  <a:lnTo>
                    <a:pt x="260843" y="2299790"/>
                  </a:lnTo>
                  <a:cubicBezTo>
                    <a:pt x="250552" y="2293336"/>
                    <a:pt x="247478" y="2279743"/>
                    <a:pt x="253931" y="2269478"/>
                  </a:cubicBezTo>
                  <a:cubicBezTo>
                    <a:pt x="260385" y="2259238"/>
                    <a:pt x="273979" y="2256164"/>
                    <a:pt x="284218" y="2262592"/>
                  </a:cubicBezTo>
                  <a:lnTo>
                    <a:pt x="390908" y="2329772"/>
                  </a:lnTo>
                  <a:cubicBezTo>
                    <a:pt x="401148" y="2336251"/>
                    <a:pt x="404222" y="2349819"/>
                    <a:pt x="397768" y="2360084"/>
                  </a:cubicBezTo>
                  <a:close/>
                  <a:moveTo>
                    <a:pt x="611097" y="2494368"/>
                  </a:moveTo>
                  <a:cubicBezTo>
                    <a:pt x="606930" y="2500999"/>
                    <a:pt x="599816" y="2504633"/>
                    <a:pt x="592524" y="2504633"/>
                  </a:cubicBezTo>
                  <a:cubicBezTo>
                    <a:pt x="588509" y="2504633"/>
                    <a:pt x="584444" y="2503540"/>
                    <a:pt x="580811" y="2501253"/>
                  </a:cubicBezTo>
                  <a:lnTo>
                    <a:pt x="474172" y="2434124"/>
                  </a:lnTo>
                  <a:cubicBezTo>
                    <a:pt x="463881" y="2427671"/>
                    <a:pt x="460807" y="2414077"/>
                    <a:pt x="467260" y="2403838"/>
                  </a:cubicBezTo>
                  <a:cubicBezTo>
                    <a:pt x="473714" y="2393547"/>
                    <a:pt x="487282" y="2390473"/>
                    <a:pt x="497547" y="2396952"/>
                  </a:cubicBezTo>
                  <a:lnTo>
                    <a:pt x="604237" y="2464055"/>
                  </a:lnTo>
                  <a:cubicBezTo>
                    <a:pt x="614527" y="2470535"/>
                    <a:pt x="617551" y="2484103"/>
                    <a:pt x="611097" y="2494368"/>
                  </a:cubicBezTo>
                  <a:close/>
                  <a:moveTo>
                    <a:pt x="824426" y="2628676"/>
                  </a:moveTo>
                  <a:cubicBezTo>
                    <a:pt x="820259" y="2635308"/>
                    <a:pt x="813145" y="2638941"/>
                    <a:pt x="805827" y="2638941"/>
                  </a:cubicBezTo>
                  <a:cubicBezTo>
                    <a:pt x="801838" y="2638941"/>
                    <a:pt x="797773" y="2637849"/>
                    <a:pt x="794139" y="2635562"/>
                  </a:cubicBezTo>
                  <a:lnTo>
                    <a:pt x="687500" y="2568382"/>
                  </a:lnTo>
                  <a:cubicBezTo>
                    <a:pt x="677210" y="2561929"/>
                    <a:pt x="674110" y="2548386"/>
                    <a:pt x="680615" y="2538095"/>
                  </a:cubicBezTo>
                  <a:cubicBezTo>
                    <a:pt x="687068" y="2527856"/>
                    <a:pt x="700611" y="2524756"/>
                    <a:pt x="710902" y="2531210"/>
                  </a:cubicBezTo>
                  <a:lnTo>
                    <a:pt x="817541" y="2598364"/>
                  </a:lnTo>
                  <a:cubicBezTo>
                    <a:pt x="827831" y="2604843"/>
                    <a:pt x="830880" y="2618411"/>
                    <a:pt x="824426" y="2628676"/>
                  </a:cubicBezTo>
                  <a:close/>
                  <a:moveTo>
                    <a:pt x="1030819" y="2574429"/>
                  </a:moveTo>
                  <a:lnTo>
                    <a:pt x="924180" y="2641635"/>
                  </a:lnTo>
                  <a:cubicBezTo>
                    <a:pt x="920546" y="2643921"/>
                    <a:pt x="916481" y="2645014"/>
                    <a:pt x="912492" y="2645014"/>
                  </a:cubicBezTo>
                  <a:cubicBezTo>
                    <a:pt x="905225" y="2645014"/>
                    <a:pt x="898085" y="2641380"/>
                    <a:pt x="893893" y="2634749"/>
                  </a:cubicBezTo>
                  <a:cubicBezTo>
                    <a:pt x="887439" y="2624535"/>
                    <a:pt x="890513" y="2610941"/>
                    <a:pt x="900778" y="2604513"/>
                  </a:cubicBezTo>
                  <a:lnTo>
                    <a:pt x="1007418" y="2537257"/>
                  </a:lnTo>
                  <a:cubicBezTo>
                    <a:pt x="1017682" y="2530803"/>
                    <a:pt x="1031225" y="2533878"/>
                    <a:pt x="1037704" y="2544143"/>
                  </a:cubicBezTo>
                  <a:cubicBezTo>
                    <a:pt x="1044158" y="2554382"/>
                    <a:pt x="1041084" y="2567976"/>
                    <a:pt x="1030819" y="2574429"/>
                  </a:cubicBezTo>
                  <a:close/>
                  <a:moveTo>
                    <a:pt x="1244071" y="2439994"/>
                  </a:moveTo>
                  <a:lnTo>
                    <a:pt x="1137483" y="2507224"/>
                  </a:lnTo>
                  <a:cubicBezTo>
                    <a:pt x="1133850" y="2509511"/>
                    <a:pt x="1129810" y="2510604"/>
                    <a:pt x="1125821" y="2510604"/>
                  </a:cubicBezTo>
                  <a:cubicBezTo>
                    <a:pt x="1118528" y="2510604"/>
                    <a:pt x="1111363" y="2506970"/>
                    <a:pt x="1107222" y="2500339"/>
                  </a:cubicBezTo>
                  <a:cubicBezTo>
                    <a:pt x="1100717" y="2490099"/>
                    <a:pt x="1103792" y="2476531"/>
                    <a:pt x="1114057" y="2470052"/>
                  </a:cubicBezTo>
                  <a:lnTo>
                    <a:pt x="1220696" y="2402821"/>
                  </a:lnTo>
                  <a:cubicBezTo>
                    <a:pt x="1230935" y="2396367"/>
                    <a:pt x="1244529" y="2399442"/>
                    <a:pt x="1250982" y="2409707"/>
                  </a:cubicBezTo>
                  <a:cubicBezTo>
                    <a:pt x="1257385" y="2419946"/>
                    <a:pt x="1254311" y="2433540"/>
                    <a:pt x="1244071" y="2439994"/>
                  </a:cubicBezTo>
                  <a:close/>
                  <a:moveTo>
                    <a:pt x="1457299" y="2305532"/>
                  </a:moveTo>
                  <a:lnTo>
                    <a:pt x="1350710" y="2372788"/>
                  </a:lnTo>
                  <a:cubicBezTo>
                    <a:pt x="1347077" y="2375075"/>
                    <a:pt x="1343037" y="2376168"/>
                    <a:pt x="1339048" y="2376168"/>
                  </a:cubicBezTo>
                  <a:cubicBezTo>
                    <a:pt x="1331756" y="2376168"/>
                    <a:pt x="1324591" y="2372534"/>
                    <a:pt x="1320449" y="2365928"/>
                  </a:cubicBezTo>
                  <a:cubicBezTo>
                    <a:pt x="1313944" y="2355689"/>
                    <a:pt x="1317019" y="2342095"/>
                    <a:pt x="1327335" y="2335641"/>
                  </a:cubicBezTo>
                  <a:lnTo>
                    <a:pt x="1433923" y="2268436"/>
                  </a:lnTo>
                  <a:cubicBezTo>
                    <a:pt x="1444163" y="2261957"/>
                    <a:pt x="1457756" y="2265031"/>
                    <a:pt x="1464210" y="2275322"/>
                  </a:cubicBezTo>
                  <a:cubicBezTo>
                    <a:pt x="1470663" y="2285511"/>
                    <a:pt x="1467589" y="2299104"/>
                    <a:pt x="1457299" y="2305532"/>
                  </a:cubicBezTo>
                  <a:close/>
                  <a:moveTo>
                    <a:pt x="1643872" y="2175873"/>
                  </a:moveTo>
                  <a:cubicBezTo>
                    <a:pt x="1643872" y="2183420"/>
                    <a:pt x="1639985" y="2190407"/>
                    <a:pt x="1633633" y="2194421"/>
                  </a:cubicBezTo>
                  <a:lnTo>
                    <a:pt x="1563938" y="2238327"/>
                  </a:lnTo>
                  <a:lnTo>
                    <a:pt x="1563938" y="2238353"/>
                  </a:lnTo>
                  <a:cubicBezTo>
                    <a:pt x="1560304" y="2240639"/>
                    <a:pt x="1556264" y="2241732"/>
                    <a:pt x="1552250" y="2241732"/>
                  </a:cubicBezTo>
                  <a:cubicBezTo>
                    <a:pt x="1544958" y="2241732"/>
                    <a:pt x="1537818" y="2238098"/>
                    <a:pt x="1533651" y="2231492"/>
                  </a:cubicBezTo>
                  <a:cubicBezTo>
                    <a:pt x="1527146" y="2221202"/>
                    <a:pt x="1530221" y="2207659"/>
                    <a:pt x="1540537" y="2201180"/>
                  </a:cubicBezTo>
                  <a:lnTo>
                    <a:pt x="1599967" y="2163703"/>
                  </a:lnTo>
                  <a:lnTo>
                    <a:pt x="1599967" y="2132146"/>
                  </a:lnTo>
                  <a:cubicBezTo>
                    <a:pt x="1599967" y="2120051"/>
                    <a:pt x="1609800" y="2110218"/>
                    <a:pt x="1621894" y="2110218"/>
                  </a:cubicBezTo>
                  <a:cubicBezTo>
                    <a:pt x="1634039" y="2110218"/>
                    <a:pt x="1643872" y="2120026"/>
                    <a:pt x="1643872" y="2132146"/>
                  </a:cubicBezTo>
                  <a:lnTo>
                    <a:pt x="1643872" y="2175873"/>
                  </a:lnTo>
                  <a:close/>
                  <a:moveTo>
                    <a:pt x="1643872" y="2006120"/>
                  </a:moveTo>
                  <a:cubicBezTo>
                    <a:pt x="1643872" y="2018265"/>
                    <a:pt x="1634039" y="2028098"/>
                    <a:pt x="1621894" y="2028098"/>
                  </a:cubicBezTo>
                  <a:cubicBezTo>
                    <a:pt x="1609800" y="2028098"/>
                    <a:pt x="1599967" y="2018265"/>
                    <a:pt x="1599967" y="2006120"/>
                  </a:cubicBezTo>
                  <a:lnTo>
                    <a:pt x="1599967" y="1880069"/>
                  </a:lnTo>
                  <a:cubicBezTo>
                    <a:pt x="1599967" y="1867949"/>
                    <a:pt x="1609800" y="1858116"/>
                    <a:pt x="1621894" y="1858116"/>
                  </a:cubicBezTo>
                  <a:cubicBezTo>
                    <a:pt x="1634039" y="1858116"/>
                    <a:pt x="1643872" y="1867949"/>
                    <a:pt x="1643872" y="1880094"/>
                  </a:cubicBezTo>
                  <a:lnTo>
                    <a:pt x="1643872" y="2006120"/>
                  </a:lnTo>
                  <a:close/>
                  <a:moveTo>
                    <a:pt x="1643872" y="1754069"/>
                  </a:moveTo>
                  <a:cubicBezTo>
                    <a:pt x="1643872" y="1766188"/>
                    <a:pt x="1634039" y="1775996"/>
                    <a:pt x="1621894" y="1775996"/>
                  </a:cubicBezTo>
                  <a:cubicBezTo>
                    <a:pt x="1609800" y="1775996"/>
                    <a:pt x="1599967" y="1766163"/>
                    <a:pt x="1599967" y="1754018"/>
                  </a:cubicBezTo>
                  <a:lnTo>
                    <a:pt x="1599967" y="1627992"/>
                  </a:lnTo>
                  <a:cubicBezTo>
                    <a:pt x="1599967" y="1615872"/>
                    <a:pt x="1609800" y="1606065"/>
                    <a:pt x="1621945" y="1606065"/>
                  </a:cubicBezTo>
                  <a:cubicBezTo>
                    <a:pt x="1634065" y="1606065"/>
                    <a:pt x="1643872" y="1615872"/>
                    <a:pt x="1643872" y="1628043"/>
                  </a:cubicBezTo>
                  <a:lnTo>
                    <a:pt x="1643872" y="1754069"/>
                  </a:lnTo>
                  <a:close/>
                  <a:moveTo>
                    <a:pt x="1643872" y="1501992"/>
                  </a:moveTo>
                  <a:cubicBezTo>
                    <a:pt x="1643872" y="1514086"/>
                    <a:pt x="1634039" y="1523919"/>
                    <a:pt x="1621894" y="1523919"/>
                  </a:cubicBezTo>
                  <a:cubicBezTo>
                    <a:pt x="1609800" y="1523919"/>
                    <a:pt x="1599967" y="1514086"/>
                    <a:pt x="1599967" y="1501941"/>
                  </a:cubicBezTo>
                  <a:lnTo>
                    <a:pt x="1599967" y="1375941"/>
                  </a:lnTo>
                  <a:cubicBezTo>
                    <a:pt x="1599967" y="1363796"/>
                    <a:pt x="1609800" y="1353963"/>
                    <a:pt x="1621945" y="1353963"/>
                  </a:cubicBezTo>
                  <a:cubicBezTo>
                    <a:pt x="1634065" y="1353963"/>
                    <a:pt x="1643872" y="1363796"/>
                    <a:pt x="1643872" y="1375941"/>
                  </a:cubicBezTo>
                  <a:lnTo>
                    <a:pt x="1643872" y="1501992"/>
                  </a:lnTo>
                  <a:close/>
                  <a:moveTo>
                    <a:pt x="1643872" y="1249890"/>
                  </a:moveTo>
                  <a:cubicBezTo>
                    <a:pt x="1643872" y="1262010"/>
                    <a:pt x="1634039" y="1271868"/>
                    <a:pt x="1621894" y="1271868"/>
                  </a:cubicBezTo>
                  <a:cubicBezTo>
                    <a:pt x="1609800" y="1271868"/>
                    <a:pt x="1599967" y="1262010"/>
                    <a:pt x="1599967" y="1249890"/>
                  </a:cubicBezTo>
                  <a:lnTo>
                    <a:pt x="1599967" y="1123864"/>
                  </a:lnTo>
                  <a:cubicBezTo>
                    <a:pt x="1599967" y="1111719"/>
                    <a:pt x="1609800" y="1101886"/>
                    <a:pt x="1621945" y="1101886"/>
                  </a:cubicBezTo>
                  <a:cubicBezTo>
                    <a:pt x="1634065" y="1101886"/>
                    <a:pt x="1643872" y="1111719"/>
                    <a:pt x="1643872" y="1123864"/>
                  </a:cubicBezTo>
                  <a:lnTo>
                    <a:pt x="1643872" y="1249890"/>
                  </a:lnTo>
                  <a:close/>
                  <a:moveTo>
                    <a:pt x="1643872" y="997813"/>
                  </a:moveTo>
                  <a:cubicBezTo>
                    <a:pt x="1643872" y="1009958"/>
                    <a:pt x="1634039" y="1019791"/>
                    <a:pt x="1621945" y="1019791"/>
                  </a:cubicBezTo>
                  <a:cubicBezTo>
                    <a:pt x="1609800" y="1019791"/>
                    <a:pt x="1599967" y="1009958"/>
                    <a:pt x="1599967" y="997813"/>
                  </a:cubicBezTo>
                  <a:lnTo>
                    <a:pt x="1599967" y="871762"/>
                  </a:lnTo>
                  <a:cubicBezTo>
                    <a:pt x="1599967" y="859668"/>
                    <a:pt x="1609800" y="849835"/>
                    <a:pt x="1621945" y="849835"/>
                  </a:cubicBezTo>
                  <a:cubicBezTo>
                    <a:pt x="1634065" y="849835"/>
                    <a:pt x="1643872" y="859668"/>
                    <a:pt x="1643872" y="871813"/>
                  </a:cubicBezTo>
                  <a:lnTo>
                    <a:pt x="1643872" y="997813"/>
                  </a:lnTo>
                  <a:close/>
                  <a:moveTo>
                    <a:pt x="1643872" y="745736"/>
                  </a:moveTo>
                  <a:cubicBezTo>
                    <a:pt x="1643872" y="757882"/>
                    <a:pt x="1634039" y="767715"/>
                    <a:pt x="1621945" y="767715"/>
                  </a:cubicBezTo>
                  <a:cubicBezTo>
                    <a:pt x="1609800" y="767715"/>
                    <a:pt x="1599967" y="757882"/>
                    <a:pt x="1599967" y="745736"/>
                  </a:cubicBezTo>
                  <a:lnTo>
                    <a:pt x="1599967" y="619685"/>
                  </a:lnTo>
                  <a:cubicBezTo>
                    <a:pt x="1599967" y="607591"/>
                    <a:pt x="1609800" y="597758"/>
                    <a:pt x="1621945" y="597758"/>
                  </a:cubicBezTo>
                  <a:cubicBezTo>
                    <a:pt x="1634065" y="597758"/>
                    <a:pt x="1643923" y="607591"/>
                    <a:pt x="1643923" y="619736"/>
                  </a:cubicBezTo>
                  <a:lnTo>
                    <a:pt x="1643872" y="745736"/>
                  </a:lnTo>
                  <a:close/>
                  <a:moveTo>
                    <a:pt x="1643923" y="493660"/>
                  </a:moveTo>
                  <a:cubicBezTo>
                    <a:pt x="1643923" y="505754"/>
                    <a:pt x="1634065" y="515587"/>
                    <a:pt x="1621945" y="515587"/>
                  </a:cubicBezTo>
                  <a:cubicBezTo>
                    <a:pt x="1609800" y="515587"/>
                    <a:pt x="1599967" y="505754"/>
                    <a:pt x="1599967" y="493609"/>
                  </a:cubicBezTo>
                  <a:lnTo>
                    <a:pt x="1599967" y="367609"/>
                  </a:lnTo>
                  <a:cubicBezTo>
                    <a:pt x="1599967" y="355463"/>
                    <a:pt x="1609800" y="345630"/>
                    <a:pt x="1621945" y="345630"/>
                  </a:cubicBezTo>
                  <a:cubicBezTo>
                    <a:pt x="1634065" y="345630"/>
                    <a:pt x="1643923" y="355463"/>
                    <a:pt x="1643923" y="367609"/>
                  </a:cubicBezTo>
                  <a:lnTo>
                    <a:pt x="1643923" y="493660"/>
                  </a:lnTo>
                  <a:close/>
                  <a:moveTo>
                    <a:pt x="1643923" y="241583"/>
                  </a:moveTo>
                  <a:cubicBezTo>
                    <a:pt x="1643923" y="253703"/>
                    <a:pt x="1634065" y="263510"/>
                    <a:pt x="1621945" y="263510"/>
                  </a:cubicBezTo>
                  <a:cubicBezTo>
                    <a:pt x="1609800" y="263510"/>
                    <a:pt x="1599967" y="253677"/>
                    <a:pt x="1599967" y="241532"/>
                  </a:cubicBezTo>
                  <a:lnTo>
                    <a:pt x="1599967" y="115481"/>
                  </a:lnTo>
                  <a:cubicBezTo>
                    <a:pt x="1599967" y="103387"/>
                    <a:pt x="1609800" y="93554"/>
                    <a:pt x="1621945" y="93554"/>
                  </a:cubicBezTo>
                  <a:cubicBezTo>
                    <a:pt x="1634065" y="93554"/>
                    <a:pt x="1643923" y="103387"/>
                    <a:pt x="1643923" y="115532"/>
                  </a:cubicBezTo>
                  <a:lnTo>
                    <a:pt x="1643923" y="241583"/>
                  </a:lnTo>
                  <a:close/>
                </a:path>
              </a:pathLst>
            </a:custGeom>
            <a:solidFill>
              <a:srgbClr val="85847F"/>
            </a:solidFill>
            <a:ln w="2538" cap="flat">
              <a:noFill/>
              <a:prstDash val="solid"/>
              <a:miter/>
            </a:ln>
          </p:spPr>
          <p:txBody>
            <a:bodyPr rtlCol="0" anchor="ctr"/>
            <a:lstStyle/>
            <a:p>
              <a:pPr algn="ctr"/>
              <a:r>
                <a:rPr lang="pt-BR" sz="1400" dirty="0">
                  <a:latin typeface="+mj-lt"/>
                </a:rPr>
                <a:t> </a:t>
              </a:r>
              <a:r>
                <a:rPr lang="pt-BR" sz="1400" b="1" dirty="0">
                  <a:solidFill>
                    <a:schemeClr val="bg1"/>
                  </a:solidFill>
                  <a:latin typeface="+mj-lt"/>
                </a:rPr>
                <a:t>Pág. 132</a:t>
              </a:r>
            </a:p>
          </p:txBody>
        </p:sp>
      </p:grpSp>
    </p:spTree>
    <p:extLst>
      <p:ext uri="{BB962C8B-B14F-4D97-AF65-F5344CB8AC3E}">
        <p14:creationId xmlns:p14="http://schemas.microsoft.com/office/powerpoint/2010/main" val="25129193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png#GRAF">
            <a:extLst>
              <a:ext uri="{FF2B5EF4-FFF2-40B4-BE49-F238E27FC236}">
                <a16:creationId xmlns:a16="http://schemas.microsoft.com/office/drawing/2014/main" id="{A2D7FF82-36F2-4864-B587-64478F2E2AE9}"/>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a:xfrm>
            <a:off x="292100" y="1003300"/>
            <a:ext cx="8572173" cy="5336459"/>
          </a:xfrm>
          <a:prstGeom prst="rect">
            <a:avLst/>
          </a:prstGeom>
        </p:spPr>
      </p:pic>
      <p:pic>
        <p:nvPicPr>
          <p:cNvPr id="4" name="P_V6R2_CS_EXP.png#GRAF">
            <a:extLst>
              <a:ext uri="{FF2B5EF4-FFF2-40B4-BE49-F238E27FC236}">
                <a16:creationId xmlns:a16="http://schemas.microsoft.com/office/drawing/2014/main" id="{6CEFA4A5-3FEC-4899-AB82-102C9FCBCE9D}"/>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a:xfrm>
            <a:off x="292100" y="1003300"/>
            <a:ext cx="8572173" cy="5343509"/>
          </a:xfrm>
          <a:prstGeom prst="rect">
            <a:avLst/>
          </a:prstGeom>
        </p:spPr>
      </p:pic>
      <p:sp>
        <p:nvSpPr>
          <p:cNvPr id="776195" name="Título 1"/>
          <p:cNvSpPr>
            <a:spLocks noGrp="1"/>
          </p:cNvSpPr>
          <p:nvPr>
            <p:ph type="title"/>
          </p:nvPr>
        </p:nvSpPr>
        <p:spPr/>
        <p:txBody>
          <a:bodyPr/>
          <a:lstStyle/>
          <a:p>
            <a:r>
              <a:rPr lang="es-CO" dirty="0"/>
              <a:t>Escolaridad</a:t>
            </a:r>
          </a:p>
        </p:txBody>
      </p:sp>
      <p:sp>
        <p:nvSpPr>
          <p:cNvPr id="2" name="Espaço Reservado para Texto 1"/>
          <p:cNvSpPr>
            <a:spLocks noGrp="1"/>
          </p:cNvSpPr>
          <p:nvPr>
            <p:ph type="body" sz="quarter" idx="10"/>
          </p:nvPr>
        </p:nvSpPr>
        <p:spPr/>
        <p:txBody>
          <a:bodyPr/>
          <a:lstStyle/>
          <a:p>
            <a:pPr>
              <a:defRPr/>
            </a:pPr>
            <a:r>
              <a:rPr lang="es-CO" dirty="0"/>
              <a:t>Por país</a:t>
            </a:r>
          </a:p>
        </p:txBody>
      </p:sp>
    </p:spTree>
    <p:extLst>
      <p:ext uri="{BB962C8B-B14F-4D97-AF65-F5344CB8AC3E}">
        <p14:creationId xmlns:p14="http://schemas.microsoft.com/office/powerpoint/2010/main" val="188821632"/>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Brasil_cinz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76643" y="3044619"/>
            <a:ext cx="2523749" cy="2493269"/>
          </a:xfrm>
          <a:prstGeom prst="rect">
            <a:avLst/>
          </a:prstGeom>
        </p:spPr>
      </p:pic>
      <p:sp>
        <p:nvSpPr>
          <p:cNvPr id="360" name="México_cinza"/>
          <p:cNvSpPr/>
          <p:nvPr/>
        </p:nvSpPr>
        <p:spPr>
          <a:xfrm>
            <a:off x="3005138" y="1042988"/>
            <a:ext cx="1757362" cy="1400175"/>
          </a:xfrm>
          <a:custGeom>
            <a:avLst/>
            <a:gdLst>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469572 w 1726406"/>
              <a:gd name="connsiteY121" fmla="*/ 1084829 h 1400175"/>
              <a:gd name="connsiteX122" fmla="*/ 1471612 w 1726406"/>
              <a:gd name="connsiteY122" fmla="*/ 1078706 h 1400175"/>
              <a:gd name="connsiteX123" fmla="*/ 1485900 w 1726406"/>
              <a:gd name="connsiteY123" fmla="*/ 1071562 h 1400175"/>
              <a:gd name="connsiteX124" fmla="*/ 1493044 w 1726406"/>
              <a:gd name="connsiteY124" fmla="*/ 1064418 h 1400175"/>
              <a:gd name="connsiteX125" fmla="*/ 1495425 w 1726406"/>
              <a:gd name="connsiteY125" fmla="*/ 1038225 h 1400175"/>
              <a:gd name="connsiteX126" fmla="*/ 1490662 w 1726406"/>
              <a:gd name="connsiteY126" fmla="*/ 1012031 h 1400175"/>
              <a:gd name="connsiteX127" fmla="*/ 1493044 w 1726406"/>
              <a:gd name="connsiteY127" fmla="*/ 995362 h 1400175"/>
              <a:gd name="connsiteX128" fmla="*/ 1495425 w 1726406"/>
              <a:gd name="connsiteY128" fmla="*/ 988218 h 1400175"/>
              <a:gd name="connsiteX129" fmla="*/ 1509712 w 1726406"/>
              <a:gd name="connsiteY129" fmla="*/ 971550 h 1400175"/>
              <a:gd name="connsiteX130" fmla="*/ 1557337 w 1726406"/>
              <a:gd name="connsiteY130" fmla="*/ 969168 h 1400175"/>
              <a:gd name="connsiteX131" fmla="*/ 1564481 w 1726406"/>
              <a:gd name="connsiteY131" fmla="*/ 966787 h 1400175"/>
              <a:gd name="connsiteX132" fmla="*/ 1585912 w 1726406"/>
              <a:gd name="connsiteY132" fmla="*/ 959643 h 1400175"/>
              <a:gd name="connsiteX133" fmla="*/ 1600200 w 1726406"/>
              <a:gd name="connsiteY133" fmla="*/ 947737 h 1400175"/>
              <a:gd name="connsiteX134" fmla="*/ 1624012 w 1726406"/>
              <a:gd name="connsiteY134" fmla="*/ 945356 h 1400175"/>
              <a:gd name="connsiteX135" fmla="*/ 1647825 w 1726406"/>
              <a:gd name="connsiteY135" fmla="*/ 950118 h 1400175"/>
              <a:gd name="connsiteX136" fmla="*/ 1654969 w 1726406"/>
              <a:gd name="connsiteY136" fmla="*/ 952500 h 1400175"/>
              <a:gd name="connsiteX137" fmla="*/ 1669256 w 1726406"/>
              <a:gd name="connsiteY137" fmla="*/ 957262 h 1400175"/>
              <a:gd name="connsiteX138" fmla="*/ 1721644 w 1726406"/>
              <a:gd name="connsiteY138" fmla="*/ 969168 h 1400175"/>
              <a:gd name="connsiteX139" fmla="*/ 1724025 w 1726406"/>
              <a:gd name="connsiteY139" fmla="*/ 976312 h 1400175"/>
              <a:gd name="connsiteX140" fmla="*/ 1726406 w 1726406"/>
              <a:gd name="connsiteY140" fmla="*/ 990600 h 1400175"/>
              <a:gd name="connsiteX141" fmla="*/ 1721644 w 1726406"/>
              <a:gd name="connsiteY141" fmla="*/ 1014412 h 1400175"/>
              <a:gd name="connsiteX142" fmla="*/ 1719262 w 1726406"/>
              <a:gd name="connsiteY142" fmla="*/ 1021556 h 1400175"/>
              <a:gd name="connsiteX143" fmla="*/ 1704975 w 1726406"/>
              <a:gd name="connsiteY143" fmla="*/ 1033462 h 1400175"/>
              <a:gd name="connsiteX144" fmla="*/ 1697831 w 1726406"/>
              <a:gd name="connsiteY144" fmla="*/ 1035843 h 1400175"/>
              <a:gd name="connsiteX145" fmla="*/ 1690687 w 1726406"/>
              <a:gd name="connsiteY145" fmla="*/ 1040606 h 1400175"/>
              <a:gd name="connsiteX146" fmla="*/ 1683544 w 1726406"/>
              <a:gd name="connsiteY146" fmla="*/ 1042987 h 1400175"/>
              <a:gd name="connsiteX147" fmla="*/ 1678781 w 1726406"/>
              <a:gd name="connsiteY147" fmla="*/ 1052512 h 1400175"/>
              <a:gd name="connsiteX148" fmla="*/ 1681162 w 1726406"/>
              <a:gd name="connsiteY148" fmla="*/ 1064418 h 1400175"/>
              <a:gd name="connsiteX149" fmla="*/ 1683544 w 1726406"/>
              <a:gd name="connsiteY149" fmla="*/ 1071562 h 1400175"/>
              <a:gd name="connsiteX150" fmla="*/ 1669256 w 1726406"/>
              <a:gd name="connsiteY150" fmla="*/ 1081087 h 1400175"/>
              <a:gd name="connsiteX151" fmla="*/ 1671637 w 1726406"/>
              <a:gd name="connsiteY151" fmla="*/ 1088231 h 1400175"/>
              <a:gd name="connsiteX152" fmla="*/ 1676400 w 1726406"/>
              <a:gd name="connsiteY152" fmla="*/ 1095375 h 1400175"/>
              <a:gd name="connsiteX153" fmla="*/ 1678781 w 1726406"/>
              <a:gd name="connsiteY153" fmla="*/ 1128712 h 1400175"/>
              <a:gd name="connsiteX154" fmla="*/ 1674019 w 1726406"/>
              <a:gd name="connsiteY154" fmla="*/ 1135856 h 1400175"/>
              <a:gd name="connsiteX155" fmla="*/ 1669256 w 1726406"/>
              <a:gd name="connsiteY155" fmla="*/ 1152525 h 1400175"/>
              <a:gd name="connsiteX156" fmla="*/ 1666875 w 1726406"/>
              <a:gd name="connsiteY156" fmla="*/ 1173956 h 1400175"/>
              <a:gd name="connsiteX157" fmla="*/ 1656773 w 1726406"/>
              <a:gd name="connsiteY157" fmla="*/ 1177997 h 1400175"/>
              <a:gd name="connsiteX158" fmla="*/ 1657350 w 1726406"/>
              <a:gd name="connsiteY158" fmla="*/ 1178718 h 1400175"/>
              <a:gd name="connsiteX159" fmla="*/ 1656292 w 1726406"/>
              <a:gd name="connsiteY159" fmla="*/ 1178189 h 1400175"/>
              <a:gd name="connsiteX160" fmla="*/ 1654969 w 1726406"/>
              <a:gd name="connsiteY160" fmla="*/ 1178718 h 1400175"/>
              <a:gd name="connsiteX161" fmla="*/ 1600000 w 1726406"/>
              <a:gd name="connsiteY161" fmla="*/ 1172143 h 1400175"/>
              <a:gd name="connsiteX162" fmla="*/ 1597405 w 1726406"/>
              <a:gd name="connsiteY162" fmla="*/ 1179507 h 1400175"/>
              <a:gd name="connsiteX163" fmla="*/ 1590675 w 1726406"/>
              <a:gd name="connsiteY163" fmla="*/ 1185862 h 1400175"/>
              <a:gd name="connsiteX164" fmla="*/ 1576387 w 1726406"/>
              <a:gd name="connsiteY164" fmla="*/ 1195387 h 1400175"/>
              <a:gd name="connsiteX165" fmla="*/ 1574006 w 1726406"/>
              <a:gd name="connsiteY165" fmla="*/ 1188243 h 1400175"/>
              <a:gd name="connsiteX166" fmla="*/ 1552575 w 1726406"/>
              <a:gd name="connsiteY166" fmla="*/ 1188243 h 1400175"/>
              <a:gd name="connsiteX167" fmla="*/ 1509712 w 1726406"/>
              <a:gd name="connsiteY167" fmla="*/ 1195387 h 1400175"/>
              <a:gd name="connsiteX168" fmla="*/ 1471612 w 1726406"/>
              <a:gd name="connsiteY168" fmla="*/ 1195387 h 1400175"/>
              <a:gd name="connsiteX169" fmla="*/ 1464469 w 1726406"/>
              <a:gd name="connsiteY169" fmla="*/ 1190625 h 1400175"/>
              <a:gd name="connsiteX170" fmla="*/ 1457325 w 1726406"/>
              <a:gd name="connsiteY170" fmla="*/ 1188243 h 1400175"/>
              <a:gd name="connsiteX171" fmla="*/ 1445419 w 1726406"/>
              <a:gd name="connsiteY171" fmla="*/ 1190625 h 1400175"/>
              <a:gd name="connsiteX172" fmla="*/ 1450181 w 1726406"/>
              <a:gd name="connsiteY172" fmla="*/ 1204912 h 1400175"/>
              <a:gd name="connsiteX173" fmla="*/ 1454944 w 1726406"/>
              <a:gd name="connsiteY173" fmla="*/ 1212056 h 1400175"/>
              <a:gd name="connsiteX174" fmla="*/ 1457325 w 1726406"/>
              <a:gd name="connsiteY174" fmla="*/ 1219200 h 1400175"/>
              <a:gd name="connsiteX175" fmla="*/ 1440656 w 1726406"/>
              <a:gd name="connsiteY175" fmla="*/ 1228725 h 1400175"/>
              <a:gd name="connsiteX176" fmla="*/ 1447800 w 1726406"/>
              <a:gd name="connsiteY176" fmla="*/ 1233487 h 1400175"/>
              <a:gd name="connsiteX177" fmla="*/ 1459706 w 1726406"/>
              <a:gd name="connsiteY177" fmla="*/ 1250156 h 1400175"/>
              <a:gd name="connsiteX178" fmla="*/ 1462087 w 1726406"/>
              <a:gd name="connsiteY178" fmla="*/ 1257300 h 1400175"/>
              <a:gd name="connsiteX179" fmla="*/ 1471612 w 1726406"/>
              <a:gd name="connsiteY179" fmla="*/ 1271587 h 1400175"/>
              <a:gd name="connsiteX180" fmla="*/ 1476375 w 1726406"/>
              <a:gd name="connsiteY180" fmla="*/ 1278731 h 1400175"/>
              <a:gd name="connsiteX181" fmla="*/ 1488281 w 1726406"/>
              <a:gd name="connsiteY181" fmla="*/ 1293018 h 1400175"/>
              <a:gd name="connsiteX182" fmla="*/ 1471612 w 1726406"/>
              <a:gd name="connsiteY182" fmla="*/ 1312068 h 1400175"/>
              <a:gd name="connsiteX183" fmla="*/ 1464469 w 1726406"/>
              <a:gd name="connsiteY183" fmla="*/ 1314450 h 1400175"/>
              <a:gd name="connsiteX184" fmla="*/ 1435894 w 1726406"/>
              <a:gd name="connsiteY184" fmla="*/ 1312068 h 1400175"/>
              <a:gd name="connsiteX185" fmla="*/ 1421606 w 1726406"/>
              <a:gd name="connsiteY185" fmla="*/ 1307306 h 1400175"/>
              <a:gd name="connsiteX186" fmla="*/ 1414462 w 1726406"/>
              <a:gd name="connsiteY186" fmla="*/ 1304925 h 1400175"/>
              <a:gd name="connsiteX187" fmla="*/ 1383506 w 1726406"/>
              <a:gd name="connsiteY187" fmla="*/ 1314450 h 1400175"/>
              <a:gd name="connsiteX188" fmla="*/ 1378744 w 1726406"/>
              <a:gd name="connsiteY188" fmla="*/ 1331118 h 1400175"/>
              <a:gd name="connsiteX189" fmla="*/ 1373981 w 1726406"/>
              <a:gd name="connsiteY189" fmla="*/ 1345406 h 1400175"/>
              <a:gd name="connsiteX190" fmla="*/ 1371600 w 1726406"/>
              <a:gd name="connsiteY190" fmla="*/ 1352550 h 1400175"/>
              <a:gd name="connsiteX191" fmla="*/ 1373981 w 1726406"/>
              <a:gd name="connsiteY191" fmla="*/ 1359693 h 1400175"/>
              <a:gd name="connsiteX192" fmla="*/ 1378744 w 1726406"/>
              <a:gd name="connsiteY192" fmla="*/ 1371600 h 1400175"/>
              <a:gd name="connsiteX193" fmla="*/ 1371600 w 1726406"/>
              <a:gd name="connsiteY193" fmla="*/ 1373981 h 1400175"/>
              <a:gd name="connsiteX194" fmla="*/ 1369219 w 1726406"/>
              <a:gd name="connsiteY194" fmla="*/ 1388268 h 1400175"/>
              <a:gd name="connsiteX195" fmla="*/ 1366837 w 1726406"/>
              <a:gd name="connsiteY195" fmla="*/ 1400175 h 1400175"/>
              <a:gd name="connsiteX196" fmla="*/ 1345406 w 1726406"/>
              <a:gd name="connsiteY196" fmla="*/ 1397793 h 1400175"/>
              <a:gd name="connsiteX197" fmla="*/ 1340644 w 1726406"/>
              <a:gd name="connsiteY197" fmla="*/ 1383506 h 1400175"/>
              <a:gd name="connsiteX198" fmla="*/ 1338262 w 1726406"/>
              <a:gd name="connsiteY198" fmla="*/ 1376362 h 1400175"/>
              <a:gd name="connsiteX199" fmla="*/ 1331119 w 1726406"/>
              <a:gd name="connsiteY199" fmla="*/ 1354931 h 1400175"/>
              <a:gd name="connsiteX200" fmla="*/ 1323975 w 1726406"/>
              <a:gd name="connsiteY200" fmla="*/ 1350168 h 1400175"/>
              <a:gd name="connsiteX201" fmla="*/ 1307306 w 1726406"/>
              <a:gd name="connsiteY201" fmla="*/ 1328737 h 1400175"/>
              <a:gd name="connsiteX202" fmla="*/ 1295400 w 1726406"/>
              <a:gd name="connsiteY202" fmla="*/ 1314450 h 1400175"/>
              <a:gd name="connsiteX203" fmla="*/ 1288256 w 1726406"/>
              <a:gd name="connsiteY203" fmla="*/ 1309687 h 1400175"/>
              <a:gd name="connsiteX204" fmla="*/ 1273969 w 1726406"/>
              <a:gd name="connsiteY204" fmla="*/ 1304925 h 1400175"/>
              <a:gd name="connsiteX205" fmla="*/ 1257300 w 1726406"/>
              <a:gd name="connsiteY205" fmla="*/ 1295400 h 1400175"/>
              <a:gd name="connsiteX206" fmla="*/ 1243012 w 1726406"/>
              <a:gd name="connsiteY206" fmla="*/ 1288256 h 1400175"/>
              <a:gd name="connsiteX207" fmla="*/ 1221581 w 1726406"/>
              <a:gd name="connsiteY207" fmla="*/ 1276350 h 1400175"/>
              <a:gd name="connsiteX208" fmla="*/ 1216819 w 1726406"/>
              <a:gd name="connsiteY208" fmla="*/ 1269206 h 1400175"/>
              <a:gd name="connsiteX209" fmla="*/ 1197769 w 1726406"/>
              <a:gd name="connsiteY209" fmla="*/ 1269206 h 1400175"/>
              <a:gd name="connsiteX210" fmla="*/ 1190625 w 1726406"/>
              <a:gd name="connsiteY210" fmla="*/ 1273968 h 1400175"/>
              <a:gd name="connsiteX211" fmla="*/ 1176337 w 1726406"/>
              <a:gd name="connsiteY211" fmla="*/ 1285875 h 1400175"/>
              <a:gd name="connsiteX212" fmla="*/ 1166812 w 1726406"/>
              <a:gd name="connsiteY212" fmla="*/ 1288256 h 1400175"/>
              <a:gd name="connsiteX213" fmla="*/ 1140619 w 1726406"/>
              <a:gd name="connsiteY213" fmla="*/ 1295400 h 1400175"/>
              <a:gd name="connsiteX214" fmla="*/ 1133475 w 1726406"/>
              <a:gd name="connsiteY214" fmla="*/ 1300162 h 1400175"/>
              <a:gd name="connsiteX215" fmla="*/ 1119187 w 1726406"/>
              <a:gd name="connsiteY215" fmla="*/ 1304925 h 1400175"/>
              <a:gd name="connsiteX216" fmla="*/ 1095375 w 1726406"/>
              <a:gd name="connsiteY216" fmla="*/ 1302543 h 1400175"/>
              <a:gd name="connsiteX217" fmla="*/ 1081087 w 1726406"/>
              <a:gd name="connsiteY217" fmla="*/ 1293018 h 1400175"/>
              <a:gd name="connsiteX218" fmla="*/ 1073944 w 1726406"/>
              <a:gd name="connsiteY218" fmla="*/ 1288256 h 1400175"/>
              <a:gd name="connsiteX219" fmla="*/ 1031081 w 1726406"/>
              <a:gd name="connsiteY219" fmla="*/ 1283493 h 1400175"/>
              <a:gd name="connsiteX220" fmla="*/ 1002506 w 1726406"/>
              <a:gd name="connsiteY220" fmla="*/ 1264443 h 1400175"/>
              <a:gd name="connsiteX221" fmla="*/ 995362 w 1726406"/>
              <a:gd name="connsiteY221" fmla="*/ 1259681 h 1400175"/>
              <a:gd name="connsiteX222" fmla="*/ 981075 w 1726406"/>
              <a:gd name="connsiteY222" fmla="*/ 1254918 h 1400175"/>
              <a:gd name="connsiteX223" fmla="*/ 973931 w 1726406"/>
              <a:gd name="connsiteY223" fmla="*/ 1247775 h 1400175"/>
              <a:gd name="connsiteX224" fmla="*/ 971550 w 1726406"/>
              <a:gd name="connsiteY224" fmla="*/ 1240631 h 1400175"/>
              <a:gd name="connsiteX225" fmla="*/ 957262 w 1726406"/>
              <a:gd name="connsiteY225" fmla="*/ 1231106 h 1400175"/>
              <a:gd name="connsiteX226" fmla="*/ 950119 w 1726406"/>
              <a:gd name="connsiteY226" fmla="*/ 1226343 h 1400175"/>
              <a:gd name="connsiteX227" fmla="*/ 923925 w 1726406"/>
              <a:gd name="connsiteY227" fmla="*/ 1221581 h 1400175"/>
              <a:gd name="connsiteX228" fmla="*/ 916781 w 1726406"/>
              <a:gd name="connsiteY228" fmla="*/ 1219200 h 1400175"/>
              <a:gd name="connsiteX229" fmla="*/ 909637 w 1726406"/>
              <a:gd name="connsiteY229" fmla="*/ 1214437 h 1400175"/>
              <a:gd name="connsiteX230" fmla="*/ 895350 w 1726406"/>
              <a:gd name="connsiteY230" fmla="*/ 1209675 h 1400175"/>
              <a:gd name="connsiteX231" fmla="*/ 888206 w 1726406"/>
              <a:gd name="connsiteY231" fmla="*/ 1204912 h 1400175"/>
              <a:gd name="connsiteX232" fmla="*/ 881062 w 1726406"/>
              <a:gd name="connsiteY232" fmla="*/ 1202531 h 1400175"/>
              <a:gd name="connsiteX233" fmla="*/ 859631 w 1726406"/>
              <a:gd name="connsiteY233" fmla="*/ 1188243 h 1400175"/>
              <a:gd name="connsiteX234" fmla="*/ 852487 w 1726406"/>
              <a:gd name="connsiteY234" fmla="*/ 1183481 h 1400175"/>
              <a:gd name="connsiteX235" fmla="*/ 845344 w 1726406"/>
              <a:gd name="connsiteY235" fmla="*/ 1181100 h 1400175"/>
              <a:gd name="connsiteX236" fmla="*/ 838200 w 1726406"/>
              <a:gd name="connsiteY236" fmla="*/ 1173956 h 1400175"/>
              <a:gd name="connsiteX237" fmla="*/ 831056 w 1726406"/>
              <a:gd name="connsiteY237" fmla="*/ 1169193 h 1400175"/>
              <a:gd name="connsiteX238" fmla="*/ 826294 w 1726406"/>
              <a:gd name="connsiteY238" fmla="*/ 1162050 h 1400175"/>
              <a:gd name="connsiteX239" fmla="*/ 819150 w 1726406"/>
              <a:gd name="connsiteY239" fmla="*/ 1154906 h 1400175"/>
              <a:gd name="connsiteX240" fmla="*/ 807244 w 1726406"/>
              <a:gd name="connsiteY240" fmla="*/ 1143000 h 1400175"/>
              <a:gd name="connsiteX241" fmla="*/ 795337 w 1726406"/>
              <a:gd name="connsiteY241" fmla="*/ 1133475 h 1400175"/>
              <a:gd name="connsiteX242" fmla="*/ 790575 w 1726406"/>
              <a:gd name="connsiteY242" fmla="*/ 1126331 h 1400175"/>
              <a:gd name="connsiteX243" fmla="*/ 771525 w 1726406"/>
              <a:gd name="connsiteY243" fmla="*/ 1121568 h 1400175"/>
              <a:gd name="connsiteX244" fmla="*/ 757237 w 1726406"/>
              <a:gd name="connsiteY244" fmla="*/ 1116806 h 1400175"/>
              <a:gd name="connsiteX245" fmla="*/ 740569 w 1726406"/>
              <a:gd name="connsiteY245" fmla="*/ 1107281 h 1400175"/>
              <a:gd name="connsiteX246" fmla="*/ 726281 w 1726406"/>
              <a:gd name="connsiteY246" fmla="*/ 1102518 h 1400175"/>
              <a:gd name="connsiteX247" fmla="*/ 711994 w 1726406"/>
              <a:gd name="connsiteY247" fmla="*/ 1095375 h 1400175"/>
              <a:gd name="connsiteX248" fmla="*/ 704850 w 1726406"/>
              <a:gd name="connsiteY248" fmla="*/ 1090612 h 1400175"/>
              <a:gd name="connsiteX249" fmla="*/ 692944 w 1726406"/>
              <a:gd name="connsiteY249" fmla="*/ 1076325 h 1400175"/>
              <a:gd name="connsiteX250" fmla="*/ 690562 w 1726406"/>
              <a:gd name="connsiteY250" fmla="*/ 1069181 h 1400175"/>
              <a:gd name="connsiteX251" fmla="*/ 676275 w 1726406"/>
              <a:gd name="connsiteY251" fmla="*/ 1052512 h 1400175"/>
              <a:gd name="connsiteX252" fmla="*/ 671512 w 1726406"/>
              <a:gd name="connsiteY252" fmla="*/ 1045368 h 1400175"/>
              <a:gd name="connsiteX253" fmla="*/ 664369 w 1726406"/>
              <a:gd name="connsiteY253" fmla="*/ 1040606 h 1400175"/>
              <a:gd name="connsiteX254" fmla="*/ 650081 w 1726406"/>
              <a:gd name="connsiteY254" fmla="*/ 1031081 h 1400175"/>
              <a:gd name="connsiteX255" fmla="*/ 638175 w 1726406"/>
              <a:gd name="connsiteY255" fmla="*/ 1019175 h 1400175"/>
              <a:gd name="connsiteX256" fmla="*/ 631031 w 1726406"/>
              <a:gd name="connsiteY256" fmla="*/ 1014412 h 1400175"/>
              <a:gd name="connsiteX257" fmla="*/ 621506 w 1726406"/>
              <a:gd name="connsiteY257" fmla="*/ 1002506 h 1400175"/>
              <a:gd name="connsiteX258" fmla="*/ 619125 w 1726406"/>
              <a:gd name="connsiteY258" fmla="*/ 995362 h 1400175"/>
              <a:gd name="connsiteX259" fmla="*/ 611981 w 1726406"/>
              <a:gd name="connsiteY259" fmla="*/ 988218 h 1400175"/>
              <a:gd name="connsiteX260" fmla="*/ 602456 w 1726406"/>
              <a:gd name="connsiteY260" fmla="*/ 973931 h 1400175"/>
              <a:gd name="connsiteX261" fmla="*/ 597694 w 1726406"/>
              <a:gd name="connsiteY261" fmla="*/ 959643 h 1400175"/>
              <a:gd name="connsiteX262" fmla="*/ 592931 w 1726406"/>
              <a:gd name="connsiteY262" fmla="*/ 940593 h 1400175"/>
              <a:gd name="connsiteX263" fmla="*/ 595312 w 1726406"/>
              <a:gd name="connsiteY263" fmla="*/ 928687 h 1400175"/>
              <a:gd name="connsiteX264" fmla="*/ 614362 w 1726406"/>
              <a:gd name="connsiteY264" fmla="*/ 919162 h 1400175"/>
              <a:gd name="connsiteX265" fmla="*/ 611981 w 1726406"/>
              <a:gd name="connsiteY265" fmla="*/ 912018 h 1400175"/>
              <a:gd name="connsiteX266" fmla="*/ 607219 w 1726406"/>
              <a:gd name="connsiteY266" fmla="*/ 904875 h 1400175"/>
              <a:gd name="connsiteX267" fmla="*/ 611981 w 1726406"/>
              <a:gd name="connsiteY267" fmla="*/ 897731 h 1400175"/>
              <a:gd name="connsiteX268" fmla="*/ 626269 w 1726406"/>
              <a:gd name="connsiteY268" fmla="*/ 888206 h 1400175"/>
              <a:gd name="connsiteX269" fmla="*/ 633412 w 1726406"/>
              <a:gd name="connsiteY269" fmla="*/ 881062 h 1400175"/>
              <a:gd name="connsiteX270" fmla="*/ 628650 w 1726406"/>
              <a:gd name="connsiteY270" fmla="*/ 862012 h 1400175"/>
              <a:gd name="connsiteX271" fmla="*/ 616744 w 1726406"/>
              <a:gd name="connsiteY271" fmla="*/ 847725 h 1400175"/>
              <a:gd name="connsiteX272" fmla="*/ 614362 w 1726406"/>
              <a:gd name="connsiteY272" fmla="*/ 840581 h 1400175"/>
              <a:gd name="connsiteX273" fmla="*/ 609600 w 1726406"/>
              <a:gd name="connsiteY273" fmla="*/ 816768 h 1400175"/>
              <a:gd name="connsiteX274" fmla="*/ 604837 w 1726406"/>
              <a:gd name="connsiteY274" fmla="*/ 802481 h 1400175"/>
              <a:gd name="connsiteX275" fmla="*/ 602456 w 1726406"/>
              <a:gd name="connsiteY275" fmla="*/ 795337 h 1400175"/>
              <a:gd name="connsiteX276" fmla="*/ 600075 w 1726406"/>
              <a:gd name="connsiteY276" fmla="*/ 788193 h 1400175"/>
              <a:gd name="connsiteX277" fmla="*/ 595312 w 1726406"/>
              <a:gd name="connsiteY277" fmla="*/ 771525 h 1400175"/>
              <a:gd name="connsiteX278" fmla="*/ 588169 w 1726406"/>
              <a:gd name="connsiteY278" fmla="*/ 764381 h 1400175"/>
              <a:gd name="connsiteX279" fmla="*/ 578644 w 1726406"/>
              <a:gd name="connsiteY279" fmla="*/ 750093 h 1400175"/>
              <a:gd name="connsiteX280" fmla="*/ 566737 w 1726406"/>
              <a:gd name="connsiteY280" fmla="*/ 733425 h 1400175"/>
              <a:gd name="connsiteX281" fmla="*/ 561975 w 1726406"/>
              <a:gd name="connsiteY281" fmla="*/ 719137 h 1400175"/>
              <a:gd name="connsiteX282" fmla="*/ 559594 w 1726406"/>
              <a:gd name="connsiteY282" fmla="*/ 709612 h 1400175"/>
              <a:gd name="connsiteX283" fmla="*/ 554831 w 1726406"/>
              <a:gd name="connsiteY283" fmla="*/ 695325 h 1400175"/>
              <a:gd name="connsiteX284" fmla="*/ 547687 w 1726406"/>
              <a:gd name="connsiteY284" fmla="*/ 688181 h 1400175"/>
              <a:gd name="connsiteX285" fmla="*/ 540544 w 1726406"/>
              <a:gd name="connsiteY285" fmla="*/ 673893 h 1400175"/>
              <a:gd name="connsiteX286" fmla="*/ 538162 w 1726406"/>
              <a:gd name="connsiteY286" fmla="*/ 666750 h 1400175"/>
              <a:gd name="connsiteX287" fmla="*/ 528637 w 1726406"/>
              <a:gd name="connsiteY287" fmla="*/ 664368 h 1400175"/>
              <a:gd name="connsiteX288" fmla="*/ 514350 w 1726406"/>
              <a:gd name="connsiteY288" fmla="*/ 669131 h 1400175"/>
              <a:gd name="connsiteX289" fmla="*/ 504825 w 1726406"/>
              <a:gd name="connsiteY289" fmla="*/ 654843 h 1400175"/>
              <a:gd name="connsiteX290" fmla="*/ 497681 w 1726406"/>
              <a:gd name="connsiteY290" fmla="*/ 628650 h 1400175"/>
              <a:gd name="connsiteX291" fmla="*/ 495300 w 1726406"/>
              <a:gd name="connsiteY291" fmla="*/ 597693 h 1400175"/>
              <a:gd name="connsiteX292" fmla="*/ 492919 w 1726406"/>
              <a:gd name="connsiteY292" fmla="*/ 583406 h 1400175"/>
              <a:gd name="connsiteX293" fmla="*/ 490537 w 1726406"/>
              <a:gd name="connsiteY293" fmla="*/ 576262 h 1400175"/>
              <a:gd name="connsiteX294" fmla="*/ 483394 w 1726406"/>
              <a:gd name="connsiteY294" fmla="*/ 573881 h 1400175"/>
              <a:gd name="connsiteX295" fmla="*/ 469106 w 1726406"/>
              <a:gd name="connsiteY295" fmla="*/ 564356 h 1400175"/>
              <a:gd name="connsiteX296" fmla="*/ 454819 w 1726406"/>
              <a:gd name="connsiteY296" fmla="*/ 557212 h 1400175"/>
              <a:gd name="connsiteX297" fmla="*/ 442912 w 1726406"/>
              <a:gd name="connsiteY297" fmla="*/ 535781 h 1400175"/>
              <a:gd name="connsiteX298" fmla="*/ 445294 w 1726406"/>
              <a:gd name="connsiteY298" fmla="*/ 509587 h 1400175"/>
              <a:gd name="connsiteX299" fmla="*/ 452437 w 1726406"/>
              <a:gd name="connsiteY299" fmla="*/ 504825 h 1400175"/>
              <a:gd name="connsiteX300" fmla="*/ 442912 w 1726406"/>
              <a:gd name="connsiteY300" fmla="*/ 490537 h 1400175"/>
              <a:gd name="connsiteX301" fmla="*/ 438150 w 1726406"/>
              <a:gd name="connsiteY301" fmla="*/ 483393 h 1400175"/>
              <a:gd name="connsiteX302" fmla="*/ 423862 w 1726406"/>
              <a:gd name="connsiteY302" fmla="*/ 473868 h 1400175"/>
              <a:gd name="connsiteX303" fmla="*/ 419100 w 1726406"/>
              <a:gd name="connsiteY303" fmla="*/ 454818 h 1400175"/>
              <a:gd name="connsiteX304" fmla="*/ 411956 w 1726406"/>
              <a:gd name="connsiteY304" fmla="*/ 438150 h 1400175"/>
              <a:gd name="connsiteX305" fmla="*/ 404812 w 1726406"/>
              <a:gd name="connsiteY305" fmla="*/ 435768 h 1400175"/>
              <a:gd name="connsiteX306" fmla="*/ 400050 w 1726406"/>
              <a:gd name="connsiteY306" fmla="*/ 428625 h 1400175"/>
              <a:gd name="connsiteX307" fmla="*/ 397669 w 1726406"/>
              <a:gd name="connsiteY307" fmla="*/ 419100 h 1400175"/>
              <a:gd name="connsiteX308" fmla="*/ 395287 w 1726406"/>
              <a:gd name="connsiteY308" fmla="*/ 411956 h 1400175"/>
              <a:gd name="connsiteX309" fmla="*/ 392906 w 1726406"/>
              <a:gd name="connsiteY309" fmla="*/ 385762 h 1400175"/>
              <a:gd name="connsiteX310" fmla="*/ 390525 w 1726406"/>
              <a:gd name="connsiteY310" fmla="*/ 378618 h 1400175"/>
              <a:gd name="connsiteX311" fmla="*/ 369094 w 1726406"/>
              <a:gd name="connsiteY311" fmla="*/ 361950 h 1400175"/>
              <a:gd name="connsiteX312" fmla="*/ 354806 w 1726406"/>
              <a:gd name="connsiteY312" fmla="*/ 354806 h 1400175"/>
              <a:gd name="connsiteX313" fmla="*/ 347662 w 1726406"/>
              <a:gd name="connsiteY313" fmla="*/ 333375 h 1400175"/>
              <a:gd name="connsiteX314" fmla="*/ 338137 w 1726406"/>
              <a:gd name="connsiteY314" fmla="*/ 311943 h 1400175"/>
              <a:gd name="connsiteX315" fmla="*/ 330994 w 1726406"/>
              <a:gd name="connsiteY315" fmla="*/ 297656 h 1400175"/>
              <a:gd name="connsiteX316" fmla="*/ 316706 w 1726406"/>
              <a:gd name="connsiteY316" fmla="*/ 292893 h 1400175"/>
              <a:gd name="connsiteX317" fmla="*/ 326231 w 1726406"/>
              <a:gd name="connsiteY317" fmla="*/ 278606 h 1400175"/>
              <a:gd name="connsiteX318" fmla="*/ 323850 w 1726406"/>
              <a:gd name="connsiteY318" fmla="*/ 261937 h 1400175"/>
              <a:gd name="connsiteX319" fmla="*/ 321469 w 1726406"/>
              <a:gd name="connsiteY319" fmla="*/ 252412 h 1400175"/>
              <a:gd name="connsiteX320" fmla="*/ 316706 w 1726406"/>
              <a:gd name="connsiteY320" fmla="*/ 223837 h 1400175"/>
              <a:gd name="connsiteX321" fmla="*/ 311944 w 1726406"/>
              <a:gd name="connsiteY321" fmla="*/ 207168 h 1400175"/>
              <a:gd name="connsiteX322" fmla="*/ 314325 w 1726406"/>
              <a:gd name="connsiteY322" fmla="*/ 154781 h 1400175"/>
              <a:gd name="connsiteX323" fmla="*/ 314325 w 1726406"/>
              <a:gd name="connsiteY323" fmla="*/ 133350 h 1400175"/>
              <a:gd name="connsiteX324" fmla="*/ 300037 w 1726406"/>
              <a:gd name="connsiteY324" fmla="*/ 123825 h 1400175"/>
              <a:gd name="connsiteX325" fmla="*/ 292894 w 1726406"/>
              <a:gd name="connsiteY325" fmla="*/ 119062 h 1400175"/>
              <a:gd name="connsiteX326" fmla="*/ 283369 w 1726406"/>
              <a:gd name="connsiteY326" fmla="*/ 104775 h 1400175"/>
              <a:gd name="connsiteX327" fmla="*/ 278606 w 1726406"/>
              <a:gd name="connsiteY327" fmla="*/ 97631 h 1400175"/>
              <a:gd name="connsiteX328" fmla="*/ 257175 w 1726406"/>
              <a:gd name="connsiteY328" fmla="*/ 78581 h 1400175"/>
              <a:gd name="connsiteX329" fmla="*/ 233362 w 1726406"/>
              <a:gd name="connsiteY329" fmla="*/ 66675 h 1400175"/>
              <a:gd name="connsiteX330" fmla="*/ 228600 w 1726406"/>
              <a:gd name="connsiteY330" fmla="*/ 119062 h 1400175"/>
              <a:gd name="connsiteX331" fmla="*/ 223837 w 1726406"/>
              <a:gd name="connsiteY331" fmla="*/ 133350 h 1400175"/>
              <a:gd name="connsiteX332" fmla="*/ 221456 w 1726406"/>
              <a:gd name="connsiteY332" fmla="*/ 145256 h 1400175"/>
              <a:gd name="connsiteX333" fmla="*/ 219075 w 1726406"/>
              <a:gd name="connsiteY333" fmla="*/ 164306 h 1400175"/>
              <a:gd name="connsiteX334" fmla="*/ 214312 w 1726406"/>
              <a:gd name="connsiteY334" fmla="*/ 178593 h 1400175"/>
              <a:gd name="connsiteX335" fmla="*/ 216694 w 1726406"/>
              <a:gd name="connsiteY335" fmla="*/ 195262 h 1400175"/>
              <a:gd name="connsiteX336" fmla="*/ 219075 w 1726406"/>
              <a:gd name="connsiteY336" fmla="*/ 202406 h 1400175"/>
              <a:gd name="connsiteX337" fmla="*/ 226219 w 1726406"/>
              <a:gd name="connsiteY337" fmla="*/ 207168 h 1400175"/>
              <a:gd name="connsiteX338" fmla="*/ 233362 w 1726406"/>
              <a:gd name="connsiteY338" fmla="*/ 221456 h 1400175"/>
              <a:gd name="connsiteX339" fmla="*/ 238125 w 1726406"/>
              <a:gd name="connsiteY339" fmla="*/ 235743 h 1400175"/>
              <a:gd name="connsiteX340" fmla="*/ 242887 w 1726406"/>
              <a:gd name="connsiteY340" fmla="*/ 242887 h 1400175"/>
              <a:gd name="connsiteX341" fmla="*/ 245269 w 1726406"/>
              <a:gd name="connsiteY341" fmla="*/ 250031 h 1400175"/>
              <a:gd name="connsiteX342" fmla="*/ 254794 w 1726406"/>
              <a:gd name="connsiteY342" fmla="*/ 264318 h 1400175"/>
              <a:gd name="connsiteX343" fmla="*/ 257175 w 1726406"/>
              <a:gd name="connsiteY343" fmla="*/ 273843 h 1400175"/>
              <a:gd name="connsiteX344" fmla="*/ 261937 w 1726406"/>
              <a:gd name="connsiteY344" fmla="*/ 292893 h 1400175"/>
              <a:gd name="connsiteX345" fmla="*/ 266700 w 1726406"/>
              <a:gd name="connsiteY345" fmla="*/ 300037 h 1400175"/>
              <a:gd name="connsiteX346" fmla="*/ 273844 w 1726406"/>
              <a:gd name="connsiteY346" fmla="*/ 321468 h 1400175"/>
              <a:gd name="connsiteX347" fmla="*/ 276225 w 1726406"/>
              <a:gd name="connsiteY347" fmla="*/ 328612 h 1400175"/>
              <a:gd name="connsiteX348" fmla="*/ 283369 w 1726406"/>
              <a:gd name="connsiteY348" fmla="*/ 354806 h 1400175"/>
              <a:gd name="connsiteX349" fmla="*/ 288131 w 1726406"/>
              <a:gd name="connsiteY349" fmla="*/ 369093 h 1400175"/>
              <a:gd name="connsiteX350" fmla="*/ 292894 w 1726406"/>
              <a:gd name="connsiteY350" fmla="*/ 376237 h 1400175"/>
              <a:gd name="connsiteX351" fmla="*/ 300037 w 1726406"/>
              <a:gd name="connsiteY351" fmla="*/ 419100 h 1400175"/>
              <a:gd name="connsiteX352" fmla="*/ 304800 w 1726406"/>
              <a:gd name="connsiteY352" fmla="*/ 426243 h 1400175"/>
              <a:gd name="connsiteX353" fmla="*/ 309562 w 1726406"/>
              <a:gd name="connsiteY353" fmla="*/ 445293 h 1400175"/>
              <a:gd name="connsiteX354" fmla="*/ 314325 w 1726406"/>
              <a:gd name="connsiteY354" fmla="*/ 459581 h 1400175"/>
              <a:gd name="connsiteX355" fmla="*/ 319087 w 1726406"/>
              <a:gd name="connsiteY355" fmla="*/ 473868 h 1400175"/>
              <a:gd name="connsiteX356" fmla="*/ 321469 w 1726406"/>
              <a:gd name="connsiteY356" fmla="*/ 481012 h 1400175"/>
              <a:gd name="connsiteX357" fmla="*/ 323850 w 1726406"/>
              <a:gd name="connsiteY357" fmla="*/ 488156 h 1400175"/>
              <a:gd name="connsiteX358" fmla="*/ 333375 w 1726406"/>
              <a:gd name="connsiteY358" fmla="*/ 509587 h 1400175"/>
              <a:gd name="connsiteX359" fmla="*/ 335756 w 1726406"/>
              <a:gd name="connsiteY359" fmla="*/ 516731 h 1400175"/>
              <a:gd name="connsiteX360" fmla="*/ 338137 w 1726406"/>
              <a:gd name="connsiteY360" fmla="*/ 578643 h 1400175"/>
              <a:gd name="connsiteX361" fmla="*/ 345281 w 1726406"/>
              <a:gd name="connsiteY361" fmla="*/ 592931 h 1400175"/>
              <a:gd name="connsiteX362" fmla="*/ 347662 w 1726406"/>
              <a:gd name="connsiteY362" fmla="*/ 600075 h 1400175"/>
              <a:gd name="connsiteX363" fmla="*/ 342900 w 1726406"/>
              <a:gd name="connsiteY363" fmla="*/ 607218 h 1400175"/>
              <a:gd name="connsiteX364" fmla="*/ 338137 w 1726406"/>
              <a:gd name="connsiteY364" fmla="*/ 621506 h 1400175"/>
              <a:gd name="connsiteX365" fmla="*/ 347662 w 1726406"/>
              <a:gd name="connsiteY365" fmla="*/ 638175 h 1400175"/>
              <a:gd name="connsiteX366" fmla="*/ 361950 w 1726406"/>
              <a:gd name="connsiteY366" fmla="*/ 642937 h 1400175"/>
              <a:gd name="connsiteX367" fmla="*/ 369094 w 1726406"/>
              <a:gd name="connsiteY367" fmla="*/ 645318 h 1400175"/>
              <a:gd name="connsiteX368" fmla="*/ 388144 w 1726406"/>
              <a:gd name="connsiteY368" fmla="*/ 661987 h 1400175"/>
              <a:gd name="connsiteX369" fmla="*/ 392906 w 1726406"/>
              <a:gd name="connsiteY369" fmla="*/ 676275 h 1400175"/>
              <a:gd name="connsiteX370" fmla="*/ 390525 w 1726406"/>
              <a:gd name="connsiteY370" fmla="*/ 688181 h 1400175"/>
              <a:gd name="connsiteX371" fmla="*/ 388144 w 1726406"/>
              <a:gd name="connsiteY371" fmla="*/ 702468 h 1400175"/>
              <a:gd name="connsiteX372" fmla="*/ 385762 w 1726406"/>
              <a:gd name="connsiteY372" fmla="*/ 709612 h 1400175"/>
              <a:gd name="connsiteX373" fmla="*/ 383381 w 1726406"/>
              <a:gd name="connsiteY373" fmla="*/ 719137 h 1400175"/>
              <a:gd name="connsiteX374" fmla="*/ 378619 w 1726406"/>
              <a:gd name="connsiteY374" fmla="*/ 726281 h 1400175"/>
              <a:gd name="connsiteX375" fmla="*/ 364331 w 1726406"/>
              <a:gd name="connsiteY375" fmla="*/ 731043 h 1400175"/>
              <a:gd name="connsiteX376" fmla="*/ 342900 w 1726406"/>
              <a:gd name="connsiteY376" fmla="*/ 728662 h 1400175"/>
              <a:gd name="connsiteX377" fmla="*/ 345281 w 1726406"/>
              <a:gd name="connsiteY377" fmla="*/ 714375 h 1400175"/>
              <a:gd name="connsiteX378" fmla="*/ 352425 w 1726406"/>
              <a:gd name="connsiteY378" fmla="*/ 700087 h 1400175"/>
              <a:gd name="connsiteX379" fmla="*/ 354806 w 1726406"/>
              <a:gd name="connsiteY379" fmla="*/ 692943 h 1400175"/>
              <a:gd name="connsiteX380" fmla="*/ 347662 w 1726406"/>
              <a:gd name="connsiteY380" fmla="*/ 671512 h 1400175"/>
              <a:gd name="connsiteX381" fmla="*/ 338137 w 1726406"/>
              <a:gd name="connsiteY381" fmla="*/ 659606 h 1400175"/>
              <a:gd name="connsiteX382" fmla="*/ 328612 w 1726406"/>
              <a:gd name="connsiteY382" fmla="*/ 645318 h 1400175"/>
              <a:gd name="connsiteX383" fmla="*/ 323850 w 1726406"/>
              <a:gd name="connsiteY383" fmla="*/ 638175 h 1400175"/>
              <a:gd name="connsiteX384" fmla="*/ 314325 w 1726406"/>
              <a:gd name="connsiteY384" fmla="*/ 623887 h 1400175"/>
              <a:gd name="connsiteX385" fmla="*/ 304800 w 1726406"/>
              <a:gd name="connsiteY385" fmla="*/ 609600 h 1400175"/>
              <a:gd name="connsiteX386" fmla="*/ 290512 w 1726406"/>
              <a:gd name="connsiteY386" fmla="*/ 595312 h 1400175"/>
              <a:gd name="connsiteX387" fmla="*/ 280987 w 1726406"/>
              <a:gd name="connsiteY387" fmla="*/ 581025 h 1400175"/>
              <a:gd name="connsiteX388" fmla="*/ 276225 w 1726406"/>
              <a:gd name="connsiteY388" fmla="*/ 573881 h 1400175"/>
              <a:gd name="connsiteX389" fmla="*/ 276225 w 1726406"/>
              <a:gd name="connsiteY389" fmla="*/ 540543 h 1400175"/>
              <a:gd name="connsiteX390" fmla="*/ 278606 w 1726406"/>
              <a:gd name="connsiteY390" fmla="*/ 531018 h 1400175"/>
              <a:gd name="connsiteX391" fmla="*/ 283369 w 1726406"/>
              <a:gd name="connsiteY391" fmla="*/ 523875 h 1400175"/>
              <a:gd name="connsiteX392" fmla="*/ 285750 w 1726406"/>
              <a:gd name="connsiteY392" fmla="*/ 516731 h 1400175"/>
              <a:gd name="connsiteX393" fmla="*/ 280987 w 1726406"/>
              <a:gd name="connsiteY393" fmla="*/ 483393 h 1400175"/>
              <a:gd name="connsiteX394" fmla="*/ 273844 w 1726406"/>
              <a:gd name="connsiteY394" fmla="*/ 469106 h 1400175"/>
              <a:gd name="connsiteX395" fmla="*/ 266700 w 1726406"/>
              <a:gd name="connsiteY395" fmla="*/ 464343 h 1400175"/>
              <a:gd name="connsiteX396" fmla="*/ 259556 w 1726406"/>
              <a:gd name="connsiteY396" fmla="*/ 457200 h 1400175"/>
              <a:gd name="connsiteX397" fmla="*/ 257175 w 1726406"/>
              <a:gd name="connsiteY397" fmla="*/ 450056 h 1400175"/>
              <a:gd name="connsiteX398" fmla="*/ 250031 w 1726406"/>
              <a:gd name="connsiteY398" fmla="*/ 445293 h 1400175"/>
              <a:gd name="connsiteX399" fmla="*/ 245269 w 1726406"/>
              <a:gd name="connsiteY399" fmla="*/ 431006 h 1400175"/>
              <a:gd name="connsiteX400" fmla="*/ 242887 w 1726406"/>
              <a:gd name="connsiteY400" fmla="*/ 423862 h 1400175"/>
              <a:gd name="connsiteX401" fmla="*/ 235744 w 1726406"/>
              <a:gd name="connsiteY401" fmla="*/ 419100 h 1400175"/>
              <a:gd name="connsiteX402" fmla="*/ 221456 w 1726406"/>
              <a:gd name="connsiteY402" fmla="*/ 423862 h 1400175"/>
              <a:gd name="connsiteX403" fmla="*/ 214312 w 1726406"/>
              <a:gd name="connsiteY403" fmla="*/ 426243 h 1400175"/>
              <a:gd name="connsiteX404" fmla="*/ 202406 w 1726406"/>
              <a:gd name="connsiteY404" fmla="*/ 414337 h 1400175"/>
              <a:gd name="connsiteX405" fmla="*/ 200025 w 1726406"/>
              <a:gd name="connsiteY405" fmla="*/ 407193 h 1400175"/>
              <a:gd name="connsiteX406" fmla="*/ 190500 w 1726406"/>
              <a:gd name="connsiteY406" fmla="*/ 392906 h 1400175"/>
              <a:gd name="connsiteX407" fmla="*/ 185737 w 1726406"/>
              <a:gd name="connsiteY407" fmla="*/ 385762 h 1400175"/>
              <a:gd name="connsiteX408" fmla="*/ 180975 w 1726406"/>
              <a:gd name="connsiteY408" fmla="*/ 378618 h 1400175"/>
              <a:gd name="connsiteX409" fmla="*/ 176212 w 1726406"/>
              <a:gd name="connsiteY409" fmla="*/ 361950 h 1400175"/>
              <a:gd name="connsiteX410" fmla="*/ 169069 w 1726406"/>
              <a:gd name="connsiteY410" fmla="*/ 354806 h 1400175"/>
              <a:gd name="connsiteX411" fmla="*/ 173831 w 1726406"/>
              <a:gd name="connsiteY411" fmla="*/ 347662 h 1400175"/>
              <a:gd name="connsiteX412" fmla="*/ 188119 w 1726406"/>
              <a:gd name="connsiteY412" fmla="*/ 352425 h 1400175"/>
              <a:gd name="connsiteX413" fmla="*/ 195262 w 1726406"/>
              <a:gd name="connsiteY413" fmla="*/ 354806 h 1400175"/>
              <a:gd name="connsiteX414" fmla="*/ 202406 w 1726406"/>
              <a:gd name="connsiteY414" fmla="*/ 359568 h 1400175"/>
              <a:gd name="connsiteX415" fmla="*/ 216694 w 1726406"/>
              <a:gd name="connsiteY415" fmla="*/ 364331 h 1400175"/>
              <a:gd name="connsiteX416" fmla="*/ 214312 w 1726406"/>
              <a:gd name="connsiteY416" fmla="*/ 357187 h 1400175"/>
              <a:gd name="connsiteX417" fmla="*/ 209550 w 1726406"/>
              <a:gd name="connsiteY417" fmla="*/ 350043 h 1400175"/>
              <a:gd name="connsiteX418" fmla="*/ 219075 w 1726406"/>
              <a:gd name="connsiteY418" fmla="*/ 335756 h 1400175"/>
              <a:gd name="connsiteX419" fmla="*/ 214312 w 1726406"/>
              <a:gd name="connsiteY419" fmla="*/ 304800 h 1400175"/>
              <a:gd name="connsiteX420" fmla="*/ 209550 w 1726406"/>
              <a:gd name="connsiteY420" fmla="*/ 290512 h 1400175"/>
              <a:gd name="connsiteX421" fmla="*/ 200025 w 1726406"/>
              <a:gd name="connsiteY421" fmla="*/ 276225 h 1400175"/>
              <a:gd name="connsiteX422" fmla="*/ 195262 w 1726406"/>
              <a:gd name="connsiteY422" fmla="*/ 269081 h 1400175"/>
              <a:gd name="connsiteX423" fmla="*/ 185737 w 1726406"/>
              <a:gd name="connsiteY423" fmla="*/ 247650 h 1400175"/>
              <a:gd name="connsiteX424" fmla="*/ 178594 w 1726406"/>
              <a:gd name="connsiteY424" fmla="*/ 233362 h 1400175"/>
              <a:gd name="connsiteX425" fmla="*/ 171450 w 1726406"/>
              <a:gd name="connsiteY425" fmla="*/ 219075 h 1400175"/>
              <a:gd name="connsiteX426" fmla="*/ 159544 w 1726406"/>
              <a:gd name="connsiteY426" fmla="*/ 204787 h 1400175"/>
              <a:gd name="connsiteX427" fmla="*/ 157162 w 1726406"/>
              <a:gd name="connsiteY427" fmla="*/ 195262 h 1400175"/>
              <a:gd name="connsiteX428" fmla="*/ 152400 w 1726406"/>
              <a:gd name="connsiteY428" fmla="*/ 166687 h 1400175"/>
              <a:gd name="connsiteX429" fmla="*/ 154781 w 1726406"/>
              <a:gd name="connsiteY429" fmla="*/ 111918 h 1400175"/>
              <a:gd name="connsiteX430" fmla="*/ 152400 w 1726406"/>
              <a:gd name="connsiteY430" fmla="*/ 80962 h 1400175"/>
              <a:gd name="connsiteX431" fmla="*/ 150019 w 1726406"/>
              <a:gd name="connsiteY431" fmla="*/ 71437 h 1400175"/>
              <a:gd name="connsiteX432" fmla="*/ 142875 w 1726406"/>
              <a:gd name="connsiteY432" fmla="*/ 64293 h 1400175"/>
              <a:gd name="connsiteX433" fmla="*/ 145256 w 1726406"/>
              <a:gd name="connsiteY433" fmla="*/ 57150 h 1400175"/>
              <a:gd name="connsiteX434" fmla="*/ 138112 w 1726406"/>
              <a:gd name="connsiteY434" fmla="*/ 42862 h 1400175"/>
              <a:gd name="connsiteX435" fmla="*/ 138112 w 1726406"/>
              <a:gd name="connsiteY435" fmla="*/ 26193 h 1400175"/>
              <a:gd name="connsiteX436" fmla="*/ 140494 w 1726406"/>
              <a:gd name="connsiteY436"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257300 w 1726406"/>
              <a:gd name="connsiteY121" fmla="*/ 973931 h 1400175"/>
              <a:gd name="connsiteX122" fmla="*/ 1469572 w 1726406"/>
              <a:gd name="connsiteY122" fmla="*/ 1084829 h 1400175"/>
              <a:gd name="connsiteX123" fmla="*/ 1471612 w 1726406"/>
              <a:gd name="connsiteY123" fmla="*/ 1078706 h 1400175"/>
              <a:gd name="connsiteX124" fmla="*/ 1485900 w 1726406"/>
              <a:gd name="connsiteY124" fmla="*/ 1071562 h 1400175"/>
              <a:gd name="connsiteX125" fmla="*/ 1493044 w 1726406"/>
              <a:gd name="connsiteY125" fmla="*/ 1064418 h 1400175"/>
              <a:gd name="connsiteX126" fmla="*/ 1495425 w 1726406"/>
              <a:gd name="connsiteY126" fmla="*/ 1038225 h 1400175"/>
              <a:gd name="connsiteX127" fmla="*/ 1490662 w 1726406"/>
              <a:gd name="connsiteY127" fmla="*/ 1012031 h 1400175"/>
              <a:gd name="connsiteX128" fmla="*/ 1493044 w 1726406"/>
              <a:gd name="connsiteY128" fmla="*/ 995362 h 1400175"/>
              <a:gd name="connsiteX129" fmla="*/ 1495425 w 1726406"/>
              <a:gd name="connsiteY129" fmla="*/ 988218 h 1400175"/>
              <a:gd name="connsiteX130" fmla="*/ 1509712 w 1726406"/>
              <a:gd name="connsiteY130" fmla="*/ 971550 h 1400175"/>
              <a:gd name="connsiteX131" fmla="*/ 1557337 w 1726406"/>
              <a:gd name="connsiteY131" fmla="*/ 969168 h 1400175"/>
              <a:gd name="connsiteX132" fmla="*/ 1564481 w 1726406"/>
              <a:gd name="connsiteY132" fmla="*/ 966787 h 1400175"/>
              <a:gd name="connsiteX133" fmla="*/ 1585912 w 1726406"/>
              <a:gd name="connsiteY133" fmla="*/ 959643 h 1400175"/>
              <a:gd name="connsiteX134" fmla="*/ 1600200 w 1726406"/>
              <a:gd name="connsiteY134" fmla="*/ 947737 h 1400175"/>
              <a:gd name="connsiteX135" fmla="*/ 1624012 w 1726406"/>
              <a:gd name="connsiteY135" fmla="*/ 945356 h 1400175"/>
              <a:gd name="connsiteX136" fmla="*/ 1647825 w 1726406"/>
              <a:gd name="connsiteY136" fmla="*/ 950118 h 1400175"/>
              <a:gd name="connsiteX137" fmla="*/ 1654969 w 1726406"/>
              <a:gd name="connsiteY137" fmla="*/ 952500 h 1400175"/>
              <a:gd name="connsiteX138" fmla="*/ 1669256 w 1726406"/>
              <a:gd name="connsiteY138" fmla="*/ 957262 h 1400175"/>
              <a:gd name="connsiteX139" fmla="*/ 1721644 w 1726406"/>
              <a:gd name="connsiteY139" fmla="*/ 969168 h 1400175"/>
              <a:gd name="connsiteX140" fmla="*/ 1724025 w 1726406"/>
              <a:gd name="connsiteY140" fmla="*/ 976312 h 1400175"/>
              <a:gd name="connsiteX141" fmla="*/ 1726406 w 1726406"/>
              <a:gd name="connsiteY141" fmla="*/ 990600 h 1400175"/>
              <a:gd name="connsiteX142" fmla="*/ 1721644 w 1726406"/>
              <a:gd name="connsiteY142" fmla="*/ 1014412 h 1400175"/>
              <a:gd name="connsiteX143" fmla="*/ 1719262 w 1726406"/>
              <a:gd name="connsiteY143" fmla="*/ 1021556 h 1400175"/>
              <a:gd name="connsiteX144" fmla="*/ 1704975 w 1726406"/>
              <a:gd name="connsiteY144" fmla="*/ 1033462 h 1400175"/>
              <a:gd name="connsiteX145" fmla="*/ 1697831 w 1726406"/>
              <a:gd name="connsiteY145" fmla="*/ 1035843 h 1400175"/>
              <a:gd name="connsiteX146" fmla="*/ 1690687 w 1726406"/>
              <a:gd name="connsiteY146" fmla="*/ 1040606 h 1400175"/>
              <a:gd name="connsiteX147" fmla="*/ 1683544 w 1726406"/>
              <a:gd name="connsiteY147" fmla="*/ 1042987 h 1400175"/>
              <a:gd name="connsiteX148" fmla="*/ 1678781 w 1726406"/>
              <a:gd name="connsiteY148" fmla="*/ 1052512 h 1400175"/>
              <a:gd name="connsiteX149" fmla="*/ 1681162 w 1726406"/>
              <a:gd name="connsiteY149" fmla="*/ 1064418 h 1400175"/>
              <a:gd name="connsiteX150" fmla="*/ 1683544 w 1726406"/>
              <a:gd name="connsiteY150" fmla="*/ 1071562 h 1400175"/>
              <a:gd name="connsiteX151" fmla="*/ 1669256 w 1726406"/>
              <a:gd name="connsiteY151" fmla="*/ 1081087 h 1400175"/>
              <a:gd name="connsiteX152" fmla="*/ 1671637 w 1726406"/>
              <a:gd name="connsiteY152" fmla="*/ 1088231 h 1400175"/>
              <a:gd name="connsiteX153" fmla="*/ 1676400 w 1726406"/>
              <a:gd name="connsiteY153" fmla="*/ 1095375 h 1400175"/>
              <a:gd name="connsiteX154" fmla="*/ 1678781 w 1726406"/>
              <a:gd name="connsiteY154" fmla="*/ 1128712 h 1400175"/>
              <a:gd name="connsiteX155" fmla="*/ 1674019 w 1726406"/>
              <a:gd name="connsiteY155" fmla="*/ 1135856 h 1400175"/>
              <a:gd name="connsiteX156" fmla="*/ 1669256 w 1726406"/>
              <a:gd name="connsiteY156" fmla="*/ 1152525 h 1400175"/>
              <a:gd name="connsiteX157" fmla="*/ 1666875 w 1726406"/>
              <a:gd name="connsiteY157" fmla="*/ 1173956 h 1400175"/>
              <a:gd name="connsiteX158" fmla="*/ 1656773 w 1726406"/>
              <a:gd name="connsiteY158" fmla="*/ 1177997 h 1400175"/>
              <a:gd name="connsiteX159" fmla="*/ 1657350 w 1726406"/>
              <a:gd name="connsiteY159" fmla="*/ 1178718 h 1400175"/>
              <a:gd name="connsiteX160" fmla="*/ 1656292 w 1726406"/>
              <a:gd name="connsiteY160" fmla="*/ 1178189 h 1400175"/>
              <a:gd name="connsiteX161" fmla="*/ 1654969 w 1726406"/>
              <a:gd name="connsiteY161" fmla="*/ 1178718 h 1400175"/>
              <a:gd name="connsiteX162" fmla="*/ 1600000 w 1726406"/>
              <a:gd name="connsiteY162" fmla="*/ 1172143 h 1400175"/>
              <a:gd name="connsiteX163" fmla="*/ 1597405 w 1726406"/>
              <a:gd name="connsiteY163" fmla="*/ 1179507 h 1400175"/>
              <a:gd name="connsiteX164" fmla="*/ 1590675 w 1726406"/>
              <a:gd name="connsiteY164" fmla="*/ 1185862 h 1400175"/>
              <a:gd name="connsiteX165" fmla="*/ 1576387 w 1726406"/>
              <a:gd name="connsiteY165" fmla="*/ 1195387 h 1400175"/>
              <a:gd name="connsiteX166" fmla="*/ 1574006 w 1726406"/>
              <a:gd name="connsiteY166" fmla="*/ 1188243 h 1400175"/>
              <a:gd name="connsiteX167" fmla="*/ 1552575 w 1726406"/>
              <a:gd name="connsiteY167" fmla="*/ 1188243 h 1400175"/>
              <a:gd name="connsiteX168" fmla="*/ 1509712 w 1726406"/>
              <a:gd name="connsiteY168" fmla="*/ 1195387 h 1400175"/>
              <a:gd name="connsiteX169" fmla="*/ 1471612 w 1726406"/>
              <a:gd name="connsiteY169" fmla="*/ 1195387 h 1400175"/>
              <a:gd name="connsiteX170" fmla="*/ 1464469 w 1726406"/>
              <a:gd name="connsiteY170" fmla="*/ 1190625 h 1400175"/>
              <a:gd name="connsiteX171" fmla="*/ 1457325 w 1726406"/>
              <a:gd name="connsiteY171" fmla="*/ 1188243 h 1400175"/>
              <a:gd name="connsiteX172" fmla="*/ 1445419 w 1726406"/>
              <a:gd name="connsiteY172" fmla="*/ 1190625 h 1400175"/>
              <a:gd name="connsiteX173" fmla="*/ 1450181 w 1726406"/>
              <a:gd name="connsiteY173" fmla="*/ 1204912 h 1400175"/>
              <a:gd name="connsiteX174" fmla="*/ 1454944 w 1726406"/>
              <a:gd name="connsiteY174" fmla="*/ 1212056 h 1400175"/>
              <a:gd name="connsiteX175" fmla="*/ 1457325 w 1726406"/>
              <a:gd name="connsiteY175" fmla="*/ 1219200 h 1400175"/>
              <a:gd name="connsiteX176" fmla="*/ 1440656 w 1726406"/>
              <a:gd name="connsiteY176" fmla="*/ 1228725 h 1400175"/>
              <a:gd name="connsiteX177" fmla="*/ 1447800 w 1726406"/>
              <a:gd name="connsiteY177" fmla="*/ 1233487 h 1400175"/>
              <a:gd name="connsiteX178" fmla="*/ 1459706 w 1726406"/>
              <a:gd name="connsiteY178" fmla="*/ 1250156 h 1400175"/>
              <a:gd name="connsiteX179" fmla="*/ 1462087 w 1726406"/>
              <a:gd name="connsiteY179" fmla="*/ 1257300 h 1400175"/>
              <a:gd name="connsiteX180" fmla="*/ 1471612 w 1726406"/>
              <a:gd name="connsiteY180" fmla="*/ 1271587 h 1400175"/>
              <a:gd name="connsiteX181" fmla="*/ 1476375 w 1726406"/>
              <a:gd name="connsiteY181" fmla="*/ 1278731 h 1400175"/>
              <a:gd name="connsiteX182" fmla="*/ 1488281 w 1726406"/>
              <a:gd name="connsiteY182" fmla="*/ 1293018 h 1400175"/>
              <a:gd name="connsiteX183" fmla="*/ 1471612 w 1726406"/>
              <a:gd name="connsiteY183" fmla="*/ 1312068 h 1400175"/>
              <a:gd name="connsiteX184" fmla="*/ 1464469 w 1726406"/>
              <a:gd name="connsiteY184" fmla="*/ 1314450 h 1400175"/>
              <a:gd name="connsiteX185" fmla="*/ 1435894 w 1726406"/>
              <a:gd name="connsiteY185" fmla="*/ 1312068 h 1400175"/>
              <a:gd name="connsiteX186" fmla="*/ 1421606 w 1726406"/>
              <a:gd name="connsiteY186" fmla="*/ 1307306 h 1400175"/>
              <a:gd name="connsiteX187" fmla="*/ 1414462 w 1726406"/>
              <a:gd name="connsiteY187" fmla="*/ 1304925 h 1400175"/>
              <a:gd name="connsiteX188" fmla="*/ 1383506 w 1726406"/>
              <a:gd name="connsiteY188" fmla="*/ 1314450 h 1400175"/>
              <a:gd name="connsiteX189" fmla="*/ 1378744 w 1726406"/>
              <a:gd name="connsiteY189" fmla="*/ 1331118 h 1400175"/>
              <a:gd name="connsiteX190" fmla="*/ 1373981 w 1726406"/>
              <a:gd name="connsiteY190" fmla="*/ 1345406 h 1400175"/>
              <a:gd name="connsiteX191" fmla="*/ 1371600 w 1726406"/>
              <a:gd name="connsiteY191" fmla="*/ 1352550 h 1400175"/>
              <a:gd name="connsiteX192" fmla="*/ 1373981 w 1726406"/>
              <a:gd name="connsiteY192" fmla="*/ 1359693 h 1400175"/>
              <a:gd name="connsiteX193" fmla="*/ 1378744 w 1726406"/>
              <a:gd name="connsiteY193" fmla="*/ 1371600 h 1400175"/>
              <a:gd name="connsiteX194" fmla="*/ 1371600 w 1726406"/>
              <a:gd name="connsiteY194" fmla="*/ 1373981 h 1400175"/>
              <a:gd name="connsiteX195" fmla="*/ 1369219 w 1726406"/>
              <a:gd name="connsiteY195" fmla="*/ 1388268 h 1400175"/>
              <a:gd name="connsiteX196" fmla="*/ 1366837 w 1726406"/>
              <a:gd name="connsiteY196" fmla="*/ 1400175 h 1400175"/>
              <a:gd name="connsiteX197" fmla="*/ 1345406 w 1726406"/>
              <a:gd name="connsiteY197" fmla="*/ 1397793 h 1400175"/>
              <a:gd name="connsiteX198" fmla="*/ 1340644 w 1726406"/>
              <a:gd name="connsiteY198" fmla="*/ 1383506 h 1400175"/>
              <a:gd name="connsiteX199" fmla="*/ 1338262 w 1726406"/>
              <a:gd name="connsiteY199" fmla="*/ 1376362 h 1400175"/>
              <a:gd name="connsiteX200" fmla="*/ 1331119 w 1726406"/>
              <a:gd name="connsiteY200" fmla="*/ 1354931 h 1400175"/>
              <a:gd name="connsiteX201" fmla="*/ 1323975 w 1726406"/>
              <a:gd name="connsiteY201" fmla="*/ 1350168 h 1400175"/>
              <a:gd name="connsiteX202" fmla="*/ 1307306 w 1726406"/>
              <a:gd name="connsiteY202" fmla="*/ 1328737 h 1400175"/>
              <a:gd name="connsiteX203" fmla="*/ 1295400 w 1726406"/>
              <a:gd name="connsiteY203" fmla="*/ 1314450 h 1400175"/>
              <a:gd name="connsiteX204" fmla="*/ 1288256 w 1726406"/>
              <a:gd name="connsiteY204" fmla="*/ 1309687 h 1400175"/>
              <a:gd name="connsiteX205" fmla="*/ 1273969 w 1726406"/>
              <a:gd name="connsiteY205" fmla="*/ 1304925 h 1400175"/>
              <a:gd name="connsiteX206" fmla="*/ 1257300 w 1726406"/>
              <a:gd name="connsiteY206" fmla="*/ 1295400 h 1400175"/>
              <a:gd name="connsiteX207" fmla="*/ 1243012 w 1726406"/>
              <a:gd name="connsiteY207" fmla="*/ 1288256 h 1400175"/>
              <a:gd name="connsiteX208" fmla="*/ 1221581 w 1726406"/>
              <a:gd name="connsiteY208" fmla="*/ 1276350 h 1400175"/>
              <a:gd name="connsiteX209" fmla="*/ 1216819 w 1726406"/>
              <a:gd name="connsiteY209" fmla="*/ 1269206 h 1400175"/>
              <a:gd name="connsiteX210" fmla="*/ 1197769 w 1726406"/>
              <a:gd name="connsiteY210" fmla="*/ 1269206 h 1400175"/>
              <a:gd name="connsiteX211" fmla="*/ 1190625 w 1726406"/>
              <a:gd name="connsiteY211" fmla="*/ 1273968 h 1400175"/>
              <a:gd name="connsiteX212" fmla="*/ 1176337 w 1726406"/>
              <a:gd name="connsiteY212" fmla="*/ 1285875 h 1400175"/>
              <a:gd name="connsiteX213" fmla="*/ 1166812 w 1726406"/>
              <a:gd name="connsiteY213" fmla="*/ 1288256 h 1400175"/>
              <a:gd name="connsiteX214" fmla="*/ 1140619 w 1726406"/>
              <a:gd name="connsiteY214" fmla="*/ 1295400 h 1400175"/>
              <a:gd name="connsiteX215" fmla="*/ 1133475 w 1726406"/>
              <a:gd name="connsiteY215" fmla="*/ 1300162 h 1400175"/>
              <a:gd name="connsiteX216" fmla="*/ 1119187 w 1726406"/>
              <a:gd name="connsiteY216" fmla="*/ 1304925 h 1400175"/>
              <a:gd name="connsiteX217" fmla="*/ 1095375 w 1726406"/>
              <a:gd name="connsiteY217" fmla="*/ 1302543 h 1400175"/>
              <a:gd name="connsiteX218" fmla="*/ 1081087 w 1726406"/>
              <a:gd name="connsiteY218" fmla="*/ 1293018 h 1400175"/>
              <a:gd name="connsiteX219" fmla="*/ 1073944 w 1726406"/>
              <a:gd name="connsiteY219" fmla="*/ 1288256 h 1400175"/>
              <a:gd name="connsiteX220" fmla="*/ 1031081 w 1726406"/>
              <a:gd name="connsiteY220" fmla="*/ 1283493 h 1400175"/>
              <a:gd name="connsiteX221" fmla="*/ 1002506 w 1726406"/>
              <a:gd name="connsiteY221" fmla="*/ 1264443 h 1400175"/>
              <a:gd name="connsiteX222" fmla="*/ 995362 w 1726406"/>
              <a:gd name="connsiteY222" fmla="*/ 1259681 h 1400175"/>
              <a:gd name="connsiteX223" fmla="*/ 981075 w 1726406"/>
              <a:gd name="connsiteY223" fmla="*/ 1254918 h 1400175"/>
              <a:gd name="connsiteX224" fmla="*/ 973931 w 1726406"/>
              <a:gd name="connsiteY224" fmla="*/ 1247775 h 1400175"/>
              <a:gd name="connsiteX225" fmla="*/ 971550 w 1726406"/>
              <a:gd name="connsiteY225" fmla="*/ 1240631 h 1400175"/>
              <a:gd name="connsiteX226" fmla="*/ 957262 w 1726406"/>
              <a:gd name="connsiteY226" fmla="*/ 1231106 h 1400175"/>
              <a:gd name="connsiteX227" fmla="*/ 950119 w 1726406"/>
              <a:gd name="connsiteY227" fmla="*/ 1226343 h 1400175"/>
              <a:gd name="connsiteX228" fmla="*/ 923925 w 1726406"/>
              <a:gd name="connsiteY228" fmla="*/ 1221581 h 1400175"/>
              <a:gd name="connsiteX229" fmla="*/ 916781 w 1726406"/>
              <a:gd name="connsiteY229" fmla="*/ 1219200 h 1400175"/>
              <a:gd name="connsiteX230" fmla="*/ 909637 w 1726406"/>
              <a:gd name="connsiteY230" fmla="*/ 1214437 h 1400175"/>
              <a:gd name="connsiteX231" fmla="*/ 895350 w 1726406"/>
              <a:gd name="connsiteY231" fmla="*/ 1209675 h 1400175"/>
              <a:gd name="connsiteX232" fmla="*/ 888206 w 1726406"/>
              <a:gd name="connsiteY232" fmla="*/ 1204912 h 1400175"/>
              <a:gd name="connsiteX233" fmla="*/ 881062 w 1726406"/>
              <a:gd name="connsiteY233" fmla="*/ 1202531 h 1400175"/>
              <a:gd name="connsiteX234" fmla="*/ 859631 w 1726406"/>
              <a:gd name="connsiteY234" fmla="*/ 1188243 h 1400175"/>
              <a:gd name="connsiteX235" fmla="*/ 852487 w 1726406"/>
              <a:gd name="connsiteY235" fmla="*/ 1183481 h 1400175"/>
              <a:gd name="connsiteX236" fmla="*/ 845344 w 1726406"/>
              <a:gd name="connsiteY236" fmla="*/ 1181100 h 1400175"/>
              <a:gd name="connsiteX237" fmla="*/ 838200 w 1726406"/>
              <a:gd name="connsiteY237" fmla="*/ 1173956 h 1400175"/>
              <a:gd name="connsiteX238" fmla="*/ 831056 w 1726406"/>
              <a:gd name="connsiteY238" fmla="*/ 1169193 h 1400175"/>
              <a:gd name="connsiteX239" fmla="*/ 826294 w 1726406"/>
              <a:gd name="connsiteY239" fmla="*/ 1162050 h 1400175"/>
              <a:gd name="connsiteX240" fmla="*/ 819150 w 1726406"/>
              <a:gd name="connsiteY240" fmla="*/ 1154906 h 1400175"/>
              <a:gd name="connsiteX241" fmla="*/ 807244 w 1726406"/>
              <a:gd name="connsiteY241" fmla="*/ 1143000 h 1400175"/>
              <a:gd name="connsiteX242" fmla="*/ 795337 w 1726406"/>
              <a:gd name="connsiteY242" fmla="*/ 1133475 h 1400175"/>
              <a:gd name="connsiteX243" fmla="*/ 790575 w 1726406"/>
              <a:gd name="connsiteY243" fmla="*/ 1126331 h 1400175"/>
              <a:gd name="connsiteX244" fmla="*/ 771525 w 1726406"/>
              <a:gd name="connsiteY244" fmla="*/ 1121568 h 1400175"/>
              <a:gd name="connsiteX245" fmla="*/ 757237 w 1726406"/>
              <a:gd name="connsiteY245" fmla="*/ 1116806 h 1400175"/>
              <a:gd name="connsiteX246" fmla="*/ 740569 w 1726406"/>
              <a:gd name="connsiteY246" fmla="*/ 1107281 h 1400175"/>
              <a:gd name="connsiteX247" fmla="*/ 726281 w 1726406"/>
              <a:gd name="connsiteY247" fmla="*/ 1102518 h 1400175"/>
              <a:gd name="connsiteX248" fmla="*/ 711994 w 1726406"/>
              <a:gd name="connsiteY248" fmla="*/ 1095375 h 1400175"/>
              <a:gd name="connsiteX249" fmla="*/ 704850 w 1726406"/>
              <a:gd name="connsiteY249" fmla="*/ 1090612 h 1400175"/>
              <a:gd name="connsiteX250" fmla="*/ 692944 w 1726406"/>
              <a:gd name="connsiteY250" fmla="*/ 1076325 h 1400175"/>
              <a:gd name="connsiteX251" fmla="*/ 690562 w 1726406"/>
              <a:gd name="connsiteY251" fmla="*/ 1069181 h 1400175"/>
              <a:gd name="connsiteX252" fmla="*/ 676275 w 1726406"/>
              <a:gd name="connsiteY252" fmla="*/ 1052512 h 1400175"/>
              <a:gd name="connsiteX253" fmla="*/ 671512 w 1726406"/>
              <a:gd name="connsiteY253" fmla="*/ 1045368 h 1400175"/>
              <a:gd name="connsiteX254" fmla="*/ 664369 w 1726406"/>
              <a:gd name="connsiteY254" fmla="*/ 1040606 h 1400175"/>
              <a:gd name="connsiteX255" fmla="*/ 650081 w 1726406"/>
              <a:gd name="connsiteY255" fmla="*/ 1031081 h 1400175"/>
              <a:gd name="connsiteX256" fmla="*/ 638175 w 1726406"/>
              <a:gd name="connsiteY256" fmla="*/ 1019175 h 1400175"/>
              <a:gd name="connsiteX257" fmla="*/ 631031 w 1726406"/>
              <a:gd name="connsiteY257" fmla="*/ 1014412 h 1400175"/>
              <a:gd name="connsiteX258" fmla="*/ 621506 w 1726406"/>
              <a:gd name="connsiteY258" fmla="*/ 1002506 h 1400175"/>
              <a:gd name="connsiteX259" fmla="*/ 619125 w 1726406"/>
              <a:gd name="connsiteY259" fmla="*/ 995362 h 1400175"/>
              <a:gd name="connsiteX260" fmla="*/ 611981 w 1726406"/>
              <a:gd name="connsiteY260" fmla="*/ 988218 h 1400175"/>
              <a:gd name="connsiteX261" fmla="*/ 602456 w 1726406"/>
              <a:gd name="connsiteY261" fmla="*/ 973931 h 1400175"/>
              <a:gd name="connsiteX262" fmla="*/ 597694 w 1726406"/>
              <a:gd name="connsiteY262" fmla="*/ 959643 h 1400175"/>
              <a:gd name="connsiteX263" fmla="*/ 592931 w 1726406"/>
              <a:gd name="connsiteY263" fmla="*/ 940593 h 1400175"/>
              <a:gd name="connsiteX264" fmla="*/ 595312 w 1726406"/>
              <a:gd name="connsiteY264" fmla="*/ 928687 h 1400175"/>
              <a:gd name="connsiteX265" fmla="*/ 614362 w 1726406"/>
              <a:gd name="connsiteY265" fmla="*/ 919162 h 1400175"/>
              <a:gd name="connsiteX266" fmla="*/ 611981 w 1726406"/>
              <a:gd name="connsiteY266" fmla="*/ 912018 h 1400175"/>
              <a:gd name="connsiteX267" fmla="*/ 607219 w 1726406"/>
              <a:gd name="connsiteY267" fmla="*/ 904875 h 1400175"/>
              <a:gd name="connsiteX268" fmla="*/ 611981 w 1726406"/>
              <a:gd name="connsiteY268" fmla="*/ 897731 h 1400175"/>
              <a:gd name="connsiteX269" fmla="*/ 626269 w 1726406"/>
              <a:gd name="connsiteY269" fmla="*/ 888206 h 1400175"/>
              <a:gd name="connsiteX270" fmla="*/ 633412 w 1726406"/>
              <a:gd name="connsiteY270" fmla="*/ 881062 h 1400175"/>
              <a:gd name="connsiteX271" fmla="*/ 628650 w 1726406"/>
              <a:gd name="connsiteY271" fmla="*/ 862012 h 1400175"/>
              <a:gd name="connsiteX272" fmla="*/ 616744 w 1726406"/>
              <a:gd name="connsiteY272" fmla="*/ 847725 h 1400175"/>
              <a:gd name="connsiteX273" fmla="*/ 614362 w 1726406"/>
              <a:gd name="connsiteY273" fmla="*/ 840581 h 1400175"/>
              <a:gd name="connsiteX274" fmla="*/ 609600 w 1726406"/>
              <a:gd name="connsiteY274" fmla="*/ 816768 h 1400175"/>
              <a:gd name="connsiteX275" fmla="*/ 604837 w 1726406"/>
              <a:gd name="connsiteY275" fmla="*/ 802481 h 1400175"/>
              <a:gd name="connsiteX276" fmla="*/ 602456 w 1726406"/>
              <a:gd name="connsiteY276" fmla="*/ 795337 h 1400175"/>
              <a:gd name="connsiteX277" fmla="*/ 600075 w 1726406"/>
              <a:gd name="connsiteY277" fmla="*/ 788193 h 1400175"/>
              <a:gd name="connsiteX278" fmla="*/ 595312 w 1726406"/>
              <a:gd name="connsiteY278" fmla="*/ 771525 h 1400175"/>
              <a:gd name="connsiteX279" fmla="*/ 588169 w 1726406"/>
              <a:gd name="connsiteY279" fmla="*/ 764381 h 1400175"/>
              <a:gd name="connsiteX280" fmla="*/ 578644 w 1726406"/>
              <a:gd name="connsiteY280" fmla="*/ 750093 h 1400175"/>
              <a:gd name="connsiteX281" fmla="*/ 566737 w 1726406"/>
              <a:gd name="connsiteY281" fmla="*/ 733425 h 1400175"/>
              <a:gd name="connsiteX282" fmla="*/ 561975 w 1726406"/>
              <a:gd name="connsiteY282" fmla="*/ 719137 h 1400175"/>
              <a:gd name="connsiteX283" fmla="*/ 559594 w 1726406"/>
              <a:gd name="connsiteY283" fmla="*/ 709612 h 1400175"/>
              <a:gd name="connsiteX284" fmla="*/ 554831 w 1726406"/>
              <a:gd name="connsiteY284" fmla="*/ 695325 h 1400175"/>
              <a:gd name="connsiteX285" fmla="*/ 547687 w 1726406"/>
              <a:gd name="connsiteY285" fmla="*/ 688181 h 1400175"/>
              <a:gd name="connsiteX286" fmla="*/ 540544 w 1726406"/>
              <a:gd name="connsiteY286" fmla="*/ 673893 h 1400175"/>
              <a:gd name="connsiteX287" fmla="*/ 538162 w 1726406"/>
              <a:gd name="connsiteY287" fmla="*/ 666750 h 1400175"/>
              <a:gd name="connsiteX288" fmla="*/ 528637 w 1726406"/>
              <a:gd name="connsiteY288" fmla="*/ 664368 h 1400175"/>
              <a:gd name="connsiteX289" fmla="*/ 514350 w 1726406"/>
              <a:gd name="connsiteY289" fmla="*/ 669131 h 1400175"/>
              <a:gd name="connsiteX290" fmla="*/ 504825 w 1726406"/>
              <a:gd name="connsiteY290" fmla="*/ 654843 h 1400175"/>
              <a:gd name="connsiteX291" fmla="*/ 497681 w 1726406"/>
              <a:gd name="connsiteY291" fmla="*/ 628650 h 1400175"/>
              <a:gd name="connsiteX292" fmla="*/ 495300 w 1726406"/>
              <a:gd name="connsiteY292" fmla="*/ 597693 h 1400175"/>
              <a:gd name="connsiteX293" fmla="*/ 492919 w 1726406"/>
              <a:gd name="connsiteY293" fmla="*/ 583406 h 1400175"/>
              <a:gd name="connsiteX294" fmla="*/ 490537 w 1726406"/>
              <a:gd name="connsiteY294" fmla="*/ 576262 h 1400175"/>
              <a:gd name="connsiteX295" fmla="*/ 483394 w 1726406"/>
              <a:gd name="connsiteY295" fmla="*/ 573881 h 1400175"/>
              <a:gd name="connsiteX296" fmla="*/ 469106 w 1726406"/>
              <a:gd name="connsiteY296" fmla="*/ 564356 h 1400175"/>
              <a:gd name="connsiteX297" fmla="*/ 454819 w 1726406"/>
              <a:gd name="connsiteY297" fmla="*/ 557212 h 1400175"/>
              <a:gd name="connsiteX298" fmla="*/ 442912 w 1726406"/>
              <a:gd name="connsiteY298" fmla="*/ 535781 h 1400175"/>
              <a:gd name="connsiteX299" fmla="*/ 445294 w 1726406"/>
              <a:gd name="connsiteY299" fmla="*/ 509587 h 1400175"/>
              <a:gd name="connsiteX300" fmla="*/ 452437 w 1726406"/>
              <a:gd name="connsiteY300" fmla="*/ 504825 h 1400175"/>
              <a:gd name="connsiteX301" fmla="*/ 442912 w 1726406"/>
              <a:gd name="connsiteY301" fmla="*/ 490537 h 1400175"/>
              <a:gd name="connsiteX302" fmla="*/ 438150 w 1726406"/>
              <a:gd name="connsiteY302" fmla="*/ 483393 h 1400175"/>
              <a:gd name="connsiteX303" fmla="*/ 423862 w 1726406"/>
              <a:gd name="connsiteY303" fmla="*/ 473868 h 1400175"/>
              <a:gd name="connsiteX304" fmla="*/ 419100 w 1726406"/>
              <a:gd name="connsiteY304" fmla="*/ 454818 h 1400175"/>
              <a:gd name="connsiteX305" fmla="*/ 411956 w 1726406"/>
              <a:gd name="connsiteY305" fmla="*/ 438150 h 1400175"/>
              <a:gd name="connsiteX306" fmla="*/ 404812 w 1726406"/>
              <a:gd name="connsiteY306" fmla="*/ 435768 h 1400175"/>
              <a:gd name="connsiteX307" fmla="*/ 400050 w 1726406"/>
              <a:gd name="connsiteY307" fmla="*/ 428625 h 1400175"/>
              <a:gd name="connsiteX308" fmla="*/ 397669 w 1726406"/>
              <a:gd name="connsiteY308" fmla="*/ 419100 h 1400175"/>
              <a:gd name="connsiteX309" fmla="*/ 395287 w 1726406"/>
              <a:gd name="connsiteY309" fmla="*/ 411956 h 1400175"/>
              <a:gd name="connsiteX310" fmla="*/ 392906 w 1726406"/>
              <a:gd name="connsiteY310" fmla="*/ 385762 h 1400175"/>
              <a:gd name="connsiteX311" fmla="*/ 390525 w 1726406"/>
              <a:gd name="connsiteY311" fmla="*/ 378618 h 1400175"/>
              <a:gd name="connsiteX312" fmla="*/ 369094 w 1726406"/>
              <a:gd name="connsiteY312" fmla="*/ 361950 h 1400175"/>
              <a:gd name="connsiteX313" fmla="*/ 354806 w 1726406"/>
              <a:gd name="connsiteY313" fmla="*/ 354806 h 1400175"/>
              <a:gd name="connsiteX314" fmla="*/ 347662 w 1726406"/>
              <a:gd name="connsiteY314" fmla="*/ 333375 h 1400175"/>
              <a:gd name="connsiteX315" fmla="*/ 338137 w 1726406"/>
              <a:gd name="connsiteY315" fmla="*/ 311943 h 1400175"/>
              <a:gd name="connsiteX316" fmla="*/ 330994 w 1726406"/>
              <a:gd name="connsiteY316" fmla="*/ 297656 h 1400175"/>
              <a:gd name="connsiteX317" fmla="*/ 316706 w 1726406"/>
              <a:gd name="connsiteY317" fmla="*/ 292893 h 1400175"/>
              <a:gd name="connsiteX318" fmla="*/ 326231 w 1726406"/>
              <a:gd name="connsiteY318" fmla="*/ 278606 h 1400175"/>
              <a:gd name="connsiteX319" fmla="*/ 323850 w 1726406"/>
              <a:gd name="connsiteY319" fmla="*/ 261937 h 1400175"/>
              <a:gd name="connsiteX320" fmla="*/ 321469 w 1726406"/>
              <a:gd name="connsiteY320" fmla="*/ 252412 h 1400175"/>
              <a:gd name="connsiteX321" fmla="*/ 316706 w 1726406"/>
              <a:gd name="connsiteY321" fmla="*/ 223837 h 1400175"/>
              <a:gd name="connsiteX322" fmla="*/ 311944 w 1726406"/>
              <a:gd name="connsiteY322" fmla="*/ 207168 h 1400175"/>
              <a:gd name="connsiteX323" fmla="*/ 314325 w 1726406"/>
              <a:gd name="connsiteY323" fmla="*/ 154781 h 1400175"/>
              <a:gd name="connsiteX324" fmla="*/ 314325 w 1726406"/>
              <a:gd name="connsiteY324" fmla="*/ 133350 h 1400175"/>
              <a:gd name="connsiteX325" fmla="*/ 300037 w 1726406"/>
              <a:gd name="connsiteY325" fmla="*/ 123825 h 1400175"/>
              <a:gd name="connsiteX326" fmla="*/ 292894 w 1726406"/>
              <a:gd name="connsiteY326" fmla="*/ 119062 h 1400175"/>
              <a:gd name="connsiteX327" fmla="*/ 283369 w 1726406"/>
              <a:gd name="connsiteY327" fmla="*/ 104775 h 1400175"/>
              <a:gd name="connsiteX328" fmla="*/ 278606 w 1726406"/>
              <a:gd name="connsiteY328" fmla="*/ 97631 h 1400175"/>
              <a:gd name="connsiteX329" fmla="*/ 257175 w 1726406"/>
              <a:gd name="connsiteY329" fmla="*/ 78581 h 1400175"/>
              <a:gd name="connsiteX330" fmla="*/ 233362 w 1726406"/>
              <a:gd name="connsiteY330" fmla="*/ 66675 h 1400175"/>
              <a:gd name="connsiteX331" fmla="*/ 228600 w 1726406"/>
              <a:gd name="connsiteY331" fmla="*/ 119062 h 1400175"/>
              <a:gd name="connsiteX332" fmla="*/ 223837 w 1726406"/>
              <a:gd name="connsiteY332" fmla="*/ 133350 h 1400175"/>
              <a:gd name="connsiteX333" fmla="*/ 221456 w 1726406"/>
              <a:gd name="connsiteY333" fmla="*/ 145256 h 1400175"/>
              <a:gd name="connsiteX334" fmla="*/ 219075 w 1726406"/>
              <a:gd name="connsiteY334" fmla="*/ 164306 h 1400175"/>
              <a:gd name="connsiteX335" fmla="*/ 214312 w 1726406"/>
              <a:gd name="connsiteY335" fmla="*/ 178593 h 1400175"/>
              <a:gd name="connsiteX336" fmla="*/ 216694 w 1726406"/>
              <a:gd name="connsiteY336" fmla="*/ 195262 h 1400175"/>
              <a:gd name="connsiteX337" fmla="*/ 219075 w 1726406"/>
              <a:gd name="connsiteY337" fmla="*/ 202406 h 1400175"/>
              <a:gd name="connsiteX338" fmla="*/ 226219 w 1726406"/>
              <a:gd name="connsiteY338" fmla="*/ 207168 h 1400175"/>
              <a:gd name="connsiteX339" fmla="*/ 233362 w 1726406"/>
              <a:gd name="connsiteY339" fmla="*/ 221456 h 1400175"/>
              <a:gd name="connsiteX340" fmla="*/ 238125 w 1726406"/>
              <a:gd name="connsiteY340" fmla="*/ 235743 h 1400175"/>
              <a:gd name="connsiteX341" fmla="*/ 242887 w 1726406"/>
              <a:gd name="connsiteY341" fmla="*/ 242887 h 1400175"/>
              <a:gd name="connsiteX342" fmla="*/ 245269 w 1726406"/>
              <a:gd name="connsiteY342" fmla="*/ 250031 h 1400175"/>
              <a:gd name="connsiteX343" fmla="*/ 254794 w 1726406"/>
              <a:gd name="connsiteY343" fmla="*/ 264318 h 1400175"/>
              <a:gd name="connsiteX344" fmla="*/ 257175 w 1726406"/>
              <a:gd name="connsiteY344" fmla="*/ 273843 h 1400175"/>
              <a:gd name="connsiteX345" fmla="*/ 261937 w 1726406"/>
              <a:gd name="connsiteY345" fmla="*/ 292893 h 1400175"/>
              <a:gd name="connsiteX346" fmla="*/ 266700 w 1726406"/>
              <a:gd name="connsiteY346" fmla="*/ 300037 h 1400175"/>
              <a:gd name="connsiteX347" fmla="*/ 273844 w 1726406"/>
              <a:gd name="connsiteY347" fmla="*/ 321468 h 1400175"/>
              <a:gd name="connsiteX348" fmla="*/ 276225 w 1726406"/>
              <a:gd name="connsiteY348" fmla="*/ 328612 h 1400175"/>
              <a:gd name="connsiteX349" fmla="*/ 283369 w 1726406"/>
              <a:gd name="connsiteY349" fmla="*/ 354806 h 1400175"/>
              <a:gd name="connsiteX350" fmla="*/ 288131 w 1726406"/>
              <a:gd name="connsiteY350" fmla="*/ 369093 h 1400175"/>
              <a:gd name="connsiteX351" fmla="*/ 292894 w 1726406"/>
              <a:gd name="connsiteY351" fmla="*/ 376237 h 1400175"/>
              <a:gd name="connsiteX352" fmla="*/ 300037 w 1726406"/>
              <a:gd name="connsiteY352" fmla="*/ 419100 h 1400175"/>
              <a:gd name="connsiteX353" fmla="*/ 304800 w 1726406"/>
              <a:gd name="connsiteY353" fmla="*/ 426243 h 1400175"/>
              <a:gd name="connsiteX354" fmla="*/ 309562 w 1726406"/>
              <a:gd name="connsiteY354" fmla="*/ 445293 h 1400175"/>
              <a:gd name="connsiteX355" fmla="*/ 314325 w 1726406"/>
              <a:gd name="connsiteY355" fmla="*/ 459581 h 1400175"/>
              <a:gd name="connsiteX356" fmla="*/ 319087 w 1726406"/>
              <a:gd name="connsiteY356" fmla="*/ 473868 h 1400175"/>
              <a:gd name="connsiteX357" fmla="*/ 321469 w 1726406"/>
              <a:gd name="connsiteY357" fmla="*/ 481012 h 1400175"/>
              <a:gd name="connsiteX358" fmla="*/ 323850 w 1726406"/>
              <a:gd name="connsiteY358" fmla="*/ 488156 h 1400175"/>
              <a:gd name="connsiteX359" fmla="*/ 333375 w 1726406"/>
              <a:gd name="connsiteY359" fmla="*/ 509587 h 1400175"/>
              <a:gd name="connsiteX360" fmla="*/ 335756 w 1726406"/>
              <a:gd name="connsiteY360" fmla="*/ 516731 h 1400175"/>
              <a:gd name="connsiteX361" fmla="*/ 338137 w 1726406"/>
              <a:gd name="connsiteY361" fmla="*/ 578643 h 1400175"/>
              <a:gd name="connsiteX362" fmla="*/ 345281 w 1726406"/>
              <a:gd name="connsiteY362" fmla="*/ 592931 h 1400175"/>
              <a:gd name="connsiteX363" fmla="*/ 347662 w 1726406"/>
              <a:gd name="connsiteY363" fmla="*/ 600075 h 1400175"/>
              <a:gd name="connsiteX364" fmla="*/ 342900 w 1726406"/>
              <a:gd name="connsiteY364" fmla="*/ 607218 h 1400175"/>
              <a:gd name="connsiteX365" fmla="*/ 338137 w 1726406"/>
              <a:gd name="connsiteY365" fmla="*/ 621506 h 1400175"/>
              <a:gd name="connsiteX366" fmla="*/ 347662 w 1726406"/>
              <a:gd name="connsiteY366" fmla="*/ 638175 h 1400175"/>
              <a:gd name="connsiteX367" fmla="*/ 361950 w 1726406"/>
              <a:gd name="connsiteY367" fmla="*/ 642937 h 1400175"/>
              <a:gd name="connsiteX368" fmla="*/ 369094 w 1726406"/>
              <a:gd name="connsiteY368" fmla="*/ 645318 h 1400175"/>
              <a:gd name="connsiteX369" fmla="*/ 388144 w 1726406"/>
              <a:gd name="connsiteY369" fmla="*/ 661987 h 1400175"/>
              <a:gd name="connsiteX370" fmla="*/ 392906 w 1726406"/>
              <a:gd name="connsiteY370" fmla="*/ 676275 h 1400175"/>
              <a:gd name="connsiteX371" fmla="*/ 390525 w 1726406"/>
              <a:gd name="connsiteY371" fmla="*/ 688181 h 1400175"/>
              <a:gd name="connsiteX372" fmla="*/ 388144 w 1726406"/>
              <a:gd name="connsiteY372" fmla="*/ 702468 h 1400175"/>
              <a:gd name="connsiteX373" fmla="*/ 385762 w 1726406"/>
              <a:gd name="connsiteY373" fmla="*/ 709612 h 1400175"/>
              <a:gd name="connsiteX374" fmla="*/ 383381 w 1726406"/>
              <a:gd name="connsiteY374" fmla="*/ 719137 h 1400175"/>
              <a:gd name="connsiteX375" fmla="*/ 378619 w 1726406"/>
              <a:gd name="connsiteY375" fmla="*/ 726281 h 1400175"/>
              <a:gd name="connsiteX376" fmla="*/ 364331 w 1726406"/>
              <a:gd name="connsiteY376" fmla="*/ 731043 h 1400175"/>
              <a:gd name="connsiteX377" fmla="*/ 342900 w 1726406"/>
              <a:gd name="connsiteY377" fmla="*/ 728662 h 1400175"/>
              <a:gd name="connsiteX378" fmla="*/ 345281 w 1726406"/>
              <a:gd name="connsiteY378" fmla="*/ 714375 h 1400175"/>
              <a:gd name="connsiteX379" fmla="*/ 352425 w 1726406"/>
              <a:gd name="connsiteY379" fmla="*/ 700087 h 1400175"/>
              <a:gd name="connsiteX380" fmla="*/ 354806 w 1726406"/>
              <a:gd name="connsiteY380" fmla="*/ 692943 h 1400175"/>
              <a:gd name="connsiteX381" fmla="*/ 347662 w 1726406"/>
              <a:gd name="connsiteY381" fmla="*/ 671512 h 1400175"/>
              <a:gd name="connsiteX382" fmla="*/ 338137 w 1726406"/>
              <a:gd name="connsiteY382" fmla="*/ 659606 h 1400175"/>
              <a:gd name="connsiteX383" fmla="*/ 328612 w 1726406"/>
              <a:gd name="connsiteY383" fmla="*/ 645318 h 1400175"/>
              <a:gd name="connsiteX384" fmla="*/ 323850 w 1726406"/>
              <a:gd name="connsiteY384" fmla="*/ 638175 h 1400175"/>
              <a:gd name="connsiteX385" fmla="*/ 314325 w 1726406"/>
              <a:gd name="connsiteY385" fmla="*/ 623887 h 1400175"/>
              <a:gd name="connsiteX386" fmla="*/ 304800 w 1726406"/>
              <a:gd name="connsiteY386" fmla="*/ 609600 h 1400175"/>
              <a:gd name="connsiteX387" fmla="*/ 290512 w 1726406"/>
              <a:gd name="connsiteY387" fmla="*/ 595312 h 1400175"/>
              <a:gd name="connsiteX388" fmla="*/ 280987 w 1726406"/>
              <a:gd name="connsiteY388" fmla="*/ 581025 h 1400175"/>
              <a:gd name="connsiteX389" fmla="*/ 276225 w 1726406"/>
              <a:gd name="connsiteY389" fmla="*/ 573881 h 1400175"/>
              <a:gd name="connsiteX390" fmla="*/ 276225 w 1726406"/>
              <a:gd name="connsiteY390" fmla="*/ 540543 h 1400175"/>
              <a:gd name="connsiteX391" fmla="*/ 278606 w 1726406"/>
              <a:gd name="connsiteY391" fmla="*/ 531018 h 1400175"/>
              <a:gd name="connsiteX392" fmla="*/ 283369 w 1726406"/>
              <a:gd name="connsiteY392" fmla="*/ 523875 h 1400175"/>
              <a:gd name="connsiteX393" fmla="*/ 285750 w 1726406"/>
              <a:gd name="connsiteY393" fmla="*/ 516731 h 1400175"/>
              <a:gd name="connsiteX394" fmla="*/ 280987 w 1726406"/>
              <a:gd name="connsiteY394" fmla="*/ 483393 h 1400175"/>
              <a:gd name="connsiteX395" fmla="*/ 273844 w 1726406"/>
              <a:gd name="connsiteY395" fmla="*/ 469106 h 1400175"/>
              <a:gd name="connsiteX396" fmla="*/ 266700 w 1726406"/>
              <a:gd name="connsiteY396" fmla="*/ 464343 h 1400175"/>
              <a:gd name="connsiteX397" fmla="*/ 259556 w 1726406"/>
              <a:gd name="connsiteY397" fmla="*/ 457200 h 1400175"/>
              <a:gd name="connsiteX398" fmla="*/ 257175 w 1726406"/>
              <a:gd name="connsiteY398" fmla="*/ 450056 h 1400175"/>
              <a:gd name="connsiteX399" fmla="*/ 250031 w 1726406"/>
              <a:gd name="connsiteY399" fmla="*/ 445293 h 1400175"/>
              <a:gd name="connsiteX400" fmla="*/ 245269 w 1726406"/>
              <a:gd name="connsiteY400" fmla="*/ 431006 h 1400175"/>
              <a:gd name="connsiteX401" fmla="*/ 242887 w 1726406"/>
              <a:gd name="connsiteY401" fmla="*/ 423862 h 1400175"/>
              <a:gd name="connsiteX402" fmla="*/ 235744 w 1726406"/>
              <a:gd name="connsiteY402" fmla="*/ 419100 h 1400175"/>
              <a:gd name="connsiteX403" fmla="*/ 221456 w 1726406"/>
              <a:gd name="connsiteY403" fmla="*/ 423862 h 1400175"/>
              <a:gd name="connsiteX404" fmla="*/ 214312 w 1726406"/>
              <a:gd name="connsiteY404" fmla="*/ 426243 h 1400175"/>
              <a:gd name="connsiteX405" fmla="*/ 202406 w 1726406"/>
              <a:gd name="connsiteY405" fmla="*/ 414337 h 1400175"/>
              <a:gd name="connsiteX406" fmla="*/ 200025 w 1726406"/>
              <a:gd name="connsiteY406" fmla="*/ 407193 h 1400175"/>
              <a:gd name="connsiteX407" fmla="*/ 190500 w 1726406"/>
              <a:gd name="connsiteY407" fmla="*/ 392906 h 1400175"/>
              <a:gd name="connsiteX408" fmla="*/ 185737 w 1726406"/>
              <a:gd name="connsiteY408" fmla="*/ 385762 h 1400175"/>
              <a:gd name="connsiteX409" fmla="*/ 180975 w 1726406"/>
              <a:gd name="connsiteY409" fmla="*/ 378618 h 1400175"/>
              <a:gd name="connsiteX410" fmla="*/ 176212 w 1726406"/>
              <a:gd name="connsiteY410" fmla="*/ 361950 h 1400175"/>
              <a:gd name="connsiteX411" fmla="*/ 169069 w 1726406"/>
              <a:gd name="connsiteY411" fmla="*/ 354806 h 1400175"/>
              <a:gd name="connsiteX412" fmla="*/ 173831 w 1726406"/>
              <a:gd name="connsiteY412" fmla="*/ 347662 h 1400175"/>
              <a:gd name="connsiteX413" fmla="*/ 188119 w 1726406"/>
              <a:gd name="connsiteY413" fmla="*/ 352425 h 1400175"/>
              <a:gd name="connsiteX414" fmla="*/ 195262 w 1726406"/>
              <a:gd name="connsiteY414" fmla="*/ 354806 h 1400175"/>
              <a:gd name="connsiteX415" fmla="*/ 202406 w 1726406"/>
              <a:gd name="connsiteY415" fmla="*/ 359568 h 1400175"/>
              <a:gd name="connsiteX416" fmla="*/ 216694 w 1726406"/>
              <a:gd name="connsiteY416" fmla="*/ 364331 h 1400175"/>
              <a:gd name="connsiteX417" fmla="*/ 214312 w 1726406"/>
              <a:gd name="connsiteY417" fmla="*/ 357187 h 1400175"/>
              <a:gd name="connsiteX418" fmla="*/ 209550 w 1726406"/>
              <a:gd name="connsiteY418" fmla="*/ 350043 h 1400175"/>
              <a:gd name="connsiteX419" fmla="*/ 219075 w 1726406"/>
              <a:gd name="connsiteY419" fmla="*/ 335756 h 1400175"/>
              <a:gd name="connsiteX420" fmla="*/ 214312 w 1726406"/>
              <a:gd name="connsiteY420" fmla="*/ 304800 h 1400175"/>
              <a:gd name="connsiteX421" fmla="*/ 209550 w 1726406"/>
              <a:gd name="connsiteY421" fmla="*/ 290512 h 1400175"/>
              <a:gd name="connsiteX422" fmla="*/ 200025 w 1726406"/>
              <a:gd name="connsiteY422" fmla="*/ 276225 h 1400175"/>
              <a:gd name="connsiteX423" fmla="*/ 195262 w 1726406"/>
              <a:gd name="connsiteY423" fmla="*/ 269081 h 1400175"/>
              <a:gd name="connsiteX424" fmla="*/ 185737 w 1726406"/>
              <a:gd name="connsiteY424" fmla="*/ 247650 h 1400175"/>
              <a:gd name="connsiteX425" fmla="*/ 178594 w 1726406"/>
              <a:gd name="connsiteY425" fmla="*/ 233362 h 1400175"/>
              <a:gd name="connsiteX426" fmla="*/ 171450 w 1726406"/>
              <a:gd name="connsiteY426" fmla="*/ 219075 h 1400175"/>
              <a:gd name="connsiteX427" fmla="*/ 159544 w 1726406"/>
              <a:gd name="connsiteY427" fmla="*/ 204787 h 1400175"/>
              <a:gd name="connsiteX428" fmla="*/ 157162 w 1726406"/>
              <a:gd name="connsiteY428" fmla="*/ 195262 h 1400175"/>
              <a:gd name="connsiteX429" fmla="*/ 152400 w 1726406"/>
              <a:gd name="connsiteY429" fmla="*/ 166687 h 1400175"/>
              <a:gd name="connsiteX430" fmla="*/ 154781 w 1726406"/>
              <a:gd name="connsiteY430" fmla="*/ 111918 h 1400175"/>
              <a:gd name="connsiteX431" fmla="*/ 152400 w 1726406"/>
              <a:gd name="connsiteY431" fmla="*/ 80962 h 1400175"/>
              <a:gd name="connsiteX432" fmla="*/ 150019 w 1726406"/>
              <a:gd name="connsiteY432" fmla="*/ 71437 h 1400175"/>
              <a:gd name="connsiteX433" fmla="*/ 142875 w 1726406"/>
              <a:gd name="connsiteY433" fmla="*/ 64293 h 1400175"/>
              <a:gd name="connsiteX434" fmla="*/ 145256 w 1726406"/>
              <a:gd name="connsiteY434" fmla="*/ 57150 h 1400175"/>
              <a:gd name="connsiteX435" fmla="*/ 138112 w 1726406"/>
              <a:gd name="connsiteY435" fmla="*/ 42862 h 1400175"/>
              <a:gd name="connsiteX436" fmla="*/ 138112 w 1726406"/>
              <a:gd name="connsiteY436" fmla="*/ 26193 h 1400175"/>
              <a:gd name="connsiteX437" fmla="*/ 140494 w 1726406"/>
              <a:gd name="connsiteY437"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202531 w 1726406"/>
              <a:gd name="connsiteY121" fmla="*/ 931068 h 1400175"/>
              <a:gd name="connsiteX122" fmla="*/ 1469572 w 1726406"/>
              <a:gd name="connsiteY122" fmla="*/ 1084829 h 1400175"/>
              <a:gd name="connsiteX123" fmla="*/ 1471612 w 1726406"/>
              <a:gd name="connsiteY123" fmla="*/ 1078706 h 1400175"/>
              <a:gd name="connsiteX124" fmla="*/ 1485900 w 1726406"/>
              <a:gd name="connsiteY124" fmla="*/ 1071562 h 1400175"/>
              <a:gd name="connsiteX125" fmla="*/ 1493044 w 1726406"/>
              <a:gd name="connsiteY125" fmla="*/ 1064418 h 1400175"/>
              <a:gd name="connsiteX126" fmla="*/ 1495425 w 1726406"/>
              <a:gd name="connsiteY126" fmla="*/ 1038225 h 1400175"/>
              <a:gd name="connsiteX127" fmla="*/ 1490662 w 1726406"/>
              <a:gd name="connsiteY127" fmla="*/ 1012031 h 1400175"/>
              <a:gd name="connsiteX128" fmla="*/ 1493044 w 1726406"/>
              <a:gd name="connsiteY128" fmla="*/ 995362 h 1400175"/>
              <a:gd name="connsiteX129" fmla="*/ 1495425 w 1726406"/>
              <a:gd name="connsiteY129" fmla="*/ 988218 h 1400175"/>
              <a:gd name="connsiteX130" fmla="*/ 1509712 w 1726406"/>
              <a:gd name="connsiteY130" fmla="*/ 971550 h 1400175"/>
              <a:gd name="connsiteX131" fmla="*/ 1557337 w 1726406"/>
              <a:gd name="connsiteY131" fmla="*/ 969168 h 1400175"/>
              <a:gd name="connsiteX132" fmla="*/ 1564481 w 1726406"/>
              <a:gd name="connsiteY132" fmla="*/ 966787 h 1400175"/>
              <a:gd name="connsiteX133" fmla="*/ 1585912 w 1726406"/>
              <a:gd name="connsiteY133" fmla="*/ 959643 h 1400175"/>
              <a:gd name="connsiteX134" fmla="*/ 1600200 w 1726406"/>
              <a:gd name="connsiteY134" fmla="*/ 947737 h 1400175"/>
              <a:gd name="connsiteX135" fmla="*/ 1624012 w 1726406"/>
              <a:gd name="connsiteY135" fmla="*/ 945356 h 1400175"/>
              <a:gd name="connsiteX136" fmla="*/ 1647825 w 1726406"/>
              <a:gd name="connsiteY136" fmla="*/ 950118 h 1400175"/>
              <a:gd name="connsiteX137" fmla="*/ 1654969 w 1726406"/>
              <a:gd name="connsiteY137" fmla="*/ 952500 h 1400175"/>
              <a:gd name="connsiteX138" fmla="*/ 1669256 w 1726406"/>
              <a:gd name="connsiteY138" fmla="*/ 957262 h 1400175"/>
              <a:gd name="connsiteX139" fmla="*/ 1721644 w 1726406"/>
              <a:gd name="connsiteY139" fmla="*/ 969168 h 1400175"/>
              <a:gd name="connsiteX140" fmla="*/ 1724025 w 1726406"/>
              <a:gd name="connsiteY140" fmla="*/ 976312 h 1400175"/>
              <a:gd name="connsiteX141" fmla="*/ 1726406 w 1726406"/>
              <a:gd name="connsiteY141" fmla="*/ 990600 h 1400175"/>
              <a:gd name="connsiteX142" fmla="*/ 1721644 w 1726406"/>
              <a:gd name="connsiteY142" fmla="*/ 1014412 h 1400175"/>
              <a:gd name="connsiteX143" fmla="*/ 1719262 w 1726406"/>
              <a:gd name="connsiteY143" fmla="*/ 1021556 h 1400175"/>
              <a:gd name="connsiteX144" fmla="*/ 1704975 w 1726406"/>
              <a:gd name="connsiteY144" fmla="*/ 1033462 h 1400175"/>
              <a:gd name="connsiteX145" fmla="*/ 1697831 w 1726406"/>
              <a:gd name="connsiteY145" fmla="*/ 1035843 h 1400175"/>
              <a:gd name="connsiteX146" fmla="*/ 1690687 w 1726406"/>
              <a:gd name="connsiteY146" fmla="*/ 1040606 h 1400175"/>
              <a:gd name="connsiteX147" fmla="*/ 1683544 w 1726406"/>
              <a:gd name="connsiteY147" fmla="*/ 1042987 h 1400175"/>
              <a:gd name="connsiteX148" fmla="*/ 1678781 w 1726406"/>
              <a:gd name="connsiteY148" fmla="*/ 1052512 h 1400175"/>
              <a:gd name="connsiteX149" fmla="*/ 1681162 w 1726406"/>
              <a:gd name="connsiteY149" fmla="*/ 1064418 h 1400175"/>
              <a:gd name="connsiteX150" fmla="*/ 1683544 w 1726406"/>
              <a:gd name="connsiteY150" fmla="*/ 1071562 h 1400175"/>
              <a:gd name="connsiteX151" fmla="*/ 1669256 w 1726406"/>
              <a:gd name="connsiteY151" fmla="*/ 1081087 h 1400175"/>
              <a:gd name="connsiteX152" fmla="*/ 1671637 w 1726406"/>
              <a:gd name="connsiteY152" fmla="*/ 1088231 h 1400175"/>
              <a:gd name="connsiteX153" fmla="*/ 1676400 w 1726406"/>
              <a:gd name="connsiteY153" fmla="*/ 1095375 h 1400175"/>
              <a:gd name="connsiteX154" fmla="*/ 1678781 w 1726406"/>
              <a:gd name="connsiteY154" fmla="*/ 1128712 h 1400175"/>
              <a:gd name="connsiteX155" fmla="*/ 1674019 w 1726406"/>
              <a:gd name="connsiteY155" fmla="*/ 1135856 h 1400175"/>
              <a:gd name="connsiteX156" fmla="*/ 1669256 w 1726406"/>
              <a:gd name="connsiteY156" fmla="*/ 1152525 h 1400175"/>
              <a:gd name="connsiteX157" fmla="*/ 1666875 w 1726406"/>
              <a:gd name="connsiteY157" fmla="*/ 1173956 h 1400175"/>
              <a:gd name="connsiteX158" fmla="*/ 1656773 w 1726406"/>
              <a:gd name="connsiteY158" fmla="*/ 1177997 h 1400175"/>
              <a:gd name="connsiteX159" fmla="*/ 1657350 w 1726406"/>
              <a:gd name="connsiteY159" fmla="*/ 1178718 h 1400175"/>
              <a:gd name="connsiteX160" fmla="*/ 1656292 w 1726406"/>
              <a:gd name="connsiteY160" fmla="*/ 1178189 h 1400175"/>
              <a:gd name="connsiteX161" fmla="*/ 1654969 w 1726406"/>
              <a:gd name="connsiteY161" fmla="*/ 1178718 h 1400175"/>
              <a:gd name="connsiteX162" fmla="*/ 1600000 w 1726406"/>
              <a:gd name="connsiteY162" fmla="*/ 1172143 h 1400175"/>
              <a:gd name="connsiteX163" fmla="*/ 1597405 w 1726406"/>
              <a:gd name="connsiteY163" fmla="*/ 1179507 h 1400175"/>
              <a:gd name="connsiteX164" fmla="*/ 1590675 w 1726406"/>
              <a:gd name="connsiteY164" fmla="*/ 1185862 h 1400175"/>
              <a:gd name="connsiteX165" fmla="*/ 1576387 w 1726406"/>
              <a:gd name="connsiteY165" fmla="*/ 1195387 h 1400175"/>
              <a:gd name="connsiteX166" fmla="*/ 1574006 w 1726406"/>
              <a:gd name="connsiteY166" fmla="*/ 1188243 h 1400175"/>
              <a:gd name="connsiteX167" fmla="*/ 1552575 w 1726406"/>
              <a:gd name="connsiteY167" fmla="*/ 1188243 h 1400175"/>
              <a:gd name="connsiteX168" fmla="*/ 1509712 w 1726406"/>
              <a:gd name="connsiteY168" fmla="*/ 1195387 h 1400175"/>
              <a:gd name="connsiteX169" fmla="*/ 1471612 w 1726406"/>
              <a:gd name="connsiteY169" fmla="*/ 1195387 h 1400175"/>
              <a:gd name="connsiteX170" fmla="*/ 1464469 w 1726406"/>
              <a:gd name="connsiteY170" fmla="*/ 1190625 h 1400175"/>
              <a:gd name="connsiteX171" fmla="*/ 1457325 w 1726406"/>
              <a:gd name="connsiteY171" fmla="*/ 1188243 h 1400175"/>
              <a:gd name="connsiteX172" fmla="*/ 1445419 w 1726406"/>
              <a:gd name="connsiteY172" fmla="*/ 1190625 h 1400175"/>
              <a:gd name="connsiteX173" fmla="*/ 1450181 w 1726406"/>
              <a:gd name="connsiteY173" fmla="*/ 1204912 h 1400175"/>
              <a:gd name="connsiteX174" fmla="*/ 1454944 w 1726406"/>
              <a:gd name="connsiteY174" fmla="*/ 1212056 h 1400175"/>
              <a:gd name="connsiteX175" fmla="*/ 1457325 w 1726406"/>
              <a:gd name="connsiteY175" fmla="*/ 1219200 h 1400175"/>
              <a:gd name="connsiteX176" fmla="*/ 1440656 w 1726406"/>
              <a:gd name="connsiteY176" fmla="*/ 1228725 h 1400175"/>
              <a:gd name="connsiteX177" fmla="*/ 1447800 w 1726406"/>
              <a:gd name="connsiteY177" fmla="*/ 1233487 h 1400175"/>
              <a:gd name="connsiteX178" fmla="*/ 1459706 w 1726406"/>
              <a:gd name="connsiteY178" fmla="*/ 1250156 h 1400175"/>
              <a:gd name="connsiteX179" fmla="*/ 1462087 w 1726406"/>
              <a:gd name="connsiteY179" fmla="*/ 1257300 h 1400175"/>
              <a:gd name="connsiteX180" fmla="*/ 1471612 w 1726406"/>
              <a:gd name="connsiteY180" fmla="*/ 1271587 h 1400175"/>
              <a:gd name="connsiteX181" fmla="*/ 1476375 w 1726406"/>
              <a:gd name="connsiteY181" fmla="*/ 1278731 h 1400175"/>
              <a:gd name="connsiteX182" fmla="*/ 1488281 w 1726406"/>
              <a:gd name="connsiteY182" fmla="*/ 1293018 h 1400175"/>
              <a:gd name="connsiteX183" fmla="*/ 1471612 w 1726406"/>
              <a:gd name="connsiteY183" fmla="*/ 1312068 h 1400175"/>
              <a:gd name="connsiteX184" fmla="*/ 1464469 w 1726406"/>
              <a:gd name="connsiteY184" fmla="*/ 1314450 h 1400175"/>
              <a:gd name="connsiteX185" fmla="*/ 1435894 w 1726406"/>
              <a:gd name="connsiteY185" fmla="*/ 1312068 h 1400175"/>
              <a:gd name="connsiteX186" fmla="*/ 1421606 w 1726406"/>
              <a:gd name="connsiteY186" fmla="*/ 1307306 h 1400175"/>
              <a:gd name="connsiteX187" fmla="*/ 1414462 w 1726406"/>
              <a:gd name="connsiteY187" fmla="*/ 1304925 h 1400175"/>
              <a:gd name="connsiteX188" fmla="*/ 1383506 w 1726406"/>
              <a:gd name="connsiteY188" fmla="*/ 1314450 h 1400175"/>
              <a:gd name="connsiteX189" fmla="*/ 1378744 w 1726406"/>
              <a:gd name="connsiteY189" fmla="*/ 1331118 h 1400175"/>
              <a:gd name="connsiteX190" fmla="*/ 1373981 w 1726406"/>
              <a:gd name="connsiteY190" fmla="*/ 1345406 h 1400175"/>
              <a:gd name="connsiteX191" fmla="*/ 1371600 w 1726406"/>
              <a:gd name="connsiteY191" fmla="*/ 1352550 h 1400175"/>
              <a:gd name="connsiteX192" fmla="*/ 1373981 w 1726406"/>
              <a:gd name="connsiteY192" fmla="*/ 1359693 h 1400175"/>
              <a:gd name="connsiteX193" fmla="*/ 1378744 w 1726406"/>
              <a:gd name="connsiteY193" fmla="*/ 1371600 h 1400175"/>
              <a:gd name="connsiteX194" fmla="*/ 1371600 w 1726406"/>
              <a:gd name="connsiteY194" fmla="*/ 1373981 h 1400175"/>
              <a:gd name="connsiteX195" fmla="*/ 1369219 w 1726406"/>
              <a:gd name="connsiteY195" fmla="*/ 1388268 h 1400175"/>
              <a:gd name="connsiteX196" fmla="*/ 1366837 w 1726406"/>
              <a:gd name="connsiteY196" fmla="*/ 1400175 h 1400175"/>
              <a:gd name="connsiteX197" fmla="*/ 1345406 w 1726406"/>
              <a:gd name="connsiteY197" fmla="*/ 1397793 h 1400175"/>
              <a:gd name="connsiteX198" fmla="*/ 1340644 w 1726406"/>
              <a:gd name="connsiteY198" fmla="*/ 1383506 h 1400175"/>
              <a:gd name="connsiteX199" fmla="*/ 1338262 w 1726406"/>
              <a:gd name="connsiteY199" fmla="*/ 1376362 h 1400175"/>
              <a:gd name="connsiteX200" fmla="*/ 1331119 w 1726406"/>
              <a:gd name="connsiteY200" fmla="*/ 1354931 h 1400175"/>
              <a:gd name="connsiteX201" fmla="*/ 1323975 w 1726406"/>
              <a:gd name="connsiteY201" fmla="*/ 1350168 h 1400175"/>
              <a:gd name="connsiteX202" fmla="*/ 1307306 w 1726406"/>
              <a:gd name="connsiteY202" fmla="*/ 1328737 h 1400175"/>
              <a:gd name="connsiteX203" fmla="*/ 1295400 w 1726406"/>
              <a:gd name="connsiteY203" fmla="*/ 1314450 h 1400175"/>
              <a:gd name="connsiteX204" fmla="*/ 1288256 w 1726406"/>
              <a:gd name="connsiteY204" fmla="*/ 1309687 h 1400175"/>
              <a:gd name="connsiteX205" fmla="*/ 1273969 w 1726406"/>
              <a:gd name="connsiteY205" fmla="*/ 1304925 h 1400175"/>
              <a:gd name="connsiteX206" fmla="*/ 1257300 w 1726406"/>
              <a:gd name="connsiteY206" fmla="*/ 1295400 h 1400175"/>
              <a:gd name="connsiteX207" fmla="*/ 1243012 w 1726406"/>
              <a:gd name="connsiteY207" fmla="*/ 1288256 h 1400175"/>
              <a:gd name="connsiteX208" fmla="*/ 1221581 w 1726406"/>
              <a:gd name="connsiteY208" fmla="*/ 1276350 h 1400175"/>
              <a:gd name="connsiteX209" fmla="*/ 1216819 w 1726406"/>
              <a:gd name="connsiteY209" fmla="*/ 1269206 h 1400175"/>
              <a:gd name="connsiteX210" fmla="*/ 1197769 w 1726406"/>
              <a:gd name="connsiteY210" fmla="*/ 1269206 h 1400175"/>
              <a:gd name="connsiteX211" fmla="*/ 1190625 w 1726406"/>
              <a:gd name="connsiteY211" fmla="*/ 1273968 h 1400175"/>
              <a:gd name="connsiteX212" fmla="*/ 1176337 w 1726406"/>
              <a:gd name="connsiteY212" fmla="*/ 1285875 h 1400175"/>
              <a:gd name="connsiteX213" fmla="*/ 1166812 w 1726406"/>
              <a:gd name="connsiteY213" fmla="*/ 1288256 h 1400175"/>
              <a:gd name="connsiteX214" fmla="*/ 1140619 w 1726406"/>
              <a:gd name="connsiteY214" fmla="*/ 1295400 h 1400175"/>
              <a:gd name="connsiteX215" fmla="*/ 1133475 w 1726406"/>
              <a:gd name="connsiteY215" fmla="*/ 1300162 h 1400175"/>
              <a:gd name="connsiteX216" fmla="*/ 1119187 w 1726406"/>
              <a:gd name="connsiteY216" fmla="*/ 1304925 h 1400175"/>
              <a:gd name="connsiteX217" fmla="*/ 1095375 w 1726406"/>
              <a:gd name="connsiteY217" fmla="*/ 1302543 h 1400175"/>
              <a:gd name="connsiteX218" fmla="*/ 1081087 w 1726406"/>
              <a:gd name="connsiteY218" fmla="*/ 1293018 h 1400175"/>
              <a:gd name="connsiteX219" fmla="*/ 1073944 w 1726406"/>
              <a:gd name="connsiteY219" fmla="*/ 1288256 h 1400175"/>
              <a:gd name="connsiteX220" fmla="*/ 1031081 w 1726406"/>
              <a:gd name="connsiteY220" fmla="*/ 1283493 h 1400175"/>
              <a:gd name="connsiteX221" fmla="*/ 1002506 w 1726406"/>
              <a:gd name="connsiteY221" fmla="*/ 1264443 h 1400175"/>
              <a:gd name="connsiteX222" fmla="*/ 995362 w 1726406"/>
              <a:gd name="connsiteY222" fmla="*/ 1259681 h 1400175"/>
              <a:gd name="connsiteX223" fmla="*/ 981075 w 1726406"/>
              <a:gd name="connsiteY223" fmla="*/ 1254918 h 1400175"/>
              <a:gd name="connsiteX224" fmla="*/ 973931 w 1726406"/>
              <a:gd name="connsiteY224" fmla="*/ 1247775 h 1400175"/>
              <a:gd name="connsiteX225" fmla="*/ 971550 w 1726406"/>
              <a:gd name="connsiteY225" fmla="*/ 1240631 h 1400175"/>
              <a:gd name="connsiteX226" fmla="*/ 957262 w 1726406"/>
              <a:gd name="connsiteY226" fmla="*/ 1231106 h 1400175"/>
              <a:gd name="connsiteX227" fmla="*/ 950119 w 1726406"/>
              <a:gd name="connsiteY227" fmla="*/ 1226343 h 1400175"/>
              <a:gd name="connsiteX228" fmla="*/ 923925 w 1726406"/>
              <a:gd name="connsiteY228" fmla="*/ 1221581 h 1400175"/>
              <a:gd name="connsiteX229" fmla="*/ 916781 w 1726406"/>
              <a:gd name="connsiteY229" fmla="*/ 1219200 h 1400175"/>
              <a:gd name="connsiteX230" fmla="*/ 909637 w 1726406"/>
              <a:gd name="connsiteY230" fmla="*/ 1214437 h 1400175"/>
              <a:gd name="connsiteX231" fmla="*/ 895350 w 1726406"/>
              <a:gd name="connsiteY231" fmla="*/ 1209675 h 1400175"/>
              <a:gd name="connsiteX232" fmla="*/ 888206 w 1726406"/>
              <a:gd name="connsiteY232" fmla="*/ 1204912 h 1400175"/>
              <a:gd name="connsiteX233" fmla="*/ 881062 w 1726406"/>
              <a:gd name="connsiteY233" fmla="*/ 1202531 h 1400175"/>
              <a:gd name="connsiteX234" fmla="*/ 859631 w 1726406"/>
              <a:gd name="connsiteY234" fmla="*/ 1188243 h 1400175"/>
              <a:gd name="connsiteX235" fmla="*/ 852487 w 1726406"/>
              <a:gd name="connsiteY235" fmla="*/ 1183481 h 1400175"/>
              <a:gd name="connsiteX236" fmla="*/ 845344 w 1726406"/>
              <a:gd name="connsiteY236" fmla="*/ 1181100 h 1400175"/>
              <a:gd name="connsiteX237" fmla="*/ 838200 w 1726406"/>
              <a:gd name="connsiteY237" fmla="*/ 1173956 h 1400175"/>
              <a:gd name="connsiteX238" fmla="*/ 831056 w 1726406"/>
              <a:gd name="connsiteY238" fmla="*/ 1169193 h 1400175"/>
              <a:gd name="connsiteX239" fmla="*/ 826294 w 1726406"/>
              <a:gd name="connsiteY239" fmla="*/ 1162050 h 1400175"/>
              <a:gd name="connsiteX240" fmla="*/ 819150 w 1726406"/>
              <a:gd name="connsiteY240" fmla="*/ 1154906 h 1400175"/>
              <a:gd name="connsiteX241" fmla="*/ 807244 w 1726406"/>
              <a:gd name="connsiteY241" fmla="*/ 1143000 h 1400175"/>
              <a:gd name="connsiteX242" fmla="*/ 795337 w 1726406"/>
              <a:gd name="connsiteY242" fmla="*/ 1133475 h 1400175"/>
              <a:gd name="connsiteX243" fmla="*/ 790575 w 1726406"/>
              <a:gd name="connsiteY243" fmla="*/ 1126331 h 1400175"/>
              <a:gd name="connsiteX244" fmla="*/ 771525 w 1726406"/>
              <a:gd name="connsiteY244" fmla="*/ 1121568 h 1400175"/>
              <a:gd name="connsiteX245" fmla="*/ 757237 w 1726406"/>
              <a:gd name="connsiteY245" fmla="*/ 1116806 h 1400175"/>
              <a:gd name="connsiteX246" fmla="*/ 740569 w 1726406"/>
              <a:gd name="connsiteY246" fmla="*/ 1107281 h 1400175"/>
              <a:gd name="connsiteX247" fmla="*/ 726281 w 1726406"/>
              <a:gd name="connsiteY247" fmla="*/ 1102518 h 1400175"/>
              <a:gd name="connsiteX248" fmla="*/ 711994 w 1726406"/>
              <a:gd name="connsiteY248" fmla="*/ 1095375 h 1400175"/>
              <a:gd name="connsiteX249" fmla="*/ 704850 w 1726406"/>
              <a:gd name="connsiteY249" fmla="*/ 1090612 h 1400175"/>
              <a:gd name="connsiteX250" fmla="*/ 692944 w 1726406"/>
              <a:gd name="connsiteY250" fmla="*/ 1076325 h 1400175"/>
              <a:gd name="connsiteX251" fmla="*/ 690562 w 1726406"/>
              <a:gd name="connsiteY251" fmla="*/ 1069181 h 1400175"/>
              <a:gd name="connsiteX252" fmla="*/ 676275 w 1726406"/>
              <a:gd name="connsiteY252" fmla="*/ 1052512 h 1400175"/>
              <a:gd name="connsiteX253" fmla="*/ 671512 w 1726406"/>
              <a:gd name="connsiteY253" fmla="*/ 1045368 h 1400175"/>
              <a:gd name="connsiteX254" fmla="*/ 664369 w 1726406"/>
              <a:gd name="connsiteY254" fmla="*/ 1040606 h 1400175"/>
              <a:gd name="connsiteX255" fmla="*/ 650081 w 1726406"/>
              <a:gd name="connsiteY255" fmla="*/ 1031081 h 1400175"/>
              <a:gd name="connsiteX256" fmla="*/ 638175 w 1726406"/>
              <a:gd name="connsiteY256" fmla="*/ 1019175 h 1400175"/>
              <a:gd name="connsiteX257" fmla="*/ 631031 w 1726406"/>
              <a:gd name="connsiteY257" fmla="*/ 1014412 h 1400175"/>
              <a:gd name="connsiteX258" fmla="*/ 621506 w 1726406"/>
              <a:gd name="connsiteY258" fmla="*/ 1002506 h 1400175"/>
              <a:gd name="connsiteX259" fmla="*/ 619125 w 1726406"/>
              <a:gd name="connsiteY259" fmla="*/ 995362 h 1400175"/>
              <a:gd name="connsiteX260" fmla="*/ 611981 w 1726406"/>
              <a:gd name="connsiteY260" fmla="*/ 988218 h 1400175"/>
              <a:gd name="connsiteX261" fmla="*/ 602456 w 1726406"/>
              <a:gd name="connsiteY261" fmla="*/ 973931 h 1400175"/>
              <a:gd name="connsiteX262" fmla="*/ 597694 w 1726406"/>
              <a:gd name="connsiteY262" fmla="*/ 959643 h 1400175"/>
              <a:gd name="connsiteX263" fmla="*/ 592931 w 1726406"/>
              <a:gd name="connsiteY263" fmla="*/ 940593 h 1400175"/>
              <a:gd name="connsiteX264" fmla="*/ 595312 w 1726406"/>
              <a:gd name="connsiteY264" fmla="*/ 928687 h 1400175"/>
              <a:gd name="connsiteX265" fmla="*/ 614362 w 1726406"/>
              <a:gd name="connsiteY265" fmla="*/ 919162 h 1400175"/>
              <a:gd name="connsiteX266" fmla="*/ 611981 w 1726406"/>
              <a:gd name="connsiteY266" fmla="*/ 912018 h 1400175"/>
              <a:gd name="connsiteX267" fmla="*/ 607219 w 1726406"/>
              <a:gd name="connsiteY267" fmla="*/ 904875 h 1400175"/>
              <a:gd name="connsiteX268" fmla="*/ 611981 w 1726406"/>
              <a:gd name="connsiteY268" fmla="*/ 897731 h 1400175"/>
              <a:gd name="connsiteX269" fmla="*/ 626269 w 1726406"/>
              <a:gd name="connsiteY269" fmla="*/ 888206 h 1400175"/>
              <a:gd name="connsiteX270" fmla="*/ 633412 w 1726406"/>
              <a:gd name="connsiteY270" fmla="*/ 881062 h 1400175"/>
              <a:gd name="connsiteX271" fmla="*/ 628650 w 1726406"/>
              <a:gd name="connsiteY271" fmla="*/ 862012 h 1400175"/>
              <a:gd name="connsiteX272" fmla="*/ 616744 w 1726406"/>
              <a:gd name="connsiteY272" fmla="*/ 847725 h 1400175"/>
              <a:gd name="connsiteX273" fmla="*/ 614362 w 1726406"/>
              <a:gd name="connsiteY273" fmla="*/ 840581 h 1400175"/>
              <a:gd name="connsiteX274" fmla="*/ 609600 w 1726406"/>
              <a:gd name="connsiteY274" fmla="*/ 816768 h 1400175"/>
              <a:gd name="connsiteX275" fmla="*/ 604837 w 1726406"/>
              <a:gd name="connsiteY275" fmla="*/ 802481 h 1400175"/>
              <a:gd name="connsiteX276" fmla="*/ 602456 w 1726406"/>
              <a:gd name="connsiteY276" fmla="*/ 795337 h 1400175"/>
              <a:gd name="connsiteX277" fmla="*/ 600075 w 1726406"/>
              <a:gd name="connsiteY277" fmla="*/ 788193 h 1400175"/>
              <a:gd name="connsiteX278" fmla="*/ 595312 w 1726406"/>
              <a:gd name="connsiteY278" fmla="*/ 771525 h 1400175"/>
              <a:gd name="connsiteX279" fmla="*/ 588169 w 1726406"/>
              <a:gd name="connsiteY279" fmla="*/ 764381 h 1400175"/>
              <a:gd name="connsiteX280" fmla="*/ 578644 w 1726406"/>
              <a:gd name="connsiteY280" fmla="*/ 750093 h 1400175"/>
              <a:gd name="connsiteX281" fmla="*/ 566737 w 1726406"/>
              <a:gd name="connsiteY281" fmla="*/ 733425 h 1400175"/>
              <a:gd name="connsiteX282" fmla="*/ 561975 w 1726406"/>
              <a:gd name="connsiteY282" fmla="*/ 719137 h 1400175"/>
              <a:gd name="connsiteX283" fmla="*/ 559594 w 1726406"/>
              <a:gd name="connsiteY283" fmla="*/ 709612 h 1400175"/>
              <a:gd name="connsiteX284" fmla="*/ 554831 w 1726406"/>
              <a:gd name="connsiteY284" fmla="*/ 695325 h 1400175"/>
              <a:gd name="connsiteX285" fmla="*/ 547687 w 1726406"/>
              <a:gd name="connsiteY285" fmla="*/ 688181 h 1400175"/>
              <a:gd name="connsiteX286" fmla="*/ 540544 w 1726406"/>
              <a:gd name="connsiteY286" fmla="*/ 673893 h 1400175"/>
              <a:gd name="connsiteX287" fmla="*/ 538162 w 1726406"/>
              <a:gd name="connsiteY287" fmla="*/ 666750 h 1400175"/>
              <a:gd name="connsiteX288" fmla="*/ 528637 w 1726406"/>
              <a:gd name="connsiteY288" fmla="*/ 664368 h 1400175"/>
              <a:gd name="connsiteX289" fmla="*/ 514350 w 1726406"/>
              <a:gd name="connsiteY289" fmla="*/ 669131 h 1400175"/>
              <a:gd name="connsiteX290" fmla="*/ 504825 w 1726406"/>
              <a:gd name="connsiteY290" fmla="*/ 654843 h 1400175"/>
              <a:gd name="connsiteX291" fmla="*/ 497681 w 1726406"/>
              <a:gd name="connsiteY291" fmla="*/ 628650 h 1400175"/>
              <a:gd name="connsiteX292" fmla="*/ 495300 w 1726406"/>
              <a:gd name="connsiteY292" fmla="*/ 597693 h 1400175"/>
              <a:gd name="connsiteX293" fmla="*/ 492919 w 1726406"/>
              <a:gd name="connsiteY293" fmla="*/ 583406 h 1400175"/>
              <a:gd name="connsiteX294" fmla="*/ 490537 w 1726406"/>
              <a:gd name="connsiteY294" fmla="*/ 576262 h 1400175"/>
              <a:gd name="connsiteX295" fmla="*/ 483394 w 1726406"/>
              <a:gd name="connsiteY295" fmla="*/ 573881 h 1400175"/>
              <a:gd name="connsiteX296" fmla="*/ 469106 w 1726406"/>
              <a:gd name="connsiteY296" fmla="*/ 564356 h 1400175"/>
              <a:gd name="connsiteX297" fmla="*/ 454819 w 1726406"/>
              <a:gd name="connsiteY297" fmla="*/ 557212 h 1400175"/>
              <a:gd name="connsiteX298" fmla="*/ 442912 w 1726406"/>
              <a:gd name="connsiteY298" fmla="*/ 535781 h 1400175"/>
              <a:gd name="connsiteX299" fmla="*/ 445294 w 1726406"/>
              <a:gd name="connsiteY299" fmla="*/ 509587 h 1400175"/>
              <a:gd name="connsiteX300" fmla="*/ 452437 w 1726406"/>
              <a:gd name="connsiteY300" fmla="*/ 504825 h 1400175"/>
              <a:gd name="connsiteX301" fmla="*/ 442912 w 1726406"/>
              <a:gd name="connsiteY301" fmla="*/ 490537 h 1400175"/>
              <a:gd name="connsiteX302" fmla="*/ 438150 w 1726406"/>
              <a:gd name="connsiteY302" fmla="*/ 483393 h 1400175"/>
              <a:gd name="connsiteX303" fmla="*/ 423862 w 1726406"/>
              <a:gd name="connsiteY303" fmla="*/ 473868 h 1400175"/>
              <a:gd name="connsiteX304" fmla="*/ 419100 w 1726406"/>
              <a:gd name="connsiteY304" fmla="*/ 454818 h 1400175"/>
              <a:gd name="connsiteX305" fmla="*/ 411956 w 1726406"/>
              <a:gd name="connsiteY305" fmla="*/ 438150 h 1400175"/>
              <a:gd name="connsiteX306" fmla="*/ 404812 w 1726406"/>
              <a:gd name="connsiteY306" fmla="*/ 435768 h 1400175"/>
              <a:gd name="connsiteX307" fmla="*/ 400050 w 1726406"/>
              <a:gd name="connsiteY307" fmla="*/ 428625 h 1400175"/>
              <a:gd name="connsiteX308" fmla="*/ 397669 w 1726406"/>
              <a:gd name="connsiteY308" fmla="*/ 419100 h 1400175"/>
              <a:gd name="connsiteX309" fmla="*/ 395287 w 1726406"/>
              <a:gd name="connsiteY309" fmla="*/ 411956 h 1400175"/>
              <a:gd name="connsiteX310" fmla="*/ 392906 w 1726406"/>
              <a:gd name="connsiteY310" fmla="*/ 385762 h 1400175"/>
              <a:gd name="connsiteX311" fmla="*/ 390525 w 1726406"/>
              <a:gd name="connsiteY311" fmla="*/ 378618 h 1400175"/>
              <a:gd name="connsiteX312" fmla="*/ 369094 w 1726406"/>
              <a:gd name="connsiteY312" fmla="*/ 361950 h 1400175"/>
              <a:gd name="connsiteX313" fmla="*/ 354806 w 1726406"/>
              <a:gd name="connsiteY313" fmla="*/ 354806 h 1400175"/>
              <a:gd name="connsiteX314" fmla="*/ 347662 w 1726406"/>
              <a:gd name="connsiteY314" fmla="*/ 333375 h 1400175"/>
              <a:gd name="connsiteX315" fmla="*/ 338137 w 1726406"/>
              <a:gd name="connsiteY315" fmla="*/ 311943 h 1400175"/>
              <a:gd name="connsiteX316" fmla="*/ 330994 w 1726406"/>
              <a:gd name="connsiteY316" fmla="*/ 297656 h 1400175"/>
              <a:gd name="connsiteX317" fmla="*/ 316706 w 1726406"/>
              <a:gd name="connsiteY317" fmla="*/ 292893 h 1400175"/>
              <a:gd name="connsiteX318" fmla="*/ 326231 w 1726406"/>
              <a:gd name="connsiteY318" fmla="*/ 278606 h 1400175"/>
              <a:gd name="connsiteX319" fmla="*/ 323850 w 1726406"/>
              <a:gd name="connsiteY319" fmla="*/ 261937 h 1400175"/>
              <a:gd name="connsiteX320" fmla="*/ 321469 w 1726406"/>
              <a:gd name="connsiteY320" fmla="*/ 252412 h 1400175"/>
              <a:gd name="connsiteX321" fmla="*/ 316706 w 1726406"/>
              <a:gd name="connsiteY321" fmla="*/ 223837 h 1400175"/>
              <a:gd name="connsiteX322" fmla="*/ 311944 w 1726406"/>
              <a:gd name="connsiteY322" fmla="*/ 207168 h 1400175"/>
              <a:gd name="connsiteX323" fmla="*/ 314325 w 1726406"/>
              <a:gd name="connsiteY323" fmla="*/ 154781 h 1400175"/>
              <a:gd name="connsiteX324" fmla="*/ 314325 w 1726406"/>
              <a:gd name="connsiteY324" fmla="*/ 133350 h 1400175"/>
              <a:gd name="connsiteX325" fmla="*/ 300037 w 1726406"/>
              <a:gd name="connsiteY325" fmla="*/ 123825 h 1400175"/>
              <a:gd name="connsiteX326" fmla="*/ 292894 w 1726406"/>
              <a:gd name="connsiteY326" fmla="*/ 119062 h 1400175"/>
              <a:gd name="connsiteX327" fmla="*/ 283369 w 1726406"/>
              <a:gd name="connsiteY327" fmla="*/ 104775 h 1400175"/>
              <a:gd name="connsiteX328" fmla="*/ 278606 w 1726406"/>
              <a:gd name="connsiteY328" fmla="*/ 97631 h 1400175"/>
              <a:gd name="connsiteX329" fmla="*/ 257175 w 1726406"/>
              <a:gd name="connsiteY329" fmla="*/ 78581 h 1400175"/>
              <a:gd name="connsiteX330" fmla="*/ 233362 w 1726406"/>
              <a:gd name="connsiteY330" fmla="*/ 66675 h 1400175"/>
              <a:gd name="connsiteX331" fmla="*/ 228600 w 1726406"/>
              <a:gd name="connsiteY331" fmla="*/ 119062 h 1400175"/>
              <a:gd name="connsiteX332" fmla="*/ 223837 w 1726406"/>
              <a:gd name="connsiteY332" fmla="*/ 133350 h 1400175"/>
              <a:gd name="connsiteX333" fmla="*/ 221456 w 1726406"/>
              <a:gd name="connsiteY333" fmla="*/ 145256 h 1400175"/>
              <a:gd name="connsiteX334" fmla="*/ 219075 w 1726406"/>
              <a:gd name="connsiteY334" fmla="*/ 164306 h 1400175"/>
              <a:gd name="connsiteX335" fmla="*/ 214312 w 1726406"/>
              <a:gd name="connsiteY335" fmla="*/ 178593 h 1400175"/>
              <a:gd name="connsiteX336" fmla="*/ 216694 w 1726406"/>
              <a:gd name="connsiteY336" fmla="*/ 195262 h 1400175"/>
              <a:gd name="connsiteX337" fmla="*/ 219075 w 1726406"/>
              <a:gd name="connsiteY337" fmla="*/ 202406 h 1400175"/>
              <a:gd name="connsiteX338" fmla="*/ 226219 w 1726406"/>
              <a:gd name="connsiteY338" fmla="*/ 207168 h 1400175"/>
              <a:gd name="connsiteX339" fmla="*/ 233362 w 1726406"/>
              <a:gd name="connsiteY339" fmla="*/ 221456 h 1400175"/>
              <a:gd name="connsiteX340" fmla="*/ 238125 w 1726406"/>
              <a:gd name="connsiteY340" fmla="*/ 235743 h 1400175"/>
              <a:gd name="connsiteX341" fmla="*/ 242887 w 1726406"/>
              <a:gd name="connsiteY341" fmla="*/ 242887 h 1400175"/>
              <a:gd name="connsiteX342" fmla="*/ 245269 w 1726406"/>
              <a:gd name="connsiteY342" fmla="*/ 250031 h 1400175"/>
              <a:gd name="connsiteX343" fmla="*/ 254794 w 1726406"/>
              <a:gd name="connsiteY343" fmla="*/ 264318 h 1400175"/>
              <a:gd name="connsiteX344" fmla="*/ 257175 w 1726406"/>
              <a:gd name="connsiteY344" fmla="*/ 273843 h 1400175"/>
              <a:gd name="connsiteX345" fmla="*/ 261937 w 1726406"/>
              <a:gd name="connsiteY345" fmla="*/ 292893 h 1400175"/>
              <a:gd name="connsiteX346" fmla="*/ 266700 w 1726406"/>
              <a:gd name="connsiteY346" fmla="*/ 300037 h 1400175"/>
              <a:gd name="connsiteX347" fmla="*/ 273844 w 1726406"/>
              <a:gd name="connsiteY347" fmla="*/ 321468 h 1400175"/>
              <a:gd name="connsiteX348" fmla="*/ 276225 w 1726406"/>
              <a:gd name="connsiteY348" fmla="*/ 328612 h 1400175"/>
              <a:gd name="connsiteX349" fmla="*/ 283369 w 1726406"/>
              <a:gd name="connsiteY349" fmla="*/ 354806 h 1400175"/>
              <a:gd name="connsiteX350" fmla="*/ 288131 w 1726406"/>
              <a:gd name="connsiteY350" fmla="*/ 369093 h 1400175"/>
              <a:gd name="connsiteX351" fmla="*/ 292894 w 1726406"/>
              <a:gd name="connsiteY351" fmla="*/ 376237 h 1400175"/>
              <a:gd name="connsiteX352" fmla="*/ 300037 w 1726406"/>
              <a:gd name="connsiteY352" fmla="*/ 419100 h 1400175"/>
              <a:gd name="connsiteX353" fmla="*/ 304800 w 1726406"/>
              <a:gd name="connsiteY353" fmla="*/ 426243 h 1400175"/>
              <a:gd name="connsiteX354" fmla="*/ 309562 w 1726406"/>
              <a:gd name="connsiteY354" fmla="*/ 445293 h 1400175"/>
              <a:gd name="connsiteX355" fmla="*/ 314325 w 1726406"/>
              <a:gd name="connsiteY355" fmla="*/ 459581 h 1400175"/>
              <a:gd name="connsiteX356" fmla="*/ 319087 w 1726406"/>
              <a:gd name="connsiteY356" fmla="*/ 473868 h 1400175"/>
              <a:gd name="connsiteX357" fmla="*/ 321469 w 1726406"/>
              <a:gd name="connsiteY357" fmla="*/ 481012 h 1400175"/>
              <a:gd name="connsiteX358" fmla="*/ 323850 w 1726406"/>
              <a:gd name="connsiteY358" fmla="*/ 488156 h 1400175"/>
              <a:gd name="connsiteX359" fmla="*/ 333375 w 1726406"/>
              <a:gd name="connsiteY359" fmla="*/ 509587 h 1400175"/>
              <a:gd name="connsiteX360" fmla="*/ 335756 w 1726406"/>
              <a:gd name="connsiteY360" fmla="*/ 516731 h 1400175"/>
              <a:gd name="connsiteX361" fmla="*/ 338137 w 1726406"/>
              <a:gd name="connsiteY361" fmla="*/ 578643 h 1400175"/>
              <a:gd name="connsiteX362" fmla="*/ 345281 w 1726406"/>
              <a:gd name="connsiteY362" fmla="*/ 592931 h 1400175"/>
              <a:gd name="connsiteX363" fmla="*/ 347662 w 1726406"/>
              <a:gd name="connsiteY363" fmla="*/ 600075 h 1400175"/>
              <a:gd name="connsiteX364" fmla="*/ 342900 w 1726406"/>
              <a:gd name="connsiteY364" fmla="*/ 607218 h 1400175"/>
              <a:gd name="connsiteX365" fmla="*/ 338137 w 1726406"/>
              <a:gd name="connsiteY365" fmla="*/ 621506 h 1400175"/>
              <a:gd name="connsiteX366" fmla="*/ 347662 w 1726406"/>
              <a:gd name="connsiteY366" fmla="*/ 638175 h 1400175"/>
              <a:gd name="connsiteX367" fmla="*/ 361950 w 1726406"/>
              <a:gd name="connsiteY367" fmla="*/ 642937 h 1400175"/>
              <a:gd name="connsiteX368" fmla="*/ 369094 w 1726406"/>
              <a:gd name="connsiteY368" fmla="*/ 645318 h 1400175"/>
              <a:gd name="connsiteX369" fmla="*/ 388144 w 1726406"/>
              <a:gd name="connsiteY369" fmla="*/ 661987 h 1400175"/>
              <a:gd name="connsiteX370" fmla="*/ 392906 w 1726406"/>
              <a:gd name="connsiteY370" fmla="*/ 676275 h 1400175"/>
              <a:gd name="connsiteX371" fmla="*/ 390525 w 1726406"/>
              <a:gd name="connsiteY371" fmla="*/ 688181 h 1400175"/>
              <a:gd name="connsiteX372" fmla="*/ 388144 w 1726406"/>
              <a:gd name="connsiteY372" fmla="*/ 702468 h 1400175"/>
              <a:gd name="connsiteX373" fmla="*/ 385762 w 1726406"/>
              <a:gd name="connsiteY373" fmla="*/ 709612 h 1400175"/>
              <a:gd name="connsiteX374" fmla="*/ 383381 w 1726406"/>
              <a:gd name="connsiteY374" fmla="*/ 719137 h 1400175"/>
              <a:gd name="connsiteX375" fmla="*/ 378619 w 1726406"/>
              <a:gd name="connsiteY375" fmla="*/ 726281 h 1400175"/>
              <a:gd name="connsiteX376" fmla="*/ 364331 w 1726406"/>
              <a:gd name="connsiteY376" fmla="*/ 731043 h 1400175"/>
              <a:gd name="connsiteX377" fmla="*/ 342900 w 1726406"/>
              <a:gd name="connsiteY377" fmla="*/ 728662 h 1400175"/>
              <a:gd name="connsiteX378" fmla="*/ 345281 w 1726406"/>
              <a:gd name="connsiteY378" fmla="*/ 714375 h 1400175"/>
              <a:gd name="connsiteX379" fmla="*/ 352425 w 1726406"/>
              <a:gd name="connsiteY379" fmla="*/ 700087 h 1400175"/>
              <a:gd name="connsiteX380" fmla="*/ 354806 w 1726406"/>
              <a:gd name="connsiteY380" fmla="*/ 692943 h 1400175"/>
              <a:gd name="connsiteX381" fmla="*/ 347662 w 1726406"/>
              <a:gd name="connsiteY381" fmla="*/ 671512 h 1400175"/>
              <a:gd name="connsiteX382" fmla="*/ 338137 w 1726406"/>
              <a:gd name="connsiteY382" fmla="*/ 659606 h 1400175"/>
              <a:gd name="connsiteX383" fmla="*/ 328612 w 1726406"/>
              <a:gd name="connsiteY383" fmla="*/ 645318 h 1400175"/>
              <a:gd name="connsiteX384" fmla="*/ 323850 w 1726406"/>
              <a:gd name="connsiteY384" fmla="*/ 638175 h 1400175"/>
              <a:gd name="connsiteX385" fmla="*/ 314325 w 1726406"/>
              <a:gd name="connsiteY385" fmla="*/ 623887 h 1400175"/>
              <a:gd name="connsiteX386" fmla="*/ 304800 w 1726406"/>
              <a:gd name="connsiteY386" fmla="*/ 609600 h 1400175"/>
              <a:gd name="connsiteX387" fmla="*/ 290512 w 1726406"/>
              <a:gd name="connsiteY387" fmla="*/ 595312 h 1400175"/>
              <a:gd name="connsiteX388" fmla="*/ 280987 w 1726406"/>
              <a:gd name="connsiteY388" fmla="*/ 581025 h 1400175"/>
              <a:gd name="connsiteX389" fmla="*/ 276225 w 1726406"/>
              <a:gd name="connsiteY389" fmla="*/ 573881 h 1400175"/>
              <a:gd name="connsiteX390" fmla="*/ 276225 w 1726406"/>
              <a:gd name="connsiteY390" fmla="*/ 540543 h 1400175"/>
              <a:gd name="connsiteX391" fmla="*/ 278606 w 1726406"/>
              <a:gd name="connsiteY391" fmla="*/ 531018 h 1400175"/>
              <a:gd name="connsiteX392" fmla="*/ 283369 w 1726406"/>
              <a:gd name="connsiteY392" fmla="*/ 523875 h 1400175"/>
              <a:gd name="connsiteX393" fmla="*/ 285750 w 1726406"/>
              <a:gd name="connsiteY393" fmla="*/ 516731 h 1400175"/>
              <a:gd name="connsiteX394" fmla="*/ 280987 w 1726406"/>
              <a:gd name="connsiteY394" fmla="*/ 483393 h 1400175"/>
              <a:gd name="connsiteX395" fmla="*/ 273844 w 1726406"/>
              <a:gd name="connsiteY395" fmla="*/ 469106 h 1400175"/>
              <a:gd name="connsiteX396" fmla="*/ 266700 w 1726406"/>
              <a:gd name="connsiteY396" fmla="*/ 464343 h 1400175"/>
              <a:gd name="connsiteX397" fmla="*/ 259556 w 1726406"/>
              <a:gd name="connsiteY397" fmla="*/ 457200 h 1400175"/>
              <a:gd name="connsiteX398" fmla="*/ 257175 w 1726406"/>
              <a:gd name="connsiteY398" fmla="*/ 450056 h 1400175"/>
              <a:gd name="connsiteX399" fmla="*/ 250031 w 1726406"/>
              <a:gd name="connsiteY399" fmla="*/ 445293 h 1400175"/>
              <a:gd name="connsiteX400" fmla="*/ 245269 w 1726406"/>
              <a:gd name="connsiteY400" fmla="*/ 431006 h 1400175"/>
              <a:gd name="connsiteX401" fmla="*/ 242887 w 1726406"/>
              <a:gd name="connsiteY401" fmla="*/ 423862 h 1400175"/>
              <a:gd name="connsiteX402" fmla="*/ 235744 w 1726406"/>
              <a:gd name="connsiteY402" fmla="*/ 419100 h 1400175"/>
              <a:gd name="connsiteX403" fmla="*/ 221456 w 1726406"/>
              <a:gd name="connsiteY403" fmla="*/ 423862 h 1400175"/>
              <a:gd name="connsiteX404" fmla="*/ 214312 w 1726406"/>
              <a:gd name="connsiteY404" fmla="*/ 426243 h 1400175"/>
              <a:gd name="connsiteX405" fmla="*/ 202406 w 1726406"/>
              <a:gd name="connsiteY405" fmla="*/ 414337 h 1400175"/>
              <a:gd name="connsiteX406" fmla="*/ 200025 w 1726406"/>
              <a:gd name="connsiteY406" fmla="*/ 407193 h 1400175"/>
              <a:gd name="connsiteX407" fmla="*/ 190500 w 1726406"/>
              <a:gd name="connsiteY407" fmla="*/ 392906 h 1400175"/>
              <a:gd name="connsiteX408" fmla="*/ 185737 w 1726406"/>
              <a:gd name="connsiteY408" fmla="*/ 385762 h 1400175"/>
              <a:gd name="connsiteX409" fmla="*/ 180975 w 1726406"/>
              <a:gd name="connsiteY409" fmla="*/ 378618 h 1400175"/>
              <a:gd name="connsiteX410" fmla="*/ 176212 w 1726406"/>
              <a:gd name="connsiteY410" fmla="*/ 361950 h 1400175"/>
              <a:gd name="connsiteX411" fmla="*/ 169069 w 1726406"/>
              <a:gd name="connsiteY411" fmla="*/ 354806 h 1400175"/>
              <a:gd name="connsiteX412" fmla="*/ 173831 w 1726406"/>
              <a:gd name="connsiteY412" fmla="*/ 347662 h 1400175"/>
              <a:gd name="connsiteX413" fmla="*/ 188119 w 1726406"/>
              <a:gd name="connsiteY413" fmla="*/ 352425 h 1400175"/>
              <a:gd name="connsiteX414" fmla="*/ 195262 w 1726406"/>
              <a:gd name="connsiteY414" fmla="*/ 354806 h 1400175"/>
              <a:gd name="connsiteX415" fmla="*/ 202406 w 1726406"/>
              <a:gd name="connsiteY415" fmla="*/ 359568 h 1400175"/>
              <a:gd name="connsiteX416" fmla="*/ 216694 w 1726406"/>
              <a:gd name="connsiteY416" fmla="*/ 364331 h 1400175"/>
              <a:gd name="connsiteX417" fmla="*/ 214312 w 1726406"/>
              <a:gd name="connsiteY417" fmla="*/ 357187 h 1400175"/>
              <a:gd name="connsiteX418" fmla="*/ 209550 w 1726406"/>
              <a:gd name="connsiteY418" fmla="*/ 350043 h 1400175"/>
              <a:gd name="connsiteX419" fmla="*/ 219075 w 1726406"/>
              <a:gd name="connsiteY419" fmla="*/ 335756 h 1400175"/>
              <a:gd name="connsiteX420" fmla="*/ 214312 w 1726406"/>
              <a:gd name="connsiteY420" fmla="*/ 304800 h 1400175"/>
              <a:gd name="connsiteX421" fmla="*/ 209550 w 1726406"/>
              <a:gd name="connsiteY421" fmla="*/ 290512 h 1400175"/>
              <a:gd name="connsiteX422" fmla="*/ 200025 w 1726406"/>
              <a:gd name="connsiteY422" fmla="*/ 276225 h 1400175"/>
              <a:gd name="connsiteX423" fmla="*/ 195262 w 1726406"/>
              <a:gd name="connsiteY423" fmla="*/ 269081 h 1400175"/>
              <a:gd name="connsiteX424" fmla="*/ 185737 w 1726406"/>
              <a:gd name="connsiteY424" fmla="*/ 247650 h 1400175"/>
              <a:gd name="connsiteX425" fmla="*/ 178594 w 1726406"/>
              <a:gd name="connsiteY425" fmla="*/ 233362 h 1400175"/>
              <a:gd name="connsiteX426" fmla="*/ 171450 w 1726406"/>
              <a:gd name="connsiteY426" fmla="*/ 219075 h 1400175"/>
              <a:gd name="connsiteX427" fmla="*/ 159544 w 1726406"/>
              <a:gd name="connsiteY427" fmla="*/ 204787 h 1400175"/>
              <a:gd name="connsiteX428" fmla="*/ 157162 w 1726406"/>
              <a:gd name="connsiteY428" fmla="*/ 195262 h 1400175"/>
              <a:gd name="connsiteX429" fmla="*/ 152400 w 1726406"/>
              <a:gd name="connsiteY429" fmla="*/ 166687 h 1400175"/>
              <a:gd name="connsiteX430" fmla="*/ 154781 w 1726406"/>
              <a:gd name="connsiteY430" fmla="*/ 111918 h 1400175"/>
              <a:gd name="connsiteX431" fmla="*/ 152400 w 1726406"/>
              <a:gd name="connsiteY431" fmla="*/ 80962 h 1400175"/>
              <a:gd name="connsiteX432" fmla="*/ 150019 w 1726406"/>
              <a:gd name="connsiteY432" fmla="*/ 71437 h 1400175"/>
              <a:gd name="connsiteX433" fmla="*/ 142875 w 1726406"/>
              <a:gd name="connsiteY433" fmla="*/ 64293 h 1400175"/>
              <a:gd name="connsiteX434" fmla="*/ 145256 w 1726406"/>
              <a:gd name="connsiteY434" fmla="*/ 57150 h 1400175"/>
              <a:gd name="connsiteX435" fmla="*/ 138112 w 1726406"/>
              <a:gd name="connsiteY435" fmla="*/ 42862 h 1400175"/>
              <a:gd name="connsiteX436" fmla="*/ 138112 w 1726406"/>
              <a:gd name="connsiteY436" fmla="*/ 26193 h 1400175"/>
              <a:gd name="connsiteX437" fmla="*/ 140494 w 1726406"/>
              <a:gd name="connsiteY437"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202531 w 1726406"/>
              <a:gd name="connsiteY121" fmla="*/ 931068 h 1400175"/>
              <a:gd name="connsiteX122" fmla="*/ 1469572 w 1726406"/>
              <a:gd name="connsiteY122" fmla="*/ 1084829 h 1400175"/>
              <a:gd name="connsiteX123" fmla="*/ 1471612 w 1726406"/>
              <a:gd name="connsiteY123" fmla="*/ 1078706 h 1400175"/>
              <a:gd name="connsiteX124" fmla="*/ 1485900 w 1726406"/>
              <a:gd name="connsiteY124" fmla="*/ 1071562 h 1400175"/>
              <a:gd name="connsiteX125" fmla="*/ 1493044 w 1726406"/>
              <a:gd name="connsiteY125" fmla="*/ 1064418 h 1400175"/>
              <a:gd name="connsiteX126" fmla="*/ 1495425 w 1726406"/>
              <a:gd name="connsiteY126" fmla="*/ 1038225 h 1400175"/>
              <a:gd name="connsiteX127" fmla="*/ 1490662 w 1726406"/>
              <a:gd name="connsiteY127" fmla="*/ 1012031 h 1400175"/>
              <a:gd name="connsiteX128" fmla="*/ 1493044 w 1726406"/>
              <a:gd name="connsiteY128" fmla="*/ 995362 h 1400175"/>
              <a:gd name="connsiteX129" fmla="*/ 1495425 w 1726406"/>
              <a:gd name="connsiteY129" fmla="*/ 988218 h 1400175"/>
              <a:gd name="connsiteX130" fmla="*/ 1509712 w 1726406"/>
              <a:gd name="connsiteY130" fmla="*/ 971550 h 1400175"/>
              <a:gd name="connsiteX131" fmla="*/ 1557337 w 1726406"/>
              <a:gd name="connsiteY131" fmla="*/ 969168 h 1400175"/>
              <a:gd name="connsiteX132" fmla="*/ 1564481 w 1726406"/>
              <a:gd name="connsiteY132" fmla="*/ 966787 h 1400175"/>
              <a:gd name="connsiteX133" fmla="*/ 1585912 w 1726406"/>
              <a:gd name="connsiteY133" fmla="*/ 959643 h 1400175"/>
              <a:gd name="connsiteX134" fmla="*/ 1600200 w 1726406"/>
              <a:gd name="connsiteY134" fmla="*/ 947737 h 1400175"/>
              <a:gd name="connsiteX135" fmla="*/ 1624012 w 1726406"/>
              <a:gd name="connsiteY135" fmla="*/ 945356 h 1400175"/>
              <a:gd name="connsiteX136" fmla="*/ 1647825 w 1726406"/>
              <a:gd name="connsiteY136" fmla="*/ 950118 h 1400175"/>
              <a:gd name="connsiteX137" fmla="*/ 1654969 w 1726406"/>
              <a:gd name="connsiteY137" fmla="*/ 952500 h 1400175"/>
              <a:gd name="connsiteX138" fmla="*/ 1669256 w 1726406"/>
              <a:gd name="connsiteY138" fmla="*/ 957262 h 1400175"/>
              <a:gd name="connsiteX139" fmla="*/ 1721644 w 1726406"/>
              <a:gd name="connsiteY139" fmla="*/ 969168 h 1400175"/>
              <a:gd name="connsiteX140" fmla="*/ 1724025 w 1726406"/>
              <a:gd name="connsiteY140" fmla="*/ 976312 h 1400175"/>
              <a:gd name="connsiteX141" fmla="*/ 1726406 w 1726406"/>
              <a:gd name="connsiteY141" fmla="*/ 990600 h 1400175"/>
              <a:gd name="connsiteX142" fmla="*/ 1721644 w 1726406"/>
              <a:gd name="connsiteY142" fmla="*/ 1014412 h 1400175"/>
              <a:gd name="connsiteX143" fmla="*/ 1719262 w 1726406"/>
              <a:gd name="connsiteY143" fmla="*/ 1021556 h 1400175"/>
              <a:gd name="connsiteX144" fmla="*/ 1704975 w 1726406"/>
              <a:gd name="connsiteY144" fmla="*/ 1033462 h 1400175"/>
              <a:gd name="connsiteX145" fmla="*/ 1697831 w 1726406"/>
              <a:gd name="connsiteY145" fmla="*/ 1035843 h 1400175"/>
              <a:gd name="connsiteX146" fmla="*/ 1690687 w 1726406"/>
              <a:gd name="connsiteY146" fmla="*/ 1040606 h 1400175"/>
              <a:gd name="connsiteX147" fmla="*/ 1683544 w 1726406"/>
              <a:gd name="connsiteY147" fmla="*/ 1042987 h 1400175"/>
              <a:gd name="connsiteX148" fmla="*/ 1678781 w 1726406"/>
              <a:gd name="connsiteY148" fmla="*/ 1052512 h 1400175"/>
              <a:gd name="connsiteX149" fmla="*/ 1681162 w 1726406"/>
              <a:gd name="connsiteY149" fmla="*/ 1064418 h 1400175"/>
              <a:gd name="connsiteX150" fmla="*/ 1683544 w 1726406"/>
              <a:gd name="connsiteY150" fmla="*/ 1071562 h 1400175"/>
              <a:gd name="connsiteX151" fmla="*/ 1669256 w 1726406"/>
              <a:gd name="connsiteY151" fmla="*/ 1081087 h 1400175"/>
              <a:gd name="connsiteX152" fmla="*/ 1671637 w 1726406"/>
              <a:gd name="connsiteY152" fmla="*/ 1088231 h 1400175"/>
              <a:gd name="connsiteX153" fmla="*/ 1676400 w 1726406"/>
              <a:gd name="connsiteY153" fmla="*/ 1095375 h 1400175"/>
              <a:gd name="connsiteX154" fmla="*/ 1678781 w 1726406"/>
              <a:gd name="connsiteY154" fmla="*/ 1128712 h 1400175"/>
              <a:gd name="connsiteX155" fmla="*/ 1674019 w 1726406"/>
              <a:gd name="connsiteY155" fmla="*/ 1135856 h 1400175"/>
              <a:gd name="connsiteX156" fmla="*/ 1669256 w 1726406"/>
              <a:gd name="connsiteY156" fmla="*/ 1152525 h 1400175"/>
              <a:gd name="connsiteX157" fmla="*/ 1666875 w 1726406"/>
              <a:gd name="connsiteY157" fmla="*/ 1173956 h 1400175"/>
              <a:gd name="connsiteX158" fmla="*/ 1656773 w 1726406"/>
              <a:gd name="connsiteY158" fmla="*/ 1177997 h 1400175"/>
              <a:gd name="connsiteX159" fmla="*/ 1657350 w 1726406"/>
              <a:gd name="connsiteY159" fmla="*/ 1178718 h 1400175"/>
              <a:gd name="connsiteX160" fmla="*/ 1656292 w 1726406"/>
              <a:gd name="connsiteY160" fmla="*/ 1178189 h 1400175"/>
              <a:gd name="connsiteX161" fmla="*/ 1654969 w 1726406"/>
              <a:gd name="connsiteY161" fmla="*/ 1178718 h 1400175"/>
              <a:gd name="connsiteX162" fmla="*/ 1600000 w 1726406"/>
              <a:gd name="connsiteY162" fmla="*/ 1172143 h 1400175"/>
              <a:gd name="connsiteX163" fmla="*/ 1597405 w 1726406"/>
              <a:gd name="connsiteY163" fmla="*/ 1179507 h 1400175"/>
              <a:gd name="connsiteX164" fmla="*/ 1590675 w 1726406"/>
              <a:gd name="connsiteY164" fmla="*/ 1185862 h 1400175"/>
              <a:gd name="connsiteX165" fmla="*/ 1576387 w 1726406"/>
              <a:gd name="connsiteY165" fmla="*/ 1195387 h 1400175"/>
              <a:gd name="connsiteX166" fmla="*/ 1574006 w 1726406"/>
              <a:gd name="connsiteY166" fmla="*/ 1188243 h 1400175"/>
              <a:gd name="connsiteX167" fmla="*/ 1552575 w 1726406"/>
              <a:gd name="connsiteY167" fmla="*/ 1188243 h 1400175"/>
              <a:gd name="connsiteX168" fmla="*/ 1509712 w 1726406"/>
              <a:gd name="connsiteY168" fmla="*/ 1195387 h 1400175"/>
              <a:gd name="connsiteX169" fmla="*/ 1471612 w 1726406"/>
              <a:gd name="connsiteY169" fmla="*/ 1195387 h 1400175"/>
              <a:gd name="connsiteX170" fmla="*/ 1464469 w 1726406"/>
              <a:gd name="connsiteY170" fmla="*/ 1190625 h 1400175"/>
              <a:gd name="connsiteX171" fmla="*/ 1457325 w 1726406"/>
              <a:gd name="connsiteY171" fmla="*/ 1188243 h 1400175"/>
              <a:gd name="connsiteX172" fmla="*/ 1445419 w 1726406"/>
              <a:gd name="connsiteY172" fmla="*/ 1190625 h 1400175"/>
              <a:gd name="connsiteX173" fmla="*/ 1450181 w 1726406"/>
              <a:gd name="connsiteY173" fmla="*/ 1204912 h 1400175"/>
              <a:gd name="connsiteX174" fmla="*/ 1454944 w 1726406"/>
              <a:gd name="connsiteY174" fmla="*/ 1212056 h 1400175"/>
              <a:gd name="connsiteX175" fmla="*/ 1457325 w 1726406"/>
              <a:gd name="connsiteY175" fmla="*/ 1219200 h 1400175"/>
              <a:gd name="connsiteX176" fmla="*/ 1440656 w 1726406"/>
              <a:gd name="connsiteY176" fmla="*/ 1228725 h 1400175"/>
              <a:gd name="connsiteX177" fmla="*/ 1447800 w 1726406"/>
              <a:gd name="connsiteY177" fmla="*/ 1233487 h 1400175"/>
              <a:gd name="connsiteX178" fmla="*/ 1459706 w 1726406"/>
              <a:gd name="connsiteY178" fmla="*/ 1250156 h 1400175"/>
              <a:gd name="connsiteX179" fmla="*/ 1462087 w 1726406"/>
              <a:gd name="connsiteY179" fmla="*/ 1257300 h 1400175"/>
              <a:gd name="connsiteX180" fmla="*/ 1471612 w 1726406"/>
              <a:gd name="connsiteY180" fmla="*/ 1271587 h 1400175"/>
              <a:gd name="connsiteX181" fmla="*/ 1476375 w 1726406"/>
              <a:gd name="connsiteY181" fmla="*/ 1278731 h 1400175"/>
              <a:gd name="connsiteX182" fmla="*/ 1488281 w 1726406"/>
              <a:gd name="connsiteY182" fmla="*/ 1293018 h 1400175"/>
              <a:gd name="connsiteX183" fmla="*/ 1471612 w 1726406"/>
              <a:gd name="connsiteY183" fmla="*/ 1312068 h 1400175"/>
              <a:gd name="connsiteX184" fmla="*/ 1464469 w 1726406"/>
              <a:gd name="connsiteY184" fmla="*/ 1314450 h 1400175"/>
              <a:gd name="connsiteX185" fmla="*/ 1435894 w 1726406"/>
              <a:gd name="connsiteY185" fmla="*/ 1312068 h 1400175"/>
              <a:gd name="connsiteX186" fmla="*/ 1421606 w 1726406"/>
              <a:gd name="connsiteY186" fmla="*/ 1307306 h 1400175"/>
              <a:gd name="connsiteX187" fmla="*/ 1414462 w 1726406"/>
              <a:gd name="connsiteY187" fmla="*/ 1304925 h 1400175"/>
              <a:gd name="connsiteX188" fmla="*/ 1383506 w 1726406"/>
              <a:gd name="connsiteY188" fmla="*/ 1314450 h 1400175"/>
              <a:gd name="connsiteX189" fmla="*/ 1378744 w 1726406"/>
              <a:gd name="connsiteY189" fmla="*/ 1331118 h 1400175"/>
              <a:gd name="connsiteX190" fmla="*/ 1373981 w 1726406"/>
              <a:gd name="connsiteY190" fmla="*/ 1345406 h 1400175"/>
              <a:gd name="connsiteX191" fmla="*/ 1371600 w 1726406"/>
              <a:gd name="connsiteY191" fmla="*/ 1352550 h 1400175"/>
              <a:gd name="connsiteX192" fmla="*/ 1373981 w 1726406"/>
              <a:gd name="connsiteY192" fmla="*/ 1359693 h 1400175"/>
              <a:gd name="connsiteX193" fmla="*/ 1378744 w 1726406"/>
              <a:gd name="connsiteY193" fmla="*/ 1371600 h 1400175"/>
              <a:gd name="connsiteX194" fmla="*/ 1371600 w 1726406"/>
              <a:gd name="connsiteY194" fmla="*/ 1373981 h 1400175"/>
              <a:gd name="connsiteX195" fmla="*/ 1369219 w 1726406"/>
              <a:gd name="connsiteY195" fmla="*/ 1388268 h 1400175"/>
              <a:gd name="connsiteX196" fmla="*/ 1366837 w 1726406"/>
              <a:gd name="connsiteY196" fmla="*/ 1400175 h 1400175"/>
              <a:gd name="connsiteX197" fmla="*/ 1345406 w 1726406"/>
              <a:gd name="connsiteY197" fmla="*/ 1397793 h 1400175"/>
              <a:gd name="connsiteX198" fmla="*/ 1340644 w 1726406"/>
              <a:gd name="connsiteY198" fmla="*/ 1383506 h 1400175"/>
              <a:gd name="connsiteX199" fmla="*/ 1338262 w 1726406"/>
              <a:gd name="connsiteY199" fmla="*/ 1376362 h 1400175"/>
              <a:gd name="connsiteX200" fmla="*/ 1331119 w 1726406"/>
              <a:gd name="connsiteY200" fmla="*/ 1354931 h 1400175"/>
              <a:gd name="connsiteX201" fmla="*/ 1323975 w 1726406"/>
              <a:gd name="connsiteY201" fmla="*/ 1350168 h 1400175"/>
              <a:gd name="connsiteX202" fmla="*/ 1307306 w 1726406"/>
              <a:gd name="connsiteY202" fmla="*/ 1328737 h 1400175"/>
              <a:gd name="connsiteX203" fmla="*/ 1295400 w 1726406"/>
              <a:gd name="connsiteY203" fmla="*/ 1314450 h 1400175"/>
              <a:gd name="connsiteX204" fmla="*/ 1288256 w 1726406"/>
              <a:gd name="connsiteY204" fmla="*/ 1309687 h 1400175"/>
              <a:gd name="connsiteX205" fmla="*/ 1273969 w 1726406"/>
              <a:gd name="connsiteY205" fmla="*/ 1304925 h 1400175"/>
              <a:gd name="connsiteX206" fmla="*/ 1257300 w 1726406"/>
              <a:gd name="connsiteY206" fmla="*/ 1295400 h 1400175"/>
              <a:gd name="connsiteX207" fmla="*/ 1243012 w 1726406"/>
              <a:gd name="connsiteY207" fmla="*/ 1288256 h 1400175"/>
              <a:gd name="connsiteX208" fmla="*/ 1221581 w 1726406"/>
              <a:gd name="connsiteY208" fmla="*/ 1276350 h 1400175"/>
              <a:gd name="connsiteX209" fmla="*/ 1216819 w 1726406"/>
              <a:gd name="connsiteY209" fmla="*/ 1269206 h 1400175"/>
              <a:gd name="connsiteX210" fmla="*/ 1197769 w 1726406"/>
              <a:gd name="connsiteY210" fmla="*/ 1269206 h 1400175"/>
              <a:gd name="connsiteX211" fmla="*/ 1190625 w 1726406"/>
              <a:gd name="connsiteY211" fmla="*/ 1273968 h 1400175"/>
              <a:gd name="connsiteX212" fmla="*/ 1176337 w 1726406"/>
              <a:gd name="connsiteY212" fmla="*/ 1285875 h 1400175"/>
              <a:gd name="connsiteX213" fmla="*/ 1166812 w 1726406"/>
              <a:gd name="connsiteY213" fmla="*/ 1288256 h 1400175"/>
              <a:gd name="connsiteX214" fmla="*/ 1140619 w 1726406"/>
              <a:gd name="connsiteY214" fmla="*/ 1295400 h 1400175"/>
              <a:gd name="connsiteX215" fmla="*/ 1133475 w 1726406"/>
              <a:gd name="connsiteY215" fmla="*/ 1300162 h 1400175"/>
              <a:gd name="connsiteX216" fmla="*/ 1119187 w 1726406"/>
              <a:gd name="connsiteY216" fmla="*/ 1304925 h 1400175"/>
              <a:gd name="connsiteX217" fmla="*/ 1095375 w 1726406"/>
              <a:gd name="connsiteY217" fmla="*/ 1302543 h 1400175"/>
              <a:gd name="connsiteX218" fmla="*/ 1081087 w 1726406"/>
              <a:gd name="connsiteY218" fmla="*/ 1293018 h 1400175"/>
              <a:gd name="connsiteX219" fmla="*/ 1073944 w 1726406"/>
              <a:gd name="connsiteY219" fmla="*/ 1288256 h 1400175"/>
              <a:gd name="connsiteX220" fmla="*/ 1031081 w 1726406"/>
              <a:gd name="connsiteY220" fmla="*/ 1283493 h 1400175"/>
              <a:gd name="connsiteX221" fmla="*/ 1002506 w 1726406"/>
              <a:gd name="connsiteY221" fmla="*/ 1264443 h 1400175"/>
              <a:gd name="connsiteX222" fmla="*/ 995362 w 1726406"/>
              <a:gd name="connsiteY222" fmla="*/ 1259681 h 1400175"/>
              <a:gd name="connsiteX223" fmla="*/ 981075 w 1726406"/>
              <a:gd name="connsiteY223" fmla="*/ 1254918 h 1400175"/>
              <a:gd name="connsiteX224" fmla="*/ 973931 w 1726406"/>
              <a:gd name="connsiteY224" fmla="*/ 1247775 h 1400175"/>
              <a:gd name="connsiteX225" fmla="*/ 971550 w 1726406"/>
              <a:gd name="connsiteY225" fmla="*/ 1240631 h 1400175"/>
              <a:gd name="connsiteX226" fmla="*/ 957262 w 1726406"/>
              <a:gd name="connsiteY226" fmla="*/ 1231106 h 1400175"/>
              <a:gd name="connsiteX227" fmla="*/ 950119 w 1726406"/>
              <a:gd name="connsiteY227" fmla="*/ 1226343 h 1400175"/>
              <a:gd name="connsiteX228" fmla="*/ 923925 w 1726406"/>
              <a:gd name="connsiteY228" fmla="*/ 1221581 h 1400175"/>
              <a:gd name="connsiteX229" fmla="*/ 916781 w 1726406"/>
              <a:gd name="connsiteY229" fmla="*/ 1219200 h 1400175"/>
              <a:gd name="connsiteX230" fmla="*/ 909637 w 1726406"/>
              <a:gd name="connsiteY230" fmla="*/ 1214437 h 1400175"/>
              <a:gd name="connsiteX231" fmla="*/ 895350 w 1726406"/>
              <a:gd name="connsiteY231" fmla="*/ 1209675 h 1400175"/>
              <a:gd name="connsiteX232" fmla="*/ 888206 w 1726406"/>
              <a:gd name="connsiteY232" fmla="*/ 1204912 h 1400175"/>
              <a:gd name="connsiteX233" fmla="*/ 881062 w 1726406"/>
              <a:gd name="connsiteY233" fmla="*/ 1202531 h 1400175"/>
              <a:gd name="connsiteX234" fmla="*/ 859631 w 1726406"/>
              <a:gd name="connsiteY234" fmla="*/ 1188243 h 1400175"/>
              <a:gd name="connsiteX235" fmla="*/ 852487 w 1726406"/>
              <a:gd name="connsiteY235" fmla="*/ 1183481 h 1400175"/>
              <a:gd name="connsiteX236" fmla="*/ 845344 w 1726406"/>
              <a:gd name="connsiteY236" fmla="*/ 1181100 h 1400175"/>
              <a:gd name="connsiteX237" fmla="*/ 838200 w 1726406"/>
              <a:gd name="connsiteY237" fmla="*/ 1173956 h 1400175"/>
              <a:gd name="connsiteX238" fmla="*/ 831056 w 1726406"/>
              <a:gd name="connsiteY238" fmla="*/ 1169193 h 1400175"/>
              <a:gd name="connsiteX239" fmla="*/ 826294 w 1726406"/>
              <a:gd name="connsiteY239" fmla="*/ 1162050 h 1400175"/>
              <a:gd name="connsiteX240" fmla="*/ 819150 w 1726406"/>
              <a:gd name="connsiteY240" fmla="*/ 1154906 h 1400175"/>
              <a:gd name="connsiteX241" fmla="*/ 807244 w 1726406"/>
              <a:gd name="connsiteY241" fmla="*/ 1143000 h 1400175"/>
              <a:gd name="connsiteX242" fmla="*/ 795337 w 1726406"/>
              <a:gd name="connsiteY242" fmla="*/ 1133475 h 1400175"/>
              <a:gd name="connsiteX243" fmla="*/ 790575 w 1726406"/>
              <a:gd name="connsiteY243" fmla="*/ 1126331 h 1400175"/>
              <a:gd name="connsiteX244" fmla="*/ 771525 w 1726406"/>
              <a:gd name="connsiteY244" fmla="*/ 1121568 h 1400175"/>
              <a:gd name="connsiteX245" fmla="*/ 757237 w 1726406"/>
              <a:gd name="connsiteY245" fmla="*/ 1116806 h 1400175"/>
              <a:gd name="connsiteX246" fmla="*/ 740569 w 1726406"/>
              <a:gd name="connsiteY246" fmla="*/ 1107281 h 1400175"/>
              <a:gd name="connsiteX247" fmla="*/ 726281 w 1726406"/>
              <a:gd name="connsiteY247" fmla="*/ 1102518 h 1400175"/>
              <a:gd name="connsiteX248" fmla="*/ 711994 w 1726406"/>
              <a:gd name="connsiteY248" fmla="*/ 1095375 h 1400175"/>
              <a:gd name="connsiteX249" fmla="*/ 704850 w 1726406"/>
              <a:gd name="connsiteY249" fmla="*/ 1090612 h 1400175"/>
              <a:gd name="connsiteX250" fmla="*/ 692944 w 1726406"/>
              <a:gd name="connsiteY250" fmla="*/ 1076325 h 1400175"/>
              <a:gd name="connsiteX251" fmla="*/ 690562 w 1726406"/>
              <a:gd name="connsiteY251" fmla="*/ 1069181 h 1400175"/>
              <a:gd name="connsiteX252" fmla="*/ 676275 w 1726406"/>
              <a:gd name="connsiteY252" fmla="*/ 1052512 h 1400175"/>
              <a:gd name="connsiteX253" fmla="*/ 671512 w 1726406"/>
              <a:gd name="connsiteY253" fmla="*/ 1045368 h 1400175"/>
              <a:gd name="connsiteX254" fmla="*/ 664369 w 1726406"/>
              <a:gd name="connsiteY254" fmla="*/ 1040606 h 1400175"/>
              <a:gd name="connsiteX255" fmla="*/ 650081 w 1726406"/>
              <a:gd name="connsiteY255" fmla="*/ 1031081 h 1400175"/>
              <a:gd name="connsiteX256" fmla="*/ 638175 w 1726406"/>
              <a:gd name="connsiteY256" fmla="*/ 1019175 h 1400175"/>
              <a:gd name="connsiteX257" fmla="*/ 631031 w 1726406"/>
              <a:gd name="connsiteY257" fmla="*/ 1014412 h 1400175"/>
              <a:gd name="connsiteX258" fmla="*/ 621506 w 1726406"/>
              <a:gd name="connsiteY258" fmla="*/ 1002506 h 1400175"/>
              <a:gd name="connsiteX259" fmla="*/ 619125 w 1726406"/>
              <a:gd name="connsiteY259" fmla="*/ 995362 h 1400175"/>
              <a:gd name="connsiteX260" fmla="*/ 611981 w 1726406"/>
              <a:gd name="connsiteY260" fmla="*/ 988218 h 1400175"/>
              <a:gd name="connsiteX261" fmla="*/ 602456 w 1726406"/>
              <a:gd name="connsiteY261" fmla="*/ 973931 h 1400175"/>
              <a:gd name="connsiteX262" fmla="*/ 597694 w 1726406"/>
              <a:gd name="connsiteY262" fmla="*/ 959643 h 1400175"/>
              <a:gd name="connsiteX263" fmla="*/ 592931 w 1726406"/>
              <a:gd name="connsiteY263" fmla="*/ 940593 h 1400175"/>
              <a:gd name="connsiteX264" fmla="*/ 595312 w 1726406"/>
              <a:gd name="connsiteY264" fmla="*/ 928687 h 1400175"/>
              <a:gd name="connsiteX265" fmla="*/ 614362 w 1726406"/>
              <a:gd name="connsiteY265" fmla="*/ 919162 h 1400175"/>
              <a:gd name="connsiteX266" fmla="*/ 611981 w 1726406"/>
              <a:gd name="connsiteY266" fmla="*/ 912018 h 1400175"/>
              <a:gd name="connsiteX267" fmla="*/ 607219 w 1726406"/>
              <a:gd name="connsiteY267" fmla="*/ 904875 h 1400175"/>
              <a:gd name="connsiteX268" fmla="*/ 611981 w 1726406"/>
              <a:gd name="connsiteY268" fmla="*/ 897731 h 1400175"/>
              <a:gd name="connsiteX269" fmla="*/ 626269 w 1726406"/>
              <a:gd name="connsiteY269" fmla="*/ 888206 h 1400175"/>
              <a:gd name="connsiteX270" fmla="*/ 633412 w 1726406"/>
              <a:gd name="connsiteY270" fmla="*/ 881062 h 1400175"/>
              <a:gd name="connsiteX271" fmla="*/ 628650 w 1726406"/>
              <a:gd name="connsiteY271" fmla="*/ 862012 h 1400175"/>
              <a:gd name="connsiteX272" fmla="*/ 616744 w 1726406"/>
              <a:gd name="connsiteY272" fmla="*/ 847725 h 1400175"/>
              <a:gd name="connsiteX273" fmla="*/ 614362 w 1726406"/>
              <a:gd name="connsiteY273" fmla="*/ 840581 h 1400175"/>
              <a:gd name="connsiteX274" fmla="*/ 609600 w 1726406"/>
              <a:gd name="connsiteY274" fmla="*/ 816768 h 1400175"/>
              <a:gd name="connsiteX275" fmla="*/ 604837 w 1726406"/>
              <a:gd name="connsiteY275" fmla="*/ 802481 h 1400175"/>
              <a:gd name="connsiteX276" fmla="*/ 602456 w 1726406"/>
              <a:gd name="connsiteY276" fmla="*/ 795337 h 1400175"/>
              <a:gd name="connsiteX277" fmla="*/ 600075 w 1726406"/>
              <a:gd name="connsiteY277" fmla="*/ 788193 h 1400175"/>
              <a:gd name="connsiteX278" fmla="*/ 595312 w 1726406"/>
              <a:gd name="connsiteY278" fmla="*/ 771525 h 1400175"/>
              <a:gd name="connsiteX279" fmla="*/ 588169 w 1726406"/>
              <a:gd name="connsiteY279" fmla="*/ 764381 h 1400175"/>
              <a:gd name="connsiteX280" fmla="*/ 578644 w 1726406"/>
              <a:gd name="connsiteY280" fmla="*/ 750093 h 1400175"/>
              <a:gd name="connsiteX281" fmla="*/ 566737 w 1726406"/>
              <a:gd name="connsiteY281" fmla="*/ 733425 h 1400175"/>
              <a:gd name="connsiteX282" fmla="*/ 561975 w 1726406"/>
              <a:gd name="connsiteY282" fmla="*/ 719137 h 1400175"/>
              <a:gd name="connsiteX283" fmla="*/ 559594 w 1726406"/>
              <a:gd name="connsiteY283" fmla="*/ 709612 h 1400175"/>
              <a:gd name="connsiteX284" fmla="*/ 554831 w 1726406"/>
              <a:gd name="connsiteY284" fmla="*/ 695325 h 1400175"/>
              <a:gd name="connsiteX285" fmla="*/ 547687 w 1726406"/>
              <a:gd name="connsiteY285" fmla="*/ 688181 h 1400175"/>
              <a:gd name="connsiteX286" fmla="*/ 540544 w 1726406"/>
              <a:gd name="connsiteY286" fmla="*/ 673893 h 1400175"/>
              <a:gd name="connsiteX287" fmla="*/ 538162 w 1726406"/>
              <a:gd name="connsiteY287" fmla="*/ 666750 h 1400175"/>
              <a:gd name="connsiteX288" fmla="*/ 528637 w 1726406"/>
              <a:gd name="connsiteY288" fmla="*/ 664368 h 1400175"/>
              <a:gd name="connsiteX289" fmla="*/ 514350 w 1726406"/>
              <a:gd name="connsiteY289" fmla="*/ 669131 h 1400175"/>
              <a:gd name="connsiteX290" fmla="*/ 504825 w 1726406"/>
              <a:gd name="connsiteY290" fmla="*/ 654843 h 1400175"/>
              <a:gd name="connsiteX291" fmla="*/ 497681 w 1726406"/>
              <a:gd name="connsiteY291" fmla="*/ 628650 h 1400175"/>
              <a:gd name="connsiteX292" fmla="*/ 495300 w 1726406"/>
              <a:gd name="connsiteY292" fmla="*/ 597693 h 1400175"/>
              <a:gd name="connsiteX293" fmla="*/ 492919 w 1726406"/>
              <a:gd name="connsiteY293" fmla="*/ 583406 h 1400175"/>
              <a:gd name="connsiteX294" fmla="*/ 490537 w 1726406"/>
              <a:gd name="connsiteY294" fmla="*/ 576262 h 1400175"/>
              <a:gd name="connsiteX295" fmla="*/ 483394 w 1726406"/>
              <a:gd name="connsiteY295" fmla="*/ 573881 h 1400175"/>
              <a:gd name="connsiteX296" fmla="*/ 469106 w 1726406"/>
              <a:gd name="connsiteY296" fmla="*/ 564356 h 1400175"/>
              <a:gd name="connsiteX297" fmla="*/ 454819 w 1726406"/>
              <a:gd name="connsiteY297" fmla="*/ 557212 h 1400175"/>
              <a:gd name="connsiteX298" fmla="*/ 442912 w 1726406"/>
              <a:gd name="connsiteY298" fmla="*/ 535781 h 1400175"/>
              <a:gd name="connsiteX299" fmla="*/ 445294 w 1726406"/>
              <a:gd name="connsiteY299" fmla="*/ 509587 h 1400175"/>
              <a:gd name="connsiteX300" fmla="*/ 452437 w 1726406"/>
              <a:gd name="connsiteY300" fmla="*/ 504825 h 1400175"/>
              <a:gd name="connsiteX301" fmla="*/ 442912 w 1726406"/>
              <a:gd name="connsiteY301" fmla="*/ 490537 h 1400175"/>
              <a:gd name="connsiteX302" fmla="*/ 438150 w 1726406"/>
              <a:gd name="connsiteY302" fmla="*/ 483393 h 1400175"/>
              <a:gd name="connsiteX303" fmla="*/ 423862 w 1726406"/>
              <a:gd name="connsiteY303" fmla="*/ 473868 h 1400175"/>
              <a:gd name="connsiteX304" fmla="*/ 419100 w 1726406"/>
              <a:gd name="connsiteY304" fmla="*/ 454818 h 1400175"/>
              <a:gd name="connsiteX305" fmla="*/ 411956 w 1726406"/>
              <a:gd name="connsiteY305" fmla="*/ 438150 h 1400175"/>
              <a:gd name="connsiteX306" fmla="*/ 404812 w 1726406"/>
              <a:gd name="connsiteY306" fmla="*/ 435768 h 1400175"/>
              <a:gd name="connsiteX307" fmla="*/ 400050 w 1726406"/>
              <a:gd name="connsiteY307" fmla="*/ 428625 h 1400175"/>
              <a:gd name="connsiteX308" fmla="*/ 397669 w 1726406"/>
              <a:gd name="connsiteY308" fmla="*/ 419100 h 1400175"/>
              <a:gd name="connsiteX309" fmla="*/ 395287 w 1726406"/>
              <a:gd name="connsiteY309" fmla="*/ 411956 h 1400175"/>
              <a:gd name="connsiteX310" fmla="*/ 392906 w 1726406"/>
              <a:gd name="connsiteY310" fmla="*/ 385762 h 1400175"/>
              <a:gd name="connsiteX311" fmla="*/ 390525 w 1726406"/>
              <a:gd name="connsiteY311" fmla="*/ 378618 h 1400175"/>
              <a:gd name="connsiteX312" fmla="*/ 369094 w 1726406"/>
              <a:gd name="connsiteY312" fmla="*/ 361950 h 1400175"/>
              <a:gd name="connsiteX313" fmla="*/ 354806 w 1726406"/>
              <a:gd name="connsiteY313" fmla="*/ 354806 h 1400175"/>
              <a:gd name="connsiteX314" fmla="*/ 347662 w 1726406"/>
              <a:gd name="connsiteY314" fmla="*/ 333375 h 1400175"/>
              <a:gd name="connsiteX315" fmla="*/ 338137 w 1726406"/>
              <a:gd name="connsiteY315" fmla="*/ 311943 h 1400175"/>
              <a:gd name="connsiteX316" fmla="*/ 330994 w 1726406"/>
              <a:gd name="connsiteY316" fmla="*/ 297656 h 1400175"/>
              <a:gd name="connsiteX317" fmla="*/ 316706 w 1726406"/>
              <a:gd name="connsiteY317" fmla="*/ 292893 h 1400175"/>
              <a:gd name="connsiteX318" fmla="*/ 326231 w 1726406"/>
              <a:gd name="connsiteY318" fmla="*/ 278606 h 1400175"/>
              <a:gd name="connsiteX319" fmla="*/ 323850 w 1726406"/>
              <a:gd name="connsiteY319" fmla="*/ 261937 h 1400175"/>
              <a:gd name="connsiteX320" fmla="*/ 321469 w 1726406"/>
              <a:gd name="connsiteY320" fmla="*/ 252412 h 1400175"/>
              <a:gd name="connsiteX321" fmla="*/ 316706 w 1726406"/>
              <a:gd name="connsiteY321" fmla="*/ 223837 h 1400175"/>
              <a:gd name="connsiteX322" fmla="*/ 311944 w 1726406"/>
              <a:gd name="connsiteY322" fmla="*/ 207168 h 1400175"/>
              <a:gd name="connsiteX323" fmla="*/ 314325 w 1726406"/>
              <a:gd name="connsiteY323" fmla="*/ 154781 h 1400175"/>
              <a:gd name="connsiteX324" fmla="*/ 314325 w 1726406"/>
              <a:gd name="connsiteY324" fmla="*/ 133350 h 1400175"/>
              <a:gd name="connsiteX325" fmla="*/ 300037 w 1726406"/>
              <a:gd name="connsiteY325" fmla="*/ 123825 h 1400175"/>
              <a:gd name="connsiteX326" fmla="*/ 292894 w 1726406"/>
              <a:gd name="connsiteY326" fmla="*/ 119062 h 1400175"/>
              <a:gd name="connsiteX327" fmla="*/ 283369 w 1726406"/>
              <a:gd name="connsiteY327" fmla="*/ 104775 h 1400175"/>
              <a:gd name="connsiteX328" fmla="*/ 278606 w 1726406"/>
              <a:gd name="connsiteY328" fmla="*/ 97631 h 1400175"/>
              <a:gd name="connsiteX329" fmla="*/ 257175 w 1726406"/>
              <a:gd name="connsiteY329" fmla="*/ 78581 h 1400175"/>
              <a:gd name="connsiteX330" fmla="*/ 233362 w 1726406"/>
              <a:gd name="connsiteY330" fmla="*/ 66675 h 1400175"/>
              <a:gd name="connsiteX331" fmla="*/ 228600 w 1726406"/>
              <a:gd name="connsiteY331" fmla="*/ 119062 h 1400175"/>
              <a:gd name="connsiteX332" fmla="*/ 223837 w 1726406"/>
              <a:gd name="connsiteY332" fmla="*/ 133350 h 1400175"/>
              <a:gd name="connsiteX333" fmla="*/ 221456 w 1726406"/>
              <a:gd name="connsiteY333" fmla="*/ 145256 h 1400175"/>
              <a:gd name="connsiteX334" fmla="*/ 219075 w 1726406"/>
              <a:gd name="connsiteY334" fmla="*/ 164306 h 1400175"/>
              <a:gd name="connsiteX335" fmla="*/ 214312 w 1726406"/>
              <a:gd name="connsiteY335" fmla="*/ 178593 h 1400175"/>
              <a:gd name="connsiteX336" fmla="*/ 216694 w 1726406"/>
              <a:gd name="connsiteY336" fmla="*/ 195262 h 1400175"/>
              <a:gd name="connsiteX337" fmla="*/ 219075 w 1726406"/>
              <a:gd name="connsiteY337" fmla="*/ 202406 h 1400175"/>
              <a:gd name="connsiteX338" fmla="*/ 226219 w 1726406"/>
              <a:gd name="connsiteY338" fmla="*/ 207168 h 1400175"/>
              <a:gd name="connsiteX339" fmla="*/ 233362 w 1726406"/>
              <a:gd name="connsiteY339" fmla="*/ 221456 h 1400175"/>
              <a:gd name="connsiteX340" fmla="*/ 238125 w 1726406"/>
              <a:gd name="connsiteY340" fmla="*/ 235743 h 1400175"/>
              <a:gd name="connsiteX341" fmla="*/ 242887 w 1726406"/>
              <a:gd name="connsiteY341" fmla="*/ 242887 h 1400175"/>
              <a:gd name="connsiteX342" fmla="*/ 245269 w 1726406"/>
              <a:gd name="connsiteY342" fmla="*/ 250031 h 1400175"/>
              <a:gd name="connsiteX343" fmla="*/ 254794 w 1726406"/>
              <a:gd name="connsiteY343" fmla="*/ 264318 h 1400175"/>
              <a:gd name="connsiteX344" fmla="*/ 257175 w 1726406"/>
              <a:gd name="connsiteY344" fmla="*/ 273843 h 1400175"/>
              <a:gd name="connsiteX345" fmla="*/ 261937 w 1726406"/>
              <a:gd name="connsiteY345" fmla="*/ 292893 h 1400175"/>
              <a:gd name="connsiteX346" fmla="*/ 266700 w 1726406"/>
              <a:gd name="connsiteY346" fmla="*/ 300037 h 1400175"/>
              <a:gd name="connsiteX347" fmla="*/ 273844 w 1726406"/>
              <a:gd name="connsiteY347" fmla="*/ 321468 h 1400175"/>
              <a:gd name="connsiteX348" fmla="*/ 276225 w 1726406"/>
              <a:gd name="connsiteY348" fmla="*/ 328612 h 1400175"/>
              <a:gd name="connsiteX349" fmla="*/ 283369 w 1726406"/>
              <a:gd name="connsiteY349" fmla="*/ 354806 h 1400175"/>
              <a:gd name="connsiteX350" fmla="*/ 288131 w 1726406"/>
              <a:gd name="connsiteY350" fmla="*/ 369093 h 1400175"/>
              <a:gd name="connsiteX351" fmla="*/ 292894 w 1726406"/>
              <a:gd name="connsiteY351" fmla="*/ 376237 h 1400175"/>
              <a:gd name="connsiteX352" fmla="*/ 300037 w 1726406"/>
              <a:gd name="connsiteY352" fmla="*/ 419100 h 1400175"/>
              <a:gd name="connsiteX353" fmla="*/ 304800 w 1726406"/>
              <a:gd name="connsiteY353" fmla="*/ 426243 h 1400175"/>
              <a:gd name="connsiteX354" fmla="*/ 309562 w 1726406"/>
              <a:gd name="connsiteY354" fmla="*/ 445293 h 1400175"/>
              <a:gd name="connsiteX355" fmla="*/ 314325 w 1726406"/>
              <a:gd name="connsiteY355" fmla="*/ 459581 h 1400175"/>
              <a:gd name="connsiteX356" fmla="*/ 319087 w 1726406"/>
              <a:gd name="connsiteY356" fmla="*/ 473868 h 1400175"/>
              <a:gd name="connsiteX357" fmla="*/ 321469 w 1726406"/>
              <a:gd name="connsiteY357" fmla="*/ 481012 h 1400175"/>
              <a:gd name="connsiteX358" fmla="*/ 323850 w 1726406"/>
              <a:gd name="connsiteY358" fmla="*/ 488156 h 1400175"/>
              <a:gd name="connsiteX359" fmla="*/ 333375 w 1726406"/>
              <a:gd name="connsiteY359" fmla="*/ 509587 h 1400175"/>
              <a:gd name="connsiteX360" fmla="*/ 335756 w 1726406"/>
              <a:gd name="connsiteY360" fmla="*/ 516731 h 1400175"/>
              <a:gd name="connsiteX361" fmla="*/ 338137 w 1726406"/>
              <a:gd name="connsiteY361" fmla="*/ 578643 h 1400175"/>
              <a:gd name="connsiteX362" fmla="*/ 345281 w 1726406"/>
              <a:gd name="connsiteY362" fmla="*/ 592931 h 1400175"/>
              <a:gd name="connsiteX363" fmla="*/ 347662 w 1726406"/>
              <a:gd name="connsiteY363" fmla="*/ 600075 h 1400175"/>
              <a:gd name="connsiteX364" fmla="*/ 342900 w 1726406"/>
              <a:gd name="connsiteY364" fmla="*/ 607218 h 1400175"/>
              <a:gd name="connsiteX365" fmla="*/ 338137 w 1726406"/>
              <a:gd name="connsiteY365" fmla="*/ 621506 h 1400175"/>
              <a:gd name="connsiteX366" fmla="*/ 347662 w 1726406"/>
              <a:gd name="connsiteY366" fmla="*/ 638175 h 1400175"/>
              <a:gd name="connsiteX367" fmla="*/ 361950 w 1726406"/>
              <a:gd name="connsiteY367" fmla="*/ 642937 h 1400175"/>
              <a:gd name="connsiteX368" fmla="*/ 369094 w 1726406"/>
              <a:gd name="connsiteY368" fmla="*/ 645318 h 1400175"/>
              <a:gd name="connsiteX369" fmla="*/ 388144 w 1726406"/>
              <a:gd name="connsiteY369" fmla="*/ 661987 h 1400175"/>
              <a:gd name="connsiteX370" fmla="*/ 392906 w 1726406"/>
              <a:gd name="connsiteY370" fmla="*/ 676275 h 1400175"/>
              <a:gd name="connsiteX371" fmla="*/ 390525 w 1726406"/>
              <a:gd name="connsiteY371" fmla="*/ 688181 h 1400175"/>
              <a:gd name="connsiteX372" fmla="*/ 388144 w 1726406"/>
              <a:gd name="connsiteY372" fmla="*/ 702468 h 1400175"/>
              <a:gd name="connsiteX373" fmla="*/ 385762 w 1726406"/>
              <a:gd name="connsiteY373" fmla="*/ 709612 h 1400175"/>
              <a:gd name="connsiteX374" fmla="*/ 383381 w 1726406"/>
              <a:gd name="connsiteY374" fmla="*/ 719137 h 1400175"/>
              <a:gd name="connsiteX375" fmla="*/ 378619 w 1726406"/>
              <a:gd name="connsiteY375" fmla="*/ 726281 h 1400175"/>
              <a:gd name="connsiteX376" fmla="*/ 364331 w 1726406"/>
              <a:gd name="connsiteY376" fmla="*/ 731043 h 1400175"/>
              <a:gd name="connsiteX377" fmla="*/ 342900 w 1726406"/>
              <a:gd name="connsiteY377" fmla="*/ 728662 h 1400175"/>
              <a:gd name="connsiteX378" fmla="*/ 345281 w 1726406"/>
              <a:gd name="connsiteY378" fmla="*/ 714375 h 1400175"/>
              <a:gd name="connsiteX379" fmla="*/ 352425 w 1726406"/>
              <a:gd name="connsiteY379" fmla="*/ 700087 h 1400175"/>
              <a:gd name="connsiteX380" fmla="*/ 354806 w 1726406"/>
              <a:gd name="connsiteY380" fmla="*/ 692943 h 1400175"/>
              <a:gd name="connsiteX381" fmla="*/ 347662 w 1726406"/>
              <a:gd name="connsiteY381" fmla="*/ 671512 h 1400175"/>
              <a:gd name="connsiteX382" fmla="*/ 338137 w 1726406"/>
              <a:gd name="connsiteY382" fmla="*/ 659606 h 1400175"/>
              <a:gd name="connsiteX383" fmla="*/ 328612 w 1726406"/>
              <a:gd name="connsiteY383" fmla="*/ 645318 h 1400175"/>
              <a:gd name="connsiteX384" fmla="*/ 323850 w 1726406"/>
              <a:gd name="connsiteY384" fmla="*/ 638175 h 1400175"/>
              <a:gd name="connsiteX385" fmla="*/ 314325 w 1726406"/>
              <a:gd name="connsiteY385" fmla="*/ 623887 h 1400175"/>
              <a:gd name="connsiteX386" fmla="*/ 304800 w 1726406"/>
              <a:gd name="connsiteY386" fmla="*/ 609600 h 1400175"/>
              <a:gd name="connsiteX387" fmla="*/ 290512 w 1726406"/>
              <a:gd name="connsiteY387" fmla="*/ 595312 h 1400175"/>
              <a:gd name="connsiteX388" fmla="*/ 280987 w 1726406"/>
              <a:gd name="connsiteY388" fmla="*/ 581025 h 1400175"/>
              <a:gd name="connsiteX389" fmla="*/ 276225 w 1726406"/>
              <a:gd name="connsiteY389" fmla="*/ 573881 h 1400175"/>
              <a:gd name="connsiteX390" fmla="*/ 276225 w 1726406"/>
              <a:gd name="connsiteY390" fmla="*/ 540543 h 1400175"/>
              <a:gd name="connsiteX391" fmla="*/ 278606 w 1726406"/>
              <a:gd name="connsiteY391" fmla="*/ 531018 h 1400175"/>
              <a:gd name="connsiteX392" fmla="*/ 283369 w 1726406"/>
              <a:gd name="connsiteY392" fmla="*/ 523875 h 1400175"/>
              <a:gd name="connsiteX393" fmla="*/ 285750 w 1726406"/>
              <a:gd name="connsiteY393" fmla="*/ 516731 h 1400175"/>
              <a:gd name="connsiteX394" fmla="*/ 280987 w 1726406"/>
              <a:gd name="connsiteY394" fmla="*/ 483393 h 1400175"/>
              <a:gd name="connsiteX395" fmla="*/ 273844 w 1726406"/>
              <a:gd name="connsiteY395" fmla="*/ 469106 h 1400175"/>
              <a:gd name="connsiteX396" fmla="*/ 266700 w 1726406"/>
              <a:gd name="connsiteY396" fmla="*/ 464343 h 1400175"/>
              <a:gd name="connsiteX397" fmla="*/ 259556 w 1726406"/>
              <a:gd name="connsiteY397" fmla="*/ 457200 h 1400175"/>
              <a:gd name="connsiteX398" fmla="*/ 257175 w 1726406"/>
              <a:gd name="connsiteY398" fmla="*/ 450056 h 1400175"/>
              <a:gd name="connsiteX399" fmla="*/ 250031 w 1726406"/>
              <a:gd name="connsiteY399" fmla="*/ 445293 h 1400175"/>
              <a:gd name="connsiteX400" fmla="*/ 245269 w 1726406"/>
              <a:gd name="connsiteY400" fmla="*/ 431006 h 1400175"/>
              <a:gd name="connsiteX401" fmla="*/ 242887 w 1726406"/>
              <a:gd name="connsiteY401" fmla="*/ 423862 h 1400175"/>
              <a:gd name="connsiteX402" fmla="*/ 235744 w 1726406"/>
              <a:gd name="connsiteY402" fmla="*/ 419100 h 1400175"/>
              <a:gd name="connsiteX403" fmla="*/ 221456 w 1726406"/>
              <a:gd name="connsiteY403" fmla="*/ 423862 h 1400175"/>
              <a:gd name="connsiteX404" fmla="*/ 214312 w 1726406"/>
              <a:gd name="connsiteY404" fmla="*/ 426243 h 1400175"/>
              <a:gd name="connsiteX405" fmla="*/ 202406 w 1726406"/>
              <a:gd name="connsiteY405" fmla="*/ 414337 h 1400175"/>
              <a:gd name="connsiteX406" fmla="*/ 200025 w 1726406"/>
              <a:gd name="connsiteY406" fmla="*/ 407193 h 1400175"/>
              <a:gd name="connsiteX407" fmla="*/ 190500 w 1726406"/>
              <a:gd name="connsiteY407" fmla="*/ 392906 h 1400175"/>
              <a:gd name="connsiteX408" fmla="*/ 185737 w 1726406"/>
              <a:gd name="connsiteY408" fmla="*/ 385762 h 1400175"/>
              <a:gd name="connsiteX409" fmla="*/ 180975 w 1726406"/>
              <a:gd name="connsiteY409" fmla="*/ 378618 h 1400175"/>
              <a:gd name="connsiteX410" fmla="*/ 176212 w 1726406"/>
              <a:gd name="connsiteY410" fmla="*/ 361950 h 1400175"/>
              <a:gd name="connsiteX411" fmla="*/ 169069 w 1726406"/>
              <a:gd name="connsiteY411" fmla="*/ 354806 h 1400175"/>
              <a:gd name="connsiteX412" fmla="*/ 173831 w 1726406"/>
              <a:gd name="connsiteY412" fmla="*/ 347662 h 1400175"/>
              <a:gd name="connsiteX413" fmla="*/ 188119 w 1726406"/>
              <a:gd name="connsiteY413" fmla="*/ 352425 h 1400175"/>
              <a:gd name="connsiteX414" fmla="*/ 195262 w 1726406"/>
              <a:gd name="connsiteY414" fmla="*/ 354806 h 1400175"/>
              <a:gd name="connsiteX415" fmla="*/ 202406 w 1726406"/>
              <a:gd name="connsiteY415" fmla="*/ 359568 h 1400175"/>
              <a:gd name="connsiteX416" fmla="*/ 216694 w 1726406"/>
              <a:gd name="connsiteY416" fmla="*/ 364331 h 1400175"/>
              <a:gd name="connsiteX417" fmla="*/ 214312 w 1726406"/>
              <a:gd name="connsiteY417" fmla="*/ 357187 h 1400175"/>
              <a:gd name="connsiteX418" fmla="*/ 209550 w 1726406"/>
              <a:gd name="connsiteY418" fmla="*/ 350043 h 1400175"/>
              <a:gd name="connsiteX419" fmla="*/ 219075 w 1726406"/>
              <a:gd name="connsiteY419" fmla="*/ 335756 h 1400175"/>
              <a:gd name="connsiteX420" fmla="*/ 214312 w 1726406"/>
              <a:gd name="connsiteY420" fmla="*/ 304800 h 1400175"/>
              <a:gd name="connsiteX421" fmla="*/ 209550 w 1726406"/>
              <a:gd name="connsiteY421" fmla="*/ 290512 h 1400175"/>
              <a:gd name="connsiteX422" fmla="*/ 200025 w 1726406"/>
              <a:gd name="connsiteY422" fmla="*/ 276225 h 1400175"/>
              <a:gd name="connsiteX423" fmla="*/ 195262 w 1726406"/>
              <a:gd name="connsiteY423" fmla="*/ 269081 h 1400175"/>
              <a:gd name="connsiteX424" fmla="*/ 185737 w 1726406"/>
              <a:gd name="connsiteY424" fmla="*/ 247650 h 1400175"/>
              <a:gd name="connsiteX425" fmla="*/ 178594 w 1726406"/>
              <a:gd name="connsiteY425" fmla="*/ 233362 h 1400175"/>
              <a:gd name="connsiteX426" fmla="*/ 171450 w 1726406"/>
              <a:gd name="connsiteY426" fmla="*/ 219075 h 1400175"/>
              <a:gd name="connsiteX427" fmla="*/ 159544 w 1726406"/>
              <a:gd name="connsiteY427" fmla="*/ 204787 h 1400175"/>
              <a:gd name="connsiteX428" fmla="*/ 157162 w 1726406"/>
              <a:gd name="connsiteY428" fmla="*/ 195262 h 1400175"/>
              <a:gd name="connsiteX429" fmla="*/ 152400 w 1726406"/>
              <a:gd name="connsiteY429" fmla="*/ 166687 h 1400175"/>
              <a:gd name="connsiteX430" fmla="*/ 154781 w 1726406"/>
              <a:gd name="connsiteY430" fmla="*/ 111918 h 1400175"/>
              <a:gd name="connsiteX431" fmla="*/ 152400 w 1726406"/>
              <a:gd name="connsiteY431" fmla="*/ 80962 h 1400175"/>
              <a:gd name="connsiteX432" fmla="*/ 150019 w 1726406"/>
              <a:gd name="connsiteY432" fmla="*/ 71437 h 1400175"/>
              <a:gd name="connsiteX433" fmla="*/ 142875 w 1726406"/>
              <a:gd name="connsiteY433" fmla="*/ 64293 h 1400175"/>
              <a:gd name="connsiteX434" fmla="*/ 145256 w 1726406"/>
              <a:gd name="connsiteY434" fmla="*/ 57150 h 1400175"/>
              <a:gd name="connsiteX435" fmla="*/ 138112 w 1726406"/>
              <a:gd name="connsiteY435" fmla="*/ 42862 h 1400175"/>
              <a:gd name="connsiteX436" fmla="*/ 138112 w 1726406"/>
              <a:gd name="connsiteY436" fmla="*/ 26193 h 1400175"/>
              <a:gd name="connsiteX437" fmla="*/ 140494 w 1726406"/>
              <a:gd name="connsiteY437"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202531 w 1726406"/>
              <a:gd name="connsiteY121" fmla="*/ 931068 h 1400175"/>
              <a:gd name="connsiteX122" fmla="*/ 1347787 w 1726406"/>
              <a:gd name="connsiteY122" fmla="*/ 1014412 h 1400175"/>
              <a:gd name="connsiteX123" fmla="*/ 1469572 w 1726406"/>
              <a:gd name="connsiteY123" fmla="*/ 1084829 h 1400175"/>
              <a:gd name="connsiteX124" fmla="*/ 1471612 w 1726406"/>
              <a:gd name="connsiteY124" fmla="*/ 1078706 h 1400175"/>
              <a:gd name="connsiteX125" fmla="*/ 1485900 w 1726406"/>
              <a:gd name="connsiteY125" fmla="*/ 1071562 h 1400175"/>
              <a:gd name="connsiteX126" fmla="*/ 1493044 w 1726406"/>
              <a:gd name="connsiteY126" fmla="*/ 1064418 h 1400175"/>
              <a:gd name="connsiteX127" fmla="*/ 1495425 w 1726406"/>
              <a:gd name="connsiteY127" fmla="*/ 1038225 h 1400175"/>
              <a:gd name="connsiteX128" fmla="*/ 1490662 w 1726406"/>
              <a:gd name="connsiteY128" fmla="*/ 1012031 h 1400175"/>
              <a:gd name="connsiteX129" fmla="*/ 1493044 w 1726406"/>
              <a:gd name="connsiteY129" fmla="*/ 995362 h 1400175"/>
              <a:gd name="connsiteX130" fmla="*/ 1495425 w 1726406"/>
              <a:gd name="connsiteY130" fmla="*/ 988218 h 1400175"/>
              <a:gd name="connsiteX131" fmla="*/ 1509712 w 1726406"/>
              <a:gd name="connsiteY131" fmla="*/ 971550 h 1400175"/>
              <a:gd name="connsiteX132" fmla="*/ 1557337 w 1726406"/>
              <a:gd name="connsiteY132" fmla="*/ 969168 h 1400175"/>
              <a:gd name="connsiteX133" fmla="*/ 1564481 w 1726406"/>
              <a:gd name="connsiteY133" fmla="*/ 966787 h 1400175"/>
              <a:gd name="connsiteX134" fmla="*/ 1585912 w 1726406"/>
              <a:gd name="connsiteY134" fmla="*/ 959643 h 1400175"/>
              <a:gd name="connsiteX135" fmla="*/ 1600200 w 1726406"/>
              <a:gd name="connsiteY135" fmla="*/ 947737 h 1400175"/>
              <a:gd name="connsiteX136" fmla="*/ 1624012 w 1726406"/>
              <a:gd name="connsiteY136" fmla="*/ 945356 h 1400175"/>
              <a:gd name="connsiteX137" fmla="*/ 1647825 w 1726406"/>
              <a:gd name="connsiteY137" fmla="*/ 950118 h 1400175"/>
              <a:gd name="connsiteX138" fmla="*/ 1654969 w 1726406"/>
              <a:gd name="connsiteY138" fmla="*/ 952500 h 1400175"/>
              <a:gd name="connsiteX139" fmla="*/ 1669256 w 1726406"/>
              <a:gd name="connsiteY139" fmla="*/ 957262 h 1400175"/>
              <a:gd name="connsiteX140" fmla="*/ 1721644 w 1726406"/>
              <a:gd name="connsiteY140" fmla="*/ 969168 h 1400175"/>
              <a:gd name="connsiteX141" fmla="*/ 1724025 w 1726406"/>
              <a:gd name="connsiteY141" fmla="*/ 976312 h 1400175"/>
              <a:gd name="connsiteX142" fmla="*/ 1726406 w 1726406"/>
              <a:gd name="connsiteY142" fmla="*/ 990600 h 1400175"/>
              <a:gd name="connsiteX143" fmla="*/ 1721644 w 1726406"/>
              <a:gd name="connsiteY143" fmla="*/ 1014412 h 1400175"/>
              <a:gd name="connsiteX144" fmla="*/ 1719262 w 1726406"/>
              <a:gd name="connsiteY144" fmla="*/ 1021556 h 1400175"/>
              <a:gd name="connsiteX145" fmla="*/ 1704975 w 1726406"/>
              <a:gd name="connsiteY145" fmla="*/ 1033462 h 1400175"/>
              <a:gd name="connsiteX146" fmla="*/ 1697831 w 1726406"/>
              <a:gd name="connsiteY146" fmla="*/ 1035843 h 1400175"/>
              <a:gd name="connsiteX147" fmla="*/ 1690687 w 1726406"/>
              <a:gd name="connsiteY147" fmla="*/ 1040606 h 1400175"/>
              <a:gd name="connsiteX148" fmla="*/ 1683544 w 1726406"/>
              <a:gd name="connsiteY148" fmla="*/ 1042987 h 1400175"/>
              <a:gd name="connsiteX149" fmla="*/ 1678781 w 1726406"/>
              <a:gd name="connsiteY149" fmla="*/ 1052512 h 1400175"/>
              <a:gd name="connsiteX150" fmla="*/ 1681162 w 1726406"/>
              <a:gd name="connsiteY150" fmla="*/ 1064418 h 1400175"/>
              <a:gd name="connsiteX151" fmla="*/ 1683544 w 1726406"/>
              <a:gd name="connsiteY151" fmla="*/ 1071562 h 1400175"/>
              <a:gd name="connsiteX152" fmla="*/ 1669256 w 1726406"/>
              <a:gd name="connsiteY152" fmla="*/ 1081087 h 1400175"/>
              <a:gd name="connsiteX153" fmla="*/ 1671637 w 1726406"/>
              <a:gd name="connsiteY153" fmla="*/ 1088231 h 1400175"/>
              <a:gd name="connsiteX154" fmla="*/ 1676400 w 1726406"/>
              <a:gd name="connsiteY154" fmla="*/ 1095375 h 1400175"/>
              <a:gd name="connsiteX155" fmla="*/ 1678781 w 1726406"/>
              <a:gd name="connsiteY155" fmla="*/ 1128712 h 1400175"/>
              <a:gd name="connsiteX156" fmla="*/ 1674019 w 1726406"/>
              <a:gd name="connsiteY156" fmla="*/ 1135856 h 1400175"/>
              <a:gd name="connsiteX157" fmla="*/ 1669256 w 1726406"/>
              <a:gd name="connsiteY157" fmla="*/ 1152525 h 1400175"/>
              <a:gd name="connsiteX158" fmla="*/ 1666875 w 1726406"/>
              <a:gd name="connsiteY158" fmla="*/ 1173956 h 1400175"/>
              <a:gd name="connsiteX159" fmla="*/ 1656773 w 1726406"/>
              <a:gd name="connsiteY159" fmla="*/ 1177997 h 1400175"/>
              <a:gd name="connsiteX160" fmla="*/ 1657350 w 1726406"/>
              <a:gd name="connsiteY160" fmla="*/ 1178718 h 1400175"/>
              <a:gd name="connsiteX161" fmla="*/ 1656292 w 1726406"/>
              <a:gd name="connsiteY161" fmla="*/ 1178189 h 1400175"/>
              <a:gd name="connsiteX162" fmla="*/ 1654969 w 1726406"/>
              <a:gd name="connsiteY162" fmla="*/ 1178718 h 1400175"/>
              <a:gd name="connsiteX163" fmla="*/ 1600000 w 1726406"/>
              <a:gd name="connsiteY163" fmla="*/ 1172143 h 1400175"/>
              <a:gd name="connsiteX164" fmla="*/ 1597405 w 1726406"/>
              <a:gd name="connsiteY164" fmla="*/ 1179507 h 1400175"/>
              <a:gd name="connsiteX165" fmla="*/ 1590675 w 1726406"/>
              <a:gd name="connsiteY165" fmla="*/ 1185862 h 1400175"/>
              <a:gd name="connsiteX166" fmla="*/ 1576387 w 1726406"/>
              <a:gd name="connsiteY166" fmla="*/ 1195387 h 1400175"/>
              <a:gd name="connsiteX167" fmla="*/ 1574006 w 1726406"/>
              <a:gd name="connsiteY167" fmla="*/ 1188243 h 1400175"/>
              <a:gd name="connsiteX168" fmla="*/ 1552575 w 1726406"/>
              <a:gd name="connsiteY168" fmla="*/ 1188243 h 1400175"/>
              <a:gd name="connsiteX169" fmla="*/ 1509712 w 1726406"/>
              <a:gd name="connsiteY169" fmla="*/ 1195387 h 1400175"/>
              <a:gd name="connsiteX170" fmla="*/ 1471612 w 1726406"/>
              <a:gd name="connsiteY170" fmla="*/ 1195387 h 1400175"/>
              <a:gd name="connsiteX171" fmla="*/ 1464469 w 1726406"/>
              <a:gd name="connsiteY171" fmla="*/ 1190625 h 1400175"/>
              <a:gd name="connsiteX172" fmla="*/ 1457325 w 1726406"/>
              <a:gd name="connsiteY172" fmla="*/ 1188243 h 1400175"/>
              <a:gd name="connsiteX173" fmla="*/ 1445419 w 1726406"/>
              <a:gd name="connsiteY173" fmla="*/ 1190625 h 1400175"/>
              <a:gd name="connsiteX174" fmla="*/ 1450181 w 1726406"/>
              <a:gd name="connsiteY174" fmla="*/ 1204912 h 1400175"/>
              <a:gd name="connsiteX175" fmla="*/ 1454944 w 1726406"/>
              <a:gd name="connsiteY175" fmla="*/ 1212056 h 1400175"/>
              <a:gd name="connsiteX176" fmla="*/ 1457325 w 1726406"/>
              <a:gd name="connsiteY176" fmla="*/ 1219200 h 1400175"/>
              <a:gd name="connsiteX177" fmla="*/ 1440656 w 1726406"/>
              <a:gd name="connsiteY177" fmla="*/ 1228725 h 1400175"/>
              <a:gd name="connsiteX178" fmla="*/ 1447800 w 1726406"/>
              <a:gd name="connsiteY178" fmla="*/ 1233487 h 1400175"/>
              <a:gd name="connsiteX179" fmla="*/ 1459706 w 1726406"/>
              <a:gd name="connsiteY179" fmla="*/ 1250156 h 1400175"/>
              <a:gd name="connsiteX180" fmla="*/ 1462087 w 1726406"/>
              <a:gd name="connsiteY180" fmla="*/ 1257300 h 1400175"/>
              <a:gd name="connsiteX181" fmla="*/ 1471612 w 1726406"/>
              <a:gd name="connsiteY181" fmla="*/ 1271587 h 1400175"/>
              <a:gd name="connsiteX182" fmla="*/ 1476375 w 1726406"/>
              <a:gd name="connsiteY182" fmla="*/ 1278731 h 1400175"/>
              <a:gd name="connsiteX183" fmla="*/ 1488281 w 1726406"/>
              <a:gd name="connsiteY183" fmla="*/ 1293018 h 1400175"/>
              <a:gd name="connsiteX184" fmla="*/ 1471612 w 1726406"/>
              <a:gd name="connsiteY184" fmla="*/ 1312068 h 1400175"/>
              <a:gd name="connsiteX185" fmla="*/ 1464469 w 1726406"/>
              <a:gd name="connsiteY185" fmla="*/ 1314450 h 1400175"/>
              <a:gd name="connsiteX186" fmla="*/ 1435894 w 1726406"/>
              <a:gd name="connsiteY186" fmla="*/ 1312068 h 1400175"/>
              <a:gd name="connsiteX187" fmla="*/ 1421606 w 1726406"/>
              <a:gd name="connsiteY187" fmla="*/ 1307306 h 1400175"/>
              <a:gd name="connsiteX188" fmla="*/ 1414462 w 1726406"/>
              <a:gd name="connsiteY188" fmla="*/ 1304925 h 1400175"/>
              <a:gd name="connsiteX189" fmla="*/ 1383506 w 1726406"/>
              <a:gd name="connsiteY189" fmla="*/ 1314450 h 1400175"/>
              <a:gd name="connsiteX190" fmla="*/ 1378744 w 1726406"/>
              <a:gd name="connsiteY190" fmla="*/ 1331118 h 1400175"/>
              <a:gd name="connsiteX191" fmla="*/ 1373981 w 1726406"/>
              <a:gd name="connsiteY191" fmla="*/ 1345406 h 1400175"/>
              <a:gd name="connsiteX192" fmla="*/ 1371600 w 1726406"/>
              <a:gd name="connsiteY192" fmla="*/ 1352550 h 1400175"/>
              <a:gd name="connsiteX193" fmla="*/ 1373981 w 1726406"/>
              <a:gd name="connsiteY193" fmla="*/ 1359693 h 1400175"/>
              <a:gd name="connsiteX194" fmla="*/ 1378744 w 1726406"/>
              <a:gd name="connsiteY194" fmla="*/ 1371600 h 1400175"/>
              <a:gd name="connsiteX195" fmla="*/ 1371600 w 1726406"/>
              <a:gd name="connsiteY195" fmla="*/ 1373981 h 1400175"/>
              <a:gd name="connsiteX196" fmla="*/ 1369219 w 1726406"/>
              <a:gd name="connsiteY196" fmla="*/ 1388268 h 1400175"/>
              <a:gd name="connsiteX197" fmla="*/ 1366837 w 1726406"/>
              <a:gd name="connsiteY197" fmla="*/ 1400175 h 1400175"/>
              <a:gd name="connsiteX198" fmla="*/ 1345406 w 1726406"/>
              <a:gd name="connsiteY198" fmla="*/ 1397793 h 1400175"/>
              <a:gd name="connsiteX199" fmla="*/ 1340644 w 1726406"/>
              <a:gd name="connsiteY199" fmla="*/ 1383506 h 1400175"/>
              <a:gd name="connsiteX200" fmla="*/ 1338262 w 1726406"/>
              <a:gd name="connsiteY200" fmla="*/ 1376362 h 1400175"/>
              <a:gd name="connsiteX201" fmla="*/ 1331119 w 1726406"/>
              <a:gd name="connsiteY201" fmla="*/ 1354931 h 1400175"/>
              <a:gd name="connsiteX202" fmla="*/ 1323975 w 1726406"/>
              <a:gd name="connsiteY202" fmla="*/ 1350168 h 1400175"/>
              <a:gd name="connsiteX203" fmla="*/ 1307306 w 1726406"/>
              <a:gd name="connsiteY203" fmla="*/ 1328737 h 1400175"/>
              <a:gd name="connsiteX204" fmla="*/ 1295400 w 1726406"/>
              <a:gd name="connsiteY204" fmla="*/ 1314450 h 1400175"/>
              <a:gd name="connsiteX205" fmla="*/ 1288256 w 1726406"/>
              <a:gd name="connsiteY205" fmla="*/ 1309687 h 1400175"/>
              <a:gd name="connsiteX206" fmla="*/ 1273969 w 1726406"/>
              <a:gd name="connsiteY206" fmla="*/ 1304925 h 1400175"/>
              <a:gd name="connsiteX207" fmla="*/ 1257300 w 1726406"/>
              <a:gd name="connsiteY207" fmla="*/ 1295400 h 1400175"/>
              <a:gd name="connsiteX208" fmla="*/ 1243012 w 1726406"/>
              <a:gd name="connsiteY208" fmla="*/ 1288256 h 1400175"/>
              <a:gd name="connsiteX209" fmla="*/ 1221581 w 1726406"/>
              <a:gd name="connsiteY209" fmla="*/ 1276350 h 1400175"/>
              <a:gd name="connsiteX210" fmla="*/ 1216819 w 1726406"/>
              <a:gd name="connsiteY210" fmla="*/ 1269206 h 1400175"/>
              <a:gd name="connsiteX211" fmla="*/ 1197769 w 1726406"/>
              <a:gd name="connsiteY211" fmla="*/ 1269206 h 1400175"/>
              <a:gd name="connsiteX212" fmla="*/ 1190625 w 1726406"/>
              <a:gd name="connsiteY212" fmla="*/ 1273968 h 1400175"/>
              <a:gd name="connsiteX213" fmla="*/ 1176337 w 1726406"/>
              <a:gd name="connsiteY213" fmla="*/ 1285875 h 1400175"/>
              <a:gd name="connsiteX214" fmla="*/ 1166812 w 1726406"/>
              <a:gd name="connsiteY214" fmla="*/ 1288256 h 1400175"/>
              <a:gd name="connsiteX215" fmla="*/ 1140619 w 1726406"/>
              <a:gd name="connsiteY215" fmla="*/ 1295400 h 1400175"/>
              <a:gd name="connsiteX216" fmla="*/ 1133475 w 1726406"/>
              <a:gd name="connsiteY216" fmla="*/ 1300162 h 1400175"/>
              <a:gd name="connsiteX217" fmla="*/ 1119187 w 1726406"/>
              <a:gd name="connsiteY217" fmla="*/ 1304925 h 1400175"/>
              <a:gd name="connsiteX218" fmla="*/ 1095375 w 1726406"/>
              <a:gd name="connsiteY218" fmla="*/ 1302543 h 1400175"/>
              <a:gd name="connsiteX219" fmla="*/ 1081087 w 1726406"/>
              <a:gd name="connsiteY219" fmla="*/ 1293018 h 1400175"/>
              <a:gd name="connsiteX220" fmla="*/ 1073944 w 1726406"/>
              <a:gd name="connsiteY220" fmla="*/ 1288256 h 1400175"/>
              <a:gd name="connsiteX221" fmla="*/ 1031081 w 1726406"/>
              <a:gd name="connsiteY221" fmla="*/ 1283493 h 1400175"/>
              <a:gd name="connsiteX222" fmla="*/ 1002506 w 1726406"/>
              <a:gd name="connsiteY222" fmla="*/ 1264443 h 1400175"/>
              <a:gd name="connsiteX223" fmla="*/ 995362 w 1726406"/>
              <a:gd name="connsiteY223" fmla="*/ 1259681 h 1400175"/>
              <a:gd name="connsiteX224" fmla="*/ 981075 w 1726406"/>
              <a:gd name="connsiteY224" fmla="*/ 1254918 h 1400175"/>
              <a:gd name="connsiteX225" fmla="*/ 973931 w 1726406"/>
              <a:gd name="connsiteY225" fmla="*/ 1247775 h 1400175"/>
              <a:gd name="connsiteX226" fmla="*/ 971550 w 1726406"/>
              <a:gd name="connsiteY226" fmla="*/ 1240631 h 1400175"/>
              <a:gd name="connsiteX227" fmla="*/ 957262 w 1726406"/>
              <a:gd name="connsiteY227" fmla="*/ 1231106 h 1400175"/>
              <a:gd name="connsiteX228" fmla="*/ 950119 w 1726406"/>
              <a:gd name="connsiteY228" fmla="*/ 1226343 h 1400175"/>
              <a:gd name="connsiteX229" fmla="*/ 923925 w 1726406"/>
              <a:gd name="connsiteY229" fmla="*/ 1221581 h 1400175"/>
              <a:gd name="connsiteX230" fmla="*/ 916781 w 1726406"/>
              <a:gd name="connsiteY230" fmla="*/ 1219200 h 1400175"/>
              <a:gd name="connsiteX231" fmla="*/ 909637 w 1726406"/>
              <a:gd name="connsiteY231" fmla="*/ 1214437 h 1400175"/>
              <a:gd name="connsiteX232" fmla="*/ 895350 w 1726406"/>
              <a:gd name="connsiteY232" fmla="*/ 1209675 h 1400175"/>
              <a:gd name="connsiteX233" fmla="*/ 888206 w 1726406"/>
              <a:gd name="connsiteY233" fmla="*/ 1204912 h 1400175"/>
              <a:gd name="connsiteX234" fmla="*/ 881062 w 1726406"/>
              <a:gd name="connsiteY234" fmla="*/ 1202531 h 1400175"/>
              <a:gd name="connsiteX235" fmla="*/ 859631 w 1726406"/>
              <a:gd name="connsiteY235" fmla="*/ 1188243 h 1400175"/>
              <a:gd name="connsiteX236" fmla="*/ 852487 w 1726406"/>
              <a:gd name="connsiteY236" fmla="*/ 1183481 h 1400175"/>
              <a:gd name="connsiteX237" fmla="*/ 845344 w 1726406"/>
              <a:gd name="connsiteY237" fmla="*/ 1181100 h 1400175"/>
              <a:gd name="connsiteX238" fmla="*/ 838200 w 1726406"/>
              <a:gd name="connsiteY238" fmla="*/ 1173956 h 1400175"/>
              <a:gd name="connsiteX239" fmla="*/ 831056 w 1726406"/>
              <a:gd name="connsiteY239" fmla="*/ 1169193 h 1400175"/>
              <a:gd name="connsiteX240" fmla="*/ 826294 w 1726406"/>
              <a:gd name="connsiteY240" fmla="*/ 1162050 h 1400175"/>
              <a:gd name="connsiteX241" fmla="*/ 819150 w 1726406"/>
              <a:gd name="connsiteY241" fmla="*/ 1154906 h 1400175"/>
              <a:gd name="connsiteX242" fmla="*/ 807244 w 1726406"/>
              <a:gd name="connsiteY242" fmla="*/ 1143000 h 1400175"/>
              <a:gd name="connsiteX243" fmla="*/ 795337 w 1726406"/>
              <a:gd name="connsiteY243" fmla="*/ 1133475 h 1400175"/>
              <a:gd name="connsiteX244" fmla="*/ 790575 w 1726406"/>
              <a:gd name="connsiteY244" fmla="*/ 1126331 h 1400175"/>
              <a:gd name="connsiteX245" fmla="*/ 771525 w 1726406"/>
              <a:gd name="connsiteY245" fmla="*/ 1121568 h 1400175"/>
              <a:gd name="connsiteX246" fmla="*/ 757237 w 1726406"/>
              <a:gd name="connsiteY246" fmla="*/ 1116806 h 1400175"/>
              <a:gd name="connsiteX247" fmla="*/ 740569 w 1726406"/>
              <a:gd name="connsiteY247" fmla="*/ 1107281 h 1400175"/>
              <a:gd name="connsiteX248" fmla="*/ 726281 w 1726406"/>
              <a:gd name="connsiteY248" fmla="*/ 1102518 h 1400175"/>
              <a:gd name="connsiteX249" fmla="*/ 711994 w 1726406"/>
              <a:gd name="connsiteY249" fmla="*/ 1095375 h 1400175"/>
              <a:gd name="connsiteX250" fmla="*/ 704850 w 1726406"/>
              <a:gd name="connsiteY250" fmla="*/ 1090612 h 1400175"/>
              <a:gd name="connsiteX251" fmla="*/ 692944 w 1726406"/>
              <a:gd name="connsiteY251" fmla="*/ 1076325 h 1400175"/>
              <a:gd name="connsiteX252" fmla="*/ 690562 w 1726406"/>
              <a:gd name="connsiteY252" fmla="*/ 1069181 h 1400175"/>
              <a:gd name="connsiteX253" fmla="*/ 676275 w 1726406"/>
              <a:gd name="connsiteY253" fmla="*/ 1052512 h 1400175"/>
              <a:gd name="connsiteX254" fmla="*/ 671512 w 1726406"/>
              <a:gd name="connsiteY254" fmla="*/ 1045368 h 1400175"/>
              <a:gd name="connsiteX255" fmla="*/ 664369 w 1726406"/>
              <a:gd name="connsiteY255" fmla="*/ 1040606 h 1400175"/>
              <a:gd name="connsiteX256" fmla="*/ 650081 w 1726406"/>
              <a:gd name="connsiteY256" fmla="*/ 1031081 h 1400175"/>
              <a:gd name="connsiteX257" fmla="*/ 638175 w 1726406"/>
              <a:gd name="connsiteY257" fmla="*/ 1019175 h 1400175"/>
              <a:gd name="connsiteX258" fmla="*/ 631031 w 1726406"/>
              <a:gd name="connsiteY258" fmla="*/ 1014412 h 1400175"/>
              <a:gd name="connsiteX259" fmla="*/ 621506 w 1726406"/>
              <a:gd name="connsiteY259" fmla="*/ 1002506 h 1400175"/>
              <a:gd name="connsiteX260" fmla="*/ 619125 w 1726406"/>
              <a:gd name="connsiteY260" fmla="*/ 995362 h 1400175"/>
              <a:gd name="connsiteX261" fmla="*/ 611981 w 1726406"/>
              <a:gd name="connsiteY261" fmla="*/ 988218 h 1400175"/>
              <a:gd name="connsiteX262" fmla="*/ 602456 w 1726406"/>
              <a:gd name="connsiteY262" fmla="*/ 973931 h 1400175"/>
              <a:gd name="connsiteX263" fmla="*/ 597694 w 1726406"/>
              <a:gd name="connsiteY263" fmla="*/ 959643 h 1400175"/>
              <a:gd name="connsiteX264" fmla="*/ 592931 w 1726406"/>
              <a:gd name="connsiteY264" fmla="*/ 940593 h 1400175"/>
              <a:gd name="connsiteX265" fmla="*/ 595312 w 1726406"/>
              <a:gd name="connsiteY265" fmla="*/ 928687 h 1400175"/>
              <a:gd name="connsiteX266" fmla="*/ 614362 w 1726406"/>
              <a:gd name="connsiteY266" fmla="*/ 919162 h 1400175"/>
              <a:gd name="connsiteX267" fmla="*/ 611981 w 1726406"/>
              <a:gd name="connsiteY267" fmla="*/ 912018 h 1400175"/>
              <a:gd name="connsiteX268" fmla="*/ 607219 w 1726406"/>
              <a:gd name="connsiteY268" fmla="*/ 904875 h 1400175"/>
              <a:gd name="connsiteX269" fmla="*/ 611981 w 1726406"/>
              <a:gd name="connsiteY269" fmla="*/ 897731 h 1400175"/>
              <a:gd name="connsiteX270" fmla="*/ 626269 w 1726406"/>
              <a:gd name="connsiteY270" fmla="*/ 888206 h 1400175"/>
              <a:gd name="connsiteX271" fmla="*/ 633412 w 1726406"/>
              <a:gd name="connsiteY271" fmla="*/ 881062 h 1400175"/>
              <a:gd name="connsiteX272" fmla="*/ 628650 w 1726406"/>
              <a:gd name="connsiteY272" fmla="*/ 862012 h 1400175"/>
              <a:gd name="connsiteX273" fmla="*/ 616744 w 1726406"/>
              <a:gd name="connsiteY273" fmla="*/ 847725 h 1400175"/>
              <a:gd name="connsiteX274" fmla="*/ 614362 w 1726406"/>
              <a:gd name="connsiteY274" fmla="*/ 840581 h 1400175"/>
              <a:gd name="connsiteX275" fmla="*/ 609600 w 1726406"/>
              <a:gd name="connsiteY275" fmla="*/ 816768 h 1400175"/>
              <a:gd name="connsiteX276" fmla="*/ 604837 w 1726406"/>
              <a:gd name="connsiteY276" fmla="*/ 802481 h 1400175"/>
              <a:gd name="connsiteX277" fmla="*/ 602456 w 1726406"/>
              <a:gd name="connsiteY277" fmla="*/ 795337 h 1400175"/>
              <a:gd name="connsiteX278" fmla="*/ 600075 w 1726406"/>
              <a:gd name="connsiteY278" fmla="*/ 788193 h 1400175"/>
              <a:gd name="connsiteX279" fmla="*/ 595312 w 1726406"/>
              <a:gd name="connsiteY279" fmla="*/ 771525 h 1400175"/>
              <a:gd name="connsiteX280" fmla="*/ 588169 w 1726406"/>
              <a:gd name="connsiteY280" fmla="*/ 764381 h 1400175"/>
              <a:gd name="connsiteX281" fmla="*/ 578644 w 1726406"/>
              <a:gd name="connsiteY281" fmla="*/ 750093 h 1400175"/>
              <a:gd name="connsiteX282" fmla="*/ 566737 w 1726406"/>
              <a:gd name="connsiteY282" fmla="*/ 733425 h 1400175"/>
              <a:gd name="connsiteX283" fmla="*/ 561975 w 1726406"/>
              <a:gd name="connsiteY283" fmla="*/ 719137 h 1400175"/>
              <a:gd name="connsiteX284" fmla="*/ 559594 w 1726406"/>
              <a:gd name="connsiteY284" fmla="*/ 709612 h 1400175"/>
              <a:gd name="connsiteX285" fmla="*/ 554831 w 1726406"/>
              <a:gd name="connsiteY285" fmla="*/ 695325 h 1400175"/>
              <a:gd name="connsiteX286" fmla="*/ 547687 w 1726406"/>
              <a:gd name="connsiteY286" fmla="*/ 688181 h 1400175"/>
              <a:gd name="connsiteX287" fmla="*/ 540544 w 1726406"/>
              <a:gd name="connsiteY287" fmla="*/ 673893 h 1400175"/>
              <a:gd name="connsiteX288" fmla="*/ 538162 w 1726406"/>
              <a:gd name="connsiteY288" fmla="*/ 666750 h 1400175"/>
              <a:gd name="connsiteX289" fmla="*/ 528637 w 1726406"/>
              <a:gd name="connsiteY289" fmla="*/ 664368 h 1400175"/>
              <a:gd name="connsiteX290" fmla="*/ 514350 w 1726406"/>
              <a:gd name="connsiteY290" fmla="*/ 669131 h 1400175"/>
              <a:gd name="connsiteX291" fmla="*/ 504825 w 1726406"/>
              <a:gd name="connsiteY291" fmla="*/ 654843 h 1400175"/>
              <a:gd name="connsiteX292" fmla="*/ 497681 w 1726406"/>
              <a:gd name="connsiteY292" fmla="*/ 628650 h 1400175"/>
              <a:gd name="connsiteX293" fmla="*/ 495300 w 1726406"/>
              <a:gd name="connsiteY293" fmla="*/ 597693 h 1400175"/>
              <a:gd name="connsiteX294" fmla="*/ 492919 w 1726406"/>
              <a:gd name="connsiteY294" fmla="*/ 583406 h 1400175"/>
              <a:gd name="connsiteX295" fmla="*/ 490537 w 1726406"/>
              <a:gd name="connsiteY295" fmla="*/ 576262 h 1400175"/>
              <a:gd name="connsiteX296" fmla="*/ 483394 w 1726406"/>
              <a:gd name="connsiteY296" fmla="*/ 573881 h 1400175"/>
              <a:gd name="connsiteX297" fmla="*/ 469106 w 1726406"/>
              <a:gd name="connsiteY297" fmla="*/ 564356 h 1400175"/>
              <a:gd name="connsiteX298" fmla="*/ 454819 w 1726406"/>
              <a:gd name="connsiteY298" fmla="*/ 557212 h 1400175"/>
              <a:gd name="connsiteX299" fmla="*/ 442912 w 1726406"/>
              <a:gd name="connsiteY299" fmla="*/ 535781 h 1400175"/>
              <a:gd name="connsiteX300" fmla="*/ 445294 w 1726406"/>
              <a:gd name="connsiteY300" fmla="*/ 509587 h 1400175"/>
              <a:gd name="connsiteX301" fmla="*/ 452437 w 1726406"/>
              <a:gd name="connsiteY301" fmla="*/ 504825 h 1400175"/>
              <a:gd name="connsiteX302" fmla="*/ 442912 w 1726406"/>
              <a:gd name="connsiteY302" fmla="*/ 490537 h 1400175"/>
              <a:gd name="connsiteX303" fmla="*/ 438150 w 1726406"/>
              <a:gd name="connsiteY303" fmla="*/ 483393 h 1400175"/>
              <a:gd name="connsiteX304" fmla="*/ 423862 w 1726406"/>
              <a:gd name="connsiteY304" fmla="*/ 473868 h 1400175"/>
              <a:gd name="connsiteX305" fmla="*/ 419100 w 1726406"/>
              <a:gd name="connsiteY305" fmla="*/ 454818 h 1400175"/>
              <a:gd name="connsiteX306" fmla="*/ 411956 w 1726406"/>
              <a:gd name="connsiteY306" fmla="*/ 438150 h 1400175"/>
              <a:gd name="connsiteX307" fmla="*/ 404812 w 1726406"/>
              <a:gd name="connsiteY307" fmla="*/ 435768 h 1400175"/>
              <a:gd name="connsiteX308" fmla="*/ 400050 w 1726406"/>
              <a:gd name="connsiteY308" fmla="*/ 428625 h 1400175"/>
              <a:gd name="connsiteX309" fmla="*/ 397669 w 1726406"/>
              <a:gd name="connsiteY309" fmla="*/ 419100 h 1400175"/>
              <a:gd name="connsiteX310" fmla="*/ 395287 w 1726406"/>
              <a:gd name="connsiteY310" fmla="*/ 411956 h 1400175"/>
              <a:gd name="connsiteX311" fmla="*/ 392906 w 1726406"/>
              <a:gd name="connsiteY311" fmla="*/ 385762 h 1400175"/>
              <a:gd name="connsiteX312" fmla="*/ 390525 w 1726406"/>
              <a:gd name="connsiteY312" fmla="*/ 378618 h 1400175"/>
              <a:gd name="connsiteX313" fmla="*/ 369094 w 1726406"/>
              <a:gd name="connsiteY313" fmla="*/ 361950 h 1400175"/>
              <a:gd name="connsiteX314" fmla="*/ 354806 w 1726406"/>
              <a:gd name="connsiteY314" fmla="*/ 354806 h 1400175"/>
              <a:gd name="connsiteX315" fmla="*/ 347662 w 1726406"/>
              <a:gd name="connsiteY315" fmla="*/ 333375 h 1400175"/>
              <a:gd name="connsiteX316" fmla="*/ 338137 w 1726406"/>
              <a:gd name="connsiteY316" fmla="*/ 311943 h 1400175"/>
              <a:gd name="connsiteX317" fmla="*/ 330994 w 1726406"/>
              <a:gd name="connsiteY317" fmla="*/ 297656 h 1400175"/>
              <a:gd name="connsiteX318" fmla="*/ 316706 w 1726406"/>
              <a:gd name="connsiteY318" fmla="*/ 292893 h 1400175"/>
              <a:gd name="connsiteX319" fmla="*/ 326231 w 1726406"/>
              <a:gd name="connsiteY319" fmla="*/ 278606 h 1400175"/>
              <a:gd name="connsiteX320" fmla="*/ 323850 w 1726406"/>
              <a:gd name="connsiteY320" fmla="*/ 261937 h 1400175"/>
              <a:gd name="connsiteX321" fmla="*/ 321469 w 1726406"/>
              <a:gd name="connsiteY321" fmla="*/ 252412 h 1400175"/>
              <a:gd name="connsiteX322" fmla="*/ 316706 w 1726406"/>
              <a:gd name="connsiteY322" fmla="*/ 223837 h 1400175"/>
              <a:gd name="connsiteX323" fmla="*/ 311944 w 1726406"/>
              <a:gd name="connsiteY323" fmla="*/ 207168 h 1400175"/>
              <a:gd name="connsiteX324" fmla="*/ 314325 w 1726406"/>
              <a:gd name="connsiteY324" fmla="*/ 154781 h 1400175"/>
              <a:gd name="connsiteX325" fmla="*/ 314325 w 1726406"/>
              <a:gd name="connsiteY325" fmla="*/ 133350 h 1400175"/>
              <a:gd name="connsiteX326" fmla="*/ 300037 w 1726406"/>
              <a:gd name="connsiteY326" fmla="*/ 123825 h 1400175"/>
              <a:gd name="connsiteX327" fmla="*/ 292894 w 1726406"/>
              <a:gd name="connsiteY327" fmla="*/ 119062 h 1400175"/>
              <a:gd name="connsiteX328" fmla="*/ 283369 w 1726406"/>
              <a:gd name="connsiteY328" fmla="*/ 104775 h 1400175"/>
              <a:gd name="connsiteX329" fmla="*/ 278606 w 1726406"/>
              <a:gd name="connsiteY329" fmla="*/ 97631 h 1400175"/>
              <a:gd name="connsiteX330" fmla="*/ 257175 w 1726406"/>
              <a:gd name="connsiteY330" fmla="*/ 78581 h 1400175"/>
              <a:gd name="connsiteX331" fmla="*/ 233362 w 1726406"/>
              <a:gd name="connsiteY331" fmla="*/ 66675 h 1400175"/>
              <a:gd name="connsiteX332" fmla="*/ 228600 w 1726406"/>
              <a:gd name="connsiteY332" fmla="*/ 119062 h 1400175"/>
              <a:gd name="connsiteX333" fmla="*/ 223837 w 1726406"/>
              <a:gd name="connsiteY333" fmla="*/ 133350 h 1400175"/>
              <a:gd name="connsiteX334" fmla="*/ 221456 w 1726406"/>
              <a:gd name="connsiteY334" fmla="*/ 145256 h 1400175"/>
              <a:gd name="connsiteX335" fmla="*/ 219075 w 1726406"/>
              <a:gd name="connsiteY335" fmla="*/ 164306 h 1400175"/>
              <a:gd name="connsiteX336" fmla="*/ 214312 w 1726406"/>
              <a:gd name="connsiteY336" fmla="*/ 178593 h 1400175"/>
              <a:gd name="connsiteX337" fmla="*/ 216694 w 1726406"/>
              <a:gd name="connsiteY337" fmla="*/ 195262 h 1400175"/>
              <a:gd name="connsiteX338" fmla="*/ 219075 w 1726406"/>
              <a:gd name="connsiteY338" fmla="*/ 202406 h 1400175"/>
              <a:gd name="connsiteX339" fmla="*/ 226219 w 1726406"/>
              <a:gd name="connsiteY339" fmla="*/ 207168 h 1400175"/>
              <a:gd name="connsiteX340" fmla="*/ 233362 w 1726406"/>
              <a:gd name="connsiteY340" fmla="*/ 221456 h 1400175"/>
              <a:gd name="connsiteX341" fmla="*/ 238125 w 1726406"/>
              <a:gd name="connsiteY341" fmla="*/ 235743 h 1400175"/>
              <a:gd name="connsiteX342" fmla="*/ 242887 w 1726406"/>
              <a:gd name="connsiteY342" fmla="*/ 242887 h 1400175"/>
              <a:gd name="connsiteX343" fmla="*/ 245269 w 1726406"/>
              <a:gd name="connsiteY343" fmla="*/ 250031 h 1400175"/>
              <a:gd name="connsiteX344" fmla="*/ 254794 w 1726406"/>
              <a:gd name="connsiteY344" fmla="*/ 264318 h 1400175"/>
              <a:gd name="connsiteX345" fmla="*/ 257175 w 1726406"/>
              <a:gd name="connsiteY345" fmla="*/ 273843 h 1400175"/>
              <a:gd name="connsiteX346" fmla="*/ 261937 w 1726406"/>
              <a:gd name="connsiteY346" fmla="*/ 292893 h 1400175"/>
              <a:gd name="connsiteX347" fmla="*/ 266700 w 1726406"/>
              <a:gd name="connsiteY347" fmla="*/ 300037 h 1400175"/>
              <a:gd name="connsiteX348" fmla="*/ 273844 w 1726406"/>
              <a:gd name="connsiteY348" fmla="*/ 321468 h 1400175"/>
              <a:gd name="connsiteX349" fmla="*/ 276225 w 1726406"/>
              <a:gd name="connsiteY349" fmla="*/ 328612 h 1400175"/>
              <a:gd name="connsiteX350" fmla="*/ 283369 w 1726406"/>
              <a:gd name="connsiteY350" fmla="*/ 354806 h 1400175"/>
              <a:gd name="connsiteX351" fmla="*/ 288131 w 1726406"/>
              <a:gd name="connsiteY351" fmla="*/ 369093 h 1400175"/>
              <a:gd name="connsiteX352" fmla="*/ 292894 w 1726406"/>
              <a:gd name="connsiteY352" fmla="*/ 376237 h 1400175"/>
              <a:gd name="connsiteX353" fmla="*/ 300037 w 1726406"/>
              <a:gd name="connsiteY353" fmla="*/ 419100 h 1400175"/>
              <a:gd name="connsiteX354" fmla="*/ 304800 w 1726406"/>
              <a:gd name="connsiteY354" fmla="*/ 426243 h 1400175"/>
              <a:gd name="connsiteX355" fmla="*/ 309562 w 1726406"/>
              <a:gd name="connsiteY355" fmla="*/ 445293 h 1400175"/>
              <a:gd name="connsiteX356" fmla="*/ 314325 w 1726406"/>
              <a:gd name="connsiteY356" fmla="*/ 459581 h 1400175"/>
              <a:gd name="connsiteX357" fmla="*/ 319087 w 1726406"/>
              <a:gd name="connsiteY357" fmla="*/ 473868 h 1400175"/>
              <a:gd name="connsiteX358" fmla="*/ 321469 w 1726406"/>
              <a:gd name="connsiteY358" fmla="*/ 481012 h 1400175"/>
              <a:gd name="connsiteX359" fmla="*/ 323850 w 1726406"/>
              <a:gd name="connsiteY359" fmla="*/ 488156 h 1400175"/>
              <a:gd name="connsiteX360" fmla="*/ 333375 w 1726406"/>
              <a:gd name="connsiteY360" fmla="*/ 509587 h 1400175"/>
              <a:gd name="connsiteX361" fmla="*/ 335756 w 1726406"/>
              <a:gd name="connsiteY361" fmla="*/ 516731 h 1400175"/>
              <a:gd name="connsiteX362" fmla="*/ 338137 w 1726406"/>
              <a:gd name="connsiteY362" fmla="*/ 578643 h 1400175"/>
              <a:gd name="connsiteX363" fmla="*/ 345281 w 1726406"/>
              <a:gd name="connsiteY363" fmla="*/ 592931 h 1400175"/>
              <a:gd name="connsiteX364" fmla="*/ 347662 w 1726406"/>
              <a:gd name="connsiteY364" fmla="*/ 600075 h 1400175"/>
              <a:gd name="connsiteX365" fmla="*/ 342900 w 1726406"/>
              <a:gd name="connsiteY365" fmla="*/ 607218 h 1400175"/>
              <a:gd name="connsiteX366" fmla="*/ 338137 w 1726406"/>
              <a:gd name="connsiteY366" fmla="*/ 621506 h 1400175"/>
              <a:gd name="connsiteX367" fmla="*/ 347662 w 1726406"/>
              <a:gd name="connsiteY367" fmla="*/ 638175 h 1400175"/>
              <a:gd name="connsiteX368" fmla="*/ 361950 w 1726406"/>
              <a:gd name="connsiteY368" fmla="*/ 642937 h 1400175"/>
              <a:gd name="connsiteX369" fmla="*/ 369094 w 1726406"/>
              <a:gd name="connsiteY369" fmla="*/ 645318 h 1400175"/>
              <a:gd name="connsiteX370" fmla="*/ 388144 w 1726406"/>
              <a:gd name="connsiteY370" fmla="*/ 661987 h 1400175"/>
              <a:gd name="connsiteX371" fmla="*/ 392906 w 1726406"/>
              <a:gd name="connsiteY371" fmla="*/ 676275 h 1400175"/>
              <a:gd name="connsiteX372" fmla="*/ 390525 w 1726406"/>
              <a:gd name="connsiteY372" fmla="*/ 688181 h 1400175"/>
              <a:gd name="connsiteX373" fmla="*/ 388144 w 1726406"/>
              <a:gd name="connsiteY373" fmla="*/ 702468 h 1400175"/>
              <a:gd name="connsiteX374" fmla="*/ 385762 w 1726406"/>
              <a:gd name="connsiteY374" fmla="*/ 709612 h 1400175"/>
              <a:gd name="connsiteX375" fmla="*/ 383381 w 1726406"/>
              <a:gd name="connsiteY375" fmla="*/ 719137 h 1400175"/>
              <a:gd name="connsiteX376" fmla="*/ 378619 w 1726406"/>
              <a:gd name="connsiteY376" fmla="*/ 726281 h 1400175"/>
              <a:gd name="connsiteX377" fmla="*/ 364331 w 1726406"/>
              <a:gd name="connsiteY377" fmla="*/ 731043 h 1400175"/>
              <a:gd name="connsiteX378" fmla="*/ 342900 w 1726406"/>
              <a:gd name="connsiteY378" fmla="*/ 728662 h 1400175"/>
              <a:gd name="connsiteX379" fmla="*/ 345281 w 1726406"/>
              <a:gd name="connsiteY379" fmla="*/ 714375 h 1400175"/>
              <a:gd name="connsiteX380" fmla="*/ 352425 w 1726406"/>
              <a:gd name="connsiteY380" fmla="*/ 700087 h 1400175"/>
              <a:gd name="connsiteX381" fmla="*/ 354806 w 1726406"/>
              <a:gd name="connsiteY381" fmla="*/ 692943 h 1400175"/>
              <a:gd name="connsiteX382" fmla="*/ 347662 w 1726406"/>
              <a:gd name="connsiteY382" fmla="*/ 671512 h 1400175"/>
              <a:gd name="connsiteX383" fmla="*/ 338137 w 1726406"/>
              <a:gd name="connsiteY383" fmla="*/ 659606 h 1400175"/>
              <a:gd name="connsiteX384" fmla="*/ 328612 w 1726406"/>
              <a:gd name="connsiteY384" fmla="*/ 645318 h 1400175"/>
              <a:gd name="connsiteX385" fmla="*/ 323850 w 1726406"/>
              <a:gd name="connsiteY385" fmla="*/ 638175 h 1400175"/>
              <a:gd name="connsiteX386" fmla="*/ 314325 w 1726406"/>
              <a:gd name="connsiteY386" fmla="*/ 623887 h 1400175"/>
              <a:gd name="connsiteX387" fmla="*/ 304800 w 1726406"/>
              <a:gd name="connsiteY387" fmla="*/ 609600 h 1400175"/>
              <a:gd name="connsiteX388" fmla="*/ 290512 w 1726406"/>
              <a:gd name="connsiteY388" fmla="*/ 595312 h 1400175"/>
              <a:gd name="connsiteX389" fmla="*/ 280987 w 1726406"/>
              <a:gd name="connsiteY389" fmla="*/ 581025 h 1400175"/>
              <a:gd name="connsiteX390" fmla="*/ 276225 w 1726406"/>
              <a:gd name="connsiteY390" fmla="*/ 573881 h 1400175"/>
              <a:gd name="connsiteX391" fmla="*/ 276225 w 1726406"/>
              <a:gd name="connsiteY391" fmla="*/ 540543 h 1400175"/>
              <a:gd name="connsiteX392" fmla="*/ 278606 w 1726406"/>
              <a:gd name="connsiteY392" fmla="*/ 531018 h 1400175"/>
              <a:gd name="connsiteX393" fmla="*/ 283369 w 1726406"/>
              <a:gd name="connsiteY393" fmla="*/ 523875 h 1400175"/>
              <a:gd name="connsiteX394" fmla="*/ 285750 w 1726406"/>
              <a:gd name="connsiteY394" fmla="*/ 516731 h 1400175"/>
              <a:gd name="connsiteX395" fmla="*/ 280987 w 1726406"/>
              <a:gd name="connsiteY395" fmla="*/ 483393 h 1400175"/>
              <a:gd name="connsiteX396" fmla="*/ 273844 w 1726406"/>
              <a:gd name="connsiteY396" fmla="*/ 469106 h 1400175"/>
              <a:gd name="connsiteX397" fmla="*/ 266700 w 1726406"/>
              <a:gd name="connsiteY397" fmla="*/ 464343 h 1400175"/>
              <a:gd name="connsiteX398" fmla="*/ 259556 w 1726406"/>
              <a:gd name="connsiteY398" fmla="*/ 457200 h 1400175"/>
              <a:gd name="connsiteX399" fmla="*/ 257175 w 1726406"/>
              <a:gd name="connsiteY399" fmla="*/ 450056 h 1400175"/>
              <a:gd name="connsiteX400" fmla="*/ 250031 w 1726406"/>
              <a:gd name="connsiteY400" fmla="*/ 445293 h 1400175"/>
              <a:gd name="connsiteX401" fmla="*/ 245269 w 1726406"/>
              <a:gd name="connsiteY401" fmla="*/ 431006 h 1400175"/>
              <a:gd name="connsiteX402" fmla="*/ 242887 w 1726406"/>
              <a:gd name="connsiteY402" fmla="*/ 423862 h 1400175"/>
              <a:gd name="connsiteX403" fmla="*/ 235744 w 1726406"/>
              <a:gd name="connsiteY403" fmla="*/ 419100 h 1400175"/>
              <a:gd name="connsiteX404" fmla="*/ 221456 w 1726406"/>
              <a:gd name="connsiteY404" fmla="*/ 423862 h 1400175"/>
              <a:gd name="connsiteX405" fmla="*/ 214312 w 1726406"/>
              <a:gd name="connsiteY405" fmla="*/ 426243 h 1400175"/>
              <a:gd name="connsiteX406" fmla="*/ 202406 w 1726406"/>
              <a:gd name="connsiteY406" fmla="*/ 414337 h 1400175"/>
              <a:gd name="connsiteX407" fmla="*/ 200025 w 1726406"/>
              <a:gd name="connsiteY407" fmla="*/ 407193 h 1400175"/>
              <a:gd name="connsiteX408" fmla="*/ 190500 w 1726406"/>
              <a:gd name="connsiteY408" fmla="*/ 392906 h 1400175"/>
              <a:gd name="connsiteX409" fmla="*/ 185737 w 1726406"/>
              <a:gd name="connsiteY409" fmla="*/ 385762 h 1400175"/>
              <a:gd name="connsiteX410" fmla="*/ 180975 w 1726406"/>
              <a:gd name="connsiteY410" fmla="*/ 378618 h 1400175"/>
              <a:gd name="connsiteX411" fmla="*/ 176212 w 1726406"/>
              <a:gd name="connsiteY411" fmla="*/ 361950 h 1400175"/>
              <a:gd name="connsiteX412" fmla="*/ 169069 w 1726406"/>
              <a:gd name="connsiteY412" fmla="*/ 354806 h 1400175"/>
              <a:gd name="connsiteX413" fmla="*/ 173831 w 1726406"/>
              <a:gd name="connsiteY413" fmla="*/ 347662 h 1400175"/>
              <a:gd name="connsiteX414" fmla="*/ 188119 w 1726406"/>
              <a:gd name="connsiteY414" fmla="*/ 352425 h 1400175"/>
              <a:gd name="connsiteX415" fmla="*/ 195262 w 1726406"/>
              <a:gd name="connsiteY415" fmla="*/ 354806 h 1400175"/>
              <a:gd name="connsiteX416" fmla="*/ 202406 w 1726406"/>
              <a:gd name="connsiteY416" fmla="*/ 359568 h 1400175"/>
              <a:gd name="connsiteX417" fmla="*/ 216694 w 1726406"/>
              <a:gd name="connsiteY417" fmla="*/ 364331 h 1400175"/>
              <a:gd name="connsiteX418" fmla="*/ 214312 w 1726406"/>
              <a:gd name="connsiteY418" fmla="*/ 357187 h 1400175"/>
              <a:gd name="connsiteX419" fmla="*/ 209550 w 1726406"/>
              <a:gd name="connsiteY419" fmla="*/ 350043 h 1400175"/>
              <a:gd name="connsiteX420" fmla="*/ 219075 w 1726406"/>
              <a:gd name="connsiteY420" fmla="*/ 335756 h 1400175"/>
              <a:gd name="connsiteX421" fmla="*/ 214312 w 1726406"/>
              <a:gd name="connsiteY421" fmla="*/ 304800 h 1400175"/>
              <a:gd name="connsiteX422" fmla="*/ 209550 w 1726406"/>
              <a:gd name="connsiteY422" fmla="*/ 290512 h 1400175"/>
              <a:gd name="connsiteX423" fmla="*/ 200025 w 1726406"/>
              <a:gd name="connsiteY423" fmla="*/ 276225 h 1400175"/>
              <a:gd name="connsiteX424" fmla="*/ 195262 w 1726406"/>
              <a:gd name="connsiteY424" fmla="*/ 269081 h 1400175"/>
              <a:gd name="connsiteX425" fmla="*/ 185737 w 1726406"/>
              <a:gd name="connsiteY425" fmla="*/ 247650 h 1400175"/>
              <a:gd name="connsiteX426" fmla="*/ 178594 w 1726406"/>
              <a:gd name="connsiteY426" fmla="*/ 233362 h 1400175"/>
              <a:gd name="connsiteX427" fmla="*/ 171450 w 1726406"/>
              <a:gd name="connsiteY427" fmla="*/ 219075 h 1400175"/>
              <a:gd name="connsiteX428" fmla="*/ 159544 w 1726406"/>
              <a:gd name="connsiteY428" fmla="*/ 204787 h 1400175"/>
              <a:gd name="connsiteX429" fmla="*/ 157162 w 1726406"/>
              <a:gd name="connsiteY429" fmla="*/ 195262 h 1400175"/>
              <a:gd name="connsiteX430" fmla="*/ 152400 w 1726406"/>
              <a:gd name="connsiteY430" fmla="*/ 166687 h 1400175"/>
              <a:gd name="connsiteX431" fmla="*/ 154781 w 1726406"/>
              <a:gd name="connsiteY431" fmla="*/ 111918 h 1400175"/>
              <a:gd name="connsiteX432" fmla="*/ 152400 w 1726406"/>
              <a:gd name="connsiteY432" fmla="*/ 80962 h 1400175"/>
              <a:gd name="connsiteX433" fmla="*/ 150019 w 1726406"/>
              <a:gd name="connsiteY433" fmla="*/ 71437 h 1400175"/>
              <a:gd name="connsiteX434" fmla="*/ 142875 w 1726406"/>
              <a:gd name="connsiteY434" fmla="*/ 64293 h 1400175"/>
              <a:gd name="connsiteX435" fmla="*/ 145256 w 1726406"/>
              <a:gd name="connsiteY435" fmla="*/ 57150 h 1400175"/>
              <a:gd name="connsiteX436" fmla="*/ 138112 w 1726406"/>
              <a:gd name="connsiteY436" fmla="*/ 42862 h 1400175"/>
              <a:gd name="connsiteX437" fmla="*/ 138112 w 1726406"/>
              <a:gd name="connsiteY437" fmla="*/ 26193 h 1400175"/>
              <a:gd name="connsiteX438" fmla="*/ 140494 w 1726406"/>
              <a:gd name="connsiteY438"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202531 w 1726406"/>
              <a:gd name="connsiteY121" fmla="*/ 931068 h 1400175"/>
              <a:gd name="connsiteX122" fmla="*/ 1347787 w 1726406"/>
              <a:gd name="connsiteY122" fmla="*/ 1014412 h 1400175"/>
              <a:gd name="connsiteX123" fmla="*/ 1469572 w 1726406"/>
              <a:gd name="connsiteY123" fmla="*/ 1084829 h 1400175"/>
              <a:gd name="connsiteX124" fmla="*/ 1471612 w 1726406"/>
              <a:gd name="connsiteY124" fmla="*/ 1078706 h 1400175"/>
              <a:gd name="connsiteX125" fmla="*/ 1485900 w 1726406"/>
              <a:gd name="connsiteY125" fmla="*/ 1071562 h 1400175"/>
              <a:gd name="connsiteX126" fmla="*/ 1493044 w 1726406"/>
              <a:gd name="connsiteY126" fmla="*/ 1064418 h 1400175"/>
              <a:gd name="connsiteX127" fmla="*/ 1495425 w 1726406"/>
              <a:gd name="connsiteY127" fmla="*/ 1038225 h 1400175"/>
              <a:gd name="connsiteX128" fmla="*/ 1490662 w 1726406"/>
              <a:gd name="connsiteY128" fmla="*/ 1012031 h 1400175"/>
              <a:gd name="connsiteX129" fmla="*/ 1493044 w 1726406"/>
              <a:gd name="connsiteY129" fmla="*/ 995362 h 1400175"/>
              <a:gd name="connsiteX130" fmla="*/ 1495425 w 1726406"/>
              <a:gd name="connsiteY130" fmla="*/ 988218 h 1400175"/>
              <a:gd name="connsiteX131" fmla="*/ 1509712 w 1726406"/>
              <a:gd name="connsiteY131" fmla="*/ 971550 h 1400175"/>
              <a:gd name="connsiteX132" fmla="*/ 1557337 w 1726406"/>
              <a:gd name="connsiteY132" fmla="*/ 969168 h 1400175"/>
              <a:gd name="connsiteX133" fmla="*/ 1564481 w 1726406"/>
              <a:gd name="connsiteY133" fmla="*/ 966787 h 1400175"/>
              <a:gd name="connsiteX134" fmla="*/ 1585912 w 1726406"/>
              <a:gd name="connsiteY134" fmla="*/ 959643 h 1400175"/>
              <a:gd name="connsiteX135" fmla="*/ 1600200 w 1726406"/>
              <a:gd name="connsiteY135" fmla="*/ 947737 h 1400175"/>
              <a:gd name="connsiteX136" fmla="*/ 1624012 w 1726406"/>
              <a:gd name="connsiteY136" fmla="*/ 945356 h 1400175"/>
              <a:gd name="connsiteX137" fmla="*/ 1647825 w 1726406"/>
              <a:gd name="connsiteY137" fmla="*/ 950118 h 1400175"/>
              <a:gd name="connsiteX138" fmla="*/ 1654969 w 1726406"/>
              <a:gd name="connsiteY138" fmla="*/ 952500 h 1400175"/>
              <a:gd name="connsiteX139" fmla="*/ 1669256 w 1726406"/>
              <a:gd name="connsiteY139" fmla="*/ 957262 h 1400175"/>
              <a:gd name="connsiteX140" fmla="*/ 1721644 w 1726406"/>
              <a:gd name="connsiteY140" fmla="*/ 969168 h 1400175"/>
              <a:gd name="connsiteX141" fmla="*/ 1724025 w 1726406"/>
              <a:gd name="connsiteY141" fmla="*/ 976312 h 1400175"/>
              <a:gd name="connsiteX142" fmla="*/ 1726406 w 1726406"/>
              <a:gd name="connsiteY142" fmla="*/ 990600 h 1400175"/>
              <a:gd name="connsiteX143" fmla="*/ 1721644 w 1726406"/>
              <a:gd name="connsiteY143" fmla="*/ 1014412 h 1400175"/>
              <a:gd name="connsiteX144" fmla="*/ 1719262 w 1726406"/>
              <a:gd name="connsiteY144" fmla="*/ 1021556 h 1400175"/>
              <a:gd name="connsiteX145" fmla="*/ 1704975 w 1726406"/>
              <a:gd name="connsiteY145" fmla="*/ 1033462 h 1400175"/>
              <a:gd name="connsiteX146" fmla="*/ 1697831 w 1726406"/>
              <a:gd name="connsiteY146" fmla="*/ 1035843 h 1400175"/>
              <a:gd name="connsiteX147" fmla="*/ 1690687 w 1726406"/>
              <a:gd name="connsiteY147" fmla="*/ 1040606 h 1400175"/>
              <a:gd name="connsiteX148" fmla="*/ 1683544 w 1726406"/>
              <a:gd name="connsiteY148" fmla="*/ 1042987 h 1400175"/>
              <a:gd name="connsiteX149" fmla="*/ 1678781 w 1726406"/>
              <a:gd name="connsiteY149" fmla="*/ 1052512 h 1400175"/>
              <a:gd name="connsiteX150" fmla="*/ 1681162 w 1726406"/>
              <a:gd name="connsiteY150" fmla="*/ 1064418 h 1400175"/>
              <a:gd name="connsiteX151" fmla="*/ 1683544 w 1726406"/>
              <a:gd name="connsiteY151" fmla="*/ 1071562 h 1400175"/>
              <a:gd name="connsiteX152" fmla="*/ 1669256 w 1726406"/>
              <a:gd name="connsiteY152" fmla="*/ 1081087 h 1400175"/>
              <a:gd name="connsiteX153" fmla="*/ 1671637 w 1726406"/>
              <a:gd name="connsiteY153" fmla="*/ 1088231 h 1400175"/>
              <a:gd name="connsiteX154" fmla="*/ 1676400 w 1726406"/>
              <a:gd name="connsiteY154" fmla="*/ 1095375 h 1400175"/>
              <a:gd name="connsiteX155" fmla="*/ 1678781 w 1726406"/>
              <a:gd name="connsiteY155" fmla="*/ 1128712 h 1400175"/>
              <a:gd name="connsiteX156" fmla="*/ 1674019 w 1726406"/>
              <a:gd name="connsiteY156" fmla="*/ 1135856 h 1400175"/>
              <a:gd name="connsiteX157" fmla="*/ 1669256 w 1726406"/>
              <a:gd name="connsiteY157" fmla="*/ 1152525 h 1400175"/>
              <a:gd name="connsiteX158" fmla="*/ 1666875 w 1726406"/>
              <a:gd name="connsiteY158" fmla="*/ 1173956 h 1400175"/>
              <a:gd name="connsiteX159" fmla="*/ 1656773 w 1726406"/>
              <a:gd name="connsiteY159" fmla="*/ 1177997 h 1400175"/>
              <a:gd name="connsiteX160" fmla="*/ 1657350 w 1726406"/>
              <a:gd name="connsiteY160" fmla="*/ 1178718 h 1400175"/>
              <a:gd name="connsiteX161" fmla="*/ 1656292 w 1726406"/>
              <a:gd name="connsiteY161" fmla="*/ 1178189 h 1400175"/>
              <a:gd name="connsiteX162" fmla="*/ 1654969 w 1726406"/>
              <a:gd name="connsiteY162" fmla="*/ 1178718 h 1400175"/>
              <a:gd name="connsiteX163" fmla="*/ 1600000 w 1726406"/>
              <a:gd name="connsiteY163" fmla="*/ 1172143 h 1400175"/>
              <a:gd name="connsiteX164" fmla="*/ 1597405 w 1726406"/>
              <a:gd name="connsiteY164" fmla="*/ 1179507 h 1400175"/>
              <a:gd name="connsiteX165" fmla="*/ 1590675 w 1726406"/>
              <a:gd name="connsiteY165" fmla="*/ 1185862 h 1400175"/>
              <a:gd name="connsiteX166" fmla="*/ 1576387 w 1726406"/>
              <a:gd name="connsiteY166" fmla="*/ 1195387 h 1400175"/>
              <a:gd name="connsiteX167" fmla="*/ 1574006 w 1726406"/>
              <a:gd name="connsiteY167" fmla="*/ 1188243 h 1400175"/>
              <a:gd name="connsiteX168" fmla="*/ 1552575 w 1726406"/>
              <a:gd name="connsiteY168" fmla="*/ 1188243 h 1400175"/>
              <a:gd name="connsiteX169" fmla="*/ 1509712 w 1726406"/>
              <a:gd name="connsiteY169" fmla="*/ 1195387 h 1400175"/>
              <a:gd name="connsiteX170" fmla="*/ 1471612 w 1726406"/>
              <a:gd name="connsiteY170" fmla="*/ 1195387 h 1400175"/>
              <a:gd name="connsiteX171" fmla="*/ 1464469 w 1726406"/>
              <a:gd name="connsiteY171" fmla="*/ 1190625 h 1400175"/>
              <a:gd name="connsiteX172" fmla="*/ 1457325 w 1726406"/>
              <a:gd name="connsiteY172" fmla="*/ 1188243 h 1400175"/>
              <a:gd name="connsiteX173" fmla="*/ 1445419 w 1726406"/>
              <a:gd name="connsiteY173" fmla="*/ 1190625 h 1400175"/>
              <a:gd name="connsiteX174" fmla="*/ 1450181 w 1726406"/>
              <a:gd name="connsiteY174" fmla="*/ 1204912 h 1400175"/>
              <a:gd name="connsiteX175" fmla="*/ 1454944 w 1726406"/>
              <a:gd name="connsiteY175" fmla="*/ 1212056 h 1400175"/>
              <a:gd name="connsiteX176" fmla="*/ 1457325 w 1726406"/>
              <a:gd name="connsiteY176" fmla="*/ 1219200 h 1400175"/>
              <a:gd name="connsiteX177" fmla="*/ 1440656 w 1726406"/>
              <a:gd name="connsiteY177" fmla="*/ 1228725 h 1400175"/>
              <a:gd name="connsiteX178" fmla="*/ 1447800 w 1726406"/>
              <a:gd name="connsiteY178" fmla="*/ 1233487 h 1400175"/>
              <a:gd name="connsiteX179" fmla="*/ 1459706 w 1726406"/>
              <a:gd name="connsiteY179" fmla="*/ 1250156 h 1400175"/>
              <a:gd name="connsiteX180" fmla="*/ 1462087 w 1726406"/>
              <a:gd name="connsiteY180" fmla="*/ 1257300 h 1400175"/>
              <a:gd name="connsiteX181" fmla="*/ 1471612 w 1726406"/>
              <a:gd name="connsiteY181" fmla="*/ 1271587 h 1400175"/>
              <a:gd name="connsiteX182" fmla="*/ 1476375 w 1726406"/>
              <a:gd name="connsiteY182" fmla="*/ 1278731 h 1400175"/>
              <a:gd name="connsiteX183" fmla="*/ 1488281 w 1726406"/>
              <a:gd name="connsiteY183" fmla="*/ 1293018 h 1400175"/>
              <a:gd name="connsiteX184" fmla="*/ 1471612 w 1726406"/>
              <a:gd name="connsiteY184" fmla="*/ 1312068 h 1400175"/>
              <a:gd name="connsiteX185" fmla="*/ 1464469 w 1726406"/>
              <a:gd name="connsiteY185" fmla="*/ 1314450 h 1400175"/>
              <a:gd name="connsiteX186" fmla="*/ 1435894 w 1726406"/>
              <a:gd name="connsiteY186" fmla="*/ 1312068 h 1400175"/>
              <a:gd name="connsiteX187" fmla="*/ 1421606 w 1726406"/>
              <a:gd name="connsiteY187" fmla="*/ 1307306 h 1400175"/>
              <a:gd name="connsiteX188" fmla="*/ 1414462 w 1726406"/>
              <a:gd name="connsiteY188" fmla="*/ 1304925 h 1400175"/>
              <a:gd name="connsiteX189" fmla="*/ 1383506 w 1726406"/>
              <a:gd name="connsiteY189" fmla="*/ 1314450 h 1400175"/>
              <a:gd name="connsiteX190" fmla="*/ 1378744 w 1726406"/>
              <a:gd name="connsiteY190" fmla="*/ 1331118 h 1400175"/>
              <a:gd name="connsiteX191" fmla="*/ 1373981 w 1726406"/>
              <a:gd name="connsiteY191" fmla="*/ 1345406 h 1400175"/>
              <a:gd name="connsiteX192" fmla="*/ 1371600 w 1726406"/>
              <a:gd name="connsiteY192" fmla="*/ 1352550 h 1400175"/>
              <a:gd name="connsiteX193" fmla="*/ 1373981 w 1726406"/>
              <a:gd name="connsiteY193" fmla="*/ 1359693 h 1400175"/>
              <a:gd name="connsiteX194" fmla="*/ 1378744 w 1726406"/>
              <a:gd name="connsiteY194" fmla="*/ 1371600 h 1400175"/>
              <a:gd name="connsiteX195" fmla="*/ 1371600 w 1726406"/>
              <a:gd name="connsiteY195" fmla="*/ 1373981 h 1400175"/>
              <a:gd name="connsiteX196" fmla="*/ 1369219 w 1726406"/>
              <a:gd name="connsiteY196" fmla="*/ 1388268 h 1400175"/>
              <a:gd name="connsiteX197" fmla="*/ 1366837 w 1726406"/>
              <a:gd name="connsiteY197" fmla="*/ 1400175 h 1400175"/>
              <a:gd name="connsiteX198" fmla="*/ 1345406 w 1726406"/>
              <a:gd name="connsiteY198" fmla="*/ 1397793 h 1400175"/>
              <a:gd name="connsiteX199" fmla="*/ 1340644 w 1726406"/>
              <a:gd name="connsiteY199" fmla="*/ 1383506 h 1400175"/>
              <a:gd name="connsiteX200" fmla="*/ 1338262 w 1726406"/>
              <a:gd name="connsiteY200" fmla="*/ 1376362 h 1400175"/>
              <a:gd name="connsiteX201" fmla="*/ 1331119 w 1726406"/>
              <a:gd name="connsiteY201" fmla="*/ 1354931 h 1400175"/>
              <a:gd name="connsiteX202" fmla="*/ 1323975 w 1726406"/>
              <a:gd name="connsiteY202" fmla="*/ 1350168 h 1400175"/>
              <a:gd name="connsiteX203" fmla="*/ 1307306 w 1726406"/>
              <a:gd name="connsiteY203" fmla="*/ 1328737 h 1400175"/>
              <a:gd name="connsiteX204" fmla="*/ 1295400 w 1726406"/>
              <a:gd name="connsiteY204" fmla="*/ 1314450 h 1400175"/>
              <a:gd name="connsiteX205" fmla="*/ 1288256 w 1726406"/>
              <a:gd name="connsiteY205" fmla="*/ 1309687 h 1400175"/>
              <a:gd name="connsiteX206" fmla="*/ 1273969 w 1726406"/>
              <a:gd name="connsiteY206" fmla="*/ 1304925 h 1400175"/>
              <a:gd name="connsiteX207" fmla="*/ 1257300 w 1726406"/>
              <a:gd name="connsiteY207" fmla="*/ 1295400 h 1400175"/>
              <a:gd name="connsiteX208" fmla="*/ 1243012 w 1726406"/>
              <a:gd name="connsiteY208" fmla="*/ 1288256 h 1400175"/>
              <a:gd name="connsiteX209" fmla="*/ 1221581 w 1726406"/>
              <a:gd name="connsiteY209" fmla="*/ 1276350 h 1400175"/>
              <a:gd name="connsiteX210" fmla="*/ 1216819 w 1726406"/>
              <a:gd name="connsiteY210" fmla="*/ 1269206 h 1400175"/>
              <a:gd name="connsiteX211" fmla="*/ 1197769 w 1726406"/>
              <a:gd name="connsiteY211" fmla="*/ 1269206 h 1400175"/>
              <a:gd name="connsiteX212" fmla="*/ 1190625 w 1726406"/>
              <a:gd name="connsiteY212" fmla="*/ 1273968 h 1400175"/>
              <a:gd name="connsiteX213" fmla="*/ 1176337 w 1726406"/>
              <a:gd name="connsiteY213" fmla="*/ 1285875 h 1400175"/>
              <a:gd name="connsiteX214" fmla="*/ 1166812 w 1726406"/>
              <a:gd name="connsiteY214" fmla="*/ 1288256 h 1400175"/>
              <a:gd name="connsiteX215" fmla="*/ 1140619 w 1726406"/>
              <a:gd name="connsiteY215" fmla="*/ 1295400 h 1400175"/>
              <a:gd name="connsiteX216" fmla="*/ 1133475 w 1726406"/>
              <a:gd name="connsiteY216" fmla="*/ 1300162 h 1400175"/>
              <a:gd name="connsiteX217" fmla="*/ 1119187 w 1726406"/>
              <a:gd name="connsiteY217" fmla="*/ 1304925 h 1400175"/>
              <a:gd name="connsiteX218" fmla="*/ 1095375 w 1726406"/>
              <a:gd name="connsiteY218" fmla="*/ 1302543 h 1400175"/>
              <a:gd name="connsiteX219" fmla="*/ 1081087 w 1726406"/>
              <a:gd name="connsiteY219" fmla="*/ 1293018 h 1400175"/>
              <a:gd name="connsiteX220" fmla="*/ 1073944 w 1726406"/>
              <a:gd name="connsiteY220" fmla="*/ 1288256 h 1400175"/>
              <a:gd name="connsiteX221" fmla="*/ 1031081 w 1726406"/>
              <a:gd name="connsiteY221" fmla="*/ 1283493 h 1400175"/>
              <a:gd name="connsiteX222" fmla="*/ 1002506 w 1726406"/>
              <a:gd name="connsiteY222" fmla="*/ 1264443 h 1400175"/>
              <a:gd name="connsiteX223" fmla="*/ 995362 w 1726406"/>
              <a:gd name="connsiteY223" fmla="*/ 1259681 h 1400175"/>
              <a:gd name="connsiteX224" fmla="*/ 981075 w 1726406"/>
              <a:gd name="connsiteY224" fmla="*/ 1254918 h 1400175"/>
              <a:gd name="connsiteX225" fmla="*/ 973931 w 1726406"/>
              <a:gd name="connsiteY225" fmla="*/ 1247775 h 1400175"/>
              <a:gd name="connsiteX226" fmla="*/ 971550 w 1726406"/>
              <a:gd name="connsiteY226" fmla="*/ 1240631 h 1400175"/>
              <a:gd name="connsiteX227" fmla="*/ 957262 w 1726406"/>
              <a:gd name="connsiteY227" fmla="*/ 1231106 h 1400175"/>
              <a:gd name="connsiteX228" fmla="*/ 950119 w 1726406"/>
              <a:gd name="connsiteY228" fmla="*/ 1226343 h 1400175"/>
              <a:gd name="connsiteX229" fmla="*/ 923925 w 1726406"/>
              <a:gd name="connsiteY229" fmla="*/ 1221581 h 1400175"/>
              <a:gd name="connsiteX230" fmla="*/ 916781 w 1726406"/>
              <a:gd name="connsiteY230" fmla="*/ 1219200 h 1400175"/>
              <a:gd name="connsiteX231" fmla="*/ 909637 w 1726406"/>
              <a:gd name="connsiteY231" fmla="*/ 1214437 h 1400175"/>
              <a:gd name="connsiteX232" fmla="*/ 895350 w 1726406"/>
              <a:gd name="connsiteY232" fmla="*/ 1209675 h 1400175"/>
              <a:gd name="connsiteX233" fmla="*/ 888206 w 1726406"/>
              <a:gd name="connsiteY233" fmla="*/ 1204912 h 1400175"/>
              <a:gd name="connsiteX234" fmla="*/ 881062 w 1726406"/>
              <a:gd name="connsiteY234" fmla="*/ 1202531 h 1400175"/>
              <a:gd name="connsiteX235" fmla="*/ 859631 w 1726406"/>
              <a:gd name="connsiteY235" fmla="*/ 1188243 h 1400175"/>
              <a:gd name="connsiteX236" fmla="*/ 852487 w 1726406"/>
              <a:gd name="connsiteY236" fmla="*/ 1183481 h 1400175"/>
              <a:gd name="connsiteX237" fmla="*/ 845344 w 1726406"/>
              <a:gd name="connsiteY237" fmla="*/ 1181100 h 1400175"/>
              <a:gd name="connsiteX238" fmla="*/ 838200 w 1726406"/>
              <a:gd name="connsiteY238" fmla="*/ 1173956 h 1400175"/>
              <a:gd name="connsiteX239" fmla="*/ 831056 w 1726406"/>
              <a:gd name="connsiteY239" fmla="*/ 1169193 h 1400175"/>
              <a:gd name="connsiteX240" fmla="*/ 826294 w 1726406"/>
              <a:gd name="connsiteY240" fmla="*/ 1162050 h 1400175"/>
              <a:gd name="connsiteX241" fmla="*/ 819150 w 1726406"/>
              <a:gd name="connsiteY241" fmla="*/ 1154906 h 1400175"/>
              <a:gd name="connsiteX242" fmla="*/ 807244 w 1726406"/>
              <a:gd name="connsiteY242" fmla="*/ 1143000 h 1400175"/>
              <a:gd name="connsiteX243" fmla="*/ 795337 w 1726406"/>
              <a:gd name="connsiteY243" fmla="*/ 1133475 h 1400175"/>
              <a:gd name="connsiteX244" fmla="*/ 790575 w 1726406"/>
              <a:gd name="connsiteY244" fmla="*/ 1126331 h 1400175"/>
              <a:gd name="connsiteX245" fmla="*/ 771525 w 1726406"/>
              <a:gd name="connsiteY245" fmla="*/ 1121568 h 1400175"/>
              <a:gd name="connsiteX246" fmla="*/ 757237 w 1726406"/>
              <a:gd name="connsiteY246" fmla="*/ 1116806 h 1400175"/>
              <a:gd name="connsiteX247" fmla="*/ 740569 w 1726406"/>
              <a:gd name="connsiteY247" fmla="*/ 1107281 h 1400175"/>
              <a:gd name="connsiteX248" fmla="*/ 726281 w 1726406"/>
              <a:gd name="connsiteY248" fmla="*/ 1102518 h 1400175"/>
              <a:gd name="connsiteX249" fmla="*/ 711994 w 1726406"/>
              <a:gd name="connsiteY249" fmla="*/ 1095375 h 1400175"/>
              <a:gd name="connsiteX250" fmla="*/ 704850 w 1726406"/>
              <a:gd name="connsiteY250" fmla="*/ 1090612 h 1400175"/>
              <a:gd name="connsiteX251" fmla="*/ 692944 w 1726406"/>
              <a:gd name="connsiteY251" fmla="*/ 1076325 h 1400175"/>
              <a:gd name="connsiteX252" fmla="*/ 690562 w 1726406"/>
              <a:gd name="connsiteY252" fmla="*/ 1069181 h 1400175"/>
              <a:gd name="connsiteX253" fmla="*/ 676275 w 1726406"/>
              <a:gd name="connsiteY253" fmla="*/ 1052512 h 1400175"/>
              <a:gd name="connsiteX254" fmla="*/ 671512 w 1726406"/>
              <a:gd name="connsiteY254" fmla="*/ 1045368 h 1400175"/>
              <a:gd name="connsiteX255" fmla="*/ 664369 w 1726406"/>
              <a:gd name="connsiteY255" fmla="*/ 1040606 h 1400175"/>
              <a:gd name="connsiteX256" fmla="*/ 650081 w 1726406"/>
              <a:gd name="connsiteY256" fmla="*/ 1031081 h 1400175"/>
              <a:gd name="connsiteX257" fmla="*/ 638175 w 1726406"/>
              <a:gd name="connsiteY257" fmla="*/ 1019175 h 1400175"/>
              <a:gd name="connsiteX258" fmla="*/ 631031 w 1726406"/>
              <a:gd name="connsiteY258" fmla="*/ 1014412 h 1400175"/>
              <a:gd name="connsiteX259" fmla="*/ 621506 w 1726406"/>
              <a:gd name="connsiteY259" fmla="*/ 1002506 h 1400175"/>
              <a:gd name="connsiteX260" fmla="*/ 619125 w 1726406"/>
              <a:gd name="connsiteY260" fmla="*/ 995362 h 1400175"/>
              <a:gd name="connsiteX261" fmla="*/ 611981 w 1726406"/>
              <a:gd name="connsiteY261" fmla="*/ 988218 h 1400175"/>
              <a:gd name="connsiteX262" fmla="*/ 602456 w 1726406"/>
              <a:gd name="connsiteY262" fmla="*/ 973931 h 1400175"/>
              <a:gd name="connsiteX263" fmla="*/ 597694 w 1726406"/>
              <a:gd name="connsiteY263" fmla="*/ 959643 h 1400175"/>
              <a:gd name="connsiteX264" fmla="*/ 592931 w 1726406"/>
              <a:gd name="connsiteY264" fmla="*/ 940593 h 1400175"/>
              <a:gd name="connsiteX265" fmla="*/ 595312 w 1726406"/>
              <a:gd name="connsiteY265" fmla="*/ 928687 h 1400175"/>
              <a:gd name="connsiteX266" fmla="*/ 614362 w 1726406"/>
              <a:gd name="connsiteY266" fmla="*/ 919162 h 1400175"/>
              <a:gd name="connsiteX267" fmla="*/ 611981 w 1726406"/>
              <a:gd name="connsiteY267" fmla="*/ 912018 h 1400175"/>
              <a:gd name="connsiteX268" fmla="*/ 607219 w 1726406"/>
              <a:gd name="connsiteY268" fmla="*/ 904875 h 1400175"/>
              <a:gd name="connsiteX269" fmla="*/ 611981 w 1726406"/>
              <a:gd name="connsiteY269" fmla="*/ 897731 h 1400175"/>
              <a:gd name="connsiteX270" fmla="*/ 626269 w 1726406"/>
              <a:gd name="connsiteY270" fmla="*/ 888206 h 1400175"/>
              <a:gd name="connsiteX271" fmla="*/ 633412 w 1726406"/>
              <a:gd name="connsiteY271" fmla="*/ 881062 h 1400175"/>
              <a:gd name="connsiteX272" fmla="*/ 628650 w 1726406"/>
              <a:gd name="connsiteY272" fmla="*/ 862012 h 1400175"/>
              <a:gd name="connsiteX273" fmla="*/ 616744 w 1726406"/>
              <a:gd name="connsiteY273" fmla="*/ 847725 h 1400175"/>
              <a:gd name="connsiteX274" fmla="*/ 614362 w 1726406"/>
              <a:gd name="connsiteY274" fmla="*/ 840581 h 1400175"/>
              <a:gd name="connsiteX275" fmla="*/ 609600 w 1726406"/>
              <a:gd name="connsiteY275" fmla="*/ 816768 h 1400175"/>
              <a:gd name="connsiteX276" fmla="*/ 604837 w 1726406"/>
              <a:gd name="connsiteY276" fmla="*/ 802481 h 1400175"/>
              <a:gd name="connsiteX277" fmla="*/ 602456 w 1726406"/>
              <a:gd name="connsiteY277" fmla="*/ 795337 h 1400175"/>
              <a:gd name="connsiteX278" fmla="*/ 600075 w 1726406"/>
              <a:gd name="connsiteY278" fmla="*/ 788193 h 1400175"/>
              <a:gd name="connsiteX279" fmla="*/ 595312 w 1726406"/>
              <a:gd name="connsiteY279" fmla="*/ 771525 h 1400175"/>
              <a:gd name="connsiteX280" fmla="*/ 588169 w 1726406"/>
              <a:gd name="connsiteY280" fmla="*/ 764381 h 1400175"/>
              <a:gd name="connsiteX281" fmla="*/ 578644 w 1726406"/>
              <a:gd name="connsiteY281" fmla="*/ 750093 h 1400175"/>
              <a:gd name="connsiteX282" fmla="*/ 566737 w 1726406"/>
              <a:gd name="connsiteY282" fmla="*/ 733425 h 1400175"/>
              <a:gd name="connsiteX283" fmla="*/ 561975 w 1726406"/>
              <a:gd name="connsiteY283" fmla="*/ 719137 h 1400175"/>
              <a:gd name="connsiteX284" fmla="*/ 559594 w 1726406"/>
              <a:gd name="connsiteY284" fmla="*/ 709612 h 1400175"/>
              <a:gd name="connsiteX285" fmla="*/ 554831 w 1726406"/>
              <a:gd name="connsiteY285" fmla="*/ 695325 h 1400175"/>
              <a:gd name="connsiteX286" fmla="*/ 547687 w 1726406"/>
              <a:gd name="connsiteY286" fmla="*/ 688181 h 1400175"/>
              <a:gd name="connsiteX287" fmla="*/ 540544 w 1726406"/>
              <a:gd name="connsiteY287" fmla="*/ 673893 h 1400175"/>
              <a:gd name="connsiteX288" fmla="*/ 538162 w 1726406"/>
              <a:gd name="connsiteY288" fmla="*/ 666750 h 1400175"/>
              <a:gd name="connsiteX289" fmla="*/ 528637 w 1726406"/>
              <a:gd name="connsiteY289" fmla="*/ 664368 h 1400175"/>
              <a:gd name="connsiteX290" fmla="*/ 514350 w 1726406"/>
              <a:gd name="connsiteY290" fmla="*/ 669131 h 1400175"/>
              <a:gd name="connsiteX291" fmla="*/ 504825 w 1726406"/>
              <a:gd name="connsiteY291" fmla="*/ 654843 h 1400175"/>
              <a:gd name="connsiteX292" fmla="*/ 497681 w 1726406"/>
              <a:gd name="connsiteY292" fmla="*/ 628650 h 1400175"/>
              <a:gd name="connsiteX293" fmla="*/ 495300 w 1726406"/>
              <a:gd name="connsiteY293" fmla="*/ 597693 h 1400175"/>
              <a:gd name="connsiteX294" fmla="*/ 492919 w 1726406"/>
              <a:gd name="connsiteY294" fmla="*/ 583406 h 1400175"/>
              <a:gd name="connsiteX295" fmla="*/ 490537 w 1726406"/>
              <a:gd name="connsiteY295" fmla="*/ 576262 h 1400175"/>
              <a:gd name="connsiteX296" fmla="*/ 483394 w 1726406"/>
              <a:gd name="connsiteY296" fmla="*/ 573881 h 1400175"/>
              <a:gd name="connsiteX297" fmla="*/ 469106 w 1726406"/>
              <a:gd name="connsiteY297" fmla="*/ 564356 h 1400175"/>
              <a:gd name="connsiteX298" fmla="*/ 454819 w 1726406"/>
              <a:gd name="connsiteY298" fmla="*/ 557212 h 1400175"/>
              <a:gd name="connsiteX299" fmla="*/ 442912 w 1726406"/>
              <a:gd name="connsiteY299" fmla="*/ 535781 h 1400175"/>
              <a:gd name="connsiteX300" fmla="*/ 445294 w 1726406"/>
              <a:gd name="connsiteY300" fmla="*/ 509587 h 1400175"/>
              <a:gd name="connsiteX301" fmla="*/ 452437 w 1726406"/>
              <a:gd name="connsiteY301" fmla="*/ 504825 h 1400175"/>
              <a:gd name="connsiteX302" fmla="*/ 442912 w 1726406"/>
              <a:gd name="connsiteY302" fmla="*/ 490537 h 1400175"/>
              <a:gd name="connsiteX303" fmla="*/ 438150 w 1726406"/>
              <a:gd name="connsiteY303" fmla="*/ 483393 h 1400175"/>
              <a:gd name="connsiteX304" fmla="*/ 423862 w 1726406"/>
              <a:gd name="connsiteY304" fmla="*/ 473868 h 1400175"/>
              <a:gd name="connsiteX305" fmla="*/ 419100 w 1726406"/>
              <a:gd name="connsiteY305" fmla="*/ 454818 h 1400175"/>
              <a:gd name="connsiteX306" fmla="*/ 411956 w 1726406"/>
              <a:gd name="connsiteY306" fmla="*/ 438150 h 1400175"/>
              <a:gd name="connsiteX307" fmla="*/ 404812 w 1726406"/>
              <a:gd name="connsiteY307" fmla="*/ 435768 h 1400175"/>
              <a:gd name="connsiteX308" fmla="*/ 400050 w 1726406"/>
              <a:gd name="connsiteY308" fmla="*/ 428625 h 1400175"/>
              <a:gd name="connsiteX309" fmla="*/ 397669 w 1726406"/>
              <a:gd name="connsiteY309" fmla="*/ 419100 h 1400175"/>
              <a:gd name="connsiteX310" fmla="*/ 395287 w 1726406"/>
              <a:gd name="connsiteY310" fmla="*/ 411956 h 1400175"/>
              <a:gd name="connsiteX311" fmla="*/ 392906 w 1726406"/>
              <a:gd name="connsiteY311" fmla="*/ 385762 h 1400175"/>
              <a:gd name="connsiteX312" fmla="*/ 390525 w 1726406"/>
              <a:gd name="connsiteY312" fmla="*/ 378618 h 1400175"/>
              <a:gd name="connsiteX313" fmla="*/ 369094 w 1726406"/>
              <a:gd name="connsiteY313" fmla="*/ 361950 h 1400175"/>
              <a:gd name="connsiteX314" fmla="*/ 354806 w 1726406"/>
              <a:gd name="connsiteY314" fmla="*/ 354806 h 1400175"/>
              <a:gd name="connsiteX315" fmla="*/ 347662 w 1726406"/>
              <a:gd name="connsiteY315" fmla="*/ 333375 h 1400175"/>
              <a:gd name="connsiteX316" fmla="*/ 338137 w 1726406"/>
              <a:gd name="connsiteY316" fmla="*/ 311943 h 1400175"/>
              <a:gd name="connsiteX317" fmla="*/ 330994 w 1726406"/>
              <a:gd name="connsiteY317" fmla="*/ 297656 h 1400175"/>
              <a:gd name="connsiteX318" fmla="*/ 316706 w 1726406"/>
              <a:gd name="connsiteY318" fmla="*/ 292893 h 1400175"/>
              <a:gd name="connsiteX319" fmla="*/ 326231 w 1726406"/>
              <a:gd name="connsiteY319" fmla="*/ 278606 h 1400175"/>
              <a:gd name="connsiteX320" fmla="*/ 323850 w 1726406"/>
              <a:gd name="connsiteY320" fmla="*/ 261937 h 1400175"/>
              <a:gd name="connsiteX321" fmla="*/ 321469 w 1726406"/>
              <a:gd name="connsiteY321" fmla="*/ 252412 h 1400175"/>
              <a:gd name="connsiteX322" fmla="*/ 316706 w 1726406"/>
              <a:gd name="connsiteY322" fmla="*/ 223837 h 1400175"/>
              <a:gd name="connsiteX323" fmla="*/ 311944 w 1726406"/>
              <a:gd name="connsiteY323" fmla="*/ 207168 h 1400175"/>
              <a:gd name="connsiteX324" fmla="*/ 314325 w 1726406"/>
              <a:gd name="connsiteY324" fmla="*/ 154781 h 1400175"/>
              <a:gd name="connsiteX325" fmla="*/ 314325 w 1726406"/>
              <a:gd name="connsiteY325" fmla="*/ 133350 h 1400175"/>
              <a:gd name="connsiteX326" fmla="*/ 300037 w 1726406"/>
              <a:gd name="connsiteY326" fmla="*/ 123825 h 1400175"/>
              <a:gd name="connsiteX327" fmla="*/ 292894 w 1726406"/>
              <a:gd name="connsiteY327" fmla="*/ 119062 h 1400175"/>
              <a:gd name="connsiteX328" fmla="*/ 283369 w 1726406"/>
              <a:gd name="connsiteY328" fmla="*/ 104775 h 1400175"/>
              <a:gd name="connsiteX329" fmla="*/ 278606 w 1726406"/>
              <a:gd name="connsiteY329" fmla="*/ 97631 h 1400175"/>
              <a:gd name="connsiteX330" fmla="*/ 257175 w 1726406"/>
              <a:gd name="connsiteY330" fmla="*/ 78581 h 1400175"/>
              <a:gd name="connsiteX331" fmla="*/ 233362 w 1726406"/>
              <a:gd name="connsiteY331" fmla="*/ 66675 h 1400175"/>
              <a:gd name="connsiteX332" fmla="*/ 228600 w 1726406"/>
              <a:gd name="connsiteY332" fmla="*/ 119062 h 1400175"/>
              <a:gd name="connsiteX333" fmla="*/ 223837 w 1726406"/>
              <a:gd name="connsiteY333" fmla="*/ 133350 h 1400175"/>
              <a:gd name="connsiteX334" fmla="*/ 221456 w 1726406"/>
              <a:gd name="connsiteY334" fmla="*/ 145256 h 1400175"/>
              <a:gd name="connsiteX335" fmla="*/ 219075 w 1726406"/>
              <a:gd name="connsiteY335" fmla="*/ 164306 h 1400175"/>
              <a:gd name="connsiteX336" fmla="*/ 214312 w 1726406"/>
              <a:gd name="connsiteY336" fmla="*/ 178593 h 1400175"/>
              <a:gd name="connsiteX337" fmla="*/ 216694 w 1726406"/>
              <a:gd name="connsiteY337" fmla="*/ 195262 h 1400175"/>
              <a:gd name="connsiteX338" fmla="*/ 219075 w 1726406"/>
              <a:gd name="connsiteY338" fmla="*/ 202406 h 1400175"/>
              <a:gd name="connsiteX339" fmla="*/ 226219 w 1726406"/>
              <a:gd name="connsiteY339" fmla="*/ 207168 h 1400175"/>
              <a:gd name="connsiteX340" fmla="*/ 233362 w 1726406"/>
              <a:gd name="connsiteY340" fmla="*/ 221456 h 1400175"/>
              <a:gd name="connsiteX341" fmla="*/ 238125 w 1726406"/>
              <a:gd name="connsiteY341" fmla="*/ 235743 h 1400175"/>
              <a:gd name="connsiteX342" fmla="*/ 242887 w 1726406"/>
              <a:gd name="connsiteY342" fmla="*/ 242887 h 1400175"/>
              <a:gd name="connsiteX343" fmla="*/ 245269 w 1726406"/>
              <a:gd name="connsiteY343" fmla="*/ 250031 h 1400175"/>
              <a:gd name="connsiteX344" fmla="*/ 254794 w 1726406"/>
              <a:gd name="connsiteY344" fmla="*/ 264318 h 1400175"/>
              <a:gd name="connsiteX345" fmla="*/ 257175 w 1726406"/>
              <a:gd name="connsiteY345" fmla="*/ 273843 h 1400175"/>
              <a:gd name="connsiteX346" fmla="*/ 261937 w 1726406"/>
              <a:gd name="connsiteY346" fmla="*/ 292893 h 1400175"/>
              <a:gd name="connsiteX347" fmla="*/ 266700 w 1726406"/>
              <a:gd name="connsiteY347" fmla="*/ 300037 h 1400175"/>
              <a:gd name="connsiteX348" fmla="*/ 273844 w 1726406"/>
              <a:gd name="connsiteY348" fmla="*/ 321468 h 1400175"/>
              <a:gd name="connsiteX349" fmla="*/ 276225 w 1726406"/>
              <a:gd name="connsiteY349" fmla="*/ 328612 h 1400175"/>
              <a:gd name="connsiteX350" fmla="*/ 283369 w 1726406"/>
              <a:gd name="connsiteY350" fmla="*/ 354806 h 1400175"/>
              <a:gd name="connsiteX351" fmla="*/ 288131 w 1726406"/>
              <a:gd name="connsiteY351" fmla="*/ 369093 h 1400175"/>
              <a:gd name="connsiteX352" fmla="*/ 292894 w 1726406"/>
              <a:gd name="connsiteY352" fmla="*/ 376237 h 1400175"/>
              <a:gd name="connsiteX353" fmla="*/ 300037 w 1726406"/>
              <a:gd name="connsiteY353" fmla="*/ 419100 h 1400175"/>
              <a:gd name="connsiteX354" fmla="*/ 304800 w 1726406"/>
              <a:gd name="connsiteY354" fmla="*/ 426243 h 1400175"/>
              <a:gd name="connsiteX355" fmla="*/ 309562 w 1726406"/>
              <a:gd name="connsiteY355" fmla="*/ 445293 h 1400175"/>
              <a:gd name="connsiteX356" fmla="*/ 314325 w 1726406"/>
              <a:gd name="connsiteY356" fmla="*/ 459581 h 1400175"/>
              <a:gd name="connsiteX357" fmla="*/ 319087 w 1726406"/>
              <a:gd name="connsiteY357" fmla="*/ 473868 h 1400175"/>
              <a:gd name="connsiteX358" fmla="*/ 321469 w 1726406"/>
              <a:gd name="connsiteY358" fmla="*/ 481012 h 1400175"/>
              <a:gd name="connsiteX359" fmla="*/ 323850 w 1726406"/>
              <a:gd name="connsiteY359" fmla="*/ 488156 h 1400175"/>
              <a:gd name="connsiteX360" fmla="*/ 333375 w 1726406"/>
              <a:gd name="connsiteY360" fmla="*/ 509587 h 1400175"/>
              <a:gd name="connsiteX361" fmla="*/ 335756 w 1726406"/>
              <a:gd name="connsiteY361" fmla="*/ 516731 h 1400175"/>
              <a:gd name="connsiteX362" fmla="*/ 338137 w 1726406"/>
              <a:gd name="connsiteY362" fmla="*/ 578643 h 1400175"/>
              <a:gd name="connsiteX363" fmla="*/ 345281 w 1726406"/>
              <a:gd name="connsiteY363" fmla="*/ 592931 h 1400175"/>
              <a:gd name="connsiteX364" fmla="*/ 347662 w 1726406"/>
              <a:gd name="connsiteY364" fmla="*/ 600075 h 1400175"/>
              <a:gd name="connsiteX365" fmla="*/ 342900 w 1726406"/>
              <a:gd name="connsiteY365" fmla="*/ 607218 h 1400175"/>
              <a:gd name="connsiteX366" fmla="*/ 338137 w 1726406"/>
              <a:gd name="connsiteY366" fmla="*/ 621506 h 1400175"/>
              <a:gd name="connsiteX367" fmla="*/ 347662 w 1726406"/>
              <a:gd name="connsiteY367" fmla="*/ 638175 h 1400175"/>
              <a:gd name="connsiteX368" fmla="*/ 361950 w 1726406"/>
              <a:gd name="connsiteY368" fmla="*/ 642937 h 1400175"/>
              <a:gd name="connsiteX369" fmla="*/ 369094 w 1726406"/>
              <a:gd name="connsiteY369" fmla="*/ 645318 h 1400175"/>
              <a:gd name="connsiteX370" fmla="*/ 388144 w 1726406"/>
              <a:gd name="connsiteY370" fmla="*/ 661987 h 1400175"/>
              <a:gd name="connsiteX371" fmla="*/ 392906 w 1726406"/>
              <a:gd name="connsiteY371" fmla="*/ 676275 h 1400175"/>
              <a:gd name="connsiteX372" fmla="*/ 390525 w 1726406"/>
              <a:gd name="connsiteY372" fmla="*/ 688181 h 1400175"/>
              <a:gd name="connsiteX373" fmla="*/ 388144 w 1726406"/>
              <a:gd name="connsiteY373" fmla="*/ 702468 h 1400175"/>
              <a:gd name="connsiteX374" fmla="*/ 385762 w 1726406"/>
              <a:gd name="connsiteY374" fmla="*/ 709612 h 1400175"/>
              <a:gd name="connsiteX375" fmla="*/ 383381 w 1726406"/>
              <a:gd name="connsiteY375" fmla="*/ 719137 h 1400175"/>
              <a:gd name="connsiteX376" fmla="*/ 378619 w 1726406"/>
              <a:gd name="connsiteY376" fmla="*/ 726281 h 1400175"/>
              <a:gd name="connsiteX377" fmla="*/ 364331 w 1726406"/>
              <a:gd name="connsiteY377" fmla="*/ 731043 h 1400175"/>
              <a:gd name="connsiteX378" fmla="*/ 342900 w 1726406"/>
              <a:gd name="connsiteY378" fmla="*/ 728662 h 1400175"/>
              <a:gd name="connsiteX379" fmla="*/ 345281 w 1726406"/>
              <a:gd name="connsiteY379" fmla="*/ 714375 h 1400175"/>
              <a:gd name="connsiteX380" fmla="*/ 352425 w 1726406"/>
              <a:gd name="connsiteY380" fmla="*/ 700087 h 1400175"/>
              <a:gd name="connsiteX381" fmla="*/ 354806 w 1726406"/>
              <a:gd name="connsiteY381" fmla="*/ 692943 h 1400175"/>
              <a:gd name="connsiteX382" fmla="*/ 347662 w 1726406"/>
              <a:gd name="connsiteY382" fmla="*/ 671512 h 1400175"/>
              <a:gd name="connsiteX383" fmla="*/ 338137 w 1726406"/>
              <a:gd name="connsiteY383" fmla="*/ 659606 h 1400175"/>
              <a:gd name="connsiteX384" fmla="*/ 328612 w 1726406"/>
              <a:gd name="connsiteY384" fmla="*/ 645318 h 1400175"/>
              <a:gd name="connsiteX385" fmla="*/ 323850 w 1726406"/>
              <a:gd name="connsiteY385" fmla="*/ 638175 h 1400175"/>
              <a:gd name="connsiteX386" fmla="*/ 314325 w 1726406"/>
              <a:gd name="connsiteY386" fmla="*/ 623887 h 1400175"/>
              <a:gd name="connsiteX387" fmla="*/ 304800 w 1726406"/>
              <a:gd name="connsiteY387" fmla="*/ 609600 h 1400175"/>
              <a:gd name="connsiteX388" fmla="*/ 290512 w 1726406"/>
              <a:gd name="connsiteY388" fmla="*/ 595312 h 1400175"/>
              <a:gd name="connsiteX389" fmla="*/ 280987 w 1726406"/>
              <a:gd name="connsiteY389" fmla="*/ 581025 h 1400175"/>
              <a:gd name="connsiteX390" fmla="*/ 276225 w 1726406"/>
              <a:gd name="connsiteY390" fmla="*/ 573881 h 1400175"/>
              <a:gd name="connsiteX391" fmla="*/ 276225 w 1726406"/>
              <a:gd name="connsiteY391" fmla="*/ 540543 h 1400175"/>
              <a:gd name="connsiteX392" fmla="*/ 278606 w 1726406"/>
              <a:gd name="connsiteY392" fmla="*/ 531018 h 1400175"/>
              <a:gd name="connsiteX393" fmla="*/ 283369 w 1726406"/>
              <a:gd name="connsiteY393" fmla="*/ 523875 h 1400175"/>
              <a:gd name="connsiteX394" fmla="*/ 285750 w 1726406"/>
              <a:gd name="connsiteY394" fmla="*/ 516731 h 1400175"/>
              <a:gd name="connsiteX395" fmla="*/ 280987 w 1726406"/>
              <a:gd name="connsiteY395" fmla="*/ 483393 h 1400175"/>
              <a:gd name="connsiteX396" fmla="*/ 273844 w 1726406"/>
              <a:gd name="connsiteY396" fmla="*/ 469106 h 1400175"/>
              <a:gd name="connsiteX397" fmla="*/ 266700 w 1726406"/>
              <a:gd name="connsiteY397" fmla="*/ 464343 h 1400175"/>
              <a:gd name="connsiteX398" fmla="*/ 259556 w 1726406"/>
              <a:gd name="connsiteY398" fmla="*/ 457200 h 1400175"/>
              <a:gd name="connsiteX399" fmla="*/ 257175 w 1726406"/>
              <a:gd name="connsiteY399" fmla="*/ 450056 h 1400175"/>
              <a:gd name="connsiteX400" fmla="*/ 250031 w 1726406"/>
              <a:gd name="connsiteY400" fmla="*/ 445293 h 1400175"/>
              <a:gd name="connsiteX401" fmla="*/ 245269 w 1726406"/>
              <a:gd name="connsiteY401" fmla="*/ 431006 h 1400175"/>
              <a:gd name="connsiteX402" fmla="*/ 242887 w 1726406"/>
              <a:gd name="connsiteY402" fmla="*/ 423862 h 1400175"/>
              <a:gd name="connsiteX403" fmla="*/ 235744 w 1726406"/>
              <a:gd name="connsiteY403" fmla="*/ 419100 h 1400175"/>
              <a:gd name="connsiteX404" fmla="*/ 221456 w 1726406"/>
              <a:gd name="connsiteY404" fmla="*/ 423862 h 1400175"/>
              <a:gd name="connsiteX405" fmla="*/ 214312 w 1726406"/>
              <a:gd name="connsiteY405" fmla="*/ 426243 h 1400175"/>
              <a:gd name="connsiteX406" fmla="*/ 202406 w 1726406"/>
              <a:gd name="connsiteY406" fmla="*/ 414337 h 1400175"/>
              <a:gd name="connsiteX407" fmla="*/ 200025 w 1726406"/>
              <a:gd name="connsiteY407" fmla="*/ 407193 h 1400175"/>
              <a:gd name="connsiteX408" fmla="*/ 190500 w 1726406"/>
              <a:gd name="connsiteY408" fmla="*/ 392906 h 1400175"/>
              <a:gd name="connsiteX409" fmla="*/ 185737 w 1726406"/>
              <a:gd name="connsiteY409" fmla="*/ 385762 h 1400175"/>
              <a:gd name="connsiteX410" fmla="*/ 180975 w 1726406"/>
              <a:gd name="connsiteY410" fmla="*/ 378618 h 1400175"/>
              <a:gd name="connsiteX411" fmla="*/ 176212 w 1726406"/>
              <a:gd name="connsiteY411" fmla="*/ 361950 h 1400175"/>
              <a:gd name="connsiteX412" fmla="*/ 169069 w 1726406"/>
              <a:gd name="connsiteY412" fmla="*/ 354806 h 1400175"/>
              <a:gd name="connsiteX413" fmla="*/ 173831 w 1726406"/>
              <a:gd name="connsiteY413" fmla="*/ 347662 h 1400175"/>
              <a:gd name="connsiteX414" fmla="*/ 188119 w 1726406"/>
              <a:gd name="connsiteY414" fmla="*/ 352425 h 1400175"/>
              <a:gd name="connsiteX415" fmla="*/ 195262 w 1726406"/>
              <a:gd name="connsiteY415" fmla="*/ 354806 h 1400175"/>
              <a:gd name="connsiteX416" fmla="*/ 202406 w 1726406"/>
              <a:gd name="connsiteY416" fmla="*/ 359568 h 1400175"/>
              <a:gd name="connsiteX417" fmla="*/ 216694 w 1726406"/>
              <a:gd name="connsiteY417" fmla="*/ 364331 h 1400175"/>
              <a:gd name="connsiteX418" fmla="*/ 214312 w 1726406"/>
              <a:gd name="connsiteY418" fmla="*/ 357187 h 1400175"/>
              <a:gd name="connsiteX419" fmla="*/ 209550 w 1726406"/>
              <a:gd name="connsiteY419" fmla="*/ 350043 h 1400175"/>
              <a:gd name="connsiteX420" fmla="*/ 219075 w 1726406"/>
              <a:gd name="connsiteY420" fmla="*/ 335756 h 1400175"/>
              <a:gd name="connsiteX421" fmla="*/ 214312 w 1726406"/>
              <a:gd name="connsiteY421" fmla="*/ 304800 h 1400175"/>
              <a:gd name="connsiteX422" fmla="*/ 209550 w 1726406"/>
              <a:gd name="connsiteY422" fmla="*/ 290512 h 1400175"/>
              <a:gd name="connsiteX423" fmla="*/ 200025 w 1726406"/>
              <a:gd name="connsiteY423" fmla="*/ 276225 h 1400175"/>
              <a:gd name="connsiteX424" fmla="*/ 195262 w 1726406"/>
              <a:gd name="connsiteY424" fmla="*/ 269081 h 1400175"/>
              <a:gd name="connsiteX425" fmla="*/ 185737 w 1726406"/>
              <a:gd name="connsiteY425" fmla="*/ 247650 h 1400175"/>
              <a:gd name="connsiteX426" fmla="*/ 178594 w 1726406"/>
              <a:gd name="connsiteY426" fmla="*/ 233362 h 1400175"/>
              <a:gd name="connsiteX427" fmla="*/ 171450 w 1726406"/>
              <a:gd name="connsiteY427" fmla="*/ 219075 h 1400175"/>
              <a:gd name="connsiteX428" fmla="*/ 159544 w 1726406"/>
              <a:gd name="connsiteY428" fmla="*/ 204787 h 1400175"/>
              <a:gd name="connsiteX429" fmla="*/ 157162 w 1726406"/>
              <a:gd name="connsiteY429" fmla="*/ 195262 h 1400175"/>
              <a:gd name="connsiteX430" fmla="*/ 152400 w 1726406"/>
              <a:gd name="connsiteY430" fmla="*/ 166687 h 1400175"/>
              <a:gd name="connsiteX431" fmla="*/ 154781 w 1726406"/>
              <a:gd name="connsiteY431" fmla="*/ 111918 h 1400175"/>
              <a:gd name="connsiteX432" fmla="*/ 152400 w 1726406"/>
              <a:gd name="connsiteY432" fmla="*/ 80962 h 1400175"/>
              <a:gd name="connsiteX433" fmla="*/ 150019 w 1726406"/>
              <a:gd name="connsiteY433" fmla="*/ 71437 h 1400175"/>
              <a:gd name="connsiteX434" fmla="*/ 142875 w 1726406"/>
              <a:gd name="connsiteY434" fmla="*/ 64293 h 1400175"/>
              <a:gd name="connsiteX435" fmla="*/ 145256 w 1726406"/>
              <a:gd name="connsiteY435" fmla="*/ 57150 h 1400175"/>
              <a:gd name="connsiteX436" fmla="*/ 138112 w 1726406"/>
              <a:gd name="connsiteY436" fmla="*/ 42862 h 1400175"/>
              <a:gd name="connsiteX437" fmla="*/ 138112 w 1726406"/>
              <a:gd name="connsiteY437" fmla="*/ 26193 h 1400175"/>
              <a:gd name="connsiteX438" fmla="*/ 140494 w 1726406"/>
              <a:gd name="connsiteY438"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202531 w 1726406"/>
              <a:gd name="connsiteY121" fmla="*/ 931068 h 1400175"/>
              <a:gd name="connsiteX122" fmla="*/ 1347787 w 1726406"/>
              <a:gd name="connsiteY122" fmla="*/ 1014412 h 1400175"/>
              <a:gd name="connsiteX123" fmla="*/ 1469572 w 1726406"/>
              <a:gd name="connsiteY123" fmla="*/ 1084829 h 1400175"/>
              <a:gd name="connsiteX124" fmla="*/ 1471612 w 1726406"/>
              <a:gd name="connsiteY124" fmla="*/ 1078706 h 1400175"/>
              <a:gd name="connsiteX125" fmla="*/ 1485900 w 1726406"/>
              <a:gd name="connsiteY125" fmla="*/ 1071562 h 1400175"/>
              <a:gd name="connsiteX126" fmla="*/ 1493044 w 1726406"/>
              <a:gd name="connsiteY126" fmla="*/ 1064418 h 1400175"/>
              <a:gd name="connsiteX127" fmla="*/ 1495425 w 1726406"/>
              <a:gd name="connsiteY127" fmla="*/ 1038225 h 1400175"/>
              <a:gd name="connsiteX128" fmla="*/ 1490662 w 1726406"/>
              <a:gd name="connsiteY128" fmla="*/ 1012031 h 1400175"/>
              <a:gd name="connsiteX129" fmla="*/ 1493044 w 1726406"/>
              <a:gd name="connsiteY129" fmla="*/ 995362 h 1400175"/>
              <a:gd name="connsiteX130" fmla="*/ 1495425 w 1726406"/>
              <a:gd name="connsiteY130" fmla="*/ 988218 h 1400175"/>
              <a:gd name="connsiteX131" fmla="*/ 1509712 w 1726406"/>
              <a:gd name="connsiteY131" fmla="*/ 971550 h 1400175"/>
              <a:gd name="connsiteX132" fmla="*/ 1557337 w 1726406"/>
              <a:gd name="connsiteY132" fmla="*/ 969168 h 1400175"/>
              <a:gd name="connsiteX133" fmla="*/ 1564481 w 1726406"/>
              <a:gd name="connsiteY133" fmla="*/ 966787 h 1400175"/>
              <a:gd name="connsiteX134" fmla="*/ 1585912 w 1726406"/>
              <a:gd name="connsiteY134" fmla="*/ 959643 h 1400175"/>
              <a:gd name="connsiteX135" fmla="*/ 1600200 w 1726406"/>
              <a:gd name="connsiteY135" fmla="*/ 947737 h 1400175"/>
              <a:gd name="connsiteX136" fmla="*/ 1624012 w 1726406"/>
              <a:gd name="connsiteY136" fmla="*/ 945356 h 1400175"/>
              <a:gd name="connsiteX137" fmla="*/ 1647825 w 1726406"/>
              <a:gd name="connsiteY137" fmla="*/ 950118 h 1400175"/>
              <a:gd name="connsiteX138" fmla="*/ 1654969 w 1726406"/>
              <a:gd name="connsiteY138" fmla="*/ 952500 h 1400175"/>
              <a:gd name="connsiteX139" fmla="*/ 1669256 w 1726406"/>
              <a:gd name="connsiteY139" fmla="*/ 957262 h 1400175"/>
              <a:gd name="connsiteX140" fmla="*/ 1721644 w 1726406"/>
              <a:gd name="connsiteY140" fmla="*/ 969168 h 1400175"/>
              <a:gd name="connsiteX141" fmla="*/ 1724025 w 1726406"/>
              <a:gd name="connsiteY141" fmla="*/ 976312 h 1400175"/>
              <a:gd name="connsiteX142" fmla="*/ 1726406 w 1726406"/>
              <a:gd name="connsiteY142" fmla="*/ 990600 h 1400175"/>
              <a:gd name="connsiteX143" fmla="*/ 1721644 w 1726406"/>
              <a:gd name="connsiteY143" fmla="*/ 1014412 h 1400175"/>
              <a:gd name="connsiteX144" fmla="*/ 1719262 w 1726406"/>
              <a:gd name="connsiteY144" fmla="*/ 1021556 h 1400175"/>
              <a:gd name="connsiteX145" fmla="*/ 1704975 w 1726406"/>
              <a:gd name="connsiteY145" fmla="*/ 1033462 h 1400175"/>
              <a:gd name="connsiteX146" fmla="*/ 1697831 w 1726406"/>
              <a:gd name="connsiteY146" fmla="*/ 1035843 h 1400175"/>
              <a:gd name="connsiteX147" fmla="*/ 1690687 w 1726406"/>
              <a:gd name="connsiteY147" fmla="*/ 1040606 h 1400175"/>
              <a:gd name="connsiteX148" fmla="*/ 1683544 w 1726406"/>
              <a:gd name="connsiteY148" fmla="*/ 1042987 h 1400175"/>
              <a:gd name="connsiteX149" fmla="*/ 1678781 w 1726406"/>
              <a:gd name="connsiteY149" fmla="*/ 1052512 h 1400175"/>
              <a:gd name="connsiteX150" fmla="*/ 1681162 w 1726406"/>
              <a:gd name="connsiteY150" fmla="*/ 1064418 h 1400175"/>
              <a:gd name="connsiteX151" fmla="*/ 1683544 w 1726406"/>
              <a:gd name="connsiteY151" fmla="*/ 1071562 h 1400175"/>
              <a:gd name="connsiteX152" fmla="*/ 1669256 w 1726406"/>
              <a:gd name="connsiteY152" fmla="*/ 1081087 h 1400175"/>
              <a:gd name="connsiteX153" fmla="*/ 1671637 w 1726406"/>
              <a:gd name="connsiteY153" fmla="*/ 1088231 h 1400175"/>
              <a:gd name="connsiteX154" fmla="*/ 1676400 w 1726406"/>
              <a:gd name="connsiteY154" fmla="*/ 1095375 h 1400175"/>
              <a:gd name="connsiteX155" fmla="*/ 1678781 w 1726406"/>
              <a:gd name="connsiteY155" fmla="*/ 1128712 h 1400175"/>
              <a:gd name="connsiteX156" fmla="*/ 1674019 w 1726406"/>
              <a:gd name="connsiteY156" fmla="*/ 1135856 h 1400175"/>
              <a:gd name="connsiteX157" fmla="*/ 1669256 w 1726406"/>
              <a:gd name="connsiteY157" fmla="*/ 1152525 h 1400175"/>
              <a:gd name="connsiteX158" fmla="*/ 1666875 w 1726406"/>
              <a:gd name="connsiteY158" fmla="*/ 1173956 h 1400175"/>
              <a:gd name="connsiteX159" fmla="*/ 1656773 w 1726406"/>
              <a:gd name="connsiteY159" fmla="*/ 1177997 h 1400175"/>
              <a:gd name="connsiteX160" fmla="*/ 1657350 w 1726406"/>
              <a:gd name="connsiteY160" fmla="*/ 1178718 h 1400175"/>
              <a:gd name="connsiteX161" fmla="*/ 1656292 w 1726406"/>
              <a:gd name="connsiteY161" fmla="*/ 1178189 h 1400175"/>
              <a:gd name="connsiteX162" fmla="*/ 1654969 w 1726406"/>
              <a:gd name="connsiteY162" fmla="*/ 1178718 h 1400175"/>
              <a:gd name="connsiteX163" fmla="*/ 1600000 w 1726406"/>
              <a:gd name="connsiteY163" fmla="*/ 1172143 h 1400175"/>
              <a:gd name="connsiteX164" fmla="*/ 1597405 w 1726406"/>
              <a:gd name="connsiteY164" fmla="*/ 1179507 h 1400175"/>
              <a:gd name="connsiteX165" fmla="*/ 1590675 w 1726406"/>
              <a:gd name="connsiteY165" fmla="*/ 1185862 h 1400175"/>
              <a:gd name="connsiteX166" fmla="*/ 1576387 w 1726406"/>
              <a:gd name="connsiteY166" fmla="*/ 1195387 h 1400175"/>
              <a:gd name="connsiteX167" fmla="*/ 1574006 w 1726406"/>
              <a:gd name="connsiteY167" fmla="*/ 1188243 h 1400175"/>
              <a:gd name="connsiteX168" fmla="*/ 1552575 w 1726406"/>
              <a:gd name="connsiteY168" fmla="*/ 1188243 h 1400175"/>
              <a:gd name="connsiteX169" fmla="*/ 1509712 w 1726406"/>
              <a:gd name="connsiteY169" fmla="*/ 1195387 h 1400175"/>
              <a:gd name="connsiteX170" fmla="*/ 1471612 w 1726406"/>
              <a:gd name="connsiteY170" fmla="*/ 1195387 h 1400175"/>
              <a:gd name="connsiteX171" fmla="*/ 1464469 w 1726406"/>
              <a:gd name="connsiteY171" fmla="*/ 1190625 h 1400175"/>
              <a:gd name="connsiteX172" fmla="*/ 1457325 w 1726406"/>
              <a:gd name="connsiteY172" fmla="*/ 1188243 h 1400175"/>
              <a:gd name="connsiteX173" fmla="*/ 1445419 w 1726406"/>
              <a:gd name="connsiteY173" fmla="*/ 1190625 h 1400175"/>
              <a:gd name="connsiteX174" fmla="*/ 1450181 w 1726406"/>
              <a:gd name="connsiteY174" fmla="*/ 1204912 h 1400175"/>
              <a:gd name="connsiteX175" fmla="*/ 1454944 w 1726406"/>
              <a:gd name="connsiteY175" fmla="*/ 1212056 h 1400175"/>
              <a:gd name="connsiteX176" fmla="*/ 1457325 w 1726406"/>
              <a:gd name="connsiteY176" fmla="*/ 1219200 h 1400175"/>
              <a:gd name="connsiteX177" fmla="*/ 1440656 w 1726406"/>
              <a:gd name="connsiteY177" fmla="*/ 1228725 h 1400175"/>
              <a:gd name="connsiteX178" fmla="*/ 1447800 w 1726406"/>
              <a:gd name="connsiteY178" fmla="*/ 1233487 h 1400175"/>
              <a:gd name="connsiteX179" fmla="*/ 1459706 w 1726406"/>
              <a:gd name="connsiteY179" fmla="*/ 1250156 h 1400175"/>
              <a:gd name="connsiteX180" fmla="*/ 1462087 w 1726406"/>
              <a:gd name="connsiteY180" fmla="*/ 1257300 h 1400175"/>
              <a:gd name="connsiteX181" fmla="*/ 1471612 w 1726406"/>
              <a:gd name="connsiteY181" fmla="*/ 1271587 h 1400175"/>
              <a:gd name="connsiteX182" fmla="*/ 1476375 w 1726406"/>
              <a:gd name="connsiteY182" fmla="*/ 1278731 h 1400175"/>
              <a:gd name="connsiteX183" fmla="*/ 1488281 w 1726406"/>
              <a:gd name="connsiteY183" fmla="*/ 1293018 h 1400175"/>
              <a:gd name="connsiteX184" fmla="*/ 1471612 w 1726406"/>
              <a:gd name="connsiteY184" fmla="*/ 1312068 h 1400175"/>
              <a:gd name="connsiteX185" fmla="*/ 1464469 w 1726406"/>
              <a:gd name="connsiteY185" fmla="*/ 1314450 h 1400175"/>
              <a:gd name="connsiteX186" fmla="*/ 1435894 w 1726406"/>
              <a:gd name="connsiteY186" fmla="*/ 1312068 h 1400175"/>
              <a:gd name="connsiteX187" fmla="*/ 1421606 w 1726406"/>
              <a:gd name="connsiteY187" fmla="*/ 1307306 h 1400175"/>
              <a:gd name="connsiteX188" fmla="*/ 1414462 w 1726406"/>
              <a:gd name="connsiteY188" fmla="*/ 1304925 h 1400175"/>
              <a:gd name="connsiteX189" fmla="*/ 1383506 w 1726406"/>
              <a:gd name="connsiteY189" fmla="*/ 1314450 h 1400175"/>
              <a:gd name="connsiteX190" fmla="*/ 1378744 w 1726406"/>
              <a:gd name="connsiteY190" fmla="*/ 1331118 h 1400175"/>
              <a:gd name="connsiteX191" fmla="*/ 1373981 w 1726406"/>
              <a:gd name="connsiteY191" fmla="*/ 1345406 h 1400175"/>
              <a:gd name="connsiteX192" fmla="*/ 1371600 w 1726406"/>
              <a:gd name="connsiteY192" fmla="*/ 1352550 h 1400175"/>
              <a:gd name="connsiteX193" fmla="*/ 1373981 w 1726406"/>
              <a:gd name="connsiteY193" fmla="*/ 1359693 h 1400175"/>
              <a:gd name="connsiteX194" fmla="*/ 1378744 w 1726406"/>
              <a:gd name="connsiteY194" fmla="*/ 1371600 h 1400175"/>
              <a:gd name="connsiteX195" fmla="*/ 1371600 w 1726406"/>
              <a:gd name="connsiteY195" fmla="*/ 1373981 h 1400175"/>
              <a:gd name="connsiteX196" fmla="*/ 1369219 w 1726406"/>
              <a:gd name="connsiteY196" fmla="*/ 1388268 h 1400175"/>
              <a:gd name="connsiteX197" fmla="*/ 1366837 w 1726406"/>
              <a:gd name="connsiteY197" fmla="*/ 1400175 h 1400175"/>
              <a:gd name="connsiteX198" fmla="*/ 1345406 w 1726406"/>
              <a:gd name="connsiteY198" fmla="*/ 1397793 h 1400175"/>
              <a:gd name="connsiteX199" fmla="*/ 1340644 w 1726406"/>
              <a:gd name="connsiteY199" fmla="*/ 1383506 h 1400175"/>
              <a:gd name="connsiteX200" fmla="*/ 1338262 w 1726406"/>
              <a:gd name="connsiteY200" fmla="*/ 1376362 h 1400175"/>
              <a:gd name="connsiteX201" fmla="*/ 1331119 w 1726406"/>
              <a:gd name="connsiteY201" fmla="*/ 1354931 h 1400175"/>
              <a:gd name="connsiteX202" fmla="*/ 1323975 w 1726406"/>
              <a:gd name="connsiteY202" fmla="*/ 1350168 h 1400175"/>
              <a:gd name="connsiteX203" fmla="*/ 1307306 w 1726406"/>
              <a:gd name="connsiteY203" fmla="*/ 1328737 h 1400175"/>
              <a:gd name="connsiteX204" fmla="*/ 1295400 w 1726406"/>
              <a:gd name="connsiteY204" fmla="*/ 1314450 h 1400175"/>
              <a:gd name="connsiteX205" fmla="*/ 1288256 w 1726406"/>
              <a:gd name="connsiteY205" fmla="*/ 1309687 h 1400175"/>
              <a:gd name="connsiteX206" fmla="*/ 1273969 w 1726406"/>
              <a:gd name="connsiteY206" fmla="*/ 1304925 h 1400175"/>
              <a:gd name="connsiteX207" fmla="*/ 1257300 w 1726406"/>
              <a:gd name="connsiteY207" fmla="*/ 1295400 h 1400175"/>
              <a:gd name="connsiteX208" fmla="*/ 1243012 w 1726406"/>
              <a:gd name="connsiteY208" fmla="*/ 1288256 h 1400175"/>
              <a:gd name="connsiteX209" fmla="*/ 1221581 w 1726406"/>
              <a:gd name="connsiteY209" fmla="*/ 1276350 h 1400175"/>
              <a:gd name="connsiteX210" fmla="*/ 1216819 w 1726406"/>
              <a:gd name="connsiteY210" fmla="*/ 1269206 h 1400175"/>
              <a:gd name="connsiteX211" fmla="*/ 1197769 w 1726406"/>
              <a:gd name="connsiteY211" fmla="*/ 1269206 h 1400175"/>
              <a:gd name="connsiteX212" fmla="*/ 1190625 w 1726406"/>
              <a:gd name="connsiteY212" fmla="*/ 1273968 h 1400175"/>
              <a:gd name="connsiteX213" fmla="*/ 1176337 w 1726406"/>
              <a:gd name="connsiteY213" fmla="*/ 1285875 h 1400175"/>
              <a:gd name="connsiteX214" fmla="*/ 1166812 w 1726406"/>
              <a:gd name="connsiteY214" fmla="*/ 1288256 h 1400175"/>
              <a:gd name="connsiteX215" fmla="*/ 1140619 w 1726406"/>
              <a:gd name="connsiteY215" fmla="*/ 1295400 h 1400175"/>
              <a:gd name="connsiteX216" fmla="*/ 1133475 w 1726406"/>
              <a:gd name="connsiteY216" fmla="*/ 1300162 h 1400175"/>
              <a:gd name="connsiteX217" fmla="*/ 1119187 w 1726406"/>
              <a:gd name="connsiteY217" fmla="*/ 1304925 h 1400175"/>
              <a:gd name="connsiteX218" fmla="*/ 1095375 w 1726406"/>
              <a:gd name="connsiteY218" fmla="*/ 1302543 h 1400175"/>
              <a:gd name="connsiteX219" fmla="*/ 1081087 w 1726406"/>
              <a:gd name="connsiteY219" fmla="*/ 1293018 h 1400175"/>
              <a:gd name="connsiteX220" fmla="*/ 1073944 w 1726406"/>
              <a:gd name="connsiteY220" fmla="*/ 1288256 h 1400175"/>
              <a:gd name="connsiteX221" fmla="*/ 1031081 w 1726406"/>
              <a:gd name="connsiteY221" fmla="*/ 1283493 h 1400175"/>
              <a:gd name="connsiteX222" fmla="*/ 1002506 w 1726406"/>
              <a:gd name="connsiteY222" fmla="*/ 1264443 h 1400175"/>
              <a:gd name="connsiteX223" fmla="*/ 995362 w 1726406"/>
              <a:gd name="connsiteY223" fmla="*/ 1259681 h 1400175"/>
              <a:gd name="connsiteX224" fmla="*/ 981075 w 1726406"/>
              <a:gd name="connsiteY224" fmla="*/ 1254918 h 1400175"/>
              <a:gd name="connsiteX225" fmla="*/ 973931 w 1726406"/>
              <a:gd name="connsiteY225" fmla="*/ 1247775 h 1400175"/>
              <a:gd name="connsiteX226" fmla="*/ 971550 w 1726406"/>
              <a:gd name="connsiteY226" fmla="*/ 1240631 h 1400175"/>
              <a:gd name="connsiteX227" fmla="*/ 957262 w 1726406"/>
              <a:gd name="connsiteY227" fmla="*/ 1231106 h 1400175"/>
              <a:gd name="connsiteX228" fmla="*/ 950119 w 1726406"/>
              <a:gd name="connsiteY228" fmla="*/ 1226343 h 1400175"/>
              <a:gd name="connsiteX229" fmla="*/ 923925 w 1726406"/>
              <a:gd name="connsiteY229" fmla="*/ 1221581 h 1400175"/>
              <a:gd name="connsiteX230" fmla="*/ 916781 w 1726406"/>
              <a:gd name="connsiteY230" fmla="*/ 1219200 h 1400175"/>
              <a:gd name="connsiteX231" fmla="*/ 909637 w 1726406"/>
              <a:gd name="connsiteY231" fmla="*/ 1214437 h 1400175"/>
              <a:gd name="connsiteX232" fmla="*/ 895350 w 1726406"/>
              <a:gd name="connsiteY232" fmla="*/ 1209675 h 1400175"/>
              <a:gd name="connsiteX233" fmla="*/ 888206 w 1726406"/>
              <a:gd name="connsiteY233" fmla="*/ 1204912 h 1400175"/>
              <a:gd name="connsiteX234" fmla="*/ 881062 w 1726406"/>
              <a:gd name="connsiteY234" fmla="*/ 1202531 h 1400175"/>
              <a:gd name="connsiteX235" fmla="*/ 859631 w 1726406"/>
              <a:gd name="connsiteY235" fmla="*/ 1188243 h 1400175"/>
              <a:gd name="connsiteX236" fmla="*/ 852487 w 1726406"/>
              <a:gd name="connsiteY236" fmla="*/ 1183481 h 1400175"/>
              <a:gd name="connsiteX237" fmla="*/ 845344 w 1726406"/>
              <a:gd name="connsiteY237" fmla="*/ 1181100 h 1400175"/>
              <a:gd name="connsiteX238" fmla="*/ 838200 w 1726406"/>
              <a:gd name="connsiteY238" fmla="*/ 1173956 h 1400175"/>
              <a:gd name="connsiteX239" fmla="*/ 831056 w 1726406"/>
              <a:gd name="connsiteY239" fmla="*/ 1169193 h 1400175"/>
              <a:gd name="connsiteX240" fmla="*/ 826294 w 1726406"/>
              <a:gd name="connsiteY240" fmla="*/ 1162050 h 1400175"/>
              <a:gd name="connsiteX241" fmla="*/ 819150 w 1726406"/>
              <a:gd name="connsiteY241" fmla="*/ 1154906 h 1400175"/>
              <a:gd name="connsiteX242" fmla="*/ 807244 w 1726406"/>
              <a:gd name="connsiteY242" fmla="*/ 1143000 h 1400175"/>
              <a:gd name="connsiteX243" fmla="*/ 795337 w 1726406"/>
              <a:gd name="connsiteY243" fmla="*/ 1133475 h 1400175"/>
              <a:gd name="connsiteX244" fmla="*/ 790575 w 1726406"/>
              <a:gd name="connsiteY244" fmla="*/ 1126331 h 1400175"/>
              <a:gd name="connsiteX245" fmla="*/ 771525 w 1726406"/>
              <a:gd name="connsiteY245" fmla="*/ 1121568 h 1400175"/>
              <a:gd name="connsiteX246" fmla="*/ 757237 w 1726406"/>
              <a:gd name="connsiteY246" fmla="*/ 1116806 h 1400175"/>
              <a:gd name="connsiteX247" fmla="*/ 740569 w 1726406"/>
              <a:gd name="connsiteY247" fmla="*/ 1107281 h 1400175"/>
              <a:gd name="connsiteX248" fmla="*/ 726281 w 1726406"/>
              <a:gd name="connsiteY248" fmla="*/ 1102518 h 1400175"/>
              <a:gd name="connsiteX249" fmla="*/ 711994 w 1726406"/>
              <a:gd name="connsiteY249" fmla="*/ 1095375 h 1400175"/>
              <a:gd name="connsiteX250" fmla="*/ 704850 w 1726406"/>
              <a:gd name="connsiteY250" fmla="*/ 1090612 h 1400175"/>
              <a:gd name="connsiteX251" fmla="*/ 692944 w 1726406"/>
              <a:gd name="connsiteY251" fmla="*/ 1076325 h 1400175"/>
              <a:gd name="connsiteX252" fmla="*/ 690562 w 1726406"/>
              <a:gd name="connsiteY252" fmla="*/ 1069181 h 1400175"/>
              <a:gd name="connsiteX253" fmla="*/ 676275 w 1726406"/>
              <a:gd name="connsiteY253" fmla="*/ 1052512 h 1400175"/>
              <a:gd name="connsiteX254" fmla="*/ 671512 w 1726406"/>
              <a:gd name="connsiteY254" fmla="*/ 1045368 h 1400175"/>
              <a:gd name="connsiteX255" fmla="*/ 664369 w 1726406"/>
              <a:gd name="connsiteY255" fmla="*/ 1040606 h 1400175"/>
              <a:gd name="connsiteX256" fmla="*/ 650081 w 1726406"/>
              <a:gd name="connsiteY256" fmla="*/ 1031081 h 1400175"/>
              <a:gd name="connsiteX257" fmla="*/ 638175 w 1726406"/>
              <a:gd name="connsiteY257" fmla="*/ 1019175 h 1400175"/>
              <a:gd name="connsiteX258" fmla="*/ 631031 w 1726406"/>
              <a:gd name="connsiteY258" fmla="*/ 1014412 h 1400175"/>
              <a:gd name="connsiteX259" fmla="*/ 621506 w 1726406"/>
              <a:gd name="connsiteY259" fmla="*/ 1002506 h 1400175"/>
              <a:gd name="connsiteX260" fmla="*/ 619125 w 1726406"/>
              <a:gd name="connsiteY260" fmla="*/ 995362 h 1400175"/>
              <a:gd name="connsiteX261" fmla="*/ 611981 w 1726406"/>
              <a:gd name="connsiteY261" fmla="*/ 988218 h 1400175"/>
              <a:gd name="connsiteX262" fmla="*/ 602456 w 1726406"/>
              <a:gd name="connsiteY262" fmla="*/ 973931 h 1400175"/>
              <a:gd name="connsiteX263" fmla="*/ 597694 w 1726406"/>
              <a:gd name="connsiteY263" fmla="*/ 959643 h 1400175"/>
              <a:gd name="connsiteX264" fmla="*/ 592931 w 1726406"/>
              <a:gd name="connsiteY264" fmla="*/ 940593 h 1400175"/>
              <a:gd name="connsiteX265" fmla="*/ 595312 w 1726406"/>
              <a:gd name="connsiteY265" fmla="*/ 928687 h 1400175"/>
              <a:gd name="connsiteX266" fmla="*/ 614362 w 1726406"/>
              <a:gd name="connsiteY266" fmla="*/ 919162 h 1400175"/>
              <a:gd name="connsiteX267" fmla="*/ 611981 w 1726406"/>
              <a:gd name="connsiteY267" fmla="*/ 912018 h 1400175"/>
              <a:gd name="connsiteX268" fmla="*/ 607219 w 1726406"/>
              <a:gd name="connsiteY268" fmla="*/ 904875 h 1400175"/>
              <a:gd name="connsiteX269" fmla="*/ 611981 w 1726406"/>
              <a:gd name="connsiteY269" fmla="*/ 897731 h 1400175"/>
              <a:gd name="connsiteX270" fmla="*/ 626269 w 1726406"/>
              <a:gd name="connsiteY270" fmla="*/ 888206 h 1400175"/>
              <a:gd name="connsiteX271" fmla="*/ 633412 w 1726406"/>
              <a:gd name="connsiteY271" fmla="*/ 881062 h 1400175"/>
              <a:gd name="connsiteX272" fmla="*/ 628650 w 1726406"/>
              <a:gd name="connsiteY272" fmla="*/ 862012 h 1400175"/>
              <a:gd name="connsiteX273" fmla="*/ 616744 w 1726406"/>
              <a:gd name="connsiteY273" fmla="*/ 847725 h 1400175"/>
              <a:gd name="connsiteX274" fmla="*/ 614362 w 1726406"/>
              <a:gd name="connsiteY274" fmla="*/ 840581 h 1400175"/>
              <a:gd name="connsiteX275" fmla="*/ 609600 w 1726406"/>
              <a:gd name="connsiteY275" fmla="*/ 816768 h 1400175"/>
              <a:gd name="connsiteX276" fmla="*/ 604837 w 1726406"/>
              <a:gd name="connsiteY276" fmla="*/ 802481 h 1400175"/>
              <a:gd name="connsiteX277" fmla="*/ 602456 w 1726406"/>
              <a:gd name="connsiteY277" fmla="*/ 795337 h 1400175"/>
              <a:gd name="connsiteX278" fmla="*/ 600075 w 1726406"/>
              <a:gd name="connsiteY278" fmla="*/ 788193 h 1400175"/>
              <a:gd name="connsiteX279" fmla="*/ 595312 w 1726406"/>
              <a:gd name="connsiteY279" fmla="*/ 771525 h 1400175"/>
              <a:gd name="connsiteX280" fmla="*/ 588169 w 1726406"/>
              <a:gd name="connsiteY280" fmla="*/ 764381 h 1400175"/>
              <a:gd name="connsiteX281" fmla="*/ 578644 w 1726406"/>
              <a:gd name="connsiteY281" fmla="*/ 750093 h 1400175"/>
              <a:gd name="connsiteX282" fmla="*/ 566737 w 1726406"/>
              <a:gd name="connsiteY282" fmla="*/ 733425 h 1400175"/>
              <a:gd name="connsiteX283" fmla="*/ 561975 w 1726406"/>
              <a:gd name="connsiteY283" fmla="*/ 719137 h 1400175"/>
              <a:gd name="connsiteX284" fmla="*/ 559594 w 1726406"/>
              <a:gd name="connsiteY284" fmla="*/ 709612 h 1400175"/>
              <a:gd name="connsiteX285" fmla="*/ 554831 w 1726406"/>
              <a:gd name="connsiteY285" fmla="*/ 695325 h 1400175"/>
              <a:gd name="connsiteX286" fmla="*/ 547687 w 1726406"/>
              <a:gd name="connsiteY286" fmla="*/ 688181 h 1400175"/>
              <a:gd name="connsiteX287" fmla="*/ 540544 w 1726406"/>
              <a:gd name="connsiteY287" fmla="*/ 673893 h 1400175"/>
              <a:gd name="connsiteX288" fmla="*/ 538162 w 1726406"/>
              <a:gd name="connsiteY288" fmla="*/ 666750 h 1400175"/>
              <a:gd name="connsiteX289" fmla="*/ 528637 w 1726406"/>
              <a:gd name="connsiteY289" fmla="*/ 664368 h 1400175"/>
              <a:gd name="connsiteX290" fmla="*/ 514350 w 1726406"/>
              <a:gd name="connsiteY290" fmla="*/ 669131 h 1400175"/>
              <a:gd name="connsiteX291" fmla="*/ 504825 w 1726406"/>
              <a:gd name="connsiteY291" fmla="*/ 654843 h 1400175"/>
              <a:gd name="connsiteX292" fmla="*/ 497681 w 1726406"/>
              <a:gd name="connsiteY292" fmla="*/ 628650 h 1400175"/>
              <a:gd name="connsiteX293" fmla="*/ 495300 w 1726406"/>
              <a:gd name="connsiteY293" fmla="*/ 597693 h 1400175"/>
              <a:gd name="connsiteX294" fmla="*/ 492919 w 1726406"/>
              <a:gd name="connsiteY294" fmla="*/ 583406 h 1400175"/>
              <a:gd name="connsiteX295" fmla="*/ 490537 w 1726406"/>
              <a:gd name="connsiteY295" fmla="*/ 576262 h 1400175"/>
              <a:gd name="connsiteX296" fmla="*/ 483394 w 1726406"/>
              <a:gd name="connsiteY296" fmla="*/ 573881 h 1400175"/>
              <a:gd name="connsiteX297" fmla="*/ 469106 w 1726406"/>
              <a:gd name="connsiteY297" fmla="*/ 564356 h 1400175"/>
              <a:gd name="connsiteX298" fmla="*/ 454819 w 1726406"/>
              <a:gd name="connsiteY298" fmla="*/ 557212 h 1400175"/>
              <a:gd name="connsiteX299" fmla="*/ 442912 w 1726406"/>
              <a:gd name="connsiteY299" fmla="*/ 535781 h 1400175"/>
              <a:gd name="connsiteX300" fmla="*/ 445294 w 1726406"/>
              <a:gd name="connsiteY300" fmla="*/ 509587 h 1400175"/>
              <a:gd name="connsiteX301" fmla="*/ 452437 w 1726406"/>
              <a:gd name="connsiteY301" fmla="*/ 504825 h 1400175"/>
              <a:gd name="connsiteX302" fmla="*/ 442912 w 1726406"/>
              <a:gd name="connsiteY302" fmla="*/ 490537 h 1400175"/>
              <a:gd name="connsiteX303" fmla="*/ 438150 w 1726406"/>
              <a:gd name="connsiteY303" fmla="*/ 483393 h 1400175"/>
              <a:gd name="connsiteX304" fmla="*/ 423862 w 1726406"/>
              <a:gd name="connsiteY304" fmla="*/ 473868 h 1400175"/>
              <a:gd name="connsiteX305" fmla="*/ 419100 w 1726406"/>
              <a:gd name="connsiteY305" fmla="*/ 454818 h 1400175"/>
              <a:gd name="connsiteX306" fmla="*/ 411956 w 1726406"/>
              <a:gd name="connsiteY306" fmla="*/ 438150 h 1400175"/>
              <a:gd name="connsiteX307" fmla="*/ 404812 w 1726406"/>
              <a:gd name="connsiteY307" fmla="*/ 435768 h 1400175"/>
              <a:gd name="connsiteX308" fmla="*/ 400050 w 1726406"/>
              <a:gd name="connsiteY308" fmla="*/ 428625 h 1400175"/>
              <a:gd name="connsiteX309" fmla="*/ 397669 w 1726406"/>
              <a:gd name="connsiteY309" fmla="*/ 419100 h 1400175"/>
              <a:gd name="connsiteX310" fmla="*/ 395287 w 1726406"/>
              <a:gd name="connsiteY310" fmla="*/ 411956 h 1400175"/>
              <a:gd name="connsiteX311" fmla="*/ 392906 w 1726406"/>
              <a:gd name="connsiteY311" fmla="*/ 385762 h 1400175"/>
              <a:gd name="connsiteX312" fmla="*/ 390525 w 1726406"/>
              <a:gd name="connsiteY312" fmla="*/ 378618 h 1400175"/>
              <a:gd name="connsiteX313" fmla="*/ 369094 w 1726406"/>
              <a:gd name="connsiteY313" fmla="*/ 361950 h 1400175"/>
              <a:gd name="connsiteX314" fmla="*/ 354806 w 1726406"/>
              <a:gd name="connsiteY314" fmla="*/ 354806 h 1400175"/>
              <a:gd name="connsiteX315" fmla="*/ 347662 w 1726406"/>
              <a:gd name="connsiteY315" fmla="*/ 333375 h 1400175"/>
              <a:gd name="connsiteX316" fmla="*/ 338137 w 1726406"/>
              <a:gd name="connsiteY316" fmla="*/ 311943 h 1400175"/>
              <a:gd name="connsiteX317" fmla="*/ 330994 w 1726406"/>
              <a:gd name="connsiteY317" fmla="*/ 297656 h 1400175"/>
              <a:gd name="connsiteX318" fmla="*/ 316706 w 1726406"/>
              <a:gd name="connsiteY318" fmla="*/ 292893 h 1400175"/>
              <a:gd name="connsiteX319" fmla="*/ 326231 w 1726406"/>
              <a:gd name="connsiteY319" fmla="*/ 278606 h 1400175"/>
              <a:gd name="connsiteX320" fmla="*/ 323850 w 1726406"/>
              <a:gd name="connsiteY320" fmla="*/ 261937 h 1400175"/>
              <a:gd name="connsiteX321" fmla="*/ 321469 w 1726406"/>
              <a:gd name="connsiteY321" fmla="*/ 252412 h 1400175"/>
              <a:gd name="connsiteX322" fmla="*/ 316706 w 1726406"/>
              <a:gd name="connsiteY322" fmla="*/ 223837 h 1400175"/>
              <a:gd name="connsiteX323" fmla="*/ 311944 w 1726406"/>
              <a:gd name="connsiteY323" fmla="*/ 207168 h 1400175"/>
              <a:gd name="connsiteX324" fmla="*/ 314325 w 1726406"/>
              <a:gd name="connsiteY324" fmla="*/ 154781 h 1400175"/>
              <a:gd name="connsiteX325" fmla="*/ 314325 w 1726406"/>
              <a:gd name="connsiteY325" fmla="*/ 133350 h 1400175"/>
              <a:gd name="connsiteX326" fmla="*/ 300037 w 1726406"/>
              <a:gd name="connsiteY326" fmla="*/ 123825 h 1400175"/>
              <a:gd name="connsiteX327" fmla="*/ 292894 w 1726406"/>
              <a:gd name="connsiteY327" fmla="*/ 119062 h 1400175"/>
              <a:gd name="connsiteX328" fmla="*/ 283369 w 1726406"/>
              <a:gd name="connsiteY328" fmla="*/ 104775 h 1400175"/>
              <a:gd name="connsiteX329" fmla="*/ 278606 w 1726406"/>
              <a:gd name="connsiteY329" fmla="*/ 97631 h 1400175"/>
              <a:gd name="connsiteX330" fmla="*/ 257175 w 1726406"/>
              <a:gd name="connsiteY330" fmla="*/ 78581 h 1400175"/>
              <a:gd name="connsiteX331" fmla="*/ 233362 w 1726406"/>
              <a:gd name="connsiteY331" fmla="*/ 66675 h 1400175"/>
              <a:gd name="connsiteX332" fmla="*/ 228600 w 1726406"/>
              <a:gd name="connsiteY332" fmla="*/ 119062 h 1400175"/>
              <a:gd name="connsiteX333" fmla="*/ 223837 w 1726406"/>
              <a:gd name="connsiteY333" fmla="*/ 133350 h 1400175"/>
              <a:gd name="connsiteX334" fmla="*/ 221456 w 1726406"/>
              <a:gd name="connsiteY334" fmla="*/ 145256 h 1400175"/>
              <a:gd name="connsiteX335" fmla="*/ 219075 w 1726406"/>
              <a:gd name="connsiteY335" fmla="*/ 164306 h 1400175"/>
              <a:gd name="connsiteX336" fmla="*/ 214312 w 1726406"/>
              <a:gd name="connsiteY336" fmla="*/ 178593 h 1400175"/>
              <a:gd name="connsiteX337" fmla="*/ 216694 w 1726406"/>
              <a:gd name="connsiteY337" fmla="*/ 195262 h 1400175"/>
              <a:gd name="connsiteX338" fmla="*/ 219075 w 1726406"/>
              <a:gd name="connsiteY338" fmla="*/ 202406 h 1400175"/>
              <a:gd name="connsiteX339" fmla="*/ 226219 w 1726406"/>
              <a:gd name="connsiteY339" fmla="*/ 207168 h 1400175"/>
              <a:gd name="connsiteX340" fmla="*/ 233362 w 1726406"/>
              <a:gd name="connsiteY340" fmla="*/ 221456 h 1400175"/>
              <a:gd name="connsiteX341" fmla="*/ 238125 w 1726406"/>
              <a:gd name="connsiteY341" fmla="*/ 235743 h 1400175"/>
              <a:gd name="connsiteX342" fmla="*/ 242887 w 1726406"/>
              <a:gd name="connsiteY342" fmla="*/ 242887 h 1400175"/>
              <a:gd name="connsiteX343" fmla="*/ 245269 w 1726406"/>
              <a:gd name="connsiteY343" fmla="*/ 250031 h 1400175"/>
              <a:gd name="connsiteX344" fmla="*/ 254794 w 1726406"/>
              <a:gd name="connsiteY344" fmla="*/ 264318 h 1400175"/>
              <a:gd name="connsiteX345" fmla="*/ 257175 w 1726406"/>
              <a:gd name="connsiteY345" fmla="*/ 273843 h 1400175"/>
              <a:gd name="connsiteX346" fmla="*/ 261937 w 1726406"/>
              <a:gd name="connsiteY346" fmla="*/ 292893 h 1400175"/>
              <a:gd name="connsiteX347" fmla="*/ 266700 w 1726406"/>
              <a:gd name="connsiteY347" fmla="*/ 300037 h 1400175"/>
              <a:gd name="connsiteX348" fmla="*/ 273844 w 1726406"/>
              <a:gd name="connsiteY348" fmla="*/ 321468 h 1400175"/>
              <a:gd name="connsiteX349" fmla="*/ 276225 w 1726406"/>
              <a:gd name="connsiteY349" fmla="*/ 328612 h 1400175"/>
              <a:gd name="connsiteX350" fmla="*/ 283369 w 1726406"/>
              <a:gd name="connsiteY350" fmla="*/ 354806 h 1400175"/>
              <a:gd name="connsiteX351" fmla="*/ 288131 w 1726406"/>
              <a:gd name="connsiteY351" fmla="*/ 369093 h 1400175"/>
              <a:gd name="connsiteX352" fmla="*/ 292894 w 1726406"/>
              <a:gd name="connsiteY352" fmla="*/ 376237 h 1400175"/>
              <a:gd name="connsiteX353" fmla="*/ 300037 w 1726406"/>
              <a:gd name="connsiteY353" fmla="*/ 419100 h 1400175"/>
              <a:gd name="connsiteX354" fmla="*/ 304800 w 1726406"/>
              <a:gd name="connsiteY354" fmla="*/ 426243 h 1400175"/>
              <a:gd name="connsiteX355" fmla="*/ 309562 w 1726406"/>
              <a:gd name="connsiteY355" fmla="*/ 445293 h 1400175"/>
              <a:gd name="connsiteX356" fmla="*/ 314325 w 1726406"/>
              <a:gd name="connsiteY356" fmla="*/ 459581 h 1400175"/>
              <a:gd name="connsiteX357" fmla="*/ 319087 w 1726406"/>
              <a:gd name="connsiteY357" fmla="*/ 473868 h 1400175"/>
              <a:gd name="connsiteX358" fmla="*/ 321469 w 1726406"/>
              <a:gd name="connsiteY358" fmla="*/ 481012 h 1400175"/>
              <a:gd name="connsiteX359" fmla="*/ 323850 w 1726406"/>
              <a:gd name="connsiteY359" fmla="*/ 488156 h 1400175"/>
              <a:gd name="connsiteX360" fmla="*/ 333375 w 1726406"/>
              <a:gd name="connsiteY360" fmla="*/ 509587 h 1400175"/>
              <a:gd name="connsiteX361" fmla="*/ 335756 w 1726406"/>
              <a:gd name="connsiteY361" fmla="*/ 516731 h 1400175"/>
              <a:gd name="connsiteX362" fmla="*/ 338137 w 1726406"/>
              <a:gd name="connsiteY362" fmla="*/ 578643 h 1400175"/>
              <a:gd name="connsiteX363" fmla="*/ 345281 w 1726406"/>
              <a:gd name="connsiteY363" fmla="*/ 592931 h 1400175"/>
              <a:gd name="connsiteX364" fmla="*/ 347662 w 1726406"/>
              <a:gd name="connsiteY364" fmla="*/ 600075 h 1400175"/>
              <a:gd name="connsiteX365" fmla="*/ 342900 w 1726406"/>
              <a:gd name="connsiteY365" fmla="*/ 607218 h 1400175"/>
              <a:gd name="connsiteX366" fmla="*/ 338137 w 1726406"/>
              <a:gd name="connsiteY366" fmla="*/ 621506 h 1400175"/>
              <a:gd name="connsiteX367" fmla="*/ 347662 w 1726406"/>
              <a:gd name="connsiteY367" fmla="*/ 638175 h 1400175"/>
              <a:gd name="connsiteX368" fmla="*/ 361950 w 1726406"/>
              <a:gd name="connsiteY368" fmla="*/ 642937 h 1400175"/>
              <a:gd name="connsiteX369" fmla="*/ 369094 w 1726406"/>
              <a:gd name="connsiteY369" fmla="*/ 645318 h 1400175"/>
              <a:gd name="connsiteX370" fmla="*/ 388144 w 1726406"/>
              <a:gd name="connsiteY370" fmla="*/ 661987 h 1400175"/>
              <a:gd name="connsiteX371" fmla="*/ 392906 w 1726406"/>
              <a:gd name="connsiteY371" fmla="*/ 676275 h 1400175"/>
              <a:gd name="connsiteX372" fmla="*/ 390525 w 1726406"/>
              <a:gd name="connsiteY372" fmla="*/ 688181 h 1400175"/>
              <a:gd name="connsiteX373" fmla="*/ 388144 w 1726406"/>
              <a:gd name="connsiteY373" fmla="*/ 702468 h 1400175"/>
              <a:gd name="connsiteX374" fmla="*/ 385762 w 1726406"/>
              <a:gd name="connsiteY374" fmla="*/ 709612 h 1400175"/>
              <a:gd name="connsiteX375" fmla="*/ 383381 w 1726406"/>
              <a:gd name="connsiteY375" fmla="*/ 719137 h 1400175"/>
              <a:gd name="connsiteX376" fmla="*/ 378619 w 1726406"/>
              <a:gd name="connsiteY376" fmla="*/ 726281 h 1400175"/>
              <a:gd name="connsiteX377" fmla="*/ 364331 w 1726406"/>
              <a:gd name="connsiteY377" fmla="*/ 731043 h 1400175"/>
              <a:gd name="connsiteX378" fmla="*/ 342900 w 1726406"/>
              <a:gd name="connsiteY378" fmla="*/ 728662 h 1400175"/>
              <a:gd name="connsiteX379" fmla="*/ 345281 w 1726406"/>
              <a:gd name="connsiteY379" fmla="*/ 714375 h 1400175"/>
              <a:gd name="connsiteX380" fmla="*/ 352425 w 1726406"/>
              <a:gd name="connsiteY380" fmla="*/ 700087 h 1400175"/>
              <a:gd name="connsiteX381" fmla="*/ 354806 w 1726406"/>
              <a:gd name="connsiteY381" fmla="*/ 692943 h 1400175"/>
              <a:gd name="connsiteX382" fmla="*/ 347662 w 1726406"/>
              <a:gd name="connsiteY382" fmla="*/ 671512 h 1400175"/>
              <a:gd name="connsiteX383" fmla="*/ 338137 w 1726406"/>
              <a:gd name="connsiteY383" fmla="*/ 659606 h 1400175"/>
              <a:gd name="connsiteX384" fmla="*/ 328612 w 1726406"/>
              <a:gd name="connsiteY384" fmla="*/ 645318 h 1400175"/>
              <a:gd name="connsiteX385" fmla="*/ 323850 w 1726406"/>
              <a:gd name="connsiteY385" fmla="*/ 638175 h 1400175"/>
              <a:gd name="connsiteX386" fmla="*/ 314325 w 1726406"/>
              <a:gd name="connsiteY386" fmla="*/ 623887 h 1400175"/>
              <a:gd name="connsiteX387" fmla="*/ 304800 w 1726406"/>
              <a:gd name="connsiteY387" fmla="*/ 609600 h 1400175"/>
              <a:gd name="connsiteX388" fmla="*/ 290512 w 1726406"/>
              <a:gd name="connsiteY388" fmla="*/ 595312 h 1400175"/>
              <a:gd name="connsiteX389" fmla="*/ 280987 w 1726406"/>
              <a:gd name="connsiteY389" fmla="*/ 581025 h 1400175"/>
              <a:gd name="connsiteX390" fmla="*/ 276225 w 1726406"/>
              <a:gd name="connsiteY390" fmla="*/ 573881 h 1400175"/>
              <a:gd name="connsiteX391" fmla="*/ 276225 w 1726406"/>
              <a:gd name="connsiteY391" fmla="*/ 540543 h 1400175"/>
              <a:gd name="connsiteX392" fmla="*/ 278606 w 1726406"/>
              <a:gd name="connsiteY392" fmla="*/ 531018 h 1400175"/>
              <a:gd name="connsiteX393" fmla="*/ 283369 w 1726406"/>
              <a:gd name="connsiteY393" fmla="*/ 523875 h 1400175"/>
              <a:gd name="connsiteX394" fmla="*/ 285750 w 1726406"/>
              <a:gd name="connsiteY394" fmla="*/ 516731 h 1400175"/>
              <a:gd name="connsiteX395" fmla="*/ 280987 w 1726406"/>
              <a:gd name="connsiteY395" fmla="*/ 483393 h 1400175"/>
              <a:gd name="connsiteX396" fmla="*/ 273844 w 1726406"/>
              <a:gd name="connsiteY396" fmla="*/ 469106 h 1400175"/>
              <a:gd name="connsiteX397" fmla="*/ 266700 w 1726406"/>
              <a:gd name="connsiteY397" fmla="*/ 464343 h 1400175"/>
              <a:gd name="connsiteX398" fmla="*/ 259556 w 1726406"/>
              <a:gd name="connsiteY398" fmla="*/ 457200 h 1400175"/>
              <a:gd name="connsiteX399" fmla="*/ 257175 w 1726406"/>
              <a:gd name="connsiteY399" fmla="*/ 450056 h 1400175"/>
              <a:gd name="connsiteX400" fmla="*/ 250031 w 1726406"/>
              <a:gd name="connsiteY400" fmla="*/ 445293 h 1400175"/>
              <a:gd name="connsiteX401" fmla="*/ 245269 w 1726406"/>
              <a:gd name="connsiteY401" fmla="*/ 431006 h 1400175"/>
              <a:gd name="connsiteX402" fmla="*/ 242887 w 1726406"/>
              <a:gd name="connsiteY402" fmla="*/ 423862 h 1400175"/>
              <a:gd name="connsiteX403" fmla="*/ 235744 w 1726406"/>
              <a:gd name="connsiteY403" fmla="*/ 419100 h 1400175"/>
              <a:gd name="connsiteX404" fmla="*/ 221456 w 1726406"/>
              <a:gd name="connsiteY404" fmla="*/ 423862 h 1400175"/>
              <a:gd name="connsiteX405" fmla="*/ 214312 w 1726406"/>
              <a:gd name="connsiteY405" fmla="*/ 426243 h 1400175"/>
              <a:gd name="connsiteX406" fmla="*/ 202406 w 1726406"/>
              <a:gd name="connsiteY406" fmla="*/ 414337 h 1400175"/>
              <a:gd name="connsiteX407" fmla="*/ 200025 w 1726406"/>
              <a:gd name="connsiteY407" fmla="*/ 407193 h 1400175"/>
              <a:gd name="connsiteX408" fmla="*/ 190500 w 1726406"/>
              <a:gd name="connsiteY408" fmla="*/ 392906 h 1400175"/>
              <a:gd name="connsiteX409" fmla="*/ 185737 w 1726406"/>
              <a:gd name="connsiteY409" fmla="*/ 385762 h 1400175"/>
              <a:gd name="connsiteX410" fmla="*/ 180975 w 1726406"/>
              <a:gd name="connsiteY410" fmla="*/ 378618 h 1400175"/>
              <a:gd name="connsiteX411" fmla="*/ 176212 w 1726406"/>
              <a:gd name="connsiteY411" fmla="*/ 361950 h 1400175"/>
              <a:gd name="connsiteX412" fmla="*/ 169069 w 1726406"/>
              <a:gd name="connsiteY412" fmla="*/ 354806 h 1400175"/>
              <a:gd name="connsiteX413" fmla="*/ 173831 w 1726406"/>
              <a:gd name="connsiteY413" fmla="*/ 347662 h 1400175"/>
              <a:gd name="connsiteX414" fmla="*/ 188119 w 1726406"/>
              <a:gd name="connsiteY414" fmla="*/ 352425 h 1400175"/>
              <a:gd name="connsiteX415" fmla="*/ 195262 w 1726406"/>
              <a:gd name="connsiteY415" fmla="*/ 354806 h 1400175"/>
              <a:gd name="connsiteX416" fmla="*/ 202406 w 1726406"/>
              <a:gd name="connsiteY416" fmla="*/ 359568 h 1400175"/>
              <a:gd name="connsiteX417" fmla="*/ 216694 w 1726406"/>
              <a:gd name="connsiteY417" fmla="*/ 364331 h 1400175"/>
              <a:gd name="connsiteX418" fmla="*/ 214312 w 1726406"/>
              <a:gd name="connsiteY418" fmla="*/ 357187 h 1400175"/>
              <a:gd name="connsiteX419" fmla="*/ 209550 w 1726406"/>
              <a:gd name="connsiteY419" fmla="*/ 350043 h 1400175"/>
              <a:gd name="connsiteX420" fmla="*/ 219075 w 1726406"/>
              <a:gd name="connsiteY420" fmla="*/ 335756 h 1400175"/>
              <a:gd name="connsiteX421" fmla="*/ 214312 w 1726406"/>
              <a:gd name="connsiteY421" fmla="*/ 304800 h 1400175"/>
              <a:gd name="connsiteX422" fmla="*/ 209550 w 1726406"/>
              <a:gd name="connsiteY422" fmla="*/ 290512 h 1400175"/>
              <a:gd name="connsiteX423" fmla="*/ 200025 w 1726406"/>
              <a:gd name="connsiteY423" fmla="*/ 276225 h 1400175"/>
              <a:gd name="connsiteX424" fmla="*/ 195262 w 1726406"/>
              <a:gd name="connsiteY424" fmla="*/ 269081 h 1400175"/>
              <a:gd name="connsiteX425" fmla="*/ 185737 w 1726406"/>
              <a:gd name="connsiteY425" fmla="*/ 247650 h 1400175"/>
              <a:gd name="connsiteX426" fmla="*/ 178594 w 1726406"/>
              <a:gd name="connsiteY426" fmla="*/ 233362 h 1400175"/>
              <a:gd name="connsiteX427" fmla="*/ 171450 w 1726406"/>
              <a:gd name="connsiteY427" fmla="*/ 219075 h 1400175"/>
              <a:gd name="connsiteX428" fmla="*/ 159544 w 1726406"/>
              <a:gd name="connsiteY428" fmla="*/ 204787 h 1400175"/>
              <a:gd name="connsiteX429" fmla="*/ 157162 w 1726406"/>
              <a:gd name="connsiteY429" fmla="*/ 195262 h 1400175"/>
              <a:gd name="connsiteX430" fmla="*/ 152400 w 1726406"/>
              <a:gd name="connsiteY430" fmla="*/ 166687 h 1400175"/>
              <a:gd name="connsiteX431" fmla="*/ 154781 w 1726406"/>
              <a:gd name="connsiteY431" fmla="*/ 111918 h 1400175"/>
              <a:gd name="connsiteX432" fmla="*/ 152400 w 1726406"/>
              <a:gd name="connsiteY432" fmla="*/ 80962 h 1400175"/>
              <a:gd name="connsiteX433" fmla="*/ 150019 w 1726406"/>
              <a:gd name="connsiteY433" fmla="*/ 71437 h 1400175"/>
              <a:gd name="connsiteX434" fmla="*/ 142875 w 1726406"/>
              <a:gd name="connsiteY434" fmla="*/ 64293 h 1400175"/>
              <a:gd name="connsiteX435" fmla="*/ 145256 w 1726406"/>
              <a:gd name="connsiteY435" fmla="*/ 57150 h 1400175"/>
              <a:gd name="connsiteX436" fmla="*/ 138112 w 1726406"/>
              <a:gd name="connsiteY436" fmla="*/ 42862 h 1400175"/>
              <a:gd name="connsiteX437" fmla="*/ 138112 w 1726406"/>
              <a:gd name="connsiteY437" fmla="*/ 26193 h 1400175"/>
              <a:gd name="connsiteX438" fmla="*/ 140494 w 1726406"/>
              <a:gd name="connsiteY438"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202531 w 1726406"/>
              <a:gd name="connsiteY121" fmla="*/ 931068 h 1400175"/>
              <a:gd name="connsiteX122" fmla="*/ 1347787 w 1726406"/>
              <a:gd name="connsiteY122" fmla="*/ 1014412 h 1400175"/>
              <a:gd name="connsiteX123" fmla="*/ 1469572 w 1726406"/>
              <a:gd name="connsiteY123" fmla="*/ 1084829 h 1400175"/>
              <a:gd name="connsiteX124" fmla="*/ 1471612 w 1726406"/>
              <a:gd name="connsiteY124" fmla="*/ 1078706 h 1400175"/>
              <a:gd name="connsiteX125" fmla="*/ 1485900 w 1726406"/>
              <a:gd name="connsiteY125" fmla="*/ 1071562 h 1400175"/>
              <a:gd name="connsiteX126" fmla="*/ 1493044 w 1726406"/>
              <a:gd name="connsiteY126" fmla="*/ 1064418 h 1400175"/>
              <a:gd name="connsiteX127" fmla="*/ 1495425 w 1726406"/>
              <a:gd name="connsiteY127" fmla="*/ 1038225 h 1400175"/>
              <a:gd name="connsiteX128" fmla="*/ 1490662 w 1726406"/>
              <a:gd name="connsiteY128" fmla="*/ 1012031 h 1400175"/>
              <a:gd name="connsiteX129" fmla="*/ 1493044 w 1726406"/>
              <a:gd name="connsiteY129" fmla="*/ 995362 h 1400175"/>
              <a:gd name="connsiteX130" fmla="*/ 1495425 w 1726406"/>
              <a:gd name="connsiteY130" fmla="*/ 988218 h 1400175"/>
              <a:gd name="connsiteX131" fmla="*/ 1509712 w 1726406"/>
              <a:gd name="connsiteY131" fmla="*/ 971550 h 1400175"/>
              <a:gd name="connsiteX132" fmla="*/ 1557337 w 1726406"/>
              <a:gd name="connsiteY132" fmla="*/ 969168 h 1400175"/>
              <a:gd name="connsiteX133" fmla="*/ 1564481 w 1726406"/>
              <a:gd name="connsiteY133" fmla="*/ 966787 h 1400175"/>
              <a:gd name="connsiteX134" fmla="*/ 1585912 w 1726406"/>
              <a:gd name="connsiteY134" fmla="*/ 959643 h 1400175"/>
              <a:gd name="connsiteX135" fmla="*/ 1600200 w 1726406"/>
              <a:gd name="connsiteY135" fmla="*/ 947737 h 1400175"/>
              <a:gd name="connsiteX136" fmla="*/ 1624012 w 1726406"/>
              <a:gd name="connsiteY136" fmla="*/ 945356 h 1400175"/>
              <a:gd name="connsiteX137" fmla="*/ 1647825 w 1726406"/>
              <a:gd name="connsiteY137" fmla="*/ 950118 h 1400175"/>
              <a:gd name="connsiteX138" fmla="*/ 1654969 w 1726406"/>
              <a:gd name="connsiteY138" fmla="*/ 952500 h 1400175"/>
              <a:gd name="connsiteX139" fmla="*/ 1669256 w 1726406"/>
              <a:gd name="connsiteY139" fmla="*/ 957262 h 1400175"/>
              <a:gd name="connsiteX140" fmla="*/ 1721644 w 1726406"/>
              <a:gd name="connsiteY140" fmla="*/ 969168 h 1400175"/>
              <a:gd name="connsiteX141" fmla="*/ 1724025 w 1726406"/>
              <a:gd name="connsiteY141" fmla="*/ 976312 h 1400175"/>
              <a:gd name="connsiteX142" fmla="*/ 1726406 w 1726406"/>
              <a:gd name="connsiteY142" fmla="*/ 990600 h 1400175"/>
              <a:gd name="connsiteX143" fmla="*/ 1721644 w 1726406"/>
              <a:gd name="connsiteY143" fmla="*/ 1014412 h 1400175"/>
              <a:gd name="connsiteX144" fmla="*/ 1719262 w 1726406"/>
              <a:gd name="connsiteY144" fmla="*/ 1021556 h 1400175"/>
              <a:gd name="connsiteX145" fmla="*/ 1704975 w 1726406"/>
              <a:gd name="connsiteY145" fmla="*/ 1033462 h 1400175"/>
              <a:gd name="connsiteX146" fmla="*/ 1697831 w 1726406"/>
              <a:gd name="connsiteY146" fmla="*/ 1035843 h 1400175"/>
              <a:gd name="connsiteX147" fmla="*/ 1690687 w 1726406"/>
              <a:gd name="connsiteY147" fmla="*/ 1040606 h 1400175"/>
              <a:gd name="connsiteX148" fmla="*/ 1683544 w 1726406"/>
              <a:gd name="connsiteY148" fmla="*/ 1042987 h 1400175"/>
              <a:gd name="connsiteX149" fmla="*/ 1678781 w 1726406"/>
              <a:gd name="connsiteY149" fmla="*/ 1052512 h 1400175"/>
              <a:gd name="connsiteX150" fmla="*/ 1681162 w 1726406"/>
              <a:gd name="connsiteY150" fmla="*/ 1064418 h 1400175"/>
              <a:gd name="connsiteX151" fmla="*/ 1683544 w 1726406"/>
              <a:gd name="connsiteY151" fmla="*/ 1071562 h 1400175"/>
              <a:gd name="connsiteX152" fmla="*/ 1669256 w 1726406"/>
              <a:gd name="connsiteY152" fmla="*/ 1081087 h 1400175"/>
              <a:gd name="connsiteX153" fmla="*/ 1671637 w 1726406"/>
              <a:gd name="connsiteY153" fmla="*/ 1088231 h 1400175"/>
              <a:gd name="connsiteX154" fmla="*/ 1676400 w 1726406"/>
              <a:gd name="connsiteY154" fmla="*/ 1095375 h 1400175"/>
              <a:gd name="connsiteX155" fmla="*/ 1678781 w 1726406"/>
              <a:gd name="connsiteY155" fmla="*/ 1128712 h 1400175"/>
              <a:gd name="connsiteX156" fmla="*/ 1674019 w 1726406"/>
              <a:gd name="connsiteY156" fmla="*/ 1135856 h 1400175"/>
              <a:gd name="connsiteX157" fmla="*/ 1669256 w 1726406"/>
              <a:gd name="connsiteY157" fmla="*/ 1152525 h 1400175"/>
              <a:gd name="connsiteX158" fmla="*/ 1666875 w 1726406"/>
              <a:gd name="connsiteY158" fmla="*/ 1173956 h 1400175"/>
              <a:gd name="connsiteX159" fmla="*/ 1656773 w 1726406"/>
              <a:gd name="connsiteY159" fmla="*/ 1177997 h 1400175"/>
              <a:gd name="connsiteX160" fmla="*/ 1657350 w 1726406"/>
              <a:gd name="connsiteY160" fmla="*/ 1178718 h 1400175"/>
              <a:gd name="connsiteX161" fmla="*/ 1656292 w 1726406"/>
              <a:gd name="connsiteY161" fmla="*/ 1178189 h 1400175"/>
              <a:gd name="connsiteX162" fmla="*/ 1654969 w 1726406"/>
              <a:gd name="connsiteY162" fmla="*/ 1178718 h 1400175"/>
              <a:gd name="connsiteX163" fmla="*/ 1600000 w 1726406"/>
              <a:gd name="connsiteY163" fmla="*/ 1172143 h 1400175"/>
              <a:gd name="connsiteX164" fmla="*/ 1597405 w 1726406"/>
              <a:gd name="connsiteY164" fmla="*/ 1179507 h 1400175"/>
              <a:gd name="connsiteX165" fmla="*/ 1590675 w 1726406"/>
              <a:gd name="connsiteY165" fmla="*/ 1185862 h 1400175"/>
              <a:gd name="connsiteX166" fmla="*/ 1576387 w 1726406"/>
              <a:gd name="connsiteY166" fmla="*/ 1195387 h 1400175"/>
              <a:gd name="connsiteX167" fmla="*/ 1574006 w 1726406"/>
              <a:gd name="connsiteY167" fmla="*/ 1188243 h 1400175"/>
              <a:gd name="connsiteX168" fmla="*/ 1552575 w 1726406"/>
              <a:gd name="connsiteY168" fmla="*/ 1188243 h 1400175"/>
              <a:gd name="connsiteX169" fmla="*/ 1509712 w 1726406"/>
              <a:gd name="connsiteY169" fmla="*/ 1195387 h 1400175"/>
              <a:gd name="connsiteX170" fmla="*/ 1471612 w 1726406"/>
              <a:gd name="connsiteY170" fmla="*/ 1195387 h 1400175"/>
              <a:gd name="connsiteX171" fmla="*/ 1464469 w 1726406"/>
              <a:gd name="connsiteY171" fmla="*/ 1190625 h 1400175"/>
              <a:gd name="connsiteX172" fmla="*/ 1457325 w 1726406"/>
              <a:gd name="connsiteY172" fmla="*/ 1188243 h 1400175"/>
              <a:gd name="connsiteX173" fmla="*/ 1445419 w 1726406"/>
              <a:gd name="connsiteY173" fmla="*/ 1190625 h 1400175"/>
              <a:gd name="connsiteX174" fmla="*/ 1450181 w 1726406"/>
              <a:gd name="connsiteY174" fmla="*/ 1204912 h 1400175"/>
              <a:gd name="connsiteX175" fmla="*/ 1454944 w 1726406"/>
              <a:gd name="connsiteY175" fmla="*/ 1212056 h 1400175"/>
              <a:gd name="connsiteX176" fmla="*/ 1457325 w 1726406"/>
              <a:gd name="connsiteY176" fmla="*/ 1219200 h 1400175"/>
              <a:gd name="connsiteX177" fmla="*/ 1440656 w 1726406"/>
              <a:gd name="connsiteY177" fmla="*/ 1228725 h 1400175"/>
              <a:gd name="connsiteX178" fmla="*/ 1447800 w 1726406"/>
              <a:gd name="connsiteY178" fmla="*/ 1233487 h 1400175"/>
              <a:gd name="connsiteX179" fmla="*/ 1459706 w 1726406"/>
              <a:gd name="connsiteY179" fmla="*/ 1250156 h 1400175"/>
              <a:gd name="connsiteX180" fmla="*/ 1462087 w 1726406"/>
              <a:gd name="connsiteY180" fmla="*/ 1257300 h 1400175"/>
              <a:gd name="connsiteX181" fmla="*/ 1471612 w 1726406"/>
              <a:gd name="connsiteY181" fmla="*/ 1271587 h 1400175"/>
              <a:gd name="connsiteX182" fmla="*/ 1476375 w 1726406"/>
              <a:gd name="connsiteY182" fmla="*/ 1278731 h 1400175"/>
              <a:gd name="connsiteX183" fmla="*/ 1488281 w 1726406"/>
              <a:gd name="connsiteY183" fmla="*/ 1293018 h 1400175"/>
              <a:gd name="connsiteX184" fmla="*/ 1471612 w 1726406"/>
              <a:gd name="connsiteY184" fmla="*/ 1312068 h 1400175"/>
              <a:gd name="connsiteX185" fmla="*/ 1464469 w 1726406"/>
              <a:gd name="connsiteY185" fmla="*/ 1314450 h 1400175"/>
              <a:gd name="connsiteX186" fmla="*/ 1435894 w 1726406"/>
              <a:gd name="connsiteY186" fmla="*/ 1312068 h 1400175"/>
              <a:gd name="connsiteX187" fmla="*/ 1421606 w 1726406"/>
              <a:gd name="connsiteY187" fmla="*/ 1307306 h 1400175"/>
              <a:gd name="connsiteX188" fmla="*/ 1414462 w 1726406"/>
              <a:gd name="connsiteY188" fmla="*/ 1304925 h 1400175"/>
              <a:gd name="connsiteX189" fmla="*/ 1383506 w 1726406"/>
              <a:gd name="connsiteY189" fmla="*/ 1314450 h 1400175"/>
              <a:gd name="connsiteX190" fmla="*/ 1378744 w 1726406"/>
              <a:gd name="connsiteY190" fmla="*/ 1331118 h 1400175"/>
              <a:gd name="connsiteX191" fmla="*/ 1373981 w 1726406"/>
              <a:gd name="connsiteY191" fmla="*/ 1345406 h 1400175"/>
              <a:gd name="connsiteX192" fmla="*/ 1371600 w 1726406"/>
              <a:gd name="connsiteY192" fmla="*/ 1352550 h 1400175"/>
              <a:gd name="connsiteX193" fmla="*/ 1373981 w 1726406"/>
              <a:gd name="connsiteY193" fmla="*/ 1359693 h 1400175"/>
              <a:gd name="connsiteX194" fmla="*/ 1378744 w 1726406"/>
              <a:gd name="connsiteY194" fmla="*/ 1371600 h 1400175"/>
              <a:gd name="connsiteX195" fmla="*/ 1371600 w 1726406"/>
              <a:gd name="connsiteY195" fmla="*/ 1373981 h 1400175"/>
              <a:gd name="connsiteX196" fmla="*/ 1369219 w 1726406"/>
              <a:gd name="connsiteY196" fmla="*/ 1388268 h 1400175"/>
              <a:gd name="connsiteX197" fmla="*/ 1366837 w 1726406"/>
              <a:gd name="connsiteY197" fmla="*/ 1400175 h 1400175"/>
              <a:gd name="connsiteX198" fmla="*/ 1345406 w 1726406"/>
              <a:gd name="connsiteY198" fmla="*/ 1397793 h 1400175"/>
              <a:gd name="connsiteX199" fmla="*/ 1340644 w 1726406"/>
              <a:gd name="connsiteY199" fmla="*/ 1383506 h 1400175"/>
              <a:gd name="connsiteX200" fmla="*/ 1338262 w 1726406"/>
              <a:gd name="connsiteY200" fmla="*/ 1376362 h 1400175"/>
              <a:gd name="connsiteX201" fmla="*/ 1331119 w 1726406"/>
              <a:gd name="connsiteY201" fmla="*/ 1354931 h 1400175"/>
              <a:gd name="connsiteX202" fmla="*/ 1323975 w 1726406"/>
              <a:gd name="connsiteY202" fmla="*/ 1350168 h 1400175"/>
              <a:gd name="connsiteX203" fmla="*/ 1307306 w 1726406"/>
              <a:gd name="connsiteY203" fmla="*/ 1328737 h 1400175"/>
              <a:gd name="connsiteX204" fmla="*/ 1295400 w 1726406"/>
              <a:gd name="connsiteY204" fmla="*/ 1314450 h 1400175"/>
              <a:gd name="connsiteX205" fmla="*/ 1288256 w 1726406"/>
              <a:gd name="connsiteY205" fmla="*/ 1309687 h 1400175"/>
              <a:gd name="connsiteX206" fmla="*/ 1273969 w 1726406"/>
              <a:gd name="connsiteY206" fmla="*/ 1304925 h 1400175"/>
              <a:gd name="connsiteX207" fmla="*/ 1257300 w 1726406"/>
              <a:gd name="connsiteY207" fmla="*/ 1295400 h 1400175"/>
              <a:gd name="connsiteX208" fmla="*/ 1243012 w 1726406"/>
              <a:gd name="connsiteY208" fmla="*/ 1288256 h 1400175"/>
              <a:gd name="connsiteX209" fmla="*/ 1221581 w 1726406"/>
              <a:gd name="connsiteY209" fmla="*/ 1276350 h 1400175"/>
              <a:gd name="connsiteX210" fmla="*/ 1216819 w 1726406"/>
              <a:gd name="connsiteY210" fmla="*/ 1269206 h 1400175"/>
              <a:gd name="connsiteX211" fmla="*/ 1197769 w 1726406"/>
              <a:gd name="connsiteY211" fmla="*/ 1269206 h 1400175"/>
              <a:gd name="connsiteX212" fmla="*/ 1190625 w 1726406"/>
              <a:gd name="connsiteY212" fmla="*/ 1273968 h 1400175"/>
              <a:gd name="connsiteX213" fmla="*/ 1176337 w 1726406"/>
              <a:gd name="connsiteY213" fmla="*/ 1285875 h 1400175"/>
              <a:gd name="connsiteX214" fmla="*/ 1166812 w 1726406"/>
              <a:gd name="connsiteY214" fmla="*/ 1288256 h 1400175"/>
              <a:gd name="connsiteX215" fmla="*/ 1140619 w 1726406"/>
              <a:gd name="connsiteY215" fmla="*/ 1295400 h 1400175"/>
              <a:gd name="connsiteX216" fmla="*/ 1133475 w 1726406"/>
              <a:gd name="connsiteY216" fmla="*/ 1300162 h 1400175"/>
              <a:gd name="connsiteX217" fmla="*/ 1119187 w 1726406"/>
              <a:gd name="connsiteY217" fmla="*/ 1304925 h 1400175"/>
              <a:gd name="connsiteX218" fmla="*/ 1095375 w 1726406"/>
              <a:gd name="connsiteY218" fmla="*/ 1302543 h 1400175"/>
              <a:gd name="connsiteX219" fmla="*/ 1081087 w 1726406"/>
              <a:gd name="connsiteY219" fmla="*/ 1293018 h 1400175"/>
              <a:gd name="connsiteX220" fmla="*/ 1073944 w 1726406"/>
              <a:gd name="connsiteY220" fmla="*/ 1288256 h 1400175"/>
              <a:gd name="connsiteX221" fmla="*/ 1031081 w 1726406"/>
              <a:gd name="connsiteY221" fmla="*/ 1283493 h 1400175"/>
              <a:gd name="connsiteX222" fmla="*/ 1002506 w 1726406"/>
              <a:gd name="connsiteY222" fmla="*/ 1264443 h 1400175"/>
              <a:gd name="connsiteX223" fmla="*/ 995362 w 1726406"/>
              <a:gd name="connsiteY223" fmla="*/ 1259681 h 1400175"/>
              <a:gd name="connsiteX224" fmla="*/ 981075 w 1726406"/>
              <a:gd name="connsiteY224" fmla="*/ 1254918 h 1400175"/>
              <a:gd name="connsiteX225" fmla="*/ 973931 w 1726406"/>
              <a:gd name="connsiteY225" fmla="*/ 1247775 h 1400175"/>
              <a:gd name="connsiteX226" fmla="*/ 971550 w 1726406"/>
              <a:gd name="connsiteY226" fmla="*/ 1240631 h 1400175"/>
              <a:gd name="connsiteX227" fmla="*/ 957262 w 1726406"/>
              <a:gd name="connsiteY227" fmla="*/ 1231106 h 1400175"/>
              <a:gd name="connsiteX228" fmla="*/ 950119 w 1726406"/>
              <a:gd name="connsiteY228" fmla="*/ 1226343 h 1400175"/>
              <a:gd name="connsiteX229" fmla="*/ 923925 w 1726406"/>
              <a:gd name="connsiteY229" fmla="*/ 1221581 h 1400175"/>
              <a:gd name="connsiteX230" fmla="*/ 916781 w 1726406"/>
              <a:gd name="connsiteY230" fmla="*/ 1219200 h 1400175"/>
              <a:gd name="connsiteX231" fmla="*/ 909637 w 1726406"/>
              <a:gd name="connsiteY231" fmla="*/ 1214437 h 1400175"/>
              <a:gd name="connsiteX232" fmla="*/ 895350 w 1726406"/>
              <a:gd name="connsiteY232" fmla="*/ 1209675 h 1400175"/>
              <a:gd name="connsiteX233" fmla="*/ 888206 w 1726406"/>
              <a:gd name="connsiteY233" fmla="*/ 1204912 h 1400175"/>
              <a:gd name="connsiteX234" fmla="*/ 881062 w 1726406"/>
              <a:gd name="connsiteY234" fmla="*/ 1202531 h 1400175"/>
              <a:gd name="connsiteX235" fmla="*/ 859631 w 1726406"/>
              <a:gd name="connsiteY235" fmla="*/ 1188243 h 1400175"/>
              <a:gd name="connsiteX236" fmla="*/ 852487 w 1726406"/>
              <a:gd name="connsiteY236" fmla="*/ 1183481 h 1400175"/>
              <a:gd name="connsiteX237" fmla="*/ 845344 w 1726406"/>
              <a:gd name="connsiteY237" fmla="*/ 1181100 h 1400175"/>
              <a:gd name="connsiteX238" fmla="*/ 838200 w 1726406"/>
              <a:gd name="connsiteY238" fmla="*/ 1173956 h 1400175"/>
              <a:gd name="connsiteX239" fmla="*/ 831056 w 1726406"/>
              <a:gd name="connsiteY239" fmla="*/ 1169193 h 1400175"/>
              <a:gd name="connsiteX240" fmla="*/ 826294 w 1726406"/>
              <a:gd name="connsiteY240" fmla="*/ 1162050 h 1400175"/>
              <a:gd name="connsiteX241" fmla="*/ 819150 w 1726406"/>
              <a:gd name="connsiteY241" fmla="*/ 1154906 h 1400175"/>
              <a:gd name="connsiteX242" fmla="*/ 807244 w 1726406"/>
              <a:gd name="connsiteY242" fmla="*/ 1143000 h 1400175"/>
              <a:gd name="connsiteX243" fmla="*/ 795337 w 1726406"/>
              <a:gd name="connsiteY243" fmla="*/ 1133475 h 1400175"/>
              <a:gd name="connsiteX244" fmla="*/ 790575 w 1726406"/>
              <a:gd name="connsiteY244" fmla="*/ 1126331 h 1400175"/>
              <a:gd name="connsiteX245" fmla="*/ 771525 w 1726406"/>
              <a:gd name="connsiteY245" fmla="*/ 1121568 h 1400175"/>
              <a:gd name="connsiteX246" fmla="*/ 757237 w 1726406"/>
              <a:gd name="connsiteY246" fmla="*/ 1116806 h 1400175"/>
              <a:gd name="connsiteX247" fmla="*/ 740569 w 1726406"/>
              <a:gd name="connsiteY247" fmla="*/ 1107281 h 1400175"/>
              <a:gd name="connsiteX248" fmla="*/ 726281 w 1726406"/>
              <a:gd name="connsiteY248" fmla="*/ 1102518 h 1400175"/>
              <a:gd name="connsiteX249" fmla="*/ 711994 w 1726406"/>
              <a:gd name="connsiteY249" fmla="*/ 1095375 h 1400175"/>
              <a:gd name="connsiteX250" fmla="*/ 704850 w 1726406"/>
              <a:gd name="connsiteY250" fmla="*/ 1090612 h 1400175"/>
              <a:gd name="connsiteX251" fmla="*/ 692944 w 1726406"/>
              <a:gd name="connsiteY251" fmla="*/ 1076325 h 1400175"/>
              <a:gd name="connsiteX252" fmla="*/ 690562 w 1726406"/>
              <a:gd name="connsiteY252" fmla="*/ 1069181 h 1400175"/>
              <a:gd name="connsiteX253" fmla="*/ 676275 w 1726406"/>
              <a:gd name="connsiteY253" fmla="*/ 1052512 h 1400175"/>
              <a:gd name="connsiteX254" fmla="*/ 671512 w 1726406"/>
              <a:gd name="connsiteY254" fmla="*/ 1045368 h 1400175"/>
              <a:gd name="connsiteX255" fmla="*/ 664369 w 1726406"/>
              <a:gd name="connsiteY255" fmla="*/ 1040606 h 1400175"/>
              <a:gd name="connsiteX256" fmla="*/ 650081 w 1726406"/>
              <a:gd name="connsiteY256" fmla="*/ 1031081 h 1400175"/>
              <a:gd name="connsiteX257" fmla="*/ 638175 w 1726406"/>
              <a:gd name="connsiteY257" fmla="*/ 1019175 h 1400175"/>
              <a:gd name="connsiteX258" fmla="*/ 631031 w 1726406"/>
              <a:gd name="connsiteY258" fmla="*/ 1014412 h 1400175"/>
              <a:gd name="connsiteX259" fmla="*/ 621506 w 1726406"/>
              <a:gd name="connsiteY259" fmla="*/ 1002506 h 1400175"/>
              <a:gd name="connsiteX260" fmla="*/ 619125 w 1726406"/>
              <a:gd name="connsiteY260" fmla="*/ 995362 h 1400175"/>
              <a:gd name="connsiteX261" fmla="*/ 611981 w 1726406"/>
              <a:gd name="connsiteY261" fmla="*/ 988218 h 1400175"/>
              <a:gd name="connsiteX262" fmla="*/ 602456 w 1726406"/>
              <a:gd name="connsiteY262" fmla="*/ 973931 h 1400175"/>
              <a:gd name="connsiteX263" fmla="*/ 597694 w 1726406"/>
              <a:gd name="connsiteY263" fmla="*/ 959643 h 1400175"/>
              <a:gd name="connsiteX264" fmla="*/ 592931 w 1726406"/>
              <a:gd name="connsiteY264" fmla="*/ 940593 h 1400175"/>
              <a:gd name="connsiteX265" fmla="*/ 595312 w 1726406"/>
              <a:gd name="connsiteY265" fmla="*/ 928687 h 1400175"/>
              <a:gd name="connsiteX266" fmla="*/ 614362 w 1726406"/>
              <a:gd name="connsiteY266" fmla="*/ 919162 h 1400175"/>
              <a:gd name="connsiteX267" fmla="*/ 611981 w 1726406"/>
              <a:gd name="connsiteY267" fmla="*/ 912018 h 1400175"/>
              <a:gd name="connsiteX268" fmla="*/ 607219 w 1726406"/>
              <a:gd name="connsiteY268" fmla="*/ 904875 h 1400175"/>
              <a:gd name="connsiteX269" fmla="*/ 611981 w 1726406"/>
              <a:gd name="connsiteY269" fmla="*/ 897731 h 1400175"/>
              <a:gd name="connsiteX270" fmla="*/ 626269 w 1726406"/>
              <a:gd name="connsiteY270" fmla="*/ 888206 h 1400175"/>
              <a:gd name="connsiteX271" fmla="*/ 633412 w 1726406"/>
              <a:gd name="connsiteY271" fmla="*/ 881062 h 1400175"/>
              <a:gd name="connsiteX272" fmla="*/ 628650 w 1726406"/>
              <a:gd name="connsiteY272" fmla="*/ 862012 h 1400175"/>
              <a:gd name="connsiteX273" fmla="*/ 616744 w 1726406"/>
              <a:gd name="connsiteY273" fmla="*/ 847725 h 1400175"/>
              <a:gd name="connsiteX274" fmla="*/ 614362 w 1726406"/>
              <a:gd name="connsiteY274" fmla="*/ 840581 h 1400175"/>
              <a:gd name="connsiteX275" fmla="*/ 609600 w 1726406"/>
              <a:gd name="connsiteY275" fmla="*/ 816768 h 1400175"/>
              <a:gd name="connsiteX276" fmla="*/ 604837 w 1726406"/>
              <a:gd name="connsiteY276" fmla="*/ 802481 h 1400175"/>
              <a:gd name="connsiteX277" fmla="*/ 602456 w 1726406"/>
              <a:gd name="connsiteY277" fmla="*/ 795337 h 1400175"/>
              <a:gd name="connsiteX278" fmla="*/ 600075 w 1726406"/>
              <a:gd name="connsiteY278" fmla="*/ 788193 h 1400175"/>
              <a:gd name="connsiteX279" fmla="*/ 595312 w 1726406"/>
              <a:gd name="connsiteY279" fmla="*/ 771525 h 1400175"/>
              <a:gd name="connsiteX280" fmla="*/ 588169 w 1726406"/>
              <a:gd name="connsiteY280" fmla="*/ 764381 h 1400175"/>
              <a:gd name="connsiteX281" fmla="*/ 578644 w 1726406"/>
              <a:gd name="connsiteY281" fmla="*/ 750093 h 1400175"/>
              <a:gd name="connsiteX282" fmla="*/ 566737 w 1726406"/>
              <a:gd name="connsiteY282" fmla="*/ 733425 h 1400175"/>
              <a:gd name="connsiteX283" fmla="*/ 561975 w 1726406"/>
              <a:gd name="connsiteY283" fmla="*/ 719137 h 1400175"/>
              <a:gd name="connsiteX284" fmla="*/ 559594 w 1726406"/>
              <a:gd name="connsiteY284" fmla="*/ 709612 h 1400175"/>
              <a:gd name="connsiteX285" fmla="*/ 554831 w 1726406"/>
              <a:gd name="connsiteY285" fmla="*/ 695325 h 1400175"/>
              <a:gd name="connsiteX286" fmla="*/ 547687 w 1726406"/>
              <a:gd name="connsiteY286" fmla="*/ 688181 h 1400175"/>
              <a:gd name="connsiteX287" fmla="*/ 540544 w 1726406"/>
              <a:gd name="connsiteY287" fmla="*/ 673893 h 1400175"/>
              <a:gd name="connsiteX288" fmla="*/ 538162 w 1726406"/>
              <a:gd name="connsiteY288" fmla="*/ 666750 h 1400175"/>
              <a:gd name="connsiteX289" fmla="*/ 528637 w 1726406"/>
              <a:gd name="connsiteY289" fmla="*/ 664368 h 1400175"/>
              <a:gd name="connsiteX290" fmla="*/ 514350 w 1726406"/>
              <a:gd name="connsiteY290" fmla="*/ 669131 h 1400175"/>
              <a:gd name="connsiteX291" fmla="*/ 504825 w 1726406"/>
              <a:gd name="connsiteY291" fmla="*/ 654843 h 1400175"/>
              <a:gd name="connsiteX292" fmla="*/ 497681 w 1726406"/>
              <a:gd name="connsiteY292" fmla="*/ 628650 h 1400175"/>
              <a:gd name="connsiteX293" fmla="*/ 495300 w 1726406"/>
              <a:gd name="connsiteY293" fmla="*/ 597693 h 1400175"/>
              <a:gd name="connsiteX294" fmla="*/ 492919 w 1726406"/>
              <a:gd name="connsiteY294" fmla="*/ 583406 h 1400175"/>
              <a:gd name="connsiteX295" fmla="*/ 490537 w 1726406"/>
              <a:gd name="connsiteY295" fmla="*/ 576262 h 1400175"/>
              <a:gd name="connsiteX296" fmla="*/ 483394 w 1726406"/>
              <a:gd name="connsiteY296" fmla="*/ 573881 h 1400175"/>
              <a:gd name="connsiteX297" fmla="*/ 469106 w 1726406"/>
              <a:gd name="connsiteY297" fmla="*/ 564356 h 1400175"/>
              <a:gd name="connsiteX298" fmla="*/ 454819 w 1726406"/>
              <a:gd name="connsiteY298" fmla="*/ 557212 h 1400175"/>
              <a:gd name="connsiteX299" fmla="*/ 442912 w 1726406"/>
              <a:gd name="connsiteY299" fmla="*/ 535781 h 1400175"/>
              <a:gd name="connsiteX300" fmla="*/ 445294 w 1726406"/>
              <a:gd name="connsiteY300" fmla="*/ 509587 h 1400175"/>
              <a:gd name="connsiteX301" fmla="*/ 452437 w 1726406"/>
              <a:gd name="connsiteY301" fmla="*/ 504825 h 1400175"/>
              <a:gd name="connsiteX302" fmla="*/ 442912 w 1726406"/>
              <a:gd name="connsiteY302" fmla="*/ 490537 h 1400175"/>
              <a:gd name="connsiteX303" fmla="*/ 438150 w 1726406"/>
              <a:gd name="connsiteY303" fmla="*/ 483393 h 1400175"/>
              <a:gd name="connsiteX304" fmla="*/ 423862 w 1726406"/>
              <a:gd name="connsiteY304" fmla="*/ 473868 h 1400175"/>
              <a:gd name="connsiteX305" fmla="*/ 419100 w 1726406"/>
              <a:gd name="connsiteY305" fmla="*/ 454818 h 1400175"/>
              <a:gd name="connsiteX306" fmla="*/ 411956 w 1726406"/>
              <a:gd name="connsiteY306" fmla="*/ 438150 h 1400175"/>
              <a:gd name="connsiteX307" fmla="*/ 404812 w 1726406"/>
              <a:gd name="connsiteY307" fmla="*/ 435768 h 1400175"/>
              <a:gd name="connsiteX308" fmla="*/ 400050 w 1726406"/>
              <a:gd name="connsiteY308" fmla="*/ 428625 h 1400175"/>
              <a:gd name="connsiteX309" fmla="*/ 397669 w 1726406"/>
              <a:gd name="connsiteY309" fmla="*/ 419100 h 1400175"/>
              <a:gd name="connsiteX310" fmla="*/ 395287 w 1726406"/>
              <a:gd name="connsiteY310" fmla="*/ 411956 h 1400175"/>
              <a:gd name="connsiteX311" fmla="*/ 392906 w 1726406"/>
              <a:gd name="connsiteY311" fmla="*/ 385762 h 1400175"/>
              <a:gd name="connsiteX312" fmla="*/ 390525 w 1726406"/>
              <a:gd name="connsiteY312" fmla="*/ 378618 h 1400175"/>
              <a:gd name="connsiteX313" fmla="*/ 369094 w 1726406"/>
              <a:gd name="connsiteY313" fmla="*/ 361950 h 1400175"/>
              <a:gd name="connsiteX314" fmla="*/ 354806 w 1726406"/>
              <a:gd name="connsiteY314" fmla="*/ 354806 h 1400175"/>
              <a:gd name="connsiteX315" fmla="*/ 347662 w 1726406"/>
              <a:gd name="connsiteY315" fmla="*/ 333375 h 1400175"/>
              <a:gd name="connsiteX316" fmla="*/ 338137 w 1726406"/>
              <a:gd name="connsiteY316" fmla="*/ 311943 h 1400175"/>
              <a:gd name="connsiteX317" fmla="*/ 330994 w 1726406"/>
              <a:gd name="connsiteY317" fmla="*/ 297656 h 1400175"/>
              <a:gd name="connsiteX318" fmla="*/ 316706 w 1726406"/>
              <a:gd name="connsiteY318" fmla="*/ 292893 h 1400175"/>
              <a:gd name="connsiteX319" fmla="*/ 326231 w 1726406"/>
              <a:gd name="connsiteY319" fmla="*/ 278606 h 1400175"/>
              <a:gd name="connsiteX320" fmla="*/ 323850 w 1726406"/>
              <a:gd name="connsiteY320" fmla="*/ 261937 h 1400175"/>
              <a:gd name="connsiteX321" fmla="*/ 321469 w 1726406"/>
              <a:gd name="connsiteY321" fmla="*/ 252412 h 1400175"/>
              <a:gd name="connsiteX322" fmla="*/ 316706 w 1726406"/>
              <a:gd name="connsiteY322" fmla="*/ 223837 h 1400175"/>
              <a:gd name="connsiteX323" fmla="*/ 311944 w 1726406"/>
              <a:gd name="connsiteY323" fmla="*/ 207168 h 1400175"/>
              <a:gd name="connsiteX324" fmla="*/ 314325 w 1726406"/>
              <a:gd name="connsiteY324" fmla="*/ 154781 h 1400175"/>
              <a:gd name="connsiteX325" fmla="*/ 314325 w 1726406"/>
              <a:gd name="connsiteY325" fmla="*/ 133350 h 1400175"/>
              <a:gd name="connsiteX326" fmla="*/ 300037 w 1726406"/>
              <a:gd name="connsiteY326" fmla="*/ 123825 h 1400175"/>
              <a:gd name="connsiteX327" fmla="*/ 292894 w 1726406"/>
              <a:gd name="connsiteY327" fmla="*/ 119062 h 1400175"/>
              <a:gd name="connsiteX328" fmla="*/ 283369 w 1726406"/>
              <a:gd name="connsiteY328" fmla="*/ 104775 h 1400175"/>
              <a:gd name="connsiteX329" fmla="*/ 278606 w 1726406"/>
              <a:gd name="connsiteY329" fmla="*/ 97631 h 1400175"/>
              <a:gd name="connsiteX330" fmla="*/ 257175 w 1726406"/>
              <a:gd name="connsiteY330" fmla="*/ 78581 h 1400175"/>
              <a:gd name="connsiteX331" fmla="*/ 233362 w 1726406"/>
              <a:gd name="connsiteY331" fmla="*/ 66675 h 1400175"/>
              <a:gd name="connsiteX332" fmla="*/ 228600 w 1726406"/>
              <a:gd name="connsiteY332" fmla="*/ 119062 h 1400175"/>
              <a:gd name="connsiteX333" fmla="*/ 223837 w 1726406"/>
              <a:gd name="connsiteY333" fmla="*/ 133350 h 1400175"/>
              <a:gd name="connsiteX334" fmla="*/ 221456 w 1726406"/>
              <a:gd name="connsiteY334" fmla="*/ 145256 h 1400175"/>
              <a:gd name="connsiteX335" fmla="*/ 219075 w 1726406"/>
              <a:gd name="connsiteY335" fmla="*/ 164306 h 1400175"/>
              <a:gd name="connsiteX336" fmla="*/ 214312 w 1726406"/>
              <a:gd name="connsiteY336" fmla="*/ 178593 h 1400175"/>
              <a:gd name="connsiteX337" fmla="*/ 216694 w 1726406"/>
              <a:gd name="connsiteY337" fmla="*/ 195262 h 1400175"/>
              <a:gd name="connsiteX338" fmla="*/ 219075 w 1726406"/>
              <a:gd name="connsiteY338" fmla="*/ 202406 h 1400175"/>
              <a:gd name="connsiteX339" fmla="*/ 226219 w 1726406"/>
              <a:gd name="connsiteY339" fmla="*/ 207168 h 1400175"/>
              <a:gd name="connsiteX340" fmla="*/ 233362 w 1726406"/>
              <a:gd name="connsiteY340" fmla="*/ 221456 h 1400175"/>
              <a:gd name="connsiteX341" fmla="*/ 238125 w 1726406"/>
              <a:gd name="connsiteY341" fmla="*/ 235743 h 1400175"/>
              <a:gd name="connsiteX342" fmla="*/ 242887 w 1726406"/>
              <a:gd name="connsiteY342" fmla="*/ 242887 h 1400175"/>
              <a:gd name="connsiteX343" fmla="*/ 245269 w 1726406"/>
              <a:gd name="connsiteY343" fmla="*/ 250031 h 1400175"/>
              <a:gd name="connsiteX344" fmla="*/ 254794 w 1726406"/>
              <a:gd name="connsiteY344" fmla="*/ 264318 h 1400175"/>
              <a:gd name="connsiteX345" fmla="*/ 257175 w 1726406"/>
              <a:gd name="connsiteY345" fmla="*/ 273843 h 1400175"/>
              <a:gd name="connsiteX346" fmla="*/ 261937 w 1726406"/>
              <a:gd name="connsiteY346" fmla="*/ 292893 h 1400175"/>
              <a:gd name="connsiteX347" fmla="*/ 266700 w 1726406"/>
              <a:gd name="connsiteY347" fmla="*/ 300037 h 1400175"/>
              <a:gd name="connsiteX348" fmla="*/ 273844 w 1726406"/>
              <a:gd name="connsiteY348" fmla="*/ 321468 h 1400175"/>
              <a:gd name="connsiteX349" fmla="*/ 276225 w 1726406"/>
              <a:gd name="connsiteY349" fmla="*/ 328612 h 1400175"/>
              <a:gd name="connsiteX350" fmla="*/ 283369 w 1726406"/>
              <a:gd name="connsiteY350" fmla="*/ 354806 h 1400175"/>
              <a:gd name="connsiteX351" fmla="*/ 288131 w 1726406"/>
              <a:gd name="connsiteY351" fmla="*/ 369093 h 1400175"/>
              <a:gd name="connsiteX352" fmla="*/ 292894 w 1726406"/>
              <a:gd name="connsiteY352" fmla="*/ 376237 h 1400175"/>
              <a:gd name="connsiteX353" fmla="*/ 300037 w 1726406"/>
              <a:gd name="connsiteY353" fmla="*/ 419100 h 1400175"/>
              <a:gd name="connsiteX354" fmla="*/ 304800 w 1726406"/>
              <a:gd name="connsiteY354" fmla="*/ 426243 h 1400175"/>
              <a:gd name="connsiteX355" fmla="*/ 309562 w 1726406"/>
              <a:gd name="connsiteY355" fmla="*/ 445293 h 1400175"/>
              <a:gd name="connsiteX356" fmla="*/ 314325 w 1726406"/>
              <a:gd name="connsiteY356" fmla="*/ 459581 h 1400175"/>
              <a:gd name="connsiteX357" fmla="*/ 319087 w 1726406"/>
              <a:gd name="connsiteY357" fmla="*/ 473868 h 1400175"/>
              <a:gd name="connsiteX358" fmla="*/ 321469 w 1726406"/>
              <a:gd name="connsiteY358" fmla="*/ 481012 h 1400175"/>
              <a:gd name="connsiteX359" fmla="*/ 323850 w 1726406"/>
              <a:gd name="connsiteY359" fmla="*/ 488156 h 1400175"/>
              <a:gd name="connsiteX360" fmla="*/ 333375 w 1726406"/>
              <a:gd name="connsiteY360" fmla="*/ 509587 h 1400175"/>
              <a:gd name="connsiteX361" fmla="*/ 335756 w 1726406"/>
              <a:gd name="connsiteY361" fmla="*/ 516731 h 1400175"/>
              <a:gd name="connsiteX362" fmla="*/ 338137 w 1726406"/>
              <a:gd name="connsiteY362" fmla="*/ 578643 h 1400175"/>
              <a:gd name="connsiteX363" fmla="*/ 345281 w 1726406"/>
              <a:gd name="connsiteY363" fmla="*/ 592931 h 1400175"/>
              <a:gd name="connsiteX364" fmla="*/ 347662 w 1726406"/>
              <a:gd name="connsiteY364" fmla="*/ 600075 h 1400175"/>
              <a:gd name="connsiteX365" fmla="*/ 342900 w 1726406"/>
              <a:gd name="connsiteY365" fmla="*/ 607218 h 1400175"/>
              <a:gd name="connsiteX366" fmla="*/ 338137 w 1726406"/>
              <a:gd name="connsiteY366" fmla="*/ 621506 h 1400175"/>
              <a:gd name="connsiteX367" fmla="*/ 347662 w 1726406"/>
              <a:gd name="connsiteY367" fmla="*/ 638175 h 1400175"/>
              <a:gd name="connsiteX368" fmla="*/ 361950 w 1726406"/>
              <a:gd name="connsiteY368" fmla="*/ 642937 h 1400175"/>
              <a:gd name="connsiteX369" fmla="*/ 369094 w 1726406"/>
              <a:gd name="connsiteY369" fmla="*/ 645318 h 1400175"/>
              <a:gd name="connsiteX370" fmla="*/ 388144 w 1726406"/>
              <a:gd name="connsiteY370" fmla="*/ 661987 h 1400175"/>
              <a:gd name="connsiteX371" fmla="*/ 392906 w 1726406"/>
              <a:gd name="connsiteY371" fmla="*/ 676275 h 1400175"/>
              <a:gd name="connsiteX372" fmla="*/ 390525 w 1726406"/>
              <a:gd name="connsiteY372" fmla="*/ 688181 h 1400175"/>
              <a:gd name="connsiteX373" fmla="*/ 388144 w 1726406"/>
              <a:gd name="connsiteY373" fmla="*/ 702468 h 1400175"/>
              <a:gd name="connsiteX374" fmla="*/ 385762 w 1726406"/>
              <a:gd name="connsiteY374" fmla="*/ 709612 h 1400175"/>
              <a:gd name="connsiteX375" fmla="*/ 383381 w 1726406"/>
              <a:gd name="connsiteY375" fmla="*/ 719137 h 1400175"/>
              <a:gd name="connsiteX376" fmla="*/ 378619 w 1726406"/>
              <a:gd name="connsiteY376" fmla="*/ 726281 h 1400175"/>
              <a:gd name="connsiteX377" fmla="*/ 364331 w 1726406"/>
              <a:gd name="connsiteY377" fmla="*/ 731043 h 1400175"/>
              <a:gd name="connsiteX378" fmla="*/ 342900 w 1726406"/>
              <a:gd name="connsiteY378" fmla="*/ 728662 h 1400175"/>
              <a:gd name="connsiteX379" fmla="*/ 345281 w 1726406"/>
              <a:gd name="connsiteY379" fmla="*/ 714375 h 1400175"/>
              <a:gd name="connsiteX380" fmla="*/ 352425 w 1726406"/>
              <a:gd name="connsiteY380" fmla="*/ 700087 h 1400175"/>
              <a:gd name="connsiteX381" fmla="*/ 354806 w 1726406"/>
              <a:gd name="connsiteY381" fmla="*/ 692943 h 1400175"/>
              <a:gd name="connsiteX382" fmla="*/ 347662 w 1726406"/>
              <a:gd name="connsiteY382" fmla="*/ 671512 h 1400175"/>
              <a:gd name="connsiteX383" fmla="*/ 338137 w 1726406"/>
              <a:gd name="connsiteY383" fmla="*/ 659606 h 1400175"/>
              <a:gd name="connsiteX384" fmla="*/ 328612 w 1726406"/>
              <a:gd name="connsiteY384" fmla="*/ 645318 h 1400175"/>
              <a:gd name="connsiteX385" fmla="*/ 323850 w 1726406"/>
              <a:gd name="connsiteY385" fmla="*/ 638175 h 1400175"/>
              <a:gd name="connsiteX386" fmla="*/ 314325 w 1726406"/>
              <a:gd name="connsiteY386" fmla="*/ 623887 h 1400175"/>
              <a:gd name="connsiteX387" fmla="*/ 304800 w 1726406"/>
              <a:gd name="connsiteY387" fmla="*/ 609600 h 1400175"/>
              <a:gd name="connsiteX388" fmla="*/ 290512 w 1726406"/>
              <a:gd name="connsiteY388" fmla="*/ 595312 h 1400175"/>
              <a:gd name="connsiteX389" fmla="*/ 280987 w 1726406"/>
              <a:gd name="connsiteY389" fmla="*/ 581025 h 1400175"/>
              <a:gd name="connsiteX390" fmla="*/ 276225 w 1726406"/>
              <a:gd name="connsiteY390" fmla="*/ 573881 h 1400175"/>
              <a:gd name="connsiteX391" fmla="*/ 276225 w 1726406"/>
              <a:gd name="connsiteY391" fmla="*/ 540543 h 1400175"/>
              <a:gd name="connsiteX392" fmla="*/ 278606 w 1726406"/>
              <a:gd name="connsiteY392" fmla="*/ 531018 h 1400175"/>
              <a:gd name="connsiteX393" fmla="*/ 283369 w 1726406"/>
              <a:gd name="connsiteY393" fmla="*/ 523875 h 1400175"/>
              <a:gd name="connsiteX394" fmla="*/ 285750 w 1726406"/>
              <a:gd name="connsiteY394" fmla="*/ 516731 h 1400175"/>
              <a:gd name="connsiteX395" fmla="*/ 280987 w 1726406"/>
              <a:gd name="connsiteY395" fmla="*/ 483393 h 1400175"/>
              <a:gd name="connsiteX396" fmla="*/ 273844 w 1726406"/>
              <a:gd name="connsiteY396" fmla="*/ 469106 h 1400175"/>
              <a:gd name="connsiteX397" fmla="*/ 266700 w 1726406"/>
              <a:gd name="connsiteY397" fmla="*/ 464343 h 1400175"/>
              <a:gd name="connsiteX398" fmla="*/ 259556 w 1726406"/>
              <a:gd name="connsiteY398" fmla="*/ 457200 h 1400175"/>
              <a:gd name="connsiteX399" fmla="*/ 257175 w 1726406"/>
              <a:gd name="connsiteY399" fmla="*/ 450056 h 1400175"/>
              <a:gd name="connsiteX400" fmla="*/ 250031 w 1726406"/>
              <a:gd name="connsiteY400" fmla="*/ 445293 h 1400175"/>
              <a:gd name="connsiteX401" fmla="*/ 245269 w 1726406"/>
              <a:gd name="connsiteY401" fmla="*/ 431006 h 1400175"/>
              <a:gd name="connsiteX402" fmla="*/ 242887 w 1726406"/>
              <a:gd name="connsiteY402" fmla="*/ 423862 h 1400175"/>
              <a:gd name="connsiteX403" fmla="*/ 235744 w 1726406"/>
              <a:gd name="connsiteY403" fmla="*/ 419100 h 1400175"/>
              <a:gd name="connsiteX404" fmla="*/ 221456 w 1726406"/>
              <a:gd name="connsiteY404" fmla="*/ 423862 h 1400175"/>
              <a:gd name="connsiteX405" fmla="*/ 214312 w 1726406"/>
              <a:gd name="connsiteY405" fmla="*/ 426243 h 1400175"/>
              <a:gd name="connsiteX406" fmla="*/ 202406 w 1726406"/>
              <a:gd name="connsiteY406" fmla="*/ 414337 h 1400175"/>
              <a:gd name="connsiteX407" fmla="*/ 200025 w 1726406"/>
              <a:gd name="connsiteY407" fmla="*/ 407193 h 1400175"/>
              <a:gd name="connsiteX408" fmla="*/ 190500 w 1726406"/>
              <a:gd name="connsiteY408" fmla="*/ 392906 h 1400175"/>
              <a:gd name="connsiteX409" fmla="*/ 185737 w 1726406"/>
              <a:gd name="connsiteY409" fmla="*/ 385762 h 1400175"/>
              <a:gd name="connsiteX410" fmla="*/ 180975 w 1726406"/>
              <a:gd name="connsiteY410" fmla="*/ 378618 h 1400175"/>
              <a:gd name="connsiteX411" fmla="*/ 176212 w 1726406"/>
              <a:gd name="connsiteY411" fmla="*/ 361950 h 1400175"/>
              <a:gd name="connsiteX412" fmla="*/ 169069 w 1726406"/>
              <a:gd name="connsiteY412" fmla="*/ 354806 h 1400175"/>
              <a:gd name="connsiteX413" fmla="*/ 173831 w 1726406"/>
              <a:gd name="connsiteY413" fmla="*/ 347662 h 1400175"/>
              <a:gd name="connsiteX414" fmla="*/ 188119 w 1726406"/>
              <a:gd name="connsiteY414" fmla="*/ 352425 h 1400175"/>
              <a:gd name="connsiteX415" fmla="*/ 195262 w 1726406"/>
              <a:gd name="connsiteY415" fmla="*/ 354806 h 1400175"/>
              <a:gd name="connsiteX416" fmla="*/ 202406 w 1726406"/>
              <a:gd name="connsiteY416" fmla="*/ 359568 h 1400175"/>
              <a:gd name="connsiteX417" fmla="*/ 216694 w 1726406"/>
              <a:gd name="connsiteY417" fmla="*/ 364331 h 1400175"/>
              <a:gd name="connsiteX418" fmla="*/ 214312 w 1726406"/>
              <a:gd name="connsiteY418" fmla="*/ 357187 h 1400175"/>
              <a:gd name="connsiteX419" fmla="*/ 209550 w 1726406"/>
              <a:gd name="connsiteY419" fmla="*/ 350043 h 1400175"/>
              <a:gd name="connsiteX420" fmla="*/ 219075 w 1726406"/>
              <a:gd name="connsiteY420" fmla="*/ 335756 h 1400175"/>
              <a:gd name="connsiteX421" fmla="*/ 214312 w 1726406"/>
              <a:gd name="connsiteY421" fmla="*/ 304800 h 1400175"/>
              <a:gd name="connsiteX422" fmla="*/ 209550 w 1726406"/>
              <a:gd name="connsiteY422" fmla="*/ 290512 h 1400175"/>
              <a:gd name="connsiteX423" fmla="*/ 200025 w 1726406"/>
              <a:gd name="connsiteY423" fmla="*/ 276225 h 1400175"/>
              <a:gd name="connsiteX424" fmla="*/ 195262 w 1726406"/>
              <a:gd name="connsiteY424" fmla="*/ 269081 h 1400175"/>
              <a:gd name="connsiteX425" fmla="*/ 185737 w 1726406"/>
              <a:gd name="connsiteY425" fmla="*/ 247650 h 1400175"/>
              <a:gd name="connsiteX426" fmla="*/ 178594 w 1726406"/>
              <a:gd name="connsiteY426" fmla="*/ 233362 h 1400175"/>
              <a:gd name="connsiteX427" fmla="*/ 171450 w 1726406"/>
              <a:gd name="connsiteY427" fmla="*/ 219075 h 1400175"/>
              <a:gd name="connsiteX428" fmla="*/ 159544 w 1726406"/>
              <a:gd name="connsiteY428" fmla="*/ 204787 h 1400175"/>
              <a:gd name="connsiteX429" fmla="*/ 157162 w 1726406"/>
              <a:gd name="connsiteY429" fmla="*/ 195262 h 1400175"/>
              <a:gd name="connsiteX430" fmla="*/ 152400 w 1726406"/>
              <a:gd name="connsiteY430" fmla="*/ 166687 h 1400175"/>
              <a:gd name="connsiteX431" fmla="*/ 154781 w 1726406"/>
              <a:gd name="connsiteY431" fmla="*/ 111918 h 1400175"/>
              <a:gd name="connsiteX432" fmla="*/ 152400 w 1726406"/>
              <a:gd name="connsiteY432" fmla="*/ 80962 h 1400175"/>
              <a:gd name="connsiteX433" fmla="*/ 150019 w 1726406"/>
              <a:gd name="connsiteY433" fmla="*/ 71437 h 1400175"/>
              <a:gd name="connsiteX434" fmla="*/ 142875 w 1726406"/>
              <a:gd name="connsiteY434" fmla="*/ 64293 h 1400175"/>
              <a:gd name="connsiteX435" fmla="*/ 145256 w 1726406"/>
              <a:gd name="connsiteY435" fmla="*/ 57150 h 1400175"/>
              <a:gd name="connsiteX436" fmla="*/ 138112 w 1726406"/>
              <a:gd name="connsiteY436" fmla="*/ 42862 h 1400175"/>
              <a:gd name="connsiteX437" fmla="*/ 138112 w 1726406"/>
              <a:gd name="connsiteY437" fmla="*/ 26193 h 1400175"/>
              <a:gd name="connsiteX438" fmla="*/ 140494 w 1726406"/>
              <a:gd name="connsiteY438"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019175 w 1726406"/>
              <a:gd name="connsiteY121" fmla="*/ 1026318 h 1400175"/>
              <a:gd name="connsiteX122" fmla="*/ 1347787 w 1726406"/>
              <a:gd name="connsiteY122" fmla="*/ 1014412 h 1400175"/>
              <a:gd name="connsiteX123" fmla="*/ 1469572 w 1726406"/>
              <a:gd name="connsiteY123" fmla="*/ 1084829 h 1400175"/>
              <a:gd name="connsiteX124" fmla="*/ 1471612 w 1726406"/>
              <a:gd name="connsiteY124" fmla="*/ 1078706 h 1400175"/>
              <a:gd name="connsiteX125" fmla="*/ 1485900 w 1726406"/>
              <a:gd name="connsiteY125" fmla="*/ 1071562 h 1400175"/>
              <a:gd name="connsiteX126" fmla="*/ 1493044 w 1726406"/>
              <a:gd name="connsiteY126" fmla="*/ 1064418 h 1400175"/>
              <a:gd name="connsiteX127" fmla="*/ 1495425 w 1726406"/>
              <a:gd name="connsiteY127" fmla="*/ 1038225 h 1400175"/>
              <a:gd name="connsiteX128" fmla="*/ 1490662 w 1726406"/>
              <a:gd name="connsiteY128" fmla="*/ 1012031 h 1400175"/>
              <a:gd name="connsiteX129" fmla="*/ 1493044 w 1726406"/>
              <a:gd name="connsiteY129" fmla="*/ 995362 h 1400175"/>
              <a:gd name="connsiteX130" fmla="*/ 1495425 w 1726406"/>
              <a:gd name="connsiteY130" fmla="*/ 988218 h 1400175"/>
              <a:gd name="connsiteX131" fmla="*/ 1509712 w 1726406"/>
              <a:gd name="connsiteY131" fmla="*/ 971550 h 1400175"/>
              <a:gd name="connsiteX132" fmla="*/ 1557337 w 1726406"/>
              <a:gd name="connsiteY132" fmla="*/ 969168 h 1400175"/>
              <a:gd name="connsiteX133" fmla="*/ 1564481 w 1726406"/>
              <a:gd name="connsiteY133" fmla="*/ 966787 h 1400175"/>
              <a:gd name="connsiteX134" fmla="*/ 1585912 w 1726406"/>
              <a:gd name="connsiteY134" fmla="*/ 959643 h 1400175"/>
              <a:gd name="connsiteX135" fmla="*/ 1600200 w 1726406"/>
              <a:gd name="connsiteY135" fmla="*/ 947737 h 1400175"/>
              <a:gd name="connsiteX136" fmla="*/ 1624012 w 1726406"/>
              <a:gd name="connsiteY136" fmla="*/ 945356 h 1400175"/>
              <a:gd name="connsiteX137" fmla="*/ 1647825 w 1726406"/>
              <a:gd name="connsiteY137" fmla="*/ 950118 h 1400175"/>
              <a:gd name="connsiteX138" fmla="*/ 1654969 w 1726406"/>
              <a:gd name="connsiteY138" fmla="*/ 952500 h 1400175"/>
              <a:gd name="connsiteX139" fmla="*/ 1669256 w 1726406"/>
              <a:gd name="connsiteY139" fmla="*/ 957262 h 1400175"/>
              <a:gd name="connsiteX140" fmla="*/ 1721644 w 1726406"/>
              <a:gd name="connsiteY140" fmla="*/ 969168 h 1400175"/>
              <a:gd name="connsiteX141" fmla="*/ 1724025 w 1726406"/>
              <a:gd name="connsiteY141" fmla="*/ 976312 h 1400175"/>
              <a:gd name="connsiteX142" fmla="*/ 1726406 w 1726406"/>
              <a:gd name="connsiteY142" fmla="*/ 990600 h 1400175"/>
              <a:gd name="connsiteX143" fmla="*/ 1721644 w 1726406"/>
              <a:gd name="connsiteY143" fmla="*/ 1014412 h 1400175"/>
              <a:gd name="connsiteX144" fmla="*/ 1719262 w 1726406"/>
              <a:gd name="connsiteY144" fmla="*/ 1021556 h 1400175"/>
              <a:gd name="connsiteX145" fmla="*/ 1704975 w 1726406"/>
              <a:gd name="connsiteY145" fmla="*/ 1033462 h 1400175"/>
              <a:gd name="connsiteX146" fmla="*/ 1697831 w 1726406"/>
              <a:gd name="connsiteY146" fmla="*/ 1035843 h 1400175"/>
              <a:gd name="connsiteX147" fmla="*/ 1690687 w 1726406"/>
              <a:gd name="connsiteY147" fmla="*/ 1040606 h 1400175"/>
              <a:gd name="connsiteX148" fmla="*/ 1683544 w 1726406"/>
              <a:gd name="connsiteY148" fmla="*/ 1042987 h 1400175"/>
              <a:gd name="connsiteX149" fmla="*/ 1678781 w 1726406"/>
              <a:gd name="connsiteY149" fmla="*/ 1052512 h 1400175"/>
              <a:gd name="connsiteX150" fmla="*/ 1681162 w 1726406"/>
              <a:gd name="connsiteY150" fmla="*/ 1064418 h 1400175"/>
              <a:gd name="connsiteX151" fmla="*/ 1683544 w 1726406"/>
              <a:gd name="connsiteY151" fmla="*/ 1071562 h 1400175"/>
              <a:gd name="connsiteX152" fmla="*/ 1669256 w 1726406"/>
              <a:gd name="connsiteY152" fmla="*/ 1081087 h 1400175"/>
              <a:gd name="connsiteX153" fmla="*/ 1671637 w 1726406"/>
              <a:gd name="connsiteY153" fmla="*/ 1088231 h 1400175"/>
              <a:gd name="connsiteX154" fmla="*/ 1676400 w 1726406"/>
              <a:gd name="connsiteY154" fmla="*/ 1095375 h 1400175"/>
              <a:gd name="connsiteX155" fmla="*/ 1678781 w 1726406"/>
              <a:gd name="connsiteY155" fmla="*/ 1128712 h 1400175"/>
              <a:gd name="connsiteX156" fmla="*/ 1674019 w 1726406"/>
              <a:gd name="connsiteY156" fmla="*/ 1135856 h 1400175"/>
              <a:gd name="connsiteX157" fmla="*/ 1669256 w 1726406"/>
              <a:gd name="connsiteY157" fmla="*/ 1152525 h 1400175"/>
              <a:gd name="connsiteX158" fmla="*/ 1666875 w 1726406"/>
              <a:gd name="connsiteY158" fmla="*/ 1173956 h 1400175"/>
              <a:gd name="connsiteX159" fmla="*/ 1656773 w 1726406"/>
              <a:gd name="connsiteY159" fmla="*/ 1177997 h 1400175"/>
              <a:gd name="connsiteX160" fmla="*/ 1657350 w 1726406"/>
              <a:gd name="connsiteY160" fmla="*/ 1178718 h 1400175"/>
              <a:gd name="connsiteX161" fmla="*/ 1656292 w 1726406"/>
              <a:gd name="connsiteY161" fmla="*/ 1178189 h 1400175"/>
              <a:gd name="connsiteX162" fmla="*/ 1654969 w 1726406"/>
              <a:gd name="connsiteY162" fmla="*/ 1178718 h 1400175"/>
              <a:gd name="connsiteX163" fmla="*/ 1600000 w 1726406"/>
              <a:gd name="connsiteY163" fmla="*/ 1172143 h 1400175"/>
              <a:gd name="connsiteX164" fmla="*/ 1597405 w 1726406"/>
              <a:gd name="connsiteY164" fmla="*/ 1179507 h 1400175"/>
              <a:gd name="connsiteX165" fmla="*/ 1590675 w 1726406"/>
              <a:gd name="connsiteY165" fmla="*/ 1185862 h 1400175"/>
              <a:gd name="connsiteX166" fmla="*/ 1576387 w 1726406"/>
              <a:gd name="connsiteY166" fmla="*/ 1195387 h 1400175"/>
              <a:gd name="connsiteX167" fmla="*/ 1574006 w 1726406"/>
              <a:gd name="connsiteY167" fmla="*/ 1188243 h 1400175"/>
              <a:gd name="connsiteX168" fmla="*/ 1552575 w 1726406"/>
              <a:gd name="connsiteY168" fmla="*/ 1188243 h 1400175"/>
              <a:gd name="connsiteX169" fmla="*/ 1509712 w 1726406"/>
              <a:gd name="connsiteY169" fmla="*/ 1195387 h 1400175"/>
              <a:gd name="connsiteX170" fmla="*/ 1471612 w 1726406"/>
              <a:gd name="connsiteY170" fmla="*/ 1195387 h 1400175"/>
              <a:gd name="connsiteX171" fmla="*/ 1464469 w 1726406"/>
              <a:gd name="connsiteY171" fmla="*/ 1190625 h 1400175"/>
              <a:gd name="connsiteX172" fmla="*/ 1457325 w 1726406"/>
              <a:gd name="connsiteY172" fmla="*/ 1188243 h 1400175"/>
              <a:gd name="connsiteX173" fmla="*/ 1445419 w 1726406"/>
              <a:gd name="connsiteY173" fmla="*/ 1190625 h 1400175"/>
              <a:gd name="connsiteX174" fmla="*/ 1450181 w 1726406"/>
              <a:gd name="connsiteY174" fmla="*/ 1204912 h 1400175"/>
              <a:gd name="connsiteX175" fmla="*/ 1454944 w 1726406"/>
              <a:gd name="connsiteY175" fmla="*/ 1212056 h 1400175"/>
              <a:gd name="connsiteX176" fmla="*/ 1457325 w 1726406"/>
              <a:gd name="connsiteY176" fmla="*/ 1219200 h 1400175"/>
              <a:gd name="connsiteX177" fmla="*/ 1440656 w 1726406"/>
              <a:gd name="connsiteY177" fmla="*/ 1228725 h 1400175"/>
              <a:gd name="connsiteX178" fmla="*/ 1447800 w 1726406"/>
              <a:gd name="connsiteY178" fmla="*/ 1233487 h 1400175"/>
              <a:gd name="connsiteX179" fmla="*/ 1459706 w 1726406"/>
              <a:gd name="connsiteY179" fmla="*/ 1250156 h 1400175"/>
              <a:gd name="connsiteX180" fmla="*/ 1462087 w 1726406"/>
              <a:gd name="connsiteY180" fmla="*/ 1257300 h 1400175"/>
              <a:gd name="connsiteX181" fmla="*/ 1471612 w 1726406"/>
              <a:gd name="connsiteY181" fmla="*/ 1271587 h 1400175"/>
              <a:gd name="connsiteX182" fmla="*/ 1476375 w 1726406"/>
              <a:gd name="connsiteY182" fmla="*/ 1278731 h 1400175"/>
              <a:gd name="connsiteX183" fmla="*/ 1488281 w 1726406"/>
              <a:gd name="connsiteY183" fmla="*/ 1293018 h 1400175"/>
              <a:gd name="connsiteX184" fmla="*/ 1471612 w 1726406"/>
              <a:gd name="connsiteY184" fmla="*/ 1312068 h 1400175"/>
              <a:gd name="connsiteX185" fmla="*/ 1464469 w 1726406"/>
              <a:gd name="connsiteY185" fmla="*/ 1314450 h 1400175"/>
              <a:gd name="connsiteX186" fmla="*/ 1435894 w 1726406"/>
              <a:gd name="connsiteY186" fmla="*/ 1312068 h 1400175"/>
              <a:gd name="connsiteX187" fmla="*/ 1421606 w 1726406"/>
              <a:gd name="connsiteY187" fmla="*/ 1307306 h 1400175"/>
              <a:gd name="connsiteX188" fmla="*/ 1414462 w 1726406"/>
              <a:gd name="connsiteY188" fmla="*/ 1304925 h 1400175"/>
              <a:gd name="connsiteX189" fmla="*/ 1383506 w 1726406"/>
              <a:gd name="connsiteY189" fmla="*/ 1314450 h 1400175"/>
              <a:gd name="connsiteX190" fmla="*/ 1378744 w 1726406"/>
              <a:gd name="connsiteY190" fmla="*/ 1331118 h 1400175"/>
              <a:gd name="connsiteX191" fmla="*/ 1373981 w 1726406"/>
              <a:gd name="connsiteY191" fmla="*/ 1345406 h 1400175"/>
              <a:gd name="connsiteX192" fmla="*/ 1371600 w 1726406"/>
              <a:gd name="connsiteY192" fmla="*/ 1352550 h 1400175"/>
              <a:gd name="connsiteX193" fmla="*/ 1373981 w 1726406"/>
              <a:gd name="connsiteY193" fmla="*/ 1359693 h 1400175"/>
              <a:gd name="connsiteX194" fmla="*/ 1378744 w 1726406"/>
              <a:gd name="connsiteY194" fmla="*/ 1371600 h 1400175"/>
              <a:gd name="connsiteX195" fmla="*/ 1371600 w 1726406"/>
              <a:gd name="connsiteY195" fmla="*/ 1373981 h 1400175"/>
              <a:gd name="connsiteX196" fmla="*/ 1369219 w 1726406"/>
              <a:gd name="connsiteY196" fmla="*/ 1388268 h 1400175"/>
              <a:gd name="connsiteX197" fmla="*/ 1366837 w 1726406"/>
              <a:gd name="connsiteY197" fmla="*/ 1400175 h 1400175"/>
              <a:gd name="connsiteX198" fmla="*/ 1345406 w 1726406"/>
              <a:gd name="connsiteY198" fmla="*/ 1397793 h 1400175"/>
              <a:gd name="connsiteX199" fmla="*/ 1340644 w 1726406"/>
              <a:gd name="connsiteY199" fmla="*/ 1383506 h 1400175"/>
              <a:gd name="connsiteX200" fmla="*/ 1338262 w 1726406"/>
              <a:gd name="connsiteY200" fmla="*/ 1376362 h 1400175"/>
              <a:gd name="connsiteX201" fmla="*/ 1331119 w 1726406"/>
              <a:gd name="connsiteY201" fmla="*/ 1354931 h 1400175"/>
              <a:gd name="connsiteX202" fmla="*/ 1323975 w 1726406"/>
              <a:gd name="connsiteY202" fmla="*/ 1350168 h 1400175"/>
              <a:gd name="connsiteX203" fmla="*/ 1307306 w 1726406"/>
              <a:gd name="connsiteY203" fmla="*/ 1328737 h 1400175"/>
              <a:gd name="connsiteX204" fmla="*/ 1295400 w 1726406"/>
              <a:gd name="connsiteY204" fmla="*/ 1314450 h 1400175"/>
              <a:gd name="connsiteX205" fmla="*/ 1288256 w 1726406"/>
              <a:gd name="connsiteY205" fmla="*/ 1309687 h 1400175"/>
              <a:gd name="connsiteX206" fmla="*/ 1273969 w 1726406"/>
              <a:gd name="connsiteY206" fmla="*/ 1304925 h 1400175"/>
              <a:gd name="connsiteX207" fmla="*/ 1257300 w 1726406"/>
              <a:gd name="connsiteY207" fmla="*/ 1295400 h 1400175"/>
              <a:gd name="connsiteX208" fmla="*/ 1243012 w 1726406"/>
              <a:gd name="connsiteY208" fmla="*/ 1288256 h 1400175"/>
              <a:gd name="connsiteX209" fmla="*/ 1221581 w 1726406"/>
              <a:gd name="connsiteY209" fmla="*/ 1276350 h 1400175"/>
              <a:gd name="connsiteX210" fmla="*/ 1216819 w 1726406"/>
              <a:gd name="connsiteY210" fmla="*/ 1269206 h 1400175"/>
              <a:gd name="connsiteX211" fmla="*/ 1197769 w 1726406"/>
              <a:gd name="connsiteY211" fmla="*/ 1269206 h 1400175"/>
              <a:gd name="connsiteX212" fmla="*/ 1190625 w 1726406"/>
              <a:gd name="connsiteY212" fmla="*/ 1273968 h 1400175"/>
              <a:gd name="connsiteX213" fmla="*/ 1176337 w 1726406"/>
              <a:gd name="connsiteY213" fmla="*/ 1285875 h 1400175"/>
              <a:gd name="connsiteX214" fmla="*/ 1166812 w 1726406"/>
              <a:gd name="connsiteY214" fmla="*/ 1288256 h 1400175"/>
              <a:gd name="connsiteX215" fmla="*/ 1140619 w 1726406"/>
              <a:gd name="connsiteY215" fmla="*/ 1295400 h 1400175"/>
              <a:gd name="connsiteX216" fmla="*/ 1133475 w 1726406"/>
              <a:gd name="connsiteY216" fmla="*/ 1300162 h 1400175"/>
              <a:gd name="connsiteX217" fmla="*/ 1119187 w 1726406"/>
              <a:gd name="connsiteY217" fmla="*/ 1304925 h 1400175"/>
              <a:gd name="connsiteX218" fmla="*/ 1095375 w 1726406"/>
              <a:gd name="connsiteY218" fmla="*/ 1302543 h 1400175"/>
              <a:gd name="connsiteX219" fmla="*/ 1081087 w 1726406"/>
              <a:gd name="connsiteY219" fmla="*/ 1293018 h 1400175"/>
              <a:gd name="connsiteX220" fmla="*/ 1073944 w 1726406"/>
              <a:gd name="connsiteY220" fmla="*/ 1288256 h 1400175"/>
              <a:gd name="connsiteX221" fmla="*/ 1031081 w 1726406"/>
              <a:gd name="connsiteY221" fmla="*/ 1283493 h 1400175"/>
              <a:gd name="connsiteX222" fmla="*/ 1002506 w 1726406"/>
              <a:gd name="connsiteY222" fmla="*/ 1264443 h 1400175"/>
              <a:gd name="connsiteX223" fmla="*/ 995362 w 1726406"/>
              <a:gd name="connsiteY223" fmla="*/ 1259681 h 1400175"/>
              <a:gd name="connsiteX224" fmla="*/ 981075 w 1726406"/>
              <a:gd name="connsiteY224" fmla="*/ 1254918 h 1400175"/>
              <a:gd name="connsiteX225" fmla="*/ 973931 w 1726406"/>
              <a:gd name="connsiteY225" fmla="*/ 1247775 h 1400175"/>
              <a:gd name="connsiteX226" fmla="*/ 971550 w 1726406"/>
              <a:gd name="connsiteY226" fmla="*/ 1240631 h 1400175"/>
              <a:gd name="connsiteX227" fmla="*/ 957262 w 1726406"/>
              <a:gd name="connsiteY227" fmla="*/ 1231106 h 1400175"/>
              <a:gd name="connsiteX228" fmla="*/ 950119 w 1726406"/>
              <a:gd name="connsiteY228" fmla="*/ 1226343 h 1400175"/>
              <a:gd name="connsiteX229" fmla="*/ 923925 w 1726406"/>
              <a:gd name="connsiteY229" fmla="*/ 1221581 h 1400175"/>
              <a:gd name="connsiteX230" fmla="*/ 916781 w 1726406"/>
              <a:gd name="connsiteY230" fmla="*/ 1219200 h 1400175"/>
              <a:gd name="connsiteX231" fmla="*/ 909637 w 1726406"/>
              <a:gd name="connsiteY231" fmla="*/ 1214437 h 1400175"/>
              <a:gd name="connsiteX232" fmla="*/ 895350 w 1726406"/>
              <a:gd name="connsiteY232" fmla="*/ 1209675 h 1400175"/>
              <a:gd name="connsiteX233" fmla="*/ 888206 w 1726406"/>
              <a:gd name="connsiteY233" fmla="*/ 1204912 h 1400175"/>
              <a:gd name="connsiteX234" fmla="*/ 881062 w 1726406"/>
              <a:gd name="connsiteY234" fmla="*/ 1202531 h 1400175"/>
              <a:gd name="connsiteX235" fmla="*/ 859631 w 1726406"/>
              <a:gd name="connsiteY235" fmla="*/ 1188243 h 1400175"/>
              <a:gd name="connsiteX236" fmla="*/ 852487 w 1726406"/>
              <a:gd name="connsiteY236" fmla="*/ 1183481 h 1400175"/>
              <a:gd name="connsiteX237" fmla="*/ 845344 w 1726406"/>
              <a:gd name="connsiteY237" fmla="*/ 1181100 h 1400175"/>
              <a:gd name="connsiteX238" fmla="*/ 838200 w 1726406"/>
              <a:gd name="connsiteY238" fmla="*/ 1173956 h 1400175"/>
              <a:gd name="connsiteX239" fmla="*/ 831056 w 1726406"/>
              <a:gd name="connsiteY239" fmla="*/ 1169193 h 1400175"/>
              <a:gd name="connsiteX240" fmla="*/ 826294 w 1726406"/>
              <a:gd name="connsiteY240" fmla="*/ 1162050 h 1400175"/>
              <a:gd name="connsiteX241" fmla="*/ 819150 w 1726406"/>
              <a:gd name="connsiteY241" fmla="*/ 1154906 h 1400175"/>
              <a:gd name="connsiteX242" fmla="*/ 807244 w 1726406"/>
              <a:gd name="connsiteY242" fmla="*/ 1143000 h 1400175"/>
              <a:gd name="connsiteX243" fmla="*/ 795337 w 1726406"/>
              <a:gd name="connsiteY243" fmla="*/ 1133475 h 1400175"/>
              <a:gd name="connsiteX244" fmla="*/ 790575 w 1726406"/>
              <a:gd name="connsiteY244" fmla="*/ 1126331 h 1400175"/>
              <a:gd name="connsiteX245" fmla="*/ 771525 w 1726406"/>
              <a:gd name="connsiteY245" fmla="*/ 1121568 h 1400175"/>
              <a:gd name="connsiteX246" fmla="*/ 757237 w 1726406"/>
              <a:gd name="connsiteY246" fmla="*/ 1116806 h 1400175"/>
              <a:gd name="connsiteX247" fmla="*/ 740569 w 1726406"/>
              <a:gd name="connsiteY247" fmla="*/ 1107281 h 1400175"/>
              <a:gd name="connsiteX248" fmla="*/ 726281 w 1726406"/>
              <a:gd name="connsiteY248" fmla="*/ 1102518 h 1400175"/>
              <a:gd name="connsiteX249" fmla="*/ 711994 w 1726406"/>
              <a:gd name="connsiteY249" fmla="*/ 1095375 h 1400175"/>
              <a:gd name="connsiteX250" fmla="*/ 704850 w 1726406"/>
              <a:gd name="connsiteY250" fmla="*/ 1090612 h 1400175"/>
              <a:gd name="connsiteX251" fmla="*/ 692944 w 1726406"/>
              <a:gd name="connsiteY251" fmla="*/ 1076325 h 1400175"/>
              <a:gd name="connsiteX252" fmla="*/ 690562 w 1726406"/>
              <a:gd name="connsiteY252" fmla="*/ 1069181 h 1400175"/>
              <a:gd name="connsiteX253" fmla="*/ 676275 w 1726406"/>
              <a:gd name="connsiteY253" fmla="*/ 1052512 h 1400175"/>
              <a:gd name="connsiteX254" fmla="*/ 671512 w 1726406"/>
              <a:gd name="connsiteY254" fmla="*/ 1045368 h 1400175"/>
              <a:gd name="connsiteX255" fmla="*/ 664369 w 1726406"/>
              <a:gd name="connsiteY255" fmla="*/ 1040606 h 1400175"/>
              <a:gd name="connsiteX256" fmla="*/ 650081 w 1726406"/>
              <a:gd name="connsiteY256" fmla="*/ 1031081 h 1400175"/>
              <a:gd name="connsiteX257" fmla="*/ 638175 w 1726406"/>
              <a:gd name="connsiteY257" fmla="*/ 1019175 h 1400175"/>
              <a:gd name="connsiteX258" fmla="*/ 631031 w 1726406"/>
              <a:gd name="connsiteY258" fmla="*/ 1014412 h 1400175"/>
              <a:gd name="connsiteX259" fmla="*/ 621506 w 1726406"/>
              <a:gd name="connsiteY259" fmla="*/ 1002506 h 1400175"/>
              <a:gd name="connsiteX260" fmla="*/ 619125 w 1726406"/>
              <a:gd name="connsiteY260" fmla="*/ 995362 h 1400175"/>
              <a:gd name="connsiteX261" fmla="*/ 611981 w 1726406"/>
              <a:gd name="connsiteY261" fmla="*/ 988218 h 1400175"/>
              <a:gd name="connsiteX262" fmla="*/ 602456 w 1726406"/>
              <a:gd name="connsiteY262" fmla="*/ 973931 h 1400175"/>
              <a:gd name="connsiteX263" fmla="*/ 597694 w 1726406"/>
              <a:gd name="connsiteY263" fmla="*/ 959643 h 1400175"/>
              <a:gd name="connsiteX264" fmla="*/ 592931 w 1726406"/>
              <a:gd name="connsiteY264" fmla="*/ 940593 h 1400175"/>
              <a:gd name="connsiteX265" fmla="*/ 595312 w 1726406"/>
              <a:gd name="connsiteY265" fmla="*/ 928687 h 1400175"/>
              <a:gd name="connsiteX266" fmla="*/ 614362 w 1726406"/>
              <a:gd name="connsiteY266" fmla="*/ 919162 h 1400175"/>
              <a:gd name="connsiteX267" fmla="*/ 611981 w 1726406"/>
              <a:gd name="connsiteY267" fmla="*/ 912018 h 1400175"/>
              <a:gd name="connsiteX268" fmla="*/ 607219 w 1726406"/>
              <a:gd name="connsiteY268" fmla="*/ 904875 h 1400175"/>
              <a:gd name="connsiteX269" fmla="*/ 611981 w 1726406"/>
              <a:gd name="connsiteY269" fmla="*/ 897731 h 1400175"/>
              <a:gd name="connsiteX270" fmla="*/ 626269 w 1726406"/>
              <a:gd name="connsiteY270" fmla="*/ 888206 h 1400175"/>
              <a:gd name="connsiteX271" fmla="*/ 633412 w 1726406"/>
              <a:gd name="connsiteY271" fmla="*/ 881062 h 1400175"/>
              <a:gd name="connsiteX272" fmla="*/ 628650 w 1726406"/>
              <a:gd name="connsiteY272" fmla="*/ 862012 h 1400175"/>
              <a:gd name="connsiteX273" fmla="*/ 616744 w 1726406"/>
              <a:gd name="connsiteY273" fmla="*/ 847725 h 1400175"/>
              <a:gd name="connsiteX274" fmla="*/ 614362 w 1726406"/>
              <a:gd name="connsiteY274" fmla="*/ 840581 h 1400175"/>
              <a:gd name="connsiteX275" fmla="*/ 609600 w 1726406"/>
              <a:gd name="connsiteY275" fmla="*/ 816768 h 1400175"/>
              <a:gd name="connsiteX276" fmla="*/ 604837 w 1726406"/>
              <a:gd name="connsiteY276" fmla="*/ 802481 h 1400175"/>
              <a:gd name="connsiteX277" fmla="*/ 602456 w 1726406"/>
              <a:gd name="connsiteY277" fmla="*/ 795337 h 1400175"/>
              <a:gd name="connsiteX278" fmla="*/ 600075 w 1726406"/>
              <a:gd name="connsiteY278" fmla="*/ 788193 h 1400175"/>
              <a:gd name="connsiteX279" fmla="*/ 595312 w 1726406"/>
              <a:gd name="connsiteY279" fmla="*/ 771525 h 1400175"/>
              <a:gd name="connsiteX280" fmla="*/ 588169 w 1726406"/>
              <a:gd name="connsiteY280" fmla="*/ 764381 h 1400175"/>
              <a:gd name="connsiteX281" fmla="*/ 578644 w 1726406"/>
              <a:gd name="connsiteY281" fmla="*/ 750093 h 1400175"/>
              <a:gd name="connsiteX282" fmla="*/ 566737 w 1726406"/>
              <a:gd name="connsiteY282" fmla="*/ 733425 h 1400175"/>
              <a:gd name="connsiteX283" fmla="*/ 561975 w 1726406"/>
              <a:gd name="connsiteY283" fmla="*/ 719137 h 1400175"/>
              <a:gd name="connsiteX284" fmla="*/ 559594 w 1726406"/>
              <a:gd name="connsiteY284" fmla="*/ 709612 h 1400175"/>
              <a:gd name="connsiteX285" fmla="*/ 554831 w 1726406"/>
              <a:gd name="connsiteY285" fmla="*/ 695325 h 1400175"/>
              <a:gd name="connsiteX286" fmla="*/ 547687 w 1726406"/>
              <a:gd name="connsiteY286" fmla="*/ 688181 h 1400175"/>
              <a:gd name="connsiteX287" fmla="*/ 540544 w 1726406"/>
              <a:gd name="connsiteY287" fmla="*/ 673893 h 1400175"/>
              <a:gd name="connsiteX288" fmla="*/ 538162 w 1726406"/>
              <a:gd name="connsiteY288" fmla="*/ 666750 h 1400175"/>
              <a:gd name="connsiteX289" fmla="*/ 528637 w 1726406"/>
              <a:gd name="connsiteY289" fmla="*/ 664368 h 1400175"/>
              <a:gd name="connsiteX290" fmla="*/ 514350 w 1726406"/>
              <a:gd name="connsiteY290" fmla="*/ 669131 h 1400175"/>
              <a:gd name="connsiteX291" fmla="*/ 504825 w 1726406"/>
              <a:gd name="connsiteY291" fmla="*/ 654843 h 1400175"/>
              <a:gd name="connsiteX292" fmla="*/ 497681 w 1726406"/>
              <a:gd name="connsiteY292" fmla="*/ 628650 h 1400175"/>
              <a:gd name="connsiteX293" fmla="*/ 495300 w 1726406"/>
              <a:gd name="connsiteY293" fmla="*/ 597693 h 1400175"/>
              <a:gd name="connsiteX294" fmla="*/ 492919 w 1726406"/>
              <a:gd name="connsiteY294" fmla="*/ 583406 h 1400175"/>
              <a:gd name="connsiteX295" fmla="*/ 490537 w 1726406"/>
              <a:gd name="connsiteY295" fmla="*/ 576262 h 1400175"/>
              <a:gd name="connsiteX296" fmla="*/ 483394 w 1726406"/>
              <a:gd name="connsiteY296" fmla="*/ 573881 h 1400175"/>
              <a:gd name="connsiteX297" fmla="*/ 469106 w 1726406"/>
              <a:gd name="connsiteY297" fmla="*/ 564356 h 1400175"/>
              <a:gd name="connsiteX298" fmla="*/ 454819 w 1726406"/>
              <a:gd name="connsiteY298" fmla="*/ 557212 h 1400175"/>
              <a:gd name="connsiteX299" fmla="*/ 442912 w 1726406"/>
              <a:gd name="connsiteY299" fmla="*/ 535781 h 1400175"/>
              <a:gd name="connsiteX300" fmla="*/ 445294 w 1726406"/>
              <a:gd name="connsiteY300" fmla="*/ 509587 h 1400175"/>
              <a:gd name="connsiteX301" fmla="*/ 452437 w 1726406"/>
              <a:gd name="connsiteY301" fmla="*/ 504825 h 1400175"/>
              <a:gd name="connsiteX302" fmla="*/ 442912 w 1726406"/>
              <a:gd name="connsiteY302" fmla="*/ 490537 h 1400175"/>
              <a:gd name="connsiteX303" fmla="*/ 438150 w 1726406"/>
              <a:gd name="connsiteY303" fmla="*/ 483393 h 1400175"/>
              <a:gd name="connsiteX304" fmla="*/ 423862 w 1726406"/>
              <a:gd name="connsiteY304" fmla="*/ 473868 h 1400175"/>
              <a:gd name="connsiteX305" fmla="*/ 419100 w 1726406"/>
              <a:gd name="connsiteY305" fmla="*/ 454818 h 1400175"/>
              <a:gd name="connsiteX306" fmla="*/ 411956 w 1726406"/>
              <a:gd name="connsiteY306" fmla="*/ 438150 h 1400175"/>
              <a:gd name="connsiteX307" fmla="*/ 404812 w 1726406"/>
              <a:gd name="connsiteY307" fmla="*/ 435768 h 1400175"/>
              <a:gd name="connsiteX308" fmla="*/ 400050 w 1726406"/>
              <a:gd name="connsiteY308" fmla="*/ 428625 h 1400175"/>
              <a:gd name="connsiteX309" fmla="*/ 397669 w 1726406"/>
              <a:gd name="connsiteY309" fmla="*/ 419100 h 1400175"/>
              <a:gd name="connsiteX310" fmla="*/ 395287 w 1726406"/>
              <a:gd name="connsiteY310" fmla="*/ 411956 h 1400175"/>
              <a:gd name="connsiteX311" fmla="*/ 392906 w 1726406"/>
              <a:gd name="connsiteY311" fmla="*/ 385762 h 1400175"/>
              <a:gd name="connsiteX312" fmla="*/ 390525 w 1726406"/>
              <a:gd name="connsiteY312" fmla="*/ 378618 h 1400175"/>
              <a:gd name="connsiteX313" fmla="*/ 369094 w 1726406"/>
              <a:gd name="connsiteY313" fmla="*/ 361950 h 1400175"/>
              <a:gd name="connsiteX314" fmla="*/ 354806 w 1726406"/>
              <a:gd name="connsiteY314" fmla="*/ 354806 h 1400175"/>
              <a:gd name="connsiteX315" fmla="*/ 347662 w 1726406"/>
              <a:gd name="connsiteY315" fmla="*/ 333375 h 1400175"/>
              <a:gd name="connsiteX316" fmla="*/ 338137 w 1726406"/>
              <a:gd name="connsiteY316" fmla="*/ 311943 h 1400175"/>
              <a:gd name="connsiteX317" fmla="*/ 330994 w 1726406"/>
              <a:gd name="connsiteY317" fmla="*/ 297656 h 1400175"/>
              <a:gd name="connsiteX318" fmla="*/ 316706 w 1726406"/>
              <a:gd name="connsiteY318" fmla="*/ 292893 h 1400175"/>
              <a:gd name="connsiteX319" fmla="*/ 326231 w 1726406"/>
              <a:gd name="connsiteY319" fmla="*/ 278606 h 1400175"/>
              <a:gd name="connsiteX320" fmla="*/ 323850 w 1726406"/>
              <a:gd name="connsiteY320" fmla="*/ 261937 h 1400175"/>
              <a:gd name="connsiteX321" fmla="*/ 321469 w 1726406"/>
              <a:gd name="connsiteY321" fmla="*/ 252412 h 1400175"/>
              <a:gd name="connsiteX322" fmla="*/ 316706 w 1726406"/>
              <a:gd name="connsiteY322" fmla="*/ 223837 h 1400175"/>
              <a:gd name="connsiteX323" fmla="*/ 311944 w 1726406"/>
              <a:gd name="connsiteY323" fmla="*/ 207168 h 1400175"/>
              <a:gd name="connsiteX324" fmla="*/ 314325 w 1726406"/>
              <a:gd name="connsiteY324" fmla="*/ 154781 h 1400175"/>
              <a:gd name="connsiteX325" fmla="*/ 314325 w 1726406"/>
              <a:gd name="connsiteY325" fmla="*/ 133350 h 1400175"/>
              <a:gd name="connsiteX326" fmla="*/ 300037 w 1726406"/>
              <a:gd name="connsiteY326" fmla="*/ 123825 h 1400175"/>
              <a:gd name="connsiteX327" fmla="*/ 292894 w 1726406"/>
              <a:gd name="connsiteY327" fmla="*/ 119062 h 1400175"/>
              <a:gd name="connsiteX328" fmla="*/ 283369 w 1726406"/>
              <a:gd name="connsiteY328" fmla="*/ 104775 h 1400175"/>
              <a:gd name="connsiteX329" fmla="*/ 278606 w 1726406"/>
              <a:gd name="connsiteY329" fmla="*/ 97631 h 1400175"/>
              <a:gd name="connsiteX330" fmla="*/ 257175 w 1726406"/>
              <a:gd name="connsiteY330" fmla="*/ 78581 h 1400175"/>
              <a:gd name="connsiteX331" fmla="*/ 233362 w 1726406"/>
              <a:gd name="connsiteY331" fmla="*/ 66675 h 1400175"/>
              <a:gd name="connsiteX332" fmla="*/ 228600 w 1726406"/>
              <a:gd name="connsiteY332" fmla="*/ 119062 h 1400175"/>
              <a:gd name="connsiteX333" fmla="*/ 223837 w 1726406"/>
              <a:gd name="connsiteY333" fmla="*/ 133350 h 1400175"/>
              <a:gd name="connsiteX334" fmla="*/ 221456 w 1726406"/>
              <a:gd name="connsiteY334" fmla="*/ 145256 h 1400175"/>
              <a:gd name="connsiteX335" fmla="*/ 219075 w 1726406"/>
              <a:gd name="connsiteY335" fmla="*/ 164306 h 1400175"/>
              <a:gd name="connsiteX336" fmla="*/ 214312 w 1726406"/>
              <a:gd name="connsiteY336" fmla="*/ 178593 h 1400175"/>
              <a:gd name="connsiteX337" fmla="*/ 216694 w 1726406"/>
              <a:gd name="connsiteY337" fmla="*/ 195262 h 1400175"/>
              <a:gd name="connsiteX338" fmla="*/ 219075 w 1726406"/>
              <a:gd name="connsiteY338" fmla="*/ 202406 h 1400175"/>
              <a:gd name="connsiteX339" fmla="*/ 226219 w 1726406"/>
              <a:gd name="connsiteY339" fmla="*/ 207168 h 1400175"/>
              <a:gd name="connsiteX340" fmla="*/ 233362 w 1726406"/>
              <a:gd name="connsiteY340" fmla="*/ 221456 h 1400175"/>
              <a:gd name="connsiteX341" fmla="*/ 238125 w 1726406"/>
              <a:gd name="connsiteY341" fmla="*/ 235743 h 1400175"/>
              <a:gd name="connsiteX342" fmla="*/ 242887 w 1726406"/>
              <a:gd name="connsiteY342" fmla="*/ 242887 h 1400175"/>
              <a:gd name="connsiteX343" fmla="*/ 245269 w 1726406"/>
              <a:gd name="connsiteY343" fmla="*/ 250031 h 1400175"/>
              <a:gd name="connsiteX344" fmla="*/ 254794 w 1726406"/>
              <a:gd name="connsiteY344" fmla="*/ 264318 h 1400175"/>
              <a:gd name="connsiteX345" fmla="*/ 257175 w 1726406"/>
              <a:gd name="connsiteY345" fmla="*/ 273843 h 1400175"/>
              <a:gd name="connsiteX346" fmla="*/ 261937 w 1726406"/>
              <a:gd name="connsiteY346" fmla="*/ 292893 h 1400175"/>
              <a:gd name="connsiteX347" fmla="*/ 266700 w 1726406"/>
              <a:gd name="connsiteY347" fmla="*/ 300037 h 1400175"/>
              <a:gd name="connsiteX348" fmla="*/ 273844 w 1726406"/>
              <a:gd name="connsiteY348" fmla="*/ 321468 h 1400175"/>
              <a:gd name="connsiteX349" fmla="*/ 276225 w 1726406"/>
              <a:gd name="connsiteY349" fmla="*/ 328612 h 1400175"/>
              <a:gd name="connsiteX350" fmla="*/ 283369 w 1726406"/>
              <a:gd name="connsiteY350" fmla="*/ 354806 h 1400175"/>
              <a:gd name="connsiteX351" fmla="*/ 288131 w 1726406"/>
              <a:gd name="connsiteY351" fmla="*/ 369093 h 1400175"/>
              <a:gd name="connsiteX352" fmla="*/ 292894 w 1726406"/>
              <a:gd name="connsiteY352" fmla="*/ 376237 h 1400175"/>
              <a:gd name="connsiteX353" fmla="*/ 300037 w 1726406"/>
              <a:gd name="connsiteY353" fmla="*/ 419100 h 1400175"/>
              <a:gd name="connsiteX354" fmla="*/ 304800 w 1726406"/>
              <a:gd name="connsiteY354" fmla="*/ 426243 h 1400175"/>
              <a:gd name="connsiteX355" fmla="*/ 309562 w 1726406"/>
              <a:gd name="connsiteY355" fmla="*/ 445293 h 1400175"/>
              <a:gd name="connsiteX356" fmla="*/ 314325 w 1726406"/>
              <a:gd name="connsiteY356" fmla="*/ 459581 h 1400175"/>
              <a:gd name="connsiteX357" fmla="*/ 319087 w 1726406"/>
              <a:gd name="connsiteY357" fmla="*/ 473868 h 1400175"/>
              <a:gd name="connsiteX358" fmla="*/ 321469 w 1726406"/>
              <a:gd name="connsiteY358" fmla="*/ 481012 h 1400175"/>
              <a:gd name="connsiteX359" fmla="*/ 323850 w 1726406"/>
              <a:gd name="connsiteY359" fmla="*/ 488156 h 1400175"/>
              <a:gd name="connsiteX360" fmla="*/ 333375 w 1726406"/>
              <a:gd name="connsiteY360" fmla="*/ 509587 h 1400175"/>
              <a:gd name="connsiteX361" fmla="*/ 335756 w 1726406"/>
              <a:gd name="connsiteY361" fmla="*/ 516731 h 1400175"/>
              <a:gd name="connsiteX362" fmla="*/ 338137 w 1726406"/>
              <a:gd name="connsiteY362" fmla="*/ 578643 h 1400175"/>
              <a:gd name="connsiteX363" fmla="*/ 345281 w 1726406"/>
              <a:gd name="connsiteY363" fmla="*/ 592931 h 1400175"/>
              <a:gd name="connsiteX364" fmla="*/ 347662 w 1726406"/>
              <a:gd name="connsiteY364" fmla="*/ 600075 h 1400175"/>
              <a:gd name="connsiteX365" fmla="*/ 342900 w 1726406"/>
              <a:gd name="connsiteY365" fmla="*/ 607218 h 1400175"/>
              <a:gd name="connsiteX366" fmla="*/ 338137 w 1726406"/>
              <a:gd name="connsiteY366" fmla="*/ 621506 h 1400175"/>
              <a:gd name="connsiteX367" fmla="*/ 347662 w 1726406"/>
              <a:gd name="connsiteY367" fmla="*/ 638175 h 1400175"/>
              <a:gd name="connsiteX368" fmla="*/ 361950 w 1726406"/>
              <a:gd name="connsiteY368" fmla="*/ 642937 h 1400175"/>
              <a:gd name="connsiteX369" fmla="*/ 369094 w 1726406"/>
              <a:gd name="connsiteY369" fmla="*/ 645318 h 1400175"/>
              <a:gd name="connsiteX370" fmla="*/ 388144 w 1726406"/>
              <a:gd name="connsiteY370" fmla="*/ 661987 h 1400175"/>
              <a:gd name="connsiteX371" fmla="*/ 392906 w 1726406"/>
              <a:gd name="connsiteY371" fmla="*/ 676275 h 1400175"/>
              <a:gd name="connsiteX372" fmla="*/ 390525 w 1726406"/>
              <a:gd name="connsiteY372" fmla="*/ 688181 h 1400175"/>
              <a:gd name="connsiteX373" fmla="*/ 388144 w 1726406"/>
              <a:gd name="connsiteY373" fmla="*/ 702468 h 1400175"/>
              <a:gd name="connsiteX374" fmla="*/ 385762 w 1726406"/>
              <a:gd name="connsiteY374" fmla="*/ 709612 h 1400175"/>
              <a:gd name="connsiteX375" fmla="*/ 383381 w 1726406"/>
              <a:gd name="connsiteY375" fmla="*/ 719137 h 1400175"/>
              <a:gd name="connsiteX376" fmla="*/ 378619 w 1726406"/>
              <a:gd name="connsiteY376" fmla="*/ 726281 h 1400175"/>
              <a:gd name="connsiteX377" fmla="*/ 364331 w 1726406"/>
              <a:gd name="connsiteY377" fmla="*/ 731043 h 1400175"/>
              <a:gd name="connsiteX378" fmla="*/ 342900 w 1726406"/>
              <a:gd name="connsiteY378" fmla="*/ 728662 h 1400175"/>
              <a:gd name="connsiteX379" fmla="*/ 345281 w 1726406"/>
              <a:gd name="connsiteY379" fmla="*/ 714375 h 1400175"/>
              <a:gd name="connsiteX380" fmla="*/ 352425 w 1726406"/>
              <a:gd name="connsiteY380" fmla="*/ 700087 h 1400175"/>
              <a:gd name="connsiteX381" fmla="*/ 354806 w 1726406"/>
              <a:gd name="connsiteY381" fmla="*/ 692943 h 1400175"/>
              <a:gd name="connsiteX382" fmla="*/ 347662 w 1726406"/>
              <a:gd name="connsiteY382" fmla="*/ 671512 h 1400175"/>
              <a:gd name="connsiteX383" fmla="*/ 338137 w 1726406"/>
              <a:gd name="connsiteY383" fmla="*/ 659606 h 1400175"/>
              <a:gd name="connsiteX384" fmla="*/ 328612 w 1726406"/>
              <a:gd name="connsiteY384" fmla="*/ 645318 h 1400175"/>
              <a:gd name="connsiteX385" fmla="*/ 323850 w 1726406"/>
              <a:gd name="connsiteY385" fmla="*/ 638175 h 1400175"/>
              <a:gd name="connsiteX386" fmla="*/ 314325 w 1726406"/>
              <a:gd name="connsiteY386" fmla="*/ 623887 h 1400175"/>
              <a:gd name="connsiteX387" fmla="*/ 304800 w 1726406"/>
              <a:gd name="connsiteY387" fmla="*/ 609600 h 1400175"/>
              <a:gd name="connsiteX388" fmla="*/ 290512 w 1726406"/>
              <a:gd name="connsiteY388" fmla="*/ 595312 h 1400175"/>
              <a:gd name="connsiteX389" fmla="*/ 280987 w 1726406"/>
              <a:gd name="connsiteY389" fmla="*/ 581025 h 1400175"/>
              <a:gd name="connsiteX390" fmla="*/ 276225 w 1726406"/>
              <a:gd name="connsiteY390" fmla="*/ 573881 h 1400175"/>
              <a:gd name="connsiteX391" fmla="*/ 276225 w 1726406"/>
              <a:gd name="connsiteY391" fmla="*/ 540543 h 1400175"/>
              <a:gd name="connsiteX392" fmla="*/ 278606 w 1726406"/>
              <a:gd name="connsiteY392" fmla="*/ 531018 h 1400175"/>
              <a:gd name="connsiteX393" fmla="*/ 283369 w 1726406"/>
              <a:gd name="connsiteY393" fmla="*/ 523875 h 1400175"/>
              <a:gd name="connsiteX394" fmla="*/ 285750 w 1726406"/>
              <a:gd name="connsiteY394" fmla="*/ 516731 h 1400175"/>
              <a:gd name="connsiteX395" fmla="*/ 280987 w 1726406"/>
              <a:gd name="connsiteY395" fmla="*/ 483393 h 1400175"/>
              <a:gd name="connsiteX396" fmla="*/ 273844 w 1726406"/>
              <a:gd name="connsiteY396" fmla="*/ 469106 h 1400175"/>
              <a:gd name="connsiteX397" fmla="*/ 266700 w 1726406"/>
              <a:gd name="connsiteY397" fmla="*/ 464343 h 1400175"/>
              <a:gd name="connsiteX398" fmla="*/ 259556 w 1726406"/>
              <a:gd name="connsiteY398" fmla="*/ 457200 h 1400175"/>
              <a:gd name="connsiteX399" fmla="*/ 257175 w 1726406"/>
              <a:gd name="connsiteY399" fmla="*/ 450056 h 1400175"/>
              <a:gd name="connsiteX400" fmla="*/ 250031 w 1726406"/>
              <a:gd name="connsiteY400" fmla="*/ 445293 h 1400175"/>
              <a:gd name="connsiteX401" fmla="*/ 245269 w 1726406"/>
              <a:gd name="connsiteY401" fmla="*/ 431006 h 1400175"/>
              <a:gd name="connsiteX402" fmla="*/ 242887 w 1726406"/>
              <a:gd name="connsiteY402" fmla="*/ 423862 h 1400175"/>
              <a:gd name="connsiteX403" fmla="*/ 235744 w 1726406"/>
              <a:gd name="connsiteY403" fmla="*/ 419100 h 1400175"/>
              <a:gd name="connsiteX404" fmla="*/ 221456 w 1726406"/>
              <a:gd name="connsiteY404" fmla="*/ 423862 h 1400175"/>
              <a:gd name="connsiteX405" fmla="*/ 214312 w 1726406"/>
              <a:gd name="connsiteY405" fmla="*/ 426243 h 1400175"/>
              <a:gd name="connsiteX406" fmla="*/ 202406 w 1726406"/>
              <a:gd name="connsiteY406" fmla="*/ 414337 h 1400175"/>
              <a:gd name="connsiteX407" fmla="*/ 200025 w 1726406"/>
              <a:gd name="connsiteY407" fmla="*/ 407193 h 1400175"/>
              <a:gd name="connsiteX408" fmla="*/ 190500 w 1726406"/>
              <a:gd name="connsiteY408" fmla="*/ 392906 h 1400175"/>
              <a:gd name="connsiteX409" fmla="*/ 185737 w 1726406"/>
              <a:gd name="connsiteY409" fmla="*/ 385762 h 1400175"/>
              <a:gd name="connsiteX410" fmla="*/ 180975 w 1726406"/>
              <a:gd name="connsiteY410" fmla="*/ 378618 h 1400175"/>
              <a:gd name="connsiteX411" fmla="*/ 176212 w 1726406"/>
              <a:gd name="connsiteY411" fmla="*/ 361950 h 1400175"/>
              <a:gd name="connsiteX412" fmla="*/ 169069 w 1726406"/>
              <a:gd name="connsiteY412" fmla="*/ 354806 h 1400175"/>
              <a:gd name="connsiteX413" fmla="*/ 173831 w 1726406"/>
              <a:gd name="connsiteY413" fmla="*/ 347662 h 1400175"/>
              <a:gd name="connsiteX414" fmla="*/ 188119 w 1726406"/>
              <a:gd name="connsiteY414" fmla="*/ 352425 h 1400175"/>
              <a:gd name="connsiteX415" fmla="*/ 195262 w 1726406"/>
              <a:gd name="connsiteY415" fmla="*/ 354806 h 1400175"/>
              <a:gd name="connsiteX416" fmla="*/ 202406 w 1726406"/>
              <a:gd name="connsiteY416" fmla="*/ 359568 h 1400175"/>
              <a:gd name="connsiteX417" fmla="*/ 216694 w 1726406"/>
              <a:gd name="connsiteY417" fmla="*/ 364331 h 1400175"/>
              <a:gd name="connsiteX418" fmla="*/ 214312 w 1726406"/>
              <a:gd name="connsiteY418" fmla="*/ 357187 h 1400175"/>
              <a:gd name="connsiteX419" fmla="*/ 209550 w 1726406"/>
              <a:gd name="connsiteY419" fmla="*/ 350043 h 1400175"/>
              <a:gd name="connsiteX420" fmla="*/ 219075 w 1726406"/>
              <a:gd name="connsiteY420" fmla="*/ 335756 h 1400175"/>
              <a:gd name="connsiteX421" fmla="*/ 214312 w 1726406"/>
              <a:gd name="connsiteY421" fmla="*/ 304800 h 1400175"/>
              <a:gd name="connsiteX422" fmla="*/ 209550 w 1726406"/>
              <a:gd name="connsiteY422" fmla="*/ 290512 h 1400175"/>
              <a:gd name="connsiteX423" fmla="*/ 200025 w 1726406"/>
              <a:gd name="connsiteY423" fmla="*/ 276225 h 1400175"/>
              <a:gd name="connsiteX424" fmla="*/ 195262 w 1726406"/>
              <a:gd name="connsiteY424" fmla="*/ 269081 h 1400175"/>
              <a:gd name="connsiteX425" fmla="*/ 185737 w 1726406"/>
              <a:gd name="connsiteY425" fmla="*/ 247650 h 1400175"/>
              <a:gd name="connsiteX426" fmla="*/ 178594 w 1726406"/>
              <a:gd name="connsiteY426" fmla="*/ 233362 h 1400175"/>
              <a:gd name="connsiteX427" fmla="*/ 171450 w 1726406"/>
              <a:gd name="connsiteY427" fmla="*/ 219075 h 1400175"/>
              <a:gd name="connsiteX428" fmla="*/ 159544 w 1726406"/>
              <a:gd name="connsiteY428" fmla="*/ 204787 h 1400175"/>
              <a:gd name="connsiteX429" fmla="*/ 157162 w 1726406"/>
              <a:gd name="connsiteY429" fmla="*/ 195262 h 1400175"/>
              <a:gd name="connsiteX430" fmla="*/ 152400 w 1726406"/>
              <a:gd name="connsiteY430" fmla="*/ 166687 h 1400175"/>
              <a:gd name="connsiteX431" fmla="*/ 154781 w 1726406"/>
              <a:gd name="connsiteY431" fmla="*/ 111918 h 1400175"/>
              <a:gd name="connsiteX432" fmla="*/ 152400 w 1726406"/>
              <a:gd name="connsiteY432" fmla="*/ 80962 h 1400175"/>
              <a:gd name="connsiteX433" fmla="*/ 150019 w 1726406"/>
              <a:gd name="connsiteY433" fmla="*/ 71437 h 1400175"/>
              <a:gd name="connsiteX434" fmla="*/ 142875 w 1726406"/>
              <a:gd name="connsiteY434" fmla="*/ 64293 h 1400175"/>
              <a:gd name="connsiteX435" fmla="*/ 145256 w 1726406"/>
              <a:gd name="connsiteY435" fmla="*/ 57150 h 1400175"/>
              <a:gd name="connsiteX436" fmla="*/ 138112 w 1726406"/>
              <a:gd name="connsiteY436" fmla="*/ 42862 h 1400175"/>
              <a:gd name="connsiteX437" fmla="*/ 138112 w 1726406"/>
              <a:gd name="connsiteY437" fmla="*/ 26193 h 1400175"/>
              <a:gd name="connsiteX438" fmla="*/ 140494 w 1726406"/>
              <a:gd name="connsiteY438"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019175 w 1726406"/>
              <a:gd name="connsiteY121" fmla="*/ 1026318 h 1400175"/>
              <a:gd name="connsiteX122" fmla="*/ 1238250 w 1726406"/>
              <a:gd name="connsiteY122" fmla="*/ 1169193 h 1400175"/>
              <a:gd name="connsiteX123" fmla="*/ 1469572 w 1726406"/>
              <a:gd name="connsiteY123" fmla="*/ 1084829 h 1400175"/>
              <a:gd name="connsiteX124" fmla="*/ 1471612 w 1726406"/>
              <a:gd name="connsiteY124" fmla="*/ 1078706 h 1400175"/>
              <a:gd name="connsiteX125" fmla="*/ 1485900 w 1726406"/>
              <a:gd name="connsiteY125" fmla="*/ 1071562 h 1400175"/>
              <a:gd name="connsiteX126" fmla="*/ 1493044 w 1726406"/>
              <a:gd name="connsiteY126" fmla="*/ 1064418 h 1400175"/>
              <a:gd name="connsiteX127" fmla="*/ 1495425 w 1726406"/>
              <a:gd name="connsiteY127" fmla="*/ 1038225 h 1400175"/>
              <a:gd name="connsiteX128" fmla="*/ 1490662 w 1726406"/>
              <a:gd name="connsiteY128" fmla="*/ 1012031 h 1400175"/>
              <a:gd name="connsiteX129" fmla="*/ 1493044 w 1726406"/>
              <a:gd name="connsiteY129" fmla="*/ 995362 h 1400175"/>
              <a:gd name="connsiteX130" fmla="*/ 1495425 w 1726406"/>
              <a:gd name="connsiteY130" fmla="*/ 988218 h 1400175"/>
              <a:gd name="connsiteX131" fmla="*/ 1509712 w 1726406"/>
              <a:gd name="connsiteY131" fmla="*/ 971550 h 1400175"/>
              <a:gd name="connsiteX132" fmla="*/ 1557337 w 1726406"/>
              <a:gd name="connsiteY132" fmla="*/ 969168 h 1400175"/>
              <a:gd name="connsiteX133" fmla="*/ 1564481 w 1726406"/>
              <a:gd name="connsiteY133" fmla="*/ 966787 h 1400175"/>
              <a:gd name="connsiteX134" fmla="*/ 1585912 w 1726406"/>
              <a:gd name="connsiteY134" fmla="*/ 959643 h 1400175"/>
              <a:gd name="connsiteX135" fmla="*/ 1600200 w 1726406"/>
              <a:gd name="connsiteY135" fmla="*/ 947737 h 1400175"/>
              <a:gd name="connsiteX136" fmla="*/ 1624012 w 1726406"/>
              <a:gd name="connsiteY136" fmla="*/ 945356 h 1400175"/>
              <a:gd name="connsiteX137" fmla="*/ 1647825 w 1726406"/>
              <a:gd name="connsiteY137" fmla="*/ 950118 h 1400175"/>
              <a:gd name="connsiteX138" fmla="*/ 1654969 w 1726406"/>
              <a:gd name="connsiteY138" fmla="*/ 952500 h 1400175"/>
              <a:gd name="connsiteX139" fmla="*/ 1669256 w 1726406"/>
              <a:gd name="connsiteY139" fmla="*/ 957262 h 1400175"/>
              <a:gd name="connsiteX140" fmla="*/ 1721644 w 1726406"/>
              <a:gd name="connsiteY140" fmla="*/ 969168 h 1400175"/>
              <a:gd name="connsiteX141" fmla="*/ 1724025 w 1726406"/>
              <a:gd name="connsiteY141" fmla="*/ 976312 h 1400175"/>
              <a:gd name="connsiteX142" fmla="*/ 1726406 w 1726406"/>
              <a:gd name="connsiteY142" fmla="*/ 990600 h 1400175"/>
              <a:gd name="connsiteX143" fmla="*/ 1721644 w 1726406"/>
              <a:gd name="connsiteY143" fmla="*/ 1014412 h 1400175"/>
              <a:gd name="connsiteX144" fmla="*/ 1719262 w 1726406"/>
              <a:gd name="connsiteY144" fmla="*/ 1021556 h 1400175"/>
              <a:gd name="connsiteX145" fmla="*/ 1704975 w 1726406"/>
              <a:gd name="connsiteY145" fmla="*/ 1033462 h 1400175"/>
              <a:gd name="connsiteX146" fmla="*/ 1697831 w 1726406"/>
              <a:gd name="connsiteY146" fmla="*/ 1035843 h 1400175"/>
              <a:gd name="connsiteX147" fmla="*/ 1690687 w 1726406"/>
              <a:gd name="connsiteY147" fmla="*/ 1040606 h 1400175"/>
              <a:gd name="connsiteX148" fmla="*/ 1683544 w 1726406"/>
              <a:gd name="connsiteY148" fmla="*/ 1042987 h 1400175"/>
              <a:gd name="connsiteX149" fmla="*/ 1678781 w 1726406"/>
              <a:gd name="connsiteY149" fmla="*/ 1052512 h 1400175"/>
              <a:gd name="connsiteX150" fmla="*/ 1681162 w 1726406"/>
              <a:gd name="connsiteY150" fmla="*/ 1064418 h 1400175"/>
              <a:gd name="connsiteX151" fmla="*/ 1683544 w 1726406"/>
              <a:gd name="connsiteY151" fmla="*/ 1071562 h 1400175"/>
              <a:gd name="connsiteX152" fmla="*/ 1669256 w 1726406"/>
              <a:gd name="connsiteY152" fmla="*/ 1081087 h 1400175"/>
              <a:gd name="connsiteX153" fmla="*/ 1671637 w 1726406"/>
              <a:gd name="connsiteY153" fmla="*/ 1088231 h 1400175"/>
              <a:gd name="connsiteX154" fmla="*/ 1676400 w 1726406"/>
              <a:gd name="connsiteY154" fmla="*/ 1095375 h 1400175"/>
              <a:gd name="connsiteX155" fmla="*/ 1678781 w 1726406"/>
              <a:gd name="connsiteY155" fmla="*/ 1128712 h 1400175"/>
              <a:gd name="connsiteX156" fmla="*/ 1674019 w 1726406"/>
              <a:gd name="connsiteY156" fmla="*/ 1135856 h 1400175"/>
              <a:gd name="connsiteX157" fmla="*/ 1669256 w 1726406"/>
              <a:gd name="connsiteY157" fmla="*/ 1152525 h 1400175"/>
              <a:gd name="connsiteX158" fmla="*/ 1666875 w 1726406"/>
              <a:gd name="connsiteY158" fmla="*/ 1173956 h 1400175"/>
              <a:gd name="connsiteX159" fmla="*/ 1656773 w 1726406"/>
              <a:gd name="connsiteY159" fmla="*/ 1177997 h 1400175"/>
              <a:gd name="connsiteX160" fmla="*/ 1657350 w 1726406"/>
              <a:gd name="connsiteY160" fmla="*/ 1178718 h 1400175"/>
              <a:gd name="connsiteX161" fmla="*/ 1656292 w 1726406"/>
              <a:gd name="connsiteY161" fmla="*/ 1178189 h 1400175"/>
              <a:gd name="connsiteX162" fmla="*/ 1654969 w 1726406"/>
              <a:gd name="connsiteY162" fmla="*/ 1178718 h 1400175"/>
              <a:gd name="connsiteX163" fmla="*/ 1600000 w 1726406"/>
              <a:gd name="connsiteY163" fmla="*/ 1172143 h 1400175"/>
              <a:gd name="connsiteX164" fmla="*/ 1597405 w 1726406"/>
              <a:gd name="connsiteY164" fmla="*/ 1179507 h 1400175"/>
              <a:gd name="connsiteX165" fmla="*/ 1590675 w 1726406"/>
              <a:gd name="connsiteY165" fmla="*/ 1185862 h 1400175"/>
              <a:gd name="connsiteX166" fmla="*/ 1576387 w 1726406"/>
              <a:gd name="connsiteY166" fmla="*/ 1195387 h 1400175"/>
              <a:gd name="connsiteX167" fmla="*/ 1574006 w 1726406"/>
              <a:gd name="connsiteY167" fmla="*/ 1188243 h 1400175"/>
              <a:gd name="connsiteX168" fmla="*/ 1552575 w 1726406"/>
              <a:gd name="connsiteY168" fmla="*/ 1188243 h 1400175"/>
              <a:gd name="connsiteX169" fmla="*/ 1509712 w 1726406"/>
              <a:gd name="connsiteY169" fmla="*/ 1195387 h 1400175"/>
              <a:gd name="connsiteX170" fmla="*/ 1471612 w 1726406"/>
              <a:gd name="connsiteY170" fmla="*/ 1195387 h 1400175"/>
              <a:gd name="connsiteX171" fmla="*/ 1464469 w 1726406"/>
              <a:gd name="connsiteY171" fmla="*/ 1190625 h 1400175"/>
              <a:gd name="connsiteX172" fmla="*/ 1457325 w 1726406"/>
              <a:gd name="connsiteY172" fmla="*/ 1188243 h 1400175"/>
              <a:gd name="connsiteX173" fmla="*/ 1445419 w 1726406"/>
              <a:gd name="connsiteY173" fmla="*/ 1190625 h 1400175"/>
              <a:gd name="connsiteX174" fmla="*/ 1450181 w 1726406"/>
              <a:gd name="connsiteY174" fmla="*/ 1204912 h 1400175"/>
              <a:gd name="connsiteX175" fmla="*/ 1454944 w 1726406"/>
              <a:gd name="connsiteY175" fmla="*/ 1212056 h 1400175"/>
              <a:gd name="connsiteX176" fmla="*/ 1457325 w 1726406"/>
              <a:gd name="connsiteY176" fmla="*/ 1219200 h 1400175"/>
              <a:gd name="connsiteX177" fmla="*/ 1440656 w 1726406"/>
              <a:gd name="connsiteY177" fmla="*/ 1228725 h 1400175"/>
              <a:gd name="connsiteX178" fmla="*/ 1447800 w 1726406"/>
              <a:gd name="connsiteY178" fmla="*/ 1233487 h 1400175"/>
              <a:gd name="connsiteX179" fmla="*/ 1459706 w 1726406"/>
              <a:gd name="connsiteY179" fmla="*/ 1250156 h 1400175"/>
              <a:gd name="connsiteX180" fmla="*/ 1462087 w 1726406"/>
              <a:gd name="connsiteY180" fmla="*/ 1257300 h 1400175"/>
              <a:gd name="connsiteX181" fmla="*/ 1471612 w 1726406"/>
              <a:gd name="connsiteY181" fmla="*/ 1271587 h 1400175"/>
              <a:gd name="connsiteX182" fmla="*/ 1476375 w 1726406"/>
              <a:gd name="connsiteY182" fmla="*/ 1278731 h 1400175"/>
              <a:gd name="connsiteX183" fmla="*/ 1488281 w 1726406"/>
              <a:gd name="connsiteY183" fmla="*/ 1293018 h 1400175"/>
              <a:gd name="connsiteX184" fmla="*/ 1471612 w 1726406"/>
              <a:gd name="connsiteY184" fmla="*/ 1312068 h 1400175"/>
              <a:gd name="connsiteX185" fmla="*/ 1464469 w 1726406"/>
              <a:gd name="connsiteY185" fmla="*/ 1314450 h 1400175"/>
              <a:gd name="connsiteX186" fmla="*/ 1435894 w 1726406"/>
              <a:gd name="connsiteY186" fmla="*/ 1312068 h 1400175"/>
              <a:gd name="connsiteX187" fmla="*/ 1421606 w 1726406"/>
              <a:gd name="connsiteY187" fmla="*/ 1307306 h 1400175"/>
              <a:gd name="connsiteX188" fmla="*/ 1414462 w 1726406"/>
              <a:gd name="connsiteY188" fmla="*/ 1304925 h 1400175"/>
              <a:gd name="connsiteX189" fmla="*/ 1383506 w 1726406"/>
              <a:gd name="connsiteY189" fmla="*/ 1314450 h 1400175"/>
              <a:gd name="connsiteX190" fmla="*/ 1378744 w 1726406"/>
              <a:gd name="connsiteY190" fmla="*/ 1331118 h 1400175"/>
              <a:gd name="connsiteX191" fmla="*/ 1373981 w 1726406"/>
              <a:gd name="connsiteY191" fmla="*/ 1345406 h 1400175"/>
              <a:gd name="connsiteX192" fmla="*/ 1371600 w 1726406"/>
              <a:gd name="connsiteY192" fmla="*/ 1352550 h 1400175"/>
              <a:gd name="connsiteX193" fmla="*/ 1373981 w 1726406"/>
              <a:gd name="connsiteY193" fmla="*/ 1359693 h 1400175"/>
              <a:gd name="connsiteX194" fmla="*/ 1378744 w 1726406"/>
              <a:gd name="connsiteY194" fmla="*/ 1371600 h 1400175"/>
              <a:gd name="connsiteX195" fmla="*/ 1371600 w 1726406"/>
              <a:gd name="connsiteY195" fmla="*/ 1373981 h 1400175"/>
              <a:gd name="connsiteX196" fmla="*/ 1369219 w 1726406"/>
              <a:gd name="connsiteY196" fmla="*/ 1388268 h 1400175"/>
              <a:gd name="connsiteX197" fmla="*/ 1366837 w 1726406"/>
              <a:gd name="connsiteY197" fmla="*/ 1400175 h 1400175"/>
              <a:gd name="connsiteX198" fmla="*/ 1345406 w 1726406"/>
              <a:gd name="connsiteY198" fmla="*/ 1397793 h 1400175"/>
              <a:gd name="connsiteX199" fmla="*/ 1340644 w 1726406"/>
              <a:gd name="connsiteY199" fmla="*/ 1383506 h 1400175"/>
              <a:gd name="connsiteX200" fmla="*/ 1338262 w 1726406"/>
              <a:gd name="connsiteY200" fmla="*/ 1376362 h 1400175"/>
              <a:gd name="connsiteX201" fmla="*/ 1331119 w 1726406"/>
              <a:gd name="connsiteY201" fmla="*/ 1354931 h 1400175"/>
              <a:gd name="connsiteX202" fmla="*/ 1323975 w 1726406"/>
              <a:gd name="connsiteY202" fmla="*/ 1350168 h 1400175"/>
              <a:gd name="connsiteX203" fmla="*/ 1307306 w 1726406"/>
              <a:gd name="connsiteY203" fmla="*/ 1328737 h 1400175"/>
              <a:gd name="connsiteX204" fmla="*/ 1295400 w 1726406"/>
              <a:gd name="connsiteY204" fmla="*/ 1314450 h 1400175"/>
              <a:gd name="connsiteX205" fmla="*/ 1288256 w 1726406"/>
              <a:gd name="connsiteY205" fmla="*/ 1309687 h 1400175"/>
              <a:gd name="connsiteX206" fmla="*/ 1273969 w 1726406"/>
              <a:gd name="connsiteY206" fmla="*/ 1304925 h 1400175"/>
              <a:gd name="connsiteX207" fmla="*/ 1257300 w 1726406"/>
              <a:gd name="connsiteY207" fmla="*/ 1295400 h 1400175"/>
              <a:gd name="connsiteX208" fmla="*/ 1243012 w 1726406"/>
              <a:gd name="connsiteY208" fmla="*/ 1288256 h 1400175"/>
              <a:gd name="connsiteX209" fmla="*/ 1221581 w 1726406"/>
              <a:gd name="connsiteY209" fmla="*/ 1276350 h 1400175"/>
              <a:gd name="connsiteX210" fmla="*/ 1216819 w 1726406"/>
              <a:gd name="connsiteY210" fmla="*/ 1269206 h 1400175"/>
              <a:gd name="connsiteX211" fmla="*/ 1197769 w 1726406"/>
              <a:gd name="connsiteY211" fmla="*/ 1269206 h 1400175"/>
              <a:gd name="connsiteX212" fmla="*/ 1190625 w 1726406"/>
              <a:gd name="connsiteY212" fmla="*/ 1273968 h 1400175"/>
              <a:gd name="connsiteX213" fmla="*/ 1176337 w 1726406"/>
              <a:gd name="connsiteY213" fmla="*/ 1285875 h 1400175"/>
              <a:gd name="connsiteX214" fmla="*/ 1166812 w 1726406"/>
              <a:gd name="connsiteY214" fmla="*/ 1288256 h 1400175"/>
              <a:gd name="connsiteX215" fmla="*/ 1140619 w 1726406"/>
              <a:gd name="connsiteY215" fmla="*/ 1295400 h 1400175"/>
              <a:gd name="connsiteX216" fmla="*/ 1133475 w 1726406"/>
              <a:gd name="connsiteY216" fmla="*/ 1300162 h 1400175"/>
              <a:gd name="connsiteX217" fmla="*/ 1119187 w 1726406"/>
              <a:gd name="connsiteY217" fmla="*/ 1304925 h 1400175"/>
              <a:gd name="connsiteX218" fmla="*/ 1095375 w 1726406"/>
              <a:gd name="connsiteY218" fmla="*/ 1302543 h 1400175"/>
              <a:gd name="connsiteX219" fmla="*/ 1081087 w 1726406"/>
              <a:gd name="connsiteY219" fmla="*/ 1293018 h 1400175"/>
              <a:gd name="connsiteX220" fmla="*/ 1073944 w 1726406"/>
              <a:gd name="connsiteY220" fmla="*/ 1288256 h 1400175"/>
              <a:gd name="connsiteX221" fmla="*/ 1031081 w 1726406"/>
              <a:gd name="connsiteY221" fmla="*/ 1283493 h 1400175"/>
              <a:gd name="connsiteX222" fmla="*/ 1002506 w 1726406"/>
              <a:gd name="connsiteY222" fmla="*/ 1264443 h 1400175"/>
              <a:gd name="connsiteX223" fmla="*/ 995362 w 1726406"/>
              <a:gd name="connsiteY223" fmla="*/ 1259681 h 1400175"/>
              <a:gd name="connsiteX224" fmla="*/ 981075 w 1726406"/>
              <a:gd name="connsiteY224" fmla="*/ 1254918 h 1400175"/>
              <a:gd name="connsiteX225" fmla="*/ 973931 w 1726406"/>
              <a:gd name="connsiteY225" fmla="*/ 1247775 h 1400175"/>
              <a:gd name="connsiteX226" fmla="*/ 971550 w 1726406"/>
              <a:gd name="connsiteY226" fmla="*/ 1240631 h 1400175"/>
              <a:gd name="connsiteX227" fmla="*/ 957262 w 1726406"/>
              <a:gd name="connsiteY227" fmla="*/ 1231106 h 1400175"/>
              <a:gd name="connsiteX228" fmla="*/ 950119 w 1726406"/>
              <a:gd name="connsiteY228" fmla="*/ 1226343 h 1400175"/>
              <a:gd name="connsiteX229" fmla="*/ 923925 w 1726406"/>
              <a:gd name="connsiteY229" fmla="*/ 1221581 h 1400175"/>
              <a:gd name="connsiteX230" fmla="*/ 916781 w 1726406"/>
              <a:gd name="connsiteY230" fmla="*/ 1219200 h 1400175"/>
              <a:gd name="connsiteX231" fmla="*/ 909637 w 1726406"/>
              <a:gd name="connsiteY231" fmla="*/ 1214437 h 1400175"/>
              <a:gd name="connsiteX232" fmla="*/ 895350 w 1726406"/>
              <a:gd name="connsiteY232" fmla="*/ 1209675 h 1400175"/>
              <a:gd name="connsiteX233" fmla="*/ 888206 w 1726406"/>
              <a:gd name="connsiteY233" fmla="*/ 1204912 h 1400175"/>
              <a:gd name="connsiteX234" fmla="*/ 881062 w 1726406"/>
              <a:gd name="connsiteY234" fmla="*/ 1202531 h 1400175"/>
              <a:gd name="connsiteX235" fmla="*/ 859631 w 1726406"/>
              <a:gd name="connsiteY235" fmla="*/ 1188243 h 1400175"/>
              <a:gd name="connsiteX236" fmla="*/ 852487 w 1726406"/>
              <a:gd name="connsiteY236" fmla="*/ 1183481 h 1400175"/>
              <a:gd name="connsiteX237" fmla="*/ 845344 w 1726406"/>
              <a:gd name="connsiteY237" fmla="*/ 1181100 h 1400175"/>
              <a:gd name="connsiteX238" fmla="*/ 838200 w 1726406"/>
              <a:gd name="connsiteY238" fmla="*/ 1173956 h 1400175"/>
              <a:gd name="connsiteX239" fmla="*/ 831056 w 1726406"/>
              <a:gd name="connsiteY239" fmla="*/ 1169193 h 1400175"/>
              <a:gd name="connsiteX240" fmla="*/ 826294 w 1726406"/>
              <a:gd name="connsiteY240" fmla="*/ 1162050 h 1400175"/>
              <a:gd name="connsiteX241" fmla="*/ 819150 w 1726406"/>
              <a:gd name="connsiteY241" fmla="*/ 1154906 h 1400175"/>
              <a:gd name="connsiteX242" fmla="*/ 807244 w 1726406"/>
              <a:gd name="connsiteY242" fmla="*/ 1143000 h 1400175"/>
              <a:gd name="connsiteX243" fmla="*/ 795337 w 1726406"/>
              <a:gd name="connsiteY243" fmla="*/ 1133475 h 1400175"/>
              <a:gd name="connsiteX244" fmla="*/ 790575 w 1726406"/>
              <a:gd name="connsiteY244" fmla="*/ 1126331 h 1400175"/>
              <a:gd name="connsiteX245" fmla="*/ 771525 w 1726406"/>
              <a:gd name="connsiteY245" fmla="*/ 1121568 h 1400175"/>
              <a:gd name="connsiteX246" fmla="*/ 757237 w 1726406"/>
              <a:gd name="connsiteY246" fmla="*/ 1116806 h 1400175"/>
              <a:gd name="connsiteX247" fmla="*/ 740569 w 1726406"/>
              <a:gd name="connsiteY247" fmla="*/ 1107281 h 1400175"/>
              <a:gd name="connsiteX248" fmla="*/ 726281 w 1726406"/>
              <a:gd name="connsiteY248" fmla="*/ 1102518 h 1400175"/>
              <a:gd name="connsiteX249" fmla="*/ 711994 w 1726406"/>
              <a:gd name="connsiteY249" fmla="*/ 1095375 h 1400175"/>
              <a:gd name="connsiteX250" fmla="*/ 704850 w 1726406"/>
              <a:gd name="connsiteY250" fmla="*/ 1090612 h 1400175"/>
              <a:gd name="connsiteX251" fmla="*/ 692944 w 1726406"/>
              <a:gd name="connsiteY251" fmla="*/ 1076325 h 1400175"/>
              <a:gd name="connsiteX252" fmla="*/ 690562 w 1726406"/>
              <a:gd name="connsiteY252" fmla="*/ 1069181 h 1400175"/>
              <a:gd name="connsiteX253" fmla="*/ 676275 w 1726406"/>
              <a:gd name="connsiteY253" fmla="*/ 1052512 h 1400175"/>
              <a:gd name="connsiteX254" fmla="*/ 671512 w 1726406"/>
              <a:gd name="connsiteY254" fmla="*/ 1045368 h 1400175"/>
              <a:gd name="connsiteX255" fmla="*/ 664369 w 1726406"/>
              <a:gd name="connsiteY255" fmla="*/ 1040606 h 1400175"/>
              <a:gd name="connsiteX256" fmla="*/ 650081 w 1726406"/>
              <a:gd name="connsiteY256" fmla="*/ 1031081 h 1400175"/>
              <a:gd name="connsiteX257" fmla="*/ 638175 w 1726406"/>
              <a:gd name="connsiteY257" fmla="*/ 1019175 h 1400175"/>
              <a:gd name="connsiteX258" fmla="*/ 631031 w 1726406"/>
              <a:gd name="connsiteY258" fmla="*/ 1014412 h 1400175"/>
              <a:gd name="connsiteX259" fmla="*/ 621506 w 1726406"/>
              <a:gd name="connsiteY259" fmla="*/ 1002506 h 1400175"/>
              <a:gd name="connsiteX260" fmla="*/ 619125 w 1726406"/>
              <a:gd name="connsiteY260" fmla="*/ 995362 h 1400175"/>
              <a:gd name="connsiteX261" fmla="*/ 611981 w 1726406"/>
              <a:gd name="connsiteY261" fmla="*/ 988218 h 1400175"/>
              <a:gd name="connsiteX262" fmla="*/ 602456 w 1726406"/>
              <a:gd name="connsiteY262" fmla="*/ 973931 h 1400175"/>
              <a:gd name="connsiteX263" fmla="*/ 597694 w 1726406"/>
              <a:gd name="connsiteY263" fmla="*/ 959643 h 1400175"/>
              <a:gd name="connsiteX264" fmla="*/ 592931 w 1726406"/>
              <a:gd name="connsiteY264" fmla="*/ 940593 h 1400175"/>
              <a:gd name="connsiteX265" fmla="*/ 595312 w 1726406"/>
              <a:gd name="connsiteY265" fmla="*/ 928687 h 1400175"/>
              <a:gd name="connsiteX266" fmla="*/ 614362 w 1726406"/>
              <a:gd name="connsiteY266" fmla="*/ 919162 h 1400175"/>
              <a:gd name="connsiteX267" fmla="*/ 611981 w 1726406"/>
              <a:gd name="connsiteY267" fmla="*/ 912018 h 1400175"/>
              <a:gd name="connsiteX268" fmla="*/ 607219 w 1726406"/>
              <a:gd name="connsiteY268" fmla="*/ 904875 h 1400175"/>
              <a:gd name="connsiteX269" fmla="*/ 611981 w 1726406"/>
              <a:gd name="connsiteY269" fmla="*/ 897731 h 1400175"/>
              <a:gd name="connsiteX270" fmla="*/ 626269 w 1726406"/>
              <a:gd name="connsiteY270" fmla="*/ 888206 h 1400175"/>
              <a:gd name="connsiteX271" fmla="*/ 633412 w 1726406"/>
              <a:gd name="connsiteY271" fmla="*/ 881062 h 1400175"/>
              <a:gd name="connsiteX272" fmla="*/ 628650 w 1726406"/>
              <a:gd name="connsiteY272" fmla="*/ 862012 h 1400175"/>
              <a:gd name="connsiteX273" fmla="*/ 616744 w 1726406"/>
              <a:gd name="connsiteY273" fmla="*/ 847725 h 1400175"/>
              <a:gd name="connsiteX274" fmla="*/ 614362 w 1726406"/>
              <a:gd name="connsiteY274" fmla="*/ 840581 h 1400175"/>
              <a:gd name="connsiteX275" fmla="*/ 609600 w 1726406"/>
              <a:gd name="connsiteY275" fmla="*/ 816768 h 1400175"/>
              <a:gd name="connsiteX276" fmla="*/ 604837 w 1726406"/>
              <a:gd name="connsiteY276" fmla="*/ 802481 h 1400175"/>
              <a:gd name="connsiteX277" fmla="*/ 602456 w 1726406"/>
              <a:gd name="connsiteY277" fmla="*/ 795337 h 1400175"/>
              <a:gd name="connsiteX278" fmla="*/ 600075 w 1726406"/>
              <a:gd name="connsiteY278" fmla="*/ 788193 h 1400175"/>
              <a:gd name="connsiteX279" fmla="*/ 595312 w 1726406"/>
              <a:gd name="connsiteY279" fmla="*/ 771525 h 1400175"/>
              <a:gd name="connsiteX280" fmla="*/ 588169 w 1726406"/>
              <a:gd name="connsiteY280" fmla="*/ 764381 h 1400175"/>
              <a:gd name="connsiteX281" fmla="*/ 578644 w 1726406"/>
              <a:gd name="connsiteY281" fmla="*/ 750093 h 1400175"/>
              <a:gd name="connsiteX282" fmla="*/ 566737 w 1726406"/>
              <a:gd name="connsiteY282" fmla="*/ 733425 h 1400175"/>
              <a:gd name="connsiteX283" fmla="*/ 561975 w 1726406"/>
              <a:gd name="connsiteY283" fmla="*/ 719137 h 1400175"/>
              <a:gd name="connsiteX284" fmla="*/ 559594 w 1726406"/>
              <a:gd name="connsiteY284" fmla="*/ 709612 h 1400175"/>
              <a:gd name="connsiteX285" fmla="*/ 554831 w 1726406"/>
              <a:gd name="connsiteY285" fmla="*/ 695325 h 1400175"/>
              <a:gd name="connsiteX286" fmla="*/ 547687 w 1726406"/>
              <a:gd name="connsiteY286" fmla="*/ 688181 h 1400175"/>
              <a:gd name="connsiteX287" fmla="*/ 540544 w 1726406"/>
              <a:gd name="connsiteY287" fmla="*/ 673893 h 1400175"/>
              <a:gd name="connsiteX288" fmla="*/ 538162 w 1726406"/>
              <a:gd name="connsiteY288" fmla="*/ 666750 h 1400175"/>
              <a:gd name="connsiteX289" fmla="*/ 528637 w 1726406"/>
              <a:gd name="connsiteY289" fmla="*/ 664368 h 1400175"/>
              <a:gd name="connsiteX290" fmla="*/ 514350 w 1726406"/>
              <a:gd name="connsiteY290" fmla="*/ 669131 h 1400175"/>
              <a:gd name="connsiteX291" fmla="*/ 504825 w 1726406"/>
              <a:gd name="connsiteY291" fmla="*/ 654843 h 1400175"/>
              <a:gd name="connsiteX292" fmla="*/ 497681 w 1726406"/>
              <a:gd name="connsiteY292" fmla="*/ 628650 h 1400175"/>
              <a:gd name="connsiteX293" fmla="*/ 495300 w 1726406"/>
              <a:gd name="connsiteY293" fmla="*/ 597693 h 1400175"/>
              <a:gd name="connsiteX294" fmla="*/ 492919 w 1726406"/>
              <a:gd name="connsiteY294" fmla="*/ 583406 h 1400175"/>
              <a:gd name="connsiteX295" fmla="*/ 490537 w 1726406"/>
              <a:gd name="connsiteY295" fmla="*/ 576262 h 1400175"/>
              <a:gd name="connsiteX296" fmla="*/ 483394 w 1726406"/>
              <a:gd name="connsiteY296" fmla="*/ 573881 h 1400175"/>
              <a:gd name="connsiteX297" fmla="*/ 469106 w 1726406"/>
              <a:gd name="connsiteY297" fmla="*/ 564356 h 1400175"/>
              <a:gd name="connsiteX298" fmla="*/ 454819 w 1726406"/>
              <a:gd name="connsiteY298" fmla="*/ 557212 h 1400175"/>
              <a:gd name="connsiteX299" fmla="*/ 442912 w 1726406"/>
              <a:gd name="connsiteY299" fmla="*/ 535781 h 1400175"/>
              <a:gd name="connsiteX300" fmla="*/ 445294 w 1726406"/>
              <a:gd name="connsiteY300" fmla="*/ 509587 h 1400175"/>
              <a:gd name="connsiteX301" fmla="*/ 452437 w 1726406"/>
              <a:gd name="connsiteY301" fmla="*/ 504825 h 1400175"/>
              <a:gd name="connsiteX302" fmla="*/ 442912 w 1726406"/>
              <a:gd name="connsiteY302" fmla="*/ 490537 h 1400175"/>
              <a:gd name="connsiteX303" fmla="*/ 438150 w 1726406"/>
              <a:gd name="connsiteY303" fmla="*/ 483393 h 1400175"/>
              <a:gd name="connsiteX304" fmla="*/ 423862 w 1726406"/>
              <a:gd name="connsiteY304" fmla="*/ 473868 h 1400175"/>
              <a:gd name="connsiteX305" fmla="*/ 419100 w 1726406"/>
              <a:gd name="connsiteY305" fmla="*/ 454818 h 1400175"/>
              <a:gd name="connsiteX306" fmla="*/ 411956 w 1726406"/>
              <a:gd name="connsiteY306" fmla="*/ 438150 h 1400175"/>
              <a:gd name="connsiteX307" fmla="*/ 404812 w 1726406"/>
              <a:gd name="connsiteY307" fmla="*/ 435768 h 1400175"/>
              <a:gd name="connsiteX308" fmla="*/ 400050 w 1726406"/>
              <a:gd name="connsiteY308" fmla="*/ 428625 h 1400175"/>
              <a:gd name="connsiteX309" fmla="*/ 397669 w 1726406"/>
              <a:gd name="connsiteY309" fmla="*/ 419100 h 1400175"/>
              <a:gd name="connsiteX310" fmla="*/ 395287 w 1726406"/>
              <a:gd name="connsiteY310" fmla="*/ 411956 h 1400175"/>
              <a:gd name="connsiteX311" fmla="*/ 392906 w 1726406"/>
              <a:gd name="connsiteY311" fmla="*/ 385762 h 1400175"/>
              <a:gd name="connsiteX312" fmla="*/ 390525 w 1726406"/>
              <a:gd name="connsiteY312" fmla="*/ 378618 h 1400175"/>
              <a:gd name="connsiteX313" fmla="*/ 369094 w 1726406"/>
              <a:gd name="connsiteY313" fmla="*/ 361950 h 1400175"/>
              <a:gd name="connsiteX314" fmla="*/ 354806 w 1726406"/>
              <a:gd name="connsiteY314" fmla="*/ 354806 h 1400175"/>
              <a:gd name="connsiteX315" fmla="*/ 347662 w 1726406"/>
              <a:gd name="connsiteY315" fmla="*/ 333375 h 1400175"/>
              <a:gd name="connsiteX316" fmla="*/ 338137 w 1726406"/>
              <a:gd name="connsiteY316" fmla="*/ 311943 h 1400175"/>
              <a:gd name="connsiteX317" fmla="*/ 330994 w 1726406"/>
              <a:gd name="connsiteY317" fmla="*/ 297656 h 1400175"/>
              <a:gd name="connsiteX318" fmla="*/ 316706 w 1726406"/>
              <a:gd name="connsiteY318" fmla="*/ 292893 h 1400175"/>
              <a:gd name="connsiteX319" fmla="*/ 326231 w 1726406"/>
              <a:gd name="connsiteY319" fmla="*/ 278606 h 1400175"/>
              <a:gd name="connsiteX320" fmla="*/ 323850 w 1726406"/>
              <a:gd name="connsiteY320" fmla="*/ 261937 h 1400175"/>
              <a:gd name="connsiteX321" fmla="*/ 321469 w 1726406"/>
              <a:gd name="connsiteY321" fmla="*/ 252412 h 1400175"/>
              <a:gd name="connsiteX322" fmla="*/ 316706 w 1726406"/>
              <a:gd name="connsiteY322" fmla="*/ 223837 h 1400175"/>
              <a:gd name="connsiteX323" fmla="*/ 311944 w 1726406"/>
              <a:gd name="connsiteY323" fmla="*/ 207168 h 1400175"/>
              <a:gd name="connsiteX324" fmla="*/ 314325 w 1726406"/>
              <a:gd name="connsiteY324" fmla="*/ 154781 h 1400175"/>
              <a:gd name="connsiteX325" fmla="*/ 314325 w 1726406"/>
              <a:gd name="connsiteY325" fmla="*/ 133350 h 1400175"/>
              <a:gd name="connsiteX326" fmla="*/ 300037 w 1726406"/>
              <a:gd name="connsiteY326" fmla="*/ 123825 h 1400175"/>
              <a:gd name="connsiteX327" fmla="*/ 292894 w 1726406"/>
              <a:gd name="connsiteY327" fmla="*/ 119062 h 1400175"/>
              <a:gd name="connsiteX328" fmla="*/ 283369 w 1726406"/>
              <a:gd name="connsiteY328" fmla="*/ 104775 h 1400175"/>
              <a:gd name="connsiteX329" fmla="*/ 278606 w 1726406"/>
              <a:gd name="connsiteY329" fmla="*/ 97631 h 1400175"/>
              <a:gd name="connsiteX330" fmla="*/ 257175 w 1726406"/>
              <a:gd name="connsiteY330" fmla="*/ 78581 h 1400175"/>
              <a:gd name="connsiteX331" fmla="*/ 233362 w 1726406"/>
              <a:gd name="connsiteY331" fmla="*/ 66675 h 1400175"/>
              <a:gd name="connsiteX332" fmla="*/ 228600 w 1726406"/>
              <a:gd name="connsiteY332" fmla="*/ 119062 h 1400175"/>
              <a:gd name="connsiteX333" fmla="*/ 223837 w 1726406"/>
              <a:gd name="connsiteY333" fmla="*/ 133350 h 1400175"/>
              <a:gd name="connsiteX334" fmla="*/ 221456 w 1726406"/>
              <a:gd name="connsiteY334" fmla="*/ 145256 h 1400175"/>
              <a:gd name="connsiteX335" fmla="*/ 219075 w 1726406"/>
              <a:gd name="connsiteY335" fmla="*/ 164306 h 1400175"/>
              <a:gd name="connsiteX336" fmla="*/ 214312 w 1726406"/>
              <a:gd name="connsiteY336" fmla="*/ 178593 h 1400175"/>
              <a:gd name="connsiteX337" fmla="*/ 216694 w 1726406"/>
              <a:gd name="connsiteY337" fmla="*/ 195262 h 1400175"/>
              <a:gd name="connsiteX338" fmla="*/ 219075 w 1726406"/>
              <a:gd name="connsiteY338" fmla="*/ 202406 h 1400175"/>
              <a:gd name="connsiteX339" fmla="*/ 226219 w 1726406"/>
              <a:gd name="connsiteY339" fmla="*/ 207168 h 1400175"/>
              <a:gd name="connsiteX340" fmla="*/ 233362 w 1726406"/>
              <a:gd name="connsiteY340" fmla="*/ 221456 h 1400175"/>
              <a:gd name="connsiteX341" fmla="*/ 238125 w 1726406"/>
              <a:gd name="connsiteY341" fmla="*/ 235743 h 1400175"/>
              <a:gd name="connsiteX342" fmla="*/ 242887 w 1726406"/>
              <a:gd name="connsiteY342" fmla="*/ 242887 h 1400175"/>
              <a:gd name="connsiteX343" fmla="*/ 245269 w 1726406"/>
              <a:gd name="connsiteY343" fmla="*/ 250031 h 1400175"/>
              <a:gd name="connsiteX344" fmla="*/ 254794 w 1726406"/>
              <a:gd name="connsiteY344" fmla="*/ 264318 h 1400175"/>
              <a:gd name="connsiteX345" fmla="*/ 257175 w 1726406"/>
              <a:gd name="connsiteY345" fmla="*/ 273843 h 1400175"/>
              <a:gd name="connsiteX346" fmla="*/ 261937 w 1726406"/>
              <a:gd name="connsiteY346" fmla="*/ 292893 h 1400175"/>
              <a:gd name="connsiteX347" fmla="*/ 266700 w 1726406"/>
              <a:gd name="connsiteY347" fmla="*/ 300037 h 1400175"/>
              <a:gd name="connsiteX348" fmla="*/ 273844 w 1726406"/>
              <a:gd name="connsiteY348" fmla="*/ 321468 h 1400175"/>
              <a:gd name="connsiteX349" fmla="*/ 276225 w 1726406"/>
              <a:gd name="connsiteY349" fmla="*/ 328612 h 1400175"/>
              <a:gd name="connsiteX350" fmla="*/ 283369 w 1726406"/>
              <a:gd name="connsiteY350" fmla="*/ 354806 h 1400175"/>
              <a:gd name="connsiteX351" fmla="*/ 288131 w 1726406"/>
              <a:gd name="connsiteY351" fmla="*/ 369093 h 1400175"/>
              <a:gd name="connsiteX352" fmla="*/ 292894 w 1726406"/>
              <a:gd name="connsiteY352" fmla="*/ 376237 h 1400175"/>
              <a:gd name="connsiteX353" fmla="*/ 300037 w 1726406"/>
              <a:gd name="connsiteY353" fmla="*/ 419100 h 1400175"/>
              <a:gd name="connsiteX354" fmla="*/ 304800 w 1726406"/>
              <a:gd name="connsiteY354" fmla="*/ 426243 h 1400175"/>
              <a:gd name="connsiteX355" fmla="*/ 309562 w 1726406"/>
              <a:gd name="connsiteY355" fmla="*/ 445293 h 1400175"/>
              <a:gd name="connsiteX356" fmla="*/ 314325 w 1726406"/>
              <a:gd name="connsiteY356" fmla="*/ 459581 h 1400175"/>
              <a:gd name="connsiteX357" fmla="*/ 319087 w 1726406"/>
              <a:gd name="connsiteY357" fmla="*/ 473868 h 1400175"/>
              <a:gd name="connsiteX358" fmla="*/ 321469 w 1726406"/>
              <a:gd name="connsiteY358" fmla="*/ 481012 h 1400175"/>
              <a:gd name="connsiteX359" fmla="*/ 323850 w 1726406"/>
              <a:gd name="connsiteY359" fmla="*/ 488156 h 1400175"/>
              <a:gd name="connsiteX360" fmla="*/ 333375 w 1726406"/>
              <a:gd name="connsiteY360" fmla="*/ 509587 h 1400175"/>
              <a:gd name="connsiteX361" fmla="*/ 335756 w 1726406"/>
              <a:gd name="connsiteY361" fmla="*/ 516731 h 1400175"/>
              <a:gd name="connsiteX362" fmla="*/ 338137 w 1726406"/>
              <a:gd name="connsiteY362" fmla="*/ 578643 h 1400175"/>
              <a:gd name="connsiteX363" fmla="*/ 345281 w 1726406"/>
              <a:gd name="connsiteY363" fmla="*/ 592931 h 1400175"/>
              <a:gd name="connsiteX364" fmla="*/ 347662 w 1726406"/>
              <a:gd name="connsiteY364" fmla="*/ 600075 h 1400175"/>
              <a:gd name="connsiteX365" fmla="*/ 342900 w 1726406"/>
              <a:gd name="connsiteY365" fmla="*/ 607218 h 1400175"/>
              <a:gd name="connsiteX366" fmla="*/ 338137 w 1726406"/>
              <a:gd name="connsiteY366" fmla="*/ 621506 h 1400175"/>
              <a:gd name="connsiteX367" fmla="*/ 347662 w 1726406"/>
              <a:gd name="connsiteY367" fmla="*/ 638175 h 1400175"/>
              <a:gd name="connsiteX368" fmla="*/ 361950 w 1726406"/>
              <a:gd name="connsiteY368" fmla="*/ 642937 h 1400175"/>
              <a:gd name="connsiteX369" fmla="*/ 369094 w 1726406"/>
              <a:gd name="connsiteY369" fmla="*/ 645318 h 1400175"/>
              <a:gd name="connsiteX370" fmla="*/ 388144 w 1726406"/>
              <a:gd name="connsiteY370" fmla="*/ 661987 h 1400175"/>
              <a:gd name="connsiteX371" fmla="*/ 392906 w 1726406"/>
              <a:gd name="connsiteY371" fmla="*/ 676275 h 1400175"/>
              <a:gd name="connsiteX372" fmla="*/ 390525 w 1726406"/>
              <a:gd name="connsiteY372" fmla="*/ 688181 h 1400175"/>
              <a:gd name="connsiteX373" fmla="*/ 388144 w 1726406"/>
              <a:gd name="connsiteY373" fmla="*/ 702468 h 1400175"/>
              <a:gd name="connsiteX374" fmla="*/ 385762 w 1726406"/>
              <a:gd name="connsiteY374" fmla="*/ 709612 h 1400175"/>
              <a:gd name="connsiteX375" fmla="*/ 383381 w 1726406"/>
              <a:gd name="connsiteY375" fmla="*/ 719137 h 1400175"/>
              <a:gd name="connsiteX376" fmla="*/ 378619 w 1726406"/>
              <a:gd name="connsiteY376" fmla="*/ 726281 h 1400175"/>
              <a:gd name="connsiteX377" fmla="*/ 364331 w 1726406"/>
              <a:gd name="connsiteY377" fmla="*/ 731043 h 1400175"/>
              <a:gd name="connsiteX378" fmla="*/ 342900 w 1726406"/>
              <a:gd name="connsiteY378" fmla="*/ 728662 h 1400175"/>
              <a:gd name="connsiteX379" fmla="*/ 345281 w 1726406"/>
              <a:gd name="connsiteY379" fmla="*/ 714375 h 1400175"/>
              <a:gd name="connsiteX380" fmla="*/ 352425 w 1726406"/>
              <a:gd name="connsiteY380" fmla="*/ 700087 h 1400175"/>
              <a:gd name="connsiteX381" fmla="*/ 354806 w 1726406"/>
              <a:gd name="connsiteY381" fmla="*/ 692943 h 1400175"/>
              <a:gd name="connsiteX382" fmla="*/ 347662 w 1726406"/>
              <a:gd name="connsiteY382" fmla="*/ 671512 h 1400175"/>
              <a:gd name="connsiteX383" fmla="*/ 338137 w 1726406"/>
              <a:gd name="connsiteY383" fmla="*/ 659606 h 1400175"/>
              <a:gd name="connsiteX384" fmla="*/ 328612 w 1726406"/>
              <a:gd name="connsiteY384" fmla="*/ 645318 h 1400175"/>
              <a:gd name="connsiteX385" fmla="*/ 323850 w 1726406"/>
              <a:gd name="connsiteY385" fmla="*/ 638175 h 1400175"/>
              <a:gd name="connsiteX386" fmla="*/ 314325 w 1726406"/>
              <a:gd name="connsiteY386" fmla="*/ 623887 h 1400175"/>
              <a:gd name="connsiteX387" fmla="*/ 304800 w 1726406"/>
              <a:gd name="connsiteY387" fmla="*/ 609600 h 1400175"/>
              <a:gd name="connsiteX388" fmla="*/ 290512 w 1726406"/>
              <a:gd name="connsiteY388" fmla="*/ 595312 h 1400175"/>
              <a:gd name="connsiteX389" fmla="*/ 280987 w 1726406"/>
              <a:gd name="connsiteY389" fmla="*/ 581025 h 1400175"/>
              <a:gd name="connsiteX390" fmla="*/ 276225 w 1726406"/>
              <a:gd name="connsiteY390" fmla="*/ 573881 h 1400175"/>
              <a:gd name="connsiteX391" fmla="*/ 276225 w 1726406"/>
              <a:gd name="connsiteY391" fmla="*/ 540543 h 1400175"/>
              <a:gd name="connsiteX392" fmla="*/ 278606 w 1726406"/>
              <a:gd name="connsiteY392" fmla="*/ 531018 h 1400175"/>
              <a:gd name="connsiteX393" fmla="*/ 283369 w 1726406"/>
              <a:gd name="connsiteY393" fmla="*/ 523875 h 1400175"/>
              <a:gd name="connsiteX394" fmla="*/ 285750 w 1726406"/>
              <a:gd name="connsiteY394" fmla="*/ 516731 h 1400175"/>
              <a:gd name="connsiteX395" fmla="*/ 280987 w 1726406"/>
              <a:gd name="connsiteY395" fmla="*/ 483393 h 1400175"/>
              <a:gd name="connsiteX396" fmla="*/ 273844 w 1726406"/>
              <a:gd name="connsiteY396" fmla="*/ 469106 h 1400175"/>
              <a:gd name="connsiteX397" fmla="*/ 266700 w 1726406"/>
              <a:gd name="connsiteY397" fmla="*/ 464343 h 1400175"/>
              <a:gd name="connsiteX398" fmla="*/ 259556 w 1726406"/>
              <a:gd name="connsiteY398" fmla="*/ 457200 h 1400175"/>
              <a:gd name="connsiteX399" fmla="*/ 257175 w 1726406"/>
              <a:gd name="connsiteY399" fmla="*/ 450056 h 1400175"/>
              <a:gd name="connsiteX400" fmla="*/ 250031 w 1726406"/>
              <a:gd name="connsiteY400" fmla="*/ 445293 h 1400175"/>
              <a:gd name="connsiteX401" fmla="*/ 245269 w 1726406"/>
              <a:gd name="connsiteY401" fmla="*/ 431006 h 1400175"/>
              <a:gd name="connsiteX402" fmla="*/ 242887 w 1726406"/>
              <a:gd name="connsiteY402" fmla="*/ 423862 h 1400175"/>
              <a:gd name="connsiteX403" fmla="*/ 235744 w 1726406"/>
              <a:gd name="connsiteY403" fmla="*/ 419100 h 1400175"/>
              <a:gd name="connsiteX404" fmla="*/ 221456 w 1726406"/>
              <a:gd name="connsiteY404" fmla="*/ 423862 h 1400175"/>
              <a:gd name="connsiteX405" fmla="*/ 214312 w 1726406"/>
              <a:gd name="connsiteY405" fmla="*/ 426243 h 1400175"/>
              <a:gd name="connsiteX406" fmla="*/ 202406 w 1726406"/>
              <a:gd name="connsiteY406" fmla="*/ 414337 h 1400175"/>
              <a:gd name="connsiteX407" fmla="*/ 200025 w 1726406"/>
              <a:gd name="connsiteY407" fmla="*/ 407193 h 1400175"/>
              <a:gd name="connsiteX408" fmla="*/ 190500 w 1726406"/>
              <a:gd name="connsiteY408" fmla="*/ 392906 h 1400175"/>
              <a:gd name="connsiteX409" fmla="*/ 185737 w 1726406"/>
              <a:gd name="connsiteY409" fmla="*/ 385762 h 1400175"/>
              <a:gd name="connsiteX410" fmla="*/ 180975 w 1726406"/>
              <a:gd name="connsiteY410" fmla="*/ 378618 h 1400175"/>
              <a:gd name="connsiteX411" fmla="*/ 176212 w 1726406"/>
              <a:gd name="connsiteY411" fmla="*/ 361950 h 1400175"/>
              <a:gd name="connsiteX412" fmla="*/ 169069 w 1726406"/>
              <a:gd name="connsiteY412" fmla="*/ 354806 h 1400175"/>
              <a:gd name="connsiteX413" fmla="*/ 173831 w 1726406"/>
              <a:gd name="connsiteY413" fmla="*/ 347662 h 1400175"/>
              <a:gd name="connsiteX414" fmla="*/ 188119 w 1726406"/>
              <a:gd name="connsiteY414" fmla="*/ 352425 h 1400175"/>
              <a:gd name="connsiteX415" fmla="*/ 195262 w 1726406"/>
              <a:gd name="connsiteY415" fmla="*/ 354806 h 1400175"/>
              <a:gd name="connsiteX416" fmla="*/ 202406 w 1726406"/>
              <a:gd name="connsiteY416" fmla="*/ 359568 h 1400175"/>
              <a:gd name="connsiteX417" fmla="*/ 216694 w 1726406"/>
              <a:gd name="connsiteY417" fmla="*/ 364331 h 1400175"/>
              <a:gd name="connsiteX418" fmla="*/ 214312 w 1726406"/>
              <a:gd name="connsiteY418" fmla="*/ 357187 h 1400175"/>
              <a:gd name="connsiteX419" fmla="*/ 209550 w 1726406"/>
              <a:gd name="connsiteY419" fmla="*/ 350043 h 1400175"/>
              <a:gd name="connsiteX420" fmla="*/ 219075 w 1726406"/>
              <a:gd name="connsiteY420" fmla="*/ 335756 h 1400175"/>
              <a:gd name="connsiteX421" fmla="*/ 214312 w 1726406"/>
              <a:gd name="connsiteY421" fmla="*/ 304800 h 1400175"/>
              <a:gd name="connsiteX422" fmla="*/ 209550 w 1726406"/>
              <a:gd name="connsiteY422" fmla="*/ 290512 h 1400175"/>
              <a:gd name="connsiteX423" fmla="*/ 200025 w 1726406"/>
              <a:gd name="connsiteY423" fmla="*/ 276225 h 1400175"/>
              <a:gd name="connsiteX424" fmla="*/ 195262 w 1726406"/>
              <a:gd name="connsiteY424" fmla="*/ 269081 h 1400175"/>
              <a:gd name="connsiteX425" fmla="*/ 185737 w 1726406"/>
              <a:gd name="connsiteY425" fmla="*/ 247650 h 1400175"/>
              <a:gd name="connsiteX426" fmla="*/ 178594 w 1726406"/>
              <a:gd name="connsiteY426" fmla="*/ 233362 h 1400175"/>
              <a:gd name="connsiteX427" fmla="*/ 171450 w 1726406"/>
              <a:gd name="connsiteY427" fmla="*/ 219075 h 1400175"/>
              <a:gd name="connsiteX428" fmla="*/ 159544 w 1726406"/>
              <a:gd name="connsiteY428" fmla="*/ 204787 h 1400175"/>
              <a:gd name="connsiteX429" fmla="*/ 157162 w 1726406"/>
              <a:gd name="connsiteY429" fmla="*/ 195262 h 1400175"/>
              <a:gd name="connsiteX430" fmla="*/ 152400 w 1726406"/>
              <a:gd name="connsiteY430" fmla="*/ 166687 h 1400175"/>
              <a:gd name="connsiteX431" fmla="*/ 154781 w 1726406"/>
              <a:gd name="connsiteY431" fmla="*/ 111918 h 1400175"/>
              <a:gd name="connsiteX432" fmla="*/ 152400 w 1726406"/>
              <a:gd name="connsiteY432" fmla="*/ 80962 h 1400175"/>
              <a:gd name="connsiteX433" fmla="*/ 150019 w 1726406"/>
              <a:gd name="connsiteY433" fmla="*/ 71437 h 1400175"/>
              <a:gd name="connsiteX434" fmla="*/ 142875 w 1726406"/>
              <a:gd name="connsiteY434" fmla="*/ 64293 h 1400175"/>
              <a:gd name="connsiteX435" fmla="*/ 145256 w 1726406"/>
              <a:gd name="connsiteY435" fmla="*/ 57150 h 1400175"/>
              <a:gd name="connsiteX436" fmla="*/ 138112 w 1726406"/>
              <a:gd name="connsiteY436" fmla="*/ 42862 h 1400175"/>
              <a:gd name="connsiteX437" fmla="*/ 138112 w 1726406"/>
              <a:gd name="connsiteY437" fmla="*/ 26193 h 1400175"/>
              <a:gd name="connsiteX438" fmla="*/ 140494 w 1726406"/>
              <a:gd name="connsiteY438"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097756 w 1726406"/>
              <a:gd name="connsiteY121" fmla="*/ 990599 h 1400175"/>
              <a:gd name="connsiteX122" fmla="*/ 1238250 w 1726406"/>
              <a:gd name="connsiteY122" fmla="*/ 1169193 h 1400175"/>
              <a:gd name="connsiteX123" fmla="*/ 1469572 w 1726406"/>
              <a:gd name="connsiteY123" fmla="*/ 1084829 h 1400175"/>
              <a:gd name="connsiteX124" fmla="*/ 1471612 w 1726406"/>
              <a:gd name="connsiteY124" fmla="*/ 1078706 h 1400175"/>
              <a:gd name="connsiteX125" fmla="*/ 1485900 w 1726406"/>
              <a:gd name="connsiteY125" fmla="*/ 1071562 h 1400175"/>
              <a:gd name="connsiteX126" fmla="*/ 1493044 w 1726406"/>
              <a:gd name="connsiteY126" fmla="*/ 1064418 h 1400175"/>
              <a:gd name="connsiteX127" fmla="*/ 1495425 w 1726406"/>
              <a:gd name="connsiteY127" fmla="*/ 1038225 h 1400175"/>
              <a:gd name="connsiteX128" fmla="*/ 1490662 w 1726406"/>
              <a:gd name="connsiteY128" fmla="*/ 1012031 h 1400175"/>
              <a:gd name="connsiteX129" fmla="*/ 1493044 w 1726406"/>
              <a:gd name="connsiteY129" fmla="*/ 995362 h 1400175"/>
              <a:gd name="connsiteX130" fmla="*/ 1495425 w 1726406"/>
              <a:gd name="connsiteY130" fmla="*/ 988218 h 1400175"/>
              <a:gd name="connsiteX131" fmla="*/ 1509712 w 1726406"/>
              <a:gd name="connsiteY131" fmla="*/ 971550 h 1400175"/>
              <a:gd name="connsiteX132" fmla="*/ 1557337 w 1726406"/>
              <a:gd name="connsiteY132" fmla="*/ 969168 h 1400175"/>
              <a:gd name="connsiteX133" fmla="*/ 1564481 w 1726406"/>
              <a:gd name="connsiteY133" fmla="*/ 966787 h 1400175"/>
              <a:gd name="connsiteX134" fmla="*/ 1585912 w 1726406"/>
              <a:gd name="connsiteY134" fmla="*/ 959643 h 1400175"/>
              <a:gd name="connsiteX135" fmla="*/ 1600200 w 1726406"/>
              <a:gd name="connsiteY135" fmla="*/ 947737 h 1400175"/>
              <a:gd name="connsiteX136" fmla="*/ 1624012 w 1726406"/>
              <a:gd name="connsiteY136" fmla="*/ 945356 h 1400175"/>
              <a:gd name="connsiteX137" fmla="*/ 1647825 w 1726406"/>
              <a:gd name="connsiteY137" fmla="*/ 950118 h 1400175"/>
              <a:gd name="connsiteX138" fmla="*/ 1654969 w 1726406"/>
              <a:gd name="connsiteY138" fmla="*/ 952500 h 1400175"/>
              <a:gd name="connsiteX139" fmla="*/ 1669256 w 1726406"/>
              <a:gd name="connsiteY139" fmla="*/ 957262 h 1400175"/>
              <a:gd name="connsiteX140" fmla="*/ 1721644 w 1726406"/>
              <a:gd name="connsiteY140" fmla="*/ 969168 h 1400175"/>
              <a:gd name="connsiteX141" fmla="*/ 1724025 w 1726406"/>
              <a:gd name="connsiteY141" fmla="*/ 976312 h 1400175"/>
              <a:gd name="connsiteX142" fmla="*/ 1726406 w 1726406"/>
              <a:gd name="connsiteY142" fmla="*/ 990600 h 1400175"/>
              <a:gd name="connsiteX143" fmla="*/ 1721644 w 1726406"/>
              <a:gd name="connsiteY143" fmla="*/ 1014412 h 1400175"/>
              <a:gd name="connsiteX144" fmla="*/ 1719262 w 1726406"/>
              <a:gd name="connsiteY144" fmla="*/ 1021556 h 1400175"/>
              <a:gd name="connsiteX145" fmla="*/ 1704975 w 1726406"/>
              <a:gd name="connsiteY145" fmla="*/ 1033462 h 1400175"/>
              <a:gd name="connsiteX146" fmla="*/ 1697831 w 1726406"/>
              <a:gd name="connsiteY146" fmla="*/ 1035843 h 1400175"/>
              <a:gd name="connsiteX147" fmla="*/ 1690687 w 1726406"/>
              <a:gd name="connsiteY147" fmla="*/ 1040606 h 1400175"/>
              <a:gd name="connsiteX148" fmla="*/ 1683544 w 1726406"/>
              <a:gd name="connsiteY148" fmla="*/ 1042987 h 1400175"/>
              <a:gd name="connsiteX149" fmla="*/ 1678781 w 1726406"/>
              <a:gd name="connsiteY149" fmla="*/ 1052512 h 1400175"/>
              <a:gd name="connsiteX150" fmla="*/ 1681162 w 1726406"/>
              <a:gd name="connsiteY150" fmla="*/ 1064418 h 1400175"/>
              <a:gd name="connsiteX151" fmla="*/ 1683544 w 1726406"/>
              <a:gd name="connsiteY151" fmla="*/ 1071562 h 1400175"/>
              <a:gd name="connsiteX152" fmla="*/ 1669256 w 1726406"/>
              <a:gd name="connsiteY152" fmla="*/ 1081087 h 1400175"/>
              <a:gd name="connsiteX153" fmla="*/ 1671637 w 1726406"/>
              <a:gd name="connsiteY153" fmla="*/ 1088231 h 1400175"/>
              <a:gd name="connsiteX154" fmla="*/ 1676400 w 1726406"/>
              <a:gd name="connsiteY154" fmla="*/ 1095375 h 1400175"/>
              <a:gd name="connsiteX155" fmla="*/ 1678781 w 1726406"/>
              <a:gd name="connsiteY155" fmla="*/ 1128712 h 1400175"/>
              <a:gd name="connsiteX156" fmla="*/ 1674019 w 1726406"/>
              <a:gd name="connsiteY156" fmla="*/ 1135856 h 1400175"/>
              <a:gd name="connsiteX157" fmla="*/ 1669256 w 1726406"/>
              <a:gd name="connsiteY157" fmla="*/ 1152525 h 1400175"/>
              <a:gd name="connsiteX158" fmla="*/ 1666875 w 1726406"/>
              <a:gd name="connsiteY158" fmla="*/ 1173956 h 1400175"/>
              <a:gd name="connsiteX159" fmla="*/ 1656773 w 1726406"/>
              <a:gd name="connsiteY159" fmla="*/ 1177997 h 1400175"/>
              <a:gd name="connsiteX160" fmla="*/ 1657350 w 1726406"/>
              <a:gd name="connsiteY160" fmla="*/ 1178718 h 1400175"/>
              <a:gd name="connsiteX161" fmla="*/ 1656292 w 1726406"/>
              <a:gd name="connsiteY161" fmla="*/ 1178189 h 1400175"/>
              <a:gd name="connsiteX162" fmla="*/ 1654969 w 1726406"/>
              <a:gd name="connsiteY162" fmla="*/ 1178718 h 1400175"/>
              <a:gd name="connsiteX163" fmla="*/ 1600000 w 1726406"/>
              <a:gd name="connsiteY163" fmla="*/ 1172143 h 1400175"/>
              <a:gd name="connsiteX164" fmla="*/ 1597405 w 1726406"/>
              <a:gd name="connsiteY164" fmla="*/ 1179507 h 1400175"/>
              <a:gd name="connsiteX165" fmla="*/ 1590675 w 1726406"/>
              <a:gd name="connsiteY165" fmla="*/ 1185862 h 1400175"/>
              <a:gd name="connsiteX166" fmla="*/ 1576387 w 1726406"/>
              <a:gd name="connsiteY166" fmla="*/ 1195387 h 1400175"/>
              <a:gd name="connsiteX167" fmla="*/ 1574006 w 1726406"/>
              <a:gd name="connsiteY167" fmla="*/ 1188243 h 1400175"/>
              <a:gd name="connsiteX168" fmla="*/ 1552575 w 1726406"/>
              <a:gd name="connsiteY168" fmla="*/ 1188243 h 1400175"/>
              <a:gd name="connsiteX169" fmla="*/ 1509712 w 1726406"/>
              <a:gd name="connsiteY169" fmla="*/ 1195387 h 1400175"/>
              <a:gd name="connsiteX170" fmla="*/ 1471612 w 1726406"/>
              <a:gd name="connsiteY170" fmla="*/ 1195387 h 1400175"/>
              <a:gd name="connsiteX171" fmla="*/ 1464469 w 1726406"/>
              <a:gd name="connsiteY171" fmla="*/ 1190625 h 1400175"/>
              <a:gd name="connsiteX172" fmla="*/ 1457325 w 1726406"/>
              <a:gd name="connsiteY172" fmla="*/ 1188243 h 1400175"/>
              <a:gd name="connsiteX173" fmla="*/ 1445419 w 1726406"/>
              <a:gd name="connsiteY173" fmla="*/ 1190625 h 1400175"/>
              <a:gd name="connsiteX174" fmla="*/ 1450181 w 1726406"/>
              <a:gd name="connsiteY174" fmla="*/ 1204912 h 1400175"/>
              <a:gd name="connsiteX175" fmla="*/ 1454944 w 1726406"/>
              <a:gd name="connsiteY175" fmla="*/ 1212056 h 1400175"/>
              <a:gd name="connsiteX176" fmla="*/ 1457325 w 1726406"/>
              <a:gd name="connsiteY176" fmla="*/ 1219200 h 1400175"/>
              <a:gd name="connsiteX177" fmla="*/ 1440656 w 1726406"/>
              <a:gd name="connsiteY177" fmla="*/ 1228725 h 1400175"/>
              <a:gd name="connsiteX178" fmla="*/ 1447800 w 1726406"/>
              <a:gd name="connsiteY178" fmla="*/ 1233487 h 1400175"/>
              <a:gd name="connsiteX179" fmla="*/ 1459706 w 1726406"/>
              <a:gd name="connsiteY179" fmla="*/ 1250156 h 1400175"/>
              <a:gd name="connsiteX180" fmla="*/ 1462087 w 1726406"/>
              <a:gd name="connsiteY180" fmla="*/ 1257300 h 1400175"/>
              <a:gd name="connsiteX181" fmla="*/ 1471612 w 1726406"/>
              <a:gd name="connsiteY181" fmla="*/ 1271587 h 1400175"/>
              <a:gd name="connsiteX182" fmla="*/ 1476375 w 1726406"/>
              <a:gd name="connsiteY182" fmla="*/ 1278731 h 1400175"/>
              <a:gd name="connsiteX183" fmla="*/ 1488281 w 1726406"/>
              <a:gd name="connsiteY183" fmla="*/ 1293018 h 1400175"/>
              <a:gd name="connsiteX184" fmla="*/ 1471612 w 1726406"/>
              <a:gd name="connsiteY184" fmla="*/ 1312068 h 1400175"/>
              <a:gd name="connsiteX185" fmla="*/ 1464469 w 1726406"/>
              <a:gd name="connsiteY185" fmla="*/ 1314450 h 1400175"/>
              <a:gd name="connsiteX186" fmla="*/ 1435894 w 1726406"/>
              <a:gd name="connsiteY186" fmla="*/ 1312068 h 1400175"/>
              <a:gd name="connsiteX187" fmla="*/ 1421606 w 1726406"/>
              <a:gd name="connsiteY187" fmla="*/ 1307306 h 1400175"/>
              <a:gd name="connsiteX188" fmla="*/ 1414462 w 1726406"/>
              <a:gd name="connsiteY188" fmla="*/ 1304925 h 1400175"/>
              <a:gd name="connsiteX189" fmla="*/ 1383506 w 1726406"/>
              <a:gd name="connsiteY189" fmla="*/ 1314450 h 1400175"/>
              <a:gd name="connsiteX190" fmla="*/ 1378744 w 1726406"/>
              <a:gd name="connsiteY190" fmla="*/ 1331118 h 1400175"/>
              <a:gd name="connsiteX191" fmla="*/ 1373981 w 1726406"/>
              <a:gd name="connsiteY191" fmla="*/ 1345406 h 1400175"/>
              <a:gd name="connsiteX192" fmla="*/ 1371600 w 1726406"/>
              <a:gd name="connsiteY192" fmla="*/ 1352550 h 1400175"/>
              <a:gd name="connsiteX193" fmla="*/ 1373981 w 1726406"/>
              <a:gd name="connsiteY193" fmla="*/ 1359693 h 1400175"/>
              <a:gd name="connsiteX194" fmla="*/ 1378744 w 1726406"/>
              <a:gd name="connsiteY194" fmla="*/ 1371600 h 1400175"/>
              <a:gd name="connsiteX195" fmla="*/ 1371600 w 1726406"/>
              <a:gd name="connsiteY195" fmla="*/ 1373981 h 1400175"/>
              <a:gd name="connsiteX196" fmla="*/ 1369219 w 1726406"/>
              <a:gd name="connsiteY196" fmla="*/ 1388268 h 1400175"/>
              <a:gd name="connsiteX197" fmla="*/ 1366837 w 1726406"/>
              <a:gd name="connsiteY197" fmla="*/ 1400175 h 1400175"/>
              <a:gd name="connsiteX198" fmla="*/ 1345406 w 1726406"/>
              <a:gd name="connsiteY198" fmla="*/ 1397793 h 1400175"/>
              <a:gd name="connsiteX199" fmla="*/ 1340644 w 1726406"/>
              <a:gd name="connsiteY199" fmla="*/ 1383506 h 1400175"/>
              <a:gd name="connsiteX200" fmla="*/ 1338262 w 1726406"/>
              <a:gd name="connsiteY200" fmla="*/ 1376362 h 1400175"/>
              <a:gd name="connsiteX201" fmla="*/ 1331119 w 1726406"/>
              <a:gd name="connsiteY201" fmla="*/ 1354931 h 1400175"/>
              <a:gd name="connsiteX202" fmla="*/ 1323975 w 1726406"/>
              <a:gd name="connsiteY202" fmla="*/ 1350168 h 1400175"/>
              <a:gd name="connsiteX203" fmla="*/ 1307306 w 1726406"/>
              <a:gd name="connsiteY203" fmla="*/ 1328737 h 1400175"/>
              <a:gd name="connsiteX204" fmla="*/ 1295400 w 1726406"/>
              <a:gd name="connsiteY204" fmla="*/ 1314450 h 1400175"/>
              <a:gd name="connsiteX205" fmla="*/ 1288256 w 1726406"/>
              <a:gd name="connsiteY205" fmla="*/ 1309687 h 1400175"/>
              <a:gd name="connsiteX206" fmla="*/ 1273969 w 1726406"/>
              <a:gd name="connsiteY206" fmla="*/ 1304925 h 1400175"/>
              <a:gd name="connsiteX207" fmla="*/ 1257300 w 1726406"/>
              <a:gd name="connsiteY207" fmla="*/ 1295400 h 1400175"/>
              <a:gd name="connsiteX208" fmla="*/ 1243012 w 1726406"/>
              <a:gd name="connsiteY208" fmla="*/ 1288256 h 1400175"/>
              <a:gd name="connsiteX209" fmla="*/ 1221581 w 1726406"/>
              <a:gd name="connsiteY209" fmla="*/ 1276350 h 1400175"/>
              <a:gd name="connsiteX210" fmla="*/ 1216819 w 1726406"/>
              <a:gd name="connsiteY210" fmla="*/ 1269206 h 1400175"/>
              <a:gd name="connsiteX211" fmla="*/ 1197769 w 1726406"/>
              <a:gd name="connsiteY211" fmla="*/ 1269206 h 1400175"/>
              <a:gd name="connsiteX212" fmla="*/ 1190625 w 1726406"/>
              <a:gd name="connsiteY212" fmla="*/ 1273968 h 1400175"/>
              <a:gd name="connsiteX213" fmla="*/ 1176337 w 1726406"/>
              <a:gd name="connsiteY213" fmla="*/ 1285875 h 1400175"/>
              <a:gd name="connsiteX214" fmla="*/ 1166812 w 1726406"/>
              <a:gd name="connsiteY214" fmla="*/ 1288256 h 1400175"/>
              <a:gd name="connsiteX215" fmla="*/ 1140619 w 1726406"/>
              <a:gd name="connsiteY215" fmla="*/ 1295400 h 1400175"/>
              <a:gd name="connsiteX216" fmla="*/ 1133475 w 1726406"/>
              <a:gd name="connsiteY216" fmla="*/ 1300162 h 1400175"/>
              <a:gd name="connsiteX217" fmla="*/ 1119187 w 1726406"/>
              <a:gd name="connsiteY217" fmla="*/ 1304925 h 1400175"/>
              <a:gd name="connsiteX218" fmla="*/ 1095375 w 1726406"/>
              <a:gd name="connsiteY218" fmla="*/ 1302543 h 1400175"/>
              <a:gd name="connsiteX219" fmla="*/ 1081087 w 1726406"/>
              <a:gd name="connsiteY219" fmla="*/ 1293018 h 1400175"/>
              <a:gd name="connsiteX220" fmla="*/ 1073944 w 1726406"/>
              <a:gd name="connsiteY220" fmla="*/ 1288256 h 1400175"/>
              <a:gd name="connsiteX221" fmla="*/ 1031081 w 1726406"/>
              <a:gd name="connsiteY221" fmla="*/ 1283493 h 1400175"/>
              <a:gd name="connsiteX222" fmla="*/ 1002506 w 1726406"/>
              <a:gd name="connsiteY222" fmla="*/ 1264443 h 1400175"/>
              <a:gd name="connsiteX223" fmla="*/ 995362 w 1726406"/>
              <a:gd name="connsiteY223" fmla="*/ 1259681 h 1400175"/>
              <a:gd name="connsiteX224" fmla="*/ 981075 w 1726406"/>
              <a:gd name="connsiteY224" fmla="*/ 1254918 h 1400175"/>
              <a:gd name="connsiteX225" fmla="*/ 973931 w 1726406"/>
              <a:gd name="connsiteY225" fmla="*/ 1247775 h 1400175"/>
              <a:gd name="connsiteX226" fmla="*/ 971550 w 1726406"/>
              <a:gd name="connsiteY226" fmla="*/ 1240631 h 1400175"/>
              <a:gd name="connsiteX227" fmla="*/ 957262 w 1726406"/>
              <a:gd name="connsiteY227" fmla="*/ 1231106 h 1400175"/>
              <a:gd name="connsiteX228" fmla="*/ 950119 w 1726406"/>
              <a:gd name="connsiteY228" fmla="*/ 1226343 h 1400175"/>
              <a:gd name="connsiteX229" fmla="*/ 923925 w 1726406"/>
              <a:gd name="connsiteY229" fmla="*/ 1221581 h 1400175"/>
              <a:gd name="connsiteX230" fmla="*/ 916781 w 1726406"/>
              <a:gd name="connsiteY230" fmla="*/ 1219200 h 1400175"/>
              <a:gd name="connsiteX231" fmla="*/ 909637 w 1726406"/>
              <a:gd name="connsiteY231" fmla="*/ 1214437 h 1400175"/>
              <a:gd name="connsiteX232" fmla="*/ 895350 w 1726406"/>
              <a:gd name="connsiteY232" fmla="*/ 1209675 h 1400175"/>
              <a:gd name="connsiteX233" fmla="*/ 888206 w 1726406"/>
              <a:gd name="connsiteY233" fmla="*/ 1204912 h 1400175"/>
              <a:gd name="connsiteX234" fmla="*/ 881062 w 1726406"/>
              <a:gd name="connsiteY234" fmla="*/ 1202531 h 1400175"/>
              <a:gd name="connsiteX235" fmla="*/ 859631 w 1726406"/>
              <a:gd name="connsiteY235" fmla="*/ 1188243 h 1400175"/>
              <a:gd name="connsiteX236" fmla="*/ 852487 w 1726406"/>
              <a:gd name="connsiteY236" fmla="*/ 1183481 h 1400175"/>
              <a:gd name="connsiteX237" fmla="*/ 845344 w 1726406"/>
              <a:gd name="connsiteY237" fmla="*/ 1181100 h 1400175"/>
              <a:gd name="connsiteX238" fmla="*/ 838200 w 1726406"/>
              <a:gd name="connsiteY238" fmla="*/ 1173956 h 1400175"/>
              <a:gd name="connsiteX239" fmla="*/ 831056 w 1726406"/>
              <a:gd name="connsiteY239" fmla="*/ 1169193 h 1400175"/>
              <a:gd name="connsiteX240" fmla="*/ 826294 w 1726406"/>
              <a:gd name="connsiteY240" fmla="*/ 1162050 h 1400175"/>
              <a:gd name="connsiteX241" fmla="*/ 819150 w 1726406"/>
              <a:gd name="connsiteY241" fmla="*/ 1154906 h 1400175"/>
              <a:gd name="connsiteX242" fmla="*/ 807244 w 1726406"/>
              <a:gd name="connsiteY242" fmla="*/ 1143000 h 1400175"/>
              <a:gd name="connsiteX243" fmla="*/ 795337 w 1726406"/>
              <a:gd name="connsiteY243" fmla="*/ 1133475 h 1400175"/>
              <a:gd name="connsiteX244" fmla="*/ 790575 w 1726406"/>
              <a:gd name="connsiteY244" fmla="*/ 1126331 h 1400175"/>
              <a:gd name="connsiteX245" fmla="*/ 771525 w 1726406"/>
              <a:gd name="connsiteY245" fmla="*/ 1121568 h 1400175"/>
              <a:gd name="connsiteX246" fmla="*/ 757237 w 1726406"/>
              <a:gd name="connsiteY246" fmla="*/ 1116806 h 1400175"/>
              <a:gd name="connsiteX247" fmla="*/ 740569 w 1726406"/>
              <a:gd name="connsiteY247" fmla="*/ 1107281 h 1400175"/>
              <a:gd name="connsiteX248" fmla="*/ 726281 w 1726406"/>
              <a:gd name="connsiteY248" fmla="*/ 1102518 h 1400175"/>
              <a:gd name="connsiteX249" fmla="*/ 711994 w 1726406"/>
              <a:gd name="connsiteY249" fmla="*/ 1095375 h 1400175"/>
              <a:gd name="connsiteX250" fmla="*/ 704850 w 1726406"/>
              <a:gd name="connsiteY250" fmla="*/ 1090612 h 1400175"/>
              <a:gd name="connsiteX251" fmla="*/ 692944 w 1726406"/>
              <a:gd name="connsiteY251" fmla="*/ 1076325 h 1400175"/>
              <a:gd name="connsiteX252" fmla="*/ 690562 w 1726406"/>
              <a:gd name="connsiteY252" fmla="*/ 1069181 h 1400175"/>
              <a:gd name="connsiteX253" fmla="*/ 676275 w 1726406"/>
              <a:gd name="connsiteY253" fmla="*/ 1052512 h 1400175"/>
              <a:gd name="connsiteX254" fmla="*/ 671512 w 1726406"/>
              <a:gd name="connsiteY254" fmla="*/ 1045368 h 1400175"/>
              <a:gd name="connsiteX255" fmla="*/ 664369 w 1726406"/>
              <a:gd name="connsiteY255" fmla="*/ 1040606 h 1400175"/>
              <a:gd name="connsiteX256" fmla="*/ 650081 w 1726406"/>
              <a:gd name="connsiteY256" fmla="*/ 1031081 h 1400175"/>
              <a:gd name="connsiteX257" fmla="*/ 638175 w 1726406"/>
              <a:gd name="connsiteY257" fmla="*/ 1019175 h 1400175"/>
              <a:gd name="connsiteX258" fmla="*/ 631031 w 1726406"/>
              <a:gd name="connsiteY258" fmla="*/ 1014412 h 1400175"/>
              <a:gd name="connsiteX259" fmla="*/ 621506 w 1726406"/>
              <a:gd name="connsiteY259" fmla="*/ 1002506 h 1400175"/>
              <a:gd name="connsiteX260" fmla="*/ 619125 w 1726406"/>
              <a:gd name="connsiteY260" fmla="*/ 995362 h 1400175"/>
              <a:gd name="connsiteX261" fmla="*/ 611981 w 1726406"/>
              <a:gd name="connsiteY261" fmla="*/ 988218 h 1400175"/>
              <a:gd name="connsiteX262" fmla="*/ 602456 w 1726406"/>
              <a:gd name="connsiteY262" fmla="*/ 973931 h 1400175"/>
              <a:gd name="connsiteX263" fmla="*/ 597694 w 1726406"/>
              <a:gd name="connsiteY263" fmla="*/ 959643 h 1400175"/>
              <a:gd name="connsiteX264" fmla="*/ 592931 w 1726406"/>
              <a:gd name="connsiteY264" fmla="*/ 940593 h 1400175"/>
              <a:gd name="connsiteX265" fmla="*/ 595312 w 1726406"/>
              <a:gd name="connsiteY265" fmla="*/ 928687 h 1400175"/>
              <a:gd name="connsiteX266" fmla="*/ 614362 w 1726406"/>
              <a:gd name="connsiteY266" fmla="*/ 919162 h 1400175"/>
              <a:gd name="connsiteX267" fmla="*/ 611981 w 1726406"/>
              <a:gd name="connsiteY267" fmla="*/ 912018 h 1400175"/>
              <a:gd name="connsiteX268" fmla="*/ 607219 w 1726406"/>
              <a:gd name="connsiteY268" fmla="*/ 904875 h 1400175"/>
              <a:gd name="connsiteX269" fmla="*/ 611981 w 1726406"/>
              <a:gd name="connsiteY269" fmla="*/ 897731 h 1400175"/>
              <a:gd name="connsiteX270" fmla="*/ 626269 w 1726406"/>
              <a:gd name="connsiteY270" fmla="*/ 888206 h 1400175"/>
              <a:gd name="connsiteX271" fmla="*/ 633412 w 1726406"/>
              <a:gd name="connsiteY271" fmla="*/ 881062 h 1400175"/>
              <a:gd name="connsiteX272" fmla="*/ 628650 w 1726406"/>
              <a:gd name="connsiteY272" fmla="*/ 862012 h 1400175"/>
              <a:gd name="connsiteX273" fmla="*/ 616744 w 1726406"/>
              <a:gd name="connsiteY273" fmla="*/ 847725 h 1400175"/>
              <a:gd name="connsiteX274" fmla="*/ 614362 w 1726406"/>
              <a:gd name="connsiteY274" fmla="*/ 840581 h 1400175"/>
              <a:gd name="connsiteX275" fmla="*/ 609600 w 1726406"/>
              <a:gd name="connsiteY275" fmla="*/ 816768 h 1400175"/>
              <a:gd name="connsiteX276" fmla="*/ 604837 w 1726406"/>
              <a:gd name="connsiteY276" fmla="*/ 802481 h 1400175"/>
              <a:gd name="connsiteX277" fmla="*/ 602456 w 1726406"/>
              <a:gd name="connsiteY277" fmla="*/ 795337 h 1400175"/>
              <a:gd name="connsiteX278" fmla="*/ 600075 w 1726406"/>
              <a:gd name="connsiteY278" fmla="*/ 788193 h 1400175"/>
              <a:gd name="connsiteX279" fmla="*/ 595312 w 1726406"/>
              <a:gd name="connsiteY279" fmla="*/ 771525 h 1400175"/>
              <a:gd name="connsiteX280" fmla="*/ 588169 w 1726406"/>
              <a:gd name="connsiteY280" fmla="*/ 764381 h 1400175"/>
              <a:gd name="connsiteX281" fmla="*/ 578644 w 1726406"/>
              <a:gd name="connsiteY281" fmla="*/ 750093 h 1400175"/>
              <a:gd name="connsiteX282" fmla="*/ 566737 w 1726406"/>
              <a:gd name="connsiteY282" fmla="*/ 733425 h 1400175"/>
              <a:gd name="connsiteX283" fmla="*/ 561975 w 1726406"/>
              <a:gd name="connsiteY283" fmla="*/ 719137 h 1400175"/>
              <a:gd name="connsiteX284" fmla="*/ 559594 w 1726406"/>
              <a:gd name="connsiteY284" fmla="*/ 709612 h 1400175"/>
              <a:gd name="connsiteX285" fmla="*/ 554831 w 1726406"/>
              <a:gd name="connsiteY285" fmla="*/ 695325 h 1400175"/>
              <a:gd name="connsiteX286" fmla="*/ 547687 w 1726406"/>
              <a:gd name="connsiteY286" fmla="*/ 688181 h 1400175"/>
              <a:gd name="connsiteX287" fmla="*/ 540544 w 1726406"/>
              <a:gd name="connsiteY287" fmla="*/ 673893 h 1400175"/>
              <a:gd name="connsiteX288" fmla="*/ 538162 w 1726406"/>
              <a:gd name="connsiteY288" fmla="*/ 666750 h 1400175"/>
              <a:gd name="connsiteX289" fmla="*/ 528637 w 1726406"/>
              <a:gd name="connsiteY289" fmla="*/ 664368 h 1400175"/>
              <a:gd name="connsiteX290" fmla="*/ 514350 w 1726406"/>
              <a:gd name="connsiteY290" fmla="*/ 669131 h 1400175"/>
              <a:gd name="connsiteX291" fmla="*/ 504825 w 1726406"/>
              <a:gd name="connsiteY291" fmla="*/ 654843 h 1400175"/>
              <a:gd name="connsiteX292" fmla="*/ 497681 w 1726406"/>
              <a:gd name="connsiteY292" fmla="*/ 628650 h 1400175"/>
              <a:gd name="connsiteX293" fmla="*/ 495300 w 1726406"/>
              <a:gd name="connsiteY293" fmla="*/ 597693 h 1400175"/>
              <a:gd name="connsiteX294" fmla="*/ 492919 w 1726406"/>
              <a:gd name="connsiteY294" fmla="*/ 583406 h 1400175"/>
              <a:gd name="connsiteX295" fmla="*/ 490537 w 1726406"/>
              <a:gd name="connsiteY295" fmla="*/ 576262 h 1400175"/>
              <a:gd name="connsiteX296" fmla="*/ 483394 w 1726406"/>
              <a:gd name="connsiteY296" fmla="*/ 573881 h 1400175"/>
              <a:gd name="connsiteX297" fmla="*/ 469106 w 1726406"/>
              <a:gd name="connsiteY297" fmla="*/ 564356 h 1400175"/>
              <a:gd name="connsiteX298" fmla="*/ 454819 w 1726406"/>
              <a:gd name="connsiteY298" fmla="*/ 557212 h 1400175"/>
              <a:gd name="connsiteX299" fmla="*/ 442912 w 1726406"/>
              <a:gd name="connsiteY299" fmla="*/ 535781 h 1400175"/>
              <a:gd name="connsiteX300" fmla="*/ 445294 w 1726406"/>
              <a:gd name="connsiteY300" fmla="*/ 509587 h 1400175"/>
              <a:gd name="connsiteX301" fmla="*/ 452437 w 1726406"/>
              <a:gd name="connsiteY301" fmla="*/ 504825 h 1400175"/>
              <a:gd name="connsiteX302" fmla="*/ 442912 w 1726406"/>
              <a:gd name="connsiteY302" fmla="*/ 490537 h 1400175"/>
              <a:gd name="connsiteX303" fmla="*/ 438150 w 1726406"/>
              <a:gd name="connsiteY303" fmla="*/ 483393 h 1400175"/>
              <a:gd name="connsiteX304" fmla="*/ 423862 w 1726406"/>
              <a:gd name="connsiteY304" fmla="*/ 473868 h 1400175"/>
              <a:gd name="connsiteX305" fmla="*/ 419100 w 1726406"/>
              <a:gd name="connsiteY305" fmla="*/ 454818 h 1400175"/>
              <a:gd name="connsiteX306" fmla="*/ 411956 w 1726406"/>
              <a:gd name="connsiteY306" fmla="*/ 438150 h 1400175"/>
              <a:gd name="connsiteX307" fmla="*/ 404812 w 1726406"/>
              <a:gd name="connsiteY307" fmla="*/ 435768 h 1400175"/>
              <a:gd name="connsiteX308" fmla="*/ 400050 w 1726406"/>
              <a:gd name="connsiteY308" fmla="*/ 428625 h 1400175"/>
              <a:gd name="connsiteX309" fmla="*/ 397669 w 1726406"/>
              <a:gd name="connsiteY309" fmla="*/ 419100 h 1400175"/>
              <a:gd name="connsiteX310" fmla="*/ 395287 w 1726406"/>
              <a:gd name="connsiteY310" fmla="*/ 411956 h 1400175"/>
              <a:gd name="connsiteX311" fmla="*/ 392906 w 1726406"/>
              <a:gd name="connsiteY311" fmla="*/ 385762 h 1400175"/>
              <a:gd name="connsiteX312" fmla="*/ 390525 w 1726406"/>
              <a:gd name="connsiteY312" fmla="*/ 378618 h 1400175"/>
              <a:gd name="connsiteX313" fmla="*/ 369094 w 1726406"/>
              <a:gd name="connsiteY313" fmla="*/ 361950 h 1400175"/>
              <a:gd name="connsiteX314" fmla="*/ 354806 w 1726406"/>
              <a:gd name="connsiteY314" fmla="*/ 354806 h 1400175"/>
              <a:gd name="connsiteX315" fmla="*/ 347662 w 1726406"/>
              <a:gd name="connsiteY315" fmla="*/ 333375 h 1400175"/>
              <a:gd name="connsiteX316" fmla="*/ 338137 w 1726406"/>
              <a:gd name="connsiteY316" fmla="*/ 311943 h 1400175"/>
              <a:gd name="connsiteX317" fmla="*/ 330994 w 1726406"/>
              <a:gd name="connsiteY317" fmla="*/ 297656 h 1400175"/>
              <a:gd name="connsiteX318" fmla="*/ 316706 w 1726406"/>
              <a:gd name="connsiteY318" fmla="*/ 292893 h 1400175"/>
              <a:gd name="connsiteX319" fmla="*/ 326231 w 1726406"/>
              <a:gd name="connsiteY319" fmla="*/ 278606 h 1400175"/>
              <a:gd name="connsiteX320" fmla="*/ 323850 w 1726406"/>
              <a:gd name="connsiteY320" fmla="*/ 261937 h 1400175"/>
              <a:gd name="connsiteX321" fmla="*/ 321469 w 1726406"/>
              <a:gd name="connsiteY321" fmla="*/ 252412 h 1400175"/>
              <a:gd name="connsiteX322" fmla="*/ 316706 w 1726406"/>
              <a:gd name="connsiteY322" fmla="*/ 223837 h 1400175"/>
              <a:gd name="connsiteX323" fmla="*/ 311944 w 1726406"/>
              <a:gd name="connsiteY323" fmla="*/ 207168 h 1400175"/>
              <a:gd name="connsiteX324" fmla="*/ 314325 w 1726406"/>
              <a:gd name="connsiteY324" fmla="*/ 154781 h 1400175"/>
              <a:gd name="connsiteX325" fmla="*/ 314325 w 1726406"/>
              <a:gd name="connsiteY325" fmla="*/ 133350 h 1400175"/>
              <a:gd name="connsiteX326" fmla="*/ 300037 w 1726406"/>
              <a:gd name="connsiteY326" fmla="*/ 123825 h 1400175"/>
              <a:gd name="connsiteX327" fmla="*/ 292894 w 1726406"/>
              <a:gd name="connsiteY327" fmla="*/ 119062 h 1400175"/>
              <a:gd name="connsiteX328" fmla="*/ 283369 w 1726406"/>
              <a:gd name="connsiteY328" fmla="*/ 104775 h 1400175"/>
              <a:gd name="connsiteX329" fmla="*/ 278606 w 1726406"/>
              <a:gd name="connsiteY329" fmla="*/ 97631 h 1400175"/>
              <a:gd name="connsiteX330" fmla="*/ 257175 w 1726406"/>
              <a:gd name="connsiteY330" fmla="*/ 78581 h 1400175"/>
              <a:gd name="connsiteX331" fmla="*/ 233362 w 1726406"/>
              <a:gd name="connsiteY331" fmla="*/ 66675 h 1400175"/>
              <a:gd name="connsiteX332" fmla="*/ 228600 w 1726406"/>
              <a:gd name="connsiteY332" fmla="*/ 119062 h 1400175"/>
              <a:gd name="connsiteX333" fmla="*/ 223837 w 1726406"/>
              <a:gd name="connsiteY333" fmla="*/ 133350 h 1400175"/>
              <a:gd name="connsiteX334" fmla="*/ 221456 w 1726406"/>
              <a:gd name="connsiteY334" fmla="*/ 145256 h 1400175"/>
              <a:gd name="connsiteX335" fmla="*/ 219075 w 1726406"/>
              <a:gd name="connsiteY335" fmla="*/ 164306 h 1400175"/>
              <a:gd name="connsiteX336" fmla="*/ 214312 w 1726406"/>
              <a:gd name="connsiteY336" fmla="*/ 178593 h 1400175"/>
              <a:gd name="connsiteX337" fmla="*/ 216694 w 1726406"/>
              <a:gd name="connsiteY337" fmla="*/ 195262 h 1400175"/>
              <a:gd name="connsiteX338" fmla="*/ 219075 w 1726406"/>
              <a:gd name="connsiteY338" fmla="*/ 202406 h 1400175"/>
              <a:gd name="connsiteX339" fmla="*/ 226219 w 1726406"/>
              <a:gd name="connsiteY339" fmla="*/ 207168 h 1400175"/>
              <a:gd name="connsiteX340" fmla="*/ 233362 w 1726406"/>
              <a:gd name="connsiteY340" fmla="*/ 221456 h 1400175"/>
              <a:gd name="connsiteX341" fmla="*/ 238125 w 1726406"/>
              <a:gd name="connsiteY341" fmla="*/ 235743 h 1400175"/>
              <a:gd name="connsiteX342" fmla="*/ 242887 w 1726406"/>
              <a:gd name="connsiteY342" fmla="*/ 242887 h 1400175"/>
              <a:gd name="connsiteX343" fmla="*/ 245269 w 1726406"/>
              <a:gd name="connsiteY343" fmla="*/ 250031 h 1400175"/>
              <a:gd name="connsiteX344" fmla="*/ 254794 w 1726406"/>
              <a:gd name="connsiteY344" fmla="*/ 264318 h 1400175"/>
              <a:gd name="connsiteX345" fmla="*/ 257175 w 1726406"/>
              <a:gd name="connsiteY345" fmla="*/ 273843 h 1400175"/>
              <a:gd name="connsiteX346" fmla="*/ 261937 w 1726406"/>
              <a:gd name="connsiteY346" fmla="*/ 292893 h 1400175"/>
              <a:gd name="connsiteX347" fmla="*/ 266700 w 1726406"/>
              <a:gd name="connsiteY347" fmla="*/ 300037 h 1400175"/>
              <a:gd name="connsiteX348" fmla="*/ 273844 w 1726406"/>
              <a:gd name="connsiteY348" fmla="*/ 321468 h 1400175"/>
              <a:gd name="connsiteX349" fmla="*/ 276225 w 1726406"/>
              <a:gd name="connsiteY349" fmla="*/ 328612 h 1400175"/>
              <a:gd name="connsiteX350" fmla="*/ 283369 w 1726406"/>
              <a:gd name="connsiteY350" fmla="*/ 354806 h 1400175"/>
              <a:gd name="connsiteX351" fmla="*/ 288131 w 1726406"/>
              <a:gd name="connsiteY351" fmla="*/ 369093 h 1400175"/>
              <a:gd name="connsiteX352" fmla="*/ 292894 w 1726406"/>
              <a:gd name="connsiteY352" fmla="*/ 376237 h 1400175"/>
              <a:gd name="connsiteX353" fmla="*/ 300037 w 1726406"/>
              <a:gd name="connsiteY353" fmla="*/ 419100 h 1400175"/>
              <a:gd name="connsiteX354" fmla="*/ 304800 w 1726406"/>
              <a:gd name="connsiteY354" fmla="*/ 426243 h 1400175"/>
              <a:gd name="connsiteX355" fmla="*/ 309562 w 1726406"/>
              <a:gd name="connsiteY355" fmla="*/ 445293 h 1400175"/>
              <a:gd name="connsiteX356" fmla="*/ 314325 w 1726406"/>
              <a:gd name="connsiteY356" fmla="*/ 459581 h 1400175"/>
              <a:gd name="connsiteX357" fmla="*/ 319087 w 1726406"/>
              <a:gd name="connsiteY357" fmla="*/ 473868 h 1400175"/>
              <a:gd name="connsiteX358" fmla="*/ 321469 w 1726406"/>
              <a:gd name="connsiteY358" fmla="*/ 481012 h 1400175"/>
              <a:gd name="connsiteX359" fmla="*/ 323850 w 1726406"/>
              <a:gd name="connsiteY359" fmla="*/ 488156 h 1400175"/>
              <a:gd name="connsiteX360" fmla="*/ 333375 w 1726406"/>
              <a:gd name="connsiteY360" fmla="*/ 509587 h 1400175"/>
              <a:gd name="connsiteX361" fmla="*/ 335756 w 1726406"/>
              <a:gd name="connsiteY361" fmla="*/ 516731 h 1400175"/>
              <a:gd name="connsiteX362" fmla="*/ 338137 w 1726406"/>
              <a:gd name="connsiteY362" fmla="*/ 578643 h 1400175"/>
              <a:gd name="connsiteX363" fmla="*/ 345281 w 1726406"/>
              <a:gd name="connsiteY363" fmla="*/ 592931 h 1400175"/>
              <a:gd name="connsiteX364" fmla="*/ 347662 w 1726406"/>
              <a:gd name="connsiteY364" fmla="*/ 600075 h 1400175"/>
              <a:gd name="connsiteX365" fmla="*/ 342900 w 1726406"/>
              <a:gd name="connsiteY365" fmla="*/ 607218 h 1400175"/>
              <a:gd name="connsiteX366" fmla="*/ 338137 w 1726406"/>
              <a:gd name="connsiteY366" fmla="*/ 621506 h 1400175"/>
              <a:gd name="connsiteX367" fmla="*/ 347662 w 1726406"/>
              <a:gd name="connsiteY367" fmla="*/ 638175 h 1400175"/>
              <a:gd name="connsiteX368" fmla="*/ 361950 w 1726406"/>
              <a:gd name="connsiteY368" fmla="*/ 642937 h 1400175"/>
              <a:gd name="connsiteX369" fmla="*/ 369094 w 1726406"/>
              <a:gd name="connsiteY369" fmla="*/ 645318 h 1400175"/>
              <a:gd name="connsiteX370" fmla="*/ 388144 w 1726406"/>
              <a:gd name="connsiteY370" fmla="*/ 661987 h 1400175"/>
              <a:gd name="connsiteX371" fmla="*/ 392906 w 1726406"/>
              <a:gd name="connsiteY371" fmla="*/ 676275 h 1400175"/>
              <a:gd name="connsiteX372" fmla="*/ 390525 w 1726406"/>
              <a:gd name="connsiteY372" fmla="*/ 688181 h 1400175"/>
              <a:gd name="connsiteX373" fmla="*/ 388144 w 1726406"/>
              <a:gd name="connsiteY373" fmla="*/ 702468 h 1400175"/>
              <a:gd name="connsiteX374" fmla="*/ 385762 w 1726406"/>
              <a:gd name="connsiteY374" fmla="*/ 709612 h 1400175"/>
              <a:gd name="connsiteX375" fmla="*/ 383381 w 1726406"/>
              <a:gd name="connsiteY375" fmla="*/ 719137 h 1400175"/>
              <a:gd name="connsiteX376" fmla="*/ 378619 w 1726406"/>
              <a:gd name="connsiteY376" fmla="*/ 726281 h 1400175"/>
              <a:gd name="connsiteX377" fmla="*/ 364331 w 1726406"/>
              <a:gd name="connsiteY377" fmla="*/ 731043 h 1400175"/>
              <a:gd name="connsiteX378" fmla="*/ 342900 w 1726406"/>
              <a:gd name="connsiteY378" fmla="*/ 728662 h 1400175"/>
              <a:gd name="connsiteX379" fmla="*/ 345281 w 1726406"/>
              <a:gd name="connsiteY379" fmla="*/ 714375 h 1400175"/>
              <a:gd name="connsiteX380" fmla="*/ 352425 w 1726406"/>
              <a:gd name="connsiteY380" fmla="*/ 700087 h 1400175"/>
              <a:gd name="connsiteX381" fmla="*/ 354806 w 1726406"/>
              <a:gd name="connsiteY381" fmla="*/ 692943 h 1400175"/>
              <a:gd name="connsiteX382" fmla="*/ 347662 w 1726406"/>
              <a:gd name="connsiteY382" fmla="*/ 671512 h 1400175"/>
              <a:gd name="connsiteX383" fmla="*/ 338137 w 1726406"/>
              <a:gd name="connsiteY383" fmla="*/ 659606 h 1400175"/>
              <a:gd name="connsiteX384" fmla="*/ 328612 w 1726406"/>
              <a:gd name="connsiteY384" fmla="*/ 645318 h 1400175"/>
              <a:gd name="connsiteX385" fmla="*/ 323850 w 1726406"/>
              <a:gd name="connsiteY385" fmla="*/ 638175 h 1400175"/>
              <a:gd name="connsiteX386" fmla="*/ 314325 w 1726406"/>
              <a:gd name="connsiteY386" fmla="*/ 623887 h 1400175"/>
              <a:gd name="connsiteX387" fmla="*/ 304800 w 1726406"/>
              <a:gd name="connsiteY387" fmla="*/ 609600 h 1400175"/>
              <a:gd name="connsiteX388" fmla="*/ 290512 w 1726406"/>
              <a:gd name="connsiteY388" fmla="*/ 595312 h 1400175"/>
              <a:gd name="connsiteX389" fmla="*/ 280987 w 1726406"/>
              <a:gd name="connsiteY389" fmla="*/ 581025 h 1400175"/>
              <a:gd name="connsiteX390" fmla="*/ 276225 w 1726406"/>
              <a:gd name="connsiteY390" fmla="*/ 573881 h 1400175"/>
              <a:gd name="connsiteX391" fmla="*/ 276225 w 1726406"/>
              <a:gd name="connsiteY391" fmla="*/ 540543 h 1400175"/>
              <a:gd name="connsiteX392" fmla="*/ 278606 w 1726406"/>
              <a:gd name="connsiteY392" fmla="*/ 531018 h 1400175"/>
              <a:gd name="connsiteX393" fmla="*/ 283369 w 1726406"/>
              <a:gd name="connsiteY393" fmla="*/ 523875 h 1400175"/>
              <a:gd name="connsiteX394" fmla="*/ 285750 w 1726406"/>
              <a:gd name="connsiteY394" fmla="*/ 516731 h 1400175"/>
              <a:gd name="connsiteX395" fmla="*/ 280987 w 1726406"/>
              <a:gd name="connsiteY395" fmla="*/ 483393 h 1400175"/>
              <a:gd name="connsiteX396" fmla="*/ 273844 w 1726406"/>
              <a:gd name="connsiteY396" fmla="*/ 469106 h 1400175"/>
              <a:gd name="connsiteX397" fmla="*/ 266700 w 1726406"/>
              <a:gd name="connsiteY397" fmla="*/ 464343 h 1400175"/>
              <a:gd name="connsiteX398" fmla="*/ 259556 w 1726406"/>
              <a:gd name="connsiteY398" fmla="*/ 457200 h 1400175"/>
              <a:gd name="connsiteX399" fmla="*/ 257175 w 1726406"/>
              <a:gd name="connsiteY399" fmla="*/ 450056 h 1400175"/>
              <a:gd name="connsiteX400" fmla="*/ 250031 w 1726406"/>
              <a:gd name="connsiteY400" fmla="*/ 445293 h 1400175"/>
              <a:gd name="connsiteX401" fmla="*/ 245269 w 1726406"/>
              <a:gd name="connsiteY401" fmla="*/ 431006 h 1400175"/>
              <a:gd name="connsiteX402" fmla="*/ 242887 w 1726406"/>
              <a:gd name="connsiteY402" fmla="*/ 423862 h 1400175"/>
              <a:gd name="connsiteX403" fmla="*/ 235744 w 1726406"/>
              <a:gd name="connsiteY403" fmla="*/ 419100 h 1400175"/>
              <a:gd name="connsiteX404" fmla="*/ 221456 w 1726406"/>
              <a:gd name="connsiteY404" fmla="*/ 423862 h 1400175"/>
              <a:gd name="connsiteX405" fmla="*/ 214312 w 1726406"/>
              <a:gd name="connsiteY405" fmla="*/ 426243 h 1400175"/>
              <a:gd name="connsiteX406" fmla="*/ 202406 w 1726406"/>
              <a:gd name="connsiteY406" fmla="*/ 414337 h 1400175"/>
              <a:gd name="connsiteX407" fmla="*/ 200025 w 1726406"/>
              <a:gd name="connsiteY407" fmla="*/ 407193 h 1400175"/>
              <a:gd name="connsiteX408" fmla="*/ 190500 w 1726406"/>
              <a:gd name="connsiteY408" fmla="*/ 392906 h 1400175"/>
              <a:gd name="connsiteX409" fmla="*/ 185737 w 1726406"/>
              <a:gd name="connsiteY409" fmla="*/ 385762 h 1400175"/>
              <a:gd name="connsiteX410" fmla="*/ 180975 w 1726406"/>
              <a:gd name="connsiteY410" fmla="*/ 378618 h 1400175"/>
              <a:gd name="connsiteX411" fmla="*/ 176212 w 1726406"/>
              <a:gd name="connsiteY411" fmla="*/ 361950 h 1400175"/>
              <a:gd name="connsiteX412" fmla="*/ 169069 w 1726406"/>
              <a:gd name="connsiteY412" fmla="*/ 354806 h 1400175"/>
              <a:gd name="connsiteX413" fmla="*/ 173831 w 1726406"/>
              <a:gd name="connsiteY413" fmla="*/ 347662 h 1400175"/>
              <a:gd name="connsiteX414" fmla="*/ 188119 w 1726406"/>
              <a:gd name="connsiteY414" fmla="*/ 352425 h 1400175"/>
              <a:gd name="connsiteX415" fmla="*/ 195262 w 1726406"/>
              <a:gd name="connsiteY415" fmla="*/ 354806 h 1400175"/>
              <a:gd name="connsiteX416" fmla="*/ 202406 w 1726406"/>
              <a:gd name="connsiteY416" fmla="*/ 359568 h 1400175"/>
              <a:gd name="connsiteX417" fmla="*/ 216694 w 1726406"/>
              <a:gd name="connsiteY417" fmla="*/ 364331 h 1400175"/>
              <a:gd name="connsiteX418" fmla="*/ 214312 w 1726406"/>
              <a:gd name="connsiteY418" fmla="*/ 357187 h 1400175"/>
              <a:gd name="connsiteX419" fmla="*/ 209550 w 1726406"/>
              <a:gd name="connsiteY419" fmla="*/ 350043 h 1400175"/>
              <a:gd name="connsiteX420" fmla="*/ 219075 w 1726406"/>
              <a:gd name="connsiteY420" fmla="*/ 335756 h 1400175"/>
              <a:gd name="connsiteX421" fmla="*/ 214312 w 1726406"/>
              <a:gd name="connsiteY421" fmla="*/ 304800 h 1400175"/>
              <a:gd name="connsiteX422" fmla="*/ 209550 w 1726406"/>
              <a:gd name="connsiteY422" fmla="*/ 290512 h 1400175"/>
              <a:gd name="connsiteX423" fmla="*/ 200025 w 1726406"/>
              <a:gd name="connsiteY423" fmla="*/ 276225 h 1400175"/>
              <a:gd name="connsiteX424" fmla="*/ 195262 w 1726406"/>
              <a:gd name="connsiteY424" fmla="*/ 269081 h 1400175"/>
              <a:gd name="connsiteX425" fmla="*/ 185737 w 1726406"/>
              <a:gd name="connsiteY425" fmla="*/ 247650 h 1400175"/>
              <a:gd name="connsiteX426" fmla="*/ 178594 w 1726406"/>
              <a:gd name="connsiteY426" fmla="*/ 233362 h 1400175"/>
              <a:gd name="connsiteX427" fmla="*/ 171450 w 1726406"/>
              <a:gd name="connsiteY427" fmla="*/ 219075 h 1400175"/>
              <a:gd name="connsiteX428" fmla="*/ 159544 w 1726406"/>
              <a:gd name="connsiteY428" fmla="*/ 204787 h 1400175"/>
              <a:gd name="connsiteX429" fmla="*/ 157162 w 1726406"/>
              <a:gd name="connsiteY429" fmla="*/ 195262 h 1400175"/>
              <a:gd name="connsiteX430" fmla="*/ 152400 w 1726406"/>
              <a:gd name="connsiteY430" fmla="*/ 166687 h 1400175"/>
              <a:gd name="connsiteX431" fmla="*/ 154781 w 1726406"/>
              <a:gd name="connsiteY431" fmla="*/ 111918 h 1400175"/>
              <a:gd name="connsiteX432" fmla="*/ 152400 w 1726406"/>
              <a:gd name="connsiteY432" fmla="*/ 80962 h 1400175"/>
              <a:gd name="connsiteX433" fmla="*/ 150019 w 1726406"/>
              <a:gd name="connsiteY433" fmla="*/ 71437 h 1400175"/>
              <a:gd name="connsiteX434" fmla="*/ 142875 w 1726406"/>
              <a:gd name="connsiteY434" fmla="*/ 64293 h 1400175"/>
              <a:gd name="connsiteX435" fmla="*/ 145256 w 1726406"/>
              <a:gd name="connsiteY435" fmla="*/ 57150 h 1400175"/>
              <a:gd name="connsiteX436" fmla="*/ 138112 w 1726406"/>
              <a:gd name="connsiteY436" fmla="*/ 42862 h 1400175"/>
              <a:gd name="connsiteX437" fmla="*/ 138112 w 1726406"/>
              <a:gd name="connsiteY437" fmla="*/ 26193 h 1400175"/>
              <a:gd name="connsiteX438" fmla="*/ 140494 w 1726406"/>
              <a:gd name="connsiteY438"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097756 w 1726406"/>
              <a:gd name="connsiteY121" fmla="*/ 990599 h 1400175"/>
              <a:gd name="connsiteX122" fmla="*/ 1088231 w 1726406"/>
              <a:gd name="connsiteY122" fmla="*/ 1135855 h 1400175"/>
              <a:gd name="connsiteX123" fmla="*/ 1469572 w 1726406"/>
              <a:gd name="connsiteY123" fmla="*/ 1084829 h 1400175"/>
              <a:gd name="connsiteX124" fmla="*/ 1471612 w 1726406"/>
              <a:gd name="connsiteY124" fmla="*/ 1078706 h 1400175"/>
              <a:gd name="connsiteX125" fmla="*/ 1485900 w 1726406"/>
              <a:gd name="connsiteY125" fmla="*/ 1071562 h 1400175"/>
              <a:gd name="connsiteX126" fmla="*/ 1493044 w 1726406"/>
              <a:gd name="connsiteY126" fmla="*/ 1064418 h 1400175"/>
              <a:gd name="connsiteX127" fmla="*/ 1495425 w 1726406"/>
              <a:gd name="connsiteY127" fmla="*/ 1038225 h 1400175"/>
              <a:gd name="connsiteX128" fmla="*/ 1490662 w 1726406"/>
              <a:gd name="connsiteY128" fmla="*/ 1012031 h 1400175"/>
              <a:gd name="connsiteX129" fmla="*/ 1493044 w 1726406"/>
              <a:gd name="connsiteY129" fmla="*/ 995362 h 1400175"/>
              <a:gd name="connsiteX130" fmla="*/ 1495425 w 1726406"/>
              <a:gd name="connsiteY130" fmla="*/ 988218 h 1400175"/>
              <a:gd name="connsiteX131" fmla="*/ 1509712 w 1726406"/>
              <a:gd name="connsiteY131" fmla="*/ 971550 h 1400175"/>
              <a:gd name="connsiteX132" fmla="*/ 1557337 w 1726406"/>
              <a:gd name="connsiteY132" fmla="*/ 969168 h 1400175"/>
              <a:gd name="connsiteX133" fmla="*/ 1564481 w 1726406"/>
              <a:gd name="connsiteY133" fmla="*/ 966787 h 1400175"/>
              <a:gd name="connsiteX134" fmla="*/ 1585912 w 1726406"/>
              <a:gd name="connsiteY134" fmla="*/ 959643 h 1400175"/>
              <a:gd name="connsiteX135" fmla="*/ 1600200 w 1726406"/>
              <a:gd name="connsiteY135" fmla="*/ 947737 h 1400175"/>
              <a:gd name="connsiteX136" fmla="*/ 1624012 w 1726406"/>
              <a:gd name="connsiteY136" fmla="*/ 945356 h 1400175"/>
              <a:gd name="connsiteX137" fmla="*/ 1647825 w 1726406"/>
              <a:gd name="connsiteY137" fmla="*/ 950118 h 1400175"/>
              <a:gd name="connsiteX138" fmla="*/ 1654969 w 1726406"/>
              <a:gd name="connsiteY138" fmla="*/ 952500 h 1400175"/>
              <a:gd name="connsiteX139" fmla="*/ 1669256 w 1726406"/>
              <a:gd name="connsiteY139" fmla="*/ 957262 h 1400175"/>
              <a:gd name="connsiteX140" fmla="*/ 1721644 w 1726406"/>
              <a:gd name="connsiteY140" fmla="*/ 969168 h 1400175"/>
              <a:gd name="connsiteX141" fmla="*/ 1724025 w 1726406"/>
              <a:gd name="connsiteY141" fmla="*/ 976312 h 1400175"/>
              <a:gd name="connsiteX142" fmla="*/ 1726406 w 1726406"/>
              <a:gd name="connsiteY142" fmla="*/ 990600 h 1400175"/>
              <a:gd name="connsiteX143" fmla="*/ 1721644 w 1726406"/>
              <a:gd name="connsiteY143" fmla="*/ 1014412 h 1400175"/>
              <a:gd name="connsiteX144" fmla="*/ 1719262 w 1726406"/>
              <a:gd name="connsiteY144" fmla="*/ 1021556 h 1400175"/>
              <a:gd name="connsiteX145" fmla="*/ 1704975 w 1726406"/>
              <a:gd name="connsiteY145" fmla="*/ 1033462 h 1400175"/>
              <a:gd name="connsiteX146" fmla="*/ 1697831 w 1726406"/>
              <a:gd name="connsiteY146" fmla="*/ 1035843 h 1400175"/>
              <a:gd name="connsiteX147" fmla="*/ 1690687 w 1726406"/>
              <a:gd name="connsiteY147" fmla="*/ 1040606 h 1400175"/>
              <a:gd name="connsiteX148" fmla="*/ 1683544 w 1726406"/>
              <a:gd name="connsiteY148" fmla="*/ 1042987 h 1400175"/>
              <a:gd name="connsiteX149" fmla="*/ 1678781 w 1726406"/>
              <a:gd name="connsiteY149" fmla="*/ 1052512 h 1400175"/>
              <a:gd name="connsiteX150" fmla="*/ 1681162 w 1726406"/>
              <a:gd name="connsiteY150" fmla="*/ 1064418 h 1400175"/>
              <a:gd name="connsiteX151" fmla="*/ 1683544 w 1726406"/>
              <a:gd name="connsiteY151" fmla="*/ 1071562 h 1400175"/>
              <a:gd name="connsiteX152" fmla="*/ 1669256 w 1726406"/>
              <a:gd name="connsiteY152" fmla="*/ 1081087 h 1400175"/>
              <a:gd name="connsiteX153" fmla="*/ 1671637 w 1726406"/>
              <a:gd name="connsiteY153" fmla="*/ 1088231 h 1400175"/>
              <a:gd name="connsiteX154" fmla="*/ 1676400 w 1726406"/>
              <a:gd name="connsiteY154" fmla="*/ 1095375 h 1400175"/>
              <a:gd name="connsiteX155" fmla="*/ 1678781 w 1726406"/>
              <a:gd name="connsiteY155" fmla="*/ 1128712 h 1400175"/>
              <a:gd name="connsiteX156" fmla="*/ 1674019 w 1726406"/>
              <a:gd name="connsiteY156" fmla="*/ 1135856 h 1400175"/>
              <a:gd name="connsiteX157" fmla="*/ 1669256 w 1726406"/>
              <a:gd name="connsiteY157" fmla="*/ 1152525 h 1400175"/>
              <a:gd name="connsiteX158" fmla="*/ 1666875 w 1726406"/>
              <a:gd name="connsiteY158" fmla="*/ 1173956 h 1400175"/>
              <a:gd name="connsiteX159" fmla="*/ 1656773 w 1726406"/>
              <a:gd name="connsiteY159" fmla="*/ 1177997 h 1400175"/>
              <a:gd name="connsiteX160" fmla="*/ 1657350 w 1726406"/>
              <a:gd name="connsiteY160" fmla="*/ 1178718 h 1400175"/>
              <a:gd name="connsiteX161" fmla="*/ 1656292 w 1726406"/>
              <a:gd name="connsiteY161" fmla="*/ 1178189 h 1400175"/>
              <a:gd name="connsiteX162" fmla="*/ 1654969 w 1726406"/>
              <a:gd name="connsiteY162" fmla="*/ 1178718 h 1400175"/>
              <a:gd name="connsiteX163" fmla="*/ 1600000 w 1726406"/>
              <a:gd name="connsiteY163" fmla="*/ 1172143 h 1400175"/>
              <a:gd name="connsiteX164" fmla="*/ 1597405 w 1726406"/>
              <a:gd name="connsiteY164" fmla="*/ 1179507 h 1400175"/>
              <a:gd name="connsiteX165" fmla="*/ 1590675 w 1726406"/>
              <a:gd name="connsiteY165" fmla="*/ 1185862 h 1400175"/>
              <a:gd name="connsiteX166" fmla="*/ 1576387 w 1726406"/>
              <a:gd name="connsiteY166" fmla="*/ 1195387 h 1400175"/>
              <a:gd name="connsiteX167" fmla="*/ 1574006 w 1726406"/>
              <a:gd name="connsiteY167" fmla="*/ 1188243 h 1400175"/>
              <a:gd name="connsiteX168" fmla="*/ 1552575 w 1726406"/>
              <a:gd name="connsiteY168" fmla="*/ 1188243 h 1400175"/>
              <a:gd name="connsiteX169" fmla="*/ 1509712 w 1726406"/>
              <a:gd name="connsiteY169" fmla="*/ 1195387 h 1400175"/>
              <a:gd name="connsiteX170" fmla="*/ 1471612 w 1726406"/>
              <a:gd name="connsiteY170" fmla="*/ 1195387 h 1400175"/>
              <a:gd name="connsiteX171" fmla="*/ 1464469 w 1726406"/>
              <a:gd name="connsiteY171" fmla="*/ 1190625 h 1400175"/>
              <a:gd name="connsiteX172" fmla="*/ 1457325 w 1726406"/>
              <a:gd name="connsiteY172" fmla="*/ 1188243 h 1400175"/>
              <a:gd name="connsiteX173" fmla="*/ 1445419 w 1726406"/>
              <a:gd name="connsiteY173" fmla="*/ 1190625 h 1400175"/>
              <a:gd name="connsiteX174" fmla="*/ 1450181 w 1726406"/>
              <a:gd name="connsiteY174" fmla="*/ 1204912 h 1400175"/>
              <a:gd name="connsiteX175" fmla="*/ 1454944 w 1726406"/>
              <a:gd name="connsiteY175" fmla="*/ 1212056 h 1400175"/>
              <a:gd name="connsiteX176" fmla="*/ 1457325 w 1726406"/>
              <a:gd name="connsiteY176" fmla="*/ 1219200 h 1400175"/>
              <a:gd name="connsiteX177" fmla="*/ 1440656 w 1726406"/>
              <a:gd name="connsiteY177" fmla="*/ 1228725 h 1400175"/>
              <a:gd name="connsiteX178" fmla="*/ 1447800 w 1726406"/>
              <a:gd name="connsiteY178" fmla="*/ 1233487 h 1400175"/>
              <a:gd name="connsiteX179" fmla="*/ 1459706 w 1726406"/>
              <a:gd name="connsiteY179" fmla="*/ 1250156 h 1400175"/>
              <a:gd name="connsiteX180" fmla="*/ 1462087 w 1726406"/>
              <a:gd name="connsiteY180" fmla="*/ 1257300 h 1400175"/>
              <a:gd name="connsiteX181" fmla="*/ 1471612 w 1726406"/>
              <a:gd name="connsiteY181" fmla="*/ 1271587 h 1400175"/>
              <a:gd name="connsiteX182" fmla="*/ 1476375 w 1726406"/>
              <a:gd name="connsiteY182" fmla="*/ 1278731 h 1400175"/>
              <a:gd name="connsiteX183" fmla="*/ 1488281 w 1726406"/>
              <a:gd name="connsiteY183" fmla="*/ 1293018 h 1400175"/>
              <a:gd name="connsiteX184" fmla="*/ 1471612 w 1726406"/>
              <a:gd name="connsiteY184" fmla="*/ 1312068 h 1400175"/>
              <a:gd name="connsiteX185" fmla="*/ 1464469 w 1726406"/>
              <a:gd name="connsiteY185" fmla="*/ 1314450 h 1400175"/>
              <a:gd name="connsiteX186" fmla="*/ 1435894 w 1726406"/>
              <a:gd name="connsiteY186" fmla="*/ 1312068 h 1400175"/>
              <a:gd name="connsiteX187" fmla="*/ 1421606 w 1726406"/>
              <a:gd name="connsiteY187" fmla="*/ 1307306 h 1400175"/>
              <a:gd name="connsiteX188" fmla="*/ 1414462 w 1726406"/>
              <a:gd name="connsiteY188" fmla="*/ 1304925 h 1400175"/>
              <a:gd name="connsiteX189" fmla="*/ 1383506 w 1726406"/>
              <a:gd name="connsiteY189" fmla="*/ 1314450 h 1400175"/>
              <a:gd name="connsiteX190" fmla="*/ 1378744 w 1726406"/>
              <a:gd name="connsiteY190" fmla="*/ 1331118 h 1400175"/>
              <a:gd name="connsiteX191" fmla="*/ 1373981 w 1726406"/>
              <a:gd name="connsiteY191" fmla="*/ 1345406 h 1400175"/>
              <a:gd name="connsiteX192" fmla="*/ 1371600 w 1726406"/>
              <a:gd name="connsiteY192" fmla="*/ 1352550 h 1400175"/>
              <a:gd name="connsiteX193" fmla="*/ 1373981 w 1726406"/>
              <a:gd name="connsiteY193" fmla="*/ 1359693 h 1400175"/>
              <a:gd name="connsiteX194" fmla="*/ 1378744 w 1726406"/>
              <a:gd name="connsiteY194" fmla="*/ 1371600 h 1400175"/>
              <a:gd name="connsiteX195" fmla="*/ 1371600 w 1726406"/>
              <a:gd name="connsiteY195" fmla="*/ 1373981 h 1400175"/>
              <a:gd name="connsiteX196" fmla="*/ 1369219 w 1726406"/>
              <a:gd name="connsiteY196" fmla="*/ 1388268 h 1400175"/>
              <a:gd name="connsiteX197" fmla="*/ 1366837 w 1726406"/>
              <a:gd name="connsiteY197" fmla="*/ 1400175 h 1400175"/>
              <a:gd name="connsiteX198" fmla="*/ 1345406 w 1726406"/>
              <a:gd name="connsiteY198" fmla="*/ 1397793 h 1400175"/>
              <a:gd name="connsiteX199" fmla="*/ 1340644 w 1726406"/>
              <a:gd name="connsiteY199" fmla="*/ 1383506 h 1400175"/>
              <a:gd name="connsiteX200" fmla="*/ 1338262 w 1726406"/>
              <a:gd name="connsiteY200" fmla="*/ 1376362 h 1400175"/>
              <a:gd name="connsiteX201" fmla="*/ 1331119 w 1726406"/>
              <a:gd name="connsiteY201" fmla="*/ 1354931 h 1400175"/>
              <a:gd name="connsiteX202" fmla="*/ 1323975 w 1726406"/>
              <a:gd name="connsiteY202" fmla="*/ 1350168 h 1400175"/>
              <a:gd name="connsiteX203" fmla="*/ 1307306 w 1726406"/>
              <a:gd name="connsiteY203" fmla="*/ 1328737 h 1400175"/>
              <a:gd name="connsiteX204" fmla="*/ 1295400 w 1726406"/>
              <a:gd name="connsiteY204" fmla="*/ 1314450 h 1400175"/>
              <a:gd name="connsiteX205" fmla="*/ 1288256 w 1726406"/>
              <a:gd name="connsiteY205" fmla="*/ 1309687 h 1400175"/>
              <a:gd name="connsiteX206" fmla="*/ 1273969 w 1726406"/>
              <a:gd name="connsiteY206" fmla="*/ 1304925 h 1400175"/>
              <a:gd name="connsiteX207" fmla="*/ 1257300 w 1726406"/>
              <a:gd name="connsiteY207" fmla="*/ 1295400 h 1400175"/>
              <a:gd name="connsiteX208" fmla="*/ 1243012 w 1726406"/>
              <a:gd name="connsiteY208" fmla="*/ 1288256 h 1400175"/>
              <a:gd name="connsiteX209" fmla="*/ 1221581 w 1726406"/>
              <a:gd name="connsiteY209" fmla="*/ 1276350 h 1400175"/>
              <a:gd name="connsiteX210" fmla="*/ 1216819 w 1726406"/>
              <a:gd name="connsiteY210" fmla="*/ 1269206 h 1400175"/>
              <a:gd name="connsiteX211" fmla="*/ 1197769 w 1726406"/>
              <a:gd name="connsiteY211" fmla="*/ 1269206 h 1400175"/>
              <a:gd name="connsiteX212" fmla="*/ 1190625 w 1726406"/>
              <a:gd name="connsiteY212" fmla="*/ 1273968 h 1400175"/>
              <a:gd name="connsiteX213" fmla="*/ 1176337 w 1726406"/>
              <a:gd name="connsiteY213" fmla="*/ 1285875 h 1400175"/>
              <a:gd name="connsiteX214" fmla="*/ 1166812 w 1726406"/>
              <a:gd name="connsiteY214" fmla="*/ 1288256 h 1400175"/>
              <a:gd name="connsiteX215" fmla="*/ 1140619 w 1726406"/>
              <a:gd name="connsiteY215" fmla="*/ 1295400 h 1400175"/>
              <a:gd name="connsiteX216" fmla="*/ 1133475 w 1726406"/>
              <a:gd name="connsiteY216" fmla="*/ 1300162 h 1400175"/>
              <a:gd name="connsiteX217" fmla="*/ 1119187 w 1726406"/>
              <a:gd name="connsiteY217" fmla="*/ 1304925 h 1400175"/>
              <a:gd name="connsiteX218" fmla="*/ 1095375 w 1726406"/>
              <a:gd name="connsiteY218" fmla="*/ 1302543 h 1400175"/>
              <a:gd name="connsiteX219" fmla="*/ 1081087 w 1726406"/>
              <a:gd name="connsiteY219" fmla="*/ 1293018 h 1400175"/>
              <a:gd name="connsiteX220" fmla="*/ 1073944 w 1726406"/>
              <a:gd name="connsiteY220" fmla="*/ 1288256 h 1400175"/>
              <a:gd name="connsiteX221" fmla="*/ 1031081 w 1726406"/>
              <a:gd name="connsiteY221" fmla="*/ 1283493 h 1400175"/>
              <a:gd name="connsiteX222" fmla="*/ 1002506 w 1726406"/>
              <a:gd name="connsiteY222" fmla="*/ 1264443 h 1400175"/>
              <a:gd name="connsiteX223" fmla="*/ 995362 w 1726406"/>
              <a:gd name="connsiteY223" fmla="*/ 1259681 h 1400175"/>
              <a:gd name="connsiteX224" fmla="*/ 981075 w 1726406"/>
              <a:gd name="connsiteY224" fmla="*/ 1254918 h 1400175"/>
              <a:gd name="connsiteX225" fmla="*/ 973931 w 1726406"/>
              <a:gd name="connsiteY225" fmla="*/ 1247775 h 1400175"/>
              <a:gd name="connsiteX226" fmla="*/ 971550 w 1726406"/>
              <a:gd name="connsiteY226" fmla="*/ 1240631 h 1400175"/>
              <a:gd name="connsiteX227" fmla="*/ 957262 w 1726406"/>
              <a:gd name="connsiteY227" fmla="*/ 1231106 h 1400175"/>
              <a:gd name="connsiteX228" fmla="*/ 950119 w 1726406"/>
              <a:gd name="connsiteY228" fmla="*/ 1226343 h 1400175"/>
              <a:gd name="connsiteX229" fmla="*/ 923925 w 1726406"/>
              <a:gd name="connsiteY229" fmla="*/ 1221581 h 1400175"/>
              <a:gd name="connsiteX230" fmla="*/ 916781 w 1726406"/>
              <a:gd name="connsiteY230" fmla="*/ 1219200 h 1400175"/>
              <a:gd name="connsiteX231" fmla="*/ 909637 w 1726406"/>
              <a:gd name="connsiteY231" fmla="*/ 1214437 h 1400175"/>
              <a:gd name="connsiteX232" fmla="*/ 895350 w 1726406"/>
              <a:gd name="connsiteY232" fmla="*/ 1209675 h 1400175"/>
              <a:gd name="connsiteX233" fmla="*/ 888206 w 1726406"/>
              <a:gd name="connsiteY233" fmla="*/ 1204912 h 1400175"/>
              <a:gd name="connsiteX234" fmla="*/ 881062 w 1726406"/>
              <a:gd name="connsiteY234" fmla="*/ 1202531 h 1400175"/>
              <a:gd name="connsiteX235" fmla="*/ 859631 w 1726406"/>
              <a:gd name="connsiteY235" fmla="*/ 1188243 h 1400175"/>
              <a:gd name="connsiteX236" fmla="*/ 852487 w 1726406"/>
              <a:gd name="connsiteY236" fmla="*/ 1183481 h 1400175"/>
              <a:gd name="connsiteX237" fmla="*/ 845344 w 1726406"/>
              <a:gd name="connsiteY237" fmla="*/ 1181100 h 1400175"/>
              <a:gd name="connsiteX238" fmla="*/ 838200 w 1726406"/>
              <a:gd name="connsiteY238" fmla="*/ 1173956 h 1400175"/>
              <a:gd name="connsiteX239" fmla="*/ 831056 w 1726406"/>
              <a:gd name="connsiteY239" fmla="*/ 1169193 h 1400175"/>
              <a:gd name="connsiteX240" fmla="*/ 826294 w 1726406"/>
              <a:gd name="connsiteY240" fmla="*/ 1162050 h 1400175"/>
              <a:gd name="connsiteX241" fmla="*/ 819150 w 1726406"/>
              <a:gd name="connsiteY241" fmla="*/ 1154906 h 1400175"/>
              <a:gd name="connsiteX242" fmla="*/ 807244 w 1726406"/>
              <a:gd name="connsiteY242" fmla="*/ 1143000 h 1400175"/>
              <a:gd name="connsiteX243" fmla="*/ 795337 w 1726406"/>
              <a:gd name="connsiteY243" fmla="*/ 1133475 h 1400175"/>
              <a:gd name="connsiteX244" fmla="*/ 790575 w 1726406"/>
              <a:gd name="connsiteY244" fmla="*/ 1126331 h 1400175"/>
              <a:gd name="connsiteX245" fmla="*/ 771525 w 1726406"/>
              <a:gd name="connsiteY245" fmla="*/ 1121568 h 1400175"/>
              <a:gd name="connsiteX246" fmla="*/ 757237 w 1726406"/>
              <a:gd name="connsiteY246" fmla="*/ 1116806 h 1400175"/>
              <a:gd name="connsiteX247" fmla="*/ 740569 w 1726406"/>
              <a:gd name="connsiteY247" fmla="*/ 1107281 h 1400175"/>
              <a:gd name="connsiteX248" fmla="*/ 726281 w 1726406"/>
              <a:gd name="connsiteY248" fmla="*/ 1102518 h 1400175"/>
              <a:gd name="connsiteX249" fmla="*/ 711994 w 1726406"/>
              <a:gd name="connsiteY249" fmla="*/ 1095375 h 1400175"/>
              <a:gd name="connsiteX250" fmla="*/ 704850 w 1726406"/>
              <a:gd name="connsiteY250" fmla="*/ 1090612 h 1400175"/>
              <a:gd name="connsiteX251" fmla="*/ 692944 w 1726406"/>
              <a:gd name="connsiteY251" fmla="*/ 1076325 h 1400175"/>
              <a:gd name="connsiteX252" fmla="*/ 690562 w 1726406"/>
              <a:gd name="connsiteY252" fmla="*/ 1069181 h 1400175"/>
              <a:gd name="connsiteX253" fmla="*/ 676275 w 1726406"/>
              <a:gd name="connsiteY253" fmla="*/ 1052512 h 1400175"/>
              <a:gd name="connsiteX254" fmla="*/ 671512 w 1726406"/>
              <a:gd name="connsiteY254" fmla="*/ 1045368 h 1400175"/>
              <a:gd name="connsiteX255" fmla="*/ 664369 w 1726406"/>
              <a:gd name="connsiteY255" fmla="*/ 1040606 h 1400175"/>
              <a:gd name="connsiteX256" fmla="*/ 650081 w 1726406"/>
              <a:gd name="connsiteY256" fmla="*/ 1031081 h 1400175"/>
              <a:gd name="connsiteX257" fmla="*/ 638175 w 1726406"/>
              <a:gd name="connsiteY257" fmla="*/ 1019175 h 1400175"/>
              <a:gd name="connsiteX258" fmla="*/ 631031 w 1726406"/>
              <a:gd name="connsiteY258" fmla="*/ 1014412 h 1400175"/>
              <a:gd name="connsiteX259" fmla="*/ 621506 w 1726406"/>
              <a:gd name="connsiteY259" fmla="*/ 1002506 h 1400175"/>
              <a:gd name="connsiteX260" fmla="*/ 619125 w 1726406"/>
              <a:gd name="connsiteY260" fmla="*/ 995362 h 1400175"/>
              <a:gd name="connsiteX261" fmla="*/ 611981 w 1726406"/>
              <a:gd name="connsiteY261" fmla="*/ 988218 h 1400175"/>
              <a:gd name="connsiteX262" fmla="*/ 602456 w 1726406"/>
              <a:gd name="connsiteY262" fmla="*/ 973931 h 1400175"/>
              <a:gd name="connsiteX263" fmla="*/ 597694 w 1726406"/>
              <a:gd name="connsiteY263" fmla="*/ 959643 h 1400175"/>
              <a:gd name="connsiteX264" fmla="*/ 592931 w 1726406"/>
              <a:gd name="connsiteY264" fmla="*/ 940593 h 1400175"/>
              <a:gd name="connsiteX265" fmla="*/ 595312 w 1726406"/>
              <a:gd name="connsiteY265" fmla="*/ 928687 h 1400175"/>
              <a:gd name="connsiteX266" fmla="*/ 614362 w 1726406"/>
              <a:gd name="connsiteY266" fmla="*/ 919162 h 1400175"/>
              <a:gd name="connsiteX267" fmla="*/ 611981 w 1726406"/>
              <a:gd name="connsiteY267" fmla="*/ 912018 h 1400175"/>
              <a:gd name="connsiteX268" fmla="*/ 607219 w 1726406"/>
              <a:gd name="connsiteY268" fmla="*/ 904875 h 1400175"/>
              <a:gd name="connsiteX269" fmla="*/ 611981 w 1726406"/>
              <a:gd name="connsiteY269" fmla="*/ 897731 h 1400175"/>
              <a:gd name="connsiteX270" fmla="*/ 626269 w 1726406"/>
              <a:gd name="connsiteY270" fmla="*/ 888206 h 1400175"/>
              <a:gd name="connsiteX271" fmla="*/ 633412 w 1726406"/>
              <a:gd name="connsiteY271" fmla="*/ 881062 h 1400175"/>
              <a:gd name="connsiteX272" fmla="*/ 628650 w 1726406"/>
              <a:gd name="connsiteY272" fmla="*/ 862012 h 1400175"/>
              <a:gd name="connsiteX273" fmla="*/ 616744 w 1726406"/>
              <a:gd name="connsiteY273" fmla="*/ 847725 h 1400175"/>
              <a:gd name="connsiteX274" fmla="*/ 614362 w 1726406"/>
              <a:gd name="connsiteY274" fmla="*/ 840581 h 1400175"/>
              <a:gd name="connsiteX275" fmla="*/ 609600 w 1726406"/>
              <a:gd name="connsiteY275" fmla="*/ 816768 h 1400175"/>
              <a:gd name="connsiteX276" fmla="*/ 604837 w 1726406"/>
              <a:gd name="connsiteY276" fmla="*/ 802481 h 1400175"/>
              <a:gd name="connsiteX277" fmla="*/ 602456 w 1726406"/>
              <a:gd name="connsiteY277" fmla="*/ 795337 h 1400175"/>
              <a:gd name="connsiteX278" fmla="*/ 600075 w 1726406"/>
              <a:gd name="connsiteY278" fmla="*/ 788193 h 1400175"/>
              <a:gd name="connsiteX279" fmla="*/ 595312 w 1726406"/>
              <a:gd name="connsiteY279" fmla="*/ 771525 h 1400175"/>
              <a:gd name="connsiteX280" fmla="*/ 588169 w 1726406"/>
              <a:gd name="connsiteY280" fmla="*/ 764381 h 1400175"/>
              <a:gd name="connsiteX281" fmla="*/ 578644 w 1726406"/>
              <a:gd name="connsiteY281" fmla="*/ 750093 h 1400175"/>
              <a:gd name="connsiteX282" fmla="*/ 566737 w 1726406"/>
              <a:gd name="connsiteY282" fmla="*/ 733425 h 1400175"/>
              <a:gd name="connsiteX283" fmla="*/ 561975 w 1726406"/>
              <a:gd name="connsiteY283" fmla="*/ 719137 h 1400175"/>
              <a:gd name="connsiteX284" fmla="*/ 559594 w 1726406"/>
              <a:gd name="connsiteY284" fmla="*/ 709612 h 1400175"/>
              <a:gd name="connsiteX285" fmla="*/ 554831 w 1726406"/>
              <a:gd name="connsiteY285" fmla="*/ 695325 h 1400175"/>
              <a:gd name="connsiteX286" fmla="*/ 547687 w 1726406"/>
              <a:gd name="connsiteY286" fmla="*/ 688181 h 1400175"/>
              <a:gd name="connsiteX287" fmla="*/ 540544 w 1726406"/>
              <a:gd name="connsiteY287" fmla="*/ 673893 h 1400175"/>
              <a:gd name="connsiteX288" fmla="*/ 538162 w 1726406"/>
              <a:gd name="connsiteY288" fmla="*/ 666750 h 1400175"/>
              <a:gd name="connsiteX289" fmla="*/ 528637 w 1726406"/>
              <a:gd name="connsiteY289" fmla="*/ 664368 h 1400175"/>
              <a:gd name="connsiteX290" fmla="*/ 514350 w 1726406"/>
              <a:gd name="connsiteY290" fmla="*/ 669131 h 1400175"/>
              <a:gd name="connsiteX291" fmla="*/ 504825 w 1726406"/>
              <a:gd name="connsiteY291" fmla="*/ 654843 h 1400175"/>
              <a:gd name="connsiteX292" fmla="*/ 497681 w 1726406"/>
              <a:gd name="connsiteY292" fmla="*/ 628650 h 1400175"/>
              <a:gd name="connsiteX293" fmla="*/ 495300 w 1726406"/>
              <a:gd name="connsiteY293" fmla="*/ 597693 h 1400175"/>
              <a:gd name="connsiteX294" fmla="*/ 492919 w 1726406"/>
              <a:gd name="connsiteY294" fmla="*/ 583406 h 1400175"/>
              <a:gd name="connsiteX295" fmla="*/ 490537 w 1726406"/>
              <a:gd name="connsiteY295" fmla="*/ 576262 h 1400175"/>
              <a:gd name="connsiteX296" fmla="*/ 483394 w 1726406"/>
              <a:gd name="connsiteY296" fmla="*/ 573881 h 1400175"/>
              <a:gd name="connsiteX297" fmla="*/ 469106 w 1726406"/>
              <a:gd name="connsiteY297" fmla="*/ 564356 h 1400175"/>
              <a:gd name="connsiteX298" fmla="*/ 454819 w 1726406"/>
              <a:gd name="connsiteY298" fmla="*/ 557212 h 1400175"/>
              <a:gd name="connsiteX299" fmla="*/ 442912 w 1726406"/>
              <a:gd name="connsiteY299" fmla="*/ 535781 h 1400175"/>
              <a:gd name="connsiteX300" fmla="*/ 445294 w 1726406"/>
              <a:gd name="connsiteY300" fmla="*/ 509587 h 1400175"/>
              <a:gd name="connsiteX301" fmla="*/ 452437 w 1726406"/>
              <a:gd name="connsiteY301" fmla="*/ 504825 h 1400175"/>
              <a:gd name="connsiteX302" fmla="*/ 442912 w 1726406"/>
              <a:gd name="connsiteY302" fmla="*/ 490537 h 1400175"/>
              <a:gd name="connsiteX303" fmla="*/ 438150 w 1726406"/>
              <a:gd name="connsiteY303" fmla="*/ 483393 h 1400175"/>
              <a:gd name="connsiteX304" fmla="*/ 423862 w 1726406"/>
              <a:gd name="connsiteY304" fmla="*/ 473868 h 1400175"/>
              <a:gd name="connsiteX305" fmla="*/ 419100 w 1726406"/>
              <a:gd name="connsiteY305" fmla="*/ 454818 h 1400175"/>
              <a:gd name="connsiteX306" fmla="*/ 411956 w 1726406"/>
              <a:gd name="connsiteY306" fmla="*/ 438150 h 1400175"/>
              <a:gd name="connsiteX307" fmla="*/ 404812 w 1726406"/>
              <a:gd name="connsiteY307" fmla="*/ 435768 h 1400175"/>
              <a:gd name="connsiteX308" fmla="*/ 400050 w 1726406"/>
              <a:gd name="connsiteY308" fmla="*/ 428625 h 1400175"/>
              <a:gd name="connsiteX309" fmla="*/ 397669 w 1726406"/>
              <a:gd name="connsiteY309" fmla="*/ 419100 h 1400175"/>
              <a:gd name="connsiteX310" fmla="*/ 395287 w 1726406"/>
              <a:gd name="connsiteY310" fmla="*/ 411956 h 1400175"/>
              <a:gd name="connsiteX311" fmla="*/ 392906 w 1726406"/>
              <a:gd name="connsiteY311" fmla="*/ 385762 h 1400175"/>
              <a:gd name="connsiteX312" fmla="*/ 390525 w 1726406"/>
              <a:gd name="connsiteY312" fmla="*/ 378618 h 1400175"/>
              <a:gd name="connsiteX313" fmla="*/ 369094 w 1726406"/>
              <a:gd name="connsiteY313" fmla="*/ 361950 h 1400175"/>
              <a:gd name="connsiteX314" fmla="*/ 354806 w 1726406"/>
              <a:gd name="connsiteY314" fmla="*/ 354806 h 1400175"/>
              <a:gd name="connsiteX315" fmla="*/ 347662 w 1726406"/>
              <a:gd name="connsiteY315" fmla="*/ 333375 h 1400175"/>
              <a:gd name="connsiteX316" fmla="*/ 338137 w 1726406"/>
              <a:gd name="connsiteY316" fmla="*/ 311943 h 1400175"/>
              <a:gd name="connsiteX317" fmla="*/ 330994 w 1726406"/>
              <a:gd name="connsiteY317" fmla="*/ 297656 h 1400175"/>
              <a:gd name="connsiteX318" fmla="*/ 316706 w 1726406"/>
              <a:gd name="connsiteY318" fmla="*/ 292893 h 1400175"/>
              <a:gd name="connsiteX319" fmla="*/ 326231 w 1726406"/>
              <a:gd name="connsiteY319" fmla="*/ 278606 h 1400175"/>
              <a:gd name="connsiteX320" fmla="*/ 323850 w 1726406"/>
              <a:gd name="connsiteY320" fmla="*/ 261937 h 1400175"/>
              <a:gd name="connsiteX321" fmla="*/ 321469 w 1726406"/>
              <a:gd name="connsiteY321" fmla="*/ 252412 h 1400175"/>
              <a:gd name="connsiteX322" fmla="*/ 316706 w 1726406"/>
              <a:gd name="connsiteY322" fmla="*/ 223837 h 1400175"/>
              <a:gd name="connsiteX323" fmla="*/ 311944 w 1726406"/>
              <a:gd name="connsiteY323" fmla="*/ 207168 h 1400175"/>
              <a:gd name="connsiteX324" fmla="*/ 314325 w 1726406"/>
              <a:gd name="connsiteY324" fmla="*/ 154781 h 1400175"/>
              <a:gd name="connsiteX325" fmla="*/ 314325 w 1726406"/>
              <a:gd name="connsiteY325" fmla="*/ 133350 h 1400175"/>
              <a:gd name="connsiteX326" fmla="*/ 300037 w 1726406"/>
              <a:gd name="connsiteY326" fmla="*/ 123825 h 1400175"/>
              <a:gd name="connsiteX327" fmla="*/ 292894 w 1726406"/>
              <a:gd name="connsiteY327" fmla="*/ 119062 h 1400175"/>
              <a:gd name="connsiteX328" fmla="*/ 283369 w 1726406"/>
              <a:gd name="connsiteY328" fmla="*/ 104775 h 1400175"/>
              <a:gd name="connsiteX329" fmla="*/ 278606 w 1726406"/>
              <a:gd name="connsiteY329" fmla="*/ 97631 h 1400175"/>
              <a:gd name="connsiteX330" fmla="*/ 257175 w 1726406"/>
              <a:gd name="connsiteY330" fmla="*/ 78581 h 1400175"/>
              <a:gd name="connsiteX331" fmla="*/ 233362 w 1726406"/>
              <a:gd name="connsiteY331" fmla="*/ 66675 h 1400175"/>
              <a:gd name="connsiteX332" fmla="*/ 228600 w 1726406"/>
              <a:gd name="connsiteY332" fmla="*/ 119062 h 1400175"/>
              <a:gd name="connsiteX333" fmla="*/ 223837 w 1726406"/>
              <a:gd name="connsiteY333" fmla="*/ 133350 h 1400175"/>
              <a:gd name="connsiteX334" fmla="*/ 221456 w 1726406"/>
              <a:gd name="connsiteY334" fmla="*/ 145256 h 1400175"/>
              <a:gd name="connsiteX335" fmla="*/ 219075 w 1726406"/>
              <a:gd name="connsiteY335" fmla="*/ 164306 h 1400175"/>
              <a:gd name="connsiteX336" fmla="*/ 214312 w 1726406"/>
              <a:gd name="connsiteY336" fmla="*/ 178593 h 1400175"/>
              <a:gd name="connsiteX337" fmla="*/ 216694 w 1726406"/>
              <a:gd name="connsiteY337" fmla="*/ 195262 h 1400175"/>
              <a:gd name="connsiteX338" fmla="*/ 219075 w 1726406"/>
              <a:gd name="connsiteY338" fmla="*/ 202406 h 1400175"/>
              <a:gd name="connsiteX339" fmla="*/ 226219 w 1726406"/>
              <a:gd name="connsiteY339" fmla="*/ 207168 h 1400175"/>
              <a:gd name="connsiteX340" fmla="*/ 233362 w 1726406"/>
              <a:gd name="connsiteY340" fmla="*/ 221456 h 1400175"/>
              <a:gd name="connsiteX341" fmla="*/ 238125 w 1726406"/>
              <a:gd name="connsiteY341" fmla="*/ 235743 h 1400175"/>
              <a:gd name="connsiteX342" fmla="*/ 242887 w 1726406"/>
              <a:gd name="connsiteY342" fmla="*/ 242887 h 1400175"/>
              <a:gd name="connsiteX343" fmla="*/ 245269 w 1726406"/>
              <a:gd name="connsiteY343" fmla="*/ 250031 h 1400175"/>
              <a:gd name="connsiteX344" fmla="*/ 254794 w 1726406"/>
              <a:gd name="connsiteY344" fmla="*/ 264318 h 1400175"/>
              <a:gd name="connsiteX345" fmla="*/ 257175 w 1726406"/>
              <a:gd name="connsiteY345" fmla="*/ 273843 h 1400175"/>
              <a:gd name="connsiteX346" fmla="*/ 261937 w 1726406"/>
              <a:gd name="connsiteY346" fmla="*/ 292893 h 1400175"/>
              <a:gd name="connsiteX347" fmla="*/ 266700 w 1726406"/>
              <a:gd name="connsiteY347" fmla="*/ 300037 h 1400175"/>
              <a:gd name="connsiteX348" fmla="*/ 273844 w 1726406"/>
              <a:gd name="connsiteY348" fmla="*/ 321468 h 1400175"/>
              <a:gd name="connsiteX349" fmla="*/ 276225 w 1726406"/>
              <a:gd name="connsiteY349" fmla="*/ 328612 h 1400175"/>
              <a:gd name="connsiteX350" fmla="*/ 283369 w 1726406"/>
              <a:gd name="connsiteY350" fmla="*/ 354806 h 1400175"/>
              <a:gd name="connsiteX351" fmla="*/ 288131 w 1726406"/>
              <a:gd name="connsiteY351" fmla="*/ 369093 h 1400175"/>
              <a:gd name="connsiteX352" fmla="*/ 292894 w 1726406"/>
              <a:gd name="connsiteY352" fmla="*/ 376237 h 1400175"/>
              <a:gd name="connsiteX353" fmla="*/ 300037 w 1726406"/>
              <a:gd name="connsiteY353" fmla="*/ 419100 h 1400175"/>
              <a:gd name="connsiteX354" fmla="*/ 304800 w 1726406"/>
              <a:gd name="connsiteY354" fmla="*/ 426243 h 1400175"/>
              <a:gd name="connsiteX355" fmla="*/ 309562 w 1726406"/>
              <a:gd name="connsiteY355" fmla="*/ 445293 h 1400175"/>
              <a:gd name="connsiteX356" fmla="*/ 314325 w 1726406"/>
              <a:gd name="connsiteY356" fmla="*/ 459581 h 1400175"/>
              <a:gd name="connsiteX357" fmla="*/ 319087 w 1726406"/>
              <a:gd name="connsiteY357" fmla="*/ 473868 h 1400175"/>
              <a:gd name="connsiteX358" fmla="*/ 321469 w 1726406"/>
              <a:gd name="connsiteY358" fmla="*/ 481012 h 1400175"/>
              <a:gd name="connsiteX359" fmla="*/ 323850 w 1726406"/>
              <a:gd name="connsiteY359" fmla="*/ 488156 h 1400175"/>
              <a:gd name="connsiteX360" fmla="*/ 333375 w 1726406"/>
              <a:gd name="connsiteY360" fmla="*/ 509587 h 1400175"/>
              <a:gd name="connsiteX361" fmla="*/ 335756 w 1726406"/>
              <a:gd name="connsiteY361" fmla="*/ 516731 h 1400175"/>
              <a:gd name="connsiteX362" fmla="*/ 338137 w 1726406"/>
              <a:gd name="connsiteY362" fmla="*/ 578643 h 1400175"/>
              <a:gd name="connsiteX363" fmla="*/ 345281 w 1726406"/>
              <a:gd name="connsiteY363" fmla="*/ 592931 h 1400175"/>
              <a:gd name="connsiteX364" fmla="*/ 347662 w 1726406"/>
              <a:gd name="connsiteY364" fmla="*/ 600075 h 1400175"/>
              <a:gd name="connsiteX365" fmla="*/ 342900 w 1726406"/>
              <a:gd name="connsiteY365" fmla="*/ 607218 h 1400175"/>
              <a:gd name="connsiteX366" fmla="*/ 338137 w 1726406"/>
              <a:gd name="connsiteY366" fmla="*/ 621506 h 1400175"/>
              <a:gd name="connsiteX367" fmla="*/ 347662 w 1726406"/>
              <a:gd name="connsiteY367" fmla="*/ 638175 h 1400175"/>
              <a:gd name="connsiteX368" fmla="*/ 361950 w 1726406"/>
              <a:gd name="connsiteY368" fmla="*/ 642937 h 1400175"/>
              <a:gd name="connsiteX369" fmla="*/ 369094 w 1726406"/>
              <a:gd name="connsiteY369" fmla="*/ 645318 h 1400175"/>
              <a:gd name="connsiteX370" fmla="*/ 388144 w 1726406"/>
              <a:gd name="connsiteY370" fmla="*/ 661987 h 1400175"/>
              <a:gd name="connsiteX371" fmla="*/ 392906 w 1726406"/>
              <a:gd name="connsiteY371" fmla="*/ 676275 h 1400175"/>
              <a:gd name="connsiteX372" fmla="*/ 390525 w 1726406"/>
              <a:gd name="connsiteY372" fmla="*/ 688181 h 1400175"/>
              <a:gd name="connsiteX373" fmla="*/ 388144 w 1726406"/>
              <a:gd name="connsiteY373" fmla="*/ 702468 h 1400175"/>
              <a:gd name="connsiteX374" fmla="*/ 385762 w 1726406"/>
              <a:gd name="connsiteY374" fmla="*/ 709612 h 1400175"/>
              <a:gd name="connsiteX375" fmla="*/ 383381 w 1726406"/>
              <a:gd name="connsiteY375" fmla="*/ 719137 h 1400175"/>
              <a:gd name="connsiteX376" fmla="*/ 378619 w 1726406"/>
              <a:gd name="connsiteY376" fmla="*/ 726281 h 1400175"/>
              <a:gd name="connsiteX377" fmla="*/ 364331 w 1726406"/>
              <a:gd name="connsiteY377" fmla="*/ 731043 h 1400175"/>
              <a:gd name="connsiteX378" fmla="*/ 342900 w 1726406"/>
              <a:gd name="connsiteY378" fmla="*/ 728662 h 1400175"/>
              <a:gd name="connsiteX379" fmla="*/ 345281 w 1726406"/>
              <a:gd name="connsiteY379" fmla="*/ 714375 h 1400175"/>
              <a:gd name="connsiteX380" fmla="*/ 352425 w 1726406"/>
              <a:gd name="connsiteY380" fmla="*/ 700087 h 1400175"/>
              <a:gd name="connsiteX381" fmla="*/ 354806 w 1726406"/>
              <a:gd name="connsiteY381" fmla="*/ 692943 h 1400175"/>
              <a:gd name="connsiteX382" fmla="*/ 347662 w 1726406"/>
              <a:gd name="connsiteY382" fmla="*/ 671512 h 1400175"/>
              <a:gd name="connsiteX383" fmla="*/ 338137 w 1726406"/>
              <a:gd name="connsiteY383" fmla="*/ 659606 h 1400175"/>
              <a:gd name="connsiteX384" fmla="*/ 328612 w 1726406"/>
              <a:gd name="connsiteY384" fmla="*/ 645318 h 1400175"/>
              <a:gd name="connsiteX385" fmla="*/ 323850 w 1726406"/>
              <a:gd name="connsiteY385" fmla="*/ 638175 h 1400175"/>
              <a:gd name="connsiteX386" fmla="*/ 314325 w 1726406"/>
              <a:gd name="connsiteY386" fmla="*/ 623887 h 1400175"/>
              <a:gd name="connsiteX387" fmla="*/ 304800 w 1726406"/>
              <a:gd name="connsiteY387" fmla="*/ 609600 h 1400175"/>
              <a:gd name="connsiteX388" fmla="*/ 290512 w 1726406"/>
              <a:gd name="connsiteY388" fmla="*/ 595312 h 1400175"/>
              <a:gd name="connsiteX389" fmla="*/ 280987 w 1726406"/>
              <a:gd name="connsiteY389" fmla="*/ 581025 h 1400175"/>
              <a:gd name="connsiteX390" fmla="*/ 276225 w 1726406"/>
              <a:gd name="connsiteY390" fmla="*/ 573881 h 1400175"/>
              <a:gd name="connsiteX391" fmla="*/ 276225 w 1726406"/>
              <a:gd name="connsiteY391" fmla="*/ 540543 h 1400175"/>
              <a:gd name="connsiteX392" fmla="*/ 278606 w 1726406"/>
              <a:gd name="connsiteY392" fmla="*/ 531018 h 1400175"/>
              <a:gd name="connsiteX393" fmla="*/ 283369 w 1726406"/>
              <a:gd name="connsiteY393" fmla="*/ 523875 h 1400175"/>
              <a:gd name="connsiteX394" fmla="*/ 285750 w 1726406"/>
              <a:gd name="connsiteY394" fmla="*/ 516731 h 1400175"/>
              <a:gd name="connsiteX395" fmla="*/ 280987 w 1726406"/>
              <a:gd name="connsiteY395" fmla="*/ 483393 h 1400175"/>
              <a:gd name="connsiteX396" fmla="*/ 273844 w 1726406"/>
              <a:gd name="connsiteY396" fmla="*/ 469106 h 1400175"/>
              <a:gd name="connsiteX397" fmla="*/ 266700 w 1726406"/>
              <a:gd name="connsiteY397" fmla="*/ 464343 h 1400175"/>
              <a:gd name="connsiteX398" fmla="*/ 259556 w 1726406"/>
              <a:gd name="connsiteY398" fmla="*/ 457200 h 1400175"/>
              <a:gd name="connsiteX399" fmla="*/ 257175 w 1726406"/>
              <a:gd name="connsiteY399" fmla="*/ 450056 h 1400175"/>
              <a:gd name="connsiteX400" fmla="*/ 250031 w 1726406"/>
              <a:gd name="connsiteY400" fmla="*/ 445293 h 1400175"/>
              <a:gd name="connsiteX401" fmla="*/ 245269 w 1726406"/>
              <a:gd name="connsiteY401" fmla="*/ 431006 h 1400175"/>
              <a:gd name="connsiteX402" fmla="*/ 242887 w 1726406"/>
              <a:gd name="connsiteY402" fmla="*/ 423862 h 1400175"/>
              <a:gd name="connsiteX403" fmla="*/ 235744 w 1726406"/>
              <a:gd name="connsiteY403" fmla="*/ 419100 h 1400175"/>
              <a:gd name="connsiteX404" fmla="*/ 221456 w 1726406"/>
              <a:gd name="connsiteY404" fmla="*/ 423862 h 1400175"/>
              <a:gd name="connsiteX405" fmla="*/ 214312 w 1726406"/>
              <a:gd name="connsiteY405" fmla="*/ 426243 h 1400175"/>
              <a:gd name="connsiteX406" fmla="*/ 202406 w 1726406"/>
              <a:gd name="connsiteY406" fmla="*/ 414337 h 1400175"/>
              <a:gd name="connsiteX407" fmla="*/ 200025 w 1726406"/>
              <a:gd name="connsiteY407" fmla="*/ 407193 h 1400175"/>
              <a:gd name="connsiteX408" fmla="*/ 190500 w 1726406"/>
              <a:gd name="connsiteY408" fmla="*/ 392906 h 1400175"/>
              <a:gd name="connsiteX409" fmla="*/ 185737 w 1726406"/>
              <a:gd name="connsiteY409" fmla="*/ 385762 h 1400175"/>
              <a:gd name="connsiteX410" fmla="*/ 180975 w 1726406"/>
              <a:gd name="connsiteY410" fmla="*/ 378618 h 1400175"/>
              <a:gd name="connsiteX411" fmla="*/ 176212 w 1726406"/>
              <a:gd name="connsiteY411" fmla="*/ 361950 h 1400175"/>
              <a:gd name="connsiteX412" fmla="*/ 169069 w 1726406"/>
              <a:gd name="connsiteY412" fmla="*/ 354806 h 1400175"/>
              <a:gd name="connsiteX413" fmla="*/ 173831 w 1726406"/>
              <a:gd name="connsiteY413" fmla="*/ 347662 h 1400175"/>
              <a:gd name="connsiteX414" fmla="*/ 188119 w 1726406"/>
              <a:gd name="connsiteY414" fmla="*/ 352425 h 1400175"/>
              <a:gd name="connsiteX415" fmla="*/ 195262 w 1726406"/>
              <a:gd name="connsiteY415" fmla="*/ 354806 h 1400175"/>
              <a:gd name="connsiteX416" fmla="*/ 202406 w 1726406"/>
              <a:gd name="connsiteY416" fmla="*/ 359568 h 1400175"/>
              <a:gd name="connsiteX417" fmla="*/ 216694 w 1726406"/>
              <a:gd name="connsiteY417" fmla="*/ 364331 h 1400175"/>
              <a:gd name="connsiteX418" fmla="*/ 214312 w 1726406"/>
              <a:gd name="connsiteY418" fmla="*/ 357187 h 1400175"/>
              <a:gd name="connsiteX419" fmla="*/ 209550 w 1726406"/>
              <a:gd name="connsiteY419" fmla="*/ 350043 h 1400175"/>
              <a:gd name="connsiteX420" fmla="*/ 219075 w 1726406"/>
              <a:gd name="connsiteY420" fmla="*/ 335756 h 1400175"/>
              <a:gd name="connsiteX421" fmla="*/ 214312 w 1726406"/>
              <a:gd name="connsiteY421" fmla="*/ 304800 h 1400175"/>
              <a:gd name="connsiteX422" fmla="*/ 209550 w 1726406"/>
              <a:gd name="connsiteY422" fmla="*/ 290512 h 1400175"/>
              <a:gd name="connsiteX423" fmla="*/ 200025 w 1726406"/>
              <a:gd name="connsiteY423" fmla="*/ 276225 h 1400175"/>
              <a:gd name="connsiteX424" fmla="*/ 195262 w 1726406"/>
              <a:gd name="connsiteY424" fmla="*/ 269081 h 1400175"/>
              <a:gd name="connsiteX425" fmla="*/ 185737 w 1726406"/>
              <a:gd name="connsiteY425" fmla="*/ 247650 h 1400175"/>
              <a:gd name="connsiteX426" fmla="*/ 178594 w 1726406"/>
              <a:gd name="connsiteY426" fmla="*/ 233362 h 1400175"/>
              <a:gd name="connsiteX427" fmla="*/ 171450 w 1726406"/>
              <a:gd name="connsiteY427" fmla="*/ 219075 h 1400175"/>
              <a:gd name="connsiteX428" fmla="*/ 159544 w 1726406"/>
              <a:gd name="connsiteY428" fmla="*/ 204787 h 1400175"/>
              <a:gd name="connsiteX429" fmla="*/ 157162 w 1726406"/>
              <a:gd name="connsiteY429" fmla="*/ 195262 h 1400175"/>
              <a:gd name="connsiteX430" fmla="*/ 152400 w 1726406"/>
              <a:gd name="connsiteY430" fmla="*/ 166687 h 1400175"/>
              <a:gd name="connsiteX431" fmla="*/ 154781 w 1726406"/>
              <a:gd name="connsiteY431" fmla="*/ 111918 h 1400175"/>
              <a:gd name="connsiteX432" fmla="*/ 152400 w 1726406"/>
              <a:gd name="connsiteY432" fmla="*/ 80962 h 1400175"/>
              <a:gd name="connsiteX433" fmla="*/ 150019 w 1726406"/>
              <a:gd name="connsiteY433" fmla="*/ 71437 h 1400175"/>
              <a:gd name="connsiteX434" fmla="*/ 142875 w 1726406"/>
              <a:gd name="connsiteY434" fmla="*/ 64293 h 1400175"/>
              <a:gd name="connsiteX435" fmla="*/ 145256 w 1726406"/>
              <a:gd name="connsiteY435" fmla="*/ 57150 h 1400175"/>
              <a:gd name="connsiteX436" fmla="*/ 138112 w 1726406"/>
              <a:gd name="connsiteY436" fmla="*/ 42862 h 1400175"/>
              <a:gd name="connsiteX437" fmla="*/ 138112 w 1726406"/>
              <a:gd name="connsiteY437" fmla="*/ 26193 h 1400175"/>
              <a:gd name="connsiteX438" fmla="*/ 140494 w 1726406"/>
              <a:gd name="connsiteY438"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097756 w 1726406"/>
              <a:gd name="connsiteY121" fmla="*/ 990599 h 1400175"/>
              <a:gd name="connsiteX122" fmla="*/ 1159668 w 1726406"/>
              <a:gd name="connsiteY122" fmla="*/ 1097755 h 1400175"/>
              <a:gd name="connsiteX123" fmla="*/ 1469572 w 1726406"/>
              <a:gd name="connsiteY123" fmla="*/ 1084829 h 1400175"/>
              <a:gd name="connsiteX124" fmla="*/ 1471612 w 1726406"/>
              <a:gd name="connsiteY124" fmla="*/ 1078706 h 1400175"/>
              <a:gd name="connsiteX125" fmla="*/ 1485900 w 1726406"/>
              <a:gd name="connsiteY125" fmla="*/ 1071562 h 1400175"/>
              <a:gd name="connsiteX126" fmla="*/ 1493044 w 1726406"/>
              <a:gd name="connsiteY126" fmla="*/ 1064418 h 1400175"/>
              <a:gd name="connsiteX127" fmla="*/ 1495425 w 1726406"/>
              <a:gd name="connsiteY127" fmla="*/ 1038225 h 1400175"/>
              <a:gd name="connsiteX128" fmla="*/ 1490662 w 1726406"/>
              <a:gd name="connsiteY128" fmla="*/ 1012031 h 1400175"/>
              <a:gd name="connsiteX129" fmla="*/ 1493044 w 1726406"/>
              <a:gd name="connsiteY129" fmla="*/ 995362 h 1400175"/>
              <a:gd name="connsiteX130" fmla="*/ 1495425 w 1726406"/>
              <a:gd name="connsiteY130" fmla="*/ 988218 h 1400175"/>
              <a:gd name="connsiteX131" fmla="*/ 1509712 w 1726406"/>
              <a:gd name="connsiteY131" fmla="*/ 971550 h 1400175"/>
              <a:gd name="connsiteX132" fmla="*/ 1557337 w 1726406"/>
              <a:gd name="connsiteY132" fmla="*/ 969168 h 1400175"/>
              <a:gd name="connsiteX133" fmla="*/ 1564481 w 1726406"/>
              <a:gd name="connsiteY133" fmla="*/ 966787 h 1400175"/>
              <a:gd name="connsiteX134" fmla="*/ 1585912 w 1726406"/>
              <a:gd name="connsiteY134" fmla="*/ 959643 h 1400175"/>
              <a:gd name="connsiteX135" fmla="*/ 1600200 w 1726406"/>
              <a:gd name="connsiteY135" fmla="*/ 947737 h 1400175"/>
              <a:gd name="connsiteX136" fmla="*/ 1624012 w 1726406"/>
              <a:gd name="connsiteY136" fmla="*/ 945356 h 1400175"/>
              <a:gd name="connsiteX137" fmla="*/ 1647825 w 1726406"/>
              <a:gd name="connsiteY137" fmla="*/ 950118 h 1400175"/>
              <a:gd name="connsiteX138" fmla="*/ 1654969 w 1726406"/>
              <a:gd name="connsiteY138" fmla="*/ 952500 h 1400175"/>
              <a:gd name="connsiteX139" fmla="*/ 1669256 w 1726406"/>
              <a:gd name="connsiteY139" fmla="*/ 957262 h 1400175"/>
              <a:gd name="connsiteX140" fmla="*/ 1721644 w 1726406"/>
              <a:gd name="connsiteY140" fmla="*/ 969168 h 1400175"/>
              <a:gd name="connsiteX141" fmla="*/ 1724025 w 1726406"/>
              <a:gd name="connsiteY141" fmla="*/ 976312 h 1400175"/>
              <a:gd name="connsiteX142" fmla="*/ 1726406 w 1726406"/>
              <a:gd name="connsiteY142" fmla="*/ 990600 h 1400175"/>
              <a:gd name="connsiteX143" fmla="*/ 1721644 w 1726406"/>
              <a:gd name="connsiteY143" fmla="*/ 1014412 h 1400175"/>
              <a:gd name="connsiteX144" fmla="*/ 1719262 w 1726406"/>
              <a:gd name="connsiteY144" fmla="*/ 1021556 h 1400175"/>
              <a:gd name="connsiteX145" fmla="*/ 1704975 w 1726406"/>
              <a:gd name="connsiteY145" fmla="*/ 1033462 h 1400175"/>
              <a:gd name="connsiteX146" fmla="*/ 1697831 w 1726406"/>
              <a:gd name="connsiteY146" fmla="*/ 1035843 h 1400175"/>
              <a:gd name="connsiteX147" fmla="*/ 1690687 w 1726406"/>
              <a:gd name="connsiteY147" fmla="*/ 1040606 h 1400175"/>
              <a:gd name="connsiteX148" fmla="*/ 1683544 w 1726406"/>
              <a:gd name="connsiteY148" fmla="*/ 1042987 h 1400175"/>
              <a:gd name="connsiteX149" fmla="*/ 1678781 w 1726406"/>
              <a:gd name="connsiteY149" fmla="*/ 1052512 h 1400175"/>
              <a:gd name="connsiteX150" fmla="*/ 1681162 w 1726406"/>
              <a:gd name="connsiteY150" fmla="*/ 1064418 h 1400175"/>
              <a:gd name="connsiteX151" fmla="*/ 1683544 w 1726406"/>
              <a:gd name="connsiteY151" fmla="*/ 1071562 h 1400175"/>
              <a:gd name="connsiteX152" fmla="*/ 1669256 w 1726406"/>
              <a:gd name="connsiteY152" fmla="*/ 1081087 h 1400175"/>
              <a:gd name="connsiteX153" fmla="*/ 1671637 w 1726406"/>
              <a:gd name="connsiteY153" fmla="*/ 1088231 h 1400175"/>
              <a:gd name="connsiteX154" fmla="*/ 1676400 w 1726406"/>
              <a:gd name="connsiteY154" fmla="*/ 1095375 h 1400175"/>
              <a:gd name="connsiteX155" fmla="*/ 1678781 w 1726406"/>
              <a:gd name="connsiteY155" fmla="*/ 1128712 h 1400175"/>
              <a:gd name="connsiteX156" fmla="*/ 1674019 w 1726406"/>
              <a:gd name="connsiteY156" fmla="*/ 1135856 h 1400175"/>
              <a:gd name="connsiteX157" fmla="*/ 1669256 w 1726406"/>
              <a:gd name="connsiteY157" fmla="*/ 1152525 h 1400175"/>
              <a:gd name="connsiteX158" fmla="*/ 1666875 w 1726406"/>
              <a:gd name="connsiteY158" fmla="*/ 1173956 h 1400175"/>
              <a:gd name="connsiteX159" fmla="*/ 1656773 w 1726406"/>
              <a:gd name="connsiteY159" fmla="*/ 1177997 h 1400175"/>
              <a:gd name="connsiteX160" fmla="*/ 1657350 w 1726406"/>
              <a:gd name="connsiteY160" fmla="*/ 1178718 h 1400175"/>
              <a:gd name="connsiteX161" fmla="*/ 1656292 w 1726406"/>
              <a:gd name="connsiteY161" fmla="*/ 1178189 h 1400175"/>
              <a:gd name="connsiteX162" fmla="*/ 1654969 w 1726406"/>
              <a:gd name="connsiteY162" fmla="*/ 1178718 h 1400175"/>
              <a:gd name="connsiteX163" fmla="*/ 1600000 w 1726406"/>
              <a:gd name="connsiteY163" fmla="*/ 1172143 h 1400175"/>
              <a:gd name="connsiteX164" fmla="*/ 1597405 w 1726406"/>
              <a:gd name="connsiteY164" fmla="*/ 1179507 h 1400175"/>
              <a:gd name="connsiteX165" fmla="*/ 1590675 w 1726406"/>
              <a:gd name="connsiteY165" fmla="*/ 1185862 h 1400175"/>
              <a:gd name="connsiteX166" fmla="*/ 1576387 w 1726406"/>
              <a:gd name="connsiteY166" fmla="*/ 1195387 h 1400175"/>
              <a:gd name="connsiteX167" fmla="*/ 1574006 w 1726406"/>
              <a:gd name="connsiteY167" fmla="*/ 1188243 h 1400175"/>
              <a:gd name="connsiteX168" fmla="*/ 1552575 w 1726406"/>
              <a:gd name="connsiteY168" fmla="*/ 1188243 h 1400175"/>
              <a:gd name="connsiteX169" fmla="*/ 1509712 w 1726406"/>
              <a:gd name="connsiteY169" fmla="*/ 1195387 h 1400175"/>
              <a:gd name="connsiteX170" fmla="*/ 1471612 w 1726406"/>
              <a:gd name="connsiteY170" fmla="*/ 1195387 h 1400175"/>
              <a:gd name="connsiteX171" fmla="*/ 1464469 w 1726406"/>
              <a:gd name="connsiteY171" fmla="*/ 1190625 h 1400175"/>
              <a:gd name="connsiteX172" fmla="*/ 1457325 w 1726406"/>
              <a:gd name="connsiteY172" fmla="*/ 1188243 h 1400175"/>
              <a:gd name="connsiteX173" fmla="*/ 1445419 w 1726406"/>
              <a:gd name="connsiteY173" fmla="*/ 1190625 h 1400175"/>
              <a:gd name="connsiteX174" fmla="*/ 1450181 w 1726406"/>
              <a:gd name="connsiteY174" fmla="*/ 1204912 h 1400175"/>
              <a:gd name="connsiteX175" fmla="*/ 1454944 w 1726406"/>
              <a:gd name="connsiteY175" fmla="*/ 1212056 h 1400175"/>
              <a:gd name="connsiteX176" fmla="*/ 1457325 w 1726406"/>
              <a:gd name="connsiteY176" fmla="*/ 1219200 h 1400175"/>
              <a:gd name="connsiteX177" fmla="*/ 1440656 w 1726406"/>
              <a:gd name="connsiteY177" fmla="*/ 1228725 h 1400175"/>
              <a:gd name="connsiteX178" fmla="*/ 1447800 w 1726406"/>
              <a:gd name="connsiteY178" fmla="*/ 1233487 h 1400175"/>
              <a:gd name="connsiteX179" fmla="*/ 1459706 w 1726406"/>
              <a:gd name="connsiteY179" fmla="*/ 1250156 h 1400175"/>
              <a:gd name="connsiteX180" fmla="*/ 1462087 w 1726406"/>
              <a:gd name="connsiteY180" fmla="*/ 1257300 h 1400175"/>
              <a:gd name="connsiteX181" fmla="*/ 1471612 w 1726406"/>
              <a:gd name="connsiteY181" fmla="*/ 1271587 h 1400175"/>
              <a:gd name="connsiteX182" fmla="*/ 1476375 w 1726406"/>
              <a:gd name="connsiteY182" fmla="*/ 1278731 h 1400175"/>
              <a:gd name="connsiteX183" fmla="*/ 1488281 w 1726406"/>
              <a:gd name="connsiteY183" fmla="*/ 1293018 h 1400175"/>
              <a:gd name="connsiteX184" fmla="*/ 1471612 w 1726406"/>
              <a:gd name="connsiteY184" fmla="*/ 1312068 h 1400175"/>
              <a:gd name="connsiteX185" fmla="*/ 1464469 w 1726406"/>
              <a:gd name="connsiteY185" fmla="*/ 1314450 h 1400175"/>
              <a:gd name="connsiteX186" fmla="*/ 1435894 w 1726406"/>
              <a:gd name="connsiteY186" fmla="*/ 1312068 h 1400175"/>
              <a:gd name="connsiteX187" fmla="*/ 1421606 w 1726406"/>
              <a:gd name="connsiteY187" fmla="*/ 1307306 h 1400175"/>
              <a:gd name="connsiteX188" fmla="*/ 1414462 w 1726406"/>
              <a:gd name="connsiteY188" fmla="*/ 1304925 h 1400175"/>
              <a:gd name="connsiteX189" fmla="*/ 1383506 w 1726406"/>
              <a:gd name="connsiteY189" fmla="*/ 1314450 h 1400175"/>
              <a:gd name="connsiteX190" fmla="*/ 1378744 w 1726406"/>
              <a:gd name="connsiteY190" fmla="*/ 1331118 h 1400175"/>
              <a:gd name="connsiteX191" fmla="*/ 1373981 w 1726406"/>
              <a:gd name="connsiteY191" fmla="*/ 1345406 h 1400175"/>
              <a:gd name="connsiteX192" fmla="*/ 1371600 w 1726406"/>
              <a:gd name="connsiteY192" fmla="*/ 1352550 h 1400175"/>
              <a:gd name="connsiteX193" fmla="*/ 1373981 w 1726406"/>
              <a:gd name="connsiteY193" fmla="*/ 1359693 h 1400175"/>
              <a:gd name="connsiteX194" fmla="*/ 1378744 w 1726406"/>
              <a:gd name="connsiteY194" fmla="*/ 1371600 h 1400175"/>
              <a:gd name="connsiteX195" fmla="*/ 1371600 w 1726406"/>
              <a:gd name="connsiteY195" fmla="*/ 1373981 h 1400175"/>
              <a:gd name="connsiteX196" fmla="*/ 1369219 w 1726406"/>
              <a:gd name="connsiteY196" fmla="*/ 1388268 h 1400175"/>
              <a:gd name="connsiteX197" fmla="*/ 1366837 w 1726406"/>
              <a:gd name="connsiteY197" fmla="*/ 1400175 h 1400175"/>
              <a:gd name="connsiteX198" fmla="*/ 1345406 w 1726406"/>
              <a:gd name="connsiteY198" fmla="*/ 1397793 h 1400175"/>
              <a:gd name="connsiteX199" fmla="*/ 1340644 w 1726406"/>
              <a:gd name="connsiteY199" fmla="*/ 1383506 h 1400175"/>
              <a:gd name="connsiteX200" fmla="*/ 1338262 w 1726406"/>
              <a:gd name="connsiteY200" fmla="*/ 1376362 h 1400175"/>
              <a:gd name="connsiteX201" fmla="*/ 1331119 w 1726406"/>
              <a:gd name="connsiteY201" fmla="*/ 1354931 h 1400175"/>
              <a:gd name="connsiteX202" fmla="*/ 1323975 w 1726406"/>
              <a:gd name="connsiteY202" fmla="*/ 1350168 h 1400175"/>
              <a:gd name="connsiteX203" fmla="*/ 1307306 w 1726406"/>
              <a:gd name="connsiteY203" fmla="*/ 1328737 h 1400175"/>
              <a:gd name="connsiteX204" fmla="*/ 1295400 w 1726406"/>
              <a:gd name="connsiteY204" fmla="*/ 1314450 h 1400175"/>
              <a:gd name="connsiteX205" fmla="*/ 1288256 w 1726406"/>
              <a:gd name="connsiteY205" fmla="*/ 1309687 h 1400175"/>
              <a:gd name="connsiteX206" fmla="*/ 1273969 w 1726406"/>
              <a:gd name="connsiteY206" fmla="*/ 1304925 h 1400175"/>
              <a:gd name="connsiteX207" fmla="*/ 1257300 w 1726406"/>
              <a:gd name="connsiteY207" fmla="*/ 1295400 h 1400175"/>
              <a:gd name="connsiteX208" fmla="*/ 1243012 w 1726406"/>
              <a:gd name="connsiteY208" fmla="*/ 1288256 h 1400175"/>
              <a:gd name="connsiteX209" fmla="*/ 1221581 w 1726406"/>
              <a:gd name="connsiteY209" fmla="*/ 1276350 h 1400175"/>
              <a:gd name="connsiteX210" fmla="*/ 1216819 w 1726406"/>
              <a:gd name="connsiteY210" fmla="*/ 1269206 h 1400175"/>
              <a:gd name="connsiteX211" fmla="*/ 1197769 w 1726406"/>
              <a:gd name="connsiteY211" fmla="*/ 1269206 h 1400175"/>
              <a:gd name="connsiteX212" fmla="*/ 1190625 w 1726406"/>
              <a:gd name="connsiteY212" fmla="*/ 1273968 h 1400175"/>
              <a:gd name="connsiteX213" fmla="*/ 1176337 w 1726406"/>
              <a:gd name="connsiteY213" fmla="*/ 1285875 h 1400175"/>
              <a:gd name="connsiteX214" fmla="*/ 1166812 w 1726406"/>
              <a:gd name="connsiteY214" fmla="*/ 1288256 h 1400175"/>
              <a:gd name="connsiteX215" fmla="*/ 1140619 w 1726406"/>
              <a:gd name="connsiteY215" fmla="*/ 1295400 h 1400175"/>
              <a:gd name="connsiteX216" fmla="*/ 1133475 w 1726406"/>
              <a:gd name="connsiteY216" fmla="*/ 1300162 h 1400175"/>
              <a:gd name="connsiteX217" fmla="*/ 1119187 w 1726406"/>
              <a:gd name="connsiteY217" fmla="*/ 1304925 h 1400175"/>
              <a:gd name="connsiteX218" fmla="*/ 1095375 w 1726406"/>
              <a:gd name="connsiteY218" fmla="*/ 1302543 h 1400175"/>
              <a:gd name="connsiteX219" fmla="*/ 1081087 w 1726406"/>
              <a:gd name="connsiteY219" fmla="*/ 1293018 h 1400175"/>
              <a:gd name="connsiteX220" fmla="*/ 1073944 w 1726406"/>
              <a:gd name="connsiteY220" fmla="*/ 1288256 h 1400175"/>
              <a:gd name="connsiteX221" fmla="*/ 1031081 w 1726406"/>
              <a:gd name="connsiteY221" fmla="*/ 1283493 h 1400175"/>
              <a:gd name="connsiteX222" fmla="*/ 1002506 w 1726406"/>
              <a:gd name="connsiteY222" fmla="*/ 1264443 h 1400175"/>
              <a:gd name="connsiteX223" fmla="*/ 995362 w 1726406"/>
              <a:gd name="connsiteY223" fmla="*/ 1259681 h 1400175"/>
              <a:gd name="connsiteX224" fmla="*/ 981075 w 1726406"/>
              <a:gd name="connsiteY224" fmla="*/ 1254918 h 1400175"/>
              <a:gd name="connsiteX225" fmla="*/ 973931 w 1726406"/>
              <a:gd name="connsiteY225" fmla="*/ 1247775 h 1400175"/>
              <a:gd name="connsiteX226" fmla="*/ 971550 w 1726406"/>
              <a:gd name="connsiteY226" fmla="*/ 1240631 h 1400175"/>
              <a:gd name="connsiteX227" fmla="*/ 957262 w 1726406"/>
              <a:gd name="connsiteY227" fmla="*/ 1231106 h 1400175"/>
              <a:gd name="connsiteX228" fmla="*/ 950119 w 1726406"/>
              <a:gd name="connsiteY228" fmla="*/ 1226343 h 1400175"/>
              <a:gd name="connsiteX229" fmla="*/ 923925 w 1726406"/>
              <a:gd name="connsiteY229" fmla="*/ 1221581 h 1400175"/>
              <a:gd name="connsiteX230" fmla="*/ 916781 w 1726406"/>
              <a:gd name="connsiteY230" fmla="*/ 1219200 h 1400175"/>
              <a:gd name="connsiteX231" fmla="*/ 909637 w 1726406"/>
              <a:gd name="connsiteY231" fmla="*/ 1214437 h 1400175"/>
              <a:gd name="connsiteX232" fmla="*/ 895350 w 1726406"/>
              <a:gd name="connsiteY232" fmla="*/ 1209675 h 1400175"/>
              <a:gd name="connsiteX233" fmla="*/ 888206 w 1726406"/>
              <a:gd name="connsiteY233" fmla="*/ 1204912 h 1400175"/>
              <a:gd name="connsiteX234" fmla="*/ 881062 w 1726406"/>
              <a:gd name="connsiteY234" fmla="*/ 1202531 h 1400175"/>
              <a:gd name="connsiteX235" fmla="*/ 859631 w 1726406"/>
              <a:gd name="connsiteY235" fmla="*/ 1188243 h 1400175"/>
              <a:gd name="connsiteX236" fmla="*/ 852487 w 1726406"/>
              <a:gd name="connsiteY236" fmla="*/ 1183481 h 1400175"/>
              <a:gd name="connsiteX237" fmla="*/ 845344 w 1726406"/>
              <a:gd name="connsiteY237" fmla="*/ 1181100 h 1400175"/>
              <a:gd name="connsiteX238" fmla="*/ 838200 w 1726406"/>
              <a:gd name="connsiteY238" fmla="*/ 1173956 h 1400175"/>
              <a:gd name="connsiteX239" fmla="*/ 831056 w 1726406"/>
              <a:gd name="connsiteY239" fmla="*/ 1169193 h 1400175"/>
              <a:gd name="connsiteX240" fmla="*/ 826294 w 1726406"/>
              <a:gd name="connsiteY240" fmla="*/ 1162050 h 1400175"/>
              <a:gd name="connsiteX241" fmla="*/ 819150 w 1726406"/>
              <a:gd name="connsiteY241" fmla="*/ 1154906 h 1400175"/>
              <a:gd name="connsiteX242" fmla="*/ 807244 w 1726406"/>
              <a:gd name="connsiteY242" fmla="*/ 1143000 h 1400175"/>
              <a:gd name="connsiteX243" fmla="*/ 795337 w 1726406"/>
              <a:gd name="connsiteY243" fmla="*/ 1133475 h 1400175"/>
              <a:gd name="connsiteX244" fmla="*/ 790575 w 1726406"/>
              <a:gd name="connsiteY244" fmla="*/ 1126331 h 1400175"/>
              <a:gd name="connsiteX245" fmla="*/ 771525 w 1726406"/>
              <a:gd name="connsiteY245" fmla="*/ 1121568 h 1400175"/>
              <a:gd name="connsiteX246" fmla="*/ 757237 w 1726406"/>
              <a:gd name="connsiteY246" fmla="*/ 1116806 h 1400175"/>
              <a:gd name="connsiteX247" fmla="*/ 740569 w 1726406"/>
              <a:gd name="connsiteY247" fmla="*/ 1107281 h 1400175"/>
              <a:gd name="connsiteX248" fmla="*/ 726281 w 1726406"/>
              <a:gd name="connsiteY248" fmla="*/ 1102518 h 1400175"/>
              <a:gd name="connsiteX249" fmla="*/ 711994 w 1726406"/>
              <a:gd name="connsiteY249" fmla="*/ 1095375 h 1400175"/>
              <a:gd name="connsiteX250" fmla="*/ 704850 w 1726406"/>
              <a:gd name="connsiteY250" fmla="*/ 1090612 h 1400175"/>
              <a:gd name="connsiteX251" fmla="*/ 692944 w 1726406"/>
              <a:gd name="connsiteY251" fmla="*/ 1076325 h 1400175"/>
              <a:gd name="connsiteX252" fmla="*/ 690562 w 1726406"/>
              <a:gd name="connsiteY252" fmla="*/ 1069181 h 1400175"/>
              <a:gd name="connsiteX253" fmla="*/ 676275 w 1726406"/>
              <a:gd name="connsiteY253" fmla="*/ 1052512 h 1400175"/>
              <a:gd name="connsiteX254" fmla="*/ 671512 w 1726406"/>
              <a:gd name="connsiteY254" fmla="*/ 1045368 h 1400175"/>
              <a:gd name="connsiteX255" fmla="*/ 664369 w 1726406"/>
              <a:gd name="connsiteY255" fmla="*/ 1040606 h 1400175"/>
              <a:gd name="connsiteX256" fmla="*/ 650081 w 1726406"/>
              <a:gd name="connsiteY256" fmla="*/ 1031081 h 1400175"/>
              <a:gd name="connsiteX257" fmla="*/ 638175 w 1726406"/>
              <a:gd name="connsiteY257" fmla="*/ 1019175 h 1400175"/>
              <a:gd name="connsiteX258" fmla="*/ 631031 w 1726406"/>
              <a:gd name="connsiteY258" fmla="*/ 1014412 h 1400175"/>
              <a:gd name="connsiteX259" fmla="*/ 621506 w 1726406"/>
              <a:gd name="connsiteY259" fmla="*/ 1002506 h 1400175"/>
              <a:gd name="connsiteX260" fmla="*/ 619125 w 1726406"/>
              <a:gd name="connsiteY260" fmla="*/ 995362 h 1400175"/>
              <a:gd name="connsiteX261" fmla="*/ 611981 w 1726406"/>
              <a:gd name="connsiteY261" fmla="*/ 988218 h 1400175"/>
              <a:gd name="connsiteX262" fmla="*/ 602456 w 1726406"/>
              <a:gd name="connsiteY262" fmla="*/ 973931 h 1400175"/>
              <a:gd name="connsiteX263" fmla="*/ 597694 w 1726406"/>
              <a:gd name="connsiteY263" fmla="*/ 959643 h 1400175"/>
              <a:gd name="connsiteX264" fmla="*/ 592931 w 1726406"/>
              <a:gd name="connsiteY264" fmla="*/ 940593 h 1400175"/>
              <a:gd name="connsiteX265" fmla="*/ 595312 w 1726406"/>
              <a:gd name="connsiteY265" fmla="*/ 928687 h 1400175"/>
              <a:gd name="connsiteX266" fmla="*/ 614362 w 1726406"/>
              <a:gd name="connsiteY266" fmla="*/ 919162 h 1400175"/>
              <a:gd name="connsiteX267" fmla="*/ 611981 w 1726406"/>
              <a:gd name="connsiteY267" fmla="*/ 912018 h 1400175"/>
              <a:gd name="connsiteX268" fmla="*/ 607219 w 1726406"/>
              <a:gd name="connsiteY268" fmla="*/ 904875 h 1400175"/>
              <a:gd name="connsiteX269" fmla="*/ 611981 w 1726406"/>
              <a:gd name="connsiteY269" fmla="*/ 897731 h 1400175"/>
              <a:gd name="connsiteX270" fmla="*/ 626269 w 1726406"/>
              <a:gd name="connsiteY270" fmla="*/ 888206 h 1400175"/>
              <a:gd name="connsiteX271" fmla="*/ 633412 w 1726406"/>
              <a:gd name="connsiteY271" fmla="*/ 881062 h 1400175"/>
              <a:gd name="connsiteX272" fmla="*/ 628650 w 1726406"/>
              <a:gd name="connsiteY272" fmla="*/ 862012 h 1400175"/>
              <a:gd name="connsiteX273" fmla="*/ 616744 w 1726406"/>
              <a:gd name="connsiteY273" fmla="*/ 847725 h 1400175"/>
              <a:gd name="connsiteX274" fmla="*/ 614362 w 1726406"/>
              <a:gd name="connsiteY274" fmla="*/ 840581 h 1400175"/>
              <a:gd name="connsiteX275" fmla="*/ 609600 w 1726406"/>
              <a:gd name="connsiteY275" fmla="*/ 816768 h 1400175"/>
              <a:gd name="connsiteX276" fmla="*/ 604837 w 1726406"/>
              <a:gd name="connsiteY276" fmla="*/ 802481 h 1400175"/>
              <a:gd name="connsiteX277" fmla="*/ 602456 w 1726406"/>
              <a:gd name="connsiteY277" fmla="*/ 795337 h 1400175"/>
              <a:gd name="connsiteX278" fmla="*/ 600075 w 1726406"/>
              <a:gd name="connsiteY278" fmla="*/ 788193 h 1400175"/>
              <a:gd name="connsiteX279" fmla="*/ 595312 w 1726406"/>
              <a:gd name="connsiteY279" fmla="*/ 771525 h 1400175"/>
              <a:gd name="connsiteX280" fmla="*/ 588169 w 1726406"/>
              <a:gd name="connsiteY280" fmla="*/ 764381 h 1400175"/>
              <a:gd name="connsiteX281" fmla="*/ 578644 w 1726406"/>
              <a:gd name="connsiteY281" fmla="*/ 750093 h 1400175"/>
              <a:gd name="connsiteX282" fmla="*/ 566737 w 1726406"/>
              <a:gd name="connsiteY282" fmla="*/ 733425 h 1400175"/>
              <a:gd name="connsiteX283" fmla="*/ 561975 w 1726406"/>
              <a:gd name="connsiteY283" fmla="*/ 719137 h 1400175"/>
              <a:gd name="connsiteX284" fmla="*/ 559594 w 1726406"/>
              <a:gd name="connsiteY284" fmla="*/ 709612 h 1400175"/>
              <a:gd name="connsiteX285" fmla="*/ 554831 w 1726406"/>
              <a:gd name="connsiteY285" fmla="*/ 695325 h 1400175"/>
              <a:gd name="connsiteX286" fmla="*/ 547687 w 1726406"/>
              <a:gd name="connsiteY286" fmla="*/ 688181 h 1400175"/>
              <a:gd name="connsiteX287" fmla="*/ 540544 w 1726406"/>
              <a:gd name="connsiteY287" fmla="*/ 673893 h 1400175"/>
              <a:gd name="connsiteX288" fmla="*/ 538162 w 1726406"/>
              <a:gd name="connsiteY288" fmla="*/ 666750 h 1400175"/>
              <a:gd name="connsiteX289" fmla="*/ 528637 w 1726406"/>
              <a:gd name="connsiteY289" fmla="*/ 664368 h 1400175"/>
              <a:gd name="connsiteX290" fmla="*/ 514350 w 1726406"/>
              <a:gd name="connsiteY290" fmla="*/ 669131 h 1400175"/>
              <a:gd name="connsiteX291" fmla="*/ 504825 w 1726406"/>
              <a:gd name="connsiteY291" fmla="*/ 654843 h 1400175"/>
              <a:gd name="connsiteX292" fmla="*/ 497681 w 1726406"/>
              <a:gd name="connsiteY292" fmla="*/ 628650 h 1400175"/>
              <a:gd name="connsiteX293" fmla="*/ 495300 w 1726406"/>
              <a:gd name="connsiteY293" fmla="*/ 597693 h 1400175"/>
              <a:gd name="connsiteX294" fmla="*/ 492919 w 1726406"/>
              <a:gd name="connsiteY294" fmla="*/ 583406 h 1400175"/>
              <a:gd name="connsiteX295" fmla="*/ 490537 w 1726406"/>
              <a:gd name="connsiteY295" fmla="*/ 576262 h 1400175"/>
              <a:gd name="connsiteX296" fmla="*/ 483394 w 1726406"/>
              <a:gd name="connsiteY296" fmla="*/ 573881 h 1400175"/>
              <a:gd name="connsiteX297" fmla="*/ 469106 w 1726406"/>
              <a:gd name="connsiteY297" fmla="*/ 564356 h 1400175"/>
              <a:gd name="connsiteX298" fmla="*/ 454819 w 1726406"/>
              <a:gd name="connsiteY298" fmla="*/ 557212 h 1400175"/>
              <a:gd name="connsiteX299" fmla="*/ 442912 w 1726406"/>
              <a:gd name="connsiteY299" fmla="*/ 535781 h 1400175"/>
              <a:gd name="connsiteX300" fmla="*/ 445294 w 1726406"/>
              <a:gd name="connsiteY300" fmla="*/ 509587 h 1400175"/>
              <a:gd name="connsiteX301" fmla="*/ 452437 w 1726406"/>
              <a:gd name="connsiteY301" fmla="*/ 504825 h 1400175"/>
              <a:gd name="connsiteX302" fmla="*/ 442912 w 1726406"/>
              <a:gd name="connsiteY302" fmla="*/ 490537 h 1400175"/>
              <a:gd name="connsiteX303" fmla="*/ 438150 w 1726406"/>
              <a:gd name="connsiteY303" fmla="*/ 483393 h 1400175"/>
              <a:gd name="connsiteX304" fmla="*/ 423862 w 1726406"/>
              <a:gd name="connsiteY304" fmla="*/ 473868 h 1400175"/>
              <a:gd name="connsiteX305" fmla="*/ 419100 w 1726406"/>
              <a:gd name="connsiteY305" fmla="*/ 454818 h 1400175"/>
              <a:gd name="connsiteX306" fmla="*/ 411956 w 1726406"/>
              <a:gd name="connsiteY306" fmla="*/ 438150 h 1400175"/>
              <a:gd name="connsiteX307" fmla="*/ 404812 w 1726406"/>
              <a:gd name="connsiteY307" fmla="*/ 435768 h 1400175"/>
              <a:gd name="connsiteX308" fmla="*/ 400050 w 1726406"/>
              <a:gd name="connsiteY308" fmla="*/ 428625 h 1400175"/>
              <a:gd name="connsiteX309" fmla="*/ 397669 w 1726406"/>
              <a:gd name="connsiteY309" fmla="*/ 419100 h 1400175"/>
              <a:gd name="connsiteX310" fmla="*/ 395287 w 1726406"/>
              <a:gd name="connsiteY310" fmla="*/ 411956 h 1400175"/>
              <a:gd name="connsiteX311" fmla="*/ 392906 w 1726406"/>
              <a:gd name="connsiteY311" fmla="*/ 385762 h 1400175"/>
              <a:gd name="connsiteX312" fmla="*/ 390525 w 1726406"/>
              <a:gd name="connsiteY312" fmla="*/ 378618 h 1400175"/>
              <a:gd name="connsiteX313" fmla="*/ 369094 w 1726406"/>
              <a:gd name="connsiteY313" fmla="*/ 361950 h 1400175"/>
              <a:gd name="connsiteX314" fmla="*/ 354806 w 1726406"/>
              <a:gd name="connsiteY314" fmla="*/ 354806 h 1400175"/>
              <a:gd name="connsiteX315" fmla="*/ 347662 w 1726406"/>
              <a:gd name="connsiteY315" fmla="*/ 333375 h 1400175"/>
              <a:gd name="connsiteX316" fmla="*/ 338137 w 1726406"/>
              <a:gd name="connsiteY316" fmla="*/ 311943 h 1400175"/>
              <a:gd name="connsiteX317" fmla="*/ 330994 w 1726406"/>
              <a:gd name="connsiteY317" fmla="*/ 297656 h 1400175"/>
              <a:gd name="connsiteX318" fmla="*/ 316706 w 1726406"/>
              <a:gd name="connsiteY318" fmla="*/ 292893 h 1400175"/>
              <a:gd name="connsiteX319" fmla="*/ 326231 w 1726406"/>
              <a:gd name="connsiteY319" fmla="*/ 278606 h 1400175"/>
              <a:gd name="connsiteX320" fmla="*/ 323850 w 1726406"/>
              <a:gd name="connsiteY320" fmla="*/ 261937 h 1400175"/>
              <a:gd name="connsiteX321" fmla="*/ 321469 w 1726406"/>
              <a:gd name="connsiteY321" fmla="*/ 252412 h 1400175"/>
              <a:gd name="connsiteX322" fmla="*/ 316706 w 1726406"/>
              <a:gd name="connsiteY322" fmla="*/ 223837 h 1400175"/>
              <a:gd name="connsiteX323" fmla="*/ 311944 w 1726406"/>
              <a:gd name="connsiteY323" fmla="*/ 207168 h 1400175"/>
              <a:gd name="connsiteX324" fmla="*/ 314325 w 1726406"/>
              <a:gd name="connsiteY324" fmla="*/ 154781 h 1400175"/>
              <a:gd name="connsiteX325" fmla="*/ 314325 w 1726406"/>
              <a:gd name="connsiteY325" fmla="*/ 133350 h 1400175"/>
              <a:gd name="connsiteX326" fmla="*/ 300037 w 1726406"/>
              <a:gd name="connsiteY326" fmla="*/ 123825 h 1400175"/>
              <a:gd name="connsiteX327" fmla="*/ 292894 w 1726406"/>
              <a:gd name="connsiteY327" fmla="*/ 119062 h 1400175"/>
              <a:gd name="connsiteX328" fmla="*/ 283369 w 1726406"/>
              <a:gd name="connsiteY328" fmla="*/ 104775 h 1400175"/>
              <a:gd name="connsiteX329" fmla="*/ 278606 w 1726406"/>
              <a:gd name="connsiteY329" fmla="*/ 97631 h 1400175"/>
              <a:gd name="connsiteX330" fmla="*/ 257175 w 1726406"/>
              <a:gd name="connsiteY330" fmla="*/ 78581 h 1400175"/>
              <a:gd name="connsiteX331" fmla="*/ 233362 w 1726406"/>
              <a:gd name="connsiteY331" fmla="*/ 66675 h 1400175"/>
              <a:gd name="connsiteX332" fmla="*/ 228600 w 1726406"/>
              <a:gd name="connsiteY332" fmla="*/ 119062 h 1400175"/>
              <a:gd name="connsiteX333" fmla="*/ 223837 w 1726406"/>
              <a:gd name="connsiteY333" fmla="*/ 133350 h 1400175"/>
              <a:gd name="connsiteX334" fmla="*/ 221456 w 1726406"/>
              <a:gd name="connsiteY334" fmla="*/ 145256 h 1400175"/>
              <a:gd name="connsiteX335" fmla="*/ 219075 w 1726406"/>
              <a:gd name="connsiteY335" fmla="*/ 164306 h 1400175"/>
              <a:gd name="connsiteX336" fmla="*/ 214312 w 1726406"/>
              <a:gd name="connsiteY336" fmla="*/ 178593 h 1400175"/>
              <a:gd name="connsiteX337" fmla="*/ 216694 w 1726406"/>
              <a:gd name="connsiteY337" fmla="*/ 195262 h 1400175"/>
              <a:gd name="connsiteX338" fmla="*/ 219075 w 1726406"/>
              <a:gd name="connsiteY338" fmla="*/ 202406 h 1400175"/>
              <a:gd name="connsiteX339" fmla="*/ 226219 w 1726406"/>
              <a:gd name="connsiteY339" fmla="*/ 207168 h 1400175"/>
              <a:gd name="connsiteX340" fmla="*/ 233362 w 1726406"/>
              <a:gd name="connsiteY340" fmla="*/ 221456 h 1400175"/>
              <a:gd name="connsiteX341" fmla="*/ 238125 w 1726406"/>
              <a:gd name="connsiteY341" fmla="*/ 235743 h 1400175"/>
              <a:gd name="connsiteX342" fmla="*/ 242887 w 1726406"/>
              <a:gd name="connsiteY342" fmla="*/ 242887 h 1400175"/>
              <a:gd name="connsiteX343" fmla="*/ 245269 w 1726406"/>
              <a:gd name="connsiteY343" fmla="*/ 250031 h 1400175"/>
              <a:gd name="connsiteX344" fmla="*/ 254794 w 1726406"/>
              <a:gd name="connsiteY344" fmla="*/ 264318 h 1400175"/>
              <a:gd name="connsiteX345" fmla="*/ 257175 w 1726406"/>
              <a:gd name="connsiteY345" fmla="*/ 273843 h 1400175"/>
              <a:gd name="connsiteX346" fmla="*/ 261937 w 1726406"/>
              <a:gd name="connsiteY346" fmla="*/ 292893 h 1400175"/>
              <a:gd name="connsiteX347" fmla="*/ 266700 w 1726406"/>
              <a:gd name="connsiteY347" fmla="*/ 300037 h 1400175"/>
              <a:gd name="connsiteX348" fmla="*/ 273844 w 1726406"/>
              <a:gd name="connsiteY348" fmla="*/ 321468 h 1400175"/>
              <a:gd name="connsiteX349" fmla="*/ 276225 w 1726406"/>
              <a:gd name="connsiteY349" fmla="*/ 328612 h 1400175"/>
              <a:gd name="connsiteX350" fmla="*/ 283369 w 1726406"/>
              <a:gd name="connsiteY350" fmla="*/ 354806 h 1400175"/>
              <a:gd name="connsiteX351" fmla="*/ 288131 w 1726406"/>
              <a:gd name="connsiteY351" fmla="*/ 369093 h 1400175"/>
              <a:gd name="connsiteX352" fmla="*/ 292894 w 1726406"/>
              <a:gd name="connsiteY352" fmla="*/ 376237 h 1400175"/>
              <a:gd name="connsiteX353" fmla="*/ 300037 w 1726406"/>
              <a:gd name="connsiteY353" fmla="*/ 419100 h 1400175"/>
              <a:gd name="connsiteX354" fmla="*/ 304800 w 1726406"/>
              <a:gd name="connsiteY354" fmla="*/ 426243 h 1400175"/>
              <a:gd name="connsiteX355" fmla="*/ 309562 w 1726406"/>
              <a:gd name="connsiteY355" fmla="*/ 445293 h 1400175"/>
              <a:gd name="connsiteX356" fmla="*/ 314325 w 1726406"/>
              <a:gd name="connsiteY356" fmla="*/ 459581 h 1400175"/>
              <a:gd name="connsiteX357" fmla="*/ 319087 w 1726406"/>
              <a:gd name="connsiteY357" fmla="*/ 473868 h 1400175"/>
              <a:gd name="connsiteX358" fmla="*/ 321469 w 1726406"/>
              <a:gd name="connsiteY358" fmla="*/ 481012 h 1400175"/>
              <a:gd name="connsiteX359" fmla="*/ 323850 w 1726406"/>
              <a:gd name="connsiteY359" fmla="*/ 488156 h 1400175"/>
              <a:gd name="connsiteX360" fmla="*/ 333375 w 1726406"/>
              <a:gd name="connsiteY360" fmla="*/ 509587 h 1400175"/>
              <a:gd name="connsiteX361" fmla="*/ 335756 w 1726406"/>
              <a:gd name="connsiteY361" fmla="*/ 516731 h 1400175"/>
              <a:gd name="connsiteX362" fmla="*/ 338137 w 1726406"/>
              <a:gd name="connsiteY362" fmla="*/ 578643 h 1400175"/>
              <a:gd name="connsiteX363" fmla="*/ 345281 w 1726406"/>
              <a:gd name="connsiteY363" fmla="*/ 592931 h 1400175"/>
              <a:gd name="connsiteX364" fmla="*/ 347662 w 1726406"/>
              <a:gd name="connsiteY364" fmla="*/ 600075 h 1400175"/>
              <a:gd name="connsiteX365" fmla="*/ 342900 w 1726406"/>
              <a:gd name="connsiteY365" fmla="*/ 607218 h 1400175"/>
              <a:gd name="connsiteX366" fmla="*/ 338137 w 1726406"/>
              <a:gd name="connsiteY366" fmla="*/ 621506 h 1400175"/>
              <a:gd name="connsiteX367" fmla="*/ 347662 w 1726406"/>
              <a:gd name="connsiteY367" fmla="*/ 638175 h 1400175"/>
              <a:gd name="connsiteX368" fmla="*/ 361950 w 1726406"/>
              <a:gd name="connsiteY368" fmla="*/ 642937 h 1400175"/>
              <a:gd name="connsiteX369" fmla="*/ 369094 w 1726406"/>
              <a:gd name="connsiteY369" fmla="*/ 645318 h 1400175"/>
              <a:gd name="connsiteX370" fmla="*/ 388144 w 1726406"/>
              <a:gd name="connsiteY370" fmla="*/ 661987 h 1400175"/>
              <a:gd name="connsiteX371" fmla="*/ 392906 w 1726406"/>
              <a:gd name="connsiteY371" fmla="*/ 676275 h 1400175"/>
              <a:gd name="connsiteX372" fmla="*/ 390525 w 1726406"/>
              <a:gd name="connsiteY372" fmla="*/ 688181 h 1400175"/>
              <a:gd name="connsiteX373" fmla="*/ 388144 w 1726406"/>
              <a:gd name="connsiteY373" fmla="*/ 702468 h 1400175"/>
              <a:gd name="connsiteX374" fmla="*/ 385762 w 1726406"/>
              <a:gd name="connsiteY374" fmla="*/ 709612 h 1400175"/>
              <a:gd name="connsiteX375" fmla="*/ 383381 w 1726406"/>
              <a:gd name="connsiteY375" fmla="*/ 719137 h 1400175"/>
              <a:gd name="connsiteX376" fmla="*/ 378619 w 1726406"/>
              <a:gd name="connsiteY376" fmla="*/ 726281 h 1400175"/>
              <a:gd name="connsiteX377" fmla="*/ 364331 w 1726406"/>
              <a:gd name="connsiteY377" fmla="*/ 731043 h 1400175"/>
              <a:gd name="connsiteX378" fmla="*/ 342900 w 1726406"/>
              <a:gd name="connsiteY378" fmla="*/ 728662 h 1400175"/>
              <a:gd name="connsiteX379" fmla="*/ 345281 w 1726406"/>
              <a:gd name="connsiteY379" fmla="*/ 714375 h 1400175"/>
              <a:gd name="connsiteX380" fmla="*/ 352425 w 1726406"/>
              <a:gd name="connsiteY380" fmla="*/ 700087 h 1400175"/>
              <a:gd name="connsiteX381" fmla="*/ 354806 w 1726406"/>
              <a:gd name="connsiteY381" fmla="*/ 692943 h 1400175"/>
              <a:gd name="connsiteX382" fmla="*/ 347662 w 1726406"/>
              <a:gd name="connsiteY382" fmla="*/ 671512 h 1400175"/>
              <a:gd name="connsiteX383" fmla="*/ 338137 w 1726406"/>
              <a:gd name="connsiteY383" fmla="*/ 659606 h 1400175"/>
              <a:gd name="connsiteX384" fmla="*/ 328612 w 1726406"/>
              <a:gd name="connsiteY384" fmla="*/ 645318 h 1400175"/>
              <a:gd name="connsiteX385" fmla="*/ 323850 w 1726406"/>
              <a:gd name="connsiteY385" fmla="*/ 638175 h 1400175"/>
              <a:gd name="connsiteX386" fmla="*/ 314325 w 1726406"/>
              <a:gd name="connsiteY386" fmla="*/ 623887 h 1400175"/>
              <a:gd name="connsiteX387" fmla="*/ 304800 w 1726406"/>
              <a:gd name="connsiteY387" fmla="*/ 609600 h 1400175"/>
              <a:gd name="connsiteX388" fmla="*/ 290512 w 1726406"/>
              <a:gd name="connsiteY388" fmla="*/ 595312 h 1400175"/>
              <a:gd name="connsiteX389" fmla="*/ 280987 w 1726406"/>
              <a:gd name="connsiteY389" fmla="*/ 581025 h 1400175"/>
              <a:gd name="connsiteX390" fmla="*/ 276225 w 1726406"/>
              <a:gd name="connsiteY390" fmla="*/ 573881 h 1400175"/>
              <a:gd name="connsiteX391" fmla="*/ 276225 w 1726406"/>
              <a:gd name="connsiteY391" fmla="*/ 540543 h 1400175"/>
              <a:gd name="connsiteX392" fmla="*/ 278606 w 1726406"/>
              <a:gd name="connsiteY392" fmla="*/ 531018 h 1400175"/>
              <a:gd name="connsiteX393" fmla="*/ 283369 w 1726406"/>
              <a:gd name="connsiteY393" fmla="*/ 523875 h 1400175"/>
              <a:gd name="connsiteX394" fmla="*/ 285750 w 1726406"/>
              <a:gd name="connsiteY394" fmla="*/ 516731 h 1400175"/>
              <a:gd name="connsiteX395" fmla="*/ 280987 w 1726406"/>
              <a:gd name="connsiteY395" fmla="*/ 483393 h 1400175"/>
              <a:gd name="connsiteX396" fmla="*/ 273844 w 1726406"/>
              <a:gd name="connsiteY396" fmla="*/ 469106 h 1400175"/>
              <a:gd name="connsiteX397" fmla="*/ 266700 w 1726406"/>
              <a:gd name="connsiteY397" fmla="*/ 464343 h 1400175"/>
              <a:gd name="connsiteX398" fmla="*/ 259556 w 1726406"/>
              <a:gd name="connsiteY398" fmla="*/ 457200 h 1400175"/>
              <a:gd name="connsiteX399" fmla="*/ 257175 w 1726406"/>
              <a:gd name="connsiteY399" fmla="*/ 450056 h 1400175"/>
              <a:gd name="connsiteX400" fmla="*/ 250031 w 1726406"/>
              <a:gd name="connsiteY400" fmla="*/ 445293 h 1400175"/>
              <a:gd name="connsiteX401" fmla="*/ 245269 w 1726406"/>
              <a:gd name="connsiteY401" fmla="*/ 431006 h 1400175"/>
              <a:gd name="connsiteX402" fmla="*/ 242887 w 1726406"/>
              <a:gd name="connsiteY402" fmla="*/ 423862 h 1400175"/>
              <a:gd name="connsiteX403" fmla="*/ 235744 w 1726406"/>
              <a:gd name="connsiteY403" fmla="*/ 419100 h 1400175"/>
              <a:gd name="connsiteX404" fmla="*/ 221456 w 1726406"/>
              <a:gd name="connsiteY404" fmla="*/ 423862 h 1400175"/>
              <a:gd name="connsiteX405" fmla="*/ 214312 w 1726406"/>
              <a:gd name="connsiteY405" fmla="*/ 426243 h 1400175"/>
              <a:gd name="connsiteX406" fmla="*/ 202406 w 1726406"/>
              <a:gd name="connsiteY406" fmla="*/ 414337 h 1400175"/>
              <a:gd name="connsiteX407" fmla="*/ 200025 w 1726406"/>
              <a:gd name="connsiteY407" fmla="*/ 407193 h 1400175"/>
              <a:gd name="connsiteX408" fmla="*/ 190500 w 1726406"/>
              <a:gd name="connsiteY408" fmla="*/ 392906 h 1400175"/>
              <a:gd name="connsiteX409" fmla="*/ 185737 w 1726406"/>
              <a:gd name="connsiteY409" fmla="*/ 385762 h 1400175"/>
              <a:gd name="connsiteX410" fmla="*/ 180975 w 1726406"/>
              <a:gd name="connsiteY410" fmla="*/ 378618 h 1400175"/>
              <a:gd name="connsiteX411" fmla="*/ 176212 w 1726406"/>
              <a:gd name="connsiteY411" fmla="*/ 361950 h 1400175"/>
              <a:gd name="connsiteX412" fmla="*/ 169069 w 1726406"/>
              <a:gd name="connsiteY412" fmla="*/ 354806 h 1400175"/>
              <a:gd name="connsiteX413" fmla="*/ 173831 w 1726406"/>
              <a:gd name="connsiteY413" fmla="*/ 347662 h 1400175"/>
              <a:gd name="connsiteX414" fmla="*/ 188119 w 1726406"/>
              <a:gd name="connsiteY414" fmla="*/ 352425 h 1400175"/>
              <a:gd name="connsiteX415" fmla="*/ 195262 w 1726406"/>
              <a:gd name="connsiteY415" fmla="*/ 354806 h 1400175"/>
              <a:gd name="connsiteX416" fmla="*/ 202406 w 1726406"/>
              <a:gd name="connsiteY416" fmla="*/ 359568 h 1400175"/>
              <a:gd name="connsiteX417" fmla="*/ 216694 w 1726406"/>
              <a:gd name="connsiteY417" fmla="*/ 364331 h 1400175"/>
              <a:gd name="connsiteX418" fmla="*/ 214312 w 1726406"/>
              <a:gd name="connsiteY418" fmla="*/ 357187 h 1400175"/>
              <a:gd name="connsiteX419" fmla="*/ 209550 w 1726406"/>
              <a:gd name="connsiteY419" fmla="*/ 350043 h 1400175"/>
              <a:gd name="connsiteX420" fmla="*/ 219075 w 1726406"/>
              <a:gd name="connsiteY420" fmla="*/ 335756 h 1400175"/>
              <a:gd name="connsiteX421" fmla="*/ 214312 w 1726406"/>
              <a:gd name="connsiteY421" fmla="*/ 304800 h 1400175"/>
              <a:gd name="connsiteX422" fmla="*/ 209550 w 1726406"/>
              <a:gd name="connsiteY422" fmla="*/ 290512 h 1400175"/>
              <a:gd name="connsiteX423" fmla="*/ 200025 w 1726406"/>
              <a:gd name="connsiteY423" fmla="*/ 276225 h 1400175"/>
              <a:gd name="connsiteX424" fmla="*/ 195262 w 1726406"/>
              <a:gd name="connsiteY424" fmla="*/ 269081 h 1400175"/>
              <a:gd name="connsiteX425" fmla="*/ 185737 w 1726406"/>
              <a:gd name="connsiteY425" fmla="*/ 247650 h 1400175"/>
              <a:gd name="connsiteX426" fmla="*/ 178594 w 1726406"/>
              <a:gd name="connsiteY426" fmla="*/ 233362 h 1400175"/>
              <a:gd name="connsiteX427" fmla="*/ 171450 w 1726406"/>
              <a:gd name="connsiteY427" fmla="*/ 219075 h 1400175"/>
              <a:gd name="connsiteX428" fmla="*/ 159544 w 1726406"/>
              <a:gd name="connsiteY428" fmla="*/ 204787 h 1400175"/>
              <a:gd name="connsiteX429" fmla="*/ 157162 w 1726406"/>
              <a:gd name="connsiteY429" fmla="*/ 195262 h 1400175"/>
              <a:gd name="connsiteX430" fmla="*/ 152400 w 1726406"/>
              <a:gd name="connsiteY430" fmla="*/ 166687 h 1400175"/>
              <a:gd name="connsiteX431" fmla="*/ 154781 w 1726406"/>
              <a:gd name="connsiteY431" fmla="*/ 111918 h 1400175"/>
              <a:gd name="connsiteX432" fmla="*/ 152400 w 1726406"/>
              <a:gd name="connsiteY432" fmla="*/ 80962 h 1400175"/>
              <a:gd name="connsiteX433" fmla="*/ 150019 w 1726406"/>
              <a:gd name="connsiteY433" fmla="*/ 71437 h 1400175"/>
              <a:gd name="connsiteX434" fmla="*/ 142875 w 1726406"/>
              <a:gd name="connsiteY434" fmla="*/ 64293 h 1400175"/>
              <a:gd name="connsiteX435" fmla="*/ 145256 w 1726406"/>
              <a:gd name="connsiteY435" fmla="*/ 57150 h 1400175"/>
              <a:gd name="connsiteX436" fmla="*/ 138112 w 1726406"/>
              <a:gd name="connsiteY436" fmla="*/ 42862 h 1400175"/>
              <a:gd name="connsiteX437" fmla="*/ 138112 w 1726406"/>
              <a:gd name="connsiteY437" fmla="*/ 26193 h 1400175"/>
              <a:gd name="connsiteX438" fmla="*/ 140494 w 1726406"/>
              <a:gd name="connsiteY438"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097756 w 1726406"/>
              <a:gd name="connsiteY121" fmla="*/ 990599 h 1400175"/>
              <a:gd name="connsiteX122" fmla="*/ 1131093 w 1726406"/>
              <a:gd name="connsiteY122" fmla="*/ 1162049 h 1400175"/>
              <a:gd name="connsiteX123" fmla="*/ 1469572 w 1726406"/>
              <a:gd name="connsiteY123" fmla="*/ 1084829 h 1400175"/>
              <a:gd name="connsiteX124" fmla="*/ 1471612 w 1726406"/>
              <a:gd name="connsiteY124" fmla="*/ 1078706 h 1400175"/>
              <a:gd name="connsiteX125" fmla="*/ 1485900 w 1726406"/>
              <a:gd name="connsiteY125" fmla="*/ 1071562 h 1400175"/>
              <a:gd name="connsiteX126" fmla="*/ 1493044 w 1726406"/>
              <a:gd name="connsiteY126" fmla="*/ 1064418 h 1400175"/>
              <a:gd name="connsiteX127" fmla="*/ 1495425 w 1726406"/>
              <a:gd name="connsiteY127" fmla="*/ 1038225 h 1400175"/>
              <a:gd name="connsiteX128" fmla="*/ 1490662 w 1726406"/>
              <a:gd name="connsiteY128" fmla="*/ 1012031 h 1400175"/>
              <a:gd name="connsiteX129" fmla="*/ 1493044 w 1726406"/>
              <a:gd name="connsiteY129" fmla="*/ 995362 h 1400175"/>
              <a:gd name="connsiteX130" fmla="*/ 1495425 w 1726406"/>
              <a:gd name="connsiteY130" fmla="*/ 988218 h 1400175"/>
              <a:gd name="connsiteX131" fmla="*/ 1509712 w 1726406"/>
              <a:gd name="connsiteY131" fmla="*/ 971550 h 1400175"/>
              <a:gd name="connsiteX132" fmla="*/ 1557337 w 1726406"/>
              <a:gd name="connsiteY132" fmla="*/ 969168 h 1400175"/>
              <a:gd name="connsiteX133" fmla="*/ 1564481 w 1726406"/>
              <a:gd name="connsiteY133" fmla="*/ 966787 h 1400175"/>
              <a:gd name="connsiteX134" fmla="*/ 1585912 w 1726406"/>
              <a:gd name="connsiteY134" fmla="*/ 959643 h 1400175"/>
              <a:gd name="connsiteX135" fmla="*/ 1600200 w 1726406"/>
              <a:gd name="connsiteY135" fmla="*/ 947737 h 1400175"/>
              <a:gd name="connsiteX136" fmla="*/ 1624012 w 1726406"/>
              <a:gd name="connsiteY136" fmla="*/ 945356 h 1400175"/>
              <a:gd name="connsiteX137" fmla="*/ 1647825 w 1726406"/>
              <a:gd name="connsiteY137" fmla="*/ 950118 h 1400175"/>
              <a:gd name="connsiteX138" fmla="*/ 1654969 w 1726406"/>
              <a:gd name="connsiteY138" fmla="*/ 952500 h 1400175"/>
              <a:gd name="connsiteX139" fmla="*/ 1669256 w 1726406"/>
              <a:gd name="connsiteY139" fmla="*/ 957262 h 1400175"/>
              <a:gd name="connsiteX140" fmla="*/ 1721644 w 1726406"/>
              <a:gd name="connsiteY140" fmla="*/ 969168 h 1400175"/>
              <a:gd name="connsiteX141" fmla="*/ 1724025 w 1726406"/>
              <a:gd name="connsiteY141" fmla="*/ 976312 h 1400175"/>
              <a:gd name="connsiteX142" fmla="*/ 1726406 w 1726406"/>
              <a:gd name="connsiteY142" fmla="*/ 990600 h 1400175"/>
              <a:gd name="connsiteX143" fmla="*/ 1721644 w 1726406"/>
              <a:gd name="connsiteY143" fmla="*/ 1014412 h 1400175"/>
              <a:gd name="connsiteX144" fmla="*/ 1719262 w 1726406"/>
              <a:gd name="connsiteY144" fmla="*/ 1021556 h 1400175"/>
              <a:gd name="connsiteX145" fmla="*/ 1704975 w 1726406"/>
              <a:gd name="connsiteY145" fmla="*/ 1033462 h 1400175"/>
              <a:gd name="connsiteX146" fmla="*/ 1697831 w 1726406"/>
              <a:gd name="connsiteY146" fmla="*/ 1035843 h 1400175"/>
              <a:gd name="connsiteX147" fmla="*/ 1690687 w 1726406"/>
              <a:gd name="connsiteY147" fmla="*/ 1040606 h 1400175"/>
              <a:gd name="connsiteX148" fmla="*/ 1683544 w 1726406"/>
              <a:gd name="connsiteY148" fmla="*/ 1042987 h 1400175"/>
              <a:gd name="connsiteX149" fmla="*/ 1678781 w 1726406"/>
              <a:gd name="connsiteY149" fmla="*/ 1052512 h 1400175"/>
              <a:gd name="connsiteX150" fmla="*/ 1681162 w 1726406"/>
              <a:gd name="connsiteY150" fmla="*/ 1064418 h 1400175"/>
              <a:gd name="connsiteX151" fmla="*/ 1683544 w 1726406"/>
              <a:gd name="connsiteY151" fmla="*/ 1071562 h 1400175"/>
              <a:gd name="connsiteX152" fmla="*/ 1669256 w 1726406"/>
              <a:gd name="connsiteY152" fmla="*/ 1081087 h 1400175"/>
              <a:gd name="connsiteX153" fmla="*/ 1671637 w 1726406"/>
              <a:gd name="connsiteY153" fmla="*/ 1088231 h 1400175"/>
              <a:gd name="connsiteX154" fmla="*/ 1676400 w 1726406"/>
              <a:gd name="connsiteY154" fmla="*/ 1095375 h 1400175"/>
              <a:gd name="connsiteX155" fmla="*/ 1678781 w 1726406"/>
              <a:gd name="connsiteY155" fmla="*/ 1128712 h 1400175"/>
              <a:gd name="connsiteX156" fmla="*/ 1674019 w 1726406"/>
              <a:gd name="connsiteY156" fmla="*/ 1135856 h 1400175"/>
              <a:gd name="connsiteX157" fmla="*/ 1669256 w 1726406"/>
              <a:gd name="connsiteY157" fmla="*/ 1152525 h 1400175"/>
              <a:gd name="connsiteX158" fmla="*/ 1666875 w 1726406"/>
              <a:gd name="connsiteY158" fmla="*/ 1173956 h 1400175"/>
              <a:gd name="connsiteX159" fmla="*/ 1656773 w 1726406"/>
              <a:gd name="connsiteY159" fmla="*/ 1177997 h 1400175"/>
              <a:gd name="connsiteX160" fmla="*/ 1657350 w 1726406"/>
              <a:gd name="connsiteY160" fmla="*/ 1178718 h 1400175"/>
              <a:gd name="connsiteX161" fmla="*/ 1656292 w 1726406"/>
              <a:gd name="connsiteY161" fmla="*/ 1178189 h 1400175"/>
              <a:gd name="connsiteX162" fmla="*/ 1654969 w 1726406"/>
              <a:gd name="connsiteY162" fmla="*/ 1178718 h 1400175"/>
              <a:gd name="connsiteX163" fmla="*/ 1600000 w 1726406"/>
              <a:gd name="connsiteY163" fmla="*/ 1172143 h 1400175"/>
              <a:gd name="connsiteX164" fmla="*/ 1597405 w 1726406"/>
              <a:gd name="connsiteY164" fmla="*/ 1179507 h 1400175"/>
              <a:gd name="connsiteX165" fmla="*/ 1590675 w 1726406"/>
              <a:gd name="connsiteY165" fmla="*/ 1185862 h 1400175"/>
              <a:gd name="connsiteX166" fmla="*/ 1576387 w 1726406"/>
              <a:gd name="connsiteY166" fmla="*/ 1195387 h 1400175"/>
              <a:gd name="connsiteX167" fmla="*/ 1574006 w 1726406"/>
              <a:gd name="connsiteY167" fmla="*/ 1188243 h 1400175"/>
              <a:gd name="connsiteX168" fmla="*/ 1552575 w 1726406"/>
              <a:gd name="connsiteY168" fmla="*/ 1188243 h 1400175"/>
              <a:gd name="connsiteX169" fmla="*/ 1509712 w 1726406"/>
              <a:gd name="connsiteY169" fmla="*/ 1195387 h 1400175"/>
              <a:gd name="connsiteX170" fmla="*/ 1471612 w 1726406"/>
              <a:gd name="connsiteY170" fmla="*/ 1195387 h 1400175"/>
              <a:gd name="connsiteX171" fmla="*/ 1464469 w 1726406"/>
              <a:gd name="connsiteY171" fmla="*/ 1190625 h 1400175"/>
              <a:gd name="connsiteX172" fmla="*/ 1457325 w 1726406"/>
              <a:gd name="connsiteY172" fmla="*/ 1188243 h 1400175"/>
              <a:gd name="connsiteX173" fmla="*/ 1445419 w 1726406"/>
              <a:gd name="connsiteY173" fmla="*/ 1190625 h 1400175"/>
              <a:gd name="connsiteX174" fmla="*/ 1450181 w 1726406"/>
              <a:gd name="connsiteY174" fmla="*/ 1204912 h 1400175"/>
              <a:gd name="connsiteX175" fmla="*/ 1454944 w 1726406"/>
              <a:gd name="connsiteY175" fmla="*/ 1212056 h 1400175"/>
              <a:gd name="connsiteX176" fmla="*/ 1457325 w 1726406"/>
              <a:gd name="connsiteY176" fmla="*/ 1219200 h 1400175"/>
              <a:gd name="connsiteX177" fmla="*/ 1440656 w 1726406"/>
              <a:gd name="connsiteY177" fmla="*/ 1228725 h 1400175"/>
              <a:gd name="connsiteX178" fmla="*/ 1447800 w 1726406"/>
              <a:gd name="connsiteY178" fmla="*/ 1233487 h 1400175"/>
              <a:gd name="connsiteX179" fmla="*/ 1459706 w 1726406"/>
              <a:gd name="connsiteY179" fmla="*/ 1250156 h 1400175"/>
              <a:gd name="connsiteX180" fmla="*/ 1462087 w 1726406"/>
              <a:gd name="connsiteY180" fmla="*/ 1257300 h 1400175"/>
              <a:gd name="connsiteX181" fmla="*/ 1471612 w 1726406"/>
              <a:gd name="connsiteY181" fmla="*/ 1271587 h 1400175"/>
              <a:gd name="connsiteX182" fmla="*/ 1476375 w 1726406"/>
              <a:gd name="connsiteY182" fmla="*/ 1278731 h 1400175"/>
              <a:gd name="connsiteX183" fmla="*/ 1488281 w 1726406"/>
              <a:gd name="connsiteY183" fmla="*/ 1293018 h 1400175"/>
              <a:gd name="connsiteX184" fmla="*/ 1471612 w 1726406"/>
              <a:gd name="connsiteY184" fmla="*/ 1312068 h 1400175"/>
              <a:gd name="connsiteX185" fmla="*/ 1464469 w 1726406"/>
              <a:gd name="connsiteY185" fmla="*/ 1314450 h 1400175"/>
              <a:gd name="connsiteX186" fmla="*/ 1435894 w 1726406"/>
              <a:gd name="connsiteY186" fmla="*/ 1312068 h 1400175"/>
              <a:gd name="connsiteX187" fmla="*/ 1421606 w 1726406"/>
              <a:gd name="connsiteY187" fmla="*/ 1307306 h 1400175"/>
              <a:gd name="connsiteX188" fmla="*/ 1414462 w 1726406"/>
              <a:gd name="connsiteY188" fmla="*/ 1304925 h 1400175"/>
              <a:gd name="connsiteX189" fmla="*/ 1383506 w 1726406"/>
              <a:gd name="connsiteY189" fmla="*/ 1314450 h 1400175"/>
              <a:gd name="connsiteX190" fmla="*/ 1378744 w 1726406"/>
              <a:gd name="connsiteY190" fmla="*/ 1331118 h 1400175"/>
              <a:gd name="connsiteX191" fmla="*/ 1373981 w 1726406"/>
              <a:gd name="connsiteY191" fmla="*/ 1345406 h 1400175"/>
              <a:gd name="connsiteX192" fmla="*/ 1371600 w 1726406"/>
              <a:gd name="connsiteY192" fmla="*/ 1352550 h 1400175"/>
              <a:gd name="connsiteX193" fmla="*/ 1373981 w 1726406"/>
              <a:gd name="connsiteY193" fmla="*/ 1359693 h 1400175"/>
              <a:gd name="connsiteX194" fmla="*/ 1378744 w 1726406"/>
              <a:gd name="connsiteY194" fmla="*/ 1371600 h 1400175"/>
              <a:gd name="connsiteX195" fmla="*/ 1371600 w 1726406"/>
              <a:gd name="connsiteY195" fmla="*/ 1373981 h 1400175"/>
              <a:gd name="connsiteX196" fmla="*/ 1369219 w 1726406"/>
              <a:gd name="connsiteY196" fmla="*/ 1388268 h 1400175"/>
              <a:gd name="connsiteX197" fmla="*/ 1366837 w 1726406"/>
              <a:gd name="connsiteY197" fmla="*/ 1400175 h 1400175"/>
              <a:gd name="connsiteX198" fmla="*/ 1345406 w 1726406"/>
              <a:gd name="connsiteY198" fmla="*/ 1397793 h 1400175"/>
              <a:gd name="connsiteX199" fmla="*/ 1340644 w 1726406"/>
              <a:gd name="connsiteY199" fmla="*/ 1383506 h 1400175"/>
              <a:gd name="connsiteX200" fmla="*/ 1338262 w 1726406"/>
              <a:gd name="connsiteY200" fmla="*/ 1376362 h 1400175"/>
              <a:gd name="connsiteX201" fmla="*/ 1331119 w 1726406"/>
              <a:gd name="connsiteY201" fmla="*/ 1354931 h 1400175"/>
              <a:gd name="connsiteX202" fmla="*/ 1323975 w 1726406"/>
              <a:gd name="connsiteY202" fmla="*/ 1350168 h 1400175"/>
              <a:gd name="connsiteX203" fmla="*/ 1307306 w 1726406"/>
              <a:gd name="connsiteY203" fmla="*/ 1328737 h 1400175"/>
              <a:gd name="connsiteX204" fmla="*/ 1295400 w 1726406"/>
              <a:gd name="connsiteY204" fmla="*/ 1314450 h 1400175"/>
              <a:gd name="connsiteX205" fmla="*/ 1288256 w 1726406"/>
              <a:gd name="connsiteY205" fmla="*/ 1309687 h 1400175"/>
              <a:gd name="connsiteX206" fmla="*/ 1273969 w 1726406"/>
              <a:gd name="connsiteY206" fmla="*/ 1304925 h 1400175"/>
              <a:gd name="connsiteX207" fmla="*/ 1257300 w 1726406"/>
              <a:gd name="connsiteY207" fmla="*/ 1295400 h 1400175"/>
              <a:gd name="connsiteX208" fmla="*/ 1243012 w 1726406"/>
              <a:gd name="connsiteY208" fmla="*/ 1288256 h 1400175"/>
              <a:gd name="connsiteX209" fmla="*/ 1221581 w 1726406"/>
              <a:gd name="connsiteY209" fmla="*/ 1276350 h 1400175"/>
              <a:gd name="connsiteX210" fmla="*/ 1216819 w 1726406"/>
              <a:gd name="connsiteY210" fmla="*/ 1269206 h 1400175"/>
              <a:gd name="connsiteX211" fmla="*/ 1197769 w 1726406"/>
              <a:gd name="connsiteY211" fmla="*/ 1269206 h 1400175"/>
              <a:gd name="connsiteX212" fmla="*/ 1190625 w 1726406"/>
              <a:gd name="connsiteY212" fmla="*/ 1273968 h 1400175"/>
              <a:gd name="connsiteX213" fmla="*/ 1176337 w 1726406"/>
              <a:gd name="connsiteY213" fmla="*/ 1285875 h 1400175"/>
              <a:gd name="connsiteX214" fmla="*/ 1166812 w 1726406"/>
              <a:gd name="connsiteY214" fmla="*/ 1288256 h 1400175"/>
              <a:gd name="connsiteX215" fmla="*/ 1140619 w 1726406"/>
              <a:gd name="connsiteY215" fmla="*/ 1295400 h 1400175"/>
              <a:gd name="connsiteX216" fmla="*/ 1133475 w 1726406"/>
              <a:gd name="connsiteY216" fmla="*/ 1300162 h 1400175"/>
              <a:gd name="connsiteX217" fmla="*/ 1119187 w 1726406"/>
              <a:gd name="connsiteY217" fmla="*/ 1304925 h 1400175"/>
              <a:gd name="connsiteX218" fmla="*/ 1095375 w 1726406"/>
              <a:gd name="connsiteY218" fmla="*/ 1302543 h 1400175"/>
              <a:gd name="connsiteX219" fmla="*/ 1081087 w 1726406"/>
              <a:gd name="connsiteY219" fmla="*/ 1293018 h 1400175"/>
              <a:gd name="connsiteX220" fmla="*/ 1073944 w 1726406"/>
              <a:gd name="connsiteY220" fmla="*/ 1288256 h 1400175"/>
              <a:gd name="connsiteX221" fmla="*/ 1031081 w 1726406"/>
              <a:gd name="connsiteY221" fmla="*/ 1283493 h 1400175"/>
              <a:gd name="connsiteX222" fmla="*/ 1002506 w 1726406"/>
              <a:gd name="connsiteY222" fmla="*/ 1264443 h 1400175"/>
              <a:gd name="connsiteX223" fmla="*/ 995362 w 1726406"/>
              <a:gd name="connsiteY223" fmla="*/ 1259681 h 1400175"/>
              <a:gd name="connsiteX224" fmla="*/ 981075 w 1726406"/>
              <a:gd name="connsiteY224" fmla="*/ 1254918 h 1400175"/>
              <a:gd name="connsiteX225" fmla="*/ 973931 w 1726406"/>
              <a:gd name="connsiteY225" fmla="*/ 1247775 h 1400175"/>
              <a:gd name="connsiteX226" fmla="*/ 971550 w 1726406"/>
              <a:gd name="connsiteY226" fmla="*/ 1240631 h 1400175"/>
              <a:gd name="connsiteX227" fmla="*/ 957262 w 1726406"/>
              <a:gd name="connsiteY227" fmla="*/ 1231106 h 1400175"/>
              <a:gd name="connsiteX228" fmla="*/ 950119 w 1726406"/>
              <a:gd name="connsiteY228" fmla="*/ 1226343 h 1400175"/>
              <a:gd name="connsiteX229" fmla="*/ 923925 w 1726406"/>
              <a:gd name="connsiteY229" fmla="*/ 1221581 h 1400175"/>
              <a:gd name="connsiteX230" fmla="*/ 916781 w 1726406"/>
              <a:gd name="connsiteY230" fmla="*/ 1219200 h 1400175"/>
              <a:gd name="connsiteX231" fmla="*/ 909637 w 1726406"/>
              <a:gd name="connsiteY231" fmla="*/ 1214437 h 1400175"/>
              <a:gd name="connsiteX232" fmla="*/ 895350 w 1726406"/>
              <a:gd name="connsiteY232" fmla="*/ 1209675 h 1400175"/>
              <a:gd name="connsiteX233" fmla="*/ 888206 w 1726406"/>
              <a:gd name="connsiteY233" fmla="*/ 1204912 h 1400175"/>
              <a:gd name="connsiteX234" fmla="*/ 881062 w 1726406"/>
              <a:gd name="connsiteY234" fmla="*/ 1202531 h 1400175"/>
              <a:gd name="connsiteX235" fmla="*/ 859631 w 1726406"/>
              <a:gd name="connsiteY235" fmla="*/ 1188243 h 1400175"/>
              <a:gd name="connsiteX236" fmla="*/ 852487 w 1726406"/>
              <a:gd name="connsiteY236" fmla="*/ 1183481 h 1400175"/>
              <a:gd name="connsiteX237" fmla="*/ 845344 w 1726406"/>
              <a:gd name="connsiteY237" fmla="*/ 1181100 h 1400175"/>
              <a:gd name="connsiteX238" fmla="*/ 838200 w 1726406"/>
              <a:gd name="connsiteY238" fmla="*/ 1173956 h 1400175"/>
              <a:gd name="connsiteX239" fmla="*/ 831056 w 1726406"/>
              <a:gd name="connsiteY239" fmla="*/ 1169193 h 1400175"/>
              <a:gd name="connsiteX240" fmla="*/ 826294 w 1726406"/>
              <a:gd name="connsiteY240" fmla="*/ 1162050 h 1400175"/>
              <a:gd name="connsiteX241" fmla="*/ 819150 w 1726406"/>
              <a:gd name="connsiteY241" fmla="*/ 1154906 h 1400175"/>
              <a:gd name="connsiteX242" fmla="*/ 807244 w 1726406"/>
              <a:gd name="connsiteY242" fmla="*/ 1143000 h 1400175"/>
              <a:gd name="connsiteX243" fmla="*/ 795337 w 1726406"/>
              <a:gd name="connsiteY243" fmla="*/ 1133475 h 1400175"/>
              <a:gd name="connsiteX244" fmla="*/ 790575 w 1726406"/>
              <a:gd name="connsiteY244" fmla="*/ 1126331 h 1400175"/>
              <a:gd name="connsiteX245" fmla="*/ 771525 w 1726406"/>
              <a:gd name="connsiteY245" fmla="*/ 1121568 h 1400175"/>
              <a:gd name="connsiteX246" fmla="*/ 757237 w 1726406"/>
              <a:gd name="connsiteY246" fmla="*/ 1116806 h 1400175"/>
              <a:gd name="connsiteX247" fmla="*/ 740569 w 1726406"/>
              <a:gd name="connsiteY247" fmla="*/ 1107281 h 1400175"/>
              <a:gd name="connsiteX248" fmla="*/ 726281 w 1726406"/>
              <a:gd name="connsiteY248" fmla="*/ 1102518 h 1400175"/>
              <a:gd name="connsiteX249" fmla="*/ 711994 w 1726406"/>
              <a:gd name="connsiteY249" fmla="*/ 1095375 h 1400175"/>
              <a:gd name="connsiteX250" fmla="*/ 704850 w 1726406"/>
              <a:gd name="connsiteY250" fmla="*/ 1090612 h 1400175"/>
              <a:gd name="connsiteX251" fmla="*/ 692944 w 1726406"/>
              <a:gd name="connsiteY251" fmla="*/ 1076325 h 1400175"/>
              <a:gd name="connsiteX252" fmla="*/ 690562 w 1726406"/>
              <a:gd name="connsiteY252" fmla="*/ 1069181 h 1400175"/>
              <a:gd name="connsiteX253" fmla="*/ 676275 w 1726406"/>
              <a:gd name="connsiteY253" fmla="*/ 1052512 h 1400175"/>
              <a:gd name="connsiteX254" fmla="*/ 671512 w 1726406"/>
              <a:gd name="connsiteY254" fmla="*/ 1045368 h 1400175"/>
              <a:gd name="connsiteX255" fmla="*/ 664369 w 1726406"/>
              <a:gd name="connsiteY255" fmla="*/ 1040606 h 1400175"/>
              <a:gd name="connsiteX256" fmla="*/ 650081 w 1726406"/>
              <a:gd name="connsiteY256" fmla="*/ 1031081 h 1400175"/>
              <a:gd name="connsiteX257" fmla="*/ 638175 w 1726406"/>
              <a:gd name="connsiteY257" fmla="*/ 1019175 h 1400175"/>
              <a:gd name="connsiteX258" fmla="*/ 631031 w 1726406"/>
              <a:gd name="connsiteY258" fmla="*/ 1014412 h 1400175"/>
              <a:gd name="connsiteX259" fmla="*/ 621506 w 1726406"/>
              <a:gd name="connsiteY259" fmla="*/ 1002506 h 1400175"/>
              <a:gd name="connsiteX260" fmla="*/ 619125 w 1726406"/>
              <a:gd name="connsiteY260" fmla="*/ 995362 h 1400175"/>
              <a:gd name="connsiteX261" fmla="*/ 611981 w 1726406"/>
              <a:gd name="connsiteY261" fmla="*/ 988218 h 1400175"/>
              <a:gd name="connsiteX262" fmla="*/ 602456 w 1726406"/>
              <a:gd name="connsiteY262" fmla="*/ 973931 h 1400175"/>
              <a:gd name="connsiteX263" fmla="*/ 597694 w 1726406"/>
              <a:gd name="connsiteY263" fmla="*/ 959643 h 1400175"/>
              <a:gd name="connsiteX264" fmla="*/ 592931 w 1726406"/>
              <a:gd name="connsiteY264" fmla="*/ 940593 h 1400175"/>
              <a:gd name="connsiteX265" fmla="*/ 595312 w 1726406"/>
              <a:gd name="connsiteY265" fmla="*/ 928687 h 1400175"/>
              <a:gd name="connsiteX266" fmla="*/ 614362 w 1726406"/>
              <a:gd name="connsiteY266" fmla="*/ 919162 h 1400175"/>
              <a:gd name="connsiteX267" fmla="*/ 611981 w 1726406"/>
              <a:gd name="connsiteY267" fmla="*/ 912018 h 1400175"/>
              <a:gd name="connsiteX268" fmla="*/ 607219 w 1726406"/>
              <a:gd name="connsiteY268" fmla="*/ 904875 h 1400175"/>
              <a:gd name="connsiteX269" fmla="*/ 611981 w 1726406"/>
              <a:gd name="connsiteY269" fmla="*/ 897731 h 1400175"/>
              <a:gd name="connsiteX270" fmla="*/ 626269 w 1726406"/>
              <a:gd name="connsiteY270" fmla="*/ 888206 h 1400175"/>
              <a:gd name="connsiteX271" fmla="*/ 633412 w 1726406"/>
              <a:gd name="connsiteY271" fmla="*/ 881062 h 1400175"/>
              <a:gd name="connsiteX272" fmla="*/ 628650 w 1726406"/>
              <a:gd name="connsiteY272" fmla="*/ 862012 h 1400175"/>
              <a:gd name="connsiteX273" fmla="*/ 616744 w 1726406"/>
              <a:gd name="connsiteY273" fmla="*/ 847725 h 1400175"/>
              <a:gd name="connsiteX274" fmla="*/ 614362 w 1726406"/>
              <a:gd name="connsiteY274" fmla="*/ 840581 h 1400175"/>
              <a:gd name="connsiteX275" fmla="*/ 609600 w 1726406"/>
              <a:gd name="connsiteY275" fmla="*/ 816768 h 1400175"/>
              <a:gd name="connsiteX276" fmla="*/ 604837 w 1726406"/>
              <a:gd name="connsiteY276" fmla="*/ 802481 h 1400175"/>
              <a:gd name="connsiteX277" fmla="*/ 602456 w 1726406"/>
              <a:gd name="connsiteY277" fmla="*/ 795337 h 1400175"/>
              <a:gd name="connsiteX278" fmla="*/ 600075 w 1726406"/>
              <a:gd name="connsiteY278" fmla="*/ 788193 h 1400175"/>
              <a:gd name="connsiteX279" fmla="*/ 595312 w 1726406"/>
              <a:gd name="connsiteY279" fmla="*/ 771525 h 1400175"/>
              <a:gd name="connsiteX280" fmla="*/ 588169 w 1726406"/>
              <a:gd name="connsiteY280" fmla="*/ 764381 h 1400175"/>
              <a:gd name="connsiteX281" fmla="*/ 578644 w 1726406"/>
              <a:gd name="connsiteY281" fmla="*/ 750093 h 1400175"/>
              <a:gd name="connsiteX282" fmla="*/ 566737 w 1726406"/>
              <a:gd name="connsiteY282" fmla="*/ 733425 h 1400175"/>
              <a:gd name="connsiteX283" fmla="*/ 561975 w 1726406"/>
              <a:gd name="connsiteY283" fmla="*/ 719137 h 1400175"/>
              <a:gd name="connsiteX284" fmla="*/ 559594 w 1726406"/>
              <a:gd name="connsiteY284" fmla="*/ 709612 h 1400175"/>
              <a:gd name="connsiteX285" fmla="*/ 554831 w 1726406"/>
              <a:gd name="connsiteY285" fmla="*/ 695325 h 1400175"/>
              <a:gd name="connsiteX286" fmla="*/ 547687 w 1726406"/>
              <a:gd name="connsiteY286" fmla="*/ 688181 h 1400175"/>
              <a:gd name="connsiteX287" fmla="*/ 540544 w 1726406"/>
              <a:gd name="connsiteY287" fmla="*/ 673893 h 1400175"/>
              <a:gd name="connsiteX288" fmla="*/ 538162 w 1726406"/>
              <a:gd name="connsiteY288" fmla="*/ 666750 h 1400175"/>
              <a:gd name="connsiteX289" fmla="*/ 528637 w 1726406"/>
              <a:gd name="connsiteY289" fmla="*/ 664368 h 1400175"/>
              <a:gd name="connsiteX290" fmla="*/ 514350 w 1726406"/>
              <a:gd name="connsiteY290" fmla="*/ 669131 h 1400175"/>
              <a:gd name="connsiteX291" fmla="*/ 504825 w 1726406"/>
              <a:gd name="connsiteY291" fmla="*/ 654843 h 1400175"/>
              <a:gd name="connsiteX292" fmla="*/ 497681 w 1726406"/>
              <a:gd name="connsiteY292" fmla="*/ 628650 h 1400175"/>
              <a:gd name="connsiteX293" fmla="*/ 495300 w 1726406"/>
              <a:gd name="connsiteY293" fmla="*/ 597693 h 1400175"/>
              <a:gd name="connsiteX294" fmla="*/ 492919 w 1726406"/>
              <a:gd name="connsiteY294" fmla="*/ 583406 h 1400175"/>
              <a:gd name="connsiteX295" fmla="*/ 490537 w 1726406"/>
              <a:gd name="connsiteY295" fmla="*/ 576262 h 1400175"/>
              <a:gd name="connsiteX296" fmla="*/ 483394 w 1726406"/>
              <a:gd name="connsiteY296" fmla="*/ 573881 h 1400175"/>
              <a:gd name="connsiteX297" fmla="*/ 469106 w 1726406"/>
              <a:gd name="connsiteY297" fmla="*/ 564356 h 1400175"/>
              <a:gd name="connsiteX298" fmla="*/ 454819 w 1726406"/>
              <a:gd name="connsiteY298" fmla="*/ 557212 h 1400175"/>
              <a:gd name="connsiteX299" fmla="*/ 442912 w 1726406"/>
              <a:gd name="connsiteY299" fmla="*/ 535781 h 1400175"/>
              <a:gd name="connsiteX300" fmla="*/ 445294 w 1726406"/>
              <a:gd name="connsiteY300" fmla="*/ 509587 h 1400175"/>
              <a:gd name="connsiteX301" fmla="*/ 452437 w 1726406"/>
              <a:gd name="connsiteY301" fmla="*/ 504825 h 1400175"/>
              <a:gd name="connsiteX302" fmla="*/ 442912 w 1726406"/>
              <a:gd name="connsiteY302" fmla="*/ 490537 h 1400175"/>
              <a:gd name="connsiteX303" fmla="*/ 438150 w 1726406"/>
              <a:gd name="connsiteY303" fmla="*/ 483393 h 1400175"/>
              <a:gd name="connsiteX304" fmla="*/ 423862 w 1726406"/>
              <a:gd name="connsiteY304" fmla="*/ 473868 h 1400175"/>
              <a:gd name="connsiteX305" fmla="*/ 419100 w 1726406"/>
              <a:gd name="connsiteY305" fmla="*/ 454818 h 1400175"/>
              <a:gd name="connsiteX306" fmla="*/ 411956 w 1726406"/>
              <a:gd name="connsiteY306" fmla="*/ 438150 h 1400175"/>
              <a:gd name="connsiteX307" fmla="*/ 404812 w 1726406"/>
              <a:gd name="connsiteY307" fmla="*/ 435768 h 1400175"/>
              <a:gd name="connsiteX308" fmla="*/ 400050 w 1726406"/>
              <a:gd name="connsiteY308" fmla="*/ 428625 h 1400175"/>
              <a:gd name="connsiteX309" fmla="*/ 397669 w 1726406"/>
              <a:gd name="connsiteY309" fmla="*/ 419100 h 1400175"/>
              <a:gd name="connsiteX310" fmla="*/ 395287 w 1726406"/>
              <a:gd name="connsiteY310" fmla="*/ 411956 h 1400175"/>
              <a:gd name="connsiteX311" fmla="*/ 392906 w 1726406"/>
              <a:gd name="connsiteY311" fmla="*/ 385762 h 1400175"/>
              <a:gd name="connsiteX312" fmla="*/ 390525 w 1726406"/>
              <a:gd name="connsiteY312" fmla="*/ 378618 h 1400175"/>
              <a:gd name="connsiteX313" fmla="*/ 369094 w 1726406"/>
              <a:gd name="connsiteY313" fmla="*/ 361950 h 1400175"/>
              <a:gd name="connsiteX314" fmla="*/ 354806 w 1726406"/>
              <a:gd name="connsiteY314" fmla="*/ 354806 h 1400175"/>
              <a:gd name="connsiteX315" fmla="*/ 347662 w 1726406"/>
              <a:gd name="connsiteY315" fmla="*/ 333375 h 1400175"/>
              <a:gd name="connsiteX316" fmla="*/ 338137 w 1726406"/>
              <a:gd name="connsiteY316" fmla="*/ 311943 h 1400175"/>
              <a:gd name="connsiteX317" fmla="*/ 330994 w 1726406"/>
              <a:gd name="connsiteY317" fmla="*/ 297656 h 1400175"/>
              <a:gd name="connsiteX318" fmla="*/ 316706 w 1726406"/>
              <a:gd name="connsiteY318" fmla="*/ 292893 h 1400175"/>
              <a:gd name="connsiteX319" fmla="*/ 326231 w 1726406"/>
              <a:gd name="connsiteY319" fmla="*/ 278606 h 1400175"/>
              <a:gd name="connsiteX320" fmla="*/ 323850 w 1726406"/>
              <a:gd name="connsiteY320" fmla="*/ 261937 h 1400175"/>
              <a:gd name="connsiteX321" fmla="*/ 321469 w 1726406"/>
              <a:gd name="connsiteY321" fmla="*/ 252412 h 1400175"/>
              <a:gd name="connsiteX322" fmla="*/ 316706 w 1726406"/>
              <a:gd name="connsiteY322" fmla="*/ 223837 h 1400175"/>
              <a:gd name="connsiteX323" fmla="*/ 311944 w 1726406"/>
              <a:gd name="connsiteY323" fmla="*/ 207168 h 1400175"/>
              <a:gd name="connsiteX324" fmla="*/ 314325 w 1726406"/>
              <a:gd name="connsiteY324" fmla="*/ 154781 h 1400175"/>
              <a:gd name="connsiteX325" fmla="*/ 314325 w 1726406"/>
              <a:gd name="connsiteY325" fmla="*/ 133350 h 1400175"/>
              <a:gd name="connsiteX326" fmla="*/ 300037 w 1726406"/>
              <a:gd name="connsiteY326" fmla="*/ 123825 h 1400175"/>
              <a:gd name="connsiteX327" fmla="*/ 292894 w 1726406"/>
              <a:gd name="connsiteY327" fmla="*/ 119062 h 1400175"/>
              <a:gd name="connsiteX328" fmla="*/ 283369 w 1726406"/>
              <a:gd name="connsiteY328" fmla="*/ 104775 h 1400175"/>
              <a:gd name="connsiteX329" fmla="*/ 278606 w 1726406"/>
              <a:gd name="connsiteY329" fmla="*/ 97631 h 1400175"/>
              <a:gd name="connsiteX330" fmla="*/ 257175 w 1726406"/>
              <a:gd name="connsiteY330" fmla="*/ 78581 h 1400175"/>
              <a:gd name="connsiteX331" fmla="*/ 233362 w 1726406"/>
              <a:gd name="connsiteY331" fmla="*/ 66675 h 1400175"/>
              <a:gd name="connsiteX332" fmla="*/ 228600 w 1726406"/>
              <a:gd name="connsiteY332" fmla="*/ 119062 h 1400175"/>
              <a:gd name="connsiteX333" fmla="*/ 223837 w 1726406"/>
              <a:gd name="connsiteY333" fmla="*/ 133350 h 1400175"/>
              <a:gd name="connsiteX334" fmla="*/ 221456 w 1726406"/>
              <a:gd name="connsiteY334" fmla="*/ 145256 h 1400175"/>
              <a:gd name="connsiteX335" fmla="*/ 219075 w 1726406"/>
              <a:gd name="connsiteY335" fmla="*/ 164306 h 1400175"/>
              <a:gd name="connsiteX336" fmla="*/ 214312 w 1726406"/>
              <a:gd name="connsiteY336" fmla="*/ 178593 h 1400175"/>
              <a:gd name="connsiteX337" fmla="*/ 216694 w 1726406"/>
              <a:gd name="connsiteY337" fmla="*/ 195262 h 1400175"/>
              <a:gd name="connsiteX338" fmla="*/ 219075 w 1726406"/>
              <a:gd name="connsiteY338" fmla="*/ 202406 h 1400175"/>
              <a:gd name="connsiteX339" fmla="*/ 226219 w 1726406"/>
              <a:gd name="connsiteY339" fmla="*/ 207168 h 1400175"/>
              <a:gd name="connsiteX340" fmla="*/ 233362 w 1726406"/>
              <a:gd name="connsiteY340" fmla="*/ 221456 h 1400175"/>
              <a:gd name="connsiteX341" fmla="*/ 238125 w 1726406"/>
              <a:gd name="connsiteY341" fmla="*/ 235743 h 1400175"/>
              <a:gd name="connsiteX342" fmla="*/ 242887 w 1726406"/>
              <a:gd name="connsiteY342" fmla="*/ 242887 h 1400175"/>
              <a:gd name="connsiteX343" fmla="*/ 245269 w 1726406"/>
              <a:gd name="connsiteY343" fmla="*/ 250031 h 1400175"/>
              <a:gd name="connsiteX344" fmla="*/ 254794 w 1726406"/>
              <a:gd name="connsiteY344" fmla="*/ 264318 h 1400175"/>
              <a:gd name="connsiteX345" fmla="*/ 257175 w 1726406"/>
              <a:gd name="connsiteY345" fmla="*/ 273843 h 1400175"/>
              <a:gd name="connsiteX346" fmla="*/ 261937 w 1726406"/>
              <a:gd name="connsiteY346" fmla="*/ 292893 h 1400175"/>
              <a:gd name="connsiteX347" fmla="*/ 266700 w 1726406"/>
              <a:gd name="connsiteY347" fmla="*/ 300037 h 1400175"/>
              <a:gd name="connsiteX348" fmla="*/ 273844 w 1726406"/>
              <a:gd name="connsiteY348" fmla="*/ 321468 h 1400175"/>
              <a:gd name="connsiteX349" fmla="*/ 276225 w 1726406"/>
              <a:gd name="connsiteY349" fmla="*/ 328612 h 1400175"/>
              <a:gd name="connsiteX350" fmla="*/ 283369 w 1726406"/>
              <a:gd name="connsiteY350" fmla="*/ 354806 h 1400175"/>
              <a:gd name="connsiteX351" fmla="*/ 288131 w 1726406"/>
              <a:gd name="connsiteY351" fmla="*/ 369093 h 1400175"/>
              <a:gd name="connsiteX352" fmla="*/ 292894 w 1726406"/>
              <a:gd name="connsiteY352" fmla="*/ 376237 h 1400175"/>
              <a:gd name="connsiteX353" fmla="*/ 300037 w 1726406"/>
              <a:gd name="connsiteY353" fmla="*/ 419100 h 1400175"/>
              <a:gd name="connsiteX354" fmla="*/ 304800 w 1726406"/>
              <a:gd name="connsiteY354" fmla="*/ 426243 h 1400175"/>
              <a:gd name="connsiteX355" fmla="*/ 309562 w 1726406"/>
              <a:gd name="connsiteY355" fmla="*/ 445293 h 1400175"/>
              <a:gd name="connsiteX356" fmla="*/ 314325 w 1726406"/>
              <a:gd name="connsiteY356" fmla="*/ 459581 h 1400175"/>
              <a:gd name="connsiteX357" fmla="*/ 319087 w 1726406"/>
              <a:gd name="connsiteY357" fmla="*/ 473868 h 1400175"/>
              <a:gd name="connsiteX358" fmla="*/ 321469 w 1726406"/>
              <a:gd name="connsiteY358" fmla="*/ 481012 h 1400175"/>
              <a:gd name="connsiteX359" fmla="*/ 323850 w 1726406"/>
              <a:gd name="connsiteY359" fmla="*/ 488156 h 1400175"/>
              <a:gd name="connsiteX360" fmla="*/ 333375 w 1726406"/>
              <a:gd name="connsiteY360" fmla="*/ 509587 h 1400175"/>
              <a:gd name="connsiteX361" fmla="*/ 335756 w 1726406"/>
              <a:gd name="connsiteY361" fmla="*/ 516731 h 1400175"/>
              <a:gd name="connsiteX362" fmla="*/ 338137 w 1726406"/>
              <a:gd name="connsiteY362" fmla="*/ 578643 h 1400175"/>
              <a:gd name="connsiteX363" fmla="*/ 345281 w 1726406"/>
              <a:gd name="connsiteY363" fmla="*/ 592931 h 1400175"/>
              <a:gd name="connsiteX364" fmla="*/ 347662 w 1726406"/>
              <a:gd name="connsiteY364" fmla="*/ 600075 h 1400175"/>
              <a:gd name="connsiteX365" fmla="*/ 342900 w 1726406"/>
              <a:gd name="connsiteY365" fmla="*/ 607218 h 1400175"/>
              <a:gd name="connsiteX366" fmla="*/ 338137 w 1726406"/>
              <a:gd name="connsiteY366" fmla="*/ 621506 h 1400175"/>
              <a:gd name="connsiteX367" fmla="*/ 347662 w 1726406"/>
              <a:gd name="connsiteY367" fmla="*/ 638175 h 1400175"/>
              <a:gd name="connsiteX368" fmla="*/ 361950 w 1726406"/>
              <a:gd name="connsiteY368" fmla="*/ 642937 h 1400175"/>
              <a:gd name="connsiteX369" fmla="*/ 369094 w 1726406"/>
              <a:gd name="connsiteY369" fmla="*/ 645318 h 1400175"/>
              <a:gd name="connsiteX370" fmla="*/ 388144 w 1726406"/>
              <a:gd name="connsiteY370" fmla="*/ 661987 h 1400175"/>
              <a:gd name="connsiteX371" fmla="*/ 392906 w 1726406"/>
              <a:gd name="connsiteY371" fmla="*/ 676275 h 1400175"/>
              <a:gd name="connsiteX372" fmla="*/ 390525 w 1726406"/>
              <a:gd name="connsiteY372" fmla="*/ 688181 h 1400175"/>
              <a:gd name="connsiteX373" fmla="*/ 388144 w 1726406"/>
              <a:gd name="connsiteY373" fmla="*/ 702468 h 1400175"/>
              <a:gd name="connsiteX374" fmla="*/ 385762 w 1726406"/>
              <a:gd name="connsiteY374" fmla="*/ 709612 h 1400175"/>
              <a:gd name="connsiteX375" fmla="*/ 383381 w 1726406"/>
              <a:gd name="connsiteY375" fmla="*/ 719137 h 1400175"/>
              <a:gd name="connsiteX376" fmla="*/ 378619 w 1726406"/>
              <a:gd name="connsiteY376" fmla="*/ 726281 h 1400175"/>
              <a:gd name="connsiteX377" fmla="*/ 364331 w 1726406"/>
              <a:gd name="connsiteY377" fmla="*/ 731043 h 1400175"/>
              <a:gd name="connsiteX378" fmla="*/ 342900 w 1726406"/>
              <a:gd name="connsiteY378" fmla="*/ 728662 h 1400175"/>
              <a:gd name="connsiteX379" fmla="*/ 345281 w 1726406"/>
              <a:gd name="connsiteY379" fmla="*/ 714375 h 1400175"/>
              <a:gd name="connsiteX380" fmla="*/ 352425 w 1726406"/>
              <a:gd name="connsiteY380" fmla="*/ 700087 h 1400175"/>
              <a:gd name="connsiteX381" fmla="*/ 354806 w 1726406"/>
              <a:gd name="connsiteY381" fmla="*/ 692943 h 1400175"/>
              <a:gd name="connsiteX382" fmla="*/ 347662 w 1726406"/>
              <a:gd name="connsiteY382" fmla="*/ 671512 h 1400175"/>
              <a:gd name="connsiteX383" fmla="*/ 338137 w 1726406"/>
              <a:gd name="connsiteY383" fmla="*/ 659606 h 1400175"/>
              <a:gd name="connsiteX384" fmla="*/ 328612 w 1726406"/>
              <a:gd name="connsiteY384" fmla="*/ 645318 h 1400175"/>
              <a:gd name="connsiteX385" fmla="*/ 323850 w 1726406"/>
              <a:gd name="connsiteY385" fmla="*/ 638175 h 1400175"/>
              <a:gd name="connsiteX386" fmla="*/ 314325 w 1726406"/>
              <a:gd name="connsiteY386" fmla="*/ 623887 h 1400175"/>
              <a:gd name="connsiteX387" fmla="*/ 304800 w 1726406"/>
              <a:gd name="connsiteY387" fmla="*/ 609600 h 1400175"/>
              <a:gd name="connsiteX388" fmla="*/ 290512 w 1726406"/>
              <a:gd name="connsiteY388" fmla="*/ 595312 h 1400175"/>
              <a:gd name="connsiteX389" fmla="*/ 280987 w 1726406"/>
              <a:gd name="connsiteY389" fmla="*/ 581025 h 1400175"/>
              <a:gd name="connsiteX390" fmla="*/ 276225 w 1726406"/>
              <a:gd name="connsiteY390" fmla="*/ 573881 h 1400175"/>
              <a:gd name="connsiteX391" fmla="*/ 276225 w 1726406"/>
              <a:gd name="connsiteY391" fmla="*/ 540543 h 1400175"/>
              <a:gd name="connsiteX392" fmla="*/ 278606 w 1726406"/>
              <a:gd name="connsiteY392" fmla="*/ 531018 h 1400175"/>
              <a:gd name="connsiteX393" fmla="*/ 283369 w 1726406"/>
              <a:gd name="connsiteY393" fmla="*/ 523875 h 1400175"/>
              <a:gd name="connsiteX394" fmla="*/ 285750 w 1726406"/>
              <a:gd name="connsiteY394" fmla="*/ 516731 h 1400175"/>
              <a:gd name="connsiteX395" fmla="*/ 280987 w 1726406"/>
              <a:gd name="connsiteY395" fmla="*/ 483393 h 1400175"/>
              <a:gd name="connsiteX396" fmla="*/ 273844 w 1726406"/>
              <a:gd name="connsiteY396" fmla="*/ 469106 h 1400175"/>
              <a:gd name="connsiteX397" fmla="*/ 266700 w 1726406"/>
              <a:gd name="connsiteY397" fmla="*/ 464343 h 1400175"/>
              <a:gd name="connsiteX398" fmla="*/ 259556 w 1726406"/>
              <a:gd name="connsiteY398" fmla="*/ 457200 h 1400175"/>
              <a:gd name="connsiteX399" fmla="*/ 257175 w 1726406"/>
              <a:gd name="connsiteY399" fmla="*/ 450056 h 1400175"/>
              <a:gd name="connsiteX400" fmla="*/ 250031 w 1726406"/>
              <a:gd name="connsiteY400" fmla="*/ 445293 h 1400175"/>
              <a:gd name="connsiteX401" fmla="*/ 245269 w 1726406"/>
              <a:gd name="connsiteY401" fmla="*/ 431006 h 1400175"/>
              <a:gd name="connsiteX402" fmla="*/ 242887 w 1726406"/>
              <a:gd name="connsiteY402" fmla="*/ 423862 h 1400175"/>
              <a:gd name="connsiteX403" fmla="*/ 235744 w 1726406"/>
              <a:gd name="connsiteY403" fmla="*/ 419100 h 1400175"/>
              <a:gd name="connsiteX404" fmla="*/ 221456 w 1726406"/>
              <a:gd name="connsiteY404" fmla="*/ 423862 h 1400175"/>
              <a:gd name="connsiteX405" fmla="*/ 214312 w 1726406"/>
              <a:gd name="connsiteY405" fmla="*/ 426243 h 1400175"/>
              <a:gd name="connsiteX406" fmla="*/ 202406 w 1726406"/>
              <a:gd name="connsiteY406" fmla="*/ 414337 h 1400175"/>
              <a:gd name="connsiteX407" fmla="*/ 200025 w 1726406"/>
              <a:gd name="connsiteY407" fmla="*/ 407193 h 1400175"/>
              <a:gd name="connsiteX408" fmla="*/ 190500 w 1726406"/>
              <a:gd name="connsiteY408" fmla="*/ 392906 h 1400175"/>
              <a:gd name="connsiteX409" fmla="*/ 185737 w 1726406"/>
              <a:gd name="connsiteY409" fmla="*/ 385762 h 1400175"/>
              <a:gd name="connsiteX410" fmla="*/ 180975 w 1726406"/>
              <a:gd name="connsiteY410" fmla="*/ 378618 h 1400175"/>
              <a:gd name="connsiteX411" fmla="*/ 176212 w 1726406"/>
              <a:gd name="connsiteY411" fmla="*/ 361950 h 1400175"/>
              <a:gd name="connsiteX412" fmla="*/ 169069 w 1726406"/>
              <a:gd name="connsiteY412" fmla="*/ 354806 h 1400175"/>
              <a:gd name="connsiteX413" fmla="*/ 173831 w 1726406"/>
              <a:gd name="connsiteY413" fmla="*/ 347662 h 1400175"/>
              <a:gd name="connsiteX414" fmla="*/ 188119 w 1726406"/>
              <a:gd name="connsiteY414" fmla="*/ 352425 h 1400175"/>
              <a:gd name="connsiteX415" fmla="*/ 195262 w 1726406"/>
              <a:gd name="connsiteY415" fmla="*/ 354806 h 1400175"/>
              <a:gd name="connsiteX416" fmla="*/ 202406 w 1726406"/>
              <a:gd name="connsiteY416" fmla="*/ 359568 h 1400175"/>
              <a:gd name="connsiteX417" fmla="*/ 216694 w 1726406"/>
              <a:gd name="connsiteY417" fmla="*/ 364331 h 1400175"/>
              <a:gd name="connsiteX418" fmla="*/ 214312 w 1726406"/>
              <a:gd name="connsiteY418" fmla="*/ 357187 h 1400175"/>
              <a:gd name="connsiteX419" fmla="*/ 209550 w 1726406"/>
              <a:gd name="connsiteY419" fmla="*/ 350043 h 1400175"/>
              <a:gd name="connsiteX420" fmla="*/ 219075 w 1726406"/>
              <a:gd name="connsiteY420" fmla="*/ 335756 h 1400175"/>
              <a:gd name="connsiteX421" fmla="*/ 214312 w 1726406"/>
              <a:gd name="connsiteY421" fmla="*/ 304800 h 1400175"/>
              <a:gd name="connsiteX422" fmla="*/ 209550 w 1726406"/>
              <a:gd name="connsiteY422" fmla="*/ 290512 h 1400175"/>
              <a:gd name="connsiteX423" fmla="*/ 200025 w 1726406"/>
              <a:gd name="connsiteY423" fmla="*/ 276225 h 1400175"/>
              <a:gd name="connsiteX424" fmla="*/ 195262 w 1726406"/>
              <a:gd name="connsiteY424" fmla="*/ 269081 h 1400175"/>
              <a:gd name="connsiteX425" fmla="*/ 185737 w 1726406"/>
              <a:gd name="connsiteY425" fmla="*/ 247650 h 1400175"/>
              <a:gd name="connsiteX426" fmla="*/ 178594 w 1726406"/>
              <a:gd name="connsiteY426" fmla="*/ 233362 h 1400175"/>
              <a:gd name="connsiteX427" fmla="*/ 171450 w 1726406"/>
              <a:gd name="connsiteY427" fmla="*/ 219075 h 1400175"/>
              <a:gd name="connsiteX428" fmla="*/ 159544 w 1726406"/>
              <a:gd name="connsiteY428" fmla="*/ 204787 h 1400175"/>
              <a:gd name="connsiteX429" fmla="*/ 157162 w 1726406"/>
              <a:gd name="connsiteY429" fmla="*/ 195262 h 1400175"/>
              <a:gd name="connsiteX430" fmla="*/ 152400 w 1726406"/>
              <a:gd name="connsiteY430" fmla="*/ 166687 h 1400175"/>
              <a:gd name="connsiteX431" fmla="*/ 154781 w 1726406"/>
              <a:gd name="connsiteY431" fmla="*/ 111918 h 1400175"/>
              <a:gd name="connsiteX432" fmla="*/ 152400 w 1726406"/>
              <a:gd name="connsiteY432" fmla="*/ 80962 h 1400175"/>
              <a:gd name="connsiteX433" fmla="*/ 150019 w 1726406"/>
              <a:gd name="connsiteY433" fmla="*/ 71437 h 1400175"/>
              <a:gd name="connsiteX434" fmla="*/ 142875 w 1726406"/>
              <a:gd name="connsiteY434" fmla="*/ 64293 h 1400175"/>
              <a:gd name="connsiteX435" fmla="*/ 145256 w 1726406"/>
              <a:gd name="connsiteY435" fmla="*/ 57150 h 1400175"/>
              <a:gd name="connsiteX436" fmla="*/ 138112 w 1726406"/>
              <a:gd name="connsiteY436" fmla="*/ 42862 h 1400175"/>
              <a:gd name="connsiteX437" fmla="*/ 138112 w 1726406"/>
              <a:gd name="connsiteY437" fmla="*/ 26193 h 1400175"/>
              <a:gd name="connsiteX438" fmla="*/ 140494 w 1726406"/>
              <a:gd name="connsiteY438"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097756 w 1726406"/>
              <a:gd name="connsiteY121" fmla="*/ 990599 h 1400175"/>
              <a:gd name="connsiteX122" fmla="*/ 1159668 w 1726406"/>
              <a:gd name="connsiteY122" fmla="*/ 1121567 h 1400175"/>
              <a:gd name="connsiteX123" fmla="*/ 1469572 w 1726406"/>
              <a:gd name="connsiteY123" fmla="*/ 1084829 h 1400175"/>
              <a:gd name="connsiteX124" fmla="*/ 1471612 w 1726406"/>
              <a:gd name="connsiteY124" fmla="*/ 1078706 h 1400175"/>
              <a:gd name="connsiteX125" fmla="*/ 1485900 w 1726406"/>
              <a:gd name="connsiteY125" fmla="*/ 1071562 h 1400175"/>
              <a:gd name="connsiteX126" fmla="*/ 1493044 w 1726406"/>
              <a:gd name="connsiteY126" fmla="*/ 1064418 h 1400175"/>
              <a:gd name="connsiteX127" fmla="*/ 1495425 w 1726406"/>
              <a:gd name="connsiteY127" fmla="*/ 1038225 h 1400175"/>
              <a:gd name="connsiteX128" fmla="*/ 1490662 w 1726406"/>
              <a:gd name="connsiteY128" fmla="*/ 1012031 h 1400175"/>
              <a:gd name="connsiteX129" fmla="*/ 1493044 w 1726406"/>
              <a:gd name="connsiteY129" fmla="*/ 995362 h 1400175"/>
              <a:gd name="connsiteX130" fmla="*/ 1495425 w 1726406"/>
              <a:gd name="connsiteY130" fmla="*/ 988218 h 1400175"/>
              <a:gd name="connsiteX131" fmla="*/ 1509712 w 1726406"/>
              <a:gd name="connsiteY131" fmla="*/ 971550 h 1400175"/>
              <a:gd name="connsiteX132" fmla="*/ 1557337 w 1726406"/>
              <a:gd name="connsiteY132" fmla="*/ 969168 h 1400175"/>
              <a:gd name="connsiteX133" fmla="*/ 1564481 w 1726406"/>
              <a:gd name="connsiteY133" fmla="*/ 966787 h 1400175"/>
              <a:gd name="connsiteX134" fmla="*/ 1585912 w 1726406"/>
              <a:gd name="connsiteY134" fmla="*/ 959643 h 1400175"/>
              <a:gd name="connsiteX135" fmla="*/ 1600200 w 1726406"/>
              <a:gd name="connsiteY135" fmla="*/ 947737 h 1400175"/>
              <a:gd name="connsiteX136" fmla="*/ 1624012 w 1726406"/>
              <a:gd name="connsiteY136" fmla="*/ 945356 h 1400175"/>
              <a:gd name="connsiteX137" fmla="*/ 1647825 w 1726406"/>
              <a:gd name="connsiteY137" fmla="*/ 950118 h 1400175"/>
              <a:gd name="connsiteX138" fmla="*/ 1654969 w 1726406"/>
              <a:gd name="connsiteY138" fmla="*/ 952500 h 1400175"/>
              <a:gd name="connsiteX139" fmla="*/ 1669256 w 1726406"/>
              <a:gd name="connsiteY139" fmla="*/ 957262 h 1400175"/>
              <a:gd name="connsiteX140" fmla="*/ 1721644 w 1726406"/>
              <a:gd name="connsiteY140" fmla="*/ 969168 h 1400175"/>
              <a:gd name="connsiteX141" fmla="*/ 1724025 w 1726406"/>
              <a:gd name="connsiteY141" fmla="*/ 976312 h 1400175"/>
              <a:gd name="connsiteX142" fmla="*/ 1726406 w 1726406"/>
              <a:gd name="connsiteY142" fmla="*/ 990600 h 1400175"/>
              <a:gd name="connsiteX143" fmla="*/ 1721644 w 1726406"/>
              <a:gd name="connsiteY143" fmla="*/ 1014412 h 1400175"/>
              <a:gd name="connsiteX144" fmla="*/ 1719262 w 1726406"/>
              <a:gd name="connsiteY144" fmla="*/ 1021556 h 1400175"/>
              <a:gd name="connsiteX145" fmla="*/ 1704975 w 1726406"/>
              <a:gd name="connsiteY145" fmla="*/ 1033462 h 1400175"/>
              <a:gd name="connsiteX146" fmla="*/ 1697831 w 1726406"/>
              <a:gd name="connsiteY146" fmla="*/ 1035843 h 1400175"/>
              <a:gd name="connsiteX147" fmla="*/ 1690687 w 1726406"/>
              <a:gd name="connsiteY147" fmla="*/ 1040606 h 1400175"/>
              <a:gd name="connsiteX148" fmla="*/ 1683544 w 1726406"/>
              <a:gd name="connsiteY148" fmla="*/ 1042987 h 1400175"/>
              <a:gd name="connsiteX149" fmla="*/ 1678781 w 1726406"/>
              <a:gd name="connsiteY149" fmla="*/ 1052512 h 1400175"/>
              <a:gd name="connsiteX150" fmla="*/ 1681162 w 1726406"/>
              <a:gd name="connsiteY150" fmla="*/ 1064418 h 1400175"/>
              <a:gd name="connsiteX151" fmla="*/ 1683544 w 1726406"/>
              <a:gd name="connsiteY151" fmla="*/ 1071562 h 1400175"/>
              <a:gd name="connsiteX152" fmla="*/ 1669256 w 1726406"/>
              <a:gd name="connsiteY152" fmla="*/ 1081087 h 1400175"/>
              <a:gd name="connsiteX153" fmla="*/ 1671637 w 1726406"/>
              <a:gd name="connsiteY153" fmla="*/ 1088231 h 1400175"/>
              <a:gd name="connsiteX154" fmla="*/ 1676400 w 1726406"/>
              <a:gd name="connsiteY154" fmla="*/ 1095375 h 1400175"/>
              <a:gd name="connsiteX155" fmla="*/ 1678781 w 1726406"/>
              <a:gd name="connsiteY155" fmla="*/ 1128712 h 1400175"/>
              <a:gd name="connsiteX156" fmla="*/ 1674019 w 1726406"/>
              <a:gd name="connsiteY156" fmla="*/ 1135856 h 1400175"/>
              <a:gd name="connsiteX157" fmla="*/ 1669256 w 1726406"/>
              <a:gd name="connsiteY157" fmla="*/ 1152525 h 1400175"/>
              <a:gd name="connsiteX158" fmla="*/ 1666875 w 1726406"/>
              <a:gd name="connsiteY158" fmla="*/ 1173956 h 1400175"/>
              <a:gd name="connsiteX159" fmla="*/ 1656773 w 1726406"/>
              <a:gd name="connsiteY159" fmla="*/ 1177997 h 1400175"/>
              <a:gd name="connsiteX160" fmla="*/ 1657350 w 1726406"/>
              <a:gd name="connsiteY160" fmla="*/ 1178718 h 1400175"/>
              <a:gd name="connsiteX161" fmla="*/ 1656292 w 1726406"/>
              <a:gd name="connsiteY161" fmla="*/ 1178189 h 1400175"/>
              <a:gd name="connsiteX162" fmla="*/ 1654969 w 1726406"/>
              <a:gd name="connsiteY162" fmla="*/ 1178718 h 1400175"/>
              <a:gd name="connsiteX163" fmla="*/ 1600000 w 1726406"/>
              <a:gd name="connsiteY163" fmla="*/ 1172143 h 1400175"/>
              <a:gd name="connsiteX164" fmla="*/ 1597405 w 1726406"/>
              <a:gd name="connsiteY164" fmla="*/ 1179507 h 1400175"/>
              <a:gd name="connsiteX165" fmla="*/ 1590675 w 1726406"/>
              <a:gd name="connsiteY165" fmla="*/ 1185862 h 1400175"/>
              <a:gd name="connsiteX166" fmla="*/ 1576387 w 1726406"/>
              <a:gd name="connsiteY166" fmla="*/ 1195387 h 1400175"/>
              <a:gd name="connsiteX167" fmla="*/ 1574006 w 1726406"/>
              <a:gd name="connsiteY167" fmla="*/ 1188243 h 1400175"/>
              <a:gd name="connsiteX168" fmla="*/ 1552575 w 1726406"/>
              <a:gd name="connsiteY168" fmla="*/ 1188243 h 1400175"/>
              <a:gd name="connsiteX169" fmla="*/ 1509712 w 1726406"/>
              <a:gd name="connsiteY169" fmla="*/ 1195387 h 1400175"/>
              <a:gd name="connsiteX170" fmla="*/ 1471612 w 1726406"/>
              <a:gd name="connsiteY170" fmla="*/ 1195387 h 1400175"/>
              <a:gd name="connsiteX171" fmla="*/ 1464469 w 1726406"/>
              <a:gd name="connsiteY171" fmla="*/ 1190625 h 1400175"/>
              <a:gd name="connsiteX172" fmla="*/ 1457325 w 1726406"/>
              <a:gd name="connsiteY172" fmla="*/ 1188243 h 1400175"/>
              <a:gd name="connsiteX173" fmla="*/ 1445419 w 1726406"/>
              <a:gd name="connsiteY173" fmla="*/ 1190625 h 1400175"/>
              <a:gd name="connsiteX174" fmla="*/ 1450181 w 1726406"/>
              <a:gd name="connsiteY174" fmla="*/ 1204912 h 1400175"/>
              <a:gd name="connsiteX175" fmla="*/ 1454944 w 1726406"/>
              <a:gd name="connsiteY175" fmla="*/ 1212056 h 1400175"/>
              <a:gd name="connsiteX176" fmla="*/ 1457325 w 1726406"/>
              <a:gd name="connsiteY176" fmla="*/ 1219200 h 1400175"/>
              <a:gd name="connsiteX177" fmla="*/ 1440656 w 1726406"/>
              <a:gd name="connsiteY177" fmla="*/ 1228725 h 1400175"/>
              <a:gd name="connsiteX178" fmla="*/ 1447800 w 1726406"/>
              <a:gd name="connsiteY178" fmla="*/ 1233487 h 1400175"/>
              <a:gd name="connsiteX179" fmla="*/ 1459706 w 1726406"/>
              <a:gd name="connsiteY179" fmla="*/ 1250156 h 1400175"/>
              <a:gd name="connsiteX180" fmla="*/ 1462087 w 1726406"/>
              <a:gd name="connsiteY180" fmla="*/ 1257300 h 1400175"/>
              <a:gd name="connsiteX181" fmla="*/ 1471612 w 1726406"/>
              <a:gd name="connsiteY181" fmla="*/ 1271587 h 1400175"/>
              <a:gd name="connsiteX182" fmla="*/ 1476375 w 1726406"/>
              <a:gd name="connsiteY182" fmla="*/ 1278731 h 1400175"/>
              <a:gd name="connsiteX183" fmla="*/ 1488281 w 1726406"/>
              <a:gd name="connsiteY183" fmla="*/ 1293018 h 1400175"/>
              <a:gd name="connsiteX184" fmla="*/ 1471612 w 1726406"/>
              <a:gd name="connsiteY184" fmla="*/ 1312068 h 1400175"/>
              <a:gd name="connsiteX185" fmla="*/ 1464469 w 1726406"/>
              <a:gd name="connsiteY185" fmla="*/ 1314450 h 1400175"/>
              <a:gd name="connsiteX186" fmla="*/ 1435894 w 1726406"/>
              <a:gd name="connsiteY186" fmla="*/ 1312068 h 1400175"/>
              <a:gd name="connsiteX187" fmla="*/ 1421606 w 1726406"/>
              <a:gd name="connsiteY187" fmla="*/ 1307306 h 1400175"/>
              <a:gd name="connsiteX188" fmla="*/ 1414462 w 1726406"/>
              <a:gd name="connsiteY188" fmla="*/ 1304925 h 1400175"/>
              <a:gd name="connsiteX189" fmla="*/ 1383506 w 1726406"/>
              <a:gd name="connsiteY189" fmla="*/ 1314450 h 1400175"/>
              <a:gd name="connsiteX190" fmla="*/ 1378744 w 1726406"/>
              <a:gd name="connsiteY190" fmla="*/ 1331118 h 1400175"/>
              <a:gd name="connsiteX191" fmla="*/ 1373981 w 1726406"/>
              <a:gd name="connsiteY191" fmla="*/ 1345406 h 1400175"/>
              <a:gd name="connsiteX192" fmla="*/ 1371600 w 1726406"/>
              <a:gd name="connsiteY192" fmla="*/ 1352550 h 1400175"/>
              <a:gd name="connsiteX193" fmla="*/ 1373981 w 1726406"/>
              <a:gd name="connsiteY193" fmla="*/ 1359693 h 1400175"/>
              <a:gd name="connsiteX194" fmla="*/ 1378744 w 1726406"/>
              <a:gd name="connsiteY194" fmla="*/ 1371600 h 1400175"/>
              <a:gd name="connsiteX195" fmla="*/ 1371600 w 1726406"/>
              <a:gd name="connsiteY195" fmla="*/ 1373981 h 1400175"/>
              <a:gd name="connsiteX196" fmla="*/ 1369219 w 1726406"/>
              <a:gd name="connsiteY196" fmla="*/ 1388268 h 1400175"/>
              <a:gd name="connsiteX197" fmla="*/ 1366837 w 1726406"/>
              <a:gd name="connsiteY197" fmla="*/ 1400175 h 1400175"/>
              <a:gd name="connsiteX198" fmla="*/ 1345406 w 1726406"/>
              <a:gd name="connsiteY198" fmla="*/ 1397793 h 1400175"/>
              <a:gd name="connsiteX199" fmla="*/ 1340644 w 1726406"/>
              <a:gd name="connsiteY199" fmla="*/ 1383506 h 1400175"/>
              <a:gd name="connsiteX200" fmla="*/ 1338262 w 1726406"/>
              <a:gd name="connsiteY200" fmla="*/ 1376362 h 1400175"/>
              <a:gd name="connsiteX201" fmla="*/ 1331119 w 1726406"/>
              <a:gd name="connsiteY201" fmla="*/ 1354931 h 1400175"/>
              <a:gd name="connsiteX202" fmla="*/ 1323975 w 1726406"/>
              <a:gd name="connsiteY202" fmla="*/ 1350168 h 1400175"/>
              <a:gd name="connsiteX203" fmla="*/ 1307306 w 1726406"/>
              <a:gd name="connsiteY203" fmla="*/ 1328737 h 1400175"/>
              <a:gd name="connsiteX204" fmla="*/ 1295400 w 1726406"/>
              <a:gd name="connsiteY204" fmla="*/ 1314450 h 1400175"/>
              <a:gd name="connsiteX205" fmla="*/ 1288256 w 1726406"/>
              <a:gd name="connsiteY205" fmla="*/ 1309687 h 1400175"/>
              <a:gd name="connsiteX206" fmla="*/ 1273969 w 1726406"/>
              <a:gd name="connsiteY206" fmla="*/ 1304925 h 1400175"/>
              <a:gd name="connsiteX207" fmla="*/ 1257300 w 1726406"/>
              <a:gd name="connsiteY207" fmla="*/ 1295400 h 1400175"/>
              <a:gd name="connsiteX208" fmla="*/ 1243012 w 1726406"/>
              <a:gd name="connsiteY208" fmla="*/ 1288256 h 1400175"/>
              <a:gd name="connsiteX209" fmla="*/ 1221581 w 1726406"/>
              <a:gd name="connsiteY209" fmla="*/ 1276350 h 1400175"/>
              <a:gd name="connsiteX210" fmla="*/ 1216819 w 1726406"/>
              <a:gd name="connsiteY210" fmla="*/ 1269206 h 1400175"/>
              <a:gd name="connsiteX211" fmla="*/ 1197769 w 1726406"/>
              <a:gd name="connsiteY211" fmla="*/ 1269206 h 1400175"/>
              <a:gd name="connsiteX212" fmla="*/ 1190625 w 1726406"/>
              <a:gd name="connsiteY212" fmla="*/ 1273968 h 1400175"/>
              <a:gd name="connsiteX213" fmla="*/ 1176337 w 1726406"/>
              <a:gd name="connsiteY213" fmla="*/ 1285875 h 1400175"/>
              <a:gd name="connsiteX214" fmla="*/ 1166812 w 1726406"/>
              <a:gd name="connsiteY214" fmla="*/ 1288256 h 1400175"/>
              <a:gd name="connsiteX215" fmla="*/ 1140619 w 1726406"/>
              <a:gd name="connsiteY215" fmla="*/ 1295400 h 1400175"/>
              <a:gd name="connsiteX216" fmla="*/ 1133475 w 1726406"/>
              <a:gd name="connsiteY216" fmla="*/ 1300162 h 1400175"/>
              <a:gd name="connsiteX217" fmla="*/ 1119187 w 1726406"/>
              <a:gd name="connsiteY217" fmla="*/ 1304925 h 1400175"/>
              <a:gd name="connsiteX218" fmla="*/ 1095375 w 1726406"/>
              <a:gd name="connsiteY218" fmla="*/ 1302543 h 1400175"/>
              <a:gd name="connsiteX219" fmla="*/ 1081087 w 1726406"/>
              <a:gd name="connsiteY219" fmla="*/ 1293018 h 1400175"/>
              <a:gd name="connsiteX220" fmla="*/ 1073944 w 1726406"/>
              <a:gd name="connsiteY220" fmla="*/ 1288256 h 1400175"/>
              <a:gd name="connsiteX221" fmla="*/ 1031081 w 1726406"/>
              <a:gd name="connsiteY221" fmla="*/ 1283493 h 1400175"/>
              <a:gd name="connsiteX222" fmla="*/ 1002506 w 1726406"/>
              <a:gd name="connsiteY222" fmla="*/ 1264443 h 1400175"/>
              <a:gd name="connsiteX223" fmla="*/ 995362 w 1726406"/>
              <a:gd name="connsiteY223" fmla="*/ 1259681 h 1400175"/>
              <a:gd name="connsiteX224" fmla="*/ 981075 w 1726406"/>
              <a:gd name="connsiteY224" fmla="*/ 1254918 h 1400175"/>
              <a:gd name="connsiteX225" fmla="*/ 973931 w 1726406"/>
              <a:gd name="connsiteY225" fmla="*/ 1247775 h 1400175"/>
              <a:gd name="connsiteX226" fmla="*/ 971550 w 1726406"/>
              <a:gd name="connsiteY226" fmla="*/ 1240631 h 1400175"/>
              <a:gd name="connsiteX227" fmla="*/ 957262 w 1726406"/>
              <a:gd name="connsiteY227" fmla="*/ 1231106 h 1400175"/>
              <a:gd name="connsiteX228" fmla="*/ 950119 w 1726406"/>
              <a:gd name="connsiteY228" fmla="*/ 1226343 h 1400175"/>
              <a:gd name="connsiteX229" fmla="*/ 923925 w 1726406"/>
              <a:gd name="connsiteY229" fmla="*/ 1221581 h 1400175"/>
              <a:gd name="connsiteX230" fmla="*/ 916781 w 1726406"/>
              <a:gd name="connsiteY230" fmla="*/ 1219200 h 1400175"/>
              <a:gd name="connsiteX231" fmla="*/ 909637 w 1726406"/>
              <a:gd name="connsiteY231" fmla="*/ 1214437 h 1400175"/>
              <a:gd name="connsiteX232" fmla="*/ 895350 w 1726406"/>
              <a:gd name="connsiteY232" fmla="*/ 1209675 h 1400175"/>
              <a:gd name="connsiteX233" fmla="*/ 888206 w 1726406"/>
              <a:gd name="connsiteY233" fmla="*/ 1204912 h 1400175"/>
              <a:gd name="connsiteX234" fmla="*/ 881062 w 1726406"/>
              <a:gd name="connsiteY234" fmla="*/ 1202531 h 1400175"/>
              <a:gd name="connsiteX235" fmla="*/ 859631 w 1726406"/>
              <a:gd name="connsiteY235" fmla="*/ 1188243 h 1400175"/>
              <a:gd name="connsiteX236" fmla="*/ 852487 w 1726406"/>
              <a:gd name="connsiteY236" fmla="*/ 1183481 h 1400175"/>
              <a:gd name="connsiteX237" fmla="*/ 845344 w 1726406"/>
              <a:gd name="connsiteY237" fmla="*/ 1181100 h 1400175"/>
              <a:gd name="connsiteX238" fmla="*/ 838200 w 1726406"/>
              <a:gd name="connsiteY238" fmla="*/ 1173956 h 1400175"/>
              <a:gd name="connsiteX239" fmla="*/ 831056 w 1726406"/>
              <a:gd name="connsiteY239" fmla="*/ 1169193 h 1400175"/>
              <a:gd name="connsiteX240" fmla="*/ 826294 w 1726406"/>
              <a:gd name="connsiteY240" fmla="*/ 1162050 h 1400175"/>
              <a:gd name="connsiteX241" fmla="*/ 819150 w 1726406"/>
              <a:gd name="connsiteY241" fmla="*/ 1154906 h 1400175"/>
              <a:gd name="connsiteX242" fmla="*/ 807244 w 1726406"/>
              <a:gd name="connsiteY242" fmla="*/ 1143000 h 1400175"/>
              <a:gd name="connsiteX243" fmla="*/ 795337 w 1726406"/>
              <a:gd name="connsiteY243" fmla="*/ 1133475 h 1400175"/>
              <a:gd name="connsiteX244" fmla="*/ 790575 w 1726406"/>
              <a:gd name="connsiteY244" fmla="*/ 1126331 h 1400175"/>
              <a:gd name="connsiteX245" fmla="*/ 771525 w 1726406"/>
              <a:gd name="connsiteY245" fmla="*/ 1121568 h 1400175"/>
              <a:gd name="connsiteX246" fmla="*/ 757237 w 1726406"/>
              <a:gd name="connsiteY246" fmla="*/ 1116806 h 1400175"/>
              <a:gd name="connsiteX247" fmla="*/ 740569 w 1726406"/>
              <a:gd name="connsiteY247" fmla="*/ 1107281 h 1400175"/>
              <a:gd name="connsiteX248" fmla="*/ 726281 w 1726406"/>
              <a:gd name="connsiteY248" fmla="*/ 1102518 h 1400175"/>
              <a:gd name="connsiteX249" fmla="*/ 711994 w 1726406"/>
              <a:gd name="connsiteY249" fmla="*/ 1095375 h 1400175"/>
              <a:gd name="connsiteX250" fmla="*/ 704850 w 1726406"/>
              <a:gd name="connsiteY250" fmla="*/ 1090612 h 1400175"/>
              <a:gd name="connsiteX251" fmla="*/ 692944 w 1726406"/>
              <a:gd name="connsiteY251" fmla="*/ 1076325 h 1400175"/>
              <a:gd name="connsiteX252" fmla="*/ 690562 w 1726406"/>
              <a:gd name="connsiteY252" fmla="*/ 1069181 h 1400175"/>
              <a:gd name="connsiteX253" fmla="*/ 676275 w 1726406"/>
              <a:gd name="connsiteY253" fmla="*/ 1052512 h 1400175"/>
              <a:gd name="connsiteX254" fmla="*/ 671512 w 1726406"/>
              <a:gd name="connsiteY254" fmla="*/ 1045368 h 1400175"/>
              <a:gd name="connsiteX255" fmla="*/ 664369 w 1726406"/>
              <a:gd name="connsiteY255" fmla="*/ 1040606 h 1400175"/>
              <a:gd name="connsiteX256" fmla="*/ 650081 w 1726406"/>
              <a:gd name="connsiteY256" fmla="*/ 1031081 h 1400175"/>
              <a:gd name="connsiteX257" fmla="*/ 638175 w 1726406"/>
              <a:gd name="connsiteY257" fmla="*/ 1019175 h 1400175"/>
              <a:gd name="connsiteX258" fmla="*/ 631031 w 1726406"/>
              <a:gd name="connsiteY258" fmla="*/ 1014412 h 1400175"/>
              <a:gd name="connsiteX259" fmla="*/ 621506 w 1726406"/>
              <a:gd name="connsiteY259" fmla="*/ 1002506 h 1400175"/>
              <a:gd name="connsiteX260" fmla="*/ 619125 w 1726406"/>
              <a:gd name="connsiteY260" fmla="*/ 995362 h 1400175"/>
              <a:gd name="connsiteX261" fmla="*/ 611981 w 1726406"/>
              <a:gd name="connsiteY261" fmla="*/ 988218 h 1400175"/>
              <a:gd name="connsiteX262" fmla="*/ 602456 w 1726406"/>
              <a:gd name="connsiteY262" fmla="*/ 973931 h 1400175"/>
              <a:gd name="connsiteX263" fmla="*/ 597694 w 1726406"/>
              <a:gd name="connsiteY263" fmla="*/ 959643 h 1400175"/>
              <a:gd name="connsiteX264" fmla="*/ 592931 w 1726406"/>
              <a:gd name="connsiteY264" fmla="*/ 940593 h 1400175"/>
              <a:gd name="connsiteX265" fmla="*/ 595312 w 1726406"/>
              <a:gd name="connsiteY265" fmla="*/ 928687 h 1400175"/>
              <a:gd name="connsiteX266" fmla="*/ 614362 w 1726406"/>
              <a:gd name="connsiteY266" fmla="*/ 919162 h 1400175"/>
              <a:gd name="connsiteX267" fmla="*/ 611981 w 1726406"/>
              <a:gd name="connsiteY267" fmla="*/ 912018 h 1400175"/>
              <a:gd name="connsiteX268" fmla="*/ 607219 w 1726406"/>
              <a:gd name="connsiteY268" fmla="*/ 904875 h 1400175"/>
              <a:gd name="connsiteX269" fmla="*/ 611981 w 1726406"/>
              <a:gd name="connsiteY269" fmla="*/ 897731 h 1400175"/>
              <a:gd name="connsiteX270" fmla="*/ 626269 w 1726406"/>
              <a:gd name="connsiteY270" fmla="*/ 888206 h 1400175"/>
              <a:gd name="connsiteX271" fmla="*/ 633412 w 1726406"/>
              <a:gd name="connsiteY271" fmla="*/ 881062 h 1400175"/>
              <a:gd name="connsiteX272" fmla="*/ 628650 w 1726406"/>
              <a:gd name="connsiteY272" fmla="*/ 862012 h 1400175"/>
              <a:gd name="connsiteX273" fmla="*/ 616744 w 1726406"/>
              <a:gd name="connsiteY273" fmla="*/ 847725 h 1400175"/>
              <a:gd name="connsiteX274" fmla="*/ 614362 w 1726406"/>
              <a:gd name="connsiteY274" fmla="*/ 840581 h 1400175"/>
              <a:gd name="connsiteX275" fmla="*/ 609600 w 1726406"/>
              <a:gd name="connsiteY275" fmla="*/ 816768 h 1400175"/>
              <a:gd name="connsiteX276" fmla="*/ 604837 w 1726406"/>
              <a:gd name="connsiteY276" fmla="*/ 802481 h 1400175"/>
              <a:gd name="connsiteX277" fmla="*/ 602456 w 1726406"/>
              <a:gd name="connsiteY277" fmla="*/ 795337 h 1400175"/>
              <a:gd name="connsiteX278" fmla="*/ 600075 w 1726406"/>
              <a:gd name="connsiteY278" fmla="*/ 788193 h 1400175"/>
              <a:gd name="connsiteX279" fmla="*/ 595312 w 1726406"/>
              <a:gd name="connsiteY279" fmla="*/ 771525 h 1400175"/>
              <a:gd name="connsiteX280" fmla="*/ 588169 w 1726406"/>
              <a:gd name="connsiteY280" fmla="*/ 764381 h 1400175"/>
              <a:gd name="connsiteX281" fmla="*/ 578644 w 1726406"/>
              <a:gd name="connsiteY281" fmla="*/ 750093 h 1400175"/>
              <a:gd name="connsiteX282" fmla="*/ 566737 w 1726406"/>
              <a:gd name="connsiteY282" fmla="*/ 733425 h 1400175"/>
              <a:gd name="connsiteX283" fmla="*/ 561975 w 1726406"/>
              <a:gd name="connsiteY283" fmla="*/ 719137 h 1400175"/>
              <a:gd name="connsiteX284" fmla="*/ 559594 w 1726406"/>
              <a:gd name="connsiteY284" fmla="*/ 709612 h 1400175"/>
              <a:gd name="connsiteX285" fmla="*/ 554831 w 1726406"/>
              <a:gd name="connsiteY285" fmla="*/ 695325 h 1400175"/>
              <a:gd name="connsiteX286" fmla="*/ 547687 w 1726406"/>
              <a:gd name="connsiteY286" fmla="*/ 688181 h 1400175"/>
              <a:gd name="connsiteX287" fmla="*/ 540544 w 1726406"/>
              <a:gd name="connsiteY287" fmla="*/ 673893 h 1400175"/>
              <a:gd name="connsiteX288" fmla="*/ 538162 w 1726406"/>
              <a:gd name="connsiteY288" fmla="*/ 666750 h 1400175"/>
              <a:gd name="connsiteX289" fmla="*/ 528637 w 1726406"/>
              <a:gd name="connsiteY289" fmla="*/ 664368 h 1400175"/>
              <a:gd name="connsiteX290" fmla="*/ 514350 w 1726406"/>
              <a:gd name="connsiteY290" fmla="*/ 669131 h 1400175"/>
              <a:gd name="connsiteX291" fmla="*/ 504825 w 1726406"/>
              <a:gd name="connsiteY291" fmla="*/ 654843 h 1400175"/>
              <a:gd name="connsiteX292" fmla="*/ 497681 w 1726406"/>
              <a:gd name="connsiteY292" fmla="*/ 628650 h 1400175"/>
              <a:gd name="connsiteX293" fmla="*/ 495300 w 1726406"/>
              <a:gd name="connsiteY293" fmla="*/ 597693 h 1400175"/>
              <a:gd name="connsiteX294" fmla="*/ 492919 w 1726406"/>
              <a:gd name="connsiteY294" fmla="*/ 583406 h 1400175"/>
              <a:gd name="connsiteX295" fmla="*/ 490537 w 1726406"/>
              <a:gd name="connsiteY295" fmla="*/ 576262 h 1400175"/>
              <a:gd name="connsiteX296" fmla="*/ 483394 w 1726406"/>
              <a:gd name="connsiteY296" fmla="*/ 573881 h 1400175"/>
              <a:gd name="connsiteX297" fmla="*/ 469106 w 1726406"/>
              <a:gd name="connsiteY297" fmla="*/ 564356 h 1400175"/>
              <a:gd name="connsiteX298" fmla="*/ 454819 w 1726406"/>
              <a:gd name="connsiteY298" fmla="*/ 557212 h 1400175"/>
              <a:gd name="connsiteX299" fmla="*/ 442912 w 1726406"/>
              <a:gd name="connsiteY299" fmla="*/ 535781 h 1400175"/>
              <a:gd name="connsiteX300" fmla="*/ 445294 w 1726406"/>
              <a:gd name="connsiteY300" fmla="*/ 509587 h 1400175"/>
              <a:gd name="connsiteX301" fmla="*/ 452437 w 1726406"/>
              <a:gd name="connsiteY301" fmla="*/ 504825 h 1400175"/>
              <a:gd name="connsiteX302" fmla="*/ 442912 w 1726406"/>
              <a:gd name="connsiteY302" fmla="*/ 490537 h 1400175"/>
              <a:gd name="connsiteX303" fmla="*/ 438150 w 1726406"/>
              <a:gd name="connsiteY303" fmla="*/ 483393 h 1400175"/>
              <a:gd name="connsiteX304" fmla="*/ 423862 w 1726406"/>
              <a:gd name="connsiteY304" fmla="*/ 473868 h 1400175"/>
              <a:gd name="connsiteX305" fmla="*/ 419100 w 1726406"/>
              <a:gd name="connsiteY305" fmla="*/ 454818 h 1400175"/>
              <a:gd name="connsiteX306" fmla="*/ 411956 w 1726406"/>
              <a:gd name="connsiteY306" fmla="*/ 438150 h 1400175"/>
              <a:gd name="connsiteX307" fmla="*/ 404812 w 1726406"/>
              <a:gd name="connsiteY307" fmla="*/ 435768 h 1400175"/>
              <a:gd name="connsiteX308" fmla="*/ 400050 w 1726406"/>
              <a:gd name="connsiteY308" fmla="*/ 428625 h 1400175"/>
              <a:gd name="connsiteX309" fmla="*/ 397669 w 1726406"/>
              <a:gd name="connsiteY309" fmla="*/ 419100 h 1400175"/>
              <a:gd name="connsiteX310" fmla="*/ 395287 w 1726406"/>
              <a:gd name="connsiteY310" fmla="*/ 411956 h 1400175"/>
              <a:gd name="connsiteX311" fmla="*/ 392906 w 1726406"/>
              <a:gd name="connsiteY311" fmla="*/ 385762 h 1400175"/>
              <a:gd name="connsiteX312" fmla="*/ 390525 w 1726406"/>
              <a:gd name="connsiteY312" fmla="*/ 378618 h 1400175"/>
              <a:gd name="connsiteX313" fmla="*/ 369094 w 1726406"/>
              <a:gd name="connsiteY313" fmla="*/ 361950 h 1400175"/>
              <a:gd name="connsiteX314" fmla="*/ 354806 w 1726406"/>
              <a:gd name="connsiteY314" fmla="*/ 354806 h 1400175"/>
              <a:gd name="connsiteX315" fmla="*/ 347662 w 1726406"/>
              <a:gd name="connsiteY315" fmla="*/ 333375 h 1400175"/>
              <a:gd name="connsiteX316" fmla="*/ 338137 w 1726406"/>
              <a:gd name="connsiteY316" fmla="*/ 311943 h 1400175"/>
              <a:gd name="connsiteX317" fmla="*/ 330994 w 1726406"/>
              <a:gd name="connsiteY317" fmla="*/ 297656 h 1400175"/>
              <a:gd name="connsiteX318" fmla="*/ 316706 w 1726406"/>
              <a:gd name="connsiteY318" fmla="*/ 292893 h 1400175"/>
              <a:gd name="connsiteX319" fmla="*/ 326231 w 1726406"/>
              <a:gd name="connsiteY319" fmla="*/ 278606 h 1400175"/>
              <a:gd name="connsiteX320" fmla="*/ 323850 w 1726406"/>
              <a:gd name="connsiteY320" fmla="*/ 261937 h 1400175"/>
              <a:gd name="connsiteX321" fmla="*/ 321469 w 1726406"/>
              <a:gd name="connsiteY321" fmla="*/ 252412 h 1400175"/>
              <a:gd name="connsiteX322" fmla="*/ 316706 w 1726406"/>
              <a:gd name="connsiteY322" fmla="*/ 223837 h 1400175"/>
              <a:gd name="connsiteX323" fmla="*/ 311944 w 1726406"/>
              <a:gd name="connsiteY323" fmla="*/ 207168 h 1400175"/>
              <a:gd name="connsiteX324" fmla="*/ 314325 w 1726406"/>
              <a:gd name="connsiteY324" fmla="*/ 154781 h 1400175"/>
              <a:gd name="connsiteX325" fmla="*/ 314325 w 1726406"/>
              <a:gd name="connsiteY325" fmla="*/ 133350 h 1400175"/>
              <a:gd name="connsiteX326" fmla="*/ 300037 w 1726406"/>
              <a:gd name="connsiteY326" fmla="*/ 123825 h 1400175"/>
              <a:gd name="connsiteX327" fmla="*/ 292894 w 1726406"/>
              <a:gd name="connsiteY327" fmla="*/ 119062 h 1400175"/>
              <a:gd name="connsiteX328" fmla="*/ 283369 w 1726406"/>
              <a:gd name="connsiteY328" fmla="*/ 104775 h 1400175"/>
              <a:gd name="connsiteX329" fmla="*/ 278606 w 1726406"/>
              <a:gd name="connsiteY329" fmla="*/ 97631 h 1400175"/>
              <a:gd name="connsiteX330" fmla="*/ 257175 w 1726406"/>
              <a:gd name="connsiteY330" fmla="*/ 78581 h 1400175"/>
              <a:gd name="connsiteX331" fmla="*/ 233362 w 1726406"/>
              <a:gd name="connsiteY331" fmla="*/ 66675 h 1400175"/>
              <a:gd name="connsiteX332" fmla="*/ 228600 w 1726406"/>
              <a:gd name="connsiteY332" fmla="*/ 119062 h 1400175"/>
              <a:gd name="connsiteX333" fmla="*/ 223837 w 1726406"/>
              <a:gd name="connsiteY333" fmla="*/ 133350 h 1400175"/>
              <a:gd name="connsiteX334" fmla="*/ 221456 w 1726406"/>
              <a:gd name="connsiteY334" fmla="*/ 145256 h 1400175"/>
              <a:gd name="connsiteX335" fmla="*/ 219075 w 1726406"/>
              <a:gd name="connsiteY335" fmla="*/ 164306 h 1400175"/>
              <a:gd name="connsiteX336" fmla="*/ 214312 w 1726406"/>
              <a:gd name="connsiteY336" fmla="*/ 178593 h 1400175"/>
              <a:gd name="connsiteX337" fmla="*/ 216694 w 1726406"/>
              <a:gd name="connsiteY337" fmla="*/ 195262 h 1400175"/>
              <a:gd name="connsiteX338" fmla="*/ 219075 w 1726406"/>
              <a:gd name="connsiteY338" fmla="*/ 202406 h 1400175"/>
              <a:gd name="connsiteX339" fmla="*/ 226219 w 1726406"/>
              <a:gd name="connsiteY339" fmla="*/ 207168 h 1400175"/>
              <a:gd name="connsiteX340" fmla="*/ 233362 w 1726406"/>
              <a:gd name="connsiteY340" fmla="*/ 221456 h 1400175"/>
              <a:gd name="connsiteX341" fmla="*/ 238125 w 1726406"/>
              <a:gd name="connsiteY341" fmla="*/ 235743 h 1400175"/>
              <a:gd name="connsiteX342" fmla="*/ 242887 w 1726406"/>
              <a:gd name="connsiteY342" fmla="*/ 242887 h 1400175"/>
              <a:gd name="connsiteX343" fmla="*/ 245269 w 1726406"/>
              <a:gd name="connsiteY343" fmla="*/ 250031 h 1400175"/>
              <a:gd name="connsiteX344" fmla="*/ 254794 w 1726406"/>
              <a:gd name="connsiteY344" fmla="*/ 264318 h 1400175"/>
              <a:gd name="connsiteX345" fmla="*/ 257175 w 1726406"/>
              <a:gd name="connsiteY345" fmla="*/ 273843 h 1400175"/>
              <a:gd name="connsiteX346" fmla="*/ 261937 w 1726406"/>
              <a:gd name="connsiteY346" fmla="*/ 292893 h 1400175"/>
              <a:gd name="connsiteX347" fmla="*/ 266700 w 1726406"/>
              <a:gd name="connsiteY347" fmla="*/ 300037 h 1400175"/>
              <a:gd name="connsiteX348" fmla="*/ 273844 w 1726406"/>
              <a:gd name="connsiteY348" fmla="*/ 321468 h 1400175"/>
              <a:gd name="connsiteX349" fmla="*/ 276225 w 1726406"/>
              <a:gd name="connsiteY349" fmla="*/ 328612 h 1400175"/>
              <a:gd name="connsiteX350" fmla="*/ 283369 w 1726406"/>
              <a:gd name="connsiteY350" fmla="*/ 354806 h 1400175"/>
              <a:gd name="connsiteX351" fmla="*/ 288131 w 1726406"/>
              <a:gd name="connsiteY351" fmla="*/ 369093 h 1400175"/>
              <a:gd name="connsiteX352" fmla="*/ 292894 w 1726406"/>
              <a:gd name="connsiteY352" fmla="*/ 376237 h 1400175"/>
              <a:gd name="connsiteX353" fmla="*/ 300037 w 1726406"/>
              <a:gd name="connsiteY353" fmla="*/ 419100 h 1400175"/>
              <a:gd name="connsiteX354" fmla="*/ 304800 w 1726406"/>
              <a:gd name="connsiteY354" fmla="*/ 426243 h 1400175"/>
              <a:gd name="connsiteX355" fmla="*/ 309562 w 1726406"/>
              <a:gd name="connsiteY355" fmla="*/ 445293 h 1400175"/>
              <a:gd name="connsiteX356" fmla="*/ 314325 w 1726406"/>
              <a:gd name="connsiteY356" fmla="*/ 459581 h 1400175"/>
              <a:gd name="connsiteX357" fmla="*/ 319087 w 1726406"/>
              <a:gd name="connsiteY357" fmla="*/ 473868 h 1400175"/>
              <a:gd name="connsiteX358" fmla="*/ 321469 w 1726406"/>
              <a:gd name="connsiteY358" fmla="*/ 481012 h 1400175"/>
              <a:gd name="connsiteX359" fmla="*/ 323850 w 1726406"/>
              <a:gd name="connsiteY359" fmla="*/ 488156 h 1400175"/>
              <a:gd name="connsiteX360" fmla="*/ 333375 w 1726406"/>
              <a:gd name="connsiteY360" fmla="*/ 509587 h 1400175"/>
              <a:gd name="connsiteX361" fmla="*/ 335756 w 1726406"/>
              <a:gd name="connsiteY361" fmla="*/ 516731 h 1400175"/>
              <a:gd name="connsiteX362" fmla="*/ 338137 w 1726406"/>
              <a:gd name="connsiteY362" fmla="*/ 578643 h 1400175"/>
              <a:gd name="connsiteX363" fmla="*/ 345281 w 1726406"/>
              <a:gd name="connsiteY363" fmla="*/ 592931 h 1400175"/>
              <a:gd name="connsiteX364" fmla="*/ 347662 w 1726406"/>
              <a:gd name="connsiteY364" fmla="*/ 600075 h 1400175"/>
              <a:gd name="connsiteX365" fmla="*/ 342900 w 1726406"/>
              <a:gd name="connsiteY365" fmla="*/ 607218 h 1400175"/>
              <a:gd name="connsiteX366" fmla="*/ 338137 w 1726406"/>
              <a:gd name="connsiteY366" fmla="*/ 621506 h 1400175"/>
              <a:gd name="connsiteX367" fmla="*/ 347662 w 1726406"/>
              <a:gd name="connsiteY367" fmla="*/ 638175 h 1400175"/>
              <a:gd name="connsiteX368" fmla="*/ 361950 w 1726406"/>
              <a:gd name="connsiteY368" fmla="*/ 642937 h 1400175"/>
              <a:gd name="connsiteX369" fmla="*/ 369094 w 1726406"/>
              <a:gd name="connsiteY369" fmla="*/ 645318 h 1400175"/>
              <a:gd name="connsiteX370" fmla="*/ 388144 w 1726406"/>
              <a:gd name="connsiteY370" fmla="*/ 661987 h 1400175"/>
              <a:gd name="connsiteX371" fmla="*/ 392906 w 1726406"/>
              <a:gd name="connsiteY371" fmla="*/ 676275 h 1400175"/>
              <a:gd name="connsiteX372" fmla="*/ 390525 w 1726406"/>
              <a:gd name="connsiteY372" fmla="*/ 688181 h 1400175"/>
              <a:gd name="connsiteX373" fmla="*/ 388144 w 1726406"/>
              <a:gd name="connsiteY373" fmla="*/ 702468 h 1400175"/>
              <a:gd name="connsiteX374" fmla="*/ 385762 w 1726406"/>
              <a:gd name="connsiteY374" fmla="*/ 709612 h 1400175"/>
              <a:gd name="connsiteX375" fmla="*/ 383381 w 1726406"/>
              <a:gd name="connsiteY375" fmla="*/ 719137 h 1400175"/>
              <a:gd name="connsiteX376" fmla="*/ 378619 w 1726406"/>
              <a:gd name="connsiteY376" fmla="*/ 726281 h 1400175"/>
              <a:gd name="connsiteX377" fmla="*/ 364331 w 1726406"/>
              <a:gd name="connsiteY377" fmla="*/ 731043 h 1400175"/>
              <a:gd name="connsiteX378" fmla="*/ 342900 w 1726406"/>
              <a:gd name="connsiteY378" fmla="*/ 728662 h 1400175"/>
              <a:gd name="connsiteX379" fmla="*/ 345281 w 1726406"/>
              <a:gd name="connsiteY379" fmla="*/ 714375 h 1400175"/>
              <a:gd name="connsiteX380" fmla="*/ 352425 w 1726406"/>
              <a:gd name="connsiteY380" fmla="*/ 700087 h 1400175"/>
              <a:gd name="connsiteX381" fmla="*/ 354806 w 1726406"/>
              <a:gd name="connsiteY381" fmla="*/ 692943 h 1400175"/>
              <a:gd name="connsiteX382" fmla="*/ 347662 w 1726406"/>
              <a:gd name="connsiteY382" fmla="*/ 671512 h 1400175"/>
              <a:gd name="connsiteX383" fmla="*/ 338137 w 1726406"/>
              <a:gd name="connsiteY383" fmla="*/ 659606 h 1400175"/>
              <a:gd name="connsiteX384" fmla="*/ 328612 w 1726406"/>
              <a:gd name="connsiteY384" fmla="*/ 645318 h 1400175"/>
              <a:gd name="connsiteX385" fmla="*/ 323850 w 1726406"/>
              <a:gd name="connsiteY385" fmla="*/ 638175 h 1400175"/>
              <a:gd name="connsiteX386" fmla="*/ 314325 w 1726406"/>
              <a:gd name="connsiteY386" fmla="*/ 623887 h 1400175"/>
              <a:gd name="connsiteX387" fmla="*/ 304800 w 1726406"/>
              <a:gd name="connsiteY387" fmla="*/ 609600 h 1400175"/>
              <a:gd name="connsiteX388" fmla="*/ 290512 w 1726406"/>
              <a:gd name="connsiteY388" fmla="*/ 595312 h 1400175"/>
              <a:gd name="connsiteX389" fmla="*/ 280987 w 1726406"/>
              <a:gd name="connsiteY389" fmla="*/ 581025 h 1400175"/>
              <a:gd name="connsiteX390" fmla="*/ 276225 w 1726406"/>
              <a:gd name="connsiteY390" fmla="*/ 573881 h 1400175"/>
              <a:gd name="connsiteX391" fmla="*/ 276225 w 1726406"/>
              <a:gd name="connsiteY391" fmla="*/ 540543 h 1400175"/>
              <a:gd name="connsiteX392" fmla="*/ 278606 w 1726406"/>
              <a:gd name="connsiteY392" fmla="*/ 531018 h 1400175"/>
              <a:gd name="connsiteX393" fmla="*/ 283369 w 1726406"/>
              <a:gd name="connsiteY393" fmla="*/ 523875 h 1400175"/>
              <a:gd name="connsiteX394" fmla="*/ 285750 w 1726406"/>
              <a:gd name="connsiteY394" fmla="*/ 516731 h 1400175"/>
              <a:gd name="connsiteX395" fmla="*/ 280987 w 1726406"/>
              <a:gd name="connsiteY395" fmla="*/ 483393 h 1400175"/>
              <a:gd name="connsiteX396" fmla="*/ 273844 w 1726406"/>
              <a:gd name="connsiteY396" fmla="*/ 469106 h 1400175"/>
              <a:gd name="connsiteX397" fmla="*/ 266700 w 1726406"/>
              <a:gd name="connsiteY397" fmla="*/ 464343 h 1400175"/>
              <a:gd name="connsiteX398" fmla="*/ 259556 w 1726406"/>
              <a:gd name="connsiteY398" fmla="*/ 457200 h 1400175"/>
              <a:gd name="connsiteX399" fmla="*/ 257175 w 1726406"/>
              <a:gd name="connsiteY399" fmla="*/ 450056 h 1400175"/>
              <a:gd name="connsiteX400" fmla="*/ 250031 w 1726406"/>
              <a:gd name="connsiteY400" fmla="*/ 445293 h 1400175"/>
              <a:gd name="connsiteX401" fmla="*/ 245269 w 1726406"/>
              <a:gd name="connsiteY401" fmla="*/ 431006 h 1400175"/>
              <a:gd name="connsiteX402" fmla="*/ 242887 w 1726406"/>
              <a:gd name="connsiteY402" fmla="*/ 423862 h 1400175"/>
              <a:gd name="connsiteX403" fmla="*/ 235744 w 1726406"/>
              <a:gd name="connsiteY403" fmla="*/ 419100 h 1400175"/>
              <a:gd name="connsiteX404" fmla="*/ 221456 w 1726406"/>
              <a:gd name="connsiteY404" fmla="*/ 423862 h 1400175"/>
              <a:gd name="connsiteX405" fmla="*/ 214312 w 1726406"/>
              <a:gd name="connsiteY405" fmla="*/ 426243 h 1400175"/>
              <a:gd name="connsiteX406" fmla="*/ 202406 w 1726406"/>
              <a:gd name="connsiteY406" fmla="*/ 414337 h 1400175"/>
              <a:gd name="connsiteX407" fmla="*/ 200025 w 1726406"/>
              <a:gd name="connsiteY407" fmla="*/ 407193 h 1400175"/>
              <a:gd name="connsiteX408" fmla="*/ 190500 w 1726406"/>
              <a:gd name="connsiteY408" fmla="*/ 392906 h 1400175"/>
              <a:gd name="connsiteX409" fmla="*/ 185737 w 1726406"/>
              <a:gd name="connsiteY409" fmla="*/ 385762 h 1400175"/>
              <a:gd name="connsiteX410" fmla="*/ 180975 w 1726406"/>
              <a:gd name="connsiteY410" fmla="*/ 378618 h 1400175"/>
              <a:gd name="connsiteX411" fmla="*/ 176212 w 1726406"/>
              <a:gd name="connsiteY411" fmla="*/ 361950 h 1400175"/>
              <a:gd name="connsiteX412" fmla="*/ 169069 w 1726406"/>
              <a:gd name="connsiteY412" fmla="*/ 354806 h 1400175"/>
              <a:gd name="connsiteX413" fmla="*/ 173831 w 1726406"/>
              <a:gd name="connsiteY413" fmla="*/ 347662 h 1400175"/>
              <a:gd name="connsiteX414" fmla="*/ 188119 w 1726406"/>
              <a:gd name="connsiteY414" fmla="*/ 352425 h 1400175"/>
              <a:gd name="connsiteX415" fmla="*/ 195262 w 1726406"/>
              <a:gd name="connsiteY415" fmla="*/ 354806 h 1400175"/>
              <a:gd name="connsiteX416" fmla="*/ 202406 w 1726406"/>
              <a:gd name="connsiteY416" fmla="*/ 359568 h 1400175"/>
              <a:gd name="connsiteX417" fmla="*/ 216694 w 1726406"/>
              <a:gd name="connsiteY417" fmla="*/ 364331 h 1400175"/>
              <a:gd name="connsiteX418" fmla="*/ 214312 w 1726406"/>
              <a:gd name="connsiteY418" fmla="*/ 357187 h 1400175"/>
              <a:gd name="connsiteX419" fmla="*/ 209550 w 1726406"/>
              <a:gd name="connsiteY419" fmla="*/ 350043 h 1400175"/>
              <a:gd name="connsiteX420" fmla="*/ 219075 w 1726406"/>
              <a:gd name="connsiteY420" fmla="*/ 335756 h 1400175"/>
              <a:gd name="connsiteX421" fmla="*/ 214312 w 1726406"/>
              <a:gd name="connsiteY421" fmla="*/ 304800 h 1400175"/>
              <a:gd name="connsiteX422" fmla="*/ 209550 w 1726406"/>
              <a:gd name="connsiteY422" fmla="*/ 290512 h 1400175"/>
              <a:gd name="connsiteX423" fmla="*/ 200025 w 1726406"/>
              <a:gd name="connsiteY423" fmla="*/ 276225 h 1400175"/>
              <a:gd name="connsiteX424" fmla="*/ 195262 w 1726406"/>
              <a:gd name="connsiteY424" fmla="*/ 269081 h 1400175"/>
              <a:gd name="connsiteX425" fmla="*/ 185737 w 1726406"/>
              <a:gd name="connsiteY425" fmla="*/ 247650 h 1400175"/>
              <a:gd name="connsiteX426" fmla="*/ 178594 w 1726406"/>
              <a:gd name="connsiteY426" fmla="*/ 233362 h 1400175"/>
              <a:gd name="connsiteX427" fmla="*/ 171450 w 1726406"/>
              <a:gd name="connsiteY427" fmla="*/ 219075 h 1400175"/>
              <a:gd name="connsiteX428" fmla="*/ 159544 w 1726406"/>
              <a:gd name="connsiteY428" fmla="*/ 204787 h 1400175"/>
              <a:gd name="connsiteX429" fmla="*/ 157162 w 1726406"/>
              <a:gd name="connsiteY429" fmla="*/ 195262 h 1400175"/>
              <a:gd name="connsiteX430" fmla="*/ 152400 w 1726406"/>
              <a:gd name="connsiteY430" fmla="*/ 166687 h 1400175"/>
              <a:gd name="connsiteX431" fmla="*/ 154781 w 1726406"/>
              <a:gd name="connsiteY431" fmla="*/ 111918 h 1400175"/>
              <a:gd name="connsiteX432" fmla="*/ 152400 w 1726406"/>
              <a:gd name="connsiteY432" fmla="*/ 80962 h 1400175"/>
              <a:gd name="connsiteX433" fmla="*/ 150019 w 1726406"/>
              <a:gd name="connsiteY433" fmla="*/ 71437 h 1400175"/>
              <a:gd name="connsiteX434" fmla="*/ 142875 w 1726406"/>
              <a:gd name="connsiteY434" fmla="*/ 64293 h 1400175"/>
              <a:gd name="connsiteX435" fmla="*/ 145256 w 1726406"/>
              <a:gd name="connsiteY435" fmla="*/ 57150 h 1400175"/>
              <a:gd name="connsiteX436" fmla="*/ 138112 w 1726406"/>
              <a:gd name="connsiteY436" fmla="*/ 42862 h 1400175"/>
              <a:gd name="connsiteX437" fmla="*/ 138112 w 1726406"/>
              <a:gd name="connsiteY437" fmla="*/ 26193 h 1400175"/>
              <a:gd name="connsiteX438" fmla="*/ 140494 w 1726406"/>
              <a:gd name="connsiteY438"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097756 w 1726406"/>
              <a:gd name="connsiteY121" fmla="*/ 990599 h 1400175"/>
              <a:gd name="connsiteX122" fmla="*/ 1159668 w 1726406"/>
              <a:gd name="connsiteY122" fmla="*/ 1121567 h 1400175"/>
              <a:gd name="connsiteX123" fmla="*/ 1328737 w 1726406"/>
              <a:gd name="connsiteY123" fmla="*/ 1104900 h 1400175"/>
              <a:gd name="connsiteX124" fmla="*/ 1469572 w 1726406"/>
              <a:gd name="connsiteY124" fmla="*/ 1084829 h 1400175"/>
              <a:gd name="connsiteX125" fmla="*/ 1471612 w 1726406"/>
              <a:gd name="connsiteY125" fmla="*/ 1078706 h 1400175"/>
              <a:gd name="connsiteX126" fmla="*/ 1485900 w 1726406"/>
              <a:gd name="connsiteY126" fmla="*/ 1071562 h 1400175"/>
              <a:gd name="connsiteX127" fmla="*/ 1493044 w 1726406"/>
              <a:gd name="connsiteY127" fmla="*/ 1064418 h 1400175"/>
              <a:gd name="connsiteX128" fmla="*/ 1495425 w 1726406"/>
              <a:gd name="connsiteY128" fmla="*/ 1038225 h 1400175"/>
              <a:gd name="connsiteX129" fmla="*/ 1490662 w 1726406"/>
              <a:gd name="connsiteY129" fmla="*/ 1012031 h 1400175"/>
              <a:gd name="connsiteX130" fmla="*/ 1493044 w 1726406"/>
              <a:gd name="connsiteY130" fmla="*/ 995362 h 1400175"/>
              <a:gd name="connsiteX131" fmla="*/ 1495425 w 1726406"/>
              <a:gd name="connsiteY131" fmla="*/ 988218 h 1400175"/>
              <a:gd name="connsiteX132" fmla="*/ 1509712 w 1726406"/>
              <a:gd name="connsiteY132" fmla="*/ 971550 h 1400175"/>
              <a:gd name="connsiteX133" fmla="*/ 1557337 w 1726406"/>
              <a:gd name="connsiteY133" fmla="*/ 969168 h 1400175"/>
              <a:gd name="connsiteX134" fmla="*/ 1564481 w 1726406"/>
              <a:gd name="connsiteY134" fmla="*/ 966787 h 1400175"/>
              <a:gd name="connsiteX135" fmla="*/ 1585912 w 1726406"/>
              <a:gd name="connsiteY135" fmla="*/ 959643 h 1400175"/>
              <a:gd name="connsiteX136" fmla="*/ 1600200 w 1726406"/>
              <a:gd name="connsiteY136" fmla="*/ 947737 h 1400175"/>
              <a:gd name="connsiteX137" fmla="*/ 1624012 w 1726406"/>
              <a:gd name="connsiteY137" fmla="*/ 945356 h 1400175"/>
              <a:gd name="connsiteX138" fmla="*/ 1647825 w 1726406"/>
              <a:gd name="connsiteY138" fmla="*/ 950118 h 1400175"/>
              <a:gd name="connsiteX139" fmla="*/ 1654969 w 1726406"/>
              <a:gd name="connsiteY139" fmla="*/ 952500 h 1400175"/>
              <a:gd name="connsiteX140" fmla="*/ 1669256 w 1726406"/>
              <a:gd name="connsiteY140" fmla="*/ 957262 h 1400175"/>
              <a:gd name="connsiteX141" fmla="*/ 1721644 w 1726406"/>
              <a:gd name="connsiteY141" fmla="*/ 969168 h 1400175"/>
              <a:gd name="connsiteX142" fmla="*/ 1724025 w 1726406"/>
              <a:gd name="connsiteY142" fmla="*/ 976312 h 1400175"/>
              <a:gd name="connsiteX143" fmla="*/ 1726406 w 1726406"/>
              <a:gd name="connsiteY143" fmla="*/ 990600 h 1400175"/>
              <a:gd name="connsiteX144" fmla="*/ 1721644 w 1726406"/>
              <a:gd name="connsiteY144" fmla="*/ 1014412 h 1400175"/>
              <a:gd name="connsiteX145" fmla="*/ 1719262 w 1726406"/>
              <a:gd name="connsiteY145" fmla="*/ 1021556 h 1400175"/>
              <a:gd name="connsiteX146" fmla="*/ 1704975 w 1726406"/>
              <a:gd name="connsiteY146" fmla="*/ 1033462 h 1400175"/>
              <a:gd name="connsiteX147" fmla="*/ 1697831 w 1726406"/>
              <a:gd name="connsiteY147" fmla="*/ 1035843 h 1400175"/>
              <a:gd name="connsiteX148" fmla="*/ 1690687 w 1726406"/>
              <a:gd name="connsiteY148" fmla="*/ 1040606 h 1400175"/>
              <a:gd name="connsiteX149" fmla="*/ 1683544 w 1726406"/>
              <a:gd name="connsiteY149" fmla="*/ 1042987 h 1400175"/>
              <a:gd name="connsiteX150" fmla="*/ 1678781 w 1726406"/>
              <a:gd name="connsiteY150" fmla="*/ 1052512 h 1400175"/>
              <a:gd name="connsiteX151" fmla="*/ 1681162 w 1726406"/>
              <a:gd name="connsiteY151" fmla="*/ 1064418 h 1400175"/>
              <a:gd name="connsiteX152" fmla="*/ 1683544 w 1726406"/>
              <a:gd name="connsiteY152" fmla="*/ 1071562 h 1400175"/>
              <a:gd name="connsiteX153" fmla="*/ 1669256 w 1726406"/>
              <a:gd name="connsiteY153" fmla="*/ 1081087 h 1400175"/>
              <a:gd name="connsiteX154" fmla="*/ 1671637 w 1726406"/>
              <a:gd name="connsiteY154" fmla="*/ 1088231 h 1400175"/>
              <a:gd name="connsiteX155" fmla="*/ 1676400 w 1726406"/>
              <a:gd name="connsiteY155" fmla="*/ 1095375 h 1400175"/>
              <a:gd name="connsiteX156" fmla="*/ 1678781 w 1726406"/>
              <a:gd name="connsiteY156" fmla="*/ 1128712 h 1400175"/>
              <a:gd name="connsiteX157" fmla="*/ 1674019 w 1726406"/>
              <a:gd name="connsiteY157" fmla="*/ 1135856 h 1400175"/>
              <a:gd name="connsiteX158" fmla="*/ 1669256 w 1726406"/>
              <a:gd name="connsiteY158" fmla="*/ 1152525 h 1400175"/>
              <a:gd name="connsiteX159" fmla="*/ 1666875 w 1726406"/>
              <a:gd name="connsiteY159" fmla="*/ 1173956 h 1400175"/>
              <a:gd name="connsiteX160" fmla="*/ 1656773 w 1726406"/>
              <a:gd name="connsiteY160" fmla="*/ 1177997 h 1400175"/>
              <a:gd name="connsiteX161" fmla="*/ 1657350 w 1726406"/>
              <a:gd name="connsiteY161" fmla="*/ 1178718 h 1400175"/>
              <a:gd name="connsiteX162" fmla="*/ 1656292 w 1726406"/>
              <a:gd name="connsiteY162" fmla="*/ 1178189 h 1400175"/>
              <a:gd name="connsiteX163" fmla="*/ 1654969 w 1726406"/>
              <a:gd name="connsiteY163" fmla="*/ 1178718 h 1400175"/>
              <a:gd name="connsiteX164" fmla="*/ 1600000 w 1726406"/>
              <a:gd name="connsiteY164" fmla="*/ 1172143 h 1400175"/>
              <a:gd name="connsiteX165" fmla="*/ 1597405 w 1726406"/>
              <a:gd name="connsiteY165" fmla="*/ 1179507 h 1400175"/>
              <a:gd name="connsiteX166" fmla="*/ 1590675 w 1726406"/>
              <a:gd name="connsiteY166" fmla="*/ 1185862 h 1400175"/>
              <a:gd name="connsiteX167" fmla="*/ 1576387 w 1726406"/>
              <a:gd name="connsiteY167" fmla="*/ 1195387 h 1400175"/>
              <a:gd name="connsiteX168" fmla="*/ 1574006 w 1726406"/>
              <a:gd name="connsiteY168" fmla="*/ 1188243 h 1400175"/>
              <a:gd name="connsiteX169" fmla="*/ 1552575 w 1726406"/>
              <a:gd name="connsiteY169" fmla="*/ 1188243 h 1400175"/>
              <a:gd name="connsiteX170" fmla="*/ 1509712 w 1726406"/>
              <a:gd name="connsiteY170" fmla="*/ 1195387 h 1400175"/>
              <a:gd name="connsiteX171" fmla="*/ 1471612 w 1726406"/>
              <a:gd name="connsiteY171" fmla="*/ 1195387 h 1400175"/>
              <a:gd name="connsiteX172" fmla="*/ 1464469 w 1726406"/>
              <a:gd name="connsiteY172" fmla="*/ 1190625 h 1400175"/>
              <a:gd name="connsiteX173" fmla="*/ 1457325 w 1726406"/>
              <a:gd name="connsiteY173" fmla="*/ 1188243 h 1400175"/>
              <a:gd name="connsiteX174" fmla="*/ 1445419 w 1726406"/>
              <a:gd name="connsiteY174" fmla="*/ 1190625 h 1400175"/>
              <a:gd name="connsiteX175" fmla="*/ 1450181 w 1726406"/>
              <a:gd name="connsiteY175" fmla="*/ 1204912 h 1400175"/>
              <a:gd name="connsiteX176" fmla="*/ 1454944 w 1726406"/>
              <a:gd name="connsiteY176" fmla="*/ 1212056 h 1400175"/>
              <a:gd name="connsiteX177" fmla="*/ 1457325 w 1726406"/>
              <a:gd name="connsiteY177" fmla="*/ 1219200 h 1400175"/>
              <a:gd name="connsiteX178" fmla="*/ 1440656 w 1726406"/>
              <a:gd name="connsiteY178" fmla="*/ 1228725 h 1400175"/>
              <a:gd name="connsiteX179" fmla="*/ 1447800 w 1726406"/>
              <a:gd name="connsiteY179" fmla="*/ 1233487 h 1400175"/>
              <a:gd name="connsiteX180" fmla="*/ 1459706 w 1726406"/>
              <a:gd name="connsiteY180" fmla="*/ 1250156 h 1400175"/>
              <a:gd name="connsiteX181" fmla="*/ 1462087 w 1726406"/>
              <a:gd name="connsiteY181" fmla="*/ 1257300 h 1400175"/>
              <a:gd name="connsiteX182" fmla="*/ 1471612 w 1726406"/>
              <a:gd name="connsiteY182" fmla="*/ 1271587 h 1400175"/>
              <a:gd name="connsiteX183" fmla="*/ 1476375 w 1726406"/>
              <a:gd name="connsiteY183" fmla="*/ 1278731 h 1400175"/>
              <a:gd name="connsiteX184" fmla="*/ 1488281 w 1726406"/>
              <a:gd name="connsiteY184" fmla="*/ 1293018 h 1400175"/>
              <a:gd name="connsiteX185" fmla="*/ 1471612 w 1726406"/>
              <a:gd name="connsiteY185" fmla="*/ 1312068 h 1400175"/>
              <a:gd name="connsiteX186" fmla="*/ 1464469 w 1726406"/>
              <a:gd name="connsiteY186" fmla="*/ 1314450 h 1400175"/>
              <a:gd name="connsiteX187" fmla="*/ 1435894 w 1726406"/>
              <a:gd name="connsiteY187" fmla="*/ 1312068 h 1400175"/>
              <a:gd name="connsiteX188" fmla="*/ 1421606 w 1726406"/>
              <a:gd name="connsiteY188" fmla="*/ 1307306 h 1400175"/>
              <a:gd name="connsiteX189" fmla="*/ 1414462 w 1726406"/>
              <a:gd name="connsiteY189" fmla="*/ 1304925 h 1400175"/>
              <a:gd name="connsiteX190" fmla="*/ 1383506 w 1726406"/>
              <a:gd name="connsiteY190" fmla="*/ 1314450 h 1400175"/>
              <a:gd name="connsiteX191" fmla="*/ 1378744 w 1726406"/>
              <a:gd name="connsiteY191" fmla="*/ 1331118 h 1400175"/>
              <a:gd name="connsiteX192" fmla="*/ 1373981 w 1726406"/>
              <a:gd name="connsiteY192" fmla="*/ 1345406 h 1400175"/>
              <a:gd name="connsiteX193" fmla="*/ 1371600 w 1726406"/>
              <a:gd name="connsiteY193" fmla="*/ 1352550 h 1400175"/>
              <a:gd name="connsiteX194" fmla="*/ 1373981 w 1726406"/>
              <a:gd name="connsiteY194" fmla="*/ 1359693 h 1400175"/>
              <a:gd name="connsiteX195" fmla="*/ 1378744 w 1726406"/>
              <a:gd name="connsiteY195" fmla="*/ 1371600 h 1400175"/>
              <a:gd name="connsiteX196" fmla="*/ 1371600 w 1726406"/>
              <a:gd name="connsiteY196" fmla="*/ 1373981 h 1400175"/>
              <a:gd name="connsiteX197" fmla="*/ 1369219 w 1726406"/>
              <a:gd name="connsiteY197" fmla="*/ 1388268 h 1400175"/>
              <a:gd name="connsiteX198" fmla="*/ 1366837 w 1726406"/>
              <a:gd name="connsiteY198" fmla="*/ 1400175 h 1400175"/>
              <a:gd name="connsiteX199" fmla="*/ 1345406 w 1726406"/>
              <a:gd name="connsiteY199" fmla="*/ 1397793 h 1400175"/>
              <a:gd name="connsiteX200" fmla="*/ 1340644 w 1726406"/>
              <a:gd name="connsiteY200" fmla="*/ 1383506 h 1400175"/>
              <a:gd name="connsiteX201" fmla="*/ 1338262 w 1726406"/>
              <a:gd name="connsiteY201" fmla="*/ 1376362 h 1400175"/>
              <a:gd name="connsiteX202" fmla="*/ 1331119 w 1726406"/>
              <a:gd name="connsiteY202" fmla="*/ 1354931 h 1400175"/>
              <a:gd name="connsiteX203" fmla="*/ 1323975 w 1726406"/>
              <a:gd name="connsiteY203" fmla="*/ 1350168 h 1400175"/>
              <a:gd name="connsiteX204" fmla="*/ 1307306 w 1726406"/>
              <a:gd name="connsiteY204" fmla="*/ 1328737 h 1400175"/>
              <a:gd name="connsiteX205" fmla="*/ 1295400 w 1726406"/>
              <a:gd name="connsiteY205" fmla="*/ 1314450 h 1400175"/>
              <a:gd name="connsiteX206" fmla="*/ 1288256 w 1726406"/>
              <a:gd name="connsiteY206" fmla="*/ 1309687 h 1400175"/>
              <a:gd name="connsiteX207" fmla="*/ 1273969 w 1726406"/>
              <a:gd name="connsiteY207" fmla="*/ 1304925 h 1400175"/>
              <a:gd name="connsiteX208" fmla="*/ 1257300 w 1726406"/>
              <a:gd name="connsiteY208" fmla="*/ 1295400 h 1400175"/>
              <a:gd name="connsiteX209" fmla="*/ 1243012 w 1726406"/>
              <a:gd name="connsiteY209" fmla="*/ 1288256 h 1400175"/>
              <a:gd name="connsiteX210" fmla="*/ 1221581 w 1726406"/>
              <a:gd name="connsiteY210" fmla="*/ 1276350 h 1400175"/>
              <a:gd name="connsiteX211" fmla="*/ 1216819 w 1726406"/>
              <a:gd name="connsiteY211" fmla="*/ 1269206 h 1400175"/>
              <a:gd name="connsiteX212" fmla="*/ 1197769 w 1726406"/>
              <a:gd name="connsiteY212" fmla="*/ 1269206 h 1400175"/>
              <a:gd name="connsiteX213" fmla="*/ 1190625 w 1726406"/>
              <a:gd name="connsiteY213" fmla="*/ 1273968 h 1400175"/>
              <a:gd name="connsiteX214" fmla="*/ 1176337 w 1726406"/>
              <a:gd name="connsiteY214" fmla="*/ 1285875 h 1400175"/>
              <a:gd name="connsiteX215" fmla="*/ 1166812 w 1726406"/>
              <a:gd name="connsiteY215" fmla="*/ 1288256 h 1400175"/>
              <a:gd name="connsiteX216" fmla="*/ 1140619 w 1726406"/>
              <a:gd name="connsiteY216" fmla="*/ 1295400 h 1400175"/>
              <a:gd name="connsiteX217" fmla="*/ 1133475 w 1726406"/>
              <a:gd name="connsiteY217" fmla="*/ 1300162 h 1400175"/>
              <a:gd name="connsiteX218" fmla="*/ 1119187 w 1726406"/>
              <a:gd name="connsiteY218" fmla="*/ 1304925 h 1400175"/>
              <a:gd name="connsiteX219" fmla="*/ 1095375 w 1726406"/>
              <a:gd name="connsiteY219" fmla="*/ 1302543 h 1400175"/>
              <a:gd name="connsiteX220" fmla="*/ 1081087 w 1726406"/>
              <a:gd name="connsiteY220" fmla="*/ 1293018 h 1400175"/>
              <a:gd name="connsiteX221" fmla="*/ 1073944 w 1726406"/>
              <a:gd name="connsiteY221" fmla="*/ 1288256 h 1400175"/>
              <a:gd name="connsiteX222" fmla="*/ 1031081 w 1726406"/>
              <a:gd name="connsiteY222" fmla="*/ 1283493 h 1400175"/>
              <a:gd name="connsiteX223" fmla="*/ 1002506 w 1726406"/>
              <a:gd name="connsiteY223" fmla="*/ 1264443 h 1400175"/>
              <a:gd name="connsiteX224" fmla="*/ 995362 w 1726406"/>
              <a:gd name="connsiteY224" fmla="*/ 1259681 h 1400175"/>
              <a:gd name="connsiteX225" fmla="*/ 981075 w 1726406"/>
              <a:gd name="connsiteY225" fmla="*/ 1254918 h 1400175"/>
              <a:gd name="connsiteX226" fmla="*/ 973931 w 1726406"/>
              <a:gd name="connsiteY226" fmla="*/ 1247775 h 1400175"/>
              <a:gd name="connsiteX227" fmla="*/ 971550 w 1726406"/>
              <a:gd name="connsiteY227" fmla="*/ 1240631 h 1400175"/>
              <a:gd name="connsiteX228" fmla="*/ 957262 w 1726406"/>
              <a:gd name="connsiteY228" fmla="*/ 1231106 h 1400175"/>
              <a:gd name="connsiteX229" fmla="*/ 950119 w 1726406"/>
              <a:gd name="connsiteY229" fmla="*/ 1226343 h 1400175"/>
              <a:gd name="connsiteX230" fmla="*/ 923925 w 1726406"/>
              <a:gd name="connsiteY230" fmla="*/ 1221581 h 1400175"/>
              <a:gd name="connsiteX231" fmla="*/ 916781 w 1726406"/>
              <a:gd name="connsiteY231" fmla="*/ 1219200 h 1400175"/>
              <a:gd name="connsiteX232" fmla="*/ 909637 w 1726406"/>
              <a:gd name="connsiteY232" fmla="*/ 1214437 h 1400175"/>
              <a:gd name="connsiteX233" fmla="*/ 895350 w 1726406"/>
              <a:gd name="connsiteY233" fmla="*/ 1209675 h 1400175"/>
              <a:gd name="connsiteX234" fmla="*/ 888206 w 1726406"/>
              <a:gd name="connsiteY234" fmla="*/ 1204912 h 1400175"/>
              <a:gd name="connsiteX235" fmla="*/ 881062 w 1726406"/>
              <a:gd name="connsiteY235" fmla="*/ 1202531 h 1400175"/>
              <a:gd name="connsiteX236" fmla="*/ 859631 w 1726406"/>
              <a:gd name="connsiteY236" fmla="*/ 1188243 h 1400175"/>
              <a:gd name="connsiteX237" fmla="*/ 852487 w 1726406"/>
              <a:gd name="connsiteY237" fmla="*/ 1183481 h 1400175"/>
              <a:gd name="connsiteX238" fmla="*/ 845344 w 1726406"/>
              <a:gd name="connsiteY238" fmla="*/ 1181100 h 1400175"/>
              <a:gd name="connsiteX239" fmla="*/ 838200 w 1726406"/>
              <a:gd name="connsiteY239" fmla="*/ 1173956 h 1400175"/>
              <a:gd name="connsiteX240" fmla="*/ 831056 w 1726406"/>
              <a:gd name="connsiteY240" fmla="*/ 1169193 h 1400175"/>
              <a:gd name="connsiteX241" fmla="*/ 826294 w 1726406"/>
              <a:gd name="connsiteY241" fmla="*/ 1162050 h 1400175"/>
              <a:gd name="connsiteX242" fmla="*/ 819150 w 1726406"/>
              <a:gd name="connsiteY242" fmla="*/ 1154906 h 1400175"/>
              <a:gd name="connsiteX243" fmla="*/ 807244 w 1726406"/>
              <a:gd name="connsiteY243" fmla="*/ 1143000 h 1400175"/>
              <a:gd name="connsiteX244" fmla="*/ 795337 w 1726406"/>
              <a:gd name="connsiteY244" fmla="*/ 1133475 h 1400175"/>
              <a:gd name="connsiteX245" fmla="*/ 790575 w 1726406"/>
              <a:gd name="connsiteY245" fmla="*/ 1126331 h 1400175"/>
              <a:gd name="connsiteX246" fmla="*/ 771525 w 1726406"/>
              <a:gd name="connsiteY246" fmla="*/ 1121568 h 1400175"/>
              <a:gd name="connsiteX247" fmla="*/ 757237 w 1726406"/>
              <a:gd name="connsiteY247" fmla="*/ 1116806 h 1400175"/>
              <a:gd name="connsiteX248" fmla="*/ 740569 w 1726406"/>
              <a:gd name="connsiteY248" fmla="*/ 1107281 h 1400175"/>
              <a:gd name="connsiteX249" fmla="*/ 726281 w 1726406"/>
              <a:gd name="connsiteY249" fmla="*/ 1102518 h 1400175"/>
              <a:gd name="connsiteX250" fmla="*/ 711994 w 1726406"/>
              <a:gd name="connsiteY250" fmla="*/ 1095375 h 1400175"/>
              <a:gd name="connsiteX251" fmla="*/ 704850 w 1726406"/>
              <a:gd name="connsiteY251" fmla="*/ 1090612 h 1400175"/>
              <a:gd name="connsiteX252" fmla="*/ 692944 w 1726406"/>
              <a:gd name="connsiteY252" fmla="*/ 1076325 h 1400175"/>
              <a:gd name="connsiteX253" fmla="*/ 690562 w 1726406"/>
              <a:gd name="connsiteY253" fmla="*/ 1069181 h 1400175"/>
              <a:gd name="connsiteX254" fmla="*/ 676275 w 1726406"/>
              <a:gd name="connsiteY254" fmla="*/ 1052512 h 1400175"/>
              <a:gd name="connsiteX255" fmla="*/ 671512 w 1726406"/>
              <a:gd name="connsiteY255" fmla="*/ 1045368 h 1400175"/>
              <a:gd name="connsiteX256" fmla="*/ 664369 w 1726406"/>
              <a:gd name="connsiteY256" fmla="*/ 1040606 h 1400175"/>
              <a:gd name="connsiteX257" fmla="*/ 650081 w 1726406"/>
              <a:gd name="connsiteY257" fmla="*/ 1031081 h 1400175"/>
              <a:gd name="connsiteX258" fmla="*/ 638175 w 1726406"/>
              <a:gd name="connsiteY258" fmla="*/ 1019175 h 1400175"/>
              <a:gd name="connsiteX259" fmla="*/ 631031 w 1726406"/>
              <a:gd name="connsiteY259" fmla="*/ 1014412 h 1400175"/>
              <a:gd name="connsiteX260" fmla="*/ 621506 w 1726406"/>
              <a:gd name="connsiteY260" fmla="*/ 1002506 h 1400175"/>
              <a:gd name="connsiteX261" fmla="*/ 619125 w 1726406"/>
              <a:gd name="connsiteY261" fmla="*/ 995362 h 1400175"/>
              <a:gd name="connsiteX262" fmla="*/ 611981 w 1726406"/>
              <a:gd name="connsiteY262" fmla="*/ 988218 h 1400175"/>
              <a:gd name="connsiteX263" fmla="*/ 602456 w 1726406"/>
              <a:gd name="connsiteY263" fmla="*/ 973931 h 1400175"/>
              <a:gd name="connsiteX264" fmla="*/ 597694 w 1726406"/>
              <a:gd name="connsiteY264" fmla="*/ 959643 h 1400175"/>
              <a:gd name="connsiteX265" fmla="*/ 592931 w 1726406"/>
              <a:gd name="connsiteY265" fmla="*/ 940593 h 1400175"/>
              <a:gd name="connsiteX266" fmla="*/ 595312 w 1726406"/>
              <a:gd name="connsiteY266" fmla="*/ 928687 h 1400175"/>
              <a:gd name="connsiteX267" fmla="*/ 614362 w 1726406"/>
              <a:gd name="connsiteY267" fmla="*/ 919162 h 1400175"/>
              <a:gd name="connsiteX268" fmla="*/ 611981 w 1726406"/>
              <a:gd name="connsiteY268" fmla="*/ 912018 h 1400175"/>
              <a:gd name="connsiteX269" fmla="*/ 607219 w 1726406"/>
              <a:gd name="connsiteY269" fmla="*/ 904875 h 1400175"/>
              <a:gd name="connsiteX270" fmla="*/ 611981 w 1726406"/>
              <a:gd name="connsiteY270" fmla="*/ 897731 h 1400175"/>
              <a:gd name="connsiteX271" fmla="*/ 626269 w 1726406"/>
              <a:gd name="connsiteY271" fmla="*/ 888206 h 1400175"/>
              <a:gd name="connsiteX272" fmla="*/ 633412 w 1726406"/>
              <a:gd name="connsiteY272" fmla="*/ 881062 h 1400175"/>
              <a:gd name="connsiteX273" fmla="*/ 628650 w 1726406"/>
              <a:gd name="connsiteY273" fmla="*/ 862012 h 1400175"/>
              <a:gd name="connsiteX274" fmla="*/ 616744 w 1726406"/>
              <a:gd name="connsiteY274" fmla="*/ 847725 h 1400175"/>
              <a:gd name="connsiteX275" fmla="*/ 614362 w 1726406"/>
              <a:gd name="connsiteY275" fmla="*/ 840581 h 1400175"/>
              <a:gd name="connsiteX276" fmla="*/ 609600 w 1726406"/>
              <a:gd name="connsiteY276" fmla="*/ 816768 h 1400175"/>
              <a:gd name="connsiteX277" fmla="*/ 604837 w 1726406"/>
              <a:gd name="connsiteY277" fmla="*/ 802481 h 1400175"/>
              <a:gd name="connsiteX278" fmla="*/ 602456 w 1726406"/>
              <a:gd name="connsiteY278" fmla="*/ 795337 h 1400175"/>
              <a:gd name="connsiteX279" fmla="*/ 600075 w 1726406"/>
              <a:gd name="connsiteY279" fmla="*/ 788193 h 1400175"/>
              <a:gd name="connsiteX280" fmla="*/ 595312 w 1726406"/>
              <a:gd name="connsiteY280" fmla="*/ 771525 h 1400175"/>
              <a:gd name="connsiteX281" fmla="*/ 588169 w 1726406"/>
              <a:gd name="connsiteY281" fmla="*/ 764381 h 1400175"/>
              <a:gd name="connsiteX282" fmla="*/ 578644 w 1726406"/>
              <a:gd name="connsiteY282" fmla="*/ 750093 h 1400175"/>
              <a:gd name="connsiteX283" fmla="*/ 566737 w 1726406"/>
              <a:gd name="connsiteY283" fmla="*/ 733425 h 1400175"/>
              <a:gd name="connsiteX284" fmla="*/ 561975 w 1726406"/>
              <a:gd name="connsiteY284" fmla="*/ 719137 h 1400175"/>
              <a:gd name="connsiteX285" fmla="*/ 559594 w 1726406"/>
              <a:gd name="connsiteY285" fmla="*/ 709612 h 1400175"/>
              <a:gd name="connsiteX286" fmla="*/ 554831 w 1726406"/>
              <a:gd name="connsiteY286" fmla="*/ 695325 h 1400175"/>
              <a:gd name="connsiteX287" fmla="*/ 547687 w 1726406"/>
              <a:gd name="connsiteY287" fmla="*/ 688181 h 1400175"/>
              <a:gd name="connsiteX288" fmla="*/ 540544 w 1726406"/>
              <a:gd name="connsiteY288" fmla="*/ 673893 h 1400175"/>
              <a:gd name="connsiteX289" fmla="*/ 538162 w 1726406"/>
              <a:gd name="connsiteY289" fmla="*/ 666750 h 1400175"/>
              <a:gd name="connsiteX290" fmla="*/ 528637 w 1726406"/>
              <a:gd name="connsiteY290" fmla="*/ 664368 h 1400175"/>
              <a:gd name="connsiteX291" fmla="*/ 514350 w 1726406"/>
              <a:gd name="connsiteY291" fmla="*/ 669131 h 1400175"/>
              <a:gd name="connsiteX292" fmla="*/ 504825 w 1726406"/>
              <a:gd name="connsiteY292" fmla="*/ 654843 h 1400175"/>
              <a:gd name="connsiteX293" fmla="*/ 497681 w 1726406"/>
              <a:gd name="connsiteY293" fmla="*/ 628650 h 1400175"/>
              <a:gd name="connsiteX294" fmla="*/ 495300 w 1726406"/>
              <a:gd name="connsiteY294" fmla="*/ 597693 h 1400175"/>
              <a:gd name="connsiteX295" fmla="*/ 492919 w 1726406"/>
              <a:gd name="connsiteY295" fmla="*/ 583406 h 1400175"/>
              <a:gd name="connsiteX296" fmla="*/ 490537 w 1726406"/>
              <a:gd name="connsiteY296" fmla="*/ 576262 h 1400175"/>
              <a:gd name="connsiteX297" fmla="*/ 483394 w 1726406"/>
              <a:gd name="connsiteY297" fmla="*/ 573881 h 1400175"/>
              <a:gd name="connsiteX298" fmla="*/ 469106 w 1726406"/>
              <a:gd name="connsiteY298" fmla="*/ 564356 h 1400175"/>
              <a:gd name="connsiteX299" fmla="*/ 454819 w 1726406"/>
              <a:gd name="connsiteY299" fmla="*/ 557212 h 1400175"/>
              <a:gd name="connsiteX300" fmla="*/ 442912 w 1726406"/>
              <a:gd name="connsiteY300" fmla="*/ 535781 h 1400175"/>
              <a:gd name="connsiteX301" fmla="*/ 445294 w 1726406"/>
              <a:gd name="connsiteY301" fmla="*/ 509587 h 1400175"/>
              <a:gd name="connsiteX302" fmla="*/ 452437 w 1726406"/>
              <a:gd name="connsiteY302" fmla="*/ 504825 h 1400175"/>
              <a:gd name="connsiteX303" fmla="*/ 442912 w 1726406"/>
              <a:gd name="connsiteY303" fmla="*/ 490537 h 1400175"/>
              <a:gd name="connsiteX304" fmla="*/ 438150 w 1726406"/>
              <a:gd name="connsiteY304" fmla="*/ 483393 h 1400175"/>
              <a:gd name="connsiteX305" fmla="*/ 423862 w 1726406"/>
              <a:gd name="connsiteY305" fmla="*/ 473868 h 1400175"/>
              <a:gd name="connsiteX306" fmla="*/ 419100 w 1726406"/>
              <a:gd name="connsiteY306" fmla="*/ 454818 h 1400175"/>
              <a:gd name="connsiteX307" fmla="*/ 411956 w 1726406"/>
              <a:gd name="connsiteY307" fmla="*/ 438150 h 1400175"/>
              <a:gd name="connsiteX308" fmla="*/ 404812 w 1726406"/>
              <a:gd name="connsiteY308" fmla="*/ 435768 h 1400175"/>
              <a:gd name="connsiteX309" fmla="*/ 400050 w 1726406"/>
              <a:gd name="connsiteY309" fmla="*/ 428625 h 1400175"/>
              <a:gd name="connsiteX310" fmla="*/ 397669 w 1726406"/>
              <a:gd name="connsiteY310" fmla="*/ 419100 h 1400175"/>
              <a:gd name="connsiteX311" fmla="*/ 395287 w 1726406"/>
              <a:gd name="connsiteY311" fmla="*/ 411956 h 1400175"/>
              <a:gd name="connsiteX312" fmla="*/ 392906 w 1726406"/>
              <a:gd name="connsiteY312" fmla="*/ 385762 h 1400175"/>
              <a:gd name="connsiteX313" fmla="*/ 390525 w 1726406"/>
              <a:gd name="connsiteY313" fmla="*/ 378618 h 1400175"/>
              <a:gd name="connsiteX314" fmla="*/ 369094 w 1726406"/>
              <a:gd name="connsiteY314" fmla="*/ 361950 h 1400175"/>
              <a:gd name="connsiteX315" fmla="*/ 354806 w 1726406"/>
              <a:gd name="connsiteY315" fmla="*/ 354806 h 1400175"/>
              <a:gd name="connsiteX316" fmla="*/ 347662 w 1726406"/>
              <a:gd name="connsiteY316" fmla="*/ 333375 h 1400175"/>
              <a:gd name="connsiteX317" fmla="*/ 338137 w 1726406"/>
              <a:gd name="connsiteY317" fmla="*/ 311943 h 1400175"/>
              <a:gd name="connsiteX318" fmla="*/ 330994 w 1726406"/>
              <a:gd name="connsiteY318" fmla="*/ 297656 h 1400175"/>
              <a:gd name="connsiteX319" fmla="*/ 316706 w 1726406"/>
              <a:gd name="connsiteY319" fmla="*/ 292893 h 1400175"/>
              <a:gd name="connsiteX320" fmla="*/ 326231 w 1726406"/>
              <a:gd name="connsiteY320" fmla="*/ 278606 h 1400175"/>
              <a:gd name="connsiteX321" fmla="*/ 323850 w 1726406"/>
              <a:gd name="connsiteY321" fmla="*/ 261937 h 1400175"/>
              <a:gd name="connsiteX322" fmla="*/ 321469 w 1726406"/>
              <a:gd name="connsiteY322" fmla="*/ 252412 h 1400175"/>
              <a:gd name="connsiteX323" fmla="*/ 316706 w 1726406"/>
              <a:gd name="connsiteY323" fmla="*/ 223837 h 1400175"/>
              <a:gd name="connsiteX324" fmla="*/ 311944 w 1726406"/>
              <a:gd name="connsiteY324" fmla="*/ 207168 h 1400175"/>
              <a:gd name="connsiteX325" fmla="*/ 314325 w 1726406"/>
              <a:gd name="connsiteY325" fmla="*/ 154781 h 1400175"/>
              <a:gd name="connsiteX326" fmla="*/ 314325 w 1726406"/>
              <a:gd name="connsiteY326" fmla="*/ 133350 h 1400175"/>
              <a:gd name="connsiteX327" fmla="*/ 300037 w 1726406"/>
              <a:gd name="connsiteY327" fmla="*/ 123825 h 1400175"/>
              <a:gd name="connsiteX328" fmla="*/ 292894 w 1726406"/>
              <a:gd name="connsiteY328" fmla="*/ 119062 h 1400175"/>
              <a:gd name="connsiteX329" fmla="*/ 283369 w 1726406"/>
              <a:gd name="connsiteY329" fmla="*/ 104775 h 1400175"/>
              <a:gd name="connsiteX330" fmla="*/ 278606 w 1726406"/>
              <a:gd name="connsiteY330" fmla="*/ 97631 h 1400175"/>
              <a:gd name="connsiteX331" fmla="*/ 257175 w 1726406"/>
              <a:gd name="connsiteY331" fmla="*/ 78581 h 1400175"/>
              <a:gd name="connsiteX332" fmla="*/ 233362 w 1726406"/>
              <a:gd name="connsiteY332" fmla="*/ 66675 h 1400175"/>
              <a:gd name="connsiteX333" fmla="*/ 228600 w 1726406"/>
              <a:gd name="connsiteY333" fmla="*/ 119062 h 1400175"/>
              <a:gd name="connsiteX334" fmla="*/ 223837 w 1726406"/>
              <a:gd name="connsiteY334" fmla="*/ 133350 h 1400175"/>
              <a:gd name="connsiteX335" fmla="*/ 221456 w 1726406"/>
              <a:gd name="connsiteY335" fmla="*/ 145256 h 1400175"/>
              <a:gd name="connsiteX336" fmla="*/ 219075 w 1726406"/>
              <a:gd name="connsiteY336" fmla="*/ 164306 h 1400175"/>
              <a:gd name="connsiteX337" fmla="*/ 214312 w 1726406"/>
              <a:gd name="connsiteY337" fmla="*/ 178593 h 1400175"/>
              <a:gd name="connsiteX338" fmla="*/ 216694 w 1726406"/>
              <a:gd name="connsiteY338" fmla="*/ 195262 h 1400175"/>
              <a:gd name="connsiteX339" fmla="*/ 219075 w 1726406"/>
              <a:gd name="connsiteY339" fmla="*/ 202406 h 1400175"/>
              <a:gd name="connsiteX340" fmla="*/ 226219 w 1726406"/>
              <a:gd name="connsiteY340" fmla="*/ 207168 h 1400175"/>
              <a:gd name="connsiteX341" fmla="*/ 233362 w 1726406"/>
              <a:gd name="connsiteY341" fmla="*/ 221456 h 1400175"/>
              <a:gd name="connsiteX342" fmla="*/ 238125 w 1726406"/>
              <a:gd name="connsiteY342" fmla="*/ 235743 h 1400175"/>
              <a:gd name="connsiteX343" fmla="*/ 242887 w 1726406"/>
              <a:gd name="connsiteY343" fmla="*/ 242887 h 1400175"/>
              <a:gd name="connsiteX344" fmla="*/ 245269 w 1726406"/>
              <a:gd name="connsiteY344" fmla="*/ 250031 h 1400175"/>
              <a:gd name="connsiteX345" fmla="*/ 254794 w 1726406"/>
              <a:gd name="connsiteY345" fmla="*/ 264318 h 1400175"/>
              <a:gd name="connsiteX346" fmla="*/ 257175 w 1726406"/>
              <a:gd name="connsiteY346" fmla="*/ 273843 h 1400175"/>
              <a:gd name="connsiteX347" fmla="*/ 261937 w 1726406"/>
              <a:gd name="connsiteY347" fmla="*/ 292893 h 1400175"/>
              <a:gd name="connsiteX348" fmla="*/ 266700 w 1726406"/>
              <a:gd name="connsiteY348" fmla="*/ 300037 h 1400175"/>
              <a:gd name="connsiteX349" fmla="*/ 273844 w 1726406"/>
              <a:gd name="connsiteY349" fmla="*/ 321468 h 1400175"/>
              <a:gd name="connsiteX350" fmla="*/ 276225 w 1726406"/>
              <a:gd name="connsiteY350" fmla="*/ 328612 h 1400175"/>
              <a:gd name="connsiteX351" fmla="*/ 283369 w 1726406"/>
              <a:gd name="connsiteY351" fmla="*/ 354806 h 1400175"/>
              <a:gd name="connsiteX352" fmla="*/ 288131 w 1726406"/>
              <a:gd name="connsiteY352" fmla="*/ 369093 h 1400175"/>
              <a:gd name="connsiteX353" fmla="*/ 292894 w 1726406"/>
              <a:gd name="connsiteY353" fmla="*/ 376237 h 1400175"/>
              <a:gd name="connsiteX354" fmla="*/ 300037 w 1726406"/>
              <a:gd name="connsiteY354" fmla="*/ 419100 h 1400175"/>
              <a:gd name="connsiteX355" fmla="*/ 304800 w 1726406"/>
              <a:gd name="connsiteY355" fmla="*/ 426243 h 1400175"/>
              <a:gd name="connsiteX356" fmla="*/ 309562 w 1726406"/>
              <a:gd name="connsiteY356" fmla="*/ 445293 h 1400175"/>
              <a:gd name="connsiteX357" fmla="*/ 314325 w 1726406"/>
              <a:gd name="connsiteY357" fmla="*/ 459581 h 1400175"/>
              <a:gd name="connsiteX358" fmla="*/ 319087 w 1726406"/>
              <a:gd name="connsiteY358" fmla="*/ 473868 h 1400175"/>
              <a:gd name="connsiteX359" fmla="*/ 321469 w 1726406"/>
              <a:gd name="connsiteY359" fmla="*/ 481012 h 1400175"/>
              <a:gd name="connsiteX360" fmla="*/ 323850 w 1726406"/>
              <a:gd name="connsiteY360" fmla="*/ 488156 h 1400175"/>
              <a:gd name="connsiteX361" fmla="*/ 333375 w 1726406"/>
              <a:gd name="connsiteY361" fmla="*/ 509587 h 1400175"/>
              <a:gd name="connsiteX362" fmla="*/ 335756 w 1726406"/>
              <a:gd name="connsiteY362" fmla="*/ 516731 h 1400175"/>
              <a:gd name="connsiteX363" fmla="*/ 338137 w 1726406"/>
              <a:gd name="connsiteY363" fmla="*/ 578643 h 1400175"/>
              <a:gd name="connsiteX364" fmla="*/ 345281 w 1726406"/>
              <a:gd name="connsiteY364" fmla="*/ 592931 h 1400175"/>
              <a:gd name="connsiteX365" fmla="*/ 347662 w 1726406"/>
              <a:gd name="connsiteY365" fmla="*/ 600075 h 1400175"/>
              <a:gd name="connsiteX366" fmla="*/ 342900 w 1726406"/>
              <a:gd name="connsiteY366" fmla="*/ 607218 h 1400175"/>
              <a:gd name="connsiteX367" fmla="*/ 338137 w 1726406"/>
              <a:gd name="connsiteY367" fmla="*/ 621506 h 1400175"/>
              <a:gd name="connsiteX368" fmla="*/ 347662 w 1726406"/>
              <a:gd name="connsiteY368" fmla="*/ 638175 h 1400175"/>
              <a:gd name="connsiteX369" fmla="*/ 361950 w 1726406"/>
              <a:gd name="connsiteY369" fmla="*/ 642937 h 1400175"/>
              <a:gd name="connsiteX370" fmla="*/ 369094 w 1726406"/>
              <a:gd name="connsiteY370" fmla="*/ 645318 h 1400175"/>
              <a:gd name="connsiteX371" fmla="*/ 388144 w 1726406"/>
              <a:gd name="connsiteY371" fmla="*/ 661987 h 1400175"/>
              <a:gd name="connsiteX372" fmla="*/ 392906 w 1726406"/>
              <a:gd name="connsiteY372" fmla="*/ 676275 h 1400175"/>
              <a:gd name="connsiteX373" fmla="*/ 390525 w 1726406"/>
              <a:gd name="connsiteY373" fmla="*/ 688181 h 1400175"/>
              <a:gd name="connsiteX374" fmla="*/ 388144 w 1726406"/>
              <a:gd name="connsiteY374" fmla="*/ 702468 h 1400175"/>
              <a:gd name="connsiteX375" fmla="*/ 385762 w 1726406"/>
              <a:gd name="connsiteY375" fmla="*/ 709612 h 1400175"/>
              <a:gd name="connsiteX376" fmla="*/ 383381 w 1726406"/>
              <a:gd name="connsiteY376" fmla="*/ 719137 h 1400175"/>
              <a:gd name="connsiteX377" fmla="*/ 378619 w 1726406"/>
              <a:gd name="connsiteY377" fmla="*/ 726281 h 1400175"/>
              <a:gd name="connsiteX378" fmla="*/ 364331 w 1726406"/>
              <a:gd name="connsiteY378" fmla="*/ 731043 h 1400175"/>
              <a:gd name="connsiteX379" fmla="*/ 342900 w 1726406"/>
              <a:gd name="connsiteY379" fmla="*/ 728662 h 1400175"/>
              <a:gd name="connsiteX380" fmla="*/ 345281 w 1726406"/>
              <a:gd name="connsiteY380" fmla="*/ 714375 h 1400175"/>
              <a:gd name="connsiteX381" fmla="*/ 352425 w 1726406"/>
              <a:gd name="connsiteY381" fmla="*/ 700087 h 1400175"/>
              <a:gd name="connsiteX382" fmla="*/ 354806 w 1726406"/>
              <a:gd name="connsiteY382" fmla="*/ 692943 h 1400175"/>
              <a:gd name="connsiteX383" fmla="*/ 347662 w 1726406"/>
              <a:gd name="connsiteY383" fmla="*/ 671512 h 1400175"/>
              <a:gd name="connsiteX384" fmla="*/ 338137 w 1726406"/>
              <a:gd name="connsiteY384" fmla="*/ 659606 h 1400175"/>
              <a:gd name="connsiteX385" fmla="*/ 328612 w 1726406"/>
              <a:gd name="connsiteY385" fmla="*/ 645318 h 1400175"/>
              <a:gd name="connsiteX386" fmla="*/ 323850 w 1726406"/>
              <a:gd name="connsiteY386" fmla="*/ 638175 h 1400175"/>
              <a:gd name="connsiteX387" fmla="*/ 314325 w 1726406"/>
              <a:gd name="connsiteY387" fmla="*/ 623887 h 1400175"/>
              <a:gd name="connsiteX388" fmla="*/ 304800 w 1726406"/>
              <a:gd name="connsiteY388" fmla="*/ 609600 h 1400175"/>
              <a:gd name="connsiteX389" fmla="*/ 290512 w 1726406"/>
              <a:gd name="connsiteY389" fmla="*/ 595312 h 1400175"/>
              <a:gd name="connsiteX390" fmla="*/ 280987 w 1726406"/>
              <a:gd name="connsiteY390" fmla="*/ 581025 h 1400175"/>
              <a:gd name="connsiteX391" fmla="*/ 276225 w 1726406"/>
              <a:gd name="connsiteY391" fmla="*/ 573881 h 1400175"/>
              <a:gd name="connsiteX392" fmla="*/ 276225 w 1726406"/>
              <a:gd name="connsiteY392" fmla="*/ 540543 h 1400175"/>
              <a:gd name="connsiteX393" fmla="*/ 278606 w 1726406"/>
              <a:gd name="connsiteY393" fmla="*/ 531018 h 1400175"/>
              <a:gd name="connsiteX394" fmla="*/ 283369 w 1726406"/>
              <a:gd name="connsiteY394" fmla="*/ 523875 h 1400175"/>
              <a:gd name="connsiteX395" fmla="*/ 285750 w 1726406"/>
              <a:gd name="connsiteY395" fmla="*/ 516731 h 1400175"/>
              <a:gd name="connsiteX396" fmla="*/ 280987 w 1726406"/>
              <a:gd name="connsiteY396" fmla="*/ 483393 h 1400175"/>
              <a:gd name="connsiteX397" fmla="*/ 273844 w 1726406"/>
              <a:gd name="connsiteY397" fmla="*/ 469106 h 1400175"/>
              <a:gd name="connsiteX398" fmla="*/ 266700 w 1726406"/>
              <a:gd name="connsiteY398" fmla="*/ 464343 h 1400175"/>
              <a:gd name="connsiteX399" fmla="*/ 259556 w 1726406"/>
              <a:gd name="connsiteY399" fmla="*/ 457200 h 1400175"/>
              <a:gd name="connsiteX400" fmla="*/ 257175 w 1726406"/>
              <a:gd name="connsiteY400" fmla="*/ 450056 h 1400175"/>
              <a:gd name="connsiteX401" fmla="*/ 250031 w 1726406"/>
              <a:gd name="connsiteY401" fmla="*/ 445293 h 1400175"/>
              <a:gd name="connsiteX402" fmla="*/ 245269 w 1726406"/>
              <a:gd name="connsiteY402" fmla="*/ 431006 h 1400175"/>
              <a:gd name="connsiteX403" fmla="*/ 242887 w 1726406"/>
              <a:gd name="connsiteY403" fmla="*/ 423862 h 1400175"/>
              <a:gd name="connsiteX404" fmla="*/ 235744 w 1726406"/>
              <a:gd name="connsiteY404" fmla="*/ 419100 h 1400175"/>
              <a:gd name="connsiteX405" fmla="*/ 221456 w 1726406"/>
              <a:gd name="connsiteY405" fmla="*/ 423862 h 1400175"/>
              <a:gd name="connsiteX406" fmla="*/ 214312 w 1726406"/>
              <a:gd name="connsiteY406" fmla="*/ 426243 h 1400175"/>
              <a:gd name="connsiteX407" fmla="*/ 202406 w 1726406"/>
              <a:gd name="connsiteY407" fmla="*/ 414337 h 1400175"/>
              <a:gd name="connsiteX408" fmla="*/ 200025 w 1726406"/>
              <a:gd name="connsiteY408" fmla="*/ 407193 h 1400175"/>
              <a:gd name="connsiteX409" fmla="*/ 190500 w 1726406"/>
              <a:gd name="connsiteY409" fmla="*/ 392906 h 1400175"/>
              <a:gd name="connsiteX410" fmla="*/ 185737 w 1726406"/>
              <a:gd name="connsiteY410" fmla="*/ 385762 h 1400175"/>
              <a:gd name="connsiteX411" fmla="*/ 180975 w 1726406"/>
              <a:gd name="connsiteY411" fmla="*/ 378618 h 1400175"/>
              <a:gd name="connsiteX412" fmla="*/ 176212 w 1726406"/>
              <a:gd name="connsiteY412" fmla="*/ 361950 h 1400175"/>
              <a:gd name="connsiteX413" fmla="*/ 169069 w 1726406"/>
              <a:gd name="connsiteY413" fmla="*/ 354806 h 1400175"/>
              <a:gd name="connsiteX414" fmla="*/ 173831 w 1726406"/>
              <a:gd name="connsiteY414" fmla="*/ 347662 h 1400175"/>
              <a:gd name="connsiteX415" fmla="*/ 188119 w 1726406"/>
              <a:gd name="connsiteY415" fmla="*/ 352425 h 1400175"/>
              <a:gd name="connsiteX416" fmla="*/ 195262 w 1726406"/>
              <a:gd name="connsiteY416" fmla="*/ 354806 h 1400175"/>
              <a:gd name="connsiteX417" fmla="*/ 202406 w 1726406"/>
              <a:gd name="connsiteY417" fmla="*/ 359568 h 1400175"/>
              <a:gd name="connsiteX418" fmla="*/ 216694 w 1726406"/>
              <a:gd name="connsiteY418" fmla="*/ 364331 h 1400175"/>
              <a:gd name="connsiteX419" fmla="*/ 214312 w 1726406"/>
              <a:gd name="connsiteY419" fmla="*/ 357187 h 1400175"/>
              <a:gd name="connsiteX420" fmla="*/ 209550 w 1726406"/>
              <a:gd name="connsiteY420" fmla="*/ 350043 h 1400175"/>
              <a:gd name="connsiteX421" fmla="*/ 219075 w 1726406"/>
              <a:gd name="connsiteY421" fmla="*/ 335756 h 1400175"/>
              <a:gd name="connsiteX422" fmla="*/ 214312 w 1726406"/>
              <a:gd name="connsiteY422" fmla="*/ 304800 h 1400175"/>
              <a:gd name="connsiteX423" fmla="*/ 209550 w 1726406"/>
              <a:gd name="connsiteY423" fmla="*/ 290512 h 1400175"/>
              <a:gd name="connsiteX424" fmla="*/ 200025 w 1726406"/>
              <a:gd name="connsiteY424" fmla="*/ 276225 h 1400175"/>
              <a:gd name="connsiteX425" fmla="*/ 195262 w 1726406"/>
              <a:gd name="connsiteY425" fmla="*/ 269081 h 1400175"/>
              <a:gd name="connsiteX426" fmla="*/ 185737 w 1726406"/>
              <a:gd name="connsiteY426" fmla="*/ 247650 h 1400175"/>
              <a:gd name="connsiteX427" fmla="*/ 178594 w 1726406"/>
              <a:gd name="connsiteY427" fmla="*/ 233362 h 1400175"/>
              <a:gd name="connsiteX428" fmla="*/ 171450 w 1726406"/>
              <a:gd name="connsiteY428" fmla="*/ 219075 h 1400175"/>
              <a:gd name="connsiteX429" fmla="*/ 159544 w 1726406"/>
              <a:gd name="connsiteY429" fmla="*/ 204787 h 1400175"/>
              <a:gd name="connsiteX430" fmla="*/ 157162 w 1726406"/>
              <a:gd name="connsiteY430" fmla="*/ 195262 h 1400175"/>
              <a:gd name="connsiteX431" fmla="*/ 152400 w 1726406"/>
              <a:gd name="connsiteY431" fmla="*/ 166687 h 1400175"/>
              <a:gd name="connsiteX432" fmla="*/ 154781 w 1726406"/>
              <a:gd name="connsiteY432" fmla="*/ 111918 h 1400175"/>
              <a:gd name="connsiteX433" fmla="*/ 152400 w 1726406"/>
              <a:gd name="connsiteY433" fmla="*/ 80962 h 1400175"/>
              <a:gd name="connsiteX434" fmla="*/ 150019 w 1726406"/>
              <a:gd name="connsiteY434" fmla="*/ 71437 h 1400175"/>
              <a:gd name="connsiteX435" fmla="*/ 142875 w 1726406"/>
              <a:gd name="connsiteY435" fmla="*/ 64293 h 1400175"/>
              <a:gd name="connsiteX436" fmla="*/ 145256 w 1726406"/>
              <a:gd name="connsiteY436" fmla="*/ 57150 h 1400175"/>
              <a:gd name="connsiteX437" fmla="*/ 138112 w 1726406"/>
              <a:gd name="connsiteY437" fmla="*/ 42862 h 1400175"/>
              <a:gd name="connsiteX438" fmla="*/ 138112 w 1726406"/>
              <a:gd name="connsiteY438" fmla="*/ 26193 h 1400175"/>
              <a:gd name="connsiteX439" fmla="*/ 140494 w 1726406"/>
              <a:gd name="connsiteY439"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097756 w 1726406"/>
              <a:gd name="connsiteY121" fmla="*/ 990599 h 1400175"/>
              <a:gd name="connsiteX122" fmla="*/ 1159668 w 1726406"/>
              <a:gd name="connsiteY122" fmla="*/ 1121567 h 1400175"/>
              <a:gd name="connsiteX123" fmla="*/ 1331119 w 1726406"/>
              <a:gd name="connsiteY123" fmla="*/ 1185863 h 1400175"/>
              <a:gd name="connsiteX124" fmla="*/ 1469572 w 1726406"/>
              <a:gd name="connsiteY124" fmla="*/ 1084829 h 1400175"/>
              <a:gd name="connsiteX125" fmla="*/ 1471612 w 1726406"/>
              <a:gd name="connsiteY125" fmla="*/ 1078706 h 1400175"/>
              <a:gd name="connsiteX126" fmla="*/ 1485900 w 1726406"/>
              <a:gd name="connsiteY126" fmla="*/ 1071562 h 1400175"/>
              <a:gd name="connsiteX127" fmla="*/ 1493044 w 1726406"/>
              <a:gd name="connsiteY127" fmla="*/ 1064418 h 1400175"/>
              <a:gd name="connsiteX128" fmla="*/ 1495425 w 1726406"/>
              <a:gd name="connsiteY128" fmla="*/ 1038225 h 1400175"/>
              <a:gd name="connsiteX129" fmla="*/ 1490662 w 1726406"/>
              <a:gd name="connsiteY129" fmla="*/ 1012031 h 1400175"/>
              <a:gd name="connsiteX130" fmla="*/ 1493044 w 1726406"/>
              <a:gd name="connsiteY130" fmla="*/ 995362 h 1400175"/>
              <a:gd name="connsiteX131" fmla="*/ 1495425 w 1726406"/>
              <a:gd name="connsiteY131" fmla="*/ 988218 h 1400175"/>
              <a:gd name="connsiteX132" fmla="*/ 1509712 w 1726406"/>
              <a:gd name="connsiteY132" fmla="*/ 971550 h 1400175"/>
              <a:gd name="connsiteX133" fmla="*/ 1557337 w 1726406"/>
              <a:gd name="connsiteY133" fmla="*/ 969168 h 1400175"/>
              <a:gd name="connsiteX134" fmla="*/ 1564481 w 1726406"/>
              <a:gd name="connsiteY134" fmla="*/ 966787 h 1400175"/>
              <a:gd name="connsiteX135" fmla="*/ 1585912 w 1726406"/>
              <a:gd name="connsiteY135" fmla="*/ 959643 h 1400175"/>
              <a:gd name="connsiteX136" fmla="*/ 1600200 w 1726406"/>
              <a:gd name="connsiteY136" fmla="*/ 947737 h 1400175"/>
              <a:gd name="connsiteX137" fmla="*/ 1624012 w 1726406"/>
              <a:gd name="connsiteY137" fmla="*/ 945356 h 1400175"/>
              <a:gd name="connsiteX138" fmla="*/ 1647825 w 1726406"/>
              <a:gd name="connsiteY138" fmla="*/ 950118 h 1400175"/>
              <a:gd name="connsiteX139" fmla="*/ 1654969 w 1726406"/>
              <a:gd name="connsiteY139" fmla="*/ 952500 h 1400175"/>
              <a:gd name="connsiteX140" fmla="*/ 1669256 w 1726406"/>
              <a:gd name="connsiteY140" fmla="*/ 957262 h 1400175"/>
              <a:gd name="connsiteX141" fmla="*/ 1721644 w 1726406"/>
              <a:gd name="connsiteY141" fmla="*/ 969168 h 1400175"/>
              <a:gd name="connsiteX142" fmla="*/ 1724025 w 1726406"/>
              <a:gd name="connsiteY142" fmla="*/ 976312 h 1400175"/>
              <a:gd name="connsiteX143" fmla="*/ 1726406 w 1726406"/>
              <a:gd name="connsiteY143" fmla="*/ 990600 h 1400175"/>
              <a:gd name="connsiteX144" fmla="*/ 1721644 w 1726406"/>
              <a:gd name="connsiteY144" fmla="*/ 1014412 h 1400175"/>
              <a:gd name="connsiteX145" fmla="*/ 1719262 w 1726406"/>
              <a:gd name="connsiteY145" fmla="*/ 1021556 h 1400175"/>
              <a:gd name="connsiteX146" fmla="*/ 1704975 w 1726406"/>
              <a:gd name="connsiteY146" fmla="*/ 1033462 h 1400175"/>
              <a:gd name="connsiteX147" fmla="*/ 1697831 w 1726406"/>
              <a:gd name="connsiteY147" fmla="*/ 1035843 h 1400175"/>
              <a:gd name="connsiteX148" fmla="*/ 1690687 w 1726406"/>
              <a:gd name="connsiteY148" fmla="*/ 1040606 h 1400175"/>
              <a:gd name="connsiteX149" fmla="*/ 1683544 w 1726406"/>
              <a:gd name="connsiteY149" fmla="*/ 1042987 h 1400175"/>
              <a:gd name="connsiteX150" fmla="*/ 1678781 w 1726406"/>
              <a:gd name="connsiteY150" fmla="*/ 1052512 h 1400175"/>
              <a:gd name="connsiteX151" fmla="*/ 1681162 w 1726406"/>
              <a:gd name="connsiteY151" fmla="*/ 1064418 h 1400175"/>
              <a:gd name="connsiteX152" fmla="*/ 1683544 w 1726406"/>
              <a:gd name="connsiteY152" fmla="*/ 1071562 h 1400175"/>
              <a:gd name="connsiteX153" fmla="*/ 1669256 w 1726406"/>
              <a:gd name="connsiteY153" fmla="*/ 1081087 h 1400175"/>
              <a:gd name="connsiteX154" fmla="*/ 1671637 w 1726406"/>
              <a:gd name="connsiteY154" fmla="*/ 1088231 h 1400175"/>
              <a:gd name="connsiteX155" fmla="*/ 1676400 w 1726406"/>
              <a:gd name="connsiteY155" fmla="*/ 1095375 h 1400175"/>
              <a:gd name="connsiteX156" fmla="*/ 1678781 w 1726406"/>
              <a:gd name="connsiteY156" fmla="*/ 1128712 h 1400175"/>
              <a:gd name="connsiteX157" fmla="*/ 1674019 w 1726406"/>
              <a:gd name="connsiteY157" fmla="*/ 1135856 h 1400175"/>
              <a:gd name="connsiteX158" fmla="*/ 1669256 w 1726406"/>
              <a:gd name="connsiteY158" fmla="*/ 1152525 h 1400175"/>
              <a:gd name="connsiteX159" fmla="*/ 1666875 w 1726406"/>
              <a:gd name="connsiteY159" fmla="*/ 1173956 h 1400175"/>
              <a:gd name="connsiteX160" fmla="*/ 1656773 w 1726406"/>
              <a:gd name="connsiteY160" fmla="*/ 1177997 h 1400175"/>
              <a:gd name="connsiteX161" fmla="*/ 1657350 w 1726406"/>
              <a:gd name="connsiteY161" fmla="*/ 1178718 h 1400175"/>
              <a:gd name="connsiteX162" fmla="*/ 1656292 w 1726406"/>
              <a:gd name="connsiteY162" fmla="*/ 1178189 h 1400175"/>
              <a:gd name="connsiteX163" fmla="*/ 1654969 w 1726406"/>
              <a:gd name="connsiteY163" fmla="*/ 1178718 h 1400175"/>
              <a:gd name="connsiteX164" fmla="*/ 1600000 w 1726406"/>
              <a:gd name="connsiteY164" fmla="*/ 1172143 h 1400175"/>
              <a:gd name="connsiteX165" fmla="*/ 1597405 w 1726406"/>
              <a:gd name="connsiteY165" fmla="*/ 1179507 h 1400175"/>
              <a:gd name="connsiteX166" fmla="*/ 1590675 w 1726406"/>
              <a:gd name="connsiteY166" fmla="*/ 1185862 h 1400175"/>
              <a:gd name="connsiteX167" fmla="*/ 1576387 w 1726406"/>
              <a:gd name="connsiteY167" fmla="*/ 1195387 h 1400175"/>
              <a:gd name="connsiteX168" fmla="*/ 1574006 w 1726406"/>
              <a:gd name="connsiteY168" fmla="*/ 1188243 h 1400175"/>
              <a:gd name="connsiteX169" fmla="*/ 1552575 w 1726406"/>
              <a:gd name="connsiteY169" fmla="*/ 1188243 h 1400175"/>
              <a:gd name="connsiteX170" fmla="*/ 1509712 w 1726406"/>
              <a:gd name="connsiteY170" fmla="*/ 1195387 h 1400175"/>
              <a:gd name="connsiteX171" fmla="*/ 1471612 w 1726406"/>
              <a:gd name="connsiteY171" fmla="*/ 1195387 h 1400175"/>
              <a:gd name="connsiteX172" fmla="*/ 1464469 w 1726406"/>
              <a:gd name="connsiteY172" fmla="*/ 1190625 h 1400175"/>
              <a:gd name="connsiteX173" fmla="*/ 1457325 w 1726406"/>
              <a:gd name="connsiteY173" fmla="*/ 1188243 h 1400175"/>
              <a:gd name="connsiteX174" fmla="*/ 1445419 w 1726406"/>
              <a:gd name="connsiteY174" fmla="*/ 1190625 h 1400175"/>
              <a:gd name="connsiteX175" fmla="*/ 1450181 w 1726406"/>
              <a:gd name="connsiteY175" fmla="*/ 1204912 h 1400175"/>
              <a:gd name="connsiteX176" fmla="*/ 1454944 w 1726406"/>
              <a:gd name="connsiteY176" fmla="*/ 1212056 h 1400175"/>
              <a:gd name="connsiteX177" fmla="*/ 1457325 w 1726406"/>
              <a:gd name="connsiteY177" fmla="*/ 1219200 h 1400175"/>
              <a:gd name="connsiteX178" fmla="*/ 1440656 w 1726406"/>
              <a:gd name="connsiteY178" fmla="*/ 1228725 h 1400175"/>
              <a:gd name="connsiteX179" fmla="*/ 1447800 w 1726406"/>
              <a:gd name="connsiteY179" fmla="*/ 1233487 h 1400175"/>
              <a:gd name="connsiteX180" fmla="*/ 1459706 w 1726406"/>
              <a:gd name="connsiteY180" fmla="*/ 1250156 h 1400175"/>
              <a:gd name="connsiteX181" fmla="*/ 1462087 w 1726406"/>
              <a:gd name="connsiteY181" fmla="*/ 1257300 h 1400175"/>
              <a:gd name="connsiteX182" fmla="*/ 1471612 w 1726406"/>
              <a:gd name="connsiteY182" fmla="*/ 1271587 h 1400175"/>
              <a:gd name="connsiteX183" fmla="*/ 1476375 w 1726406"/>
              <a:gd name="connsiteY183" fmla="*/ 1278731 h 1400175"/>
              <a:gd name="connsiteX184" fmla="*/ 1488281 w 1726406"/>
              <a:gd name="connsiteY184" fmla="*/ 1293018 h 1400175"/>
              <a:gd name="connsiteX185" fmla="*/ 1471612 w 1726406"/>
              <a:gd name="connsiteY185" fmla="*/ 1312068 h 1400175"/>
              <a:gd name="connsiteX186" fmla="*/ 1464469 w 1726406"/>
              <a:gd name="connsiteY186" fmla="*/ 1314450 h 1400175"/>
              <a:gd name="connsiteX187" fmla="*/ 1435894 w 1726406"/>
              <a:gd name="connsiteY187" fmla="*/ 1312068 h 1400175"/>
              <a:gd name="connsiteX188" fmla="*/ 1421606 w 1726406"/>
              <a:gd name="connsiteY188" fmla="*/ 1307306 h 1400175"/>
              <a:gd name="connsiteX189" fmla="*/ 1414462 w 1726406"/>
              <a:gd name="connsiteY189" fmla="*/ 1304925 h 1400175"/>
              <a:gd name="connsiteX190" fmla="*/ 1383506 w 1726406"/>
              <a:gd name="connsiteY190" fmla="*/ 1314450 h 1400175"/>
              <a:gd name="connsiteX191" fmla="*/ 1378744 w 1726406"/>
              <a:gd name="connsiteY191" fmla="*/ 1331118 h 1400175"/>
              <a:gd name="connsiteX192" fmla="*/ 1373981 w 1726406"/>
              <a:gd name="connsiteY192" fmla="*/ 1345406 h 1400175"/>
              <a:gd name="connsiteX193" fmla="*/ 1371600 w 1726406"/>
              <a:gd name="connsiteY193" fmla="*/ 1352550 h 1400175"/>
              <a:gd name="connsiteX194" fmla="*/ 1373981 w 1726406"/>
              <a:gd name="connsiteY194" fmla="*/ 1359693 h 1400175"/>
              <a:gd name="connsiteX195" fmla="*/ 1378744 w 1726406"/>
              <a:gd name="connsiteY195" fmla="*/ 1371600 h 1400175"/>
              <a:gd name="connsiteX196" fmla="*/ 1371600 w 1726406"/>
              <a:gd name="connsiteY196" fmla="*/ 1373981 h 1400175"/>
              <a:gd name="connsiteX197" fmla="*/ 1369219 w 1726406"/>
              <a:gd name="connsiteY197" fmla="*/ 1388268 h 1400175"/>
              <a:gd name="connsiteX198" fmla="*/ 1366837 w 1726406"/>
              <a:gd name="connsiteY198" fmla="*/ 1400175 h 1400175"/>
              <a:gd name="connsiteX199" fmla="*/ 1345406 w 1726406"/>
              <a:gd name="connsiteY199" fmla="*/ 1397793 h 1400175"/>
              <a:gd name="connsiteX200" fmla="*/ 1340644 w 1726406"/>
              <a:gd name="connsiteY200" fmla="*/ 1383506 h 1400175"/>
              <a:gd name="connsiteX201" fmla="*/ 1338262 w 1726406"/>
              <a:gd name="connsiteY201" fmla="*/ 1376362 h 1400175"/>
              <a:gd name="connsiteX202" fmla="*/ 1331119 w 1726406"/>
              <a:gd name="connsiteY202" fmla="*/ 1354931 h 1400175"/>
              <a:gd name="connsiteX203" fmla="*/ 1323975 w 1726406"/>
              <a:gd name="connsiteY203" fmla="*/ 1350168 h 1400175"/>
              <a:gd name="connsiteX204" fmla="*/ 1307306 w 1726406"/>
              <a:gd name="connsiteY204" fmla="*/ 1328737 h 1400175"/>
              <a:gd name="connsiteX205" fmla="*/ 1295400 w 1726406"/>
              <a:gd name="connsiteY205" fmla="*/ 1314450 h 1400175"/>
              <a:gd name="connsiteX206" fmla="*/ 1288256 w 1726406"/>
              <a:gd name="connsiteY206" fmla="*/ 1309687 h 1400175"/>
              <a:gd name="connsiteX207" fmla="*/ 1273969 w 1726406"/>
              <a:gd name="connsiteY207" fmla="*/ 1304925 h 1400175"/>
              <a:gd name="connsiteX208" fmla="*/ 1257300 w 1726406"/>
              <a:gd name="connsiteY208" fmla="*/ 1295400 h 1400175"/>
              <a:gd name="connsiteX209" fmla="*/ 1243012 w 1726406"/>
              <a:gd name="connsiteY209" fmla="*/ 1288256 h 1400175"/>
              <a:gd name="connsiteX210" fmla="*/ 1221581 w 1726406"/>
              <a:gd name="connsiteY210" fmla="*/ 1276350 h 1400175"/>
              <a:gd name="connsiteX211" fmla="*/ 1216819 w 1726406"/>
              <a:gd name="connsiteY211" fmla="*/ 1269206 h 1400175"/>
              <a:gd name="connsiteX212" fmla="*/ 1197769 w 1726406"/>
              <a:gd name="connsiteY212" fmla="*/ 1269206 h 1400175"/>
              <a:gd name="connsiteX213" fmla="*/ 1190625 w 1726406"/>
              <a:gd name="connsiteY213" fmla="*/ 1273968 h 1400175"/>
              <a:gd name="connsiteX214" fmla="*/ 1176337 w 1726406"/>
              <a:gd name="connsiteY214" fmla="*/ 1285875 h 1400175"/>
              <a:gd name="connsiteX215" fmla="*/ 1166812 w 1726406"/>
              <a:gd name="connsiteY215" fmla="*/ 1288256 h 1400175"/>
              <a:gd name="connsiteX216" fmla="*/ 1140619 w 1726406"/>
              <a:gd name="connsiteY216" fmla="*/ 1295400 h 1400175"/>
              <a:gd name="connsiteX217" fmla="*/ 1133475 w 1726406"/>
              <a:gd name="connsiteY217" fmla="*/ 1300162 h 1400175"/>
              <a:gd name="connsiteX218" fmla="*/ 1119187 w 1726406"/>
              <a:gd name="connsiteY218" fmla="*/ 1304925 h 1400175"/>
              <a:gd name="connsiteX219" fmla="*/ 1095375 w 1726406"/>
              <a:gd name="connsiteY219" fmla="*/ 1302543 h 1400175"/>
              <a:gd name="connsiteX220" fmla="*/ 1081087 w 1726406"/>
              <a:gd name="connsiteY220" fmla="*/ 1293018 h 1400175"/>
              <a:gd name="connsiteX221" fmla="*/ 1073944 w 1726406"/>
              <a:gd name="connsiteY221" fmla="*/ 1288256 h 1400175"/>
              <a:gd name="connsiteX222" fmla="*/ 1031081 w 1726406"/>
              <a:gd name="connsiteY222" fmla="*/ 1283493 h 1400175"/>
              <a:gd name="connsiteX223" fmla="*/ 1002506 w 1726406"/>
              <a:gd name="connsiteY223" fmla="*/ 1264443 h 1400175"/>
              <a:gd name="connsiteX224" fmla="*/ 995362 w 1726406"/>
              <a:gd name="connsiteY224" fmla="*/ 1259681 h 1400175"/>
              <a:gd name="connsiteX225" fmla="*/ 981075 w 1726406"/>
              <a:gd name="connsiteY225" fmla="*/ 1254918 h 1400175"/>
              <a:gd name="connsiteX226" fmla="*/ 973931 w 1726406"/>
              <a:gd name="connsiteY226" fmla="*/ 1247775 h 1400175"/>
              <a:gd name="connsiteX227" fmla="*/ 971550 w 1726406"/>
              <a:gd name="connsiteY227" fmla="*/ 1240631 h 1400175"/>
              <a:gd name="connsiteX228" fmla="*/ 957262 w 1726406"/>
              <a:gd name="connsiteY228" fmla="*/ 1231106 h 1400175"/>
              <a:gd name="connsiteX229" fmla="*/ 950119 w 1726406"/>
              <a:gd name="connsiteY229" fmla="*/ 1226343 h 1400175"/>
              <a:gd name="connsiteX230" fmla="*/ 923925 w 1726406"/>
              <a:gd name="connsiteY230" fmla="*/ 1221581 h 1400175"/>
              <a:gd name="connsiteX231" fmla="*/ 916781 w 1726406"/>
              <a:gd name="connsiteY231" fmla="*/ 1219200 h 1400175"/>
              <a:gd name="connsiteX232" fmla="*/ 909637 w 1726406"/>
              <a:gd name="connsiteY232" fmla="*/ 1214437 h 1400175"/>
              <a:gd name="connsiteX233" fmla="*/ 895350 w 1726406"/>
              <a:gd name="connsiteY233" fmla="*/ 1209675 h 1400175"/>
              <a:gd name="connsiteX234" fmla="*/ 888206 w 1726406"/>
              <a:gd name="connsiteY234" fmla="*/ 1204912 h 1400175"/>
              <a:gd name="connsiteX235" fmla="*/ 881062 w 1726406"/>
              <a:gd name="connsiteY235" fmla="*/ 1202531 h 1400175"/>
              <a:gd name="connsiteX236" fmla="*/ 859631 w 1726406"/>
              <a:gd name="connsiteY236" fmla="*/ 1188243 h 1400175"/>
              <a:gd name="connsiteX237" fmla="*/ 852487 w 1726406"/>
              <a:gd name="connsiteY237" fmla="*/ 1183481 h 1400175"/>
              <a:gd name="connsiteX238" fmla="*/ 845344 w 1726406"/>
              <a:gd name="connsiteY238" fmla="*/ 1181100 h 1400175"/>
              <a:gd name="connsiteX239" fmla="*/ 838200 w 1726406"/>
              <a:gd name="connsiteY239" fmla="*/ 1173956 h 1400175"/>
              <a:gd name="connsiteX240" fmla="*/ 831056 w 1726406"/>
              <a:gd name="connsiteY240" fmla="*/ 1169193 h 1400175"/>
              <a:gd name="connsiteX241" fmla="*/ 826294 w 1726406"/>
              <a:gd name="connsiteY241" fmla="*/ 1162050 h 1400175"/>
              <a:gd name="connsiteX242" fmla="*/ 819150 w 1726406"/>
              <a:gd name="connsiteY242" fmla="*/ 1154906 h 1400175"/>
              <a:gd name="connsiteX243" fmla="*/ 807244 w 1726406"/>
              <a:gd name="connsiteY243" fmla="*/ 1143000 h 1400175"/>
              <a:gd name="connsiteX244" fmla="*/ 795337 w 1726406"/>
              <a:gd name="connsiteY244" fmla="*/ 1133475 h 1400175"/>
              <a:gd name="connsiteX245" fmla="*/ 790575 w 1726406"/>
              <a:gd name="connsiteY245" fmla="*/ 1126331 h 1400175"/>
              <a:gd name="connsiteX246" fmla="*/ 771525 w 1726406"/>
              <a:gd name="connsiteY246" fmla="*/ 1121568 h 1400175"/>
              <a:gd name="connsiteX247" fmla="*/ 757237 w 1726406"/>
              <a:gd name="connsiteY247" fmla="*/ 1116806 h 1400175"/>
              <a:gd name="connsiteX248" fmla="*/ 740569 w 1726406"/>
              <a:gd name="connsiteY248" fmla="*/ 1107281 h 1400175"/>
              <a:gd name="connsiteX249" fmla="*/ 726281 w 1726406"/>
              <a:gd name="connsiteY249" fmla="*/ 1102518 h 1400175"/>
              <a:gd name="connsiteX250" fmla="*/ 711994 w 1726406"/>
              <a:gd name="connsiteY250" fmla="*/ 1095375 h 1400175"/>
              <a:gd name="connsiteX251" fmla="*/ 704850 w 1726406"/>
              <a:gd name="connsiteY251" fmla="*/ 1090612 h 1400175"/>
              <a:gd name="connsiteX252" fmla="*/ 692944 w 1726406"/>
              <a:gd name="connsiteY252" fmla="*/ 1076325 h 1400175"/>
              <a:gd name="connsiteX253" fmla="*/ 690562 w 1726406"/>
              <a:gd name="connsiteY253" fmla="*/ 1069181 h 1400175"/>
              <a:gd name="connsiteX254" fmla="*/ 676275 w 1726406"/>
              <a:gd name="connsiteY254" fmla="*/ 1052512 h 1400175"/>
              <a:gd name="connsiteX255" fmla="*/ 671512 w 1726406"/>
              <a:gd name="connsiteY255" fmla="*/ 1045368 h 1400175"/>
              <a:gd name="connsiteX256" fmla="*/ 664369 w 1726406"/>
              <a:gd name="connsiteY256" fmla="*/ 1040606 h 1400175"/>
              <a:gd name="connsiteX257" fmla="*/ 650081 w 1726406"/>
              <a:gd name="connsiteY257" fmla="*/ 1031081 h 1400175"/>
              <a:gd name="connsiteX258" fmla="*/ 638175 w 1726406"/>
              <a:gd name="connsiteY258" fmla="*/ 1019175 h 1400175"/>
              <a:gd name="connsiteX259" fmla="*/ 631031 w 1726406"/>
              <a:gd name="connsiteY259" fmla="*/ 1014412 h 1400175"/>
              <a:gd name="connsiteX260" fmla="*/ 621506 w 1726406"/>
              <a:gd name="connsiteY260" fmla="*/ 1002506 h 1400175"/>
              <a:gd name="connsiteX261" fmla="*/ 619125 w 1726406"/>
              <a:gd name="connsiteY261" fmla="*/ 995362 h 1400175"/>
              <a:gd name="connsiteX262" fmla="*/ 611981 w 1726406"/>
              <a:gd name="connsiteY262" fmla="*/ 988218 h 1400175"/>
              <a:gd name="connsiteX263" fmla="*/ 602456 w 1726406"/>
              <a:gd name="connsiteY263" fmla="*/ 973931 h 1400175"/>
              <a:gd name="connsiteX264" fmla="*/ 597694 w 1726406"/>
              <a:gd name="connsiteY264" fmla="*/ 959643 h 1400175"/>
              <a:gd name="connsiteX265" fmla="*/ 592931 w 1726406"/>
              <a:gd name="connsiteY265" fmla="*/ 940593 h 1400175"/>
              <a:gd name="connsiteX266" fmla="*/ 595312 w 1726406"/>
              <a:gd name="connsiteY266" fmla="*/ 928687 h 1400175"/>
              <a:gd name="connsiteX267" fmla="*/ 614362 w 1726406"/>
              <a:gd name="connsiteY267" fmla="*/ 919162 h 1400175"/>
              <a:gd name="connsiteX268" fmla="*/ 611981 w 1726406"/>
              <a:gd name="connsiteY268" fmla="*/ 912018 h 1400175"/>
              <a:gd name="connsiteX269" fmla="*/ 607219 w 1726406"/>
              <a:gd name="connsiteY269" fmla="*/ 904875 h 1400175"/>
              <a:gd name="connsiteX270" fmla="*/ 611981 w 1726406"/>
              <a:gd name="connsiteY270" fmla="*/ 897731 h 1400175"/>
              <a:gd name="connsiteX271" fmla="*/ 626269 w 1726406"/>
              <a:gd name="connsiteY271" fmla="*/ 888206 h 1400175"/>
              <a:gd name="connsiteX272" fmla="*/ 633412 w 1726406"/>
              <a:gd name="connsiteY272" fmla="*/ 881062 h 1400175"/>
              <a:gd name="connsiteX273" fmla="*/ 628650 w 1726406"/>
              <a:gd name="connsiteY273" fmla="*/ 862012 h 1400175"/>
              <a:gd name="connsiteX274" fmla="*/ 616744 w 1726406"/>
              <a:gd name="connsiteY274" fmla="*/ 847725 h 1400175"/>
              <a:gd name="connsiteX275" fmla="*/ 614362 w 1726406"/>
              <a:gd name="connsiteY275" fmla="*/ 840581 h 1400175"/>
              <a:gd name="connsiteX276" fmla="*/ 609600 w 1726406"/>
              <a:gd name="connsiteY276" fmla="*/ 816768 h 1400175"/>
              <a:gd name="connsiteX277" fmla="*/ 604837 w 1726406"/>
              <a:gd name="connsiteY277" fmla="*/ 802481 h 1400175"/>
              <a:gd name="connsiteX278" fmla="*/ 602456 w 1726406"/>
              <a:gd name="connsiteY278" fmla="*/ 795337 h 1400175"/>
              <a:gd name="connsiteX279" fmla="*/ 600075 w 1726406"/>
              <a:gd name="connsiteY279" fmla="*/ 788193 h 1400175"/>
              <a:gd name="connsiteX280" fmla="*/ 595312 w 1726406"/>
              <a:gd name="connsiteY280" fmla="*/ 771525 h 1400175"/>
              <a:gd name="connsiteX281" fmla="*/ 588169 w 1726406"/>
              <a:gd name="connsiteY281" fmla="*/ 764381 h 1400175"/>
              <a:gd name="connsiteX282" fmla="*/ 578644 w 1726406"/>
              <a:gd name="connsiteY282" fmla="*/ 750093 h 1400175"/>
              <a:gd name="connsiteX283" fmla="*/ 566737 w 1726406"/>
              <a:gd name="connsiteY283" fmla="*/ 733425 h 1400175"/>
              <a:gd name="connsiteX284" fmla="*/ 561975 w 1726406"/>
              <a:gd name="connsiteY284" fmla="*/ 719137 h 1400175"/>
              <a:gd name="connsiteX285" fmla="*/ 559594 w 1726406"/>
              <a:gd name="connsiteY285" fmla="*/ 709612 h 1400175"/>
              <a:gd name="connsiteX286" fmla="*/ 554831 w 1726406"/>
              <a:gd name="connsiteY286" fmla="*/ 695325 h 1400175"/>
              <a:gd name="connsiteX287" fmla="*/ 547687 w 1726406"/>
              <a:gd name="connsiteY287" fmla="*/ 688181 h 1400175"/>
              <a:gd name="connsiteX288" fmla="*/ 540544 w 1726406"/>
              <a:gd name="connsiteY288" fmla="*/ 673893 h 1400175"/>
              <a:gd name="connsiteX289" fmla="*/ 538162 w 1726406"/>
              <a:gd name="connsiteY289" fmla="*/ 666750 h 1400175"/>
              <a:gd name="connsiteX290" fmla="*/ 528637 w 1726406"/>
              <a:gd name="connsiteY290" fmla="*/ 664368 h 1400175"/>
              <a:gd name="connsiteX291" fmla="*/ 514350 w 1726406"/>
              <a:gd name="connsiteY291" fmla="*/ 669131 h 1400175"/>
              <a:gd name="connsiteX292" fmla="*/ 504825 w 1726406"/>
              <a:gd name="connsiteY292" fmla="*/ 654843 h 1400175"/>
              <a:gd name="connsiteX293" fmla="*/ 497681 w 1726406"/>
              <a:gd name="connsiteY293" fmla="*/ 628650 h 1400175"/>
              <a:gd name="connsiteX294" fmla="*/ 495300 w 1726406"/>
              <a:gd name="connsiteY294" fmla="*/ 597693 h 1400175"/>
              <a:gd name="connsiteX295" fmla="*/ 492919 w 1726406"/>
              <a:gd name="connsiteY295" fmla="*/ 583406 h 1400175"/>
              <a:gd name="connsiteX296" fmla="*/ 490537 w 1726406"/>
              <a:gd name="connsiteY296" fmla="*/ 576262 h 1400175"/>
              <a:gd name="connsiteX297" fmla="*/ 483394 w 1726406"/>
              <a:gd name="connsiteY297" fmla="*/ 573881 h 1400175"/>
              <a:gd name="connsiteX298" fmla="*/ 469106 w 1726406"/>
              <a:gd name="connsiteY298" fmla="*/ 564356 h 1400175"/>
              <a:gd name="connsiteX299" fmla="*/ 454819 w 1726406"/>
              <a:gd name="connsiteY299" fmla="*/ 557212 h 1400175"/>
              <a:gd name="connsiteX300" fmla="*/ 442912 w 1726406"/>
              <a:gd name="connsiteY300" fmla="*/ 535781 h 1400175"/>
              <a:gd name="connsiteX301" fmla="*/ 445294 w 1726406"/>
              <a:gd name="connsiteY301" fmla="*/ 509587 h 1400175"/>
              <a:gd name="connsiteX302" fmla="*/ 452437 w 1726406"/>
              <a:gd name="connsiteY302" fmla="*/ 504825 h 1400175"/>
              <a:gd name="connsiteX303" fmla="*/ 442912 w 1726406"/>
              <a:gd name="connsiteY303" fmla="*/ 490537 h 1400175"/>
              <a:gd name="connsiteX304" fmla="*/ 438150 w 1726406"/>
              <a:gd name="connsiteY304" fmla="*/ 483393 h 1400175"/>
              <a:gd name="connsiteX305" fmla="*/ 423862 w 1726406"/>
              <a:gd name="connsiteY305" fmla="*/ 473868 h 1400175"/>
              <a:gd name="connsiteX306" fmla="*/ 419100 w 1726406"/>
              <a:gd name="connsiteY306" fmla="*/ 454818 h 1400175"/>
              <a:gd name="connsiteX307" fmla="*/ 411956 w 1726406"/>
              <a:gd name="connsiteY307" fmla="*/ 438150 h 1400175"/>
              <a:gd name="connsiteX308" fmla="*/ 404812 w 1726406"/>
              <a:gd name="connsiteY308" fmla="*/ 435768 h 1400175"/>
              <a:gd name="connsiteX309" fmla="*/ 400050 w 1726406"/>
              <a:gd name="connsiteY309" fmla="*/ 428625 h 1400175"/>
              <a:gd name="connsiteX310" fmla="*/ 397669 w 1726406"/>
              <a:gd name="connsiteY310" fmla="*/ 419100 h 1400175"/>
              <a:gd name="connsiteX311" fmla="*/ 395287 w 1726406"/>
              <a:gd name="connsiteY311" fmla="*/ 411956 h 1400175"/>
              <a:gd name="connsiteX312" fmla="*/ 392906 w 1726406"/>
              <a:gd name="connsiteY312" fmla="*/ 385762 h 1400175"/>
              <a:gd name="connsiteX313" fmla="*/ 390525 w 1726406"/>
              <a:gd name="connsiteY313" fmla="*/ 378618 h 1400175"/>
              <a:gd name="connsiteX314" fmla="*/ 369094 w 1726406"/>
              <a:gd name="connsiteY314" fmla="*/ 361950 h 1400175"/>
              <a:gd name="connsiteX315" fmla="*/ 354806 w 1726406"/>
              <a:gd name="connsiteY315" fmla="*/ 354806 h 1400175"/>
              <a:gd name="connsiteX316" fmla="*/ 347662 w 1726406"/>
              <a:gd name="connsiteY316" fmla="*/ 333375 h 1400175"/>
              <a:gd name="connsiteX317" fmla="*/ 338137 w 1726406"/>
              <a:gd name="connsiteY317" fmla="*/ 311943 h 1400175"/>
              <a:gd name="connsiteX318" fmla="*/ 330994 w 1726406"/>
              <a:gd name="connsiteY318" fmla="*/ 297656 h 1400175"/>
              <a:gd name="connsiteX319" fmla="*/ 316706 w 1726406"/>
              <a:gd name="connsiteY319" fmla="*/ 292893 h 1400175"/>
              <a:gd name="connsiteX320" fmla="*/ 326231 w 1726406"/>
              <a:gd name="connsiteY320" fmla="*/ 278606 h 1400175"/>
              <a:gd name="connsiteX321" fmla="*/ 323850 w 1726406"/>
              <a:gd name="connsiteY321" fmla="*/ 261937 h 1400175"/>
              <a:gd name="connsiteX322" fmla="*/ 321469 w 1726406"/>
              <a:gd name="connsiteY322" fmla="*/ 252412 h 1400175"/>
              <a:gd name="connsiteX323" fmla="*/ 316706 w 1726406"/>
              <a:gd name="connsiteY323" fmla="*/ 223837 h 1400175"/>
              <a:gd name="connsiteX324" fmla="*/ 311944 w 1726406"/>
              <a:gd name="connsiteY324" fmla="*/ 207168 h 1400175"/>
              <a:gd name="connsiteX325" fmla="*/ 314325 w 1726406"/>
              <a:gd name="connsiteY325" fmla="*/ 154781 h 1400175"/>
              <a:gd name="connsiteX326" fmla="*/ 314325 w 1726406"/>
              <a:gd name="connsiteY326" fmla="*/ 133350 h 1400175"/>
              <a:gd name="connsiteX327" fmla="*/ 300037 w 1726406"/>
              <a:gd name="connsiteY327" fmla="*/ 123825 h 1400175"/>
              <a:gd name="connsiteX328" fmla="*/ 292894 w 1726406"/>
              <a:gd name="connsiteY328" fmla="*/ 119062 h 1400175"/>
              <a:gd name="connsiteX329" fmla="*/ 283369 w 1726406"/>
              <a:gd name="connsiteY329" fmla="*/ 104775 h 1400175"/>
              <a:gd name="connsiteX330" fmla="*/ 278606 w 1726406"/>
              <a:gd name="connsiteY330" fmla="*/ 97631 h 1400175"/>
              <a:gd name="connsiteX331" fmla="*/ 257175 w 1726406"/>
              <a:gd name="connsiteY331" fmla="*/ 78581 h 1400175"/>
              <a:gd name="connsiteX332" fmla="*/ 233362 w 1726406"/>
              <a:gd name="connsiteY332" fmla="*/ 66675 h 1400175"/>
              <a:gd name="connsiteX333" fmla="*/ 228600 w 1726406"/>
              <a:gd name="connsiteY333" fmla="*/ 119062 h 1400175"/>
              <a:gd name="connsiteX334" fmla="*/ 223837 w 1726406"/>
              <a:gd name="connsiteY334" fmla="*/ 133350 h 1400175"/>
              <a:gd name="connsiteX335" fmla="*/ 221456 w 1726406"/>
              <a:gd name="connsiteY335" fmla="*/ 145256 h 1400175"/>
              <a:gd name="connsiteX336" fmla="*/ 219075 w 1726406"/>
              <a:gd name="connsiteY336" fmla="*/ 164306 h 1400175"/>
              <a:gd name="connsiteX337" fmla="*/ 214312 w 1726406"/>
              <a:gd name="connsiteY337" fmla="*/ 178593 h 1400175"/>
              <a:gd name="connsiteX338" fmla="*/ 216694 w 1726406"/>
              <a:gd name="connsiteY338" fmla="*/ 195262 h 1400175"/>
              <a:gd name="connsiteX339" fmla="*/ 219075 w 1726406"/>
              <a:gd name="connsiteY339" fmla="*/ 202406 h 1400175"/>
              <a:gd name="connsiteX340" fmla="*/ 226219 w 1726406"/>
              <a:gd name="connsiteY340" fmla="*/ 207168 h 1400175"/>
              <a:gd name="connsiteX341" fmla="*/ 233362 w 1726406"/>
              <a:gd name="connsiteY341" fmla="*/ 221456 h 1400175"/>
              <a:gd name="connsiteX342" fmla="*/ 238125 w 1726406"/>
              <a:gd name="connsiteY342" fmla="*/ 235743 h 1400175"/>
              <a:gd name="connsiteX343" fmla="*/ 242887 w 1726406"/>
              <a:gd name="connsiteY343" fmla="*/ 242887 h 1400175"/>
              <a:gd name="connsiteX344" fmla="*/ 245269 w 1726406"/>
              <a:gd name="connsiteY344" fmla="*/ 250031 h 1400175"/>
              <a:gd name="connsiteX345" fmla="*/ 254794 w 1726406"/>
              <a:gd name="connsiteY345" fmla="*/ 264318 h 1400175"/>
              <a:gd name="connsiteX346" fmla="*/ 257175 w 1726406"/>
              <a:gd name="connsiteY346" fmla="*/ 273843 h 1400175"/>
              <a:gd name="connsiteX347" fmla="*/ 261937 w 1726406"/>
              <a:gd name="connsiteY347" fmla="*/ 292893 h 1400175"/>
              <a:gd name="connsiteX348" fmla="*/ 266700 w 1726406"/>
              <a:gd name="connsiteY348" fmla="*/ 300037 h 1400175"/>
              <a:gd name="connsiteX349" fmla="*/ 273844 w 1726406"/>
              <a:gd name="connsiteY349" fmla="*/ 321468 h 1400175"/>
              <a:gd name="connsiteX350" fmla="*/ 276225 w 1726406"/>
              <a:gd name="connsiteY350" fmla="*/ 328612 h 1400175"/>
              <a:gd name="connsiteX351" fmla="*/ 283369 w 1726406"/>
              <a:gd name="connsiteY351" fmla="*/ 354806 h 1400175"/>
              <a:gd name="connsiteX352" fmla="*/ 288131 w 1726406"/>
              <a:gd name="connsiteY352" fmla="*/ 369093 h 1400175"/>
              <a:gd name="connsiteX353" fmla="*/ 292894 w 1726406"/>
              <a:gd name="connsiteY353" fmla="*/ 376237 h 1400175"/>
              <a:gd name="connsiteX354" fmla="*/ 300037 w 1726406"/>
              <a:gd name="connsiteY354" fmla="*/ 419100 h 1400175"/>
              <a:gd name="connsiteX355" fmla="*/ 304800 w 1726406"/>
              <a:gd name="connsiteY355" fmla="*/ 426243 h 1400175"/>
              <a:gd name="connsiteX356" fmla="*/ 309562 w 1726406"/>
              <a:gd name="connsiteY356" fmla="*/ 445293 h 1400175"/>
              <a:gd name="connsiteX357" fmla="*/ 314325 w 1726406"/>
              <a:gd name="connsiteY357" fmla="*/ 459581 h 1400175"/>
              <a:gd name="connsiteX358" fmla="*/ 319087 w 1726406"/>
              <a:gd name="connsiteY358" fmla="*/ 473868 h 1400175"/>
              <a:gd name="connsiteX359" fmla="*/ 321469 w 1726406"/>
              <a:gd name="connsiteY359" fmla="*/ 481012 h 1400175"/>
              <a:gd name="connsiteX360" fmla="*/ 323850 w 1726406"/>
              <a:gd name="connsiteY360" fmla="*/ 488156 h 1400175"/>
              <a:gd name="connsiteX361" fmla="*/ 333375 w 1726406"/>
              <a:gd name="connsiteY361" fmla="*/ 509587 h 1400175"/>
              <a:gd name="connsiteX362" fmla="*/ 335756 w 1726406"/>
              <a:gd name="connsiteY362" fmla="*/ 516731 h 1400175"/>
              <a:gd name="connsiteX363" fmla="*/ 338137 w 1726406"/>
              <a:gd name="connsiteY363" fmla="*/ 578643 h 1400175"/>
              <a:gd name="connsiteX364" fmla="*/ 345281 w 1726406"/>
              <a:gd name="connsiteY364" fmla="*/ 592931 h 1400175"/>
              <a:gd name="connsiteX365" fmla="*/ 347662 w 1726406"/>
              <a:gd name="connsiteY365" fmla="*/ 600075 h 1400175"/>
              <a:gd name="connsiteX366" fmla="*/ 342900 w 1726406"/>
              <a:gd name="connsiteY366" fmla="*/ 607218 h 1400175"/>
              <a:gd name="connsiteX367" fmla="*/ 338137 w 1726406"/>
              <a:gd name="connsiteY367" fmla="*/ 621506 h 1400175"/>
              <a:gd name="connsiteX368" fmla="*/ 347662 w 1726406"/>
              <a:gd name="connsiteY368" fmla="*/ 638175 h 1400175"/>
              <a:gd name="connsiteX369" fmla="*/ 361950 w 1726406"/>
              <a:gd name="connsiteY369" fmla="*/ 642937 h 1400175"/>
              <a:gd name="connsiteX370" fmla="*/ 369094 w 1726406"/>
              <a:gd name="connsiteY370" fmla="*/ 645318 h 1400175"/>
              <a:gd name="connsiteX371" fmla="*/ 388144 w 1726406"/>
              <a:gd name="connsiteY371" fmla="*/ 661987 h 1400175"/>
              <a:gd name="connsiteX372" fmla="*/ 392906 w 1726406"/>
              <a:gd name="connsiteY372" fmla="*/ 676275 h 1400175"/>
              <a:gd name="connsiteX373" fmla="*/ 390525 w 1726406"/>
              <a:gd name="connsiteY373" fmla="*/ 688181 h 1400175"/>
              <a:gd name="connsiteX374" fmla="*/ 388144 w 1726406"/>
              <a:gd name="connsiteY374" fmla="*/ 702468 h 1400175"/>
              <a:gd name="connsiteX375" fmla="*/ 385762 w 1726406"/>
              <a:gd name="connsiteY375" fmla="*/ 709612 h 1400175"/>
              <a:gd name="connsiteX376" fmla="*/ 383381 w 1726406"/>
              <a:gd name="connsiteY376" fmla="*/ 719137 h 1400175"/>
              <a:gd name="connsiteX377" fmla="*/ 378619 w 1726406"/>
              <a:gd name="connsiteY377" fmla="*/ 726281 h 1400175"/>
              <a:gd name="connsiteX378" fmla="*/ 364331 w 1726406"/>
              <a:gd name="connsiteY378" fmla="*/ 731043 h 1400175"/>
              <a:gd name="connsiteX379" fmla="*/ 342900 w 1726406"/>
              <a:gd name="connsiteY379" fmla="*/ 728662 h 1400175"/>
              <a:gd name="connsiteX380" fmla="*/ 345281 w 1726406"/>
              <a:gd name="connsiteY380" fmla="*/ 714375 h 1400175"/>
              <a:gd name="connsiteX381" fmla="*/ 352425 w 1726406"/>
              <a:gd name="connsiteY381" fmla="*/ 700087 h 1400175"/>
              <a:gd name="connsiteX382" fmla="*/ 354806 w 1726406"/>
              <a:gd name="connsiteY382" fmla="*/ 692943 h 1400175"/>
              <a:gd name="connsiteX383" fmla="*/ 347662 w 1726406"/>
              <a:gd name="connsiteY383" fmla="*/ 671512 h 1400175"/>
              <a:gd name="connsiteX384" fmla="*/ 338137 w 1726406"/>
              <a:gd name="connsiteY384" fmla="*/ 659606 h 1400175"/>
              <a:gd name="connsiteX385" fmla="*/ 328612 w 1726406"/>
              <a:gd name="connsiteY385" fmla="*/ 645318 h 1400175"/>
              <a:gd name="connsiteX386" fmla="*/ 323850 w 1726406"/>
              <a:gd name="connsiteY386" fmla="*/ 638175 h 1400175"/>
              <a:gd name="connsiteX387" fmla="*/ 314325 w 1726406"/>
              <a:gd name="connsiteY387" fmla="*/ 623887 h 1400175"/>
              <a:gd name="connsiteX388" fmla="*/ 304800 w 1726406"/>
              <a:gd name="connsiteY388" fmla="*/ 609600 h 1400175"/>
              <a:gd name="connsiteX389" fmla="*/ 290512 w 1726406"/>
              <a:gd name="connsiteY389" fmla="*/ 595312 h 1400175"/>
              <a:gd name="connsiteX390" fmla="*/ 280987 w 1726406"/>
              <a:gd name="connsiteY390" fmla="*/ 581025 h 1400175"/>
              <a:gd name="connsiteX391" fmla="*/ 276225 w 1726406"/>
              <a:gd name="connsiteY391" fmla="*/ 573881 h 1400175"/>
              <a:gd name="connsiteX392" fmla="*/ 276225 w 1726406"/>
              <a:gd name="connsiteY392" fmla="*/ 540543 h 1400175"/>
              <a:gd name="connsiteX393" fmla="*/ 278606 w 1726406"/>
              <a:gd name="connsiteY393" fmla="*/ 531018 h 1400175"/>
              <a:gd name="connsiteX394" fmla="*/ 283369 w 1726406"/>
              <a:gd name="connsiteY394" fmla="*/ 523875 h 1400175"/>
              <a:gd name="connsiteX395" fmla="*/ 285750 w 1726406"/>
              <a:gd name="connsiteY395" fmla="*/ 516731 h 1400175"/>
              <a:gd name="connsiteX396" fmla="*/ 280987 w 1726406"/>
              <a:gd name="connsiteY396" fmla="*/ 483393 h 1400175"/>
              <a:gd name="connsiteX397" fmla="*/ 273844 w 1726406"/>
              <a:gd name="connsiteY397" fmla="*/ 469106 h 1400175"/>
              <a:gd name="connsiteX398" fmla="*/ 266700 w 1726406"/>
              <a:gd name="connsiteY398" fmla="*/ 464343 h 1400175"/>
              <a:gd name="connsiteX399" fmla="*/ 259556 w 1726406"/>
              <a:gd name="connsiteY399" fmla="*/ 457200 h 1400175"/>
              <a:gd name="connsiteX400" fmla="*/ 257175 w 1726406"/>
              <a:gd name="connsiteY400" fmla="*/ 450056 h 1400175"/>
              <a:gd name="connsiteX401" fmla="*/ 250031 w 1726406"/>
              <a:gd name="connsiteY401" fmla="*/ 445293 h 1400175"/>
              <a:gd name="connsiteX402" fmla="*/ 245269 w 1726406"/>
              <a:gd name="connsiteY402" fmla="*/ 431006 h 1400175"/>
              <a:gd name="connsiteX403" fmla="*/ 242887 w 1726406"/>
              <a:gd name="connsiteY403" fmla="*/ 423862 h 1400175"/>
              <a:gd name="connsiteX404" fmla="*/ 235744 w 1726406"/>
              <a:gd name="connsiteY404" fmla="*/ 419100 h 1400175"/>
              <a:gd name="connsiteX405" fmla="*/ 221456 w 1726406"/>
              <a:gd name="connsiteY405" fmla="*/ 423862 h 1400175"/>
              <a:gd name="connsiteX406" fmla="*/ 214312 w 1726406"/>
              <a:gd name="connsiteY406" fmla="*/ 426243 h 1400175"/>
              <a:gd name="connsiteX407" fmla="*/ 202406 w 1726406"/>
              <a:gd name="connsiteY407" fmla="*/ 414337 h 1400175"/>
              <a:gd name="connsiteX408" fmla="*/ 200025 w 1726406"/>
              <a:gd name="connsiteY408" fmla="*/ 407193 h 1400175"/>
              <a:gd name="connsiteX409" fmla="*/ 190500 w 1726406"/>
              <a:gd name="connsiteY409" fmla="*/ 392906 h 1400175"/>
              <a:gd name="connsiteX410" fmla="*/ 185737 w 1726406"/>
              <a:gd name="connsiteY410" fmla="*/ 385762 h 1400175"/>
              <a:gd name="connsiteX411" fmla="*/ 180975 w 1726406"/>
              <a:gd name="connsiteY411" fmla="*/ 378618 h 1400175"/>
              <a:gd name="connsiteX412" fmla="*/ 176212 w 1726406"/>
              <a:gd name="connsiteY412" fmla="*/ 361950 h 1400175"/>
              <a:gd name="connsiteX413" fmla="*/ 169069 w 1726406"/>
              <a:gd name="connsiteY413" fmla="*/ 354806 h 1400175"/>
              <a:gd name="connsiteX414" fmla="*/ 173831 w 1726406"/>
              <a:gd name="connsiteY414" fmla="*/ 347662 h 1400175"/>
              <a:gd name="connsiteX415" fmla="*/ 188119 w 1726406"/>
              <a:gd name="connsiteY415" fmla="*/ 352425 h 1400175"/>
              <a:gd name="connsiteX416" fmla="*/ 195262 w 1726406"/>
              <a:gd name="connsiteY416" fmla="*/ 354806 h 1400175"/>
              <a:gd name="connsiteX417" fmla="*/ 202406 w 1726406"/>
              <a:gd name="connsiteY417" fmla="*/ 359568 h 1400175"/>
              <a:gd name="connsiteX418" fmla="*/ 216694 w 1726406"/>
              <a:gd name="connsiteY418" fmla="*/ 364331 h 1400175"/>
              <a:gd name="connsiteX419" fmla="*/ 214312 w 1726406"/>
              <a:gd name="connsiteY419" fmla="*/ 357187 h 1400175"/>
              <a:gd name="connsiteX420" fmla="*/ 209550 w 1726406"/>
              <a:gd name="connsiteY420" fmla="*/ 350043 h 1400175"/>
              <a:gd name="connsiteX421" fmla="*/ 219075 w 1726406"/>
              <a:gd name="connsiteY421" fmla="*/ 335756 h 1400175"/>
              <a:gd name="connsiteX422" fmla="*/ 214312 w 1726406"/>
              <a:gd name="connsiteY422" fmla="*/ 304800 h 1400175"/>
              <a:gd name="connsiteX423" fmla="*/ 209550 w 1726406"/>
              <a:gd name="connsiteY423" fmla="*/ 290512 h 1400175"/>
              <a:gd name="connsiteX424" fmla="*/ 200025 w 1726406"/>
              <a:gd name="connsiteY424" fmla="*/ 276225 h 1400175"/>
              <a:gd name="connsiteX425" fmla="*/ 195262 w 1726406"/>
              <a:gd name="connsiteY425" fmla="*/ 269081 h 1400175"/>
              <a:gd name="connsiteX426" fmla="*/ 185737 w 1726406"/>
              <a:gd name="connsiteY426" fmla="*/ 247650 h 1400175"/>
              <a:gd name="connsiteX427" fmla="*/ 178594 w 1726406"/>
              <a:gd name="connsiteY427" fmla="*/ 233362 h 1400175"/>
              <a:gd name="connsiteX428" fmla="*/ 171450 w 1726406"/>
              <a:gd name="connsiteY428" fmla="*/ 219075 h 1400175"/>
              <a:gd name="connsiteX429" fmla="*/ 159544 w 1726406"/>
              <a:gd name="connsiteY429" fmla="*/ 204787 h 1400175"/>
              <a:gd name="connsiteX430" fmla="*/ 157162 w 1726406"/>
              <a:gd name="connsiteY430" fmla="*/ 195262 h 1400175"/>
              <a:gd name="connsiteX431" fmla="*/ 152400 w 1726406"/>
              <a:gd name="connsiteY431" fmla="*/ 166687 h 1400175"/>
              <a:gd name="connsiteX432" fmla="*/ 154781 w 1726406"/>
              <a:gd name="connsiteY432" fmla="*/ 111918 h 1400175"/>
              <a:gd name="connsiteX433" fmla="*/ 152400 w 1726406"/>
              <a:gd name="connsiteY433" fmla="*/ 80962 h 1400175"/>
              <a:gd name="connsiteX434" fmla="*/ 150019 w 1726406"/>
              <a:gd name="connsiteY434" fmla="*/ 71437 h 1400175"/>
              <a:gd name="connsiteX435" fmla="*/ 142875 w 1726406"/>
              <a:gd name="connsiteY435" fmla="*/ 64293 h 1400175"/>
              <a:gd name="connsiteX436" fmla="*/ 145256 w 1726406"/>
              <a:gd name="connsiteY436" fmla="*/ 57150 h 1400175"/>
              <a:gd name="connsiteX437" fmla="*/ 138112 w 1726406"/>
              <a:gd name="connsiteY437" fmla="*/ 42862 h 1400175"/>
              <a:gd name="connsiteX438" fmla="*/ 138112 w 1726406"/>
              <a:gd name="connsiteY438" fmla="*/ 26193 h 1400175"/>
              <a:gd name="connsiteX439" fmla="*/ 140494 w 1726406"/>
              <a:gd name="connsiteY439"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097756 w 1726406"/>
              <a:gd name="connsiteY121" fmla="*/ 990599 h 1400175"/>
              <a:gd name="connsiteX122" fmla="*/ 1159668 w 1726406"/>
              <a:gd name="connsiteY122" fmla="*/ 1121567 h 1400175"/>
              <a:gd name="connsiteX123" fmla="*/ 1238250 w 1726406"/>
              <a:gd name="connsiteY123" fmla="*/ 1154906 h 1400175"/>
              <a:gd name="connsiteX124" fmla="*/ 1469572 w 1726406"/>
              <a:gd name="connsiteY124" fmla="*/ 1084829 h 1400175"/>
              <a:gd name="connsiteX125" fmla="*/ 1471612 w 1726406"/>
              <a:gd name="connsiteY125" fmla="*/ 1078706 h 1400175"/>
              <a:gd name="connsiteX126" fmla="*/ 1485900 w 1726406"/>
              <a:gd name="connsiteY126" fmla="*/ 1071562 h 1400175"/>
              <a:gd name="connsiteX127" fmla="*/ 1493044 w 1726406"/>
              <a:gd name="connsiteY127" fmla="*/ 1064418 h 1400175"/>
              <a:gd name="connsiteX128" fmla="*/ 1495425 w 1726406"/>
              <a:gd name="connsiteY128" fmla="*/ 1038225 h 1400175"/>
              <a:gd name="connsiteX129" fmla="*/ 1490662 w 1726406"/>
              <a:gd name="connsiteY129" fmla="*/ 1012031 h 1400175"/>
              <a:gd name="connsiteX130" fmla="*/ 1493044 w 1726406"/>
              <a:gd name="connsiteY130" fmla="*/ 995362 h 1400175"/>
              <a:gd name="connsiteX131" fmla="*/ 1495425 w 1726406"/>
              <a:gd name="connsiteY131" fmla="*/ 988218 h 1400175"/>
              <a:gd name="connsiteX132" fmla="*/ 1509712 w 1726406"/>
              <a:gd name="connsiteY132" fmla="*/ 971550 h 1400175"/>
              <a:gd name="connsiteX133" fmla="*/ 1557337 w 1726406"/>
              <a:gd name="connsiteY133" fmla="*/ 969168 h 1400175"/>
              <a:gd name="connsiteX134" fmla="*/ 1564481 w 1726406"/>
              <a:gd name="connsiteY134" fmla="*/ 966787 h 1400175"/>
              <a:gd name="connsiteX135" fmla="*/ 1585912 w 1726406"/>
              <a:gd name="connsiteY135" fmla="*/ 959643 h 1400175"/>
              <a:gd name="connsiteX136" fmla="*/ 1600200 w 1726406"/>
              <a:gd name="connsiteY136" fmla="*/ 947737 h 1400175"/>
              <a:gd name="connsiteX137" fmla="*/ 1624012 w 1726406"/>
              <a:gd name="connsiteY137" fmla="*/ 945356 h 1400175"/>
              <a:gd name="connsiteX138" fmla="*/ 1647825 w 1726406"/>
              <a:gd name="connsiteY138" fmla="*/ 950118 h 1400175"/>
              <a:gd name="connsiteX139" fmla="*/ 1654969 w 1726406"/>
              <a:gd name="connsiteY139" fmla="*/ 952500 h 1400175"/>
              <a:gd name="connsiteX140" fmla="*/ 1669256 w 1726406"/>
              <a:gd name="connsiteY140" fmla="*/ 957262 h 1400175"/>
              <a:gd name="connsiteX141" fmla="*/ 1721644 w 1726406"/>
              <a:gd name="connsiteY141" fmla="*/ 969168 h 1400175"/>
              <a:gd name="connsiteX142" fmla="*/ 1724025 w 1726406"/>
              <a:gd name="connsiteY142" fmla="*/ 976312 h 1400175"/>
              <a:gd name="connsiteX143" fmla="*/ 1726406 w 1726406"/>
              <a:gd name="connsiteY143" fmla="*/ 990600 h 1400175"/>
              <a:gd name="connsiteX144" fmla="*/ 1721644 w 1726406"/>
              <a:gd name="connsiteY144" fmla="*/ 1014412 h 1400175"/>
              <a:gd name="connsiteX145" fmla="*/ 1719262 w 1726406"/>
              <a:gd name="connsiteY145" fmla="*/ 1021556 h 1400175"/>
              <a:gd name="connsiteX146" fmla="*/ 1704975 w 1726406"/>
              <a:gd name="connsiteY146" fmla="*/ 1033462 h 1400175"/>
              <a:gd name="connsiteX147" fmla="*/ 1697831 w 1726406"/>
              <a:gd name="connsiteY147" fmla="*/ 1035843 h 1400175"/>
              <a:gd name="connsiteX148" fmla="*/ 1690687 w 1726406"/>
              <a:gd name="connsiteY148" fmla="*/ 1040606 h 1400175"/>
              <a:gd name="connsiteX149" fmla="*/ 1683544 w 1726406"/>
              <a:gd name="connsiteY149" fmla="*/ 1042987 h 1400175"/>
              <a:gd name="connsiteX150" fmla="*/ 1678781 w 1726406"/>
              <a:gd name="connsiteY150" fmla="*/ 1052512 h 1400175"/>
              <a:gd name="connsiteX151" fmla="*/ 1681162 w 1726406"/>
              <a:gd name="connsiteY151" fmla="*/ 1064418 h 1400175"/>
              <a:gd name="connsiteX152" fmla="*/ 1683544 w 1726406"/>
              <a:gd name="connsiteY152" fmla="*/ 1071562 h 1400175"/>
              <a:gd name="connsiteX153" fmla="*/ 1669256 w 1726406"/>
              <a:gd name="connsiteY153" fmla="*/ 1081087 h 1400175"/>
              <a:gd name="connsiteX154" fmla="*/ 1671637 w 1726406"/>
              <a:gd name="connsiteY154" fmla="*/ 1088231 h 1400175"/>
              <a:gd name="connsiteX155" fmla="*/ 1676400 w 1726406"/>
              <a:gd name="connsiteY155" fmla="*/ 1095375 h 1400175"/>
              <a:gd name="connsiteX156" fmla="*/ 1678781 w 1726406"/>
              <a:gd name="connsiteY156" fmla="*/ 1128712 h 1400175"/>
              <a:gd name="connsiteX157" fmla="*/ 1674019 w 1726406"/>
              <a:gd name="connsiteY157" fmla="*/ 1135856 h 1400175"/>
              <a:gd name="connsiteX158" fmla="*/ 1669256 w 1726406"/>
              <a:gd name="connsiteY158" fmla="*/ 1152525 h 1400175"/>
              <a:gd name="connsiteX159" fmla="*/ 1666875 w 1726406"/>
              <a:gd name="connsiteY159" fmla="*/ 1173956 h 1400175"/>
              <a:gd name="connsiteX160" fmla="*/ 1656773 w 1726406"/>
              <a:gd name="connsiteY160" fmla="*/ 1177997 h 1400175"/>
              <a:gd name="connsiteX161" fmla="*/ 1657350 w 1726406"/>
              <a:gd name="connsiteY161" fmla="*/ 1178718 h 1400175"/>
              <a:gd name="connsiteX162" fmla="*/ 1656292 w 1726406"/>
              <a:gd name="connsiteY162" fmla="*/ 1178189 h 1400175"/>
              <a:gd name="connsiteX163" fmla="*/ 1654969 w 1726406"/>
              <a:gd name="connsiteY163" fmla="*/ 1178718 h 1400175"/>
              <a:gd name="connsiteX164" fmla="*/ 1600000 w 1726406"/>
              <a:gd name="connsiteY164" fmla="*/ 1172143 h 1400175"/>
              <a:gd name="connsiteX165" fmla="*/ 1597405 w 1726406"/>
              <a:gd name="connsiteY165" fmla="*/ 1179507 h 1400175"/>
              <a:gd name="connsiteX166" fmla="*/ 1590675 w 1726406"/>
              <a:gd name="connsiteY166" fmla="*/ 1185862 h 1400175"/>
              <a:gd name="connsiteX167" fmla="*/ 1576387 w 1726406"/>
              <a:gd name="connsiteY167" fmla="*/ 1195387 h 1400175"/>
              <a:gd name="connsiteX168" fmla="*/ 1574006 w 1726406"/>
              <a:gd name="connsiteY168" fmla="*/ 1188243 h 1400175"/>
              <a:gd name="connsiteX169" fmla="*/ 1552575 w 1726406"/>
              <a:gd name="connsiteY169" fmla="*/ 1188243 h 1400175"/>
              <a:gd name="connsiteX170" fmla="*/ 1509712 w 1726406"/>
              <a:gd name="connsiteY170" fmla="*/ 1195387 h 1400175"/>
              <a:gd name="connsiteX171" fmla="*/ 1471612 w 1726406"/>
              <a:gd name="connsiteY171" fmla="*/ 1195387 h 1400175"/>
              <a:gd name="connsiteX172" fmla="*/ 1464469 w 1726406"/>
              <a:gd name="connsiteY172" fmla="*/ 1190625 h 1400175"/>
              <a:gd name="connsiteX173" fmla="*/ 1457325 w 1726406"/>
              <a:gd name="connsiteY173" fmla="*/ 1188243 h 1400175"/>
              <a:gd name="connsiteX174" fmla="*/ 1445419 w 1726406"/>
              <a:gd name="connsiteY174" fmla="*/ 1190625 h 1400175"/>
              <a:gd name="connsiteX175" fmla="*/ 1450181 w 1726406"/>
              <a:gd name="connsiteY175" fmla="*/ 1204912 h 1400175"/>
              <a:gd name="connsiteX176" fmla="*/ 1454944 w 1726406"/>
              <a:gd name="connsiteY176" fmla="*/ 1212056 h 1400175"/>
              <a:gd name="connsiteX177" fmla="*/ 1457325 w 1726406"/>
              <a:gd name="connsiteY177" fmla="*/ 1219200 h 1400175"/>
              <a:gd name="connsiteX178" fmla="*/ 1440656 w 1726406"/>
              <a:gd name="connsiteY178" fmla="*/ 1228725 h 1400175"/>
              <a:gd name="connsiteX179" fmla="*/ 1447800 w 1726406"/>
              <a:gd name="connsiteY179" fmla="*/ 1233487 h 1400175"/>
              <a:gd name="connsiteX180" fmla="*/ 1459706 w 1726406"/>
              <a:gd name="connsiteY180" fmla="*/ 1250156 h 1400175"/>
              <a:gd name="connsiteX181" fmla="*/ 1462087 w 1726406"/>
              <a:gd name="connsiteY181" fmla="*/ 1257300 h 1400175"/>
              <a:gd name="connsiteX182" fmla="*/ 1471612 w 1726406"/>
              <a:gd name="connsiteY182" fmla="*/ 1271587 h 1400175"/>
              <a:gd name="connsiteX183" fmla="*/ 1476375 w 1726406"/>
              <a:gd name="connsiteY183" fmla="*/ 1278731 h 1400175"/>
              <a:gd name="connsiteX184" fmla="*/ 1488281 w 1726406"/>
              <a:gd name="connsiteY184" fmla="*/ 1293018 h 1400175"/>
              <a:gd name="connsiteX185" fmla="*/ 1471612 w 1726406"/>
              <a:gd name="connsiteY185" fmla="*/ 1312068 h 1400175"/>
              <a:gd name="connsiteX186" fmla="*/ 1464469 w 1726406"/>
              <a:gd name="connsiteY186" fmla="*/ 1314450 h 1400175"/>
              <a:gd name="connsiteX187" fmla="*/ 1435894 w 1726406"/>
              <a:gd name="connsiteY187" fmla="*/ 1312068 h 1400175"/>
              <a:gd name="connsiteX188" fmla="*/ 1421606 w 1726406"/>
              <a:gd name="connsiteY188" fmla="*/ 1307306 h 1400175"/>
              <a:gd name="connsiteX189" fmla="*/ 1414462 w 1726406"/>
              <a:gd name="connsiteY189" fmla="*/ 1304925 h 1400175"/>
              <a:gd name="connsiteX190" fmla="*/ 1383506 w 1726406"/>
              <a:gd name="connsiteY190" fmla="*/ 1314450 h 1400175"/>
              <a:gd name="connsiteX191" fmla="*/ 1378744 w 1726406"/>
              <a:gd name="connsiteY191" fmla="*/ 1331118 h 1400175"/>
              <a:gd name="connsiteX192" fmla="*/ 1373981 w 1726406"/>
              <a:gd name="connsiteY192" fmla="*/ 1345406 h 1400175"/>
              <a:gd name="connsiteX193" fmla="*/ 1371600 w 1726406"/>
              <a:gd name="connsiteY193" fmla="*/ 1352550 h 1400175"/>
              <a:gd name="connsiteX194" fmla="*/ 1373981 w 1726406"/>
              <a:gd name="connsiteY194" fmla="*/ 1359693 h 1400175"/>
              <a:gd name="connsiteX195" fmla="*/ 1378744 w 1726406"/>
              <a:gd name="connsiteY195" fmla="*/ 1371600 h 1400175"/>
              <a:gd name="connsiteX196" fmla="*/ 1371600 w 1726406"/>
              <a:gd name="connsiteY196" fmla="*/ 1373981 h 1400175"/>
              <a:gd name="connsiteX197" fmla="*/ 1369219 w 1726406"/>
              <a:gd name="connsiteY197" fmla="*/ 1388268 h 1400175"/>
              <a:gd name="connsiteX198" fmla="*/ 1366837 w 1726406"/>
              <a:gd name="connsiteY198" fmla="*/ 1400175 h 1400175"/>
              <a:gd name="connsiteX199" fmla="*/ 1345406 w 1726406"/>
              <a:gd name="connsiteY199" fmla="*/ 1397793 h 1400175"/>
              <a:gd name="connsiteX200" fmla="*/ 1340644 w 1726406"/>
              <a:gd name="connsiteY200" fmla="*/ 1383506 h 1400175"/>
              <a:gd name="connsiteX201" fmla="*/ 1338262 w 1726406"/>
              <a:gd name="connsiteY201" fmla="*/ 1376362 h 1400175"/>
              <a:gd name="connsiteX202" fmla="*/ 1331119 w 1726406"/>
              <a:gd name="connsiteY202" fmla="*/ 1354931 h 1400175"/>
              <a:gd name="connsiteX203" fmla="*/ 1323975 w 1726406"/>
              <a:gd name="connsiteY203" fmla="*/ 1350168 h 1400175"/>
              <a:gd name="connsiteX204" fmla="*/ 1307306 w 1726406"/>
              <a:gd name="connsiteY204" fmla="*/ 1328737 h 1400175"/>
              <a:gd name="connsiteX205" fmla="*/ 1295400 w 1726406"/>
              <a:gd name="connsiteY205" fmla="*/ 1314450 h 1400175"/>
              <a:gd name="connsiteX206" fmla="*/ 1288256 w 1726406"/>
              <a:gd name="connsiteY206" fmla="*/ 1309687 h 1400175"/>
              <a:gd name="connsiteX207" fmla="*/ 1273969 w 1726406"/>
              <a:gd name="connsiteY207" fmla="*/ 1304925 h 1400175"/>
              <a:gd name="connsiteX208" fmla="*/ 1257300 w 1726406"/>
              <a:gd name="connsiteY208" fmla="*/ 1295400 h 1400175"/>
              <a:gd name="connsiteX209" fmla="*/ 1243012 w 1726406"/>
              <a:gd name="connsiteY209" fmla="*/ 1288256 h 1400175"/>
              <a:gd name="connsiteX210" fmla="*/ 1221581 w 1726406"/>
              <a:gd name="connsiteY210" fmla="*/ 1276350 h 1400175"/>
              <a:gd name="connsiteX211" fmla="*/ 1216819 w 1726406"/>
              <a:gd name="connsiteY211" fmla="*/ 1269206 h 1400175"/>
              <a:gd name="connsiteX212" fmla="*/ 1197769 w 1726406"/>
              <a:gd name="connsiteY212" fmla="*/ 1269206 h 1400175"/>
              <a:gd name="connsiteX213" fmla="*/ 1190625 w 1726406"/>
              <a:gd name="connsiteY213" fmla="*/ 1273968 h 1400175"/>
              <a:gd name="connsiteX214" fmla="*/ 1176337 w 1726406"/>
              <a:gd name="connsiteY214" fmla="*/ 1285875 h 1400175"/>
              <a:gd name="connsiteX215" fmla="*/ 1166812 w 1726406"/>
              <a:gd name="connsiteY215" fmla="*/ 1288256 h 1400175"/>
              <a:gd name="connsiteX216" fmla="*/ 1140619 w 1726406"/>
              <a:gd name="connsiteY216" fmla="*/ 1295400 h 1400175"/>
              <a:gd name="connsiteX217" fmla="*/ 1133475 w 1726406"/>
              <a:gd name="connsiteY217" fmla="*/ 1300162 h 1400175"/>
              <a:gd name="connsiteX218" fmla="*/ 1119187 w 1726406"/>
              <a:gd name="connsiteY218" fmla="*/ 1304925 h 1400175"/>
              <a:gd name="connsiteX219" fmla="*/ 1095375 w 1726406"/>
              <a:gd name="connsiteY219" fmla="*/ 1302543 h 1400175"/>
              <a:gd name="connsiteX220" fmla="*/ 1081087 w 1726406"/>
              <a:gd name="connsiteY220" fmla="*/ 1293018 h 1400175"/>
              <a:gd name="connsiteX221" fmla="*/ 1073944 w 1726406"/>
              <a:gd name="connsiteY221" fmla="*/ 1288256 h 1400175"/>
              <a:gd name="connsiteX222" fmla="*/ 1031081 w 1726406"/>
              <a:gd name="connsiteY222" fmla="*/ 1283493 h 1400175"/>
              <a:gd name="connsiteX223" fmla="*/ 1002506 w 1726406"/>
              <a:gd name="connsiteY223" fmla="*/ 1264443 h 1400175"/>
              <a:gd name="connsiteX224" fmla="*/ 995362 w 1726406"/>
              <a:gd name="connsiteY224" fmla="*/ 1259681 h 1400175"/>
              <a:gd name="connsiteX225" fmla="*/ 981075 w 1726406"/>
              <a:gd name="connsiteY225" fmla="*/ 1254918 h 1400175"/>
              <a:gd name="connsiteX226" fmla="*/ 973931 w 1726406"/>
              <a:gd name="connsiteY226" fmla="*/ 1247775 h 1400175"/>
              <a:gd name="connsiteX227" fmla="*/ 971550 w 1726406"/>
              <a:gd name="connsiteY227" fmla="*/ 1240631 h 1400175"/>
              <a:gd name="connsiteX228" fmla="*/ 957262 w 1726406"/>
              <a:gd name="connsiteY228" fmla="*/ 1231106 h 1400175"/>
              <a:gd name="connsiteX229" fmla="*/ 950119 w 1726406"/>
              <a:gd name="connsiteY229" fmla="*/ 1226343 h 1400175"/>
              <a:gd name="connsiteX230" fmla="*/ 923925 w 1726406"/>
              <a:gd name="connsiteY230" fmla="*/ 1221581 h 1400175"/>
              <a:gd name="connsiteX231" fmla="*/ 916781 w 1726406"/>
              <a:gd name="connsiteY231" fmla="*/ 1219200 h 1400175"/>
              <a:gd name="connsiteX232" fmla="*/ 909637 w 1726406"/>
              <a:gd name="connsiteY232" fmla="*/ 1214437 h 1400175"/>
              <a:gd name="connsiteX233" fmla="*/ 895350 w 1726406"/>
              <a:gd name="connsiteY233" fmla="*/ 1209675 h 1400175"/>
              <a:gd name="connsiteX234" fmla="*/ 888206 w 1726406"/>
              <a:gd name="connsiteY234" fmla="*/ 1204912 h 1400175"/>
              <a:gd name="connsiteX235" fmla="*/ 881062 w 1726406"/>
              <a:gd name="connsiteY235" fmla="*/ 1202531 h 1400175"/>
              <a:gd name="connsiteX236" fmla="*/ 859631 w 1726406"/>
              <a:gd name="connsiteY236" fmla="*/ 1188243 h 1400175"/>
              <a:gd name="connsiteX237" fmla="*/ 852487 w 1726406"/>
              <a:gd name="connsiteY237" fmla="*/ 1183481 h 1400175"/>
              <a:gd name="connsiteX238" fmla="*/ 845344 w 1726406"/>
              <a:gd name="connsiteY238" fmla="*/ 1181100 h 1400175"/>
              <a:gd name="connsiteX239" fmla="*/ 838200 w 1726406"/>
              <a:gd name="connsiteY239" fmla="*/ 1173956 h 1400175"/>
              <a:gd name="connsiteX240" fmla="*/ 831056 w 1726406"/>
              <a:gd name="connsiteY240" fmla="*/ 1169193 h 1400175"/>
              <a:gd name="connsiteX241" fmla="*/ 826294 w 1726406"/>
              <a:gd name="connsiteY241" fmla="*/ 1162050 h 1400175"/>
              <a:gd name="connsiteX242" fmla="*/ 819150 w 1726406"/>
              <a:gd name="connsiteY242" fmla="*/ 1154906 h 1400175"/>
              <a:gd name="connsiteX243" fmla="*/ 807244 w 1726406"/>
              <a:gd name="connsiteY243" fmla="*/ 1143000 h 1400175"/>
              <a:gd name="connsiteX244" fmla="*/ 795337 w 1726406"/>
              <a:gd name="connsiteY244" fmla="*/ 1133475 h 1400175"/>
              <a:gd name="connsiteX245" fmla="*/ 790575 w 1726406"/>
              <a:gd name="connsiteY245" fmla="*/ 1126331 h 1400175"/>
              <a:gd name="connsiteX246" fmla="*/ 771525 w 1726406"/>
              <a:gd name="connsiteY246" fmla="*/ 1121568 h 1400175"/>
              <a:gd name="connsiteX247" fmla="*/ 757237 w 1726406"/>
              <a:gd name="connsiteY247" fmla="*/ 1116806 h 1400175"/>
              <a:gd name="connsiteX248" fmla="*/ 740569 w 1726406"/>
              <a:gd name="connsiteY248" fmla="*/ 1107281 h 1400175"/>
              <a:gd name="connsiteX249" fmla="*/ 726281 w 1726406"/>
              <a:gd name="connsiteY249" fmla="*/ 1102518 h 1400175"/>
              <a:gd name="connsiteX250" fmla="*/ 711994 w 1726406"/>
              <a:gd name="connsiteY250" fmla="*/ 1095375 h 1400175"/>
              <a:gd name="connsiteX251" fmla="*/ 704850 w 1726406"/>
              <a:gd name="connsiteY251" fmla="*/ 1090612 h 1400175"/>
              <a:gd name="connsiteX252" fmla="*/ 692944 w 1726406"/>
              <a:gd name="connsiteY252" fmla="*/ 1076325 h 1400175"/>
              <a:gd name="connsiteX253" fmla="*/ 690562 w 1726406"/>
              <a:gd name="connsiteY253" fmla="*/ 1069181 h 1400175"/>
              <a:gd name="connsiteX254" fmla="*/ 676275 w 1726406"/>
              <a:gd name="connsiteY254" fmla="*/ 1052512 h 1400175"/>
              <a:gd name="connsiteX255" fmla="*/ 671512 w 1726406"/>
              <a:gd name="connsiteY255" fmla="*/ 1045368 h 1400175"/>
              <a:gd name="connsiteX256" fmla="*/ 664369 w 1726406"/>
              <a:gd name="connsiteY256" fmla="*/ 1040606 h 1400175"/>
              <a:gd name="connsiteX257" fmla="*/ 650081 w 1726406"/>
              <a:gd name="connsiteY257" fmla="*/ 1031081 h 1400175"/>
              <a:gd name="connsiteX258" fmla="*/ 638175 w 1726406"/>
              <a:gd name="connsiteY258" fmla="*/ 1019175 h 1400175"/>
              <a:gd name="connsiteX259" fmla="*/ 631031 w 1726406"/>
              <a:gd name="connsiteY259" fmla="*/ 1014412 h 1400175"/>
              <a:gd name="connsiteX260" fmla="*/ 621506 w 1726406"/>
              <a:gd name="connsiteY260" fmla="*/ 1002506 h 1400175"/>
              <a:gd name="connsiteX261" fmla="*/ 619125 w 1726406"/>
              <a:gd name="connsiteY261" fmla="*/ 995362 h 1400175"/>
              <a:gd name="connsiteX262" fmla="*/ 611981 w 1726406"/>
              <a:gd name="connsiteY262" fmla="*/ 988218 h 1400175"/>
              <a:gd name="connsiteX263" fmla="*/ 602456 w 1726406"/>
              <a:gd name="connsiteY263" fmla="*/ 973931 h 1400175"/>
              <a:gd name="connsiteX264" fmla="*/ 597694 w 1726406"/>
              <a:gd name="connsiteY264" fmla="*/ 959643 h 1400175"/>
              <a:gd name="connsiteX265" fmla="*/ 592931 w 1726406"/>
              <a:gd name="connsiteY265" fmla="*/ 940593 h 1400175"/>
              <a:gd name="connsiteX266" fmla="*/ 595312 w 1726406"/>
              <a:gd name="connsiteY266" fmla="*/ 928687 h 1400175"/>
              <a:gd name="connsiteX267" fmla="*/ 614362 w 1726406"/>
              <a:gd name="connsiteY267" fmla="*/ 919162 h 1400175"/>
              <a:gd name="connsiteX268" fmla="*/ 611981 w 1726406"/>
              <a:gd name="connsiteY268" fmla="*/ 912018 h 1400175"/>
              <a:gd name="connsiteX269" fmla="*/ 607219 w 1726406"/>
              <a:gd name="connsiteY269" fmla="*/ 904875 h 1400175"/>
              <a:gd name="connsiteX270" fmla="*/ 611981 w 1726406"/>
              <a:gd name="connsiteY270" fmla="*/ 897731 h 1400175"/>
              <a:gd name="connsiteX271" fmla="*/ 626269 w 1726406"/>
              <a:gd name="connsiteY271" fmla="*/ 888206 h 1400175"/>
              <a:gd name="connsiteX272" fmla="*/ 633412 w 1726406"/>
              <a:gd name="connsiteY272" fmla="*/ 881062 h 1400175"/>
              <a:gd name="connsiteX273" fmla="*/ 628650 w 1726406"/>
              <a:gd name="connsiteY273" fmla="*/ 862012 h 1400175"/>
              <a:gd name="connsiteX274" fmla="*/ 616744 w 1726406"/>
              <a:gd name="connsiteY274" fmla="*/ 847725 h 1400175"/>
              <a:gd name="connsiteX275" fmla="*/ 614362 w 1726406"/>
              <a:gd name="connsiteY275" fmla="*/ 840581 h 1400175"/>
              <a:gd name="connsiteX276" fmla="*/ 609600 w 1726406"/>
              <a:gd name="connsiteY276" fmla="*/ 816768 h 1400175"/>
              <a:gd name="connsiteX277" fmla="*/ 604837 w 1726406"/>
              <a:gd name="connsiteY277" fmla="*/ 802481 h 1400175"/>
              <a:gd name="connsiteX278" fmla="*/ 602456 w 1726406"/>
              <a:gd name="connsiteY278" fmla="*/ 795337 h 1400175"/>
              <a:gd name="connsiteX279" fmla="*/ 600075 w 1726406"/>
              <a:gd name="connsiteY279" fmla="*/ 788193 h 1400175"/>
              <a:gd name="connsiteX280" fmla="*/ 595312 w 1726406"/>
              <a:gd name="connsiteY280" fmla="*/ 771525 h 1400175"/>
              <a:gd name="connsiteX281" fmla="*/ 588169 w 1726406"/>
              <a:gd name="connsiteY281" fmla="*/ 764381 h 1400175"/>
              <a:gd name="connsiteX282" fmla="*/ 578644 w 1726406"/>
              <a:gd name="connsiteY282" fmla="*/ 750093 h 1400175"/>
              <a:gd name="connsiteX283" fmla="*/ 566737 w 1726406"/>
              <a:gd name="connsiteY283" fmla="*/ 733425 h 1400175"/>
              <a:gd name="connsiteX284" fmla="*/ 561975 w 1726406"/>
              <a:gd name="connsiteY284" fmla="*/ 719137 h 1400175"/>
              <a:gd name="connsiteX285" fmla="*/ 559594 w 1726406"/>
              <a:gd name="connsiteY285" fmla="*/ 709612 h 1400175"/>
              <a:gd name="connsiteX286" fmla="*/ 554831 w 1726406"/>
              <a:gd name="connsiteY286" fmla="*/ 695325 h 1400175"/>
              <a:gd name="connsiteX287" fmla="*/ 547687 w 1726406"/>
              <a:gd name="connsiteY287" fmla="*/ 688181 h 1400175"/>
              <a:gd name="connsiteX288" fmla="*/ 540544 w 1726406"/>
              <a:gd name="connsiteY288" fmla="*/ 673893 h 1400175"/>
              <a:gd name="connsiteX289" fmla="*/ 538162 w 1726406"/>
              <a:gd name="connsiteY289" fmla="*/ 666750 h 1400175"/>
              <a:gd name="connsiteX290" fmla="*/ 528637 w 1726406"/>
              <a:gd name="connsiteY290" fmla="*/ 664368 h 1400175"/>
              <a:gd name="connsiteX291" fmla="*/ 514350 w 1726406"/>
              <a:gd name="connsiteY291" fmla="*/ 669131 h 1400175"/>
              <a:gd name="connsiteX292" fmla="*/ 504825 w 1726406"/>
              <a:gd name="connsiteY292" fmla="*/ 654843 h 1400175"/>
              <a:gd name="connsiteX293" fmla="*/ 497681 w 1726406"/>
              <a:gd name="connsiteY293" fmla="*/ 628650 h 1400175"/>
              <a:gd name="connsiteX294" fmla="*/ 495300 w 1726406"/>
              <a:gd name="connsiteY294" fmla="*/ 597693 h 1400175"/>
              <a:gd name="connsiteX295" fmla="*/ 492919 w 1726406"/>
              <a:gd name="connsiteY295" fmla="*/ 583406 h 1400175"/>
              <a:gd name="connsiteX296" fmla="*/ 490537 w 1726406"/>
              <a:gd name="connsiteY296" fmla="*/ 576262 h 1400175"/>
              <a:gd name="connsiteX297" fmla="*/ 483394 w 1726406"/>
              <a:gd name="connsiteY297" fmla="*/ 573881 h 1400175"/>
              <a:gd name="connsiteX298" fmla="*/ 469106 w 1726406"/>
              <a:gd name="connsiteY298" fmla="*/ 564356 h 1400175"/>
              <a:gd name="connsiteX299" fmla="*/ 454819 w 1726406"/>
              <a:gd name="connsiteY299" fmla="*/ 557212 h 1400175"/>
              <a:gd name="connsiteX300" fmla="*/ 442912 w 1726406"/>
              <a:gd name="connsiteY300" fmla="*/ 535781 h 1400175"/>
              <a:gd name="connsiteX301" fmla="*/ 445294 w 1726406"/>
              <a:gd name="connsiteY301" fmla="*/ 509587 h 1400175"/>
              <a:gd name="connsiteX302" fmla="*/ 452437 w 1726406"/>
              <a:gd name="connsiteY302" fmla="*/ 504825 h 1400175"/>
              <a:gd name="connsiteX303" fmla="*/ 442912 w 1726406"/>
              <a:gd name="connsiteY303" fmla="*/ 490537 h 1400175"/>
              <a:gd name="connsiteX304" fmla="*/ 438150 w 1726406"/>
              <a:gd name="connsiteY304" fmla="*/ 483393 h 1400175"/>
              <a:gd name="connsiteX305" fmla="*/ 423862 w 1726406"/>
              <a:gd name="connsiteY305" fmla="*/ 473868 h 1400175"/>
              <a:gd name="connsiteX306" fmla="*/ 419100 w 1726406"/>
              <a:gd name="connsiteY306" fmla="*/ 454818 h 1400175"/>
              <a:gd name="connsiteX307" fmla="*/ 411956 w 1726406"/>
              <a:gd name="connsiteY307" fmla="*/ 438150 h 1400175"/>
              <a:gd name="connsiteX308" fmla="*/ 404812 w 1726406"/>
              <a:gd name="connsiteY308" fmla="*/ 435768 h 1400175"/>
              <a:gd name="connsiteX309" fmla="*/ 400050 w 1726406"/>
              <a:gd name="connsiteY309" fmla="*/ 428625 h 1400175"/>
              <a:gd name="connsiteX310" fmla="*/ 397669 w 1726406"/>
              <a:gd name="connsiteY310" fmla="*/ 419100 h 1400175"/>
              <a:gd name="connsiteX311" fmla="*/ 395287 w 1726406"/>
              <a:gd name="connsiteY311" fmla="*/ 411956 h 1400175"/>
              <a:gd name="connsiteX312" fmla="*/ 392906 w 1726406"/>
              <a:gd name="connsiteY312" fmla="*/ 385762 h 1400175"/>
              <a:gd name="connsiteX313" fmla="*/ 390525 w 1726406"/>
              <a:gd name="connsiteY313" fmla="*/ 378618 h 1400175"/>
              <a:gd name="connsiteX314" fmla="*/ 369094 w 1726406"/>
              <a:gd name="connsiteY314" fmla="*/ 361950 h 1400175"/>
              <a:gd name="connsiteX315" fmla="*/ 354806 w 1726406"/>
              <a:gd name="connsiteY315" fmla="*/ 354806 h 1400175"/>
              <a:gd name="connsiteX316" fmla="*/ 347662 w 1726406"/>
              <a:gd name="connsiteY316" fmla="*/ 333375 h 1400175"/>
              <a:gd name="connsiteX317" fmla="*/ 338137 w 1726406"/>
              <a:gd name="connsiteY317" fmla="*/ 311943 h 1400175"/>
              <a:gd name="connsiteX318" fmla="*/ 330994 w 1726406"/>
              <a:gd name="connsiteY318" fmla="*/ 297656 h 1400175"/>
              <a:gd name="connsiteX319" fmla="*/ 316706 w 1726406"/>
              <a:gd name="connsiteY319" fmla="*/ 292893 h 1400175"/>
              <a:gd name="connsiteX320" fmla="*/ 326231 w 1726406"/>
              <a:gd name="connsiteY320" fmla="*/ 278606 h 1400175"/>
              <a:gd name="connsiteX321" fmla="*/ 323850 w 1726406"/>
              <a:gd name="connsiteY321" fmla="*/ 261937 h 1400175"/>
              <a:gd name="connsiteX322" fmla="*/ 321469 w 1726406"/>
              <a:gd name="connsiteY322" fmla="*/ 252412 h 1400175"/>
              <a:gd name="connsiteX323" fmla="*/ 316706 w 1726406"/>
              <a:gd name="connsiteY323" fmla="*/ 223837 h 1400175"/>
              <a:gd name="connsiteX324" fmla="*/ 311944 w 1726406"/>
              <a:gd name="connsiteY324" fmla="*/ 207168 h 1400175"/>
              <a:gd name="connsiteX325" fmla="*/ 314325 w 1726406"/>
              <a:gd name="connsiteY325" fmla="*/ 154781 h 1400175"/>
              <a:gd name="connsiteX326" fmla="*/ 314325 w 1726406"/>
              <a:gd name="connsiteY326" fmla="*/ 133350 h 1400175"/>
              <a:gd name="connsiteX327" fmla="*/ 300037 w 1726406"/>
              <a:gd name="connsiteY327" fmla="*/ 123825 h 1400175"/>
              <a:gd name="connsiteX328" fmla="*/ 292894 w 1726406"/>
              <a:gd name="connsiteY328" fmla="*/ 119062 h 1400175"/>
              <a:gd name="connsiteX329" fmla="*/ 283369 w 1726406"/>
              <a:gd name="connsiteY329" fmla="*/ 104775 h 1400175"/>
              <a:gd name="connsiteX330" fmla="*/ 278606 w 1726406"/>
              <a:gd name="connsiteY330" fmla="*/ 97631 h 1400175"/>
              <a:gd name="connsiteX331" fmla="*/ 257175 w 1726406"/>
              <a:gd name="connsiteY331" fmla="*/ 78581 h 1400175"/>
              <a:gd name="connsiteX332" fmla="*/ 233362 w 1726406"/>
              <a:gd name="connsiteY332" fmla="*/ 66675 h 1400175"/>
              <a:gd name="connsiteX333" fmla="*/ 228600 w 1726406"/>
              <a:gd name="connsiteY333" fmla="*/ 119062 h 1400175"/>
              <a:gd name="connsiteX334" fmla="*/ 223837 w 1726406"/>
              <a:gd name="connsiteY334" fmla="*/ 133350 h 1400175"/>
              <a:gd name="connsiteX335" fmla="*/ 221456 w 1726406"/>
              <a:gd name="connsiteY335" fmla="*/ 145256 h 1400175"/>
              <a:gd name="connsiteX336" fmla="*/ 219075 w 1726406"/>
              <a:gd name="connsiteY336" fmla="*/ 164306 h 1400175"/>
              <a:gd name="connsiteX337" fmla="*/ 214312 w 1726406"/>
              <a:gd name="connsiteY337" fmla="*/ 178593 h 1400175"/>
              <a:gd name="connsiteX338" fmla="*/ 216694 w 1726406"/>
              <a:gd name="connsiteY338" fmla="*/ 195262 h 1400175"/>
              <a:gd name="connsiteX339" fmla="*/ 219075 w 1726406"/>
              <a:gd name="connsiteY339" fmla="*/ 202406 h 1400175"/>
              <a:gd name="connsiteX340" fmla="*/ 226219 w 1726406"/>
              <a:gd name="connsiteY340" fmla="*/ 207168 h 1400175"/>
              <a:gd name="connsiteX341" fmla="*/ 233362 w 1726406"/>
              <a:gd name="connsiteY341" fmla="*/ 221456 h 1400175"/>
              <a:gd name="connsiteX342" fmla="*/ 238125 w 1726406"/>
              <a:gd name="connsiteY342" fmla="*/ 235743 h 1400175"/>
              <a:gd name="connsiteX343" fmla="*/ 242887 w 1726406"/>
              <a:gd name="connsiteY343" fmla="*/ 242887 h 1400175"/>
              <a:gd name="connsiteX344" fmla="*/ 245269 w 1726406"/>
              <a:gd name="connsiteY344" fmla="*/ 250031 h 1400175"/>
              <a:gd name="connsiteX345" fmla="*/ 254794 w 1726406"/>
              <a:gd name="connsiteY345" fmla="*/ 264318 h 1400175"/>
              <a:gd name="connsiteX346" fmla="*/ 257175 w 1726406"/>
              <a:gd name="connsiteY346" fmla="*/ 273843 h 1400175"/>
              <a:gd name="connsiteX347" fmla="*/ 261937 w 1726406"/>
              <a:gd name="connsiteY347" fmla="*/ 292893 h 1400175"/>
              <a:gd name="connsiteX348" fmla="*/ 266700 w 1726406"/>
              <a:gd name="connsiteY348" fmla="*/ 300037 h 1400175"/>
              <a:gd name="connsiteX349" fmla="*/ 273844 w 1726406"/>
              <a:gd name="connsiteY349" fmla="*/ 321468 h 1400175"/>
              <a:gd name="connsiteX350" fmla="*/ 276225 w 1726406"/>
              <a:gd name="connsiteY350" fmla="*/ 328612 h 1400175"/>
              <a:gd name="connsiteX351" fmla="*/ 283369 w 1726406"/>
              <a:gd name="connsiteY351" fmla="*/ 354806 h 1400175"/>
              <a:gd name="connsiteX352" fmla="*/ 288131 w 1726406"/>
              <a:gd name="connsiteY352" fmla="*/ 369093 h 1400175"/>
              <a:gd name="connsiteX353" fmla="*/ 292894 w 1726406"/>
              <a:gd name="connsiteY353" fmla="*/ 376237 h 1400175"/>
              <a:gd name="connsiteX354" fmla="*/ 300037 w 1726406"/>
              <a:gd name="connsiteY354" fmla="*/ 419100 h 1400175"/>
              <a:gd name="connsiteX355" fmla="*/ 304800 w 1726406"/>
              <a:gd name="connsiteY355" fmla="*/ 426243 h 1400175"/>
              <a:gd name="connsiteX356" fmla="*/ 309562 w 1726406"/>
              <a:gd name="connsiteY356" fmla="*/ 445293 h 1400175"/>
              <a:gd name="connsiteX357" fmla="*/ 314325 w 1726406"/>
              <a:gd name="connsiteY357" fmla="*/ 459581 h 1400175"/>
              <a:gd name="connsiteX358" fmla="*/ 319087 w 1726406"/>
              <a:gd name="connsiteY358" fmla="*/ 473868 h 1400175"/>
              <a:gd name="connsiteX359" fmla="*/ 321469 w 1726406"/>
              <a:gd name="connsiteY359" fmla="*/ 481012 h 1400175"/>
              <a:gd name="connsiteX360" fmla="*/ 323850 w 1726406"/>
              <a:gd name="connsiteY360" fmla="*/ 488156 h 1400175"/>
              <a:gd name="connsiteX361" fmla="*/ 333375 w 1726406"/>
              <a:gd name="connsiteY361" fmla="*/ 509587 h 1400175"/>
              <a:gd name="connsiteX362" fmla="*/ 335756 w 1726406"/>
              <a:gd name="connsiteY362" fmla="*/ 516731 h 1400175"/>
              <a:gd name="connsiteX363" fmla="*/ 338137 w 1726406"/>
              <a:gd name="connsiteY363" fmla="*/ 578643 h 1400175"/>
              <a:gd name="connsiteX364" fmla="*/ 345281 w 1726406"/>
              <a:gd name="connsiteY364" fmla="*/ 592931 h 1400175"/>
              <a:gd name="connsiteX365" fmla="*/ 347662 w 1726406"/>
              <a:gd name="connsiteY365" fmla="*/ 600075 h 1400175"/>
              <a:gd name="connsiteX366" fmla="*/ 342900 w 1726406"/>
              <a:gd name="connsiteY366" fmla="*/ 607218 h 1400175"/>
              <a:gd name="connsiteX367" fmla="*/ 338137 w 1726406"/>
              <a:gd name="connsiteY367" fmla="*/ 621506 h 1400175"/>
              <a:gd name="connsiteX368" fmla="*/ 347662 w 1726406"/>
              <a:gd name="connsiteY368" fmla="*/ 638175 h 1400175"/>
              <a:gd name="connsiteX369" fmla="*/ 361950 w 1726406"/>
              <a:gd name="connsiteY369" fmla="*/ 642937 h 1400175"/>
              <a:gd name="connsiteX370" fmla="*/ 369094 w 1726406"/>
              <a:gd name="connsiteY370" fmla="*/ 645318 h 1400175"/>
              <a:gd name="connsiteX371" fmla="*/ 388144 w 1726406"/>
              <a:gd name="connsiteY371" fmla="*/ 661987 h 1400175"/>
              <a:gd name="connsiteX372" fmla="*/ 392906 w 1726406"/>
              <a:gd name="connsiteY372" fmla="*/ 676275 h 1400175"/>
              <a:gd name="connsiteX373" fmla="*/ 390525 w 1726406"/>
              <a:gd name="connsiteY373" fmla="*/ 688181 h 1400175"/>
              <a:gd name="connsiteX374" fmla="*/ 388144 w 1726406"/>
              <a:gd name="connsiteY374" fmla="*/ 702468 h 1400175"/>
              <a:gd name="connsiteX375" fmla="*/ 385762 w 1726406"/>
              <a:gd name="connsiteY375" fmla="*/ 709612 h 1400175"/>
              <a:gd name="connsiteX376" fmla="*/ 383381 w 1726406"/>
              <a:gd name="connsiteY376" fmla="*/ 719137 h 1400175"/>
              <a:gd name="connsiteX377" fmla="*/ 378619 w 1726406"/>
              <a:gd name="connsiteY377" fmla="*/ 726281 h 1400175"/>
              <a:gd name="connsiteX378" fmla="*/ 364331 w 1726406"/>
              <a:gd name="connsiteY378" fmla="*/ 731043 h 1400175"/>
              <a:gd name="connsiteX379" fmla="*/ 342900 w 1726406"/>
              <a:gd name="connsiteY379" fmla="*/ 728662 h 1400175"/>
              <a:gd name="connsiteX380" fmla="*/ 345281 w 1726406"/>
              <a:gd name="connsiteY380" fmla="*/ 714375 h 1400175"/>
              <a:gd name="connsiteX381" fmla="*/ 352425 w 1726406"/>
              <a:gd name="connsiteY381" fmla="*/ 700087 h 1400175"/>
              <a:gd name="connsiteX382" fmla="*/ 354806 w 1726406"/>
              <a:gd name="connsiteY382" fmla="*/ 692943 h 1400175"/>
              <a:gd name="connsiteX383" fmla="*/ 347662 w 1726406"/>
              <a:gd name="connsiteY383" fmla="*/ 671512 h 1400175"/>
              <a:gd name="connsiteX384" fmla="*/ 338137 w 1726406"/>
              <a:gd name="connsiteY384" fmla="*/ 659606 h 1400175"/>
              <a:gd name="connsiteX385" fmla="*/ 328612 w 1726406"/>
              <a:gd name="connsiteY385" fmla="*/ 645318 h 1400175"/>
              <a:gd name="connsiteX386" fmla="*/ 323850 w 1726406"/>
              <a:gd name="connsiteY386" fmla="*/ 638175 h 1400175"/>
              <a:gd name="connsiteX387" fmla="*/ 314325 w 1726406"/>
              <a:gd name="connsiteY387" fmla="*/ 623887 h 1400175"/>
              <a:gd name="connsiteX388" fmla="*/ 304800 w 1726406"/>
              <a:gd name="connsiteY388" fmla="*/ 609600 h 1400175"/>
              <a:gd name="connsiteX389" fmla="*/ 290512 w 1726406"/>
              <a:gd name="connsiteY389" fmla="*/ 595312 h 1400175"/>
              <a:gd name="connsiteX390" fmla="*/ 280987 w 1726406"/>
              <a:gd name="connsiteY390" fmla="*/ 581025 h 1400175"/>
              <a:gd name="connsiteX391" fmla="*/ 276225 w 1726406"/>
              <a:gd name="connsiteY391" fmla="*/ 573881 h 1400175"/>
              <a:gd name="connsiteX392" fmla="*/ 276225 w 1726406"/>
              <a:gd name="connsiteY392" fmla="*/ 540543 h 1400175"/>
              <a:gd name="connsiteX393" fmla="*/ 278606 w 1726406"/>
              <a:gd name="connsiteY393" fmla="*/ 531018 h 1400175"/>
              <a:gd name="connsiteX394" fmla="*/ 283369 w 1726406"/>
              <a:gd name="connsiteY394" fmla="*/ 523875 h 1400175"/>
              <a:gd name="connsiteX395" fmla="*/ 285750 w 1726406"/>
              <a:gd name="connsiteY395" fmla="*/ 516731 h 1400175"/>
              <a:gd name="connsiteX396" fmla="*/ 280987 w 1726406"/>
              <a:gd name="connsiteY396" fmla="*/ 483393 h 1400175"/>
              <a:gd name="connsiteX397" fmla="*/ 273844 w 1726406"/>
              <a:gd name="connsiteY397" fmla="*/ 469106 h 1400175"/>
              <a:gd name="connsiteX398" fmla="*/ 266700 w 1726406"/>
              <a:gd name="connsiteY398" fmla="*/ 464343 h 1400175"/>
              <a:gd name="connsiteX399" fmla="*/ 259556 w 1726406"/>
              <a:gd name="connsiteY399" fmla="*/ 457200 h 1400175"/>
              <a:gd name="connsiteX400" fmla="*/ 257175 w 1726406"/>
              <a:gd name="connsiteY400" fmla="*/ 450056 h 1400175"/>
              <a:gd name="connsiteX401" fmla="*/ 250031 w 1726406"/>
              <a:gd name="connsiteY401" fmla="*/ 445293 h 1400175"/>
              <a:gd name="connsiteX402" fmla="*/ 245269 w 1726406"/>
              <a:gd name="connsiteY402" fmla="*/ 431006 h 1400175"/>
              <a:gd name="connsiteX403" fmla="*/ 242887 w 1726406"/>
              <a:gd name="connsiteY403" fmla="*/ 423862 h 1400175"/>
              <a:gd name="connsiteX404" fmla="*/ 235744 w 1726406"/>
              <a:gd name="connsiteY404" fmla="*/ 419100 h 1400175"/>
              <a:gd name="connsiteX405" fmla="*/ 221456 w 1726406"/>
              <a:gd name="connsiteY405" fmla="*/ 423862 h 1400175"/>
              <a:gd name="connsiteX406" fmla="*/ 214312 w 1726406"/>
              <a:gd name="connsiteY406" fmla="*/ 426243 h 1400175"/>
              <a:gd name="connsiteX407" fmla="*/ 202406 w 1726406"/>
              <a:gd name="connsiteY407" fmla="*/ 414337 h 1400175"/>
              <a:gd name="connsiteX408" fmla="*/ 200025 w 1726406"/>
              <a:gd name="connsiteY408" fmla="*/ 407193 h 1400175"/>
              <a:gd name="connsiteX409" fmla="*/ 190500 w 1726406"/>
              <a:gd name="connsiteY409" fmla="*/ 392906 h 1400175"/>
              <a:gd name="connsiteX410" fmla="*/ 185737 w 1726406"/>
              <a:gd name="connsiteY410" fmla="*/ 385762 h 1400175"/>
              <a:gd name="connsiteX411" fmla="*/ 180975 w 1726406"/>
              <a:gd name="connsiteY411" fmla="*/ 378618 h 1400175"/>
              <a:gd name="connsiteX412" fmla="*/ 176212 w 1726406"/>
              <a:gd name="connsiteY412" fmla="*/ 361950 h 1400175"/>
              <a:gd name="connsiteX413" fmla="*/ 169069 w 1726406"/>
              <a:gd name="connsiteY413" fmla="*/ 354806 h 1400175"/>
              <a:gd name="connsiteX414" fmla="*/ 173831 w 1726406"/>
              <a:gd name="connsiteY414" fmla="*/ 347662 h 1400175"/>
              <a:gd name="connsiteX415" fmla="*/ 188119 w 1726406"/>
              <a:gd name="connsiteY415" fmla="*/ 352425 h 1400175"/>
              <a:gd name="connsiteX416" fmla="*/ 195262 w 1726406"/>
              <a:gd name="connsiteY416" fmla="*/ 354806 h 1400175"/>
              <a:gd name="connsiteX417" fmla="*/ 202406 w 1726406"/>
              <a:gd name="connsiteY417" fmla="*/ 359568 h 1400175"/>
              <a:gd name="connsiteX418" fmla="*/ 216694 w 1726406"/>
              <a:gd name="connsiteY418" fmla="*/ 364331 h 1400175"/>
              <a:gd name="connsiteX419" fmla="*/ 214312 w 1726406"/>
              <a:gd name="connsiteY419" fmla="*/ 357187 h 1400175"/>
              <a:gd name="connsiteX420" fmla="*/ 209550 w 1726406"/>
              <a:gd name="connsiteY420" fmla="*/ 350043 h 1400175"/>
              <a:gd name="connsiteX421" fmla="*/ 219075 w 1726406"/>
              <a:gd name="connsiteY421" fmla="*/ 335756 h 1400175"/>
              <a:gd name="connsiteX422" fmla="*/ 214312 w 1726406"/>
              <a:gd name="connsiteY422" fmla="*/ 304800 h 1400175"/>
              <a:gd name="connsiteX423" fmla="*/ 209550 w 1726406"/>
              <a:gd name="connsiteY423" fmla="*/ 290512 h 1400175"/>
              <a:gd name="connsiteX424" fmla="*/ 200025 w 1726406"/>
              <a:gd name="connsiteY424" fmla="*/ 276225 h 1400175"/>
              <a:gd name="connsiteX425" fmla="*/ 195262 w 1726406"/>
              <a:gd name="connsiteY425" fmla="*/ 269081 h 1400175"/>
              <a:gd name="connsiteX426" fmla="*/ 185737 w 1726406"/>
              <a:gd name="connsiteY426" fmla="*/ 247650 h 1400175"/>
              <a:gd name="connsiteX427" fmla="*/ 178594 w 1726406"/>
              <a:gd name="connsiteY427" fmla="*/ 233362 h 1400175"/>
              <a:gd name="connsiteX428" fmla="*/ 171450 w 1726406"/>
              <a:gd name="connsiteY428" fmla="*/ 219075 h 1400175"/>
              <a:gd name="connsiteX429" fmla="*/ 159544 w 1726406"/>
              <a:gd name="connsiteY429" fmla="*/ 204787 h 1400175"/>
              <a:gd name="connsiteX430" fmla="*/ 157162 w 1726406"/>
              <a:gd name="connsiteY430" fmla="*/ 195262 h 1400175"/>
              <a:gd name="connsiteX431" fmla="*/ 152400 w 1726406"/>
              <a:gd name="connsiteY431" fmla="*/ 166687 h 1400175"/>
              <a:gd name="connsiteX432" fmla="*/ 154781 w 1726406"/>
              <a:gd name="connsiteY432" fmla="*/ 111918 h 1400175"/>
              <a:gd name="connsiteX433" fmla="*/ 152400 w 1726406"/>
              <a:gd name="connsiteY433" fmla="*/ 80962 h 1400175"/>
              <a:gd name="connsiteX434" fmla="*/ 150019 w 1726406"/>
              <a:gd name="connsiteY434" fmla="*/ 71437 h 1400175"/>
              <a:gd name="connsiteX435" fmla="*/ 142875 w 1726406"/>
              <a:gd name="connsiteY435" fmla="*/ 64293 h 1400175"/>
              <a:gd name="connsiteX436" fmla="*/ 145256 w 1726406"/>
              <a:gd name="connsiteY436" fmla="*/ 57150 h 1400175"/>
              <a:gd name="connsiteX437" fmla="*/ 138112 w 1726406"/>
              <a:gd name="connsiteY437" fmla="*/ 42862 h 1400175"/>
              <a:gd name="connsiteX438" fmla="*/ 138112 w 1726406"/>
              <a:gd name="connsiteY438" fmla="*/ 26193 h 1400175"/>
              <a:gd name="connsiteX439" fmla="*/ 140494 w 1726406"/>
              <a:gd name="connsiteY439"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097756 w 1726406"/>
              <a:gd name="connsiteY121" fmla="*/ 990599 h 1400175"/>
              <a:gd name="connsiteX122" fmla="*/ 1159668 w 1726406"/>
              <a:gd name="connsiteY122" fmla="*/ 1121567 h 1400175"/>
              <a:gd name="connsiteX123" fmla="*/ 1238250 w 1726406"/>
              <a:gd name="connsiteY123" fmla="*/ 1154906 h 1400175"/>
              <a:gd name="connsiteX124" fmla="*/ 1469572 w 1726406"/>
              <a:gd name="connsiteY124" fmla="*/ 1084829 h 1400175"/>
              <a:gd name="connsiteX125" fmla="*/ 1471612 w 1726406"/>
              <a:gd name="connsiteY125" fmla="*/ 1078706 h 1400175"/>
              <a:gd name="connsiteX126" fmla="*/ 1485900 w 1726406"/>
              <a:gd name="connsiteY126" fmla="*/ 1071562 h 1400175"/>
              <a:gd name="connsiteX127" fmla="*/ 1493044 w 1726406"/>
              <a:gd name="connsiteY127" fmla="*/ 1064418 h 1400175"/>
              <a:gd name="connsiteX128" fmla="*/ 1495425 w 1726406"/>
              <a:gd name="connsiteY128" fmla="*/ 1038225 h 1400175"/>
              <a:gd name="connsiteX129" fmla="*/ 1490662 w 1726406"/>
              <a:gd name="connsiteY129" fmla="*/ 1012031 h 1400175"/>
              <a:gd name="connsiteX130" fmla="*/ 1493044 w 1726406"/>
              <a:gd name="connsiteY130" fmla="*/ 995362 h 1400175"/>
              <a:gd name="connsiteX131" fmla="*/ 1495425 w 1726406"/>
              <a:gd name="connsiteY131" fmla="*/ 988218 h 1400175"/>
              <a:gd name="connsiteX132" fmla="*/ 1509712 w 1726406"/>
              <a:gd name="connsiteY132" fmla="*/ 971550 h 1400175"/>
              <a:gd name="connsiteX133" fmla="*/ 1557337 w 1726406"/>
              <a:gd name="connsiteY133" fmla="*/ 969168 h 1400175"/>
              <a:gd name="connsiteX134" fmla="*/ 1564481 w 1726406"/>
              <a:gd name="connsiteY134" fmla="*/ 966787 h 1400175"/>
              <a:gd name="connsiteX135" fmla="*/ 1585912 w 1726406"/>
              <a:gd name="connsiteY135" fmla="*/ 959643 h 1400175"/>
              <a:gd name="connsiteX136" fmla="*/ 1600200 w 1726406"/>
              <a:gd name="connsiteY136" fmla="*/ 947737 h 1400175"/>
              <a:gd name="connsiteX137" fmla="*/ 1624012 w 1726406"/>
              <a:gd name="connsiteY137" fmla="*/ 945356 h 1400175"/>
              <a:gd name="connsiteX138" fmla="*/ 1647825 w 1726406"/>
              <a:gd name="connsiteY138" fmla="*/ 950118 h 1400175"/>
              <a:gd name="connsiteX139" fmla="*/ 1654969 w 1726406"/>
              <a:gd name="connsiteY139" fmla="*/ 952500 h 1400175"/>
              <a:gd name="connsiteX140" fmla="*/ 1669256 w 1726406"/>
              <a:gd name="connsiteY140" fmla="*/ 957262 h 1400175"/>
              <a:gd name="connsiteX141" fmla="*/ 1721644 w 1726406"/>
              <a:gd name="connsiteY141" fmla="*/ 969168 h 1400175"/>
              <a:gd name="connsiteX142" fmla="*/ 1724025 w 1726406"/>
              <a:gd name="connsiteY142" fmla="*/ 976312 h 1400175"/>
              <a:gd name="connsiteX143" fmla="*/ 1726406 w 1726406"/>
              <a:gd name="connsiteY143" fmla="*/ 990600 h 1400175"/>
              <a:gd name="connsiteX144" fmla="*/ 1721644 w 1726406"/>
              <a:gd name="connsiteY144" fmla="*/ 1014412 h 1400175"/>
              <a:gd name="connsiteX145" fmla="*/ 1719262 w 1726406"/>
              <a:gd name="connsiteY145" fmla="*/ 1021556 h 1400175"/>
              <a:gd name="connsiteX146" fmla="*/ 1704975 w 1726406"/>
              <a:gd name="connsiteY146" fmla="*/ 1033462 h 1400175"/>
              <a:gd name="connsiteX147" fmla="*/ 1697831 w 1726406"/>
              <a:gd name="connsiteY147" fmla="*/ 1035843 h 1400175"/>
              <a:gd name="connsiteX148" fmla="*/ 1690687 w 1726406"/>
              <a:gd name="connsiteY148" fmla="*/ 1040606 h 1400175"/>
              <a:gd name="connsiteX149" fmla="*/ 1683544 w 1726406"/>
              <a:gd name="connsiteY149" fmla="*/ 1042987 h 1400175"/>
              <a:gd name="connsiteX150" fmla="*/ 1678781 w 1726406"/>
              <a:gd name="connsiteY150" fmla="*/ 1052512 h 1400175"/>
              <a:gd name="connsiteX151" fmla="*/ 1681162 w 1726406"/>
              <a:gd name="connsiteY151" fmla="*/ 1064418 h 1400175"/>
              <a:gd name="connsiteX152" fmla="*/ 1683544 w 1726406"/>
              <a:gd name="connsiteY152" fmla="*/ 1071562 h 1400175"/>
              <a:gd name="connsiteX153" fmla="*/ 1669256 w 1726406"/>
              <a:gd name="connsiteY153" fmla="*/ 1081087 h 1400175"/>
              <a:gd name="connsiteX154" fmla="*/ 1671637 w 1726406"/>
              <a:gd name="connsiteY154" fmla="*/ 1088231 h 1400175"/>
              <a:gd name="connsiteX155" fmla="*/ 1676400 w 1726406"/>
              <a:gd name="connsiteY155" fmla="*/ 1095375 h 1400175"/>
              <a:gd name="connsiteX156" fmla="*/ 1678781 w 1726406"/>
              <a:gd name="connsiteY156" fmla="*/ 1128712 h 1400175"/>
              <a:gd name="connsiteX157" fmla="*/ 1674019 w 1726406"/>
              <a:gd name="connsiteY157" fmla="*/ 1135856 h 1400175"/>
              <a:gd name="connsiteX158" fmla="*/ 1669256 w 1726406"/>
              <a:gd name="connsiteY158" fmla="*/ 1152525 h 1400175"/>
              <a:gd name="connsiteX159" fmla="*/ 1666875 w 1726406"/>
              <a:gd name="connsiteY159" fmla="*/ 1173956 h 1400175"/>
              <a:gd name="connsiteX160" fmla="*/ 1656773 w 1726406"/>
              <a:gd name="connsiteY160" fmla="*/ 1177997 h 1400175"/>
              <a:gd name="connsiteX161" fmla="*/ 1657350 w 1726406"/>
              <a:gd name="connsiteY161" fmla="*/ 1178718 h 1400175"/>
              <a:gd name="connsiteX162" fmla="*/ 1656292 w 1726406"/>
              <a:gd name="connsiteY162" fmla="*/ 1178189 h 1400175"/>
              <a:gd name="connsiteX163" fmla="*/ 1654969 w 1726406"/>
              <a:gd name="connsiteY163" fmla="*/ 1178718 h 1400175"/>
              <a:gd name="connsiteX164" fmla="*/ 1600000 w 1726406"/>
              <a:gd name="connsiteY164" fmla="*/ 1172143 h 1400175"/>
              <a:gd name="connsiteX165" fmla="*/ 1597405 w 1726406"/>
              <a:gd name="connsiteY165" fmla="*/ 1179507 h 1400175"/>
              <a:gd name="connsiteX166" fmla="*/ 1590675 w 1726406"/>
              <a:gd name="connsiteY166" fmla="*/ 1185862 h 1400175"/>
              <a:gd name="connsiteX167" fmla="*/ 1576387 w 1726406"/>
              <a:gd name="connsiteY167" fmla="*/ 1195387 h 1400175"/>
              <a:gd name="connsiteX168" fmla="*/ 1574006 w 1726406"/>
              <a:gd name="connsiteY168" fmla="*/ 1188243 h 1400175"/>
              <a:gd name="connsiteX169" fmla="*/ 1552575 w 1726406"/>
              <a:gd name="connsiteY169" fmla="*/ 1188243 h 1400175"/>
              <a:gd name="connsiteX170" fmla="*/ 1509712 w 1726406"/>
              <a:gd name="connsiteY170" fmla="*/ 1195387 h 1400175"/>
              <a:gd name="connsiteX171" fmla="*/ 1471612 w 1726406"/>
              <a:gd name="connsiteY171" fmla="*/ 1195387 h 1400175"/>
              <a:gd name="connsiteX172" fmla="*/ 1464469 w 1726406"/>
              <a:gd name="connsiteY172" fmla="*/ 1190625 h 1400175"/>
              <a:gd name="connsiteX173" fmla="*/ 1457325 w 1726406"/>
              <a:gd name="connsiteY173" fmla="*/ 1188243 h 1400175"/>
              <a:gd name="connsiteX174" fmla="*/ 1445419 w 1726406"/>
              <a:gd name="connsiteY174" fmla="*/ 1190625 h 1400175"/>
              <a:gd name="connsiteX175" fmla="*/ 1450181 w 1726406"/>
              <a:gd name="connsiteY175" fmla="*/ 1204912 h 1400175"/>
              <a:gd name="connsiteX176" fmla="*/ 1454944 w 1726406"/>
              <a:gd name="connsiteY176" fmla="*/ 1212056 h 1400175"/>
              <a:gd name="connsiteX177" fmla="*/ 1457325 w 1726406"/>
              <a:gd name="connsiteY177" fmla="*/ 1219200 h 1400175"/>
              <a:gd name="connsiteX178" fmla="*/ 1440656 w 1726406"/>
              <a:gd name="connsiteY178" fmla="*/ 1228725 h 1400175"/>
              <a:gd name="connsiteX179" fmla="*/ 1447800 w 1726406"/>
              <a:gd name="connsiteY179" fmla="*/ 1233487 h 1400175"/>
              <a:gd name="connsiteX180" fmla="*/ 1459706 w 1726406"/>
              <a:gd name="connsiteY180" fmla="*/ 1250156 h 1400175"/>
              <a:gd name="connsiteX181" fmla="*/ 1462087 w 1726406"/>
              <a:gd name="connsiteY181" fmla="*/ 1257300 h 1400175"/>
              <a:gd name="connsiteX182" fmla="*/ 1471612 w 1726406"/>
              <a:gd name="connsiteY182" fmla="*/ 1271587 h 1400175"/>
              <a:gd name="connsiteX183" fmla="*/ 1476375 w 1726406"/>
              <a:gd name="connsiteY183" fmla="*/ 1278731 h 1400175"/>
              <a:gd name="connsiteX184" fmla="*/ 1488281 w 1726406"/>
              <a:gd name="connsiteY184" fmla="*/ 1293018 h 1400175"/>
              <a:gd name="connsiteX185" fmla="*/ 1471612 w 1726406"/>
              <a:gd name="connsiteY185" fmla="*/ 1312068 h 1400175"/>
              <a:gd name="connsiteX186" fmla="*/ 1464469 w 1726406"/>
              <a:gd name="connsiteY186" fmla="*/ 1314450 h 1400175"/>
              <a:gd name="connsiteX187" fmla="*/ 1435894 w 1726406"/>
              <a:gd name="connsiteY187" fmla="*/ 1312068 h 1400175"/>
              <a:gd name="connsiteX188" fmla="*/ 1421606 w 1726406"/>
              <a:gd name="connsiteY188" fmla="*/ 1307306 h 1400175"/>
              <a:gd name="connsiteX189" fmla="*/ 1414462 w 1726406"/>
              <a:gd name="connsiteY189" fmla="*/ 1304925 h 1400175"/>
              <a:gd name="connsiteX190" fmla="*/ 1383506 w 1726406"/>
              <a:gd name="connsiteY190" fmla="*/ 1314450 h 1400175"/>
              <a:gd name="connsiteX191" fmla="*/ 1378744 w 1726406"/>
              <a:gd name="connsiteY191" fmla="*/ 1331118 h 1400175"/>
              <a:gd name="connsiteX192" fmla="*/ 1373981 w 1726406"/>
              <a:gd name="connsiteY192" fmla="*/ 1345406 h 1400175"/>
              <a:gd name="connsiteX193" fmla="*/ 1371600 w 1726406"/>
              <a:gd name="connsiteY193" fmla="*/ 1352550 h 1400175"/>
              <a:gd name="connsiteX194" fmla="*/ 1373981 w 1726406"/>
              <a:gd name="connsiteY194" fmla="*/ 1359693 h 1400175"/>
              <a:gd name="connsiteX195" fmla="*/ 1378744 w 1726406"/>
              <a:gd name="connsiteY195" fmla="*/ 1371600 h 1400175"/>
              <a:gd name="connsiteX196" fmla="*/ 1371600 w 1726406"/>
              <a:gd name="connsiteY196" fmla="*/ 1373981 h 1400175"/>
              <a:gd name="connsiteX197" fmla="*/ 1369219 w 1726406"/>
              <a:gd name="connsiteY197" fmla="*/ 1388268 h 1400175"/>
              <a:gd name="connsiteX198" fmla="*/ 1366837 w 1726406"/>
              <a:gd name="connsiteY198" fmla="*/ 1400175 h 1400175"/>
              <a:gd name="connsiteX199" fmla="*/ 1345406 w 1726406"/>
              <a:gd name="connsiteY199" fmla="*/ 1397793 h 1400175"/>
              <a:gd name="connsiteX200" fmla="*/ 1340644 w 1726406"/>
              <a:gd name="connsiteY200" fmla="*/ 1383506 h 1400175"/>
              <a:gd name="connsiteX201" fmla="*/ 1338262 w 1726406"/>
              <a:gd name="connsiteY201" fmla="*/ 1376362 h 1400175"/>
              <a:gd name="connsiteX202" fmla="*/ 1331119 w 1726406"/>
              <a:gd name="connsiteY202" fmla="*/ 1354931 h 1400175"/>
              <a:gd name="connsiteX203" fmla="*/ 1323975 w 1726406"/>
              <a:gd name="connsiteY203" fmla="*/ 1350168 h 1400175"/>
              <a:gd name="connsiteX204" fmla="*/ 1307306 w 1726406"/>
              <a:gd name="connsiteY204" fmla="*/ 1328737 h 1400175"/>
              <a:gd name="connsiteX205" fmla="*/ 1295400 w 1726406"/>
              <a:gd name="connsiteY205" fmla="*/ 1314450 h 1400175"/>
              <a:gd name="connsiteX206" fmla="*/ 1288256 w 1726406"/>
              <a:gd name="connsiteY206" fmla="*/ 1309687 h 1400175"/>
              <a:gd name="connsiteX207" fmla="*/ 1273969 w 1726406"/>
              <a:gd name="connsiteY207" fmla="*/ 1304925 h 1400175"/>
              <a:gd name="connsiteX208" fmla="*/ 1257300 w 1726406"/>
              <a:gd name="connsiteY208" fmla="*/ 1295400 h 1400175"/>
              <a:gd name="connsiteX209" fmla="*/ 1243012 w 1726406"/>
              <a:gd name="connsiteY209" fmla="*/ 1288256 h 1400175"/>
              <a:gd name="connsiteX210" fmla="*/ 1221581 w 1726406"/>
              <a:gd name="connsiteY210" fmla="*/ 1276350 h 1400175"/>
              <a:gd name="connsiteX211" fmla="*/ 1216819 w 1726406"/>
              <a:gd name="connsiteY211" fmla="*/ 1269206 h 1400175"/>
              <a:gd name="connsiteX212" fmla="*/ 1197769 w 1726406"/>
              <a:gd name="connsiteY212" fmla="*/ 1269206 h 1400175"/>
              <a:gd name="connsiteX213" fmla="*/ 1190625 w 1726406"/>
              <a:gd name="connsiteY213" fmla="*/ 1273968 h 1400175"/>
              <a:gd name="connsiteX214" fmla="*/ 1176337 w 1726406"/>
              <a:gd name="connsiteY214" fmla="*/ 1285875 h 1400175"/>
              <a:gd name="connsiteX215" fmla="*/ 1166812 w 1726406"/>
              <a:gd name="connsiteY215" fmla="*/ 1288256 h 1400175"/>
              <a:gd name="connsiteX216" fmla="*/ 1140619 w 1726406"/>
              <a:gd name="connsiteY216" fmla="*/ 1295400 h 1400175"/>
              <a:gd name="connsiteX217" fmla="*/ 1133475 w 1726406"/>
              <a:gd name="connsiteY217" fmla="*/ 1300162 h 1400175"/>
              <a:gd name="connsiteX218" fmla="*/ 1119187 w 1726406"/>
              <a:gd name="connsiteY218" fmla="*/ 1304925 h 1400175"/>
              <a:gd name="connsiteX219" fmla="*/ 1095375 w 1726406"/>
              <a:gd name="connsiteY219" fmla="*/ 1302543 h 1400175"/>
              <a:gd name="connsiteX220" fmla="*/ 1081087 w 1726406"/>
              <a:gd name="connsiteY220" fmla="*/ 1293018 h 1400175"/>
              <a:gd name="connsiteX221" fmla="*/ 1073944 w 1726406"/>
              <a:gd name="connsiteY221" fmla="*/ 1288256 h 1400175"/>
              <a:gd name="connsiteX222" fmla="*/ 1031081 w 1726406"/>
              <a:gd name="connsiteY222" fmla="*/ 1283493 h 1400175"/>
              <a:gd name="connsiteX223" fmla="*/ 1002506 w 1726406"/>
              <a:gd name="connsiteY223" fmla="*/ 1264443 h 1400175"/>
              <a:gd name="connsiteX224" fmla="*/ 995362 w 1726406"/>
              <a:gd name="connsiteY224" fmla="*/ 1259681 h 1400175"/>
              <a:gd name="connsiteX225" fmla="*/ 981075 w 1726406"/>
              <a:gd name="connsiteY225" fmla="*/ 1254918 h 1400175"/>
              <a:gd name="connsiteX226" fmla="*/ 973931 w 1726406"/>
              <a:gd name="connsiteY226" fmla="*/ 1247775 h 1400175"/>
              <a:gd name="connsiteX227" fmla="*/ 971550 w 1726406"/>
              <a:gd name="connsiteY227" fmla="*/ 1240631 h 1400175"/>
              <a:gd name="connsiteX228" fmla="*/ 957262 w 1726406"/>
              <a:gd name="connsiteY228" fmla="*/ 1231106 h 1400175"/>
              <a:gd name="connsiteX229" fmla="*/ 950119 w 1726406"/>
              <a:gd name="connsiteY229" fmla="*/ 1226343 h 1400175"/>
              <a:gd name="connsiteX230" fmla="*/ 923925 w 1726406"/>
              <a:gd name="connsiteY230" fmla="*/ 1221581 h 1400175"/>
              <a:gd name="connsiteX231" fmla="*/ 916781 w 1726406"/>
              <a:gd name="connsiteY231" fmla="*/ 1219200 h 1400175"/>
              <a:gd name="connsiteX232" fmla="*/ 909637 w 1726406"/>
              <a:gd name="connsiteY232" fmla="*/ 1214437 h 1400175"/>
              <a:gd name="connsiteX233" fmla="*/ 895350 w 1726406"/>
              <a:gd name="connsiteY233" fmla="*/ 1209675 h 1400175"/>
              <a:gd name="connsiteX234" fmla="*/ 888206 w 1726406"/>
              <a:gd name="connsiteY234" fmla="*/ 1204912 h 1400175"/>
              <a:gd name="connsiteX235" fmla="*/ 881062 w 1726406"/>
              <a:gd name="connsiteY235" fmla="*/ 1202531 h 1400175"/>
              <a:gd name="connsiteX236" fmla="*/ 859631 w 1726406"/>
              <a:gd name="connsiteY236" fmla="*/ 1188243 h 1400175"/>
              <a:gd name="connsiteX237" fmla="*/ 852487 w 1726406"/>
              <a:gd name="connsiteY237" fmla="*/ 1183481 h 1400175"/>
              <a:gd name="connsiteX238" fmla="*/ 845344 w 1726406"/>
              <a:gd name="connsiteY238" fmla="*/ 1181100 h 1400175"/>
              <a:gd name="connsiteX239" fmla="*/ 838200 w 1726406"/>
              <a:gd name="connsiteY239" fmla="*/ 1173956 h 1400175"/>
              <a:gd name="connsiteX240" fmla="*/ 831056 w 1726406"/>
              <a:gd name="connsiteY240" fmla="*/ 1169193 h 1400175"/>
              <a:gd name="connsiteX241" fmla="*/ 826294 w 1726406"/>
              <a:gd name="connsiteY241" fmla="*/ 1162050 h 1400175"/>
              <a:gd name="connsiteX242" fmla="*/ 819150 w 1726406"/>
              <a:gd name="connsiteY242" fmla="*/ 1154906 h 1400175"/>
              <a:gd name="connsiteX243" fmla="*/ 807244 w 1726406"/>
              <a:gd name="connsiteY243" fmla="*/ 1143000 h 1400175"/>
              <a:gd name="connsiteX244" fmla="*/ 795337 w 1726406"/>
              <a:gd name="connsiteY244" fmla="*/ 1133475 h 1400175"/>
              <a:gd name="connsiteX245" fmla="*/ 790575 w 1726406"/>
              <a:gd name="connsiteY245" fmla="*/ 1126331 h 1400175"/>
              <a:gd name="connsiteX246" fmla="*/ 771525 w 1726406"/>
              <a:gd name="connsiteY246" fmla="*/ 1121568 h 1400175"/>
              <a:gd name="connsiteX247" fmla="*/ 757237 w 1726406"/>
              <a:gd name="connsiteY247" fmla="*/ 1116806 h 1400175"/>
              <a:gd name="connsiteX248" fmla="*/ 740569 w 1726406"/>
              <a:gd name="connsiteY248" fmla="*/ 1107281 h 1400175"/>
              <a:gd name="connsiteX249" fmla="*/ 726281 w 1726406"/>
              <a:gd name="connsiteY249" fmla="*/ 1102518 h 1400175"/>
              <a:gd name="connsiteX250" fmla="*/ 711994 w 1726406"/>
              <a:gd name="connsiteY250" fmla="*/ 1095375 h 1400175"/>
              <a:gd name="connsiteX251" fmla="*/ 704850 w 1726406"/>
              <a:gd name="connsiteY251" fmla="*/ 1090612 h 1400175"/>
              <a:gd name="connsiteX252" fmla="*/ 692944 w 1726406"/>
              <a:gd name="connsiteY252" fmla="*/ 1076325 h 1400175"/>
              <a:gd name="connsiteX253" fmla="*/ 690562 w 1726406"/>
              <a:gd name="connsiteY253" fmla="*/ 1069181 h 1400175"/>
              <a:gd name="connsiteX254" fmla="*/ 676275 w 1726406"/>
              <a:gd name="connsiteY254" fmla="*/ 1052512 h 1400175"/>
              <a:gd name="connsiteX255" fmla="*/ 671512 w 1726406"/>
              <a:gd name="connsiteY255" fmla="*/ 1045368 h 1400175"/>
              <a:gd name="connsiteX256" fmla="*/ 664369 w 1726406"/>
              <a:gd name="connsiteY256" fmla="*/ 1040606 h 1400175"/>
              <a:gd name="connsiteX257" fmla="*/ 650081 w 1726406"/>
              <a:gd name="connsiteY257" fmla="*/ 1031081 h 1400175"/>
              <a:gd name="connsiteX258" fmla="*/ 638175 w 1726406"/>
              <a:gd name="connsiteY258" fmla="*/ 1019175 h 1400175"/>
              <a:gd name="connsiteX259" fmla="*/ 631031 w 1726406"/>
              <a:gd name="connsiteY259" fmla="*/ 1014412 h 1400175"/>
              <a:gd name="connsiteX260" fmla="*/ 621506 w 1726406"/>
              <a:gd name="connsiteY260" fmla="*/ 1002506 h 1400175"/>
              <a:gd name="connsiteX261" fmla="*/ 619125 w 1726406"/>
              <a:gd name="connsiteY261" fmla="*/ 995362 h 1400175"/>
              <a:gd name="connsiteX262" fmla="*/ 611981 w 1726406"/>
              <a:gd name="connsiteY262" fmla="*/ 988218 h 1400175"/>
              <a:gd name="connsiteX263" fmla="*/ 602456 w 1726406"/>
              <a:gd name="connsiteY263" fmla="*/ 973931 h 1400175"/>
              <a:gd name="connsiteX264" fmla="*/ 597694 w 1726406"/>
              <a:gd name="connsiteY264" fmla="*/ 959643 h 1400175"/>
              <a:gd name="connsiteX265" fmla="*/ 592931 w 1726406"/>
              <a:gd name="connsiteY265" fmla="*/ 940593 h 1400175"/>
              <a:gd name="connsiteX266" fmla="*/ 595312 w 1726406"/>
              <a:gd name="connsiteY266" fmla="*/ 928687 h 1400175"/>
              <a:gd name="connsiteX267" fmla="*/ 614362 w 1726406"/>
              <a:gd name="connsiteY267" fmla="*/ 919162 h 1400175"/>
              <a:gd name="connsiteX268" fmla="*/ 611981 w 1726406"/>
              <a:gd name="connsiteY268" fmla="*/ 912018 h 1400175"/>
              <a:gd name="connsiteX269" fmla="*/ 607219 w 1726406"/>
              <a:gd name="connsiteY269" fmla="*/ 904875 h 1400175"/>
              <a:gd name="connsiteX270" fmla="*/ 611981 w 1726406"/>
              <a:gd name="connsiteY270" fmla="*/ 897731 h 1400175"/>
              <a:gd name="connsiteX271" fmla="*/ 626269 w 1726406"/>
              <a:gd name="connsiteY271" fmla="*/ 888206 h 1400175"/>
              <a:gd name="connsiteX272" fmla="*/ 633412 w 1726406"/>
              <a:gd name="connsiteY272" fmla="*/ 881062 h 1400175"/>
              <a:gd name="connsiteX273" fmla="*/ 628650 w 1726406"/>
              <a:gd name="connsiteY273" fmla="*/ 862012 h 1400175"/>
              <a:gd name="connsiteX274" fmla="*/ 616744 w 1726406"/>
              <a:gd name="connsiteY274" fmla="*/ 847725 h 1400175"/>
              <a:gd name="connsiteX275" fmla="*/ 614362 w 1726406"/>
              <a:gd name="connsiteY275" fmla="*/ 840581 h 1400175"/>
              <a:gd name="connsiteX276" fmla="*/ 609600 w 1726406"/>
              <a:gd name="connsiteY276" fmla="*/ 816768 h 1400175"/>
              <a:gd name="connsiteX277" fmla="*/ 604837 w 1726406"/>
              <a:gd name="connsiteY277" fmla="*/ 802481 h 1400175"/>
              <a:gd name="connsiteX278" fmla="*/ 602456 w 1726406"/>
              <a:gd name="connsiteY278" fmla="*/ 795337 h 1400175"/>
              <a:gd name="connsiteX279" fmla="*/ 600075 w 1726406"/>
              <a:gd name="connsiteY279" fmla="*/ 788193 h 1400175"/>
              <a:gd name="connsiteX280" fmla="*/ 595312 w 1726406"/>
              <a:gd name="connsiteY280" fmla="*/ 771525 h 1400175"/>
              <a:gd name="connsiteX281" fmla="*/ 588169 w 1726406"/>
              <a:gd name="connsiteY281" fmla="*/ 764381 h 1400175"/>
              <a:gd name="connsiteX282" fmla="*/ 578644 w 1726406"/>
              <a:gd name="connsiteY282" fmla="*/ 750093 h 1400175"/>
              <a:gd name="connsiteX283" fmla="*/ 566737 w 1726406"/>
              <a:gd name="connsiteY283" fmla="*/ 733425 h 1400175"/>
              <a:gd name="connsiteX284" fmla="*/ 561975 w 1726406"/>
              <a:gd name="connsiteY284" fmla="*/ 719137 h 1400175"/>
              <a:gd name="connsiteX285" fmla="*/ 559594 w 1726406"/>
              <a:gd name="connsiteY285" fmla="*/ 709612 h 1400175"/>
              <a:gd name="connsiteX286" fmla="*/ 554831 w 1726406"/>
              <a:gd name="connsiteY286" fmla="*/ 695325 h 1400175"/>
              <a:gd name="connsiteX287" fmla="*/ 547687 w 1726406"/>
              <a:gd name="connsiteY287" fmla="*/ 688181 h 1400175"/>
              <a:gd name="connsiteX288" fmla="*/ 540544 w 1726406"/>
              <a:gd name="connsiteY288" fmla="*/ 673893 h 1400175"/>
              <a:gd name="connsiteX289" fmla="*/ 538162 w 1726406"/>
              <a:gd name="connsiteY289" fmla="*/ 666750 h 1400175"/>
              <a:gd name="connsiteX290" fmla="*/ 528637 w 1726406"/>
              <a:gd name="connsiteY290" fmla="*/ 664368 h 1400175"/>
              <a:gd name="connsiteX291" fmla="*/ 514350 w 1726406"/>
              <a:gd name="connsiteY291" fmla="*/ 669131 h 1400175"/>
              <a:gd name="connsiteX292" fmla="*/ 504825 w 1726406"/>
              <a:gd name="connsiteY292" fmla="*/ 654843 h 1400175"/>
              <a:gd name="connsiteX293" fmla="*/ 497681 w 1726406"/>
              <a:gd name="connsiteY293" fmla="*/ 628650 h 1400175"/>
              <a:gd name="connsiteX294" fmla="*/ 495300 w 1726406"/>
              <a:gd name="connsiteY294" fmla="*/ 597693 h 1400175"/>
              <a:gd name="connsiteX295" fmla="*/ 492919 w 1726406"/>
              <a:gd name="connsiteY295" fmla="*/ 583406 h 1400175"/>
              <a:gd name="connsiteX296" fmla="*/ 490537 w 1726406"/>
              <a:gd name="connsiteY296" fmla="*/ 576262 h 1400175"/>
              <a:gd name="connsiteX297" fmla="*/ 483394 w 1726406"/>
              <a:gd name="connsiteY297" fmla="*/ 573881 h 1400175"/>
              <a:gd name="connsiteX298" fmla="*/ 469106 w 1726406"/>
              <a:gd name="connsiteY298" fmla="*/ 564356 h 1400175"/>
              <a:gd name="connsiteX299" fmla="*/ 454819 w 1726406"/>
              <a:gd name="connsiteY299" fmla="*/ 557212 h 1400175"/>
              <a:gd name="connsiteX300" fmla="*/ 442912 w 1726406"/>
              <a:gd name="connsiteY300" fmla="*/ 535781 h 1400175"/>
              <a:gd name="connsiteX301" fmla="*/ 445294 w 1726406"/>
              <a:gd name="connsiteY301" fmla="*/ 509587 h 1400175"/>
              <a:gd name="connsiteX302" fmla="*/ 452437 w 1726406"/>
              <a:gd name="connsiteY302" fmla="*/ 504825 h 1400175"/>
              <a:gd name="connsiteX303" fmla="*/ 442912 w 1726406"/>
              <a:gd name="connsiteY303" fmla="*/ 490537 h 1400175"/>
              <a:gd name="connsiteX304" fmla="*/ 438150 w 1726406"/>
              <a:gd name="connsiteY304" fmla="*/ 483393 h 1400175"/>
              <a:gd name="connsiteX305" fmla="*/ 423862 w 1726406"/>
              <a:gd name="connsiteY305" fmla="*/ 473868 h 1400175"/>
              <a:gd name="connsiteX306" fmla="*/ 419100 w 1726406"/>
              <a:gd name="connsiteY306" fmla="*/ 454818 h 1400175"/>
              <a:gd name="connsiteX307" fmla="*/ 411956 w 1726406"/>
              <a:gd name="connsiteY307" fmla="*/ 438150 h 1400175"/>
              <a:gd name="connsiteX308" fmla="*/ 404812 w 1726406"/>
              <a:gd name="connsiteY308" fmla="*/ 435768 h 1400175"/>
              <a:gd name="connsiteX309" fmla="*/ 400050 w 1726406"/>
              <a:gd name="connsiteY309" fmla="*/ 428625 h 1400175"/>
              <a:gd name="connsiteX310" fmla="*/ 397669 w 1726406"/>
              <a:gd name="connsiteY310" fmla="*/ 419100 h 1400175"/>
              <a:gd name="connsiteX311" fmla="*/ 395287 w 1726406"/>
              <a:gd name="connsiteY311" fmla="*/ 411956 h 1400175"/>
              <a:gd name="connsiteX312" fmla="*/ 392906 w 1726406"/>
              <a:gd name="connsiteY312" fmla="*/ 385762 h 1400175"/>
              <a:gd name="connsiteX313" fmla="*/ 390525 w 1726406"/>
              <a:gd name="connsiteY313" fmla="*/ 378618 h 1400175"/>
              <a:gd name="connsiteX314" fmla="*/ 369094 w 1726406"/>
              <a:gd name="connsiteY314" fmla="*/ 361950 h 1400175"/>
              <a:gd name="connsiteX315" fmla="*/ 354806 w 1726406"/>
              <a:gd name="connsiteY315" fmla="*/ 354806 h 1400175"/>
              <a:gd name="connsiteX316" fmla="*/ 347662 w 1726406"/>
              <a:gd name="connsiteY316" fmla="*/ 333375 h 1400175"/>
              <a:gd name="connsiteX317" fmla="*/ 338137 w 1726406"/>
              <a:gd name="connsiteY317" fmla="*/ 311943 h 1400175"/>
              <a:gd name="connsiteX318" fmla="*/ 330994 w 1726406"/>
              <a:gd name="connsiteY318" fmla="*/ 297656 h 1400175"/>
              <a:gd name="connsiteX319" fmla="*/ 316706 w 1726406"/>
              <a:gd name="connsiteY319" fmla="*/ 292893 h 1400175"/>
              <a:gd name="connsiteX320" fmla="*/ 326231 w 1726406"/>
              <a:gd name="connsiteY320" fmla="*/ 278606 h 1400175"/>
              <a:gd name="connsiteX321" fmla="*/ 323850 w 1726406"/>
              <a:gd name="connsiteY321" fmla="*/ 261937 h 1400175"/>
              <a:gd name="connsiteX322" fmla="*/ 321469 w 1726406"/>
              <a:gd name="connsiteY322" fmla="*/ 252412 h 1400175"/>
              <a:gd name="connsiteX323" fmla="*/ 316706 w 1726406"/>
              <a:gd name="connsiteY323" fmla="*/ 223837 h 1400175"/>
              <a:gd name="connsiteX324" fmla="*/ 311944 w 1726406"/>
              <a:gd name="connsiteY324" fmla="*/ 207168 h 1400175"/>
              <a:gd name="connsiteX325" fmla="*/ 314325 w 1726406"/>
              <a:gd name="connsiteY325" fmla="*/ 154781 h 1400175"/>
              <a:gd name="connsiteX326" fmla="*/ 314325 w 1726406"/>
              <a:gd name="connsiteY326" fmla="*/ 133350 h 1400175"/>
              <a:gd name="connsiteX327" fmla="*/ 300037 w 1726406"/>
              <a:gd name="connsiteY327" fmla="*/ 123825 h 1400175"/>
              <a:gd name="connsiteX328" fmla="*/ 292894 w 1726406"/>
              <a:gd name="connsiteY328" fmla="*/ 119062 h 1400175"/>
              <a:gd name="connsiteX329" fmla="*/ 283369 w 1726406"/>
              <a:gd name="connsiteY329" fmla="*/ 104775 h 1400175"/>
              <a:gd name="connsiteX330" fmla="*/ 278606 w 1726406"/>
              <a:gd name="connsiteY330" fmla="*/ 97631 h 1400175"/>
              <a:gd name="connsiteX331" fmla="*/ 257175 w 1726406"/>
              <a:gd name="connsiteY331" fmla="*/ 78581 h 1400175"/>
              <a:gd name="connsiteX332" fmla="*/ 233362 w 1726406"/>
              <a:gd name="connsiteY332" fmla="*/ 66675 h 1400175"/>
              <a:gd name="connsiteX333" fmla="*/ 228600 w 1726406"/>
              <a:gd name="connsiteY333" fmla="*/ 119062 h 1400175"/>
              <a:gd name="connsiteX334" fmla="*/ 223837 w 1726406"/>
              <a:gd name="connsiteY334" fmla="*/ 133350 h 1400175"/>
              <a:gd name="connsiteX335" fmla="*/ 221456 w 1726406"/>
              <a:gd name="connsiteY335" fmla="*/ 145256 h 1400175"/>
              <a:gd name="connsiteX336" fmla="*/ 219075 w 1726406"/>
              <a:gd name="connsiteY336" fmla="*/ 164306 h 1400175"/>
              <a:gd name="connsiteX337" fmla="*/ 214312 w 1726406"/>
              <a:gd name="connsiteY337" fmla="*/ 178593 h 1400175"/>
              <a:gd name="connsiteX338" fmla="*/ 216694 w 1726406"/>
              <a:gd name="connsiteY338" fmla="*/ 195262 h 1400175"/>
              <a:gd name="connsiteX339" fmla="*/ 219075 w 1726406"/>
              <a:gd name="connsiteY339" fmla="*/ 202406 h 1400175"/>
              <a:gd name="connsiteX340" fmla="*/ 226219 w 1726406"/>
              <a:gd name="connsiteY340" fmla="*/ 207168 h 1400175"/>
              <a:gd name="connsiteX341" fmla="*/ 233362 w 1726406"/>
              <a:gd name="connsiteY341" fmla="*/ 221456 h 1400175"/>
              <a:gd name="connsiteX342" fmla="*/ 238125 w 1726406"/>
              <a:gd name="connsiteY342" fmla="*/ 235743 h 1400175"/>
              <a:gd name="connsiteX343" fmla="*/ 242887 w 1726406"/>
              <a:gd name="connsiteY343" fmla="*/ 242887 h 1400175"/>
              <a:gd name="connsiteX344" fmla="*/ 245269 w 1726406"/>
              <a:gd name="connsiteY344" fmla="*/ 250031 h 1400175"/>
              <a:gd name="connsiteX345" fmla="*/ 254794 w 1726406"/>
              <a:gd name="connsiteY345" fmla="*/ 264318 h 1400175"/>
              <a:gd name="connsiteX346" fmla="*/ 257175 w 1726406"/>
              <a:gd name="connsiteY346" fmla="*/ 273843 h 1400175"/>
              <a:gd name="connsiteX347" fmla="*/ 261937 w 1726406"/>
              <a:gd name="connsiteY347" fmla="*/ 292893 h 1400175"/>
              <a:gd name="connsiteX348" fmla="*/ 266700 w 1726406"/>
              <a:gd name="connsiteY348" fmla="*/ 300037 h 1400175"/>
              <a:gd name="connsiteX349" fmla="*/ 273844 w 1726406"/>
              <a:gd name="connsiteY349" fmla="*/ 321468 h 1400175"/>
              <a:gd name="connsiteX350" fmla="*/ 276225 w 1726406"/>
              <a:gd name="connsiteY350" fmla="*/ 328612 h 1400175"/>
              <a:gd name="connsiteX351" fmla="*/ 283369 w 1726406"/>
              <a:gd name="connsiteY351" fmla="*/ 354806 h 1400175"/>
              <a:gd name="connsiteX352" fmla="*/ 288131 w 1726406"/>
              <a:gd name="connsiteY352" fmla="*/ 369093 h 1400175"/>
              <a:gd name="connsiteX353" fmla="*/ 292894 w 1726406"/>
              <a:gd name="connsiteY353" fmla="*/ 376237 h 1400175"/>
              <a:gd name="connsiteX354" fmla="*/ 300037 w 1726406"/>
              <a:gd name="connsiteY354" fmla="*/ 419100 h 1400175"/>
              <a:gd name="connsiteX355" fmla="*/ 304800 w 1726406"/>
              <a:gd name="connsiteY355" fmla="*/ 426243 h 1400175"/>
              <a:gd name="connsiteX356" fmla="*/ 309562 w 1726406"/>
              <a:gd name="connsiteY356" fmla="*/ 445293 h 1400175"/>
              <a:gd name="connsiteX357" fmla="*/ 314325 w 1726406"/>
              <a:gd name="connsiteY357" fmla="*/ 459581 h 1400175"/>
              <a:gd name="connsiteX358" fmla="*/ 319087 w 1726406"/>
              <a:gd name="connsiteY358" fmla="*/ 473868 h 1400175"/>
              <a:gd name="connsiteX359" fmla="*/ 321469 w 1726406"/>
              <a:gd name="connsiteY359" fmla="*/ 481012 h 1400175"/>
              <a:gd name="connsiteX360" fmla="*/ 323850 w 1726406"/>
              <a:gd name="connsiteY360" fmla="*/ 488156 h 1400175"/>
              <a:gd name="connsiteX361" fmla="*/ 333375 w 1726406"/>
              <a:gd name="connsiteY361" fmla="*/ 509587 h 1400175"/>
              <a:gd name="connsiteX362" fmla="*/ 335756 w 1726406"/>
              <a:gd name="connsiteY362" fmla="*/ 516731 h 1400175"/>
              <a:gd name="connsiteX363" fmla="*/ 338137 w 1726406"/>
              <a:gd name="connsiteY363" fmla="*/ 578643 h 1400175"/>
              <a:gd name="connsiteX364" fmla="*/ 345281 w 1726406"/>
              <a:gd name="connsiteY364" fmla="*/ 592931 h 1400175"/>
              <a:gd name="connsiteX365" fmla="*/ 347662 w 1726406"/>
              <a:gd name="connsiteY365" fmla="*/ 600075 h 1400175"/>
              <a:gd name="connsiteX366" fmla="*/ 342900 w 1726406"/>
              <a:gd name="connsiteY366" fmla="*/ 607218 h 1400175"/>
              <a:gd name="connsiteX367" fmla="*/ 338137 w 1726406"/>
              <a:gd name="connsiteY367" fmla="*/ 621506 h 1400175"/>
              <a:gd name="connsiteX368" fmla="*/ 347662 w 1726406"/>
              <a:gd name="connsiteY368" fmla="*/ 638175 h 1400175"/>
              <a:gd name="connsiteX369" fmla="*/ 361950 w 1726406"/>
              <a:gd name="connsiteY369" fmla="*/ 642937 h 1400175"/>
              <a:gd name="connsiteX370" fmla="*/ 369094 w 1726406"/>
              <a:gd name="connsiteY370" fmla="*/ 645318 h 1400175"/>
              <a:gd name="connsiteX371" fmla="*/ 388144 w 1726406"/>
              <a:gd name="connsiteY371" fmla="*/ 661987 h 1400175"/>
              <a:gd name="connsiteX372" fmla="*/ 392906 w 1726406"/>
              <a:gd name="connsiteY372" fmla="*/ 676275 h 1400175"/>
              <a:gd name="connsiteX373" fmla="*/ 390525 w 1726406"/>
              <a:gd name="connsiteY373" fmla="*/ 688181 h 1400175"/>
              <a:gd name="connsiteX374" fmla="*/ 388144 w 1726406"/>
              <a:gd name="connsiteY374" fmla="*/ 702468 h 1400175"/>
              <a:gd name="connsiteX375" fmla="*/ 385762 w 1726406"/>
              <a:gd name="connsiteY375" fmla="*/ 709612 h 1400175"/>
              <a:gd name="connsiteX376" fmla="*/ 383381 w 1726406"/>
              <a:gd name="connsiteY376" fmla="*/ 719137 h 1400175"/>
              <a:gd name="connsiteX377" fmla="*/ 378619 w 1726406"/>
              <a:gd name="connsiteY377" fmla="*/ 726281 h 1400175"/>
              <a:gd name="connsiteX378" fmla="*/ 364331 w 1726406"/>
              <a:gd name="connsiteY378" fmla="*/ 731043 h 1400175"/>
              <a:gd name="connsiteX379" fmla="*/ 342900 w 1726406"/>
              <a:gd name="connsiteY379" fmla="*/ 728662 h 1400175"/>
              <a:gd name="connsiteX380" fmla="*/ 345281 w 1726406"/>
              <a:gd name="connsiteY380" fmla="*/ 714375 h 1400175"/>
              <a:gd name="connsiteX381" fmla="*/ 352425 w 1726406"/>
              <a:gd name="connsiteY381" fmla="*/ 700087 h 1400175"/>
              <a:gd name="connsiteX382" fmla="*/ 354806 w 1726406"/>
              <a:gd name="connsiteY382" fmla="*/ 692943 h 1400175"/>
              <a:gd name="connsiteX383" fmla="*/ 347662 w 1726406"/>
              <a:gd name="connsiteY383" fmla="*/ 671512 h 1400175"/>
              <a:gd name="connsiteX384" fmla="*/ 338137 w 1726406"/>
              <a:gd name="connsiteY384" fmla="*/ 659606 h 1400175"/>
              <a:gd name="connsiteX385" fmla="*/ 328612 w 1726406"/>
              <a:gd name="connsiteY385" fmla="*/ 645318 h 1400175"/>
              <a:gd name="connsiteX386" fmla="*/ 323850 w 1726406"/>
              <a:gd name="connsiteY386" fmla="*/ 638175 h 1400175"/>
              <a:gd name="connsiteX387" fmla="*/ 314325 w 1726406"/>
              <a:gd name="connsiteY387" fmla="*/ 623887 h 1400175"/>
              <a:gd name="connsiteX388" fmla="*/ 304800 w 1726406"/>
              <a:gd name="connsiteY388" fmla="*/ 609600 h 1400175"/>
              <a:gd name="connsiteX389" fmla="*/ 290512 w 1726406"/>
              <a:gd name="connsiteY389" fmla="*/ 595312 h 1400175"/>
              <a:gd name="connsiteX390" fmla="*/ 280987 w 1726406"/>
              <a:gd name="connsiteY390" fmla="*/ 581025 h 1400175"/>
              <a:gd name="connsiteX391" fmla="*/ 276225 w 1726406"/>
              <a:gd name="connsiteY391" fmla="*/ 573881 h 1400175"/>
              <a:gd name="connsiteX392" fmla="*/ 276225 w 1726406"/>
              <a:gd name="connsiteY392" fmla="*/ 540543 h 1400175"/>
              <a:gd name="connsiteX393" fmla="*/ 278606 w 1726406"/>
              <a:gd name="connsiteY393" fmla="*/ 531018 h 1400175"/>
              <a:gd name="connsiteX394" fmla="*/ 283369 w 1726406"/>
              <a:gd name="connsiteY394" fmla="*/ 523875 h 1400175"/>
              <a:gd name="connsiteX395" fmla="*/ 285750 w 1726406"/>
              <a:gd name="connsiteY395" fmla="*/ 516731 h 1400175"/>
              <a:gd name="connsiteX396" fmla="*/ 280987 w 1726406"/>
              <a:gd name="connsiteY396" fmla="*/ 483393 h 1400175"/>
              <a:gd name="connsiteX397" fmla="*/ 273844 w 1726406"/>
              <a:gd name="connsiteY397" fmla="*/ 469106 h 1400175"/>
              <a:gd name="connsiteX398" fmla="*/ 266700 w 1726406"/>
              <a:gd name="connsiteY398" fmla="*/ 464343 h 1400175"/>
              <a:gd name="connsiteX399" fmla="*/ 259556 w 1726406"/>
              <a:gd name="connsiteY399" fmla="*/ 457200 h 1400175"/>
              <a:gd name="connsiteX400" fmla="*/ 257175 w 1726406"/>
              <a:gd name="connsiteY400" fmla="*/ 450056 h 1400175"/>
              <a:gd name="connsiteX401" fmla="*/ 250031 w 1726406"/>
              <a:gd name="connsiteY401" fmla="*/ 445293 h 1400175"/>
              <a:gd name="connsiteX402" fmla="*/ 245269 w 1726406"/>
              <a:gd name="connsiteY402" fmla="*/ 431006 h 1400175"/>
              <a:gd name="connsiteX403" fmla="*/ 242887 w 1726406"/>
              <a:gd name="connsiteY403" fmla="*/ 423862 h 1400175"/>
              <a:gd name="connsiteX404" fmla="*/ 235744 w 1726406"/>
              <a:gd name="connsiteY404" fmla="*/ 419100 h 1400175"/>
              <a:gd name="connsiteX405" fmla="*/ 221456 w 1726406"/>
              <a:gd name="connsiteY405" fmla="*/ 423862 h 1400175"/>
              <a:gd name="connsiteX406" fmla="*/ 214312 w 1726406"/>
              <a:gd name="connsiteY406" fmla="*/ 426243 h 1400175"/>
              <a:gd name="connsiteX407" fmla="*/ 202406 w 1726406"/>
              <a:gd name="connsiteY407" fmla="*/ 414337 h 1400175"/>
              <a:gd name="connsiteX408" fmla="*/ 200025 w 1726406"/>
              <a:gd name="connsiteY408" fmla="*/ 407193 h 1400175"/>
              <a:gd name="connsiteX409" fmla="*/ 190500 w 1726406"/>
              <a:gd name="connsiteY409" fmla="*/ 392906 h 1400175"/>
              <a:gd name="connsiteX410" fmla="*/ 185737 w 1726406"/>
              <a:gd name="connsiteY410" fmla="*/ 385762 h 1400175"/>
              <a:gd name="connsiteX411" fmla="*/ 180975 w 1726406"/>
              <a:gd name="connsiteY411" fmla="*/ 378618 h 1400175"/>
              <a:gd name="connsiteX412" fmla="*/ 176212 w 1726406"/>
              <a:gd name="connsiteY412" fmla="*/ 361950 h 1400175"/>
              <a:gd name="connsiteX413" fmla="*/ 169069 w 1726406"/>
              <a:gd name="connsiteY413" fmla="*/ 354806 h 1400175"/>
              <a:gd name="connsiteX414" fmla="*/ 173831 w 1726406"/>
              <a:gd name="connsiteY414" fmla="*/ 347662 h 1400175"/>
              <a:gd name="connsiteX415" fmla="*/ 188119 w 1726406"/>
              <a:gd name="connsiteY415" fmla="*/ 352425 h 1400175"/>
              <a:gd name="connsiteX416" fmla="*/ 195262 w 1726406"/>
              <a:gd name="connsiteY416" fmla="*/ 354806 h 1400175"/>
              <a:gd name="connsiteX417" fmla="*/ 202406 w 1726406"/>
              <a:gd name="connsiteY417" fmla="*/ 359568 h 1400175"/>
              <a:gd name="connsiteX418" fmla="*/ 216694 w 1726406"/>
              <a:gd name="connsiteY418" fmla="*/ 364331 h 1400175"/>
              <a:gd name="connsiteX419" fmla="*/ 214312 w 1726406"/>
              <a:gd name="connsiteY419" fmla="*/ 357187 h 1400175"/>
              <a:gd name="connsiteX420" fmla="*/ 209550 w 1726406"/>
              <a:gd name="connsiteY420" fmla="*/ 350043 h 1400175"/>
              <a:gd name="connsiteX421" fmla="*/ 219075 w 1726406"/>
              <a:gd name="connsiteY421" fmla="*/ 335756 h 1400175"/>
              <a:gd name="connsiteX422" fmla="*/ 214312 w 1726406"/>
              <a:gd name="connsiteY422" fmla="*/ 304800 h 1400175"/>
              <a:gd name="connsiteX423" fmla="*/ 209550 w 1726406"/>
              <a:gd name="connsiteY423" fmla="*/ 290512 h 1400175"/>
              <a:gd name="connsiteX424" fmla="*/ 200025 w 1726406"/>
              <a:gd name="connsiteY424" fmla="*/ 276225 h 1400175"/>
              <a:gd name="connsiteX425" fmla="*/ 195262 w 1726406"/>
              <a:gd name="connsiteY425" fmla="*/ 269081 h 1400175"/>
              <a:gd name="connsiteX426" fmla="*/ 185737 w 1726406"/>
              <a:gd name="connsiteY426" fmla="*/ 247650 h 1400175"/>
              <a:gd name="connsiteX427" fmla="*/ 178594 w 1726406"/>
              <a:gd name="connsiteY427" fmla="*/ 233362 h 1400175"/>
              <a:gd name="connsiteX428" fmla="*/ 171450 w 1726406"/>
              <a:gd name="connsiteY428" fmla="*/ 219075 h 1400175"/>
              <a:gd name="connsiteX429" fmla="*/ 159544 w 1726406"/>
              <a:gd name="connsiteY429" fmla="*/ 204787 h 1400175"/>
              <a:gd name="connsiteX430" fmla="*/ 157162 w 1726406"/>
              <a:gd name="connsiteY430" fmla="*/ 195262 h 1400175"/>
              <a:gd name="connsiteX431" fmla="*/ 152400 w 1726406"/>
              <a:gd name="connsiteY431" fmla="*/ 166687 h 1400175"/>
              <a:gd name="connsiteX432" fmla="*/ 154781 w 1726406"/>
              <a:gd name="connsiteY432" fmla="*/ 111918 h 1400175"/>
              <a:gd name="connsiteX433" fmla="*/ 152400 w 1726406"/>
              <a:gd name="connsiteY433" fmla="*/ 80962 h 1400175"/>
              <a:gd name="connsiteX434" fmla="*/ 150019 w 1726406"/>
              <a:gd name="connsiteY434" fmla="*/ 71437 h 1400175"/>
              <a:gd name="connsiteX435" fmla="*/ 142875 w 1726406"/>
              <a:gd name="connsiteY435" fmla="*/ 64293 h 1400175"/>
              <a:gd name="connsiteX436" fmla="*/ 145256 w 1726406"/>
              <a:gd name="connsiteY436" fmla="*/ 57150 h 1400175"/>
              <a:gd name="connsiteX437" fmla="*/ 138112 w 1726406"/>
              <a:gd name="connsiteY437" fmla="*/ 42862 h 1400175"/>
              <a:gd name="connsiteX438" fmla="*/ 138112 w 1726406"/>
              <a:gd name="connsiteY438" fmla="*/ 26193 h 1400175"/>
              <a:gd name="connsiteX439" fmla="*/ 140494 w 1726406"/>
              <a:gd name="connsiteY439"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097756 w 1726406"/>
              <a:gd name="connsiteY121" fmla="*/ 990599 h 1400175"/>
              <a:gd name="connsiteX122" fmla="*/ 1159668 w 1726406"/>
              <a:gd name="connsiteY122" fmla="*/ 1121567 h 1400175"/>
              <a:gd name="connsiteX123" fmla="*/ 1238250 w 1726406"/>
              <a:gd name="connsiteY123" fmla="*/ 1154906 h 1400175"/>
              <a:gd name="connsiteX124" fmla="*/ 1469572 w 1726406"/>
              <a:gd name="connsiteY124" fmla="*/ 1084829 h 1400175"/>
              <a:gd name="connsiteX125" fmla="*/ 1471612 w 1726406"/>
              <a:gd name="connsiteY125" fmla="*/ 1078706 h 1400175"/>
              <a:gd name="connsiteX126" fmla="*/ 1485900 w 1726406"/>
              <a:gd name="connsiteY126" fmla="*/ 1071562 h 1400175"/>
              <a:gd name="connsiteX127" fmla="*/ 1493044 w 1726406"/>
              <a:gd name="connsiteY127" fmla="*/ 1064418 h 1400175"/>
              <a:gd name="connsiteX128" fmla="*/ 1495425 w 1726406"/>
              <a:gd name="connsiteY128" fmla="*/ 1038225 h 1400175"/>
              <a:gd name="connsiteX129" fmla="*/ 1490662 w 1726406"/>
              <a:gd name="connsiteY129" fmla="*/ 1012031 h 1400175"/>
              <a:gd name="connsiteX130" fmla="*/ 1493044 w 1726406"/>
              <a:gd name="connsiteY130" fmla="*/ 995362 h 1400175"/>
              <a:gd name="connsiteX131" fmla="*/ 1495425 w 1726406"/>
              <a:gd name="connsiteY131" fmla="*/ 988218 h 1400175"/>
              <a:gd name="connsiteX132" fmla="*/ 1509712 w 1726406"/>
              <a:gd name="connsiteY132" fmla="*/ 971550 h 1400175"/>
              <a:gd name="connsiteX133" fmla="*/ 1557337 w 1726406"/>
              <a:gd name="connsiteY133" fmla="*/ 969168 h 1400175"/>
              <a:gd name="connsiteX134" fmla="*/ 1564481 w 1726406"/>
              <a:gd name="connsiteY134" fmla="*/ 966787 h 1400175"/>
              <a:gd name="connsiteX135" fmla="*/ 1585912 w 1726406"/>
              <a:gd name="connsiteY135" fmla="*/ 959643 h 1400175"/>
              <a:gd name="connsiteX136" fmla="*/ 1600200 w 1726406"/>
              <a:gd name="connsiteY136" fmla="*/ 947737 h 1400175"/>
              <a:gd name="connsiteX137" fmla="*/ 1624012 w 1726406"/>
              <a:gd name="connsiteY137" fmla="*/ 945356 h 1400175"/>
              <a:gd name="connsiteX138" fmla="*/ 1647825 w 1726406"/>
              <a:gd name="connsiteY138" fmla="*/ 950118 h 1400175"/>
              <a:gd name="connsiteX139" fmla="*/ 1654969 w 1726406"/>
              <a:gd name="connsiteY139" fmla="*/ 952500 h 1400175"/>
              <a:gd name="connsiteX140" fmla="*/ 1669256 w 1726406"/>
              <a:gd name="connsiteY140" fmla="*/ 957262 h 1400175"/>
              <a:gd name="connsiteX141" fmla="*/ 1721644 w 1726406"/>
              <a:gd name="connsiteY141" fmla="*/ 969168 h 1400175"/>
              <a:gd name="connsiteX142" fmla="*/ 1724025 w 1726406"/>
              <a:gd name="connsiteY142" fmla="*/ 976312 h 1400175"/>
              <a:gd name="connsiteX143" fmla="*/ 1726406 w 1726406"/>
              <a:gd name="connsiteY143" fmla="*/ 990600 h 1400175"/>
              <a:gd name="connsiteX144" fmla="*/ 1721644 w 1726406"/>
              <a:gd name="connsiteY144" fmla="*/ 1014412 h 1400175"/>
              <a:gd name="connsiteX145" fmla="*/ 1719262 w 1726406"/>
              <a:gd name="connsiteY145" fmla="*/ 1021556 h 1400175"/>
              <a:gd name="connsiteX146" fmla="*/ 1704975 w 1726406"/>
              <a:gd name="connsiteY146" fmla="*/ 1033462 h 1400175"/>
              <a:gd name="connsiteX147" fmla="*/ 1697831 w 1726406"/>
              <a:gd name="connsiteY147" fmla="*/ 1035843 h 1400175"/>
              <a:gd name="connsiteX148" fmla="*/ 1690687 w 1726406"/>
              <a:gd name="connsiteY148" fmla="*/ 1040606 h 1400175"/>
              <a:gd name="connsiteX149" fmla="*/ 1683544 w 1726406"/>
              <a:gd name="connsiteY149" fmla="*/ 1042987 h 1400175"/>
              <a:gd name="connsiteX150" fmla="*/ 1678781 w 1726406"/>
              <a:gd name="connsiteY150" fmla="*/ 1052512 h 1400175"/>
              <a:gd name="connsiteX151" fmla="*/ 1681162 w 1726406"/>
              <a:gd name="connsiteY151" fmla="*/ 1064418 h 1400175"/>
              <a:gd name="connsiteX152" fmla="*/ 1683544 w 1726406"/>
              <a:gd name="connsiteY152" fmla="*/ 1071562 h 1400175"/>
              <a:gd name="connsiteX153" fmla="*/ 1669256 w 1726406"/>
              <a:gd name="connsiteY153" fmla="*/ 1081087 h 1400175"/>
              <a:gd name="connsiteX154" fmla="*/ 1671637 w 1726406"/>
              <a:gd name="connsiteY154" fmla="*/ 1088231 h 1400175"/>
              <a:gd name="connsiteX155" fmla="*/ 1676400 w 1726406"/>
              <a:gd name="connsiteY155" fmla="*/ 1095375 h 1400175"/>
              <a:gd name="connsiteX156" fmla="*/ 1678781 w 1726406"/>
              <a:gd name="connsiteY156" fmla="*/ 1128712 h 1400175"/>
              <a:gd name="connsiteX157" fmla="*/ 1674019 w 1726406"/>
              <a:gd name="connsiteY157" fmla="*/ 1135856 h 1400175"/>
              <a:gd name="connsiteX158" fmla="*/ 1669256 w 1726406"/>
              <a:gd name="connsiteY158" fmla="*/ 1152525 h 1400175"/>
              <a:gd name="connsiteX159" fmla="*/ 1666875 w 1726406"/>
              <a:gd name="connsiteY159" fmla="*/ 1173956 h 1400175"/>
              <a:gd name="connsiteX160" fmla="*/ 1656773 w 1726406"/>
              <a:gd name="connsiteY160" fmla="*/ 1177997 h 1400175"/>
              <a:gd name="connsiteX161" fmla="*/ 1657350 w 1726406"/>
              <a:gd name="connsiteY161" fmla="*/ 1178718 h 1400175"/>
              <a:gd name="connsiteX162" fmla="*/ 1656292 w 1726406"/>
              <a:gd name="connsiteY162" fmla="*/ 1178189 h 1400175"/>
              <a:gd name="connsiteX163" fmla="*/ 1654969 w 1726406"/>
              <a:gd name="connsiteY163" fmla="*/ 1178718 h 1400175"/>
              <a:gd name="connsiteX164" fmla="*/ 1600000 w 1726406"/>
              <a:gd name="connsiteY164" fmla="*/ 1172143 h 1400175"/>
              <a:gd name="connsiteX165" fmla="*/ 1597405 w 1726406"/>
              <a:gd name="connsiteY165" fmla="*/ 1179507 h 1400175"/>
              <a:gd name="connsiteX166" fmla="*/ 1590675 w 1726406"/>
              <a:gd name="connsiteY166" fmla="*/ 1185862 h 1400175"/>
              <a:gd name="connsiteX167" fmla="*/ 1576387 w 1726406"/>
              <a:gd name="connsiteY167" fmla="*/ 1195387 h 1400175"/>
              <a:gd name="connsiteX168" fmla="*/ 1574006 w 1726406"/>
              <a:gd name="connsiteY168" fmla="*/ 1188243 h 1400175"/>
              <a:gd name="connsiteX169" fmla="*/ 1552575 w 1726406"/>
              <a:gd name="connsiteY169" fmla="*/ 1188243 h 1400175"/>
              <a:gd name="connsiteX170" fmla="*/ 1509712 w 1726406"/>
              <a:gd name="connsiteY170" fmla="*/ 1195387 h 1400175"/>
              <a:gd name="connsiteX171" fmla="*/ 1471612 w 1726406"/>
              <a:gd name="connsiteY171" fmla="*/ 1195387 h 1400175"/>
              <a:gd name="connsiteX172" fmla="*/ 1464469 w 1726406"/>
              <a:gd name="connsiteY172" fmla="*/ 1190625 h 1400175"/>
              <a:gd name="connsiteX173" fmla="*/ 1457325 w 1726406"/>
              <a:gd name="connsiteY173" fmla="*/ 1188243 h 1400175"/>
              <a:gd name="connsiteX174" fmla="*/ 1445419 w 1726406"/>
              <a:gd name="connsiteY174" fmla="*/ 1190625 h 1400175"/>
              <a:gd name="connsiteX175" fmla="*/ 1450181 w 1726406"/>
              <a:gd name="connsiteY175" fmla="*/ 1204912 h 1400175"/>
              <a:gd name="connsiteX176" fmla="*/ 1454944 w 1726406"/>
              <a:gd name="connsiteY176" fmla="*/ 1212056 h 1400175"/>
              <a:gd name="connsiteX177" fmla="*/ 1457325 w 1726406"/>
              <a:gd name="connsiteY177" fmla="*/ 1219200 h 1400175"/>
              <a:gd name="connsiteX178" fmla="*/ 1440656 w 1726406"/>
              <a:gd name="connsiteY178" fmla="*/ 1228725 h 1400175"/>
              <a:gd name="connsiteX179" fmla="*/ 1447800 w 1726406"/>
              <a:gd name="connsiteY179" fmla="*/ 1233487 h 1400175"/>
              <a:gd name="connsiteX180" fmla="*/ 1459706 w 1726406"/>
              <a:gd name="connsiteY180" fmla="*/ 1250156 h 1400175"/>
              <a:gd name="connsiteX181" fmla="*/ 1462087 w 1726406"/>
              <a:gd name="connsiteY181" fmla="*/ 1257300 h 1400175"/>
              <a:gd name="connsiteX182" fmla="*/ 1471612 w 1726406"/>
              <a:gd name="connsiteY182" fmla="*/ 1271587 h 1400175"/>
              <a:gd name="connsiteX183" fmla="*/ 1476375 w 1726406"/>
              <a:gd name="connsiteY183" fmla="*/ 1278731 h 1400175"/>
              <a:gd name="connsiteX184" fmla="*/ 1488281 w 1726406"/>
              <a:gd name="connsiteY184" fmla="*/ 1293018 h 1400175"/>
              <a:gd name="connsiteX185" fmla="*/ 1471612 w 1726406"/>
              <a:gd name="connsiteY185" fmla="*/ 1312068 h 1400175"/>
              <a:gd name="connsiteX186" fmla="*/ 1464469 w 1726406"/>
              <a:gd name="connsiteY186" fmla="*/ 1314450 h 1400175"/>
              <a:gd name="connsiteX187" fmla="*/ 1435894 w 1726406"/>
              <a:gd name="connsiteY187" fmla="*/ 1312068 h 1400175"/>
              <a:gd name="connsiteX188" fmla="*/ 1421606 w 1726406"/>
              <a:gd name="connsiteY188" fmla="*/ 1307306 h 1400175"/>
              <a:gd name="connsiteX189" fmla="*/ 1414462 w 1726406"/>
              <a:gd name="connsiteY189" fmla="*/ 1304925 h 1400175"/>
              <a:gd name="connsiteX190" fmla="*/ 1383506 w 1726406"/>
              <a:gd name="connsiteY190" fmla="*/ 1314450 h 1400175"/>
              <a:gd name="connsiteX191" fmla="*/ 1378744 w 1726406"/>
              <a:gd name="connsiteY191" fmla="*/ 1331118 h 1400175"/>
              <a:gd name="connsiteX192" fmla="*/ 1373981 w 1726406"/>
              <a:gd name="connsiteY192" fmla="*/ 1345406 h 1400175"/>
              <a:gd name="connsiteX193" fmla="*/ 1371600 w 1726406"/>
              <a:gd name="connsiteY193" fmla="*/ 1352550 h 1400175"/>
              <a:gd name="connsiteX194" fmla="*/ 1373981 w 1726406"/>
              <a:gd name="connsiteY194" fmla="*/ 1359693 h 1400175"/>
              <a:gd name="connsiteX195" fmla="*/ 1378744 w 1726406"/>
              <a:gd name="connsiteY195" fmla="*/ 1371600 h 1400175"/>
              <a:gd name="connsiteX196" fmla="*/ 1371600 w 1726406"/>
              <a:gd name="connsiteY196" fmla="*/ 1373981 h 1400175"/>
              <a:gd name="connsiteX197" fmla="*/ 1369219 w 1726406"/>
              <a:gd name="connsiteY197" fmla="*/ 1388268 h 1400175"/>
              <a:gd name="connsiteX198" fmla="*/ 1366837 w 1726406"/>
              <a:gd name="connsiteY198" fmla="*/ 1400175 h 1400175"/>
              <a:gd name="connsiteX199" fmla="*/ 1345406 w 1726406"/>
              <a:gd name="connsiteY199" fmla="*/ 1397793 h 1400175"/>
              <a:gd name="connsiteX200" fmla="*/ 1340644 w 1726406"/>
              <a:gd name="connsiteY200" fmla="*/ 1383506 h 1400175"/>
              <a:gd name="connsiteX201" fmla="*/ 1338262 w 1726406"/>
              <a:gd name="connsiteY201" fmla="*/ 1376362 h 1400175"/>
              <a:gd name="connsiteX202" fmla="*/ 1331119 w 1726406"/>
              <a:gd name="connsiteY202" fmla="*/ 1354931 h 1400175"/>
              <a:gd name="connsiteX203" fmla="*/ 1323975 w 1726406"/>
              <a:gd name="connsiteY203" fmla="*/ 1350168 h 1400175"/>
              <a:gd name="connsiteX204" fmla="*/ 1307306 w 1726406"/>
              <a:gd name="connsiteY204" fmla="*/ 1328737 h 1400175"/>
              <a:gd name="connsiteX205" fmla="*/ 1295400 w 1726406"/>
              <a:gd name="connsiteY205" fmla="*/ 1314450 h 1400175"/>
              <a:gd name="connsiteX206" fmla="*/ 1288256 w 1726406"/>
              <a:gd name="connsiteY206" fmla="*/ 1309687 h 1400175"/>
              <a:gd name="connsiteX207" fmla="*/ 1273969 w 1726406"/>
              <a:gd name="connsiteY207" fmla="*/ 1304925 h 1400175"/>
              <a:gd name="connsiteX208" fmla="*/ 1257300 w 1726406"/>
              <a:gd name="connsiteY208" fmla="*/ 1295400 h 1400175"/>
              <a:gd name="connsiteX209" fmla="*/ 1243012 w 1726406"/>
              <a:gd name="connsiteY209" fmla="*/ 1288256 h 1400175"/>
              <a:gd name="connsiteX210" fmla="*/ 1221581 w 1726406"/>
              <a:gd name="connsiteY210" fmla="*/ 1276350 h 1400175"/>
              <a:gd name="connsiteX211" fmla="*/ 1216819 w 1726406"/>
              <a:gd name="connsiteY211" fmla="*/ 1269206 h 1400175"/>
              <a:gd name="connsiteX212" fmla="*/ 1197769 w 1726406"/>
              <a:gd name="connsiteY212" fmla="*/ 1269206 h 1400175"/>
              <a:gd name="connsiteX213" fmla="*/ 1190625 w 1726406"/>
              <a:gd name="connsiteY213" fmla="*/ 1273968 h 1400175"/>
              <a:gd name="connsiteX214" fmla="*/ 1176337 w 1726406"/>
              <a:gd name="connsiteY214" fmla="*/ 1285875 h 1400175"/>
              <a:gd name="connsiteX215" fmla="*/ 1166812 w 1726406"/>
              <a:gd name="connsiteY215" fmla="*/ 1288256 h 1400175"/>
              <a:gd name="connsiteX216" fmla="*/ 1140619 w 1726406"/>
              <a:gd name="connsiteY216" fmla="*/ 1295400 h 1400175"/>
              <a:gd name="connsiteX217" fmla="*/ 1133475 w 1726406"/>
              <a:gd name="connsiteY217" fmla="*/ 1300162 h 1400175"/>
              <a:gd name="connsiteX218" fmla="*/ 1119187 w 1726406"/>
              <a:gd name="connsiteY218" fmla="*/ 1304925 h 1400175"/>
              <a:gd name="connsiteX219" fmla="*/ 1095375 w 1726406"/>
              <a:gd name="connsiteY219" fmla="*/ 1302543 h 1400175"/>
              <a:gd name="connsiteX220" fmla="*/ 1081087 w 1726406"/>
              <a:gd name="connsiteY220" fmla="*/ 1293018 h 1400175"/>
              <a:gd name="connsiteX221" fmla="*/ 1073944 w 1726406"/>
              <a:gd name="connsiteY221" fmla="*/ 1288256 h 1400175"/>
              <a:gd name="connsiteX222" fmla="*/ 1031081 w 1726406"/>
              <a:gd name="connsiteY222" fmla="*/ 1283493 h 1400175"/>
              <a:gd name="connsiteX223" fmla="*/ 1002506 w 1726406"/>
              <a:gd name="connsiteY223" fmla="*/ 1264443 h 1400175"/>
              <a:gd name="connsiteX224" fmla="*/ 995362 w 1726406"/>
              <a:gd name="connsiteY224" fmla="*/ 1259681 h 1400175"/>
              <a:gd name="connsiteX225" fmla="*/ 981075 w 1726406"/>
              <a:gd name="connsiteY225" fmla="*/ 1254918 h 1400175"/>
              <a:gd name="connsiteX226" fmla="*/ 973931 w 1726406"/>
              <a:gd name="connsiteY226" fmla="*/ 1247775 h 1400175"/>
              <a:gd name="connsiteX227" fmla="*/ 971550 w 1726406"/>
              <a:gd name="connsiteY227" fmla="*/ 1240631 h 1400175"/>
              <a:gd name="connsiteX228" fmla="*/ 957262 w 1726406"/>
              <a:gd name="connsiteY228" fmla="*/ 1231106 h 1400175"/>
              <a:gd name="connsiteX229" fmla="*/ 950119 w 1726406"/>
              <a:gd name="connsiteY229" fmla="*/ 1226343 h 1400175"/>
              <a:gd name="connsiteX230" fmla="*/ 923925 w 1726406"/>
              <a:gd name="connsiteY230" fmla="*/ 1221581 h 1400175"/>
              <a:gd name="connsiteX231" fmla="*/ 916781 w 1726406"/>
              <a:gd name="connsiteY231" fmla="*/ 1219200 h 1400175"/>
              <a:gd name="connsiteX232" fmla="*/ 909637 w 1726406"/>
              <a:gd name="connsiteY232" fmla="*/ 1214437 h 1400175"/>
              <a:gd name="connsiteX233" fmla="*/ 895350 w 1726406"/>
              <a:gd name="connsiteY233" fmla="*/ 1209675 h 1400175"/>
              <a:gd name="connsiteX234" fmla="*/ 888206 w 1726406"/>
              <a:gd name="connsiteY234" fmla="*/ 1204912 h 1400175"/>
              <a:gd name="connsiteX235" fmla="*/ 881062 w 1726406"/>
              <a:gd name="connsiteY235" fmla="*/ 1202531 h 1400175"/>
              <a:gd name="connsiteX236" fmla="*/ 859631 w 1726406"/>
              <a:gd name="connsiteY236" fmla="*/ 1188243 h 1400175"/>
              <a:gd name="connsiteX237" fmla="*/ 852487 w 1726406"/>
              <a:gd name="connsiteY237" fmla="*/ 1183481 h 1400175"/>
              <a:gd name="connsiteX238" fmla="*/ 845344 w 1726406"/>
              <a:gd name="connsiteY238" fmla="*/ 1181100 h 1400175"/>
              <a:gd name="connsiteX239" fmla="*/ 838200 w 1726406"/>
              <a:gd name="connsiteY239" fmla="*/ 1173956 h 1400175"/>
              <a:gd name="connsiteX240" fmla="*/ 831056 w 1726406"/>
              <a:gd name="connsiteY240" fmla="*/ 1169193 h 1400175"/>
              <a:gd name="connsiteX241" fmla="*/ 826294 w 1726406"/>
              <a:gd name="connsiteY241" fmla="*/ 1162050 h 1400175"/>
              <a:gd name="connsiteX242" fmla="*/ 819150 w 1726406"/>
              <a:gd name="connsiteY242" fmla="*/ 1154906 h 1400175"/>
              <a:gd name="connsiteX243" fmla="*/ 807244 w 1726406"/>
              <a:gd name="connsiteY243" fmla="*/ 1143000 h 1400175"/>
              <a:gd name="connsiteX244" fmla="*/ 795337 w 1726406"/>
              <a:gd name="connsiteY244" fmla="*/ 1133475 h 1400175"/>
              <a:gd name="connsiteX245" fmla="*/ 790575 w 1726406"/>
              <a:gd name="connsiteY245" fmla="*/ 1126331 h 1400175"/>
              <a:gd name="connsiteX246" fmla="*/ 771525 w 1726406"/>
              <a:gd name="connsiteY246" fmla="*/ 1121568 h 1400175"/>
              <a:gd name="connsiteX247" fmla="*/ 757237 w 1726406"/>
              <a:gd name="connsiteY247" fmla="*/ 1116806 h 1400175"/>
              <a:gd name="connsiteX248" fmla="*/ 740569 w 1726406"/>
              <a:gd name="connsiteY248" fmla="*/ 1107281 h 1400175"/>
              <a:gd name="connsiteX249" fmla="*/ 726281 w 1726406"/>
              <a:gd name="connsiteY249" fmla="*/ 1102518 h 1400175"/>
              <a:gd name="connsiteX250" fmla="*/ 711994 w 1726406"/>
              <a:gd name="connsiteY250" fmla="*/ 1095375 h 1400175"/>
              <a:gd name="connsiteX251" fmla="*/ 704850 w 1726406"/>
              <a:gd name="connsiteY251" fmla="*/ 1090612 h 1400175"/>
              <a:gd name="connsiteX252" fmla="*/ 692944 w 1726406"/>
              <a:gd name="connsiteY252" fmla="*/ 1076325 h 1400175"/>
              <a:gd name="connsiteX253" fmla="*/ 690562 w 1726406"/>
              <a:gd name="connsiteY253" fmla="*/ 1069181 h 1400175"/>
              <a:gd name="connsiteX254" fmla="*/ 676275 w 1726406"/>
              <a:gd name="connsiteY254" fmla="*/ 1052512 h 1400175"/>
              <a:gd name="connsiteX255" fmla="*/ 671512 w 1726406"/>
              <a:gd name="connsiteY255" fmla="*/ 1045368 h 1400175"/>
              <a:gd name="connsiteX256" fmla="*/ 664369 w 1726406"/>
              <a:gd name="connsiteY256" fmla="*/ 1040606 h 1400175"/>
              <a:gd name="connsiteX257" fmla="*/ 650081 w 1726406"/>
              <a:gd name="connsiteY257" fmla="*/ 1031081 h 1400175"/>
              <a:gd name="connsiteX258" fmla="*/ 638175 w 1726406"/>
              <a:gd name="connsiteY258" fmla="*/ 1019175 h 1400175"/>
              <a:gd name="connsiteX259" fmla="*/ 631031 w 1726406"/>
              <a:gd name="connsiteY259" fmla="*/ 1014412 h 1400175"/>
              <a:gd name="connsiteX260" fmla="*/ 621506 w 1726406"/>
              <a:gd name="connsiteY260" fmla="*/ 1002506 h 1400175"/>
              <a:gd name="connsiteX261" fmla="*/ 619125 w 1726406"/>
              <a:gd name="connsiteY261" fmla="*/ 995362 h 1400175"/>
              <a:gd name="connsiteX262" fmla="*/ 611981 w 1726406"/>
              <a:gd name="connsiteY262" fmla="*/ 988218 h 1400175"/>
              <a:gd name="connsiteX263" fmla="*/ 602456 w 1726406"/>
              <a:gd name="connsiteY263" fmla="*/ 973931 h 1400175"/>
              <a:gd name="connsiteX264" fmla="*/ 597694 w 1726406"/>
              <a:gd name="connsiteY264" fmla="*/ 959643 h 1400175"/>
              <a:gd name="connsiteX265" fmla="*/ 592931 w 1726406"/>
              <a:gd name="connsiteY265" fmla="*/ 940593 h 1400175"/>
              <a:gd name="connsiteX266" fmla="*/ 595312 w 1726406"/>
              <a:gd name="connsiteY266" fmla="*/ 928687 h 1400175"/>
              <a:gd name="connsiteX267" fmla="*/ 614362 w 1726406"/>
              <a:gd name="connsiteY267" fmla="*/ 919162 h 1400175"/>
              <a:gd name="connsiteX268" fmla="*/ 611981 w 1726406"/>
              <a:gd name="connsiteY268" fmla="*/ 912018 h 1400175"/>
              <a:gd name="connsiteX269" fmla="*/ 607219 w 1726406"/>
              <a:gd name="connsiteY269" fmla="*/ 904875 h 1400175"/>
              <a:gd name="connsiteX270" fmla="*/ 611981 w 1726406"/>
              <a:gd name="connsiteY270" fmla="*/ 897731 h 1400175"/>
              <a:gd name="connsiteX271" fmla="*/ 626269 w 1726406"/>
              <a:gd name="connsiteY271" fmla="*/ 888206 h 1400175"/>
              <a:gd name="connsiteX272" fmla="*/ 633412 w 1726406"/>
              <a:gd name="connsiteY272" fmla="*/ 881062 h 1400175"/>
              <a:gd name="connsiteX273" fmla="*/ 628650 w 1726406"/>
              <a:gd name="connsiteY273" fmla="*/ 862012 h 1400175"/>
              <a:gd name="connsiteX274" fmla="*/ 616744 w 1726406"/>
              <a:gd name="connsiteY274" fmla="*/ 847725 h 1400175"/>
              <a:gd name="connsiteX275" fmla="*/ 614362 w 1726406"/>
              <a:gd name="connsiteY275" fmla="*/ 840581 h 1400175"/>
              <a:gd name="connsiteX276" fmla="*/ 609600 w 1726406"/>
              <a:gd name="connsiteY276" fmla="*/ 816768 h 1400175"/>
              <a:gd name="connsiteX277" fmla="*/ 604837 w 1726406"/>
              <a:gd name="connsiteY277" fmla="*/ 802481 h 1400175"/>
              <a:gd name="connsiteX278" fmla="*/ 602456 w 1726406"/>
              <a:gd name="connsiteY278" fmla="*/ 795337 h 1400175"/>
              <a:gd name="connsiteX279" fmla="*/ 600075 w 1726406"/>
              <a:gd name="connsiteY279" fmla="*/ 788193 h 1400175"/>
              <a:gd name="connsiteX280" fmla="*/ 595312 w 1726406"/>
              <a:gd name="connsiteY280" fmla="*/ 771525 h 1400175"/>
              <a:gd name="connsiteX281" fmla="*/ 588169 w 1726406"/>
              <a:gd name="connsiteY281" fmla="*/ 764381 h 1400175"/>
              <a:gd name="connsiteX282" fmla="*/ 578644 w 1726406"/>
              <a:gd name="connsiteY282" fmla="*/ 750093 h 1400175"/>
              <a:gd name="connsiteX283" fmla="*/ 566737 w 1726406"/>
              <a:gd name="connsiteY283" fmla="*/ 733425 h 1400175"/>
              <a:gd name="connsiteX284" fmla="*/ 561975 w 1726406"/>
              <a:gd name="connsiteY284" fmla="*/ 719137 h 1400175"/>
              <a:gd name="connsiteX285" fmla="*/ 559594 w 1726406"/>
              <a:gd name="connsiteY285" fmla="*/ 709612 h 1400175"/>
              <a:gd name="connsiteX286" fmla="*/ 554831 w 1726406"/>
              <a:gd name="connsiteY286" fmla="*/ 695325 h 1400175"/>
              <a:gd name="connsiteX287" fmla="*/ 547687 w 1726406"/>
              <a:gd name="connsiteY287" fmla="*/ 688181 h 1400175"/>
              <a:gd name="connsiteX288" fmla="*/ 540544 w 1726406"/>
              <a:gd name="connsiteY288" fmla="*/ 673893 h 1400175"/>
              <a:gd name="connsiteX289" fmla="*/ 538162 w 1726406"/>
              <a:gd name="connsiteY289" fmla="*/ 666750 h 1400175"/>
              <a:gd name="connsiteX290" fmla="*/ 528637 w 1726406"/>
              <a:gd name="connsiteY290" fmla="*/ 664368 h 1400175"/>
              <a:gd name="connsiteX291" fmla="*/ 514350 w 1726406"/>
              <a:gd name="connsiteY291" fmla="*/ 669131 h 1400175"/>
              <a:gd name="connsiteX292" fmla="*/ 504825 w 1726406"/>
              <a:gd name="connsiteY292" fmla="*/ 654843 h 1400175"/>
              <a:gd name="connsiteX293" fmla="*/ 497681 w 1726406"/>
              <a:gd name="connsiteY293" fmla="*/ 628650 h 1400175"/>
              <a:gd name="connsiteX294" fmla="*/ 495300 w 1726406"/>
              <a:gd name="connsiteY294" fmla="*/ 597693 h 1400175"/>
              <a:gd name="connsiteX295" fmla="*/ 492919 w 1726406"/>
              <a:gd name="connsiteY295" fmla="*/ 583406 h 1400175"/>
              <a:gd name="connsiteX296" fmla="*/ 490537 w 1726406"/>
              <a:gd name="connsiteY296" fmla="*/ 576262 h 1400175"/>
              <a:gd name="connsiteX297" fmla="*/ 483394 w 1726406"/>
              <a:gd name="connsiteY297" fmla="*/ 573881 h 1400175"/>
              <a:gd name="connsiteX298" fmla="*/ 469106 w 1726406"/>
              <a:gd name="connsiteY298" fmla="*/ 564356 h 1400175"/>
              <a:gd name="connsiteX299" fmla="*/ 454819 w 1726406"/>
              <a:gd name="connsiteY299" fmla="*/ 557212 h 1400175"/>
              <a:gd name="connsiteX300" fmla="*/ 442912 w 1726406"/>
              <a:gd name="connsiteY300" fmla="*/ 535781 h 1400175"/>
              <a:gd name="connsiteX301" fmla="*/ 445294 w 1726406"/>
              <a:gd name="connsiteY301" fmla="*/ 509587 h 1400175"/>
              <a:gd name="connsiteX302" fmla="*/ 452437 w 1726406"/>
              <a:gd name="connsiteY302" fmla="*/ 504825 h 1400175"/>
              <a:gd name="connsiteX303" fmla="*/ 442912 w 1726406"/>
              <a:gd name="connsiteY303" fmla="*/ 490537 h 1400175"/>
              <a:gd name="connsiteX304" fmla="*/ 438150 w 1726406"/>
              <a:gd name="connsiteY304" fmla="*/ 483393 h 1400175"/>
              <a:gd name="connsiteX305" fmla="*/ 423862 w 1726406"/>
              <a:gd name="connsiteY305" fmla="*/ 473868 h 1400175"/>
              <a:gd name="connsiteX306" fmla="*/ 419100 w 1726406"/>
              <a:gd name="connsiteY306" fmla="*/ 454818 h 1400175"/>
              <a:gd name="connsiteX307" fmla="*/ 411956 w 1726406"/>
              <a:gd name="connsiteY307" fmla="*/ 438150 h 1400175"/>
              <a:gd name="connsiteX308" fmla="*/ 404812 w 1726406"/>
              <a:gd name="connsiteY308" fmla="*/ 435768 h 1400175"/>
              <a:gd name="connsiteX309" fmla="*/ 400050 w 1726406"/>
              <a:gd name="connsiteY309" fmla="*/ 428625 h 1400175"/>
              <a:gd name="connsiteX310" fmla="*/ 397669 w 1726406"/>
              <a:gd name="connsiteY310" fmla="*/ 419100 h 1400175"/>
              <a:gd name="connsiteX311" fmla="*/ 395287 w 1726406"/>
              <a:gd name="connsiteY311" fmla="*/ 411956 h 1400175"/>
              <a:gd name="connsiteX312" fmla="*/ 392906 w 1726406"/>
              <a:gd name="connsiteY312" fmla="*/ 385762 h 1400175"/>
              <a:gd name="connsiteX313" fmla="*/ 390525 w 1726406"/>
              <a:gd name="connsiteY313" fmla="*/ 378618 h 1400175"/>
              <a:gd name="connsiteX314" fmla="*/ 369094 w 1726406"/>
              <a:gd name="connsiteY314" fmla="*/ 361950 h 1400175"/>
              <a:gd name="connsiteX315" fmla="*/ 354806 w 1726406"/>
              <a:gd name="connsiteY315" fmla="*/ 354806 h 1400175"/>
              <a:gd name="connsiteX316" fmla="*/ 347662 w 1726406"/>
              <a:gd name="connsiteY316" fmla="*/ 333375 h 1400175"/>
              <a:gd name="connsiteX317" fmla="*/ 338137 w 1726406"/>
              <a:gd name="connsiteY317" fmla="*/ 311943 h 1400175"/>
              <a:gd name="connsiteX318" fmla="*/ 330994 w 1726406"/>
              <a:gd name="connsiteY318" fmla="*/ 297656 h 1400175"/>
              <a:gd name="connsiteX319" fmla="*/ 316706 w 1726406"/>
              <a:gd name="connsiteY319" fmla="*/ 292893 h 1400175"/>
              <a:gd name="connsiteX320" fmla="*/ 326231 w 1726406"/>
              <a:gd name="connsiteY320" fmla="*/ 278606 h 1400175"/>
              <a:gd name="connsiteX321" fmla="*/ 323850 w 1726406"/>
              <a:gd name="connsiteY321" fmla="*/ 261937 h 1400175"/>
              <a:gd name="connsiteX322" fmla="*/ 321469 w 1726406"/>
              <a:gd name="connsiteY322" fmla="*/ 252412 h 1400175"/>
              <a:gd name="connsiteX323" fmla="*/ 316706 w 1726406"/>
              <a:gd name="connsiteY323" fmla="*/ 223837 h 1400175"/>
              <a:gd name="connsiteX324" fmla="*/ 311944 w 1726406"/>
              <a:gd name="connsiteY324" fmla="*/ 207168 h 1400175"/>
              <a:gd name="connsiteX325" fmla="*/ 314325 w 1726406"/>
              <a:gd name="connsiteY325" fmla="*/ 154781 h 1400175"/>
              <a:gd name="connsiteX326" fmla="*/ 314325 w 1726406"/>
              <a:gd name="connsiteY326" fmla="*/ 133350 h 1400175"/>
              <a:gd name="connsiteX327" fmla="*/ 300037 w 1726406"/>
              <a:gd name="connsiteY327" fmla="*/ 123825 h 1400175"/>
              <a:gd name="connsiteX328" fmla="*/ 292894 w 1726406"/>
              <a:gd name="connsiteY328" fmla="*/ 119062 h 1400175"/>
              <a:gd name="connsiteX329" fmla="*/ 283369 w 1726406"/>
              <a:gd name="connsiteY329" fmla="*/ 104775 h 1400175"/>
              <a:gd name="connsiteX330" fmla="*/ 278606 w 1726406"/>
              <a:gd name="connsiteY330" fmla="*/ 97631 h 1400175"/>
              <a:gd name="connsiteX331" fmla="*/ 257175 w 1726406"/>
              <a:gd name="connsiteY331" fmla="*/ 78581 h 1400175"/>
              <a:gd name="connsiteX332" fmla="*/ 233362 w 1726406"/>
              <a:gd name="connsiteY332" fmla="*/ 66675 h 1400175"/>
              <a:gd name="connsiteX333" fmla="*/ 228600 w 1726406"/>
              <a:gd name="connsiteY333" fmla="*/ 119062 h 1400175"/>
              <a:gd name="connsiteX334" fmla="*/ 223837 w 1726406"/>
              <a:gd name="connsiteY334" fmla="*/ 133350 h 1400175"/>
              <a:gd name="connsiteX335" fmla="*/ 221456 w 1726406"/>
              <a:gd name="connsiteY335" fmla="*/ 145256 h 1400175"/>
              <a:gd name="connsiteX336" fmla="*/ 219075 w 1726406"/>
              <a:gd name="connsiteY336" fmla="*/ 164306 h 1400175"/>
              <a:gd name="connsiteX337" fmla="*/ 214312 w 1726406"/>
              <a:gd name="connsiteY337" fmla="*/ 178593 h 1400175"/>
              <a:gd name="connsiteX338" fmla="*/ 216694 w 1726406"/>
              <a:gd name="connsiteY338" fmla="*/ 195262 h 1400175"/>
              <a:gd name="connsiteX339" fmla="*/ 219075 w 1726406"/>
              <a:gd name="connsiteY339" fmla="*/ 202406 h 1400175"/>
              <a:gd name="connsiteX340" fmla="*/ 226219 w 1726406"/>
              <a:gd name="connsiteY340" fmla="*/ 207168 h 1400175"/>
              <a:gd name="connsiteX341" fmla="*/ 233362 w 1726406"/>
              <a:gd name="connsiteY341" fmla="*/ 221456 h 1400175"/>
              <a:gd name="connsiteX342" fmla="*/ 238125 w 1726406"/>
              <a:gd name="connsiteY342" fmla="*/ 235743 h 1400175"/>
              <a:gd name="connsiteX343" fmla="*/ 242887 w 1726406"/>
              <a:gd name="connsiteY343" fmla="*/ 242887 h 1400175"/>
              <a:gd name="connsiteX344" fmla="*/ 245269 w 1726406"/>
              <a:gd name="connsiteY344" fmla="*/ 250031 h 1400175"/>
              <a:gd name="connsiteX345" fmla="*/ 254794 w 1726406"/>
              <a:gd name="connsiteY345" fmla="*/ 264318 h 1400175"/>
              <a:gd name="connsiteX346" fmla="*/ 257175 w 1726406"/>
              <a:gd name="connsiteY346" fmla="*/ 273843 h 1400175"/>
              <a:gd name="connsiteX347" fmla="*/ 261937 w 1726406"/>
              <a:gd name="connsiteY347" fmla="*/ 292893 h 1400175"/>
              <a:gd name="connsiteX348" fmla="*/ 266700 w 1726406"/>
              <a:gd name="connsiteY348" fmla="*/ 300037 h 1400175"/>
              <a:gd name="connsiteX349" fmla="*/ 273844 w 1726406"/>
              <a:gd name="connsiteY349" fmla="*/ 321468 h 1400175"/>
              <a:gd name="connsiteX350" fmla="*/ 276225 w 1726406"/>
              <a:gd name="connsiteY350" fmla="*/ 328612 h 1400175"/>
              <a:gd name="connsiteX351" fmla="*/ 283369 w 1726406"/>
              <a:gd name="connsiteY351" fmla="*/ 354806 h 1400175"/>
              <a:gd name="connsiteX352" fmla="*/ 288131 w 1726406"/>
              <a:gd name="connsiteY352" fmla="*/ 369093 h 1400175"/>
              <a:gd name="connsiteX353" fmla="*/ 292894 w 1726406"/>
              <a:gd name="connsiteY353" fmla="*/ 376237 h 1400175"/>
              <a:gd name="connsiteX354" fmla="*/ 300037 w 1726406"/>
              <a:gd name="connsiteY354" fmla="*/ 419100 h 1400175"/>
              <a:gd name="connsiteX355" fmla="*/ 304800 w 1726406"/>
              <a:gd name="connsiteY355" fmla="*/ 426243 h 1400175"/>
              <a:gd name="connsiteX356" fmla="*/ 309562 w 1726406"/>
              <a:gd name="connsiteY356" fmla="*/ 445293 h 1400175"/>
              <a:gd name="connsiteX357" fmla="*/ 314325 w 1726406"/>
              <a:gd name="connsiteY357" fmla="*/ 459581 h 1400175"/>
              <a:gd name="connsiteX358" fmla="*/ 319087 w 1726406"/>
              <a:gd name="connsiteY358" fmla="*/ 473868 h 1400175"/>
              <a:gd name="connsiteX359" fmla="*/ 321469 w 1726406"/>
              <a:gd name="connsiteY359" fmla="*/ 481012 h 1400175"/>
              <a:gd name="connsiteX360" fmla="*/ 323850 w 1726406"/>
              <a:gd name="connsiteY360" fmla="*/ 488156 h 1400175"/>
              <a:gd name="connsiteX361" fmla="*/ 333375 w 1726406"/>
              <a:gd name="connsiteY361" fmla="*/ 509587 h 1400175"/>
              <a:gd name="connsiteX362" fmla="*/ 335756 w 1726406"/>
              <a:gd name="connsiteY362" fmla="*/ 516731 h 1400175"/>
              <a:gd name="connsiteX363" fmla="*/ 338137 w 1726406"/>
              <a:gd name="connsiteY363" fmla="*/ 578643 h 1400175"/>
              <a:gd name="connsiteX364" fmla="*/ 345281 w 1726406"/>
              <a:gd name="connsiteY364" fmla="*/ 592931 h 1400175"/>
              <a:gd name="connsiteX365" fmla="*/ 347662 w 1726406"/>
              <a:gd name="connsiteY365" fmla="*/ 600075 h 1400175"/>
              <a:gd name="connsiteX366" fmla="*/ 342900 w 1726406"/>
              <a:gd name="connsiteY366" fmla="*/ 607218 h 1400175"/>
              <a:gd name="connsiteX367" fmla="*/ 338137 w 1726406"/>
              <a:gd name="connsiteY367" fmla="*/ 621506 h 1400175"/>
              <a:gd name="connsiteX368" fmla="*/ 347662 w 1726406"/>
              <a:gd name="connsiteY368" fmla="*/ 638175 h 1400175"/>
              <a:gd name="connsiteX369" fmla="*/ 361950 w 1726406"/>
              <a:gd name="connsiteY369" fmla="*/ 642937 h 1400175"/>
              <a:gd name="connsiteX370" fmla="*/ 369094 w 1726406"/>
              <a:gd name="connsiteY370" fmla="*/ 645318 h 1400175"/>
              <a:gd name="connsiteX371" fmla="*/ 388144 w 1726406"/>
              <a:gd name="connsiteY371" fmla="*/ 661987 h 1400175"/>
              <a:gd name="connsiteX372" fmla="*/ 392906 w 1726406"/>
              <a:gd name="connsiteY372" fmla="*/ 676275 h 1400175"/>
              <a:gd name="connsiteX373" fmla="*/ 390525 w 1726406"/>
              <a:gd name="connsiteY373" fmla="*/ 688181 h 1400175"/>
              <a:gd name="connsiteX374" fmla="*/ 388144 w 1726406"/>
              <a:gd name="connsiteY374" fmla="*/ 702468 h 1400175"/>
              <a:gd name="connsiteX375" fmla="*/ 385762 w 1726406"/>
              <a:gd name="connsiteY375" fmla="*/ 709612 h 1400175"/>
              <a:gd name="connsiteX376" fmla="*/ 383381 w 1726406"/>
              <a:gd name="connsiteY376" fmla="*/ 719137 h 1400175"/>
              <a:gd name="connsiteX377" fmla="*/ 378619 w 1726406"/>
              <a:gd name="connsiteY377" fmla="*/ 726281 h 1400175"/>
              <a:gd name="connsiteX378" fmla="*/ 364331 w 1726406"/>
              <a:gd name="connsiteY378" fmla="*/ 731043 h 1400175"/>
              <a:gd name="connsiteX379" fmla="*/ 342900 w 1726406"/>
              <a:gd name="connsiteY379" fmla="*/ 728662 h 1400175"/>
              <a:gd name="connsiteX380" fmla="*/ 345281 w 1726406"/>
              <a:gd name="connsiteY380" fmla="*/ 714375 h 1400175"/>
              <a:gd name="connsiteX381" fmla="*/ 352425 w 1726406"/>
              <a:gd name="connsiteY381" fmla="*/ 700087 h 1400175"/>
              <a:gd name="connsiteX382" fmla="*/ 354806 w 1726406"/>
              <a:gd name="connsiteY382" fmla="*/ 692943 h 1400175"/>
              <a:gd name="connsiteX383" fmla="*/ 347662 w 1726406"/>
              <a:gd name="connsiteY383" fmla="*/ 671512 h 1400175"/>
              <a:gd name="connsiteX384" fmla="*/ 338137 w 1726406"/>
              <a:gd name="connsiteY384" fmla="*/ 659606 h 1400175"/>
              <a:gd name="connsiteX385" fmla="*/ 328612 w 1726406"/>
              <a:gd name="connsiteY385" fmla="*/ 645318 h 1400175"/>
              <a:gd name="connsiteX386" fmla="*/ 323850 w 1726406"/>
              <a:gd name="connsiteY386" fmla="*/ 638175 h 1400175"/>
              <a:gd name="connsiteX387" fmla="*/ 314325 w 1726406"/>
              <a:gd name="connsiteY387" fmla="*/ 623887 h 1400175"/>
              <a:gd name="connsiteX388" fmla="*/ 304800 w 1726406"/>
              <a:gd name="connsiteY388" fmla="*/ 609600 h 1400175"/>
              <a:gd name="connsiteX389" fmla="*/ 290512 w 1726406"/>
              <a:gd name="connsiteY389" fmla="*/ 595312 h 1400175"/>
              <a:gd name="connsiteX390" fmla="*/ 280987 w 1726406"/>
              <a:gd name="connsiteY390" fmla="*/ 581025 h 1400175"/>
              <a:gd name="connsiteX391" fmla="*/ 276225 w 1726406"/>
              <a:gd name="connsiteY391" fmla="*/ 573881 h 1400175"/>
              <a:gd name="connsiteX392" fmla="*/ 276225 w 1726406"/>
              <a:gd name="connsiteY392" fmla="*/ 540543 h 1400175"/>
              <a:gd name="connsiteX393" fmla="*/ 278606 w 1726406"/>
              <a:gd name="connsiteY393" fmla="*/ 531018 h 1400175"/>
              <a:gd name="connsiteX394" fmla="*/ 283369 w 1726406"/>
              <a:gd name="connsiteY394" fmla="*/ 523875 h 1400175"/>
              <a:gd name="connsiteX395" fmla="*/ 285750 w 1726406"/>
              <a:gd name="connsiteY395" fmla="*/ 516731 h 1400175"/>
              <a:gd name="connsiteX396" fmla="*/ 280987 w 1726406"/>
              <a:gd name="connsiteY396" fmla="*/ 483393 h 1400175"/>
              <a:gd name="connsiteX397" fmla="*/ 273844 w 1726406"/>
              <a:gd name="connsiteY397" fmla="*/ 469106 h 1400175"/>
              <a:gd name="connsiteX398" fmla="*/ 266700 w 1726406"/>
              <a:gd name="connsiteY398" fmla="*/ 464343 h 1400175"/>
              <a:gd name="connsiteX399" fmla="*/ 259556 w 1726406"/>
              <a:gd name="connsiteY399" fmla="*/ 457200 h 1400175"/>
              <a:gd name="connsiteX400" fmla="*/ 257175 w 1726406"/>
              <a:gd name="connsiteY400" fmla="*/ 450056 h 1400175"/>
              <a:gd name="connsiteX401" fmla="*/ 250031 w 1726406"/>
              <a:gd name="connsiteY401" fmla="*/ 445293 h 1400175"/>
              <a:gd name="connsiteX402" fmla="*/ 245269 w 1726406"/>
              <a:gd name="connsiteY402" fmla="*/ 431006 h 1400175"/>
              <a:gd name="connsiteX403" fmla="*/ 242887 w 1726406"/>
              <a:gd name="connsiteY403" fmla="*/ 423862 h 1400175"/>
              <a:gd name="connsiteX404" fmla="*/ 235744 w 1726406"/>
              <a:gd name="connsiteY404" fmla="*/ 419100 h 1400175"/>
              <a:gd name="connsiteX405" fmla="*/ 221456 w 1726406"/>
              <a:gd name="connsiteY405" fmla="*/ 423862 h 1400175"/>
              <a:gd name="connsiteX406" fmla="*/ 214312 w 1726406"/>
              <a:gd name="connsiteY406" fmla="*/ 426243 h 1400175"/>
              <a:gd name="connsiteX407" fmla="*/ 202406 w 1726406"/>
              <a:gd name="connsiteY407" fmla="*/ 414337 h 1400175"/>
              <a:gd name="connsiteX408" fmla="*/ 200025 w 1726406"/>
              <a:gd name="connsiteY408" fmla="*/ 407193 h 1400175"/>
              <a:gd name="connsiteX409" fmla="*/ 190500 w 1726406"/>
              <a:gd name="connsiteY409" fmla="*/ 392906 h 1400175"/>
              <a:gd name="connsiteX410" fmla="*/ 185737 w 1726406"/>
              <a:gd name="connsiteY410" fmla="*/ 385762 h 1400175"/>
              <a:gd name="connsiteX411" fmla="*/ 180975 w 1726406"/>
              <a:gd name="connsiteY411" fmla="*/ 378618 h 1400175"/>
              <a:gd name="connsiteX412" fmla="*/ 176212 w 1726406"/>
              <a:gd name="connsiteY412" fmla="*/ 361950 h 1400175"/>
              <a:gd name="connsiteX413" fmla="*/ 169069 w 1726406"/>
              <a:gd name="connsiteY413" fmla="*/ 354806 h 1400175"/>
              <a:gd name="connsiteX414" fmla="*/ 173831 w 1726406"/>
              <a:gd name="connsiteY414" fmla="*/ 347662 h 1400175"/>
              <a:gd name="connsiteX415" fmla="*/ 188119 w 1726406"/>
              <a:gd name="connsiteY415" fmla="*/ 352425 h 1400175"/>
              <a:gd name="connsiteX416" fmla="*/ 195262 w 1726406"/>
              <a:gd name="connsiteY416" fmla="*/ 354806 h 1400175"/>
              <a:gd name="connsiteX417" fmla="*/ 202406 w 1726406"/>
              <a:gd name="connsiteY417" fmla="*/ 359568 h 1400175"/>
              <a:gd name="connsiteX418" fmla="*/ 216694 w 1726406"/>
              <a:gd name="connsiteY418" fmla="*/ 364331 h 1400175"/>
              <a:gd name="connsiteX419" fmla="*/ 214312 w 1726406"/>
              <a:gd name="connsiteY419" fmla="*/ 357187 h 1400175"/>
              <a:gd name="connsiteX420" fmla="*/ 209550 w 1726406"/>
              <a:gd name="connsiteY420" fmla="*/ 350043 h 1400175"/>
              <a:gd name="connsiteX421" fmla="*/ 219075 w 1726406"/>
              <a:gd name="connsiteY421" fmla="*/ 335756 h 1400175"/>
              <a:gd name="connsiteX422" fmla="*/ 214312 w 1726406"/>
              <a:gd name="connsiteY422" fmla="*/ 304800 h 1400175"/>
              <a:gd name="connsiteX423" fmla="*/ 209550 w 1726406"/>
              <a:gd name="connsiteY423" fmla="*/ 290512 h 1400175"/>
              <a:gd name="connsiteX424" fmla="*/ 200025 w 1726406"/>
              <a:gd name="connsiteY424" fmla="*/ 276225 h 1400175"/>
              <a:gd name="connsiteX425" fmla="*/ 195262 w 1726406"/>
              <a:gd name="connsiteY425" fmla="*/ 269081 h 1400175"/>
              <a:gd name="connsiteX426" fmla="*/ 185737 w 1726406"/>
              <a:gd name="connsiteY426" fmla="*/ 247650 h 1400175"/>
              <a:gd name="connsiteX427" fmla="*/ 178594 w 1726406"/>
              <a:gd name="connsiteY427" fmla="*/ 233362 h 1400175"/>
              <a:gd name="connsiteX428" fmla="*/ 171450 w 1726406"/>
              <a:gd name="connsiteY428" fmla="*/ 219075 h 1400175"/>
              <a:gd name="connsiteX429" fmla="*/ 159544 w 1726406"/>
              <a:gd name="connsiteY429" fmla="*/ 204787 h 1400175"/>
              <a:gd name="connsiteX430" fmla="*/ 157162 w 1726406"/>
              <a:gd name="connsiteY430" fmla="*/ 195262 h 1400175"/>
              <a:gd name="connsiteX431" fmla="*/ 152400 w 1726406"/>
              <a:gd name="connsiteY431" fmla="*/ 166687 h 1400175"/>
              <a:gd name="connsiteX432" fmla="*/ 154781 w 1726406"/>
              <a:gd name="connsiteY432" fmla="*/ 111918 h 1400175"/>
              <a:gd name="connsiteX433" fmla="*/ 152400 w 1726406"/>
              <a:gd name="connsiteY433" fmla="*/ 80962 h 1400175"/>
              <a:gd name="connsiteX434" fmla="*/ 150019 w 1726406"/>
              <a:gd name="connsiteY434" fmla="*/ 71437 h 1400175"/>
              <a:gd name="connsiteX435" fmla="*/ 142875 w 1726406"/>
              <a:gd name="connsiteY435" fmla="*/ 64293 h 1400175"/>
              <a:gd name="connsiteX436" fmla="*/ 145256 w 1726406"/>
              <a:gd name="connsiteY436" fmla="*/ 57150 h 1400175"/>
              <a:gd name="connsiteX437" fmla="*/ 138112 w 1726406"/>
              <a:gd name="connsiteY437" fmla="*/ 42862 h 1400175"/>
              <a:gd name="connsiteX438" fmla="*/ 138112 w 1726406"/>
              <a:gd name="connsiteY438" fmla="*/ 26193 h 1400175"/>
              <a:gd name="connsiteX439" fmla="*/ 140494 w 1726406"/>
              <a:gd name="connsiteY439"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097756 w 1726406"/>
              <a:gd name="connsiteY121" fmla="*/ 990599 h 1400175"/>
              <a:gd name="connsiteX122" fmla="*/ 1159668 w 1726406"/>
              <a:gd name="connsiteY122" fmla="*/ 1121567 h 1400175"/>
              <a:gd name="connsiteX123" fmla="*/ 1238250 w 1726406"/>
              <a:gd name="connsiteY123" fmla="*/ 1154906 h 1400175"/>
              <a:gd name="connsiteX124" fmla="*/ 1364456 w 1726406"/>
              <a:gd name="connsiteY124" fmla="*/ 1114425 h 1400175"/>
              <a:gd name="connsiteX125" fmla="*/ 1469572 w 1726406"/>
              <a:gd name="connsiteY125" fmla="*/ 1084829 h 1400175"/>
              <a:gd name="connsiteX126" fmla="*/ 1471612 w 1726406"/>
              <a:gd name="connsiteY126" fmla="*/ 1078706 h 1400175"/>
              <a:gd name="connsiteX127" fmla="*/ 1485900 w 1726406"/>
              <a:gd name="connsiteY127" fmla="*/ 1071562 h 1400175"/>
              <a:gd name="connsiteX128" fmla="*/ 1493044 w 1726406"/>
              <a:gd name="connsiteY128" fmla="*/ 1064418 h 1400175"/>
              <a:gd name="connsiteX129" fmla="*/ 1495425 w 1726406"/>
              <a:gd name="connsiteY129" fmla="*/ 1038225 h 1400175"/>
              <a:gd name="connsiteX130" fmla="*/ 1490662 w 1726406"/>
              <a:gd name="connsiteY130" fmla="*/ 1012031 h 1400175"/>
              <a:gd name="connsiteX131" fmla="*/ 1493044 w 1726406"/>
              <a:gd name="connsiteY131" fmla="*/ 995362 h 1400175"/>
              <a:gd name="connsiteX132" fmla="*/ 1495425 w 1726406"/>
              <a:gd name="connsiteY132" fmla="*/ 988218 h 1400175"/>
              <a:gd name="connsiteX133" fmla="*/ 1509712 w 1726406"/>
              <a:gd name="connsiteY133" fmla="*/ 971550 h 1400175"/>
              <a:gd name="connsiteX134" fmla="*/ 1557337 w 1726406"/>
              <a:gd name="connsiteY134" fmla="*/ 969168 h 1400175"/>
              <a:gd name="connsiteX135" fmla="*/ 1564481 w 1726406"/>
              <a:gd name="connsiteY135" fmla="*/ 966787 h 1400175"/>
              <a:gd name="connsiteX136" fmla="*/ 1585912 w 1726406"/>
              <a:gd name="connsiteY136" fmla="*/ 959643 h 1400175"/>
              <a:gd name="connsiteX137" fmla="*/ 1600200 w 1726406"/>
              <a:gd name="connsiteY137" fmla="*/ 947737 h 1400175"/>
              <a:gd name="connsiteX138" fmla="*/ 1624012 w 1726406"/>
              <a:gd name="connsiteY138" fmla="*/ 945356 h 1400175"/>
              <a:gd name="connsiteX139" fmla="*/ 1647825 w 1726406"/>
              <a:gd name="connsiteY139" fmla="*/ 950118 h 1400175"/>
              <a:gd name="connsiteX140" fmla="*/ 1654969 w 1726406"/>
              <a:gd name="connsiteY140" fmla="*/ 952500 h 1400175"/>
              <a:gd name="connsiteX141" fmla="*/ 1669256 w 1726406"/>
              <a:gd name="connsiteY141" fmla="*/ 957262 h 1400175"/>
              <a:gd name="connsiteX142" fmla="*/ 1721644 w 1726406"/>
              <a:gd name="connsiteY142" fmla="*/ 969168 h 1400175"/>
              <a:gd name="connsiteX143" fmla="*/ 1724025 w 1726406"/>
              <a:gd name="connsiteY143" fmla="*/ 976312 h 1400175"/>
              <a:gd name="connsiteX144" fmla="*/ 1726406 w 1726406"/>
              <a:gd name="connsiteY144" fmla="*/ 990600 h 1400175"/>
              <a:gd name="connsiteX145" fmla="*/ 1721644 w 1726406"/>
              <a:gd name="connsiteY145" fmla="*/ 1014412 h 1400175"/>
              <a:gd name="connsiteX146" fmla="*/ 1719262 w 1726406"/>
              <a:gd name="connsiteY146" fmla="*/ 1021556 h 1400175"/>
              <a:gd name="connsiteX147" fmla="*/ 1704975 w 1726406"/>
              <a:gd name="connsiteY147" fmla="*/ 1033462 h 1400175"/>
              <a:gd name="connsiteX148" fmla="*/ 1697831 w 1726406"/>
              <a:gd name="connsiteY148" fmla="*/ 1035843 h 1400175"/>
              <a:gd name="connsiteX149" fmla="*/ 1690687 w 1726406"/>
              <a:gd name="connsiteY149" fmla="*/ 1040606 h 1400175"/>
              <a:gd name="connsiteX150" fmla="*/ 1683544 w 1726406"/>
              <a:gd name="connsiteY150" fmla="*/ 1042987 h 1400175"/>
              <a:gd name="connsiteX151" fmla="*/ 1678781 w 1726406"/>
              <a:gd name="connsiteY151" fmla="*/ 1052512 h 1400175"/>
              <a:gd name="connsiteX152" fmla="*/ 1681162 w 1726406"/>
              <a:gd name="connsiteY152" fmla="*/ 1064418 h 1400175"/>
              <a:gd name="connsiteX153" fmla="*/ 1683544 w 1726406"/>
              <a:gd name="connsiteY153" fmla="*/ 1071562 h 1400175"/>
              <a:gd name="connsiteX154" fmla="*/ 1669256 w 1726406"/>
              <a:gd name="connsiteY154" fmla="*/ 1081087 h 1400175"/>
              <a:gd name="connsiteX155" fmla="*/ 1671637 w 1726406"/>
              <a:gd name="connsiteY155" fmla="*/ 1088231 h 1400175"/>
              <a:gd name="connsiteX156" fmla="*/ 1676400 w 1726406"/>
              <a:gd name="connsiteY156" fmla="*/ 1095375 h 1400175"/>
              <a:gd name="connsiteX157" fmla="*/ 1678781 w 1726406"/>
              <a:gd name="connsiteY157" fmla="*/ 1128712 h 1400175"/>
              <a:gd name="connsiteX158" fmla="*/ 1674019 w 1726406"/>
              <a:gd name="connsiteY158" fmla="*/ 1135856 h 1400175"/>
              <a:gd name="connsiteX159" fmla="*/ 1669256 w 1726406"/>
              <a:gd name="connsiteY159" fmla="*/ 1152525 h 1400175"/>
              <a:gd name="connsiteX160" fmla="*/ 1666875 w 1726406"/>
              <a:gd name="connsiteY160" fmla="*/ 1173956 h 1400175"/>
              <a:gd name="connsiteX161" fmla="*/ 1656773 w 1726406"/>
              <a:gd name="connsiteY161" fmla="*/ 1177997 h 1400175"/>
              <a:gd name="connsiteX162" fmla="*/ 1657350 w 1726406"/>
              <a:gd name="connsiteY162" fmla="*/ 1178718 h 1400175"/>
              <a:gd name="connsiteX163" fmla="*/ 1656292 w 1726406"/>
              <a:gd name="connsiteY163" fmla="*/ 1178189 h 1400175"/>
              <a:gd name="connsiteX164" fmla="*/ 1654969 w 1726406"/>
              <a:gd name="connsiteY164" fmla="*/ 1178718 h 1400175"/>
              <a:gd name="connsiteX165" fmla="*/ 1600000 w 1726406"/>
              <a:gd name="connsiteY165" fmla="*/ 1172143 h 1400175"/>
              <a:gd name="connsiteX166" fmla="*/ 1597405 w 1726406"/>
              <a:gd name="connsiteY166" fmla="*/ 1179507 h 1400175"/>
              <a:gd name="connsiteX167" fmla="*/ 1590675 w 1726406"/>
              <a:gd name="connsiteY167" fmla="*/ 1185862 h 1400175"/>
              <a:gd name="connsiteX168" fmla="*/ 1576387 w 1726406"/>
              <a:gd name="connsiteY168" fmla="*/ 1195387 h 1400175"/>
              <a:gd name="connsiteX169" fmla="*/ 1574006 w 1726406"/>
              <a:gd name="connsiteY169" fmla="*/ 1188243 h 1400175"/>
              <a:gd name="connsiteX170" fmla="*/ 1552575 w 1726406"/>
              <a:gd name="connsiteY170" fmla="*/ 1188243 h 1400175"/>
              <a:gd name="connsiteX171" fmla="*/ 1509712 w 1726406"/>
              <a:gd name="connsiteY171" fmla="*/ 1195387 h 1400175"/>
              <a:gd name="connsiteX172" fmla="*/ 1471612 w 1726406"/>
              <a:gd name="connsiteY172" fmla="*/ 1195387 h 1400175"/>
              <a:gd name="connsiteX173" fmla="*/ 1464469 w 1726406"/>
              <a:gd name="connsiteY173" fmla="*/ 1190625 h 1400175"/>
              <a:gd name="connsiteX174" fmla="*/ 1457325 w 1726406"/>
              <a:gd name="connsiteY174" fmla="*/ 1188243 h 1400175"/>
              <a:gd name="connsiteX175" fmla="*/ 1445419 w 1726406"/>
              <a:gd name="connsiteY175" fmla="*/ 1190625 h 1400175"/>
              <a:gd name="connsiteX176" fmla="*/ 1450181 w 1726406"/>
              <a:gd name="connsiteY176" fmla="*/ 1204912 h 1400175"/>
              <a:gd name="connsiteX177" fmla="*/ 1454944 w 1726406"/>
              <a:gd name="connsiteY177" fmla="*/ 1212056 h 1400175"/>
              <a:gd name="connsiteX178" fmla="*/ 1457325 w 1726406"/>
              <a:gd name="connsiteY178" fmla="*/ 1219200 h 1400175"/>
              <a:gd name="connsiteX179" fmla="*/ 1440656 w 1726406"/>
              <a:gd name="connsiteY179" fmla="*/ 1228725 h 1400175"/>
              <a:gd name="connsiteX180" fmla="*/ 1447800 w 1726406"/>
              <a:gd name="connsiteY180" fmla="*/ 1233487 h 1400175"/>
              <a:gd name="connsiteX181" fmla="*/ 1459706 w 1726406"/>
              <a:gd name="connsiteY181" fmla="*/ 1250156 h 1400175"/>
              <a:gd name="connsiteX182" fmla="*/ 1462087 w 1726406"/>
              <a:gd name="connsiteY182" fmla="*/ 1257300 h 1400175"/>
              <a:gd name="connsiteX183" fmla="*/ 1471612 w 1726406"/>
              <a:gd name="connsiteY183" fmla="*/ 1271587 h 1400175"/>
              <a:gd name="connsiteX184" fmla="*/ 1476375 w 1726406"/>
              <a:gd name="connsiteY184" fmla="*/ 1278731 h 1400175"/>
              <a:gd name="connsiteX185" fmla="*/ 1488281 w 1726406"/>
              <a:gd name="connsiteY185" fmla="*/ 1293018 h 1400175"/>
              <a:gd name="connsiteX186" fmla="*/ 1471612 w 1726406"/>
              <a:gd name="connsiteY186" fmla="*/ 1312068 h 1400175"/>
              <a:gd name="connsiteX187" fmla="*/ 1464469 w 1726406"/>
              <a:gd name="connsiteY187" fmla="*/ 1314450 h 1400175"/>
              <a:gd name="connsiteX188" fmla="*/ 1435894 w 1726406"/>
              <a:gd name="connsiteY188" fmla="*/ 1312068 h 1400175"/>
              <a:gd name="connsiteX189" fmla="*/ 1421606 w 1726406"/>
              <a:gd name="connsiteY189" fmla="*/ 1307306 h 1400175"/>
              <a:gd name="connsiteX190" fmla="*/ 1414462 w 1726406"/>
              <a:gd name="connsiteY190" fmla="*/ 1304925 h 1400175"/>
              <a:gd name="connsiteX191" fmla="*/ 1383506 w 1726406"/>
              <a:gd name="connsiteY191" fmla="*/ 1314450 h 1400175"/>
              <a:gd name="connsiteX192" fmla="*/ 1378744 w 1726406"/>
              <a:gd name="connsiteY192" fmla="*/ 1331118 h 1400175"/>
              <a:gd name="connsiteX193" fmla="*/ 1373981 w 1726406"/>
              <a:gd name="connsiteY193" fmla="*/ 1345406 h 1400175"/>
              <a:gd name="connsiteX194" fmla="*/ 1371600 w 1726406"/>
              <a:gd name="connsiteY194" fmla="*/ 1352550 h 1400175"/>
              <a:gd name="connsiteX195" fmla="*/ 1373981 w 1726406"/>
              <a:gd name="connsiteY195" fmla="*/ 1359693 h 1400175"/>
              <a:gd name="connsiteX196" fmla="*/ 1378744 w 1726406"/>
              <a:gd name="connsiteY196" fmla="*/ 1371600 h 1400175"/>
              <a:gd name="connsiteX197" fmla="*/ 1371600 w 1726406"/>
              <a:gd name="connsiteY197" fmla="*/ 1373981 h 1400175"/>
              <a:gd name="connsiteX198" fmla="*/ 1369219 w 1726406"/>
              <a:gd name="connsiteY198" fmla="*/ 1388268 h 1400175"/>
              <a:gd name="connsiteX199" fmla="*/ 1366837 w 1726406"/>
              <a:gd name="connsiteY199" fmla="*/ 1400175 h 1400175"/>
              <a:gd name="connsiteX200" fmla="*/ 1345406 w 1726406"/>
              <a:gd name="connsiteY200" fmla="*/ 1397793 h 1400175"/>
              <a:gd name="connsiteX201" fmla="*/ 1340644 w 1726406"/>
              <a:gd name="connsiteY201" fmla="*/ 1383506 h 1400175"/>
              <a:gd name="connsiteX202" fmla="*/ 1338262 w 1726406"/>
              <a:gd name="connsiteY202" fmla="*/ 1376362 h 1400175"/>
              <a:gd name="connsiteX203" fmla="*/ 1331119 w 1726406"/>
              <a:gd name="connsiteY203" fmla="*/ 1354931 h 1400175"/>
              <a:gd name="connsiteX204" fmla="*/ 1323975 w 1726406"/>
              <a:gd name="connsiteY204" fmla="*/ 1350168 h 1400175"/>
              <a:gd name="connsiteX205" fmla="*/ 1307306 w 1726406"/>
              <a:gd name="connsiteY205" fmla="*/ 1328737 h 1400175"/>
              <a:gd name="connsiteX206" fmla="*/ 1295400 w 1726406"/>
              <a:gd name="connsiteY206" fmla="*/ 1314450 h 1400175"/>
              <a:gd name="connsiteX207" fmla="*/ 1288256 w 1726406"/>
              <a:gd name="connsiteY207" fmla="*/ 1309687 h 1400175"/>
              <a:gd name="connsiteX208" fmla="*/ 1273969 w 1726406"/>
              <a:gd name="connsiteY208" fmla="*/ 1304925 h 1400175"/>
              <a:gd name="connsiteX209" fmla="*/ 1257300 w 1726406"/>
              <a:gd name="connsiteY209" fmla="*/ 1295400 h 1400175"/>
              <a:gd name="connsiteX210" fmla="*/ 1243012 w 1726406"/>
              <a:gd name="connsiteY210" fmla="*/ 1288256 h 1400175"/>
              <a:gd name="connsiteX211" fmla="*/ 1221581 w 1726406"/>
              <a:gd name="connsiteY211" fmla="*/ 1276350 h 1400175"/>
              <a:gd name="connsiteX212" fmla="*/ 1216819 w 1726406"/>
              <a:gd name="connsiteY212" fmla="*/ 1269206 h 1400175"/>
              <a:gd name="connsiteX213" fmla="*/ 1197769 w 1726406"/>
              <a:gd name="connsiteY213" fmla="*/ 1269206 h 1400175"/>
              <a:gd name="connsiteX214" fmla="*/ 1190625 w 1726406"/>
              <a:gd name="connsiteY214" fmla="*/ 1273968 h 1400175"/>
              <a:gd name="connsiteX215" fmla="*/ 1176337 w 1726406"/>
              <a:gd name="connsiteY215" fmla="*/ 1285875 h 1400175"/>
              <a:gd name="connsiteX216" fmla="*/ 1166812 w 1726406"/>
              <a:gd name="connsiteY216" fmla="*/ 1288256 h 1400175"/>
              <a:gd name="connsiteX217" fmla="*/ 1140619 w 1726406"/>
              <a:gd name="connsiteY217" fmla="*/ 1295400 h 1400175"/>
              <a:gd name="connsiteX218" fmla="*/ 1133475 w 1726406"/>
              <a:gd name="connsiteY218" fmla="*/ 1300162 h 1400175"/>
              <a:gd name="connsiteX219" fmla="*/ 1119187 w 1726406"/>
              <a:gd name="connsiteY219" fmla="*/ 1304925 h 1400175"/>
              <a:gd name="connsiteX220" fmla="*/ 1095375 w 1726406"/>
              <a:gd name="connsiteY220" fmla="*/ 1302543 h 1400175"/>
              <a:gd name="connsiteX221" fmla="*/ 1081087 w 1726406"/>
              <a:gd name="connsiteY221" fmla="*/ 1293018 h 1400175"/>
              <a:gd name="connsiteX222" fmla="*/ 1073944 w 1726406"/>
              <a:gd name="connsiteY222" fmla="*/ 1288256 h 1400175"/>
              <a:gd name="connsiteX223" fmla="*/ 1031081 w 1726406"/>
              <a:gd name="connsiteY223" fmla="*/ 1283493 h 1400175"/>
              <a:gd name="connsiteX224" fmla="*/ 1002506 w 1726406"/>
              <a:gd name="connsiteY224" fmla="*/ 1264443 h 1400175"/>
              <a:gd name="connsiteX225" fmla="*/ 995362 w 1726406"/>
              <a:gd name="connsiteY225" fmla="*/ 1259681 h 1400175"/>
              <a:gd name="connsiteX226" fmla="*/ 981075 w 1726406"/>
              <a:gd name="connsiteY226" fmla="*/ 1254918 h 1400175"/>
              <a:gd name="connsiteX227" fmla="*/ 973931 w 1726406"/>
              <a:gd name="connsiteY227" fmla="*/ 1247775 h 1400175"/>
              <a:gd name="connsiteX228" fmla="*/ 971550 w 1726406"/>
              <a:gd name="connsiteY228" fmla="*/ 1240631 h 1400175"/>
              <a:gd name="connsiteX229" fmla="*/ 957262 w 1726406"/>
              <a:gd name="connsiteY229" fmla="*/ 1231106 h 1400175"/>
              <a:gd name="connsiteX230" fmla="*/ 950119 w 1726406"/>
              <a:gd name="connsiteY230" fmla="*/ 1226343 h 1400175"/>
              <a:gd name="connsiteX231" fmla="*/ 923925 w 1726406"/>
              <a:gd name="connsiteY231" fmla="*/ 1221581 h 1400175"/>
              <a:gd name="connsiteX232" fmla="*/ 916781 w 1726406"/>
              <a:gd name="connsiteY232" fmla="*/ 1219200 h 1400175"/>
              <a:gd name="connsiteX233" fmla="*/ 909637 w 1726406"/>
              <a:gd name="connsiteY233" fmla="*/ 1214437 h 1400175"/>
              <a:gd name="connsiteX234" fmla="*/ 895350 w 1726406"/>
              <a:gd name="connsiteY234" fmla="*/ 1209675 h 1400175"/>
              <a:gd name="connsiteX235" fmla="*/ 888206 w 1726406"/>
              <a:gd name="connsiteY235" fmla="*/ 1204912 h 1400175"/>
              <a:gd name="connsiteX236" fmla="*/ 881062 w 1726406"/>
              <a:gd name="connsiteY236" fmla="*/ 1202531 h 1400175"/>
              <a:gd name="connsiteX237" fmla="*/ 859631 w 1726406"/>
              <a:gd name="connsiteY237" fmla="*/ 1188243 h 1400175"/>
              <a:gd name="connsiteX238" fmla="*/ 852487 w 1726406"/>
              <a:gd name="connsiteY238" fmla="*/ 1183481 h 1400175"/>
              <a:gd name="connsiteX239" fmla="*/ 845344 w 1726406"/>
              <a:gd name="connsiteY239" fmla="*/ 1181100 h 1400175"/>
              <a:gd name="connsiteX240" fmla="*/ 838200 w 1726406"/>
              <a:gd name="connsiteY240" fmla="*/ 1173956 h 1400175"/>
              <a:gd name="connsiteX241" fmla="*/ 831056 w 1726406"/>
              <a:gd name="connsiteY241" fmla="*/ 1169193 h 1400175"/>
              <a:gd name="connsiteX242" fmla="*/ 826294 w 1726406"/>
              <a:gd name="connsiteY242" fmla="*/ 1162050 h 1400175"/>
              <a:gd name="connsiteX243" fmla="*/ 819150 w 1726406"/>
              <a:gd name="connsiteY243" fmla="*/ 1154906 h 1400175"/>
              <a:gd name="connsiteX244" fmla="*/ 807244 w 1726406"/>
              <a:gd name="connsiteY244" fmla="*/ 1143000 h 1400175"/>
              <a:gd name="connsiteX245" fmla="*/ 795337 w 1726406"/>
              <a:gd name="connsiteY245" fmla="*/ 1133475 h 1400175"/>
              <a:gd name="connsiteX246" fmla="*/ 790575 w 1726406"/>
              <a:gd name="connsiteY246" fmla="*/ 1126331 h 1400175"/>
              <a:gd name="connsiteX247" fmla="*/ 771525 w 1726406"/>
              <a:gd name="connsiteY247" fmla="*/ 1121568 h 1400175"/>
              <a:gd name="connsiteX248" fmla="*/ 757237 w 1726406"/>
              <a:gd name="connsiteY248" fmla="*/ 1116806 h 1400175"/>
              <a:gd name="connsiteX249" fmla="*/ 740569 w 1726406"/>
              <a:gd name="connsiteY249" fmla="*/ 1107281 h 1400175"/>
              <a:gd name="connsiteX250" fmla="*/ 726281 w 1726406"/>
              <a:gd name="connsiteY250" fmla="*/ 1102518 h 1400175"/>
              <a:gd name="connsiteX251" fmla="*/ 711994 w 1726406"/>
              <a:gd name="connsiteY251" fmla="*/ 1095375 h 1400175"/>
              <a:gd name="connsiteX252" fmla="*/ 704850 w 1726406"/>
              <a:gd name="connsiteY252" fmla="*/ 1090612 h 1400175"/>
              <a:gd name="connsiteX253" fmla="*/ 692944 w 1726406"/>
              <a:gd name="connsiteY253" fmla="*/ 1076325 h 1400175"/>
              <a:gd name="connsiteX254" fmla="*/ 690562 w 1726406"/>
              <a:gd name="connsiteY254" fmla="*/ 1069181 h 1400175"/>
              <a:gd name="connsiteX255" fmla="*/ 676275 w 1726406"/>
              <a:gd name="connsiteY255" fmla="*/ 1052512 h 1400175"/>
              <a:gd name="connsiteX256" fmla="*/ 671512 w 1726406"/>
              <a:gd name="connsiteY256" fmla="*/ 1045368 h 1400175"/>
              <a:gd name="connsiteX257" fmla="*/ 664369 w 1726406"/>
              <a:gd name="connsiteY257" fmla="*/ 1040606 h 1400175"/>
              <a:gd name="connsiteX258" fmla="*/ 650081 w 1726406"/>
              <a:gd name="connsiteY258" fmla="*/ 1031081 h 1400175"/>
              <a:gd name="connsiteX259" fmla="*/ 638175 w 1726406"/>
              <a:gd name="connsiteY259" fmla="*/ 1019175 h 1400175"/>
              <a:gd name="connsiteX260" fmla="*/ 631031 w 1726406"/>
              <a:gd name="connsiteY260" fmla="*/ 1014412 h 1400175"/>
              <a:gd name="connsiteX261" fmla="*/ 621506 w 1726406"/>
              <a:gd name="connsiteY261" fmla="*/ 1002506 h 1400175"/>
              <a:gd name="connsiteX262" fmla="*/ 619125 w 1726406"/>
              <a:gd name="connsiteY262" fmla="*/ 995362 h 1400175"/>
              <a:gd name="connsiteX263" fmla="*/ 611981 w 1726406"/>
              <a:gd name="connsiteY263" fmla="*/ 988218 h 1400175"/>
              <a:gd name="connsiteX264" fmla="*/ 602456 w 1726406"/>
              <a:gd name="connsiteY264" fmla="*/ 973931 h 1400175"/>
              <a:gd name="connsiteX265" fmla="*/ 597694 w 1726406"/>
              <a:gd name="connsiteY265" fmla="*/ 959643 h 1400175"/>
              <a:gd name="connsiteX266" fmla="*/ 592931 w 1726406"/>
              <a:gd name="connsiteY266" fmla="*/ 940593 h 1400175"/>
              <a:gd name="connsiteX267" fmla="*/ 595312 w 1726406"/>
              <a:gd name="connsiteY267" fmla="*/ 928687 h 1400175"/>
              <a:gd name="connsiteX268" fmla="*/ 614362 w 1726406"/>
              <a:gd name="connsiteY268" fmla="*/ 919162 h 1400175"/>
              <a:gd name="connsiteX269" fmla="*/ 611981 w 1726406"/>
              <a:gd name="connsiteY269" fmla="*/ 912018 h 1400175"/>
              <a:gd name="connsiteX270" fmla="*/ 607219 w 1726406"/>
              <a:gd name="connsiteY270" fmla="*/ 904875 h 1400175"/>
              <a:gd name="connsiteX271" fmla="*/ 611981 w 1726406"/>
              <a:gd name="connsiteY271" fmla="*/ 897731 h 1400175"/>
              <a:gd name="connsiteX272" fmla="*/ 626269 w 1726406"/>
              <a:gd name="connsiteY272" fmla="*/ 888206 h 1400175"/>
              <a:gd name="connsiteX273" fmla="*/ 633412 w 1726406"/>
              <a:gd name="connsiteY273" fmla="*/ 881062 h 1400175"/>
              <a:gd name="connsiteX274" fmla="*/ 628650 w 1726406"/>
              <a:gd name="connsiteY274" fmla="*/ 862012 h 1400175"/>
              <a:gd name="connsiteX275" fmla="*/ 616744 w 1726406"/>
              <a:gd name="connsiteY275" fmla="*/ 847725 h 1400175"/>
              <a:gd name="connsiteX276" fmla="*/ 614362 w 1726406"/>
              <a:gd name="connsiteY276" fmla="*/ 840581 h 1400175"/>
              <a:gd name="connsiteX277" fmla="*/ 609600 w 1726406"/>
              <a:gd name="connsiteY277" fmla="*/ 816768 h 1400175"/>
              <a:gd name="connsiteX278" fmla="*/ 604837 w 1726406"/>
              <a:gd name="connsiteY278" fmla="*/ 802481 h 1400175"/>
              <a:gd name="connsiteX279" fmla="*/ 602456 w 1726406"/>
              <a:gd name="connsiteY279" fmla="*/ 795337 h 1400175"/>
              <a:gd name="connsiteX280" fmla="*/ 600075 w 1726406"/>
              <a:gd name="connsiteY280" fmla="*/ 788193 h 1400175"/>
              <a:gd name="connsiteX281" fmla="*/ 595312 w 1726406"/>
              <a:gd name="connsiteY281" fmla="*/ 771525 h 1400175"/>
              <a:gd name="connsiteX282" fmla="*/ 588169 w 1726406"/>
              <a:gd name="connsiteY282" fmla="*/ 764381 h 1400175"/>
              <a:gd name="connsiteX283" fmla="*/ 578644 w 1726406"/>
              <a:gd name="connsiteY283" fmla="*/ 750093 h 1400175"/>
              <a:gd name="connsiteX284" fmla="*/ 566737 w 1726406"/>
              <a:gd name="connsiteY284" fmla="*/ 733425 h 1400175"/>
              <a:gd name="connsiteX285" fmla="*/ 561975 w 1726406"/>
              <a:gd name="connsiteY285" fmla="*/ 719137 h 1400175"/>
              <a:gd name="connsiteX286" fmla="*/ 559594 w 1726406"/>
              <a:gd name="connsiteY286" fmla="*/ 709612 h 1400175"/>
              <a:gd name="connsiteX287" fmla="*/ 554831 w 1726406"/>
              <a:gd name="connsiteY287" fmla="*/ 695325 h 1400175"/>
              <a:gd name="connsiteX288" fmla="*/ 547687 w 1726406"/>
              <a:gd name="connsiteY288" fmla="*/ 688181 h 1400175"/>
              <a:gd name="connsiteX289" fmla="*/ 540544 w 1726406"/>
              <a:gd name="connsiteY289" fmla="*/ 673893 h 1400175"/>
              <a:gd name="connsiteX290" fmla="*/ 538162 w 1726406"/>
              <a:gd name="connsiteY290" fmla="*/ 666750 h 1400175"/>
              <a:gd name="connsiteX291" fmla="*/ 528637 w 1726406"/>
              <a:gd name="connsiteY291" fmla="*/ 664368 h 1400175"/>
              <a:gd name="connsiteX292" fmla="*/ 514350 w 1726406"/>
              <a:gd name="connsiteY292" fmla="*/ 669131 h 1400175"/>
              <a:gd name="connsiteX293" fmla="*/ 504825 w 1726406"/>
              <a:gd name="connsiteY293" fmla="*/ 654843 h 1400175"/>
              <a:gd name="connsiteX294" fmla="*/ 497681 w 1726406"/>
              <a:gd name="connsiteY294" fmla="*/ 628650 h 1400175"/>
              <a:gd name="connsiteX295" fmla="*/ 495300 w 1726406"/>
              <a:gd name="connsiteY295" fmla="*/ 597693 h 1400175"/>
              <a:gd name="connsiteX296" fmla="*/ 492919 w 1726406"/>
              <a:gd name="connsiteY296" fmla="*/ 583406 h 1400175"/>
              <a:gd name="connsiteX297" fmla="*/ 490537 w 1726406"/>
              <a:gd name="connsiteY297" fmla="*/ 576262 h 1400175"/>
              <a:gd name="connsiteX298" fmla="*/ 483394 w 1726406"/>
              <a:gd name="connsiteY298" fmla="*/ 573881 h 1400175"/>
              <a:gd name="connsiteX299" fmla="*/ 469106 w 1726406"/>
              <a:gd name="connsiteY299" fmla="*/ 564356 h 1400175"/>
              <a:gd name="connsiteX300" fmla="*/ 454819 w 1726406"/>
              <a:gd name="connsiteY300" fmla="*/ 557212 h 1400175"/>
              <a:gd name="connsiteX301" fmla="*/ 442912 w 1726406"/>
              <a:gd name="connsiteY301" fmla="*/ 535781 h 1400175"/>
              <a:gd name="connsiteX302" fmla="*/ 445294 w 1726406"/>
              <a:gd name="connsiteY302" fmla="*/ 509587 h 1400175"/>
              <a:gd name="connsiteX303" fmla="*/ 452437 w 1726406"/>
              <a:gd name="connsiteY303" fmla="*/ 504825 h 1400175"/>
              <a:gd name="connsiteX304" fmla="*/ 442912 w 1726406"/>
              <a:gd name="connsiteY304" fmla="*/ 490537 h 1400175"/>
              <a:gd name="connsiteX305" fmla="*/ 438150 w 1726406"/>
              <a:gd name="connsiteY305" fmla="*/ 483393 h 1400175"/>
              <a:gd name="connsiteX306" fmla="*/ 423862 w 1726406"/>
              <a:gd name="connsiteY306" fmla="*/ 473868 h 1400175"/>
              <a:gd name="connsiteX307" fmla="*/ 419100 w 1726406"/>
              <a:gd name="connsiteY307" fmla="*/ 454818 h 1400175"/>
              <a:gd name="connsiteX308" fmla="*/ 411956 w 1726406"/>
              <a:gd name="connsiteY308" fmla="*/ 438150 h 1400175"/>
              <a:gd name="connsiteX309" fmla="*/ 404812 w 1726406"/>
              <a:gd name="connsiteY309" fmla="*/ 435768 h 1400175"/>
              <a:gd name="connsiteX310" fmla="*/ 400050 w 1726406"/>
              <a:gd name="connsiteY310" fmla="*/ 428625 h 1400175"/>
              <a:gd name="connsiteX311" fmla="*/ 397669 w 1726406"/>
              <a:gd name="connsiteY311" fmla="*/ 419100 h 1400175"/>
              <a:gd name="connsiteX312" fmla="*/ 395287 w 1726406"/>
              <a:gd name="connsiteY312" fmla="*/ 411956 h 1400175"/>
              <a:gd name="connsiteX313" fmla="*/ 392906 w 1726406"/>
              <a:gd name="connsiteY313" fmla="*/ 385762 h 1400175"/>
              <a:gd name="connsiteX314" fmla="*/ 390525 w 1726406"/>
              <a:gd name="connsiteY314" fmla="*/ 378618 h 1400175"/>
              <a:gd name="connsiteX315" fmla="*/ 369094 w 1726406"/>
              <a:gd name="connsiteY315" fmla="*/ 361950 h 1400175"/>
              <a:gd name="connsiteX316" fmla="*/ 354806 w 1726406"/>
              <a:gd name="connsiteY316" fmla="*/ 354806 h 1400175"/>
              <a:gd name="connsiteX317" fmla="*/ 347662 w 1726406"/>
              <a:gd name="connsiteY317" fmla="*/ 333375 h 1400175"/>
              <a:gd name="connsiteX318" fmla="*/ 338137 w 1726406"/>
              <a:gd name="connsiteY318" fmla="*/ 311943 h 1400175"/>
              <a:gd name="connsiteX319" fmla="*/ 330994 w 1726406"/>
              <a:gd name="connsiteY319" fmla="*/ 297656 h 1400175"/>
              <a:gd name="connsiteX320" fmla="*/ 316706 w 1726406"/>
              <a:gd name="connsiteY320" fmla="*/ 292893 h 1400175"/>
              <a:gd name="connsiteX321" fmla="*/ 326231 w 1726406"/>
              <a:gd name="connsiteY321" fmla="*/ 278606 h 1400175"/>
              <a:gd name="connsiteX322" fmla="*/ 323850 w 1726406"/>
              <a:gd name="connsiteY322" fmla="*/ 261937 h 1400175"/>
              <a:gd name="connsiteX323" fmla="*/ 321469 w 1726406"/>
              <a:gd name="connsiteY323" fmla="*/ 252412 h 1400175"/>
              <a:gd name="connsiteX324" fmla="*/ 316706 w 1726406"/>
              <a:gd name="connsiteY324" fmla="*/ 223837 h 1400175"/>
              <a:gd name="connsiteX325" fmla="*/ 311944 w 1726406"/>
              <a:gd name="connsiteY325" fmla="*/ 207168 h 1400175"/>
              <a:gd name="connsiteX326" fmla="*/ 314325 w 1726406"/>
              <a:gd name="connsiteY326" fmla="*/ 154781 h 1400175"/>
              <a:gd name="connsiteX327" fmla="*/ 314325 w 1726406"/>
              <a:gd name="connsiteY327" fmla="*/ 133350 h 1400175"/>
              <a:gd name="connsiteX328" fmla="*/ 300037 w 1726406"/>
              <a:gd name="connsiteY328" fmla="*/ 123825 h 1400175"/>
              <a:gd name="connsiteX329" fmla="*/ 292894 w 1726406"/>
              <a:gd name="connsiteY329" fmla="*/ 119062 h 1400175"/>
              <a:gd name="connsiteX330" fmla="*/ 283369 w 1726406"/>
              <a:gd name="connsiteY330" fmla="*/ 104775 h 1400175"/>
              <a:gd name="connsiteX331" fmla="*/ 278606 w 1726406"/>
              <a:gd name="connsiteY331" fmla="*/ 97631 h 1400175"/>
              <a:gd name="connsiteX332" fmla="*/ 257175 w 1726406"/>
              <a:gd name="connsiteY332" fmla="*/ 78581 h 1400175"/>
              <a:gd name="connsiteX333" fmla="*/ 233362 w 1726406"/>
              <a:gd name="connsiteY333" fmla="*/ 66675 h 1400175"/>
              <a:gd name="connsiteX334" fmla="*/ 228600 w 1726406"/>
              <a:gd name="connsiteY334" fmla="*/ 119062 h 1400175"/>
              <a:gd name="connsiteX335" fmla="*/ 223837 w 1726406"/>
              <a:gd name="connsiteY335" fmla="*/ 133350 h 1400175"/>
              <a:gd name="connsiteX336" fmla="*/ 221456 w 1726406"/>
              <a:gd name="connsiteY336" fmla="*/ 145256 h 1400175"/>
              <a:gd name="connsiteX337" fmla="*/ 219075 w 1726406"/>
              <a:gd name="connsiteY337" fmla="*/ 164306 h 1400175"/>
              <a:gd name="connsiteX338" fmla="*/ 214312 w 1726406"/>
              <a:gd name="connsiteY338" fmla="*/ 178593 h 1400175"/>
              <a:gd name="connsiteX339" fmla="*/ 216694 w 1726406"/>
              <a:gd name="connsiteY339" fmla="*/ 195262 h 1400175"/>
              <a:gd name="connsiteX340" fmla="*/ 219075 w 1726406"/>
              <a:gd name="connsiteY340" fmla="*/ 202406 h 1400175"/>
              <a:gd name="connsiteX341" fmla="*/ 226219 w 1726406"/>
              <a:gd name="connsiteY341" fmla="*/ 207168 h 1400175"/>
              <a:gd name="connsiteX342" fmla="*/ 233362 w 1726406"/>
              <a:gd name="connsiteY342" fmla="*/ 221456 h 1400175"/>
              <a:gd name="connsiteX343" fmla="*/ 238125 w 1726406"/>
              <a:gd name="connsiteY343" fmla="*/ 235743 h 1400175"/>
              <a:gd name="connsiteX344" fmla="*/ 242887 w 1726406"/>
              <a:gd name="connsiteY344" fmla="*/ 242887 h 1400175"/>
              <a:gd name="connsiteX345" fmla="*/ 245269 w 1726406"/>
              <a:gd name="connsiteY345" fmla="*/ 250031 h 1400175"/>
              <a:gd name="connsiteX346" fmla="*/ 254794 w 1726406"/>
              <a:gd name="connsiteY346" fmla="*/ 264318 h 1400175"/>
              <a:gd name="connsiteX347" fmla="*/ 257175 w 1726406"/>
              <a:gd name="connsiteY347" fmla="*/ 273843 h 1400175"/>
              <a:gd name="connsiteX348" fmla="*/ 261937 w 1726406"/>
              <a:gd name="connsiteY348" fmla="*/ 292893 h 1400175"/>
              <a:gd name="connsiteX349" fmla="*/ 266700 w 1726406"/>
              <a:gd name="connsiteY349" fmla="*/ 300037 h 1400175"/>
              <a:gd name="connsiteX350" fmla="*/ 273844 w 1726406"/>
              <a:gd name="connsiteY350" fmla="*/ 321468 h 1400175"/>
              <a:gd name="connsiteX351" fmla="*/ 276225 w 1726406"/>
              <a:gd name="connsiteY351" fmla="*/ 328612 h 1400175"/>
              <a:gd name="connsiteX352" fmla="*/ 283369 w 1726406"/>
              <a:gd name="connsiteY352" fmla="*/ 354806 h 1400175"/>
              <a:gd name="connsiteX353" fmla="*/ 288131 w 1726406"/>
              <a:gd name="connsiteY353" fmla="*/ 369093 h 1400175"/>
              <a:gd name="connsiteX354" fmla="*/ 292894 w 1726406"/>
              <a:gd name="connsiteY354" fmla="*/ 376237 h 1400175"/>
              <a:gd name="connsiteX355" fmla="*/ 300037 w 1726406"/>
              <a:gd name="connsiteY355" fmla="*/ 419100 h 1400175"/>
              <a:gd name="connsiteX356" fmla="*/ 304800 w 1726406"/>
              <a:gd name="connsiteY356" fmla="*/ 426243 h 1400175"/>
              <a:gd name="connsiteX357" fmla="*/ 309562 w 1726406"/>
              <a:gd name="connsiteY357" fmla="*/ 445293 h 1400175"/>
              <a:gd name="connsiteX358" fmla="*/ 314325 w 1726406"/>
              <a:gd name="connsiteY358" fmla="*/ 459581 h 1400175"/>
              <a:gd name="connsiteX359" fmla="*/ 319087 w 1726406"/>
              <a:gd name="connsiteY359" fmla="*/ 473868 h 1400175"/>
              <a:gd name="connsiteX360" fmla="*/ 321469 w 1726406"/>
              <a:gd name="connsiteY360" fmla="*/ 481012 h 1400175"/>
              <a:gd name="connsiteX361" fmla="*/ 323850 w 1726406"/>
              <a:gd name="connsiteY361" fmla="*/ 488156 h 1400175"/>
              <a:gd name="connsiteX362" fmla="*/ 333375 w 1726406"/>
              <a:gd name="connsiteY362" fmla="*/ 509587 h 1400175"/>
              <a:gd name="connsiteX363" fmla="*/ 335756 w 1726406"/>
              <a:gd name="connsiteY363" fmla="*/ 516731 h 1400175"/>
              <a:gd name="connsiteX364" fmla="*/ 338137 w 1726406"/>
              <a:gd name="connsiteY364" fmla="*/ 578643 h 1400175"/>
              <a:gd name="connsiteX365" fmla="*/ 345281 w 1726406"/>
              <a:gd name="connsiteY365" fmla="*/ 592931 h 1400175"/>
              <a:gd name="connsiteX366" fmla="*/ 347662 w 1726406"/>
              <a:gd name="connsiteY366" fmla="*/ 600075 h 1400175"/>
              <a:gd name="connsiteX367" fmla="*/ 342900 w 1726406"/>
              <a:gd name="connsiteY367" fmla="*/ 607218 h 1400175"/>
              <a:gd name="connsiteX368" fmla="*/ 338137 w 1726406"/>
              <a:gd name="connsiteY368" fmla="*/ 621506 h 1400175"/>
              <a:gd name="connsiteX369" fmla="*/ 347662 w 1726406"/>
              <a:gd name="connsiteY369" fmla="*/ 638175 h 1400175"/>
              <a:gd name="connsiteX370" fmla="*/ 361950 w 1726406"/>
              <a:gd name="connsiteY370" fmla="*/ 642937 h 1400175"/>
              <a:gd name="connsiteX371" fmla="*/ 369094 w 1726406"/>
              <a:gd name="connsiteY371" fmla="*/ 645318 h 1400175"/>
              <a:gd name="connsiteX372" fmla="*/ 388144 w 1726406"/>
              <a:gd name="connsiteY372" fmla="*/ 661987 h 1400175"/>
              <a:gd name="connsiteX373" fmla="*/ 392906 w 1726406"/>
              <a:gd name="connsiteY373" fmla="*/ 676275 h 1400175"/>
              <a:gd name="connsiteX374" fmla="*/ 390525 w 1726406"/>
              <a:gd name="connsiteY374" fmla="*/ 688181 h 1400175"/>
              <a:gd name="connsiteX375" fmla="*/ 388144 w 1726406"/>
              <a:gd name="connsiteY375" fmla="*/ 702468 h 1400175"/>
              <a:gd name="connsiteX376" fmla="*/ 385762 w 1726406"/>
              <a:gd name="connsiteY376" fmla="*/ 709612 h 1400175"/>
              <a:gd name="connsiteX377" fmla="*/ 383381 w 1726406"/>
              <a:gd name="connsiteY377" fmla="*/ 719137 h 1400175"/>
              <a:gd name="connsiteX378" fmla="*/ 378619 w 1726406"/>
              <a:gd name="connsiteY378" fmla="*/ 726281 h 1400175"/>
              <a:gd name="connsiteX379" fmla="*/ 364331 w 1726406"/>
              <a:gd name="connsiteY379" fmla="*/ 731043 h 1400175"/>
              <a:gd name="connsiteX380" fmla="*/ 342900 w 1726406"/>
              <a:gd name="connsiteY380" fmla="*/ 728662 h 1400175"/>
              <a:gd name="connsiteX381" fmla="*/ 345281 w 1726406"/>
              <a:gd name="connsiteY381" fmla="*/ 714375 h 1400175"/>
              <a:gd name="connsiteX382" fmla="*/ 352425 w 1726406"/>
              <a:gd name="connsiteY382" fmla="*/ 700087 h 1400175"/>
              <a:gd name="connsiteX383" fmla="*/ 354806 w 1726406"/>
              <a:gd name="connsiteY383" fmla="*/ 692943 h 1400175"/>
              <a:gd name="connsiteX384" fmla="*/ 347662 w 1726406"/>
              <a:gd name="connsiteY384" fmla="*/ 671512 h 1400175"/>
              <a:gd name="connsiteX385" fmla="*/ 338137 w 1726406"/>
              <a:gd name="connsiteY385" fmla="*/ 659606 h 1400175"/>
              <a:gd name="connsiteX386" fmla="*/ 328612 w 1726406"/>
              <a:gd name="connsiteY386" fmla="*/ 645318 h 1400175"/>
              <a:gd name="connsiteX387" fmla="*/ 323850 w 1726406"/>
              <a:gd name="connsiteY387" fmla="*/ 638175 h 1400175"/>
              <a:gd name="connsiteX388" fmla="*/ 314325 w 1726406"/>
              <a:gd name="connsiteY388" fmla="*/ 623887 h 1400175"/>
              <a:gd name="connsiteX389" fmla="*/ 304800 w 1726406"/>
              <a:gd name="connsiteY389" fmla="*/ 609600 h 1400175"/>
              <a:gd name="connsiteX390" fmla="*/ 290512 w 1726406"/>
              <a:gd name="connsiteY390" fmla="*/ 595312 h 1400175"/>
              <a:gd name="connsiteX391" fmla="*/ 280987 w 1726406"/>
              <a:gd name="connsiteY391" fmla="*/ 581025 h 1400175"/>
              <a:gd name="connsiteX392" fmla="*/ 276225 w 1726406"/>
              <a:gd name="connsiteY392" fmla="*/ 573881 h 1400175"/>
              <a:gd name="connsiteX393" fmla="*/ 276225 w 1726406"/>
              <a:gd name="connsiteY393" fmla="*/ 540543 h 1400175"/>
              <a:gd name="connsiteX394" fmla="*/ 278606 w 1726406"/>
              <a:gd name="connsiteY394" fmla="*/ 531018 h 1400175"/>
              <a:gd name="connsiteX395" fmla="*/ 283369 w 1726406"/>
              <a:gd name="connsiteY395" fmla="*/ 523875 h 1400175"/>
              <a:gd name="connsiteX396" fmla="*/ 285750 w 1726406"/>
              <a:gd name="connsiteY396" fmla="*/ 516731 h 1400175"/>
              <a:gd name="connsiteX397" fmla="*/ 280987 w 1726406"/>
              <a:gd name="connsiteY397" fmla="*/ 483393 h 1400175"/>
              <a:gd name="connsiteX398" fmla="*/ 273844 w 1726406"/>
              <a:gd name="connsiteY398" fmla="*/ 469106 h 1400175"/>
              <a:gd name="connsiteX399" fmla="*/ 266700 w 1726406"/>
              <a:gd name="connsiteY399" fmla="*/ 464343 h 1400175"/>
              <a:gd name="connsiteX400" fmla="*/ 259556 w 1726406"/>
              <a:gd name="connsiteY400" fmla="*/ 457200 h 1400175"/>
              <a:gd name="connsiteX401" fmla="*/ 257175 w 1726406"/>
              <a:gd name="connsiteY401" fmla="*/ 450056 h 1400175"/>
              <a:gd name="connsiteX402" fmla="*/ 250031 w 1726406"/>
              <a:gd name="connsiteY402" fmla="*/ 445293 h 1400175"/>
              <a:gd name="connsiteX403" fmla="*/ 245269 w 1726406"/>
              <a:gd name="connsiteY403" fmla="*/ 431006 h 1400175"/>
              <a:gd name="connsiteX404" fmla="*/ 242887 w 1726406"/>
              <a:gd name="connsiteY404" fmla="*/ 423862 h 1400175"/>
              <a:gd name="connsiteX405" fmla="*/ 235744 w 1726406"/>
              <a:gd name="connsiteY405" fmla="*/ 419100 h 1400175"/>
              <a:gd name="connsiteX406" fmla="*/ 221456 w 1726406"/>
              <a:gd name="connsiteY406" fmla="*/ 423862 h 1400175"/>
              <a:gd name="connsiteX407" fmla="*/ 214312 w 1726406"/>
              <a:gd name="connsiteY407" fmla="*/ 426243 h 1400175"/>
              <a:gd name="connsiteX408" fmla="*/ 202406 w 1726406"/>
              <a:gd name="connsiteY408" fmla="*/ 414337 h 1400175"/>
              <a:gd name="connsiteX409" fmla="*/ 200025 w 1726406"/>
              <a:gd name="connsiteY409" fmla="*/ 407193 h 1400175"/>
              <a:gd name="connsiteX410" fmla="*/ 190500 w 1726406"/>
              <a:gd name="connsiteY410" fmla="*/ 392906 h 1400175"/>
              <a:gd name="connsiteX411" fmla="*/ 185737 w 1726406"/>
              <a:gd name="connsiteY411" fmla="*/ 385762 h 1400175"/>
              <a:gd name="connsiteX412" fmla="*/ 180975 w 1726406"/>
              <a:gd name="connsiteY412" fmla="*/ 378618 h 1400175"/>
              <a:gd name="connsiteX413" fmla="*/ 176212 w 1726406"/>
              <a:gd name="connsiteY413" fmla="*/ 361950 h 1400175"/>
              <a:gd name="connsiteX414" fmla="*/ 169069 w 1726406"/>
              <a:gd name="connsiteY414" fmla="*/ 354806 h 1400175"/>
              <a:gd name="connsiteX415" fmla="*/ 173831 w 1726406"/>
              <a:gd name="connsiteY415" fmla="*/ 347662 h 1400175"/>
              <a:gd name="connsiteX416" fmla="*/ 188119 w 1726406"/>
              <a:gd name="connsiteY416" fmla="*/ 352425 h 1400175"/>
              <a:gd name="connsiteX417" fmla="*/ 195262 w 1726406"/>
              <a:gd name="connsiteY417" fmla="*/ 354806 h 1400175"/>
              <a:gd name="connsiteX418" fmla="*/ 202406 w 1726406"/>
              <a:gd name="connsiteY418" fmla="*/ 359568 h 1400175"/>
              <a:gd name="connsiteX419" fmla="*/ 216694 w 1726406"/>
              <a:gd name="connsiteY419" fmla="*/ 364331 h 1400175"/>
              <a:gd name="connsiteX420" fmla="*/ 214312 w 1726406"/>
              <a:gd name="connsiteY420" fmla="*/ 357187 h 1400175"/>
              <a:gd name="connsiteX421" fmla="*/ 209550 w 1726406"/>
              <a:gd name="connsiteY421" fmla="*/ 350043 h 1400175"/>
              <a:gd name="connsiteX422" fmla="*/ 219075 w 1726406"/>
              <a:gd name="connsiteY422" fmla="*/ 335756 h 1400175"/>
              <a:gd name="connsiteX423" fmla="*/ 214312 w 1726406"/>
              <a:gd name="connsiteY423" fmla="*/ 304800 h 1400175"/>
              <a:gd name="connsiteX424" fmla="*/ 209550 w 1726406"/>
              <a:gd name="connsiteY424" fmla="*/ 290512 h 1400175"/>
              <a:gd name="connsiteX425" fmla="*/ 200025 w 1726406"/>
              <a:gd name="connsiteY425" fmla="*/ 276225 h 1400175"/>
              <a:gd name="connsiteX426" fmla="*/ 195262 w 1726406"/>
              <a:gd name="connsiteY426" fmla="*/ 269081 h 1400175"/>
              <a:gd name="connsiteX427" fmla="*/ 185737 w 1726406"/>
              <a:gd name="connsiteY427" fmla="*/ 247650 h 1400175"/>
              <a:gd name="connsiteX428" fmla="*/ 178594 w 1726406"/>
              <a:gd name="connsiteY428" fmla="*/ 233362 h 1400175"/>
              <a:gd name="connsiteX429" fmla="*/ 171450 w 1726406"/>
              <a:gd name="connsiteY429" fmla="*/ 219075 h 1400175"/>
              <a:gd name="connsiteX430" fmla="*/ 159544 w 1726406"/>
              <a:gd name="connsiteY430" fmla="*/ 204787 h 1400175"/>
              <a:gd name="connsiteX431" fmla="*/ 157162 w 1726406"/>
              <a:gd name="connsiteY431" fmla="*/ 195262 h 1400175"/>
              <a:gd name="connsiteX432" fmla="*/ 152400 w 1726406"/>
              <a:gd name="connsiteY432" fmla="*/ 166687 h 1400175"/>
              <a:gd name="connsiteX433" fmla="*/ 154781 w 1726406"/>
              <a:gd name="connsiteY433" fmla="*/ 111918 h 1400175"/>
              <a:gd name="connsiteX434" fmla="*/ 152400 w 1726406"/>
              <a:gd name="connsiteY434" fmla="*/ 80962 h 1400175"/>
              <a:gd name="connsiteX435" fmla="*/ 150019 w 1726406"/>
              <a:gd name="connsiteY435" fmla="*/ 71437 h 1400175"/>
              <a:gd name="connsiteX436" fmla="*/ 142875 w 1726406"/>
              <a:gd name="connsiteY436" fmla="*/ 64293 h 1400175"/>
              <a:gd name="connsiteX437" fmla="*/ 145256 w 1726406"/>
              <a:gd name="connsiteY437" fmla="*/ 57150 h 1400175"/>
              <a:gd name="connsiteX438" fmla="*/ 138112 w 1726406"/>
              <a:gd name="connsiteY438" fmla="*/ 42862 h 1400175"/>
              <a:gd name="connsiteX439" fmla="*/ 138112 w 1726406"/>
              <a:gd name="connsiteY439" fmla="*/ 26193 h 1400175"/>
              <a:gd name="connsiteX440" fmla="*/ 140494 w 1726406"/>
              <a:gd name="connsiteY440"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097756 w 1726406"/>
              <a:gd name="connsiteY121" fmla="*/ 990599 h 1400175"/>
              <a:gd name="connsiteX122" fmla="*/ 1159668 w 1726406"/>
              <a:gd name="connsiteY122" fmla="*/ 1121567 h 1400175"/>
              <a:gd name="connsiteX123" fmla="*/ 1238250 w 1726406"/>
              <a:gd name="connsiteY123" fmla="*/ 1154906 h 1400175"/>
              <a:gd name="connsiteX124" fmla="*/ 1364456 w 1726406"/>
              <a:gd name="connsiteY124" fmla="*/ 1209675 h 1400175"/>
              <a:gd name="connsiteX125" fmla="*/ 1469572 w 1726406"/>
              <a:gd name="connsiteY125" fmla="*/ 1084829 h 1400175"/>
              <a:gd name="connsiteX126" fmla="*/ 1471612 w 1726406"/>
              <a:gd name="connsiteY126" fmla="*/ 1078706 h 1400175"/>
              <a:gd name="connsiteX127" fmla="*/ 1485900 w 1726406"/>
              <a:gd name="connsiteY127" fmla="*/ 1071562 h 1400175"/>
              <a:gd name="connsiteX128" fmla="*/ 1493044 w 1726406"/>
              <a:gd name="connsiteY128" fmla="*/ 1064418 h 1400175"/>
              <a:gd name="connsiteX129" fmla="*/ 1495425 w 1726406"/>
              <a:gd name="connsiteY129" fmla="*/ 1038225 h 1400175"/>
              <a:gd name="connsiteX130" fmla="*/ 1490662 w 1726406"/>
              <a:gd name="connsiteY130" fmla="*/ 1012031 h 1400175"/>
              <a:gd name="connsiteX131" fmla="*/ 1493044 w 1726406"/>
              <a:gd name="connsiteY131" fmla="*/ 995362 h 1400175"/>
              <a:gd name="connsiteX132" fmla="*/ 1495425 w 1726406"/>
              <a:gd name="connsiteY132" fmla="*/ 988218 h 1400175"/>
              <a:gd name="connsiteX133" fmla="*/ 1509712 w 1726406"/>
              <a:gd name="connsiteY133" fmla="*/ 971550 h 1400175"/>
              <a:gd name="connsiteX134" fmla="*/ 1557337 w 1726406"/>
              <a:gd name="connsiteY134" fmla="*/ 969168 h 1400175"/>
              <a:gd name="connsiteX135" fmla="*/ 1564481 w 1726406"/>
              <a:gd name="connsiteY135" fmla="*/ 966787 h 1400175"/>
              <a:gd name="connsiteX136" fmla="*/ 1585912 w 1726406"/>
              <a:gd name="connsiteY136" fmla="*/ 959643 h 1400175"/>
              <a:gd name="connsiteX137" fmla="*/ 1600200 w 1726406"/>
              <a:gd name="connsiteY137" fmla="*/ 947737 h 1400175"/>
              <a:gd name="connsiteX138" fmla="*/ 1624012 w 1726406"/>
              <a:gd name="connsiteY138" fmla="*/ 945356 h 1400175"/>
              <a:gd name="connsiteX139" fmla="*/ 1647825 w 1726406"/>
              <a:gd name="connsiteY139" fmla="*/ 950118 h 1400175"/>
              <a:gd name="connsiteX140" fmla="*/ 1654969 w 1726406"/>
              <a:gd name="connsiteY140" fmla="*/ 952500 h 1400175"/>
              <a:gd name="connsiteX141" fmla="*/ 1669256 w 1726406"/>
              <a:gd name="connsiteY141" fmla="*/ 957262 h 1400175"/>
              <a:gd name="connsiteX142" fmla="*/ 1721644 w 1726406"/>
              <a:gd name="connsiteY142" fmla="*/ 969168 h 1400175"/>
              <a:gd name="connsiteX143" fmla="*/ 1724025 w 1726406"/>
              <a:gd name="connsiteY143" fmla="*/ 976312 h 1400175"/>
              <a:gd name="connsiteX144" fmla="*/ 1726406 w 1726406"/>
              <a:gd name="connsiteY144" fmla="*/ 990600 h 1400175"/>
              <a:gd name="connsiteX145" fmla="*/ 1721644 w 1726406"/>
              <a:gd name="connsiteY145" fmla="*/ 1014412 h 1400175"/>
              <a:gd name="connsiteX146" fmla="*/ 1719262 w 1726406"/>
              <a:gd name="connsiteY146" fmla="*/ 1021556 h 1400175"/>
              <a:gd name="connsiteX147" fmla="*/ 1704975 w 1726406"/>
              <a:gd name="connsiteY147" fmla="*/ 1033462 h 1400175"/>
              <a:gd name="connsiteX148" fmla="*/ 1697831 w 1726406"/>
              <a:gd name="connsiteY148" fmla="*/ 1035843 h 1400175"/>
              <a:gd name="connsiteX149" fmla="*/ 1690687 w 1726406"/>
              <a:gd name="connsiteY149" fmla="*/ 1040606 h 1400175"/>
              <a:gd name="connsiteX150" fmla="*/ 1683544 w 1726406"/>
              <a:gd name="connsiteY150" fmla="*/ 1042987 h 1400175"/>
              <a:gd name="connsiteX151" fmla="*/ 1678781 w 1726406"/>
              <a:gd name="connsiteY151" fmla="*/ 1052512 h 1400175"/>
              <a:gd name="connsiteX152" fmla="*/ 1681162 w 1726406"/>
              <a:gd name="connsiteY152" fmla="*/ 1064418 h 1400175"/>
              <a:gd name="connsiteX153" fmla="*/ 1683544 w 1726406"/>
              <a:gd name="connsiteY153" fmla="*/ 1071562 h 1400175"/>
              <a:gd name="connsiteX154" fmla="*/ 1669256 w 1726406"/>
              <a:gd name="connsiteY154" fmla="*/ 1081087 h 1400175"/>
              <a:gd name="connsiteX155" fmla="*/ 1671637 w 1726406"/>
              <a:gd name="connsiteY155" fmla="*/ 1088231 h 1400175"/>
              <a:gd name="connsiteX156" fmla="*/ 1676400 w 1726406"/>
              <a:gd name="connsiteY156" fmla="*/ 1095375 h 1400175"/>
              <a:gd name="connsiteX157" fmla="*/ 1678781 w 1726406"/>
              <a:gd name="connsiteY157" fmla="*/ 1128712 h 1400175"/>
              <a:gd name="connsiteX158" fmla="*/ 1674019 w 1726406"/>
              <a:gd name="connsiteY158" fmla="*/ 1135856 h 1400175"/>
              <a:gd name="connsiteX159" fmla="*/ 1669256 w 1726406"/>
              <a:gd name="connsiteY159" fmla="*/ 1152525 h 1400175"/>
              <a:gd name="connsiteX160" fmla="*/ 1666875 w 1726406"/>
              <a:gd name="connsiteY160" fmla="*/ 1173956 h 1400175"/>
              <a:gd name="connsiteX161" fmla="*/ 1656773 w 1726406"/>
              <a:gd name="connsiteY161" fmla="*/ 1177997 h 1400175"/>
              <a:gd name="connsiteX162" fmla="*/ 1657350 w 1726406"/>
              <a:gd name="connsiteY162" fmla="*/ 1178718 h 1400175"/>
              <a:gd name="connsiteX163" fmla="*/ 1656292 w 1726406"/>
              <a:gd name="connsiteY163" fmla="*/ 1178189 h 1400175"/>
              <a:gd name="connsiteX164" fmla="*/ 1654969 w 1726406"/>
              <a:gd name="connsiteY164" fmla="*/ 1178718 h 1400175"/>
              <a:gd name="connsiteX165" fmla="*/ 1600000 w 1726406"/>
              <a:gd name="connsiteY165" fmla="*/ 1172143 h 1400175"/>
              <a:gd name="connsiteX166" fmla="*/ 1597405 w 1726406"/>
              <a:gd name="connsiteY166" fmla="*/ 1179507 h 1400175"/>
              <a:gd name="connsiteX167" fmla="*/ 1590675 w 1726406"/>
              <a:gd name="connsiteY167" fmla="*/ 1185862 h 1400175"/>
              <a:gd name="connsiteX168" fmla="*/ 1576387 w 1726406"/>
              <a:gd name="connsiteY168" fmla="*/ 1195387 h 1400175"/>
              <a:gd name="connsiteX169" fmla="*/ 1574006 w 1726406"/>
              <a:gd name="connsiteY169" fmla="*/ 1188243 h 1400175"/>
              <a:gd name="connsiteX170" fmla="*/ 1552575 w 1726406"/>
              <a:gd name="connsiteY170" fmla="*/ 1188243 h 1400175"/>
              <a:gd name="connsiteX171" fmla="*/ 1509712 w 1726406"/>
              <a:gd name="connsiteY171" fmla="*/ 1195387 h 1400175"/>
              <a:gd name="connsiteX172" fmla="*/ 1471612 w 1726406"/>
              <a:gd name="connsiteY172" fmla="*/ 1195387 h 1400175"/>
              <a:gd name="connsiteX173" fmla="*/ 1464469 w 1726406"/>
              <a:gd name="connsiteY173" fmla="*/ 1190625 h 1400175"/>
              <a:gd name="connsiteX174" fmla="*/ 1457325 w 1726406"/>
              <a:gd name="connsiteY174" fmla="*/ 1188243 h 1400175"/>
              <a:gd name="connsiteX175" fmla="*/ 1445419 w 1726406"/>
              <a:gd name="connsiteY175" fmla="*/ 1190625 h 1400175"/>
              <a:gd name="connsiteX176" fmla="*/ 1450181 w 1726406"/>
              <a:gd name="connsiteY176" fmla="*/ 1204912 h 1400175"/>
              <a:gd name="connsiteX177" fmla="*/ 1454944 w 1726406"/>
              <a:gd name="connsiteY177" fmla="*/ 1212056 h 1400175"/>
              <a:gd name="connsiteX178" fmla="*/ 1457325 w 1726406"/>
              <a:gd name="connsiteY178" fmla="*/ 1219200 h 1400175"/>
              <a:gd name="connsiteX179" fmla="*/ 1440656 w 1726406"/>
              <a:gd name="connsiteY179" fmla="*/ 1228725 h 1400175"/>
              <a:gd name="connsiteX180" fmla="*/ 1447800 w 1726406"/>
              <a:gd name="connsiteY180" fmla="*/ 1233487 h 1400175"/>
              <a:gd name="connsiteX181" fmla="*/ 1459706 w 1726406"/>
              <a:gd name="connsiteY181" fmla="*/ 1250156 h 1400175"/>
              <a:gd name="connsiteX182" fmla="*/ 1462087 w 1726406"/>
              <a:gd name="connsiteY182" fmla="*/ 1257300 h 1400175"/>
              <a:gd name="connsiteX183" fmla="*/ 1471612 w 1726406"/>
              <a:gd name="connsiteY183" fmla="*/ 1271587 h 1400175"/>
              <a:gd name="connsiteX184" fmla="*/ 1476375 w 1726406"/>
              <a:gd name="connsiteY184" fmla="*/ 1278731 h 1400175"/>
              <a:gd name="connsiteX185" fmla="*/ 1488281 w 1726406"/>
              <a:gd name="connsiteY185" fmla="*/ 1293018 h 1400175"/>
              <a:gd name="connsiteX186" fmla="*/ 1471612 w 1726406"/>
              <a:gd name="connsiteY186" fmla="*/ 1312068 h 1400175"/>
              <a:gd name="connsiteX187" fmla="*/ 1464469 w 1726406"/>
              <a:gd name="connsiteY187" fmla="*/ 1314450 h 1400175"/>
              <a:gd name="connsiteX188" fmla="*/ 1435894 w 1726406"/>
              <a:gd name="connsiteY188" fmla="*/ 1312068 h 1400175"/>
              <a:gd name="connsiteX189" fmla="*/ 1421606 w 1726406"/>
              <a:gd name="connsiteY189" fmla="*/ 1307306 h 1400175"/>
              <a:gd name="connsiteX190" fmla="*/ 1414462 w 1726406"/>
              <a:gd name="connsiteY190" fmla="*/ 1304925 h 1400175"/>
              <a:gd name="connsiteX191" fmla="*/ 1383506 w 1726406"/>
              <a:gd name="connsiteY191" fmla="*/ 1314450 h 1400175"/>
              <a:gd name="connsiteX192" fmla="*/ 1378744 w 1726406"/>
              <a:gd name="connsiteY192" fmla="*/ 1331118 h 1400175"/>
              <a:gd name="connsiteX193" fmla="*/ 1373981 w 1726406"/>
              <a:gd name="connsiteY193" fmla="*/ 1345406 h 1400175"/>
              <a:gd name="connsiteX194" fmla="*/ 1371600 w 1726406"/>
              <a:gd name="connsiteY194" fmla="*/ 1352550 h 1400175"/>
              <a:gd name="connsiteX195" fmla="*/ 1373981 w 1726406"/>
              <a:gd name="connsiteY195" fmla="*/ 1359693 h 1400175"/>
              <a:gd name="connsiteX196" fmla="*/ 1378744 w 1726406"/>
              <a:gd name="connsiteY196" fmla="*/ 1371600 h 1400175"/>
              <a:gd name="connsiteX197" fmla="*/ 1371600 w 1726406"/>
              <a:gd name="connsiteY197" fmla="*/ 1373981 h 1400175"/>
              <a:gd name="connsiteX198" fmla="*/ 1369219 w 1726406"/>
              <a:gd name="connsiteY198" fmla="*/ 1388268 h 1400175"/>
              <a:gd name="connsiteX199" fmla="*/ 1366837 w 1726406"/>
              <a:gd name="connsiteY199" fmla="*/ 1400175 h 1400175"/>
              <a:gd name="connsiteX200" fmla="*/ 1345406 w 1726406"/>
              <a:gd name="connsiteY200" fmla="*/ 1397793 h 1400175"/>
              <a:gd name="connsiteX201" fmla="*/ 1340644 w 1726406"/>
              <a:gd name="connsiteY201" fmla="*/ 1383506 h 1400175"/>
              <a:gd name="connsiteX202" fmla="*/ 1338262 w 1726406"/>
              <a:gd name="connsiteY202" fmla="*/ 1376362 h 1400175"/>
              <a:gd name="connsiteX203" fmla="*/ 1331119 w 1726406"/>
              <a:gd name="connsiteY203" fmla="*/ 1354931 h 1400175"/>
              <a:gd name="connsiteX204" fmla="*/ 1323975 w 1726406"/>
              <a:gd name="connsiteY204" fmla="*/ 1350168 h 1400175"/>
              <a:gd name="connsiteX205" fmla="*/ 1307306 w 1726406"/>
              <a:gd name="connsiteY205" fmla="*/ 1328737 h 1400175"/>
              <a:gd name="connsiteX206" fmla="*/ 1295400 w 1726406"/>
              <a:gd name="connsiteY206" fmla="*/ 1314450 h 1400175"/>
              <a:gd name="connsiteX207" fmla="*/ 1288256 w 1726406"/>
              <a:gd name="connsiteY207" fmla="*/ 1309687 h 1400175"/>
              <a:gd name="connsiteX208" fmla="*/ 1273969 w 1726406"/>
              <a:gd name="connsiteY208" fmla="*/ 1304925 h 1400175"/>
              <a:gd name="connsiteX209" fmla="*/ 1257300 w 1726406"/>
              <a:gd name="connsiteY209" fmla="*/ 1295400 h 1400175"/>
              <a:gd name="connsiteX210" fmla="*/ 1243012 w 1726406"/>
              <a:gd name="connsiteY210" fmla="*/ 1288256 h 1400175"/>
              <a:gd name="connsiteX211" fmla="*/ 1221581 w 1726406"/>
              <a:gd name="connsiteY211" fmla="*/ 1276350 h 1400175"/>
              <a:gd name="connsiteX212" fmla="*/ 1216819 w 1726406"/>
              <a:gd name="connsiteY212" fmla="*/ 1269206 h 1400175"/>
              <a:gd name="connsiteX213" fmla="*/ 1197769 w 1726406"/>
              <a:gd name="connsiteY213" fmla="*/ 1269206 h 1400175"/>
              <a:gd name="connsiteX214" fmla="*/ 1190625 w 1726406"/>
              <a:gd name="connsiteY214" fmla="*/ 1273968 h 1400175"/>
              <a:gd name="connsiteX215" fmla="*/ 1176337 w 1726406"/>
              <a:gd name="connsiteY215" fmla="*/ 1285875 h 1400175"/>
              <a:gd name="connsiteX216" fmla="*/ 1166812 w 1726406"/>
              <a:gd name="connsiteY216" fmla="*/ 1288256 h 1400175"/>
              <a:gd name="connsiteX217" fmla="*/ 1140619 w 1726406"/>
              <a:gd name="connsiteY217" fmla="*/ 1295400 h 1400175"/>
              <a:gd name="connsiteX218" fmla="*/ 1133475 w 1726406"/>
              <a:gd name="connsiteY218" fmla="*/ 1300162 h 1400175"/>
              <a:gd name="connsiteX219" fmla="*/ 1119187 w 1726406"/>
              <a:gd name="connsiteY219" fmla="*/ 1304925 h 1400175"/>
              <a:gd name="connsiteX220" fmla="*/ 1095375 w 1726406"/>
              <a:gd name="connsiteY220" fmla="*/ 1302543 h 1400175"/>
              <a:gd name="connsiteX221" fmla="*/ 1081087 w 1726406"/>
              <a:gd name="connsiteY221" fmla="*/ 1293018 h 1400175"/>
              <a:gd name="connsiteX222" fmla="*/ 1073944 w 1726406"/>
              <a:gd name="connsiteY222" fmla="*/ 1288256 h 1400175"/>
              <a:gd name="connsiteX223" fmla="*/ 1031081 w 1726406"/>
              <a:gd name="connsiteY223" fmla="*/ 1283493 h 1400175"/>
              <a:gd name="connsiteX224" fmla="*/ 1002506 w 1726406"/>
              <a:gd name="connsiteY224" fmla="*/ 1264443 h 1400175"/>
              <a:gd name="connsiteX225" fmla="*/ 995362 w 1726406"/>
              <a:gd name="connsiteY225" fmla="*/ 1259681 h 1400175"/>
              <a:gd name="connsiteX226" fmla="*/ 981075 w 1726406"/>
              <a:gd name="connsiteY226" fmla="*/ 1254918 h 1400175"/>
              <a:gd name="connsiteX227" fmla="*/ 973931 w 1726406"/>
              <a:gd name="connsiteY227" fmla="*/ 1247775 h 1400175"/>
              <a:gd name="connsiteX228" fmla="*/ 971550 w 1726406"/>
              <a:gd name="connsiteY228" fmla="*/ 1240631 h 1400175"/>
              <a:gd name="connsiteX229" fmla="*/ 957262 w 1726406"/>
              <a:gd name="connsiteY229" fmla="*/ 1231106 h 1400175"/>
              <a:gd name="connsiteX230" fmla="*/ 950119 w 1726406"/>
              <a:gd name="connsiteY230" fmla="*/ 1226343 h 1400175"/>
              <a:gd name="connsiteX231" fmla="*/ 923925 w 1726406"/>
              <a:gd name="connsiteY231" fmla="*/ 1221581 h 1400175"/>
              <a:gd name="connsiteX232" fmla="*/ 916781 w 1726406"/>
              <a:gd name="connsiteY232" fmla="*/ 1219200 h 1400175"/>
              <a:gd name="connsiteX233" fmla="*/ 909637 w 1726406"/>
              <a:gd name="connsiteY233" fmla="*/ 1214437 h 1400175"/>
              <a:gd name="connsiteX234" fmla="*/ 895350 w 1726406"/>
              <a:gd name="connsiteY234" fmla="*/ 1209675 h 1400175"/>
              <a:gd name="connsiteX235" fmla="*/ 888206 w 1726406"/>
              <a:gd name="connsiteY235" fmla="*/ 1204912 h 1400175"/>
              <a:gd name="connsiteX236" fmla="*/ 881062 w 1726406"/>
              <a:gd name="connsiteY236" fmla="*/ 1202531 h 1400175"/>
              <a:gd name="connsiteX237" fmla="*/ 859631 w 1726406"/>
              <a:gd name="connsiteY237" fmla="*/ 1188243 h 1400175"/>
              <a:gd name="connsiteX238" fmla="*/ 852487 w 1726406"/>
              <a:gd name="connsiteY238" fmla="*/ 1183481 h 1400175"/>
              <a:gd name="connsiteX239" fmla="*/ 845344 w 1726406"/>
              <a:gd name="connsiteY239" fmla="*/ 1181100 h 1400175"/>
              <a:gd name="connsiteX240" fmla="*/ 838200 w 1726406"/>
              <a:gd name="connsiteY240" fmla="*/ 1173956 h 1400175"/>
              <a:gd name="connsiteX241" fmla="*/ 831056 w 1726406"/>
              <a:gd name="connsiteY241" fmla="*/ 1169193 h 1400175"/>
              <a:gd name="connsiteX242" fmla="*/ 826294 w 1726406"/>
              <a:gd name="connsiteY242" fmla="*/ 1162050 h 1400175"/>
              <a:gd name="connsiteX243" fmla="*/ 819150 w 1726406"/>
              <a:gd name="connsiteY243" fmla="*/ 1154906 h 1400175"/>
              <a:gd name="connsiteX244" fmla="*/ 807244 w 1726406"/>
              <a:gd name="connsiteY244" fmla="*/ 1143000 h 1400175"/>
              <a:gd name="connsiteX245" fmla="*/ 795337 w 1726406"/>
              <a:gd name="connsiteY245" fmla="*/ 1133475 h 1400175"/>
              <a:gd name="connsiteX246" fmla="*/ 790575 w 1726406"/>
              <a:gd name="connsiteY246" fmla="*/ 1126331 h 1400175"/>
              <a:gd name="connsiteX247" fmla="*/ 771525 w 1726406"/>
              <a:gd name="connsiteY247" fmla="*/ 1121568 h 1400175"/>
              <a:gd name="connsiteX248" fmla="*/ 757237 w 1726406"/>
              <a:gd name="connsiteY248" fmla="*/ 1116806 h 1400175"/>
              <a:gd name="connsiteX249" fmla="*/ 740569 w 1726406"/>
              <a:gd name="connsiteY249" fmla="*/ 1107281 h 1400175"/>
              <a:gd name="connsiteX250" fmla="*/ 726281 w 1726406"/>
              <a:gd name="connsiteY250" fmla="*/ 1102518 h 1400175"/>
              <a:gd name="connsiteX251" fmla="*/ 711994 w 1726406"/>
              <a:gd name="connsiteY251" fmla="*/ 1095375 h 1400175"/>
              <a:gd name="connsiteX252" fmla="*/ 704850 w 1726406"/>
              <a:gd name="connsiteY252" fmla="*/ 1090612 h 1400175"/>
              <a:gd name="connsiteX253" fmla="*/ 692944 w 1726406"/>
              <a:gd name="connsiteY253" fmla="*/ 1076325 h 1400175"/>
              <a:gd name="connsiteX254" fmla="*/ 690562 w 1726406"/>
              <a:gd name="connsiteY254" fmla="*/ 1069181 h 1400175"/>
              <a:gd name="connsiteX255" fmla="*/ 676275 w 1726406"/>
              <a:gd name="connsiteY255" fmla="*/ 1052512 h 1400175"/>
              <a:gd name="connsiteX256" fmla="*/ 671512 w 1726406"/>
              <a:gd name="connsiteY256" fmla="*/ 1045368 h 1400175"/>
              <a:gd name="connsiteX257" fmla="*/ 664369 w 1726406"/>
              <a:gd name="connsiteY257" fmla="*/ 1040606 h 1400175"/>
              <a:gd name="connsiteX258" fmla="*/ 650081 w 1726406"/>
              <a:gd name="connsiteY258" fmla="*/ 1031081 h 1400175"/>
              <a:gd name="connsiteX259" fmla="*/ 638175 w 1726406"/>
              <a:gd name="connsiteY259" fmla="*/ 1019175 h 1400175"/>
              <a:gd name="connsiteX260" fmla="*/ 631031 w 1726406"/>
              <a:gd name="connsiteY260" fmla="*/ 1014412 h 1400175"/>
              <a:gd name="connsiteX261" fmla="*/ 621506 w 1726406"/>
              <a:gd name="connsiteY261" fmla="*/ 1002506 h 1400175"/>
              <a:gd name="connsiteX262" fmla="*/ 619125 w 1726406"/>
              <a:gd name="connsiteY262" fmla="*/ 995362 h 1400175"/>
              <a:gd name="connsiteX263" fmla="*/ 611981 w 1726406"/>
              <a:gd name="connsiteY263" fmla="*/ 988218 h 1400175"/>
              <a:gd name="connsiteX264" fmla="*/ 602456 w 1726406"/>
              <a:gd name="connsiteY264" fmla="*/ 973931 h 1400175"/>
              <a:gd name="connsiteX265" fmla="*/ 597694 w 1726406"/>
              <a:gd name="connsiteY265" fmla="*/ 959643 h 1400175"/>
              <a:gd name="connsiteX266" fmla="*/ 592931 w 1726406"/>
              <a:gd name="connsiteY266" fmla="*/ 940593 h 1400175"/>
              <a:gd name="connsiteX267" fmla="*/ 595312 w 1726406"/>
              <a:gd name="connsiteY267" fmla="*/ 928687 h 1400175"/>
              <a:gd name="connsiteX268" fmla="*/ 614362 w 1726406"/>
              <a:gd name="connsiteY268" fmla="*/ 919162 h 1400175"/>
              <a:gd name="connsiteX269" fmla="*/ 611981 w 1726406"/>
              <a:gd name="connsiteY269" fmla="*/ 912018 h 1400175"/>
              <a:gd name="connsiteX270" fmla="*/ 607219 w 1726406"/>
              <a:gd name="connsiteY270" fmla="*/ 904875 h 1400175"/>
              <a:gd name="connsiteX271" fmla="*/ 611981 w 1726406"/>
              <a:gd name="connsiteY271" fmla="*/ 897731 h 1400175"/>
              <a:gd name="connsiteX272" fmla="*/ 626269 w 1726406"/>
              <a:gd name="connsiteY272" fmla="*/ 888206 h 1400175"/>
              <a:gd name="connsiteX273" fmla="*/ 633412 w 1726406"/>
              <a:gd name="connsiteY273" fmla="*/ 881062 h 1400175"/>
              <a:gd name="connsiteX274" fmla="*/ 628650 w 1726406"/>
              <a:gd name="connsiteY274" fmla="*/ 862012 h 1400175"/>
              <a:gd name="connsiteX275" fmla="*/ 616744 w 1726406"/>
              <a:gd name="connsiteY275" fmla="*/ 847725 h 1400175"/>
              <a:gd name="connsiteX276" fmla="*/ 614362 w 1726406"/>
              <a:gd name="connsiteY276" fmla="*/ 840581 h 1400175"/>
              <a:gd name="connsiteX277" fmla="*/ 609600 w 1726406"/>
              <a:gd name="connsiteY277" fmla="*/ 816768 h 1400175"/>
              <a:gd name="connsiteX278" fmla="*/ 604837 w 1726406"/>
              <a:gd name="connsiteY278" fmla="*/ 802481 h 1400175"/>
              <a:gd name="connsiteX279" fmla="*/ 602456 w 1726406"/>
              <a:gd name="connsiteY279" fmla="*/ 795337 h 1400175"/>
              <a:gd name="connsiteX280" fmla="*/ 600075 w 1726406"/>
              <a:gd name="connsiteY280" fmla="*/ 788193 h 1400175"/>
              <a:gd name="connsiteX281" fmla="*/ 595312 w 1726406"/>
              <a:gd name="connsiteY281" fmla="*/ 771525 h 1400175"/>
              <a:gd name="connsiteX282" fmla="*/ 588169 w 1726406"/>
              <a:gd name="connsiteY282" fmla="*/ 764381 h 1400175"/>
              <a:gd name="connsiteX283" fmla="*/ 578644 w 1726406"/>
              <a:gd name="connsiteY283" fmla="*/ 750093 h 1400175"/>
              <a:gd name="connsiteX284" fmla="*/ 566737 w 1726406"/>
              <a:gd name="connsiteY284" fmla="*/ 733425 h 1400175"/>
              <a:gd name="connsiteX285" fmla="*/ 561975 w 1726406"/>
              <a:gd name="connsiteY285" fmla="*/ 719137 h 1400175"/>
              <a:gd name="connsiteX286" fmla="*/ 559594 w 1726406"/>
              <a:gd name="connsiteY286" fmla="*/ 709612 h 1400175"/>
              <a:gd name="connsiteX287" fmla="*/ 554831 w 1726406"/>
              <a:gd name="connsiteY287" fmla="*/ 695325 h 1400175"/>
              <a:gd name="connsiteX288" fmla="*/ 547687 w 1726406"/>
              <a:gd name="connsiteY288" fmla="*/ 688181 h 1400175"/>
              <a:gd name="connsiteX289" fmla="*/ 540544 w 1726406"/>
              <a:gd name="connsiteY289" fmla="*/ 673893 h 1400175"/>
              <a:gd name="connsiteX290" fmla="*/ 538162 w 1726406"/>
              <a:gd name="connsiteY290" fmla="*/ 666750 h 1400175"/>
              <a:gd name="connsiteX291" fmla="*/ 528637 w 1726406"/>
              <a:gd name="connsiteY291" fmla="*/ 664368 h 1400175"/>
              <a:gd name="connsiteX292" fmla="*/ 514350 w 1726406"/>
              <a:gd name="connsiteY292" fmla="*/ 669131 h 1400175"/>
              <a:gd name="connsiteX293" fmla="*/ 504825 w 1726406"/>
              <a:gd name="connsiteY293" fmla="*/ 654843 h 1400175"/>
              <a:gd name="connsiteX294" fmla="*/ 497681 w 1726406"/>
              <a:gd name="connsiteY294" fmla="*/ 628650 h 1400175"/>
              <a:gd name="connsiteX295" fmla="*/ 495300 w 1726406"/>
              <a:gd name="connsiteY295" fmla="*/ 597693 h 1400175"/>
              <a:gd name="connsiteX296" fmla="*/ 492919 w 1726406"/>
              <a:gd name="connsiteY296" fmla="*/ 583406 h 1400175"/>
              <a:gd name="connsiteX297" fmla="*/ 490537 w 1726406"/>
              <a:gd name="connsiteY297" fmla="*/ 576262 h 1400175"/>
              <a:gd name="connsiteX298" fmla="*/ 483394 w 1726406"/>
              <a:gd name="connsiteY298" fmla="*/ 573881 h 1400175"/>
              <a:gd name="connsiteX299" fmla="*/ 469106 w 1726406"/>
              <a:gd name="connsiteY299" fmla="*/ 564356 h 1400175"/>
              <a:gd name="connsiteX300" fmla="*/ 454819 w 1726406"/>
              <a:gd name="connsiteY300" fmla="*/ 557212 h 1400175"/>
              <a:gd name="connsiteX301" fmla="*/ 442912 w 1726406"/>
              <a:gd name="connsiteY301" fmla="*/ 535781 h 1400175"/>
              <a:gd name="connsiteX302" fmla="*/ 445294 w 1726406"/>
              <a:gd name="connsiteY302" fmla="*/ 509587 h 1400175"/>
              <a:gd name="connsiteX303" fmla="*/ 452437 w 1726406"/>
              <a:gd name="connsiteY303" fmla="*/ 504825 h 1400175"/>
              <a:gd name="connsiteX304" fmla="*/ 442912 w 1726406"/>
              <a:gd name="connsiteY304" fmla="*/ 490537 h 1400175"/>
              <a:gd name="connsiteX305" fmla="*/ 438150 w 1726406"/>
              <a:gd name="connsiteY305" fmla="*/ 483393 h 1400175"/>
              <a:gd name="connsiteX306" fmla="*/ 423862 w 1726406"/>
              <a:gd name="connsiteY306" fmla="*/ 473868 h 1400175"/>
              <a:gd name="connsiteX307" fmla="*/ 419100 w 1726406"/>
              <a:gd name="connsiteY307" fmla="*/ 454818 h 1400175"/>
              <a:gd name="connsiteX308" fmla="*/ 411956 w 1726406"/>
              <a:gd name="connsiteY308" fmla="*/ 438150 h 1400175"/>
              <a:gd name="connsiteX309" fmla="*/ 404812 w 1726406"/>
              <a:gd name="connsiteY309" fmla="*/ 435768 h 1400175"/>
              <a:gd name="connsiteX310" fmla="*/ 400050 w 1726406"/>
              <a:gd name="connsiteY310" fmla="*/ 428625 h 1400175"/>
              <a:gd name="connsiteX311" fmla="*/ 397669 w 1726406"/>
              <a:gd name="connsiteY311" fmla="*/ 419100 h 1400175"/>
              <a:gd name="connsiteX312" fmla="*/ 395287 w 1726406"/>
              <a:gd name="connsiteY312" fmla="*/ 411956 h 1400175"/>
              <a:gd name="connsiteX313" fmla="*/ 392906 w 1726406"/>
              <a:gd name="connsiteY313" fmla="*/ 385762 h 1400175"/>
              <a:gd name="connsiteX314" fmla="*/ 390525 w 1726406"/>
              <a:gd name="connsiteY314" fmla="*/ 378618 h 1400175"/>
              <a:gd name="connsiteX315" fmla="*/ 369094 w 1726406"/>
              <a:gd name="connsiteY315" fmla="*/ 361950 h 1400175"/>
              <a:gd name="connsiteX316" fmla="*/ 354806 w 1726406"/>
              <a:gd name="connsiteY316" fmla="*/ 354806 h 1400175"/>
              <a:gd name="connsiteX317" fmla="*/ 347662 w 1726406"/>
              <a:gd name="connsiteY317" fmla="*/ 333375 h 1400175"/>
              <a:gd name="connsiteX318" fmla="*/ 338137 w 1726406"/>
              <a:gd name="connsiteY318" fmla="*/ 311943 h 1400175"/>
              <a:gd name="connsiteX319" fmla="*/ 330994 w 1726406"/>
              <a:gd name="connsiteY319" fmla="*/ 297656 h 1400175"/>
              <a:gd name="connsiteX320" fmla="*/ 316706 w 1726406"/>
              <a:gd name="connsiteY320" fmla="*/ 292893 h 1400175"/>
              <a:gd name="connsiteX321" fmla="*/ 326231 w 1726406"/>
              <a:gd name="connsiteY321" fmla="*/ 278606 h 1400175"/>
              <a:gd name="connsiteX322" fmla="*/ 323850 w 1726406"/>
              <a:gd name="connsiteY322" fmla="*/ 261937 h 1400175"/>
              <a:gd name="connsiteX323" fmla="*/ 321469 w 1726406"/>
              <a:gd name="connsiteY323" fmla="*/ 252412 h 1400175"/>
              <a:gd name="connsiteX324" fmla="*/ 316706 w 1726406"/>
              <a:gd name="connsiteY324" fmla="*/ 223837 h 1400175"/>
              <a:gd name="connsiteX325" fmla="*/ 311944 w 1726406"/>
              <a:gd name="connsiteY325" fmla="*/ 207168 h 1400175"/>
              <a:gd name="connsiteX326" fmla="*/ 314325 w 1726406"/>
              <a:gd name="connsiteY326" fmla="*/ 154781 h 1400175"/>
              <a:gd name="connsiteX327" fmla="*/ 314325 w 1726406"/>
              <a:gd name="connsiteY327" fmla="*/ 133350 h 1400175"/>
              <a:gd name="connsiteX328" fmla="*/ 300037 w 1726406"/>
              <a:gd name="connsiteY328" fmla="*/ 123825 h 1400175"/>
              <a:gd name="connsiteX329" fmla="*/ 292894 w 1726406"/>
              <a:gd name="connsiteY329" fmla="*/ 119062 h 1400175"/>
              <a:gd name="connsiteX330" fmla="*/ 283369 w 1726406"/>
              <a:gd name="connsiteY330" fmla="*/ 104775 h 1400175"/>
              <a:gd name="connsiteX331" fmla="*/ 278606 w 1726406"/>
              <a:gd name="connsiteY331" fmla="*/ 97631 h 1400175"/>
              <a:gd name="connsiteX332" fmla="*/ 257175 w 1726406"/>
              <a:gd name="connsiteY332" fmla="*/ 78581 h 1400175"/>
              <a:gd name="connsiteX333" fmla="*/ 233362 w 1726406"/>
              <a:gd name="connsiteY333" fmla="*/ 66675 h 1400175"/>
              <a:gd name="connsiteX334" fmla="*/ 228600 w 1726406"/>
              <a:gd name="connsiteY334" fmla="*/ 119062 h 1400175"/>
              <a:gd name="connsiteX335" fmla="*/ 223837 w 1726406"/>
              <a:gd name="connsiteY335" fmla="*/ 133350 h 1400175"/>
              <a:gd name="connsiteX336" fmla="*/ 221456 w 1726406"/>
              <a:gd name="connsiteY336" fmla="*/ 145256 h 1400175"/>
              <a:gd name="connsiteX337" fmla="*/ 219075 w 1726406"/>
              <a:gd name="connsiteY337" fmla="*/ 164306 h 1400175"/>
              <a:gd name="connsiteX338" fmla="*/ 214312 w 1726406"/>
              <a:gd name="connsiteY338" fmla="*/ 178593 h 1400175"/>
              <a:gd name="connsiteX339" fmla="*/ 216694 w 1726406"/>
              <a:gd name="connsiteY339" fmla="*/ 195262 h 1400175"/>
              <a:gd name="connsiteX340" fmla="*/ 219075 w 1726406"/>
              <a:gd name="connsiteY340" fmla="*/ 202406 h 1400175"/>
              <a:gd name="connsiteX341" fmla="*/ 226219 w 1726406"/>
              <a:gd name="connsiteY341" fmla="*/ 207168 h 1400175"/>
              <a:gd name="connsiteX342" fmla="*/ 233362 w 1726406"/>
              <a:gd name="connsiteY342" fmla="*/ 221456 h 1400175"/>
              <a:gd name="connsiteX343" fmla="*/ 238125 w 1726406"/>
              <a:gd name="connsiteY343" fmla="*/ 235743 h 1400175"/>
              <a:gd name="connsiteX344" fmla="*/ 242887 w 1726406"/>
              <a:gd name="connsiteY344" fmla="*/ 242887 h 1400175"/>
              <a:gd name="connsiteX345" fmla="*/ 245269 w 1726406"/>
              <a:gd name="connsiteY345" fmla="*/ 250031 h 1400175"/>
              <a:gd name="connsiteX346" fmla="*/ 254794 w 1726406"/>
              <a:gd name="connsiteY346" fmla="*/ 264318 h 1400175"/>
              <a:gd name="connsiteX347" fmla="*/ 257175 w 1726406"/>
              <a:gd name="connsiteY347" fmla="*/ 273843 h 1400175"/>
              <a:gd name="connsiteX348" fmla="*/ 261937 w 1726406"/>
              <a:gd name="connsiteY348" fmla="*/ 292893 h 1400175"/>
              <a:gd name="connsiteX349" fmla="*/ 266700 w 1726406"/>
              <a:gd name="connsiteY349" fmla="*/ 300037 h 1400175"/>
              <a:gd name="connsiteX350" fmla="*/ 273844 w 1726406"/>
              <a:gd name="connsiteY350" fmla="*/ 321468 h 1400175"/>
              <a:gd name="connsiteX351" fmla="*/ 276225 w 1726406"/>
              <a:gd name="connsiteY351" fmla="*/ 328612 h 1400175"/>
              <a:gd name="connsiteX352" fmla="*/ 283369 w 1726406"/>
              <a:gd name="connsiteY352" fmla="*/ 354806 h 1400175"/>
              <a:gd name="connsiteX353" fmla="*/ 288131 w 1726406"/>
              <a:gd name="connsiteY353" fmla="*/ 369093 h 1400175"/>
              <a:gd name="connsiteX354" fmla="*/ 292894 w 1726406"/>
              <a:gd name="connsiteY354" fmla="*/ 376237 h 1400175"/>
              <a:gd name="connsiteX355" fmla="*/ 300037 w 1726406"/>
              <a:gd name="connsiteY355" fmla="*/ 419100 h 1400175"/>
              <a:gd name="connsiteX356" fmla="*/ 304800 w 1726406"/>
              <a:gd name="connsiteY356" fmla="*/ 426243 h 1400175"/>
              <a:gd name="connsiteX357" fmla="*/ 309562 w 1726406"/>
              <a:gd name="connsiteY357" fmla="*/ 445293 h 1400175"/>
              <a:gd name="connsiteX358" fmla="*/ 314325 w 1726406"/>
              <a:gd name="connsiteY358" fmla="*/ 459581 h 1400175"/>
              <a:gd name="connsiteX359" fmla="*/ 319087 w 1726406"/>
              <a:gd name="connsiteY359" fmla="*/ 473868 h 1400175"/>
              <a:gd name="connsiteX360" fmla="*/ 321469 w 1726406"/>
              <a:gd name="connsiteY360" fmla="*/ 481012 h 1400175"/>
              <a:gd name="connsiteX361" fmla="*/ 323850 w 1726406"/>
              <a:gd name="connsiteY361" fmla="*/ 488156 h 1400175"/>
              <a:gd name="connsiteX362" fmla="*/ 333375 w 1726406"/>
              <a:gd name="connsiteY362" fmla="*/ 509587 h 1400175"/>
              <a:gd name="connsiteX363" fmla="*/ 335756 w 1726406"/>
              <a:gd name="connsiteY363" fmla="*/ 516731 h 1400175"/>
              <a:gd name="connsiteX364" fmla="*/ 338137 w 1726406"/>
              <a:gd name="connsiteY364" fmla="*/ 578643 h 1400175"/>
              <a:gd name="connsiteX365" fmla="*/ 345281 w 1726406"/>
              <a:gd name="connsiteY365" fmla="*/ 592931 h 1400175"/>
              <a:gd name="connsiteX366" fmla="*/ 347662 w 1726406"/>
              <a:gd name="connsiteY366" fmla="*/ 600075 h 1400175"/>
              <a:gd name="connsiteX367" fmla="*/ 342900 w 1726406"/>
              <a:gd name="connsiteY367" fmla="*/ 607218 h 1400175"/>
              <a:gd name="connsiteX368" fmla="*/ 338137 w 1726406"/>
              <a:gd name="connsiteY368" fmla="*/ 621506 h 1400175"/>
              <a:gd name="connsiteX369" fmla="*/ 347662 w 1726406"/>
              <a:gd name="connsiteY369" fmla="*/ 638175 h 1400175"/>
              <a:gd name="connsiteX370" fmla="*/ 361950 w 1726406"/>
              <a:gd name="connsiteY370" fmla="*/ 642937 h 1400175"/>
              <a:gd name="connsiteX371" fmla="*/ 369094 w 1726406"/>
              <a:gd name="connsiteY371" fmla="*/ 645318 h 1400175"/>
              <a:gd name="connsiteX372" fmla="*/ 388144 w 1726406"/>
              <a:gd name="connsiteY372" fmla="*/ 661987 h 1400175"/>
              <a:gd name="connsiteX373" fmla="*/ 392906 w 1726406"/>
              <a:gd name="connsiteY373" fmla="*/ 676275 h 1400175"/>
              <a:gd name="connsiteX374" fmla="*/ 390525 w 1726406"/>
              <a:gd name="connsiteY374" fmla="*/ 688181 h 1400175"/>
              <a:gd name="connsiteX375" fmla="*/ 388144 w 1726406"/>
              <a:gd name="connsiteY375" fmla="*/ 702468 h 1400175"/>
              <a:gd name="connsiteX376" fmla="*/ 385762 w 1726406"/>
              <a:gd name="connsiteY376" fmla="*/ 709612 h 1400175"/>
              <a:gd name="connsiteX377" fmla="*/ 383381 w 1726406"/>
              <a:gd name="connsiteY377" fmla="*/ 719137 h 1400175"/>
              <a:gd name="connsiteX378" fmla="*/ 378619 w 1726406"/>
              <a:gd name="connsiteY378" fmla="*/ 726281 h 1400175"/>
              <a:gd name="connsiteX379" fmla="*/ 364331 w 1726406"/>
              <a:gd name="connsiteY379" fmla="*/ 731043 h 1400175"/>
              <a:gd name="connsiteX380" fmla="*/ 342900 w 1726406"/>
              <a:gd name="connsiteY380" fmla="*/ 728662 h 1400175"/>
              <a:gd name="connsiteX381" fmla="*/ 345281 w 1726406"/>
              <a:gd name="connsiteY381" fmla="*/ 714375 h 1400175"/>
              <a:gd name="connsiteX382" fmla="*/ 352425 w 1726406"/>
              <a:gd name="connsiteY382" fmla="*/ 700087 h 1400175"/>
              <a:gd name="connsiteX383" fmla="*/ 354806 w 1726406"/>
              <a:gd name="connsiteY383" fmla="*/ 692943 h 1400175"/>
              <a:gd name="connsiteX384" fmla="*/ 347662 w 1726406"/>
              <a:gd name="connsiteY384" fmla="*/ 671512 h 1400175"/>
              <a:gd name="connsiteX385" fmla="*/ 338137 w 1726406"/>
              <a:gd name="connsiteY385" fmla="*/ 659606 h 1400175"/>
              <a:gd name="connsiteX386" fmla="*/ 328612 w 1726406"/>
              <a:gd name="connsiteY386" fmla="*/ 645318 h 1400175"/>
              <a:gd name="connsiteX387" fmla="*/ 323850 w 1726406"/>
              <a:gd name="connsiteY387" fmla="*/ 638175 h 1400175"/>
              <a:gd name="connsiteX388" fmla="*/ 314325 w 1726406"/>
              <a:gd name="connsiteY388" fmla="*/ 623887 h 1400175"/>
              <a:gd name="connsiteX389" fmla="*/ 304800 w 1726406"/>
              <a:gd name="connsiteY389" fmla="*/ 609600 h 1400175"/>
              <a:gd name="connsiteX390" fmla="*/ 290512 w 1726406"/>
              <a:gd name="connsiteY390" fmla="*/ 595312 h 1400175"/>
              <a:gd name="connsiteX391" fmla="*/ 280987 w 1726406"/>
              <a:gd name="connsiteY391" fmla="*/ 581025 h 1400175"/>
              <a:gd name="connsiteX392" fmla="*/ 276225 w 1726406"/>
              <a:gd name="connsiteY392" fmla="*/ 573881 h 1400175"/>
              <a:gd name="connsiteX393" fmla="*/ 276225 w 1726406"/>
              <a:gd name="connsiteY393" fmla="*/ 540543 h 1400175"/>
              <a:gd name="connsiteX394" fmla="*/ 278606 w 1726406"/>
              <a:gd name="connsiteY394" fmla="*/ 531018 h 1400175"/>
              <a:gd name="connsiteX395" fmla="*/ 283369 w 1726406"/>
              <a:gd name="connsiteY395" fmla="*/ 523875 h 1400175"/>
              <a:gd name="connsiteX396" fmla="*/ 285750 w 1726406"/>
              <a:gd name="connsiteY396" fmla="*/ 516731 h 1400175"/>
              <a:gd name="connsiteX397" fmla="*/ 280987 w 1726406"/>
              <a:gd name="connsiteY397" fmla="*/ 483393 h 1400175"/>
              <a:gd name="connsiteX398" fmla="*/ 273844 w 1726406"/>
              <a:gd name="connsiteY398" fmla="*/ 469106 h 1400175"/>
              <a:gd name="connsiteX399" fmla="*/ 266700 w 1726406"/>
              <a:gd name="connsiteY399" fmla="*/ 464343 h 1400175"/>
              <a:gd name="connsiteX400" fmla="*/ 259556 w 1726406"/>
              <a:gd name="connsiteY400" fmla="*/ 457200 h 1400175"/>
              <a:gd name="connsiteX401" fmla="*/ 257175 w 1726406"/>
              <a:gd name="connsiteY401" fmla="*/ 450056 h 1400175"/>
              <a:gd name="connsiteX402" fmla="*/ 250031 w 1726406"/>
              <a:gd name="connsiteY402" fmla="*/ 445293 h 1400175"/>
              <a:gd name="connsiteX403" fmla="*/ 245269 w 1726406"/>
              <a:gd name="connsiteY403" fmla="*/ 431006 h 1400175"/>
              <a:gd name="connsiteX404" fmla="*/ 242887 w 1726406"/>
              <a:gd name="connsiteY404" fmla="*/ 423862 h 1400175"/>
              <a:gd name="connsiteX405" fmla="*/ 235744 w 1726406"/>
              <a:gd name="connsiteY405" fmla="*/ 419100 h 1400175"/>
              <a:gd name="connsiteX406" fmla="*/ 221456 w 1726406"/>
              <a:gd name="connsiteY406" fmla="*/ 423862 h 1400175"/>
              <a:gd name="connsiteX407" fmla="*/ 214312 w 1726406"/>
              <a:gd name="connsiteY407" fmla="*/ 426243 h 1400175"/>
              <a:gd name="connsiteX408" fmla="*/ 202406 w 1726406"/>
              <a:gd name="connsiteY408" fmla="*/ 414337 h 1400175"/>
              <a:gd name="connsiteX409" fmla="*/ 200025 w 1726406"/>
              <a:gd name="connsiteY409" fmla="*/ 407193 h 1400175"/>
              <a:gd name="connsiteX410" fmla="*/ 190500 w 1726406"/>
              <a:gd name="connsiteY410" fmla="*/ 392906 h 1400175"/>
              <a:gd name="connsiteX411" fmla="*/ 185737 w 1726406"/>
              <a:gd name="connsiteY411" fmla="*/ 385762 h 1400175"/>
              <a:gd name="connsiteX412" fmla="*/ 180975 w 1726406"/>
              <a:gd name="connsiteY412" fmla="*/ 378618 h 1400175"/>
              <a:gd name="connsiteX413" fmla="*/ 176212 w 1726406"/>
              <a:gd name="connsiteY413" fmla="*/ 361950 h 1400175"/>
              <a:gd name="connsiteX414" fmla="*/ 169069 w 1726406"/>
              <a:gd name="connsiteY414" fmla="*/ 354806 h 1400175"/>
              <a:gd name="connsiteX415" fmla="*/ 173831 w 1726406"/>
              <a:gd name="connsiteY415" fmla="*/ 347662 h 1400175"/>
              <a:gd name="connsiteX416" fmla="*/ 188119 w 1726406"/>
              <a:gd name="connsiteY416" fmla="*/ 352425 h 1400175"/>
              <a:gd name="connsiteX417" fmla="*/ 195262 w 1726406"/>
              <a:gd name="connsiteY417" fmla="*/ 354806 h 1400175"/>
              <a:gd name="connsiteX418" fmla="*/ 202406 w 1726406"/>
              <a:gd name="connsiteY418" fmla="*/ 359568 h 1400175"/>
              <a:gd name="connsiteX419" fmla="*/ 216694 w 1726406"/>
              <a:gd name="connsiteY419" fmla="*/ 364331 h 1400175"/>
              <a:gd name="connsiteX420" fmla="*/ 214312 w 1726406"/>
              <a:gd name="connsiteY420" fmla="*/ 357187 h 1400175"/>
              <a:gd name="connsiteX421" fmla="*/ 209550 w 1726406"/>
              <a:gd name="connsiteY421" fmla="*/ 350043 h 1400175"/>
              <a:gd name="connsiteX422" fmla="*/ 219075 w 1726406"/>
              <a:gd name="connsiteY422" fmla="*/ 335756 h 1400175"/>
              <a:gd name="connsiteX423" fmla="*/ 214312 w 1726406"/>
              <a:gd name="connsiteY423" fmla="*/ 304800 h 1400175"/>
              <a:gd name="connsiteX424" fmla="*/ 209550 w 1726406"/>
              <a:gd name="connsiteY424" fmla="*/ 290512 h 1400175"/>
              <a:gd name="connsiteX425" fmla="*/ 200025 w 1726406"/>
              <a:gd name="connsiteY425" fmla="*/ 276225 h 1400175"/>
              <a:gd name="connsiteX426" fmla="*/ 195262 w 1726406"/>
              <a:gd name="connsiteY426" fmla="*/ 269081 h 1400175"/>
              <a:gd name="connsiteX427" fmla="*/ 185737 w 1726406"/>
              <a:gd name="connsiteY427" fmla="*/ 247650 h 1400175"/>
              <a:gd name="connsiteX428" fmla="*/ 178594 w 1726406"/>
              <a:gd name="connsiteY428" fmla="*/ 233362 h 1400175"/>
              <a:gd name="connsiteX429" fmla="*/ 171450 w 1726406"/>
              <a:gd name="connsiteY429" fmla="*/ 219075 h 1400175"/>
              <a:gd name="connsiteX430" fmla="*/ 159544 w 1726406"/>
              <a:gd name="connsiteY430" fmla="*/ 204787 h 1400175"/>
              <a:gd name="connsiteX431" fmla="*/ 157162 w 1726406"/>
              <a:gd name="connsiteY431" fmla="*/ 195262 h 1400175"/>
              <a:gd name="connsiteX432" fmla="*/ 152400 w 1726406"/>
              <a:gd name="connsiteY432" fmla="*/ 166687 h 1400175"/>
              <a:gd name="connsiteX433" fmla="*/ 154781 w 1726406"/>
              <a:gd name="connsiteY433" fmla="*/ 111918 h 1400175"/>
              <a:gd name="connsiteX434" fmla="*/ 152400 w 1726406"/>
              <a:gd name="connsiteY434" fmla="*/ 80962 h 1400175"/>
              <a:gd name="connsiteX435" fmla="*/ 150019 w 1726406"/>
              <a:gd name="connsiteY435" fmla="*/ 71437 h 1400175"/>
              <a:gd name="connsiteX436" fmla="*/ 142875 w 1726406"/>
              <a:gd name="connsiteY436" fmla="*/ 64293 h 1400175"/>
              <a:gd name="connsiteX437" fmla="*/ 145256 w 1726406"/>
              <a:gd name="connsiteY437" fmla="*/ 57150 h 1400175"/>
              <a:gd name="connsiteX438" fmla="*/ 138112 w 1726406"/>
              <a:gd name="connsiteY438" fmla="*/ 42862 h 1400175"/>
              <a:gd name="connsiteX439" fmla="*/ 138112 w 1726406"/>
              <a:gd name="connsiteY439" fmla="*/ 26193 h 1400175"/>
              <a:gd name="connsiteX440" fmla="*/ 140494 w 1726406"/>
              <a:gd name="connsiteY440"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097756 w 1726406"/>
              <a:gd name="connsiteY121" fmla="*/ 990599 h 1400175"/>
              <a:gd name="connsiteX122" fmla="*/ 1159668 w 1726406"/>
              <a:gd name="connsiteY122" fmla="*/ 1121567 h 1400175"/>
              <a:gd name="connsiteX123" fmla="*/ 1238250 w 1726406"/>
              <a:gd name="connsiteY123" fmla="*/ 1154906 h 1400175"/>
              <a:gd name="connsiteX124" fmla="*/ 1354931 w 1726406"/>
              <a:gd name="connsiteY124" fmla="*/ 1140619 h 1400175"/>
              <a:gd name="connsiteX125" fmla="*/ 1469572 w 1726406"/>
              <a:gd name="connsiteY125" fmla="*/ 1084829 h 1400175"/>
              <a:gd name="connsiteX126" fmla="*/ 1471612 w 1726406"/>
              <a:gd name="connsiteY126" fmla="*/ 1078706 h 1400175"/>
              <a:gd name="connsiteX127" fmla="*/ 1485900 w 1726406"/>
              <a:gd name="connsiteY127" fmla="*/ 1071562 h 1400175"/>
              <a:gd name="connsiteX128" fmla="*/ 1493044 w 1726406"/>
              <a:gd name="connsiteY128" fmla="*/ 1064418 h 1400175"/>
              <a:gd name="connsiteX129" fmla="*/ 1495425 w 1726406"/>
              <a:gd name="connsiteY129" fmla="*/ 1038225 h 1400175"/>
              <a:gd name="connsiteX130" fmla="*/ 1490662 w 1726406"/>
              <a:gd name="connsiteY130" fmla="*/ 1012031 h 1400175"/>
              <a:gd name="connsiteX131" fmla="*/ 1493044 w 1726406"/>
              <a:gd name="connsiteY131" fmla="*/ 995362 h 1400175"/>
              <a:gd name="connsiteX132" fmla="*/ 1495425 w 1726406"/>
              <a:gd name="connsiteY132" fmla="*/ 988218 h 1400175"/>
              <a:gd name="connsiteX133" fmla="*/ 1509712 w 1726406"/>
              <a:gd name="connsiteY133" fmla="*/ 971550 h 1400175"/>
              <a:gd name="connsiteX134" fmla="*/ 1557337 w 1726406"/>
              <a:gd name="connsiteY134" fmla="*/ 969168 h 1400175"/>
              <a:gd name="connsiteX135" fmla="*/ 1564481 w 1726406"/>
              <a:gd name="connsiteY135" fmla="*/ 966787 h 1400175"/>
              <a:gd name="connsiteX136" fmla="*/ 1585912 w 1726406"/>
              <a:gd name="connsiteY136" fmla="*/ 959643 h 1400175"/>
              <a:gd name="connsiteX137" fmla="*/ 1600200 w 1726406"/>
              <a:gd name="connsiteY137" fmla="*/ 947737 h 1400175"/>
              <a:gd name="connsiteX138" fmla="*/ 1624012 w 1726406"/>
              <a:gd name="connsiteY138" fmla="*/ 945356 h 1400175"/>
              <a:gd name="connsiteX139" fmla="*/ 1647825 w 1726406"/>
              <a:gd name="connsiteY139" fmla="*/ 950118 h 1400175"/>
              <a:gd name="connsiteX140" fmla="*/ 1654969 w 1726406"/>
              <a:gd name="connsiteY140" fmla="*/ 952500 h 1400175"/>
              <a:gd name="connsiteX141" fmla="*/ 1669256 w 1726406"/>
              <a:gd name="connsiteY141" fmla="*/ 957262 h 1400175"/>
              <a:gd name="connsiteX142" fmla="*/ 1721644 w 1726406"/>
              <a:gd name="connsiteY142" fmla="*/ 969168 h 1400175"/>
              <a:gd name="connsiteX143" fmla="*/ 1724025 w 1726406"/>
              <a:gd name="connsiteY143" fmla="*/ 976312 h 1400175"/>
              <a:gd name="connsiteX144" fmla="*/ 1726406 w 1726406"/>
              <a:gd name="connsiteY144" fmla="*/ 990600 h 1400175"/>
              <a:gd name="connsiteX145" fmla="*/ 1721644 w 1726406"/>
              <a:gd name="connsiteY145" fmla="*/ 1014412 h 1400175"/>
              <a:gd name="connsiteX146" fmla="*/ 1719262 w 1726406"/>
              <a:gd name="connsiteY146" fmla="*/ 1021556 h 1400175"/>
              <a:gd name="connsiteX147" fmla="*/ 1704975 w 1726406"/>
              <a:gd name="connsiteY147" fmla="*/ 1033462 h 1400175"/>
              <a:gd name="connsiteX148" fmla="*/ 1697831 w 1726406"/>
              <a:gd name="connsiteY148" fmla="*/ 1035843 h 1400175"/>
              <a:gd name="connsiteX149" fmla="*/ 1690687 w 1726406"/>
              <a:gd name="connsiteY149" fmla="*/ 1040606 h 1400175"/>
              <a:gd name="connsiteX150" fmla="*/ 1683544 w 1726406"/>
              <a:gd name="connsiteY150" fmla="*/ 1042987 h 1400175"/>
              <a:gd name="connsiteX151" fmla="*/ 1678781 w 1726406"/>
              <a:gd name="connsiteY151" fmla="*/ 1052512 h 1400175"/>
              <a:gd name="connsiteX152" fmla="*/ 1681162 w 1726406"/>
              <a:gd name="connsiteY152" fmla="*/ 1064418 h 1400175"/>
              <a:gd name="connsiteX153" fmla="*/ 1683544 w 1726406"/>
              <a:gd name="connsiteY153" fmla="*/ 1071562 h 1400175"/>
              <a:gd name="connsiteX154" fmla="*/ 1669256 w 1726406"/>
              <a:gd name="connsiteY154" fmla="*/ 1081087 h 1400175"/>
              <a:gd name="connsiteX155" fmla="*/ 1671637 w 1726406"/>
              <a:gd name="connsiteY155" fmla="*/ 1088231 h 1400175"/>
              <a:gd name="connsiteX156" fmla="*/ 1676400 w 1726406"/>
              <a:gd name="connsiteY156" fmla="*/ 1095375 h 1400175"/>
              <a:gd name="connsiteX157" fmla="*/ 1678781 w 1726406"/>
              <a:gd name="connsiteY157" fmla="*/ 1128712 h 1400175"/>
              <a:gd name="connsiteX158" fmla="*/ 1674019 w 1726406"/>
              <a:gd name="connsiteY158" fmla="*/ 1135856 h 1400175"/>
              <a:gd name="connsiteX159" fmla="*/ 1669256 w 1726406"/>
              <a:gd name="connsiteY159" fmla="*/ 1152525 h 1400175"/>
              <a:gd name="connsiteX160" fmla="*/ 1666875 w 1726406"/>
              <a:gd name="connsiteY160" fmla="*/ 1173956 h 1400175"/>
              <a:gd name="connsiteX161" fmla="*/ 1656773 w 1726406"/>
              <a:gd name="connsiteY161" fmla="*/ 1177997 h 1400175"/>
              <a:gd name="connsiteX162" fmla="*/ 1657350 w 1726406"/>
              <a:gd name="connsiteY162" fmla="*/ 1178718 h 1400175"/>
              <a:gd name="connsiteX163" fmla="*/ 1656292 w 1726406"/>
              <a:gd name="connsiteY163" fmla="*/ 1178189 h 1400175"/>
              <a:gd name="connsiteX164" fmla="*/ 1654969 w 1726406"/>
              <a:gd name="connsiteY164" fmla="*/ 1178718 h 1400175"/>
              <a:gd name="connsiteX165" fmla="*/ 1600000 w 1726406"/>
              <a:gd name="connsiteY165" fmla="*/ 1172143 h 1400175"/>
              <a:gd name="connsiteX166" fmla="*/ 1597405 w 1726406"/>
              <a:gd name="connsiteY166" fmla="*/ 1179507 h 1400175"/>
              <a:gd name="connsiteX167" fmla="*/ 1590675 w 1726406"/>
              <a:gd name="connsiteY167" fmla="*/ 1185862 h 1400175"/>
              <a:gd name="connsiteX168" fmla="*/ 1576387 w 1726406"/>
              <a:gd name="connsiteY168" fmla="*/ 1195387 h 1400175"/>
              <a:gd name="connsiteX169" fmla="*/ 1574006 w 1726406"/>
              <a:gd name="connsiteY169" fmla="*/ 1188243 h 1400175"/>
              <a:gd name="connsiteX170" fmla="*/ 1552575 w 1726406"/>
              <a:gd name="connsiteY170" fmla="*/ 1188243 h 1400175"/>
              <a:gd name="connsiteX171" fmla="*/ 1509712 w 1726406"/>
              <a:gd name="connsiteY171" fmla="*/ 1195387 h 1400175"/>
              <a:gd name="connsiteX172" fmla="*/ 1471612 w 1726406"/>
              <a:gd name="connsiteY172" fmla="*/ 1195387 h 1400175"/>
              <a:gd name="connsiteX173" fmla="*/ 1464469 w 1726406"/>
              <a:gd name="connsiteY173" fmla="*/ 1190625 h 1400175"/>
              <a:gd name="connsiteX174" fmla="*/ 1457325 w 1726406"/>
              <a:gd name="connsiteY174" fmla="*/ 1188243 h 1400175"/>
              <a:gd name="connsiteX175" fmla="*/ 1445419 w 1726406"/>
              <a:gd name="connsiteY175" fmla="*/ 1190625 h 1400175"/>
              <a:gd name="connsiteX176" fmla="*/ 1450181 w 1726406"/>
              <a:gd name="connsiteY176" fmla="*/ 1204912 h 1400175"/>
              <a:gd name="connsiteX177" fmla="*/ 1454944 w 1726406"/>
              <a:gd name="connsiteY177" fmla="*/ 1212056 h 1400175"/>
              <a:gd name="connsiteX178" fmla="*/ 1457325 w 1726406"/>
              <a:gd name="connsiteY178" fmla="*/ 1219200 h 1400175"/>
              <a:gd name="connsiteX179" fmla="*/ 1440656 w 1726406"/>
              <a:gd name="connsiteY179" fmla="*/ 1228725 h 1400175"/>
              <a:gd name="connsiteX180" fmla="*/ 1447800 w 1726406"/>
              <a:gd name="connsiteY180" fmla="*/ 1233487 h 1400175"/>
              <a:gd name="connsiteX181" fmla="*/ 1459706 w 1726406"/>
              <a:gd name="connsiteY181" fmla="*/ 1250156 h 1400175"/>
              <a:gd name="connsiteX182" fmla="*/ 1462087 w 1726406"/>
              <a:gd name="connsiteY182" fmla="*/ 1257300 h 1400175"/>
              <a:gd name="connsiteX183" fmla="*/ 1471612 w 1726406"/>
              <a:gd name="connsiteY183" fmla="*/ 1271587 h 1400175"/>
              <a:gd name="connsiteX184" fmla="*/ 1476375 w 1726406"/>
              <a:gd name="connsiteY184" fmla="*/ 1278731 h 1400175"/>
              <a:gd name="connsiteX185" fmla="*/ 1488281 w 1726406"/>
              <a:gd name="connsiteY185" fmla="*/ 1293018 h 1400175"/>
              <a:gd name="connsiteX186" fmla="*/ 1471612 w 1726406"/>
              <a:gd name="connsiteY186" fmla="*/ 1312068 h 1400175"/>
              <a:gd name="connsiteX187" fmla="*/ 1464469 w 1726406"/>
              <a:gd name="connsiteY187" fmla="*/ 1314450 h 1400175"/>
              <a:gd name="connsiteX188" fmla="*/ 1435894 w 1726406"/>
              <a:gd name="connsiteY188" fmla="*/ 1312068 h 1400175"/>
              <a:gd name="connsiteX189" fmla="*/ 1421606 w 1726406"/>
              <a:gd name="connsiteY189" fmla="*/ 1307306 h 1400175"/>
              <a:gd name="connsiteX190" fmla="*/ 1414462 w 1726406"/>
              <a:gd name="connsiteY190" fmla="*/ 1304925 h 1400175"/>
              <a:gd name="connsiteX191" fmla="*/ 1383506 w 1726406"/>
              <a:gd name="connsiteY191" fmla="*/ 1314450 h 1400175"/>
              <a:gd name="connsiteX192" fmla="*/ 1378744 w 1726406"/>
              <a:gd name="connsiteY192" fmla="*/ 1331118 h 1400175"/>
              <a:gd name="connsiteX193" fmla="*/ 1373981 w 1726406"/>
              <a:gd name="connsiteY193" fmla="*/ 1345406 h 1400175"/>
              <a:gd name="connsiteX194" fmla="*/ 1371600 w 1726406"/>
              <a:gd name="connsiteY194" fmla="*/ 1352550 h 1400175"/>
              <a:gd name="connsiteX195" fmla="*/ 1373981 w 1726406"/>
              <a:gd name="connsiteY195" fmla="*/ 1359693 h 1400175"/>
              <a:gd name="connsiteX196" fmla="*/ 1378744 w 1726406"/>
              <a:gd name="connsiteY196" fmla="*/ 1371600 h 1400175"/>
              <a:gd name="connsiteX197" fmla="*/ 1371600 w 1726406"/>
              <a:gd name="connsiteY197" fmla="*/ 1373981 h 1400175"/>
              <a:gd name="connsiteX198" fmla="*/ 1369219 w 1726406"/>
              <a:gd name="connsiteY198" fmla="*/ 1388268 h 1400175"/>
              <a:gd name="connsiteX199" fmla="*/ 1366837 w 1726406"/>
              <a:gd name="connsiteY199" fmla="*/ 1400175 h 1400175"/>
              <a:gd name="connsiteX200" fmla="*/ 1345406 w 1726406"/>
              <a:gd name="connsiteY200" fmla="*/ 1397793 h 1400175"/>
              <a:gd name="connsiteX201" fmla="*/ 1340644 w 1726406"/>
              <a:gd name="connsiteY201" fmla="*/ 1383506 h 1400175"/>
              <a:gd name="connsiteX202" fmla="*/ 1338262 w 1726406"/>
              <a:gd name="connsiteY202" fmla="*/ 1376362 h 1400175"/>
              <a:gd name="connsiteX203" fmla="*/ 1331119 w 1726406"/>
              <a:gd name="connsiteY203" fmla="*/ 1354931 h 1400175"/>
              <a:gd name="connsiteX204" fmla="*/ 1323975 w 1726406"/>
              <a:gd name="connsiteY204" fmla="*/ 1350168 h 1400175"/>
              <a:gd name="connsiteX205" fmla="*/ 1307306 w 1726406"/>
              <a:gd name="connsiteY205" fmla="*/ 1328737 h 1400175"/>
              <a:gd name="connsiteX206" fmla="*/ 1295400 w 1726406"/>
              <a:gd name="connsiteY206" fmla="*/ 1314450 h 1400175"/>
              <a:gd name="connsiteX207" fmla="*/ 1288256 w 1726406"/>
              <a:gd name="connsiteY207" fmla="*/ 1309687 h 1400175"/>
              <a:gd name="connsiteX208" fmla="*/ 1273969 w 1726406"/>
              <a:gd name="connsiteY208" fmla="*/ 1304925 h 1400175"/>
              <a:gd name="connsiteX209" fmla="*/ 1257300 w 1726406"/>
              <a:gd name="connsiteY209" fmla="*/ 1295400 h 1400175"/>
              <a:gd name="connsiteX210" fmla="*/ 1243012 w 1726406"/>
              <a:gd name="connsiteY210" fmla="*/ 1288256 h 1400175"/>
              <a:gd name="connsiteX211" fmla="*/ 1221581 w 1726406"/>
              <a:gd name="connsiteY211" fmla="*/ 1276350 h 1400175"/>
              <a:gd name="connsiteX212" fmla="*/ 1216819 w 1726406"/>
              <a:gd name="connsiteY212" fmla="*/ 1269206 h 1400175"/>
              <a:gd name="connsiteX213" fmla="*/ 1197769 w 1726406"/>
              <a:gd name="connsiteY213" fmla="*/ 1269206 h 1400175"/>
              <a:gd name="connsiteX214" fmla="*/ 1190625 w 1726406"/>
              <a:gd name="connsiteY214" fmla="*/ 1273968 h 1400175"/>
              <a:gd name="connsiteX215" fmla="*/ 1176337 w 1726406"/>
              <a:gd name="connsiteY215" fmla="*/ 1285875 h 1400175"/>
              <a:gd name="connsiteX216" fmla="*/ 1166812 w 1726406"/>
              <a:gd name="connsiteY216" fmla="*/ 1288256 h 1400175"/>
              <a:gd name="connsiteX217" fmla="*/ 1140619 w 1726406"/>
              <a:gd name="connsiteY217" fmla="*/ 1295400 h 1400175"/>
              <a:gd name="connsiteX218" fmla="*/ 1133475 w 1726406"/>
              <a:gd name="connsiteY218" fmla="*/ 1300162 h 1400175"/>
              <a:gd name="connsiteX219" fmla="*/ 1119187 w 1726406"/>
              <a:gd name="connsiteY219" fmla="*/ 1304925 h 1400175"/>
              <a:gd name="connsiteX220" fmla="*/ 1095375 w 1726406"/>
              <a:gd name="connsiteY220" fmla="*/ 1302543 h 1400175"/>
              <a:gd name="connsiteX221" fmla="*/ 1081087 w 1726406"/>
              <a:gd name="connsiteY221" fmla="*/ 1293018 h 1400175"/>
              <a:gd name="connsiteX222" fmla="*/ 1073944 w 1726406"/>
              <a:gd name="connsiteY222" fmla="*/ 1288256 h 1400175"/>
              <a:gd name="connsiteX223" fmla="*/ 1031081 w 1726406"/>
              <a:gd name="connsiteY223" fmla="*/ 1283493 h 1400175"/>
              <a:gd name="connsiteX224" fmla="*/ 1002506 w 1726406"/>
              <a:gd name="connsiteY224" fmla="*/ 1264443 h 1400175"/>
              <a:gd name="connsiteX225" fmla="*/ 995362 w 1726406"/>
              <a:gd name="connsiteY225" fmla="*/ 1259681 h 1400175"/>
              <a:gd name="connsiteX226" fmla="*/ 981075 w 1726406"/>
              <a:gd name="connsiteY226" fmla="*/ 1254918 h 1400175"/>
              <a:gd name="connsiteX227" fmla="*/ 973931 w 1726406"/>
              <a:gd name="connsiteY227" fmla="*/ 1247775 h 1400175"/>
              <a:gd name="connsiteX228" fmla="*/ 971550 w 1726406"/>
              <a:gd name="connsiteY228" fmla="*/ 1240631 h 1400175"/>
              <a:gd name="connsiteX229" fmla="*/ 957262 w 1726406"/>
              <a:gd name="connsiteY229" fmla="*/ 1231106 h 1400175"/>
              <a:gd name="connsiteX230" fmla="*/ 950119 w 1726406"/>
              <a:gd name="connsiteY230" fmla="*/ 1226343 h 1400175"/>
              <a:gd name="connsiteX231" fmla="*/ 923925 w 1726406"/>
              <a:gd name="connsiteY231" fmla="*/ 1221581 h 1400175"/>
              <a:gd name="connsiteX232" fmla="*/ 916781 w 1726406"/>
              <a:gd name="connsiteY232" fmla="*/ 1219200 h 1400175"/>
              <a:gd name="connsiteX233" fmla="*/ 909637 w 1726406"/>
              <a:gd name="connsiteY233" fmla="*/ 1214437 h 1400175"/>
              <a:gd name="connsiteX234" fmla="*/ 895350 w 1726406"/>
              <a:gd name="connsiteY234" fmla="*/ 1209675 h 1400175"/>
              <a:gd name="connsiteX235" fmla="*/ 888206 w 1726406"/>
              <a:gd name="connsiteY235" fmla="*/ 1204912 h 1400175"/>
              <a:gd name="connsiteX236" fmla="*/ 881062 w 1726406"/>
              <a:gd name="connsiteY236" fmla="*/ 1202531 h 1400175"/>
              <a:gd name="connsiteX237" fmla="*/ 859631 w 1726406"/>
              <a:gd name="connsiteY237" fmla="*/ 1188243 h 1400175"/>
              <a:gd name="connsiteX238" fmla="*/ 852487 w 1726406"/>
              <a:gd name="connsiteY238" fmla="*/ 1183481 h 1400175"/>
              <a:gd name="connsiteX239" fmla="*/ 845344 w 1726406"/>
              <a:gd name="connsiteY239" fmla="*/ 1181100 h 1400175"/>
              <a:gd name="connsiteX240" fmla="*/ 838200 w 1726406"/>
              <a:gd name="connsiteY240" fmla="*/ 1173956 h 1400175"/>
              <a:gd name="connsiteX241" fmla="*/ 831056 w 1726406"/>
              <a:gd name="connsiteY241" fmla="*/ 1169193 h 1400175"/>
              <a:gd name="connsiteX242" fmla="*/ 826294 w 1726406"/>
              <a:gd name="connsiteY242" fmla="*/ 1162050 h 1400175"/>
              <a:gd name="connsiteX243" fmla="*/ 819150 w 1726406"/>
              <a:gd name="connsiteY243" fmla="*/ 1154906 h 1400175"/>
              <a:gd name="connsiteX244" fmla="*/ 807244 w 1726406"/>
              <a:gd name="connsiteY244" fmla="*/ 1143000 h 1400175"/>
              <a:gd name="connsiteX245" fmla="*/ 795337 w 1726406"/>
              <a:gd name="connsiteY245" fmla="*/ 1133475 h 1400175"/>
              <a:gd name="connsiteX246" fmla="*/ 790575 w 1726406"/>
              <a:gd name="connsiteY246" fmla="*/ 1126331 h 1400175"/>
              <a:gd name="connsiteX247" fmla="*/ 771525 w 1726406"/>
              <a:gd name="connsiteY247" fmla="*/ 1121568 h 1400175"/>
              <a:gd name="connsiteX248" fmla="*/ 757237 w 1726406"/>
              <a:gd name="connsiteY248" fmla="*/ 1116806 h 1400175"/>
              <a:gd name="connsiteX249" fmla="*/ 740569 w 1726406"/>
              <a:gd name="connsiteY249" fmla="*/ 1107281 h 1400175"/>
              <a:gd name="connsiteX250" fmla="*/ 726281 w 1726406"/>
              <a:gd name="connsiteY250" fmla="*/ 1102518 h 1400175"/>
              <a:gd name="connsiteX251" fmla="*/ 711994 w 1726406"/>
              <a:gd name="connsiteY251" fmla="*/ 1095375 h 1400175"/>
              <a:gd name="connsiteX252" fmla="*/ 704850 w 1726406"/>
              <a:gd name="connsiteY252" fmla="*/ 1090612 h 1400175"/>
              <a:gd name="connsiteX253" fmla="*/ 692944 w 1726406"/>
              <a:gd name="connsiteY253" fmla="*/ 1076325 h 1400175"/>
              <a:gd name="connsiteX254" fmla="*/ 690562 w 1726406"/>
              <a:gd name="connsiteY254" fmla="*/ 1069181 h 1400175"/>
              <a:gd name="connsiteX255" fmla="*/ 676275 w 1726406"/>
              <a:gd name="connsiteY255" fmla="*/ 1052512 h 1400175"/>
              <a:gd name="connsiteX256" fmla="*/ 671512 w 1726406"/>
              <a:gd name="connsiteY256" fmla="*/ 1045368 h 1400175"/>
              <a:gd name="connsiteX257" fmla="*/ 664369 w 1726406"/>
              <a:gd name="connsiteY257" fmla="*/ 1040606 h 1400175"/>
              <a:gd name="connsiteX258" fmla="*/ 650081 w 1726406"/>
              <a:gd name="connsiteY258" fmla="*/ 1031081 h 1400175"/>
              <a:gd name="connsiteX259" fmla="*/ 638175 w 1726406"/>
              <a:gd name="connsiteY259" fmla="*/ 1019175 h 1400175"/>
              <a:gd name="connsiteX260" fmla="*/ 631031 w 1726406"/>
              <a:gd name="connsiteY260" fmla="*/ 1014412 h 1400175"/>
              <a:gd name="connsiteX261" fmla="*/ 621506 w 1726406"/>
              <a:gd name="connsiteY261" fmla="*/ 1002506 h 1400175"/>
              <a:gd name="connsiteX262" fmla="*/ 619125 w 1726406"/>
              <a:gd name="connsiteY262" fmla="*/ 995362 h 1400175"/>
              <a:gd name="connsiteX263" fmla="*/ 611981 w 1726406"/>
              <a:gd name="connsiteY263" fmla="*/ 988218 h 1400175"/>
              <a:gd name="connsiteX264" fmla="*/ 602456 w 1726406"/>
              <a:gd name="connsiteY264" fmla="*/ 973931 h 1400175"/>
              <a:gd name="connsiteX265" fmla="*/ 597694 w 1726406"/>
              <a:gd name="connsiteY265" fmla="*/ 959643 h 1400175"/>
              <a:gd name="connsiteX266" fmla="*/ 592931 w 1726406"/>
              <a:gd name="connsiteY266" fmla="*/ 940593 h 1400175"/>
              <a:gd name="connsiteX267" fmla="*/ 595312 w 1726406"/>
              <a:gd name="connsiteY267" fmla="*/ 928687 h 1400175"/>
              <a:gd name="connsiteX268" fmla="*/ 614362 w 1726406"/>
              <a:gd name="connsiteY268" fmla="*/ 919162 h 1400175"/>
              <a:gd name="connsiteX269" fmla="*/ 611981 w 1726406"/>
              <a:gd name="connsiteY269" fmla="*/ 912018 h 1400175"/>
              <a:gd name="connsiteX270" fmla="*/ 607219 w 1726406"/>
              <a:gd name="connsiteY270" fmla="*/ 904875 h 1400175"/>
              <a:gd name="connsiteX271" fmla="*/ 611981 w 1726406"/>
              <a:gd name="connsiteY271" fmla="*/ 897731 h 1400175"/>
              <a:gd name="connsiteX272" fmla="*/ 626269 w 1726406"/>
              <a:gd name="connsiteY272" fmla="*/ 888206 h 1400175"/>
              <a:gd name="connsiteX273" fmla="*/ 633412 w 1726406"/>
              <a:gd name="connsiteY273" fmla="*/ 881062 h 1400175"/>
              <a:gd name="connsiteX274" fmla="*/ 628650 w 1726406"/>
              <a:gd name="connsiteY274" fmla="*/ 862012 h 1400175"/>
              <a:gd name="connsiteX275" fmla="*/ 616744 w 1726406"/>
              <a:gd name="connsiteY275" fmla="*/ 847725 h 1400175"/>
              <a:gd name="connsiteX276" fmla="*/ 614362 w 1726406"/>
              <a:gd name="connsiteY276" fmla="*/ 840581 h 1400175"/>
              <a:gd name="connsiteX277" fmla="*/ 609600 w 1726406"/>
              <a:gd name="connsiteY277" fmla="*/ 816768 h 1400175"/>
              <a:gd name="connsiteX278" fmla="*/ 604837 w 1726406"/>
              <a:gd name="connsiteY278" fmla="*/ 802481 h 1400175"/>
              <a:gd name="connsiteX279" fmla="*/ 602456 w 1726406"/>
              <a:gd name="connsiteY279" fmla="*/ 795337 h 1400175"/>
              <a:gd name="connsiteX280" fmla="*/ 600075 w 1726406"/>
              <a:gd name="connsiteY280" fmla="*/ 788193 h 1400175"/>
              <a:gd name="connsiteX281" fmla="*/ 595312 w 1726406"/>
              <a:gd name="connsiteY281" fmla="*/ 771525 h 1400175"/>
              <a:gd name="connsiteX282" fmla="*/ 588169 w 1726406"/>
              <a:gd name="connsiteY282" fmla="*/ 764381 h 1400175"/>
              <a:gd name="connsiteX283" fmla="*/ 578644 w 1726406"/>
              <a:gd name="connsiteY283" fmla="*/ 750093 h 1400175"/>
              <a:gd name="connsiteX284" fmla="*/ 566737 w 1726406"/>
              <a:gd name="connsiteY284" fmla="*/ 733425 h 1400175"/>
              <a:gd name="connsiteX285" fmla="*/ 561975 w 1726406"/>
              <a:gd name="connsiteY285" fmla="*/ 719137 h 1400175"/>
              <a:gd name="connsiteX286" fmla="*/ 559594 w 1726406"/>
              <a:gd name="connsiteY286" fmla="*/ 709612 h 1400175"/>
              <a:gd name="connsiteX287" fmla="*/ 554831 w 1726406"/>
              <a:gd name="connsiteY287" fmla="*/ 695325 h 1400175"/>
              <a:gd name="connsiteX288" fmla="*/ 547687 w 1726406"/>
              <a:gd name="connsiteY288" fmla="*/ 688181 h 1400175"/>
              <a:gd name="connsiteX289" fmla="*/ 540544 w 1726406"/>
              <a:gd name="connsiteY289" fmla="*/ 673893 h 1400175"/>
              <a:gd name="connsiteX290" fmla="*/ 538162 w 1726406"/>
              <a:gd name="connsiteY290" fmla="*/ 666750 h 1400175"/>
              <a:gd name="connsiteX291" fmla="*/ 528637 w 1726406"/>
              <a:gd name="connsiteY291" fmla="*/ 664368 h 1400175"/>
              <a:gd name="connsiteX292" fmla="*/ 514350 w 1726406"/>
              <a:gd name="connsiteY292" fmla="*/ 669131 h 1400175"/>
              <a:gd name="connsiteX293" fmla="*/ 504825 w 1726406"/>
              <a:gd name="connsiteY293" fmla="*/ 654843 h 1400175"/>
              <a:gd name="connsiteX294" fmla="*/ 497681 w 1726406"/>
              <a:gd name="connsiteY294" fmla="*/ 628650 h 1400175"/>
              <a:gd name="connsiteX295" fmla="*/ 495300 w 1726406"/>
              <a:gd name="connsiteY295" fmla="*/ 597693 h 1400175"/>
              <a:gd name="connsiteX296" fmla="*/ 492919 w 1726406"/>
              <a:gd name="connsiteY296" fmla="*/ 583406 h 1400175"/>
              <a:gd name="connsiteX297" fmla="*/ 490537 w 1726406"/>
              <a:gd name="connsiteY297" fmla="*/ 576262 h 1400175"/>
              <a:gd name="connsiteX298" fmla="*/ 483394 w 1726406"/>
              <a:gd name="connsiteY298" fmla="*/ 573881 h 1400175"/>
              <a:gd name="connsiteX299" fmla="*/ 469106 w 1726406"/>
              <a:gd name="connsiteY299" fmla="*/ 564356 h 1400175"/>
              <a:gd name="connsiteX300" fmla="*/ 454819 w 1726406"/>
              <a:gd name="connsiteY300" fmla="*/ 557212 h 1400175"/>
              <a:gd name="connsiteX301" fmla="*/ 442912 w 1726406"/>
              <a:gd name="connsiteY301" fmla="*/ 535781 h 1400175"/>
              <a:gd name="connsiteX302" fmla="*/ 445294 w 1726406"/>
              <a:gd name="connsiteY302" fmla="*/ 509587 h 1400175"/>
              <a:gd name="connsiteX303" fmla="*/ 452437 w 1726406"/>
              <a:gd name="connsiteY303" fmla="*/ 504825 h 1400175"/>
              <a:gd name="connsiteX304" fmla="*/ 442912 w 1726406"/>
              <a:gd name="connsiteY304" fmla="*/ 490537 h 1400175"/>
              <a:gd name="connsiteX305" fmla="*/ 438150 w 1726406"/>
              <a:gd name="connsiteY305" fmla="*/ 483393 h 1400175"/>
              <a:gd name="connsiteX306" fmla="*/ 423862 w 1726406"/>
              <a:gd name="connsiteY306" fmla="*/ 473868 h 1400175"/>
              <a:gd name="connsiteX307" fmla="*/ 419100 w 1726406"/>
              <a:gd name="connsiteY307" fmla="*/ 454818 h 1400175"/>
              <a:gd name="connsiteX308" fmla="*/ 411956 w 1726406"/>
              <a:gd name="connsiteY308" fmla="*/ 438150 h 1400175"/>
              <a:gd name="connsiteX309" fmla="*/ 404812 w 1726406"/>
              <a:gd name="connsiteY309" fmla="*/ 435768 h 1400175"/>
              <a:gd name="connsiteX310" fmla="*/ 400050 w 1726406"/>
              <a:gd name="connsiteY310" fmla="*/ 428625 h 1400175"/>
              <a:gd name="connsiteX311" fmla="*/ 397669 w 1726406"/>
              <a:gd name="connsiteY311" fmla="*/ 419100 h 1400175"/>
              <a:gd name="connsiteX312" fmla="*/ 395287 w 1726406"/>
              <a:gd name="connsiteY312" fmla="*/ 411956 h 1400175"/>
              <a:gd name="connsiteX313" fmla="*/ 392906 w 1726406"/>
              <a:gd name="connsiteY313" fmla="*/ 385762 h 1400175"/>
              <a:gd name="connsiteX314" fmla="*/ 390525 w 1726406"/>
              <a:gd name="connsiteY314" fmla="*/ 378618 h 1400175"/>
              <a:gd name="connsiteX315" fmla="*/ 369094 w 1726406"/>
              <a:gd name="connsiteY315" fmla="*/ 361950 h 1400175"/>
              <a:gd name="connsiteX316" fmla="*/ 354806 w 1726406"/>
              <a:gd name="connsiteY316" fmla="*/ 354806 h 1400175"/>
              <a:gd name="connsiteX317" fmla="*/ 347662 w 1726406"/>
              <a:gd name="connsiteY317" fmla="*/ 333375 h 1400175"/>
              <a:gd name="connsiteX318" fmla="*/ 338137 w 1726406"/>
              <a:gd name="connsiteY318" fmla="*/ 311943 h 1400175"/>
              <a:gd name="connsiteX319" fmla="*/ 330994 w 1726406"/>
              <a:gd name="connsiteY319" fmla="*/ 297656 h 1400175"/>
              <a:gd name="connsiteX320" fmla="*/ 316706 w 1726406"/>
              <a:gd name="connsiteY320" fmla="*/ 292893 h 1400175"/>
              <a:gd name="connsiteX321" fmla="*/ 326231 w 1726406"/>
              <a:gd name="connsiteY321" fmla="*/ 278606 h 1400175"/>
              <a:gd name="connsiteX322" fmla="*/ 323850 w 1726406"/>
              <a:gd name="connsiteY322" fmla="*/ 261937 h 1400175"/>
              <a:gd name="connsiteX323" fmla="*/ 321469 w 1726406"/>
              <a:gd name="connsiteY323" fmla="*/ 252412 h 1400175"/>
              <a:gd name="connsiteX324" fmla="*/ 316706 w 1726406"/>
              <a:gd name="connsiteY324" fmla="*/ 223837 h 1400175"/>
              <a:gd name="connsiteX325" fmla="*/ 311944 w 1726406"/>
              <a:gd name="connsiteY325" fmla="*/ 207168 h 1400175"/>
              <a:gd name="connsiteX326" fmla="*/ 314325 w 1726406"/>
              <a:gd name="connsiteY326" fmla="*/ 154781 h 1400175"/>
              <a:gd name="connsiteX327" fmla="*/ 314325 w 1726406"/>
              <a:gd name="connsiteY327" fmla="*/ 133350 h 1400175"/>
              <a:gd name="connsiteX328" fmla="*/ 300037 w 1726406"/>
              <a:gd name="connsiteY328" fmla="*/ 123825 h 1400175"/>
              <a:gd name="connsiteX329" fmla="*/ 292894 w 1726406"/>
              <a:gd name="connsiteY329" fmla="*/ 119062 h 1400175"/>
              <a:gd name="connsiteX330" fmla="*/ 283369 w 1726406"/>
              <a:gd name="connsiteY330" fmla="*/ 104775 h 1400175"/>
              <a:gd name="connsiteX331" fmla="*/ 278606 w 1726406"/>
              <a:gd name="connsiteY331" fmla="*/ 97631 h 1400175"/>
              <a:gd name="connsiteX332" fmla="*/ 257175 w 1726406"/>
              <a:gd name="connsiteY332" fmla="*/ 78581 h 1400175"/>
              <a:gd name="connsiteX333" fmla="*/ 233362 w 1726406"/>
              <a:gd name="connsiteY333" fmla="*/ 66675 h 1400175"/>
              <a:gd name="connsiteX334" fmla="*/ 228600 w 1726406"/>
              <a:gd name="connsiteY334" fmla="*/ 119062 h 1400175"/>
              <a:gd name="connsiteX335" fmla="*/ 223837 w 1726406"/>
              <a:gd name="connsiteY335" fmla="*/ 133350 h 1400175"/>
              <a:gd name="connsiteX336" fmla="*/ 221456 w 1726406"/>
              <a:gd name="connsiteY336" fmla="*/ 145256 h 1400175"/>
              <a:gd name="connsiteX337" fmla="*/ 219075 w 1726406"/>
              <a:gd name="connsiteY337" fmla="*/ 164306 h 1400175"/>
              <a:gd name="connsiteX338" fmla="*/ 214312 w 1726406"/>
              <a:gd name="connsiteY338" fmla="*/ 178593 h 1400175"/>
              <a:gd name="connsiteX339" fmla="*/ 216694 w 1726406"/>
              <a:gd name="connsiteY339" fmla="*/ 195262 h 1400175"/>
              <a:gd name="connsiteX340" fmla="*/ 219075 w 1726406"/>
              <a:gd name="connsiteY340" fmla="*/ 202406 h 1400175"/>
              <a:gd name="connsiteX341" fmla="*/ 226219 w 1726406"/>
              <a:gd name="connsiteY341" fmla="*/ 207168 h 1400175"/>
              <a:gd name="connsiteX342" fmla="*/ 233362 w 1726406"/>
              <a:gd name="connsiteY342" fmla="*/ 221456 h 1400175"/>
              <a:gd name="connsiteX343" fmla="*/ 238125 w 1726406"/>
              <a:gd name="connsiteY343" fmla="*/ 235743 h 1400175"/>
              <a:gd name="connsiteX344" fmla="*/ 242887 w 1726406"/>
              <a:gd name="connsiteY344" fmla="*/ 242887 h 1400175"/>
              <a:gd name="connsiteX345" fmla="*/ 245269 w 1726406"/>
              <a:gd name="connsiteY345" fmla="*/ 250031 h 1400175"/>
              <a:gd name="connsiteX346" fmla="*/ 254794 w 1726406"/>
              <a:gd name="connsiteY346" fmla="*/ 264318 h 1400175"/>
              <a:gd name="connsiteX347" fmla="*/ 257175 w 1726406"/>
              <a:gd name="connsiteY347" fmla="*/ 273843 h 1400175"/>
              <a:gd name="connsiteX348" fmla="*/ 261937 w 1726406"/>
              <a:gd name="connsiteY348" fmla="*/ 292893 h 1400175"/>
              <a:gd name="connsiteX349" fmla="*/ 266700 w 1726406"/>
              <a:gd name="connsiteY349" fmla="*/ 300037 h 1400175"/>
              <a:gd name="connsiteX350" fmla="*/ 273844 w 1726406"/>
              <a:gd name="connsiteY350" fmla="*/ 321468 h 1400175"/>
              <a:gd name="connsiteX351" fmla="*/ 276225 w 1726406"/>
              <a:gd name="connsiteY351" fmla="*/ 328612 h 1400175"/>
              <a:gd name="connsiteX352" fmla="*/ 283369 w 1726406"/>
              <a:gd name="connsiteY352" fmla="*/ 354806 h 1400175"/>
              <a:gd name="connsiteX353" fmla="*/ 288131 w 1726406"/>
              <a:gd name="connsiteY353" fmla="*/ 369093 h 1400175"/>
              <a:gd name="connsiteX354" fmla="*/ 292894 w 1726406"/>
              <a:gd name="connsiteY354" fmla="*/ 376237 h 1400175"/>
              <a:gd name="connsiteX355" fmla="*/ 300037 w 1726406"/>
              <a:gd name="connsiteY355" fmla="*/ 419100 h 1400175"/>
              <a:gd name="connsiteX356" fmla="*/ 304800 w 1726406"/>
              <a:gd name="connsiteY356" fmla="*/ 426243 h 1400175"/>
              <a:gd name="connsiteX357" fmla="*/ 309562 w 1726406"/>
              <a:gd name="connsiteY357" fmla="*/ 445293 h 1400175"/>
              <a:gd name="connsiteX358" fmla="*/ 314325 w 1726406"/>
              <a:gd name="connsiteY358" fmla="*/ 459581 h 1400175"/>
              <a:gd name="connsiteX359" fmla="*/ 319087 w 1726406"/>
              <a:gd name="connsiteY359" fmla="*/ 473868 h 1400175"/>
              <a:gd name="connsiteX360" fmla="*/ 321469 w 1726406"/>
              <a:gd name="connsiteY360" fmla="*/ 481012 h 1400175"/>
              <a:gd name="connsiteX361" fmla="*/ 323850 w 1726406"/>
              <a:gd name="connsiteY361" fmla="*/ 488156 h 1400175"/>
              <a:gd name="connsiteX362" fmla="*/ 333375 w 1726406"/>
              <a:gd name="connsiteY362" fmla="*/ 509587 h 1400175"/>
              <a:gd name="connsiteX363" fmla="*/ 335756 w 1726406"/>
              <a:gd name="connsiteY363" fmla="*/ 516731 h 1400175"/>
              <a:gd name="connsiteX364" fmla="*/ 338137 w 1726406"/>
              <a:gd name="connsiteY364" fmla="*/ 578643 h 1400175"/>
              <a:gd name="connsiteX365" fmla="*/ 345281 w 1726406"/>
              <a:gd name="connsiteY365" fmla="*/ 592931 h 1400175"/>
              <a:gd name="connsiteX366" fmla="*/ 347662 w 1726406"/>
              <a:gd name="connsiteY366" fmla="*/ 600075 h 1400175"/>
              <a:gd name="connsiteX367" fmla="*/ 342900 w 1726406"/>
              <a:gd name="connsiteY367" fmla="*/ 607218 h 1400175"/>
              <a:gd name="connsiteX368" fmla="*/ 338137 w 1726406"/>
              <a:gd name="connsiteY368" fmla="*/ 621506 h 1400175"/>
              <a:gd name="connsiteX369" fmla="*/ 347662 w 1726406"/>
              <a:gd name="connsiteY369" fmla="*/ 638175 h 1400175"/>
              <a:gd name="connsiteX370" fmla="*/ 361950 w 1726406"/>
              <a:gd name="connsiteY370" fmla="*/ 642937 h 1400175"/>
              <a:gd name="connsiteX371" fmla="*/ 369094 w 1726406"/>
              <a:gd name="connsiteY371" fmla="*/ 645318 h 1400175"/>
              <a:gd name="connsiteX372" fmla="*/ 388144 w 1726406"/>
              <a:gd name="connsiteY372" fmla="*/ 661987 h 1400175"/>
              <a:gd name="connsiteX373" fmla="*/ 392906 w 1726406"/>
              <a:gd name="connsiteY373" fmla="*/ 676275 h 1400175"/>
              <a:gd name="connsiteX374" fmla="*/ 390525 w 1726406"/>
              <a:gd name="connsiteY374" fmla="*/ 688181 h 1400175"/>
              <a:gd name="connsiteX375" fmla="*/ 388144 w 1726406"/>
              <a:gd name="connsiteY375" fmla="*/ 702468 h 1400175"/>
              <a:gd name="connsiteX376" fmla="*/ 385762 w 1726406"/>
              <a:gd name="connsiteY376" fmla="*/ 709612 h 1400175"/>
              <a:gd name="connsiteX377" fmla="*/ 383381 w 1726406"/>
              <a:gd name="connsiteY377" fmla="*/ 719137 h 1400175"/>
              <a:gd name="connsiteX378" fmla="*/ 378619 w 1726406"/>
              <a:gd name="connsiteY378" fmla="*/ 726281 h 1400175"/>
              <a:gd name="connsiteX379" fmla="*/ 364331 w 1726406"/>
              <a:gd name="connsiteY379" fmla="*/ 731043 h 1400175"/>
              <a:gd name="connsiteX380" fmla="*/ 342900 w 1726406"/>
              <a:gd name="connsiteY380" fmla="*/ 728662 h 1400175"/>
              <a:gd name="connsiteX381" fmla="*/ 345281 w 1726406"/>
              <a:gd name="connsiteY381" fmla="*/ 714375 h 1400175"/>
              <a:gd name="connsiteX382" fmla="*/ 352425 w 1726406"/>
              <a:gd name="connsiteY382" fmla="*/ 700087 h 1400175"/>
              <a:gd name="connsiteX383" fmla="*/ 354806 w 1726406"/>
              <a:gd name="connsiteY383" fmla="*/ 692943 h 1400175"/>
              <a:gd name="connsiteX384" fmla="*/ 347662 w 1726406"/>
              <a:gd name="connsiteY384" fmla="*/ 671512 h 1400175"/>
              <a:gd name="connsiteX385" fmla="*/ 338137 w 1726406"/>
              <a:gd name="connsiteY385" fmla="*/ 659606 h 1400175"/>
              <a:gd name="connsiteX386" fmla="*/ 328612 w 1726406"/>
              <a:gd name="connsiteY386" fmla="*/ 645318 h 1400175"/>
              <a:gd name="connsiteX387" fmla="*/ 323850 w 1726406"/>
              <a:gd name="connsiteY387" fmla="*/ 638175 h 1400175"/>
              <a:gd name="connsiteX388" fmla="*/ 314325 w 1726406"/>
              <a:gd name="connsiteY388" fmla="*/ 623887 h 1400175"/>
              <a:gd name="connsiteX389" fmla="*/ 304800 w 1726406"/>
              <a:gd name="connsiteY389" fmla="*/ 609600 h 1400175"/>
              <a:gd name="connsiteX390" fmla="*/ 290512 w 1726406"/>
              <a:gd name="connsiteY390" fmla="*/ 595312 h 1400175"/>
              <a:gd name="connsiteX391" fmla="*/ 280987 w 1726406"/>
              <a:gd name="connsiteY391" fmla="*/ 581025 h 1400175"/>
              <a:gd name="connsiteX392" fmla="*/ 276225 w 1726406"/>
              <a:gd name="connsiteY392" fmla="*/ 573881 h 1400175"/>
              <a:gd name="connsiteX393" fmla="*/ 276225 w 1726406"/>
              <a:gd name="connsiteY393" fmla="*/ 540543 h 1400175"/>
              <a:gd name="connsiteX394" fmla="*/ 278606 w 1726406"/>
              <a:gd name="connsiteY394" fmla="*/ 531018 h 1400175"/>
              <a:gd name="connsiteX395" fmla="*/ 283369 w 1726406"/>
              <a:gd name="connsiteY395" fmla="*/ 523875 h 1400175"/>
              <a:gd name="connsiteX396" fmla="*/ 285750 w 1726406"/>
              <a:gd name="connsiteY396" fmla="*/ 516731 h 1400175"/>
              <a:gd name="connsiteX397" fmla="*/ 280987 w 1726406"/>
              <a:gd name="connsiteY397" fmla="*/ 483393 h 1400175"/>
              <a:gd name="connsiteX398" fmla="*/ 273844 w 1726406"/>
              <a:gd name="connsiteY398" fmla="*/ 469106 h 1400175"/>
              <a:gd name="connsiteX399" fmla="*/ 266700 w 1726406"/>
              <a:gd name="connsiteY399" fmla="*/ 464343 h 1400175"/>
              <a:gd name="connsiteX400" fmla="*/ 259556 w 1726406"/>
              <a:gd name="connsiteY400" fmla="*/ 457200 h 1400175"/>
              <a:gd name="connsiteX401" fmla="*/ 257175 w 1726406"/>
              <a:gd name="connsiteY401" fmla="*/ 450056 h 1400175"/>
              <a:gd name="connsiteX402" fmla="*/ 250031 w 1726406"/>
              <a:gd name="connsiteY402" fmla="*/ 445293 h 1400175"/>
              <a:gd name="connsiteX403" fmla="*/ 245269 w 1726406"/>
              <a:gd name="connsiteY403" fmla="*/ 431006 h 1400175"/>
              <a:gd name="connsiteX404" fmla="*/ 242887 w 1726406"/>
              <a:gd name="connsiteY404" fmla="*/ 423862 h 1400175"/>
              <a:gd name="connsiteX405" fmla="*/ 235744 w 1726406"/>
              <a:gd name="connsiteY405" fmla="*/ 419100 h 1400175"/>
              <a:gd name="connsiteX406" fmla="*/ 221456 w 1726406"/>
              <a:gd name="connsiteY406" fmla="*/ 423862 h 1400175"/>
              <a:gd name="connsiteX407" fmla="*/ 214312 w 1726406"/>
              <a:gd name="connsiteY407" fmla="*/ 426243 h 1400175"/>
              <a:gd name="connsiteX408" fmla="*/ 202406 w 1726406"/>
              <a:gd name="connsiteY408" fmla="*/ 414337 h 1400175"/>
              <a:gd name="connsiteX409" fmla="*/ 200025 w 1726406"/>
              <a:gd name="connsiteY409" fmla="*/ 407193 h 1400175"/>
              <a:gd name="connsiteX410" fmla="*/ 190500 w 1726406"/>
              <a:gd name="connsiteY410" fmla="*/ 392906 h 1400175"/>
              <a:gd name="connsiteX411" fmla="*/ 185737 w 1726406"/>
              <a:gd name="connsiteY411" fmla="*/ 385762 h 1400175"/>
              <a:gd name="connsiteX412" fmla="*/ 180975 w 1726406"/>
              <a:gd name="connsiteY412" fmla="*/ 378618 h 1400175"/>
              <a:gd name="connsiteX413" fmla="*/ 176212 w 1726406"/>
              <a:gd name="connsiteY413" fmla="*/ 361950 h 1400175"/>
              <a:gd name="connsiteX414" fmla="*/ 169069 w 1726406"/>
              <a:gd name="connsiteY414" fmla="*/ 354806 h 1400175"/>
              <a:gd name="connsiteX415" fmla="*/ 173831 w 1726406"/>
              <a:gd name="connsiteY415" fmla="*/ 347662 h 1400175"/>
              <a:gd name="connsiteX416" fmla="*/ 188119 w 1726406"/>
              <a:gd name="connsiteY416" fmla="*/ 352425 h 1400175"/>
              <a:gd name="connsiteX417" fmla="*/ 195262 w 1726406"/>
              <a:gd name="connsiteY417" fmla="*/ 354806 h 1400175"/>
              <a:gd name="connsiteX418" fmla="*/ 202406 w 1726406"/>
              <a:gd name="connsiteY418" fmla="*/ 359568 h 1400175"/>
              <a:gd name="connsiteX419" fmla="*/ 216694 w 1726406"/>
              <a:gd name="connsiteY419" fmla="*/ 364331 h 1400175"/>
              <a:gd name="connsiteX420" fmla="*/ 214312 w 1726406"/>
              <a:gd name="connsiteY420" fmla="*/ 357187 h 1400175"/>
              <a:gd name="connsiteX421" fmla="*/ 209550 w 1726406"/>
              <a:gd name="connsiteY421" fmla="*/ 350043 h 1400175"/>
              <a:gd name="connsiteX422" fmla="*/ 219075 w 1726406"/>
              <a:gd name="connsiteY422" fmla="*/ 335756 h 1400175"/>
              <a:gd name="connsiteX423" fmla="*/ 214312 w 1726406"/>
              <a:gd name="connsiteY423" fmla="*/ 304800 h 1400175"/>
              <a:gd name="connsiteX424" fmla="*/ 209550 w 1726406"/>
              <a:gd name="connsiteY424" fmla="*/ 290512 h 1400175"/>
              <a:gd name="connsiteX425" fmla="*/ 200025 w 1726406"/>
              <a:gd name="connsiteY425" fmla="*/ 276225 h 1400175"/>
              <a:gd name="connsiteX426" fmla="*/ 195262 w 1726406"/>
              <a:gd name="connsiteY426" fmla="*/ 269081 h 1400175"/>
              <a:gd name="connsiteX427" fmla="*/ 185737 w 1726406"/>
              <a:gd name="connsiteY427" fmla="*/ 247650 h 1400175"/>
              <a:gd name="connsiteX428" fmla="*/ 178594 w 1726406"/>
              <a:gd name="connsiteY428" fmla="*/ 233362 h 1400175"/>
              <a:gd name="connsiteX429" fmla="*/ 171450 w 1726406"/>
              <a:gd name="connsiteY429" fmla="*/ 219075 h 1400175"/>
              <a:gd name="connsiteX430" fmla="*/ 159544 w 1726406"/>
              <a:gd name="connsiteY430" fmla="*/ 204787 h 1400175"/>
              <a:gd name="connsiteX431" fmla="*/ 157162 w 1726406"/>
              <a:gd name="connsiteY431" fmla="*/ 195262 h 1400175"/>
              <a:gd name="connsiteX432" fmla="*/ 152400 w 1726406"/>
              <a:gd name="connsiteY432" fmla="*/ 166687 h 1400175"/>
              <a:gd name="connsiteX433" fmla="*/ 154781 w 1726406"/>
              <a:gd name="connsiteY433" fmla="*/ 111918 h 1400175"/>
              <a:gd name="connsiteX434" fmla="*/ 152400 w 1726406"/>
              <a:gd name="connsiteY434" fmla="*/ 80962 h 1400175"/>
              <a:gd name="connsiteX435" fmla="*/ 150019 w 1726406"/>
              <a:gd name="connsiteY435" fmla="*/ 71437 h 1400175"/>
              <a:gd name="connsiteX436" fmla="*/ 142875 w 1726406"/>
              <a:gd name="connsiteY436" fmla="*/ 64293 h 1400175"/>
              <a:gd name="connsiteX437" fmla="*/ 145256 w 1726406"/>
              <a:gd name="connsiteY437" fmla="*/ 57150 h 1400175"/>
              <a:gd name="connsiteX438" fmla="*/ 138112 w 1726406"/>
              <a:gd name="connsiteY438" fmla="*/ 42862 h 1400175"/>
              <a:gd name="connsiteX439" fmla="*/ 138112 w 1726406"/>
              <a:gd name="connsiteY439" fmla="*/ 26193 h 1400175"/>
              <a:gd name="connsiteX440" fmla="*/ 140494 w 1726406"/>
              <a:gd name="connsiteY440"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097756 w 1726406"/>
              <a:gd name="connsiteY121" fmla="*/ 990599 h 1400175"/>
              <a:gd name="connsiteX122" fmla="*/ 1159668 w 1726406"/>
              <a:gd name="connsiteY122" fmla="*/ 1121567 h 1400175"/>
              <a:gd name="connsiteX123" fmla="*/ 1238250 w 1726406"/>
              <a:gd name="connsiteY123" fmla="*/ 1154906 h 1400175"/>
              <a:gd name="connsiteX124" fmla="*/ 1354931 w 1726406"/>
              <a:gd name="connsiteY124" fmla="*/ 1140619 h 1400175"/>
              <a:gd name="connsiteX125" fmla="*/ 1469572 w 1726406"/>
              <a:gd name="connsiteY125" fmla="*/ 1084829 h 1400175"/>
              <a:gd name="connsiteX126" fmla="*/ 1471612 w 1726406"/>
              <a:gd name="connsiteY126" fmla="*/ 1078706 h 1400175"/>
              <a:gd name="connsiteX127" fmla="*/ 1485900 w 1726406"/>
              <a:gd name="connsiteY127" fmla="*/ 1071562 h 1400175"/>
              <a:gd name="connsiteX128" fmla="*/ 1493044 w 1726406"/>
              <a:gd name="connsiteY128" fmla="*/ 1064418 h 1400175"/>
              <a:gd name="connsiteX129" fmla="*/ 1495425 w 1726406"/>
              <a:gd name="connsiteY129" fmla="*/ 1038225 h 1400175"/>
              <a:gd name="connsiteX130" fmla="*/ 1490662 w 1726406"/>
              <a:gd name="connsiteY130" fmla="*/ 1012031 h 1400175"/>
              <a:gd name="connsiteX131" fmla="*/ 1493044 w 1726406"/>
              <a:gd name="connsiteY131" fmla="*/ 995362 h 1400175"/>
              <a:gd name="connsiteX132" fmla="*/ 1495425 w 1726406"/>
              <a:gd name="connsiteY132" fmla="*/ 988218 h 1400175"/>
              <a:gd name="connsiteX133" fmla="*/ 1509712 w 1726406"/>
              <a:gd name="connsiteY133" fmla="*/ 971550 h 1400175"/>
              <a:gd name="connsiteX134" fmla="*/ 1557337 w 1726406"/>
              <a:gd name="connsiteY134" fmla="*/ 969168 h 1400175"/>
              <a:gd name="connsiteX135" fmla="*/ 1564481 w 1726406"/>
              <a:gd name="connsiteY135" fmla="*/ 966787 h 1400175"/>
              <a:gd name="connsiteX136" fmla="*/ 1585912 w 1726406"/>
              <a:gd name="connsiteY136" fmla="*/ 959643 h 1400175"/>
              <a:gd name="connsiteX137" fmla="*/ 1600200 w 1726406"/>
              <a:gd name="connsiteY137" fmla="*/ 947737 h 1400175"/>
              <a:gd name="connsiteX138" fmla="*/ 1624012 w 1726406"/>
              <a:gd name="connsiteY138" fmla="*/ 945356 h 1400175"/>
              <a:gd name="connsiteX139" fmla="*/ 1647825 w 1726406"/>
              <a:gd name="connsiteY139" fmla="*/ 950118 h 1400175"/>
              <a:gd name="connsiteX140" fmla="*/ 1654969 w 1726406"/>
              <a:gd name="connsiteY140" fmla="*/ 952500 h 1400175"/>
              <a:gd name="connsiteX141" fmla="*/ 1669256 w 1726406"/>
              <a:gd name="connsiteY141" fmla="*/ 957262 h 1400175"/>
              <a:gd name="connsiteX142" fmla="*/ 1721644 w 1726406"/>
              <a:gd name="connsiteY142" fmla="*/ 969168 h 1400175"/>
              <a:gd name="connsiteX143" fmla="*/ 1724025 w 1726406"/>
              <a:gd name="connsiteY143" fmla="*/ 976312 h 1400175"/>
              <a:gd name="connsiteX144" fmla="*/ 1726406 w 1726406"/>
              <a:gd name="connsiteY144" fmla="*/ 990600 h 1400175"/>
              <a:gd name="connsiteX145" fmla="*/ 1721644 w 1726406"/>
              <a:gd name="connsiteY145" fmla="*/ 1014412 h 1400175"/>
              <a:gd name="connsiteX146" fmla="*/ 1719262 w 1726406"/>
              <a:gd name="connsiteY146" fmla="*/ 1021556 h 1400175"/>
              <a:gd name="connsiteX147" fmla="*/ 1704975 w 1726406"/>
              <a:gd name="connsiteY147" fmla="*/ 1033462 h 1400175"/>
              <a:gd name="connsiteX148" fmla="*/ 1697831 w 1726406"/>
              <a:gd name="connsiteY148" fmla="*/ 1035843 h 1400175"/>
              <a:gd name="connsiteX149" fmla="*/ 1690687 w 1726406"/>
              <a:gd name="connsiteY149" fmla="*/ 1040606 h 1400175"/>
              <a:gd name="connsiteX150" fmla="*/ 1683544 w 1726406"/>
              <a:gd name="connsiteY150" fmla="*/ 1042987 h 1400175"/>
              <a:gd name="connsiteX151" fmla="*/ 1678781 w 1726406"/>
              <a:gd name="connsiteY151" fmla="*/ 1052512 h 1400175"/>
              <a:gd name="connsiteX152" fmla="*/ 1681162 w 1726406"/>
              <a:gd name="connsiteY152" fmla="*/ 1064418 h 1400175"/>
              <a:gd name="connsiteX153" fmla="*/ 1683544 w 1726406"/>
              <a:gd name="connsiteY153" fmla="*/ 1071562 h 1400175"/>
              <a:gd name="connsiteX154" fmla="*/ 1669256 w 1726406"/>
              <a:gd name="connsiteY154" fmla="*/ 1081087 h 1400175"/>
              <a:gd name="connsiteX155" fmla="*/ 1671637 w 1726406"/>
              <a:gd name="connsiteY155" fmla="*/ 1088231 h 1400175"/>
              <a:gd name="connsiteX156" fmla="*/ 1676400 w 1726406"/>
              <a:gd name="connsiteY156" fmla="*/ 1095375 h 1400175"/>
              <a:gd name="connsiteX157" fmla="*/ 1678781 w 1726406"/>
              <a:gd name="connsiteY157" fmla="*/ 1128712 h 1400175"/>
              <a:gd name="connsiteX158" fmla="*/ 1674019 w 1726406"/>
              <a:gd name="connsiteY158" fmla="*/ 1135856 h 1400175"/>
              <a:gd name="connsiteX159" fmla="*/ 1669256 w 1726406"/>
              <a:gd name="connsiteY159" fmla="*/ 1152525 h 1400175"/>
              <a:gd name="connsiteX160" fmla="*/ 1666875 w 1726406"/>
              <a:gd name="connsiteY160" fmla="*/ 1173956 h 1400175"/>
              <a:gd name="connsiteX161" fmla="*/ 1656773 w 1726406"/>
              <a:gd name="connsiteY161" fmla="*/ 1177997 h 1400175"/>
              <a:gd name="connsiteX162" fmla="*/ 1657350 w 1726406"/>
              <a:gd name="connsiteY162" fmla="*/ 1178718 h 1400175"/>
              <a:gd name="connsiteX163" fmla="*/ 1656292 w 1726406"/>
              <a:gd name="connsiteY163" fmla="*/ 1178189 h 1400175"/>
              <a:gd name="connsiteX164" fmla="*/ 1654969 w 1726406"/>
              <a:gd name="connsiteY164" fmla="*/ 1178718 h 1400175"/>
              <a:gd name="connsiteX165" fmla="*/ 1600000 w 1726406"/>
              <a:gd name="connsiteY165" fmla="*/ 1172143 h 1400175"/>
              <a:gd name="connsiteX166" fmla="*/ 1597405 w 1726406"/>
              <a:gd name="connsiteY166" fmla="*/ 1179507 h 1400175"/>
              <a:gd name="connsiteX167" fmla="*/ 1590675 w 1726406"/>
              <a:gd name="connsiteY167" fmla="*/ 1185862 h 1400175"/>
              <a:gd name="connsiteX168" fmla="*/ 1576387 w 1726406"/>
              <a:gd name="connsiteY168" fmla="*/ 1195387 h 1400175"/>
              <a:gd name="connsiteX169" fmla="*/ 1574006 w 1726406"/>
              <a:gd name="connsiteY169" fmla="*/ 1188243 h 1400175"/>
              <a:gd name="connsiteX170" fmla="*/ 1552575 w 1726406"/>
              <a:gd name="connsiteY170" fmla="*/ 1188243 h 1400175"/>
              <a:gd name="connsiteX171" fmla="*/ 1509712 w 1726406"/>
              <a:gd name="connsiteY171" fmla="*/ 1195387 h 1400175"/>
              <a:gd name="connsiteX172" fmla="*/ 1471612 w 1726406"/>
              <a:gd name="connsiteY172" fmla="*/ 1195387 h 1400175"/>
              <a:gd name="connsiteX173" fmla="*/ 1464469 w 1726406"/>
              <a:gd name="connsiteY173" fmla="*/ 1190625 h 1400175"/>
              <a:gd name="connsiteX174" fmla="*/ 1457325 w 1726406"/>
              <a:gd name="connsiteY174" fmla="*/ 1188243 h 1400175"/>
              <a:gd name="connsiteX175" fmla="*/ 1445419 w 1726406"/>
              <a:gd name="connsiteY175" fmla="*/ 1190625 h 1400175"/>
              <a:gd name="connsiteX176" fmla="*/ 1450181 w 1726406"/>
              <a:gd name="connsiteY176" fmla="*/ 1204912 h 1400175"/>
              <a:gd name="connsiteX177" fmla="*/ 1454944 w 1726406"/>
              <a:gd name="connsiteY177" fmla="*/ 1212056 h 1400175"/>
              <a:gd name="connsiteX178" fmla="*/ 1457325 w 1726406"/>
              <a:gd name="connsiteY178" fmla="*/ 1219200 h 1400175"/>
              <a:gd name="connsiteX179" fmla="*/ 1440656 w 1726406"/>
              <a:gd name="connsiteY179" fmla="*/ 1228725 h 1400175"/>
              <a:gd name="connsiteX180" fmla="*/ 1447800 w 1726406"/>
              <a:gd name="connsiteY180" fmla="*/ 1233487 h 1400175"/>
              <a:gd name="connsiteX181" fmla="*/ 1459706 w 1726406"/>
              <a:gd name="connsiteY181" fmla="*/ 1250156 h 1400175"/>
              <a:gd name="connsiteX182" fmla="*/ 1462087 w 1726406"/>
              <a:gd name="connsiteY182" fmla="*/ 1257300 h 1400175"/>
              <a:gd name="connsiteX183" fmla="*/ 1471612 w 1726406"/>
              <a:gd name="connsiteY183" fmla="*/ 1271587 h 1400175"/>
              <a:gd name="connsiteX184" fmla="*/ 1476375 w 1726406"/>
              <a:gd name="connsiteY184" fmla="*/ 1278731 h 1400175"/>
              <a:gd name="connsiteX185" fmla="*/ 1488281 w 1726406"/>
              <a:gd name="connsiteY185" fmla="*/ 1293018 h 1400175"/>
              <a:gd name="connsiteX186" fmla="*/ 1471612 w 1726406"/>
              <a:gd name="connsiteY186" fmla="*/ 1312068 h 1400175"/>
              <a:gd name="connsiteX187" fmla="*/ 1464469 w 1726406"/>
              <a:gd name="connsiteY187" fmla="*/ 1314450 h 1400175"/>
              <a:gd name="connsiteX188" fmla="*/ 1435894 w 1726406"/>
              <a:gd name="connsiteY188" fmla="*/ 1312068 h 1400175"/>
              <a:gd name="connsiteX189" fmla="*/ 1421606 w 1726406"/>
              <a:gd name="connsiteY189" fmla="*/ 1307306 h 1400175"/>
              <a:gd name="connsiteX190" fmla="*/ 1414462 w 1726406"/>
              <a:gd name="connsiteY190" fmla="*/ 1304925 h 1400175"/>
              <a:gd name="connsiteX191" fmla="*/ 1383506 w 1726406"/>
              <a:gd name="connsiteY191" fmla="*/ 1314450 h 1400175"/>
              <a:gd name="connsiteX192" fmla="*/ 1378744 w 1726406"/>
              <a:gd name="connsiteY192" fmla="*/ 1331118 h 1400175"/>
              <a:gd name="connsiteX193" fmla="*/ 1373981 w 1726406"/>
              <a:gd name="connsiteY193" fmla="*/ 1345406 h 1400175"/>
              <a:gd name="connsiteX194" fmla="*/ 1371600 w 1726406"/>
              <a:gd name="connsiteY194" fmla="*/ 1352550 h 1400175"/>
              <a:gd name="connsiteX195" fmla="*/ 1373981 w 1726406"/>
              <a:gd name="connsiteY195" fmla="*/ 1359693 h 1400175"/>
              <a:gd name="connsiteX196" fmla="*/ 1378744 w 1726406"/>
              <a:gd name="connsiteY196" fmla="*/ 1371600 h 1400175"/>
              <a:gd name="connsiteX197" fmla="*/ 1371600 w 1726406"/>
              <a:gd name="connsiteY197" fmla="*/ 1373981 h 1400175"/>
              <a:gd name="connsiteX198" fmla="*/ 1369219 w 1726406"/>
              <a:gd name="connsiteY198" fmla="*/ 1388268 h 1400175"/>
              <a:gd name="connsiteX199" fmla="*/ 1366837 w 1726406"/>
              <a:gd name="connsiteY199" fmla="*/ 1400175 h 1400175"/>
              <a:gd name="connsiteX200" fmla="*/ 1345406 w 1726406"/>
              <a:gd name="connsiteY200" fmla="*/ 1397793 h 1400175"/>
              <a:gd name="connsiteX201" fmla="*/ 1340644 w 1726406"/>
              <a:gd name="connsiteY201" fmla="*/ 1383506 h 1400175"/>
              <a:gd name="connsiteX202" fmla="*/ 1338262 w 1726406"/>
              <a:gd name="connsiteY202" fmla="*/ 1376362 h 1400175"/>
              <a:gd name="connsiteX203" fmla="*/ 1331119 w 1726406"/>
              <a:gd name="connsiteY203" fmla="*/ 1354931 h 1400175"/>
              <a:gd name="connsiteX204" fmla="*/ 1323975 w 1726406"/>
              <a:gd name="connsiteY204" fmla="*/ 1350168 h 1400175"/>
              <a:gd name="connsiteX205" fmla="*/ 1307306 w 1726406"/>
              <a:gd name="connsiteY205" fmla="*/ 1328737 h 1400175"/>
              <a:gd name="connsiteX206" fmla="*/ 1295400 w 1726406"/>
              <a:gd name="connsiteY206" fmla="*/ 1314450 h 1400175"/>
              <a:gd name="connsiteX207" fmla="*/ 1288256 w 1726406"/>
              <a:gd name="connsiteY207" fmla="*/ 1309687 h 1400175"/>
              <a:gd name="connsiteX208" fmla="*/ 1273969 w 1726406"/>
              <a:gd name="connsiteY208" fmla="*/ 1304925 h 1400175"/>
              <a:gd name="connsiteX209" fmla="*/ 1257300 w 1726406"/>
              <a:gd name="connsiteY209" fmla="*/ 1295400 h 1400175"/>
              <a:gd name="connsiteX210" fmla="*/ 1243012 w 1726406"/>
              <a:gd name="connsiteY210" fmla="*/ 1288256 h 1400175"/>
              <a:gd name="connsiteX211" fmla="*/ 1221581 w 1726406"/>
              <a:gd name="connsiteY211" fmla="*/ 1276350 h 1400175"/>
              <a:gd name="connsiteX212" fmla="*/ 1216819 w 1726406"/>
              <a:gd name="connsiteY212" fmla="*/ 1269206 h 1400175"/>
              <a:gd name="connsiteX213" fmla="*/ 1197769 w 1726406"/>
              <a:gd name="connsiteY213" fmla="*/ 1269206 h 1400175"/>
              <a:gd name="connsiteX214" fmla="*/ 1190625 w 1726406"/>
              <a:gd name="connsiteY214" fmla="*/ 1273968 h 1400175"/>
              <a:gd name="connsiteX215" fmla="*/ 1176337 w 1726406"/>
              <a:gd name="connsiteY215" fmla="*/ 1285875 h 1400175"/>
              <a:gd name="connsiteX216" fmla="*/ 1166812 w 1726406"/>
              <a:gd name="connsiteY216" fmla="*/ 1288256 h 1400175"/>
              <a:gd name="connsiteX217" fmla="*/ 1140619 w 1726406"/>
              <a:gd name="connsiteY217" fmla="*/ 1295400 h 1400175"/>
              <a:gd name="connsiteX218" fmla="*/ 1133475 w 1726406"/>
              <a:gd name="connsiteY218" fmla="*/ 1300162 h 1400175"/>
              <a:gd name="connsiteX219" fmla="*/ 1119187 w 1726406"/>
              <a:gd name="connsiteY219" fmla="*/ 1304925 h 1400175"/>
              <a:gd name="connsiteX220" fmla="*/ 1095375 w 1726406"/>
              <a:gd name="connsiteY220" fmla="*/ 1302543 h 1400175"/>
              <a:gd name="connsiteX221" fmla="*/ 1081087 w 1726406"/>
              <a:gd name="connsiteY221" fmla="*/ 1293018 h 1400175"/>
              <a:gd name="connsiteX222" fmla="*/ 1073944 w 1726406"/>
              <a:gd name="connsiteY222" fmla="*/ 1288256 h 1400175"/>
              <a:gd name="connsiteX223" fmla="*/ 1031081 w 1726406"/>
              <a:gd name="connsiteY223" fmla="*/ 1283493 h 1400175"/>
              <a:gd name="connsiteX224" fmla="*/ 1002506 w 1726406"/>
              <a:gd name="connsiteY224" fmla="*/ 1264443 h 1400175"/>
              <a:gd name="connsiteX225" fmla="*/ 995362 w 1726406"/>
              <a:gd name="connsiteY225" fmla="*/ 1259681 h 1400175"/>
              <a:gd name="connsiteX226" fmla="*/ 981075 w 1726406"/>
              <a:gd name="connsiteY226" fmla="*/ 1254918 h 1400175"/>
              <a:gd name="connsiteX227" fmla="*/ 973931 w 1726406"/>
              <a:gd name="connsiteY227" fmla="*/ 1247775 h 1400175"/>
              <a:gd name="connsiteX228" fmla="*/ 971550 w 1726406"/>
              <a:gd name="connsiteY228" fmla="*/ 1240631 h 1400175"/>
              <a:gd name="connsiteX229" fmla="*/ 957262 w 1726406"/>
              <a:gd name="connsiteY229" fmla="*/ 1231106 h 1400175"/>
              <a:gd name="connsiteX230" fmla="*/ 950119 w 1726406"/>
              <a:gd name="connsiteY230" fmla="*/ 1226343 h 1400175"/>
              <a:gd name="connsiteX231" fmla="*/ 923925 w 1726406"/>
              <a:gd name="connsiteY231" fmla="*/ 1221581 h 1400175"/>
              <a:gd name="connsiteX232" fmla="*/ 916781 w 1726406"/>
              <a:gd name="connsiteY232" fmla="*/ 1219200 h 1400175"/>
              <a:gd name="connsiteX233" fmla="*/ 909637 w 1726406"/>
              <a:gd name="connsiteY233" fmla="*/ 1214437 h 1400175"/>
              <a:gd name="connsiteX234" fmla="*/ 895350 w 1726406"/>
              <a:gd name="connsiteY234" fmla="*/ 1209675 h 1400175"/>
              <a:gd name="connsiteX235" fmla="*/ 888206 w 1726406"/>
              <a:gd name="connsiteY235" fmla="*/ 1204912 h 1400175"/>
              <a:gd name="connsiteX236" fmla="*/ 881062 w 1726406"/>
              <a:gd name="connsiteY236" fmla="*/ 1202531 h 1400175"/>
              <a:gd name="connsiteX237" fmla="*/ 859631 w 1726406"/>
              <a:gd name="connsiteY237" fmla="*/ 1188243 h 1400175"/>
              <a:gd name="connsiteX238" fmla="*/ 852487 w 1726406"/>
              <a:gd name="connsiteY238" fmla="*/ 1183481 h 1400175"/>
              <a:gd name="connsiteX239" fmla="*/ 845344 w 1726406"/>
              <a:gd name="connsiteY239" fmla="*/ 1181100 h 1400175"/>
              <a:gd name="connsiteX240" fmla="*/ 838200 w 1726406"/>
              <a:gd name="connsiteY240" fmla="*/ 1173956 h 1400175"/>
              <a:gd name="connsiteX241" fmla="*/ 831056 w 1726406"/>
              <a:gd name="connsiteY241" fmla="*/ 1169193 h 1400175"/>
              <a:gd name="connsiteX242" fmla="*/ 826294 w 1726406"/>
              <a:gd name="connsiteY242" fmla="*/ 1162050 h 1400175"/>
              <a:gd name="connsiteX243" fmla="*/ 819150 w 1726406"/>
              <a:gd name="connsiteY243" fmla="*/ 1154906 h 1400175"/>
              <a:gd name="connsiteX244" fmla="*/ 807244 w 1726406"/>
              <a:gd name="connsiteY244" fmla="*/ 1143000 h 1400175"/>
              <a:gd name="connsiteX245" fmla="*/ 795337 w 1726406"/>
              <a:gd name="connsiteY245" fmla="*/ 1133475 h 1400175"/>
              <a:gd name="connsiteX246" fmla="*/ 790575 w 1726406"/>
              <a:gd name="connsiteY246" fmla="*/ 1126331 h 1400175"/>
              <a:gd name="connsiteX247" fmla="*/ 771525 w 1726406"/>
              <a:gd name="connsiteY247" fmla="*/ 1121568 h 1400175"/>
              <a:gd name="connsiteX248" fmla="*/ 757237 w 1726406"/>
              <a:gd name="connsiteY248" fmla="*/ 1116806 h 1400175"/>
              <a:gd name="connsiteX249" fmla="*/ 740569 w 1726406"/>
              <a:gd name="connsiteY249" fmla="*/ 1107281 h 1400175"/>
              <a:gd name="connsiteX250" fmla="*/ 726281 w 1726406"/>
              <a:gd name="connsiteY250" fmla="*/ 1102518 h 1400175"/>
              <a:gd name="connsiteX251" fmla="*/ 711994 w 1726406"/>
              <a:gd name="connsiteY251" fmla="*/ 1095375 h 1400175"/>
              <a:gd name="connsiteX252" fmla="*/ 704850 w 1726406"/>
              <a:gd name="connsiteY252" fmla="*/ 1090612 h 1400175"/>
              <a:gd name="connsiteX253" fmla="*/ 692944 w 1726406"/>
              <a:gd name="connsiteY253" fmla="*/ 1076325 h 1400175"/>
              <a:gd name="connsiteX254" fmla="*/ 690562 w 1726406"/>
              <a:gd name="connsiteY254" fmla="*/ 1069181 h 1400175"/>
              <a:gd name="connsiteX255" fmla="*/ 676275 w 1726406"/>
              <a:gd name="connsiteY255" fmla="*/ 1052512 h 1400175"/>
              <a:gd name="connsiteX256" fmla="*/ 671512 w 1726406"/>
              <a:gd name="connsiteY256" fmla="*/ 1045368 h 1400175"/>
              <a:gd name="connsiteX257" fmla="*/ 664369 w 1726406"/>
              <a:gd name="connsiteY257" fmla="*/ 1040606 h 1400175"/>
              <a:gd name="connsiteX258" fmla="*/ 650081 w 1726406"/>
              <a:gd name="connsiteY258" fmla="*/ 1031081 h 1400175"/>
              <a:gd name="connsiteX259" fmla="*/ 638175 w 1726406"/>
              <a:gd name="connsiteY259" fmla="*/ 1019175 h 1400175"/>
              <a:gd name="connsiteX260" fmla="*/ 631031 w 1726406"/>
              <a:gd name="connsiteY260" fmla="*/ 1014412 h 1400175"/>
              <a:gd name="connsiteX261" fmla="*/ 621506 w 1726406"/>
              <a:gd name="connsiteY261" fmla="*/ 1002506 h 1400175"/>
              <a:gd name="connsiteX262" fmla="*/ 619125 w 1726406"/>
              <a:gd name="connsiteY262" fmla="*/ 995362 h 1400175"/>
              <a:gd name="connsiteX263" fmla="*/ 611981 w 1726406"/>
              <a:gd name="connsiteY263" fmla="*/ 988218 h 1400175"/>
              <a:gd name="connsiteX264" fmla="*/ 602456 w 1726406"/>
              <a:gd name="connsiteY264" fmla="*/ 973931 h 1400175"/>
              <a:gd name="connsiteX265" fmla="*/ 597694 w 1726406"/>
              <a:gd name="connsiteY265" fmla="*/ 959643 h 1400175"/>
              <a:gd name="connsiteX266" fmla="*/ 592931 w 1726406"/>
              <a:gd name="connsiteY266" fmla="*/ 940593 h 1400175"/>
              <a:gd name="connsiteX267" fmla="*/ 595312 w 1726406"/>
              <a:gd name="connsiteY267" fmla="*/ 928687 h 1400175"/>
              <a:gd name="connsiteX268" fmla="*/ 614362 w 1726406"/>
              <a:gd name="connsiteY268" fmla="*/ 919162 h 1400175"/>
              <a:gd name="connsiteX269" fmla="*/ 611981 w 1726406"/>
              <a:gd name="connsiteY269" fmla="*/ 912018 h 1400175"/>
              <a:gd name="connsiteX270" fmla="*/ 607219 w 1726406"/>
              <a:gd name="connsiteY270" fmla="*/ 904875 h 1400175"/>
              <a:gd name="connsiteX271" fmla="*/ 611981 w 1726406"/>
              <a:gd name="connsiteY271" fmla="*/ 897731 h 1400175"/>
              <a:gd name="connsiteX272" fmla="*/ 626269 w 1726406"/>
              <a:gd name="connsiteY272" fmla="*/ 888206 h 1400175"/>
              <a:gd name="connsiteX273" fmla="*/ 633412 w 1726406"/>
              <a:gd name="connsiteY273" fmla="*/ 881062 h 1400175"/>
              <a:gd name="connsiteX274" fmla="*/ 628650 w 1726406"/>
              <a:gd name="connsiteY274" fmla="*/ 862012 h 1400175"/>
              <a:gd name="connsiteX275" fmla="*/ 616744 w 1726406"/>
              <a:gd name="connsiteY275" fmla="*/ 847725 h 1400175"/>
              <a:gd name="connsiteX276" fmla="*/ 614362 w 1726406"/>
              <a:gd name="connsiteY276" fmla="*/ 840581 h 1400175"/>
              <a:gd name="connsiteX277" fmla="*/ 609600 w 1726406"/>
              <a:gd name="connsiteY277" fmla="*/ 816768 h 1400175"/>
              <a:gd name="connsiteX278" fmla="*/ 604837 w 1726406"/>
              <a:gd name="connsiteY278" fmla="*/ 802481 h 1400175"/>
              <a:gd name="connsiteX279" fmla="*/ 602456 w 1726406"/>
              <a:gd name="connsiteY279" fmla="*/ 795337 h 1400175"/>
              <a:gd name="connsiteX280" fmla="*/ 600075 w 1726406"/>
              <a:gd name="connsiteY280" fmla="*/ 788193 h 1400175"/>
              <a:gd name="connsiteX281" fmla="*/ 595312 w 1726406"/>
              <a:gd name="connsiteY281" fmla="*/ 771525 h 1400175"/>
              <a:gd name="connsiteX282" fmla="*/ 588169 w 1726406"/>
              <a:gd name="connsiteY282" fmla="*/ 764381 h 1400175"/>
              <a:gd name="connsiteX283" fmla="*/ 578644 w 1726406"/>
              <a:gd name="connsiteY283" fmla="*/ 750093 h 1400175"/>
              <a:gd name="connsiteX284" fmla="*/ 566737 w 1726406"/>
              <a:gd name="connsiteY284" fmla="*/ 733425 h 1400175"/>
              <a:gd name="connsiteX285" fmla="*/ 561975 w 1726406"/>
              <a:gd name="connsiteY285" fmla="*/ 719137 h 1400175"/>
              <a:gd name="connsiteX286" fmla="*/ 559594 w 1726406"/>
              <a:gd name="connsiteY286" fmla="*/ 709612 h 1400175"/>
              <a:gd name="connsiteX287" fmla="*/ 554831 w 1726406"/>
              <a:gd name="connsiteY287" fmla="*/ 695325 h 1400175"/>
              <a:gd name="connsiteX288" fmla="*/ 547687 w 1726406"/>
              <a:gd name="connsiteY288" fmla="*/ 688181 h 1400175"/>
              <a:gd name="connsiteX289" fmla="*/ 540544 w 1726406"/>
              <a:gd name="connsiteY289" fmla="*/ 673893 h 1400175"/>
              <a:gd name="connsiteX290" fmla="*/ 538162 w 1726406"/>
              <a:gd name="connsiteY290" fmla="*/ 666750 h 1400175"/>
              <a:gd name="connsiteX291" fmla="*/ 528637 w 1726406"/>
              <a:gd name="connsiteY291" fmla="*/ 664368 h 1400175"/>
              <a:gd name="connsiteX292" fmla="*/ 514350 w 1726406"/>
              <a:gd name="connsiteY292" fmla="*/ 669131 h 1400175"/>
              <a:gd name="connsiteX293" fmla="*/ 504825 w 1726406"/>
              <a:gd name="connsiteY293" fmla="*/ 654843 h 1400175"/>
              <a:gd name="connsiteX294" fmla="*/ 497681 w 1726406"/>
              <a:gd name="connsiteY294" fmla="*/ 628650 h 1400175"/>
              <a:gd name="connsiteX295" fmla="*/ 495300 w 1726406"/>
              <a:gd name="connsiteY295" fmla="*/ 597693 h 1400175"/>
              <a:gd name="connsiteX296" fmla="*/ 492919 w 1726406"/>
              <a:gd name="connsiteY296" fmla="*/ 583406 h 1400175"/>
              <a:gd name="connsiteX297" fmla="*/ 490537 w 1726406"/>
              <a:gd name="connsiteY297" fmla="*/ 576262 h 1400175"/>
              <a:gd name="connsiteX298" fmla="*/ 483394 w 1726406"/>
              <a:gd name="connsiteY298" fmla="*/ 573881 h 1400175"/>
              <a:gd name="connsiteX299" fmla="*/ 469106 w 1726406"/>
              <a:gd name="connsiteY299" fmla="*/ 564356 h 1400175"/>
              <a:gd name="connsiteX300" fmla="*/ 454819 w 1726406"/>
              <a:gd name="connsiteY300" fmla="*/ 557212 h 1400175"/>
              <a:gd name="connsiteX301" fmla="*/ 442912 w 1726406"/>
              <a:gd name="connsiteY301" fmla="*/ 535781 h 1400175"/>
              <a:gd name="connsiteX302" fmla="*/ 445294 w 1726406"/>
              <a:gd name="connsiteY302" fmla="*/ 509587 h 1400175"/>
              <a:gd name="connsiteX303" fmla="*/ 452437 w 1726406"/>
              <a:gd name="connsiteY303" fmla="*/ 504825 h 1400175"/>
              <a:gd name="connsiteX304" fmla="*/ 442912 w 1726406"/>
              <a:gd name="connsiteY304" fmla="*/ 490537 h 1400175"/>
              <a:gd name="connsiteX305" fmla="*/ 438150 w 1726406"/>
              <a:gd name="connsiteY305" fmla="*/ 483393 h 1400175"/>
              <a:gd name="connsiteX306" fmla="*/ 423862 w 1726406"/>
              <a:gd name="connsiteY306" fmla="*/ 473868 h 1400175"/>
              <a:gd name="connsiteX307" fmla="*/ 419100 w 1726406"/>
              <a:gd name="connsiteY307" fmla="*/ 454818 h 1400175"/>
              <a:gd name="connsiteX308" fmla="*/ 411956 w 1726406"/>
              <a:gd name="connsiteY308" fmla="*/ 438150 h 1400175"/>
              <a:gd name="connsiteX309" fmla="*/ 404812 w 1726406"/>
              <a:gd name="connsiteY309" fmla="*/ 435768 h 1400175"/>
              <a:gd name="connsiteX310" fmla="*/ 400050 w 1726406"/>
              <a:gd name="connsiteY310" fmla="*/ 428625 h 1400175"/>
              <a:gd name="connsiteX311" fmla="*/ 397669 w 1726406"/>
              <a:gd name="connsiteY311" fmla="*/ 419100 h 1400175"/>
              <a:gd name="connsiteX312" fmla="*/ 395287 w 1726406"/>
              <a:gd name="connsiteY312" fmla="*/ 411956 h 1400175"/>
              <a:gd name="connsiteX313" fmla="*/ 392906 w 1726406"/>
              <a:gd name="connsiteY313" fmla="*/ 385762 h 1400175"/>
              <a:gd name="connsiteX314" fmla="*/ 390525 w 1726406"/>
              <a:gd name="connsiteY314" fmla="*/ 378618 h 1400175"/>
              <a:gd name="connsiteX315" fmla="*/ 369094 w 1726406"/>
              <a:gd name="connsiteY315" fmla="*/ 361950 h 1400175"/>
              <a:gd name="connsiteX316" fmla="*/ 354806 w 1726406"/>
              <a:gd name="connsiteY316" fmla="*/ 354806 h 1400175"/>
              <a:gd name="connsiteX317" fmla="*/ 347662 w 1726406"/>
              <a:gd name="connsiteY317" fmla="*/ 333375 h 1400175"/>
              <a:gd name="connsiteX318" fmla="*/ 338137 w 1726406"/>
              <a:gd name="connsiteY318" fmla="*/ 311943 h 1400175"/>
              <a:gd name="connsiteX319" fmla="*/ 330994 w 1726406"/>
              <a:gd name="connsiteY319" fmla="*/ 297656 h 1400175"/>
              <a:gd name="connsiteX320" fmla="*/ 316706 w 1726406"/>
              <a:gd name="connsiteY320" fmla="*/ 292893 h 1400175"/>
              <a:gd name="connsiteX321" fmla="*/ 326231 w 1726406"/>
              <a:gd name="connsiteY321" fmla="*/ 278606 h 1400175"/>
              <a:gd name="connsiteX322" fmla="*/ 323850 w 1726406"/>
              <a:gd name="connsiteY322" fmla="*/ 261937 h 1400175"/>
              <a:gd name="connsiteX323" fmla="*/ 321469 w 1726406"/>
              <a:gd name="connsiteY323" fmla="*/ 252412 h 1400175"/>
              <a:gd name="connsiteX324" fmla="*/ 316706 w 1726406"/>
              <a:gd name="connsiteY324" fmla="*/ 223837 h 1400175"/>
              <a:gd name="connsiteX325" fmla="*/ 311944 w 1726406"/>
              <a:gd name="connsiteY325" fmla="*/ 207168 h 1400175"/>
              <a:gd name="connsiteX326" fmla="*/ 314325 w 1726406"/>
              <a:gd name="connsiteY326" fmla="*/ 154781 h 1400175"/>
              <a:gd name="connsiteX327" fmla="*/ 314325 w 1726406"/>
              <a:gd name="connsiteY327" fmla="*/ 133350 h 1400175"/>
              <a:gd name="connsiteX328" fmla="*/ 300037 w 1726406"/>
              <a:gd name="connsiteY328" fmla="*/ 123825 h 1400175"/>
              <a:gd name="connsiteX329" fmla="*/ 292894 w 1726406"/>
              <a:gd name="connsiteY329" fmla="*/ 119062 h 1400175"/>
              <a:gd name="connsiteX330" fmla="*/ 283369 w 1726406"/>
              <a:gd name="connsiteY330" fmla="*/ 104775 h 1400175"/>
              <a:gd name="connsiteX331" fmla="*/ 278606 w 1726406"/>
              <a:gd name="connsiteY331" fmla="*/ 97631 h 1400175"/>
              <a:gd name="connsiteX332" fmla="*/ 257175 w 1726406"/>
              <a:gd name="connsiteY332" fmla="*/ 78581 h 1400175"/>
              <a:gd name="connsiteX333" fmla="*/ 233362 w 1726406"/>
              <a:gd name="connsiteY333" fmla="*/ 66675 h 1400175"/>
              <a:gd name="connsiteX334" fmla="*/ 228600 w 1726406"/>
              <a:gd name="connsiteY334" fmla="*/ 119062 h 1400175"/>
              <a:gd name="connsiteX335" fmla="*/ 223837 w 1726406"/>
              <a:gd name="connsiteY335" fmla="*/ 133350 h 1400175"/>
              <a:gd name="connsiteX336" fmla="*/ 221456 w 1726406"/>
              <a:gd name="connsiteY336" fmla="*/ 145256 h 1400175"/>
              <a:gd name="connsiteX337" fmla="*/ 219075 w 1726406"/>
              <a:gd name="connsiteY337" fmla="*/ 164306 h 1400175"/>
              <a:gd name="connsiteX338" fmla="*/ 214312 w 1726406"/>
              <a:gd name="connsiteY338" fmla="*/ 178593 h 1400175"/>
              <a:gd name="connsiteX339" fmla="*/ 216694 w 1726406"/>
              <a:gd name="connsiteY339" fmla="*/ 195262 h 1400175"/>
              <a:gd name="connsiteX340" fmla="*/ 219075 w 1726406"/>
              <a:gd name="connsiteY340" fmla="*/ 202406 h 1400175"/>
              <a:gd name="connsiteX341" fmla="*/ 226219 w 1726406"/>
              <a:gd name="connsiteY341" fmla="*/ 207168 h 1400175"/>
              <a:gd name="connsiteX342" fmla="*/ 233362 w 1726406"/>
              <a:gd name="connsiteY342" fmla="*/ 221456 h 1400175"/>
              <a:gd name="connsiteX343" fmla="*/ 238125 w 1726406"/>
              <a:gd name="connsiteY343" fmla="*/ 235743 h 1400175"/>
              <a:gd name="connsiteX344" fmla="*/ 242887 w 1726406"/>
              <a:gd name="connsiteY344" fmla="*/ 242887 h 1400175"/>
              <a:gd name="connsiteX345" fmla="*/ 245269 w 1726406"/>
              <a:gd name="connsiteY345" fmla="*/ 250031 h 1400175"/>
              <a:gd name="connsiteX346" fmla="*/ 254794 w 1726406"/>
              <a:gd name="connsiteY346" fmla="*/ 264318 h 1400175"/>
              <a:gd name="connsiteX347" fmla="*/ 257175 w 1726406"/>
              <a:gd name="connsiteY347" fmla="*/ 273843 h 1400175"/>
              <a:gd name="connsiteX348" fmla="*/ 261937 w 1726406"/>
              <a:gd name="connsiteY348" fmla="*/ 292893 h 1400175"/>
              <a:gd name="connsiteX349" fmla="*/ 266700 w 1726406"/>
              <a:gd name="connsiteY349" fmla="*/ 300037 h 1400175"/>
              <a:gd name="connsiteX350" fmla="*/ 273844 w 1726406"/>
              <a:gd name="connsiteY350" fmla="*/ 321468 h 1400175"/>
              <a:gd name="connsiteX351" fmla="*/ 276225 w 1726406"/>
              <a:gd name="connsiteY351" fmla="*/ 328612 h 1400175"/>
              <a:gd name="connsiteX352" fmla="*/ 283369 w 1726406"/>
              <a:gd name="connsiteY352" fmla="*/ 354806 h 1400175"/>
              <a:gd name="connsiteX353" fmla="*/ 288131 w 1726406"/>
              <a:gd name="connsiteY353" fmla="*/ 369093 h 1400175"/>
              <a:gd name="connsiteX354" fmla="*/ 292894 w 1726406"/>
              <a:gd name="connsiteY354" fmla="*/ 376237 h 1400175"/>
              <a:gd name="connsiteX355" fmla="*/ 300037 w 1726406"/>
              <a:gd name="connsiteY355" fmla="*/ 419100 h 1400175"/>
              <a:gd name="connsiteX356" fmla="*/ 304800 w 1726406"/>
              <a:gd name="connsiteY356" fmla="*/ 426243 h 1400175"/>
              <a:gd name="connsiteX357" fmla="*/ 309562 w 1726406"/>
              <a:gd name="connsiteY357" fmla="*/ 445293 h 1400175"/>
              <a:gd name="connsiteX358" fmla="*/ 314325 w 1726406"/>
              <a:gd name="connsiteY358" fmla="*/ 459581 h 1400175"/>
              <a:gd name="connsiteX359" fmla="*/ 319087 w 1726406"/>
              <a:gd name="connsiteY359" fmla="*/ 473868 h 1400175"/>
              <a:gd name="connsiteX360" fmla="*/ 321469 w 1726406"/>
              <a:gd name="connsiteY360" fmla="*/ 481012 h 1400175"/>
              <a:gd name="connsiteX361" fmla="*/ 323850 w 1726406"/>
              <a:gd name="connsiteY361" fmla="*/ 488156 h 1400175"/>
              <a:gd name="connsiteX362" fmla="*/ 333375 w 1726406"/>
              <a:gd name="connsiteY362" fmla="*/ 509587 h 1400175"/>
              <a:gd name="connsiteX363" fmla="*/ 335756 w 1726406"/>
              <a:gd name="connsiteY363" fmla="*/ 516731 h 1400175"/>
              <a:gd name="connsiteX364" fmla="*/ 338137 w 1726406"/>
              <a:gd name="connsiteY364" fmla="*/ 578643 h 1400175"/>
              <a:gd name="connsiteX365" fmla="*/ 345281 w 1726406"/>
              <a:gd name="connsiteY365" fmla="*/ 592931 h 1400175"/>
              <a:gd name="connsiteX366" fmla="*/ 347662 w 1726406"/>
              <a:gd name="connsiteY366" fmla="*/ 600075 h 1400175"/>
              <a:gd name="connsiteX367" fmla="*/ 342900 w 1726406"/>
              <a:gd name="connsiteY367" fmla="*/ 607218 h 1400175"/>
              <a:gd name="connsiteX368" fmla="*/ 338137 w 1726406"/>
              <a:gd name="connsiteY368" fmla="*/ 621506 h 1400175"/>
              <a:gd name="connsiteX369" fmla="*/ 347662 w 1726406"/>
              <a:gd name="connsiteY369" fmla="*/ 638175 h 1400175"/>
              <a:gd name="connsiteX370" fmla="*/ 361950 w 1726406"/>
              <a:gd name="connsiteY370" fmla="*/ 642937 h 1400175"/>
              <a:gd name="connsiteX371" fmla="*/ 369094 w 1726406"/>
              <a:gd name="connsiteY371" fmla="*/ 645318 h 1400175"/>
              <a:gd name="connsiteX372" fmla="*/ 388144 w 1726406"/>
              <a:gd name="connsiteY372" fmla="*/ 661987 h 1400175"/>
              <a:gd name="connsiteX373" fmla="*/ 392906 w 1726406"/>
              <a:gd name="connsiteY373" fmla="*/ 676275 h 1400175"/>
              <a:gd name="connsiteX374" fmla="*/ 390525 w 1726406"/>
              <a:gd name="connsiteY374" fmla="*/ 688181 h 1400175"/>
              <a:gd name="connsiteX375" fmla="*/ 388144 w 1726406"/>
              <a:gd name="connsiteY375" fmla="*/ 702468 h 1400175"/>
              <a:gd name="connsiteX376" fmla="*/ 385762 w 1726406"/>
              <a:gd name="connsiteY376" fmla="*/ 709612 h 1400175"/>
              <a:gd name="connsiteX377" fmla="*/ 383381 w 1726406"/>
              <a:gd name="connsiteY377" fmla="*/ 719137 h 1400175"/>
              <a:gd name="connsiteX378" fmla="*/ 378619 w 1726406"/>
              <a:gd name="connsiteY378" fmla="*/ 726281 h 1400175"/>
              <a:gd name="connsiteX379" fmla="*/ 364331 w 1726406"/>
              <a:gd name="connsiteY379" fmla="*/ 731043 h 1400175"/>
              <a:gd name="connsiteX380" fmla="*/ 342900 w 1726406"/>
              <a:gd name="connsiteY380" fmla="*/ 728662 h 1400175"/>
              <a:gd name="connsiteX381" fmla="*/ 345281 w 1726406"/>
              <a:gd name="connsiteY381" fmla="*/ 714375 h 1400175"/>
              <a:gd name="connsiteX382" fmla="*/ 352425 w 1726406"/>
              <a:gd name="connsiteY382" fmla="*/ 700087 h 1400175"/>
              <a:gd name="connsiteX383" fmla="*/ 354806 w 1726406"/>
              <a:gd name="connsiteY383" fmla="*/ 692943 h 1400175"/>
              <a:gd name="connsiteX384" fmla="*/ 347662 w 1726406"/>
              <a:gd name="connsiteY384" fmla="*/ 671512 h 1400175"/>
              <a:gd name="connsiteX385" fmla="*/ 338137 w 1726406"/>
              <a:gd name="connsiteY385" fmla="*/ 659606 h 1400175"/>
              <a:gd name="connsiteX386" fmla="*/ 328612 w 1726406"/>
              <a:gd name="connsiteY386" fmla="*/ 645318 h 1400175"/>
              <a:gd name="connsiteX387" fmla="*/ 323850 w 1726406"/>
              <a:gd name="connsiteY387" fmla="*/ 638175 h 1400175"/>
              <a:gd name="connsiteX388" fmla="*/ 314325 w 1726406"/>
              <a:gd name="connsiteY388" fmla="*/ 623887 h 1400175"/>
              <a:gd name="connsiteX389" fmla="*/ 304800 w 1726406"/>
              <a:gd name="connsiteY389" fmla="*/ 609600 h 1400175"/>
              <a:gd name="connsiteX390" fmla="*/ 290512 w 1726406"/>
              <a:gd name="connsiteY390" fmla="*/ 595312 h 1400175"/>
              <a:gd name="connsiteX391" fmla="*/ 280987 w 1726406"/>
              <a:gd name="connsiteY391" fmla="*/ 581025 h 1400175"/>
              <a:gd name="connsiteX392" fmla="*/ 276225 w 1726406"/>
              <a:gd name="connsiteY392" fmla="*/ 573881 h 1400175"/>
              <a:gd name="connsiteX393" fmla="*/ 276225 w 1726406"/>
              <a:gd name="connsiteY393" fmla="*/ 540543 h 1400175"/>
              <a:gd name="connsiteX394" fmla="*/ 278606 w 1726406"/>
              <a:gd name="connsiteY394" fmla="*/ 531018 h 1400175"/>
              <a:gd name="connsiteX395" fmla="*/ 283369 w 1726406"/>
              <a:gd name="connsiteY395" fmla="*/ 523875 h 1400175"/>
              <a:gd name="connsiteX396" fmla="*/ 285750 w 1726406"/>
              <a:gd name="connsiteY396" fmla="*/ 516731 h 1400175"/>
              <a:gd name="connsiteX397" fmla="*/ 280987 w 1726406"/>
              <a:gd name="connsiteY397" fmla="*/ 483393 h 1400175"/>
              <a:gd name="connsiteX398" fmla="*/ 273844 w 1726406"/>
              <a:gd name="connsiteY398" fmla="*/ 469106 h 1400175"/>
              <a:gd name="connsiteX399" fmla="*/ 266700 w 1726406"/>
              <a:gd name="connsiteY399" fmla="*/ 464343 h 1400175"/>
              <a:gd name="connsiteX400" fmla="*/ 259556 w 1726406"/>
              <a:gd name="connsiteY400" fmla="*/ 457200 h 1400175"/>
              <a:gd name="connsiteX401" fmla="*/ 257175 w 1726406"/>
              <a:gd name="connsiteY401" fmla="*/ 450056 h 1400175"/>
              <a:gd name="connsiteX402" fmla="*/ 250031 w 1726406"/>
              <a:gd name="connsiteY402" fmla="*/ 445293 h 1400175"/>
              <a:gd name="connsiteX403" fmla="*/ 245269 w 1726406"/>
              <a:gd name="connsiteY403" fmla="*/ 431006 h 1400175"/>
              <a:gd name="connsiteX404" fmla="*/ 242887 w 1726406"/>
              <a:gd name="connsiteY404" fmla="*/ 423862 h 1400175"/>
              <a:gd name="connsiteX405" fmla="*/ 235744 w 1726406"/>
              <a:gd name="connsiteY405" fmla="*/ 419100 h 1400175"/>
              <a:gd name="connsiteX406" fmla="*/ 221456 w 1726406"/>
              <a:gd name="connsiteY406" fmla="*/ 423862 h 1400175"/>
              <a:gd name="connsiteX407" fmla="*/ 214312 w 1726406"/>
              <a:gd name="connsiteY407" fmla="*/ 426243 h 1400175"/>
              <a:gd name="connsiteX408" fmla="*/ 202406 w 1726406"/>
              <a:gd name="connsiteY408" fmla="*/ 414337 h 1400175"/>
              <a:gd name="connsiteX409" fmla="*/ 200025 w 1726406"/>
              <a:gd name="connsiteY409" fmla="*/ 407193 h 1400175"/>
              <a:gd name="connsiteX410" fmla="*/ 190500 w 1726406"/>
              <a:gd name="connsiteY410" fmla="*/ 392906 h 1400175"/>
              <a:gd name="connsiteX411" fmla="*/ 185737 w 1726406"/>
              <a:gd name="connsiteY411" fmla="*/ 385762 h 1400175"/>
              <a:gd name="connsiteX412" fmla="*/ 180975 w 1726406"/>
              <a:gd name="connsiteY412" fmla="*/ 378618 h 1400175"/>
              <a:gd name="connsiteX413" fmla="*/ 176212 w 1726406"/>
              <a:gd name="connsiteY413" fmla="*/ 361950 h 1400175"/>
              <a:gd name="connsiteX414" fmla="*/ 169069 w 1726406"/>
              <a:gd name="connsiteY414" fmla="*/ 354806 h 1400175"/>
              <a:gd name="connsiteX415" fmla="*/ 173831 w 1726406"/>
              <a:gd name="connsiteY415" fmla="*/ 347662 h 1400175"/>
              <a:gd name="connsiteX416" fmla="*/ 188119 w 1726406"/>
              <a:gd name="connsiteY416" fmla="*/ 352425 h 1400175"/>
              <a:gd name="connsiteX417" fmla="*/ 195262 w 1726406"/>
              <a:gd name="connsiteY417" fmla="*/ 354806 h 1400175"/>
              <a:gd name="connsiteX418" fmla="*/ 202406 w 1726406"/>
              <a:gd name="connsiteY418" fmla="*/ 359568 h 1400175"/>
              <a:gd name="connsiteX419" fmla="*/ 216694 w 1726406"/>
              <a:gd name="connsiteY419" fmla="*/ 364331 h 1400175"/>
              <a:gd name="connsiteX420" fmla="*/ 214312 w 1726406"/>
              <a:gd name="connsiteY420" fmla="*/ 357187 h 1400175"/>
              <a:gd name="connsiteX421" fmla="*/ 209550 w 1726406"/>
              <a:gd name="connsiteY421" fmla="*/ 350043 h 1400175"/>
              <a:gd name="connsiteX422" fmla="*/ 219075 w 1726406"/>
              <a:gd name="connsiteY422" fmla="*/ 335756 h 1400175"/>
              <a:gd name="connsiteX423" fmla="*/ 214312 w 1726406"/>
              <a:gd name="connsiteY423" fmla="*/ 304800 h 1400175"/>
              <a:gd name="connsiteX424" fmla="*/ 209550 w 1726406"/>
              <a:gd name="connsiteY424" fmla="*/ 290512 h 1400175"/>
              <a:gd name="connsiteX425" fmla="*/ 200025 w 1726406"/>
              <a:gd name="connsiteY425" fmla="*/ 276225 h 1400175"/>
              <a:gd name="connsiteX426" fmla="*/ 195262 w 1726406"/>
              <a:gd name="connsiteY426" fmla="*/ 269081 h 1400175"/>
              <a:gd name="connsiteX427" fmla="*/ 185737 w 1726406"/>
              <a:gd name="connsiteY427" fmla="*/ 247650 h 1400175"/>
              <a:gd name="connsiteX428" fmla="*/ 178594 w 1726406"/>
              <a:gd name="connsiteY428" fmla="*/ 233362 h 1400175"/>
              <a:gd name="connsiteX429" fmla="*/ 171450 w 1726406"/>
              <a:gd name="connsiteY429" fmla="*/ 219075 h 1400175"/>
              <a:gd name="connsiteX430" fmla="*/ 159544 w 1726406"/>
              <a:gd name="connsiteY430" fmla="*/ 204787 h 1400175"/>
              <a:gd name="connsiteX431" fmla="*/ 157162 w 1726406"/>
              <a:gd name="connsiteY431" fmla="*/ 195262 h 1400175"/>
              <a:gd name="connsiteX432" fmla="*/ 152400 w 1726406"/>
              <a:gd name="connsiteY432" fmla="*/ 166687 h 1400175"/>
              <a:gd name="connsiteX433" fmla="*/ 154781 w 1726406"/>
              <a:gd name="connsiteY433" fmla="*/ 111918 h 1400175"/>
              <a:gd name="connsiteX434" fmla="*/ 152400 w 1726406"/>
              <a:gd name="connsiteY434" fmla="*/ 80962 h 1400175"/>
              <a:gd name="connsiteX435" fmla="*/ 150019 w 1726406"/>
              <a:gd name="connsiteY435" fmla="*/ 71437 h 1400175"/>
              <a:gd name="connsiteX436" fmla="*/ 142875 w 1726406"/>
              <a:gd name="connsiteY436" fmla="*/ 64293 h 1400175"/>
              <a:gd name="connsiteX437" fmla="*/ 145256 w 1726406"/>
              <a:gd name="connsiteY437" fmla="*/ 57150 h 1400175"/>
              <a:gd name="connsiteX438" fmla="*/ 138112 w 1726406"/>
              <a:gd name="connsiteY438" fmla="*/ 42862 h 1400175"/>
              <a:gd name="connsiteX439" fmla="*/ 138112 w 1726406"/>
              <a:gd name="connsiteY439" fmla="*/ 26193 h 1400175"/>
              <a:gd name="connsiteX440" fmla="*/ 140494 w 1726406"/>
              <a:gd name="connsiteY440"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097756 w 1726406"/>
              <a:gd name="connsiteY121" fmla="*/ 990599 h 1400175"/>
              <a:gd name="connsiteX122" fmla="*/ 1159668 w 1726406"/>
              <a:gd name="connsiteY122" fmla="*/ 1121567 h 1400175"/>
              <a:gd name="connsiteX123" fmla="*/ 1238250 w 1726406"/>
              <a:gd name="connsiteY123" fmla="*/ 1154906 h 1400175"/>
              <a:gd name="connsiteX124" fmla="*/ 1354931 w 1726406"/>
              <a:gd name="connsiteY124" fmla="*/ 1140619 h 1400175"/>
              <a:gd name="connsiteX125" fmla="*/ 1469572 w 1726406"/>
              <a:gd name="connsiteY125" fmla="*/ 1084829 h 1400175"/>
              <a:gd name="connsiteX126" fmla="*/ 1471612 w 1726406"/>
              <a:gd name="connsiteY126" fmla="*/ 1078706 h 1400175"/>
              <a:gd name="connsiteX127" fmla="*/ 1485900 w 1726406"/>
              <a:gd name="connsiteY127" fmla="*/ 1071562 h 1400175"/>
              <a:gd name="connsiteX128" fmla="*/ 1493044 w 1726406"/>
              <a:gd name="connsiteY128" fmla="*/ 1064418 h 1400175"/>
              <a:gd name="connsiteX129" fmla="*/ 1495425 w 1726406"/>
              <a:gd name="connsiteY129" fmla="*/ 1038225 h 1400175"/>
              <a:gd name="connsiteX130" fmla="*/ 1490662 w 1726406"/>
              <a:gd name="connsiteY130" fmla="*/ 1012031 h 1400175"/>
              <a:gd name="connsiteX131" fmla="*/ 1493044 w 1726406"/>
              <a:gd name="connsiteY131" fmla="*/ 995362 h 1400175"/>
              <a:gd name="connsiteX132" fmla="*/ 1495425 w 1726406"/>
              <a:gd name="connsiteY132" fmla="*/ 988218 h 1400175"/>
              <a:gd name="connsiteX133" fmla="*/ 1509712 w 1726406"/>
              <a:gd name="connsiteY133" fmla="*/ 971550 h 1400175"/>
              <a:gd name="connsiteX134" fmla="*/ 1557337 w 1726406"/>
              <a:gd name="connsiteY134" fmla="*/ 969168 h 1400175"/>
              <a:gd name="connsiteX135" fmla="*/ 1564481 w 1726406"/>
              <a:gd name="connsiteY135" fmla="*/ 966787 h 1400175"/>
              <a:gd name="connsiteX136" fmla="*/ 1585912 w 1726406"/>
              <a:gd name="connsiteY136" fmla="*/ 959643 h 1400175"/>
              <a:gd name="connsiteX137" fmla="*/ 1600200 w 1726406"/>
              <a:gd name="connsiteY137" fmla="*/ 947737 h 1400175"/>
              <a:gd name="connsiteX138" fmla="*/ 1624012 w 1726406"/>
              <a:gd name="connsiteY138" fmla="*/ 945356 h 1400175"/>
              <a:gd name="connsiteX139" fmla="*/ 1647825 w 1726406"/>
              <a:gd name="connsiteY139" fmla="*/ 950118 h 1400175"/>
              <a:gd name="connsiteX140" fmla="*/ 1654969 w 1726406"/>
              <a:gd name="connsiteY140" fmla="*/ 952500 h 1400175"/>
              <a:gd name="connsiteX141" fmla="*/ 1669256 w 1726406"/>
              <a:gd name="connsiteY141" fmla="*/ 957262 h 1400175"/>
              <a:gd name="connsiteX142" fmla="*/ 1721644 w 1726406"/>
              <a:gd name="connsiteY142" fmla="*/ 969168 h 1400175"/>
              <a:gd name="connsiteX143" fmla="*/ 1724025 w 1726406"/>
              <a:gd name="connsiteY143" fmla="*/ 976312 h 1400175"/>
              <a:gd name="connsiteX144" fmla="*/ 1726406 w 1726406"/>
              <a:gd name="connsiteY144" fmla="*/ 990600 h 1400175"/>
              <a:gd name="connsiteX145" fmla="*/ 1721644 w 1726406"/>
              <a:gd name="connsiteY145" fmla="*/ 1014412 h 1400175"/>
              <a:gd name="connsiteX146" fmla="*/ 1719262 w 1726406"/>
              <a:gd name="connsiteY146" fmla="*/ 1021556 h 1400175"/>
              <a:gd name="connsiteX147" fmla="*/ 1704975 w 1726406"/>
              <a:gd name="connsiteY147" fmla="*/ 1033462 h 1400175"/>
              <a:gd name="connsiteX148" fmla="*/ 1697831 w 1726406"/>
              <a:gd name="connsiteY148" fmla="*/ 1035843 h 1400175"/>
              <a:gd name="connsiteX149" fmla="*/ 1690687 w 1726406"/>
              <a:gd name="connsiteY149" fmla="*/ 1040606 h 1400175"/>
              <a:gd name="connsiteX150" fmla="*/ 1683544 w 1726406"/>
              <a:gd name="connsiteY150" fmla="*/ 1042987 h 1400175"/>
              <a:gd name="connsiteX151" fmla="*/ 1678781 w 1726406"/>
              <a:gd name="connsiteY151" fmla="*/ 1052512 h 1400175"/>
              <a:gd name="connsiteX152" fmla="*/ 1681162 w 1726406"/>
              <a:gd name="connsiteY152" fmla="*/ 1064418 h 1400175"/>
              <a:gd name="connsiteX153" fmla="*/ 1683544 w 1726406"/>
              <a:gd name="connsiteY153" fmla="*/ 1071562 h 1400175"/>
              <a:gd name="connsiteX154" fmla="*/ 1669256 w 1726406"/>
              <a:gd name="connsiteY154" fmla="*/ 1081087 h 1400175"/>
              <a:gd name="connsiteX155" fmla="*/ 1671637 w 1726406"/>
              <a:gd name="connsiteY155" fmla="*/ 1088231 h 1400175"/>
              <a:gd name="connsiteX156" fmla="*/ 1676400 w 1726406"/>
              <a:gd name="connsiteY156" fmla="*/ 1095375 h 1400175"/>
              <a:gd name="connsiteX157" fmla="*/ 1678781 w 1726406"/>
              <a:gd name="connsiteY157" fmla="*/ 1128712 h 1400175"/>
              <a:gd name="connsiteX158" fmla="*/ 1674019 w 1726406"/>
              <a:gd name="connsiteY158" fmla="*/ 1135856 h 1400175"/>
              <a:gd name="connsiteX159" fmla="*/ 1669256 w 1726406"/>
              <a:gd name="connsiteY159" fmla="*/ 1152525 h 1400175"/>
              <a:gd name="connsiteX160" fmla="*/ 1666875 w 1726406"/>
              <a:gd name="connsiteY160" fmla="*/ 1173956 h 1400175"/>
              <a:gd name="connsiteX161" fmla="*/ 1656773 w 1726406"/>
              <a:gd name="connsiteY161" fmla="*/ 1177997 h 1400175"/>
              <a:gd name="connsiteX162" fmla="*/ 1657350 w 1726406"/>
              <a:gd name="connsiteY162" fmla="*/ 1178718 h 1400175"/>
              <a:gd name="connsiteX163" fmla="*/ 1656292 w 1726406"/>
              <a:gd name="connsiteY163" fmla="*/ 1178189 h 1400175"/>
              <a:gd name="connsiteX164" fmla="*/ 1654969 w 1726406"/>
              <a:gd name="connsiteY164" fmla="*/ 1178718 h 1400175"/>
              <a:gd name="connsiteX165" fmla="*/ 1600000 w 1726406"/>
              <a:gd name="connsiteY165" fmla="*/ 1172143 h 1400175"/>
              <a:gd name="connsiteX166" fmla="*/ 1597405 w 1726406"/>
              <a:gd name="connsiteY166" fmla="*/ 1179507 h 1400175"/>
              <a:gd name="connsiteX167" fmla="*/ 1590675 w 1726406"/>
              <a:gd name="connsiteY167" fmla="*/ 1185862 h 1400175"/>
              <a:gd name="connsiteX168" fmla="*/ 1576387 w 1726406"/>
              <a:gd name="connsiteY168" fmla="*/ 1195387 h 1400175"/>
              <a:gd name="connsiteX169" fmla="*/ 1574006 w 1726406"/>
              <a:gd name="connsiteY169" fmla="*/ 1188243 h 1400175"/>
              <a:gd name="connsiteX170" fmla="*/ 1552575 w 1726406"/>
              <a:gd name="connsiteY170" fmla="*/ 1188243 h 1400175"/>
              <a:gd name="connsiteX171" fmla="*/ 1509712 w 1726406"/>
              <a:gd name="connsiteY171" fmla="*/ 1195387 h 1400175"/>
              <a:gd name="connsiteX172" fmla="*/ 1471612 w 1726406"/>
              <a:gd name="connsiteY172" fmla="*/ 1195387 h 1400175"/>
              <a:gd name="connsiteX173" fmla="*/ 1464469 w 1726406"/>
              <a:gd name="connsiteY173" fmla="*/ 1190625 h 1400175"/>
              <a:gd name="connsiteX174" fmla="*/ 1457325 w 1726406"/>
              <a:gd name="connsiteY174" fmla="*/ 1188243 h 1400175"/>
              <a:gd name="connsiteX175" fmla="*/ 1445419 w 1726406"/>
              <a:gd name="connsiteY175" fmla="*/ 1190625 h 1400175"/>
              <a:gd name="connsiteX176" fmla="*/ 1450181 w 1726406"/>
              <a:gd name="connsiteY176" fmla="*/ 1204912 h 1400175"/>
              <a:gd name="connsiteX177" fmla="*/ 1454944 w 1726406"/>
              <a:gd name="connsiteY177" fmla="*/ 1212056 h 1400175"/>
              <a:gd name="connsiteX178" fmla="*/ 1457325 w 1726406"/>
              <a:gd name="connsiteY178" fmla="*/ 1219200 h 1400175"/>
              <a:gd name="connsiteX179" fmla="*/ 1440656 w 1726406"/>
              <a:gd name="connsiteY179" fmla="*/ 1228725 h 1400175"/>
              <a:gd name="connsiteX180" fmla="*/ 1447800 w 1726406"/>
              <a:gd name="connsiteY180" fmla="*/ 1233487 h 1400175"/>
              <a:gd name="connsiteX181" fmla="*/ 1459706 w 1726406"/>
              <a:gd name="connsiteY181" fmla="*/ 1250156 h 1400175"/>
              <a:gd name="connsiteX182" fmla="*/ 1462087 w 1726406"/>
              <a:gd name="connsiteY182" fmla="*/ 1257300 h 1400175"/>
              <a:gd name="connsiteX183" fmla="*/ 1471612 w 1726406"/>
              <a:gd name="connsiteY183" fmla="*/ 1271587 h 1400175"/>
              <a:gd name="connsiteX184" fmla="*/ 1476375 w 1726406"/>
              <a:gd name="connsiteY184" fmla="*/ 1278731 h 1400175"/>
              <a:gd name="connsiteX185" fmla="*/ 1488281 w 1726406"/>
              <a:gd name="connsiteY185" fmla="*/ 1293018 h 1400175"/>
              <a:gd name="connsiteX186" fmla="*/ 1471612 w 1726406"/>
              <a:gd name="connsiteY186" fmla="*/ 1312068 h 1400175"/>
              <a:gd name="connsiteX187" fmla="*/ 1464469 w 1726406"/>
              <a:gd name="connsiteY187" fmla="*/ 1314450 h 1400175"/>
              <a:gd name="connsiteX188" fmla="*/ 1435894 w 1726406"/>
              <a:gd name="connsiteY188" fmla="*/ 1312068 h 1400175"/>
              <a:gd name="connsiteX189" fmla="*/ 1421606 w 1726406"/>
              <a:gd name="connsiteY189" fmla="*/ 1307306 h 1400175"/>
              <a:gd name="connsiteX190" fmla="*/ 1414462 w 1726406"/>
              <a:gd name="connsiteY190" fmla="*/ 1304925 h 1400175"/>
              <a:gd name="connsiteX191" fmla="*/ 1383506 w 1726406"/>
              <a:gd name="connsiteY191" fmla="*/ 1314450 h 1400175"/>
              <a:gd name="connsiteX192" fmla="*/ 1378744 w 1726406"/>
              <a:gd name="connsiteY192" fmla="*/ 1331118 h 1400175"/>
              <a:gd name="connsiteX193" fmla="*/ 1373981 w 1726406"/>
              <a:gd name="connsiteY193" fmla="*/ 1345406 h 1400175"/>
              <a:gd name="connsiteX194" fmla="*/ 1371600 w 1726406"/>
              <a:gd name="connsiteY194" fmla="*/ 1352550 h 1400175"/>
              <a:gd name="connsiteX195" fmla="*/ 1373981 w 1726406"/>
              <a:gd name="connsiteY195" fmla="*/ 1359693 h 1400175"/>
              <a:gd name="connsiteX196" fmla="*/ 1378744 w 1726406"/>
              <a:gd name="connsiteY196" fmla="*/ 1371600 h 1400175"/>
              <a:gd name="connsiteX197" fmla="*/ 1371600 w 1726406"/>
              <a:gd name="connsiteY197" fmla="*/ 1373981 h 1400175"/>
              <a:gd name="connsiteX198" fmla="*/ 1369219 w 1726406"/>
              <a:gd name="connsiteY198" fmla="*/ 1388268 h 1400175"/>
              <a:gd name="connsiteX199" fmla="*/ 1366837 w 1726406"/>
              <a:gd name="connsiteY199" fmla="*/ 1400175 h 1400175"/>
              <a:gd name="connsiteX200" fmla="*/ 1345406 w 1726406"/>
              <a:gd name="connsiteY200" fmla="*/ 1397793 h 1400175"/>
              <a:gd name="connsiteX201" fmla="*/ 1340644 w 1726406"/>
              <a:gd name="connsiteY201" fmla="*/ 1383506 h 1400175"/>
              <a:gd name="connsiteX202" fmla="*/ 1338262 w 1726406"/>
              <a:gd name="connsiteY202" fmla="*/ 1376362 h 1400175"/>
              <a:gd name="connsiteX203" fmla="*/ 1331119 w 1726406"/>
              <a:gd name="connsiteY203" fmla="*/ 1354931 h 1400175"/>
              <a:gd name="connsiteX204" fmla="*/ 1323975 w 1726406"/>
              <a:gd name="connsiteY204" fmla="*/ 1350168 h 1400175"/>
              <a:gd name="connsiteX205" fmla="*/ 1307306 w 1726406"/>
              <a:gd name="connsiteY205" fmla="*/ 1328737 h 1400175"/>
              <a:gd name="connsiteX206" fmla="*/ 1295400 w 1726406"/>
              <a:gd name="connsiteY206" fmla="*/ 1314450 h 1400175"/>
              <a:gd name="connsiteX207" fmla="*/ 1288256 w 1726406"/>
              <a:gd name="connsiteY207" fmla="*/ 1309687 h 1400175"/>
              <a:gd name="connsiteX208" fmla="*/ 1273969 w 1726406"/>
              <a:gd name="connsiteY208" fmla="*/ 1304925 h 1400175"/>
              <a:gd name="connsiteX209" fmla="*/ 1257300 w 1726406"/>
              <a:gd name="connsiteY209" fmla="*/ 1295400 h 1400175"/>
              <a:gd name="connsiteX210" fmla="*/ 1243012 w 1726406"/>
              <a:gd name="connsiteY210" fmla="*/ 1288256 h 1400175"/>
              <a:gd name="connsiteX211" fmla="*/ 1221581 w 1726406"/>
              <a:gd name="connsiteY211" fmla="*/ 1276350 h 1400175"/>
              <a:gd name="connsiteX212" fmla="*/ 1216819 w 1726406"/>
              <a:gd name="connsiteY212" fmla="*/ 1269206 h 1400175"/>
              <a:gd name="connsiteX213" fmla="*/ 1197769 w 1726406"/>
              <a:gd name="connsiteY213" fmla="*/ 1269206 h 1400175"/>
              <a:gd name="connsiteX214" fmla="*/ 1190625 w 1726406"/>
              <a:gd name="connsiteY214" fmla="*/ 1273968 h 1400175"/>
              <a:gd name="connsiteX215" fmla="*/ 1176337 w 1726406"/>
              <a:gd name="connsiteY215" fmla="*/ 1285875 h 1400175"/>
              <a:gd name="connsiteX216" fmla="*/ 1166812 w 1726406"/>
              <a:gd name="connsiteY216" fmla="*/ 1288256 h 1400175"/>
              <a:gd name="connsiteX217" fmla="*/ 1140619 w 1726406"/>
              <a:gd name="connsiteY217" fmla="*/ 1295400 h 1400175"/>
              <a:gd name="connsiteX218" fmla="*/ 1133475 w 1726406"/>
              <a:gd name="connsiteY218" fmla="*/ 1300162 h 1400175"/>
              <a:gd name="connsiteX219" fmla="*/ 1119187 w 1726406"/>
              <a:gd name="connsiteY219" fmla="*/ 1304925 h 1400175"/>
              <a:gd name="connsiteX220" fmla="*/ 1095375 w 1726406"/>
              <a:gd name="connsiteY220" fmla="*/ 1302543 h 1400175"/>
              <a:gd name="connsiteX221" fmla="*/ 1081087 w 1726406"/>
              <a:gd name="connsiteY221" fmla="*/ 1293018 h 1400175"/>
              <a:gd name="connsiteX222" fmla="*/ 1073944 w 1726406"/>
              <a:gd name="connsiteY222" fmla="*/ 1288256 h 1400175"/>
              <a:gd name="connsiteX223" fmla="*/ 1031081 w 1726406"/>
              <a:gd name="connsiteY223" fmla="*/ 1283493 h 1400175"/>
              <a:gd name="connsiteX224" fmla="*/ 1002506 w 1726406"/>
              <a:gd name="connsiteY224" fmla="*/ 1264443 h 1400175"/>
              <a:gd name="connsiteX225" fmla="*/ 995362 w 1726406"/>
              <a:gd name="connsiteY225" fmla="*/ 1259681 h 1400175"/>
              <a:gd name="connsiteX226" fmla="*/ 981075 w 1726406"/>
              <a:gd name="connsiteY226" fmla="*/ 1254918 h 1400175"/>
              <a:gd name="connsiteX227" fmla="*/ 973931 w 1726406"/>
              <a:gd name="connsiteY227" fmla="*/ 1247775 h 1400175"/>
              <a:gd name="connsiteX228" fmla="*/ 971550 w 1726406"/>
              <a:gd name="connsiteY228" fmla="*/ 1240631 h 1400175"/>
              <a:gd name="connsiteX229" fmla="*/ 957262 w 1726406"/>
              <a:gd name="connsiteY229" fmla="*/ 1231106 h 1400175"/>
              <a:gd name="connsiteX230" fmla="*/ 950119 w 1726406"/>
              <a:gd name="connsiteY230" fmla="*/ 1226343 h 1400175"/>
              <a:gd name="connsiteX231" fmla="*/ 923925 w 1726406"/>
              <a:gd name="connsiteY231" fmla="*/ 1221581 h 1400175"/>
              <a:gd name="connsiteX232" fmla="*/ 916781 w 1726406"/>
              <a:gd name="connsiteY232" fmla="*/ 1219200 h 1400175"/>
              <a:gd name="connsiteX233" fmla="*/ 909637 w 1726406"/>
              <a:gd name="connsiteY233" fmla="*/ 1214437 h 1400175"/>
              <a:gd name="connsiteX234" fmla="*/ 895350 w 1726406"/>
              <a:gd name="connsiteY234" fmla="*/ 1209675 h 1400175"/>
              <a:gd name="connsiteX235" fmla="*/ 888206 w 1726406"/>
              <a:gd name="connsiteY235" fmla="*/ 1204912 h 1400175"/>
              <a:gd name="connsiteX236" fmla="*/ 881062 w 1726406"/>
              <a:gd name="connsiteY236" fmla="*/ 1202531 h 1400175"/>
              <a:gd name="connsiteX237" fmla="*/ 859631 w 1726406"/>
              <a:gd name="connsiteY237" fmla="*/ 1188243 h 1400175"/>
              <a:gd name="connsiteX238" fmla="*/ 852487 w 1726406"/>
              <a:gd name="connsiteY238" fmla="*/ 1183481 h 1400175"/>
              <a:gd name="connsiteX239" fmla="*/ 845344 w 1726406"/>
              <a:gd name="connsiteY239" fmla="*/ 1181100 h 1400175"/>
              <a:gd name="connsiteX240" fmla="*/ 838200 w 1726406"/>
              <a:gd name="connsiteY240" fmla="*/ 1173956 h 1400175"/>
              <a:gd name="connsiteX241" fmla="*/ 831056 w 1726406"/>
              <a:gd name="connsiteY241" fmla="*/ 1169193 h 1400175"/>
              <a:gd name="connsiteX242" fmla="*/ 826294 w 1726406"/>
              <a:gd name="connsiteY242" fmla="*/ 1162050 h 1400175"/>
              <a:gd name="connsiteX243" fmla="*/ 819150 w 1726406"/>
              <a:gd name="connsiteY243" fmla="*/ 1154906 h 1400175"/>
              <a:gd name="connsiteX244" fmla="*/ 807244 w 1726406"/>
              <a:gd name="connsiteY244" fmla="*/ 1143000 h 1400175"/>
              <a:gd name="connsiteX245" fmla="*/ 795337 w 1726406"/>
              <a:gd name="connsiteY245" fmla="*/ 1133475 h 1400175"/>
              <a:gd name="connsiteX246" fmla="*/ 790575 w 1726406"/>
              <a:gd name="connsiteY246" fmla="*/ 1126331 h 1400175"/>
              <a:gd name="connsiteX247" fmla="*/ 771525 w 1726406"/>
              <a:gd name="connsiteY247" fmla="*/ 1121568 h 1400175"/>
              <a:gd name="connsiteX248" fmla="*/ 757237 w 1726406"/>
              <a:gd name="connsiteY248" fmla="*/ 1116806 h 1400175"/>
              <a:gd name="connsiteX249" fmla="*/ 740569 w 1726406"/>
              <a:gd name="connsiteY249" fmla="*/ 1107281 h 1400175"/>
              <a:gd name="connsiteX250" fmla="*/ 726281 w 1726406"/>
              <a:gd name="connsiteY250" fmla="*/ 1102518 h 1400175"/>
              <a:gd name="connsiteX251" fmla="*/ 711994 w 1726406"/>
              <a:gd name="connsiteY251" fmla="*/ 1095375 h 1400175"/>
              <a:gd name="connsiteX252" fmla="*/ 704850 w 1726406"/>
              <a:gd name="connsiteY252" fmla="*/ 1090612 h 1400175"/>
              <a:gd name="connsiteX253" fmla="*/ 692944 w 1726406"/>
              <a:gd name="connsiteY253" fmla="*/ 1076325 h 1400175"/>
              <a:gd name="connsiteX254" fmla="*/ 690562 w 1726406"/>
              <a:gd name="connsiteY254" fmla="*/ 1069181 h 1400175"/>
              <a:gd name="connsiteX255" fmla="*/ 676275 w 1726406"/>
              <a:gd name="connsiteY255" fmla="*/ 1052512 h 1400175"/>
              <a:gd name="connsiteX256" fmla="*/ 671512 w 1726406"/>
              <a:gd name="connsiteY256" fmla="*/ 1045368 h 1400175"/>
              <a:gd name="connsiteX257" fmla="*/ 664369 w 1726406"/>
              <a:gd name="connsiteY257" fmla="*/ 1040606 h 1400175"/>
              <a:gd name="connsiteX258" fmla="*/ 650081 w 1726406"/>
              <a:gd name="connsiteY258" fmla="*/ 1031081 h 1400175"/>
              <a:gd name="connsiteX259" fmla="*/ 638175 w 1726406"/>
              <a:gd name="connsiteY259" fmla="*/ 1019175 h 1400175"/>
              <a:gd name="connsiteX260" fmla="*/ 631031 w 1726406"/>
              <a:gd name="connsiteY260" fmla="*/ 1014412 h 1400175"/>
              <a:gd name="connsiteX261" fmla="*/ 621506 w 1726406"/>
              <a:gd name="connsiteY261" fmla="*/ 1002506 h 1400175"/>
              <a:gd name="connsiteX262" fmla="*/ 619125 w 1726406"/>
              <a:gd name="connsiteY262" fmla="*/ 995362 h 1400175"/>
              <a:gd name="connsiteX263" fmla="*/ 611981 w 1726406"/>
              <a:gd name="connsiteY263" fmla="*/ 988218 h 1400175"/>
              <a:gd name="connsiteX264" fmla="*/ 602456 w 1726406"/>
              <a:gd name="connsiteY264" fmla="*/ 973931 h 1400175"/>
              <a:gd name="connsiteX265" fmla="*/ 597694 w 1726406"/>
              <a:gd name="connsiteY265" fmla="*/ 959643 h 1400175"/>
              <a:gd name="connsiteX266" fmla="*/ 592931 w 1726406"/>
              <a:gd name="connsiteY266" fmla="*/ 940593 h 1400175"/>
              <a:gd name="connsiteX267" fmla="*/ 595312 w 1726406"/>
              <a:gd name="connsiteY267" fmla="*/ 928687 h 1400175"/>
              <a:gd name="connsiteX268" fmla="*/ 614362 w 1726406"/>
              <a:gd name="connsiteY268" fmla="*/ 919162 h 1400175"/>
              <a:gd name="connsiteX269" fmla="*/ 611981 w 1726406"/>
              <a:gd name="connsiteY269" fmla="*/ 912018 h 1400175"/>
              <a:gd name="connsiteX270" fmla="*/ 607219 w 1726406"/>
              <a:gd name="connsiteY270" fmla="*/ 904875 h 1400175"/>
              <a:gd name="connsiteX271" fmla="*/ 611981 w 1726406"/>
              <a:gd name="connsiteY271" fmla="*/ 897731 h 1400175"/>
              <a:gd name="connsiteX272" fmla="*/ 626269 w 1726406"/>
              <a:gd name="connsiteY272" fmla="*/ 888206 h 1400175"/>
              <a:gd name="connsiteX273" fmla="*/ 633412 w 1726406"/>
              <a:gd name="connsiteY273" fmla="*/ 881062 h 1400175"/>
              <a:gd name="connsiteX274" fmla="*/ 628650 w 1726406"/>
              <a:gd name="connsiteY274" fmla="*/ 862012 h 1400175"/>
              <a:gd name="connsiteX275" fmla="*/ 616744 w 1726406"/>
              <a:gd name="connsiteY275" fmla="*/ 847725 h 1400175"/>
              <a:gd name="connsiteX276" fmla="*/ 614362 w 1726406"/>
              <a:gd name="connsiteY276" fmla="*/ 840581 h 1400175"/>
              <a:gd name="connsiteX277" fmla="*/ 609600 w 1726406"/>
              <a:gd name="connsiteY277" fmla="*/ 816768 h 1400175"/>
              <a:gd name="connsiteX278" fmla="*/ 604837 w 1726406"/>
              <a:gd name="connsiteY278" fmla="*/ 802481 h 1400175"/>
              <a:gd name="connsiteX279" fmla="*/ 602456 w 1726406"/>
              <a:gd name="connsiteY279" fmla="*/ 795337 h 1400175"/>
              <a:gd name="connsiteX280" fmla="*/ 600075 w 1726406"/>
              <a:gd name="connsiteY280" fmla="*/ 788193 h 1400175"/>
              <a:gd name="connsiteX281" fmla="*/ 595312 w 1726406"/>
              <a:gd name="connsiteY281" fmla="*/ 771525 h 1400175"/>
              <a:gd name="connsiteX282" fmla="*/ 588169 w 1726406"/>
              <a:gd name="connsiteY282" fmla="*/ 764381 h 1400175"/>
              <a:gd name="connsiteX283" fmla="*/ 578644 w 1726406"/>
              <a:gd name="connsiteY283" fmla="*/ 750093 h 1400175"/>
              <a:gd name="connsiteX284" fmla="*/ 566737 w 1726406"/>
              <a:gd name="connsiteY284" fmla="*/ 733425 h 1400175"/>
              <a:gd name="connsiteX285" fmla="*/ 561975 w 1726406"/>
              <a:gd name="connsiteY285" fmla="*/ 719137 h 1400175"/>
              <a:gd name="connsiteX286" fmla="*/ 559594 w 1726406"/>
              <a:gd name="connsiteY286" fmla="*/ 709612 h 1400175"/>
              <a:gd name="connsiteX287" fmla="*/ 554831 w 1726406"/>
              <a:gd name="connsiteY287" fmla="*/ 695325 h 1400175"/>
              <a:gd name="connsiteX288" fmla="*/ 547687 w 1726406"/>
              <a:gd name="connsiteY288" fmla="*/ 688181 h 1400175"/>
              <a:gd name="connsiteX289" fmla="*/ 540544 w 1726406"/>
              <a:gd name="connsiteY289" fmla="*/ 673893 h 1400175"/>
              <a:gd name="connsiteX290" fmla="*/ 538162 w 1726406"/>
              <a:gd name="connsiteY290" fmla="*/ 666750 h 1400175"/>
              <a:gd name="connsiteX291" fmla="*/ 528637 w 1726406"/>
              <a:gd name="connsiteY291" fmla="*/ 664368 h 1400175"/>
              <a:gd name="connsiteX292" fmla="*/ 514350 w 1726406"/>
              <a:gd name="connsiteY292" fmla="*/ 669131 h 1400175"/>
              <a:gd name="connsiteX293" fmla="*/ 504825 w 1726406"/>
              <a:gd name="connsiteY293" fmla="*/ 654843 h 1400175"/>
              <a:gd name="connsiteX294" fmla="*/ 497681 w 1726406"/>
              <a:gd name="connsiteY294" fmla="*/ 628650 h 1400175"/>
              <a:gd name="connsiteX295" fmla="*/ 495300 w 1726406"/>
              <a:gd name="connsiteY295" fmla="*/ 597693 h 1400175"/>
              <a:gd name="connsiteX296" fmla="*/ 492919 w 1726406"/>
              <a:gd name="connsiteY296" fmla="*/ 583406 h 1400175"/>
              <a:gd name="connsiteX297" fmla="*/ 490537 w 1726406"/>
              <a:gd name="connsiteY297" fmla="*/ 576262 h 1400175"/>
              <a:gd name="connsiteX298" fmla="*/ 483394 w 1726406"/>
              <a:gd name="connsiteY298" fmla="*/ 573881 h 1400175"/>
              <a:gd name="connsiteX299" fmla="*/ 469106 w 1726406"/>
              <a:gd name="connsiteY299" fmla="*/ 564356 h 1400175"/>
              <a:gd name="connsiteX300" fmla="*/ 454819 w 1726406"/>
              <a:gd name="connsiteY300" fmla="*/ 557212 h 1400175"/>
              <a:gd name="connsiteX301" fmla="*/ 442912 w 1726406"/>
              <a:gd name="connsiteY301" fmla="*/ 535781 h 1400175"/>
              <a:gd name="connsiteX302" fmla="*/ 445294 w 1726406"/>
              <a:gd name="connsiteY302" fmla="*/ 509587 h 1400175"/>
              <a:gd name="connsiteX303" fmla="*/ 452437 w 1726406"/>
              <a:gd name="connsiteY303" fmla="*/ 504825 h 1400175"/>
              <a:gd name="connsiteX304" fmla="*/ 442912 w 1726406"/>
              <a:gd name="connsiteY304" fmla="*/ 490537 h 1400175"/>
              <a:gd name="connsiteX305" fmla="*/ 438150 w 1726406"/>
              <a:gd name="connsiteY305" fmla="*/ 483393 h 1400175"/>
              <a:gd name="connsiteX306" fmla="*/ 423862 w 1726406"/>
              <a:gd name="connsiteY306" fmla="*/ 473868 h 1400175"/>
              <a:gd name="connsiteX307" fmla="*/ 419100 w 1726406"/>
              <a:gd name="connsiteY307" fmla="*/ 454818 h 1400175"/>
              <a:gd name="connsiteX308" fmla="*/ 411956 w 1726406"/>
              <a:gd name="connsiteY308" fmla="*/ 438150 h 1400175"/>
              <a:gd name="connsiteX309" fmla="*/ 404812 w 1726406"/>
              <a:gd name="connsiteY309" fmla="*/ 435768 h 1400175"/>
              <a:gd name="connsiteX310" fmla="*/ 400050 w 1726406"/>
              <a:gd name="connsiteY310" fmla="*/ 428625 h 1400175"/>
              <a:gd name="connsiteX311" fmla="*/ 397669 w 1726406"/>
              <a:gd name="connsiteY311" fmla="*/ 419100 h 1400175"/>
              <a:gd name="connsiteX312" fmla="*/ 395287 w 1726406"/>
              <a:gd name="connsiteY312" fmla="*/ 411956 h 1400175"/>
              <a:gd name="connsiteX313" fmla="*/ 392906 w 1726406"/>
              <a:gd name="connsiteY313" fmla="*/ 385762 h 1400175"/>
              <a:gd name="connsiteX314" fmla="*/ 390525 w 1726406"/>
              <a:gd name="connsiteY314" fmla="*/ 378618 h 1400175"/>
              <a:gd name="connsiteX315" fmla="*/ 369094 w 1726406"/>
              <a:gd name="connsiteY315" fmla="*/ 361950 h 1400175"/>
              <a:gd name="connsiteX316" fmla="*/ 354806 w 1726406"/>
              <a:gd name="connsiteY316" fmla="*/ 354806 h 1400175"/>
              <a:gd name="connsiteX317" fmla="*/ 347662 w 1726406"/>
              <a:gd name="connsiteY317" fmla="*/ 333375 h 1400175"/>
              <a:gd name="connsiteX318" fmla="*/ 338137 w 1726406"/>
              <a:gd name="connsiteY318" fmla="*/ 311943 h 1400175"/>
              <a:gd name="connsiteX319" fmla="*/ 330994 w 1726406"/>
              <a:gd name="connsiteY319" fmla="*/ 297656 h 1400175"/>
              <a:gd name="connsiteX320" fmla="*/ 316706 w 1726406"/>
              <a:gd name="connsiteY320" fmla="*/ 292893 h 1400175"/>
              <a:gd name="connsiteX321" fmla="*/ 326231 w 1726406"/>
              <a:gd name="connsiteY321" fmla="*/ 278606 h 1400175"/>
              <a:gd name="connsiteX322" fmla="*/ 323850 w 1726406"/>
              <a:gd name="connsiteY322" fmla="*/ 261937 h 1400175"/>
              <a:gd name="connsiteX323" fmla="*/ 321469 w 1726406"/>
              <a:gd name="connsiteY323" fmla="*/ 252412 h 1400175"/>
              <a:gd name="connsiteX324" fmla="*/ 316706 w 1726406"/>
              <a:gd name="connsiteY324" fmla="*/ 223837 h 1400175"/>
              <a:gd name="connsiteX325" fmla="*/ 311944 w 1726406"/>
              <a:gd name="connsiteY325" fmla="*/ 207168 h 1400175"/>
              <a:gd name="connsiteX326" fmla="*/ 314325 w 1726406"/>
              <a:gd name="connsiteY326" fmla="*/ 154781 h 1400175"/>
              <a:gd name="connsiteX327" fmla="*/ 314325 w 1726406"/>
              <a:gd name="connsiteY327" fmla="*/ 133350 h 1400175"/>
              <a:gd name="connsiteX328" fmla="*/ 300037 w 1726406"/>
              <a:gd name="connsiteY328" fmla="*/ 123825 h 1400175"/>
              <a:gd name="connsiteX329" fmla="*/ 292894 w 1726406"/>
              <a:gd name="connsiteY329" fmla="*/ 119062 h 1400175"/>
              <a:gd name="connsiteX330" fmla="*/ 283369 w 1726406"/>
              <a:gd name="connsiteY330" fmla="*/ 104775 h 1400175"/>
              <a:gd name="connsiteX331" fmla="*/ 278606 w 1726406"/>
              <a:gd name="connsiteY331" fmla="*/ 97631 h 1400175"/>
              <a:gd name="connsiteX332" fmla="*/ 257175 w 1726406"/>
              <a:gd name="connsiteY332" fmla="*/ 78581 h 1400175"/>
              <a:gd name="connsiteX333" fmla="*/ 233362 w 1726406"/>
              <a:gd name="connsiteY333" fmla="*/ 66675 h 1400175"/>
              <a:gd name="connsiteX334" fmla="*/ 228600 w 1726406"/>
              <a:gd name="connsiteY334" fmla="*/ 119062 h 1400175"/>
              <a:gd name="connsiteX335" fmla="*/ 223837 w 1726406"/>
              <a:gd name="connsiteY335" fmla="*/ 133350 h 1400175"/>
              <a:gd name="connsiteX336" fmla="*/ 221456 w 1726406"/>
              <a:gd name="connsiteY336" fmla="*/ 145256 h 1400175"/>
              <a:gd name="connsiteX337" fmla="*/ 219075 w 1726406"/>
              <a:gd name="connsiteY337" fmla="*/ 164306 h 1400175"/>
              <a:gd name="connsiteX338" fmla="*/ 214312 w 1726406"/>
              <a:gd name="connsiteY338" fmla="*/ 178593 h 1400175"/>
              <a:gd name="connsiteX339" fmla="*/ 216694 w 1726406"/>
              <a:gd name="connsiteY339" fmla="*/ 195262 h 1400175"/>
              <a:gd name="connsiteX340" fmla="*/ 219075 w 1726406"/>
              <a:gd name="connsiteY340" fmla="*/ 202406 h 1400175"/>
              <a:gd name="connsiteX341" fmla="*/ 226219 w 1726406"/>
              <a:gd name="connsiteY341" fmla="*/ 207168 h 1400175"/>
              <a:gd name="connsiteX342" fmla="*/ 233362 w 1726406"/>
              <a:gd name="connsiteY342" fmla="*/ 221456 h 1400175"/>
              <a:gd name="connsiteX343" fmla="*/ 238125 w 1726406"/>
              <a:gd name="connsiteY343" fmla="*/ 235743 h 1400175"/>
              <a:gd name="connsiteX344" fmla="*/ 242887 w 1726406"/>
              <a:gd name="connsiteY344" fmla="*/ 242887 h 1400175"/>
              <a:gd name="connsiteX345" fmla="*/ 245269 w 1726406"/>
              <a:gd name="connsiteY345" fmla="*/ 250031 h 1400175"/>
              <a:gd name="connsiteX346" fmla="*/ 254794 w 1726406"/>
              <a:gd name="connsiteY346" fmla="*/ 264318 h 1400175"/>
              <a:gd name="connsiteX347" fmla="*/ 257175 w 1726406"/>
              <a:gd name="connsiteY347" fmla="*/ 273843 h 1400175"/>
              <a:gd name="connsiteX348" fmla="*/ 261937 w 1726406"/>
              <a:gd name="connsiteY348" fmla="*/ 292893 h 1400175"/>
              <a:gd name="connsiteX349" fmla="*/ 266700 w 1726406"/>
              <a:gd name="connsiteY349" fmla="*/ 300037 h 1400175"/>
              <a:gd name="connsiteX350" fmla="*/ 273844 w 1726406"/>
              <a:gd name="connsiteY350" fmla="*/ 321468 h 1400175"/>
              <a:gd name="connsiteX351" fmla="*/ 276225 w 1726406"/>
              <a:gd name="connsiteY351" fmla="*/ 328612 h 1400175"/>
              <a:gd name="connsiteX352" fmla="*/ 283369 w 1726406"/>
              <a:gd name="connsiteY352" fmla="*/ 354806 h 1400175"/>
              <a:gd name="connsiteX353" fmla="*/ 288131 w 1726406"/>
              <a:gd name="connsiteY353" fmla="*/ 369093 h 1400175"/>
              <a:gd name="connsiteX354" fmla="*/ 292894 w 1726406"/>
              <a:gd name="connsiteY354" fmla="*/ 376237 h 1400175"/>
              <a:gd name="connsiteX355" fmla="*/ 300037 w 1726406"/>
              <a:gd name="connsiteY355" fmla="*/ 419100 h 1400175"/>
              <a:gd name="connsiteX356" fmla="*/ 304800 w 1726406"/>
              <a:gd name="connsiteY356" fmla="*/ 426243 h 1400175"/>
              <a:gd name="connsiteX357" fmla="*/ 309562 w 1726406"/>
              <a:gd name="connsiteY357" fmla="*/ 445293 h 1400175"/>
              <a:gd name="connsiteX358" fmla="*/ 314325 w 1726406"/>
              <a:gd name="connsiteY358" fmla="*/ 459581 h 1400175"/>
              <a:gd name="connsiteX359" fmla="*/ 319087 w 1726406"/>
              <a:gd name="connsiteY359" fmla="*/ 473868 h 1400175"/>
              <a:gd name="connsiteX360" fmla="*/ 321469 w 1726406"/>
              <a:gd name="connsiteY360" fmla="*/ 481012 h 1400175"/>
              <a:gd name="connsiteX361" fmla="*/ 323850 w 1726406"/>
              <a:gd name="connsiteY361" fmla="*/ 488156 h 1400175"/>
              <a:gd name="connsiteX362" fmla="*/ 333375 w 1726406"/>
              <a:gd name="connsiteY362" fmla="*/ 509587 h 1400175"/>
              <a:gd name="connsiteX363" fmla="*/ 335756 w 1726406"/>
              <a:gd name="connsiteY363" fmla="*/ 516731 h 1400175"/>
              <a:gd name="connsiteX364" fmla="*/ 338137 w 1726406"/>
              <a:gd name="connsiteY364" fmla="*/ 578643 h 1400175"/>
              <a:gd name="connsiteX365" fmla="*/ 345281 w 1726406"/>
              <a:gd name="connsiteY365" fmla="*/ 592931 h 1400175"/>
              <a:gd name="connsiteX366" fmla="*/ 347662 w 1726406"/>
              <a:gd name="connsiteY366" fmla="*/ 600075 h 1400175"/>
              <a:gd name="connsiteX367" fmla="*/ 342900 w 1726406"/>
              <a:gd name="connsiteY367" fmla="*/ 607218 h 1400175"/>
              <a:gd name="connsiteX368" fmla="*/ 338137 w 1726406"/>
              <a:gd name="connsiteY368" fmla="*/ 621506 h 1400175"/>
              <a:gd name="connsiteX369" fmla="*/ 347662 w 1726406"/>
              <a:gd name="connsiteY369" fmla="*/ 638175 h 1400175"/>
              <a:gd name="connsiteX370" fmla="*/ 361950 w 1726406"/>
              <a:gd name="connsiteY370" fmla="*/ 642937 h 1400175"/>
              <a:gd name="connsiteX371" fmla="*/ 369094 w 1726406"/>
              <a:gd name="connsiteY371" fmla="*/ 645318 h 1400175"/>
              <a:gd name="connsiteX372" fmla="*/ 388144 w 1726406"/>
              <a:gd name="connsiteY372" fmla="*/ 661987 h 1400175"/>
              <a:gd name="connsiteX373" fmla="*/ 392906 w 1726406"/>
              <a:gd name="connsiteY373" fmla="*/ 676275 h 1400175"/>
              <a:gd name="connsiteX374" fmla="*/ 390525 w 1726406"/>
              <a:gd name="connsiteY374" fmla="*/ 688181 h 1400175"/>
              <a:gd name="connsiteX375" fmla="*/ 388144 w 1726406"/>
              <a:gd name="connsiteY375" fmla="*/ 702468 h 1400175"/>
              <a:gd name="connsiteX376" fmla="*/ 385762 w 1726406"/>
              <a:gd name="connsiteY376" fmla="*/ 709612 h 1400175"/>
              <a:gd name="connsiteX377" fmla="*/ 383381 w 1726406"/>
              <a:gd name="connsiteY377" fmla="*/ 719137 h 1400175"/>
              <a:gd name="connsiteX378" fmla="*/ 378619 w 1726406"/>
              <a:gd name="connsiteY378" fmla="*/ 726281 h 1400175"/>
              <a:gd name="connsiteX379" fmla="*/ 364331 w 1726406"/>
              <a:gd name="connsiteY379" fmla="*/ 731043 h 1400175"/>
              <a:gd name="connsiteX380" fmla="*/ 342900 w 1726406"/>
              <a:gd name="connsiteY380" fmla="*/ 728662 h 1400175"/>
              <a:gd name="connsiteX381" fmla="*/ 345281 w 1726406"/>
              <a:gd name="connsiteY381" fmla="*/ 714375 h 1400175"/>
              <a:gd name="connsiteX382" fmla="*/ 352425 w 1726406"/>
              <a:gd name="connsiteY382" fmla="*/ 700087 h 1400175"/>
              <a:gd name="connsiteX383" fmla="*/ 354806 w 1726406"/>
              <a:gd name="connsiteY383" fmla="*/ 692943 h 1400175"/>
              <a:gd name="connsiteX384" fmla="*/ 347662 w 1726406"/>
              <a:gd name="connsiteY384" fmla="*/ 671512 h 1400175"/>
              <a:gd name="connsiteX385" fmla="*/ 338137 w 1726406"/>
              <a:gd name="connsiteY385" fmla="*/ 659606 h 1400175"/>
              <a:gd name="connsiteX386" fmla="*/ 328612 w 1726406"/>
              <a:gd name="connsiteY386" fmla="*/ 645318 h 1400175"/>
              <a:gd name="connsiteX387" fmla="*/ 323850 w 1726406"/>
              <a:gd name="connsiteY387" fmla="*/ 638175 h 1400175"/>
              <a:gd name="connsiteX388" fmla="*/ 314325 w 1726406"/>
              <a:gd name="connsiteY388" fmla="*/ 623887 h 1400175"/>
              <a:gd name="connsiteX389" fmla="*/ 304800 w 1726406"/>
              <a:gd name="connsiteY389" fmla="*/ 609600 h 1400175"/>
              <a:gd name="connsiteX390" fmla="*/ 290512 w 1726406"/>
              <a:gd name="connsiteY390" fmla="*/ 595312 h 1400175"/>
              <a:gd name="connsiteX391" fmla="*/ 280987 w 1726406"/>
              <a:gd name="connsiteY391" fmla="*/ 581025 h 1400175"/>
              <a:gd name="connsiteX392" fmla="*/ 276225 w 1726406"/>
              <a:gd name="connsiteY392" fmla="*/ 573881 h 1400175"/>
              <a:gd name="connsiteX393" fmla="*/ 276225 w 1726406"/>
              <a:gd name="connsiteY393" fmla="*/ 540543 h 1400175"/>
              <a:gd name="connsiteX394" fmla="*/ 278606 w 1726406"/>
              <a:gd name="connsiteY394" fmla="*/ 531018 h 1400175"/>
              <a:gd name="connsiteX395" fmla="*/ 283369 w 1726406"/>
              <a:gd name="connsiteY395" fmla="*/ 523875 h 1400175"/>
              <a:gd name="connsiteX396" fmla="*/ 285750 w 1726406"/>
              <a:gd name="connsiteY396" fmla="*/ 516731 h 1400175"/>
              <a:gd name="connsiteX397" fmla="*/ 280987 w 1726406"/>
              <a:gd name="connsiteY397" fmla="*/ 483393 h 1400175"/>
              <a:gd name="connsiteX398" fmla="*/ 273844 w 1726406"/>
              <a:gd name="connsiteY398" fmla="*/ 469106 h 1400175"/>
              <a:gd name="connsiteX399" fmla="*/ 266700 w 1726406"/>
              <a:gd name="connsiteY399" fmla="*/ 464343 h 1400175"/>
              <a:gd name="connsiteX400" fmla="*/ 259556 w 1726406"/>
              <a:gd name="connsiteY400" fmla="*/ 457200 h 1400175"/>
              <a:gd name="connsiteX401" fmla="*/ 257175 w 1726406"/>
              <a:gd name="connsiteY401" fmla="*/ 450056 h 1400175"/>
              <a:gd name="connsiteX402" fmla="*/ 250031 w 1726406"/>
              <a:gd name="connsiteY402" fmla="*/ 445293 h 1400175"/>
              <a:gd name="connsiteX403" fmla="*/ 245269 w 1726406"/>
              <a:gd name="connsiteY403" fmla="*/ 431006 h 1400175"/>
              <a:gd name="connsiteX404" fmla="*/ 242887 w 1726406"/>
              <a:gd name="connsiteY404" fmla="*/ 423862 h 1400175"/>
              <a:gd name="connsiteX405" fmla="*/ 235744 w 1726406"/>
              <a:gd name="connsiteY405" fmla="*/ 419100 h 1400175"/>
              <a:gd name="connsiteX406" fmla="*/ 221456 w 1726406"/>
              <a:gd name="connsiteY406" fmla="*/ 423862 h 1400175"/>
              <a:gd name="connsiteX407" fmla="*/ 214312 w 1726406"/>
              <a:gd name="connsiteY407" fmla="*/ 426243 h 1400175"/>
              <a:gd name="connsiteX408" fmla="*/ 202406 w 1726406"/>
              <a:gd name="connsiteY408" fmla="*/ 414337 h 1400175"/>
              <a:gd name="connsiteX409" fmla="*/ 200025 w 1726406"/>
              <a:gd name="connsiteY409" fmla="*/ 407193 h 1400175"/>
              <a:gd name="connsiteX410" fmla="*/ 190500 w 1726406"/>
              <a:gd name="connsiteY410" fmla="*/ 392906 h 1400175"/>
              <a:gd name="connsiteX411" fmla="*/ 185737 w 1726406"/>
              <a:gd name="connsiteY411" fmla="*/ 385762 h 1400175"/>
              <a:gd name="connsiteX412" fmla="*/ 180975 w 1726406"/>
              <a:gd name="connsiteY412" fmla="*/ 378618 h 1400175"/>
              <a:gd name="connsiteX413" fmla="*/ 176212 w 1726406"/>
              <a:gd name="connsiteY413" fmla="*/ 361950 h 1400175"/>
              <a:gd name="connsiteX414" fmla="*/ 169069 w 1726406"/>
              <a:gd name="connsiteY414" fmla="*/ 354806 h 1400175"/>
              <a:gd name="connsiteX415" fmla="*/ 173831 w 1726406"/>
              <a:gd name="connsiteY415" fmla="*/ 347662 h 1400175"/>
              <a:gd name="connsiteX416" fmla="*/ 188119 w 1726406"/>
              <a:gd name="connsiteY416" fmla="*/ 352425 h 1400175"/>
              <a:gd name="connsiteX417" fmla="*/ 195262 w 1726406"/>
              <a:gd name="connsiteY417" fmla="*/ 354806 h 1400175"/>
              <a:gd name="connsiteX418" fmla="*/ 202406 w 1726406"/>
              <a:gd name="connsiteY418" fmla="*/ 359568 h 1400175"/>
              <a:gd name="connsiteX419" fmla="*/ 216694 w 1726406"/>
              <a:gd name="connsiteY419" fmla="*/ 364331 h 1400175"/>
              <a:gd name="connsiteX420" fmla="*/ 214312 w 1726406"/>
              <a:gd name="connsiteY420" fmla="*/ 357187 h 1400175"/>
              <a:gd name="connsiteX421" fmla="*/ 209550 w 1726406"/>
              <a:gd name="connsiteY421" fmla="*/ 350043 h 1400175"/>
              <a:gd name="connsiteX422" fmla="*/ 219075 w 1726406"/>
              <a:gd name="connsiteY422" fmla="*/ 335756 h 1400175"/>
              <a:gd name="connsiteX423" fmla="*/ 214312 w 1726406"/>
              <a:gd name="connsiteY423" fmla="*/ 304800 h 1400175"/>
              <a:gd name="connsiteX424" fmla="*/ 209550 w 1726406"/>
              <a:gd name="connsiteY424" fmla="*/ 290512 h 1400175"/>
              <a:gd name="connsiteX425" fmla="*/ 200025 w 1726406"/>
              <a:gd name="connsiteY425" fmla="*/ 276225 h 1400175"/>
              <a:gd name="connsiteX426" fmla="*/ 195262 w 1726406"/>
              <a:gd name="connsiteY426" fmla="*/ 269081 h 1400175"/>
              <a:gd name="connsiteX427" fmla="*/ 185737 w 1726406"/>
              <a:gd name="connsiteY427" fmla="*/ 247650 h 1400175"/>
              <a:gd name="connsiteX428" fmla="*/ 178594 w 1726406"/>
              <a:gd name="connsiteY428" fmla="*/ 233362 h 1400175"/>
              <a:gd name="connsiteX429" fmla="*/ 171450 w 1726406"/>
              <a:gd name="connsiteY429" fmla="*/ 219075 h 1400175"/>
              <a:gd name="connsiteX430" fmla="*/ 159544 w 1726406"/>
              <a:gd name="connsiteY430" fmla="*/ 204787 h 1400175"/>
              <a:gd name="connsiteX431" fmla="*/ 157162 w 1726406"/>
              <a:gd name="connsiteY431" fmla="*/ 195262 h 1400175"/>
              <a:gd name="connsiteX432" fmla="*/ 152400 w 1726406"/>
              <a:gd name="connsiteY432" fmla="*/ 166687 h 1400175"/>
              <a:gd name="connsiteX433" fmla="*/ 154781 w 1726406"/>
              <a:gd name="connsiteY433" fmla="*/ 111918 h 1400175"/>
              <a:gd name="connsiteX434" fmla="*/ 152400 w 1726406"/>
              <a:gd name="connsiteY434" fmla="*/ 80962 h 1400175"/>
              <a:gd name="connsiteX435" fmla="*/ 150019 w 1726406"/>
              <a:gd name="connsiteY435" fmla="*/ 71437 h 1400175"/>
              <a:gd name="connsiteX436" fmla="*/ 142875 w 1726406"/>
              <a:gd name="connsiteY436" fmla="*/ 64293 h 1400175"/>
              <a:gd name="connsiteX437" fmla="*/ 145256 w 1726406"/>
              <a:gd name="connsiteY437" fmla="*/ 57150 h 1400175"/>
              <a:gd name="connsiteX438" fmla="*/ 138112 w 1726406"/>
              <a:gd name="connsiteY438" fmla="*/ 42862 h 1400175"/>
              <a:gd name="connsiteX439" fmla="*/ 138112 w 1726406"/>
              <a:gd name="connsiteY439" fmla="*/ 26193 h 1400175"/>
              <a:gd name="connsiteX440" fmla="*/ 140494 w 1726406"/>
              <a:gd name="connsiteY440"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097756 w 1726406"/>
              <a:gd name="connsiteY121" fmla="*/ 990599 h 1400175"/>
              <a:gd name="connsiteX122" fmla="*/ 1159668 w 1726406"/>
              <a:gd name="connsiteY122" fmla="*/ 1121567 h 1400175"/>
              <a:gd name="connsiteX123" fmla="*/ 1238250 w 1726406"/>
              <a:gd name="connsiteY123" fmla="*/ 1154906 h 1400175"/>
              <a:gd name="connsiteX124" fmla="*/ 1354931 w 1726406"/>
              <a:gd name="connsiteY124" fmla="*/ 1140619 h 1400175"/>
              <a:gd name="connsiteX125" fmla="*/ 1431131 w 1726406"/>
              <a:gd name="connsiteY125" fmla="*/ 1104900 h 1400175"/>
              <a:gd name="connsiteX126" fmla="*/ 1469572 w 1726406"/>
              <a:gd name="connsiteY126" fmla="*/ 1084829 h 1400175"/>
              <a:gd name="connsiteX127" fmla="*/ 1471612 w 1726406"/>
              <a:gd name="connsiteY127" fmla="*/ 1078706 h 1400175"/>
              <a:gd name="connsiteX128" fmla="*/ 1485900 w 1726406"/>
              <a:gd name="connsiteY128" fmla="*/ 1071562 h 1400175"/>
              <a:gd name="connsiteX129" fmla="*/ 1493044 w 1726406"/>
              <a:gd name="connsiteY129" fmla="*/ 1064418 h 1400175"/>
              <a:gd name="connsiteX130" fmla="*/ 1495425 w 1726406"/>
              <a:gd name="connsiteY130" fmla="*/ 1038225 h 1400175"/>
              <a:gd name="connsiteX131" fmla="*/ 1490662 w 1726406"/>
              <a:gd name="connsiteY131" fmla="*/ 1012031 h 1400175"/>
              <a:gd name="connsiteX132" fmla="*/ 1493044 w 1726406"/>
              <a:gd name="connsiteY132" fmla="*/ 995362 h 1400175"/>
              <a:gd name="connsiteX133" fmla="*/ 1495425 w 1726406"/>
              <a:gd name="connsiteY133" fmla="*/ 988218 h 1400175"/>
              <a:gd name="connsiteX134" fmla="*/ 1509712 w 1726406"/>
              <a:gd name="connsiteY134" fmla="*/ 971550 h 1400175"/>
              <a:gd name="connsiteX135" fmla="*/ 1557337 w 1726406"/>
              <a:gd name="connsiteY135" fmla="*/ 969168 h 1400175"/>
              <a:gd name="connsiteX136" fmla="*/ 1564481 w 1726406"/>
              <a:gd name="connsiteY136" fmla="*/ 966787 h 1400175"/>
              <a:gd name="connsiteX137" fmla="*/ 1585912 w 1726406"/>
              <a:gd name="connsiteY137" fmla="*/ 959643 h 1400175"/>
              <a:gd name="connsiteX138" fmla="*/ 1600200 w 1726406"/>
              <a:gd name="connsiteY138" fmla="*/ 947737 h 1400175"/>
              <a:gd name="connsiteX139" fmla="*/ 1624012 w 1726406"/>
              <a:gd name="connsiteY139" fmla="*/ 945356 h 1400175"/>
              <a:gd name="connsiteX140" fmla="*/ 1647825 w 1726406"/>
              <a:gd name="connsiteY140" fmla="*/ 950118 h 1400175"/>
              <a:gd name="connsiteX141" fmla="*/ 1654969 w 1726406"/>
              <a:gd name="connsiteY141" fmla="*/ 952500 h 1400175"/>
              <a:gd name="connsiteX142" fmla="*/ 1669256 w 1726406"/>
              <a:gd name="connsiteY142" fmla="*/ 957262 h 1400175"/>
              <a:gd name="connsiteX143" fmla="*/ 1721644 w 1726406"/>
              <a:gd name="connsiteY143" fmla="*/ 969168 h 1400175"/>
              <a:gd name="connsiteX144" fmla="*/ 1724025 w 1726406"/>
              <a:gd name="connsiteY144" fmla="*/ 976312 h 1400175"/>
              <a:gd name="connsiteX145" fmla="*/ 1726406 w 1726406"/>
              <a:gd name="connsiteY145" fmla="*/ 990600 h 1400175"/>
              <a:gd name="connsiteX146" fmla="*/ 1721644 w 1726406"/>
              <a:gd name="connsiteY146" fmla="*/ 1014412 h 1400175"/>
              <a:gd name="connsiteX147" fmla="*/ 1719262 w 1726406"/>
              <a:gd name="connsiteY147" fmla="*/ 1021556 h 1400175"/>
              <a:gd name="connsiteX148" fmla="*/ 1704975 w 1726406"/>
              <a:gd name="connsiteY148" fmla="*/ 1033462 h 1400175"/>
              <a:gd name="connsiteX149" fmla="*/ 1697831 w 1726406"/>
              <a:gd name="connsiteY149" fmla="*/ 1035843 h 1400175"/>
              <a:gd name="connsiteX150" fmla="*/ 1690687 w 1726406"/>
              <a:gd name="connsiteY150" fmla="*/ 1040606 h 1400175"/>
              <a:gd name="connsiteX151" fmla="*/ 1683544 w 1726406"/>
              <a:gd name="connsiteY151" fmla="*/ 1042987 h 1400175"/>
              <a:gd name="connsiteX152" fmla="*/ 1678781 w 1726406"/>
              <a:gd name="connsiteY152" fmla="*/ 1052512 h 1400175"/>
              <a:gd name="connsiteX153" fmla="*/ 1681162 w 1726406"/>
              <a:gd name="connsiteY153" fmla="*/ 1064418 h 1400175"/>
              <a:gd name="connsiteX154" fmla="*/ 1683544 w 1726406"/>
              <a:gd name="connsiteY154" fmla="*/ 1071562 h 1400175"/>
              <a:gd name="connsiteX155" fmla="*/ 1669256 w 1726406"/>
              <a:gd name="connsiteY155" fmla="*/ 1081087 h 1400175"/>
              <a:gd name="connsiteX156" fmla="*/ 1671637 w 1726406"/>
              <a:gd name="connsiteY156" fmla="*/ 1088231 h 1400175"/>
              <a:gd name="connsiteX157" fmla="*/ 1676400 w 1726406"/>
              <a:gd name="connsiteY157" fmla="*/ 1095375 h 1400175"/>
              <a:gd name="connsiteX158" fmla="*/ 1678781 w 1726406"/>
              <a:gd name="connsiteY158" fmla="*/ 1128712 h 1400175"/>
              <a:gd name="connsiteX159" fmla="*/ 1674019 w 1726406"/>
              <a:gd name="connsiteY159" fmla="*/ 1135856 h 1400175"/>
              <a:gd name="connsiteX160" fmla="*/ 1669256 w 1726406"/>
              <a:gd name="connsiteY160" fmla="*/ 1152525 h 1400175"/>
              <a:gd name="connsiteX161" fmla="*/ 1666875 w 1726406"/>
              <a:gd name="connsiteY161" fmla="*/ 1173956 h 1400175"/>
              <a:gd name="connsiteX162" fmla="*/ 1656773 w 1726406"/>
              <a:gd name="connsiteY162" fmla="*/ 1177997 h 1400175"/>
              <a:gd name="connsiteX163" fmla="*/ 1657350 w 1726406"/>
              <a:gd name="connsiteY163" fmla="*/ 1178718 h 1400175"/>
              <a:gd name="connsiteX164" fmla="*/ 1656292 w 1726406"/>
              <a:gd name="connsiteY164" fmla="*/ 1178189 h 1400175"/>
              <a:gd name="connsiteX165" fmla="*/ 1654969 w 1726406"/>
              <a:gd name="connsiteY165" fmla="*/ 1178718 h 1400175"/>
              <a:gd name="connsiteX166" fmla="*/ 1600000 w 1726406"/>
              <a:gd name="connsiteY166" fmla="*/ 1172143 h 1400175"/>
              <a:gd name="connsiteX167" fmla="*/ 1597405 w 1726406"/>
              <a:gd name="connsiteY167" fmla="*/ 1179507 h 1400175"/>
              <a:gd name="connsiteX168" fmla="*/ 1590675 w 1726406"/>
              <a:gd name="connsiteY168" fmla="*/ 1185862 h 1400175"/>
              <a:gd name="connsiteX169" fmla="*/ 1576387 w 1726406"/>
              <a:gd name="connsiteY169" fmla="*/ 1195387 h 1400175"/>
              <a:gd name="connsiteX170" fmla="*/ 1574006 w 1726406"/>
              <a:gd name="connsiteY170" fmla="*/ 1188243 h 1400175"/>
              <a:gd name="connsiteX171" fmla="*/ 1552575 w 1726406"/>
              <a:gd name="connsiteY171" fmla="*/ 1188243 h 1400175"/>
              <a:gd name="connsiteX172" fmla="*/ 1509712 w 1726406"/>
              <a:gd name="connsiteY172" fmla="*/ 1195387 h 1400175"/>
              <a:gd name="connsiteX173" fmla="*/ 1471612 w 1726406"/>
              <a:gd name="connsiteY173" fmla="*/ 1195387 h 1400175"/>
              <a:gd name="connsiteX174" fmla="*/ 1464469 w 1726406"/>
              <a:gd name="connsiteY174" fmla="*/ 1190625 h 1400175"/>
              <a:gd name="connsiteX175" fmla="*/ 1457325 w 1726406"/>
              <a:gd name="connsiteY175" fmla="*/ 1188243 h 1400175"/>
              <a:gd name="connsiteX176" fmla="*/ 1445419 w 1726406"/>
              <a:gd name="connsiteY176" fmla="*/ 1190625 h 1400175"/>
              <a:gd name="connsiteX177" fmla="*/ 1450181 w 1726406"/>
              <a:gd name="connsiteY177" fmla="*/ 1204912 h 1400175"/>
              <a:gd name="connsiteX178" fmla="*/ 1454944 w 1726406"/>
              <a:gd name="connsiteY178" fmla="*/ 1212056 h 1400175"/>
              <a:gd name="connsiteX179" fmla="*/ 1457325 w 1726406"/>
              <a:gd name="connsiteY179" fmla="*/ 1219200 h 1400175"/>
              <a:gd name="connsiteX180" fmla="*/ 1440656 w 1726406"/>
              <a:gd name="connsiteY180" fmla="*/ 1228725 h 1400175"/>
              <a:gd name="connsiteX181" fmla="*/ 1447800 w 1726406"/>
              <a:gd name="connsiteY181" fmla="*/ 1233487 h 1400175"/>
              <a:gd name="connsiteX182" fmla="*/ 1459706 w 1726406"/>
              <a:gd name="connsiteY182" fmla="*/ 1250156 h 1400175"/>
              <a:gd name="connsiteX183" fmla="*/ 1462087 w 1726406"/>
              <a:gd name="connsiteY183" fmla="*/ 1257300 h 1400175"/>
              <a:gd name="connsiteX184" fmla="*/ 1471612 w 1726406"/>
              <a:gd name="connsiteY184" fmla="*/ 1271587 h 1400175"/>
              <a:gd name="connsiteX185" fmla="*/ 1476375 w 1726406"/>
              <a:gd name="connsiteY185" fmla="*/ 1278731 h 1400175"/>
              <a:gd name="connsiteX186" fmla="*/ 1488281 w 1726406"/>
              <a:gd name="connsiteY186" fmla="*/ 1293018 h 1400175"/>
              <a:gd name="connsiteX187" fmla="*/ 1471612 w 1726406"/>
              <a:gd name="connsiteY187" fmla="*/ 1312068 h 1400175"/>
              <a:gd name="connsiteX188" fmla="*/ 1464469 w 1726406"/>
              <a:gd name="connsiteY188" fmla="*/ 1314450 h 1400175"/>
              <a:gd name="connsiteX189" fmla="*/ 1435894 w 1726406"/>
              <a:gd name="connsiteY189" fmla="*/ 1312068 h 1400175"/>
              <a:gd name="connsiteX190" fmla="*/ 1421606 w 1726406"/>
              <a:gd name="connsiteY190" fmla="*/ 1307306 h 1400175"/>
              <a:gd name="connsiteX191" fmla="*/ 1414462 w 1726406"/>
              <a:gd name="connsiteY191" fmla="*/ 1304925 h 1400175"/>
              <a:gd name="connsiteX192" fmla="*/ 1383506 w 1726406"/>
              <a:gd name="connsiteY192" fmla="*/ 1314450 h 1400175"/>
              <a:gd name="connsiteX193" fmla="*/ 1378744 w 1726406"/>
              <a:gd name="connsiteY193" fmla="*/ 1331118 h 1400175"/>
              <a:gd name="connsiteX194" fmla="*/ 1373981 w 1726406"/>
              <a:gd name="connsiteY194" fmla="*/ 1345406 h 1400175"/>
              <a:gd name="connsiteX195" fmla="*/ 1371600 w 1726406"/>
              <a:gd name="connsiteY195" fmla="*/ 1352550 h 1400175"/>
              <a:gd name="connsiteX196" fmla="*/ 1373981 w 1726406"/>
              <a:gd name="connsiteY196" fmla="*/ 1359693 h 1400175"/>
              <a:gd name="connsiteX197" fmla="*/ 1378744 w 1726406"/>
              <a:gd name="connsiteY197" fmla="*/ 1371600 h 1400175"/>
              <a:gd name="connsiteX198" fmla="*/ 1371600 w 1726406"/>
              <a:gd name="connsiteY198" fmla="*/ 1373981 h 1400175"/>
              <a:gd name="connsiteX199" fmla="*/ 1369219 w 1726406"/>
              <a:gd name="connsiteY199" fmla="*/ 1388268 h 1400175"/>
              <a:gd name="connsiteX200" fmla="*/ 1366837 w 1726406"/>
              <a:gd name="connsiteY200" fmla="*/ 1400175 h 1400175"/>
              <a:gd name="connsiteX201" fmla="*/ 1345406 w 1726406"/>
              <a:gd name="connsiteY201" fmla="*/ 1397793 h 1400175"/>
              <a:gd name="connsiteX202" fmla="*/ 1340644 w 1726406"/>
              <a:gd name="connsiteY202" fmla="*/ 1383506 h 1400175"/>
              <a:gd name="connsiteX203" fmla="*/ 1338262 w 1726406"/>
              <a:gd name="connsiteY203" fmla="*/ 1376362 h 1400175"/>
              <a:gd name="connsiteX204" fmla="*/ 1331119 w 1726406"/>
              <a:gd name="connsiteY204" fmla="*/ 1354931 h 1400175"/>
              <a:gd name="connsiteX205" fmla="*/ 1323975 w 1726406"/>
              <a:gd name="connsiteY205" fmla="*/ 1350168 h 1400175"/>
              <a:gd name="connsiteX206" fmla="*/ 1307306 w 1726406"/>
              <a:gd name="connsiteY206" fmla="*/ 1328737 h 1400175"/>
              <a:gd name="connsiteX207" fmla="*/ 1295400 w 1726406"/>
              <a:gd name="connsiteY207" fmla="*/ 1314450 h 1400175"/>
              <a:gd name="connsiteX208" fmla="*/ 1288256 w 1726406"/>
              <a:gd name="connsiteY208" fmla="*/ 1309687 h 1400175"/>
              <a:gd name="connsiteX209" fmla="*/ 1273969 w 1726406"/>
              <a:gd name="connsiteY209" fmla="*/ 1304925 h 1400175"/>
              <a:gd name="connsiteX210" fmla="*/ 1257300 w 1726406"/>
              <a:gd name="connsiteY210" fmla="*/ 1295400 h 1400175"/>
              <a:gd name="connsiteX211" fmla="*/ 1243012 w 1726406"/>
              <a:gd name="connsiteY211" fmla="*/ 1288256 h 1400175"/>
              <a:gd name="connsiteX212" fmla="*/ 1221581 w 1726406"/>
              <a:gd name="connsiteY212" fmla="*/ 1276350 h 1400175"/>
              <a:gd name="connsiteX213" fmla="*/ 1216819 w 1726406"/>
              <a:gd name="connsiteY213" fmla="*/ 1269206 h 1400175"/>
              <a:gd name="connsiteX214" fmla="*/ 1197769 w 1726406"/>
              <a:gd name="connsiteY214" fmla="*/ 1269206 h 1400175"/>
              <a:gd name="connsiteX215" fmla="*/ 1190625 w 1726406"/>
              <a:gd name="connsiteY215" fmla="*/ 1273968 h 1400175"/>
              <a:gd name="connsiteX216" fmla="*/ 1176337 w 1726406"/>
              <a:gd name="connsiteY216" fmla="*/ 1285875 h 1400175"/>
              <a:gd name="connsiteX217" fmla="*/ 1166812 w 1726406"/>
              <a:gd name="connsiteY217" fmla="*/ 1288256 h 1400175"/>
              <a:gd name="connsiteX218" fmla="*/ 1140619 w 1726406"/>
              <a:gd name="connsiteY218" fmla="*/ 1295400 h 1400175"/>
              <a:gd name="connsiteX219" fmla="*/ 1133475 w 1726406"/>
              <a:gd name="connsiteY219" fmla="*/ 1300162 h 1400175"/>
              <a:gd name="connsiteX220" fmla="*/ 1119187 w 1726406"/>
              <a:gd name="connsiteY220" fmla="*/ 1304925 h 1400175"/>
              <a:gd name="connsiteX221" fmla="*/ 1095375 w 1726406"/>
              <a:gd name="connsiteY221" fmla="*/ 1302543 h 1400175"/>
              <a:gd name="connsiteX222" fmla="*/ 1081087 w 1726406"/>
              <a:gd name="connsiteY222" fmla="*/ 1293018 h 1400175"/>
              <a:gd name="connsiteX223" fmla="*/ 1073944 w 1726406"/>
              <a:gd name="connsiteY223" fmla="*/ 1288256 h 1400175"/>
              <a:gd name="connsiteX224" fmla="*/ 1031081 w 1726406"/>
              <a:gd name="connsiteY224" fmla="*/ 1283493 h 1400175"/>
              <a:gd name="connsiteX225" fmla="*/ 1002506 w 1726406"/>
              <a:gd name="connsiteY225" fmla="*/ 1264443 h 1400175"/>
              <a:gd name="connsiteX226" fmla="*/ 995362 w 1726406"/>
              <a:gd name="connsiteY226" fmla="*/ 1259681 h 1400175"/>
              <a:gd name="connsiteX227" fmla="*/ 981075 w 1726406"/>
              <a:gd name="connsiteY227" fmla="*/ 1254918 h 1400175"/>
              <a:gd name="connsiteX228" fmla="*/ 973931 w 1726406"/>
              <a:gd name="connsiteY228" fmla="*/ 1247775 h 1400175"/>
              <a:gd name="connsiteX229" fmla="*/ 971550 w 1726406"/>
              <a:gd name="connsiteY229" fmla="*/ 1240631 h 1400175"/>
              <a:gd name="connsiteX230" fmla="*/ 957262 w 1726406"/>
              <a:gd name="connsiteY230" fmla="*/ 1231106 h 1400175"/>
              <a:gd name="connsiteX231" fmla="*/ 950119 w 1726406"/>
              <a:gd name="connsiteY231" fmla="*/ 1226343 h 1400175"/>
              <a:gd name="connsiteX232" fmla="*/ 923925 w 1726406"/>
              <a:gd name="connsiteY232" fmla="*/ 1221581 h 1400175"/>
              <a:gd name="connsiteX233" fmla="*/ 916781 w 1726406"/>
              <a:gd name="connsiteY233" fmla="*/ 1219200 h 1400175"/>
              <a:gd name="connsiteX234" fmla="*/ 909637 w 1726406"/>
              <a:gd name="connsiteY234" fmla="*/ 1214437 h 1400175"/>
              <a:gd name="connsiteX235" fmla="*/ 895350 w 1726406"/>
              <a:gd name="connsiteY235" fmla="*/ 1209675 h 1400175"/>
              <a:gd name="connsiteX236" fmla="*/ 888206 w 1726406"/>
              <a:gd name="connsiteY236" fmla="*/ 1204912 h 1400175"/>
              <a:gd name="connsiteX237" fmla="*/ 881062 w 1726406"/>
              <a:gd name="connsiteY237" fmla="*/ 1202531 h 1400175"/>
              <a:gd name="connsiteX238" fmla="*/ 859631 w 1726406"/>
              <a:gd name="connsiteY238" fmla="*/ 1188243 h 1400175"/>
              <a:gd name="connsiteX239" fmla="*/ 852487 w 1726406"/>
              <a:gd name="connsiteY239" fmla="*/ 1183481 h 1400175"/>
              <a:gd name="connsiteX240" fmla="*/ 845344 w 1726406"/>
              <a:gd name="connsiteY240" fmla="*/ 1181100 h 1400175"/>
              <a:gd name="connsiteX241" fmla="*/ 838200 w 1726406"/>
              <a:gd name="connsiteY241" fmla="*/ 1173956 h 1400175"/>
              <a:gd name="connsiteX242" fmla="*/ 831056 w 1726406"/>
              <a:gd name="connsiteY242" fmla="*/ 1169193 h 1400175"/>
              <a:gd name="connsiteX243" fmla="*/ 826294 w 1726406"/>
              <a:gd name="connsiteY243" fmla="*/ 1162050 h 1400175"/>
              <a:gd name="connsiteX244" fmla="*/ 819150 w 1726406"/>
              <a:gd name="connsiteY244" fmla="*/ 1154906 h 1400175"/>
              <a:gd name="connsiteX245" fmla="*/ 807244 w 1726406"/>
              <a:gd name="connsiteY245" fmla="*/ 1143000 h 1400175"/>
              <a:gd name="connsiteX246" fmla="*/ 795337 w 1726406"/>
              <a:gd name="connsiteY246" fmla="*/ 1133475 h 1400175"/>
              <a:gd name="connsiteX247" fmla="*/ 790575 w 1726406"/>
              <a:gd name="connsiteY247" fmla="*/ 1126331 h 1400175"/>
              <a:gd name="connsiteX248" fmla="*/ 771525 w 1726406"/>
              <a:gd name="connsiteY248" fmla="*/ 1121568 h 1400175"/>
              <a:gd name="connsiteX249" fmla="*/ 757237 w 1726406"/>
              <a:gd name="connsiteY249" fmla="*/ 1116806 h 1400175"/>
              <a:gd name="connsiteX250" fmla="*/ 740569 w 1726406"/>
              <a:gd name="connsiteY250" fmla="*/ 1107281 h 1400175"/>
              <a:gd name="connsiteX251" fmla="*/ 726281 w 1726406"/>
              <a:gd name="connsiteY251" fmla="*/ 1102518 h 1400175"/>
              <a:gd name="connsiteX252" fmla="*/ 711994 w 1726406"/>
              <a:gd name="connsiteY252" fmla="*/ 1095375 h 1400175"/>
              <a:gd name="connsiteX253" fmla="*/ 704850 w 1726406"/>
              <a:gd name="connsiteY253" fmla="*/ 1090612 h 1400175"/>
              <a:gd name="connsiteX254" fmla="*/ 692944 w 1726406"/>
              <a:gd name="connsiteY254" fmla="*/ 1076325 h 1400175"/>
              <a:gd name="connsiteX255" fmla="*/ 690562 w 1726406"/>
              <a:gd name="connsiteY255" fmla="*/ 1069181 h 1400175"/>
              <a:gd name="connsiteX256" fmla="*/ 676275 w 1726406"/>
              <a:gd name="connsiteY256" fmla="*/ 1052512 h 1400175"/>
              <a:gd name="connsiteX257" fmla="*/ 671512 w 1726406"/>
              <a:gd name="connsiteY257" fmla="*/ 1045368 h 1400175"/>
              <a:gd name="connsiteX258" fmla="*/ 664369 w 1726406"/>
              <a:gd name="connsiteY258" fmla="*/ 1040606 h 1400175"/>
              <a:gd name="connsiteX259" fmla="*/ 650081 w 1726406"/>
              <a:gd name="connsiteY259" fmla="*/ 1031081 h 1400175"/>
              <a:gd name="connsiteX260" fmla="*/ 638175 w 1726406"/>
              <a:gd name="connsiteY260" fmla="*/ 1019175 h 1400175"/>
              <a:gd name="connsiteX261" fmla="*/ 631031 w 1726406"/>
              <a:gd name="connsiteY261" fmla="*/ 1014412 h 1400175"/>
              <a:gd name="connsiteX262" fmla="*/ 621506 w 1726406"/>
              <a:gd name="connsiteY262" fmla="*/ 1002506 h 1400175"/>
              <a:gd name="connsiteX263" fmla="*/ 619125 w 1726406"/>
              <a:gd name="connsiteY263" fmla="*/ 995362 h 1400175"/>
              <a:gd name="connsiteX264" fmla="*/ 611981 w 1726406"/>
              <a:gd name="connsiteY264" fmla="*/ 988218 h 1400175"/>
              <a:gd name="connsiteX265" fmla="*/ 602456 w 1726406"/>
              <a:gd name="connsiteY265" fmla="*/ 973931 h 1400175"/>
              <a:gd name="connsiteX266" fmla="*/ 597694 w 1726406"/>
              <a:gd name="connsiteY266" fmla="*/ 959643 h 1400175"/>
              <a:gd name="connsiteX267" fmla="*/ 592931 w 1726406"/>
              <a:gd name="connsiteY267" fmla="*/ 940593 h 1400175"/>
              <a:gd name="connsiteX268" fmla="*/ 595312 w 1726406"/>
              <a:gd name="connsiteY268" fmla="*/ 928687 h 1400175"/>
              <a:gd name="connsiteX269" fmla="*/ 614362 w 1726406"/>
              <a:gd name="connsiteY269" fmla="*/ 919162 h 1400175"/>
              <a:gd name="connsiteX270" fmla="*/ 611981 w 1726406"/>
              <a:gd name="connsiteY270" fmla="*/ 912018 h 1400175"/>
              <a:gd name="connsiteX271" fmla="*/ 607219 w 1726406"/>
              <a:gd name="connsiteY271" fmla="*/ 904875 h 1400175"/>
              <a:gd name="connsiteX272" fmla="*/ 611981 w 1726406"/>
              <a:gd name="connsiteY272" fmla="*/ 897731 h 1400175"/>
              <a:gd name="connsiteX273" fmla="*/ 626269 w 1726406"/>
              <a:gd name="connsiteY273" fmla="*/ 888206 h 1400175"/>
              <a:gd name="connsiteX274" fmla="*/ 633412 w 1726406"/>
              <a:gd name="connsiteY274" fmla="*/ 881062 h 1400175"/>
              <a:gd name="connsiteX275" fmla="*/ 628650 w 1726406"/>
              <a:gd name="connsiteY275" fmla="*/ 862012 h 1400175"/>
              <a:gd name="connsiteX276" fmla="*/ 616744 w 1726406"/>
              <a:gd name="connsiteY276" fmla="*/ 847725 h 1400175"/>
              <a:gd name="connsiteX277" fmla="*/ 614362 w 1726406"/>
              <a:gd name="connsiteY277" fmla="*/ 840581 h 1400175"/>
              <a:gd name="connsiteX278" fmla="*/ 609600 w 1726406"/>
              <a:gd name="connsiteY278" fmla="*/ 816768 h 1400175"/>
              <a:gd name="connsiteX279" fmla="*/ 604837 w 1726406"/>
              <a:gd name="connsiteY279" fmla="*/ 802481 h 1400175"/>
              <a:gd name="connsiteX280" fmla="*/ 602456 w 1726406"/>
              <a:gd name="connsiteY280" fmla="*/ 795337 h 1400175"/>
              <a:gd name="connsiteX281" fmla="*/ 600075 w 1726406"/>
              <a:gd name="connsiteY281" fmla="*/ 788193 h 1400175"/>
              <a:gd name="connsiteX282" fmla="*/ 595312 w 1726406"/>
              <a:gd name="connsiteY282" fmla="*/ 771525 h 1400175"/>
              <a:gd name="connsiteX283" fmla="*/ 588169 w 1726406"/>
              <a:gd name="connsiteY283" fmla="*/ 764381 h 1400175"/>
              <a:gd name="connsiteX284" fmla="*/ 578644 w 1726406"/>
              <a:gd name="connsiteY284" fmla="*/ 750093 h 1400175"/>
              <a:gd name="connsiteX285" fmla="*/ 566737 w 1726406"/>
              <a:gd name="connsiteY285" fmla="*/ 733425 h 1400175"/>
              <a:gd name="connsiteX286" fmla="*/ 561975 w 1726406"/>
              <a:gd name="connsiteY286" fmla="*/ 719137 h 1400175"/>
              <a:gd name="connsiteX287" fmla="*/ 559594 w 1726406"/>
              <a:gd name="connsiteY287" fmla="*/ 709612 h 1400175"/>
              <a:gd name="connsiteX288" fmla="*/ 554831 w 1726406"/>
              <a:gd name="connsiteY288" fmla="*/ 695325 h 1400175"/>
              <a:gd name="connsiteX289" fmla="*/ 547687 w 1726406"/>
              <a:gd name="connsiteY289" fmla="*/ 688181 h 1400175"/>
              <a:gd name="connsiteX290" fmla="*/ 540544 w 1726406"/>
              <a:gd name="connsiteY290" fmla="*/ 673893 h 1400175"/>
              <a:gd name="connsiteX291" fmla="*/ 538162 w 1726406"/>
              <a:gd name="connsiteY291" fmla="*/ 666750 h 1400175"/>
              <a:gd name="connsiteX292" fmla="*/ 528637 w 1726406"/>
              <a:gd name="connsiteY292" fmla="*/ 664368 h 1400175"/>
              <a:gd name="connsiteX293" fmla="*/ 514350 w 1726406"/>
              <a:gd name="connsiteY293" fmla="*/ 669131 h 1400175"/>
              <a:gd name="connsiteX294" fmla="*/ 504825 w 1726406"/>
              <a:gd name="connsiteY294" fmla="*/ 654843 h 1400175"/>
              <a:gd name="connsiteX295" fmla="*/ 497681 w 1726406"/>
              <a:gd name="connsiteY295" fmla="*/ 628650 h 1400175"/>
              <a:gd name="connsiteX296" fmla="*/ 495300 w 1726406"/>
              <a:gd name="connsiteY296" fmla="*/ 597693 h 1400175"/>
              <a:gd name="connsiteX297" fmla="*/ 492919 w 1726406"/>
              <a:gd name="connsiteY297" fmla="*/ 583406 h 1400175"/>
              <a:gd name="connsiteX298" fmla="*/ 490537 w 1726406"/>
              <a:gd name="connsiteY298" fmla="*/ 576262 h 1400175"/>
              <a:gd name="connsiteX299" fmla="*/ 483394 w 1726406"/>
              <a:gd name="connsiteY299" fmla="*/ 573881 h 1400175"/>
              <a:gd name="connsiteX300" fmla="*/ 469106 w 1726406"/>
              <a:gd name="connsiteY300" fmla="*/ 564356 h 1400175"/>
              <a:gd name="connsiteX301" fmla="*/ 454819 w 1726406"/>
              <a:gd name="connsiteY301" fmla="*/ 557212 h 1400175"/>
              <a:gd name="connsiteX302" fmla="*/ 442912 w 1726406"/>
              <a:gd name="connsiteY302" fmla="*/ 535781 h 1400175"/>
              <a:gd name="connsiteX303" fmla="*/ 445294 w 1726406"/>
              <a:gd name="connsiteY303" fmla="*/ 509587 h 1400175"/>
              <a:gd name="connsiteX304" fmla="*/ 452437 w 1726406"/>
              <a:gd name="connsiteY304" fmla="*/ 504825 h 1400175"/>
              <a:gd name="connsiteX305" fmla="*/ 442912 w 1726406"/>
              <a:gd name="connsiteY305" fmla="*/ 490537 h 1400175"/>
              <a:gd name="connsiteX306" fmla="*/ 438150 w 1726406"/>
              <a:gd name="connsiteY306" fmla="*/ 483393 h 1400175"/>
              <a:gd name="connsiteX307" fmla="*/ 423862 w 1726406"/>
              <a:gd name="connsiteY307" fmla="*/ 473868 h 1400175"/>
              <a:gd name="connsiteX308" fmla="*/ 419100 w 1726406"/>
              <a:gd name="connsiteY308" fmla="*/ 454818 h 1400175"/>
              <a:gd name="connsiteX309" fmla="*/ 411956 w 1726406"/>
              <a:gd name="connsiteY309" fmla="*/ 438150 h 1400175"/>
              <a:gd name="connsiteX310" fmla="*/ 404812 w 1726406"/>
              <a:gd name="connsiteY310" fmla="*/ 435768 h 1400175"/>
              <a:gd name="connsiteX311" fmla="*/ 400050 w 1726406"/>
              <a:gd name="connsiteY311" fmla="*/ 428625 h 1400175"/>
              <a:gd name="connsiteX312" fmla="*/ 397669 w 1726406"/>
              <a:gd name="connsiteY312" fmla="*/ 419100 h 1400175"/>
              <a:gd name="connsiteX313" fmla="*/ 395287 w 1726406"/>
              <a:gd name="connsiteY313" fmla="*/ 411956 h 1400175"/>
              <a:gd name="connsiteX314" fmla="*/ 392906 w 1726406"/>
              <a:gd name="connsiteY314" fmla="*/ 385762 h 1400175"/>
              <a:gd name="connsiteX315" fmla="*/ 390525 w 1726406"/>
              <a:gd name="connsiteY315" fmla="*/ 378618 h 1400175"/>
              <a:gd name="connsiteX316" fmla="*/ 369094 w 1726406"/>
              <a:gd name="connsiteY316" fmla="*/ 361950 h 1400175"/>
              <a:gd name="connsiteX317" fmla="*/ 354806 w 1726406"/>
              <a:gd name="connsiteY317" fmla="*/ 354806 h 1400175"/>
              <a:gd name="connsiteX318" fmla="*/ 347662 w 1726406"/>
              <a:gd name="connsiteY318" fmla="*/ 333375 h 1400175"/>
              <a:gd name="connsiteX319" fmla="*/ 338137 w 1726406"/>
              <a:gd name="connsiteY319" fmla="*/ 311943 h 1400175"/>
              <a:gd name="connsiteX320" fmla="*/ 330994 w 1726406"/>
              <a:gd name="connsiteY320" fmla="*/ 297656 h 1400175"/>
              <a:gd name="connsiteX321" fmla="*/ 316706 w 1726406"/>
              <a:gd name="connsiteY321" fmla="*/ 292893 h 1400175"/>
              <a:gd name="connsiteX322" fmla="*/ 326231 w 1726406"/>
              <a:gd name="connsiteY322" fmla="*/ 278606 h 1400175"/>
              <a:gd name="connsiteX323" fmla="*/ 323850 w 1726406"/>
              <a:gd name="connsiteY323" fmla="*/ 261937 h 1400175"/>
              <a:gd name="connsiteX324" fmla="*/ 321469 w 1726406"/>
              <a:gd name="connsiteY324" fmla="*/ 252412 h 1400175"/>
              <a:gd name="connsiteX325" fmla="*/ 316706 w 1726406"/>
              <a:gd name="connsiteY325" fmla="*/ 223837 h 1400175"/>
              <a:gd name="connsiteX326" fmla="*/ 311944 w 1726406"/>
              <a:gd name="connsiteY326" fmla="*/ 207168 h 1400175"/>
              <a:gd name="connsiteX327" fmla="*/ 314325 w 1726406"/>
              <a:gd name="connsiteY327" fmla="*/ 154781 h 1400175"/>
              <a:gd name="connsiteX328" fmla="*/ 314325 w 1726406"/>
              <a:gd name="connsiteY328" fmla="*/ 133350 h 1400175"/>
              <a:gd name="connsiteX329" fmla="*/ 300037 w 1726406"/>
              <a:gd name="connsiteY329" fmla="*/ 123825 h 1400175"/>
              <a:gd name="connsiteX330" fmla="*/ 292894 w 1726406"/>
              <a:gd name="connsiteY330" fmla="*/ 119062 h 1400175"/>
              <a:gd name="connsiteX331" fmla="*/ 283369 w 1726406"/>
              <a:gd name="connsiteY331" fmla="*/ 104775 h 1400175"/>
              <a:gd name="connsiteX332" fmla="*/ 278606 w 1726406"/>
              <a:gd name="connsiteY332" fmla="*/ 97631 h 1400175"/>
              <a:gd name="connsiteX333" fmla="*/ 257175 w 1726406"/>
              <a:gd name="connsiteY333" fmla="*/ 78581 h 1400175"/>
              <a:gd name="connsiteX334" fmla="*/ 233362 w 1726406"/>
              <a:gd name="connsiteY334" fmla="*/ 66675 h 1400175"/>
              <a:gd name="connsiteX335" fmla="*/ 228600 w 1726406"/>
              <a:gd name="connsiteY335" fmla="*/ 119062 h 1400175"/>
              <a:gd name="connsiteX336" fmla="*/ 223837 w 1726406"/>
              <a:gd name="connsiteY336" fmla="*/ 133350 h 1400175"/>
              <a:gd name="connsiteX337" fmla="*/ 221456 w 1726406"/>
              <a:gd name="connsiteY337" fmla="*/ 145256 h 1400175"/>
              <a:gd name="connsiteX338" fmla="*/ 219075 w 1726406"/>
              <a:gd name="connsiteY338" fmla="*/ 164306 h 1400175"/>
              <a:gd name="connsiteX339" fmla="*/ 214312 w 1726406"/>
              <a:gd name="connsiteY339" fmla="*/ 178593 h 1400175"/>
              <a:gd name="connsiteX340" fmla="*/ 216694 w 1726406"/>
              <a:gd name="connsiteY340" fmla="*/ 195262 h 1400175"/>
              <a:gd name="connsiteX341" fmla="*/ 219075 w 1726406"/>
              <a:gd name="connsiteY341" fmla="*/ 202406 h 1400175"/>
              <a:gd name="connsiteX342" fmla="*/ 226219 w 1726406"/>
              <a:gd name="connsiteY342" fmla="*/ 207168 h 1400175"/>
              <a:gd name="connsiteX343" fmla="*/ 233362 w 1726406"/>
              <a:gd name="connsiteY343" fmla="*/ 221456 h 1400175"/>
              <a:gd name="connsiteX344" fmla="*/ 238125 w 1726406"/>
              <a:gd name="connsiteY344" fmla="*/ 235743 h 1400175"/>
              <a:gd name="connsiteX345" fmla="*/ 242887 w 1726406"/>
              <a:gd name="connsiteY345" fmla="*/ 242887 h 1400175"/>
              <a:gd name="connsiteX346" fmla="*/ 245269 w 1726406"/>
              <a:gd name="connsiteY346" fmla="*/ 250031 h 1400175"/>
              <a:gd name="connsiteX347" fmla="*/ 254794 w 1726406"/>
              <a:gd name="connsiteY347" fmla="*/ 264318 h 1400175"/>
              <a:gd name="connsiteX348" fmla="*/ 257175 w 1726406"/>
              <a:gd name="connsiteY348" fmla="*/ 273843 h 1400175"/>
              <a:gd name="connsiteX349" fmla="*/ 261937 w 1726406"/>
              <a:gd name="connsiteY349" fmla="*/ 292893 h 1400175"/>
              <a:gd name="connsiteX350" fmla="*/ 266700 w 1726406"/>
              <a:gd name="connsiteY350" fmla="*/ 300037 h 1400175"/>
              <a:gd name="connsiteX351" fmla="*/ 273844 w 1726406"/>
              <a:gd name="connsiteY351" fmla="*/ 321468 h 1400175"/>
              <a:gd name="connsiteX352" fmla="*/ 276225 w 1726406"/>
              <a:gd name="connsiteY352" fmla="*/ 328612 h 1400175"/>
              <a:gd name="connsiteX353" fmla="*/ 283369 w 1726406"/>
              <a:gd name="connsiteY353" fmla="*/ 354806 h 1400175"/>
              <a:gd name="connsiteX354" fmla="*/ 288131 w 1726406"/>
              <a:gd name="connsiteY354" fmla="*/ 369093 h 1400175"/>
              <a:gd name="connsiteX355" fmla="*/ 292894 w 1726406"/>
              <a:gd name="connsiteY355" fmla="*/ 376237 h 1400175"/>
              <a:gd name="connsiteX356" fmla="*/ 300037 w 1726406"/>
              <a:gd name="connsiteY356" fmla="*/ 419100 h 1400175"/>
              <a:gd name="connsiteX357" fmla="*/ 304800 w 1726406"/>
              <a:gd name="connsiteY357" fmla="*/ 426243 h 1400175"/>
              <a:gd name="connsiteX358" fmla="*/ 309562 w 1726406"/>
              <a:gd name="connsiteY358" fmla="*/ 445293 h 1400175"/>
              <a:gd name="connsiteX359" fmla="*/ 314325 w 1726406"/>
              <a:gd name="connsiteY359" fmla="*/ 459581 h 1400175"/>
              <a:gd name="connsiteX360" fmla="*/ 319087 w 1726406"/>
              <a:gd name="connsiteY360" fmla="*/ 473868 h 1400175"/>
              <a:gd name="connsiteX361" fmla="*/ 321469 w 1726406"/>
              <a:gd name="connsiteY361" fmla="*/ 481012 h 1400175"/>
              <a:gd name="connsiteX362" fmla="*/ 323850 w 1726406"/>
              <a:gd name="connsiteY362" fmla="*/ 488156 h 1400175"/>
              <a:gd name="connsiteX363" fmla="*/ 333375 w 1726406"/>
              <a:gd name="connsiteY363" fmla="*/ 509587 h 1400175"/>
              <a:gd name="connsiteX364" fmla="*/ 335756 w 1726406"/>
              <a:gd name="connsiteY364" fmla="*/ 516731 h 1400175"/>
              <a:gd name="connsiteX365" fmla="*/ 338137 w 1726406"/>
              <a:gd name="connsiteY365" fmla="*/ 578643 h 1400175"/>
              <a:gd name="connsiteX366" fmla="*/ 345281 w 1726406"/>
              <a:gd name="connsiteY366" fmla="*/ 592931 h 1400175"/>
              <a:gd name="connsiteX367" fmla="*/ 347662 w 1726406"/>
              <a:gd name="connsiteY367" fmla="*/ 600075 h 1400175"/>
              <a:gd name="connsiteX368" fmla="*/ 342900 w 1726406"/>
              <a:gd name="connsiteY368" fmla="*/ 607218 h 1400175"/>
              <a:gd name="connsiteX369" fmla="*/ 338137 w 1726406"/>
              <a:gd name="connsiteY369" fmla="*/ 621506 h 1400175"/>
              <a:gd name="connsiteX370" fmla="*/ 347662 w 1726406"/>
              <a:gd name="connsiteY370" fmla="*/ 638175 h 1400175"/>
              <a:gd name="connsiteX371" fmla="*/ 361950 w 1726406"/>
              <a:gd name="connsiteY371" fmla="*/ 642937 h 1400175"/>
              <a:gd name="connsiteX372" fmla="*/ 369094 w 1726406"/>
              <a:gd name="connsiteY372" fmla="*/ 645318 h 1400175"/>
              <a:gd name="connsiteX373" fmla="*/ 388144 w 1726406"/>
              <a:gd name="connsiteY373" fmla="*/ 661987 h 1400175"/>
              <a:gd name="connsiteX374" fmla="*/ 392906 w 1726406"/>
              <a:gd name="connsiteY374" fmla="*/ 676275 h 1400175"/>
              <a:gd name="connsiteX375" fmla="*/ 390525 w 1726406"/>
              <a:gd name="connsiteY375" fmla="*/ 688181 h 1400175"/>
              <a:gd name="connsiteX376" fmla="*/ 388144 w 1726406"/>
              <a:gd name="connsiteY376" fmla="*/ 702468 h 1400175"/>
              <a:gd name="connsiteX377" fmla="*/ 385762 w 1726406"/>
              <a:gd name="connsiteY377" fmla="*/ 709612 h 1400175"/>
              <a:gd name="connsiteX378" fmla="*/ 383381 w 1726406"/>
              <a:gd name="connsiteY378" fmla="*/ 719137 h 1400175"/>
              <a:gd name="connsiteX379" fmla="*/ 378619 w 1726406"/>
              <a:gd name="connsiteY379" fmla="*/ 726281 h 1400175"/>
              <a:gd name="connsiteX380" fmla="*/ 364331 w 1726406"/>
              <a:gd name="connsiteY380" fmla="*/ 731043 h 1400175"/>
              <a:gd name="connsiteX381" fmla="*/ 342900 w 1726406"/>
              <a:gd name="connsiteY381" fmla="*/ 728662 h 1400175"/>
              <a:gd name="connsiteX382" fmla="*/ 345281 w 1726406"/>
              <a:gd name="connsiteY382" fmla="*/ 714375 h 1400175"/>
              <a:gd name="connsiteX383" fmla="*/ 352425 w 1726406"/>
              <a:gd name="connsiteY383" fmla="*/ 700087 h 1400175"/>
              <a:gd name="connsiteX384" fmla="*/ 354806 w 1726406"/>
              <a:gd name="connsiteY384" fmla="*/ 692943 h 1400175"/>
              <a:gd name="connsiteX385" fmla="*/ 347662 w 1726406"/>
              <a:gd name="connsiteY385" fmla="*/ 671512 h 1400175"/>
              <a:gd name="connsiteX386" fmla="*/ 338137 w 1726406"/>
              <a:gd name="connsiteY386" fmla="*/ 659606 h 1400175"/>
              <a:gd name="connsiteX387" fmla="*/ 328612 w 1726406"/>
              <a:gd name="connsiteY387" fmla="*/ 645318 h 1400175"/>
              <a:gd name="connsiteX388" fmla="*/ 323850 w 1726406"/>
              <a:gd name="connsiteY388" fmla="*/ 638175 h 1400175"/>
              <a:gd name="connsiteX389" fmla="*/ 314325 w 1726406"/>
              <a:gd name="connsiteY389" fmla="*/ 623887 h 1400175"/>
              <a:gd name="connsiteX390" fmla="*/ 304800 w 1726406"/>
              <a:gd name="connsiteY390" fmla="*/ 609600 h 1400175"/>
              <a:gd name="connsiteX391" fmla="*/ 290512 w 1726406"/>
              <a:gd name="connsiteY391" fmla="*/ 595312 h 1400175"/>
              <a:gd name="connsiteX392" fmla="*/ 280987 w 1726406"/>
              <a:gd name="connsiteY392" fmla="*/ 581025 h 1400175"/>
              <a:gd name="connsiteX393" fmla="*/ 276225 w 1726406"/>
              <a:gd name="connsiteY393" fmla="*/ 573881 h 1400175"/>
              <a:gd name="connsiteX394" fmla="*/ 276225 w 1726406"/>
              <a:gd name="connsiteY394" fmla="*/ 540543 h 1400175"/>
              <a:gd name="connsiteX395" fmla="*/ 278606 w 1726406"/>
              <a:gd name="connsiteY395" fmla="*/ 531018 h 1400175"/>
              <a:gd name="connsiteX396" fmla="*/ 283369 w 1726406"/>
              <a:gd name="connsiteY396" fmla="*/ 523875 h 1400175"/>
              <a:gd name="connsiteX397" fmla="*/ 285750 w 1726406"/>
              <a:gd name="connsiteY397" fmla="*/ 516731 h 1400175"/>
              <a:gd name="connsiteX398" fmla="*/ 280987 w 1726406"/>
              <a:gd name="connsiteY398" fmla="*/ 483393 h 1400175"/>
              <a:gd name="connsiteX399" fmla="*/ 273844 w 1726406"/>
              <a:gd name="connsiteY399" fmla="*/ 469106 h 1400175"/>
              <a:gd name="connsiteX400" fmla="*/ 266700 w 1726406"/>
              <a:gd name="connsiteY400" fmla="*/ 464343 h 1400175"/>
              <a:gd name="connsiteX401" fmla="*/ 259556 w 1726406"/>
              <a:gd name="connsiteY401" fmla="*/ 457200 h 1400175"/>
              <a:gd name="connsiteX402" fmla="*/ 257175 w 1726406"/>
              <a:gd name="connsiteY402" fmla="*/ 450056 h 1400175"/>
              <a:gd name="connsiteX403" fmla="*/ 250031 w 1726406"/>
              <a:gd name="connsiteY403" fmla="*/ 445293 h 1400175"/>
              <a:gd name="connsiteX404" fmla="*/ 245269 w 1726406"/>
              <a:gd name="connsiteY404" fmla="*/ 431006 h 1400175"/>
              <a:gd name="connsiteX405" fmla="*/ 242887 w 1726406"/>
              <a:gd name="connsiteY405" fmla="*/ 423862 h 1400175"/>
              <a:gd name="connsiteX406" fmla="*/ 235744 w 1726406"/>
              <a:gd name="connsiteY406" fmla="*/ 419100 h 1400175"/>
              <a:gd name="connsiteX407" fmla="*/ 221456 w 1726406"/>
              <a:gd name="connsiteY407" fmla="*/ 423862 h 1400175"/>
              <a:gd name="connsiteX408" fmla="*/ 214312 w 1726406"/>
              <a:gd name="connsiteY408" fmla="*/ 426243 h 1400175"/>
              <a:gd name="connsiteX409" fmla="*/ 202406 w 1726406"/>
              <a:gd name="connsiteY409" fmla="*/ 414337 h 1400175"/>
              <a:gd name="connsiteX410" fmla="*/ 200025 w 1726406"/>
              <a:gd name="connsiteY410" fmla="*/ 407193 h 1400175"/>
              <a:gd name="connsiteX411" fmla="*/ 190500 w 1726406"/>
              <a:gd name="connsiteY411" fmla="*/ 392906 h 1400175"/>
              <a:gd name="connsiteX412" fmla="*/ 185737 w 1726406"/>
              <a:gd name="connsiteY412" fmla="*/ 385762 h 1400175"/>
              <a:gd name="connsiteX413" fmla="*/ 180975 w 1726406"/>
              <a:gd name="connsiteY413" fmla="*/ 378618 h 1400175"/>
              <a:gd name="connsiteX414" fmla="*/ 176212 w 1726406"/>
              <a:gd name="connsiteY414" fmla="*/ 361950 h 1400175"/>
              <a:gd name="connsiteX415" fmla="*/ 169069 w 1726406"/>
              <a:gd name="connsiteY415" fmla="*/ 354806 h 1400175"/>
              <a:gd name="connsiteX416" fmla="*/ 173831 w 1726406"/>
              <a:gd name="connsiteY416" fmla="*/ 347662 h 1400175"/>
              <a:gd name="connsiteX417" fmla="*/ 188119 w 1726406"/>
              <a:gd name="connsiteY417" fmla="*/ 352425 h 1400175"/>
              <a:gd name="connsiteX418" fmla="*/ 195262 w 1726406"/>
              <a:gd name="connsiteY418" fmla="*/ 354806 h 1400175"/>
              <a:gd name="connsiteX419" fmla="*/ 202406 w 1726406"/>
              <a:gd name="connsiteY419" fmla="*/ 359568 h 1400175"/>
              <a:gd name="connsiteX420" fmla="*/ 216694 w 1726406"/>
              <a:gd name="connsiteY420" fmla="*/ 364331 h 1400175"/>
              <a:gd name="connsiteX421" fmla="*/ 214312 w 1726406"/>
              <a:gd name="connsiteY421" fmla="*/ 357187 h 1400175"/>
              <a:gd name="connsiteX422" fmla="*/ 209550 w 1726406"/>
              <a:gd name="connsiteY422" fmla="*/ 350043 h 1400175"/>
              <a:gd name="connsiteX423" fmla="*/ 219075 w 1726406"/>
              <a:gd name="connsiteY423" fmla="*/ 335756 h 1400175"/>
              <a:gd name="connsiteX424" fmla="*/ 214312 w 1726406"/>
              <a:gd name="connsiteY424" fmla="*/ 304800 h 1400175"/>
              <a:gd name="connsiteX425" fmla="*/ 209550 w 1726406"/>
              <a:gd name="connsiteY425" fmla="*/ 290512 h 1400175"/>
              <a:gd name="connsiteX426" fmla="*/ 200025 w 1726406"/>
              <a:gd name="connsiteY426" fmla="*/ 276225 h 1400175"/>
              <a:gd name="connsiteX427" fmla="*/ 195262 w 1726406"/>
              <a:gd name="connsiteY427" fmla="*/ 269081 h 1400175"/>
              <a:gd name="connsiteX428" fmla="*/ 185737 w 1726406"/>
              <a:gd name="connsiteY428" fmla="*/ 247650 h 1400175"/>
              <a:gd name="connsiteX429" fmla="*/ 178594 w 1726406"/>
              <a:gd name="connsiteY429" fmla="*/ 233362 h 1400175"/>
              <a:gd name="connsiteX430" fmla="*/ 171450 w 1726406"/>
              <a:gd name="connsiteY430" fmla="*/ 219075 h 1400175"/>
              <a:gd name="connsiteX431" fmla="*/ 159544 w 1726406"/>
              <a:gd name="connsiteY431" fmla="*/ 204787 h 1400175"/>
              <a:gd name="connsiteX432" fmla="*/ 157162 w 1726406"/>
              <a:gd name="connsiteY432" fmla="*/ 195262 h 1400175"/>
              <a:gd name="connsiteX433" fmla="*/ 152400 w 1726406"/>
              <a:gd name="connsiteY433" fmla="*/ 166687 h 1400175"/>
              <a:gd name="connsiteX434" fmla="*/ 154781 w 1726406"/>
              <a:gd name="connsiteY434" fmla="*/ 111918 h 1400175"/>
              <a:gd name="connsiteX435" fmla="*/ 152400 w 1726406"/>
              <a:gd name="connsiteY435" fmla="*/ 80962 h 1400175"/>
              <a:gd name="connsiteX436" fmla="*/ 150019 w 1726406"/>
              <a:gd name="connsiteY436" fmla="*/ 71437 h 1400175"/>
              <a:gd name="connsiteX437" fmla="*/ 142875 w 1726406"/>
              <a:gd name="connsiteY437" fmla="*/ 64293 h 1400175"/>
              <a:gd name="connsiteX438" fmla="*/ 145256 w 1726406"/>
              <a:gd name="connsiteY438" fmla="*/ 57150 h 1400175"/>
              <a:gd name="connsiteX439" fmla="*/ 138112 w 1726406"/>
              <a:gd name="connsiteY439" fmla="*/ 42862 h 1400175"/>
              <a:gd name="connsiteX440" fmla="*/ 138112 w 1726406"/>
              <a:gd name="connsiteY440" fmla="*/ 26193 h 1400175"/>
              <a:gd name="connsiteX441" fmla="*/ 140494 w 1726406"/>
              <a:gd name="connsiteY441"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097756 w 1726406"/>
              <a:gd name="connsiteY121" fmla="*/ 990599 h 1400175"/>
              <a:gd name="connsiteX122" fmla="*/ 1159668 w 1726406"/>
              <a:gd name="connsiteY122" fmla="*/ 1121567 h 1400175"/>
              <a:gd name="connsiteX123" fmla="*/ 1238250 w 1726406"/>
              <a:gd name="connsiteY123" fmla="*/ 1154906 h 1400175"/>
              <a:gd name="connsiteX124" fmla="*/ 1354931 w 1726406"/>
              <a:gd name="connsiteY124" fmla="*/ 1140619 h 1400175"/>
              <a:gd name="connsiteX125" fmla="*/ 1440656 w 1726406"/>
              <a:gd name="connsiteY125" fmla="*/ 1154906 h 1400175"/>
              <a:gd name="connsiteX126" fmla="*/ 1469572 w 1726406"/>
              <a:gd name="connsiteY126" fmla="*/ 1084829 h 1400175"/>
              <a:gd name="connsiteX127" fmla="*/ 1471612 w 1726406"/>
              <a:gd name="connsiteY127" fmla="*/ 1078706 h 1400175"/>
              <a:gd name="connsiteX128" fmla="*/ 1485900 w 1726406"/>
              <a:gd name="connsiteY128" fmla="*/ 1071562 h 1400175"/>
              <a:gd name="connsiteX129" fmla="*/ 1493044 w 1726406"/>
              <a:gd name="connsiteY129" fmla="*/ 1064418 h 1400175"/>
              <a:gd name="connsiteX130" fmla="*/ 1495425 w 1726406"/>
              <a:gd name="connsiteY130" fmla="*/ 1038225 h 1400175"/>
              <a:gd name="connsiteX131" fmla="*/ 1490662 w 1726406"/>
              <a:gd name="connsiteY131" fmla="*/ 1012031 h 1400175"/>
              <a:gd name="connsiteX132" fmla="*/ 1493044 w 1726406"/>
              <a:gd name="connsiteY132" fmla="*/ 995362 h 1400175"/>
              <a:gd name="connsiteX133" fmla="*/ 1495425 w 1726406"/>
              <a:gd name="connsiteY133" fmla="*/ 988218 h 1400175"/>
              <a:gd name="connsiteX134" fmla="*/ 1509712 w 1726406"/>
              <a:gd name="connsiteY134" fmla="*/ 971550 h 1400175"/>
              <a:gd name="connsiteX135" fmla="*/ 1557337 w 1726406"/>
              <a:gd name="connsiteY135" fmla="*/ 969168 h 1400175"/>
              <a:gd name="connsiteX136" fmla="*/ 1564481 w 1726406"/>
              <a:gd name="connsiteY136" fmla="*/ 966787 h 1400175"/>
              <a:gd name="connsiteX137" fmla="*/ 1585912 w 1726406"/>
              <a:gd name="connsiteY137" fmla="*/ 959643 h 1400175"/>
              <a:gd name="connsiteX138" fmla="*/ 1600200 w 1726406"/>
              <a:gd name="connsiteY138" fmla="*/ 947737 h 1400175"/>
              <a:gd name="connsiteX139" fmla="*/ 1624012 w 1726406"/>
              <a:gd name="connsiteY139" fmla="*/ 945356 h 1400175"/>
              <a:gd name="connsiteX140" fmla="*/ 1647825 w 1726406"/>
              <a:gd name="connsiteY140" fmla="*/ 950118 h 1400175"/>
              <a:gd name="connsiteX141" fmla="*/ 1654969 w 1726406"/>
              <a:gd name="connsiteY141" fmla="*/ 952500 h 1400175"/>
              <a:gd name="connsiteX142" fmla="*/ 1669256 w 1726406"/>
              <a:gd name="connsiteY142" fmla="*/ 957262 h 1400175"/>
              <a:gd name="connsiteX143" fmla="*/ 1721644 w 1726406"/>
              <a:gd name="connsiteY143" fmla="*/ 969168 h 1400175"/>
              <a:gd name="connsiteX144" fmla="*/ 1724025 w 1726406"/>
              <a:gd name="connsiteY144" fmla="*/ 976312 h 1400175"/>
              <a:gd name="connsiteX145" fmla="*/ 1726406 w 1726406"/>
              <a:gd name="connsiteY145" fmla="*/ 990600 h 1400175"/>
              <a:gd name="connsiteX146" fmla="*/ 1721644 w 1726406"/>
              <a:gd name="connsiteY146" fmla="*/ 1014412 h 1400175"/>
              <a:gd name="connsiteX147" fmla="*/ 1719262 w 1726406"/>
              <a:gd name="connsiteY147" fmla="*/ 1021556 h 1400175"/>
              <a:gd name="connsiteX148" fmla="*/ 1704975 w 1726406"/>
              <a:gd name="connsiteY148" fmla="*/ 1033462 h 1400175"/>
              <a:gd name="connsiteX149" fmla="*/ 1697831 w 1726406"/>
              <a:gd name="connsiteY149" fmla="*/ 1035843 h 1400175"/>
              <a:gd name="connsiteX150" fmla="*/ 1690687 w 1726406"/>
              <a:gd name="connsiteY150" fmla="*/ 1040606 h 1400175"/>
              <a:gd name="connsiteX151" fmla="*/ 1683544 w 1726406"/>
              <a:gd name="connsiteY151" fmla="*/ 1042987 h 1400175"/>
              <a:gd name="connsiteX152" fmla="*/ 1678781 w 1726406"/>
              <a:gd name="connsiteY152" fmla="*/ 1052512 h 1400175"/>
              <a:gd name="connsiteX153" fmla="*/ 1681162 w 1726406"/>
              <a:gd name="connsiteY153" fmla="*/ 1064418 h 1400175"/>
              <a:gd name="connsiteX154" fmla="*/ 1683544 w 1726406"/>
              <a:gd name="connsiteY154" fmla="*/ 1071562 h 1400175"/>
              <a:gd name="connsiteX155" fmla="*/ 1669256 w 1726406"/>
              <a:gd name="connsiteY155" fmla="*/ 1081087 h 1400175"/>
              <a:gd name="connsiteX156" fmla="*/ 1671637 w 1726406"/>
              <a:gd name="connsiteY156" fmla="*/ 1088231 h 1400175"/>
              <a:gd name="connsiteX157" fmla="*/ 1676400 w 1726406"/>
              <a:gd name="connsiteY157" fmla="*/ 1095375 h 1400175"/>
              <a:gd name="connsiteX158" fmla="*/ 1678781 w 1726406"/>
              <a:gd name="connsiteY158" fmla="*/ 1128712 h 1400175"/>
              <a:gd name="connsiteX159" fmla="*/ 1674019 w 1726406"/>
              <a:gd name="connsiteY159" fmla="*/ 1135856 h 1400175"/>
              <a:gd name="connsiteX160" fmla="*/ 1669256 w 1726406"/>
              <a:gd name="connsiteY160" fmla="*/ 1152525 h 1400175"/>
              <a:gd name="connsiteX161" fmla="*/ 1666875 w 1726406"/>
              <a:gd name="connsiteY161" fmla="*/ 1173956 h 1400175"/>
              <a:gd name="connsiteX162" fmla="*/ 1656773 w 1726406"/>
              <a:gd name="connsiteY162" fmla="*/ 1177997 h 1400175"/>
              <a:gd name="connsiteX163" fmla="*/ 1657350 w 1726406"/>
              <a:gd name="connsiteY163" fmla="*/ 1178718 h 1400175"/>
              <a:gd name="connsiteX164" fmla="*/ 1656292 w 1726406"/>
              <a:gd name="connsiteY164" fmla="*/ 1178189 h 1400175"/>
              <a:gd name="connsiteX165" fmla="*/ 1654969 w 1726406"/>
              <a:gd name="connsiteY165" fmla="*/ 1178718 h 1400175"/>
              <a:gd name="connsiteX166" fmla="*/ 1600000 w 1726406"/>
              <a:gd name="connsiteY166" fmla="*/ 1172143 h 1400175"/>
              <a:gd name="connsiteX167" fmla="*/ 1597405 w 1726406"/>
              <a:gd name="connsiteY167" fmla="*/ 1179507 h 1400175"/>
              <a:gd name="connsiteX168" fmla="*/ 1590675 w 1726406"/>
              <a:gd name="connsiteY168" fmla="*/ 1185862 h 1400175"/>
              <a:gd name="connsiteX169" fmla="*/ 1576387 w 1726406"/>
              <a:gd name="connsiteY169" fmla="*/ 1195387 h 1400175"/>
              <a:gd name="connsiteX170" fmla="*/ 1574006 w 1726406"/>
              <a:gd name="connsiteY170" fmla="*/ 1188243 h 1400175"/>
              <a:gd name="connsiteX171" fmla="*/ 1552575 w 1726406"/>
              <a:gd name="connsiteY171" fmla="*/ 1188243 h 1400175"/>
              <a:gd name="connsiteX172" fmla="*/ 1509712 w 1726406"/>
              <a:gd name="connsiteY172" fmla="*/ 1195387 h 1400175"/>
              <a:gd name="connsiteX173" fmla="*/ 1471612 w 1726406"/>
              <a:gd name="connsiteY173" fmla="*/ 1195387 h 1400175"/>
              <a:gd name="connsiteX174" fmla="*/ 1464469 w 1726406"/>
              <a:gd name="connsiteY174" fmla="*/ 1190625 h 1400175"/>
              <a:gd name="connsiteX175" fmla="*/ 1457325 w 1726406"/>
              <a:gd name="connsiteY175" fmla="*/ 1188243 h 1400175"/>
              <a:gd name="connsiteX176" fmla="*/ 1445419 w 1726406"/>
              <a:gd name="connsiteY176" fmla="*/ 1190625 h 1400175"/>
              <a:gd name="connsiteX177" fmla="*/ 1450181 w 1726406"/>
              <a:gd name="connsiteY177" fmla="*/ 1204912 h 1400175"/>
              <a:gd name="connsiteX178" fmla="*/ 1454944 w 1726406"/>
              <a:gd name="connsiteY178" fmla="*/ 1212056 h 1400175"/>
              <a:gd name="connsiteX179" fmla="*/ 1457325 w 1726406"/>
              <a:gd name="connsiteY179" fmla="*/ 1219200 h 1400175"/>
              <a:gd name="connsiteX180" fmla="*/ 1440656 w 1726406"/>
              <a:gd name="connsiteY180" fmla="*/ 1228725 h 1400175"/>
              <a:gd name="connsiteX181" fmla="*/ 1447800 w 1726406"/>
              <a:gd name="connsiteY181" fmla="*/ 1233487 h 1400175"/>
              <a:gd name="connsiteX182" fmla="*/ 1459706 w 1726406"/>
              <a:gd name="connsiteY182" fmla="*/ 1250156 h 1400175"/>
              <a:gd name="connsiteX183" fmla="*/ 1462087 w 1726406"/>
              <a:gd name="connsiteY183" fmla="*/ 1257300 h 1400175"/>
              <a:gd name="connsiteX184" fmla="*/ 1471612 w 1726406"/>
              <a:gd name="connsiteY184" fmla="*/ 1271587 h 1400175"/>
              <a:gd name="connsiteX185" fmla="*/ 1476375 w 1726406"/>
              <a:gd name="connsiteY185" fmla="*/ 1278731 h 1400175"/>
              <a:gd name="connsiteX186" fmla="*/ 1488281 w 1726406"/>
              <a:gd name="connsiteY186" fmla="*/ 1293018 h 1400175"/>
              <a:gd name="connsiteX187" fmla="*/ 1471612 w 1726406"/>
              <a:gd name="connsiteY187" fmla="*/ 1312068 h 1400175"/>
              <a:gd name="connsiteX188" fmla="*/ 1464469 w 1726406"/>
              <a:gd name="connsiteY188" fmla="*/ 1314450 h 1400175"/>
              <a:gd name="connsiteX189" fmla="*/ 1435894 w 1726406"/>
              <a:gd name="connsiteY189" fmla="*/ 1312068 h 1400175"/>
              <a:gd name="connsiteX190" fmla="*/ 1421606 w 1726406"/>
              <a:gd name="connsiteY190" fmla="*/ 1307306 h 1400175"/>
              <a:gd name="connsiteX191" fmla="*/ 1414462 w 1726406"/>
              <a:gd name="connsiteY191" fmla="*/ 1304925 h 1400175"/>
              <a:gd name="connsiteX192" fmla="*/ 1383506 w 1726406"/>
              <a:gd name="connsiteY192" fmla="*/ 1314450 h 1400175"/>
              <a:gd name="connsiteX193" fmla="*/ 1378744 w 1726406"/>
              <a:gd name="connsiteY193" fmla="*/ 1331118 h 1400175"/>
              <a:gd name="connsiteX194" fmla="*/ 1373981 w 1726406"/>
              <a:gd name="connsiteY194" fmla="*/ 1345406 h 1400175"/>
              <a:gd name="connsiteX195" fmla="*/ 1371600 w 1726406"/>
              <a:gd name="connsiteY195" fmla="*/ 1352550 h 1400175"/>
              <a:gd name="connsiteX196" fmla="*/ 1373981 w 1726406"/>
              <a:gd name="connsiteY196" fmla="*/ 1359693 h 1400175"/>
              <a:gd name="connsiteX197" fmla="*/ 1378744 w 1726406"/>
              <a:gd name="connsiteY197" fmla="*/ 1371600 h 1400175"/>
              <a:gd name="connsiteX198" fmla="*/ 1371600 w 1726406"/>
              <a:gd name="connsiteY198" fmla="*/ 1373981 h 1400175"/>
              <a:gd name="connsiteX199" fmla="*/ 1369219 w 1726406"/>
              <a:gd name="connsiteY199" fmla="*/ 1388268 h 1400175"/>
              <a:gd name="connsiteX200" fmla="*/ 1366837 w 1726406"/>
              <a:gd name="connsiteY200" fmla="*/ 1400175 h 1400175"/>
              <a:gd name="connsiteX201" fmla="*/ 1345406 w 1726406"/>
              <a:gd name="connsiteY201" fmla="*/ 1397793 h 1400175"/>
              <a:gd name="connsiteX202" fmla="*/ 1340644 w 1726406"/>
              <a:gd name="connsiteY202" fmla="*/ 1383506 h 1400175"/>
              <a:gd name="connsiteX203" fmla="*/ 1338262 w 1726406"/>
              <a:gd name="connsiteY203" fmla="*/ 1376362 h 1400175"/>
              <a:gd name="connsiteX204" fmla="*/ 1331119 w 1726406"/>
              <a:gd name="connsiteY204" fmla="*/ 1354931 h 1400175"/>
              <a:gd name="connsiteX205" fmla="*/ 1323975 w 1726406"/>
              <a:gd name="connsiteY205" fmla="*/ 1350168 h 1400175"/>
              <a:gd name="connsiteX206" fmla="*/ 1307306 w 1726406"/>
              <a:gd name="connsiteY206" fmla="*/ 1328737 h 1400175"/>
              <a:gd name="connsiteX207" fmla="*/ 1295400 w 1726406"/>
              <a:gd name="connsiteY207" fmla="*/ 1314450 h 1400175"/>
              <a:gd name="connsiteX208" fmla="*/ 1288256 w 1726406"/>
              <a:gd name="connsiteY208" fmla="*/ 1309687 h 1400175"/>
              <a:gd name="connsiteX209" fmla="*/ 1273969 w 1726406"/>
              <a:gd name="connsiteY209" fmla="*/ 1304925 h 1400175"/>
              <a:gd name="connsiteX210" fmla="*/ 1257300 w 1726406"/>
              <a:gd name="connsiteY210" fmla="*/ 1295400 h 1400175"/>
              <a:gd name="connsiteX211" fmla="*/ 1243012 w 1726406"/>
              <a:gd name="connsiteY211" fmla="*/ 1288256 h 1400175"/>
              <a:gd name="connsiteX212" fmla="*/ 1221581 w 1726406"/>
              <a:gd name="connsiteY212" fmla="*/ 1276350 h 1400175"/>
              <a:gd name="connsiteX213" fmla="*/ 1216819 w 1726406"/>
              <a:gd name="connsiteY213" fmla="*/ 1269206 h 1400175"/>
              <a:gd name="connsiteX214" fmla="*/ 1197769 w 1726406"/>
              <a:gd name="connsiteY214" fmla="*/ 1269206 h 1400175"/>
              <a:gd name="connsiteX215" fmla="*/ 1190625 w 1726406"/>
              <a:gd name="connsiteY215" fmla="*/ 1273968 h 1400175"/>
              <a:gd name="connsiteX216" fmla="*/ 1176337 w 1726406"/>
              <a:gd name="connsiteY216" fmla="*/ 1285875 h 1400175"/>
              <a:gd name="connsiteX217" fmla="*/ 1166812 w 1726406"/>
              <a:gd name="connsiteY217" fmla="*/ 1288256 h 1400175"/>
              <a:gd name="connsiteX218" fmla="*/ 1140619 w 1726406"/>
              <a:gd name="connsiteY218" fmla="*/ 1295400 h 1400175"/>
              <a:gd name="connsiteX219" fmla="*/ 1133475 w 1726406"/>
              <a:gd name="connsiteY219" fmla="*/ 1300162 h 1400175"/>
              <a:gd name="connsiteX220" fmla="*/ 1119187 w 1726406"/>
              <a:gd name="connsiteY220" fmla="*/ 1304925 h 1400175"/>
              <a:gd name="connsiteX221" fmla="*/ 1095375 w 1726406"/>
              <a:gd name="connsiteY221" fmla="*/ 1302543 h 1400175"/>
              <a:gd name="connsiteX222" fmla="*/ 1081087 w 1726406"/>
              <a:gd name="connsiteY222" fmla="*/ 1293018 h 1400175"/>
              <a:gd name="connsiteX223" fmla="*/ 1073944 w 1726406"/>
              <a:gd name="connsiteY223" fmla="*/ 1288256 h 1400175"/>
              <a:gd name="connsiteX224" fmla="*/ 1031081 w 1726406"/>
              <a:gd name="connsiteY224" fmla="*/ 1283493 h 1400175"/>
              <a:gd name="connsiteX225" fmla="*/ 1002506 w 1726406"/>
              <a:gd name="connsiteY225" fmla="*/ 1264443 h 1400175"/>
              <a:gd name="connsiteX226" fmla="*/ 995362 w 1726406"/>
              <a:gd name="connsiteY226" fmla="*/ 1259681 h 1400175"/>
              <a:gd name="connsiteX227" fmla="*/ 981075 w 1726406"/>
              <a:gd name="connsiteY227" fmla="*/ 1254918 h 1400175"/>
              <a:gd name="connsiteX228" fmla="*/ 973931 w 1726406"/>
              <a:gd name="connsiteY228" fmla="*/ 1247775 h 1400175"/>
              <a:gd name="connsiteX229" fmla="*/ 971550 w 1726406"/>
              <a:gd name="connsiteY229" fmla="*/ 1240631 h 1400175"/>
              <a:gd name="connsiteX230" fmla="*/ 957262 w 1726406"/>
              <a:gd name="connsiteY230" fmla="*/ 1231106 h 1400175"/>
              <a:gd name="connsiteX231" fmla="*/ 950119 w 1726406"/>
              <a:gd name="connsiteY231" fmla="*/ 1226343 h 1400175"/>
              <a:gd name="connsiteX232" fmla="*/ 923925 w 1726406"/>
              <a:gd name="connsiteY232" fmla="*/ 1221581 h 1400175"/>
              <a:gd name="connsiteX233" fmla="*/ 916781 w 1726406"/>
              <a:gd name="connsiteY233" fmla="*/ 1219200 h 1400175"/>
              <a:gd name="connsiteX234" fmla="*/ 909637 w 1726406"/>
              <a:gd name="connsiteY234" fmla="*/ 1214437 h 1400175"/>
              <a:gd name="connsiteX235" fmla="*/ 895350 w 1726406"/>
              <a:gd name="connsiteY235" fmla="*/ 1209675 h 1400175"/>
              <a:gd name="connsiteX236" fmla="*/ 888206 w 1726406"/>
              <a:gd name="connsiteY236" fmla="*/ 1204912 h 1400175"/>
              <a:gd name="connsiteX237" fmla="*/ 881062 w 1726406"/>
              <a:gd name="connsiteY237" fmla="*/ 1202531 h 1400175"/>
              <a:gd name="connsiteX238" fmla="*/ 859631 w 1726406"/>
              <a:gd name="connsiteY238" fmla="*/ 1188243 h 1400175"/>
              <a:gd name="connsiteX239" fmla="*/ 852487 w 1726406"/>
              <a:gd name="connsiteY239" fmla="*/ 1183481 h 1400175"/>
              <a:gd name="connsiteX240" fmla="*/ 845344 w 1726406"/>
              <a:gd name="connsiteY240" fmla="*/ 1181100 h 1400175"/>
              <a:gd name="connsiteX241" fmla="*/ 838200 w 1726406"/>
              <a:gd name="connsiteY241" fmla="*/ 1173956 h 1400175"/>
              <a:gd name="connsiteX242" fmla="*/ 831056 w 1726406"/>
              <a:gd name="connsiteY242" fmla="*/ 1169193 h 1400175"/>
              <a:gd name="connsiteX243" fmla="*/ 826294 w 1726406"/>
              <a:gd name="connsiteY243" fmla="*/ 1162050 h 1400175"/>
              <a:gd name="connsiteX244" fmla="*/ 819150 w 1726406"/>
              <a:gd name="connsiteY244" fmla="*/ 1154906 h 1400175"/>
              <a:gd name="connsiteX245" fmla="*/ 807244 w 1726406"/>
              <a:gd name="connsiteY245" fmla="*/ 1143000 h 1400175"/>
              <a:gd name="connsiteX246" fmla="*/ 795337 w 1726406"/>
              <a:gd name="connsiteY246" fmla="*/ 1133475 h 1400175"/>
              <a:gd name="connsiteX247" fmla="*/ 790575 w 1726406"/>
              <a:gd name="connsiteY247" fmla="*/ 1126331 h 1400175"/>
              <a:gd name="connsiteX248" fmla="*/ 771525 w 1726406"/>
              <a:gd name="connsiteY248" fmla="*/ 1121568 h 1400175"/>
              <a:gd name="connsiteX249" fmla="*/ 757237 w 1726406"/>
              <a:gd name="connsiteY249" fmla="*/ 1116806 h 1400175"/>
              <a:gd name="connsiteX250" fmla="*/ 740569 w 1726406"/>
              <a:gd name="connsiteY250" fmla="*/ 1107281 h 1400175"/>
              <a:gd name="connsiteX251" fmla="*/ 726281 w 1726406"/>
              <a:gd name="connsiteY251" fmla="*/ 1102518 h 1400175"/>
              <a:gd name="connsiteX252" fmla="*/ 711994 w 1726406"/>
              <a:gd name="connsiteY252" fmla="*/ 1095375 h 1400175"/>
              <a:gd name="connsiteX253" fmla="*/ 704850 w 1726406"/>
              <a:gd name="connsiteY253" fmla="*/ 1090612 h 1400175"/>
              <a:gd name="connsiteX254" fmla="*/ 692944 w 1726406"/>
              <a:gd name="connsiteY254" fmla="*/ 1076325 h 1400175"/>
              <a:gd name="connsiteX255" fmla="*/ 690562 w 1726406"/>
              <a:gd name="connsiteY255" fmla="*/ 1069181 h 1400175"/>
              <a:gd name="connsiteX256" fmla="*/ 676275 w 1726406"/>
              <a:gd name="connsiteY256" fmla="*/ 1052512 h 1400175"/>
              <a:gd name="connsiteX257" fmla="*/ 671512 w 1726406"/>
              <a:gd name="connsiteY257" fmla="*/ 1045368 h 1400175"/>
              <a:gd name="connsiteX258" fmla="*/ 664369 w 1726406"/>
              <a:gd name="connsiteY258" fmla="*/ 1040606 h 1400175"/>
              <a:gd name="connsiteX259" fmla="*/ 650081 w 1726406"/>
              <a:gd name="connsiteY259" fmla="*/ 1031081 h 1400175"/>
              <a:gd name="connsiteX260" fmla="*/ 638175 w 1726406"/>
              <a:gd name="connsiteY260" fmla="*/ 1019175 h 1400175"/>
              <a:gd name="connsiteX261" fmla="*/ 631031 w 1726406"/>
              <a:gd name="connsiteY261" fmla="*/ 1014412 h 1400175"/>
              <a:gd name="connsiteX262" fmla="*/ 621506 w 1726406"/>
              <a:gd name="connsiteY262" fmla="*/ 1002506 h 1400175"/>
              <a:gd name="connsiteX263" fmla="*/ 619125 w 1726406"/>
              <a:gd name="connsiteY263" fmla="*/ 995362 h 1400175"/>
              <a:gd name="connsiteX264" fmla="*/ 611981 w 1726406"/>
              <a:gd name="connsiteY264" fmla="*/ 988218 h 1400175"/>
              <a:gd name="connsiteX265" fmla="*/ 602456 w 1726406"/>
              <a:gd name="connsiteY265" fmla="*/ 973931 h 1400175"/>
              <a:gd name="connsiteX266" fmla="*/ 597694 w 1726406"/>
              <a:gd name="connsiteY266" fmla="*/ 959643 h 1400175"/>
              <a:gd name="connsiteX267" fmla="*/ 592931 w 1726406"/>
              <a:gd name="connsiteY267" fmla="*/ 940593 h 1400175"/>
              <a:gd name="connsiteX268" fmla="*/ 595312 w 1726406"/>
              <a:gd name="connsiteY268" fmla="*/ 928687 h 1400175"/>
              <a:gd name="connsiteX269" fmla="*/ 614362 w 1726406"/>
              <a:gd name="connsiteY269" fmla="*/ 919162 h 1400175"/>
              <a:gd name="connsiteX270" fmla="*/ 611981 w 1726406"/>
              <a:gd name="connsiteY270" fmla="*/ 912018 h 1400175"/>
              <a:gd name="connsiteX271" fmla="*/ 607219 w 1726406"/>
              <a:gd name="connsiteY271" fmla="*/ 904875 h 1400175"/>
              <a:gd name="connsiteX272" fmla="*/ 611981 w 1726406"/>
              <a:gd name="connsiteY272" fmla="*/ 897731 h 1400175"/>
              <a:gd name="connsiteX273" fmla="*/ 626269 w 1726406"/>
              <a:gd name="connsiteY273" fmla="*/ 888206 h 1400175"/>
              <a:gd name="connsiteX274" fmla="*/ 633412 w 1726406"/>
              <a:gd name="connsiteY274" fmla="*/ 881062 h 1400175"/>
              <a:gd name="connsiteX275" fmla="*/ 628650 w 1726406"/>
              <a:gd name="connsiteY275" fmla="*/ 862012 h 1400175"/>
              <a:gd name="connsiteX276" fmla="*/ 616744 w 1726406"/>
              <a:gd name="connsiteY276" fmla="*/ 847725 h 1400175"/>
              <a:gd name="connsiteX277" fmla="*/ 614362 w 1726406"/>
              <a:gd name="connsiteY277" fmla="*/ 840581 h 1400175"/>
              <a:gd name="connsiteX278" fmla="*/ 609600 w 1726406"/>
              <a:gd name="connsiteY278" fmla="*/ 816768 h 1400175"/>
              <a:gd name="connsiteX279" fmla="*/ 604837 w 1726406"/>
              <a:gd name="connsiteY279" fmla="*/ 802481 h 1400175"/>
              <a:gd name="connsiteX280" fmla="*/ 602456 w 1726406"/>
              <a:gd name="connsiteY280" fmla="*/ 795337 h 1400175"/>
              <a:gd name="connsiteX281" fmla="*/ 600075 w 1726406"/>
              <a:gd name="connsiteY281" fmla="*/ 788193 h 1400175"/>
              <a:gd name="connsiteX282" fmla="*/ 595312 w 1726406"/>
              <a:gd name="connsiteY282" fmla="*/ 771525 h 1400175"/>
              <a:gd name="connsiteX283" fmla="*/ 588169 w 1726406"/>
              <a:gd name="connsiteY283" fmla="*/ 764381 h 1400175"/>
              <a:gd name="connsiteX284" fmla="*/ 578644 w 1726406"/>
              <a:gd name="connsiteY284" fmla="*/ 750093 h 1400175"/>
              <a:gd name="connsiteX285" fmla="*/ 566737 w 1726406"/>
              <a:gd name="connsiteY285" fmla="*/ 733425 h 1400175"/>
              <a:gd name="connsiteX286" fmla="*/ 561975 w 1726406"/>
              <a:gd name="connsiteY286" fmla="*/ 719137 h 1400175"/>
              <a:gd name="connsiteX287" fmla="*/ 559594 w 1726406"/>
              <a:gd name="connsiteY287" fmla="*/ 709612 h 1400175"/>
              <a:gd name="connsiteX288" fmla="*/ 554831 w 1726406"/>
              <a:gd name="connsiteY288" fmla="*/ 695325 h 1400175"/>
              <a:gd name="connsiteX289" fmla="*/ 547687 w 1726406"/>
              <a:gd name="connsiteY289" fmla="*/ 688181 h 1400175"/>
              <a:gd name="connsiteX290" fmla="*/ 540544 w 1726406"/>
              <a:gd name="connsiteY290" fmla="*/ 673893 h 1400175"/>
              <a:gd name="connsiteX291" fmla="*/ 538162 w 1726406"/>
              <a:gd name="connsiteY291" fmla="*/ 666750 h 1400175"/>
              <a:gd name="connsiteX292" fmla="*/ 528637 w 1726406"/>
              <a:gd name="connsiteY292" fmla="*/ 664368 h 1400175"/>
              <a:gd name="connsiteX293" fmla="*/ 514350 w 1726406"/>
              <a:gd name="connsiteY293" fmla="*/ 669131 h 1400175"/>
              <a:gd name="connsiteX294" fmla="*/ 504825 w 1726406"/>
              <a:gd name="connsiteY294" fmla="*/ 654843 h 1400175"/>
              <a:gd name="connsiteX295" fmla="*/ 497681 w 1726406"/>
              <a:gd name="connsiteY295" fmla="*/ 628650 h 1400175"/>
              <a:gd name="connsiteX296" fmla="*/ 495300 w 1726406"/>
              <a:gd name="connsiteY296" fmla="*/ 597693 h 1400175"/>
              <a:gd name="connsiteX297" fmla="*/ 492919 w 1726406"/>
              <a:gd name="connsiteY297" fmla="*/ 583406 h 1400175"/>
              <a:gd name="connsiteX298" fmla="*/ 490537 w 1726406"/>
              <a:gd name="connsiteY298" fmla="*/ 576262 h 1400175"/>
              <a:gd name="connsiteX299" fmla="*/ 483394 w 1726406"/>
              <a:gd name="connsiteY299" fmla="*/ 573881 h 1400175"/>
              <a:gd name="connsiteX300" fmla="*/ 469106 w 1726406"/>
              <a:gd name="connsiteY300" fmla="*/ 564356 h 1400175"/>
              <a:gd name="connsiteX301" fmla="*/ 454819 w 1726406"/>
              <a:gd name="connsiteY301" fmla="*/ 557212 h 1400175"/>
              <a:gd name="connsiteX302" fmla="*/ 442912 w 1726406"/>
              <a:gd name="connsiteY302" fmla="*/ 535781 h 1400175"/>
              <a:gd name="connsiteX303" fmla="*/ 445294 w 1726406"/>
              <a:gd name="connsiteY303" fmla="*/ 509587 h 1400175"/>
              <a:gd name="connsiteX304" fmla="*/ 452437 w 1726406"/>
              <a:gd name="connsiteY304" fmla="*/ 504825 h 1400175"/>
              <a:gd name="connsiteX305" fmla="*/ 442912 w 1726406"/>
              <a:gd name="connsiteY305" fmla="*/ 490537 h 1400175"/>
              <a:gd name="connsiteX306" fmla="*/ 438150 w 1726406"/>
              <a:gd name="connsiteY306" fmla="*/ 483393 h 1400175"/>
              <a:gd name="connsiteX307" fmla="*/ 423862 w 1726406"/>
              <a:gd name="connsiteY307" fmla="*/ 473868 h 1400175"/>
              <a:gd name="connsiteX308" fmla="*/ 419100 w 1726406"/>
              <a:gd name="connsiteY308" fmla="*/ 454818 h 1400175"/>
              <a:gd name="connsiteX309" fmla="*/ 411956 w 1726406"/>
              <a:gd name="connsiteY309" fmla="*/ 438150 h 1400175"/>
              <a:gd name="connsiteX310" fmla="*/ 404812 w 1726406"/>
              <a:gd name="connsiteY310" fmla="*/ 435768 h 1400175"/>
              <a:gd name="connsiteX311" fmla="*/ 400050 w 1726406"/>
              <a:gd name="connsiteY311" fmla="*/ 428625 h 1400175"/>
              <a:gd name="connsiteX312" fmla="*/ 397669 w 1726406"/>
              <a:gd name="connsiteY312" fmla="*/ 419100 h 1400175"/>
              <a:gd name="connsiteX313" fmla="*/ 395287 w 1726406"/>
              <a:gd name="connsiteY313" fmla="*/ 411956 h 1400175"/>
              <a:gd name="connsiteX314" fmla="*/ 392906 w 1726406"/>
              <a:gd name="connsiteY314" fmla="*/ 385762 h 1400175"/>
              <a:gd name="connsiteX315" fmla="*/ 390525 w 1726406"/>
              <a:gd name="connsiteY315" fmla="*/ 378618 h 1400175"/>
              <a:gd name="connsiteX316" fmla="*/ 369094 w 1726406"/>
              <a:gd name="connsiteY316" fmla="*/ 361950 h 1400175"/>
              <a:gd name="connsiteX317" fmla="*/ 354806 w 1726406"/>
              <a:gd name="connsiteY317" fmla="*/ 354806 h 1400175"/>
              <a:gd name="connsiteX318" fmla="*/ 347662 w 1726406"/>
              <a:gd name="connsiteY318" fmla="*/ 333375 h 1400175"/>
              <a:gd name="connsiteX319" fmla="*/ 338137 w 1726406"/>
              <a:gd name="connsiteY319" fmla="*/ 311943 h 1400175"/>
              <a:gd name="connsiteX320" fmla="*/ 330994 w 1726406"/>
              <a:gd name="connsiteY320" fmla="*/ 297656 h 1400175"/>
              <a:gd name="connsiteX321" fmla="*/ 316706 w 1726406"/>
              <a:gd name="connsiteY321" fmla="*/ 292893 h 1400175"/>
              <a:gd name="connsiteX322" fmla="*/ 326231 w 1726406"/>
              <a:gd name="connsiteY322" fmla="*/ 278606 h 1400175"/>
              <a:gd name="connsiteX323" fmla="*/ 323850 w 1726406"/>
              <a:gd name="connsiteY323" fmla="*/ 261937 h 1400175"/>
              <a:gd name="connsiteX324" fmla="*/ 321469 w 1726406"/>
              <a:gd name="connsiteY324" fmla="*/ 252412 h 1400175"/>
              <a:gd name="connsiteX325" fmla="*/ 316706 w 1726406"/>
              <a:gd name="connsiteY325" fmla="*/ 223837 h 1400175"/>
              <a:gd name="connsiteX326" fmla="*/ 311944 w 1726406"/>
              <a:gd name="connsiteY326" fmla="*/ 207168 h 1400175"/>
              <a:gd name="connsiteX327" fmla="*/ 314325 w 1726406"/>
              <a:gd name="connsiteY327" fmla="*/ 154781 h 1400175"/>
              <a:gd name="connsiteX328" fmla="*/ 314325 w 1726406"/>
              <a:gd name="connsiteY328" fmla="*/ 133350 h 1400175"/>
              <a:gd name="connsiteX329" fmla="*/ 300037 w 1726406"/>
              <a:gd name="connsiteY329" fmla="*/ 123825 h 1400175"/>
              <a:gd name="connsiteX330" fmla="*/ 292894 w 1726406"/>
              <a:gd name="connsiteY330" fmla="*/ 119062 h 1400175"/>
              <a:gd name="connsiteX331" fmla="*/ 283369 w 1726406"/>
              <a:gd name="connsiteY331" fmla="*/ 104775 h 1400175"/>
              <a:gd name="connsiteX332" fmla="*/ 278606 w 1726406"/>
              <a:gd name="connsiteY332" fmla="*/ 97631 h 1400175"/>
              <a:gd name="connsiteX333" fmla="*/ 257175 w 1726406"/>
              <a:gd name="connsiteY333" fmla="*/ 78581 h 1400175"/>
              <a:gd name="connsiteX334" fmla="*/ 233362 w 1726406"/>
              <a:gd name="connsiteY334" fmla="*/ 66675 h 1400175"/>
              <a:gd name="connsiteX335" fmla="*/ 228600 w 1726406"/>
              <a:gd name="connsiteY335" fmla="*/ 119062 h 1400175"/>
              <a:gd name="connsiteX336" fmla="*/ 223837 w 1726406"/>
              <a:gd name="connsiteY336" fmla="*/ 133350 h 1400175"/>
              <a:gd name="connsiteX337" fmla="*/ 221456 w 1726406"/>
              <a:gd name="connsiteY337" fmla="*/ 145256 h 1400175"/>
              <a:gd name="connsiteX338" fmla="*/ 219075 w 1726406"/>
              <a:gd name="connsiteY338" fmla="*/ 164306 h 1400175"/>
              <a:gd name="connsiteX339" fmla="*/ 214312 w 1726406"/>
              <a:gd name="connsiteY339" fmla="*/ 178593 h 1400175"/>
              <a:gd name="connsiteX340" fmla="*/ 216694 w 1726406"/>
              <a:gd name="connsiteY340" fmla="*/ 195262 h 1400175"/>
              <a:gd name="connsiteX341" fmla="*/ 219075 w 1726406"/>
              <a:gd name="connsiteY341" fmla="*/ 202406 h 1400175"/>
              <a:gd name="connsiteX342" fmla="*/ 226219 w 1726406"/>
              <a:gd name="connsiteY342" fmla="*/ 207168 h 1400175"/>
              <a:gd name="connsiteX343" fmla="*/ 233362 w 1726406"/>
              <a:gd name="connsiteY343" fmla="*/ 221456 h 1400175"/>
              <a:gd name="connsiteX344" fmla="*/ 238125 w 1726406"/>
              <a:gd name="connsiteY344" fmla="*/ 235743 h 1400175"/>
              <a:gd name="connsiteX345" fmla="*/ 242887 w 1726406"/>
              <a:gd name="connsiteY345" fmla="*/ 242887 h 1400175"/>
              <a:gd name="connsiteX346" fmla="*/ 245269 w 1726406"/>
              <a:gd name="connsiteY346" fmla="*/ 250031 h 1400175"/>
              <a:gd name="connsiteX347" fmla="*/ 254794 w 1726406"/>
              <a:gd name="connsiteY347" fmla="*/ 264318 h 1400175"/>
              <a:gd name="connsiteX348" fmla="*/ 257175 w 1726406"/>
              <a:gd name="connsiteY348" fmla="*/ 273843 h 1400175"/>
              <a:gd name="connsiteX349" fmla="*/ 261937 w 1726406"/>
              <a:gd name="connsiteY349" fmla="*/ 292893 h 1400175"/>
              <a:gd name="connsiteX350" fmla="*/ 266700 w 1726406"/>
              <a:gd name="connsiteY350" fmla="*/ 300037 h 1400175"/>
              <a:gd name="connsiteX351" fmla="*/ 273844 w 1726406"/>
              <a:gd name="connsiteY351" fmla="*/ 321468 h 1400175"/>
              <a:gd name="connsiteX352" fmla="*/ 276225 w 1726406"/>
              <a:gd name="connsiteY352" fmla="*/ 328612 h 1400175"/>
              <a:gd name="connsiteX353" fmla="*/ 283369 w 1726406"/>
              <a:gd name="connsiteY353" fmla="*/ 354806 h 1400175"/>
              <a:gd name="connsiteX354" fmla="*/ 288131 w 1726406"/>
              <a:gd name="connsiteY354" fmla="*/ 369093 h 1400175"/>
              <a:gd name="connsiteX355" fmla="*/ 292894 w 1726406"/>
              <a:gd name="connsiteY355" fmla="*/ 376237 h 1400175"/>
              <a:gd name="connsiteX356" fmla="*/ 300037 w 1726406"/>
              <a:gd name="connsiteY356" fmla="*/ 419100 h 1400175"/>
              <a:gd name="connsiteX357" fmla="*/ 304800 w 1726406"/>
              <a:gd name="connsiteY357" fmla="*/ 426243 h 1400175"/>
              <a:gd name="connsiteX358" fmla="*/ 309562 w 1726406"/>
              <a:gd name="connsiteY358" fmla="*/ 445293 h 1400175"/>
              <a:gd name="connsiteX359" fmla="*/ 314325 w 1726406"/>
              <a:gd name="connsiteY359" fmla="*/ 459581 h 1400175"/>
              <a:gd name="connsiteX360" fmla="*/ 319087 w 1726406"/>
              <a:gd name="connsiteY360" fmla="*/ 473868 h 1400175"/>
              <a:gd name="connsiteX361" fmla="*/ 321469 w 1726406"/>
              <a:gd name="connsiteY361" fmla="*/ 481012 h 1400175"/>
              <a:gd name="connsiteX362" fmla="*/ 323850 w 1726406"/>
              <a:gd name="connsiteY362" fmla="*/ 488156 h 1400175"/>
              <a:gd name="connsiteX363" fmla="*/ 333375 w 1726406"/>
              <a:gd name="connsiteY363" fmla="*/ 509587 h 1400175"/>
              <a:gd name="connsiteX364" fmla="*/ 335756 w 1726406"/>
              <a:gd name="connsiteY364" fmla="*/ 516731 h 1400175"/>
              <a:gd name="connsiteX365" fmla="*/ 338137 w 1726406"/>
              <a:gd name="connsiteY365" fmla="*/ 578643 h 1400175"/>
              <a:gd name="connsiteX366" fmla="*/ 345281 w 1726406"/>
              <a:gd name="connsiteY366" fmla="*/ 592931 h 1400175"/>
              <a:gd name="connsiteX367" fmla="*/ 347662 w 1726406"/>
              <a:gd name="connsiteY367" fmla="*/ 600075 h 1400175"/>
              <a:gd name="connsiteX368" fmla="*/ 342900 w 1726406"/>
              <a:gd name="connsiteY368" fmla="*/ 607218 h 1400175"/>
              <a:gd name="connsiteX369" fmla="*/ 338137 w 1726406"/>
              <a:gd name="connsiteY369" fmla="*/ 621506 h 1400175"/>
              <a:gd name="connsiteX370" fmla="*/ 347662 w 1726406"/>
              <a:gd name="connsiteY370" fmla="*/ 638175 h 1400175"/>
              <a:gd name="connsiteX371" fmla="*/ 361950 w 1726406"/>
              <a:gd name="connsiteY371" fmla="*/ 642937 h 1400175"/>
              <a:gd name="connsiteX372" fmla="*/ 369094 w 1726406"/>
              <a:gd name="connsiteY372" fmla="*/ 645318 h 1400175"/>
              <a:gd name="connsiteX373" fmla="*/ 388144 w 1726406"/>
              <a:gd name="connsiteY373" fmla="*/ 661987 h 1400175"/>
              <a:gd name="connsiteX374" fmla="*/ 392906 w 1726406"/>
              <a:gd name="connsiteY374" fmla="*/ 676275 h 1400175"/>
              <a:gd name="connsiteX375" fmla="*/ 390525 w 1726406"/>
              <a:gd name="connsiteY375" fmla="*/ 688181 h 1400175"/>
              <a:gd name="connsiteX376" fmla="*/ 388144 w 1726406"/>
              <a:gd name="connsiteY376" fmla="*/ 702468 h 1400175"/>
              <a:gd name="connsiteX377" fmla="*/ 385762 w 1726406"/>
              <a:gd name="connsiteY377" fmla="*/ 709612 h 1400175"/>
              <a:gd name="connsiteX378" fmla="*/ 383381 w 1726406"/>
              <a:gd name="connsiteY378" fmla="*/ 719137 h 1400175"/>
              <a:gd name="connsiteX379" fmla="*/ 378619 w 1726406"/>
              <a:gd name="connsiteY379" fmla="*/ 726281 h 1400175"/>
              <a:gd name="connsiteX380" fmla="*/ 364331 w 1726406"/>
              <a:gd name="connsiteY380" fmla="*/ 731043 h 1400175"/>
              <a:gd name="connsiteX381" fmla="*/ 342900 w 1726406"/>
              <a:gd name="connsiteY381" fmla="*/ 728662 h 1400175"/>
              <a:gd name="connsiteX382" fmla="*/ 345281 w 1726406"/>
              <a:gd name="connsiteY382" fmla="*/ 714375 h 1400175"/>
              <a:gd name="connsiteX383" fmla="*/ 352425 w 1726406"/>
              <a:gd name="connsiteY383" fmla="*/ 700087 h 1400175"/>
              <a:gd name="connsiteX384" fmla="*/ 354806 w 1726406"/>
              <a:gd name="connsiteY384" fmla="*/ 692943 h 1400175"/>
              <a:gd name="connsiteX385" fmla="*/ 347662 w 1726406"/>
              <a:gd name="connsiteY385" fmla="*/ 671512 h 1400175"/>
              <a:gd name="connsiteX386" fmla="*/ 338137 w 1726406"/>
              <a:gd name="connsiteY386" fmla="*/ 659606 h 1400175"/>
              <a:gd name="connsiteX387" fmla="*/ 328612 w 1726406"/>
              <a:gd name="connsiteY387" fmla="*/ 645318 h 1400175"/>
              <a:gd name="connsiteX388" fmla="*/ 323850 w 1726406"/>
              <a:gd name="connsiteY388" fmla="*/ 638175 h 1400175"/>
              <a:gd name="connsiteX389" fmla="*/ 314325 w 1726406"/>
              <a:gd name="connsiteY389" fmla="*/ 623887 h 1400175"/>
              <a:gd name="connsiteX390" fmla="*/ 304800 w 1726406"/>
              <a:gd name="connsiteY390" fmla="*/ 609600 h 1400175"/>
              <a:gd name="connsiteX391" fmla="*/ 290512 w 1726406"/>
              <a:gd name="connsiteY391" fmla="*/ 595312 h 1400175"/>
              <a:gd name="connsiteX392" fmla="*/ 280987 w 1726406"/>
              <a:gd name="connsiteY392" fmla="*/ 581025 h 1400175"/>
              <a:gd name="connsiteX393" fmla="*/ 276225 w 1726406"/>
              <a:gd name="connsiteY393" fmla="*/ 573881 h 1400175"/>
              <a:gd name="connsiteX394" fmla="*/ 276225 w 1726406"/>
              <a:gd name="connsiteY394" fmla="*/ 540543 h 1400175"/>
              <a:gd name="connsiteX395" fmla="*/ 278606 w 1726406"/>
              <a:gd name="connsiteY395" fmla="*/ 531018 h 1400175"/>
              <a:gd name="connsiteX396" fmla="*/ 283369 w 1726406"/>
              <a:gd name="connsiteY396" fmla="*/ 523875 h 1400175"/>
              <a:gd name="connsiteX397" fmla="*/ 285750 w 1726406"/>
              <a:gd name="connsiteY397" fmla="*/ 516731 h 1400175"/>
              <a:gd name="connsiteX398" fmla="*/ 280987 w 1726406"/>
              <a:gd name="connsiteY398" fmla="*/ 483393 h 1400175"/>
              <a:gd name="connsiteX399" fmla="*/ 273844 w 1726406"/>
              <a:gd name="connsiteY399" fmla="*/ 469106 h 1400175"/>
              <a:gd name="connsiteX400" fmla="*/ 266700 w 1726406"/>
              <a:gd name="connsiteY400" fmla="*/ 464343 h 1400175"/>
              <a:gd name="connsiteX401" fmla="*/ 259556 w 1726406"/>
              <a:gd name="connsiteY401" fmla="*/ 457200 h 1400175"/>
              <a:gd name="connsiteX402" fmla="*/ 257175 w 1726406"/>
              <a:gd name="connsiteY402" fmla="*/ 450056 h 1400175"/>
              <a:gd name="connsiteX403" fmla="*/ 250031 w 1726406"/>
              <a:gd name="connsiteY403" fmla="*/ 445293 h 1400175"/>
              <a:gd name="connsiteX404" fmla="*/ 245269 w 1726406"/>
              <a:gd name="connsiteY404" fmla="*/ 431006 h 1400175"/>
              <a:gd name="connsiteX405" fmla="*/ 242887 w 1726406"/>
              <a:gd name="connsiteY405" fmla="*/ 423862 h 1400175"/>
              <a:gd name="connsiteX406" fmla="*/ 235744 w 1726406"/>
              <a:gd name="connsiteY406" fmla="*/ 419100 h 1400175"/>
              <a:gd name="connsiteX407" fmla="*/ 221456 w 1726406"/>
              <a:gd name="connsiteY407" fmla="*/ 423862 h 1400175"/>
              <a:gd name="connsiteX408" fmla="*/ 214312 w 1726406"/>
              <a:gd name="connsiteY408" fmla="*/ 426243 h 1400175"/>
              <a:gd name="connsiteX409" fmla="*/ 202406 w 1726406"/>
              <a:gd name="connsiteY409" fmla="*/ 414337 h 1400175"/>
              <a:gd name="connsiteX410" fmla="*/ 200025 w 1726406"/>
              <a:gd name="connsiteY410" fmla="*/ 407193 h 1400175"/>
              <a:gd name="connsiteX411" fmla="*/ 190500 w 1726406"/>
              <a:gd name="connsiteY411" fmla="*/ 392906 h 1400175"/>
              <a:gd name="connsiteX412" fmla="*/ 185737 w 1726406"/>
              <a:gd name="connsiteY412" fmla="*/ 385762 h 1400175"/>
              <a:gd name="connsiteX413" fmla="*/ 180975 w 1726406"/>
              <a:gd name="connsiteY413" fmla="*/ 378618 h 1400175"/>
              <a:gd name="connsiteX414" fmla="*/ 176212 w 1726406"/>
              <a:gd name="connsiteY414" fmla="*/ 361950 h 1400175"/>
              <a:gd name="connsiteX415" fmla="*/ 169069 w 1726406"/>
              <a:gd name="connsiteY415" fmla="*/ 354806 h 1400175"/>
              <a:gd name="connsiteX416" fmla="*/ 173831 w 1726406"/>
              <a:gd name="connsiteY416" fmla="*/ 347662 h 1400175"/>
              <a:gd name="connsiteX417" fmla="*/ 188119 w 1726406"/>
              <a:gd name="connsiteY417" fmla="*/ 352425 h 1400175"/>
              <a:gd name="connsiteX418" fmla="*/ 195262 w 1726406"/>
              <a:gd name="connsiteY418" fmla="*/ 354806 h 1400175"/>
              <a:gd name="connsiteX419" fmla="*/ 202406 w 1726406"/>
              <a:gd name="connsiteY419" fmla="*/ 359568 h 1400175"/>
              <a:gd name="connsiteX420" fmla="*/ 216694 w 1726406"/>
              <a:gd name="connsiteY420" fmla="*/ 364331 h 1400175"/>
              <a:gd name="connsiteX421" fmla="*/ 214312 w 1726406"/>
              <a:gd name="connsiteY421" fmla="*/ 357187 h 1400175"/>
              <a:gd name="connsiteX422" fmla="*/ 209550 w 1726406"/>
              <a:gd name="connsiteY422" fmla="*/ 350043 h 1400175"/>
              <a:gd name="connsiteX423" fmla="*/ 219075 w 1726406"/>
              <a:gd name="connsiteY423" fmla="*/ 335756 h 1400175"/>
              <a:gd name="connsiteX424" fmla="*/ 214312 w 1726406"/>
              <a:gd name="connsiteY424" fmla="*/ 304800 h 1400175"/>
              <a:gd name="connsiteX425" fmla="*/ 209550 w 1726406"/>
              <a:gd name="connsiteY425" fmla="*/ 290512 h 1400175"/>
              <a:gd name="connsiteX426" fmla="*/ 200025 w 1726406"/>
              <a:gd name="connsiteY426" fmla="*/ 276225 h 1400175"/>
              <a:gd name="connsiteX427" fmla="*/ 195262 w 1726406"/>
              <a:gd name="connsiteY427" fmla="*/ 269081 h 1400175"/>
              <a:gd name="connsiteX428" fmla="*/ 185737 w 1726406"/>
              <a:gd name="connsiteY428" fmla="*/ 247650 h 1400175"/>
              <a:gd name="connsiteX429" fmla="*/ 178594 w 1726406"/>
              <a:gd name="connsiteY429" fmla="*/ 233362 h 1400175"/>
              <a:gd name="connsiteX430" fmla="*/ 171450 w 1726406"/>
              <a:gd name="connsiteY430" fmla="*/ 219075 h 1400175"/>
              <a:gd name="connsiteX431" fmla="*/ 159544 w 1726406"/>
              <a:gd name="connsiteY431" fmla="*/ 204787 h 1400175"/>
              <a:gd name="connsiteX432" fmla="*/ 157162 w 1726406"/>
              <a:gd name="connsiteY432" fmla="*/ 195262 h 1400175"/>
              <a:gd name="connsiteX433" fmla="*/ 152400 w 1726406"/>
              <a:gd name="connsiteY433" fmla="*/ 166687 h 1400175"/>
              <a:gd name="connsiteX434" fmla="*/ 154781 w 1726406"/>
              <a:gd name="connsiteY434" fmla="*/ 111918 h 1400175"/>
              <a:gd name="connsiteX435" fmla="*/ 152400 w 1726406"/>
              <a:gd name="connsiteY435" fmla="*/ 80962 h 1400175"/>
              <a:gd name="connsiteX436" fmla="*/ 150019 w 1726406"/>
              <a:gd name="connsiteY436" fmla="*/ 71437 h 1400175"/>
              <a:gd name="connsiteX437" fmla="*/ 142875 w 1726406"/>
              <a:gd name="connsiteY437" fmla="*/ 64293 h 1400175"/>
              <a:gd name="connsiteX438" fmla="*/ 145256 w 1726406"/>
              <a:gd name="connsiteY438" fmla="*/ 57150 h 1400175"/>
              <a:gd name="connsiteX439" fmla="*/ 138112 w 1726406"/>
              <a:gd name="connsiteY439" fmla="*/ 42862 h 1400175"/>
              <a:gd name="connsiteX440" fmla="*/ 138112 w 1726406"/>
              <a:gd name="connsiteY440" fmla="*/ 26193 h 1400175"/>
              <a:gd name="connsiteX441" fmla="*/ 140494 w 1726406"/>
              <a:gd name="connsiteY441"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097756 w 1726406"/>
              <a:gd name="connsiteY121" fmla="*/ 990599 h 1400175"/>
              <a:gd name="connsiteX122" fmla="*/ 1159668 w 1726406"/>
              <a:gd name="connsiteY122" fmla="*/ 1121567 h 1400175"/>
              <a:gd name="connsiteX123" fmla="*/ 1238250 w 1726406"/>
              <a:gd name="connsiteY123" fmla="*/ 1154906 h 1400175"/>
              <a:gd name="connsiteX124" fmla="*/ 1354931 w 1726406"/>
              <a:gd name="connsiteY124" fmla="*/ 1140619 h 1400175"/>
              <a:gd name="connsiteX125" fmla="*/ 1431131 w 1726406"/>
              <a:gd name="connsiteY125" fmla="*/ 1140619 h 1400175"/>
              <a:gd name="connsiteX126" fmla="*/ 1469572 w 1726406"/>
              <a:gd name="connsiteY126" fmla="*/ 1084829 h 1400175"/>
              <a:gd name="connsiteX127" fmla="*/ 1471612 w 1726406"/>
              <a:gd name="connsiteY127" fmla="*/ 1078706 h 1400175"/>
              <a:gd name="connsiteX128" fmla="*/ 1485900 w 1726406"/>
              <a:gd name="connsiteY128" fmla="*/ 1071562 h 1400175"/>
              <a:gd name="connsiteX129" fmla="*/ 1493044 w 1726406"/>
              <a:gd name="connsiteY129" fmla="*/ 1064418 h 1400175"/>
              <a:gd name="connsiteX130" fmla="*/ 1495425 w 1726406"/>
              <a:gd name="connsiteY130" fmla="*/ 1038225 h 1400175"/>
              <a:gd name="connsiteX131" fmla="*/ 1490662 w 1726406"/>
              <a:gd name="connsiteY131" fmla="*/ 1012031 h 1400175"/>
              <a:gd name="connsiteX132" fmla="*/ 1493044 w 1726406"/>
              <a:gd name="connsiteY132" fmla="*/ 995362 h 1400175"/>
              <a:gd name="connsiteX133" fmla="*/ 1495425 w 1726406"/>
              <a:gd name="connsiteY133" fmla="*/ 988218 h 1400175"/>
              <a:gd name="connsiteX134" fmla="*/ 1509712 w 1726406"/>
              <a:gd name="connsiteY134" fmla="*/ 971550 h 1400175"/>
              <a:gd name="connsiteX135" fmla="*/ 1557337 w 1726406"/>
              <a:gd name="connsiteY135" fmla="*/ 969168 h 1400175"/>
              <a:gd name="connsiteX136" fmla="*/ 1564481 w 1726406"/>
              <a:gd name="connsiteY136" fmla="*/ 966787 h 1400175"/>
              <a:gd name="connsiteX137" fmla="*/ 1585912 w 1726406"/>
              <a:gd name="connsiteY137" fmla="*/ 959643 h 1400175"/>
              <a:gd name="connsiteX138" fmla="*/ 1600200 w 1726406"/>
              <a:gd name="connsiteY138" fmla="*/ 947737 h 1400175"/>
              <a:gd name="connsiteX139" fmla="*/ 1624012 w 1726406"/>
              <a:gd name="connsiteY139" fmla="*/ 945356 h 1400175"/>
              <a:gd name="connsiteX140" fmla="*/ 1647825 w 1726406"/>
              <a:gd name="connsiteY140" fmla="*/ 950118 h 1400175"/>
              <a:gd name="connsiteX141" fmla="*/ 1654969 w 1726406"/>
              <a:gd name="connsiteY141" fmla="*/ 952500 h 1400175"/>
              <a:gd name="connsiteX142" fmla="*/ 1669256 w 1726406"/>
              <a:gd name="connsiteY142" fmla="*/ 957262 h 1400175"/>
              <a:gd name="connsiteX143" fmla="*/ 1721644 w 1726406"/>
              <a:gd name="connsiteY143" fmla="*/ 969168 h 1400175"/>
              <a:gd name="connsiteX144" fmla="*/ 1724025 w 1726406"/>
              <a:gd name="connsiteY144" fmla="*/ 976312 h 1400175"/>
              <a:gd name="connsiteX145" fmla="*/ 1726406 w 1726406"/>
              <a:gd name="connsiteY145" fmla="*/ 990600 h 1400175"/>
              <a:gd name="connsiteX146" fmla="*/ 1721644 w 1726406"/>
              <a:gd name="connsiteY146" fmla="*/ 1014412 h 1400175"/>
              <a:gd name="connsiteX147" fmla="*/ 1719262 w 1726406"/>
              <a:gd name="connsiteY147" fmla="*/ 1021556 h 1400175"/>
              <a:gd name="connsiteX148" fmla="*/ 1704975 w 1726406"/>
              <a:gd name="connsiteY148" fmla="*/ 1033462 h 1400175"/>
              <a:gd name="connsiteX149" fmla="*/ 1697831 w 1726406"/>
              <a:gd name="connsiteY149" fmla="*/ 1035843 h 1400175"/>
              <a:gd name="connsiteX150" fmla="*/ 1690687 w 1726406"/>
              <a:gd name="connsiteY150" fmla="*/ 1040606 h 1400175"/>
              <a:gd name="connsiteX151" fmla="*/ 1683544 w 1726406"/>
              <a:gd name="connsiteY151" fmla="*/ 1042987 h 1400175"/>
              <a:gd name="connsiteX152" fmla="*/ 1678781 w 1726406"/>
              <a:gd name="connsiteY152" fmla="*/ 1052512 h 1400175"/>
              <a:gd name="connsiteX153" fmla="*/ 1681162 w 1726406"/>
              <a:gd name="connsiteY153" fmla="*/ 1064418 h 1400175"/>
              <a:gd name="connsiteX154" fmla="*/ 1683544 w 1726406"/>
              <a:gd name="connsiteY154" fmla="*/ 1071562 h 1400175"/>
              <a:gd name="connsiteX155" fmla="*/ 1669256 w 1726406"/>
              <a:gd name="connsiteY155" fmla="*/ 1081087 h 1400175"/>
              <a:gd name="connsiteX156" fmla="*/ 1671637 w 1726406"/>
              <a:gd name="connsiteY156" fmla="*/ 1088231 h 1400175"/>
              <a:gd name="connsiteX157" fmla="*/ 1676400 w 1726406"/>
              <a:gd name="connsiteY157" fmla="*/ 1095375 h 1400175"/>
              <a:gd name="connsiteX158" fmla="*/ 1678781 w 1726406"/>
              <a:gd name="connsiteY158" fmla="*/ 1128712 h 1400175"/>
              <a:gd name="connsiteX159" fmla="*/ 1674019 w 1726406"/>
              <a:gd name="connsiteY159" fmla="*/ 1135856 h 1400175"/>
              <a:gd name="connsiteX160" fmla="*/ 1669256 w 1726406"/>
              <a:gd name="connsiteY160" fmla="*/ 1152525 h 1400175"/>
              <a:gd name="connsiteX161" fmla="*/ 1666875 w 1726406"/>
              <a:gd name="connsiteY161" fmla="*/ 1173956 h 1400175"/>
              <a:gd name="connsiteX162" fmla="*/ 1656773 w 1726406"/>
              <a:gd name="connsiteY162" fmla="*/ 1177997 h 1400175"/>
              <a:gd name="connsiteX163" fmla="*/ 1657350 w 1726406"/>
              <a:gd name="connsiteY163" fmla="*/ 1178718 h 1400175"/>
              <a:gd name="connsiteX164" fmla="*/ 1656292 w 1726406"/>
              <a:gd name="connsiteY164" fmla="*/ 1178189 h 1400175"/>
              <a:gd name="connsiteX165" fmla="*/ 1654969 w 1726406"/>
              <a:gd name="connsiteY165" fmla="*/ 1178718 h 1400175"/>
              <a:gd name="connsiteX166" fmla="*/ 1600000 w 1726406"/>
              <a:gd name="connsiteY166" fmla="*/ 1172143 h 1400175"/>
              <a:gd name="connsiteX167" fmla="*/ 1597405 w 1726406"/>
              <a:gd name="connsiteY167" fmla="*/ 1179507 h 1400175"/>
              <a:gd name="connsiteX168" fmla="*/ 1590675 w 1726406"/>
              <a:gd name="connsiteY168" fmla="*/ 1185862 h 1400175"/>
              <a:gd name="connsiteX169" fmla="*/ 1576387 w 1726406"/>
              <a:gd name="connsiteY169" fmla="*/ 1195387 h 1400175"/>
              <a:gd name="connsiteX170" fmla="*/ 1574006 w 1726406"/>
              <a:gd name="connsiteY170" fmla="*/ 1188243 h 1400175"/>
              <a:gd name="connsiteX171" fmla="*/ 1552575 w 1726406"/>
              <a:gd name="connsiteY171" fmla="*/ 1188243 h 1400175"/>
              <a:gd name="connsiteX172" fmla="*/ 1509712 w 1726406"/>
              <a:gd name="connsiteY172" fmla="*/ 1195387 h 1400175"/>
              <a:gd name="connsiteX173" fmla="*/ 1471612 w 1726406"/>
              <a:gd name="connsiteY173" fmla="*/ 1195387 h 1400175"/>
              <a:gd name="connsiteX174" fmla="*/ 1464469 w 1726406"/>
              <a:gd name="connsiteY174" fmla="*/ 1190625 h 1400175"/>
              <a:gd name="connsiteX175" fmla="*/ 1457325 w 1726406"/>
              <a:gd name="connsiteY175" fmla="*/ 1188243 h 1400175"/>
              <a:gd name="connsiteX176" fmla="*/ 1445419 w 1726406"/>
              <a:gd name="connsiteY176" fmla="*/ 1190625 h 1400175"/>
              <a:gd name="connsiteX177" fmla="*/ 1450181 w 1726406"/>
              <a:gd name="connsiteY177" fmla="*/ 1204912 h 1400175"/>
              <a:gd name="connsiteX178" fmla="*/ 1454944 w 1726406"/>
              <a:gd name="connsiteY178" fmla="*/ 1212056 h 1400175"/>
              <a:gd name="connsiteX179" fmla="*/ 1457325 w 1726406"/>
              <a:gd name="connsiteY179" fmla="*/ 1219200 h 1400175"/>
              <a:gd name="connsiteX180" fmla="*/ 1440656 w 1726406"/>
              <a:gd name="connsiteY180" fmla="*/ 1228725 h 1400175"/>
              <a:gd name="connsiteX181" fmla="*/ 1447800 w 1726406"/>
              <a:gd name="connsiteY181" fmla="*/ 1233487 h 1400175"/>
              <a:gd name="connsiteX182" fmla="*/ 1459706 w 1726406"/>
              <a:gd name="connsiteY182" fmla="*/ 1250156 h 1400175"/>
              <a:gd name="connsiteX183" fmla="*/ 1462087 w 1726406"/>
              <a:gd name="connsiteY183" fmla="*/ 1257300 h 1400175"/>
              <a:gd name="connsiteX184" fmla="*/ 1471612 w 1726406"/>
              <a:gd name="connsiteY184" fmla="*/ 1271587 h 1400175"/>
              <a:gd name="connsiteX185" fmla="*/ 1476375 w 1726406"/>
              <a:gd name="connsiteY185" fmla="*/ 1278731 h 1400175"/>
              <a:gd name="connsiteX186" fmla="*/ 1488281 w 1726406"/>
              <a:gd name="connsiteY186" fmla="*/ 1293018 h 1400175"/>
              <a:gd name="connsiteX187" fmla="*/ 1471612 w 1726406"/>
              <a:gd name="connsiteY187" fmla="*/ 1312068 h 1400175"/>
              <a:gd name="connsiteX188" fmla="*/ 1464469 w 1726406"/>
              <a:gd name="connsiteY188" fmla="*/ 1314450 h 1400175"/>
              <a:gd name="connsiteX189" fmla="*/ 1435894 w 1726406"/>
              <a:gd name="connsiteY189" fmla="*/ 1312068 h 1400175"/>
              <a:gd name="connsiteX190" fmla="*/ 1421606 w 1726406"/>
              <a:gd name="connsiteY190" fmla="*/ 1307306 h 1400175"/>
              <a:gd name="connsiteX191" fmla="*/ 1414462 w 1726406"/>
              <a:gd name="connsiteY191" fmla="*/ 1304925 h 1400175"/>
              <a:gd name="connsiteX192" fmla="*/ 1383506 w 1726406"/>
              <a:gd name="connsiteY192" fmla="*/ 1314450 h 1400175"/>
              <a:gd name="connsiteX193" fmla="*/ 1378744 w 1726406"/>
              <a:gd name="connsiteY193" fmla="*/ 1331118 h 1400175"/>
              <a:gd name="connsiteX194" fmla="*/ 1373981 w 1726406"/>
              <a:gd name="connsiteY194" fmla="*/ 1345406 h 1400175"/>
              <a:gd name="connsiteX195" fmla="*/ 1371600 w 1726406"/>
              <a:gd name="connsiteY195" fmla="*/ 1352550 h 1400175"/>
              <a:gd name="connsiteX196" fmla="*/ 1373981 w 1726406"/>
              <a:gd name="connsiteY196" fmla="*/ 1359693 h 1400175"/>
              <a:gd name="connsiteX197" fmla="*/ 1378744 w 1726406"/>
              <a:gd name="connsiteY197" fmla="*/ 1371600 h 1400175"/>
              <a:gd name="connsiteX198" fmla="*/ 1371600 w 1726406"/>
              <a:gd name="connsiteY198" fmla="*/ 1373981 h 1400175"/>
              <a:gd name="connsiteX199" fmla="*/ 1369219 w 1726406"/>
              <a:gd name="connsiteY199" fmla="*/ 1388268 h 1400175"/>
              <a:gd name="connsiteX200" fmla="*/ 1366837 w 1726406"/>
              <a:gd name="connsiteY200" fmla="*/ 1400175 h 1400175"/>
              <a:gd name="connsiteX201" fmla="*/ 1345406 w 1726406"/>
              <a:gd name="connsiteY201" fmla="*/ 1397793 h 1400175"/>
              <a:gd name="connsiteX202" fmla="*/ 1340644 w 1726406"/>
              <a:gd name="connsiteY202" fmla="*/ 1383506 h 1400175"/>
              <a:gd name="connsiteX203" fmla="*/ 1338262 w 1726406"/>
              <a:gd name="connsiteY203" fmla="*/ 1376362 h 1400175"/>
              <a:gd name="connsiteX204" fmla="*/ 1331119 w 1726406"/>
              <a:gd name="connsiteY204" fmla="*/ 1354931 h 1400175"/>
              <a:gd name="connsiteX205" fmla="*/ 1323975 w 1726406"/>
              <a:gd name="connsiteY205" fmla="*/ 1350168 h 1400175"/>
              <a:gd name="connsiteX206" fmla="*/ 1307306 w 1726406"/>
              <a:gd name="connsiteY206" fmla="*/ 1328737 h 1400175"/>
              <a:gd name="connsiteX207" fmla="*/ 1295400 w 1726406"/>
              <a:gd name="connsiteY207" fmla="*/ 1314450 h 1400175"/>
              <a:gd name="connsiteX208" fmla="*/ 1288256 w 1726406"/>
              <a:gd name="connsiteY208" fmla="*/ 1309687 h 1400175"/>
              <a:gd name="connsiteX209" fmla="*/ 1273969 w 1726406"/>
              <a:gd name="connsiteY209" fmla="*/ 1304925 h 1400175"/>
              <a:gd name="connsiteX210" fmla="*/ 1257300 w 1726406"/>
              <a:gd name="connsiteY210" fmla="*/ 1295400 h 1400175"/>
              <a:gd name="connsiteX211" fmla="*/ 1243012 w 1726406"/>
              <a:gd name="connsiteY211" fmla="*/ 1288256 h 1400175"/>
              <a:gd name="connsiteX212" fmla="*/ 1221581 w 1726406"/>
              <a:gd name="connsiteY212" fmla="*/ 1276350 h 1400175"/>
              <a:gd name="connsiteX213" fmla="*/ 1216819 w 1726406"/>
              <a:gd name="connsiteY213" fmla="*/ 1269206 h 1400175"/>
              <a:gd name="connsiteX214" fmla="*/ 1197769 w 1726406"/>
              <a:gd name="connsiteY214" fmla="*/ 1269206 h 1400175"/>
              <a:gd name="connsiteX215" fmla="*/ 1190625 w 1726406"/>
              <a:gd name="connsiteY215" fmla="*/ 1273968 h 1400175"/>
              <a:gd name="connsiteX216" fmla="*/ 1176337 w 1726406"/>
              <a:gd name="connsiteY216" fmla="*/ 1285875 h 1400175"/>
              <a:gd name="connsiteX217" fmla="*/ 1166812 w 1726406"/>
              <a:gd name="connsiteY217" fmla="*/ 1288256 h 1400175"/>
              <a:gd name="connsiteX218" fmla="*/ 1140619 w 1726406"/>
              <a:gd name="connsiteY218" fmla="*/ 1295400 h 1400175"/>
              <a:gd name="connsiteX219" fmla="*/ 1133475 w 1726406"/>
              <a:gd name="connsiteY219" fmla="*/ 1300162 h 1400175"/>
              <a:gd name="connsiteX220" fmla="*/ 1119187 w 1726406"/>
              <a:gd name="connsiteY220" fmla="*/ 1304925 h 1400175"/>
              <a:gd name="connsiteX221" fmla="*/ 1095375 w 1726406"/>
              <a:gd name="connsiteY221" fmla="*/ 1302543 h 1400175"/>
              <a:gd name="connsiteX222" fmla="*/ 1081087 w 1726406"/>
              <a:gd name="connsiteY222" fmla="*/ 1293018 h 1400175"/>
              <a:gd name="connsiteX223" fmla="*/ 1073944 w 1726406"/>
              <a:gd name="connsiteY223" fmla="*/ 1288256 h 1400175"/>
              <a:gd name="connsiteX224" fmla="*/ 1031081 w 1726406"/>
              <a:gd name="connsiteY224" fmla="*/ 1283493 h 1400175"/>
              <a:gd name="connsiteX225" fmla="*/ 1002506 w 1726406"/>
              <a:gd name="connsiteY225" fmla="*/ 1264443 h 1400175"/>
              <a:gd name="connsiteX226" fmla="*/ 995362 w 1726406"/>
              <a:gd name="connsiteY226" fmla="*/ 1259681 h 1400175"/>
              <a:gd name="connsiteX227" fmla="*/ 981075 w 1726406"/>
              <a:gd name="connsiteY227" fmla="*/ 1254918 h 1400175"/>
              <a:gd name="connsiteX228" fmla="*/ 973931 w 1726406"/>
              <a:gd name="connsiteY228" fmla="*/ 1247775 h 1400175"/>
              <a:gd name="connsiteX229" fmla="*/ 971550 w 1726406"/>
              <a:gd name="connsiteY229" fmla="*/ 1240631 h 1400175"/>
              <a:gd name="connsiteX230" fmla="*/ 957262 w 1726406"/>
              <a:gd name="connsiteY230" fmla="*/ 1231106 h 1400175"/>
              <a:gd name="connsiteX231" fmla="*/ 950119 w 1726406"/>
              <a:gd name="connsiteY231" fmla="*/ 1226343 h 1400175"/>
              <a:gd name="connsiteX232" fmla="*/ 923925 w 1726406"/>
              <a:gd name="connsiteY232" fmla="*/ 1221581 h 1400175"/>
              <a:gd name="connsiteX233" fmla="*/ 916781 w 1726406"/>
              <a:gd name="connsiteY233" fmla="*/ 1219200 h 1400175"/>
              <a:gd name="connsiteX234" fmla="*/ 909637 w 1726406"/>
              <a:gd name="connsiteY234" fmla="*/ 1214437 h 1400175"/>
              <a:gd name="connsiteX235" fmla="*/ 895350 w 1726406"/>
              <a:gd name="connsiteY235" fmla="*/ 1209675 h 1400175"/>
              <a:gd name="connsiteX236" fmla="*/ 888206 w 1726406"/>
              <a:gd name="connsiteY236" fmla="*/ 1204912 h 1400175"/>
              <a:gd name="connsiteX237" fmla="*/ 881062 w 1726406"/>
              <a:gd name="connsiteY237" fmla="*/ 1202531 h 1400175"/>
              <a:gd name="connsiteX238" fmla="*/ 859631 w 1726406"/>
              <a:gd name="connsiteY238" fmla="*/ 1188243 h 1400175"/>
              <a:gd name="connsiteX239" fmla="*/ 852487 w 1726406"/>
              <a:gd name="connsiteY239" fmla="*/ 1183481 h 1400175"/>
              <a:gd name="connsiteX240" fmla="*/ 845344 w 1726406"/>
              <a:gd name="connsiteY240" fmla="*/ 1181100 h 1400175"/>
              <a:gd name="connsiteX241" fmla="*/ 838200 w 1726406"/>
              <a:gd name="connsiteY241" fmla="*/ 1173956 h 1400175"/>
              <a:gd name="connsiteX242" fmla="*/ 831056 w 1726406"/>
              <a:gd name="connsiteY242" fmla="*/ 1169193 h 1400175"/>
              <a:gd name="connsiteX243" fmla="*/ 826294 w 1726406"/>
              <a:gd name="connsiteY243" fmla="*/ 1162050 h 1400175"/>
              <a:gd name="connsiteX244" fmla="*/ 819150 w 1726406"/>
              <a:gd name="connsiteY244" fmla="*/ 1154906 h 1400175"/>
              <a:gd name="connsiteX245" fmla="*/ 807244 w 1726406"/>
              <a:gd name="connsiteY245" fmla="*/ 1143000 h 1400175"/>
              <a:gd name="connsiteX246" fmla="*/ 795337 w 1726406"/>
              <a:gd name="connsiteY246" fmla="*/ 1133475 h 1400175"/>
              <a:gd name="connsiteX247" fmla="*/ 790575 w 1726406"/>
              <a:gd name="connsiteY247" fmla="*/ 1126331 h 1400175"/>
              <a:gd name="connsiteX248" fmla="*/ 771525 w 1726406"/>
              <a:gd name="connsiteY248" fmla="*/ 1121568 h 1400175"/>
              <a:gd name="connsiteX249" fmla="*/ 757237 w 1726406"/>
              <a:gd name="connsiteY249" fmla="*/ 1116806 h 1400175"/>
              <a:gd name="connsiteX250" fmla="*/ 740569 w 1726406"/>
              <a:gd name="connsiteY250" fmla="*/ 1107281 h 1400175"/>
              <a:gd name="connsiteX251" fmla="*/ 726281 w 1726406"/>
              <a:gd name="connsiteY251" fmla="*/ 1102518 h 1400175"/>
              <a:gd name="connsiteX252" fmla="*/ 711994 w 1726406"/>
              <a:gd name="connsiteY252" fmla="*/ 1095375 h 1400175"/>
              <a:gd name="connsiteX253" fmla="*/ 704850 w 1726406"/>
              <a:gd name="connsiteY253" fmla="*/ 1090612 h 1400175"/>
              <a:gd name="connsiteX254" fmla="*/ 692944 w 1726406"/>
              <a:gd name="connsiteY254" fmla="*/ 1076325 h 1400175"/>
              <a:gd name="connsiteX255" fmla="*/ 690562 w 1726406"/>
              <a:gd name="connsiteY255" fmla="*/ 1069181 h 1400175"/>
              <a:gd name="connsiteX256" fmla="*/ 676275 w 1726406"/>
              <a:gd name="connsiteY256" fmla="*/ 1052512 h 1400175"/>
              <a:gd name="connsiteX257" fmla="*/ 671512 w 1726406"/>
              <a:gd name="connsiteY257" fmla="*/ 1045368 h 1400175"/>
              <a:gd name="connsiteX258" fmla="*/ 664369 w 1726406"/>
              <a:gd name="connsiteY258" fmla="*/ 1040606 h 1400175"/>
              <a:gd name="connsiteX259" fmla="*/ 650081 w 1726406"/>
              <a:gd name="connsiteY259" fmla="*/ 1031081 h 1400175"/>
              <a:gd name="connsiteX260" fmla="*/ 638175 w 1726406"/>
              <a:gd name="connsiteY260" fmla="*/ 1019175 h 1400175"/>
              <a:gd name="connsiteX261" fmla="*/ 631031 w 1726406"/>
              <a:gd name="connsiteY261" fmla="*/ 1014412 h 1400175"/>
              <a:gd name="connsiteX262" fmla="*/ 621506 w 1726406"/>
              <a:gd name="connsiteY262" fmla="*/ 1002506 h 1400175"/>
              <a:gd name="connsiteX263" fmla="*/ 619125 w 1726406"/>
              <a:gd name="connsiteY263" fmla="*/ 995362 h 1400175"/>
              <a:gd name="connsiteX264" fmla="*/ 611981 w 1726406"/>
              <a:gd name="connsiteY264" fmla="*/ 988218 h 1400175"/>
              <a:gd name="connsiteX265" fmla="*/ 602456 w 1726406"/>
              <a:gd name="connsiteY265" fmla="*/ 973931 h 1400175"/>
              <a:gd name="connsiteX266" fmla="*/ 597694 w 1726406"/>
              <a:gd name="connsiteY266" fmla="*/ 959643 h 1400175"/>
              <a:gd name="connsiteX267" fmla="*/ 592931 w 1726406"/>
              <a:gd name="connsiteY267" fmla="*/ 940593 h 1400175"/>
              <a:gd name="connsiteX268" fmla="*/ 595312 w 1726406"/>
              <a:gd name="connsiteY268" fmla="*/ 928687 h 1400175"/>
              <a:gd name="connsiteX269" fmla="*/ 614362 w 1726406"/>
              <a:gd name="connsiteY269" fmla="*/ 919162 h 1400175"/>
              <a:gd name="connsiteX270" fmla="*/ 611981 w 1726406"/>
              <a:gd name="connsiteY270" fmla="*/ 912018 h 1400175"/>
              <a:gd name="connsiteX271" fmla="*/ 607219 w 1726406"/>
              <a:gd name="connsiteY271" fmla="*/ 904875 h 1400175"/>
              <a:gd name="connsiteX272" fmla="*/ 611981 w 1726406"/>
              <a:gd name="connsiteY272" fmla="*/ 897731 h 1400175"/>
              <a:gd name="connsiteX273" fmla="*/ 626269 w 1726406"/>
              <a:gd name="connsiteY273" fmla="*/ 888206 h 1400175"/>
              <a:gd name="connsiteX274" fmla="*/ 633412 w 1726406"/>
              <a:gd name="connsiteY274" fmla="*/ 881062 h 1400175"/>
              <a:gd name="connsiteX275" fmla="*/ 628650 w 1726406"/>
              <a:gd name="connsiteY275" fmla="*/ 862012 h 1400175"/>
              <a:gd name="connsiteX276" fmla="*/ 616744 w 1726406"/>
              <a:gd name="connsiteY276" fmla="*/ 847725 h 1400175"/>
              <a:gd name="connsiteX277" fmla="*/ 614362 w 1726406"/>
              <a:gd name="connsiteY277" fmla="*/ 840581 h 1400175"/>
              <a:gd name="connsiteX278" fmla="*/ 609600 w 1726406"/>
              <a:gd name="connsiteY278" fmla="*/ 816768 h 1400175"/>
              <a:gd name="connsiteX279" fmla="*/ 604837 w 1726406"/>
              <a:gd name="connsiteY279" fmla="*/ 802481 h 1400175"/>
              <a:gd name="connsiteX280" fmla="*/ 602456 w 1726406"/>
              <a:gd name="connsiteY280" fmla="*/ 795337 h 1400175"/>
              <a:gd name="connsiteX281" fmla="*/ 600075 w 1726406"/>
              <a:gd name="connsiteY281" fmla="*/ 788193 h 1400175"/>
              <a:gd name="connsiteX282" fmla="*/ 595312 w 1726406"/>
              <a:gd name="connsiteY282" fmla="*/ 771525 h 1400175"/>
              <a:gd name="connsiteX283" fmla="*/ 588169 w 1726406"/>
              <a:gd name="connsiteY283" fmla="*/ 764381 h 1400175"/>
              <a:gd name="connsiteX284" fmla="*/ 578644 w 1726406"/>
              <a:gd name="connsiteY284" fmla="*/ 750093 h 1400175"/>
              <a:gd name="connsiteX285" fmla="*/ 566737 w 1726406"/>
              <a:gd name="connsiteY285" fmla="*/ 733425 h 1400175"/>
              <a:gd name="connsiteX286" fmla="*/ 561975 w 1726406"/>
              <a:gd name="connsiteY286" fmla="*/ 719137 h 1400175"/>
              <a:gd name="connsiteX287" fmla="*/ 559594 w 1726406"/>
              <a:gd name="connsiteY287" fmla="*/ 709612 h 1400175"/>
              <a:gd name="connsiteX288" fmla="*/ 554831 w 1726406"/>
              <a:gd name="connsiteY288" fmla="*/ 695325 h 1400175"/>
              <a:gd name="connsiteX289" fmla="*/ 547687 w 1726406"/>
              <a:gd name="connsiteY289" fmla="*/ 688181 h 1400175"/>
              <a:gd name="connsiteX290" fmla="*/ 540544 w 1726406"/>
              <a:gd name="connsiteY290" fmla="*/ 673893 h 1400175"/>
              <a:gd name="connsiteX291" fmla="*/ 538162 w 1726406"/>
              <a:gd name="connsiteY291" fmla="*/ 666750 h 1400175"/>
              <a:gd name="connsiteX292" fmla="*/ 528637 w 1726406"/>
              <a:gd name="connsiteY292" fmla="*/ 664368 h 1400175"/>
              <a:gd name="connsiteX293" fmla="*/ 514350 w 1726406"/>
              <a:gd name="connsiteY293" fmla="*/ 669131 h 1400175"/>
              <a:gd name="connsiteX294" fmla="*/ 504825 w 1726406"/>
              <a:gd name="connsiteY294" fmla="*/ 654843 h 1400175"/>
              <a:gd name="connsiteX295" fmla="*/ 497681 w 1726406"/>
              <a:gd name="connsiteY295" fmla="*/ 628650 h 1400175"/>
              <a:gd name="connsiteX296" fmla="*/ 495300 w 1726406"/>
              <a:gd name="connsiteY296" fmla="*/ 597693 h 1400175"/>
              <a:gd name="connsiteX297" fmla="*/ 492919 w 1726406"/>
              <a:gd name="connsiteY297" fmla="*/ 583406 h 1400175"/>
              <a:gd name="connsiteX298" fmla="*/ 490537 w 1726406"/>
              <a:gd name="connsiteY298" fmla="*/ 576262 h 1400175"/>
              <a:gd name="connsiteX299" fmla="*/ 483394 w 1726406"/>
              <a:gd name="connsiteY299" fmla="*/ 573881 h 1400175"/>
              <a:gd name="connsiteX300" fmla="*/ 469106 w 1726406"/>
              <a:gd name="connsiteY300" fmla="*/ 564356 h 1400175"/>
              <a:gd name="connsiteX301" fmla="*/ 454819 w 1726406"/>
              <a:gd name="connsiteY301" fmla="*/ 557212 h 1400175"/>
              <a:gd name="connsiteX302" fmla="*/ 442912 w 1726406"/>
              <a:gd name="connsiteY302" fmla="*/ 535781 h 1400175"/>
              <a:gd name="connsiteX303" fmla="*/ 445294 w 1726406"/>
              <a:gd name="connsiteY303" fmla="*/ 509587 h 1400175"/>
              <a:gd name="connsiteX304" fmla="*/ 452437 w 1726406"/>
              <a:gd name="connsiteY304" fmla="*/ 504825 h 1400175"/>
              <a:gd name="connsiteX305" fmla="*/ 442912 w 1726406"/>
              <a:gd name="connsiteY305" fmla="*/ 490537 h 1400175"/>
              <a:gd name="connsiteX306" fmla="*/ 438150 w 1726406"/>
              <a:gd name="connsiteY306" fmla="*/ 483393 h 1400175"/>
              <a:gd name="connsiteX307" fmla="*/ 423862 w 1726406"/>
              <a:gd name="connsiteY307" fmla="*/ 473868 h 1400175"/>
              <a:gd name="connsiteX308" fmla="*/ 419100 w 1726406"/>
              <a:gd name="connsiteY308" fmla="*/ 454818 h 1400175"/>
              <a:gd name="connsiteX309" fmla="*/ 411956 w 1726406"/>
              <a:gd name="connsiteY309" fmla="*/ 438150 h 1400175"/>
              <a:gd name="connsiteX310" fmla="*/ 404812 w 1726406"/>
              <a:gd name="connsiteY310" fmla="*/ 435768 h 1400175"/>
              <a:gd name="connsiteX311" fmla="*/ 400050 w 1726406"/>
              <a:gd name="connsiteY311" fmla="*/ 428625 h 1400175"/>
              <a:gd name="connsiteX312" fmla="*/ 397669 w 1726406"/>
              <a:gd name="connsiteY312" fmla="*/ 419100 h 1400175"/>
              <a:gd name="connsiteX313" fmla="*/ 395287 w 1726406"/>
              <a:gd name="connsiteY313" fmla="*/ 411956 h 1400175"/>
              <a:gd name="connsiteX314" fmla="*/ 392906 w 1726406"/>
              <a:gd name="connsiteY314" fmla="*/ 385762 h 1400175"/>
              <a:gd name="connsiteX315" fmla="*/ 390525 w 1726406"/>
              <a:gd name="connsiteY315" fmla="*/ 378618 h 1400175"/>
              <a:gd name="connsiteX316" fmla="*/ 369094 w 1726406"/>
              <a:gd name="connsiteY316" fmla="*/ 361950 h 1400175"/>
              <a:gd name="connsiteX317" fmla="*/ 354806 w 1726406"/>
              <a:gd name="connsiteY317" fmla="*/ 354806 h 1400175"/>
              <a:gd name="connsiteX318" fmla="*/ 347662 w 1726406"/>
              <a:gd name="connsiteY318" fmla="*/ 333375 h 1400175"/>
              <a:gd name="connsiteX319" fmla="*/ 338137 w 1726406"/>
              <a:gd name="connsiteY319" fmla="*/ 311943 h 1400175"/>
              <a:gd name="connsiteX320" fmla="*/ 330994 w 1726406"/>
              <a:gd name="connsiteY320" fmla="*/ 297656 h 1400175"/>
              <a:gd name="connsiteX321" fmla="*/ 316706 w 1726406"/>
              <a:gd name="connsiteY321" fmla="*/ 292893 h 1400175"/>
              <a:gd name="connsiteX322" fmla="*/ 326231 w 1726406"/>
              <a:gd name="connsiteY322" fmla="*/ 278606 h 1400175"/>
              <a:gd name="connsiteX323" fmla="*/ 323850 w 1726406"/>
              <a:gd name="connsiteY323" fmla="*/ 261937 h 1400175"/>
              <a:gd name="connsiteX324" fmla="*/ 321469 w 1726406"/>
              <a:gd name="connsiteY324" fmla="*/ 252412 h 1400175"/>
              <a:gd name="connsiteX325" fmla="*/ 316706 w 1726406"/>
              <a:gd name="connsiteY325" fmla="*/ 223837 h 1400175"/>
              <a:gd name="connsiteX326" fmla="*/ 311944 w 1726406"/>
              <a:gd name="connsiteY326" fmla="*/ 207168 h 1400175"/>
              <a:gd name="connsiteX327" fmla="*/ 314325 w 1726406"/>
              <a:gd name="connsiteY327" fmla="*/ 154781 h 1400175"/>
              <a:gd name="connsiteX328" fmla="*/ 314325 w 1726406"/>
              <a:gd name="connsiteY328" fmla="*/ 133350 h 1400175"/>
              <a:gd name="connsiteX329" fmla="*/ 300037 w 1726406"/>
              <a:gd name="connsiteY329" fmla="*/ 123825 h 1400175"/>
              <a:gd name="connsiteX330" fmla="*/ 292894 w 1726406"/>
              <a:gd name="connsiteY330" fmla="*/ 119062 h 1400175"/>
              <a:gd name="connsiteX331" fmla="*/ 283369 w 1726406"/>
              <a:gd name="connsiteY331" fmla="*/ 104775 h 1400175"/>
              <a:gd name="connsiteX332" fmla="*/ 278606 w 1726406"/>
              <a:gd name="connsiteY332" fmla="*/ 97631 h 1400175"/>
              <a:gd name="connsiteX333" fmla="*/ 257175 w 1726406"/>
              <a:gd name="connsiteY333" fmla="*/ 78581 h 1400175"/>
              <a:gd name="connsiteX334" fmla="*/ 233362 w 1726406"/>
              <a:gd name="connsiteY334" fmla="*/ 66675 h 1400175"/>
              <a:gd name="connsiteX335" fmla="*/ 228600 w 1726406"/>
              <a:gd name="connsiteY335" fmla="*/ 119062 h 1400175"/>
              <a:gd name="connsiteX336" fmla="*/ 223837 w 1726406"/>
              <a:gd name="connsiteY336" fmla="*/ 133350 h 1400175"/>
              <a:gd name="connsiteX337" fmla="*/ 221456 w 1726406"/>
              <a:gd name="connsiteY337" fmla="*/ 145256 h 1400175"/>
              <a:gd name="connsiteX338" fmla="*/ 219075 w 1726406"/>
              <a:gd name="connsiteY338" fmla="*/ 164306 h 1400175"/>
              <a:gd name="connsiteX339" fmla="*/ 214312 w 1726406"/>
              <a:gd name="connsiteY339" fmla="*/ 178593 h 1400175"/>
              <a:gd name="connsiteX340" fmla="*/ 216694 w 1726406"/>
              <a:gd name="connsiteY340" fmla="*/ 195262 h 1400175"/>
              <a:gd name="connsiteX341" fmla="*/ 219075 w 1726406"/>
              <a:gd name="connsiteY341" fmla="*/ 202406 h 1400175"/>
              <a:gd name="connsiteX342" fmla="*/ 226219 w 1726406"/>
              <a:gd name="connsiteY342" fmla="*/ 207168 h 1400175"/>
              <a:gd name="connsiteX343" fmla="*/ 233362 w 1726406"/>
              <a:gd name="connsiteY343" fmla="*/ 221456 h 1400175"/>
              <a:gd name="connsiteX344" fmla="*/ 238125 w 1726406"/>
              <a:gd name="connsiteY344" fmla="*/ 235743 h 1400175"/>
              <a:gd name="connsiteX345" fmla="*/ 242887 w 1726406"/>
              <a:gd name="connsiteY345" fmla="*/ 242887 h 1400175"/>
              <a:gd name="connsiteX346" fmla="*/ 245269 w 1726406"/>
              <a:gd name="connsiteY346" fmla="*/ 250031 h 1400175"/>
              <a:gd name="connsiteX347" fmla="*/ 254794 w 1726406"/>
              <a:gd name="connsiteY347" fmla="*/ 264318 h 1400175"/>
              <a:gd name="connsiteX348" fmla="*/ 257175 w 1726406"/>
              <a:gd name="connsiteY348" fmla="*/ 273843 h 1400175"/>
              <a:gd name="connsiteX349" fmla="*/ 261937 w 1726406"/>
              <a:gd name="connsiteY349" fmla="*/ 292893 h 1400175"/>
              <a:gd name="connsiteX350" fmla="*/ 266700 w 1726406"/>
              <a:gd name="connsiteY350" fmla="*/ 300037 h 1400175"/>
              <a:gd name="connsiteX351" fmla="*/ 273844 w 1726406"/>
              <a:gd name="connsiteY351" fmla="*/ 321468 h 1400175"/>
              <a:gd name="connsiteX352" fmla="*/ 276225 w 1726406"/>
              <a:gd name="connsiteY352" fmla="*/ 328612 h 1400175"/>
              <a:gd name="connsiteX353" fmla="*/ 283369 w 1726406"/>
              <a:gd name="connsiteY353" fmla="*/ 354806 h 1400175"/>
              <a:gd name="connsiteX354" fmla="*/ 288131 w 1726406"/>
              <a:gd name="connsiteY354" fmla="*/ 369093 h 1400175"/>
              <a:gd name="connsiteX355" fmla="*/ 292894 w 1726406"/>
              <a:gd name="connsiteY355" fmla="*/ 376237 h 1400175"/>
              <a:gd name="connsiteX356" fmla="*/ 300037 w 1726406"/>
              <a:gd name="connsiteY356" fmla="*/ 419100 h 1400175"/>
              <a:gd name="connsiteX357" fmla="*/ 304800 w 1726406"/>
              <a:gd name="connsiteY357" fmla="*/ 426243 h 1400175"/>
              <a:gd name="connsiteX358" fmla="*/ 309562 w 1726406"/>
              <a:gd name="connsiteY358" fmla="*/ 445293 h 1400175"/>
              <a:gd name="connsiteX359" fmla="*/ 314325 w 1726406"/>
              <a:gd name="connsiteY359" fmla="*/ 459581 h 1400175"/>
              <a:gd name="connsiteX360" fmla="*/ 319087 w 1726406"/>
              <a:gd name="connsiteY360" fmla="*/ 473868 h 1400175"/>
              <a:gd name="connsiteX361" fmla="*/ 321469 w 1726406"/>
              <a:gd name="connsiteY361" fmla="*/ 481012 h 1400175"/>
              <a:gd name="connsiteX362" fmla="*/ 323850 w 1726406"/>
              <a:gd name="connsiteY362" fmla="*/ 488156 h 1400175"/>
              <a:gd name="connsiteX363" fmla="*/ 333375 w 1726406"/>
              <a:gd name="connsiteY363" fmla="*/ 509587 h 1400175"/>
              <a:gd name="connsiteX364" fmla="*/ 335756 w 1726406"/>
              <a:gd name="connsiteY364" fmla="*/ 516731 h 1400175"/>
              <a:gd name="connsiteX365" fmla="*/ 338137 w 1726406"/>
              <a:gd name="connsiteY365" fmla="*/ 578643 h 1400175"/>
              <a:gd name="connsiteX366" fmla="*/ 345281 w 1726406"/>
              <a:gd name="connsiteY366" fmla="*/ 592931 h 1400175"/>
              <a:gd name="connsiteX367" fmla="*/ 347662 w 1726406"/>
              <a:gd name="connsiteY367" fmla="*/ 600075 h 1400175"/>
              <a:gd name="connsiteX368" fmla="*/ 342900 w 1726406"/>
              <a:gd name="connsiteY368" fmla="*/ 607218 h 1400175"/>
              <a:gd name="connsiteX369" fmla="*/ 338137 w 1726406"/>
              <a:gd name="connsiteY369" fmla="*/ 621506 h 1400175"/>
              <a:gd name="connsiteX370" fmla="*/ 347662 w 1726406"/>
              <a:gd name="connsiteY370" fmla="*/ 638175 h 1400175"/>
              <a:gd name="connsiteX371" fmla="*/ 361950 w 1726406"/>
              <a:gd name="connsiteY371" fmla="*/ 642937 h 1400175"/>
              <a:gd name="connsiteX372" fmla="*/ 369094 w 1726406"/>
              <a:gd name="connsiteY372" fmla="*/ 645318 h 1400175"/>
              <a:gd name="connsiteX373" fmla="*/ 388144 w 1726406"/>
              <a:gd name="connsiteY373" fmla="*/ 661987 h 1400175"/>
              <a:gd name="connsiteX374" fmla="*/ 392906 w 1726406"/>
              <a:gd name="connsiteY374" fmla="*/ 676275 h 1400175"/>
              <a:gd name="connsiteX375" fmla="*/ 390525 w 1726406"/>
              <a:gd name="connsiteY375" fmla="*/ 688181 h 1400175"/>
              <a:gd name="connsiteX376" fmla="*/ 388144 w 1726406"/>
              <a:gd name="connsiteY376" fmla="*/ 702468 h 1400175"/>
              <a:gd name="connsiteX377" fmla="*/ 385762 w 1726406"/>
              <a:gd name="connsiteY377" fmla="*/ 709612 h 1400175"/>
              <a:gd name="connsiteX378" fmla="*/ 383381 w 1726406"/>
              <a:gd name="connsiteY378" fmla="*/ 719137 h 1400175"/>
              <a:gd name="connsiteX379" fmla="*/ 378619 w 1726406"/>
              <a:gd name="connsiteY379" fmla="*/ 726281 h 1400175"/>
              <a:gd name="connsiteX380" fmla="*/ 364331 w 1726406"/>
              <a:gd name="connsiteY380" fmla="*/ 731043 h 1400175"/>
              <a:gd name="connsiteX381" fmla="*/ 342900 w 1726406"/>
              <a:gd name="connsiteY381" fmla="*/ 728662 h 1400175"/>
              <a:gd name="connsiteX382" fmla="*/ 345281 w 1726406"/>
              <a:gd name="connsiteY382" fmla="*/ 714375 h 1400175"/>
              <a:gd name="connsiteX383" fmla="*/ 352425 w 1726406"/>
              <a:gd name="connsiteY383" fmla="*/ 700087 h 1400175"/>
              <a:gd name="connsiteX384" fmla="*/ 354806 w 1726406"/>
              <a:gd name="connsiteY384" fmla="*/ 692943 h 1400175"/>
              <a:gd name="connsiteX385" fmla="*/ 347662 w 1726406"/>
              <a:gd name="connsiteY385" fmla="*/ 671512 h 1400175"/>
              <a:gd name="connsiteX386" fmla="*/ 338137 w 1726406"/>
              <a:gd name="connsiteY386" fmla="*/ 659606 h 1400175"/>
              <a:gd name="connsiteX387" fmla="*/ 328612 w 1726406"/>
              <a:gd name="connsiteY387" fmla="*/ 645318 h 1400175"/>
              <a:gd name="connsiteX388" fmla="*/ 323850 w 1726406"/>
              <a:gd name="connsiteY388" fmla="*/ 638175 h 1400175"/>
              <a:gd name="connsiteX389" fmla="*/ 314325 w 1726406"/>
              <a:gd name="connsiteY389" fmla="*/ 623887 h 1400175"/>
              <a:gd name="connsiteX390" fmla="*/ 304800 w 1726406"/>
              <a:gd name="connsiteY390" fmla="*/ 609600 h 1400175"/>
              <a:gd name="connsiteX391" fmla="*/ 290512 w 1726406"/>
              <a:gd name="connsiteY391" fmla="*/ 595312 h 1400175"/>
              <a:gd name="connsiteX392" fmla="*/ 280987 w 1726406"/>
              <a:gd name="connsiteY392" fmla="*/ 581025 h 1400175"/>
              <a:gd name="connsiteX393" fmla="*/ 276225 w 1726406"/>
              <a:gd name="connsiteY393" fmla="*/ 573881 h 1400175"/>
              <a:gd name="connsiteX394" fmla="*/ 276225 w 1726406"/>
              <a:gd name="connsiteY394" fmla="*/ 540543 h 1400175"/>
              <a:gd name="connsiteX395" fmla="*/ 278606 w 1726406"/>
              <a:gd name="connsiteY395" fmla="*/ 531018 h 1400175"/>
              <a:gd name="connsiteX396" fmla="*/ 283369 w 1726406"/>
              <a:gd name="connsiteY396" fmla="*/ 523875 h 1400175"/>
              <a:gd name="connsiteX397" fmla="*/ 285750 w 1726406"/>
              <a:gd name="connsiteY397" fmla="*/ 516731 h 1400175"/>
              <a:gd name="connsiteX398" fmla="*/ 280987 w 1726406"/>
              <a:gd name="connsiteY398" fmla="*/ 483393 h 1400175"/>
              <a:gd name="connsiteX399" fmla="*/ 273844 w 1726406"/>
              <a:gd name="connsiteY399" fmla="*/ 469106 h 1400175"/>
              <a:gd name="connsiteX400" fmla="*/ 266700 w 1726406"/>
              <a:gd name="connsiteY400" fmla="*/ 464343 h 1400175"/>
              <a:gd name="connsiteX401" fmla="*/ 259556 w 1726406"/>
              <a:gd name="connsiteY401" fmla="*/ 457200 h 1400175"/>
              <a:gd name="connsiteX402" fmla="*/ 257175 w 1726406"/>
              <a:gd name="connsiteY402" fmla="*/ 450056 h 1400175"/>
              <a:gd name="connsiteX403" fmla="*/ 250031 w 1726406"/>
              <a:gd name="connsiteY403" fmla="*/ 445293 h 1400175"/>
              <a:gd name="connsiteX404" fmla="*/ 245269 w 1726406"/>
              <a:gd name="connsiteY404" fmla="*/ 431006 h 1400175"/>
              <a:gd name="connsiteX405" fmla="*/ 242887 w 1726406"/>
              <a:gd name="connsiteY405" fmla="*/ 423862 h 1400175"/>
              <a:gd name="connsiteX406" fmla="*/ 235744 w 1726406"/>
              <a:gd name="connsiteY406" fmla="*/ 419100 h 1400175"/>
              <a:gd name="connsiteX407" fmla="*/ 221456 w 1726406"/>
              <a:gd name="connsiteY407" fmla="*/ 423862 h 1400175"/>
              <a:gd name="connsiteX408" fmla="*/ 214312 w 1726406"/>
              <a:gd name="connsiteY408" fmla="*/ 426243 h 1400175"/>
              <a:gd name="connsiteX409" fmla="*/ 202406 w 1726406"/>
              <a:gd name="connsiteY409" fmla="*/ 414337 h 1400175"/>
              <a:gd name="connsiteX410" fmla="*/ 200025 w 1726406"/>
              <a:gd name="connsiteY410" fmla="*/ 407193 h 1400175"/>
              <a:gd name="connsiteX411" fmla="*/ 190500 w 1726406"/>
              <a:gd name="connsiteY411" fmla="*/ 392906 h 1400175"/>
              <a:gd name="connsiteX412" fmla="*/ 185737 w 1726406"/>
              <a:gd name="connsiteY412" fmla="*/ 385762 h 1400175"/>
              <a:gd name="connsiteX413" fmla="*/ 180975 w 1726406"/>
              <a:gd name="connsiteY413" fmla="*/ 378618 h 1400175"/>
              <a:gd name="connsiteX414" fmla="*/ 176212 w 1726406"/>
              <a:gd name="connsiteY414" fmla="*/ 361950 h 1400175"/>
              <a:gd name="connsiteX415" fmla="*/ 169069 w 1726406"/>
              <a:gd name="connsiteY415" fmla="*/ 354806 h 1400175"/>
              <a:gd name="connsiteX416" fmla="*/ 173831 w 1726406"/>
              <a:gd name="connsiteY416" fmla="*/ 347662 h 1400175"/>
              <a:gd name="connsiteX417" fmla="*/ 188119 w 1726406"/>
              <a:gd name="connsiteY417" fmla="*/ 352425 h 1400175"/>
              <a:gd name="connsiteX418" fmla="*/ 195262 w 1726406"/>
              <a:gd name="connsiteY418" fmla="*/ 354806 h 1400175"/>
              <a:gd name="connsiteX419" fmla="*/ 202406 w 1726406"/>
              <a:gd name="connsiteY419" fmla="*/ 359568 h 1400175"/>
              <a:gd name="connsiteX420" fmla="*/ 216694 w 1726406"/>
              <a:gd name="connsiteY420" fmla="*/ 364331 h 1400175"/>
              <a:gd name="connsiteX421" fmla="*/ 214312 w 1726406"/>
              <a:gd name="connsiteY421" fmla="*/ 357187 h 1400175"/>
              <a:gd name="connsiteX422" fmla="*/ 209550 w 1726406"/>
              <a:gd name="connsiteY422" fmla="*/ 350043 h 1400175"/>
              <a:gd name="connsiteX423" fmla="*/ 219075 w 1726406"/>
              <a:gd name="connsiteY423" fmla="*/ 335756 h 1400175"/>
              <a:gd name="connsiteX424" fmla="*/ 214312 w 1726406"/>
              <a:gd name="connsiteY424" fmla="*/ 304800 h 1400175"/>
              <a:gd name="connsiteX425" fmla="*/ 209550 w 1726406"/>
              <a:gd name="connsiteY425" fmla="*/ 290512 h 1400175"/>
              <a:gd name="connsiteX426" fmla="*/ 200025 w 1726406"/>
              <a:gd name="connsiteY426" fmla="*/ 276225 h 1400175"/>
              <a:gd name="connsiteX427" fmla="*/ 195262 w 1726406"/>
              <a:gd name="connsiteY427" fmla="*/ 269081 h 1400175"/>
              <a:gd name="connsiteX428" fmla="*/ 185737 w 1726406"/>
              <a:gd name="connsiteY428" fmla="*/ 247650 h 1400175"/>
              <a:gd name="connsiteX429" fmla="*/ 178594 w 1726406"/>
              <a:gd name="connsiteY429" fmla="*/ 233362 h 1400175"/>
              <a:gd name="connsiteX430" fmla="*/ 171450 w 1726406"/>
              <a:gd name="connsiteY430" fmla="*/ 219075 h 1400175"/>
              <a:gd name="connsiteX431" fmla="*/ 159544 w 1726406"/>
              <a:gd name="connsiteY431" fmla="*/ 204787 h 1400175"/>
              <a:gd name="connsiteX432" fmla="*/ 157162 w 1726406"/>
              <a:gd name="connsiteY432" fmla="*/ 195262 h 1400175"/>
              <a:gd name="connsiteX433" fmla="*/ 152400 w 1726406"/>
              <a:gd name="connsiteY433" fmla="*/ 166687 h 1400175"/>
              <a:gd name="connsiteX434" fmla="*/ 154781 w 1726406"/>
              <a:gd name="connsiteY434" fmla="*/ 111918 h 1400175"/>
              <a:gd name="connsiteX435" fmla="*/ 152400 w 1726406"/>
              <a:gd name="connsiteY435" fmla="*/ 80962 h 1400175"/>
              <a:gd name="connsiteX436" fmla="*/ 150019 w 1726406"/>
              <a:gd name="connsiteY436" fmla="*/ 71437 h 1400175"/>
              <a:gd name="connsiteX437" fmla="*/ 142875 w 1726406"/>
              <a:gd name="connsiteY437" fmla="*/ 64293 h 1400175"/>
              <a:gd name="connsiteX438" fmla="*/ 145256 w 1726406"/>
              <a:gd name="connsiteY438" fmla="*/ 57150 h 1400175"/>
              <a:gd name="connsiteX439" fmla="*/ 138112 w 1726406"/>
              <a:gd name="connsiteY439" fmla="*/ 42862 h 1400175"/>
              <a:gd name="connsiteX440" fmla="*/ 138112 w 1726406"/>
              <a:gd name="connsiteY440" fmla="*/ 26193 h 1400175"/>
              <a:gd name="connsiteX441" fmla="*/ 140494 w 1726406"/>
              <a:gd name="connsiteY441"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097756 w 1726406"/>
              <a:gd name="connsiteY121" fmla="*/ 990599 h 1400175"/>
              <a:gd name="connsiteX122" fmla="*/ 1159668 w 1726406"/>
              <a:gd name="connsiteY122" fmla="*/ 1121567 h 1400175"/>
              <a:gd name="connsiteX123" fmla="*/ 1238250 w 1726406"/>
              <a:gd name="connsiteY123" fmla="*/ 1154906 h 1400175"/>
              <a:gd name="connsiteX124" fmla="*/ 1364456 w 1726406"/>
              <a:gd name="connsiteY124" fmla="*/ 1138237 h 1400175"/>
              <a:gd name="connsiteX125" fmla="*/ 1431131 w 1726406"/>
              <a:gd name="connsiteY125" fmla="*/ 1140619 h 1400175"/>
              <a:gd name="connsiteX126" fmla="*/ 1469572 w 1726406"/>
              <a:gd name="connsiteY126" fmla="*/ 1084829 h 1400175"/>
              <a:gd name="connsiteX127" fmla="*/ 1471612 w 1726406"/>
              <a:gd name="connsiteY127" fmla="*/ 1078706 h 1400175"/>
              <a:gd name="connsiteX128" fmla="*/ 1485900 w 1726406"/>
              <a:gd name="connsiteY128" fmla="*/ 1071562 h 1400175"/>
              <a:gd name="connsiteX129" fmla="*/ 1493044 w 1726406"/>
              <a:gd name="connsiteY129" fmla="*/ 1064418 h 1400175"/>
              <a:gd name="connsiteX130" fmla="*/ 1495425 w 1726406"/>
              <a:gd name="connsiteY130" fmla="*/ 1038225 h 1400175"/>
              <a:gd name="connsiteX131" fmla="*/ 1490662 w 1726406"/>
              <a:gd name="connsiteY131" fmla="*/ 1012031 h 1400175"/>
              <a:gd name="connsiteX132" fmla="*/ 1493044 w 1726406"/>
              <a:gd name="connsiteY132" fmla="*/ 995362 h 1400175"/>
              <a:gd name="connsiteX133" fmla="*/ 1495425 w 1726406"/>
              <a:gd name="connsiteY133" fmla="*/ 988218 h 1400175"/>
              <a:gd name="connsiteX134" fmla="*/ 1509712 w 1726406"/>
              <a:gd name="connsiteY134" fmla="*/ 971550 h 1400175"/>
              <a:gd name="connsiteX135" fmla="*/ 1557337 w 1726406"/>
              <a:gd name="connsiteY135" fmla="*/ 969168 h 1400175"/>
              <a:gd name="connsiteX136" fmla="*/ 1564481 w 1726406"/>
              <a:gd name="connsiteY136" fmla="*/ 966787 h 1400175"/>
              <a:gd name="connsiteX137" fmla="*/ 1585912 w 1726406"/>
              <a:gd name="connsiteY137" fmla="*/ 959643 h 1400175"/>
              <a:gd name="connsiteX138" fmla="*/ 1600200 w 1726406"/>
              <a:gd name="connsiteY138" fmla="*/ 947737 h 1400175"/>
              <a:gd name="connsiteX139" fmla="*/ 1624012 w 1726406"/>
              <a:gd name="connsiteY139" fmla="*/ 945356 h 1400175"/>
              <a:gd name="connsiteX140" fmla="*/ 1647825 w 1726406"/>
              <a:gd name="connsiteY140" fmla="*/ 950118 h 1400175"/>
              <a:gd name="connsiteX141" fmla="*/ 1654969 w 1726406"/>
              <a:gd name="connsiteY141" fmla="*/ 952500 h 1400175"/>
              <a:gd name="connsiteX142" fmla="*/ 1669256 w 1726406"/>
              <a:gd name="connsiteY142" fmla="*/ 957262 h 1400175"/>
              <a:gd name="connsiteX143" fmla="*/ 1721644 w 1726406"/>
              <a:gd name="connsiteY143" fmla="*/ 969168 h 1400175"/>
              <a:gd name="connsiteX144" fmla="*/ 1724025 w 1726406"/>
              <a:gd name="connsiteY144" fmla="*/ 976312 h 1400175"/>
              <a:gd name="connsiteX145" fmla="*/ 1726406 w 1726406"/>
              <a:gd name="connsiteY145" fmla="*/ 990600 h 1400175"/>
              <a:gd name="connsiteX146" fmla="*/ 1721644 w 1726406"/>
              <a:gd name="connsiteY146" fmla="*/ 1014412 h 1400175"/>
              <a:gd name="connsiteX147" fmla="*/ 1719262 w 1726406"/>
              <a:gd name="connsiteY147" fmla="*/ 1021556 h 1400175"/>
              <a:gd name="connsiteX148" fmla="*/ 1704975 w 1726406"/>
              <a:gd name="connsiteY148" fmla="*/ 1033462 h 1400175"/>
              <a:gd name="connsiteX149" fmla="*/ 1697831 w 1726406"/>
              <a:gd name="connsiteY149" fmla="*/ 1035843 h 1400175"/>
              <a:gd name="connsiteX150" fmla="*/ 1690687 w 1726406"/>
              <a:gd name="connsiteY150" fmla="*/ 1040606 h 1400175"/>
              <a:gd name="connsiteX151" fmla="*/ 1683544 w 1726406"/>
              <a:gd name="connsiteY151" fmla="*/ 1042987 h 1400175"/>
              <a:gd name="connsiteX152" fmla="*/ 1678781 w 1726406"/>
              <a:gd name="connsiteY152" fmla="*/ 1052512 h 1400175"/>
              <a:gd name="connsiteX153" fmla="*/ 1681162 w 1726406"/>
              <a:gd name="connsiteY153" fmla="*/ 1064418 h 1400175"/>
              <a:gd name="connsiteX154" fmla="*/ 1683544 w 1726406"/>
              <a:gd name="connsiteY154" fmla="*/ 1071562 h 1400175"/>
              <a:gd name="connsiteX155" fmla="*/ 1669256 w 1726406"/>
              <a:gd name="connsiteY155" fmla="*/ 1081087 h 1400175"/>
              <a:gd name="connsiteX156" fmla="*/ 1671637 w 1726406"/>
              <a:gd name="connsiteY156" fmla="*/ 1088231 h 1400175"/>
              <a:gd name="connsiteX157" fmla="*/ 1676400 w 1726406"/>
              <a:gd name="connsiteY157" fmla="*/ 1095375 h 1400175"/>
              <a:gd name="connsiteX158" fmla="*/ 1678781 w 1726406"/>
              <a:gd name="connsiteY158" fmla="*/ 1128712 h 1400175"/>
              <a:gd name="connsiteX159" fmla="*/ 1674019 w 1726406"/>
              <a:gd name="connsiteY159" fmla="*/ 1135856 h 1400175"/>
              <a:gd name="connsiteX160" fmla="*/ 1669256 w 1726406"/>
              <a:gd name="connsiteY160" fmla="*/ 1152525 h 1400175"/>
              <a:gd name="connsiteX161" fmla="*/ 1666875 w 1726406"/>
              <a:gd name="connsiteY161" fmla="*/ 1173956 h 1400175"/>
              <a:gd name="connsiteX162" fmla="*/ 1656773 w 1726406"/>
              <a:gd name="connsiteY162" fmla="*/ 1177997 h 1400175"/>
              <a:gd name="connsiteX163" fmla="*/ 1657350 w 1726406"/>
              <a:gd name="connsiteY163" fmla="*/ 1178718 h 1400175"/>
              <a:gd name="connsiteX164" fmla="*/ 1656292 w 1726406"/>
              <a:gd name="connsiteY164" fmla="*/ 1178189 h 1400175"/>
              <a:gd name="connsiteX165" fmla="*/ 1654969 w 1726406"/>
              <a:gd name="connsiteY165" fmla="*/ 1178718 h 1400175"/>
              <a:gd name="connsiteX166" fmla="*/ 1600000 w 1726406"/>
              <a:gd name="connsiteY166" fmla="*/ 1172143 h 1400175"/>
              <a:gd name="connsiteX167" fmla="*/ 1597405 w 1726406"/>
              <a:gd name="connsiteY167" fmla="*/ 1179507 h 1400175"/>
              <a:gd name="connsiteX168" fmla="*/ 1590675 w 1726406"/>
              <a:gd name="connsiteY168" fmla="*/ 1185862 h 1400175"/>
              <a:gd name="connsiteX169" fmla="*/ 1576387 w 1726406"/>
              <a:gd name="connsiteY169" fmla="*/ 1195387 h 1400175"/>
              <a:gd name="connsiteX170" fmla="*/ 1574006 w 1726406"/>
              <a:gd name="connsiteY170" fmla="*/ 1188243 h 1400175"/>
              <a:gd name="connsiteX171" fmla="*/ 1552575 w 1726406"/>
              <a:gd name="connsiteY171" fmla="*/ 1188243 h 1400175"/>
              <a:gd name="connsiteX172" fmla="*/ 1509712 w 1726406"/>
              <a:gd name="connsiteY172" fmla="*/ 1195387 h 1400175"/>
              <a:gd name="connsiteX173" fmla="*/ 1471612 w 1726406"/>
              <a:gd name="connsiteY173" fmla="*/ 1195387 h 1400175"/>
              <a:gd name="connsiteX174" fmla="*/ 1464469 w 1726406"/>
              <a:gd name="connsiteY174" fmla="*/ 1190625 h 1400175"/>
              <a:gd name="connsiteX175" fmla="*/ 1457325 w 1726406"/>
              <a:gd name="connsiteY175" fmla="*/ 1188243 h 1400175"/>
              <a:gd name="connsiteX176" fmla="*/ 1445419 w 1726406"/>
              <a:gd name="connsiteY176" fmla="*/ 1190625 h 1400175"/>
              <a:gd name="connsiteX177" fmla="*/ 1450181 w 1726406"/>
              <a:gd name="connsiteY177" fmla="*/ 1204912 h 1400175"/>
              <a:gd name="connsiteX178" fmla="*/ 1454944 w 1726406"/>
              <a:gd name="connsiteY178" fmla="*/ 1212056 h 1400175"/>
              <a:gd name="connsiteX179" fmla="*/ 1457325 w 1726406"/>
              <a:gd name="connsiteY179" fmla="*/ 1219200 h 1400175"/>
              <a:gd name="connsiteX180" fmla="*/ 1440656 w 1726406"/>
              <a:gd name="connsiteY180" fmla="*/ 1228725 h 1400175"/>
              <a:gd name="connsiteX181" fmla="*/ 1447800 w 1726406"/>
              <a:gd name="connsiteY181" fmla="*/ 1233487 h 1400175"/>
              <a:gd name="connsiteX182" fmla="*/ 1459706 w 1726406"/>
              <a:gd name="connsiteY182" fmla="*/ 1250156 h 1400175"/>
              <a:gd name="connsiteX183" fmla="*/ 1462087 w 1726406"/>
              <a:gd name="connsiteY183" fmla="*/ 1257300 h 1400175"/>
              <a:gd name="connsiteX184" fmla="*/ 1471612 w 1726406"/>
              <a:gd name="connsiteY184" fmla="*/ 1271587 h 1400175"/>
              <a:gd name="connsiteX185" fmla="*/ 1476375 w 1726406"/>
              <a:gd name="connsiteY185" fmla="*/ 1278731 h 1400175"/>
              <a:gd name="connsiteX186" fmla="*/ 1488281 w 1726406"/>
              <a:gd name="connsiteY186" fmla="*/ 1293018 h 1400175"/>
              <a:gd name="connsiteX187" fmla="*/ 1471612 w 1726406"/>
              <a:gd name="connsiteY187" fmla="*/ 1312068 h 1400175"/>
              <a:gd name="connsiteX188" fmla="*/ 1464469 w 1726406"/>
              <a:gd name="connsiteY188" fmla="*/ 1314450 h 1400175"/>
              <a:gd name="connsiteX189" fmla="*/ 1435894 w 1726406"/>
              <a:gd name="connsiteY189" fmla="*/ 1312068 h 1400175"/>
              <a:gd name="connsiteX190" fmla="*/ 1421606 w 1726406"/>
              <a:gd name="connsiteY190" fmla="*/ 1307306 h 1400175"/>
              <a:gd name="connsiteX191" fmla="*/ 1414462 w 1726406"/>
              <a:gd name="connsiteY191" fmla="*/ 1304925 h 1400175"/>
              <a:gd name="connsiteX192" fmla="*/ 1383506 w 1726406"/>
              <a:gd name="connsiteY192" fmla="*/ 1314450 h 1400175"/>
              <a:gd name="connsiteX193" fmla="*/ 1378744 w 1726406"/>
              <a:gd name="connsiteY193" fmla="*/ 1331118 h 1400175"/>
              <a:gd name="connsiteX194" fmla="*/ 1373981 w 1726406"/>
              <a:gd name="connsiteY194" fmla="*/ 1345406 h 1400175"/>
              <a:gd name="connsiteX195" fmla="*/ 1371600 w 1726406"/>
              <a:gd name="connsiteY195" fmla="*/ 1352550 h 1400175"/>
              <a:gd name="connsiteX196" fmla="*/ 1373981 w 1726406"/>
              <a:gd name="connsiteY196" fmla="*/ 1359693 h 1400175"/>
              <a:gd name="connsiteX197" fmla="*/ 1378744 w 1726406"/>
              <a:gd name="connsiteY197" fmla="*/ 1371600 h 1400175"/>
              <a:gd name="connsiteX198" fmla="*/ 1371600 w 1726406"/>
              <a:gd name="connsiteY198" fmla="*/ 1373981 h 1400175"/>
              <a:gd name="connsiteX199" fmla="*/ 1369219 w 1726406"/>
              <a:gd name="connsiteY199" fmla="*/ 1388268 h 1400175"/>
              <a:gd name="connsiteX200" fmla="*/ 1366837 w 1726406"/>
              <a:gd name="connsiteY200" fmla="*/ 1400175 h 1400175"/>
              <a:gd name="connsiteX201" fmla="*/ 1345406 w 1726406"/>
              <a:gd name="connsiteY201" fmla="*/ 1397793 h 1400175"/>
              <a:gd name="connsiteX202" fmla="*/ 1340644 w 1726406"/>
              <a:gd name="connsiteY202" fmla="*/ 1383506 h 1400175"/>
              <a:gd name="connsiteX203" fmla="*/ 1338262 w 1726406"/>
              <a:gd name="connsiteY203" fmla="*/ 1376362 h 1400175"/>
              <a:gd name="connsiteX204" fmla="*/ 1331119 w 1726406"/>
              <a:gd name="connsiteY204" fmla="*/ 1354931 h 1400175"/>
              <a:gd name="connsiteX205" fmla="*/ 1323975 w 1726406"/>
              <a:gd name="connsiteY205" fmla="*/ 1350168 h 1400175"/>
              <a:gd name="connsiteX206" fmla="*/ 1307306 w 1726406"/>
              <a:gd name="connsiteY206" fmla="*/ 1328737 h 1400175"/>
              <a:gd name="connsiteX207" fmla="*/ 1295400 w 1726406"/>
              <a:gd name="connsiteY207" fmla="*/ 1314450 h 1400175"/>
              <a:gd name="connsiteX208" fmla="*/ 1288256 w 1726406"/>
              <a:gd name="connsiteY208" fmla="*/ 1309687 h 1400175"/>
              <a:gd name="connsiteX209" fmla="*/ 1273969 w 1726406"/>
              <a:gd name="connsiteY209" fmla="*/ 1304925 h 1400175"/>
              <a:gd name="connsiteX210" fmla="*/ 1257300 w 1726406"/>
              <a:gd name="connsiteY210" fmla="*/ 1295400 h 1400175"/>
              <a:gd name="connsiteX211" fmla="*/ 1243012 w 1726406"/>
              <a:gd name="connsiteY211" fmla="*/ 1288256 h 1400175"/>
              <a:gd name="connsiteX212" fmla="*/ 1221581 w 1726406"/>
              <a:gd name="connsiteY212" fmla="*/ 1276350 h 1400175"/>
              <a:gd name="connsiteX213" fmla="*/ 1216819 w 1726406"/>
              <a:gd name="connsiteY213" fmla="*/ 1269206 h 1400175"/>
              <a:gd name="connsiteX214" fmla="*/ 1197769 w 1726406"/>
              <a:gd name="connsiteY214" fmla="*/ 1269206 h 1400175"/>
              <a:gd name="connsiteX215" fmla="*/ 1190625 w 1726406"/>
              <a:gd name="connsiteY215" fmla="*/ 1273968 h 1400175"/>
              <a:gd name="connsiteX216" fmla="*/ 1176337 w 1726406"/>
              <a:gd name="connsiteY216" fmla="*/ 1285875 h 1400175"/>
              <a:gd name="connsiteX217" fmla="*/ 1166812 w 1726406"/>
              <a:gd name="connsiteY217" fmla="*/ 1288256 h 1400175"/>
              <a:gd name="connsiteX218" fmla="*/ 1140619 w 1726406"/>
              <a:gd name="connsiteY218" fmla="*/ 1295400 h 1400175"/>
              <a:gd name="connsiteX219" fmla="*/ 1133475 w 1726406"/>
              <a:gd name="connsiteY219" fmla="*/ 1300162 h 1400175"/>
              <a:gd name="connsiteX220" fmla="*/ 1119187 w 1726406"/>
              <a:gd name="connsiteY220" fmla="*/ 1304925 h 1400175"/>
              <a:gd name="connsiteX221" fmla="*/ 1095375 w 1726406"/>
              <a:gd name="connsiteY221" fmla="*/ 1302543 h 1400175"/>
              <a:gd name="connsiteX222" fmla="*/ 1081087 w 1726406"/>
              <a:gd name="connsiteY222" fmla="*/ 1293018 h 1400175"/>
              <a:gd name="connsiteX223" fmla="*/ 1073944 w 1726406"/>
              <a:gd name="connsiteY223" fmla="*/ 1288256 h 1400175"/>
              <a:gd name="connsiteX224" fmla="*/ 1031081 w 1726406"/>
              <a:gd name="connsiteY224" fmla="*/ 1283493 h 1400175"/>
              <a:gd name="connsiteX225" fmla="*/ 1002506 w 1726406"/>
              <a:gd name="connsiteY225" fmla="*/ 1264443 h 1400175"/>
              <a:gd name="connsiteX226" fmla="*/ 995362 w 1726406"/>
              <a:gd name="connsiteY226" fmla="*/ 1259681 h 1400175"/>
              <a:gd name="connsiteX227" fmla="*/ 981075 w 1726406"/>
              <a:gd name="connsiteY227" fmla="*/ 1254918 h 1400175"/>
              <a:gd name="connsiteX228" fmla="*/ 973931 w 1726406"/>
              <a:gd name="connsiteY228" fmla="*/ 1247775 h 1400175"/>
              <a:gd name="connsiteX229" fmla="*/ 971550 w 1726406"/>
              <a:gd name="connsiteY229" fmla="*/ 1240631 h 1400175"/>
              <a:gd name="connsiteX230" fmla="*/ 957262 w 1726406"/>
              <a:gd name="connsiteY230" fmla="*/ 1231106 h 1400175"/>
              <a:gd name="connsiteX231" fmla="*/ 950119 w 1726406"/>
              <a:gd name="connsiteY231" fmla="*/ 1226343 h 1400175"/>
              <a:gd name="connsiteX232" fmla="*/ 923925 w 1726406"/>
              <a:gd name="connsiteY232" fmla="*/ 1221581 h 1400175"/>
              <a:gd name="connsiteX233" fmla="*/ 916781 w 1726406"/>
              <a:gd name="connsiteY233" fmla="*/ 1219200 h 1400175"/>
              <a:gd name="connsiteX234" fmla="*/ 909637 w 1726406"/>
              <a:gd name="connsiteY234" fmla="*/ 1214437 h 1400175"/>
              <a:gd name="connsiteX235" fmla="*/ 895350 w 1726406"/>
              <a:gd name="connsiteY235" fmla="*/ 1209675 h 1400175"/>
              <a:gd name="connsiteX236" fmla="*/ 888206 w 1726406"/>
              <a:gd name="connsiteY236" fmla="*/ 1204912 h 1400175"/>
              <a:gd name="connsiteX237" fmla="*/ 881062 w 1726406"/>
              <a:gd name="connsiteY237" fmla="*/ 1202531 h 1400175"/>
              <a:gd name="connsiteX238" fmla="*/ 859631 w 1726406"/>
              <a:gd name="connsiteY238" fmla="*/ 1188243 h 1400175"/>
              <a:gd name="connsiteX239" fmla="*/ 852487 w 1726406"/>
              <a:gd name="connsiteY239" fmla="*/ 1183481 h 1400175"/>
              <a:gd name="connsiteX240" fmla="*/ 845344 w 1726406"/>
              <a:gd name="connsiteY240" fmla="*/ 1181100 h 1400175"/>
              <a:gd name="connsiteX241" fmla="*/ 838200 w 1726406"/>
              <a:gd name="connsiteY241" fmla="*/ 1173956 h 1400175"/>
              <a:gd name="connsiteX242" fmla="*/ 831056 w 1726406"/>
              <a:gd name="connsiteY242" fmla="*/ 1169193 h 1400175"/>
              <a:gd name="connsiteX243" fmla="*/ 826294 w 1726406"/>
              <a:gd name="connsiteY243" fmla="*/ 1162050 h 1400175"/>
              <a:gd name="connsiteX244" fmla="*/ 819150 w 1726406"/>
              <a:gd name="connsiteY244" fmla="*/ 1154906 h 1400175"/>
              <a:gd name="connsiteX245" fmla="*/ 807244 w 1726406"/>
              <a:gd name="connsiteY245" fmla="*/ 1143000 h 1400175"/>
              <a:gd name="connsiteX246" fmla="*/ 795337 w 1726406"/>
              <a:gd name="connsiteY246" fmla="*/ 1133475 h 1400175"/>
              <a:gd name="connsiteX247" fmla="*/ 790575 w 1726406"/>
              <a:gd name="connsiteY247" fmla="*/ 1126331 h 1400175"/>
              <a:gd name="connsiteX248" fmla="*/ 771525 w 1726406"/>
              <a:gd name="connsiteY248" fmla="*/ 1121568 h 1400175"/>
              <a:gd name="connsiteX249" fmla="*/ 757237 w 1726406"/>
              <a:gd name="connsiteY249" fmla="*/ 1116806 h 1400175"/>
              <a:gd name="connsiteX250" fmla="*/ 740569 w 1726406"/>
              <a:gd name="connsiteY250" fmla="*/ 1107281 h 1400175"/>
              <a:gd name="connsiteX251" fmla="*/ 726281 w 1726406"/>
              <a:gd name="connsiteY251" fmla="*/ 1102518 h 1400175"/>
              <a:gd name="connsiteX252" fmla="*/ 711994 w 1726406"/>
              <a:gd name="connsiteY252" fmla="*/ 1095375 h 1400175"/>
              <a:gd name="connsiteX253" fmla="*/ 704850 w 1726406"/>
              <a:gd name="connsiteY253" fmla="*/ 1090612 h 1400175"/>
              <a:gd name="connsiteX254" fmla="*/ 692944 w 1726406"/>
              <a:gd name="connsiteY254" fmla="*/ 1076325 h 1400175"/>
              <a:gd name="connsiteX255" fmla="*/ 690562 w 1726406"/>
              <a:gd name="connsiteY255" fmla="*/ 1069181 h 1400175"/>
              <a:gd name="connsiteX256" fmla="*/ 676275 w 1726406"/>
              <a:gd name="connsiteY256" fmla="*/ 1052512 h 1400175"/>
              <a:gd name="connsiteX257" fmla="*/ 671512 w 1726406"/>
              <a:gd name="connsiteY257" fmla="*/ 1045368 h 1400175"/>
              <a:gd name="connsiteX258" fmla="*/ 664369 w 1726406"/>
              <a:gd name="connsiteY258" fmla="*/ 1040606 h 1400175"/>
              <a:gd name="connsiteX259" fmla="*/ 650081 w 1726406"/>
              <a:gd name="connsiteY259" fmla="*/ 1031081 h 1400175"/>
              <a:gd name="connsiteX260" fmla="*/ 638175 w 1726406"/>
              <a:gd name="connsiteY260" fmla="*/ 1019175 h 1400175"/>
              <a:gd name="connsiteX261" fmla="*/ 631031 w 1726406"/>
              <a:gd name="connsiteY261" fmla="*/ 1014412 h 1400175"/>
              <a:gd name="connsiteX262" fmla="*/ 621506 w 1726406"/>
              <a:gd name="connsiteY262" fmla="*/ 1002506 h 1400175"/>
              <a:gd name="connsiteX263" fmla="*/ 619125 w 1726406"/>
              <a:gd name="connsiteY263" fmla="*/ 995362 h 1400175"/>
              <a:gd name="connsiteX264" fmla="*/ 611981 w 1726406"/>
              <a:gd name="connsiteY264" fmla="*/ 988218 h 1400175"/>
              <a:gd name="connsiteX265" fmla="*/ 602456 w 1726406"/>
              <a:gd name="connsiteY265" fmla="*/ 973931 h 1400175"/>
              <a:gd name="connsiteX266" fmla="*/ 597694 w 1726406"/>
              <a:gd name="connsiteY266" fmla="*/ 959643 h 1400175"/>
              <a:gd name="connsiteX267" fmla="*/ 592931 w 1726406"/>
              <a:gd name="connsiteY267" fmla="*/ 940593 h 1400175"/>
              <a:gd name="connsiteX268" fmla="*/ 595312 w 1726406"/>
              <a:gd name="connsiteY268" fmla="*/ 928687 h 1400175"/>
              <a:gd name="connsiteX269" fmla="*/ 614362 w 1726406"/>
              <a:gd name="connsiteY269" fmla="*/ 919162 h 1400175"/>
              <a:gd name="connsiteX270" fmla="*/ 611981 w 1726406"/>
              <a:gd name="connsiteY270" fmla="*/ 912018 h 1400175"/>
              <a:gd name="connsiteX271" fmla="*/ 607219 w 1726406"/>
              <a:gd name="connsiteY271" fmla="*/ 904875 h 1400175"/>
              <a:gd name="connsiteX272" fmla="*/ 611981 w 1726406"/>
              <a:gd name="connsiteY272" fmla="*/ 897731 h 1400175"/>
              <a:gd name="connsiteX273" fmla="*/ 626269 w 1726406"/>
              <a:gd name="connsiteY273" fmla="*/ 888206 h 1400175"/>
              <a:gd name="connsiteX274" fmla="*/ 633412 w 1726406"/>
              <a:gd name="connsiteY274" fmla="*/ 881062 h 1400175"/>
              <a:gd name="connsiteX275" fmla="*/ 628650 w 1726406"/>
              <a:gd name="connsiteY275" fmla="*/ 862012 h 1400175"/>
              <a:gd name="connsiteX276" fmla="*/ 616744 w 1726406"/>
              <a:gd name="connsiteY276" fmla="*/ 847725 h 1400175"/>
              <a:gd name="connsiteX277" fmla="*/ 614362 w 1726406"/>
              <a:gd name="connsiteY277" fmla="*/ 840581 h 1400175"/>
              <a:gd name="connsiteX278" fmla="*/ 609600 w 1726406"/>
              <a:gd name="connsiteY278" fmla="*/ 816768 h 1400175"/>
              <a:gd name="connsiteX279" fmla="*/ 604837 w 1726406"/>
              <a:gd name="connsiteY279" fmla="*/ 802481 h 1400175"/>
              <a:gd name="connsiteX280" fmla="*/ 602456 w 1726406"/>
              <a:gd name="connsiteY280" fmla="*/ 795337 h 1400175"/>
              <a:gd name="connsiteX281" fmla="*/ 600075 w 1726406"/>
              <a:gd name="connsiteY281" fmla="*/ 788193 h 1400175"/>
              <a:gd name="connsiteX282" fmla="*/ 595312 w 1726406"/>
              <a:gd name="connsiteY282" fmla="*/ 771525 h 1400175"/>
              <a:gd name="connsiteX283" fmla="*/ 588169 w 1726406"/>
              <a:gd name="connsiteY283" fmla="*/ 764381 h 1400175"/>
              <a:gd name="connsiteX284" fmla="*/ 578644 w 1726406"/>
              <a:gd name="connsiteY284" fmla="*/ 750093 h 1400175"/>
              <a:gd name="connsiteX285" fmla="*/ 566737 w 1726406"/>
              <a:gd name="connsiteY285" fmla="*/ 733425 h 1400175"/>
              <a:gd name="connsiteX286" fmla="*/ 561975 w 1726406"/>
              <a:gd name="connsiteY286" fmla="*/ 719137 h 1400175"/>
              <a:gd name="connsiteX287" fmla="*/ 559594 w 1726406"/>
              <a:gd name="connsiteY287" fmla="*/ 709612 h 1400175"/>
              <a:gd name="connsiteX288" fmla="*/ 554831 w 1726406"/>
              <a:gd name="connsiteY288" fmla="*/ 695325 h 1400175"/>
              <a:gd name="connsiteX289" fmla="*/ 547687 w 1726406"/>
              <a:gd name="connsiteY289" fmla="*/ 688181 h 1400175"/>
              <a:gd name="connsiteX290" fmla="*/ 540544 w 1726406"/>
              <a:gd name="connsiteY290" fmla="*/ 673893 h 1400175"/>
              <a:gd name="connsiteX291" fmla="*/ 538162 w 1726406"/>
              <a:gd name="connsiteY291" fmla="*/ 666750 h 1400175"/>
              <a:gd name="connsiteX292" fmla="*/ 528637 w 1726406"/>
              <a:gd name="connsiteY292" fmla="*/ 664368 h 1400175"/>
              <a:gd name="connsiteX293" fmla="*/ 514350 w 1726406"/>
              <a:gd name="connsiteY293" fmla="*/ 669131 h 1400175"/>
              <a:gd name="connsiteX294" fmla="*/ 504825 w 1726406"/>
              <a:gd name="connsiteY294" fmla="*/ 654843 h 1400175"/>
              <a:gd name="connsiteX295" fmla="*/ 497681 w 1726406"/>
              <a:gd name="connsiteY295" fmla="*/ 628650 h 1400175"/>
              <a:gd name="connsiteX296" fmla="*/ 495300 w 1726406"/>
              <a:gd name="connsiteY296" fmla="*/ 597693 h 1400175"/>
              <a:gd name="connsiteX297" fmla="*/ 492919 w 1726406"/>
              <a:gd name="connsiteY297" fmla="*/ 583406 h 1400175"/>
              <a:gd name="connsiteX298" fmla="*/ 490537 w 1726406"/>
              <a:gd name="connsiteY298" fmla="*/ 576262 h 1400175"/>
              <a:gd name="connsiteX299" fmla="*/ 483394 w 1726406"/>
              <a:gd name="connsiteY299" fmla="*/ 573881 h 1400175"/>
              <a:gd name="connsiteX300" fmla="*/ 469106 w 1726406"/>
              <a:gd name="connsiteY300" fmla="*/ 564356 h 1400175"/>
              <a:gd name="connsiteX301" fmla="*/ 454819 w 1726406"/>
              <a:gd name="connsiteY301" fmla="*/ 557212 h 1400175"/>
              <a:gd name="connsiteX302" fmla="*/ 442912 w 1726406"/>
              <a:gd name="connsiteY302" fmla="*/ 535781 h 1400175"/>
              <a:gd name="connsiteX303" fmla="*/ 445294 w 1726406"/>
              <a:gd name="connsiteY303" fmla="*/ 509587 h 1400175"/>
              <a:gd name="connsiteX304" fmla="*/ 452437 w 1726406"/>
              <a:gd name="connsiteY304" fmla="*/ 504825 h 1400175"/>
              <a:gd name="connsiteX305" fmla="*/ 442912 w 1726406"/>
              <a:gd name="connsiteY305" fmla="*/ 490537 h 1400175"/>
              <a:gd name="connsiteX306" fmla="*/ 438150 w 1726406"/>
              <a:gd name="connsiteY306" fmla="*/ 483393 h 1400175"/>
              <a:gd name="connsiteX307" fmla="*/ 423862 w 1726406"/>
              <a:gd name="connsiteY307" fmla="*/ 473868 h 1400175"/>
              <a:gd name="connsiteX308" fmla="*/ 419100 w 1726406"/>
              <a:gd name="connsiteY308" fmla="*/ 454818 h 1400175"/>
              <a:gd name="connsiteX309" fmla="*/ 411956 w 1726406"/>
              <a:gd name="connsiteY309" fmla="*/ 438150 h 1400175"/>
              <a:gd name="connsiteX310" fmla="*/ 404812 w 1726406"/>
              <a:gd name="connsiteY310" fmla="*/ 435768 h 1400175"/>
              <a:gd name="connsiteX311" fmla="*/ 400050 w 1726406"/>
              <a:gd name="connsiteY311" fmla="*/ 428625 h 1400175"/>
              <a:gd name="connsiteX312" fmla="*/ 397669 w 1726406"/>
              <a:gd name="connsiteY312" fmla="*/ 419100 h 1400175"/>
              <a:gd name="connsiteX313" fmla="*/ 395287 w 1726406"/>
              <a:gd name="connsiteY313" fmla="*/ 411956 h 1400175"/>
              <a:gd name="connsiteX314" fmla="*/ 392906 w 1726406"/>
              <a:gd name="connsiteY314" fmla="*/ 385762 h 1400175"/>
              <a:gd name="connsiteX315" fmla="*/ 390525 w 1726406"/>
              <a:gd name="connsiteY315" fmla="*/ 378618 h 1400175"/>
              <a:gd name="connsiteX316" fmla="*/ 369094 w 1726406"/>
              <a:gd name="connsiteY316" fmla="*/ 361950 h 1400175"/>
              <a:gd name="connsiteX317" fmla="*/ 354806 w 1726406"/>
              <a:gd name="connsiteY317" fmla="*/ 354806 h 1400175"/>
              <a:gd name="connsiteX318" fmla="*/ 347662 w 1726406"/>
              <a:gd name="connsiteY318" fmla="*/ 333375 h 1400175"/>
              <a:gd name="connsiteX319" fmla="*/ 338137 w 1726406"/>
              <a:gd name="connsiteY319" fmla="*/ 311943 h 1400175"/>
              <a:gd name="connsiteX320" fmla="*/ 330994 w 1726406"/>
              <a:gd name="connsiteY320" fmla="*/ 297656 h 1400175"/>
              <a:gd name="connsiteX321" fmla="*/ 316706 w 1726406"/>
              <a:gd name="connsiteY321" fmla="*/ 292893 h 1400175"/>
              <a:gd name="connsiteX322" fmla="*/ 326231 w 1726406"/>
              <a:gd name="connsiteY322" fmla="*/ 278606 h 1400175"/>
              <a:gd name="connsiteX323" fmla="*/ 323850 w 1726406"/>
              <a:gd name="connsiteY323" fmla="*/ 261937 h 1400175"/>
              <a:gd name="connsiteX324" fmla="*/ 321469 w 1726406"/>
              <a:gd name="connsiteY324" fmla="*/ 252412 h 1400175"/>
              <a:gd name="connsiteX325" fmla="*/ 316706 w 1726406"/>
              <a:gd name="connsiteY325" fmla="*/ 223837 h 1400175"/>
              <a:gd name="connsiteX326" fmla="*/ 311944 w 1726406"/>
              <a:gd name="connsiteY326" fmla="*/ 207168 h 1400175"/>
              <a:gd name="connsiteX327" fmla="*/ 314325 w 1726406"/>
              <a:gd name="connsiteY327" fmla="*/ 154781 h 1400175"/>
              <a:gd name="connsiteX328" fmla="*/ 314325 w 1726406"/>
              <a:gd name="connsiteY328" fmla="*/ 133350 h 1400175"/>
              <a:gd name="connsiteX329" fmla="*/ 300037 w 1726406"/>
              <a:gd name="connsiteY329" fmla="*/ 123825 h 1400175"/>
              <a:gd name="connsiteX330" fmla="*/ 292894 w 1726406"/>
              <a:gd name="connsiteY330" fmla="*/ 119062 h 1400175"/>
              <a:gd name="connsiteX331" fmla="*/ 283369 w 1726406"/>
              <a:gd name="connsiteY331" fmla="*/ 104775 h 1400175"/>
              <a:gd name="connsiteX332" fmla="*/ 278606 w 1726406"/>
              <a:gd name="connsiteY332" fmla="*/ 97631 h 1400175"/>
              <a:gd name="connsiteX333" fmla="*/ 257175 w 1726406"/>
              <a:gd name="connsiteY333" fmla="*/ 78581 h 1400175"/>
              <a:gd name="connsiteX334" fmla="*/ 233362 w 1726406"/>
              <a:gd name="connsiteY334" fmla="*/ 66675 h 1400175"/>
              <a:gd name="connsiteX335" fmla="*/ 228600 w 1726406"/>
              <a:gd name="connsiteY335" fmla="*/ 119062 h 1400175"/>
              <a:gd name="connsiteX336" fmla="*/ 223837 w 1726406"/>
              <a:gd name="connsiteY336" fmla="*/ 133350 h 1400175"/>
              <a:gd name="connsiteX337" fmla="*/ 221456 w 1726406"/>
              <a:gd name="connsiteY337" fmla="*/ 145256 h 1400175"/>
              <a:gd name="connsiteX338" fmla="*/ 219075 w 1726406"/>
              <a:gd name="connsiteY338" fmla="*/ 164306 h 1400175"/>
              <a:gd name="connsiteX339" fmla="*/ 214312 w 1726406"/>
              <a:gd name="connsiteY339" fmla="*/ 178593 h 1400175"/>
              <a:gd name="connsiteX340" fmla="*/ 216694 w 1726406"/>
              <a:gd name="connsiteY340" fmla="*/ 195262 h 1400175"/>
              <a:gd name="connsiteX341" fmla="*/ 219075 w 1726406"/>
              <a:gd name="connsiteY341" fmla="*/ 202406 h 1400175"/>
              <a:gd name="connsiteX342" fmla="*/ 226219 w 1726406"/>
              <a:gd name="connsiteY342" fmla="*/ 207168 h 1400175"/>
              <a:gd name="connsiteX343" fmla="*/ 233362 w 1726406"/>
              <a:gd name="connsiteY343" fmla="*/ 221456 h 1400175"/>
              <a:gd name="connsiteX344" fmla="*/ 238125 w 1726406"/>
              <a:gd name="connsiteY344" fmla="*/ 235743 h 1400175"/>
              <a:gd name="connsiteX345" fmla="*/ 242887 w 1726406"/>
              <a:gd name="connsiteY345" fmla="*/ 242887 h 1400175"/>
              <a:gd name="connsiteX346" fmla="*/ 245269 w 1726406"/>
              <a:gd name="connsiteY346" fmla="*/ 250031 h 1400175"/>
              <a:gd name="connsiteX347" fmla="*/ 254794 w 1726406"/>
              <a:gd name="connsiteY347" fmla="*/ 264318 h 1400175"/>
              <a:gd name="connsiteX348" fmla="*/ 257175 w 1726406"/>
              <a:gd name="connsiteY348" fmla="*/ 273843 h 1400175"/>
              <a:gd name="connsiteX349" fmla="*/ 261937 w 1726406"/>
              <a:gd name="connsiteY349" fmla="*/ 292893 h 1400175"/>
              <a:gd name="connsiteX350" fmla="*/ 266700 w 1726406"/>
              <a:gd name="connsiteY350" fmla="*/ 300037 h 1400175"/>
              <a:gd name="connsiteX351" fmla="*/ 273844 w 1726406"/>
              <a:gd name="connsiteY351" fmla="*/ 321468 h 1400175"/>
              <a:gd name="connsiteX352" fmla="*/ 276225 w 1726406"/>
              <a:gd name="connsiteY352" fmla="*/ 328612 h 1400175"/>
              <a:gd name="connsiteX353" fmla="*/ 283369 w 1726406"/>
              <a:gd name="connsiteY353" fmla="*/ 354806 h 1400175"/>
              <a:gd name="connsiteX354" fmla="*/ 288131 w 1726406"/>
              <a:gd name="connsiteY354" fmla="*/ 369093 h 1400175"/>
              <a:gd name="connsiteX355" fmla="*/ 292894 w 1726406"/>
              <a:gd name="connsiteY355" fmla="*/ 376237 h 1400175"/>
              <a:gd name="connsiteX356" fmla="*/ 300037 w 1726406"/>
              <a:gd name="connsiteY356" fmla="*/ 419100 h 1400175"/>
              <a:gd name="connsiteX357" fmla="*/ 304800 w 1726406"/>
              <a:gd name="connsiteY357" fmla="*/ 426243 h 1400175"/>
              <a:gd name="connsiteX358" fmla="*/ 309562 w 1726406"/>
              <a:gd name="connsiteY358" fmla="*/ 445293 h 1400175"/>
              <a:gd name="connsiteX359" fmla="*/ 314325 w 1726406"/>
              <a:gd name="connsiteY359" fmla="*/ 459581 h 1400175"/>
              <a:gd name="connsiteX360" fmla="*/ 319087 w 1726406"/>
              <a:gd name="connsiteY360" fmla="*/ 473868 h 1400175"/>
              <a:gd name="connsiteX361" fmla="*/ 321469 w 1726406"/>
              <a:gd name="connsiteY361" fmla="*/ 481012 h 1400175"/>
              <a:gd name="connsiteX362" fmla="*/ 323850 w 1726406"/>
              <a:gd name="connsiteY362" fmla="*/ 488156 h 1400175"/>
              <a:gd name="connsiteX363" fmla="*/ 333375 w 1726406"/>
              <a:gd name="connsiteY363" fmla="*/ 509587 h 1400175"/>
              <a:gd name="connsiteX364" fmla="*/ 335756 w 1726406"/>
              <a:gd name="connsiteY364" fmla="*/ 516731 h 1400175"/>
              <a:gd name="connsiteX365" fmla="*/ 338137 w 1726406"/>
              <a:gd name="connsiteY365" fmla="*/ 578643 h 1400175"/>
              <a:gd name="connsiteX366" fmla="*/ 345281 w 1726406"/>
              <a:gd name="connsiteY366" fmla="*/ 592931 h 1400175"/>
              <a:gd name="connsiteX367" fmla="*/ 347662 w 1726406"/>
              <a:gd name="connsiteY367" fmla="*/ 600075 h 1400175"/>
              <a:gd name="connsiteX368" fmla="*/ 342900 w 1726406"/>
              <a:gd name="connsiteY368" fmla="*/ 607218 h 1400175"/>
              <a:gd name="connsiteX369" fmla="*/ 338137 w 1726406"/>
              <a:gd name="connsiteY369" fmla="*/ 621506 h 1400175"/>
              <a:gd name="connsiteX370" fmla="*/ 347662 w 1726406"/>
              <a:gd name="connsiteY370" fmla="*/ 638175 h 1400175"/>
              <a:gd name="connsiteX371" fmla="*/ 361950 w 1726406"/>
              <a:gd name="connsiteY371" fmla="*/ 642937 h 1400175"/>
              <a:gd name="connsiteX372" fmla="*/ 369094 w 1726406"/>
              <a:gd name="connsiteY372" fmla="*/ 645318 h 1400175"/>
              <a:gd name="connsiteX373" fmla="*/ 388144 w 1726406"/>
              <a:gd name="connsiteY373" fmla="*/ 661987 h 1400175"/>
              <a:gd name="connsiteX374" fmla="*/ 392906 w 1726406"/>
              <a:gd name="connsiteY374" fmla="*/ 676275 h 1400175"/>
              <a:gd name="connsiteX375" fmla="*/ 390525 w 1726406"/>
              <a:gd name="connsiteY375" fmla="*/ 688181 h 1400175"/>
              <a:gd name="connsiteX376" fmla="*/ 388144 w 1726406"/>
              <a:gd name="connsiteY376" fmla="*/ 702468 h 1400175"/>
              <a:gd name="connsiteX377" fmla="*/ 385762 w 1726406"/>
              <a:gd name="connsiteY377" fmla="*/ 709612 h 1400175"/>
              <a:gd name="connsiteX378" fmla="*/ 383381 w 1726406"/>
              <a:gd name="connsiteY378" fmla="*/ 719137 h 1400175"/>
              <a:gd name="connsiteX379" fmla="*/ 378619 w 1726406"/>
              <a:gd name="connsiteY379" fmla="*/ 726281 h 1400175"/>
              <a:gd name="connsiteX380" fmla="*/ 364331 w 1726406"/>
              <a:gd name="connsiteY380" fmla="*/ 731043 h 1400175"/>
              <a:gd name="connsiteX381" fmla="*/ 342900 w 1726406"/>
              <a:gd name="connsiteY381" fmla="*/ 728662 h 1400175"/>
              <a:gd name="connsiteX382" fmla="*/ 345281 w 1726406"/>
              <a:gd name="connsiteY382" fmla="*/ 714375 h 1400175"/>
              <a:gd name="connsiteX383" fmla="*/ 352425 w 1726406"/>
              <a:gd name="connsiteY383" fmla="*/ 700087 h 1400175"/>
              <a:gd name="connsiteX384" fmla="*/ 354806 w 1726406"/>
              <a:gd name="connsiteY384" fmla="*/ 692943 h 1400175"/>
              <a:gd name="connsiteX385" fmla="*/ 347662 w 1726406"/>
              <a:gd name="connsiteY385" fmla="*/ 671512 h 1400175"/>
              <a:gd name="connsiteX386" fmla="*/ 338137 w 1726406"/>
              <a:gd name="connsiteY386" fmla="*/ 659606 h 1400175"/>
              <a:gd name="connsiteX387" fmla="*/ 328612 w 1726406"/>
              <a:gd name="connsiteY387" fmla="*/ 645318 h 1400175"/>
              <a:gd name="connsiteX388" fmla="*/ 323850 w 1726406"/>
              <a:gd name="connsiteY388" fmla="*/ 638175 h 1400175"/>
              <a:gd name="connsiteX389" fmla="*/ 314325 w 1726406"/>
              <a:gd name="connsiteY389" fmla="*/ 623887 h 1400175"/>
              <a:gd name="connsiteX390" fmla="*/ 304800 w 1726406"/>
              <a:gd name="connsiteY390" fmla="*/ 609600 h 1400175"/>
              <a:gd name="connsiteX391" fmla="*/ 290512 w 1726406"/>
              <a:gd name="connsiteY391" fmla="*/ 595312 h 1400175"/>
              <a:gd name="connsiteX392" fmla="*/ 280987 w 1726406"/>
              <a:gd name="connsiteY392" fmla="*/ 581025 h 1400175"/>
              <a:gd name="connsiteX393" fmla="*/ 276225 w 1726406"/>
              <a:gd name="connsiteY393" fmla="*/ 573881 h 1400175"/>
              <a:gd name="connsiteX394" fmla="*/ 276225 w 1726406"/>
              <a:gd name="connsiteY394" fmla="*/ 540543 h 1400175"/>
              <a:gd name="connsiteX395" fmla="*/ 278606 w 1726406"/>
              <a:gd name="connsiteY395" fmla="*/ 531018 h 1400175"/>
              <a:gd name="connsiteX396" fmla="*/ 283369 w 1726406"/>
              <a:gd name="connsiteY396" fmla="*/ 523875 h 1400175"/>
              <a:gd name="connsiteX397" fmla="*/ 285750 w 1726406"/>
              <a:gd name="connsiteY397" fmla="*/ 516731 h 1400175"/>
              <a:gd name="connsiteX398" fmla="*/ 280987 w 1726406"/>
              <a:gd name="connsiteY398" fmla="*/ 483393 h 1400175"/>
              <a:gd name="connsiteX399" fmla="*/ 273844 w 1726406"/>
              <a:gd name="connsiteY399" fmla="*/ 469106 h 1400175"/>
              <a:gd name="connsiteX400" fmla="*/ 266700 w 1726406"/>
              <a:gd name="connsiteY400" fmla="*/ 464343 h 1400175"/>
              <a:gd name="connsiteX401" fmla="*/ 259556 w 1726406"/>
              <a:gd name="connsiteY401" fmla="*/ 457200 h 1400175"/>
              <a:gd name="connsiteX402" fmla="*/ 257175 w 1726406"/>
              <a:gd name="connsiteY402" fmla="*/ 450056 h 1400175"/>
              <a:gd name="connsiteX403" fmla="*/ 250031 w 1726406"/>
              <a:gd name="connsiteY403" fmla="*/ 445293 h 1400175"/>
              <a:gd name="connsiteX404" fmla="*/ 245269 w 1726406"/>
              <a:gd name="connsiteY404" fmla="*/ 431006 h 1400175"/>
              <a:gd name="connsiteX405" fmla="*/ 242887 w 1726406"/>
              <a:gd name="connsiteY405" fmla="*/ 423862 h 1400175"/>
              <a:gd name="connsiteX406" fmla="*/ 235744 w 1726406"/>
              <a:gd name="connsiteY406" fmla="*/ 419100 h 1400175"/>
              <a:gd name="connsiteX407" fmla="*/ 221456 w 1726406"/>
              <a:gd name="connsiteY407" fmla="*/ 423862 h 1400175"/>
              <a:gd name="connsiteX408" fmla="*/ 214312 w 1726406"/>
              <a:gd name="connsiteY408" fmla="*/ 426243 h 1400175"/>
              <a:gd name="connsiteX409" fmla="*/ 202406 w 1726406"/>
              <a:gd name="connsiteY409" fmla="*/ 414337 h 1400175"/>
              <a:gd name="connsiteX410" fmla="*/ 200025 w 1726406"/>
              <a:gd name="connsiteY410" fmla="*/ 407193 h 1400175"/>
              <a:gd name="connsiteX411" fmla="*/ 190500 w 1726406"/>
              <a:gd name="connsiteY411" fmla="*/ 392906 h 1400175"/>
              <a:gd name="connsiteX412" fmla="*/ 185737 w 1726406"/>
              <a:gd name="connsiteY412" fmla="*/ 385762 h 1400175"/>
              <a:gd name="connsiteX413" fmla="*/ 180975 w 1726406"/>
              <a:gd name="connsiteY413" fmla="*/ 378618 h 1400175"/>
              <a:gd name="connsiteX414" fmla="*/ 176212 w 1726406"/>
              <a:gd name="connsiteY414" fmla="*/ 361950 h 1400175"/>
              <a:gd name="connsiteX415" fmla="*/ 169069 w 1726406"/>
              <a:gd name="connsiteY415" fmla="*/ 354806 h 1400175"/>
              <a:gd name="connsiteX416" fmla="*/ 173831 w 1726406"/>
              <a:gd name="connsiteY416" fmla="*/ 347662 h 1400175"/>
              <a:gd name="connsiteX417" fmla="*/ 188119 w 1726406"/>
              <a:gd name="connsiteY417" fmla="*/ 352425 h 1400175"/>
              <a:gd name="connsiteX418" fmla="*/ 195262 w 1726406"/>
              <a:gd name="connsiteY418" fmla="*/ 354806 h 1400175"/>
              <a:gd name="connsiteX419" fmla="*/ 202406 w 1726406"/>
              <a:gd name="connsiteY419" fmla="*/ 359568 h 1400175"/>
              <a:gd name="connsiteX420" fmla="*/ 216694 w 1726406"/>
              <a:gd name="connsiteY420" fmla="*/ 364331 h 1400175"/>
              <a:gd name="connsiteX421" fmla="*/ 214312 w 1726406"/>
              <a:gd name="connsiteY421" fmla="*/ 357187 h 1400175"/>
              <a:gd name="connsiteX422" fmla="*/ 209550 w 1726406"/>
              <a:gd name="connsiteY422" fmla="*/ 350043 h 1400175"/>
              <a:gd name="connsiteX423" fmla="*/ 219075 w 1726406"/>
              <a:gd name="connsiteY423" fmla="*/ 335756 h 1400175"/>
              <a:gd name="connsiteX424" fmla="*/ 214312 w 1726406"/>
              <a:gd name="connsiteY424" fmla="*/ 304800 h 1400175"/>
              <a:gd name="connsiteX425" fmla="*/ 209550 w 1726406"/>
              <a:gd name="connsiteY425" fmla="*/ 290512 h 1400175"/>
              <a:gd name="connsiteX426" fmla="*/ 200025 w 1726406"/>
              <a:gd name="connsiteY426" fmla="*/ 276225 h 1400175"/>
              <a:gd name="connsiteX427" fmla="*/ 195262 w 1726406"/>
              <a:gd name="connsiteY427" fmla="*/ 269081 h 1400175"/>
              <a:gd name="connsiteX428" fmla="*/ 185737 w 1726406"/>
              <a:gd name="connsiteY428" fmla="*/ 247650 h 1400175"/>
              <a:gd name="connsiteX429" fmla="*/ 178594 w 1726406"/>
              <a:gd name="connsiteY429" fmla="*/ 233362 h 1400175"/>
              <a:gd name="connsiteX430" fmla="*/ 171450 w 1726406"/>
              <a:gd name="connsiteY430" fmla="*/ 219075 h 1400175"/>
              <a:gd name="connsiteX431" fmla="*/ 159544 w 1726406"/>
              <a:gd name="connsiteY431" fmla="*/ 204787 h 1400175"/>
              <a:gd name="connsiteX432" fmla="*/ 157162 w 1726406"/>
              <a:gd name="connsiteY432" fmla="*/ 195262 h 1400175"/>
              <a:gd name="connsiteX433" fmla="*/ 152400 w 1726406"/>
              <a:gd name="connsiteY433" fmla="*/ 166687 h 1400175"/>
              <a:gd name="connsiteX434" fmla="*/ 154781 w 1726406"/>
              <a:gd name="connsiteY434" fmla="*/ 111918 h 1400175"/>
              <a:gd name="connsiteX435" fmla="*/ 152400 w 1726406"/>
              <a:gd name="connsiteY435" fmla="*/ 80962 h 1400175"/>
              <a:gd name="connsiteX436" fmla="*/ 150019 w 1726406"/>
              <a:gd name="connsiteY436" fmla="*/ 71437 h 1400175"/>
              <a:gd name="connsiteX437" fmla="*/ 142875 w 1726406"/>
              <a:gd name="connsiteY437" fmla="*/ 64293 h 1400175"/>
              <a:gd name="connsiteX438" fmla="*/ 145256 w 1726406"/>
              <a:gd name="connsiteY438" fmla="*/ 57150 h 1400175"/>
              <a:gd name="connsiteX439" fmla="*/ 138112 w 1726406"/>
              <a:gd name="connsiteY439" fmla="*/ 42862 h 1400175"/>
              <a:gd name="connsiteX440" fmla="*/ 138112 w 1726406"/>
              <a:gd name="connsiteY440" fmla="*/ 26193 h 1400175"/>
              <a:gd name="connsiteX441" fmla="*/ 140494 w 1726406"/>
              <a:gd name="connsiteY441"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097756 w 1726406"/>
              <a:gd name="connsiteY121" fmla="*/ 990599 h 1400175"/>
              <a:gd name="connsiteX122" fmla="*/ 1159668 w 1726406"/>
              <a:gd name="connsiteY122" fmla="*/ 1121567 h 1400175"/>
              <a:gd name="connsiteX123" fmla="*/ 1238250 w 1726406"/>
              <a:gd name="connsiteY123" fmla="*/ 1154906 h 1400175"/>
              <a:gd name="connsiteX124" fmla="*/ 1364456 w 1726406"/>
              <a:gd name="connsiteY124" fmla="*/ 1138237 h 1400175"/>
              <a:gd name="connsiteX125" fmla="*/ 1431131 w 1726406"/>
              <a:gd name="connsiteY125" fmla="*/ 1140619 h 1400175"/>
              <a:gd name="connsiteX126" fmla="*/ 1469572 w 1726406"/>
              <a:gd name="connsiteY126" fmla="*/ 1084829 h 1400175"/>
              <a:gd name="connsiteX127" fmla="*/ 1471612 w 1726406"/>
              <a:gd name="connsiteY127" fmla="*/ 1078706 h 1400175"/>
              <a:gd name="connsiteX128" fmla="*/ 1485900 w 1726406"/>
              <a:gd name="connsiteY128" fmla="*/ 1071562 h 1400175"/>
              <a:gd name="connsiteX129" fmla="*/ 1493044 w 1726406"/>
              <a:gd name="connsiteY129" fmla="*/ 1064418 h 1400175"/>
              <a:gd name="connsiteX130" fmla="*/ 1495425 w 1726406"/>
              <a:gd name="connsiteY130" fmla="*/ 1038225 h 1400175"/>
              <a:gd name="connsiteX131" fmla="*/ 1490662 w 1726406"/>
              <a:gd name="connsiteY131" fmla="*/ 1012031 h 1400175"/>
              <a:gd name="connsiteX132" fmla="*/ 1493044 w 1726406"/>
              <a:gd name="connsiteY132" fmla="*/ 995362 h 1400175"/>
              <a:gd name="connsiteX133" fmla="*/ 1495425 w 1726406"/>
              <a:gd name="connsiteY133" fmla="*/ 988218 h 1400175"/>
              <a:gd name="connsiteX134" fmla="*/ 1509712 w 1726406"/>
              <a:gd name="connsiteY134" fmla="*/ 971550 h 1400175"/>
              <a:gd name="connsiteX135" fmla="*/ 1557337 w 1726406"/>
              <a:gd name="connsiteY135" fmla="*/ 969168 h 1400175"/>
              <a:gd name="connsiteX136" fmla="*/ 1564481 w 1726406"/>
              <a:gd name="connsiteY136" fmla="*/ 966787 h 1400175"/>
              <a:gd name="connsiteX137" fmla="*/ 1585912 w 1726406"/>
              <a:gd name="connsiteY137" fmla="*/ 959643 h 1400175"/>
              <a:gd name="connsiteX138" fmla="*/ 1600200 w 1726406"/>
              <a:gd name="connsiteY138" fmla="*/ 947737 h 1400175"/>
              <a:gd name="connsiteX139" fmla="*/ 1624012 w 1726406"/>
              <a:gd name="connsiteY139" fmla="*/ 945356 h 1400175"/>
              <a:gd name="connsiteX140" fmla="*/ 1647825 w 1726406"/>
              <a:gd name="connsiteY140" fmla="*/ 950118 h 1400175"/>
              <a:gd name="connsiteX141" fmla="*/ 1654969 w 1726406"/>
              <a:gd name="connsiteY141" fmla="*/ 952500 h 1400175"/>
              <a:gd name="connsiteX142" fmla="*/ 1669256 w 1726406"/>
              <a:gd name="connsiteY142" fmla="*/ 957262 h 1400175"/>
              <a:gd name="connsiteX143" fmla="*/ 1721644 w 1726406"/>
              <a:gd name="connsiteY143" fmla="*/ 969168 h 1400175"/>
              <a:gd name="connsiteX144" fmla="*/ 1724025 w 1726406"/>
              <a:gd name="connsiteY144" fmla="*/ 976312 h 1400175"/>
              <a:gd name="connsiteX145" fmla="*/ 1726406 w 1726406"/>
              <a:gd name="connsiteY145" fmla="*/ 990600 h 1400175"/>
              <a:gd name="connsiteX146" fmla="*/ 1721644 w 1726406"/>
              <a:gd name="connsiteY146" fmla="*/ 1014412 h 1400175"/>
              <a:gd name="connsiteX147" fmla="*/ 1719262 w 1726406"/>
              <a:gd name="connsiteY147" fmla="*/ 1021556 h 1400175"/>
              <a:gd name="connsiteX148" fmla="*/ 1704975 w 1726406"/>
              <a:gd name="connsiteY148" fmla="*/ 1033462 h 1400175"/>
              <a:gd name="connsiteX149" fmla="*/ 1697831 w 1726406"/>
              <a:gd name="connsiteY149" fmla="*/ 1035843 h 1400175"/>
              <a:gd name="connsiteX150" fmla="*/ 1690687 w 1726406"/>
              <a:gd name="connsiteY150" fmla="*/ 1040606 h 1400175"/>
              <a:gd name="connsiteX151" fmla="*/ 1683544 w 1726406"/>
              <a:gd name="connsiteY151" fmla="*/ 1042987 h 1400175"/>
              <a:gd name="connsiteX152" fmla="*/ 1678781 w 1726406"/>
              <a:gd name="connsiteY152" fmla="*/ 1052512 h 1400175"/>
              <a:gd name="connsiteX153" fmla="*/ 1681162 w 1726406"/>
              <a:gd name="connsiteY153" fmla="*/ 1064418 h 1400175"/>
              <a:gd name="connsiteX154" fmla="*/ 1683544 w 1726406"/>
              <a:gd name="connsiteY154" fmla="*/ 1071562 h 1400175"/>
              <a:gd name="connsiteX155" fmla="*/ 1669256 w 1726406"/>
              <a:gd name="connsiteY155" fmla="*/ 1081087 h 1400175"/>
              <a:gd name="connsiteX156" fmla="*/ 1671637 w 1726406"/>
              <a:gd name="connsiteY156" fmla="*/ 1088231 h 1400175"/>
              <a:gd name="connsiteX157" fmla="*/ 1676400 w 1726406"/>
              <a:gd name="connsiteY157" fmla="*/ 1095375 h 1400175"/>
              <a:gd name="connsiteX158" fmla="*/ 1678781 w 1726406"/>
              <a:gd name="connsiteY158" fmla="*/ 1128712 h 1400175"/>
              <a:gd name="connsiteX159" fmla="*/ 1674019 w 1726406"/>
              <a:gd name="connsiteY159" fmla="*/ 1135856 h 1400175"/>
              <a:gd name="connsiteX160" fmla="*/ 1669256 w 1726406"/>
              <a:gd name="connsiteY160" fmla="*/ 1152525 h 1400175"/>
              <a:gd name="connsiteX161" fmla="*/ 1666875 w 1726406"/>
              <a:gd name="connsiteY161" fmla="*/ 1173956 h 1400175"/>
              <a:gd name="connsiteX162" fmla="*/ 1656773 w 1726406"/>
              <a:gd name="connsiteY162" fmla="*/ 1177997 h 1400175"/>
              <a:gd name="connsiteX163" fmla="*/ 1657350 w 1726406"/>
              <a:gd name="connsiteY163" fmla="*/ 1178718 h 1400175"/>
              <a:gd name="connsiteX164" fmla="*/ 1656292 w 1726406"/>
              <a:gd name="connsiteY164" fmla="*/ 1178189 h 1400175"/>
              <a:gd name="connsiteX165" fmla="*/ 1654969 w 1726406"/>
              <a:gd name="connsiteY165" fmla="*/ 1178718 h 1400175"/>
              <a:gd name="connsiteX166" fmla="*/ 1600000 w 1726406"/>
              <a:gd name="connsiteY166" fmla="*/ 1172143 h 1400175"/>
              <a:gd name="connsiteX167" fmla="*/ 1597405 w 1726406"/>
              <a:gd name="connsiteY167" fmla="*/ 1179507 h 1400175"/>
              <a:gd name="connsiteX168" fmla="*/ 1590675 w 1726406"/>
              <a:gd name="connsiteY168" fmla="*/ 1185862 h 1400175"/>
              <a:gd name="connsiteX169" fmla="*/ 1576387 w 1726406"/>
              <a:gd name="connsiteY169" fmla="*/ 1195387 h 1400175"/>
              <a:gd name="connsiteX170" fmla="*/ 1574006 w 1726406"/>
              <a:gd name="connsiteY170" fmla="*/ 1188243 h 1400175"/>
              <a:gd name="connsiteX171" fmla="*/ 1552575 w 1726406"/>
              <a:gd name="connsiteY171" fmla="*/ 1188243 h 1400175"/>
              <a:gd name="connsiteX172" fmla="*/ 1509712 w 1726406"/>
              <a:gd name="connsiteY172" fmla="*/ 1195387 h 1400175"/>
              <a:gd name="connsiteX173" fmla="*/ 1471612 w 1726406"/>
              <a:gd name="connsiteY173" fmla="*/ 1195387 h 1400175"/>
              <a:gd name="connsiteX174" fmla="*/ 1464469 w 1726406"/>
              <a:gd name="connsiteY174" fmla="*/ 1190625 h 1400175"/>
              <a:gd name="connsiteX175" fmla="*/ 1457325 w 1726406"/>
              <a:gd name="connsiteY175" fmla="*/ 1188243 h 1400175"/>
              <a:gd name="connsiteX176" fmla="*/ 1445419 w 1726406"/>
              <a:gd name="connsiteY176" fmla="*/ 1190625 h 1400175"/>
              <a:gd name="connsiteX177" fmla="*/ 1450181 w 1726406"/>
              <a:gd name="connsiteY177" fmla="*/ 1204912 h 1400175"/>
              <a:gd name="connsiteX178" fmla="*/ 1454944 w 1726406"/>
              <a:gd name="connsiteY178" fmla="*/ 1212056 h 1400175"/>
              <a:gd name="connsiteX179" fmla="*/ 1457325 w 1726406"/>
              <a:gd name="connsiteY179" fmla="*/ 1219200 h 1400175"/>
              <a:gd name="connsiteX180" fmla="*/ 1440656 w 1726406"/>
              <a:gd name="connsiteY180" fmla="*/ 1228725 h 1400175"/>
              <a:gd name="connsiteX181" fmla="*/ 1447800 w 1726406"/>
              <a:gd name="connsiteY181" fmla="*/ 1233487 h 1400175"/>
              <a:gd name="connsiteX182" fmla="*/ 1459706 w 1726406"/>
              <a:gd name="connsiteY182" fmla="*/ 1250156 h 1400175"/>
              <a:gd name="connsiteX183" fmla="*/ 1462087 w 1726406"/>
              <a:gd name="connsiteY183" fmla="*/ 1257300 h 1400175"/>
              <a:gd name="connsiteX184" fmla="*/ 1471612 w 1726406"/>
              <a:gd name="connsiteY184" fmla="*/ 1271587 h 1400175"/>
              <a:gd name="connsiteX185" fmla="*/ 1476375 w 1726406"/>
              <a:gd name="connsiteY185" fmla="*/ 1278731 h 1400175"/>
              <a:gd name="connsiteX186" fmla="*/ 1488281 w 1726406"/>
              <a:gd name="connsiteY186" fmla="*/ 1293018 h 1400175"/>
              <a:gd name="connsiteX187" fmla="*/ 1471612 w 1726406"/>
              <a:gd name="connsiteY187" fmla="*/ 1312068 h 1400175"/>
              <a:gd name="connsiteX188" fmla="*/ 1464469 w 1726406"/>
              <a:gd name="connsiteY188" fmla="*/ 1314450 h 1400175"/>
              <a:gd name="connsiteX189" fmla="*/ 1435894 w 1726406"/>
              <a:gd name="connsiteY189" fmla="*/ 1312068 h 1400175"/>
              <a:gd name="connsiteX190" fmla="*/ 1421606 w 1726406"/>
              <a:gd name="connsiteY190" fmla="*/ 1307306 h 1400175"/>
              <a:gd name="connsiteX191" fmla="*/ 1414462 w 1726406"/>
              <a:gd name="connsiteY191" fmla="*/ 1304925 h 1400175"/>
              <a:gd name="connsiteX192" fmla="*/ 1383506 w 1726406"/>
              <a:gd name="connsiteY192" fmla="*/ 1314450 h 1400175"/>
              <a:gd name="connsiteX193" fmla="*/ 1378744 w 1726406"/>
              <a:gd name="connsiteY193" fmla="*/ 1331118 h 1400175"/>
              <a:gd name="connsiteX194" fmla="*/ 1373981 w 1726406"/>
              <a:gd name="connsiteY194" fmla="*/ 1345406 h 1400175"/>
              <a:gd name="connsiteX195" fmla="*/ 1371600 w 1726406"/>
              <a:gd name="connsiteY195" fmla="*/ 1352550 h 1400175"/>
              <a:gd name="connsiteX196" fmla="*/ 1373981 w 1726406"/>
              <a:gd name="connsiteY196" fmla="*/ 1359693 h 1400175"/>
              <a:gd name="connsiteX197" fmla="*/ 1378744 w 1726406"/>
              <a:gd name="connsiteY197" fmla="*/ 1371600 h 1400175"/>
              <a:gd name="connsiteX198" fmla="*/ 1371600 w 1726406"/>
              <a:gd name="connsiteY198" fmla="*/ 1373981 h 1400175"/>
              <a:gd name="connsiteX199" fmla="*/ 1369219 w 1726406"/>
              <a:gd name="connsiteY199" fmla="*/ 1388268 h 1400175"/>
              <a:gd name="connsiteX200" fmla="*/ 1366837 w 1726406"/>
              <a:gd name="connsiteY200" fmla="*/ 1400175 h 1400175"/>
              <a:gd name="connsiteX201" fmla="*/ 1345406 w 1726406"/>
              <a:gd name="connsiteY201" fmla="*/ 1397793 h 1400175"/>
              <a:gd name="connsiteX202" fmla="*/ 1340644 w 1726406"/>
              <a:gd name="connsiteY202" fmla="*/ 1383506 h 1400175"/>
              <a:gd name="connsiteX203" fmla="*/ 1338262 w 1726406"/>
              <a:gd name="connsiteY203" fmla="*/ 1376362 h 1400175"/>
              <a:gd name="connsiteX204" fmla="*/ 1331119 w 1726406"/>
              <a:gd name="connsiteY204" fmla="*/ 1354931 h 1400175"/>
              <a:gd name="connsiteX205" fmla="*/ 1323975 w 1726406"/>
              <a:gd name="connsiteY205" fmla="*/ 1350168 h 1400175"/>
              <a:gd name="connsiteX206" fmla="*/ 1307306 w 1726406"/>
              <a:gd name="connsiteY206" fmla="*/ 1328737 h 1400175"/>
              <a:gd name="connsiteX207" fmla="*/ 1295400 w 1726406"/>
              <a:gd name="connsiteY207" fmla="*/ 1314450 h 1400175"/>
              <a:gd name="connsiteX208" fmla="*/ 1288256 w 1726406"/>
              <a:gd name="connsiteY208" fmla="*/ 1309687 h 1400175"/>
              <a:gd name="connsiteX209" fmla="*/ 1273969 w 1726406"/>
              <a:gd name="connsiteY209" fmla="*/ 1304925 h 1400175"/>
              <a:gd name="connsiteX210" fmla="*/ 1257300 w 1726406"/>
              <a:gd name="connsiteY210" fmla="*/ 1295400 h 1400175"/>
              <a:gd name="connsiteX211" fmla="*/ 1243012 w 1726406"/>
              <a:gd name="connsiteY211" fmla="*/ 1288256 h 1400175"/>
              <a:gd name="connsiteX212" fmla="*/ 1221581 w 1726406"/>
              <a:gd name="connsiteY212" fmla="*/ 1276350 h 1400175"/>
              <a:gd name="connsiteX213" fmla="*/ 1216819 w 1726406"/>
              <a:gd name="connsiteY213" fmla="*/ 1269206 h 1400175"/>
              <a:gd name="connsiteX214" fmla="*/ 1197769 w 1726406"/>
              <a:gd name="connsiteY214" fmla="*/ 1269206 h 1400175"/>
              <a:gd name="connsiteX215" fmla="*/ 1190625 w 1726406"/>
              <a:gd name="connsiteY215" fmla="*/ 1273968 h 1400175"/>
              <a:gd name="connsiteX216" fmla="*/ 1176337 w 1726406"/>
              <a:gd name="connsiteY216" fmla="*/ 1285875 h 1400175"/>
              <a:gd name="connsiteX217" fmla="*/ 1166812 w 1726406"/>
              <a:gd name="connsiteY217" fmla="*/ 1288256 h 1400175"/>
              <a:gd name="connsiteX218" fmla="*/ 1140619 w 1726406"/>
              <a:gd name="connsiteY218" fmla="*/ 1295400 h 1400175"/>
              <a:gd name="connsiteX219" fmla="*/ 1133475 w 1726406"/>
              <a:gd name="connsiteY219" fmla="*/ 1300162 h 1400175"/>
              <a:gd name="connsiteX220" fmla="*/ 1119187 w 1726406"/>
              <a:gd name="connsiteY220" fmla="*/ 1304925 h 1400175"/>
              <a:gd name="connsiteX221" fmla="*/ 1095375 w 1726406"/>
              <a:gd name="connsiteY221" fmla="*/ 1302543 h 1400175"/>
              <a:gd name="connsiteX222" fmla="*/ 1081087 w 1726406"/>
              <a:gd name="connsiteY222" fmla="*/ 1293018 h 1400175"/>
              <a:gd name="connsiteX223" fmla="*/ 1073944 w 1726406"/>
              <a:gd name="connsiteY223" fmla="*/ 1288256 h 1400175"/>
              <a:gd name="connsiteX224" fmla="*/ 1031081 w 1726406"/>
              <a:gd name="connsiteY224" fmla="*/ 1283493 h 1400175"/>
              <a:gd name="connsiteX225" fmla="*/ 1002506 w 1726406"/>
              <a:gd name="connsiteY225" fmla="*/ 1264443 h 1400175"/>
              <a:gd name="connsiteX226" fmla="*/ 995362 w 1726406"/>
              <a:gd name="connsiteY226" fmla="*/ 1259681 h 1400175"/>
              <a:gd name="connsiteX227" fmla="*/ 981075 w 1726406"/>
              <a:gd name="connsiteY227" fmla="*/ 1254918 h 1400175"/>
              <a:gd name="connsiteX228" fmla="*/ 973931 w 1726406"/>
              <a:gd name="connsiteY228" fmla="*/ 1247775 h 1400175"/>
              <a:gd name="connsiteX229" fmla="*/ 971550 w 1726406"/>
              <a:gd name="connsiteY229" fmla="*/ 1240631 h 1400175"/>
              <a:gd name="connsiteX230" fmla="*/ 957262 w 1726406"/>
              <a:gd name="connsiteY230" fmla="*/ 1231106 h 1400175"/>
              <a:gd name="connsiteX231" fmla="*/ 950119 w 1726406"/>
              <a:gd name="connsiteY231" fmla="*/ 1226343 h 1400175"/>
              <a:gd name="connsiteX232" fmla="*/ 923925 w 1726406"/>
              <a:gd name="connsiteY232" fmla="*/ 1221581 h 1400175"/>
              <a:gd name="connsiteX233" fmla="*/ 916781 w 1726406"/>
              <a:gd name="connsiteY233" fmla="*/ 1219200 h 1400175"/>
              <a:gd name="connsiteX234" fmla="*/ 909637 w 1726406"/>
              <a:gd name="connsiteY234" fmla="*/ 1214437 h 1400175"/>
              <a:gd name="connsiteX235" fmla="*/ 895350 w 1726406"/>
              <a:gd name="connsiteY235" fmla="*/ 1209675 h 1400175"/>
              <a:gd name="connsiteX236" fmla="*/ 888206 w 1726406"/>
              <a:gd name="connsiteY236" fmla="*/ 1204912 h 1400175"/>
              <a:gd name="connsiteX237" fmla="*/ 881062 w 1726406"/>
              <a:gd name="connsiteY237" fmla="*/ 1202531 h 1400175"/>
              <a:gd name="connsiteX238" fmla="*/ 859631 w 1726406"/>
              <a:gd name="connsiteY238" fmla="*/ 1188243 h 1400175"/>
              <a:gd name="connsiteX239" fmla="*/ 852487 w 1726406"/>
              <a:gd name="connsiteY239" fmla="*/ 1183481 h 1400175"/>
              <a:gd name="connsiteX240" fmla="*/ 845344 w 1726406"/>
              <a:gd name="connsiteY240" fmla="*/ 1181100 h 1400175"/>
              <a:gd name="connsiteX241" fmla="*/ 838200 w 1726406"/>
              <a:gd name="connsiteY241" fmla="*/ 1173956 h 1400175"/>
              <a:gd name="connsiteX242" fmla="*/ 831056 w 1726406"/>
              <a:gd name="connsiteY242" fmla="*/ 1169193 h 1400175"/>
              <a:gd name="connsiteX243" fmla="*/ 826294 w 1726406"/>
              <a:gd name="connsiteY243" fmla="*/ 1162050 h 1400175"/>
              <a:gd name="connsiteX244" fmla="*/ 819150 w 1726406"/>
              <a:gd name="connsiteY244" fmla="*/ 1154906 h 1400175"/>
              <a:gd name="connsiteX245" fmla="*/ 807244 w 1726406"/>
              <a:gd name="connsiteY245" fmla="*/ 1143000 h 1400175"/>
              <a:gd name="connsiteX246" fmla="*/ 795337 w 1726406"/>
              <a:gd name="connsiteY246" fmla="*/ 1133475 h 1400175"/>
              <a:gd name="connsiteX247" fmla="*/ 790575 w 1726406"/>
              <a:gd name="connsiteY247" fmla="*/ 1126331 h 1400175"/>
              <a:gd name="connsiteX248" fmla="*/ 771525 w 1726406"/>
              <a:gd name="connsiteY248" fmla="*/ 1121568 h 1400175"/>
              <a:gd name="connsiteX249" fmla="*/ 757237 w 1726406"/>
              <a:gd name="connsiteY249" fmla="*/ 1116806 h 1400175"/>
              <a:gd name="connsiteX250" fmla="*/ 740569 w 1726406"/>
              <a:gd name="connsiteY250" fmla="*/ 1107281 h 1400175"/>
              <a:gd name="connsiteX251" fmla="*/ 726281 w 1726406"/>
              <a:gd name="connsiteY251" fmla="*/ 1102518 h 1400175"/>
              <a:gd name="connsiteX252" fmla="*/ 711994 w 1726406"/>
              <a:gd name="connsiteY252" fmla="*/ 1095375 h 1400175"/>
              <a:gd name="connsiteX253" fmla="*/ 704850 w 1726406"/>
              <a:gd name="connsiteY253" fmla="*/ 1090612 h 1400175"/>
              <a:gd name="connsiteX254" fmla="*/ 692944 w 1726406"/>
              <a:gd name="connsiteY254" fmla="*/ 1076325 h 1400175"/>
              <a:gd name="connsiteX255" fmla="*/ 690562 w 1726406"/>
              <a:gd name="connsiteY255" fmla="*/ 1069181 h 1400175"/>
              <a:gd name="connsiteX256" fmla="*/ 676275 w 1726406"/>
              <a:gd name="connsiteY256" fmla="*/ 1052512 h 1400175"/>
              <a:gd name="connsiteX257" fmla="*/ 671512 w 1726406"/>
              <a:gd name="connsiteY257" fmla="*/ 1045368 h 1400175"/>
              <a:gd name="connsiteX258" fmla="*/ 664369 w 1726406"/>
              <a:gd name="connsiteY258" fmla="*/ 1040606 h 1400175"/>
              <a:gd name="connsiteX259" fmla="*/ 650081 w 1726406"/>
              <a:gd name="connsiteY259" fmla="*/ 1031081 h 1400175"/>
              <a:gd name="connsiteX260" fmla="*/ 638175 w 1726406"/>
              <a:gd name="connsiteY260" fmla="*/ 1019175 h 1400175"/>
              <a:gd name="connsiteX261" fmla="*/ 631031 w 1726406"/>
              <a:gd name="connsiteY261" fmla="*/ 1014412 h 1400175"/>
              <a:gd name="connsiteX262" fmla="*/ 621506 w 1726406"/>
              <a:gd name="connsiteY262" fmla="*/ 1002506 h 1400175"/>
              <a:gd name="connsiteX263" fmla="*/ 619125 w 1726406"/>
              <a:gd name="connsiteY263" fmla="*/ 995362 h 1400175"/>
              <a:gd name="connsiteX264" fmla="*/ 611981 w 1726406"/>
              <a:gd name="connsiteY264" fmla="*/ 988218 h 1400175"/>
              <a:gd name="connsiteX265" fmla="*/ 602456 w 1726406"/>
              <a:gd name="connsiteY265" fmla="*/ 973931 h 1400175"/>
              <a:gd name="connsiteX266" fmla="*/ 597694 w 1726406"/>
              <a:gd name="connsiteY266" fmla="*/ 959643 h 1400175"/>
              <a:gd name="connsiteX267" fmla="*/ 592931 w 1726406"/>
              <a:gd name="connsiteY267" fmla="*/ 940593 h 1400175"/>
              <a:gd name="connsiteX268" fmla="*/ 595312 w 1726406"/>
              <a:gd name="connsiteY268" fmla="*/ 928687 h 1400175"/>
              <a:gd name="connsiteX269" fmla="*/ 614362 w 1726406"/>
              <a:gd name="connsiteY269" fmla="*/ 919162 h 1400175"/>
              <a:gd name="connsiteX270" fmla="*/ 611981 w 1726406"/>
              <a:gd name="connsiteY270" fmla="*/ 912018 h 1400175"/>
              <a:gd name="connsiteX271" fmla="*/ 607219 w 1726406"/>
              <a:gd name="connsiteY271" fmla="*/ 904875 h 1400175"/>
              <a:gd name="connsiteX272" fmla="*/ 611981 w 1726406"/>
              <a:gd name="connsiteY272" fmla="*/ 897731 h 1400175"/>
              <a:gd name="connsiteX273" fmla="*/ 626269 w 1726406"/>
              <a:gd name="connsiteY273" fmla="*/ 888206 h 1400175"/>
              <a:gd name="connsiteX274" fmla="*/ 633412 w 1726406"/>
              <a:gd name="connsiteY274" fmla="*/ 881062 h 1400175"/>
              <a:gd name="connsiteX275" fmla="*/ 628650 w 1726406"/>
              <a:gd name="connsiteY275" fmla="*/ 862012 h 1400175"/>
              <a:gd name="connsiteX276" fmla="*/ 616744 w 1726406"/>
              <a:gd name="connsiteY276" fmla="*/ 847725 h 1400175"/>
              <a:gd name="connsiteX277" fmla="*/ 614362 w 1726406"/>
              <a:gd name="connsiteY277" fmla="*/ 840581 h 1400175"/>
              <a:gd name="connsiteX278" fmla="*/ 609600 w 1726406"/>
              <a:gd name="connsiteY278" fmla="*/ 816768 h 1400175"/>
              <a:gd name="connsiteX279" fmla="*/ 604837 w 1726406"/>
              <a:gd name="connsiteY279" fmla="*/ 802481 h 1400175"/>
              <a:gd name="connsiteX280" fmla="*/ 602456 w 1726406"/>
              <a:gd name="connsiteY280" fmla="*/ 795337 h 1400175"/>
              <a:gd name="connsiteX281" fmla="*/ 600075 w 1726406"/>
              <a:gd name="connsiteY281" fmla="*/ 788193 h 1400175"/>
              <a:gd name="connsiteX282" fmla="*/ 595312 w 1726406"/>
              <a:gd name="connsiteY282" fmla="*/ 771525 h 1400175"/>
              <a:gd name="connsiteX283" fmla="*/ 588169 w 1726406"/>
              <a:gd name="connsiteY283" fmla="*/ 764381 h 1400175"/>
              <a:gd name="connsiteX284" fmla="*/ 578644 w 1726406"/>
              <a:gd name="connsiteY284" fmla="*/ 750093 h 1400175"/>
              <a:gd name="connsiteX285" fmla="*/ 566737 w 1726406"/>
              <a:gd name="connsiteY285" fmla="*/ 733425 h 1400175"/>
              <a:gd name="connsiteX286" fmla="*/ 561975 w 1726406"/>
              <a:gd name="connsiteY286" fmla="*/ 719137 h 1400175"/>
              <a:gd name="connsiteX287" fmla="*/ 559594 w 1726406"/>
              <a:gd name="connsiteY287" fmla="*/ 709612 h 1400175"/>
              <a:gd name="connsiteX288" fmla="*/ 554831 w 1726406"/>
              <a:gd name="connsiteY288" fmla="*/ 695325 h 1400175"/>
              <a:gd name="connsiteX289" fmla="*/ 547687 w 1726406"/>
              <a:gd name="connsiteY289" fmla="*/ 688181 h 1400175"/>
              <a:gd name="connsiteX290" fmla="*/ 540544 w 1726406"/>
              <a:gd name="connsiteY290" fmla="*/ 673893 h 1400175"/>
              <a:gd name="connsiteX291" fmla="*/ 538162 w 1726406"/>
              <a:gd name="connsiteY291" fmla="*/ 666750 h 1400175"/>
              <a:gd name="connsiteX292" fmla="*/ 528637 w 1726406"/>
              <a:gd name="connsiteY292" fmla="*/ 664368 h 1400175"/>
              <a:gd name="connsiteX293" fmla="*/ 514350 w 1726406"/>
              <a:gd name="connsiteY293" fmla="*/ 669131 h 1400175"/>
              <a:gd name="connsiteX294" fmla="*/ 504825 w 1726406"/>
              <a:gd name="connsiteY294" fmla="*/ 654843 h 1400175"/>
              <a:gd name="connsiteX295" fmla="*/ 497681 w 1726406"/>
              <a:gd name="connsiteY295" fmla="*/ 628650 h 1400175"/>
              <a:gd name="connsiteX296" fmla="*/ 495300 w 1726406"/>
              <a:gd name="connsiteY296" fmla="*/ 597693 h 1400175"/>
              <a:gd name="connsiteX297" fmla="*/ 492919 w 1726406"/>
              <a:gd name="connsiteY297" fmla="*/ 583406 h 1400175"/>
              <a:gd name="connsiteX298" fmla="*/ 490537 w 1726406"/>
              <a:gd name="connsiteY298" fmla="*/ 576262 h 1400175"/>
              <a:gd name="connsiteX299" fmla="*/ 483394 w 1726406"/>
              <a:gd name="connsiteY299" fmla="*/ 573881 h 1400175"/>
              <a:gd name="connsiteX300" fmla="*/ 469106 w 1726406"/>
              <a:gd name="connsiteY300" fmla="*/ 564356 h 1400175"/>
              <a:gd name="connsiteX301" fmla="*/ 454819 w 1726406"/>
              <a:gd name="connsiteY301" fmla="*/ 557212 h 1400175"/>
              <a:gd name="connsiteX302" fmla="*/ 442912 w 1726406"/>
              <a:gd name="connsiteY302" fmla="*/ 535781 h 1400175"/>
              <a:gd name="connsiteX303" fmla="*/ 445294 w 1726406"/>
              <a:gd name="connsiteY303" fmla="*/ 509587 h 1400175"/>
              <a:gd name="connsiteX304" fmla="*/ 452437 w 1726406"/>
              <a:gd name="connsiteY304" fmla="*/ 504825 h 1400175"/>
              <a:gd name="connsiteX305" fmla="*/ 442912 w 1726406"/>
              <a:gd name="connsiteY305" fmla="*/ 490537 h 1400175"/>
              <a:gd name="connsiteX306" fmla="*/ 438150 w 1726406"/>
              <a:gd name="connsiteY306" fmla="*/ 483393 h 1400175"/>
              <a:gd name="connsiteX307" fmla="*/ 423862 w 1726406"/>
              <a:gd name="connsiteY307" fmla="*/ 473868 h 1400175"/>
              <a:gd name="connsiteX308" fmla="*/ 419100 w 1726406"/>
              <a:gd name="connsiteY308" fmla="*/ 454818 h 1400175"/>
              <a:gd name="connsiteX309" fmla="*/ 411956 w 1726406"/>
              <a:gd name="connsiteY309" fmla="*/ 438150 h 1400175"/>
              <a:gd name="connsiteX310" fmla="*/ 404812 w 1726406"/>
              <a:gd name="connsiteY310" fmla="*/ 435768 h 1400175"/>
              <a:gd name="connsiteX311" fmla="*/ 400050 w 1726406"/>
              <a:gd name="connsiteY311" fmla="*/ 428625 h 1400175"/>
              <a:gd name="connsiteX312" fmla="*/ 397669 w 1726406"/>
              <a:gd name="connsiteY312" fmla="*/ 419100 h 1400175"/>
              <a:gd name="connsiteX313" fmla="*/ 395287 w 1726406"/>
              <a:gd name="connsiteY313" fmla="*/ 411956 h 1400175"/>
              <a:gd name="connsiteX314" fmla="*/ 392906 w 1726406"/>
              <a:gd name="connsiteY314" fmla="*/ 385762 h 1400175"/>
              <a:gd name="connsiteX315" fmla="*/ 390525 w 1726406"/>
              <a:gd name="connsiteY315" fmla="*/ 378618 h 1400175"/>
              <a:gd name="connsiteX316" fmla="*/ 369094 w 1726406"/>
              <a:gd name="connsiteY316" fmla="*/ 361950 h 1400175"/>
              <a:gd name="connsiteX317" fmla="*/ 354806 w 1726406"/>
              <a:gd name="connsiteY317" fmla="*/ 354806 h 1400175"/>
              <a:gd name="connsiteX318" fmla="*/ 347662 w 1726406"/>
              <a:gd name="connsiteY318" fmla="*/ 333375 h 1400175"/>
              <a:gd name="connsiteX319" fmla="*/ 338137 w 1726406"/>
              <a:gd name="connsiteY319" fmla="*/ 311943 h 1400175"/>
              <a:gd name="connsiteX320" fmla="*/ 330994 w 1726406"/>
              <a:gd name="connsiteY320" fmla="*/ 297656 h 1400175"/>
              <a:gd name="connsiteX321" fmla="*/ 316706 w 1726406"/>
              <a:gd name="connsiteY321" fmla="*/ 292893 h 1400175"/>
              <a:gd name="connsiteX322" fmla="*/ 326231 w 1726406"/>
              <a:gd name="connsiteY322" fmla="*/ 278606 h 1400175"/>
              <a:gd name="connsiteX323" fmla="*/ 323850 w 1726406"/>
              <a:gd name="connsiteY323" fmla="*/ 261937 h 1400175"/>
              <a:gd name="connsiteX324" fmla="*/ 321469 w 1726406"/>
              <a:gd name="connsiteY324" fmla="*/ 252412 h 1400175"/>
              <a:gd name="connsiteX325" fmla="*/ 316706 w 1726406"/>
              <a:gd name="connsiteY325" fmla="*/ 223837 h 1400175"/>
              <a:gd name="connsiteX326" fmla="*/ 311944 w 1726406"/>
              <a:gd name="connsiteY326" fmla="*/ 207168 h 1400175"/>
              <a:gd name="connsiteX327" fmla="*/ 314325 w 1726406"/>
              <a:gd name="connsiteY327" fmla="*/ 154781 h 1400175"/>
              <a:gd name="connsiteX328" fmla="*/ 314325 w 1726406"/>
              <a:gd name="connsiteY328" fmla="*/ 133350 h 1400175"/>
              <a:gd name="connsiteX329" fmla="*/ 300037 w 1726406"/>
              <a:gd name="connsiteY329" fmla="*/ 123825 h 1400175"/>
              <a:gd name="connsiteX330" fmla="*/ 292894 w 1726406"/>
              <a:gd name="connsiteY330" fmla="*/ 119062 h 1400175"/>
              <a:gd name="connsiteX331" fmla="*/ 283369 w 1726406"/>
              <a:gd name="connsiteY331" fmla="*/ 104775 h 1400175"/>
              <a:gd name="connsiteX332" fmla="*/ 278606 w 1726406"/>
              <a:gd name="connsiteY332" fmla="*/ 97631 h 1400175"/>
              <a:gd name="connsiteX333" fmla="*/ 257175 w 1726406"/>
              <a:gd name="connsiteY333" fmla="*/ 78581 h 1400175"/>
              <a:gd name="connsiteX334" fmla="*/ 233362 w 1726406"/>
              <a:gd name="connsiteY334" fmla="*/ 66675 h 1400175"/>
              <a:gd name="connsiteX335" fmla="*/ 228600 w 1726406"/>
              <a:gd name="connsiteY335" fmla="*/ 119062 h 1400175"/>
              <a:gd name="connsiteX336" fmla="*/ 223837 w 1726406"/>
              <a:gd name="connsiteY336" fmla="*/ 133350 h 1400175"/>
              <a:gd name="connsiteX337" fmla="*/ 221456 w 1726406"/>
              <a:gd name="connsiteY337" fmla="*/ 145256 h 1400175"/>
              <a:gd name="connsiteX338" fmla="*/ 219075 w 1726406"/>
              <a:gd name="connsiteY338" fmla="*/ 164306 h 1400175"/>
              <a:gd name="connsiteX339" fmla="*/ 214312 w 1726406"/>
              <a:gd name="connsiteY339" fmla="*/ 178593 h 1400175"/>
              <a:gd name="connsiteX340" fmla="*/ 216694 w 1726406"/>
              <a:gd name="connsiteY340" fmla="*/ 195262 h 1400175"/>
              <a:gd name="connsiteX341" fmla="*/ 219075 w 1726406"/>
              <a:gd name="connsiteY341" fmla="*/ 202406 h 1400175"/>
              <a:gd name="connsiteX342" fmla="*/ 226219 w 1726406"/>
              <a:gd name="connsiteY342" fmla="*/ 207168 h 1400175"/>
              <a:gd name="connsiteX343" fmla="*/ 233362 w 1726406"/>
              <a:gd name="connsiteY343" fmla="*/ 221456 h 1400175"/>
              <a:gd name="connsiteX344" fmla="*/ 238125 w 1726406"/>
              <a:gd name="connsiteY344" fmla="*/ 235743 h 1400175"/>
              <a:gd name="connsiteX345" fmla="*/ 242887 w 1726406"/>
              <a:gd name="connsiteY345" fmla="*/ 242887 h 1400175"/>
              <a:gd name="connsiteX346" fmla="*/ 245269 w 1726406"/>
              <a:gd name="connsiteY346" fmla="*/ 250031 h 1400175"/>
              <a:gd name="connsiteX347" fmla="*/ 254794 w 1726406"/>
              <a:gd name="connsiteY347" fmla="*/ 264318 h 1400175"/>
              <a:gd name="connsiteX348" fmla="*/ 257175 w 1726406"/>
              <a:gd name="connsiteY348" fmla="*/ 273843 h 1400175"/>
              <a:gd name="connsiteX349" fmla="*/ 261937 w 1726406"/>
              <a:gd name="connsiteY349" fmla="*/ 292893 h 1400175"/>
              <a:gd name="connsiteX350" fmla="*/ 266700 w 1726406"/>
              <a:gd name="connsiteY350" fmla="*/ 300037 h 1400175"/>
              <a:gd name="connsiteX351" fmla="*/ 273844 w 1726406"/>
              <a:gd name="connsiteY351" fmla="*/ 321468 h 1400175"/>
              <a:gd name="connsiteX352" fmla="*/ 276225 w 1726406"/>
              <a:gd name="connsiteY352" fmla="*/ 328612 h 1400175"/>
              <a:gd name="connsiteX353" fmla="*/ 283369 w 1726406"/>
              <a:gd name="connsiteY353" fmla="*/ 354806 h 1400175"/>
              <a:gd name="connsiteX354" fmla="*/ 288131 w 1726406"/>
              <a:gd name="connsiteY354" fmla="*/ 369093 h 1400175"/>
              <a:gd name="connsiteX355" fmla="*/ 292894 w 1726406"/>
              <a:gd name="connsiteY355" fmla="*/ 376237 h 1400175"/>
              <a:gd name="connsiteX356" fmla="*/ 300037 w 1726406"/>
              <a:gd name="connsiteY356" fmla="*/ 419100 h 1400175"/>
              <a:gd name="connsiteX357" fmla="*/ 304800 w 1726406"/>
              <a:gd name="connsiteY357" fmla="*/ 426243 h 1400175"/>
              <a:gd name="connsiteX358" fmla="*/ 309562 w 1726406"/>
              <a:gd name="connsiteY358" fmla="*/ 445293 h 1400175"/>
              <a:gd name="connsiteX359" fmla="*/ 314325 w 1726406"/>
              <a:gd name="connsiteY359" fmla="*/ 459581 h 1400175"/>
              <a:gd name="connsiteX360" fmla="*/ 319087 w 1726406"/>
              <a:gd name="connsiteY360" fmla="*/ 473868 h 1400175"/>
              <a:gd name="connsiteX361" fmla="*/ 321469 w 1726406"/>
              <a:gd name="connsiteY361" fmla="*/ 481012 h 1400175"/>
              <a:gd name="connsiteX362" fmla="*/ 323850 w 1726406"/>
              <a:gd name="connsiteY362" fmla="*/ 488156 h 1400175"/>
              <a:gd name="connsiteX363" fmla="*/ 333375 w 1726406"/>
              <a:gd name="connsiteY363" fmla="*/ 509587 h 1400175"/>
              <a:gd name="connsiteX364" fmla="*/ 335756 w 1726406"/>
              <a:gd name="connsiteY364" fmla="*/ 516731 h 1400175"/>
              <a:gd name="connsiteX365" fmla="*/ 338137 w 1726406"/>
              <a:gd name="connsiteY365" fmla="*/ 578643 h 1400175"/>
              <a:gd name="connsiteX366" fmla="*/ 345281 w 1726406"/>
              <a:gd name="connsiteY366" fmla="*/ 592931 h 1400175"/>
              <a:gd name="connsiteX367" fmla="*/ 347662 w 1726406"/>
              <a:gd name="connsiteY367" fmla="*/ 600075 h 1400175"/>
              <a:gd name="connsiteX368" fmla="*/ 342900 w 1726406"/>
              <a:gd name="connsiteY368" fmla="*/ 607218 h 1400175"/>
              <a:gd name="connsiteX369" fmla="*/ 338137 w 1726406"/>
              <a:gd name="connsiteY369" fmla="*/ 621506 h 1400175"/>
              <a:gd name="connsiteX370" fmla="*/ 347662 w 1726406"/>
              <a:gd name="connsiteY370" fmla="*/ 638175 h 1400175"/>
              <a:gd name="connsiteX371" fmla="*/ 361950 w 1726406"/>
              <a:gd name="connsiteY371" fmla="*/ 642937 h 1400175"/>
              <a:gd name="connsiteX372" fmla="*/ 369094 w 1726406"/>
              <a:gd name="connsiteY372" fmla="*/ 645318 h 1400175"/>
              <a:gd name="connsiteX373" fmla="*/ 388144 w 1726406"/>
              <a:gd name="connsiteY373" fmla="*/ 661987 h 1400175"/>
              <a:gd name="connsiteX374" fmla="*/ 392906 w 1726406"/>
              <a:gd name="connsiteY374" fmla="*/ 676275 h 1400175"/>
              <a:gd name="connsiteX375" fmla="*/ 390525 w 1726406"/>
              <a:gd name="connsiteY375" fmla="*/ 688181 h 1400175"/>
              <a:gd name="connsiteX376" fmla="*/ 388144 w 1726406"/>
              <a:gd name="connsiteY376" fmla="*/ 702468 h 1400175"/>
              <a:gd name="connsiteX377" fmla="*/ 385762 w 1726406"/>
              <a:gd name="connsiteY377" fmla="*/ 709612 h 1400175"/>
              <a:gd name="connsiteX378" fmla="*/ 383381 w 1726406"/>
              <a:gd name="connsiteY378" fmla="*/ 719137 h 1400175"/>
              <a:gd name="connsiteX379" fmla="*/ 378619 w 1726406"/>
              <a:gd name="connsiteY379" fmla="*/ 726281 h 1400175"/>
              <a:gd name="connsiteX380" fmla="*/ 364331 w 1726406"/>
              <a:gd name="connsiteY380" fmla="*/ 731043 h 1400175"/>
              <a:gd name="connsiteX381" fmla="*/ 342900 w 1726406"/>
              <a:gd name="connsiteY381" fmla="*/ 728662 h 1400175"/>
              <a:gd name="connsiteX382" fmla="*/ 345281 w 1726406"/>
              <a:gd name="connsiteY382" fmla="*/ 714375 h 1400175"/>
              <a:gd name="connsiteX383" fmla="*/ 352425 w 1726406"/>
              <a:gd name="connsiteY383" fmla="*/ 700087 h 1400175"/>
              <a:gd name="connsiteX384" fmla="*/ 354806 w 1726406"/>
              <a:gd name="connsiteY384" fmla="*/ 692943 h 1400175"/>
              <a:gd name="connsiteX385" fmla="*/ 347662 w 1726406"/>
              <a:gd name="connsiteY385" fmla="*/ 671512 h 1400175"/>
              <a:gd name="connsiteX386" fmla="*/ 338137 w 1726406"/>
              <a:gd name="connsiteY386" fmla="*/ 659606 h 1400175"/>
              <a:gd name="connsiteX387" fmla="*/ 328612 w 1726406"/>
              <a:gd name="connsiteY387" fmla="*/ 645318 h 1400175"/>
              <a:gd name="connsiteX388" fmla="*/ 323850 w 1726406"/>
              <a:gd name="connsiteY388" fmla="*/ 638175 h 1400175"/>
              <a:gd name="connsiteX389" fmla="*/ 314325 w 1726406"/>
              <a:gd name="connsiteY389" fmla="*/ 623887 h 1400175"/>
              <a:gd name="connsiteX390" fmla="*/ 304800 w 1726406"/>
              <a:gd name="connsiteY390" fmla="*/ 609600 h 1400175"/>
              <a:gd name="connsiteX391" fmla="*/ 290512 w 1726406"/>
              <a:gd name="connsiteY391" fmla="*/ 595312 h 1400175"/>
              <a:gd name="connsiteX392" fmla="*/ 280987 w 1726406"/>
              <a:gd name="connsiteY392" fmla="*/ 581025 h 1400175"/>
              <a:gd name="connsiteX393" fmla="*/ 276225 w 1726406"/>
              <a:gd name="connsiteY393" fmla="*/ 573881 h 1400175"/>
              <a:gd name="connsiteX394" fmla="*/ 276225 w 1726406"/>
              <a:gd name="connsiteY394" fmla="*/ 540543 h 1400175"/>
              <a:gd name="connsiteX395" fmla="*/ 278606 w 1726406"/>
              <a:gd name="connsiteY395" fmla="*/ 531018 h 1400175"/>
              <a:gd name="connsiteX396" fmla="*/ 283369 w 1726406"/>
              <a:gd name="connsiteY396" fmla="*/ 523875 h 1400175"/>
              <a:gd name="connsiteX397" fmla="*/ 285750 w 1726406"/>
              <a:gd name="connsiteY397" fmla="*/ 516731 h 1400175"/>
              <a:gd name="connsiteX398" fmla="*/ 280987 w 1726406"/>
              <a:gd name="connsiteY398" fmla="*/ 483393 h 1400175"/>
              <a:gd name="connsiteX399" fmla="*/ 273844 w 1726406"/>
              <a:gd name="connsiteY399" fmla="*/ 469106 h 1400175"/>
              <a:gd name="connsiteX400" fmla="*/ 266700 w 1726406"/>
              <a:gd name="connsiteY400" fmla="*/ 464343 h 1400175"/>
              <a:gd name="connsiteX401" fmla="*/ 259556 w 1726406"/>
              <a:gd name="connsiteY401" fmla="*/ 457200 h 1400175"/>
              <a:gd name="connsiteX402" fmla="*/ 257175 w 1726406"/>
              <a:gd name="connsiteY402" fmla="*/ 450056 h 1400175"/>
              <a:gd name="connsiteX403" fmla="*/ 250031 w 1726406"/>
              <a:gd name="connsiteY403" fmla="*/ 445293 h 1400175"/>
              <a:gd name="connsiteX404" fmla="*/ 245269 w 1726406"/>
              <a:gd name="connsiteY404" fmla="*/ 431006 h 1400175"/>
              <a:gd name="connsiteX405" fmla="*/ 242887 w 1726406"/>
              <a:gd name="connsiteY405" fmla="*/ 423862 h 1400175"/>
              <a:gd name="connsiteX406" fmla="*/ 235744 w 1726406"/>
              <a:gd name="connsiteY406" fmla="*/ 419100 h 1400175"/>
              <a:gd name="connsiteX407" fmla="*/ 221456 w 1726406"/>
              <a:gd name="connsiteY407" fmla="*/ 423862 h 1400175"/>
              <a:gd name="connsiteX408" fmla="*/ 214312 w 1726406"/>
              <a:gd name="connsiteY408" fmla="*/ 426243 h 1400175"/>
              <a:gd name="connsiteX409" fmla="*/ 202406 w 1726406"/>
              <a:gd name="connsiteY409" fmla="*/ 414337 h 1400175"/>
              <a:gd name="connsiteX410" fmla="*/ 200025 w 1726406"/>
              <a:gd name="connsiteY410" fmla="*/ 407193 h 1400175"/>
              <a:gd name="connsiteX411" fmla="*/ 190500 w 1726406"/>
              <a:gd name="connsiteY411" fmla="*/ 392906 h 1400175"/>
              <a:gd name="connsiteX412" fmla="*/ 185737 w 1726406"/>
              <a:gd name="connsiteY412" fmla="*/ 385762 h 1400175"/>
              <a:gd name="connsiteX413" fmla="*/ 180975 w 1726406"/>
              <a:gd name="connsiteY413" fmla="*/ 378618 h 1400175"/>
              <a:gd name="connsiteX414" fmla="*/ 176212 w 1726406"/>
              <a:gd name="connsiteY414" fmla="*/ 361950 h 1400175"/>
              <a:gd name="connsiteX415" fmla="*/ 169069 w 1726406"/>
              <a:gd name="connsiteY415" fmla="*/ 354806 h 1400175"/>
              <a:gd name="connsiteX416" fmla="*/ 173831 w 1726406"/>
              <a:gd name="connsiteY416" fmla="*/ 347662 h 1400175"/>
              <a:gd name="connsiteX417" fmla="*/ 188119 w 1726406"/>
              <a:gd name="connsiteY417" fmla="*/ 352425 h 1400175"/>
              <a:gd name="connsiteX418" fmla="*/ 195262 w 1726406"/>
              <a:gd name="connsiteY418" fmla="*/ 354806 h 1400175"/>
              <a:gd name="connsiteX419" fmla="*/ 202406 w 1726406"/>
              <a:gd name="connsiteY419" fmla="*/ 359568 h 1400175"/>
              <a:gd name="connsiteX420" fmla="*/ 216694 w 1726406"/>
              <a:gd name="connsiteY420" fmla="*/ 364331 h 1400175"/>
              <a:gd name="connsiteX421" fmla="*/ 214312 w 1726406"/>
              <a:gd name="connsiteY421" fmla="*/ 357187 h 1400175"/>
              <a:gd name="connsiteX422" fmla="*/ 209550 w 1726406"/>
              <a:gd name="connsiteY422" fmla="*/ 350043 h 1400175"/>
              <a:gd name="connsiteX423" fmla="*/ 219075 w 1726406"/>
              <a:gd name="connsiteY423" fmla="*/ 335756 h 1400175"/>
              <a:gd name="connsiteX424" fmla="*/ 214312 w 1726406"/>
              <a:gd name="connsiteY424" fmla="*/ 304800 h 1400175"/>
              <a:gd name="connsiteX425" fmla="*/ 209550 w 1726406"/>
              <a:gd name="connsiteY425" fmla="*/ 290512 h 1400175"/>
              <a:gd name="connsiteX426" fmla="*/ 200025 w 1726406"/>
              <a:gd name="connsiteY426" fmla="*/ 276225 h 1400175"/>
              <a:gd name="connsiteX427" fmla="*/ 195262 w 1726406"/>
              <a:gd name="connsiteY427" fmla="*/ 269081 h 1400175"/>
              <a:gd name="connsiteX428" fmla="*/ 185737 w 1726406"/>
              <a:gd name="connsiteY428" fmla="*/ 247650 h 1400175"/>
              <a:gd name="connsiteX429" fmla="*/ 178594 w 1726406"/>
              <a:gd name="connsiteY429" fmla="*/ 233362 h 1400175"/>
              <a:gd name="connsiteX430" fmla="*/ 171450 w 1726406"/>
              <a:gd name="connsiteY430" fmla="*/ 219075 h 1400175"/>
              <a:gd name="connsiteX431" fmla="*/ 159544 w 1726406"/>
              <a:gd name="connsiteY431" fmla="*/ 204787 h 1400175"/>
              <a:gd name="connsiteX432" fmla="*/ 157162 w 1726406"/>
              <a:gd name="connsiteY432" fmla="*/ 195262 h 1400175"/>
              <a:gd name="connsiteX433" fmla="*/ 152400 w 1726406"/>
              <a:gd name="connsiteY433" fmla="*/ 166687 h 1400175"/>
              <a:gd name="connsiteX434" fmla="*/ 154781 w 1726406"/>
              <a:gd name="connsiteY434" fmla="*/ 111918 h 1400175"/>
              <a:gd name="connsiteX435" fmla="*/ 152400 w 1726406"/>
              <a:gd name="connsiteY435" fmla="*/ 80962 h 1400175"/>
              <a:gd name="connsiteX436" fmla="*/ 150019 w 1726406"/>
              <a:gd name="connsiteY436" fmla="*/ 71437 h 1400175"/>
              <a:gd name="connsiteX437" fmla="*/ 142875 w 1726406"/>
              <a:gd name="connsiteY437" fmla="*/ 64293 h 1400175"/>
              <a:gd name="connsiteX438" fmla="*/ 145256 w 1726406"/>
              <a:gd name="connsiteY438" fmla="*/ 57150 h 1400175"/>
              <a:gd name="connsiteX439" fmla="*/ 138112 w 1726406"/>
              <a:gd name="connsiteY439" fmla="*/ 42862 h 1400175"/>
              <a:gd name="connsiteX440" fmla="*/ 138112 w 1726406"/>
              <a:gd name="connsiteY440" fmla="*/ 26193 h 1400175"/>
              <a:gd name="connsiteX441" fmla="*/ 140494 w 1726406"/>
              <a:gd name="connsiteY441" fmla="*/ 0 h 1400175"/>
              <a:gd name="connsiteX0" fmla="*/ 1719263 w 1733550"/>
              <a:gd name="connsiteY0" fmla="*/ 1138237 h 1400175"/>
              <a:gd name="connsiteX1" fmla="*/ 1707356 w 1733550"/>
              <a:gd name="connsiteY1" fmla="*/ 1145381 h 1400175"/>
              <a:gd name="connsiteX2" fmla="*/ 1719263 w 1733550"/>
              <a:gd name="connsiteY2" fmla="*/ 1138237 h 1400175"/>
              <a:gd name="connsiteX3" fmla="*/ 283369 w 1733550"/>
              <a:gd name="connsiteY3" fmla="*/ 235743 h 1400175"/>
              <a:gd name="connsiteX4" fmla="*/ 288131 w 1733550"/>
              <a:gd name="connsiteY4" fmla="*/ 264318 h 1400175"/>
              <a:gd name="connsiteX5" fmla="*/ 283369 w 1733550"/>
              <a:gd name="connsiteY5" fmla="*/ 235743 h 1400175"/>
              <a:gd name="connsiteX6" fmla="*/ 0 w 1733550"/>
              <a:gd name="connsiteY6" fmla="*/ 261937 h 1400175"/>
              <a:gd name="connsiteX7" fmla="*/ 7144 w 1733550"/>
              <a:gd name="connsiteY7" fmla="*/ 216693 h 1400175"/>
              <a:gd name="connsiteX8" fmla="*/ 0 w 1733550"/>
              <a:gd name="connsiteY8" fmla="*/ 261937 h 1400175"/>
              <a:gd name="connsiteX9" fmla="*/ 147638 w 1733550"/>
              <a:gd name="connsiteY9" fmla="*/ 0 h 1400175"/>
              <a:gd name="connsiteX10" fmla="*/ 166688 w 1733550"/>
              <a:gd name="connsiteY10" fmla="*/ 4762 h 1400175"/>
              <a:gd name="connsiteX11" fmla="*/ 180975 w 1733550"/>
              <a:gd name="connsiteY11" fmla="*/ 9525 h 1400175"/>
              <a:gd name="connsiteX12" fmla="*/ 192881 w 1733550"/>
              <a:gd name="connsiteY12" fmla="*/ 11906 h 1400175"/>
              <a:gd name="connsiteX13" fmla="*/ 202406 w 1733550"/>
              <a:gd name="connsiteY13" fmla="*/ 14287 h 1400175"/>
              <a:gd name="connsiteX14" fmla="*/ 242888 w 1733550"/>
              <a:gd name="connsiteY14" fmla="*/ 19050 h 1400175"/>
              <a:gd name="connsiteX15" fmla="*/ 250031 w 1733550"/>
              <a:gd name="connsiteY15" fmla="*/ 21431 h 1400175"/>
              <a:gd name="connsiteX16" fmla="*/ 261938 w 1733550"/>
              <a:gd name="connsiteY16" fmla="*/ 23812 h 1400175"/>
              <a:gd name="connsiteX17" fmla="*/ 276225 w 1733550"/>
              <a:gd name="connsiteY17" fmla="*/ 35718 h 1400175"/>
              <a:gd name="connsiteX18" fmla="*/ 266700 w 1733550"/>
              <a:gd name="connsiteY18" fmla="*/ 50006 h 1400175"/>
              <a:gd name="connsiteX19" fmla="*/ 273844 w 1733550"/>
              <a:gd name="connsiteY19" fmla="*/ 52387 h 1400175"/>
              <a:gd name="connsiteX20" fmla="*/ 295275 w 1733550"/>
              <a:gd name="connsiteY20" fmla="*/ 64293 h 1400175"/>
              <a:gd name="connsiteX21" fmla="*/ 302419 w 1733550"/>
              <a:gd name="connsiteY21" fmla="*/ 66675 h 1400175"/>
              <a:gd name="connsiteX22" fmla="*/ 309563 w 1733550"/>
              <a:gd name="connsiteY22" fmla="*/ 69056 h 1400175"/>
              <a:gd name="connsiteX23" fmla="*/ 323850 w 1733550"/>
              <a:gd name="connsiteY23" fmla="*/ 78581 h 1400175"/>
              <a:gd name="connsiteX24" fmla="*/ 330994 w 1733550"/>
              <a:gd name="connsiteY24" fmla="*/ 85725 h 1400175"/>
              <a:gd name="connsiteX25" fmla="*/ 345281 w 1733550"/>
              <a:gd name="connsiteY25" fmla="*/ 95250 h 1400175"/>
              <a:gd name="connsiteX26" fmla="*/ 364331 w 1733550"/>
              <a:gd name="connsiteY26" fmla="*/ 111918 h 1400175"/>
              <a:gd name="connsiteX27" fmla="*/ 378619 w 1733550"/>
              <a:gd name="connsiteY27" fmla="*/ 123825 h 1400175"/>
              <a:gd name="connsiteX28" fmla="*/ 385763 w 1733550"/>
              <a:gd name="connsiteY28" fmla="*/ 126206 h 1400175"/>
              <a:gd name="connsiteX29" fmla="*/ 400050 w 1733550"/>
              <a:gd name="connsiteY29" fmla="*/ 135731 h 1400175"/>
              <a:gd name="connsiteX30" fmla="*/ 416719 w 1733550"/>
              <a:gd name="connsiteY30" fmla="*/ 145256 h 1400175"/>
              <a:gd name="connsiteX31" fmla="*/ 431006 w 1733550"/>
              <a:gd name="connsiteY31" fmla="*/ 150018 h 1400175"/>
              <a:gd name="connsiteX32" fmla="*/ 440531 w 1733550"/>
              <a:gd name="connsiteY32" fmla="*/ 157162 h 1400175"/>
              <a:gd name="connsiteX33" fmla="*/ 464344 w 1733550"/>
              <a:gd name="connsiteY33" fmla="*/ 164306 h 1400175"/>
              <a:gd name="connsiteX34" fmla="*/ 485775 w 1733550"/>
              <a:gd name="connsiteY34" fmla="*/ 171450 h 1400175"/>
              <a:gd name="connsiteX35" fmla="*/ 492919 w 1733550"/>
              <a:gd name="connsiteY35" fmla="*/ 173831 h 1400175"/>
              <a:gd name="connsiteX36" fmla="*/ 528638 w 1733550"/>
              <a:gd name="connsiteY36" fmla="*/ 178593 h 1400175"/>
              <a:gd name="connsiteX37" fmla="*/ 535781 w 1733550"/>
              <a:gd name="connsiteY37" fmla="*/ 180975 h 1400175"/>
              <a:gd name="connsiteX38" fmla="*/ 597694 w 1733550"/>
              <a:gd name="connsiteY38" fmla="*/ 180975 h 1400175"/>
              <a:gd name="connsiteX39" fmla="*/ 600075 w 1733550"/>
              <a:gd name="connsiteY39" fmla="*/ 164306 h 1400175"/>
              <a:gd name="connsiteX40" fmla="*/ 604838 w 1733550"/>
              <a:gd name="connsiteY40" fmla="*/ 157162 h 1400175"/>
              <a:gd name="connsiteX41" fmla="*/ 628650 w 1733550"/>
              <a:gd name="connsiteY41" fmla="*/ 159543 h 1400175"/>
              <a:gd name="connsiteX42" fmla="*/ 638175 w 1733550"/>
              <a:gd name="connsiteY42" fmla="*/ 161925 h 1400175"/>
              <a:gd name="connsiteX43" fmla="*/ 652463 w 1733550"/>
              <a:gd name="connsiteY43" fmla="*/ 164306 h 1400175"/>
              <a:gd name="connsiteX44" fmla="*/ 659606 w 1733550"/>
              <a:gd name="connsiteY44" fmla="*/ 166687 h 1400175"/>
              <a:gd name="connsiteX45" fmla="*/ 673894 w 1733550"/>
              <a:gd name="connsiteY45" fmla="*/ 176212 h 1400175"/>
              <a:gd name="connsiteX46" fmla="*/ 688181 w 1733550"/>
              <a:gd name="connsiteY46" fmla="*/ 180975 h 1400175"/>
              <a:gd name="connsiteX47" fmla="*/ 704850 w 1733550"/>
              <a:gd name="connsiteY47" fmla="*/ 185737 h 1400175"/>
              <a:gd name="connsiteX48" fmla="*/ 695325 w 1733550"/>
              <a:gd name="connsiteY48" fmla="*/ 200025 h 1400175"/>
              <a:gd name="connsiteX49" fmla="*/ 697706 w 1733550"/>
              <a:gd name="connsiteY49" fmla="*/ 209550 h 1400175"/>
              <a:gd name="connsiteX50" fmla="*/ 711994 w 1733550"/>
              <a:gd name="connsiteY50" fmla="*/ 214312 h 1400175"/>
              <a:gd name="connsiteX51" fmla="*/ 719138 w 1733550"/>
              <a:gd name="connsiteY51" fmla="*/ 219075 h 1400175"/>
              <a:gd name="connsiteX52" fmla="*/ 726281 w 1733550"/>
              <a:gd name="connsiteY52" fmla="*/ 221456 h 1400175"/>
              <a:gd name="connsiteX53" fmla="*/ 731044 w 1733550"/>
              <a:gd name="connsiteY53" fmla="*/ 228600 h 1400175"/>
              <a:gd name="connsiteX54" fmla="*/ 738188 w 1733550"/>
              <a:gd name="connsiteY54" fmla="*/ 235743 h 1400175"/>
              <a:gd name="connsiteX55" fmla="*/ 750094 w 1733550"/>
              <a:gd name="connsiteY55" fmla="*/ 247650 h 1400175"/>
              <a:gd name="connsiteX56" fmla="*/ 757238 w 1733550"/>
              <a:gd name="connsiteY56" fmla="*/ 269081 h 1400175"/>
              <a:gd name="connsiteX57" fmla="*/ 759619 w 1733550"/>
              <a:gd name="connsiteY57" fmla="*/ 276225 h 1400175"/>
              <a:gd name="connsiteX58" fmla="*/ 762000 w 1733550"/>
              <a:gd name="connsiteY58" fmla="*/ 323850 h 1400175"/>
              <a:gd name="connsiteX59" fmla="*/ 764381 w 1733550"/>
              <a:gd name="connsiteY59" fmla="*/ 330993 h 1400175"/>
              <a:gd name="connsiteX60" fmla="*/ 778669 w 1733550"/>
              <a:gd name="connsiteY60" fmla="*/ 335756 h 1400175"/>
              <a:gd name="connsiteX61" fmla="*/ 790575 w 1733550"/>
              <a:gd name="connsiteY61" fmla="*/ 345281 h 1400175"/>
              <a:gd name="connsiteX62" fmla="*/ 795338 w 1733550"/>
              <a:gd name="connsiteY62" fmla="*/ 352425 h 1400175"/>
              <a:gd name="connsiteX63" fmla="*/ 809625 w 1733550"/>
              <a:gd name="connsiteY63" fmla="*/ 364331 h 1400175"/>
              <a:gd name="connsiteX64" fmla="*/ 814388 w 1733550"/>
              <a:gd name="connsiteY64" fmla="*/ 371475 h 1400175"/>
              <a:gd name="connsiteX65" fmla="*/ 828675 w 1733550"/>
              <a:gd name="connsiteY65" fmla="*/ 383381 h 1400175"/>
              <a:gd name="connsiteX66" fmla="*/ 842963 w 1733550"/>
              <a:gd name="connsiteY66" fmla="*/ 388143 h 1400175"/>
              <a:gd name="connsiteX67" fmla="*/ 852488 w 1733550"/>
              <a:gd name="connsiteY67" fmla="*/ 385762 h 1400175"/>
              <a:gd name="connsiteX68" fmla="*/ 854869 w 1733550"/>
              <a:gd name="connsiteY68" fmla="*/ 378618 h 1400175"/>
              <a:gd name="connsiteX69" fmla="*/ 859631 w 1733550"/>
              <a:gd name="connsiteY69" fmla="*/ 369093 h 1400175"/>
              <a:gd name="connsiteX70" fmla="*/ 866775 w 1733550"/>
              <a:gd name="connsiteY70" fmla="*/ 366712 h 1400175"/>
              <a:gd name="connsiteX71" fmla="*/ 885825 w 1733550"/>
              <a:gd name="connsiteY71" fmla="*/ 350043 h 1400175"/>
              <a:gd name="connsiteX72" fmla="*/ 900113 w 1733550"/>
              <a:gd name="connsiteY72" fmla="*/ 345281 h 1400175"/>
              <a:gd name="connsiteX73" fmla="*/ 921544 w 1733550"/>
              <a:gd name="connsiteY73" fmla="*/ 347662 h 1400175"/>
              <a:gd name="connsiteX74" fmla="*/ 928688 w 1733550"/>
              <a:gd name="connsiteY74" fmla="*/ 352425 h 1400175"/>
              <a:gd name="connsiteX75" fmla="*/ 942975 w 1733550"/>
              <a:gd name="connsiteY75" fmla="*/ 354806 h 1400175"/>
              <a:gd name="connsiteX76" fmla="*/ 947738 w 1733550"/>
              <a:gd name="connsiteY76" fmla="*/ 369093 h 1400175"/>
              <a:gd name="connsiteX77" fmla="*/ 954881 w 1733550"/>
              <a:gd name="connsiteY77" fmla="*/ 371475 h 1400175"/>
              <a:gd name="connsiteX78" fmla="*/ 969169 w 1733550"/>
              <a:gd name="connsiteY78" fmla="*/ 383381 h 1400175"/>
              <a:gd name="connsiteX79" fmla="*/ 973931 w 1733550"/>
              <a:gd name="connsiteY79" fmla="*/ 400050 h 1400175"/>
              <a:gd name="connsiteX80" fmla="*/ 978694 w 1733550"/>
              <a:gd name="connsiteY80" fmla="*/ 414337 h 1400175"/>
              <a:gd name="connsiteX81" fmla="*/ 981075 w 1733550"/>
              <a:gd name="connsiteY81" fmla="*/ 423862 h 1400175"/>
              <a:gd name="connsiteX82" fmla="*/ 988219 w 1733550"/>
              <a:gd name="connsiteY82" fmla="*/ 445293 h 1400175"/>
              <a:gd name="connsiteX83" fmla="*/ 990600 w 1733550"/>
              <a:gd name="connsiteY83" fmla="*/ 452437 h 1400175"/>
              <a:gd name="connsiteX84" fmla="*/ 1000125 w 1733550"/>
              <a:gd name="connsiteY84" fmla="*/ 478631 h 1400175"/>
              <a:gd name="connsiteX85" fmla="*/ 1007269 w 1733550"/>
              <a:gd name="connsiteY85" fmla="*/ 481012 h 1400175"/>
              <a:gd name="connsiteX86" fmla="*/ 1016794 w 1733550"/>
              <a:gd name="connsiteY86" fmla="*/ 492918 h 1400175"/>
              <a:gd name="connsiteX87" fmla="*/ 1023938 w 1733550"/>
              <a:gd name="connsiteY87" fmla="*/ 516731 h 1400175"/>
              <a:gd name="connsiteX88" fmla="*/ 1028700 w 1733550"/>
              <a:gd name="connsiteY88" fmla="*/ 540543 h 1400175"/>
              <a:gd name="connsiteX89" fmla="*/ 1035844 w 1733550"/>
              <a:gd name="connsiteY89" fmla="*/ 545306 h 1400175"/>
              <a:gd name="connsiteX90" fmla="*/ 1038225 w 1733550"/>
              <a:gd name="connsiteY90" fmla="*/ 552450 h 1400175"/>
              <a:gd name="connsiteX91" fmla="*/ 1033463 w 1733550"/>
              <a:gd name="connsiteY91" fmla="*/ 566737 h 1400175"/>
              <a:gd name="connsiteX92" fmla="*/ 1045369 w 1733550"/>
              <a:gd name="connsiteY92" fmla="*/ 597693 h 1400175"/>
              <a:gd name="connsiteX93" fmla="*/ 1052513 w 1733550"/>
              <a:gd name="connsiteY93" fmla="*/ 600075 h 1400175"/>
              <a:gd name="connsiteX94" fmla="*/ 1059656 w 1733550"/>
              <a:gd name="connsiteY94" fmla="*/ 604837 h 1400175"/>
              <a:gd name="connsiteX95" fmla="*/ 1073944 w 1733550"/>
              <a:gd name="connsiteY95" fmla="*/ 607218 h 1400175"/>
              <a:gd name="connsiteX96" fmla="*/ 1083469 w 1733550"/>
              <a:gd name="connsiteY96" fmla="*/ 609600 h 1400175"/>
              <a:gd name="connsiteX97" fmla="*/ 1097756 w 1733550"/>
              <a:gd name="connsiteY97" fmla="*/ 614362 h 1400175"/>
              <a:gd name="connsiteX98" fmla="*/ 1104900 w 1733550"/>
              <a:gd name="connsiteY98" fmla="*/ 619125 h 1400175"/>
              <a:gd name="connsiteX99" fmla="*/ 1119188 w 1733550"/>
              <a:gd name="connsiteY99" fmla="*/ 623887 h 1400175"/>
              <a:gd name="connsiteX100" fmla="*/ 1126331 w 1733550"/>
              <a:gd name="connsiteY100" fmla="*/ 626268 h 1400175"/>
              <a:gd name="connsiteX101" fmla="*/ 1133475 w 1733550"/>
              <a:gd name="connsiteY101" fmla="*/ 628650 h 1400175"/>
              <a:gd name="connsiteX102" fmla="*/ 1140619 w 1733550"/>
              <a:gd name="connsiteY102" fmla="*/ 631031 h 1400175"/>
              <a:gd name="connsiteX103" fmla="*/ 1145381 w 1733550"/>
              <a:gd name="connsiteY103" fmla="*/ 638175 h 1400175"/>
              <a:gd name="connsiteX104" fmla="*/ 1138238 w 1733550"/>
              <a:gd name="connsiteY104" fmla="*/ 642937 h 1400175"/>
              <a:gd name="connsiteX105" fmla="*/ 1123950 w 1733550"/>
              <a:gd name="connsiteY105" fmla="*/ 654843 h 1400175"/>
              <a:gd name="connsiteX106" fmla="*/ 1119188 w 1733550"/>
              <a:gd name="connsiteY106" fmla="*/ 661987 h 1400175"/>
              <a:gd name="connsiteX107" fmla="*/ 1114425 w 1733550"/>
              <a:gd name="connsiteY107" fmla="*/ 690562 h 1400175"/>
              <a:gd name="connsiteX108" fmla="*/ 1109663 w 1733550"/>
              <a:gd name="connsiteY108" fmla="*/ 704850 h 1400175"/>
              <a:gd name="connsiteX109" fmla="*/ 1104900 w 1733550"/>
              <a:gd name="connsiteY109" fmla="*/ 723900 h 1400175"/>
              <a:gd name="connsiteX110" fmla="*/ 1102519 w 1733550"/>
              <a:gd name="connsiteY110" fmla="*/ 733425 h 1400175"/>
              <a:gd name="connsiteX111" fmla="*/ 1100138 w 1733550"/>
              <a:gd name="connsiteY111" fmla="*/ 745331 h 1400175"/>
              <a:gd name="connsiteX112" fmla="*/ 1097756 w 1733550"/>
              <a:gd name="connsiteY112" fmla="*/ 759618 h 1400175"/>
              <a:gd name="connsiteX113" fmla="*/ 1092994 w 1733550"/>
              <a:gd name="connsiteY113" fmla="*/ 773906 h 1400175"/>
              <a:gd name="connsiteX114" fmla="*/ 1088231 w 1733550"/>
              <a:gd name="connsiteY114" fmla="*/ 821531 h 1400175"/>
              <a:gd name="connsiteX115" fmla="*/ 1083469 w 1733550"/>
              <a:gd name="connsiteY115" fmla="*/ 835818 h 1400175"/>
              <a:gd name="connsiteX116" fmla="*/ 1078706 w 1733550"/>
              <a:gd name="connsiteY116" fmla="*/ 850106 h 1400175"/>
              <a:gd name="connsiteX117" fmla="*/ 1076325 w 1733550"/>
              <a:gd name="connsiteY117" fmla="*/ 857250 h 1400175"/>
              <a:gd name="connsiteX118" fmla="*/ 1081088 w 1733550"/>
              <a:gd name="connsiteY118" fmla="*/ 878681 h 1400175"/>
              <a:gd name="connsiteX119" fmla="*/ 1085850 w 1733550"/>
              <a:gd name="connsiteY119" fmla="*/ 885825 h 1400175"/>
              <a:gd name="connsiteX120" fmla="*/ 1087111 w 1733550"/>
              <a:gd name="connsiteY120" fmla="*/ 890026 h 1400175"/>
              <a:gd name="connsiteX121" fmla="*/ 1104900 w 1733550"/>
              <a:gd name="connsiteY121" fmla="*/ 990599 h 1400175"/>
              <a:gd name="connsiteX122" fmla="*/ 1166812 w 1733550"/>
              <a:gd name="connsiteY122" fmla="*/ 1121567 h 1400175"/>
              <a:gd name="connsiteX123" fmla="*/ 1245394 w 1733550"/>
              <a:gd name="connsiteY123" fmla="*/ 1154906 h 1400175"/>
              <a:gd name="connsiteX124" fmla="*/ 1371600 w 1733550"/>
              <a:gd name="connsiteY124" fmla="*/ 1138237 h 1400175"/>
              <a:gd name="connsiteX125" fmla="*/ 1438275 w 1733550"/>
              <a:gd name="connsiteY125" fmla="*/ 1140619 h 1400175"/>
              <a:gd name="connsiteX126" fmla="*/ 1476716 w 1733550"/>
              <a:gd name="connsiteY126" fmla="*/ 1084829 h 1400175"/>
              <a:gd name="connsiteX127" fmla="*/ 1478756 w 1733550"/>
              <a:gd name="connsiteY127" fmla="*/ 1078706 h 1400175"/>
              <a:gd name="connsiteX128" fmla="*/ 1493044 w 1733550"/>
              <a:gd name="connsiteY128" fmla="*/ 1071562 h 1400175"/>
              <a:gd name="connsiteX129" fmla="*/ 1500188 w 1733550"/>
              <a:gd name="connsiteY129" fmla="*/ 1064418 h 1400175"/>
              <a:gd name="connsiteX130" fmla="*/ 1502569 w 1733550"/>
              <a:gd name="connsiteY130" fmla="*/ 1038225 h 1400175"/>
              <a:gd name="connsiteX131" fmla="*/ 1497806 w 1733550"/>
              <a:gd name="connsiteY131" fmla="*/ 1012031 h 1400175"/>
              <a:gd name="connsiteX132" fmla="*/ 1500188 w 1733550"/>
              <a:gd name="connsiteY132" fmla="*/ 995362 h 1400175"/>
              <a:gd name="connsiteX133" fmla="*/ 1502569 w 1733550"/>
              <a:gd name="connsiteY133" fmla="*/ 988218 h 1400175"/>
              <a:gd name="connsiteX134" fmla="*/ 1516856 w 1733550"/>
              <a:gd name="connsiteY134" fmla="*/ 971550 h 1400175"/>
              <a:gd name="connsiteX135" fmla="*/ 1564481 w 1733550"/>
              <a:gd name="connsiteY135" fmla="*/ 969168 h 1400175"/>
              <a:gd name="connsiteX136" fmla="*/ 1571625 w 1733550"/>
              <a:gd name="connsiteY136" fmla="*/ 966787 h 1400175"/>
              <a:gd name="connsiteX137" fmla="*/ 1593056 w 1733550"/>
              <a:gd name="connsiteY137" fmla="*/ 959643 h 1400175"/>
              <a:gd name="connsiteX138" fmla="*/ 1607344 w 1733550"/>
              <a:gd name="connsiteY138" fmla="*/ 947737 h 1400175"/>
              <a:gd name="connsiteX139" fmla="*/ 1631156 w 1733550"/>
              <a:gd name="connsiteY139" fmla="*/ 945356 h 1400175"/>
              <a:gd name="connsiteX140" fmla="*/ 1654969 w 1733550"/>
              <a:gd name="connsiteY140" fmla="*/ 950118 h 1400175"/>
              <a:gd name="connsiteX141" fmla="*/ 1662113 w 1733550"/>
              <a:gd name="connsiteY141" fmla="*/ 952500 h 1400175"/>
              <a:gd name="connsiteX142" fmla="*/ 1676400 w 1733550"/>
              <a:gd name="connsiteY142" fmla="*/ 957262 h 1400175"/>
              <a:gd name="connsiteX143" fmla="*/ 1728788 w 1733550"/>
              <a:gd name="connsiteY143" fmla="*/ 969168 h 1400175"/>
              <a:gd name="connsiteX144" fmla="*/ 1731169 w 1733550"/>
              <a:gd name="connsiteY144" fmla="*/ 976312 h 1400175"/>
              <a:gd name="connsiteX145" fmla="*/ 1733550 w 1733550"/>
              <a:gd name="connsiteY145" fmla="*/ 990600 h 1400175"/>
              <a:gd name="connsiteX146" fmla="*/ 1728788 w 1733550"/>
              <a:gd name="connsiteY146" fmla="*/ 1014412 h 1400175"/>
              <a:gd name="connsiteX147" fmla="*/ 1726406 w 1733550"/>
              <a:gd name="connsiteY147" fmla="*/ 1021556 h 1400175"/>
              <a:gd name="connsiteX148" fmla="*/ 1712119 w 1733550"/>
              <a:gd name="connsiteY148" fmla="*/ 1033462 h 1400175"/>
              <a:gd name="connsiteX149" fmla="*/ 1704975 w 1733550"/>
              <a:gd name="connsiteY149" fmla="*/ 1035843 h 1400175"/>
              <a:gd name="connsiteX150" fmla="*/ 1697831 w 1733550"/>
              <a:gd name="connsiteY150" fmla="*/ 1040606 h 1400175"/>
              <a:gd name="connsiteX151" fmla="*/ 1690688 w 1733550"/>
              <a:gd name="connsiteY151" fmla="*/ 1042987 h 1400175"/>
              <a:gd name="connsiteX152" fmla="*/ 1685925 w 1733550"/>
              <a:gd name="connsiteY152" fmla="*/ 1052512 h 1400175"/>
              <a:gd name="connsiteX153" fmla="*/ 1688306 w 1733550"/>
              <a:gd name="connsiteY153" fmla="*/ 1064418 h 1400175"/>
              <a:gd name="connsiteX154" fmla="*/ 1690688 w 1733550"/>
              <a:gd name="connsiteY154" fmla="*/ 1071562 h 1400175"/>
              <a:gd name="connsiteX155" fmla="*/ 1676400 w 1733550"/>
              <a:gd name="connsiteY155" fmla="*/ 1081087 h 1400175"/>
              <a:gd name="connsiteX156" fmla="*/ 1678781 w 1733550"/>
              <a:gd name="connsiteY156" fmla="*/ 1088231 h 1400175"/>
              <a:gd name="connsiteX157" fmla="*/ 1683544 w 1733550"/>
              <a:gd name="connsiteY157" fmla="*/ 1095375 h 1400175"/>
              <a:gd name="connsiteX158" fmla="*/ 1685925 w 1733550"/>
              <a:gd name="connsiteY158" fmla="*/ 1128712 h 1400175"/>
              <a:gd name="connsiteX159" fmla="*/ 1681163 w 1733550"/>
              <a:gd name="connsiteY159" fmla="*/ 1135856 h 1400175"/>
              <a:gd name="connsiteX160" fmla="*/ 1676400 w 1733550"/>
              <a:gd name="connsiteY160" fmla="*/ 1152525 h 1400175"/>
              <a:gd name="connsiteX161" fmla="*/ 1674019 w 1733550"/>
              <a:gd name="connsiteY161" fmla="*/ 1173956 h 1400175"/>
              <a:gd name="connsiteX162" fmla="*/ 1663917 w 1733550"/>
              <a:gd name="connsiteY162" fmla="*/ 1177997 h 1400175"/>
              <a:gd name="connsiteX163" fmla="*/ 1664494 w 1733550"/>
              <a:gd name="connsiteY163" fmla="*/ 1178718 h 1400175"/>
              <a:gd name="connsiteX164" fmla="*/ 1663436 w 1733550"/>
              <a:gd name="connsiteY164" fmla="*/ 1178189 h 1400175"/>
              <a:gd name="connsiteX165" fmla="*/ 1662113 w 1733550"/>
              <a:gd name="connsiteY165" fmla="*/ 1178718 h 1400175"/>
              <a:gd name="connsiteX166" fmla="*/ 1607144 w 1733550"/>
              <a:gd name="connsiteY166" fmla="*/ 1172143 h 1400175"/>
              <a:gd name="connsiteX167" fmla="*/ 1604549 w 1733550"/>
              <a:gd name="connsiteY167" fmla="*/ 1179507 h 1400175"/>
              <a:gd name="connsiteX168" fmla="*/ 1597819 w 1733550"/>
              <a:gd name="connsiteY168" fmla="*/ 1185862 h 1400175"/>
              <a:gd name="connsiteX169" fmla="*/ 1583531 w 1733550"/>
              <a:gd name="connsiteY169" fmla="*/ 1195387 h 1400175"/>
              <a:gd name="connsiteX170" fmla="*/ 1581150 w 1733550"/>
              <a:gd name="connsiteY170" fmla="*/ 1188243 h 1400175"/>
              <a:gd name="connsiteX171" fmla="*/ 1559719 w 1733550"/>
              <a:gd name="connsiteY171" fmla="*/ 1188243 h 1400175"/>
              <a:gd name="connsiteX172" fmla="*/ 1516856 w 1733550"/>
              <a:gd name="connsiteY172" fmla="*/ 1195387 h 1400175"/>
              <a:gd name="connsiteX173" fmla="*/ 1478756 w 1733550"/>
              <a:gd name="connsiteY173" fmla="*/ 1195387 h 1400175"/>
              <a:gd name="connsiteX174" fmla="*/ 1471613 w 1733550"/>
              <a:gd name="connsiteY174" fmla="*/ 1190625 h 1400175"/>
              <a:gd name="connsiteX175" fmla="*/ 1464469 w 1733550"/>
              <a:gd name="connsiteY175" fmla="*/ 1188243 h 1400175"/>
              <a:gd name="connsiteX176" fmla="*/ 1452563 w 1733550"/>
              <a:gd name="connsiteY176" fmla="*/ 1190625 h 1400175"/>
              <a:gd name="connsiteX177" fmla="*/ 1457325 w 1733550"/>
              <a:gd name="connsiteY177" fmla="*/ 1204912 h 1400175"/>
              <a:gd name="connsiteX178" fmla="*/ 1462088 w 1733550"/>
              <a:gd name="connsiteY178" fmla="*/ 1212056 h 1400175"/>
              <a:gd name="connsiteX179" fmla="*/ 1464469 w 1733550"/>
              <a:gd name="connsiteY179" fmla="*/ 1219200 h 1400175"/>
              <a:gd name="connsiteX180" fmla="*/ 1447800 w 1733550"/>
              <a:gd name="connsiteY180" fmla="*/ 1228725 h 1400175"/>
              <a:gd name="connsiteX181" fmla="*/ 1454944 w 1733550"/>
              <a:gd name="connsiteY181" fmla="*/ 1233487 h 1400175"/>
              <a:gd name="connsiteX182" fmla="*/ 1466850 w 1733550"/>
              <a:gd name="connsiteY182" fmla="*/ 1250156 h 1400175"/>
              <a:gd name="connsiteX183" fmla="*/ 1469231 w 1733550"/>
              <a:gd name="connsiteY183" fmla="*/ 1257300 h 1400175"/>
              <a:gd name="connsiteX184" fmla="*/ 1478756 w 1733550"/>
              <a:gd name="connsiteY184" fmla="*/ 1271587 h 1400175"/>
              <a:gd name="connsiteX185" fmla="*/ 1483519 w 1733550"/>
              <a:gd name="connsiteY185" fmla="*/ 1278731 h 1400175"/>
              <a:gd name="connsiteX186" fmla="*/ 1495425 w 1733550"/>
              <a:gd name="connsiteY186" fmla="*/ 1293018 h 1400175"/>
              <a:gd name="connsiteX187" fmla="*/ 1478756 w 1733550"/>
              <a:gd name="connsiteY187" fmla="*/ 1312068 h 1400175"/>
              <a:gd name="connsiteX188" fmla="*/ 1471613 w 1733550"/>
              <a:gd name="connsiteY188" fmla="*/ 1314450 h 1400175"/>
              <a:gd name="connsiteX189" fmla="*/ 1443038 w 1733550"/>
              <a:gd name="connsiteY189" fmla="*/ 1312068 h 1400175"/>
              <a:gd name="connsiteX190" fmla="*/ 1428750 w 1733550"/>
              <a:gd name="connsiteY190" fmla="*/ 1307306 h 1400175"/>
              <a:gd name="connsiteX191" fmla="*/ 1421606 w 1733550"/>
              <a:gd name="connsiteY191" fmla="*/ 1304925 h 1400175"/>
              <a:gd name="connsiteX192" fmla="*/ 1390650 w 1733550"/>
              <a:gd name="connsiteY192" fmla="*/ 1314450 h 1400175"/>
              <a:gd name="connsiteX193" fmla="*/ 1385888 w 1733550"/>
              <a:gd name="connsiteY193" fmla="*/ 1331118 h 1400175"/>
              <a:gd name="connsiteX194" fmla="*/ 1381125 w 1733550"/>
              <a:gd name="connsiteY194" fmla="*/ 1345406 h 1400175"/>
              <a:gd name="connsiteX195" fmla="*/ 1378744 w 1733550"/>
              <a:gd name="connsiteY195" fmla="*/ 1352550 h 1400175"/>
              <a:gd name="connsiteX196" fmla="*/ 1381125 w 1733550"/>
              <a:gd name="connsiteY196" fmla="*/ 1359693 h 1400175"/>
              <a:gd name="connsiteX197" fmla="*/ 1385888 w 1733550"/>
              <a:gd name="connsiteY197" fmla="*/ 1371600 h 1400175"/>
              <a:gd name="connsiteX198" fmla="*/ 1378744 w 1733550"/>
              <a:gd name="connsiteY198" fmla="*/ 1373981 h 1400175"/>
              <a:gd name="connsiteX199" fmla="*/ 1376363 w 1733550"/>
              <a:gd name="connsiteY199" fmla="*/ 1388268 h 1400175"/>
              <a:gd name="connsiteX200" fmla="*/ 1373981 w 1733550"/>
              <a:gd name="connsiteY200" fmla="*/ 1400175 h 1400175"/>
              <a:gd name="connsiteX201" fmla="*/ 1352550 w 1733550"/>
              <a:gd name="connsiteY201" fmla="*/ 1397793 h 1400175"/>
              <a:gd name="connsiteX202" fmla="*/ 1347788 w 1733550"/>
              <a:gd name="connsiteY202" fmla="*/ 1383506 h 1400175"/>
              <a:gd name="connsiteX203" fmla="*/ 1345406 w 1733550"/>
              <a:gd name="connsiteY203" fmla="*/ 1376362 h 1400175"/>
              <a:gd name="connsiteX204" fmla="*/ 1338263 w 1733550"/>
              <a:gd name="connsiteY204" fmla="*/ 1354931 h 1400175"/>
              <a:gd name="connsiteX205" fmla="*/ 1331119 w 1733550"/>
              <a:gd name="connsiteY205" fmla="*/ 1350168 h 1400175"/>
              <a:gd name="connsiteX206" fmla="*/ 1314450 w 1733550"/>
              <a:gd name="connsiteY206" fmla="*/ 1328737 h 1400175"/>
              <a:gd name="connsiteX207" fmla="*/ 1302544 w 1733550"/>
              <a:gd name="connsiteY207" fmla="*/ 1314450 h 1400175"/>
              <a:gd name="connsiteX208" fmla="*/ 1295400 w 1733550"/>
              <a:gd name="connsiteY208" fmla="*/ 1309687 h 1400175"/>
              <a:gd name="connsiteX209" fmla="*/ 1281113 w 1733550"/>
              <a:gd name="connsiteY209" fmla="*/ 1304925 h 1400175"/>
              <a:gd name="connsiteX210" fmla="*/ 1264444 w 1733550"/>
              <a:gd name="connsiteY210" fmla="*/ 1295400 h 1400175"/>
              <a:gd name="connsiteX211" fmla="*/ 1250156 w 1733550"/>
              <a:gd name="connsiteY211" fmla="*/ 1288256 h 1400175"/>
              <a:gd name="connsiteX212" fmla="*/ 1228725 w 1733550"/>
              <a:gd name="connsiteY212" fmla="*/ 1276350 h 1400175"/>
              <a:gd name="connsiteX213" fmla="*/ 1223963 w 1733550"/>
              <a:gd name="connsiteY213" fmla="*/ 1269206 h 1400175"/>
              <a:gd name="connsiteX214" fmla="*/ 1204913 w 1733550"/>
              <a:gd name="connsiteY214" fmla="*/ 1269206 h 1400175"/>
              <a:gd name="connsiteX215" fmla="*/ 1197769 w 1733550"/>
              <a:gd name="connsiteY215" fmla="*/ 1273968 h 1400175"/>
              <a:gd name="connsiteX216" fmla="*/ 1183481 w 1733550"/>
              <a:gd name="connsiteY216" fmla="*/ 1285875 h 1400175"/>
              <a:gd name="connsiteX217" fmla="*/ 1173956 w 1733550"/>
              <a:gd name="connsiteY217" fmla="*/ 1288256 h 1400175"/>
              <a:gd name="connsiteX218" fmla="*/ 1147763 w 1733550"/>
              <a:gd name="connsiteY218" fmla="*/ 1295400 h 1400175"/>
              <a:gd name="connsiteX219" fmla="*/ 1140619 w 1733550"/>
              <a:gd name="connsiteY219" fmla="*/ 1300162 h 1400175"/>
              <a:gd name="connsiteX220" fmla="*/ 1126331 w 1733550"/>
              <a:gd name="connsiteY220" fmla="*/ 1304925 h 1400175"/>
              <a:gd name="connsiteX221" fmla="*/ 1102519 w 1733550"/>
              <a:gd name="connsiteY221" fmla="*/ 1302543 h 1400175"/>
              <a:gd name="connsiteX222" fmla="*/ 1088231 w 1733550"/>
              <a:gd name="connsiteY222" fmla="*/ 1293018 h 1400175"/>
              <a:gd name="connsiteX223" fmla="*/ 1081088 w 1733550"/>
              <a:gd name="connsiteY223" fmla="*/ 1288256 h 1400175"/>
              <a:gd name="connsiteX224" fmla="*/ 1038225 w 1733550"/>
              <a:gd name="connsiteY224" fmla="*/ 1283493 h 1400175"/>
              <a:gd name="connsiteX225" fmla="*/ 1009650 w 1733550"/>
              <a:gd name="connsiteY225" fmla="*/ 1264443 h 1400175"/>
              <a:gd name="connsiteX226" fmla="*/ 1002506 w 1733550"/>
              <a:gd name="connsiteY226" fmla="*/ 1259681 h 1400175"/>
              <a:gd name="connsiteX227" fmla="*/ 988219 w 1733550"/>
              <a:gd name="connsiteY227" fmla="*/ 1254918 h 1400175"/>
              <a:gd name="connsiteX228" fmla="*/ 981075 w 1733550"/>
              <a:gd name="connsiteY228" fmla="*/ 1247775 h 1400175"/>
              <a:gd name="connsiteX229" fmla="*/ 978694 w 1733550"/>
              <a:gd name="connsiteY229" fmla="*/ 1240631 h 1400175"/>
              <a:gd name="connsiteX230" fmla="*/ 964406 w 1733550"/>
              <a:gd name="connsiteY230" fmla="*/ 1231106 h 1400175"/>
              <a:gd name="connsiteX231" fmla="*/ 957263 w 1733550"/>
              <a:gd name="connsiteY231" fmla="*/ 1226343 h 1400175"/>
              <a:gd name="connsiteX232" fmla="*/ 931069 w 1733550"/>
              <a:gd name="connsiteY232" fmla="*/ 1221581 h 1400175"/>
              <a:gd name="connsiteX233" fmla="*/ 923925 w 1733550"/>
              <a:gd name="connsiteY233" fmla="*/ 1219200 h 1400175"/>
              <a:gd name="connsiteX234" fmla="*/ 916781 w 1733550"/>
              <a:gd name="connsiteY234" fmla="*/ 1214437 h 1400175"/>
              <a:gd name="connsiteX235" fmla="*/ 902494 w 1733550"/>
              <a:gd name="connsiteY235" fmla="*/ 1209675 h 1400175"/>
              <a:gd name="connsiteX236" fmla="*/ 895350 w 1733550"/>
              <a:gd name="connsiteY236" fmla="*/ 1204912 h 1400175"/>
              <a:gd name="connsiteX237" fmla="*/ 888206 w 1733550"/>
              <a:gd name="connsiteY237" fmla="*/ 1202531 h 1400175"/>
              <a:gd name="connsiteX238" fmla="*/ 866775 w 1733550"/>
              <a:gd name="connsiteY238" fmla="*/ 1188243 h 1400175"/>
              <a:gd name="connsiteX239" fmla="*/ 859631 w 1733550"/>
              <a:gd name="connsiteY239" fmla="*/ 1183481 h 1400175"/>
              <a:gd name="connsiteX240" fmla="*/ 852488 w 1733550"/>
              <a:gd name="connsiteY240" fmla="*/ 1181100 h 1400175"/>
              <a:gd name="connsiteX241" fmla="*/ 845344 w 1733550"/>
              <a:gd name="connsiteY241" fmla="*/ 1173956 h 1400175"/>
              <a:gd name="connsiteX242" fmla="*/ 838200 w 1733550"/>
              <a:gd name="connsiteY242" fmla="*/ 1169193 h 1400175"/>
              <a:gd name="connsiteX243" fmla="*/ 833438 w 1733550"/>
              <a:gd name="connsiteY243" fmla="*/ 1162050 h 1400175"/>
              <a:gd name="connsiteX244" fmla="*/ 826294 w 1733550"/>
              <a:gd name="connsiteY244" fmla="*/ 1154906 h 1400175"/>
              <a:gd name="connsiteX245" fmla="*/ 814388 w 1733550"/>
              <a:gd name="connsiteY245" fmla="*/ 1143000 h 1400175"/>
              <a:gd name="connsiteX246" fmla="*/ 802481 w 1733550"/>
              <a:gd name="connsiteY246" fmla="*/ 1133475 h 1400175"/>
              <a:gd name="connsiteX247" fmla="*/ 797719 w 1733550"/>
              <a:gd name="connsiteY247" fmla="*/ 1126331 h 1400175"/>
              <a:gd name="connsiteX248" fmla="*/ 778669 w 1733550"/>
              <a:gd name="connsiteY248" fmla="*/ 1121568 h 1400175"/>
              <a:gd name="connsiteX249" fmla="*/ 764381 w 1733550"/>
              <a:gd name="connsiteY249" fmla="*/ 1116806 h 1400175"/>
              <a:gd name="connsiteX250" fmla="*/ 747713 w 1733550"/>
              <a:gd name="connsiteY250" fmla="*/ 1107281 h 1400175"/>
              <a:gd name="connsiteX251" fmla="*/ 733425 w 1733550"/>
              <a:gd name="connsiteY251" fmla="*/ 1102518 h 1400175"/>
              <a:gd name="connsiteX252" fmla="*/ 719138 w 1733550"/>
              <a:gd name="connsiteY252" fmla="*/ 1095375 h 1400175"/>
              <a:gd name="connsiteX253" fmla="*/ 711994 w 1733550"/>
              <a:gd name="connsiteY253" fmla="*/ 1090612 h 1400175"/>
              <a:gd name="connsiteX254" fmla="*/ 700088 w 1733550"/>
              <a:gd name="connsiteY254" fmla="*/ 1076325 h 1400175"/>
              <a:gd name="connsiteX255" fmla="*/ 697706 w 1733550"/>
              <a:gd name="connsiteY255" fmla="*/ 1069181 h 1400175"/>
              <a:gd name="connsiteX256" fmla="*/ 683419 w 1733550"/>
              <a:gd name="connsiteY256" fmla="*/ 1052512 h 1400175"/>
              <a:gd name="connsiteX257" fmla="*/ 678656 w 1733550"/>
              <a:gd name="connsiteY257" fmla="*/ 1045368 h 1400175"/>
              <a:gd name="connsiteX258" fmla="*/ 671513 w 1733550"/>
              <a:gd name="connsiteY258" fmla="*/ 1040606 h 1400175"/>
              <a:gd name="connsiteX259" fmla="*/ 657225 w 1733550"/>
              <a:gd name="connsiteY259" fmla="*/ 1031081 h 1400175"/>
              <a:gd name="connsiteX260" fmla="*/ 645319 w 1733550"/>
              <a:gd name="connsiteY260" fmla="*/ 1019175 h 1400175"/>
              <a:gd name="connsiteX261" fmla="*/ 638175 w 1733550"/>
              <a:gd name="connsiteY261" fmla="*/ 1014412 h 1400175"/>
              <a:gd name="connsiteX262" fmla="*/ 628650 w 1733550"/>
              <a:gd name="connsiteY262" fmla="*/ 1002506 h 1400175"/>
              <a:gd name="connsiteX263" fmla="*/ 626269 w 1733550"/>
              <a:gd name="connsiteY263" fmla="*/ 995362 h 1400175"/>
              <a:gd name="connsiteX264" fmla="*/ 619125 w 1733550"/>
              <a:gd name="connsiteY264" fmla="*/ 988218 h 1400175"/>
              <a:gd name="connsiteX265" fmla="*/ 609600 w 1733550"/>
              <a:gd name="connsiteY265" fmla="*/ 973931 h 1400175"/>
              <a:gd name="connsiteX266" fmla="*/ 604838 w 1733550"/>
              <a:gd name="connsiteY266" fmla="*/ 959643 h 1400175"/>
              <a:gd name="connsiteX267" fmla="*/ 600075 w 1733550"/>
              <a:gd name="connsiteY267" fmla="*/ 940593 h 1400175"/>
              <a:gd name="connsiteX268" fmla="*/ 602456 w 1733550"/>
              <a:gd name="connsiteY268" fmla="*/ 928687 h 1400175"/>
              <a:gd name="connsiteX269" fmla="*/ 621506 w 1733550"/>
              <a:gd name="connsiteY269" fmla="*/ 919162 h 1400175"/>
              <a:gd name="connsiteX270" fmla="*/ 619125 w 1733550"/>
              <a:gd name="connsiteY270" fmla="*/ 912018 h 1400175"/>
              <a:gd name="connsiteX271" fmla="*/ 614363 w 1733550"/>
              <a:gd name="connsiteY271" fmla="*/ 904875 h 1400175"/>
              <a:gd name="connsiteX272" fmla="*/ 619125 w 1733550"/>
              <a:gd name="connsiteY272" fmla="*/ 897731 h 1400175"/>
              <a:gd name="connsiteX273" fmla="*/ 633413 w 1733550"/>
              <a:gd name="connsiteY273" fmla="*/ 888206 h 1400175"/>
              <a:gd name="connsiteX274" fmla="*/ 640556 w 1733550"/>
              <a:gd name="connsiteY274" fmla="*/ 881062 h 1400175"/>
              <a:gd name="connsiteX275" fmla="*/ 635794 w 1733550"/>
              <a:gd name="connsiteY275" fmla="*/ 862012 h 1400175"/>
              <a:gd name="connsiteX276" fmla="*/ 623888 w 1733550"/>
              <a:gd name="connsiteY276" fmla="*/ 847725 h 1400175"/>
              <a:gd name="connsiteX277" fmla="*/ 621506 w 1733550"/>
              <a:gd name="connsiteY277" fmla="*/ 840581 h 1400175"/>
              <a:gd name="connsiteX278" fmla="*/ 616744 w 1733550"/>
              <a:gd name="connsiteY278" fmla="*/ 816768 h 1400175"/>
              <a:gd name="connsiteX279" fmla="*/ 611981 w 1733550"/>
              <a:gd name="connsiteY279" fmla="*/ 802481 h 1400175"/>
              <a:gd name="connsiteX280" fmla="*/ 609600 w 1733550"/>
              <a:gd name="connsiteY280" fmla="*/ 795337 h 1400175"/>
              <a:gd name="connsiteX281" fmla="*/ 607219 w 1733550"/>
              <a:gd name="connsiteY281" fmla="*/ 788193 h 1400175"/>
              <a:gd name="connsiteX282" fmla="*/ 602456 w 1733550"/>
              <a:gd name="connsiteY282" fmla="*/ 771525 h 1400175"/>
              <a:gd name="connsiteX283" fmla="*/ 595313 w 1733550"/>
              <a:gd name="connsiteY283" fmla="*/ 764381 h 1400175"/>
              <a:gd name="connsiteX284" fmla="*/ 585788 w 1733550"/>
              <a:gd name="connsiteY284" fmla="*/ 750093 h 1400175"/>
              <a:gd name="connsiteX285" fmla="*/ 573881 w 1733550"/>
              <a:gd name="connsiteY285" fmla="*/ 733425 h 1400175"/>
              <a:gd name="connsiteX286" fmla="*/ 569119 w 1733550"/>
              <a:gd name="connsiteY286" fmla="*/ 719137 h 1400175"/>
              <a:gd name="connsiteX287" fmla="*/ 566738 w 1733550"/>
              <a:gd name="connsiteY287" fmla="*/ 709612 h 1400175"/>
              <a:gd name="connsiteX288" fmla="*/ 561975 w 1733550"/>
              <a:gd name="connsiteY288" fmla="*/ 695325 h 1400175"/>
              <a:gd name="connsiteX289" fmla="*/ 554831 w 1733550"/>
              <a:gd name="connsiteY289" fmla="*/ 688181 h 1400175"/>
              <a:gd name="connsiteX290" fmla="*/ 547688 w 1733550"/>
              <a:gd name="connsiteY290" fmla="*/ 673893 h 1400175"/>
              <a:gd name="connsiteX291" fmla="*/ 545306 w 1733550"/>
              <a:gd name="connsiteY291" fmla="*/ 666750 h 1400175"/>
              <a:gd name="connsiteX292" fmla="*/ 535781 w 1733550"/>
              <a:gd name="connsiteY292" fmla="*/ 664368 h 1400175"/>
              <a:gd name="connsiteX293" fmla="*/ 521494 w 1733550"/>
              <a:gd name="connsiteY293" fmla="*/ 669131 h 1400175"/>
              <a:gd name="connsiteX294" fmla="*/ 511969 w 1733550"/>
              <a:gd name="connsiteY294" fmla="*/ 654843 h 1400175"/>
              <a:gd name="connsiteX295" fmla="*/ 504825 w 1733550"/>
              <a:gd name="connsiteY295" fmla="*/ 628650 h 1400175"/>
              <a:gd name="connsiteX296" fmla="*/ 502444 w 1733550"/>
              <a:gd name="connsiteY296" fmla="*/ 597693 h 1400175"/>
              <a:gd name="connsiteX297" fmla="*/ 500063 w 1733550"/>
              <a:gd name="connsiteY297" fmla="*/ 583406 h 1400175"/>
              <a:gd name="connsiteX298" fmla="*/ 497681 w 1733550"/>
              <a:gd name="connsiteY298" fmla="*/ 576262 h 1400175"/>
              <a:gd name="connsiteX299" fmla="*/ 490538 w 1733550"/>
              <a:gd name="connsiteY299" fmla="*/ 573881 h 1400175"/>
              <a:gd name="connsiteX300" fmla="*/ 476250 w 1733550"/>
              <a:gd name="connsiteY300" fmla="*/ 564356 h 1400175"/>
              <a:gd name="connsiteX301" fmla="*/ 461963 w 1733550"/>
              <a:gd name="connsiteY301" fmla="*/ 557212 h 1400175"/>
              <a:gd name="connsiteX302" fmla="*/ 450056 w 1733550"/>
              <a:gd name="connsiteY302" fmla="*/ 535781 h 1400175"/>
              <a:gd name="connsiteX303" fmla="*/ 452438 w 1733550"/>
              <a:gd name="connsiteY303" fmla="*/ 509587 h 1400175"/>
              <a:gd name="connsiteX304" fmla="*/ 459581 w 1733550"/>
              <a:gd name="connsiteY304" fmla="*/ 504825 h 1400175"/>
              <a:gd name="connsiteX305" fmla="*/ 450056 w 1733550"/>
              <a:gd name="connsiteY305" fmla="*/ 490537 h 1400175"/>
              <a:gd name="connsiteX306" fmla="*/ 445294 w 1733550"/>
              <a:gd name="connsiteY306" fmla="*/ 483393 h 1400175"/>
              <a:gd name="connsiteX307" fmla="*/ 431006 w 1733550"/>
              <a:gd name="connsiteY307" fmla="*/ 473868 h 1400175"/>
              <a:gd name="connsiteX308" fmla="*/ 426244 w 1733550"/>
              <a:gd name="connsiteY308" fmla="*/ 454818 h 1400175"/>
              <a:gd name="connsiteX309" fmla="*/ 419100 w 1733550"/>
              <a:gd name="connsiteY309" fmla="*/ 438150 h 1400175"/>
              <a:gd name="connsiteX310" fmla="*/ 411956 w 1733550"/>
              <a:gd name="connsiteY310" fmla="*/ 435768 h 1400175"/>
              <a:gd name="connsiteX311" fmla="*/ 407194 w 1733550"/>
              <a:gd name="connsiteY311" fmla="*/ 428625 h 1400175"/>
              <a:gd name="connsiteX312" fmla="*/ 404813 w 1733550"/>
              <a:gd name="connsiteY312" fmla="*/ 419100 h 1400175"/>
              <a:gd name="connsiteX313" fmla="*/ 402431 w 1733550"/>
              <a:gd name="connsiteY313" fmla="*/ 411956 h 1400175"/>
              <a:gd name="connsiteX314" fmla="*/ 400050 w 1733550"/>
              <a:gd name="connsiteY314" fmla="*/ 385762 h 1400175"/>
              <a:gd name="connsiteX315" fmla="*/ 397669 w 1733550"/>
              <a:gd name="connsiteY315" fmla="*/ 378618 h 1400175"/>
              <a:gd name="connsiteX316" fmla="*/ 376238 w 1733550"/>
              <a:gd name="connsiteY316" fmla="*/ 361950 h 1400175"/>
              <a:gd name="connsiteX317" fmla="*/ 361950 w 1733550"/>
              <a:gd name="connsiteY317" fmla="*/ 354806 h 1400175"/>
              <a:gd name="connsiteX318" fmla="*/ 354806 w 1733550"/>
              <a:gd name="connsiteY318" fmla="*/ 333375 h 1400175"/>
              <a:gd name="connsiteX319" fmla="*/ 345281 w 1733550"/>
              <a:gd name="connsiteY319" fmla="*/ 311943 h 1400175"/>
              <a:gd name="connsiteX320" fmla="*/ 338138 w 1733550"/>
              <a:gd name="connsiteY320" fmla="*/ 297656 h 1400175"/>
              <a:gd name="connsiteX321" fmla="*/ 323850 w 1733550"/>
              <a:gd name="connsiteY321" fmla="*/ 292893 h 1400175"/>
              <a:gd name="connsiteX322" fmla="*/ 333375 w 1733550"/>
              <a:gd name="connsiteY322" fmla="*/ 278606 h 1400175"/>
              <a:gd name="connsiteX323" fmla="*/ 330994 w 1733550"/>
              <a:gd name="connsiteY323" fmla="*/ 261937 h 1400175"/>
              <a:gd name="connsiteX324" fmla="*/ 328613 w 1733550"/>
              <a:gd name="connsiteY324" fmla="*/ 252412 h 1400175"/>
              <a:gd name="connsiteX325" fmla="*/ 323850 w 1733550"/>
              <a:gd name="connsiteY325" fmla="*/ 223837 h 1400175"/>
              <a:gd name="connsiteX326" fmla="*/ 319088 w 1733550"/>
              <a:gd name="connsiteY326" fmla="*/ 207168 h 1400175"/>
              <a:gd name="connsiteX327" fmla="*/ 321469 w 1733550"/>
              <a:gd name="connsiteY327" fmla="*/ 154781 h 1400175"/>
              <a:gd name="connsiteX328" fmla="*/ 321469 w 1733550"/>
              <a:gd name="connsiteY328" fmla="*/ 133350 h 1400175"/>
              <a:gd name="connsiteX329" fmla="*/ 307181 w 1733550"/>
              <a:gd name="connsiteY329" fmla="*/ 123825 h 1400175"/>
              <a:gd name="connsiteX330" fmla="*/ 300038 w 1733550"/>
              <a:gd name="connsiteY330" fmla="*/ 119062 h 1400175"/>
              <a:gd name="connsiteX331" fmla="*/ 290513 w 1733550"/>
              <a:gd name="connsiteY331" fmla="*/ 104775 h 1400175"/>
              <a:gd name="connsiteX332" fmla="*/ 285750 w 1733550"/>
              <a:gd name="connsiteY332" fmla="*/ 97631 h 1400175"/>
              <a:gd name="connsiteX333" fmla="*/ 264319 w 1733550"/>
              <a:gd name="connsiteY333" fmla="*/ 78581 h 1400175"/>
              <a:gd name="connsiteX334" fmla="*/ 240506 w 1733550"/>
              <a:gd name="connsiteY334" fmla="*/ 66675 h 1400175"/>
              <a:gd name="connsiteX335" fmla="*/ 235744 w 1733550"/>
              <a:gd name="connsiteY335" fmla="*/ 119062 h 1400175"/>
              <a:gd name="connsiteX336" fmla="*/ 230981 w 1733550"/>
              <a:gd name="connsiteY336" fmla="*/ 133350 h 1400175"/>
              <a:gd name="connsiteX337" fmla="*/ 228600 w 1733550"/>
              <a:gd name="connsiteY337" fmla="*/ 145256 h 1400175"/>
              <a:gd name="connsiteX338" fmla="*/ 226219 w 1733550"/>
              <a:gd name="connsiteY338" fmla="*/ 164306 h 1400175"/>
              <a:gd name="connsiteX339" fmla="*/ 221456 w 1733550"/>
              <a:gd name="connsiteY339" fmla="*/ 178593 h 1400175"/>
              <a:gd name="connsiteX340" fmla="*/ 223838 w 1733550"/>
              <a:gd name="connsiteY340" fmla="*/ 195262 h 1400175"/>
              <a:gd name="connsiteX341" fmla="*/ 226219 w 1733550"/>
              <a:gd name="connsiteY341" fmla="*/ 202406 h 1400175"/>
              <a:gd name="connsiteX342" fmla="*/ 233363 w 1733550"/>
              <a:gd name="connsiteY342" fmla="*/ 207168 h 1400175"/>
              <a:gd name="connsiteX343" fmla="*/ 240506 w 1733550"/>
              <a:gd name="connsiteY343" fmla="*/ 221456 h 1400175"/>
              <a:gd name="connsiteX344" fmla="*/ 245269 w 1733550"/>
              <a:gd name="connsiteY344" fmla="*/ 235743 h 1400175"/>
              <a:gd name="connsiteX345" fmla="*/ 250031 w 1733550"/>
              <a:gd name="connsiteY345" fmla="*/ 242887 h 1400175"/>
              <a:gd name="connsiteX346" fmla="*/ 252413 w 1733550"/>
              <a:gd name="connsiteY346" fmla="*/ 250031 h 1400175"/>
              <a:gd name="connsiteX347" fmla="*/ 261938 w 1733550"/>
              <a:gd name="connsiteY347" fmla="*/ 264318 h 1400175"/>
              <a:gd name="connsiteX348" fmla="*/ 264319 w 1733550"/>
              <a:gd name="connsiteY348" fmla="*/ 273843 h 1400175"/>
              <a:gd name="connsiteX349" fmla="*/ 269081 w 1733550"/>
              <a:gd name="connsiteY349" fmla="*/ 292893 h 1400175"/>
              <a:gd name="connsiteX350" fmla="*/ 273844 w 1733550"/>
              <a:gd name="connsiteY350" fmla="*/ 300037 h 1400175"/>
              <a:gd name="connsiteX351" fmla="*/ 280988 w 1733550"/>
              <a:gd name="connsiteY351" fmla="*/ 321468 h 1400175"/>
              <a:gd name="connsiteX352" fmla="*/ 283369 w 1733550"/>
              <a:gd name="connsiteY352" fmla="*/ 328612 h 1400175"/>
              <a:gd name="connsiteX353" fmla="*/ 290513 w 1733550"/>
              <a:gd name="connsiteY353" fmla="*/ 354806 h 1400175"/>
              <a:gd name="connsiteX354" fmla="*/ 295275 w 1733550"/>
              <a:gd name="connsiteY354" fmla="*/ 369093 h 1400175"/>
              <a:gd name="connsiteX355" fmla="*/ 300038 w 1733550"/>
              <a:gd name="connsiteY355" fmla="*/ 376237 h 1400175"/>
              <a:gd name="connsiteX356" fmla="*/ 307181 w 1733550"/>
              <a:gd name="connsiteY356" fmla="*/ 419100 h 1400175"/>
              <a:gd name="connsiteX357" fmla="*/ 311944 w 1733550"/>
              <a:gd name="connsiteY357" fmla="*/ 426243 h 1400175"/>
              <a:gd name="connsiteX358" fmla="*/ 316706 w 1733550"/>
              <a:gd name="connsiteY358" fmla="*/ 445293 h 1400175"/>
              <a:gd name="connsiteX359" fmla="*/ 321469 w 1733550"/>
              <a:gd name="connsiteY359" fmla="*/ 459581 h 1400175"/>
              <a:gd name="connsiteX360" fmla="*/ 326231 w 1733550"/>
              <a:gd name="connsiteY360" fmla="*/ 473868 h 1400175"/>
              <a:gd name="connsiteX361" fmla="*/ 328613 w 1733550"/>
              <a:gd name="connsiteY361" fmla="*/ 481012 h 1400175"/>
              <a:gd name="connsiteX362" fmla="*/ 330994 w 1733550"/>
              <a:gd name="connsiteY362" fmla="*/ 488156 h 1400175"/>
              <a:gd name="connsiteX363" fmla="*/ 340519 w 1733550"/>
              <a:gd name="connsiteY363" fmla="*/ 509587 h 1400175"/>
              <a:gd name="connsiteX364" fmla="*/ 342900 w 1733550"/>
              <a:gd name="connsiteY364" fmla="*/ 516731 h 1400175"/>
              <a:gd name="connsiteX365" fmla="*/ 345281 w 1733550"/>
              <a:gd name="connsiteY365" fmla="*/ 578643 h 1400175"/>
              <a:gd name="connsiteX366" fmla="*/ 352425 w 1733550"/>
              <a:gd name="connsiteY366" fmla="*/ 592931 h 1400175"/>
              <a:gd name="connsiteX367" fmla="*/ 354806 w 1733550"/>
              <a:gd name="connsiteY367" fmla="*/ 600075 h 1400175"/>
              <a:gd name="connsiteX368" fmla="*/ 350044 w 1733550"/>
              <a:gd name="connsiteY368" fmla="*/ 607218 h 1400175"/>
              <a:gd name="connsiteX369" fmla="*/ 345281 w 1733550"/>
              <a:gd name="connsiteY369" fmla="*/ 621506 h 1400175"/>
              <a:gd name="connsiteX370" fmla="*/ 354806 w 1733550"/>
              <a:gd name="connsiteY370" fmla="*/ 638175 h 1400175"/>
              <a:gd name="connsiteX371" fmla="*/ 369094 w 1733550"/>
              <a:gd name="connsiteY371" fmla="*/ 642937 h 1400175"/>
              <a:gd name="connsiteX372" fmla="*/ 376238 w 1733550"/>
              <a:gd name="connsiteY372" fmla="*/ 645318 h 1400175"/>
              <a:gd name="connsiteX373" fmla="*/ 395288 w 1733550"/>
              <a:gd name="connsiteY373" fmla="*/ 661987 h 1400175"/>
              <a:gd name="connsiteX374" fmla="*/ 400050 w 1733550"/>
              <a:gd name="connsiteY374" fmla="*/ 676275 h 1400175"/>
              <a:gd name="connsiteX375" fmla="*/ 397669 w 1733550"/>
              <a:gd name="connsiteY375" fmla="*/ 688181 h 1400175"/>
              <a:gd name="connsiteX376" fmla="*/ 395288 w 1733550"/>
              <a:gd name="connsiteY376" fmla="*/ 702468 h 1400175"/>
              <a:gd name="connsiteX377" fmla="*/ 392906 w 1733550"/>
              <a:gd name="connsiteY377" fmla="*/ 709612 h 1400175"/>
              <a:gd name="connsiteX378" fmla="*/ 390525 w 1733550"/>
              <a:gd name="connsiteY378" fmla="*/ 719137 h 1400175"/>
              <a:gd name="connsiteX379" fmla="*/ 385763 w 1733550"/>
              <a:gd name="connsiteY379" fmla="*/ 726281 h 1400175"/>
              <a:gd name="connsiteX380" fmla="*/ 371475 w 1733550"/>
              <a:gd name="connsiteY380" fmla="*/ 731043 h 1400175"/>
              <a:gd name="connsiteX381" fmla="*/ 350044 w 1733550"/>
              <a:gd name="connsiteY381" fmla="*/ 728662 h 1400175"/>
              <a:gd name="connsiteX382" fmla="*/ 352425 w 1733550"/>
              <a:gd name="connsiteY382" fmla="*/ 714375 h 1400175"/>
              <a:gd name="connsiteX383" fmla="*/ 359569 w 1733550"/>
              <a:gd name="connsiteY383" fmla="*/ 700087 h 1400175"/>
              <a:gd name="connsiteX384" fmla="*/ 361950 w 1733550"/>
              <a:gd name="connsiteY384" fmla="*/ 692943 h 1400175"/>
              <a:gd name="connsiteX385" fmla="*/ 354806 w 1733550"/>
              <a:gd name="connsiteY385" fmla="*/ 671512 h 1400175"/>
              <a:gd name="connsiteX386" fmla="*/ 345281 w 1733550"/>
              <a:gd name="connsiteY386" fmla="*/ 659606 h 1400175"/>
              <a:gd name="connsiteX387" fmla="*/ 335756 w 1733550"/>
              <a:gd name="connsiteY387" fmla="*/ 645318 h 1400175"/>
              <a:gd name="connsiteX388" fmla="*/ 330994 w 1733550"/>
              <a:gd name="connsiteY388" fmla="*/ 638175 h 1400175"/>
              <a:gd name="connsiteX389" fmla="*/ 321469 w 1733550"/>
              <a:gd name="connsiteY389" fmla="*/ 623887 h 1400175"/>
              <a:gd name="connsiteX390" fmla="*/ 311944 w 1733550"/>
              <a:gd name="connsiteY390" fmla="*/ 609600 h 1400175"/>
              <a:gd name="connsiteX391" fmla="*/ 297656 w 1733550"/>
              <a:gd name="connsiteY391" fmla="*/ 595312 h 1400175"/>
              <a:gd name="connsiteX392" fmla="*/ 288131 w 1733550"/>
              <a:gd name="connsiteY392" fmla="*/ 581025 h 1400175"/>
              <a:gd name="connsiteX393" fmla="*/ 283369 w 1733550"/>
              <a:gd name="connsiteY393" fmla="*/ 573881 h 1400175"/>
              <a:gd name="connsiteX394" fmla="*/ 283369 w 1733550"/>
              <a:gd name="connsiteY394" fmla="*/ 540543 h 1400175"/>
              <a:gd name="connsiteX395" fmla="*/ 285750 w 1733550"/>
              <a:gd name="connsiteY395" fmla="*/ 531018 h 1400175"/>
              <a:gd name="connsiteX396" fmla="*/ 290513 w 1733550"/>
              <a:gd name="connsiteY396" fmla="*/ 523875 h 1400175"/>
              <a:gd name="connsiteX397" fmla="*/ 292894 w 1733550"/>
              <a:gd name="connsiteY397" fmla="*/ 516731 h 1400175"/>
              <a:gd name="connsiteX398" fmla="*/ 288131 w 1733550"/>
              <a:gd name="connsiteY398" fmla="*/ 483393 h 1400175"/>
              <a:gd name="connsiteX399" fmla="*/ 280988 w 1733550"/>
              <a:gd name="connsiteY399" fmla="*/ 469106 h 1400175"/>
              <a:gd name="connsiteX400" fmla="*/ 273844 w 1733550"/>
              <a:gd name="connsiteY400" fmla="*/ 464343 h 1400175"/>
              <a:gd name="connsiteX401" fmla="*/ 266700 w 1733550"/>
              <a:gd name="connsiteY401" fmla="*/ 457200 h 1400175"/>
              <a:gd name="connsiteX402" fmla="*/ 264319 w 1733550"/>
              <a:gd name="connsiteY402" fmla="*/ 450056 h 1400175"/>
              <a:gd name="connsiteX403" fmla="*/ 257175 w 1733550"/>
              <a:gd name="connsiteY403" fmla="*/ 445293 h 1400175"/>
              <a:gd name="connsiteX404" fmla="*/ 252413 w 1733550"/>
              <a:gd name="connsiteY404" fmla="*/ 431006 h 1400175"/>
              <a:gd name="connsiteX405" fmla="*/ 250031 w 1733550"/>
              <a:gd name="connsiteY405" fmla="*/ 423862 h 1400175"/>
              <a:gd name="connsiteX406" fmla="*/ 242888 w 1733550"/>
              <a:gd name="connsiteY406" fmla="*/ 419100 h 1400175"/>
              <a:gd name="connsiteX407" fmla="*/ 228600 w 1733550"/>
              <a:gd name="connsiteY407" fmla="*/ 423862 h 1400175"/>
              <a:gd name="connsiteX408" fmla="*/ 221456 w 1733550"/>
              <a:gd name="connsiteY408" fmla="*/ 426243 h 1400175"/>
              <a:gd name="connsiteX409" fmla="*/ 209550 w 1733550"/>
              <a:gd name="connsiteY409" fmla="*/ 414337 h 1400175"/>
              <a:gd name="connsiteX410" fmla="*/ 207169 w 1733550"/>
              <a:gd name="connsiteY410" fmla="*/ 407193 h 1400175"/>
              <a:gd name="connsiteX411" fmla="*/ 197644 w 1733550"/>
              <a:gd name="connsiteY411" fmla="*/ 392906 h 1400175"/>
              <a:gd name="connsiteX412" fmla="*/ 192881 w 1733550"/>
              <a:gd name="connsiteY412" fmla="*/ 385762 h 1400175"/>
              <a:gd name="connsiteX413" fmla="*/ 188119 w 1733550"/>
              <a:gd name="connsiteY413" fmla="*/ 378618 h 1400175"/>
              <a:gd name="connsiteX414" fmla="*/ 183356 w 1733550"/>
              <a:gd name="connsiteY414" fmla="*/ 361950 h 1400175"/>
              <a:gd name="connsiteX415" fmla="*/ 176213 w 1733550"/>
              <a:gd name="connsiteY415" fmla="*/ 354806 h 1400175"/>
              <a:gd name="connsiteX416" fmla="*/ 180975 w 1733550"/>
              <a:gd name="connsiteY416" fmla="*/ 347662 h 1400175"/>
              <a:gd name="connsiteX417" fmla="*/ 195263 w 1733550"/>
              <a:gd name="connsiteY417" fmla="*/ 352425 h 1400175"/>
              <a:gd name="connsiteX418" fmla="*/ 202406 w 1733550"/>
              <a:gd name="connsiteY418" fmla="*/ 354806 h 1400175"/>
              <a:gd name="connsiteX419" fmla="*/ 209550 w 1733550"/>
              <a:gd name="connsiteY419" fmla="*/ 359568 h 1400175"/>
              <a:gd name="connsiteX420" fmla="*/ 223838 w 1733550"/>
              <a:gd name="connsiteY420" fmla="*/ 364331 h 1400175"/>
              <a:gd name="connsiteX421" fmla="*/ 221456 w 1733550"/>
              <a:gd name="connsiteY421" fmla="*/ 357187 h 1400175"/>
              <a:gd name="connsiteX422" fmla="*/ 216694 w 1733550"/>
              <a:gd name="connsiteY422" fmla="*/ 350043 h 1400175"/>
              <a:gd name="connsiteX423" fmla="*/ 226219 w 1733550"/>
              <a:gd name="connsiteY423" fmla="*/ 335756 h 1400175"/>
              <a:gd name="connsiteX424" fmla="*/ 221456 w 1733550"/>
              <a:gd name="connsiteY424" fmla="*/ 304800 h 1400175"/>
              <a:gd name="connsiteX425" fmla="*/ 216694 w 1733550"/>
              <a:gd name="connsiteY425" fmla="*/ 290512 h 1400175"/>
              <a:gd name="connsiteX426" fmla="*/ 207169 w 1733550"/>
              <a:gd name="connsiteY426" fmla="*/ 276225 h 1400175"/>
              <a:gd name="connsiteX427" fmla="*/ 202406 w 1733550"/>
              <a:gd name="connsiteY427" fmla="*/ 269081 h 1400175"/>
              <a:gd name="connsiteX428" fmla="*/ 192881 w 1733550"/>
              <a:gd name="connsiteY428" fmla="*/ 247650 h 1400175"/>
              <a:gd name="connsiteX429" fmla="*/ 185738 w 1733550"/>
              <a:gd name="connsiteY429" fmla="*/ 233362 h 1400175"/>
              <a:gd name="connsiteX430" fmla="*/ 178594 w 1733550"/>
              <a:gd name="connsiteY430" fmla="*/ 219075 h 1400175"/>
              <a:gd name="connsiteX431" fmla="*/ 166688 w 1733550"/>
              <a:gd name="connsiteY431" fmla="*/ 204787 h 1400175"/>
              <a:gd name="connsiteX432" fmla="*/ 164306 w 1733550"/>
              <a:gd name="connsiteY432" fmla="*/ 195262 h 1400175"/>
              <a:gd name="connsiteX433" fmla="*/ 159544 w 1733550"/>
              <a:gd name="connsiteY433" fmla="*/ 166687 h 1400175"/>
              <a:gd name="connsiteX434" fmla="*/ 161925 w 1733550"/>
              <a:gd name="connsiteY434" fmla="*/ 111918 h 1400175"/>
              <a:gd name="connsiteX435" fmla="*/ 159544 w 1733550"/>
              <a:gd name="connsiteY435" fmla="*/ 80962 h 1400175"/>
              <a:gd name="connsiteX436" fmla="*/ 157163 w 1733550"/>
              <a:gd name="connsiteY436" fmla="*/ 71437 h 1400175"/>
              <a:gd name="connsiteX437" fmla="*/ 150019 w 1733550"/>
              <a:gd name="connsiteY437" fmla="*/ 64293 h 1400175"/>
              <a:gd name="connsiteX438" fmla="*/ 152400 w 1733550"/>
              <a:gd name="connsiteY438" fmla="*/ 57150 h 1400175"/>
              <a:gd name="connsiteX439" fmla="*/ 145256 w 1733550"/>
              <a:gd name="connsiteY439" fmla="*/ 42862 h 1400175"/>
              <a:gd name="connsiteX440" fmla="*/ 145256 w 1733550"/>
              <a:gd name="connsiteY440" fmla="*/ 26193 h 1400175"/>
              <a:gd name="connsiteX441" fmla="*/ 147638 w 1733550"/>
              <a:gd name="connsiteY441" fmla="*/ 0 h 1400175"/>
              <a:gd name="connsiteX0" fmla="*/ 1719263 w 1733550"/>
              <a:gd name="connsiteY0" fmla="*/ 1138237 h 1400175"/>
              <a:gd name="connsiteX1" fmla="*/ 1707356 w 1733550"/>
              <a:gd name="connsiteY1" fmla="*/ 1145381 h 1400175"/>
              <a:gd name="connsiteX2" fmla="*/ 1719263 w 1733550"/>
              <a:gd name="connsiteY2" fmla="*/ 1138237 h 1400175"/>
              <a:gd name="connsiteX3" fmla="*/ 283369 w 1733550"/>
              <a:gd name="connsiteY3" fmla="*/ 235743 h 1400175"/>
              <a:gd name="connsiteX4" fmla="*/ 288131 w 1733550"/>
              <a:gd name="connsiteY4" fmla="*/ 264318 h 1400175"/>
              <a:gd name="connsiteX5" fmla="*/ 283369 w 1733550"/>
              <a:gd name="connsiteY5" fmla="*/ 235743 h 1400175"/>
              <a:gd name="connsiteX6" fmla="*/ 0 w 1733550"/>
              <a:gd name="connsiteY6" fmla="*/ 261937 h 1400175"/>
              <a:gd name="connsiteX7" fmla="*/ 61913 w 1733550"/>
              <a:gd name="connsiteY7" fmla="*/ 200024 h 1400175"/>
              <a:gd name="connsiteX8" fmla="*/ 0 w 1733550"/>
              <a:gd name="connsiteY8" fmla="*/ 261937 h 1400175"/>
              <a:gd name="connsiteX9" fmla="*/ 147638 w 1733550"/>
              <a:gd name="connsiteY9" fmla="*/ 0 h 1400175"/>
              <a:gd name="connsiteX10" fmla="*/ 166688 w 1733550"/>
              <a:gd name="connsiteY10" fmla="*/ 4762 h 1400175"/>
              <a:gd name="connsiteX11" fmla="*/ 180975 w 1733550"/>
              <a:gd name="connsiteY11" fmla="*/ 9525 h 1400175"/>
              <a:gd name="connsiteX12" fmla="*/ 192881 w 1733550"/>
              <a:gd name="connsiteY12" fmla="*/ 11906 h 1400175"/>
              <a:gd name="connsiteX13" fmla="*/ 202406 w 1733550"/>
              <a:gd name="connsiteY13" fmla="*/ 14287 h 1400175"/>
              <a:gd name="connsiteX14" fmla="*/ 242888 w 1733550"/>
              <a:gd name="connsiteY14" fmla="*/ 19050 h 1400175"/>
              <a:gd name="connsiteX15" fmla="*/ 250031 w 1733550"/>
              <a:gd name="connsiteY15" fmla="*/ 21431 h 1400175"/>
              <a:gd name="connsiteX16" fmla="*/ 261938 w 1733550"/>
              <a:gd name="connsiteY16" fmla="*/ 23812 h 1400175"/>
              <a:gd name="connsiteX17" fmla="*/ 276225 w 1733550"/>
              <a:gd name="connsiteY17" fmla="*/ 35718 h 1400175"/>
              <a:gd name="connsiteX18" fmla="*/ 266700 w 1733550"/>
              <a:gd name="connsiteY18" fmla="*/ 50006 h 1400175"/>
              <a:gd name="connsiteX19" fmla="*/ 273844 w 1733550"/>
              <a:gd name="connsiteY19" fmla="*/ 52387 h 1400175"/>
              <a:gd name="connsiteX20" fmla="*/ 295275 w 1733550"/>
              <a:gd name="connsiteY20" fmla="*/ 64293 h 1400175"/>
              <a:gd name="connsiteX21" fmla="*/ 302419 w 1733550"/>
              <a:gd name="connsiteY21" fmla="*/ 66675 h 1400175"/>
              <a:gd name="connsiteX22" fmla="*/ 309563 w 1733550"/>
              <a:gd name="connsiteY22" fmla="*/ 69056 h 1400175"/>
              <a:gd name="connsiteX23" fmla="*/ 323850 w 1733550"/>
              <a:gd name="connsiteY23" fmla="*/ 78581 h 1400175"/>
              <a:gd name="connsiteX24" fmla="*/ 330994 w 1733550"/>
              <a:gd name="connsiteY24" fmla="*/ 85725 h 1400175"/>
              <a:gd name="connsiteX25" fmla="*/ 345281 w 1733550"/>
              <a:gd name="connsiteY25" fmla="*/ 95250 h 1400175"/>
              <a:gd name="connsiteX26" fmla="*/ 364331 w 1733550"/>
              <a:gd name="connsiteY26" fmla="*/ 111918 h 1400175"/>
              <a:gd name="connsiteX27" fmla="*/ 378619 w 1733550"/>
              <a:gd name="connsiteY27" fmla="*/ 123825 h 1400175"/>
              <a:gd name="connsiteX28" fmla="*/ 385763 w 1733550"/>
              <a:gd name="connsiteY28" fmla="*/ 126206 h 1400175"/>
              <a:gd name="connsiteX29" fmla="*/ 400050 w 1733550"/>
              <a:gd name="connsiteY29" fmla="*/ 135731 h 1400175"/>
              <a:gd name="connsiteX30" fmla="*/ 416719 w 1733550"/>
              <a:gd name="connsiteY30" fmla="*/ 145256 h 1400175"/>
              <a:gd name="connsiteX31" fmla="*/ 431006 w 1733550"/>
              <a:gd name="connsiteY31" fmla="*/ 150018 h 1400175"/>
              <a:gd name="connsiteX32" fmla="*/ 440531 w 1733550"/>
              <a:gd name="connsiteY32" fmla="*/ 157162 h 1400175"/>
              <a:gd name="connsiteX33" fmla="*/ 464344 w 1733550"/>
              <a:gd name="connsiteY33" fmla="*/ 164306 h 1400175"/>
              <a:gd name="connsiteX34" fmla="*/ 485775 w 1733550"/>
              <a:gd name="connsiteY34" fmla="*/ 171450 h 1400175"/>
              <a:gd name="connsiteX35" fmla="*/ 492919 w 1733550"/>
              <a:gd name="connsiteY35" fmla="*/ 173831 h 1400175"/>
              <a:gd name="connsiteX36" fmla="*/ 528638 w 1733550"/>
              <a:gd name="connsiteY36" fmla="*/ 178593 h 1400175"/>
              <a:gd name="connsiteX37" fmla="*/ 535781 w 1733550"/>
              <a:gd name="connsiteY37" fmla="*/ 180975 h 1400175"/>
              <a:gd name="connsiteX38" fmla="*/ 597694 w 1733550"/>
              <a:gd name="connsiteY38" fmla="*/ 180975 h 1400175"/>
              <a:gd name="connsiteX39" fmla="*/ 600075 w 1733550"/>
              <a:gd name="connsiteY39" fmla="*/ 164306 h 1400175"/>
              <a:gd name="connsiteX40" fmla="*/ 604838 w 1733550"/>
              <a:gd name="connsiteY40" fmla="*/ 157162 h 1400175"/>
              <a:gd name="connsiteX41" fmla="*/ 628650 w 1733550"/>
              <a:gd name="connsiteY41" fmla="*/ 159543 h 1400175"/>
              <a:gd name="connsiteX42" fmla="*/ 638175 w 1733550"/>
              <a:gd name="connsiteY42" fmla="*/ 161925 h 1400175"/>
              <a:gd name="connsiteX43" fmla="*/ 652463 w 1733550"/>
              <a:gd name="connsiteY43" fmla="*/ 164306 h 1400175"/>
              <a:gd name="connsiteX44" fmla="*/ 659606 w 1733550"/>
              <a:gd name="connsiteY44" fmla="*/ 166687 h 1400175"/>
              <a:gd name="connsiteX45" fmla="*/ 673894 w 1733550"/>
              <a:gd name="connsiteY45" fmla="*/ 176212 h 1400175"/>
              <a:gd name="connsiteX46" fmla="*/ 688181 w 1733550"/>
              <a:gd name="connsiteY46" fmla="*/ 180975 h 1400175"/>
              <a:gd name="connsiteX47" fmla="*/ 704850 w 1733550"/>
              <a:gd name="connsiteY47" fmla="*/ 185737 h 1400175"/>
              <a:gd name="connsiteX48" fmla="*/ 695325 w 1733550"/>
              <a:gd name="connsiteY48" fmla="*/ 200025 h 1400175"/>
              <a:gd name="connsiteX49" fmla="*/ 697706 w 1733550"/>
              <a:gd name="connsiteY49" fmla="*/ 209550 h 1400175"/>
              <a:gd name="connsiteX50" fmla="*/ 711994 w 1733550"/>
              <a:gd name="connsiteY50" fmla="*/ 214312 h 1400175"/>
              <a:gd name="connsiteX51" fmla="*/ 719138 w 1733550"/>
              <a:gd name="connsiteY51" fmla="*/ 219075 h 1400175"/>
              <a:gd name="connsiteX52" fmla="*/ 726281 w 1733550"/>
              <a:gd name="connsiteY52" fmla="*/ 221456 h 1400175"/>
              <a:gd name="connsiteX53" fmla="*/ 731044 w 1733550"/>
              <a:gd name="connsiteY53" fmla="*/ 228600 h 1400175"/>
              <a:gd name="connsiteX54" fmla="*/ 738188 w 1733550"/>
              <a:gd name="connsiteY54" fmla="*/ 235743 h 1400175"/>
              <a:gd name="connsiteX55" fmla="*/ 750094 w 1733550"/>
              <a:gd name="connsiteY55" fmla="*/ 247650 h 1400175"/>
              <a:gd name="connsiteX56" fmla="*/ 757238 w 1733550"/>
              <a:gd name="connsiteY56" fmla="*/ 269081 h 1400175"/>
              <a:gd name="connsiteX57" fmla="*/ 759619 w 1733550"/>
              <a:gd name="connsiteY57" fmla="*/ 276225 h 1400175"/>
              <a:gd name="connsiteX58" fmla="*/ 762000 w 1733550"/>
              <a:gd name="connsiteY58" fmla="*/ 323850 h 1400175"/>
              <a:gd name="connsiteX59" fmla="*/ 764381 w 1733550"/>
              <a:gd name="connsiteY59" fmla="*/ 330993 h 1400175"/>
              <a:gd name="connsiteX60" fmla="*/ 778669 w 1733550"/>
              <a:gd name="connsiteY60" fmla="*/ 335756 h 1400175"/>
              <a:gd name="connsiteX61" fmla="*/ 790575 w 1733550"/>
              <a:gd name="connsiteY61" fmla="*/ 345281 h 1400175"/>
              <a:gd name="connsiteX62" fmla="*/ 795338 w 1733550"/>
              <a:gd name="connsiteY62" fmla="*/ 352425 h 1400175"/>
              <a:gd name="connsiteX63" fmla="*/ 809625 w 1733550"/>
              <a:gd name="connsiteY63" fmla="*/ 364331 h 1400175"/>
              <a:gd name="connsiteX64" fmla="*/ 814388 w 1733550"/>
              <a:gd name="connsiteY64" fmla="*/ 371475 h 1400175"/>
              <a:gd name="connsiteX65" fmla="*/ 828675 w 1733550"/>
              <a:gd name="connsiteY65" fmla="*/ 383381 h 1400175"/>
              <a:gd name="connsiteX66" fmla="*/ 842963 w 1733550"/>
              <a:gd name="connsiteY66" fmla="*/ 388143 h 1400175"/>
              <a:gd name="connsiteX67" fmla="*/ 852488 w 1733550"/>
              <a:gd name="connsiteY67" fmla="*/ 385762 h 1400175"/>
              <a:gd name="connsiteX68" fmla="*/ 854869 w 1733550"/>
              <a:gd name="connsiteY68" fmla="*/ 378618 h 1400175"/>
              <a:gd name="connsiteX69" fmla="*/ 859631 w 1733550"/>
              <a:gd name="connsiteY69" fmla="*/ 369093 h 1400175"/>
              <a:gd name="connsiteX70" fmla="*/ 866775 w 1733550"/>
              <a:gd name="connsiteY70" fmla="*/ 366712 h 1400175"/>
              <a:gd name="connsiteX71" fmla="*/ 885825 w 1733550"/>
              <a:gd name="connsiteY71" fmla="*/ 350043 h 1400175"/>
              <a:gd name="connsiteX72" fmla="*/ 900113 w 1733550"/>
              <a:gd name="connsiteY72" fmla="*/ 345281 h 1400175"/>
              <a:gd name="connsiteX73" fmla="*/ 921544 w 1733550"/>
              <a:gd name="connsiteY73" fmla="*/ 347662 h 1400175"/>
              <a:gd name="connsiteX74" fmla="*/ 928688 w 1733550"/>
              <a:gd name="connsiteY74" fmla="*/ 352425 h 1400175"/>
              <a:gd name="connsiteX75" fmla="*/ 942975 w 1733550"/>
              <a:gd name="connsiteY75" fmla="*/ 354806 h 1400175"/>
              <a:gd name="connsiteX76" fmla="*/ 947738 w 1733550"/>
              <a:gd name="connsiteY76" fmla="*/ 369093 h 1400175"/>
              <a:gd name="connsiteX77" fmla="*/ 954881 w 1733550"/>
              <a:gd name="connsiteY77" fmla="*/ 371475 h 1400175"/>
              <a:gd name="connsiteX78" fmla="*/ 969169 w 1733550"/>
              <a:gd name="connsiteY78" fmla="*/ 383381 h 1400175"/>
              <a:gd name="connsiteX79" fmla="*/ 973931 w 1733550"/>
              <a:gd name="connsiteY79" fmla="*/ 400050 h 1400175"/>
              <a:gd name="connsiteX80" fmla="*/ 978694 w 1733550"/>
              <a:gd name="connsiteY80" fmla="*/ 414337 h 1400175"/>
              <a:gd name="connsiteX81" fmla="*/ 981075 w 1733550"/>
              <a:gd name="connsiteY81" fmla="*/ 423862 h 1400175"/>
              <a:gd name="connsiteX82" fmla="*/ 988219 w 1733550"/>
              <a:gd name="connsiteY82" fmla="*/ 445293 h 1400175"/>
              <a:gd name="connsiteX83" fmla="*/ 990600 w 1733550"/>
              <a:gd name="connsiteY83" fmla="*/ 452437 h 1400175"/>
              <a:gd name="connsiteX84" fmla="*/ 1000125 w 1733550"/>
              <a:gd name="connsiteY84" fmla="*/ 478631 h 1400175"/>
              <a:gd name="connsiteX85" fmla="*/ 1007269 w 1733550"/>
              <a:gd name="connsiteY85" fmla="*/ 481012 h 1400175"/>
              <a:gd name="connsiteX86" fmla="*/ 1016794 w 1733550"/>
              <a:gd name="connsiteY86" fmla="*/ 492918 h 1400175"/>
              <a:gd name="connsiteX87" fmla="*/ 1023938 w 1733550"/>
              <a:gd name="connsiteY87" fmla="*/ 516731 h 1400175"/>
              <a:gd name="connsiteX88" fmla="*/ 1028700 w 1733550"/>
              <a:gd name="connsiteY88" fmla="*/ 540543 h 1400175"/>
              <a:gd name="connsiteX89" fmla="*/ 1035844 w 1733550"/>
              <a:gd name="connsiteY89" fmla="*/ 545306 h 1400175"/>
              <a:gd name="connsiteX90" fmla="*/ 1038225 w 1733550"/>
              <a:gd name="connsiteY90" fmla="*/ 552450 h 1400175"/>
              <a:gd name="connsiteX91" fmla="*/ 1033463 w 1733550"/>
              <a:gd name="connsiteY91" fmla="*/ 566737 h 1400175"/>
              <a:gd name="connsiteX92" fmla="*/ 1045369 w 1733550"/>
              <a:gd name="connsiteY92" fmla="*/ 597693 h 1400175"/>
              <a:gd name="connsiteX93" fmla="*/ 1052513 w 1733550"/>
              <a:gd name="connsiteY93" fmla="*/ 600075 h 1400175"/>
              <a:gd name="connsiteX94" fmla="*/ 1059656 w 1733550"/>
              <a:gd name="connsiteY94" fmla="*/ 604837 h 1400175"/>
              <a:gd name="connsiteX95" fmla="*/ 1073944 w 1733550"/>
              <a:gd name="connsiteY95" fmla="*/ 607218 h 1400175"/>
              <a:gd name="connsiteX96" fmla="*/ 1083469 w 1733550"/>
              <a:gd name="connsiteY96" fmla="*/ 609600 h 1400175"/>
              <a:gd name="connsiteX97" fmla="*/ 1097756 w 1733550"/>
              <a:gd name="connsiteY97" fmla="*/ 614362 h 1400175"/>
              <a:gd name="connsiteX98" fmla="*/ 1104900 w 1733550"/>
              <a:gd name="connsiteY98" fmla="*/ 619125 h 1400175"/>
              <a:gd name="connsiteX99" fmla="*/ 1119188 w 1733550"/>
              <a:gd name="connsiteY99" fmla="*/ 623887 h 1400175"/>
              <a:gd name="connsiteX100" fmla="*/ 1126331 w 1733550"/>
              <a:gd name="connsiteY100" fmla="*/ 626268 h 1400175"/>
              <a:gd name="connsiteX101" fmla="*/ 1133475 w 1733550"/>
              <a:gd name="connsiteY101" fmla="*/ 628650 h 1400175"/>
              <a:gd name="connsiteX102" fmla="*/ 1140619 w 1733550"/>
              <a:gd name="connsiteY102" fmla="*/ 631031 h 1400175"/>
              <a:gd name="connsiteX103" fmla="*/ 1145381 w 1733550"/>
              <a:gd name="connsiteY103" fmla="*/ 638175 h 1400175"/>
              <a:gd name="connsiteX104" fmla="*/ 1138238 w 1733550"/>
              <a:gd name="connsiteY104" fmla="*/ 642937 h 1400175"/>
              <a:gd name="connsiteX105" fmla="*/ 1123950 w 1733550"/>
              <a:gd name="connsiteY105" fmla="*/ 654843 h 1400175"/>
              <a:gd name="connsiteX106" fmla="*/ 1119188 w 1733550"/>
              <a:gd name="connsiteY106" fmla="*/ 661987 h 1400175"/>
              <a:gd name="connsiteX107" fmla="*/ 1114425 w 1733550"/>
              <a:gd name="connsiteY107" fmla="*/ 690562 h 1400175"/>
              <a:gd name="connsiteX108" fmla="*/ 1109663 w 1733550"/>
              <a:gd name="connsiteY108" fmla="*/ 704850 h 1400175"/>
              <a:gd name="connsiteX109" fmla="*/ 1104900 w 1733550"/>
              <a:gd name="connsiteY109" fmla="*/ 723900 h 1400175"/>
              <a:gd name="connsiteX110" fmla="*/ 1102519 w 1733550"/>
              <a:gd name="connsiteY110" fmla="*/ 733425 h 1400175"/>
              <a:gd name="connsiteX111" fmla="*/ 1100138 w 1733550"/>
              <a:gd name="connsiteY111" fmla="*/ 745331 h 1400175"/>
              <a:gd name="connsiteX112" fmla="*/ 1097756 w 1733550"/>
              <a:gd name="connsiteY112" fmla="*/ 759618 h 1400175"/>
              <a:gd name="connsiteX113" fmla="*/ 1092994 w 1733550"/>
              <a:gd name="connsiteY113" fmla="*/ 773906 h 1400175"/>
              <a:gd name="connsiteX114" fmla="*/ 1088231 w 1733550"/>
              <a:gd name="connsiteY114" fmla="*/ 821531 h 1400175"/>
              <a:gd name="connsiteX115" fmla="*/ 1083469 w 1733550"/>
              <a:gd name="connsiteY115" fmla="*/ 835818 h 1400175"/>
              <a:gd name="connsiteX116" fmla="*/ 1078706 w 1733550"/>
              <a:gd name="connsiteY116" fmla="*/ 850106 h 1400175"/>
              <a:gd name="connsiteX117" fmla="*/ 1076325 w 1733550"/>
              <a:gd name="connsiteY117" fmla="*/ 857250 h 1400175"/>
              <a:gd name="connsiteX118" fmla="*/ 1081088 w 1733550"/>
              <a:gd name="connsiteY118" fmla="*/ 878681 h 1400175"/>
              <a:gd name="connsiteX119" fmla="*/ 1085850 w 1733550"/>
              <a:gd name="connsiteY119" fmla="*/ 885825 h 1400175"/>
              <a:gd name="connsiteX120" fmla="*/ 1087111 w 1733550"/>
              <a:gd name="connsiteY120" fmla="*/ 890026 h 1400175"/>
              <a:gd name="connsiteX121" fmla="*/ 1104900 w 1733550"/>
              <a:gd name="connsiteY121" fmla="*/ 990599 h 1400175"/>
              <a:gd name="connsiteX122" fmla="*/ 1166812 w 1733550"/>
              <a:gd name="connsiteY122" fmla="*/ 1121567 h 1400175"/>
              <a:gd name="connsiteX123" fmla="*/ 1245394 w 1733550"/>
              <a:gd name="connsiteY123" fmla="*/ 1154906 h 1400175"/>
              <a:gd name="connsiteX124" fmla="*/ 1371600 w 1733550"/>
              <a:gd name="connsiteY124" fmla="*/ 1138237 h 1400175"/>
              <a:gd name="connsiteX125" fmla="*/ 1438275 w 1733550"/>
              <a:gd name="connsiteY125" fmla="*/ 1140619 h 1400175"/>
              <a:gd name="connsiteX126" fmla="*/ 1476716 w 1733550"/>
              <a:gd name="connsiteY126" fmla="*/ 1084829 h 1400175"/>
              <a:gd name="connsiteX127" fmla="*/ 1478756 w 1733550"/>
              <a:gd name="connsiteY127" fmla="*/ 1078706 h 1400175"/>
              <a:gd name="connsiteX128" fmla="*/ 1493044 w 1733550"/>
              <a:gd name="connsiteY128" fmla="*/ 1071562 h 1400175"/>
              <a:gd name="connsiteX129" fmla="*/ 1500188 w 1733550"/>
              <a:gd name="connsiteY129" fmla="*/ 1064418 h 1400175"/>
              <a:gd name="connsiteX130" fmla="*/ 1502569 w 1733550"/>
              <a:gd name="connsiteY130" fmla="*/ 1038225 h 1400175"/>
              <a:gd name="connsiteX131" fmla="*/ 1497806 w 1733550"/>
              <a:gd name="connsiteY131" fmla="*/ 1012031 h 1400175"/>
              <a:gd name="connsiteX132" fmla="*/ 1500188 w 1733550"/>
              <a:gd name="connsiteY132" fmla="*/ 995362 h 1400175"/>
              <a:gd name="connsiteX133" fmla="*/ 1502569 w 1733550"/>
              <a:gd name="connsiteY133" fmla="*/ 988218 h 1400175"/>
              <a:gd name="connsiteX134" fmla="*/ 1516856 w 1733550"/>
              <a:gd name="connsiteY134" fmla="*/ 971550 h 1400175"/>
              <a:gd name="connsiteX135" fmla="*/ 1564481 w 1733550"/>
              <a:gd name="connsiteY135" fmla="*/ 969168 h 1400175"/>
              <a:gd name="connsiteX136" fmla="*/ 1571625 w 1733550"/>
              <a:gd name="connsiteY136" fmla="*/ 966787 h 1400175"/>
              <a:gd name="connsiteX137" fmla="*/ 1593056 w 1733550"/>
              <a:gd name="connsiteY137" fmla="*/ 959643 h 1400175"/>
              <a:gd name="connsiteX138" fmla="*/ 1607344 w 1733550"/>
              <a:gd name="connsiteY138" fmla="*/ 947737 h 1400175"/>
              <a:gd name="connsiteX139" fmla="*/ 1631156 w 1733550"/>
              <a:gd name="connsiteY139" fmla="*/ 945356 h 1400175"/>
              <a:gd name="connsiteX140" fmla="*/ 1654969 w 1733550"/>
              <a:gd name="connsiteY140" fmla="*/ 950118 h 1400175"/>
              <a:gd name="connsiteX141" fmla="*/ 1662113 w 1733550"/>
              <a:gd name="connsiteY141" fmla="*/ 952500 h 1400175"/>
              <a:gd name="connsiteX142" fmla="*/ 1676400 w 1733550"/>
              <a:gd name="connsiteY142" fmla="*/ 957262 h 1400175"/>
              <a:gd name="connsiteX143" fmla="*/ 1728788 w 1733550"/>
              <a:gd name="connsiteY143" fmla="*/ 969168 h 1400175"/>
              <a:gd name="connsiteX144" fmla="*/ 1731169 w 1733550"/>
              <a:gd name="connsiteY144" fmla="*/ 976312 h 1400175"/>
              <a:gd name="connsiteX145" fmla="*/ 1733550 w 1733550"/>
              <a:gd name="connsiteY145" fmla="*/ 990600 h 1400175"/>
              <a:gd name="connsiteX146" fmla="*/ 1728788 w 1733550"/>
              <a:gd name="connsiteY146" fmla="*/ 1014412 h 1400175"/>
              <a:gd name="connsiteX147" fmla="*/ 1726406 w 1733550"/>
              <a:gd name="connsiteY147" fmla="*/ 1021556 h 1400175"/>
              <a:gd name="connsiteX148" fmla="*/ 1712119 w 1733550"/>
              <a:gd name="connsiteY148" fmla="*/ 1033462 h 1400175"/>
              <a:gd name="connsiteX149" fmla="*/ 1704975 w 1733550"/>
              <a:gd name="connsiteY149" fmla="*/ 1035843 h 1400175"/>
              <a:gd name="connsiteX150" fmla="*/ 1697831 w 1733550"/>
              <a:gd name="connsiteY150" fmla="*/ 1040606 h 1400175"/>
              <a:gd name="connsiteX151" fmla="*/ 1690688 w 1733550"/>
              <a:gd name="connsiteY151" fmla="*/ 1042987 h 1400175"/>
              <a:gd name="connsiteX152" fmla="*/ 1685925 w 1733550"/>
              <a:gd name="connsiteY152" fmla="*/ 1052512 h 1400175"/>
              <a:gd name="connsiteX153" fmla="*/ 1688306 w 1733550"/>
              <a:gd name="connsiteY153" fmla="*/ 1064418 h 1400175"/>
              <a:gd name="connsiteX154" fmla="*/ 1690688 w 1733550"/>
              <a:gd name="connsiteY154" fmla="*/ 1071562 h 1400175"/>
              <a:gd name="connsiteX155" fmla="*/ 1676400 w 1733550"/>
              <a:gd name="connsiteY155" fmla="*/ 1081087 h 1400175"/>
              <a:gd name="connsiteX156" fmla="*/ 1678781 w 1733550"/>
              <a:gd name="connsiteY156" fmla="*/ 1088231 h 1400175"/>
              <a:gd name="connsiteX157" fmla="*/ 1683544 w 1733550"/>
              <a:gd name="connsiteY157" fmla="*/ 1095375 h 1400175"/>
              <a:gd name="connsiteX158" fmla="*/ 1685925 w 1733550"/>
              <a:gd name="connsiteY158" fmla="*/ 1128712 h 1400175"/>
              <a:gd name="connsiteX159" fmla="*/ 1681163 w 1733550"/>
              <a:gd name="connsiteY159" fmla="*/ 1135856 h 1400175"/>
              <a:gd name="connsiteX160" fmla="*/ 1676400 w 1733550"/>
              <a:gd name="connsiteY160" fmla="*/ 1152525 h 1400175"/>
              <a:gd name="connsiteX161" fmla="*/ 1674019 w 1733550"/>
              <a:gd name="connsiteY161" fmla="*/ 1173956 h 1400175"/>
              <a:gd name="connsiteX162" fmla="*/ 1663917 w 1733550"/>
              <a:gd name="connsiteY162" fmla="*/ 1177997 h 1400175"/>
              <a:gd name="connsiteX163" fmla="*/ 1664494 w 1733550"/>
              <a:gd name="connsiteY163" fmla="*/ 1178718 h 1400175"/>
              <a:gd name="connsiteX164" fmla="*/ 1663436 w 1733550"/>
              <a:gd name="connsiteY164" fmla="*/ 1178189 h 1400175"/>
              <a:gd name="connsiteX165" fmla="*/ 1662113 w 1733550"/>
              <a:gd name="connsiteY165" fmla="*/ 1178718 h 1400175"/>
              <a:gd name="connsiteX166" fmla="*/ 1607144 w 1733550"/>
              <a:gd name="connsiteY166" fmla="*/ 1172143 h 1400175"/>
              <a:gd name="connsiteX167" fmla="*/ 1604549 w 1733550"/>
              <a:gd name="connsiteY167" fmla="*/ 1179507 h 1400175"/>
              <a:gd name="connsiteX168" fmla="*/ 1597819 w 1733550"/>
              <a:gd name="connsiteY168" fmla="*/ 1185862 h 1400175"/>
              <a:gd name="connsiteX169" fmla="*/ 1583531 w 1733550"/>
              <a:gd name="connsiteY169" fmla="*/ 1195387 h 1400175"/>
              <a:gd name="connsiteX170" fmla="*/ 1581150 w 1733550"/>
              <a:gd name="connsiteY170" fmla="*/ 1188243 h 1400175"/>
              <a:gd name="connsiteX171" fmla="*/ 1559719 w 1733550"/>
              <a:gd name="connsiteY171" fmla="*/ 1188243 h 1400175"/>
              <a:gd name="connsiteX172" fmla="*/ 1516856 w 1733550"/>
              <a:gd name="connsiteY172" fmla="*/ 1195387 h 1400175"/>
              <a:gd name="connsiteX173" fmla="*/ 1478756 w 1733550"/>
              <a:gd name="connsiteY173" fmla="*/ 1195387 h 1400175"/>
              <a:gd name="connsiteX174" fmla="*/ 1471613 w 1733550"/>
              <a:gd name="connsiteY174" fmla="*/ 1190625 h 1400175"/>
              <a:gd name="connsiteX175" fmla="*/ 1464469 w 1733550"/>
              <a:gd name="connsiteY175" fmla="*/ 1188243 h 1400175"/>
              <a:gd name="connsiteX176" fmla="*/ 1452563 w 1733550"/>
              <a:gd name="connsiteY176" fmla="*/ 1190625 h 1400175"/>
              <a:gd name="connsiteX177" fmla="*/ 1457325 w 1733550"/>
              <a:gd name="connsiteY177" fmla="*/ 1204912 h 1400175"/>
              <a:gd name="connsiteX178" fmla="*/ 1462088 w 1733550"/>
              <a:gd name="connsiteY178" fmla="*/ 1212056 h 1400175"/>
              <a:gd name="connsiteX179" fmla="*/ 1464469 w 1733550"/>
              <a:gd name="connsiteY179" fmla="*/ 1219200 h 1400175"/>
              <a:gd name="connsiteX180" fmla="*/ 1447800 w 1733550"/>
              <a:gd name="connsiteY180" fmla="*/ 1228725 h 1400175"/>
              <a:gd name="connsiteX181" fmla="*/ 1454944 w 1733550"/>
              <a:gd name="connsiteY181" fmla="*/ 1233487 h 1400175"/>
              <a:gd name="connsiteX182" fmla="*/ 1466850 w 1733550"/>
              <a:gd name="connsiteY182" fmla="*/ 1250156 h 1400175"/>
              <a:gd name="connsiteX183" fmla="*/ 1469231 w 1733550"/>
              <a:gd name="connsiteY183" fmla="*/ 1257300 h 1400175"/>
              <a:gd name="connsiteX184" fmla="*/ 1478756 w 1733550"/>
              <a:gd name="connsiteY184" fmla="*/ 1271587 h 1400175"/>
              <a:gd name="connsiteX185" fmla="*/ 1483519 w 1733550"/>
              <a:gd name="connsiteY185" fmla="*/ 1278731 h 1400175"/>
              <a:gd name="connsiteX186" fmla="*/ 1495425 w 1733550"/>
              <a:gd name="connsiteY186" fmla="*/ 1293018 h 1400175"/>
              <a:gd name="connsiteX187" fmla="*/ 1478756 w 1733550"/>
              <a:gd name="connsiteY187" fmla="*/ 1312068 h 1400175"/>
              <a:gd name="connsiteX188" fmla="*/ 1471613 w 1733550"/>
              <a:gd name="connsiteY188" fmla="*/ 1314450 h 1400175"/>
              <a:gd name="connsiteX189" fmla="*/ 1443038 w 1733550"/>
              <a:gd name="connsiteY189" fmla="*/ 1312068 h 1400175"/>
              <a:gd name="connsiteX190" fmla="*/ 1428750 w 1733550"/>
              <a:gd name="connsiteY190" fmla="*/ 1307306 h 1400175"/>
              <a:gd name="connsiteX191" fmla="*/ 1421606 w 1733550"/>
              <a:gd name="connsiteY191" fmla="*/ 1304925 h 1400175"/>
              <a:gd name="connsiteX192" fmla="*/ 1390650 w 1733550"/>
              <a:gd name="connsiteY192" fmla="*/ 1314450 h 1400175"/>
              <a:gd name="connsiteX193" fmla="*/ 1385888 w 1733550"/>
              <a:gd name="connsiteY193" fmla="*/ 1331118 h 1400175"/>
              <a:gd name="connsiteX194" fmla="*/ 1381125 w 1733550"/>
              <a:gd name="connsiteY194" fmla="*/ 1345406 h 1400175"/>
              <a:gd name="connsiteX195" fmla="*/ 1378744 w 1733550"/>
              <a:gd name="connsiteY195" fmla="*/ 1352550 h 1400175"/>
              <a:gd name="connsiteX196" fmla="*/ 1381125 w 1733550"/>
              <a:gd name="connsiteY196" fmla="*/ 1359693 h 1400175"/>
              <a:gd name="connsiteX197" fmla="*/ 1385888 w 1733550"/>
              <a:gd name="connsiteY197" fmla="*/ 1371600 h 1400175"/>
              <a:gd name="connsiteX198" fmla="*/ 1378744 w 1733550"/>
              <a:gd name="connsiteY198" fmla="*/ 1373981 h 1400175"/>
              <a:gd name="connsiteX199" fmla="*/ 1376363 w 1733550"/>
              <a:gd name="connsiteY199" fmla="*/ 1388268 h 1400175"/>
              <a:gd name="connsiteX200" fmla="*/ 1373981 w 1733550"/>
              <a:gd name="connsiteY200" fmla="*/ 1400175 h 1400175"/>
              <a:gd name="connsiteX201" fmla="*/ 1352550 w 1733550"/>
              <a:gd name="connsiteY201" fmla="*/ 1397793 h 1400175"/>
              <a:gd name="connsiteX202" fmla="*/ 1347788 w 1733550"/>
              <a:gd name="connsiteY202" fmla="*/ 1383506 h 1400175"/>
              <a:gd name="connsiteX203" fmla="*/ 1345406 w 1733550"/>
              <a:gd name="connsiteY203" fmla="*/ 1376362 h 1400175"/>
              <a:gd name="connsiteX204" fmla="*/ 1338263 w 1733550"/>
              <a:gd name="connsiteY204" fmla="*/ 1354931 h 1400175"/>
              <a:gd name="connsiteX205" fmla="*/ 1331119 w 1733550"/>
              <a:gd name="connsiteY205" fmla="*/ 1350168 h 1400175"/>
              <a:gd name="connsiteX206" fmla="*/ 1314450 w 1733550"/>
              <a:gd name="connsiteY206" fmla="*/ 1328737 h 1400175"/>
              <a:gd name="connsiteX207" fmla="*/ 1302544 w 1733550"/>
              <a:gd name="connsiteY207" fmla="*/ 1314450 h 1400175"/>
              <a:gd name="connsiteX208" fmla="*/ 1295400 w 1733550"/>
              <a:gd name="connsiteY208" fmla="*/ 1309687 h 1400175"/>
              <a:gd name="connsiteX209" fmla="*/ 1281113 w 1733550"/>
              <a:gd name="connsiteY209" fmla="*/ 1304925 h 1400175"/>
              <a:gd name="connsiteX210" fmla="*/ 1264444 w 1733550"/>
              <a:gd name="connsiteY210" fmla="*/ 1295400 h 1400175"/>
              <a:gd name="connsiteX211" fmla="*/ 1250156 w 1733550"/>
              <a:gd name="connsiteY211" fmla="*/ 1288256 h 1400175"/>
              <a:gd name="connsiteX212" fmla="*/ 1228725 w 1733550"/>
              <a:gd name="connsiteY212" fmla="*/ 1276350 h 1400175"/>
              <a:gd name="connsiteX213" fmla="*/ 1223963 w 1733550"/>
              <a:gd name="connsiteY213" fmla="*/ 1269206 h 1400175"/>
              <a:gd name="connsiteX214" fmla="*/ 1204913 w 1733550"/>
              <a:gd name="connsiteY214" fmla="*/ 1269206 h 1400175"/>
              <a:gd name="connsiteX215" fmla="*/ 1197769 w 1733550"/>
              <a:gd name="connsiteY215" fmla="*/ 1273968 h 1400175"/>
              <a:gd name="connsiteX216" fmla="*/ 1183481 w 1733550"/>
              <a:gd name="connsiteY216" fmla="*/ 1285875 h 1400175"/>
              <a:gd name="connsiteX217" fmla="*/ 1173956 w 1733550"/>
              <a:gd name="connsiteY217" fmla="*/ 1288256 h 1400175"/>
              <a:gd name="connsiteX218" fmla="*/ 1147763 w 1733550"/>
              <a:gd name="connsiteY218" fmla="*/ 1295400 h 1400175"/>
              <a:gd name="connsiteX219" fmla="*/ 1140619 w 1733550"/>
              <a:gd name="connsiteY219" fmla="*/ 1300162 h 1400175"/>
              <a:gd name="connsiteX220" fmla="*/ 1126331 w 1733550"/>
              <a:gd name="connsiteY220" fmla="*/ 1304925 h 1400175"/>
              <a:gd name="connsiteX221" fmla="*/ 1102519 w 1733550"/>
              <a:gd name="connsiteY221" fmla="*/ 1302543 h 1400175"/>
              <a:gd name="connsiteX222" fmla="*/ 1088231 w 1733550"/>
              <a:gd name="connsiteY222" fmla="*/ 1293018 h 1400175"/>
              <a:gd name="connsiteX223" fmla="*/ 1081088 w 1733550"/>
              <a:gd name="connsiteY223" fmla="*/ 1288256 h 1400175"/>
              <a:gd name="connsiteX224" fmla="*/ 1038225 w 1733550"/>
              <a:gd name="connsiteY224" fmla="*/ 1283493 h 1400175"/>
              <a:gd name="connsiteX225" fmla="*/ 1009650 w 1733550"/>
              <a:gd name="connsiteY225" fmla="*/ 1264443 h 1400175"/>
              <a:gd name="connsiteX226" fmla="*/ 1002506 w 1733550"/>
              <a:gd name="connsiteY226" fmla="*/ 1259681 h 1400175"/>
              <a:gd name="connsiteX227" fmla="*/ 988219 w 1733550"/>
              <a:gd name="connsiteY227" fmla="*/ 1254918 h 1400175"/>
              <a:gd name="connsiteX228" fmla="*/ 981075 w 1733550"/>
              <a:gd name="connsiteY228" fmla="*/ 1247775 h 1400175"/>
              <a:gd name="connsiteX229" fmla="*/ 978694 w 1733550"/>
              <a:gd name="connsiteY229" fmla="*/ 1240631 h 1400175"/>
              <a:gd name="connsiteX230" fmla="*/ 964406 w 1733550"/>
              <a:gd name="connsiteY230" fmla="*/ 1231106 h 1400175"/>
              <a:gd name="connsiteX231" fmla="*/ 957263 w 1733550"/>
              <a:gd name="connsiteY231" fmla="*/ 1226343 h 1400175"/>
              <a:gd name="connsiteX232" fmla="*/ 931069 w 1733550"/>
              <a:gd name="connsiteY232" fmla="*/ 1221581 h 1400175"/>
              <a:gd name="connsiteX233" fmla="*/ 923925 w 1733550"/>
              <a:gd name="connsiteY233" fmla="*/ 1219200 h 1400175"/>
              <a:gd name="connsiteX234" fmla="*/ 916781 w 1733550"/>
              <a:gd name="connsiteY234" fmla="*/ 1214437 h 1400175"/>
              <a:gd name="connsiteX235" fmla="*/ 902494 w 1733550"/>
              <a:gd name="connsiteY235" fmla="*/ 1209675 h 1400175"/>
              <a:gd name="connsiteX236" fmla="*/ 895350 w 1733550"/>
              <a:gd name="connsiteY236" fmla="*/ 1204912 h 1400175"/>
              <a:gd name="connsiteX237" fmla="*/ 888206 w 1733550"/>
              <a:gd name="connsiteY237" fmla="*/ 1202531 h 1400175"/>
              <a:gd name="connsiteX238" fmla="*/ 866775 w 1733550"/>
              <a:gd name="connsiteY238" fmla="*/ 1188243 h 1400175"/>
              <a:gd name="connsiteX239" fmla="*/ 859631 w 1733550"/>
              <a:gd name="connsiteY239" fmla="*/ 1183481 h 1400175"/>
              <a:gd name="connsiteX240" fmla="*/ 852488 w 1733550"/>
              <a:gd name="connsiteY240" fmla="*/ 1181100 h 1400175"/>
              <a:gd name="connsiteX241" fmla="*/ 845344 w 1733550"/>
              <a:gd name="connsiteY241" fmla="*/ 1173956 h 1400175"/>
              <a:gd name="connsiteX242" fmla="*/ 838200 w 1733550"/>
              <a:gd name="connsiteY242" fmla="*/ 1169193 h 1400175"/>
              <a:gd name="connsiteX243" fmla="*/ 833438 w 1733550"/>
              <a:gd name="connsiteY243" fmla="*/ 1162050 h 1400175"/>
              <a:gd name="connsiteX244" fmla="*/ 826294 w 1733550"/>
              <a:gd name="connsiteY244" fmla="*/ 1154906 h 1400175"/>
              <a:gd name="connsiteX245" fmla="*/ 814388 w 1733550"/>
              <a:gd name="connsiteY245" fmla="*/ 1143000 h 1400175"/>
              <a:gd name="connsiteX246" fmla="*/ 802481 w 1733550"/>
              <a:gd name="connsiteY246" fmla="*/ 1133475 h 1400175"/>
              <a:gd name="connsiteX247" fmla="*/ 797719 w 1733550"/>
              <a:gd name="connsiteY247" fmla="*/ 1126331 h 1400175"/>
              <a:gd name="connsiteX248" fmla="*/ 778669 w 1733550"/>
              <a:gd name="connsiteY248" fmla="*/ 1121568 h 1400175"/>
              <a:gd name="connsiteX249" fmla="*/ 764381 w 1733550"/>
              <a:gd name="connsiteY249" fmla="*/ 1116806 h 1400175"/>
              <a:gd name="connsiteX250" fmla="*/ 747713 w 1733550"/>
              <a:gd name="connsiteY250" fmla="*/ 1107281 h 1400175"/>
              <a:gd name="connsiteX251" fmla="*/ 733425 w 1733550"/>
              <a:gd name="connsiteY251" fmla="*/ 1102518 h 1400175"/>
              <a:gd name="connsiteX252" fmla="*/ 719138 w 1733550"/>
              <a:gd name="connsiteY252" fmla="*/ 1095375 h 1400175"/>
              <a:gd name="connsiteX253" fmla="*/ 711994 w 1733550"/>
              <a:gd name="connsiteY253" fmla="*/ 1090612 h 1400175"/>
              <a:gd name="connsiteX254" fmla="*/ 700088 w 1733550"/>
              <a:gd name="connsiteY254" fmla="*/ 1076325 h 1400175"/>
              <a:gd name="connsiteX255" fmla="*/ 697706 w 1733550"/>
              <a:gd name="connsiteY255" fmla="*/ 1069181 h 1400175"/>
              <a:gd name="connsiteX256" fmla="*/ 683419 w 1733550"/>
              <a:gd name="connsiteY256" fmla="*/ 1052512 h 1400175"/>
              <a:gd name="connsiteX257" fmla="*/ 678656 w 1733550"/>
              <a:gd name="connsiteY257" fmla="*/ 1045368 h 1400175"/>
              <a:gd name="connsiteX258" fmla="*/ 671513 w 1733550"/>
              <a:gd name="connsiteY258" fmla="*/ 1040606 h 1400175"/>
              <a:gd name="connsiteX259" fmla="*/ 657225 w 1733550"/>
              <a:gd name="connsiteY259" fmla="*/ 1031081 h 1400175"/>
              <a:gd name="connsiteX260" fmla="*/ 645319 w 1733550"/>
              <a:gd name="connsiteY260" fmla="*/ 1019175 h 1400175"/>
              <a:gd name="connsiteX261" fmla="*/ 638175 w 1733550"/>
              <a:gd name="connsiteY261" fmla="*/ 1014412 h 1400175"/>
              <a:gd name="connsiteX262" fmla="*/ 628650 w 1733550"/>
              <a:gd name="connsiteY262" fmla="*/ 1002506 h 1400175"/>
              <a:gd name="connsiteX263" fmla="*/ 626269 w 1733550"/>
              <a:gd name="connsiteY263" fmla="*/ 995362 h 1400175"/>
              <a:gd name="connsiteX264" fmla="*/ 619125 w 1733550"/>
              <a:gd name="connsiteY264" fmla="*/ 988218 h 1400175"/>
              <a:gd name="connsiteX265" fmla="*/ 609600 w 1733550"/>
              <a:gd name="connsiteY265" fmla="*/ 973931 h 1400175"/>
              <a:gd name="connsiteX266" fmla="*/ 604838 w 1733550"/>
              <a:gd name="connsiteY266" fmla="*/ 959643 h 1400175"/>
              <a:gd name="connsiteX267" fmla="*/ 600075 w 1733550"/>
              <a:gd name="connsiteY267" fmla="*/ 940593 h 1400175"/>
              <a:gd name="connsiteX268" fmla="*/ 602456 w 1733550"/>
              <a:gd name="connsiteY268" fmla="*/ 928687 h 1400175"/>
              <a:gd name="connsiteX269" fmla="*/ 621506 w 1733550"/>
              <a:gd name="connsiteY269" fmla="*/ 919162 h 1400175"/>
              <a:gd name="connsiteX270" fmla="*/ 619125 w 1733550"/>
              <a:gd name="connsiteY270" fmla="*/ 912018 h 1400175"/>
              <a:gd name="connsiteX271" fmla="*/ 614363 w 1733550"/>
              <a:gd name="connsiteY271" fmla="*/ 904875 h 1400175"/>
              <a:gd name="connsiteX272" fmla="*/ 619125 w 1733550"/>
              <a:gd name="connsiteY272" fmla="*/ 897731 h 1400175"/>
              <a:gd name="connsiteX273" fmla="*/ 633413 w 1733550"/>
              <a:gd name="connsiteY273" fmla="*/ 888206 h 1400175"/>
              <a:gd name="connsiteX274" fmla="*/ 640556 w 1733550"/>
              <a:gd name="connsiteY274" fmla="*/ 881062 h 1400175"/>
              <a:gd name="connsiteX275" fmla="*/ 635794 w 1733550"/>
              <a:gd name="connsiteY275" fmla="*/ 862012 h 1400175"/>
              <a:gd name="connsiteX276" fmla="*/ 623888 w 1733550"/>
              <a:gd name="connsiteY276" fmla="*/ 847725 h 1400175"/>
              <a:gd name="connsiteX277" fmla="*/ 621506 w 1733550"/>
              <a:gd name="connsiteY277" fmla="*/ 840581 h 1400175"/>
              <a:gd name="connsiteX278" fmla="*/ 616744 w 1733550"/>
              <a:gd name="connsiteY278" fmla="*/ 816768 h 1400175"/>
              <a:gd name="connsiteX279" fmla="*/ 611981 w 1733550"/>
              <a:gd name="connsiteY279" fmla="*/ 802481 h 1400175"/>
              <a:gd name="connsiteX280" fmla="*/ 609600 w 1733550"/>
              <a:gd name="connsiteY280" fmla="*/ 795337 h 1400175"/>
              <a:gd name="connsiteX281" fmla="*/ 607219 w 1733550"/>
              <a:gd name="connsiteY281" fmla="*/ 788193 h 1400175"/>
              <a:gd name="connsiteX282" fmla="*/ 602456 w 1733550"/>
              <a:gd name="connsiteY282" fmla="*/ 771525 h 1400175"/>
              <a:gd name="connsiteX283" fmla="*/ 595313 w 1733550"/>
              <a:gd name="connsiteY283" fmla="*/ 764381 h 1400175"/>
              <a:gd name="connsiteX284" fmla="*/ 585788 w 1733550"/>
              <a:gd name="connsiteY284" fmla="*/ 750093 h 1400175"/>
              <a:gd name="connsiteX285" fmla="*/ 573881 w 1733550"/>
              <a:gd name="connsiteY285" fmla="*/ 733425 h 1400175"/>
              <a:gd name="connsiteX286" fmla="*/ 569119 w 1733550"/>
              <a:gd name="connsiteY286" fmla="*/ 719137 h 1400175"/>
              <a:gd name="connsiteX287" fmla="*/ 566738 w 1733550"/>
              <a:gd name="connsiteY287" fmla="*/ 709612 h 1400175"/>
              <a:gd name="connsiteX288" fmla="*/ 561975 w 1733550"/>
              <a:gd name="connsiteY288" fmla="*/ 695325 h 1400175"/>
              <a:gd name="connsiteX289" fmla="*/ 554831 w 1733550"/>
              <a:gd name="connsiteY289" fmla="*/ 688181 h 1400175"/>
              <a:gd name="connsiteX290" fmla="*/ 547688 w 1733550"/>
              <a:gd name="connsiteY290" fmla="*/ 673893 h 1400175"/>
              <a:gd name="connsiteX291" fmla="*/ 545306 w 1733550"/>
              <a:gd name="connsiteY291" fmla="*/ 666750 h 1400175"/>
              <a:gd name="connsiteX292" fmla="*/ 535781 w 1733550"/>
              <a:gd name="connsiteY292" fmla="*/ 664368 h 1400175"/>
              <a:gd name="connsiteX293" fmla="*/ 521494 w 1733550"/>
              <a:gd name="connsiteY293" fmla="*/ 669131 h 1400175"/>
              <a:gd name="connsiteX294" fmla="*/ 511969 w 1733550"/>
              <a:gd name="connsiteY294" fmla="*/ 654843 h 1400175"/>
              <a:gd name="connsiteX295" fmla="*/ 504825 w 1733550"/>
              <a:gd name="connsiteY295" fmla="*/ 628650 h 1400175"/>
              <a:gd name="connsiteX296" fmla="*/ 502444 w 1733550"/>
              <a:gd name="connsiteY296" fmla="*/ 597693 h 1400175"/>
              <a:gd name="connsiteX297" fmla="*/ 500063 w 1733550"/>
              <a:gd name="connsiteY297" fmla="*/ 583406 h 1400175"/>
              <a:gd name="connsiteX298" fmla="*/ 497681 w 1733550"/>
              <a:gd name="connsiteY298" fmla="*/ 576262 h 1400175"/>
              <a:gd name="connsiteX299" fmla="*/ 490538 w 1733550"/>
              <a:gd name="connsiteY299" fmla="*/ 573881 h 1400175"/>
              <a:gd name="connsiteX300" fmla="*/ 476250 w 1733550"/>
              <a:gd name="connsiteY300" fmla="*/ 564356 h 1400175"/>
              <a:gd name="connsiteX301" fmla="*/ 461963 w 1733550"/>
              <a:gd name="connsiteY301" fmla="*/ 557212 h 1400175"/>
              <a:gd name="connsiteX302" fmla="*/ 450056 w 1733550"/>
              <a:gd name="connsiteY302" fmla="*/ 535781 h 1400175"/>
              <a:gd name="connsiteX303" fmla="*/ 452438 w 1733550"/>
              <a:gd name="connsiteY303" fmla="*/ 509587 h 1400175"/>
              <a:gd name="connsiteX304" fmla="*/ 459581 w 1733550"/>
              <a:gd name="connsiteY304" fmla="*/ 504825 h 1400175"/>
              <a:gd name="connsiteX305" fmla="*/ 450056 w 1733550"/>
              <a:gd name="connsiteY305" fmla="*/ 490537 h 1400175"/>
              <a:gd name="connsiteX306" fmla="*/ 445294 w 1733550"/>
              <a:gd name="connsiteY306" fmla="*/ 483393 h 1400175"/>
              <a:gd name="connsiteX307" fmla="*/ 431006 w 1733550"/>
              <a:gd name="connsiteY307" fmla="*/ 473868 h 1400175"/>
              <a:gd name="connsiteX308" fmla="*/ 426244 w 1733550"/>
              <a:gd name="connsiteY308" fmla="*/ 454818 h 1400175"/>
              <a:gd name="connsiteX309" fmla="*/ 419100 w 1733550"/>
              <a:gd name="connsiteY309" fmla="*/ 438150 h 1400175"/>
              <a:gd name="connsiteX310" fmla="*/ 411956 w 1733550"/>
              <a:gd name="connsiteY310" fmla="*/ 435768 h 1400175"/>
              <a:gd name="connsiteX311" fmla="*/ 407194 w 1733550"/>
              <a:gd name="connsiteY311" fmla="*/ 428625 h 1400175"/>
              <a:gd name="connsiteX312" fmla="*/ 404813 w 1733550"/>
              <a:gd name="connsiteY312" fmla="*/ 419100 h 1400175"/>
              <a:gd name="connsiteX313" fmla="*/ 402431 w 1733550"/>
              <a:gd name="connsiteY313" fmla="*/ 411956 h 1400175"/>
              <a:gd name="connsiteX314" fmla="*/ 400050 w 1733550"/>
              <a:gd name="connsiteY314" fmla="*/ 385762 h 1400175"/>
              <a:gd name="connsiteX315" fmla="*/ 397669 w 1733550"/>
              <a:gd name="connsiteY315" fmla="*/ 378618 h 1400175"/>
              <a:gd name="connsiteX316" fmla="*/ 376238 w 1733550"/>
              <a:gd name="connsiteY316" fmla="*/ 361950 h 1400175"/>
              <a:gd name="connsiteX317" fmla="*/ 361950 w 1733550"/>
              <a:gd name="connsiteY317" fmla="*/ 354806 h 1400175"/>
              <a:gd name="connsiteX318" fmla="*/ 354806 w 1733550"/>
              <a:gd name="connsiteY318" fmla="*/ 333375 h 1400175"/>
              <a:gd name="connsiteX319" fmla="*/ 345281 w 1733550"/>
              <a:gd name="connsiteY319" fmla="*/ 311943 h 1400175"/>
              <a:gd name="connsiteX320" fmla="*/ 338138 w 1733550"/>
              <a:gd name="connsiteY320" fmla="*/ 297656 h 1400175"/>
              <a:gd name="connsiteX321" fmla="*/ 323850 w 1733550"/>
              <a:gd name="connsiteY321" fmla="*/ 292893 h 1400175"/>
              <a:gd name="connsiteX322" fmla="*/ 333375 w 1733550"/>
              <a:gd name="connsiteY322" fmla="*/ 278606 h 1400175"/>
              <a:gd name="connsiteX323" fmla="*/ 330994 w 1733550"/>
              <a:gd name="connsiteY323" fmla="*/ 261937 h 1400175"/>
              <a:gd name="connsiteX324" fmla="*/ 328613 w 1733550"/>
              <a:gd name="connsiteY324" fmla="*/ 252412 h 1400175"/>
              <a:gd name="connsiteX325" fmla="*/ 323850 w 1733550"/>
              <a:gd name="connsiteY325" fmla="*/ 223837 h 1400175"/>
              <a:gd name="connsiteX326" fmla="*/ 319088 w 1733550"/>
              <a:gd name="connsiteY326" fmla="*/ 207168 h 1400175"/>
              <a:gd name="connsiteX327" fmla="*/ 321469 w 1733550"/>
              <a:gd name="connsiteY327" fmla="*/ 154781 h 1400175"/>
              <a:gd name="connsiteX328" fmla="*/ 321469 w 1733550"/>
              <a:gd name="connsiteY328" fmla="*/ 133350 h 1400175"/>
              <a:gd name="connsiteX329" fmla="*/ 307181 w 1733550"/>
              <a:gd name="connsiteY329" fmla="*/ 123825 h 1400175"/>
              <a:gd name="connsiteX330" fmla="*/ 300038 w 1733550"/>
              <a:gd name="connsiteY330" fmla="*/ 119062 h 1400175"/>
              <a:gd name="connsiteX331" fmla="*/ 290513 w 1733550"/>
              <a:gd name="connsiteY331" fmla="*/ 104775 h 1400175"/>
              <a:gd name="connsiteX332" fmla="*/ 285750 w 1733550"/>
              <a:gd name="connsiteY332" fmla="*/ 97631 h 1400175"/>
              <a:gd name="connsiteX333" fmla="*/ 264319 w 1733550"/>
              <a:gd name="connsiteY333" fmla="*/ 78581 h 1400175"/>
              <a:gd name="connsiteX334" fmla="*/ 240506 w 1733550"/>
              <a:gd name="connsiteY334" fmla="*/ 66675 h 1400175"/>
              <a:gd name="connsiteX335" fmla="*/ 235744 w 1733550"/>
              <a:gd name="connsiteY335" fmla="*/ 119062 h 1400175"/>
              <a:gd name="connsiteX336" fmla="*/ 230981 w 1733550"/>
              <a:gd name="connsiteY336" fmla="*/ 133350 h 1400175"/>
              <a:gd name="connsiteX337" fmla="*/ 228600 w 1733550"/>
              <a:gd name="connsiteY337" fmla="*/ 145256 h 1400175"/>
              <a:gd name="connsiteX338" fmla="*/ 226219 w 1733550"/>
              <a:gd name="connsiteY338" fmla="*/ 164306 h 1400175"/>
              <a:gd name="connsiteX339" fmla="*/ 221456 w 1733550"/>
              <a:gd name="connsiteY339" fmla="*/ 178593 h 1400175"/>
              <a:gd name="connsiteX340" fmla="*/ 223838 w 1733550"/>
              <a:gd name="connsiteY340" fmla="*/ 195262 h 1400175"/>
              <a:gd name="connsiteX341" fmla="*/ 226219 w 1733550"/>
              <a:gd name="connsiteY341" fmla="*/ 202406 h 1400175"/>
              <a:gd name="connsiteX342" fmla="*/ 233363 w 1733550"/>
              <a:gd name="connsiteY342" fmla="*/ 207168 h 1400175"/>
              <a:gd name="connsiteX343" fmla="*/ 240506 w 1733550"/>
              <a:gd name="connsiteY343" fmla="*/ 221456 h 1400175"/>
              <a:gd name="connsiteX344" fmla="*/ 245269 w 1733550"/>
              <a:gd name="connsiteY344" fmla="*/ 235743 h 1400175"/>
              <a:gd name="connsiteX345" fmla="*/ 250031 w 1733550"/>
              <a:gd name="connsiteY345" fmla="*/ 242887 h 1400175"/>
              <a:gd name="connsiteX346" fmla="*/ 252413 w 1733550"/>
              <a:gd name="connsiteY346" fmla="*/ 250031 h 1400175"/>
              <a:gd name="connsiteX347" fmla="*/ 261938 w 1733550"/>
              <a:gd name="connsiteY347" fmla="*/ 264318 h 1400175"/>
              <a:gd name="connsiteX348" fmla="*/ 264319 w 1733550"/>
              <a:gd name="connsiteY348" fmla="*/ 273843 h 1400175"/>
              <a:gd name="connsiteX349" fmla="*/ 269081 w 1733550"/>
              <a:gd name="connsiteY349" fmla="*/ 292893 h 1400175"/>
              <a:gd name="connsiteX350" fmla="*/ 273844 w 1733550"/>
              <a:gd name="connsiteY350" fmla="*/ 300037 h 1400175"/>
              <a:gd name="connsiteX351" fmla="*/ 280988 w 1733550"/>
              <a:gd name="connsiteY351" fmla="*/ 321468 h 1400175"/>
              <a:gd name="connsiteX352" fmla="*/ 283369 w 1733550"/>
              <a:gd name="connsiteY352" fmla="*/ 328612 h 1400175"/>
              <a:gd name="connsiteX353" fmla="*/ 290513 w 1733550"/>
              <a:gd name="connsiteY353" fmla="*/ 354806 h 1400175"/>
              <a:gd name="connsiteX354" fmla="*/ 295275 w 1733550"/>
              <a:gd name="connsiteY354" fmla="*/ 369093 h 1400175"/>
              <a:gd name="connsiteX355" fmla="*/ 300038 w 1733550"/>
              <a:gd name="connsiteY355" fmla="*/ 376237 h 1400175"/>
              <a:gd name="connsiteX356" fmla="*/ 307181 w 1733550"/>
              <a:gd name="connsiteY356" fmla="*/ 419100 h 1400175"/>
              <a:gd name="connsiteX357" fmla="*/ 311944 w 1733550"/>
              <a:gd name="connsiteY357" fmla="*/ 426243 h 1400175"/>
              <a:gd name="connsiteX358" fmla="*/ 316706 w 1733550"/>
              <a:gd name="connsiteY358" fmla="*/ 445293 h 1400175"/>
              <a:gd name="connsiteX359" fmla="*/ 321469 w 1733550"/>
              <a:gd name="connsiteY359" fmla="*/ 459581 h 1400175"/>
              <a:gd name="connsiteX360" fmla="*/ 326231 w 1733550"/>
              <a:gd name="connsiteY360" fmla="*/ 473868 h 1400175"/>
              <a:gd name="connsiteX361" fmla="*/ 328613 w 1733550"/>
              <a:gd name="connsiteY361" fmla="*/ 481012 h 1400175"/>
              <a:gd name="connsiteX362" fmla="*/ 330994 w 1733550"/>
              <a:gd name="connsiteY362" fmla="*/ 488156 h 1400175"/>
              <a:gd name="connsiteX363" fmla="*/ 340519 w 1733550"/>
              <a:gd name="connsiteY363" fmla="*/ 509587 h 1400175"/>
              <a:gd name="connsiteX364" fmla="*/ 342900 w 1733550"/>
              <a:gd name="connsiteY364" fmla="*/ 516731 h 1400175"/>
              <a:gd name="connsiteX365" fmla="*/ 345281 w 1733550"/>
              <a:gd name="connsiteY365" fmla="*/ 578643 h 1400175"/>
              <a:gd name="connsiteX366" fmla="*/ 352425 w 1733550"/>
              <a:gd name="connsiteY366" fmla="*/ 592931 h 1400175"/>
              <a:gd name="connsiteX367" fmla="*/ 354806 w 1733550"/>
              <a:gd name="connsiteY367" fmla="*/ 600075 h 1400175"/>
              <a:gd name="connsiteX368" fmla="*/ 350044 w 1733550"/>
              <a:gd name="connsiteY368" fmla="*/ 607218 h 1400175"/>
              <a:gd name="connsiteX369" fmla="*/ 345281 w 1733550"/>
              <a:gd name="connsiteY369" fmla="*/ 621506 h 1400175"/>
              <a:gd name="connsiteX370" fmla="*/ 354806 w 1733550"/>
              <a:gd name="connsiteY370" fmla="*/ 638175 h 1400175"/>
              <a:gd name="connsiteX371" fmla="*/ 369094 w 1733550"/>
              <a:gd name="connsiteY371" fmla="*/ 642937 h 1400175"/>
              <a:gd name="connsiteX372" fmla="*/ 376238 w 1733550"/>
              <a:gd name="connsiteY372" fmla="*/ 645318 h 1400175"/>
              <a:gd name="connsiteX373" fmla="*/ 395288 w 1733550"/>
              <a:gd name="connsiteY373" fmla="*/ 661987 h 1400175"/>
              <a:gd name="connsiteX374" fmla="*/ 400050 w 1733550"/>
              <a:gd name="connsiteY374" fmla="*/ 676275 h 1400175"/>
              <a:gd name="connsiteX375" fmla="*/ 397669 w 1733550"/>
              <a:gd name="connsiteY375" fmla="*/ 688181 h 1400175"/>
              <a:gd name="connsiteX376" fmla="*/ 395288 w 1733550"/>
              <a:gd name="connsiteY376" fmla="*/ 702468 h 1400175"/>
              <a:gd name="connsiteX377" fmla="*/ 392906 w 1733550"/>
              <a:gd name="connsiteY377" fmla="*/ 709612 h 1400175"/>
              <a:gd name="connsiteX378" fmla="*/ 390525 w 1733550"/>
              <a:gd name="connsiteY378" fmla="*/ 719137 h 1400175"/>
              <a:gd name="connsiteX379" fmla="*/ 385763 w 1733550"/>
              <a:gd name="connsiteY379" fmla="*/ 726281 h 1400175"/>
              <a:gd name="connsiteX380" fmla="*/ 371475 w 1733550"/>
              <a:gd name="connsiteY380" fmla="*/ 731043 h 1400175"/>
              <a:gd name="connsiteX381" fmla="*/ 350044 w 1733550"/>
              <a:gd name="connsiteY381" fmla="*/ 728662 h 1400175"/>
              <a:gd name="connsiteX382" fmla="*/ 352425 w 1733550"/>
              <a:gd name="connsiteY382" fmla="*/ 714375 h 1400175"/>
              <a:gd name="connsiteX383" fmla="*/ 359569 w 1733550"/>
              <a:gd name="connsiteY383" fmla="*/ 700087 h 1400175"/>
              <a:gd name="connsiteX384" fmla="*/ 361950 w 1733550"/>
              <a:gd name="connsiteY384" fmla="*/ 692943 h 1400175"/>
              <a:gd name="connsiteX385" fmla="*/ 354806 w 1733550"/>
              <a:gd name="connsiteY385" fmla="*/ 671512 h 1400175"/>
              <a:gd name="connsiteX386" fmla="*/ 345281 w 1733550"/>
              <a:gd name="connsiteY386" fmla="*/ 659606 h 1400175"/>
              <a:gd name="connsiteX387" fmla="*/ 335756 w 1733550"/>
              <a:gd name="connsiteY387" fmla="*/ 645318 h 1400175"/>
              <a:gd name="connsiteX388" fmla="*/ 330994 w 1733550"/>
              <a:gd name="connsiteY388" fmla="*/ 638175 h 1400175"/>
              <a:gd name="connsiteX389" fmla="*/ 321469 w 1733550"/>
              <a:gd name="connsiteY389" fmla="*/ 623887 h 1400175"/>
              <a:gd name="connsiteX390" fmla="*/ 311944 w 1733550"/>
              <a:gd name="connsiteY390" fmla="*/ 609600 h 1400175"/>
              <a:gd name="connsiteX391" fmla="*/ 297656 w 1733550"/>
              <a:gd name="connsiteY391" fmla="*/ 595312 h 1400175"/>
              <a:gd name="connsiteX392" fmla="*/ 288131 w 1733550"/>
              <a:gd name="connsiteY392" fmla="*/ 581025 h 1400175"/>
              <a:gd name="connsiteX393" fmla="*/ 283369 w 1733550"/>
              <a:gd name="connsiteY393" fmla="*/ 573881 h 1400175"/>
              <a:gd name="connsiteX394" fmla="*/ 283369 w 1733550"/>
              <a:gd name="connsiteY394" fmla="*/ 540543 h 1400175"/>
              <a:gd name="connsiteX395" fmla="*/ 285750 w 1733550"/>
              <a:gd name="connsiteY395" fmla="*/ 531018 h 1400175"/>
              <a:gd name="connsiteX396" fmla="*/ 290513 w 1733550"/>
              <a:gd name="connsiteY396" fmla="*/ 523875 h 1400175"/>
              <a:gd name="connsiteX397" fmla="*/ 292894 w 1733550"/>
              <a:gd name="connsiteY397" fmla="*/ 516731 h 1400175"/>
              <a:gd name="connsiteX398" fmla="*/ 288131 w 1733550"/>
              <a:gd name="connsiteY398" fmla="*/ 483393 h 1400175"/>
              <a:gd name="connsiteX399" fmla="*/ 280988 w 1733550"/>
              <a:gd name="connsiteY399" fmla="*/ 469106 h 1400175"/>
              <a:gd name="connsiteX400" fmla="*/ 273844 w 1733550"/>
              <a:gd name="connsiteY400" fmla="*/ 464343 h 1400175"/>
              <a:gd name="connsiteX401" fmla="*/ 266700 w 1733550"/>
              <a:gd name="connsiteY401" fmla="*/ 457200 h 1400175"/>
              <a:gd name="connsiteX402" fmla="*/ 264319 w 1733550"/>
              <a:gd name="connsiteY402" fmla="*/ 450056 h 1400175"/>
              <a:gd name="connsiteX403" fmla="*/ 257175 w 1733550"/>
              <a:gd name="connsiteY403" fmla="*/ 445293 h 1400175"/>
              <a:gd name="connsiteX404" fmla="*/ 252413 w 1733550"/>
              <a:gd name="connsiteY404" fmla="*/ 431006 h 1400175"/>
              <a:gd name="connsiteX405" fmla="*/ 250031 w 1733550"/>
              <a:gd name="connsiteY405" fmla="*/ 423862 h 1400175"/>
              <a:gd name="connsiteX406" fmla="*/ 242888 w 1733550"/>
              <a:gd name="connsiteY406" fmla="*/ 419100 h 1400175"/>
              <a:gd name="connsiteX407" fmla="*/ 228600 w 1733550"/>
              <a:gd name="connsiteY407" fmla="*/ 423862 h 1400175"/>
              <a:gd name="connsiteX408" fmla="*/ 221456 w 1733550"/>
              <a:gd name="connsiteY408" fmla="*/ 426243 h 1400175"/>
              <a:gd name="connsiteX409" fmla="*/ 209550 w 1733550"/>
              <a:gd name="connsiteY409" fmla="*/ 414337 h 1400175"/>
              <a:gd name="connsiteX410" fmla="*/ 207169 w 1733550"/>
              <a:gd name="connsiteY410" fmla="*/ 407193 h 1400175"/>
              <a:gd name="connsiteX411" fmla="*/ 197644 w 1733550"/>
              <a:gd name="connsiteY411" fmla="*/ 392906 h 1400175"/>
              <a:gd name="connsiteX412" fmla="*/ 192881 w 1733550"/>
              <a:gd name="connsiteY412" fmla="*/ 385762 h 1400175"/>
              <a:gd name="connsiteX413" fmla="*/ 188119 w 1733550"/>
              <a:gd name="connsiteY413" fmla="*/ 378618 h 1400175"/>
              <a:gd name="connsiteX414" fmla="*/ 183356 w 1733550"/>
              <a:gd name="connsiteY414" fmla="*/ 361950 h 1400175"/>
              <a:gd name="connsiteX415" fmla="*/ 176213 w 1733550"/>
              <a:gd name="connsiteY415" fmla="*/ 354806 h 1400175"/>
              <a:gd name="connsiteX416" fmla="*/ 180975 w 1733550"/>
              <a:gd name="connsiteY416" fmla="*/ 347662 h 1400175"/>
              <a:gd name="connsiteX417" fmla="*/ 195263 w 1733550"/>
              <a:gd name="connsiteY417" fmla="*/ 352425 h 1400175"/>
              <a:gd name="connsiteX418" fmla="*/ 202406 w 1733550"/>
              <a:gd name="connsiteY418" fmla="*/ 354806 h 1400175"/>
              <a:gd name="connsiteX419" fmla="*/ 209550 w 1733550"/>
              <a:gd name="connsiteY419" fmla="*/ 359568 h 1400175"/>
              <a:gd name="connsiteX420" fmla="*/ 223838 w 1733550"/>
              <a:gd name="connsiteY420" fmla="*/ 364331 h 1400175"/>
              <a:gd name="connsiteX421" fmla="*/ 221456 w 1733550"/>
              <a:gd name="connsiteY421" fmla="*/ 357187 h 1400175"/>
              <a:gd name="connsiteX422" fmla="*/ 216694 w 1733550"/>
              <a:gd name="connsiteY422" fmla="*/ 350043 h 1400175"/>
              <a:gd name="connsiteX423" fmla="*/ 226219 w 1733550"/>
              <a:gd name="connsiteY423" fmla="*/ 335756 h 1400175"/>
              <a:gd name="connsiteX424" fmla="*/ 221456 w 1733550"/>
              <a:gd name="connsiteY424" fmla="*/ 304800 h 1400175"/>
              <a:gd name="connsiteX425" fmla="*/ 216694 w 1733550"/>
              <a:gd name="connsiteY425" fmla="*/ 290512 h 1400175"/>
              <a:gd name="connsiteX426" fmla="*/ 207169 w 1733550"/>
              <a:gd name="connsiteY426" fmla="*/ 276225 h 1400175"/>
              <a:gd name="connsiteX427" fmla="*/ 202406 w 1733550"/>
              <a:gd name="connsiteY427" fmla="*/ 269081 h 1400175"/>
              <a:gd name="connsiteX428" fmla="*/ 192881 w 1733550"/>
              <a:gd name="connsiteY428" fmla="*/ 247650 h 1400175"/>
              <a:gd name="connsiteX429" fmla="*/ 185738 w 1733550"/>
              <a:gd name="connsiteY429" fmla="*/ 233362 h 1400175"/>
              <a:gd name="connsiteX430" fmla="*/ 178594 w 1733550"/>
              <a:gd name="connsiteY430" fmla="*/ 219075 h 1400175"/>
              <a:gd name="connsiteX431" fmla="*/ 166688 w 1733550"/>
              <a:gd name="connsiteY431" fmla="*/ 204787 h 1400175"/>
              <a:gd name="connsiteX432" fmla="*/ 164306 w 1733550"/>
              <a:gd name="connsiteY432" fmla="*/ 195262 h 1400175"/>
              <a:gd name="connsiteX433" fmla="*/ 159544 w 1733550"/>
              <a:gd name="connsiteY433" fmla="*/ 166687 h 1400175"/>
              <a:gd name="connsiteX434" fmla="*/ 161925 w 1733550"/>
              <a:gd name="connsiteY434" fmla="*/ 111918 h 1400175"/>
              <a:gd name="connsiteX435" fmla="*/ 159544 w 1733550"/>
              <a:gd name="connsiteY435" fmla="*/ 80962 h 1400175"/>
              <a:gd name="connsiteX436" fmla="*/ 157163 w 1733550"/>
              <a:gd name="connsiteY436" fmla="*/ 71437 h 1400175"/>
              <a:gd name="connsiteX437" fmla="*/ 150019 w 1733550"/>
              <a:gd name="connsiteY437" fmla="*/ 64293 h 1400175"/>
              <a:gd name="connsiteX438" fmla="*/ 152400 w 1733550"/>
              <a:gd name="connsiteY438" fmla="*/ 57150 h 1400175"/>
              <a:gd name="connsiteX439" fmla="*/ 145256 w 1733550"/>
              <a:gd name="connsiteY439" fmla="*/ 42862 h 1400175"/>
              <a:gd name="connsiteX440" fmla="*/ 145256 w 1733550"/>
              <a:gd name="connsiteY440" fmla="*/ 26193 h 1400175"/>
              <a:gd name="connsiteX441" fmla="*/ 147638 w 1733550"/>
              <a:gd name="connsiteY441" fmla="*/ 0 h 1400175"/>
              <a:gd name="connsiteX0" fmla="*/ 1743075 w 1757362"/>
              <a:gd name="connsiteY0" fmla="*/ 1138237 h 1400175"/>
              <a:gd name="connsiteX1" fmla="*/ 1731168 w 1757362"/>
              <a:gd name="connsiteY1" fmla="*/ 1145381 h 1400175"/>
              <a:gd name="connsiteX2" fmla="*/ 1743075 w 1757362"/>
              <a:gd name="connsiteY2" fmla="*/ 1138237 h 1400175"/>
              <a:gd name="connsiteX3" fmla="*/ 307181 w 1757362"/>
              <a:gd name="connsiteY3" fmla="*/ 235743 h 1400175"/>
              <a:gd name="connsiteX4" fmla="*/ 311943 w 1757362"/>
              <a:gd name="connsiteY4" fmla="*/ 264318 h 1400175"/>
              <a:gd name="connsiteX5" fmla="*/ 307181 w 1757362"/>
              <a:gd name="connsiteY5" fmla="*/ 235743 h 1400175"/>
              <a:gd name="connsiteX6" fmla="*/ 0 w 1757362"/>
              <a:gd name="connsiteY6" fmla="*/ 211930 h 1400175"/>
              <a:gd name="connsiteX7" fmla="*/ 85725 w 1757362"/>
              <a:gd name="connsiteY7" fmla="*/ 200024 h 1400175"/>
              <a:gd name="connsiteX8" fmla="*/ 0 w 1757362"/>
              <a:gd name="connsiteY8" fmla="*/ 211930 h 1400175"/>
              <a:gd name="connsiteX9" fmla="*/ 171450 w 1757362"/>
              <a:gd name="connsiteY9" fmla="*/ 0 h 1400175"/>
              <a:gd name="connsiteX10" fmla="*/ 190500 w 1757362"/>
              <a:gd name="connsiteY10" fmla="*/ 4762 h 1400175"/>
              <a:gd name="connsiteX11" fmla="*/ 204787 w 1757362"/>
              <a:gd name="connsiteY11" fmla="*/ 9525 h 1400175"/>
              <a:gd name="connsiteX12" fmla="*/ 216693 w 1757362"/>
              <a:gd name="connsiteY12" fmla="*/ 11906 h 1400175"/>
              <a:gd name="connsiteX13" fmla="*/ 226218 w 1757362"/>
              <a:gd name="connsiteY13" fmla="*/ 14287 h 1400175"/>
              <a:gd name="connsiteX14" fmla="*/ 266700 w 1757362"/>
              <a:gd name="connsiteY14" fmla="*/ 19050 h 1400175"/>
              <a:gd name="connsiteX15" fmla="*/ 273843 w 1757362"/>
              <a:gd name="connsiteY15" fmla="*/ 21431 h 1400175"/>
              <a:gd name="connsiteX16" fmla="*/ 285750 w 1757362"/>
              <a:gd name="connsiteY16" fmla="*/ 23812 h 1400175"/>
              <a:gd name="connsiteX17" fmla="*/ 300037 w 1757362"/>
              <a:gd name="connsiteY17" fmla="*/ 35718 h 1400175"/>
              <a:gd name="connsiteX18" fmla="*/ 290512 w 1757362"/>
              <a:gd name="connsiteY18" fmla="*/ 50006 h 1400175"/>
              <a:gd name="connsiteX19" fmla="*/ 297656 w 1757362"/>
              <a:gd name="connsiteY19" fmla="*/ 52387 h 1400175"/>
              <a:gd name="connsiteX20" fmla="*/ 319087 w 1757362"/>
              <a:gd name="connsiteY20" fmla="*/ 64293 h 1400175"/>
              <a:gd name="connsiteX21" fmla="*/ 326231 w 1757362"/>
              <a:gd name="connsiteY21" fmla="*/ 66675 h 1400175"/>
              <a:gd name="connsiteX22" fmla="*/ 333375 w 1757362"/>
              <a:gd name="connsiteY22" fmla="*/ 69056 h 1400175"/>
              <a:gd name="connsiteX23" fmla="*/ 347662 w 1757362"/>
              <a:gd name="connsiteY23" fmla="*/ 78581 h 1400175"/>
              <a:gd name="connsiteX24" fmla="*/ 354806 w 1757362"/>
              <a:gd name="connsiteY24" fmla="*/ 85725 h 1400175"/>
              <a:gd name="connsiteX25" fmla="*/ 369093 w 1757362"/>
              <a:gd name="connsiteY25" fmla="*/ 95250 h 1400175"/>
              <a:gd name="connsiteX26" fmla="*/ 388143 w 1757362"/>
              <a:gd name="connsiteY26" fmla="*/ 111918 h 1400175"/>
              <a:gd name="connsiteX27" fmla="*/ 402431 w 1757362"/>
              <a:gd name="connsiteY27" fmla="*/ 123825 h 1400175"/>
              <a:gd name="connsiteX28" fmla="*/ 409575 w 1757362"/>
              <a:gd name="connsiteY28" fmla="*/ 126206 h 1400175"/>
              <a:gd name="connsiteX29" fmla="*/ 423862 w 1757362"/>
              <a:gd name="connsiteY29" fmla="*/ 135731 h 1400175"/>
              <a:gd name="connsiteX30" fmla="*/ 440531 w 1757362"/>
              <a:gd name="connsiteY30" fmla="*/ 145256 h 1400175"/>
              <a:gd name="connsiteX31" fmla="*/ 454818 w 1757362"/>
              <a:gd name="connsiteY31" fmla="*/ 150018 h 1400175"/>
              <a:gd name="connsiteX32" fmla="*/ 464343 w 1757362"/>
              <a:gd name="connsiteY32" fmla="*/ 157162 h 1400175"/>
              <a:gd name="connsiteX33" fmla="*/ 488156 w 1757362"/>
              <a:gd name="connsiteY33" fmla="*/ 164306 h 1400175"/>
              <a:gd name="connsiteX34" fmla="*/ 509587 w 1757362"/>
              <a:gd name="connsiteY34" fmla="*/ 171450 h 1400175"/>
              <a:gd name="connsiteX35" fmla="*/ 516731 w 1757362"/>
              <a:gd name="connsiteY35" fmla="*/ 173831 h 1400175"/>
              <a:gd name="connsiteX36" fmla="*/ 552450 w 1757362"/>
              <a:gd name="connsiteY36" fmla="*/ 178593 h 1400175"/>
              <a:gd name="connsiteX37" fmla="*/ 559593 w 1757362"/>
              <a:gd name="connsiteY37" fmla="*/ 180975 h 1400175"/>
              <a:gd name="connsiteX38" fmla="*/ 621506 w 1757362"/>
              <a:gd name="connsiteY38" fmla="*/ 180975 h 1400175"/>
              <a:gd name="connsiteX39" fmla="*/ 623887 w 1757362"/>
              <a:gd name="connsiteY39" fmla="*/ 164306 h 1400175"/>
              <a:gd name="connsiteX40" fmla="*/ 628650 w 1757362"/>
              <a:gd name="connsiteY40" fmla="*/ 157162 h 1400175"/>
              <a:gd name="connsiteX41" fmla="*/ 652462 w 1757362"/>
              <a:gd name="connsiteY41" fmla="*/ 159543 h 1400175"/>
              <a:gd name="connsiteX42" fmla="*/ 661987 w 1757362"/>
              <a:gd name="connsiteY42" fmla="*/ 161925 h 1400175"/>
              <a:gd name="connsiteX43" fmla="*/ 676275 w 1757362"/>
              <a:gd name="connsiteY43" fmla="*/ 164306 h 1400175"/>
              <a:gd name="connsiteX44" fmla="*/ 683418 w 1757362"/>
              <a:gd name="connsiteY44" fmla="*/ 166687 h 1400175"/>
              <a:gd name="connsiteX45" fmla="*/ 697706 w 1757362"/>
              <a:gd name="connsiteY45" fmla="*/ 176212 h 1400175"/>
              <a:gd name="connsiteX46" fmla="*/ 711993 w 1757362"/>
              <a:gd name="connsiteY46" fmla="*/ 180975 h 1400175"/>
              <a:gd name="connsiteX47" fmla="*/ 728662 w 1757362"/>
              <a:gd name="connsiteY47" fmla="*/ 185737 h 1400175"/>
              <a:gd name="connsiteX48" fmla="*/ 719137 w 1757362"/>
              <a:gd name="connsiteY48" fmla="*/ 200025 h 1400175"/>
              <a:gd name="connsiteX49" fmla="*/ 721518 w 1757362"/>
              <a:gd name="connsiteY49" fmla="*/ 209550 h 1400175"/>
              <a:gd name="connsiteX50" fmla="*/ 735806 w 1757362"/>
              <a:gd name="connsiteY50" fmla="*/ 214312 h 1400175"/>
              <a:gd name="connsiteX51" fmla="*/ 742950 w 1757362"/>
              <a:gd name="connsiteY51" fmla="*/ 219075 h 1400175"/>
              <a:gd name="connsiteX52" fmla="*/ 750093 w 1757362"/>
              <a:gd name="connsiteY52" fmla="*/ 221456 h 1400175"/>
              <a:gd name="connsiteX53" fmla="*/ 754856 w 1757362"/>
              <a:gd name="connsiteY53" fmla="*/ 228600 h 1400175"/>
              <a:gd name="connsiteX54" fmla="*/ 762000 w 1757362"/>
              <a:gd name="connsiteY54" fmla="*/ 235743 h 1400175"/>
              <a:gd name="connsiteX55" fmla="*/ 773906 w 1757362"/>
              <a:gd name="connsiteY55" fmla="*/ 247650 h 1400175"/>
              <a:gd name="connsiteX56" fmla="*/ 781050 w 1757362"/>
              <a:gd name="connsiteY56" fmla="*/ 269081 h 1400175"/>
              <a:gd name="connsiteX57" fmla="*/ 783431 w 1757362"/>
              <a:gd name="connsiteY57" fmla="*/ 276225 h 1400175"/>
              <a:gd name="connsiteX58" fmla="*/ 785812 w 1757362"/>
              <a:gd name="connsiteY58" fmla="*/ 323850 h 1400175"/>
              <a:gd name="connsiteX59" fmla="*/ 788193 w 1757362"/>
              <a:gd name="connsiteY59" fmla="*/ 330993 h 1400175"/>
              <a:gd name="connsiteX60" fmla="*/ 802481 w 1757362"/>
              <a:gd name="connsiteY60" fmla="*/ 335756 h 1400175"/>
              <a:gd name="connsiteX61" fmla="*/ 814387 w 1757362"/>
              <a:gd name="connsiteY61" fmla="*/ 345281 h 1400175"/>
              <a:gd name="connsiteX62" fmla="*/ 819150 w 1757362"/>
              <a:gd name="connsiteY62" fmla="*/ 352425 h 1400175"/>
              <a:gd name="connsiteX63" fmla="*/ 833437 w 1757362"/>
              <a:gd name="connsiteY63" fmla="*/ 364331 h 1400175"/>
              <a:gd name="connsiteX64" fmla="*/ 838200 w 1757362"/>
              <a:gd name="connsiteY64" fmla="*/ 371475 h 1400175"/>
              <a:gd name="connsiteX65" fmla="*/ 852487 w 1757362"/>
              <a:gd name="connsiteY65" fmla="*/ 383381 h 1400175"/>
              <a:gd name="connsiteX66" fmla="*/ 866775 w 1757362"/>
              <a:gd name="connsiteY66" fmla="*/ 388143 h 1400175"/>
              <a:gd name="connsiteX67" fmla="*/ 876300 w 1757362"/>
              <a:gd name="connsiteY67" fmla="*/ 385762 h 1400175"/>
              <a:gd name="connsiteX68" fmla="*/ 878681 w 1757362"/>
              <a:gd name="connsiteY68" fmla="*/ 378618 h 1400175"/>
              <a:gd name="connsiteX69" fmla="*/ 883443 w 1757362"/>
              <a:gd name="connsiteY69" fmla="*/ 369093 h 1400175"/>
              <a:gd name="connsiteX70" fmla="*/ 890587 w 1757362"/>
              <a:gd name="connsiteY70" fmla="*/ 366712 h 1400175"/>
              <a:gd name="connsiteX71" fmla="*/ 909637 w 1757362"/>
              <a:gd name="connsiteY71" fmla="*/ 350043 h 1400175"/>
              <a:gd name="connsiteX72" fmla="*/ 923925 w 1757362"/>
              <a:gd name="connsiteY72" fmla="*/ 345281 h 1400175"/>
              <a:gd name="connsiteX73" fmla="*/ 945356 w 1757362"/>
              <a:gd name="connsiteY73" fmla="*/ 347662 h 1400175"/>
              <a:gd name="connsiteX74" fmla="*/ 952500 w 1757362"/>
              <a:gd name="connsiteY74" fmla="*/ 352425 h 1400175"/>
              <a:gd name="connsiteX75" fmla="*/ 966787 w 1757362"/>
              <a:gd name="connsiteY75" fmla="*/ 354806 h 1400175"/>
              <a:gd name="connsiteX76" fmla="*/ 971550 w 1757362"/>
              <a:gd name="connsiteY76" fmla="*/ 369093 h 1400175"/>
              <a:gd name="connsiteX77" fmla="*/ 978693 w 1757362"/>
              <a:gd name="connsiteY77" fmla="*/ 371475 h 1400175"/>
              <a:gd name="connsiteX78" fmla="*/ 992981 w 1757362"/>
              <a:gd name="connsiteY78" fmla="*/ 383381 h 1400175"/>
              <a:gd name="connsiteX79" fmla="*/ 997743 w 1757362"/>
              <a:gd name="connsiteY79" fmla="*/ 400050 h 1400175"/>
              <a:gd name="connsiteX80" fmla="*/ 1002506 w 1757362"/>
              <a:gd name="connsiteY80" fmla="*/ 414337 h 1400175"/>
              <a:gd name="connsiteX81" fmla="*/ 1004887 w 1757362"/>
              <a:gd name="connsiteY81" fmla="*/ 423862 h 1400175"/>
              <a:gd name="connsiteX82" fmla="*/ 1012031 w 1757362"/>
              <a:gd name="connsiteY82" fmla="*/ 445293 h 1400175"/>
              <a:gd name="connsiteX83" fmla="*/ 1014412 w 1757362"/>
              <a:gd name="connsiteY83" fmla="*/ 452437 h 1400175"/>
              <a:gd name="connsiteX84" fmla="*/ 1023937 w 1757362"/>
              <a:gd name="connsiteY84" fmla="*/ 478631 h 1400175"/>
              <a:gd name="connsiteX85" fmla="*/ 1031081 w 1757362"/>
              <a:gd name="connsiteY85" fmla="*/ 481012 h 1400175"/>
              <a:gd name="connsiteX86" fmla="*/ 1040606 w 1757362"/>
              <a:gd name="connsiteY86" fmla="*/ 492918 h 1400175"/>
              <a:gd name="connsiteX87" fmla="*/ 1047750 w 1757362"/>
              <a:gd name="connsiteY87" fmla="*/ 516731 h 1400175"/>
              <a:gd name="connsiteX88" fmla="*/ 1052512 w 1757362"/>
              <a:gd name="connsiteY88" fmla="*/ 540543 h 1400175"/>
              <a:gd name="connsiteX89" fmla="*/ 1059656 w 1757362"/>
              <a:gd name="connsiteY89" fmla="*/ 545306 h 1400175"/>
              <a:gd name="connsiteX90" fmla="*/ 1062037 w 1757362"/>
              <a:gd name="connsiteY90" fmla="*/ 552450 h 1400175"/>
              <a:gd name="connsiteX91" fmla="*/ 1057275 w 1757362"/>
              <a:gd name="connsiteY91" fmla="*/ 566737 h 1400175"/>
              <a:gd name="connsiteX92" fmla="*/ 1069181 w 1757362"/>
              <a:gd name="connsiteY92" fmla="*/ 597693 h 1400175"/>
              <a:gd name="connsiteX93" fmla="*/ 1076325 w 1757362"/>
              <a:gd name="connsiteY93" fmla="*/ 600075 h 1400175"/>
              <a:gd name="connsiteX94" fmla="*/ 1083468 w 1757362"/>
              <a:gd name="connsiteY94" fmla="*/ 604837 h 1400175"/>
              <a:gd name="connsiteX95" fmla="*/ 1097756 w 1757362"/>
              <a:gd name="connsiteY95" fmla="*/ 607218 h 1400175"/>
              <a:gd name="connsiteX96" fmla="*/ 1107281 w 1757362"/>
              <a:gd name="connsiteY96" fmla="*/ 609600 h 1400175"/>
              <a:gd name="connsiteX97" fmla="*/ 1121568 w 1757362"/>
              <a:gd name="connsiteY97" fmla="*/ 614362 h 1400175"/>
              <a:gd name="connsiteX98" fmla="*/ 1128712 w 1757362"/>
              <a:gd name="connsiteY98" fmla="*/ 619125 h 1400175"/>
              <a:gd name="connsiteX99" fmla="*/ 1143000 w 1757362"/>
              <a:gd name="connsiteY99" fmla="*/ 623887 h 1400175"/>
              <a:gd name="connsiteX100" fmla="*/ 1150143 w 1757362"/>
              <a:gd name="connsiteY100" fmla="*/ 626268 h 1400175"/>
              <a:gd name="connsiteX101" fmla="*/ 1157287 w 1757362"/>
              <a:gd name="connsiteY101" fmla="*/ 628650 h 1400175"/>
              <a:gd name="connsiteX102" fmla="*/ 1164431 w 1757362"/>
              <a:gd name="connsiteY102" fmla="*/ 631031 h 1400175"/>
              <a:gd name="connsiteX103" fmla="*/ 1169193 w 1757362"/>
              <a:gd name="connsiteY103" fmla="*/ 638175 h 1400175"/>
              <a:gd name="connsiteX104" fmla="*/ 1162050 w 1757362"/>
              <a:gd name="connsiteY104" fmla="*/ 642937 h 1400175"/>
              <a:gd name="connsiteX105" fmla="*/ 1147762 w 1757362"/>
              <a:gd name="connsiteY105" fmla="*/ 654843 h 1400175"/>
              <a:gd name="connsiteX106" fmla="*/ 1143000 w 1757362"/>
              <a:gd name="connsiteY106" fmla="*/ 661987 h 1400175"/>
              <a:gd name="connsiteX107" fmla="*/ 1138237 w 1757362"/>
              <a:gd name="connsiteY107" fmla="*/ 690562 h 1400175"/>
              <a:gd name="connsiteX108" fmla="*/ 1133475 w 1757362"/>
              <a:gd name="connsiteY108" fmla="*/ 704850 h 1400175"/>
              <a:gd name="connsiteX109" fmla="*/ 1128712 w 1757362"/>
              <a:gd name="connsiteY109" fmla="*/ 723900 h 1400175"/>
              <a:gd name="connsiteX110" fmla="*/ 1126331 w 1757362"/>
              <a:gd name="connsiteY110" fmla="*/ 733425 h 1400175"/>
              <a:gd name="connsiteX111" fmla="*/ 1123950 w 1757362"/>
              <a:gd name="connsiteY111" fmla="*/ 745331 h 1400175"/>
              <a:gd name="connsiteX112" fmla="*/ 1121568 w 1757362"/>
              <a:gd name="connsiteY112" fmla="*/ 759618 h 1400175"/>
              <a:gd name="connsiteX113" fmla="*/ 1116806 w 1757362"/>
              <a:gd name="connsiteY113" fmla="*/ 773906 h 1400175"/>
              <a:gd name="connsiteX114" fmla="*/ 1112043 w 1757362"/>
              <a:gd name="connsiteY114" fmla="*/ 821531 h 1400175"/>
              <a:gd name="connsiteX115" fmla="*/ 1107281 w 1757362"/>
              <a:gd name="connsiteY115" fmla="*/ 835818 h 1400175"/>
              <a:gd name="connsiteX116" fmla="*/ 1102518 w 1757362"/>
              <a:gd name="connsiteY116" fmla="*/ 850106 h 1400175"/>
              <a:gd name="connsiteX117" fmla="*/ 1100137 w 1757362"/>
              <a:gd name="connsiteY117" fmla="*/ 857250 h 1400175"/>
              <a:gd name="connsiteX118" fmla="*/ 1104900 w 1757362"/>
              <a:gd name="connsiteY118" fmla="*/ 878681 h 1400175"/>
              <a:gd name="connsiteX119" fmla="*/ 1109662 w 1757362"/>
              <a:gd name="connsiteY119" fmla="*/ 885825 h 1400175"/>
              <a:gd name="connsiteX120" fmla="*/ 1110923 w 1757362"/>
              <a:gd name="connsiteY120" fmla="*/ 890026 h 1400175"/>
              <a:gd name="connsiteX121" fmla="*/ 1128712 w 1757362"/>
              <a:gd name="connsiteY121" fmla="*/ 990599 h 1400175"/>
              <a:gd name="connsiteX122" fmla="*/ 1190624 w 1757362"/>
              <a:gd name="connsiteY122" fmla="*/ 1121567 h 1400175"/>
              <a:gd name="connsiteX123" fmla="*/ 1269206 w 1757362"/>
              <a:gd name="connsiteY123" fmla="*/ 1154906 h 1400175"/>
              <a:gd name="connsiteX124" fmla="*/ 1395412 w 1757362"/>
              <a:gd name="connsiteY124" fmla="*/ 1138237 h 1400175"/>
              <a:gd name="connsiteX125" fmla="*/ 1462087 w 1757362"/>
              <a:gd name="connsiteY125" fmla="*/ 1140619 h 1400175"/>
              <a:gd name="connsiteX126" fmla="*/ 1500528 w 1757362"/>
              <a:gd name="connsiteY126" fmla="*/ 1084829 h 1400175"/>
              <a:gd name="connsiteX127" fmla="*/ 1502568 w 1757362"/>
              <a:gd name="connsiteY127" fmla="*/ 1078706 h 1400175"/>
              <a:gd name="connsiteX128" fmla="*/ 1516856 w 1757362"/>
              <a:gd name="connsiteY128" fmla="*/ 1071562 h 1400175"/>
              <a:gd name="connsiteX129" fmla="*/ 1524000 w 1757362"/>
              <a:gd name="connsiteY129" fmla="*/ 1064418 h 1400175"/>
              <a:gd name="connsiteX130" fmla="*/ 1526381 w 1757362"/>
              <a:gd name="connsiteY130" fmla="*/ 1038225 h 1400175"/>
              <a:gd name="connsiteX131" fmla="*/ 1521618 w 1757362"/>
              <a:gd name="connsiteY131" fmla="*/ 1012031 h 1400175"/>
              <a:gd name="connsiteX132" fmla="*/ 1524000 w 1757362"/>
              <a:gd name="connsiteY132" fmla="*/ 995362 h 1400175"/>
              <a:gd name="connsiteX133" fmla="*/ 1526381 w 1757362"/>
              <a:gd name="connsiteY133" fmla="*/ 988218 h 1400175"/>
              <a:gd name="connsiteX134" fmla="*/ 1540668 w 1757362"/>
              <a:gd name="connsiteY134" fmla="*/ 971550 h 1400175"/>
              <a:gd name="connsiteX135" fmla="*/ 1588293 w 1757362"/>
              <a:gd name="connsiteY135" fmla="*/ 969168 h 1400175"/>
              <a:gd name="connsiteX136" fmla="*/ 1595437 w 1757362"/>
              <a:gd name="connsiteY136" fmla="*/ 966787 h 1400175"/>
              <a:gd name="connsiteX137" fmla="*/ 1616868 w 1757362"/>
              <a:gd name="connsiteY137" fmla="*/ 959643 h 1400175"/>
              <a:gd name="connsiteX138" fmla="*/ 1631156 w 1757362"/>
              <a:gd name="connsiteY138" fmla="*/ 947737 h 1400175"/>
              <a:gd name="connsiteX139" fmla="*/ 1654968 w 1757362"/>
              <a:gd name="connsiteY139" fmla="*/ 945356 h 1400175"/>
              <a:gd name="connsiteX140" fmla="*/ 1678781 w 1757362"/>
              <a:gd name="connsiteY140" fmla="*/ 950118 h 1400175"/>
              <a:gd name="connsiteX141" fmla="*/ 1685925 w 1757362"/>
              <a:gd name="connsiteY141" fmla="*/ 952500 h 1400175"/>
              <a:gd name="connsiteX142" fmla="*/ 1700212 w 1757362"/>
              <a:gd name="connsiteY142" fmla="*/ 957262 h 1400175"/>
              <a:gd name="connsiteX143" fmla="*/ 1752600 w 1757362"/>
              <a:gd name="connsiteY143" fmla="*/ 969168 h 1400175"/>
              <a:gd name="connsiteX144" fmla="*/ 1754981 w 1757362"/>
              <a:gd name="connsiteY144" fmla="*/ 976312 h 1400175"/>
              <a:gd name="connsiteX145" fmla="*/ 1757362 w 1757362"/>
              <a:gd name="connsiteY145" fmla="*/ 990600 h 1400175"/>
              <a:gd name="connsiteX146" fmla="*/ 1752600 w 1757362"/>
              <a:gd name="connsiteY146" fmla="*/ 1014412 h 1400175"/>
              <a:gd name="connsiteX147" fmla="*/ 1750218 w 1757362"/>
              <a:gd name="connsiteY147" fmla="*/ 1021556 h 1400175"/>
              <a:gd name="connsiteX148" fmla="*/ 1735931 w 1757362"/>
              <a:gd name="connsiteY148" fmla="*/ 1033462 h 1400175"/>
              <a:gd name="connsiteX149" fmla="*/ 1728787 w 1757362"/>
              <a:gd name="connsiteY149" fmla="*/ 1035843 h 1400175"/>
              <a:gd name="connsiteX150" fmla="*/ 1721643 w 1757362"/>
              <a:gd name="connsiteY150" fmla="*/ 1040606 h 1400175"/>
              <a:gd name="connsiteX151" fmla="*/ 1714500 w 1757362"/>
              <a:gd name="connsiteY151" fmla="*/ 1042987 h 1400175"/>
              <a:gd name="connsiteX152" fmla="*/ 1709737 w 1757362"/>
              <a:gd name="connsiteY152" fmla="*/ 1052512 h 1400175"/>
              <a:gd name="connsiteX153" fmla="*/ 1712118 w 1757362"/>
              <a:gd name="connsiteY153" fmla="*/ 1064418 h 1400175"/>
              <a:gd name="connsiteX154" fmla="*/ 1714500 w 1757362"/>
              <a:gd name="connsiteY154" fmla="*/ 1071562 h 1400175"/>
              <a:gd name="connsiteX155" fmla="*/ 1700212 w 1757362"/>
              <a:gd name="connsiteY155" fmla="*/ 1081087 h 1400175"/>
              <a:gd name="connsiteX156" fmla="*/ 1702593 w 1757362"/>
              <a:gd name="connsiteY156" fmla="*/ 1088231 h 1400175"/>
              <a:gd name="connsiteX157" fmla="*/ 1707356 w 1757362"/>
              <a:gd name="connsiteY157" fmla="*/ 1095375 h 1400175"/>
              <a:gd name="connsiteX158" fmla="*/ 1709737 w 1757362"/>
              <a:gd name="connsiteY158" fmla="*/ 1128712 h 1400175"/>
              <a:gd name="connsiteX159" fmla="*/ 1704975 w 1757362"/>
              <a:gd name="connsiteY159" fmla="*/ 1135856 h 1400175"/>
              <a:gd name="connsiteX160" fmla="*/ 1700212 w 1757362"/>
              <a:gd name="connsiteY160" fmla="*/ 1152525 h 1400175"/>
              <a:gd name="connsiteX161" fmla="*/ 1697831 w 1757362"/>
              <a:gd name="connsiteY161" fmla="*/ 1173956 h 1400175"/>
              <a:gd name="connsiteX162" fmla="*/ 1687729 w 1757362"/>
              <a:gd name="connsiteY162" fmla="*/ 1177997 h 1400175"/>
              <a:gd name="connsiteX163" fmla="*/ 1688306 w 1757362"/>
              <a:gd name="connsiteY163" fmla="*/ 1178718 h 1400175"/>
              <a:gd name="connsiteX164" fmla="*/ 1687248 w 1757362"/>
              <a:gd name="connsiteY164" fmla="*/ 1178189 h 1400175"/>
              <a:gd name="connsiteX165" fmla="*/ 1685925 w 1757362"/>
              <a:gd name="connsiteY165" fmla="*/ 1178718 h 1400175"/>
              <a:gd name="connsiteX166" fmla="*/ 1630956 w 1757362"/>
              <a:gd name="connsiteY166" fmla="*/ 1172143 h 1400175"/>
              <a:gd name="connsiteX167" fmla="*/ 1628361 w 1757362"/>
              <a:gd name="connsiteY167" fmla="*/ 1179507 h 1400175"/>
              <a:gd name="connsiteX168" fmla="*/ 1621631 w 1757362"/>
              <a:gd name="connsiteY168" fmla="*/ 1185862 h 1400175"/>
              <a:gd name="connsiteX169" fmla="*/ 1607343 w 1757362"/>
              <a:gd name="connsiteY169" fmla="*/ 1195387 h 1400175"/>
              <a:gd name="connsiteX170" fmla="*/ 1604962 w 1757362"/>
              <a:gd name="connsiteY170" fmla="*/ 1188243 h 1400175"/>
              <a:gd name="connsiteX171" fmla="*/ 1583531 w 1757362"/>
              <a:gd name="connsiteY171" fmla="*/ 1188243 h 1400175"/>
              <a:gd name="connsiteX172" fmla="*/ 1540668 w 1757362"/>
              <a:gd name="connsiteY172" fmla="*/ 1195387 h 1400175"/>
              <a:gd name="connsiteX173" fmla="*/ 1502568 w 1757362"/>
              <a:gd name="connsiteY173" fmla="*/ 1195387 h 1400175"/>
              <a:gd name="connsiteX174" fmla="*/ 1495425 w 1757362"/>
              <a:gd name="connsiteY174" fmla="*/ 1190625 h 1400175"/>
              <a:gd name="connsiteX175" fmla="*/ 1488281 w 1757362"/>
              <a:gd name="connsiteY175" fmla="*/ 1188243 h 1400175"/>
              <a:gd name="connsiteX176" fmla="*/ 1476375 w 1757362"/>
              <a:gd name="connsiteY176" fmla="*/ 1190625 h 1400175"/>
              <a:gd name="connsiteX177" fmla="*/ 1481137 w 1757362"/>
              <a:gd name="connsiteY177" fmla="*/ 1204912 h 1400175"/>
              <a:gd name="connsiteX178" fmla="*/ 1485900 w 1757362"/>
              <a:gd name="connsiteY178" fmla="*/ 1212056 h 1400175"/>
              <a:gd name="connsiteX179" fmla="*/ 1488281 w 1757362"/>
              <a:gd name="connsiteY179" fmla="*/ 1219200 h 1400175"/>
              <a:gd name="connsiteX180" fmla="*/ 1471612 w 1757362"/>
              <a:gd name="connsiteY180" fmla="*/ 1228725 h 1400175"/>
              <a:gd name="connsiteX181" fmla="*/ 1478756 w 1757362"/>
              <a:gd name="connsiteY181" fmla="*/ 1233487 h 1400175"/>
              <a:gd name="connsiteX182" fmla="*/ 1490662 w 1757362"/>
              <a:gd name="connsiteY182" fmla="*/ 1250156 h 1400175"/>
              <a:gd name="connsiteX183" fmla="*/ 1493043 w 1757362"/>
              <a:gd name="connsiteY183" fmla="*/ 1257300 h 1400175"/>
              <a:gd name="connsiteX184" fmla="*/ 1502568 w 1757362"/>
              <a:gd name="connsiteY184" fmla="*/ 1271587 h 1400175"/>
              <a:gd name="connsiteX185" fmla="*/ 1507331 w 1757362"/>
              <a:gd name="connsiteY185" fmla="*/ 1278731 h 1400175"/>
              <a:gd name="connsiteX186" fmla="*/ 1519237 w 1757362"/>
              <a:gd name="connsiteY186" fmla="*/ 1293018 h 1400175"/>
              <a:gd name="connsiteX187" fmla="*/ 1502568 w 1757362"/>
              <a:gd name="connsiteY187" fmla="*/ 1312068 h 1400175"/>
              <a:gd name="connsiteX188" fmla="*/ 1495425 w 1757362"/>
              <a:gd name="connsiteY188" fmla="*/ 1314450 h 1400175"/>
              <a:gd name="connsiteX189" fmla="*/ 1466850 w 1757362"/>
              <a:gd name="connsiteY189" fmla="*/ 1312068 h 1400175"/>
              <a:gd name="connsiteX190" fmla="*/ 1452562 w 1757362"/>
              <a:gd name="connsiteY190" fmla="*/ 1307306 h 1400175"/>
              <a:gd name="connsiteX191" fmla="*/ 1445418 w 1757362"/>
              <a:gd name="connsiteY191" fmla="*/ 1304925 h 1400175"/>
              <a:gd name="connsiteX192" fmla="*/ 1414462 w 1757362"/>
              <a:gd name="connsiteY192" fmla="*/ 1314450 h 1400175"/>
              <a:gd name="connsiteX193" fmla="*/ 1409700 w 1757362"/>
              <a:gd name="connsiteY193" fmla="*/ 1331118 h 1400175"/>
              <a:gd name="connsiteX194" fmla="*/ 1404937 w 1757362"/>
              <a:gd name="connsiteY194" fmla="*/ 1345406 h 1400175"/>
              <a:gd name="connsiteX195" fmla="*/ 1402556 w 1757362"/>
              <a:gd name="connsiteY195" fmla="*/ 1352550 h 1400175"/>
              <a:gd name="connsiteX196" fmla="*/ 1404937 w 1757362"/>
              <a:gd name="connsiteY196" fmla="*/ 1359693 h 1400175"/>
              <a:gd name="connsiteX197" fmla="*/ 1409700 w 1757362"/>
              <a:gd name="connsiteY197" fmla="*/ 1371600 h 1400175"/>
              <a:gd name="connsiteX198" fmla="*/ 1402556 w 1757362"/>
              <a:gd name="connsiteY198" fmla="*/ 1373981 h 1400175"/>
              <a:gd name="connsiteX199" fmla="*/ 1400175 w 1757362"/>
              <a:gd name="connsiteY199" fmla="*/ 1388268 h 1400175"/>
              <a:gd name="connsiteX200" fmla="*/ 1397793 w 1757362"/>
              <a:gd name="connsiteY200" fmla="*/ 1400175 h 1400175"/>
              <a:gd name="connsiteX201" fmla="*/ 1376362 w 1757362"/>
              <a:gd name="connsiteY201" fmla="*/ 1397793 h 1400175"/>
              <a:gd name="connsiteX202" fmla="*/ 1371600 w 1757362"/>
              <a:gd name="connsiteY202" fmla="*/ 1383506 h 1400175"/>
              <a:gd name="connsiteX203" fmla="*/ 1369218 w 1757362"/>
              <a:gd name="connsiteY203" fmla="*/ 1376362 h 1400175"/>
              <a:gd name="connsiteX204" fmla="*/ 1362075 w 1757362"/>
              <a:gd name="connsiteY204" fmla="*/ 1354931 h 1400175"/>
              <a:gd name="connsiteX205" fmla="*/ 1354931 w 1757362"/>
              <a:gd name="connsiteY205" fmla="*/ 1350168 h 1400175"/>
              <a:gd name="connsiteX206" fmla="*/ 1338262 w 1757362"/>
              <a:gd name="connsiteY206" fmla="*/ 1328737 h 1400175"/>
              <a:gd name="connsiteX207" fmla="*/ 1326356 w 1757362"/>
              <a:gd name="connsiteY207" fmla="*/ 1314450 h 1400175"/>
              <a:gd name="connsiteX208" fmla="*/ 1319212 w 1757362"/>
              <a:gd name="connsiteY208" fmla="*/ 1309687 h 1400175"/>
              <a:gd name="connsiteX209" fmla="*/ 1304925 w 1757362"/>
              <a:gd name="connsiteY209" fmla="*/ 1304925 h 1400175"/>
              <a:gd name="connsiteX210" fmla="*/ 1288256 w 1757362"/>
              <a:gd name="connsiteY210" fmla="*/ 1295400 h 1400175"/>
              <a:gd name="connsiteX211" fmla="*/ 1273968 w 1757362"/>
              <a:gd name="connsiteY211" fmla="*/ 1288256 h 1400175"/>
              <a:gd name="connsiteX212" fmla="*/ 1252537 w 1757362"/>
              <a:gd name="connsiteY212" fmla="*/ 1276350 h 1400175"/>
              <a:gd name="connsiteX213" fmla="*/ 1247775 w 1757362"/>
              <a:gd name="connsiteY213" fmla="*/ 1269206 h 1400175"/>
              <a:gd name="connsiteX214" fmla="*/ 1228725 w 1757362"/>
              <a:gd name="connsiteY214" fmla="*/ 1269206 h 1400175"/>
              <a:gd name="connsiteX215" fmla="*/ 1221581 w 1757362"/>
              <a:gd name="connsiteY215" fmla="*/ 1273968 h 1400175"/>
              <a:gd name="connsiteX216" fmla="*/ 1207293 w 1757362"/>
              <a:gd name="connsiteY216" fmla="*/ 1285875 h 1400175"/>
              <a:gd name="connsiteX217" fmla="*/ 1197768 w 1757362"/>
              <a:gd name="connsiteY217" fmla="*/ 1288256 h 1400175"/>
              <a:gd name="connsiteX218" fmla="*/ 1171575 w 1757362"/>
              <a:gd name="connsiteY218" fmla="*/ 1295400 h 1400175"/>
              <a:gd name="connsiteX219" fmla="*/ 1164431 w 1757362"/>
              <a:gd name="connsiteY219" fmla="*/ 1300162 h 1400175"/>
              <a:gd name="connsiteX220" fmla="*/ 1150143 w 1757362"/>
              <a:gd name="connsiteY220" fmla="*/ 1304925 h 1400175"/>
              <a:gd name="connsiteX221" fmla="*/ 1126331 w 1757362"/>
              <a:gd name="connsiteY221" fmla="*/ 1302543 h 1400175"/>
              <a:gd name="connsiteX222" fmla="*/ 1112043 w 1757362"/>
              <a:gd name="connsiteY222" fmla="*/ 1293018 h 1400175"/>
              <a:gd name="connsiteX223" fmla="*/ 1104900 w 1757362"/>
              <a:gd name="connsiteY223" fmla="*/ 1288256 h 1400175"/>
              <a:gd name="connsiteX224" fmla="*/ 1062037 w 1757362"/>
              <a:gd name="connsiteY224" fmla="*/ 1283493 h 1400175"/>
              <a:gd name="connsiteX225" fmla="*/ 1033462 w 1757362"/>
              <a:gd name="connsiteY225" fmla="*/ 1264443 h 1400175"/>
              <a:gd name="connsiteX226" fmla="*/ 1026318 w 1757362"/>
              <a:gd name="connsiteY226" fmla="*/ 1259681 h 1400175"/>
              <a:gd name="connsiteX227" fmla="*/ 1012031 w 1757362"/>
              <a:gd name="connsiteY227" fmla="*/ 1254918 h 1400175"/>
              <a:gd name="connsiteX228" fmla="*/ 1004887 w 1757362"/>
              <a:gd name="connsiteY228" fmla="*/ 1247775 h 1400175"/>
              <a:gd name="connsiteX229" fmla="*/ 1002506 w 1757362"/>
              <a:gd name="connsiteY229" fmla="*/ 1240631 h 1400175"/>
              <a:gd name="connsiteX230" fmla="*/ 988218 w 1757362"/>
              <a:gd name="connsiteY230" fmla="*/ 1231106 h 1400175"/>
              <a:gd name="connsiteX231" fmla="*/ 981075 w 1757362"/>
              <a:gd name="connsiteY231" fmla="*/ 1226343 h 1400175"/>
              <a:gd name="connsiteX232" fmla="*/ 954881 w 1757362"/>
              <a:gd name="connsiteY232" fmla="*/ 1221581 h 1400175"/>
              <a:gd name="connsiteX233" fmla="*/ 947737 w 1757362"/>
              <a:gd name="connsiteY233" fmla="*/ 1219200 h 1400175"/>
              <a:gd name="connsiteX234" fmla="*/ 940593 w 1757362"/>
              <a:gd name="connsiteY234" fmla="*/ 1214437 h 1400175"/>
              <a:gd name="connsiteX235" fmla="*/ 926306 w 1757362"/>
              <a:gd name="connsiteY235" fmla="*/ 1209675 h 1400175"/>
              <a:gd name="connsiteX236" fmla="*/ 919162 w 1757362"/>
              <a:gd name="connsiteY236" fmla="*/ 1204912 h 1400175"/>
              <a:gd name="connsiteX237" fmla="*/ 912018 w 1757362"/>
              <a:gd name="connsiteY237" fmla="*/ 1202531 h 1400175"/>
              <a:gd name="connsiteX238" fmla="*/ 890587 w 1757362"/>
              <a:gd name="connsiteY238" fmla="*/ 1188243 h 1400175"/>
              <a:gd name="connsiteX239" fmla="*/ 883443 w 1757362"/>
              <a:gd name="connsiteY239" fmla="*/ 1183481 h 1400175"/>
              <a:gd name="connsiteX240" fmla="*/ 876300 w 1757362"/>
              <a:gd name="connsiteY240" fmla="*/ 1181100 h 1400175"/>
              <a:gd name="connsiteX241" fmla="*/ 869156 w 1757362"/>
              <a:gd name="connsiteY241" fmla="*/ 1173956 h 1400175"/>
              <a:gd name="connsiteX242" fmla="*/ 862012 w 1757362"/>
              <a:gd name="connsiteY242" fmla="*/ 1169193 h 1400175"/>
              <a:gd name="connsiteX243" fmla="*/ 857250 w 1757362"/>
              <a:gd name="connsiteY243" fmla="*/ 1162050 h 1400175"/>
              <a:gd name="connsiteX244" fmla="*/ 850106 w 1757362"/>
              <a:gd name="connsiteY244" fmla="*/ 1154906 h 1400175"/>
              <a:gd name="connsiteX245" fmla="*/ 838200 w 1757362"/>
              <a:gd name="connsiteY245" fmla="*/ 1143000 h 1400175"/>
              <a:gd name="connsiteX246" fmla="*/ 826293 w 1757362"/>
              <a:gd name="connsiteY246" fmla="*/ 1133475 h 1400175"/>
              <a:gd name="connsiteX247" fmla="*/ 821531 w 1757362"/>
              <a:gd name="connsiteY247" fmla="*/ 1126331 h 1400175"/>
              <a:gd name="connsiteX248" fmla="*/ 802481 w 1757362"/>
              <a:gd name="connsiteY248" fmla="*/ 1121568 h 1400175"/>
              <a:gd name="connsiteX249" fmla="*/ 788193 w 1757362"/>
              <a:gd name="connsiteY249" fmla="*/ 1116806 h 1400175"/>
              <a:gd name="connsiteX250" fmla="*/ 771525 w 1757362"/>
              <a:gd name="connsiteY250" fmla="*/ 1107281 h 1400175"/>
              <a:gd name="connsiteX251" fmla="*/ 757237 w 1757362"/>
              <a:gd name="connsiteY251" fmla="*/ 1102518 h 1400175"/>
              <a:gd name="connsiteX252" fmla="*/ 742950 w 1757362"/>
              <a:gd name="connsiteY252" fmla="*/ 1095375 h 1400175"/>
              <a:gd name="connsiteX253" fmla="*/ 735806 w 1757362"/>
              <a:gd name="connsiteY253" fmla="*/ 1090612 h 1400175"/>
              <a:gd name="connsiteX254" fmla="*/ 723900 w 1757362"/>
              <a:gd name="connsiteY254" fmla="*/ 1076325 h 1400175"/>
              <a:gd name="connsiteX255" fmla="*/ 721518 w 1757362"/>
              <a:gd name="connsiteY255" fmla="*/ 1069181 h 1400175"/>
              <a:gd name="connsiteX256" fmla="*/ 707231 w 1757362"/>
              <a:gd name="connsiteY256" fmla="*/ 1052512 h 1400175"/>
              <a:gd name="connsiteX257" fmla="*/ 702468 w 1757362"/>
              <a:gd name="connsiteY257" fmla="*/ 1045368 h 1400175"/>
              <a:gd name="connsiteX258" fmla="*/ 695325 w 1757362"/>
              <a:gd name="connsiteY258" fmla="*/ 1040606 h 1400175"/>
              <a:gd name="connsiteX259" fmla="*/ 681037 w 1757362"/>
              <a:gd name="connsiteY259" fmla="*/ 1031081 h 1400175"/>
              <a:gd name="connsiteX260" fmla="*/ 669131 w 1757362"/>
              <a:gd name="connsiteY260" fmla="*/ 1019175 h 1400175"/>
              <a:gd name="connsiteX261" fmla="*/ 661987 w 1757362"/>
              <a:gd name="connsiteY261" fmla="*/ 1014412 h 1400175"/>
              <a:gd name="connsiteX262" fmla="*/ 652462 w 1757362"/>
              <a:gd name="connsiteY262" fmla="*/ 1002506 h 1400175"/>
              <a:gd name="connsiteX263" fmla="*/ 650081 w 1757362"/>
              <a:gd name="connsiteY263" fmla="*/ 995362 h 1400175"/>
              <a:gd name="connsiteX264" fmla="*/ 642937 w 1757362"/>
              <a:gd name="connsiteY264" fmla="*/ 988218 h 1400175"/>
              <a:gd name="connsiteX265" fmla="*/ 633412 w 1757362"/>
              <a:gd name="connsiteY265" fmla="*/ 973931 h 1400175"/>
              <a:gd name="connsiteX266" fmla="*/ 628650 w 1757362"/>
              <a:gd name="connsiteY266" fmla="*/ 959643 h 1400175"/>
              <a:gd name="connsiteX267" fmla="*/ 623887 w 1757362"/>
              <a:gd name="connsiteY267" fmla="*/ 940593 h 1400175"/>
              <a:gd name="connsiteX268" fmla="*/ 626268 w 1757362"/>
              <a:gd name="connsiteY268" fmla="*/ 928687 h 1400175"/>
              <a:gd name="connsiteX269" fmla="*/ 645318 w 1757362"/>
              <a:gd name="connsiteY269" fmla="*/ 919162 h 1400175"/>
              <a:gd name="connsiteX270" fmla="*/ 642937 w 1757362"/>
              <a:gd name="connsiteY270" fmla="*/ 912018 h 1400175"/>
              <a:gd name="connsiteX271" fmla="*/ 638175 w 1757362"/>
              <a:gd name="connsiteY271" fmla="*/ 904875 h 1400175"/>
              <a:gd name="connsiteX272" fmla="*/ 642937 w 1757362"/>
              <a:gd name="connsiteY272" fmla="*/ 897731 h 1400175"/>
              <a:gd name="connsiteX273" fmla="*/ 657225 w 1757362"/>
              <a:gd name="connsiteY273" fmla="*/ 888206 h 1400175"/>
              <a:gd name="connsiteX274" fmla="*/ 664368 w 1757362"/>
              <a:gd name="connsiteY274" fmla="*/ 881062 h 1400175"/>
              <a:gd name="connsiteX275" fmla="*/ 659606 w 1757362"/>
              <a:gd name="connsiteY275" fmla="*/ 862012 h 1400175"/>
              <a:gd name="connsiteX276" fmla="*/ 647700 w 1757362"/>
              <a:gd name="connsiteY276" fmla="*/ 847725 h 1400175"/>
              <a:gd name="connsiteX277" fmla="*/ 645318 w 1757362"/>
              <a:gd name="connsiteY277" fmla="*/ 840581 h 1400175"/>
              <a:gd name="connsiteX278" fmla="*/ 640556 w 1757362"/>
              <a:gd name="connsiteY278" fmla="*/ 816768 h 1400175"/>
              <a:gd name="connsiteX279" fmla="*/ 635793 w 1757362"/>
              <a:gd name="connsiteY279" fmla="*/ 802481 h 1400175"/>
              <a:gd name="connsiteX280" fmla="*/ 633412 w 1757362"/>
              <a:gd name="connsiteY280" fmla="*/ 795337 h 1400175"/>
              <a:gd name="connsiteX281" fmla="*/ 631031 w 1757362"/>
              <a:gd name="connsiteY281" fmla="*/ 788193 h 1400175"/>
              <a:gd name="connsiteX282" fmla="*/ 626268 w 1757362"/>
              <a:gd name="connsiteY282" fmla="*/ 771525 h 1400175"/>
              <a:gd name="connsiteX283" fmla="*/ 619125 w 1757362"/>
              <a:gd name="connsiteY283" fmla="*/ 764381 h 1400175"/>
              <a:gd name="connsiteX284" fmla="*/ 609600 w 1757362"/>
              <a:gd name="connsiteY284" fmla="*/ 750093 h 1400175"/>
              <a:gd name="connsiteX285" fmla="*/ 597693 w 1757362"/>
              <a:gd name="connsiteY285" fmla="*/ 733425 h 1400175"/>
              <a:gd name="connsiteX286" fmla="*/ 592931 w 1757362"/>
              <a:gd name="connsiteY286" fmla="*/ 719137 h 1400175"/>
              <a:gd name="connsiteX287" fmla="*/ 590550 w 1757362"/>
              <a:gd name="connsiteY287" fmla="*/ 709612 h 1400175"/>
              <a:gd name="connsiteX288" fmla="*/ 585787 w 1757362"/>
              <a:gd name="connsiteY288" fmla="*/ 695325 h 1400175"/>
              <a:gd name="connsiteX289" fmla="*/ 578643 w 1757362"/>
              <a:gd name="connsiteY289" fmla="*/ 688181 h 1400175"/>
              <a:gd name="connsiteX290" fmla="*/ 571500 w 1757362"/>
              <a:gd name="connsiteY290" fmla="*/ 673893 h 1400175"/>
              <a:gd name="connsiteX291" fmla="*/ 569118 w 1757362"/>
              <a:gd name="connsiteY291" fmla="*/ 666750 h 1400175"/>
              <a:gd name="connsiteX292" fmla="*/ 559593 w 1757362"/>
              <a:gd name="connsiteY292" fmla="*/ 664368 h 1400175"/>
              <a:gd name="connsiteX293" fmla="*/ 545306 w 1757362"/>
              <a:gd name="connsiteY293" fmla="*/ 669131 h 1400175"/>
              <a:gd name="connsiteX294" fmla="*/ 535781 w 1757362"/>
              <a:gd name="connsiteY294" fmla="*/ 654843 h 1400175"/>
              <a:gd name="connsiteX295" fmla="*/ 528637 w 1757362"/>
              <a:gd name="connsiteY295" fmla="*/ 628650 h 1400175"/>
              <a:gd name="connsiteX296" fmla="*/ 526256 w 1757362"/>
              <a:gd name="connsiteY296" fmla="*/ 597693 h 1400175"/>
              <a:gd name="connsiteX297" fmla="*/ 523875 w 1757362"/>
              <a:gd name="connsiteY297" fmla="*/ 583406 h 1400175"/>
              <a:gd name="connsiteX298" fmla="*/ 521493 w 1757362"/>
              <a:gd name="connsiteY298" fmla="*/ 576262 h 1400175"/>
              <a:gd name="connsiteX299" fmla="*/ 514350 w 1757362"/>
              <a:gd name="connsiteY299" fmla="*/ 573881 h 1400175"/>
              <a:gd name="connsiteX300" fmla="*/ 500062 w 1757362"/>
              <a:gd name="connsiteY300" fmla="*/ 564356 h 1400175"/>
              <a:gd name="connsiteX301" fmla="*/ 485775 w 1757362"/>
              <a:gd name="connsiteY301" fmla="*/ 557212 h 1400175"/>
              <a:gd name="connsiteX302" fmla="*/ 473868 w 1757362"/>
              <a:gd name="connsiteY302" fmla="*/ 535781 h 1400175"/>
              <a:gd name="connsiteX303" fmla="*/ 476250 w 1757362"/>
              <a:gd name="connsiteY303" fmla="*/ 509587 h 1400175"/>
              <a:gd name="connsiteX304" fmla="*/ 483393 w 1757362"/>
              <a:gd name="connsiteY304" fmla="*/ 504825 h 1400175"/>
              <a:gd name="connsiteX305" fmla="*/ 473868 w 1757362"/>
              <a:gd name="connsiteY305" fmla="*/ 490537 h 1400175"/>
              <a:gd name="connsiteX306" fmla="*/ 469106 w 1757362"/>
              <a:gd name="connsiteY306" fmla="*/ 483393 h 1400175"/>
              <a:gd name="connsiteX307" fmla="*/ 454818 w 1757362"/>
              <a:gd name="connsiteY307" fmla="*/ 473868 h 1400175"/>
              <a:gd name="connsiteX308" fmla="*/ 450056 w 1757362"/>
              <a:gd name="connsiteY308" fmla="*/ 454818 h 1400175"/>
              <a:gd name="connsiteX309" fmla="*/ 442912 w 1757362"/>
              <a:gd name="connsiteY309" fmla="*/ 438150 h 1400175"/>
              <a:gd name="connsiteX310" fmla="*/ 435768 w 1757362"/>
              <a:gd name="connsiteY310" fmla="*/ 435768 h 1400175"/>
              <a:gd name="connsiteX311" fmla="*/ 431006 w 1757362"/>
              <a:gd name="connsiteY311" fmla="*/ 428625 h 1400175"/>
              <a:gd name="connsiteX312" fmla="*/ 428625 w 1757362"/>
              <a:gd name="connsiteY312" fmla="*/ 419100 h 1400175"/>
              <a:gd name="connsiteX313" fmla="*/ 426243 w 1757362"/>
              <a:gd name="connsiteY313" fmla="*/ 411956 h 1400175"/>
              <a:gd name="connsiteX314" fmla="*/ 423862 w 1757362"/>
              <a:gd name="connsiteY314" fmla="*/ 385762 h 1400175"/>
              <a:gd name="connsiteX315" fmla="*/ 421481 w 1757362"/>
              <a:gd name="connsiteY315" fmla="*/ 378618 h 1400175"/>
              <a:gd name="connsiteX316" fmla="*/ 400050 w 1757362"/>
              <a:gd name="connsiteY316" fmla="*/ 361950 h 1400175"/>
              <a:gd name="connsiteX317" fmla="*/ 385762 w 1757362"/>
              <a:gd name="connsiteY317" fmla="*/ 354806 h 1400175"/>
              <a:gd name="connsiteX318" fmla="*/ 378618 w 1757362"/>
              <a:gd name="connsiteY318" fmla="*/ 333375 h 1400175"/>
              <a:gd name="connsiteX319" fmla="*/ 369093 w 1757362"/>
              <a:gd name="connsiteY319" fmla="*/ 311943 h 1400175"/>
              <a:gd name="connsiteX320" fmla="*/ 361950 w 1757362"/>
              <a:gd name="connsiteY320" fmla="*/ 297656 h 1400175"/>
              <a:gd name="connsiteX321" fmla="*/ 347662 w 1757362"/>
              <a:gd name="connsiteY321" fmla="*/ 292893 h 1400175"/>
              <a:gd name="connsiteX322" fmla="*/ 357187 w 1757362"/>
              <a:gd name="connsiteY322" fmla="*/ 278606 h 1400175"/>
              <a:gd name="connsiteX323" fmla="*/ 354806 w 1757362"/>
              <a:gd name="connsiteY323" fmla="*/ 261937 h 1400175"/>
              <a:gd name="connsiteX324" fmla="*/ 352425 w 1757362"/>
              <a:gd name="connsiteY324" fmla="*/ 252412 h 1400175"/>
              <a:gd name="connsiteX325" fmla="*/ 347662 w 1757362"/>
              <a:gd name="connsiteY325" fmla="*/ 223837 h 1400175"/>
              <a:gd name="connsiteX326" fmla="*/ 342900 w 1757362"/>
              <a:gd name="connsiteY326" fmla="*/ 207168 h 1400175"/>
              <a:gd name="connsiteX327" fmla="*/ 345281 w 1757362"/>
              <a:gd name="connsiteY327" fmla="*/ 154781 h 1400175"/>
              <a:gd name="connsiteX328" fmla="*/ 345281 w 1757362"/>
              <a:gd name="connsiteY328" fmla="*/ 133350 h 1400175"/>
              <a:gd name="connsiteX329" fmla="*/ 330993 w 1757362"/>
              <a:gd name="connsiteY329" fmla="*/ 123825 h 1400175"/>
              <a:gd name="connsiteX330" fmla="*/ 323850 w 1757362"/>
              <a:gd name="connsiteY330" fmla="*/ 119062 h 1400175"/>
              <a:gd name="connsiteX331" fmla="*/ 314325 w 1757362"/>
              <a:gd name="connsiteY331" fmla="*/ 104775 h 1400175"/>
              <a:gd name="connsiteX332" fmla="*/ 309562 w 1757362"/>
              <a:gd name="connsiteY332" fmla="*/ 97631 h 1400175"/>
              <a:gd name="connsiteX333" fmla="*/ 288131 w 1757362"/>
              <a:gd name="connsiteY333" fmla="*/ 78581 h 1400175"/>
              <a:gd name="connsiteX334" fmla="*/ 264318 w 1757362"/>
              <a:gd name="connsiteY334" fmla="*/ 66675 h 1400175"/>
              <a:gd name="connsiteX335" fmla="*/ 259556 w 1757362"/>
              <a:gd name="connsiteY335" fmla="*/ 119062 h 1400175"/>
              <a:gd name="connsiteX336" fmla="*/ 254793 w 1757362"/>
              <a:gd name="connsiteY336" fmla="*/ 133350 h 1400175"/>
              <a:gd name="connsiteX337" fmla="*/ 252412 w 1757362"/>
              <a:gd name="connsiteY337" fmla="*/ 145256 h 1400175"/>
              <a:gd name="connsiteX338" fmla="*/ 250031 w 1757362"/>
              <a:gd name="connsiteY338" fmla="*/ 164306 h 1400175"/>
              <a:gd name="connsiteX339" fmla="*/ 245268 w 1757362"/>
              <a:gd name="connsiteY339" fmla="*/ 178593 h 1400175"/>
              <a:gd name="connsiteX340" fmla="*/ 247650 w 1757362"/>
              <a:gd name="connsiteY340" fmla="*/ 195262 h 1400175"/>
              <a:gd name="connsiteX341" fmla="*/ 250031 w 1757362"/>
              <a:gd name="connsiteY341" fmla="*/ 202406 h 1400175"/>
              <a:gd name="connsiteX342" fmla="*/ 257175 w 1757362"/>
              <a:gd name="connsiteY342" fmla="*/ 207168 h 1400175"/>
              <a:gd name="connsiteX343" fmla="*/ 264318 w 1757362"/>
              <a:gd name="connsiteY343" fmla="*/ 221456 h 1400175"/>
              <a:gd name="connsiteX344" fmla="*/ 269081 w 1757362"/>
              <a:gd name="connsiteY344" fmla="*/ 235743 h 1400175"/>
              <a:gd name="connsiteX345" fmla="*/ 273843 w 1757362"/>
              <a:gd name="connsiteY345" fmla="*/ 242887 h 1400175"/>
              <a:gd name="connsiteX346" fmla="*/ 276225 w 1757362"/>
              <a:gd name="connsiteY346" fmla="*/ 250031 h 1400175"/>
              <a:gd name="connsiteX347" fmla="*/ 285750 w 1757362"/>
              <a:gd name="connsiteY347" fmla="*/ 264318 h 1400175"/>
              <a:gd name="connsiteX348" fmla="*/ 288131 w 1757362"/>
              <a:gd name="connsiteY348" fmla="*/ 273843 h 1400175"/>
              <a:gd name="connsiteX349" fmla="*/ 292893 w 1757362"/>
              <a:gd name="connsiteY349" fmla="*/ 292893 h 1400175"/>
              <a:gd name="connsiteX350" fmla="*/ 297656 w 1757362"/>
              <a:gd name="connsiteY350" fmla="*/ 300037 h 1400175"/>
              <a:gd name="connsiteX351" fmla="*/ 304800 w 1757362"/>
              <a:gd name="connsiteY351" fmla="*/ 321468 h 1400175"/>
              <a:gd name="connsiteX352" fmla="*/ 307181 w 1757362"/>
              <a:gd name="connsiteY352" fmla="*/ 328612 h 1400175"/>
              <a:gd name="connsiteX353" fmla="*/ 314325 w 1757362"/>
              <a:gd name="connsiteY353" fmla="*/ 354806 h 1400175"/>
              <a:gd name="connsiteX354" fmla="*/ 319087 w 1757362"/>
              <a:gd name="connsiteY354" fmla="*/ 369093 h 1400175"/>
              <a:gd name="connsiteX355" fmla="*/ 323850 w 1757362"/>
              <a:gd name="connsiteY355" fmla="*/ 376237 h 1400175"/>
              <a:gd name="connsiteX356" fmla="*/ 330993 w 1757362"/>
              <a:gd name="connsiteY356" fmla="*/ 419100 h 1400175"/>
              <a:gd name="connsiteX357" fmla="*/ 335756 w 1757362"/>
              <a:gd name="connsiteY357" fmla="*/ 426243 h 1400175"/>
              <a:gd name="connsiteX358" fmla="*/ 340518 w 1757362"/>
              <a:gd name="connsiteY358" fmla="*/ 445293 h 1400175"/>
              <a:gd name="connsiteX359" fmla="*/ 345281 w 1757362"/>
              <a:gd name="connsiteY359" fmla="*/ 459581 h 1400175"/>
              <a:gd name="connsiteX360" fmla="*/ 350043 w 1757362"/>
              <a:gd name="connsiteY360" fmla="*/ 473868 h 1400175"/>
              <a:gd name="connsiteX361" fmla="*/ 352425 w 1757362"/>
              <a:gd name="connsiteY361" fmla="*/ 481012 h 1400175"/>
              <a:gd name="connsiteX362" fmla="*/ 354806 w 1757362"/>
              <a:gd name="connsiteY362" fmla="*/ 488156 h 1400175"/>
              <a:gd name="connsiteX363" fmla="*/ 364331 w 1757362"/>
              <a:gd name="connsiteY363" fmla="*/ 509587 h 1400175"/>
              <a:gd name="connsiteX364" fmla="*/ 366712 w 1757362"/>
              <a:gd name="connsiteY364" fmla="*/ 516731 h 1400175"/>
              <a:gd name="connsiteX365" fmla="*/ 369093 w 1757362"/>
              <a:gd name="connsiteY365" fmla="*/ 578643 h 1400175"/>
              <a:gd name="connsiteX366" fmla="*/ 376237 w 1757362"/>
              <a:gd name="connsiteY366" fmla="*/ 592931 h 1400175"/>
              <a:gd name="connsiteX367" fmla="*/ 378618 w 1757362"/>
              <a:gd name="connsiteY367" fmla="*/ 600075 h 1400175"/>
              <a:gd name="connsiteX368" fmla="*/ 373856 w 1757362"/>
              <a:gd name="connsiteY368" fmla="*/ 607218 h 1400175"/>
              <a:gd name="connsiteX369" fmla="*/ 369093 w 1757362"/>
              <a:gd name="connsiteY369" fmla="*/ 621506 h 1400175"/>
              <a:gd name="connsiteX370" fmla="*/ 378618 w 1757362"/>
              <a:gd name="connsiteY370" fmla="*/ 638175 h 1400175"/>
              <a:gd name="connsiteX371" fmla="*/ 392906 w 1757362"/>
              <a:gd name="connsiteY371" fmla="*/ 642937 h 1400175"/>
              <a:gd name="connsiteX372" fmla="*/ 400050 w 1757362"/>
              <a:gd name="connsiteY372" fmla="*/ 645318 h 1400175"/>
              <a:gd name="connsiteX373" fmla="*/ 419100 w 1757362"/>
              <a:gd name="connsiteY373" fmla="*/ 661987 h 1400175"/>
              <a:gd name="connsiteX374" fmla="*/ 423862 w 1757362"/>
              <a:gd name="connsiteY374" fmla="*/ 676275 h 1400175"/>
              <a:gd name="connsiteX375" fmla="*/ 421481 w 1757362"/>
              <a:gd name="connsiteY375" fmla="*/ 688181 h 1400175"/>
              <a:gd name="connsiteX376" fmla="*/ 419100 w 1757362"/>
              <a:gd name="connsiteY376" fmla="*/ 702468 h 1400175"/>
              <a:gd name="connsiteX377" fmla="*/ 416718 w 1757362"/>
              <a:gd name="connsiteY377" fmla="*/ 709612 h 1400175"/>
              <a:gd name="connsiteX378" fmla="*/ 414337 w 1757362"/>
              <a:gd name="connsiteY378" fmla="*/ 719137 h 1400175"/>
              <a:gd name="connsiteX379" fmla="*/ 409575 w 1757362"/>
              <a:gd name="connsiteY379" fmla="*/ 726281 h 1400175"/>
              <a:gd name="connsiteX380" fmla="*/ 395287 w 1757362"/>
              <a:gd name="connsiteY380" fmla="*/ 731043 h 1400175"/>
              <a:gd name="connsiteX381" fmla="*/ 373856 w 1757362"/>
              <a:gd name="connsiteY381" fmla="*/ 728662 h 1400175"/>
              <a:gd name="connsiteX382" fmla="*/ 376237 w 1757362"/>
              <a:gd name="connsiteY382" fmla="*/ 714375 h 1400175"/>
              <a:gd name="connsiteX383" fmla="*/ 383381 w 1757362"/>
              <a:gd name="connsiteY383" fmla="*/ 700087 h 1400175"/>
              <a:gd name="connsiteX384" fmla="*/ 385762 w 1757362"/>
              <a:gd name="connsiteY384" fmla="*/ 692943 h 1400175"/>
              <a:gd name="connsiteX385" fmla="*/ 378618 w 1757362"/>
              <a:gd name="connsiteY385" fmla="*/ 671512 h 1400175"/>
              <a:gd name="connsiteX386" fmla="*/ 369093 w 1757362"/>
              <a:gd name="connsiteY386" fmla="*/ 659606 h 1400175"/>
              <a:gd name="connsiteX387" fmla="*/ 359568 w 1757362"/>
              <a:gd name="connsiteY387" fmla="*/ 645318 h 1400175"/>
              <a:gd name="connsiteX388" fmla="*/ 354806 w 1757362"/>
              <a:gd name="connsiteY388" fmla="*/ 638175 h 1400175"/>
              <a:gd name="connsiteX389" fmla="*/ 345281 w 1757362"/>
              <a:gd name="connsiteY389" fmla="*/ 623887 h 1400175"/>
              <a:gd name="connsiteX390" fmla="*/ 335756 w 1757362"/>
              <a:gd name="connsiteY390" fmla="*/ 609600 h 1400175"/>
              <a:gd name="connsiteX391" fmla="*/ 321468 w 1757362"/>
              <a:gd name="connsiteY391" fmla="*/ 595312 h 1400175"/>
              <a:gd name="connsiteX392" fmla="*/ 311943 w 1757362"/>
              <a:gd name="connsiteY392" fmla="*/ 581025 h 1400175"/>
              <a:gd name="connsiteX393" fmla="*/ 307181 w 1757362"/>
              <a:gd name="connsiteY393" fmla="*/ 573881 h 1400175"/>
              <a:gd name="connsiteX394" fmla="*/ 307181 w 1757362"/>
              <a:gd name="connsiteY394" fmla="*/ 540543 h 1400175"/>
              <a:gd name="connsiteX395" fmla="*/ 309562 w 1757362"/>
              <a:gd name="connsiteY395" fmla="*/ 531018 h 1400175"/>
              <a:gd name="connsiteX396" fmla="*/ 314325 w 1757362"/>
              <a:gd name="connsiteY396" fmla="*/ 523875 h 1400175"/>
              <a:gd name="connsiteX397" fmla="*/ 316706 w 1757362"/>
              <a:gd name="connsiteY397" fmla="*/ 516731 h 1400175"/>
              <a:gd name="connsiteX398" fmla="*/ 311943 w 1757362"/>
              <a:gd name="connsiteY398" fmla="*/ 483393 h 1400175"/>
              <a:gd name="connsiteX399" fmla="*/ 304800 w 1757362"/>
              <a:gd name="connsiteY399" fmla="*/ 469106 h 1400175"/>
              <a:gd name="connsiteX400" fmla="*/ 297656 w 1757362"/>
              <a:gd name="connsiteY400" fmla="*/ 464343 h 1400175"/>
              <a:gd name="connsiteX401" fmla="*/ 290512 w 1757362"/>
              <a:gd name="connsiteY401" fmla="*/ 457200 h 1400175"/>
              <a:gd name="connsiteX402" fmla="*/ 288131 w 1757362"/>
              <a:gd name="connsiteY402" fmla="*/ 450056 h 1400175"/>
              <a:gd name="connsiteX403" fmla="*/ 280987 w 1757362"/>
              <a:gd name="connsiteY403" fmla="*/ 445293 h 1400175"/>
              <a:gd name="connsiteX404" fmla="*/ 276225 w 1757362"/>
              <a:gd name="connsiteY404" fmla="*/ 431006 h 1400175"/>
              <a:gd name="connsiteX405" fmla="*/ 273843 w 1757362"/>
              <a:gd name="connsiteY405" fmla="*/ 423862 h 1400175"/>
              <a:gd name="connsiteX406" fmla="*/ 266700 w 1757362"/>
              <a:gd name="connsiteY406" fmla="*/ 419100 h 1400175"/>
              <a:gd name="connsiteX407" fmla="*/ 252412 w 1757362"/>
              <a:gd name="connsiteY407" fmla="*/ 423862 h 1400175"/>
              <a:gd name="connsiteX408" fmla="*/ 245268 w 1757362"/>
              <a:gd name="connsiteY408" fmla="*/ 426243 h 1400175"/>
              <a:gd name="connsiteX409" fmla="*/ 233362 w 1757362"/>
              <a:gd name="connsiteY409" fmla="*/ 414337 h 1400175"/>
              <a:gd name="connsiteX410" fmla="*/ 230981 w 1757362"/>
              <a:gd name="connsiteY410" fmla="*/ 407193 h 1400175"/>
              <a:gd name="connsiteX411" fmla="*/ 221456 w 1757362"/>
              <a:gd name="connsiteY411" fmla="*/ 392906 h 1400175"/>
              <a:gd name="connsiteX412" fmla="*/ 216693 w 1757362"/>
              <a:gd name="connsiteY412" fmla="*/ 385762 h 1400175"/>
              <a:gd name="connsiteX413" fmla="*/ 211931 w 1757362"/>
              <a:gd name="connsiteY413" fmla="*/ 378618 h 1400175"/>
              <a:gd name="connsiteX414" fmla="*/ 207168 w 1757362"/>
              <a:gd name="connsiteY414" fmla="*/ 361950 h 1400175"/>
              <a:gd name="connsiteX415" fmla="*/ 200025 w 1757362"/>
              <a:gd name="connsiteY415" fmla="*/ 354806 h 1400175"/>
              <a:gd name="connsiteX416" fmla="*/ 204787 w 1757362"/>
              <a:gd name="connsiteY416" fmla="*/ 347662 h 1400175"/>
              <a:gd name="connsiteX417" fmla="*/ 219075 w 1757362"/>
              <a:gd name="connsiteY417" fmla="*/ 352425 h 1400175"/>
              <a:gd name="connsiteX418" fmla="*/ 226218 w 1757362"/>
              <a:gd name="connsiteY418" fmla="*/ 354806 h 1400175"/>
              <a:gd name="connsiteX419" fmla="*/ 233362 w 1757362"/>
              <a:gd name="connsiteY419" fmla="*/ 359568 h 1400175"/>
              <a:gd name="connsiteX420" fmla="*/ 247650 w 1757362"/>
              <a:gd name="connsiteY420" fmla="*/ 364331 h 1400175"/>
              <a:gd name="connsiteX421" fmla="*/ 245268 w 1757362"/>
              <a:gd name="connsiteY421" fmla="*/ 357187 h 1400175"/>
              <a:gd name="connsiteX422" fmla="*/ 240506 w 1757362"/>
              <a:gd name="connsiteY422" fmla="*/ 350043 h 1400175"/>
              <a:gd name="connsiteX423" fmla="*/ 250031 w 1757362"/>
              <a:gd name="connsiteY423" fmla="*/ 335756 h 1400175"/>
              <a:gd name="connsiteX424" fmla="*/ 245268 w 1757362"/>
              <a:gd name="connsiteY424" fmla="*/ 304800 h 1400175"/>
              <a:gd name="connsiteX425" fmla="*/ 240506 w 1757362"/>
              <a:gd name="connsiteY425" fmla="*/ 290512 h 1400175"/>
              <a:gd name="connsiteX426" fmla="*/ 230981 w 1757362"/>
              <a:gd name="connsiteY426" fmla="*/ 276225 h 1400175"/>
              <a:gd name="connsiteX427" fmla="*/ 226218 w 1757362"/>
              <a:gd name="connsiteY427" fmla="*/ 269081 h 1400175"/>
              <a:gd name="connsiteX428" fmla="*/ 216693 w 1757362"/>
              <a:gd name="connsiteY428" fmla="*/ 247650 h 1400175"/>
              <a:gd name="connsiteX429" fmla="*/ 209550 w 1757362"/>
              <a:gd name="connsiteY429" fmla="*/ 233362 h 1400175"/>
              <a:gd name="connsiteX430" fmla="*/ 202406 w 1757362"/>
              <a:gd name="connsiteY430" fmla="*/ 219075 h 1400175"/>
              <a:gd name="connsiteX431" fmla="*/ 190500 w 1757362"/>
              <a:gd name="connsiteY431" fmla="*/ 204787 h 1400175"/>
              <a:gd name="connsiteX432" fmla="*/ 188118 w 1757362"/>
              <a:gd name="connsiteY432" fmla="*/ 195262 h 1400175"/>
              <a:gd name="connsiteX433" fmla="*/ 183356 w 1757362"/>
              <a:gd name="connsiteY433" fmla="*/ 166687 h 1400175"/>
              <a:gd name="connsiteX434" fmla="*/ 185737 w 1757362"/>
              <a:gd name="connsiteY434" fmla="*/ 111918 h 1400175"/>
              <a:gd name="connsiteX435" fmla="*/ 183356 w 1757362"/>
              <a:gd name="connsiteY435" fmla="*/ 80962 h 1400175"/>
              <a:gd name="connsiteX436" fmla="*/ 180975 w 1757362"/>
              <a:gd name="connsiteY436" fmla="*/ 71437 h 1400175"/>
              <a:gd name="connsiteX437" fmla="*/ 173831 w 1757362"/>
              <a:gd name="connsiteY437" fmla="*/ 64293 h 1400175"/>
              <a:gd name="connsiteX438" fmla="*/ 176212 w 1757362"/>
              <a:gd name="connsiteY438" fmla="*/ 57150 h 1400175"/>
              <a:gd name="connsiteX439" fmla="*/ 169068 w 1757362"/>
              <a:gd name="connsiteY439" fmla="*/ 42862 h 1400175"/>
              <a:gd name="connsiteX440" fmla="*/ 169068 w 1757362"/>
              <a:gd name="connsiteY440" fmla="*/ 26193 h 1400175"/>
              <a:gd name="connsiteX441" fmla="*/ 171450 w 1757362"/>
              <a:gd name="connsiteY441" fmla="*/ 0 h 1400175"/>
              <a:gd name="connsiteX0" fmla="*/ 1743075 w 1757362"/>
              <a:gd name="connsiteY0" fmla="*/ 1138237 h 1400175"/>
              <a:gd name="connsiteX1" fmla="*/ 1731168 w 1757362"/>
              <a:gd name="connsiteY1" fmla="*/ 1145381 h 1400175"/>
              <a:gd name="connsiteX2" fmla="*/ 1743075 w 1757362"/>
              <a:gd name="connsiteY2" fmla="*/ 1138237 h 1400175"/>
              <a:gd name="connsiteX3" fmla="*/ 307181 w 1757362"/>
              <a:gd name="connsiteY3" fmla="*/ 235743 h 1400175"/>
              <a:gd name="connsiteX4" fmla="*/ 311943 w 1757362"/>
              <a:gd name="connsiteY4" fmla="*/ 264318 h 1400175"/>
              <a:gd name="connsiteX5" fmla="*/ 307181 w 1757362"/>
              <a:gd name="connsiteY5" fmla="*/ 235743 h 1400175"/>
              <a:gd name="connsiteX6" fmla="*/ 0 w 1757362"/>
              <a:gd name="connsiteY6" fmla="*/ 211930 h 1400175"/>
              <a:gd name="connsiteX7" fmla="*/ 85725 w 1757362"/>
              <a:gd name="connsiteY7" fmla="*/ 200024 h 1400175"/>
              <a:gd name="connsiteX8" fmla="*/ 0 w 1757362"/>
              <a:gd name="connsiteY8" fmla="*/ 211930 h 1400175"/>
              <a:gd name="connsiteX9" fmla="*/ 171450 w 1757362"/>
              <a:gd name="connsiteY9" fmla="*/ 0 h 1400175"/>
              <a:gd name="connsiteX10" fmla="*/ 190500 w 1757362"/>
              <a:gd name="connsiteY10" fmla="*/ 4762 h 1400175"/>
              <a:gd name="connsiteX11" fmla="*/ 204787 w 1757362"/>
              <a:gd name="connsiteY11" fmla="*/ 9525 h 1400175"/>
              <a:gd name="connsiteX12" fmla="*/ 216693 w 1757362"/>
              <a:gd name="connsiteY12" fmla="*/ 11906 h 1400175"/>
              <a:gd name="connsiteX13" fmla="*/ 226218 w 1757362"/>
              <a:gd name="connsiteY13" fmla="*/ 14287 h 1400175"/>
              <a:gd name="connsiteX14" fmla="*/ 266700 w 1757362"/>
              <a:gd name="connsiteY14" fmla="*/ 19050 h 1400175"/>
              <a:gd name="connsiteX15" fmla="*/ 273843 w 1757362"/>
              <a:gd name="connsiteY15" fmla="*/ 21431 h 1400175"/>
              <a:gd name="connsiteX16" fmla="*/ 285750 w 1757362"/>
              <a:gd name="connsiteY16" fmla="*/ 23812 h 1400175"/>
              <a:gd name="connsiteX17" fmla="*/ 300037 w 1757362"/>
              <a:gd name="connsiteY17" fmla="*/ 35718 h 1400175"/>
              <a:gd name="connsiteX18" fmla="*/ 290512 w 1757362"/>
              <a:gd name="connsiteY18" fmla="*/ 50006 h 1400175"/>
              <a:gd name="connsiteX19" fmla="*/ 297656 w 1757362"/>
              <a:gd name="connsiteY19" fmla="*/ 52387 h 1400175"/>
              <a:gd name="connsiteX20" fmla="*/ 319087 w 1757362"/>
              <a:gd name="connsiteY20" fmla="*/ 64293 h 1400175"/>
              <a:gd name="connsiteX21" fmla="*/ 326231 w 1757362"/>
              <a:gd name="connsiteY21" fmla="*/ 66675 h 1400175"/>
              <a:gd name="connsiteX22" fmla="*/ 333375 w 1757362"/>
              <a:gd name="connsiteY22" fmla="*/ 69056 h 1400175"/>
              <a:gd name="connsiteX23" fmla="*/ 347662 w 1757362"/>
              <a:gd name="connsiteY23" fmla="*/ 78581 h 1400175"/>
              <a:gd name="connsiteX24" fmla="*/ 354806 w 1757362"/>
              <a:gd name="connsiteY24" fmla="*/ 85725 h 1400175"/>
              <a:gd name="connsiteX25" fmla="*/ 369093 w 1757362"/>
              <a:gd name="connsiteY25" fmla="*/ 95250 h 1400175"/>
              <a:gd name="connsiteX26" fmla="*/ 388143 w 1757362"/>
              <a:gd name="connsiteY26" fmla="*/ 111918 h 1400175"/>
              <a:gd name="connsiteX27" fmla="*/ 402431 w 1757362"/>
              <a:gd name="connsiteY27" fmla="*/ 123825 h 1400175"/>
              <a:gd name="connsiteX28" fmla="*/ 409575 w 1757362"/>
              <a:gd name="connsiteY28" fmla="*/ 126206 h 1400175"/>
              <a:gd name="connsiteX29" fmla="*/ 423862 w 1757362"/>
              <a:gd name="connsiteY29" fmla="*/ 135731 h 1400175"/>
              <a:gd name="connsiteX30" fmla="*/ 440531 w 1757362"/>
              <a:gd name="connsiteY30" fmla="*/ 145256 h 1400175"/>
              <a:gd name="connsiteX31" fmla="*/ 454818 w 1757362"/>
              <a:gd name="connsiteY31" fmla="*/ 150018 h 1400175"/>
              <a:gd name="connsiteX32" fmla="*/ 464343 w 1757362"/>
              <a:gd name="connsiteY32" fmla="*/ 157162 h 1400175"/>
              <a:gd name="connsiteX33" fmla="*/ 488156 w 1757362"/>
              <a:gd name="connsiteY33" fmla="*/ 164306 h 1400175"/>
              <a:gd name="connsiteX34" fmla="*/ 509587 w 1757362"/>
              <a:gd name="connsiteY34" fmla="*/ 171450 h 1400175"/>
              <a:gd name="connsiteX35" fmla="*/ 516731 w 1757362"/>
              <a:gd name="connsiteY35" fmla="*/ 173831 h 1400175"/>
              <a:gd name="connsiteX36" fmla="*/ 552450 w 1757362"/>
              <a:gd name="connsiteY36" fmla="*/ 178593 h 1400175"/>
              <a:gd name="connsiteX37" fmla="*/ 559593 w 1757362"/>
              <a:gd name="connsiteY37" fmla="*/ 180975 h 1400175"/>
              <a:gd name="connsiteX38" fmla="*/ 621506 w 1757362"/>
              <a:gd name="connsiteY38" fmla="*/ 180975 h 1400175"/>
              <a:gd name="connsiteX39" fmla="*/ 623887 w 1757362"/>
              <a:gd name="connsiteY39" fmla="*/ 164306 h 1400175"/>
              <a:gd name="connsiteX40" fmla="*/ 628650 w 1757362"/>
              <a:gd name="connsiteY40" fmla="*/ 157162 h 1400175"/>
              <a:gd name="connsiteX41" fmla="*/ 652462 w 1757362"/>
              <a:gd name="connsiteY41" fmla="*/ 159543 h 1400175"/>
              <a:gd name="connsiteX42" fmla="*/ 661987 w 1757362"/>
              <a:gd name="connsiteY42" fmla="*/ 161925 h 1400175"/>
              <a:gd name="connsiteX43" fmla="*/ 676275 w 1757362"/>
              <a:gd name="connsiteY43" fmla="*/ 164306 h 1400175"/>
              <a:gd name="connsiteX44" fmla="*/ 683418 w 1757362"/>
              <a:gd name="connsiteY44" fmla="*/ 166687 h 1400175"/>
              <a:gd name="connsiteX45" fmla="*/ 697706 w 1757362"/>
              <a:gd name="connsiteY45" fmla="*/ 176212 h 1400175"/>
              <a:gd name="connsiteX46" fmla="*/ 711993 w 1757362"/>
              <a:gd name="connsiteY46" fmla="*/ 180975 h 1400175"/>
              <a:gd name="connsiteX47" fmla="*/ 728662 w 1757362"/>
              <a:gd name="connsiteY47" fmla="*/ 185737 h 1400175"/>
              <a:gd name="connsiteX48" fmla="*/ 719137 w 1757362"/>
              <a:gd name="connsiteY48" fmla="*/ 200025 h 1400175"/>
              <a:gd name="connsiteX49" fmla="*/ 721518 w 1757362"/>
              <a:gd name="connsiteY49" fmla="*/ 209550 h 1400175"/>
              <a:gd name="connsiteX50" fmla="*/ 735806 w 1757362"/>
              <a:gd name="connsiteY50" fmla="*/ 214312 h 1400175"/>
              <a:gd name="connsiteX51" fmla="*/ 742950 w 1757362"/>
              <a:gd name="connsiteY51" fmla="*/ 219075 h 1400175"/>
              <a:gd name="connsiteX52" fmla="*/ 750093 w 1757362"/>
              <a:gd name="connsiteY52" fmla="*/ 221456 h 1400175"/>
              <a:gd name="connsiteX53" fmla="*/ 754856 w 1757362"/>
              <a:gd name="connsiteY53" fmla="*/ 228600 h 1400175"/>
              <a:gd name="connsiteX54" fmla="*/ 762000 w 1757362"/>
              <a:gd name="connsiteY54" fmla="*/ 235743 h 1400175"/>
              <a:gd name="connsiteX55" fmla="*/ 773906 w 1757362"/>
              <a:gd name="connsiteY55" fmla="*/ 247650 h 1400175"/>
              <a:gd name="connsiteX56" fmla="*/ 781050 w 1757362"/>
              <a:gd name="connsiteY56" fmla="*/ 269081 h 1400175"/>
              <a:gd name="connsiteX57" fmla="*/ 783431 w 1757362"/>
              <a:gd name="connsiteY57" fmla="*/ 276225 h 1400175"/>
              <a:gd name="connsiteX58" fmla="*/ 785812 w 1757362"/>
              <a:gd name="connsiteY58" fmla="*/ 323850 h 1400175"/>
              <a:gd name="connsiteX59" fmla="*/ 788193 w 1757362"/>
              <a:gd name="connsiteY59" fmla="*/ 330993 h 1400175"/>
              <a:gd name="connsiteX60" fmla="*/ 802481 w 1757362"/>
              <a:gd name="connsiteY60" fmla="*/ 335756 h 1400175"/>
              <a:gd name="connsiteX61" fmla="*/ 814387 w 1757362"/>
              <a:gd name="connsiteY61" fmla="*/ 345281 h 1400175"/>
              <a:gd name="connsiteX62" fmla="*/ 819150 w 1757362"/>
              <a:gd name="connsiteY62" fmla="*/ 352425 h 1400175"/>
              <a:gd name="connsiteX63" fmla="*/ 833437 w 1757362"/>
              <a:gd name="connsiteY63" fmla="*/ 364331 h 1400175"/>
              <a:gd name="connsiteX64" fmla="*/ 838200 w 1757362"/>
              <a:gd name="connsiteY64" fmla="*/ 371475 h 1400175"/>
              <a:gd name="connsiteX65" fmla="*/ 852487 w 1757362"/>
              <a:gd name="connsiteY65" fmla="*/ 383381 h 1400175"/>
              <a:gd name="connsiteX66" fmla="*/ 866775 w 1757362"/>
              <a:gd name="connsiteY66" fmla="*/ 388143 h 1400175"/>
              <a:gd name="connsiteX67" fmla="*/ 876300 w 1757362"/>
              <a:gd name="connsiteY67" fmla="*/ 385762 h 1400175"/>
              <a:gd name="connsiteX68" fmla="*/ 878681 w 1757362"/>
              <a:gd name="connsiteY68" fmla="*/ 378618 h 1400175"/>
              <a:gd name="connsiteX69" fmla="*/ 883443 w 1757362"/>
              <a:gd name="connsiteY69" fmla="*/ 369093 h 1400175"/>
              <a:gd name="connsiteX70" fmla="*/ 890587 w 1757362"/>
              <a:gd name="connsiteY70" fmla="*/ 366712 h 1400175"/>
              <a:gd name="connsiteX71" fmla="*/ 909637 w 1757362"/>
              <a:gd name="connsiteY71" fmla="*/ 350043 h 1400175"/>
              <a:gd name="connsiteX72" fmla="*/ 923925 w 1757362"/>
              <a:gd name="connsiteY72" fmla="*/ 345281 h 1400175"/>
              <a:gd name="connsiteX73" fmla="*/ 945356 w 1757362"/>
              <a:gd name="connsiteY73" fmla="*/ 347662 h 1400175"/>
              <a:gd name="connsiteX74" fmla="*/ 952500 w 1757362"/>
              <a:gd name="connsiteY74" fmla="*/ 352425 h 1400175"/>
              <a:gd name="connsiteX75" fmla="*/ 966787 w 1757362"/>
              <a:gd name="connsiteY75" fmla="*/ 354806 h 1400175"/>
              <a:gd name="connsiteX76" fmla="*/ 971550 w 1757362"/>
              <a:gd name="connsiteY76" fmla="*/ 369093 h 1400175"/>
              <a:gd name="connsiteX77" fmla="*/ 978693 w 1757362"/>
              <a:gd name="connsiteY77" fmla="*/ 371475 h 1400175"/>
              <a:gd name="connsiteX78" fmla="*/ 992981 w 1757362"/>
              <a:gd name="connsiteY78" fmla="*/ 383381 h 1400175"/>
              <a:gd name="connsiteX79" fmla="*/ 997743 w 1757362"/>
              <a:gd name="connsiteY79" fmla="*/ 400050 h 1400175"/>
              <a:gd name="connsiteX80" fmla="*/ 1002506 w 1757362"/>
              <a:gd name="connsiteY80" fmla="*/ 414337 h 1400175"/>
              <a:gd name="connsiteX81" fmla="*/ 1004887 w 1757362"/>
              <a:gd name="connsiteY81" fmla="*/ 423862 h 1400175"/>
              <a:gd name="connsiteX82" fmla="*/ 1012031 w 1757362"/>
              <a:gd name="connsiteY82" fmla="*/ 445293 h 1400175"/>
              <a:gd name="connsiteX83" fmla="*/ 1014412 w 1757362"/>
              <a:gd name="connsiteY83" fmla="*/ 452437 h 1400175"/>
              <a:gd name="connsiteX84" fmla="*/ 1023937 w 1757362"/>
              <a:gd name="connsiteY84" fmla="*/ 478631 h 1400175"/>
              <a:gd name="connsiteX85" fmla="*/ 1031081 w 1757362"/>
              <a:gd name="connsiteY85" fmla="*/ 481012 h 1400175"/>
              <a:gd name="connsiteX86" fmla="*/ 1040606 w 1757362"/>
              <a:gd name="connsiteY86" fmla="*/ 492918 h 1400175"/>
              <a:gd name="connsiteX87" fmla="*/ 1047750 w 1757362"/>
              <a:gd name="connsiteY87" fmla="*/ 516731 h 1400175"/>
              <a:gd name="connsiteX88" fmla="*/ 1052512 w 1757362"/>
              <a:gd name="connsiteY88" fmla="*/ 540543 h 1400175"/>
              <a:gd name="connsiteX89" fmla="*/ 1059656 w 1757362"/>
              <a:gd name="connsiteY89" fmla="*/ 545306 h 1400175"/>
              <a:gd name="connsiteX90" fmla="*/ 1062037 w 1757362"/>
              <a:gd name="connsiteY90" fmla="*/ 552450 h 1400175"/>
              <a:gd name="connsiteX91" fmla="*/ 1057275 w 1757362"/>
              <a:gd name="connsiteY91" fmla="*/ 566737 h 1400175"/>
              <a:gd name="connsiteX92" fmla="*/ 1069181 w 1757362"/>
              <a:gd name="connsiteY92" fmla="*/ 597693 h 1400175"/>
              <a:gd name="connsiteX93" fmla="*/ 1076325 w 1757362"/>
              <a:gd name="connsiteY93" fmla="*/ 600075 h 1400175"/>
              <a:gd name="connsiteX94" fmla="*/ 1083468 w 1757362"/>
              <a:gd name="connsiteY94" fmla="*/ 604837 h 1400175"/>
              <a:gd name="connsiteX95" fmla="*/ 1097756 w 1757362"/>
              <a:gd name="connsiteY95" fmla="*/ 607218 h 1400175"/>
              <a:gd name="connsiteX96" fmla="*/ 1107281 w 1757362"/>
              <a:gd name="connsiteY96" fmla="*/ 609600 h 1400175"/>
              <a:gd name="connsiteX97" fmla="*/ 1121568 w 1757362"/>
              <a:gd name="connsiteY97" fmla="*/ 614362 h 1400175"/>
              <a:gd name="connsiteX98" fmla="*/ 1128712 w 1757362"/>
              <a:gd name="connsiteY98" fmla="*/ 619125 h 1400175"/>
              <a:gd name="connsiteX99" fmla="*/ 1143000 w 1757362"/>
              <a:gd name="connsiteY99" fmla="*/ 623887 h 1400175"/>
              <a:gd name="connsiteX100" fmla="*/ 1150143 w 1757362"/>
              <a:gd name="connsiteY100" fmla="*/ 626268 h 1400175"/>
              <a:gd name="connsiteX101" fmla="*/ 1157287 w 1757362"/>
              <a:gd name="connsiteY101" fmla="*/ 628650 h 1400175"/>
              <a:gd name="connsiteX102" fmla="*/ 1164431 w 1757362"/>
              <a:gd name="connsiteY102" fmla="*/ 631031 h 1400175"/>
              <a:gd name="connsiteX103" fmla="*/ 1169193 w 1757362"/>
              <a:gd name="connsiteY103" fmla="*/ 638175 h 1400175"/>
              <a:gd name="connsiteX104" fmla="*/ 1162050 w 1757362"/>
              <a:gd name="connsiteY104" fmla="*/ 642937 h 1400175"/>
              <a:gd name="connsiteX105" fmla="*/ 1147762 w 1757362"/>
              <a:gd name="connsiteY105" fmla="*/ 654843 h 1400175"/>
              <a:gd name="connsiteX106" fmla="*/ 1143000 w 1757362"/>
              <a:gd name="connsiteY106" fmla="*/ 661987 h 1400175"/>
              <a:gd name="connsiteX107" fmla="*/ 1138237 w 1757362"/>
              <a:gd name="connsiteY107" fmla="*/ 690562 h 1400175"/>
              <a:gd name="connsiteX108" fmla="*/ 1133475 w 1757362"/>
              <a:gd name="connsiteY108" fmla="*/ 704850 h 1400175"/>
              <a:gd name="connsiteX109" fmla="*/ 1128712 w 1757362"/>
              <a:gd name="connsiteY109" fmla="*/ 723900 h 1400175"/>
              <a:gd name="connsiteX110" fmla="*/ 1126331 w 1757362"/>
              <a:gd name="connsiteY110" fmla="*/ 733425 h 1400175"/>
              <a:gd name="connsiteX111" fmla="*/ 1123950 w 1757362"/>
              <a:gd name="connsiteY111" fmla="*/ 745331 h 1400175"/>
              <a:gd name="connsiteX112" fmla="*/ 1121568 w 1757362"/>
              <a:gd name="connsiteY112" fmla="*/ 759618 h 1400175"/>
              <a:gd name="connsiteX113" fmla="*/ 1116806 w 1757362"/>
              <a:gd name="connsiteY113" fmla="*/ 773906 h 1400175"/>
              <a:gd name="connsiteX114" fmla="*/ 1112043 w 1757362"/>
              <a:gd name="connsiteY114" fmla="*/ 821531 h 1400175"/>
              <a:gd name="connsiteX115" fmla="*/ 1107281 w 1757362"/>
              <a:gd name="connsiteY115" fmla="*/ 835818 h 1400175"/>
              <a:gd name="connsiteX116" fmla="*/ 1102518 w 1757362"/>
              <a:gd name="connsiteY116" fmla="*/ 850106 h 1400175"/>
              <a:gd name="connsiteX117" fmla="*/ 1100137 w 1757362"/>
              <a:gd name="connsiteY117" fmla="*/ 857250 h 1400175"/>
              <a:gd name="connsiteX118" fmla="*/ 1104900 w 1757362"/>
              <a:gd name="connsiteY118" fmla="*/ 878681 h 1400175"/>
              <a:gd name="connsiteX119" fmla="*/ 1109662 w 1757362"/>
              <a:gd name="connsiteY119" fmla="*/ 885825 h 1400175"/>
              <a:gd name="connsiteX120" fmla="*/ 1110923 w 1757362"/>
              <a:gd name="connsiteY120" fmla="*/ 890026 h 1400175"/>
              <a:gd name="connsiteX121" fmla="*/ 1128712 w 1757362"/>
              <a:gd name="connsiteY121" fmla="*/ 990599 h 1400175"/>
              <a:gd name="connsiteX122" fmla="*/ 1190624 w 1757362"/>
              <a:gd name="connsiteY122" fmla="*/ 1121567 h 1400175"/>
              <a:gd name="connsiteX123" fmla="*/ 1269206 w 1757362"/>
              <a:gd name="connsiteY123" fmla="*/ 1154906 h 1400175"/>
              <a:gd name="connsiteX124" fmla="*/ 1395412 w 1757362"/>
              <a:gd name="connsiteY124" fmla="*/ 1138237 h 1400175"/>
              <a:gd name="connsiteX125" fmla="*/ 1462087 w 1757362"/>
              <a:gd name="connsiteY125" fmla="*/ 1140619 h 1400175"/>
              <a:gd name="connsiteX126" fmla="*/ 1500528 w 1757362"/>
              <a:gd name="connsiteY126" fmla="*/ 1084829 h 1400175"/>
              <a:gd name="connsiteX127" fmla="*/ 1502568 w 1757362"/>
              <a:gd name="connsiteY127" fmla="*/ 1078706 h 1400175"/>
              <a:gd name="connsiteX128" fmla="*/ 1516856 w 1757362"/>
              <a:gd name="connsiteY128" fmla="*/ 1071562 h 1400175"/>
              <a:gd name="connsiteX129" fmla="*/ 1524000 w 1757362"/>
              <a:gd name="connsiteY129" fmla="*/ 1064418 h 1400175"/>
              <a:gd name="connsiteX130" fmla="*/ 1526381 w 1757362"/>
              <a:gd name="connsiteY130" fmla="*/ 1038225 h 1400175"/>
              <a:gd name="connsiteX131" fmla="*/ 1521618 w 1757362"/>
              <a:gd name="connsiteY131" fmla="*/ 1012031 h 1400175"/>
              <a:gd name="connsiteX132" fmla="*/ 1524000 w 1757362"/>
              <a:gd name="connsiteY132" fmla="*/ 995362 h 1400175"/>
              <a:gd name="connsiteX133" fmla="*/ 1526381 w 1757362"/>
              <a:gd name="connsiteY133" fmla="*/ 988218 h 1400175"/>
              <a:gd name="connsiteX134" fmla="*/ 1540668 w 1757362"/>
              <a:gd name="connsiteY134" fmla="*/ 971550 h 1400175"/>
              <a:gd name="connsiteX135" fmla="*/ 1588293 w 1757362"/>
              <a:gd name="connsiteY135" fmla="*/ 969168 h 1400175"/>
              <a:gd name="connsiteX136" fmla="*/ 1595437 w 1757362"/>
              <a:gd name="connsiteY136" fmla="*/ 966787 h 1400175"/>
              <a:gd name="connsiteX137" fmla="*/ 1616868 w 1757362"/>
              <a:gd name="connsiteY137" fmla="*/ 959643 h 1400175"/>
              <a:gd name="connsiteX138" fmla="*/ 1631156 w 1757362"/>
              <a:gd name="connsiteY138" fmla="*/ 947737 h 1400175"/>
              <a:gd name="connsiteX139" fmla="*/ 1654968 w 1757362"/>
              <a:gd name="connsiteY139" fmla="*/ 945356 h 1400175"/>
              <a:gd name="connsiteX140" fmla="*/ 1678781 w 1757362"/>
              <a:gd name="connsiteY140" fmla="*/ 950118 h 1400175"/>
              <a:gd name="connsiteX141" fmla="*/ 1685925 w 1757362"/>
              <a:gd name="connsiteY141" fmla="*/ 952500 h 1400175"/>
              <a:gd name="connsiteX142" fmla="*/ 1700212 w 1757362"/>
              <a:gd name="connsiteY142" fmla="*/ 957262 h 1400175"/>
              <a:gd name="connsiteX143" fmla="*/ 1752600 w 1757362"/>
              <a:gd name="connsiteY143" fmla="*/ 969168 h 1400175"/>
              <a:gd name="connsiteX144" fmla="*/ 1754981 w 1757362"/>
              <a:gd name="connsiteY144" fmla="*/ 976312 h 1400175"/>
              <a:gd name="connsiteX145" fmla="*/ 1757362 w 1757362"/>
              <a:gd name="connsiteY145" fmla="*/ 990600 h 1400175"/>
              <a:gd name="connsiteX146" fmla="*/ 1752600 w 1757362"/>
              <a:gd name="connsiteY146" fmla="*/ 1014412 h 1400175"/>
              <a:gd name="connsiteX147" fmla="*/ 1750218 w 1757362"/>
              <a:gd name="connsiteY147" fmla="*/ 1021556 h 1400175"/>
              <a:gd name="connsiteX148" fmla="*/ 1735931 w 1757362"/>
              <a:gd name="connsiteY148" fmla="*/ 1033462 h 1400175"/>
              <a:gd name="connsiteX149" fmla="*/ 1728787 w 1757362"/>
              <a:gd name="connsiteY149" fmla="*/ 1035843 h 1400175"/>
              <a:gd name="connsiteX150" fmla="*/ 1721643 w 1757362"/>
              <a:gd name="connsiteY150" fmla="*/ 1040606 h 1400175"/>
              <a:gd name="connsiteX151" fmla="*/ 1714500 w 1757362"/>
              <a:gd name="connsiteY151" fmla="*/ 1042987 h 1400175"/>
              <a:gd name="connsiteX152" fmla="*/ 1709737 w 1757362"/>
              <a:gd name="connsiteY152" fmla="*/ 1052512 h 1400175"/>
              <a:gd name="connsiteX153" fmla="*/ 1712118 w 1757362"/>
              <a:gd name="connsiteY153" fmla="*/ 1064418 h 1400175"/>
              <a:gd name="connsiteX154" fmla="*/ 1714500 w 1757362"/>
              <a:gd name="connsiteY154" fmla="*/ 1071562 h 1400175"/>
              <a:gd name="connsiteX155" fmla="*/ 1700212 w 1757362"/>
              <a:gd name="connsiteY155" fmla="*/ 1081087 h 1400175"/>
              <a:gd name="connsiteX156" fmla="*/ 1702593 w 1757362"/>
              <a:gd name="connsiteY156" fmla="*/ 1088231 h 1400175"/>
              <a:gd name="connsiteX157" fmla="*/ 1707356 w 1757362"/>
              <a:gd name="connsiteY157" fmla="*/ 1095375 h 1400175"/>
              <a:gd name="connsiteX158" fmla="*/ 1709737 w 1757362"/>
              <a:gd name="connsiteY158" fmla="*/ 1128712 h 1400175"/>
              <a:gd name="connsiteX159" fmla="*/ 1704975 w 1757362"/>
              <a:gd name="connsiteY159" fmla="*/ 1135856 h 1400175"/>
              <a:gd name="connsiteX160" fmla="*/ 1700212 w 1757362"/>
              <a:gd name="connsiteY160" fmla="*/ 1152525 h 1400175"/>
              <a:gd name="connsiteX161" fmla="*/ 1697831 w 1757362"/>
              <a:gd name="connsiteY161" fmla="*/ 1173956 h 1400175"/>
              <a:gd name="connsiteX162" fmla="*/ 1687729 w 1757362"/>
              <a:gd name="connsiteY162" fmla="*/ 1177997 h 1400175"/>
              <a:gd name="connsiteX163" fmla="*/ 1688306 w 1757362"/>
              <a:gd name="connsiteY163" fmla="*/ 1178718 h 1400175"/>
              <a:gd name="connsiteX164" fmla="*/ 1687248 w 1757362"/>
              <a:gd name="connsiteY164" fmla="*/ 1178189 h 1400175"/>
              <a:gd name="connsiteX165" fmla="*/ 1685925 w 1757362"/>
              <a:gd name="connsiteY165" fmla="*/ 1178718 h 1400175"/>
              <a:gd name="connsiteX166" fmla="*/ 1630956 w 1757362"/>
              <a:gd name="connsiteY166" fmla="*/ 1172143 h 1400175"/>
              <a:gd name="connsiteX167" fmla="*/ 1628361 w 1757362"/>
              <a:gd name="connsiteY167" fmla="*/ 1179507 h 1400175"/>
              <a:gd name="connsiteX168" fmla="*/ 1621631 w 1757362"/>
              <a:gd name="connsiteY168" fmla="*/ 1185862 h 1400175"/>
              <a:gd name="connsiteX169" fmla="*/ 1607343 w 1757362"/>
              <a:gd name="connsiteY169" fmla="*/ 1195387 h 1400175"/>
              <a:gd name="connsiteX170" fmla="*/ 1604962 w 1757362"/>
              <a:gd name="connsiteY170" fmla="*/ 1188243 h 1400175"/>
              <a:gd name="connsiteX171" fmla="*/ 1583531 w 1757362"/>
              <a:gd name="connsiteY171" fmla="*/ 1188243 h 1400175"/>
              <a:gd name="connsiteX172" fmla="*/ 1540668 w 1757362"/>
              <a:gd name="connsiteY172" fmla="*/ 1195387 h 1400175"/>
              <a:gd name="connsiteX173" fmla="*/ 1502568 w 1757362"/>
              <a:gd name="connsiteY173" fmla="*/ 1195387 h 1400175"/>
              <a:gd name="connsiteX174" fmla="*/ 1495425 w 1757362"/>
              <a:gd name="connsiteY174" fmla="*/ 1190625 h 1400175"/>
              <a:gd name="connsiteX175" fmla="*/ 1488281 w 1757362"/>
              <a:gd name="connsiteY175" fmla="*/ 1188243 h 1400175"/>
              <a:gd name="connsiteX176" fmla="*/ 1476375 w 1757362"/>
              <a:gd name="connsiteY176" fmla="*/ 1190625 h 1400175"/>
              <a:gd name="connsiteX177" fmla="*/ 1481137 w 1757362"/>
              <a:gd name="connsiteY177" fmla="*/ 1204912 h 1400175"/>
              <a:gd name="connsiteX178" fmla="*/ 1485900 w 1757362"/>
              <a:gd name="connsiteY178" fmla="*/ 1212056 h 1400175"/>
              <a:gd name="connsiteX179" fmla="*/ 1488281 w 1757362"/>
              <a:gd name="connsiteY179" fmla="*/ 1219200 h 1400175"/>
              <a:gd name="connsiteX180" fmla="*/ 1471612 w 1757362"/>
              <a:gd name="connsiteY180" fmla="*/ 1228725 h 1400175"/>
              <a:gd name="connsiteX181" fmla="*/ 1478756 w 1757362"/>
              <a:gd name="connsiteY181" fmla="*/ 1233487 h 1400175"/>
              <a:gd name="connsiteX182" fmla="*/ 1490662 w 1757362"/>
              <a:gd name="connsiteY182" fmla="*/ 1250156 h 1400175"/>
              <a:gd name="connsiteX183" fmla="*/ 1493043 w 1757362"/>
              <a:gd name="connsiteY183" fmla="*/ 1257300 h 1400175"/>
              <a:gd name="connsiteX184" fmla="*/ 1502568 w 1757362"/>
              <a:gd name="connsiteY184" fmla="*/ 1271587 h 1400175"/>
              <a:gd name="connsiteX185" fmla="*/ 1507331 w 1757362"/>
              <a:gd name="connsiteY185" fmla="*/ 1278731 h 1400175"/>
              <a:gd name="connsiteX186" fmla="*/ 1519237 w 1757362"/>
              <a:gd name="connsiteY186" fmla="*/ 1293018 h 1400175"/>
              <a:gd name="connsiteX187" fmla="*/ 1502568 w 1757362"/>
              <a:gd name="connsiteY187" fmla="*/ 1312068 h 1400175"/>
              <a:gd name="connsiteX188" fmla="*/ 1495425 w 1757362"/>
              <a:gd name="connsiteY188" fmla="*/ 1314450 h 1400175"/>
              <a:gd name="connsiteX189" fmla="*/ 1466850 w 1757362"/>
              <a:gd name="connsiteY189" fmla="*/ 1312068 h 1400175"/>
              <a:gd name="connsiteX190" fmla="*/ 1452562 w 1757362"/>
              <a:gd name="connsiteY190" fmla="*/ 1307306 h 1400175"/>
              <a:gd name="connsiteX191" fmla="*/ 1445418 w 1757362"/>
              <a:gd name="connsiteY191" fmla="*/ 1304925 h 1400175"/>
              <a:gd name="connsiteX192" fmla="*/ 1414462 w 1757362"/>
              <a:gd name="connsiteY192" fmla="*/ 1314450 h 1400175"/>
              <a:gd name="connsiteX193" fmla="*/ 1409700 w 1757362"/>
              <a:gd name="connsiteY193" fmla="*/ 1331118 h 1400175"/>
              <a:gd name="connsiteX194" fmla="*/ 1404937 w 1757362"/>
              <a:gd name="connsiteY194" fmla="*/ 1345406 h 1400175"/>
              <a:gd name="connsiteX195" fmla="*/ 1402556 w 1757362"/>
              <a:gd name="connsiteY195" fmla="*/ 1352550 h 1400175"/>
              <a:gd name="connsiteX196" fmla="*/ 1404937 w 1757362"/>
              <a:gd name="connsiteY196" fmla="*/ 1359693 h 1400175"/>
              <a:gd name="connsiteX197" fmla="*/ 1409700 w 1757362"/>
              <a:gd name="connsiteY197" fmla="*/ 1371600 h 1400175"/>
              <a:gd name="connsiteX198" fmla="*/ 1402556 w 1757362"/>
              <a:gd name="connsiteY198" fmla="*/ 1373981 h 1400175"/>
              <a:gd name="connsiteX199" fmla="*/ 1400175 w 1757362"/>
              <a:gd name="connsiteY199" fmla="*/ 1388268 h 1400175"/>
              <a:gd name="connsiteX200" fmla="*/ 1397793 w 1757362"/>
              <a:gd name="connsiteY200" fmla="*/ 1400175 h 1400175"/>
              <a:gd name="connsiteX201" fmla="*/ 1376362 w 1757362"/>
              <a:gd name="connsiteY201" fmla="*/ 1397793 h 1400175"/>
              <a:gd name="connsiteX202" fmla="*/ 1371600 w 1757362"/>
              <a:gd name="connsiteY202" fmla="*/ 1383506 h 1400175"/>
              <a:gd name="connsiteX203" fmla="*/ 1369218 w 1757362"/>
              <a:gd name="connsiteY203" fmla="*/ 1376362 h 1400175"/>
              <a:gd name="connsiteX204" fmla="*/ 1362075 w 1757362"/>
              <a:gd name="connsiteY204" fmla="*/ 1354931 h 1400175"/>
              <a:gd name="connsiteX205" fmla="*/ 1354931 w 1757362"/>
              <a:gd name="connsiteY205" fmla="*/ 1350168 h 1400175"/>
              <a:gd name="connsiteX206" fmla="*/ 1338262 w 1757362"/>
              <a:gd name="connsiteY206" fmla="*/ 1328737 h 1400175"/>
              <a:gd name="connsiteX207" fmla="*/ 1326356 w 1757362"/>
              <a:gd name="connsiteY207" fmla="*/ 1314450 h 1400175"/>
              <a:gd name="connsiteX208" fmla="*/ 1319212 w 1757362"/>
              <a:gd name="connsiteY208" fmla="*/ 1309687 h 1400175"/>
              <a:gd name="connsiteX209" fmla="*/ 1304925 w 1757362"/>
              <a:gd name="connsiteY209" fmla="*/ 1304925 h 1400175"/>
              <a:gd name="connsiteX210" fmla="*/ 1288256 w 1757362"/>
              <a:gd name="connsiteY210" fmla="*/ 1295400 h 1400175"/>
              <a:gd name="connsiteX211" fmla="*/ 1273968 w 1757362"/>
              <a:gd name="connsiteY211" fmla="*/ 1288256 h 1400175"/>
              <a:gd name="connsiteX212" fmla="*/ 1252537 w 1757362"/>
              <a:gd name="connsiteY212" fmla="*/ 1276350 h 1400175"/>
              <a:gd name="connsiteX213" fmla="*/ 1247775 w 1757362"/>
              <a:gd name="connsiteY213" fmla="*/ 1269206 h 1400175"/>
              <a:gd name="connsiteX214" fmla="*/ 1228725 w 1757362"/>
              <a:gd name="connsiteY214" fmla="*/ 1269206 h 1400175"/>
              <a:gd name="connsiteX215" fmla="*/ 1221581 w 1757362"/>
              <a:gd name="connsiteY215" fmla="*/ 1273968 h 1400175"/>
              <a:gd name="connsiteX216" fmla="*/ 1207293 w 1757362"/>
              <a:gd name="connsiteY216" fmla="*/ 1285875 h 1400175"/>
              <a:gd name="connsiteX217" fmla="*/ 1197768 w 1757362"/>
              <a:gd name="connsiteY217" fmla="*/ 1288256 h 1400175"/>
              <a:gd name="connsiteX218" fmla="*/ 1171575 w 1757362"/>
              <a:gd name="connsiteY218" fmla="*/ 1295400 h 1400175"/>
              <a:gd name="connsiteX219" fmla="*/ 1164431 w 1757362"/>
              <a:gd name="connsiteY219" fmla="*/ 1300162 h 1400175"/>
              <a:gd name="connsiteX220" fmla="*/ 1150143 w 1757362"/>
              <a:gd name="connsiteY220" fmla="*/ 1304925 h 1400175"/>
              <a:gd name="connsiteX221" fmla="*/ 1126331 w 1757362"/>
              <a:gd name="connsiteY221" fmla="*/ 1302543 h 1400175"/>
              <a:gd name="connsiteX222" fmla="*/ 1112043 w 1757362"/>
              <a:gd name="connsiteY222" fmla="*/ 1293018 h 1400175"/>
              <a:gd name="connsiteX223" fmla="*/ 1104900 w 1757362"/>
              <a:gd name="connsiteY223" fmla="*/ 1288256 h 1400175"/>
              <a:gd name="connsiteX224" fmla="*/ 1062037 w 1757362"/>
              <a:gd name="connsiteY224" fmla="*/ 1283493 h 1400175"/>
              <a:gd name="connsiteX225" fmla="*/ 1033462 w 1757362"/>
              <a:gd name="connsiteY225" fmla="*/ 1264443 h 1400175"/>
              <a:gd name="connsiteX226" fmla="*/ 1026318 w 1757362"/>
              <a:gd name="connsiteY226" fmla="*/ 1259681 h 1400175"/>
              <a:gd name="connsiteX227" fmla="*/ 1012031 w 1757362"/>
              <a:gd name="connsiteY227" fmla="*/ 1254918 h 1400175"/>
              <a:gd name="connsiteX228" fmla="*/ 1004887 w 1757362"/>
              <a:gd name="connsiteY228" fmla="*/ 1247775 h 1400175"/>
              <a:gd name="connsiteX229" fmla="*/ 1002506 w 1757362"/>
              <a:gd name="connsiteY229" fmla="*/ 1240631 h 1400175"/>
              <a:gd name="connsiteX230" fmla="*/ 988218 w 1757362"/>
              <a:gd name="connsiteY230" fmla="*/ 1231106 h 1400175"/>
              <a:gd name="connsiteX231" fmla="*/ 981075 w 1757362"/>
              <a:gd name="connsiteY231" fmla="*/ 1226343 h 1400175"/>
              <a:gd name="connsiteX232" fmla="*/ 954881 w 1757362"/>
              <a:gd name="connsiteY232" fmla="*/ 1221581 h 1400175"/>
              <a:gd name="connsiteX233" fmla="*/ 947737 w 1757362"/>
              <a:gd name="connsiteY233" fmla="*/ 1219200 h 1400175"/>
              <a:gd name="connsiteX234" fmla="*/ 940593 w 1757362"/>
              <a:gd name="connsiteY234" fmla="*/ 1214437 h 1400175"/>
              <a:gd name="connsiteX235" fmla="*/ 926306 w 1757362"/>
              <a:gd name="connsiteY235" fmla="*/ 1209675 h 1400175"/>
              <a:gd name="connsiteX236" fmla="*/ 919162 w 1757362"/>
              <a:gd name="connsiteY236" fmla="*/ 1204912 h 1400175"/>
              <a:gd name="connsiteX237" fmla="*/ 912018 w 1757362"/>
              <a:gd name="connsiteY237" fmla="*/ 1202531 h 1400175"/>
              <a:gd name="connsiteX238" fmla="*/ 890587 w 1757362"/>
              <a:gd name="connsiteY238" fmla="*/ 1188243 h 1400175"/>
              <a:gd name="connsiteX239" fmla="*/ 883443 w 1757362"/>
              <a:gd name="connsiteY239" fmla="*/ 1183481 h 1400175"/>
              <a:gd name="connsiteX240" fmla="*/ 876300 w 1757362"/>
              <a:gd name="connsiteY240" fmla="*/ 1181100 h 1400175"/>
              <a:gd name="connsiteX241" fmla="*/ 869156 w 1757362"/>
              <a:gd name="connsiteY241" fmla="*/ 1173956 h 1400175"/>
              <a:gd name="connsiteX242" fmla="*/ 862012 w 1757362"/>
              <a:gd name="connsiteY242" fmla="*/ 1169193 h 1400175"/>
              <a:gd name="connsiteX243" fmla="*/ 857250 w 1757362"/>
              <a:gd name="connsiteY243" fmla="*/ 1162050 h 1400175"/>
              <a:gd name="connsiteX244" fmla="*/ 850106 w 1757362"/>
              <a:gd name="connsiteY244" fmla="*/ 1154906 h 1400175"/>
              <a:gd name="connsiteX245" fmla="*/ 838200 w 1757362"/>
              <a:gd name="connsiteY245" fmla="*/ 1143000 h 1400175"/>
              <a:gd name="connsiteX246" fmla="*/ 826293 w 1757362"/>
              <a:gd name="connsiteY246" fmla="*/ 1133475 h 1400175"/>
              <a:gd name="connsiteX247" fmla="*/ 821531 w 1757362"/>
              <a:gd name="connsiteY247" fmla="*/ 1126331 h 1400175"/>
              <a:gd name="connsiteX248" fmla="*/ 802481 w 1757362"/>
              <a:gd name="connsiteY248" fmla="*/ 1121568 h 1400175"/>
              <a:gd name="connsiteX249" fmla="*/ 788193 w 1757362"/>
              <a:gd name="connsiteY249" fmla="*/ 1116806 h 1400175"/>
              <a:gd name="connsiteX250" fmla="*/ 771525 w 1757362"/>
              <a:gd name="connsiteY250" fmla="*/ 1107281 h 1400175"/>
              <a:gd name="connsiteX251" fmla="*/ 757237 w 1757362"/>
              <a:gd name="connsiteY251" fmla="*/ 1102518 h 1400175"/>
              <a:gd name="connsiteX252" fmla="*/ 742950 w 1757362"/>
              <a:gd name="connsiteY252" fmla="*/ 1095375 h 1400175"/>
              <a:gd name="connsiteX253" fmla="*/ 735806 w 1757362"/>
              <a:gd name="connsiteY253" fmla="*/ 1090612 h 1400175"/>
              <a:gd name="connsiteX254" fmla="*/ 723900 w 1757362"/>
              <a:gd name="connsiteY254" fmla="*/ 1076325 h 1400175"/>
              <a:gd name="connsiteX255" fmla="*/ 721518 w 1757362"/>
              <a:gd name="connsiteY255" fmla="*/ 1069181 h 1400175"/>
              <a:gd name="connsiteX256" fmla="*/ 707231 w 1757362"/>
              <a:gd name="connsiteY256" fmla="*/ 1052512 h 1400175"/>
              <a:gd name="connsiteX257" fmla="*/ 702468 w 1757362"/>
              <a:gd name="connsiteY257" fmla="*/ 1045368 h 1400175"/>
              <a:gd name="connsiteX258" fmla="*/ 695325 w 1757362"/>
              <a:gd name="connsiteY258" fmla="*/ 1040606 h 1400175"/>
              <a:gd name="connsiteX259" fmla="*/ 681037 w 1757362"/>
              <a:gd name="connsiteY259" fmla="*/ 1031081 h 1400175"/>
              <a:gd name="connsiteX260" fmla="*/ 669131 w 1757362"/>
              <a:gd name="connsiteY260" fmla="*/ 1019175 h 1400175"/>
              <a:gd name="connsiteX261" fmla="*/ 661987 w 1757362"/>
              <a:gd name="connsiteY261" fmla="*/ 1014412 h 1400175"/>
              <a:gd name="connsiteX262" fmla="*/ 652462 w 1757362"/>
              <a:gd name="connsiteY262" fmla="*/ 1002506 h 1400175"/>
              <a:gd name="connsiteX263" fmla="*/ 650081 w 1757362"/>
              <a:gd name="connsiteY263" fmla="*/ 995362 h 1400175"/>
              <a:gd name="connsiteX264" fmla="*/ 642937 w 1757362"/>
              <a:gd name="connsiteY264" fmla="*/ 988218 h 1400175"/>
              <a:gd name="connsiteX265" fmla="*/ 633412 w 1757362"/>
              <a:gd name="connsiteY265" fmla="*/ 973931 h 1400175"/>
              <a:gd name="connsiteX266" fmla="*/ 628650 w 1757362"/>
              <a:gd name="connsiteY266" fmla="*/ 959643 h 1400175"/>
              <a:gd name="connsiteX267" fmla="*/ 623887 w 1757362"/>
              <a:gd name="connsiteY267" fmla="*/ 940593 h 1400175"/>
              <a:gd name="connsiteX268" fmla="*/ 626268 w 1757362"/>
              <a:gd name="connsiteY268" fmla="*/ 928687 h 1400175"/>
              <a:gd name="connsiteX269" fmla="*/ 645318 w 1757362"/>
              <a:gd name="connsiteY269" fmla="*/ 919162 h 1400175"/>
              <a:gd name="connsiteX270" fmla="*/ 642937 w 1757362"/>
              <a:gd name="connsiteY270" fmla="*/ 912018 h 1400175"/>
              <a:gd name="connsiteX271" fmla="*/ 638175 w 1757362"/>
              <a:gd name="connsiteY271" fmla="*/ 904875 h 1400175"/>
              <a:gd name="connsiteX272" fmla="*/ 642937 w 1757362"/>
              <a:gd name="connsiteY272" fmla="*/ 897731 h 1400175"/>
              <a:gd name="connsiteX273" fmla="*/ 657225 w 1757362"/>
              <a:gd name="connsiteY273" fmla="*/ 888206 h 1400175"/>
              <a:gd name="connsiteX274" fmla="*/ 664368 w 1757362"/>
              <a:gd name="connsiteY274" fmla="*/ 881062 h 1400175"/>
              <a:gd name="connsiteX275" fmla="*/ 659606 w 1757362"/>
              <a:gd name="connsiteY275" fmla="*/ 862012 h 1400175"/>
              <a:gd name="connsiteX276" fmla="*/ 647700 w 1757362"/>
              <a:gd name="connsiteY276" fmla="*/ 847725 h 1400175"/>
              <a:gd name="connsiteX277" fmla="*/ 645318 w 1757362"/>
              <a:gd name="connsiteY277" fmla="*/ 840581 h 1400175"/>
              <a:gd name="connsiteX278" fmla="*/ 640556 w 1757362"/>
              <a:gd name="connsiteY278" fmla="*/ 816768 h 1400175"/>
              <a:gd name="connsiteX279" fmla="*/ 635793 w 1757362"/>
              <a:gd name="connsiteY279" fmla="*/ 802481 h 1400175"/>
              <a:gd name="connsiteX280" fmla="*/ 633412 w 1757362"/>
              <a:gd name="connsiteY280" fmla="*/ 795337 h 1400175"/>
              <a:gd name="connsiteX281" fmla="*/ 631031 w 1757362"/>
              <a:gd name="connsiteY281" fmla="*/ 788193 h 1400175"/>
              <a:gd name="connsiteX282" fmla="*/ 626268 w 1757362"/>
              <a:gd name="connsiteY282" fmla="*/ 771525 h 1400175"/>
              <a:gd name="connsiteX283" fmla="*/ 619125 w 1757362"/>
              <a:gd name="connsiteY283" fmla="*/ 764381 h 1400175"/>
              <a:gd name="connsiteX284" fmla="*/ 609600 w 1757362"/>
              <a:gd name="connsiteY284" fmla="*/ 750093 h 1400175"/>
              <a:gd name="connsiteX285" fmla="*/ 597693 w 1757362"/>
              <a:gd name="connsiteY285" fmla="*/ 733425 h 1400175"/>
              <a:gd name="connsiteX286" fmla="*/ 592931 w 1757362"/>
              <a:gd name="connsiteY286" fmla="*/ 719137 h 1400175"/>
              <a:gd name="connsiteX287" fmla="*/ 590550 w 1757362"/>
              <a:gd name="connsiteY287" fmla="*/ 709612 h 1400175"/>
              <a:gd name="connsiteX288" fmla="*/ 585787 w 1757362"/>
              <a:gd name="connsiteY288" fmla="*/ 695325 h 1400175"/>
              <a:gd name="connsiteX289" fmla="*/ 578643 w 1757362"/>
              <a:gd name="connsiteY289" fmla="*/ 688181 h 1400175"/>
              <a:gd name="connsiteX290" fmla="*/ 571500 w 1757362"/>
              <a:gd name="connsiteY290" fmla="*/ 673893 h 1400175"/>
              <a:gd name="connsiteX291" fmla="*/ 569118 w 1757362"/>
              <a:gd name="connsiteY291" fmla="*/ 666750 h 1400175"/>
              <a:gd name="connsiteX292" fmla="*/ 559593 w 1757362"/>
              <a:gd name="connsiteY292" fmla="*/ 664368 h 1400175"/>
              <a:gd name="connsiteX293" fmla="*/ 545306 w 1757362"/>
              <a:gd name="connsiteY293" fmla="*/ 669131 h 1400175"/>
              <a:gd name="connsiteX294" fmla="*/ 535781 w 1757362"/>
              <a:gd name="connsiteY294" fmla="*/ 654843 h 1400175"/>
              <a:gd name="connsiteX295" fmla="*/ 528637 w 1757362"/>
              <a:gd name="connsiteY295" fmla="*/ 628650 h 1400175"/>
              <a:gd name="connsiteX296" fmla="*/ 526256 w 1757362"/>
              <a:gd name="connsiteY296" fmla="*/ 597693 h 1400175"/>
              <a:gd name="connsiteX297" fmla="*/ 523875 w 1757362"/>
              <a:gd name="connsiteY297" fmla="*/ 583406 h 1400175"/>
              <a:gd name="connsiteX298" fmla="*/ 521493 w 1757362"/>
              <a:gd name="connsiteY298" fmla="*/ 576262 h 1400175"/>
              <a:gd name="connsiteX299" fmla="*/ 514350 w 1757362"/>
              <a:gd name="connsiteY299" fmla="*/ 573881 h 1400175"/>
              <a:gd name="connsiteX300" fmla="*/ 500062 w 1757362"/>
              <a:gd name="connsiteY300" fmla="*/ 564356 h 1400175"/>
              <a:gd name="connsiteX301" fmla="*/ 485775 w 1757362"/>
              <a:gd name="connsiteY301" fmla="*/ 557212 h 1400175"/>
              <a:gd name="connsiteX302" fmla="*/ 473868 w 1757362"/>
              <a:gd name="connsiteY302" fmla="*/ 535781 h 1400175"/>
              <a:gd name="connsiteX303" fmla="*/ 476250 w 1757362"/>
              <a:gd name="connsiteY303" fmla="*/ 509587 h 1400175"/>
              <a:gd name="connsiteX304" fmla="*/ 483393 w 1757362"/>
              <a:gd name="connsiteY304" fmla="*/ 504825 h 1400175"/>
              <a:gd name="connsiteX305" fmla="*/ 473868 w 1757362"/>
              <a:gd name="connsiteY305" fmla="*/ 490537 h 1400175"/>
              <a:gd name="connsiteX306" fmla="*/ 469106 w 1757362"/>
              <a:gd name="connsiteY306" fmla="*/ 483393 h 1400175"/>
              <a:gd name="connsiteX307" fmla="*/ 454818 w 1757362"/>
              <a:gd name="connsiteY307" fmla="*/ 473868 h 1400175"/>
              <a:gd name="connsiteX308" fmla="*/ 450056 w 1757362"/>
              <a:gd name="connsiteY308" fmla="*/ 454818 h 1400175"/>
              <a:gd name="connsiteX309" fmla="*/ 442912 w 1757362"/>
              <a:gd name="connsiteY309" fmla="*/ 438150 h 1400175"/>
              <a:gd name="connsiteX310" fmla="*/ 435768 w 1757362"/>
              <a:gd name="connsiteY310" fmla="*/ 435768 h 1400175"/>
              <a:gd name="connsiteX311" fmla="*/ 431006 w 1757362"/>
              <a:gd name="connsiteY311" fmla="*/ 428625 h 1400175"/>
              <a:gd name="connsiteX312" fmla="*/ 428625 w 1757362"/>
              <a:gd name="connsiteY312" fmla="*/ 419100 h 1400175"/>
              <a:gd name="connsiteX313" fmla="*/ 426243 w 1757362"/>
              <a:gd name="connsiteY313" fmla="*/ 411956 h 1400175"/>
              <a:gd name="connsiteX314" fmla="*/ 423862 w 1757362"/>
              <a:gd name="connsiteY314" fmla="*/ 385762 h 1400175"/>
              <a:gd name="connsiteX315" fmla="*/ 421481 w 1757362"/>
              <a:gd name="connsiteY315" fmla="*/ 378618 h 1400175"/>
              <a:gd name="connsiteX316" fmla="*/ 400050 w 1757362"/>
              <a:gd name="connsiteY316" fmla="*/ 361950 h 1400175"/>
              <a:gd name="connsiteX317" fmla="*/ 385762 w 1757362"/>
              <a:gd name="connsiteY317" fmla="*/ 354806 h 1400175"/>
              <a:gd name="connsiteX318" fmla="*/ 378618 w 1757362"/>
              <a:gd name="connsiteY318" fmla="*/ 333375 h 1400175"/>
              <a:gd name="connsiteX319" fmla="*/ 369093 w 1757362"/>
              <a:gd name="connsiteY319" fmla="*/ 311943 h 1400175"/>
              <a:gd name="connsiteX320" fmla="*/ 361950 w 1757362"/>
              <a:gd name="connsiteY320" fmla="*/ 297656 h 1400175"/>
              <a:gd name="connsiteX321" fmla="*/ 347662 w 1757362"/>
              <a:gd name="connsiteY321" fmla="*/ 292893 h 1400175"/>
              <a:gd name="connsiteX322" fmla="*/ 357187 w 1757362"/>
              <a:gd name="connsiteY322" fmla="*/ 278606 h 1400175"/>
              <a:gd name="connsiteX323" fmla="*/ 354806 w 1757362"/>
              <a:gd name="connsiteY323" fmla="*/ 261937 h 1400175"/>
              <a:gd name="connsiteX324" fmla="*/ 352425 w 1757362"/>
              <a:gd name="connsiteY324" fmla="*/ 252412 h 1400175"/>
              <a:gd name="connsiteX325" fmla="*/ 347662 w 1757362"/>
              <a:gd name="connsiteY325" fmla="*/ 223837 h 1400175"/>
              <a:gd name="connsiteX326" fmla="*/ 342900 w 1757362"/>
              <a:gd name="connsiteY326" fmla="*/ 207168 h 1400175"/>
              <a:gd name="connsiteX327" fmla="*/ 345281 w 1757362"/>
              <a:gd name="connsiteY327" fmla="*/ 154781 h 1400175"/>
              <a:gd name="connsiteX328" fmla="*/ 345281 w 1757362"/>
              <a:gd name="connsiteY328" fmla="*/ 133350 h 1400175"/>
              <a:gd name="connsiteX329" fmla="*/ 330993 w 1757362"/>
              <a:gd name="connsiteY329" fmla="*/ 123825 h 1400175"/>
              <a:gd name="connsiteX330" fmla="*/ 323850 w 1757362"/>
              <a:gd name="connsiteY330" fmla="*/ 119062 h 1400175"/>
              <a:gd name="connsiteX331" fmla="*/ 314325 w 1757362"/>
              <a:gd name="connsiteY331" fmla="*/ 104775 h 1400175"/>
              <a:gd name="connsiteX332" fmla="*/ 309562 w 1757362"/>
              <a:gd name="connsiteY332" fmla="*/ 97631 h 1400175"/>
              <a:gd name="connsiteX333" fmla="*/ 288131 w 1757362"/>
              <a:gd name="connsiteY333" fmla="*/ 78581 h 1400175"/>
              <a:gd name="connsiteX334" fmla="*/ 264318 w 1757362"/>
              <a:gd name="connsiteY334" fmla="*/ 66675 h 1400175"/>
              <a:gd name="connsiteX335" fmla="*/ 259556 w 1757362"/>
              <a:gd name="connsiteY335" fmla="*/ 119062 h 1400175"/>
              <a:gd name="connsiteX336" fmla="*/ 254793 w 1757362"/>
              <a:gd name="connsiteY336" fmla="*/ 133350 h 1400175"/>
              <a:gd name="connsiteX337" fmla="*/ 252412 w 1757362"/>
              <a:gd name="connsiteY337" fmla="*/ 145256 h 1400175"/>
              <a:gd name="connsiteX338" fmla="*/ 250031 w 1757362"/>
              <a:gd name="connsiteY338" fmla="*/ 164306 h 1400175"/>
              <a:gd name="connsiteX339" fmla="*/ 245268 w 1757362"/>
              <a:gd name="connsiteY339" fmla="*/ 178593 h 1400175"/>
              <a:gd name="connsiteX340" fmla="*/ 247650 w 1757362"/>
              <a:gd name="connsiteY340" fmla="*/ 195262 h 1400175"/>
              <a:gd name="connsiteX341" fmla="*/ 250031 w 1757362"/>
              <a:gd name="connsiteY341" fmla="*/ 202406 h 1400175"/>
              <a:gd name="connsiteX342" fmla="*/ 257175 w 1757362"/>
              <a:gd name="connsiteY342" fmla="*/ 207168 h 1400175"/>
              <a:gd name="connsiteX343" fmla="*/ 264318 w 1757362"/>
              <a:gd name="connsiteY343" fmla="*/ 221456 h 1400175"/>
              <a:gd name="connsiteX344" fmla="*/ 269081 w 1757362"/>
              <a:gd name="connsiteY344" fmla="*/ 235743 h 1400175"/>
              <a:gd name="connsiteX345" fmla="*/ 273843 w 1757362"/>
              <a:gd name="connsiteY345" fmla="*/ 242887 h 1400175"/>
              <a:gd name="connsiteX346" fmla="*/ 276225 w 1757362"/>
              <a:gd name="connsiteY346" fmla="*/ 250031 h 1400175"/>
              <a:gd name="connsiteX347" fmla="*/ 285750 w 1757362"/>
              <a:gd name="connsiteY347" fmla="*/ 264318 h 1400175"/>
              <a:gd name="connsiteX348" fmla="*/ 288131 w 1757362"/>
              <a:gd name="connsiteY348" fmla="*/ 273843 h 1400175"/>
              <a:gd name="connsiteX349" fmla="*/ 292893 w 1757362"/>
              <a:gd name="connsiteY349" fmla="*/ 292893 h 1400175"/>
              <a:gd name="connsiteX350" fmla="*/ 297656 w 1757362"/>
              <a:gd name="connsiteY350" fmla="*/ 300037 h 1400175"/>
              <a:gd name="connsiteX351" fmla="*/ 304800 w 1757362"/>
              <a:gd name="connsiteY351" fmla="*/ 321468 h 1400175"/>
              <a:gd name="connsiteX352" fmla="*/ 307181 w 1757362"/>
              <a:gd name="connsiteY352" fmla="*/ 328612 h 1400175"/>
              <a:gd name="connsiteX353" fmla="*/ 314325 w 1757362"/>
              <a:gd name="connsiteY353" fmla="*/ 354806 h 1400175"/>
              <a:gd name="connsiteX354" fmla="*/ 319087 w 1757362"/>
              <a:gd name="connsiteY354" fmla="*/ 369093 h 1400175"/>
              <a:gd name="connsiteX355" fmla="*/ 323850 w 1757362"/>
              <a:gd name="connsiteY355" fmla="*/ 376237 h 1400175"/>
              <a:gd name="connsiteX356" fmla="*/ 330993 w 1757362"/>
              <a:gd name="connsiteY356" fmla="*/ 419100 h 1400175"/>
              <a:gd name="connsiteX357" fmla="*/ 335756 w 1757362"/>
              <a:gd name="connsiteY357" fmla="*/ 426243 h 1400175"/>
              <a:gd name="connsiteX358" fmla="*/ 340518 w 1757362"/>
              <a:gd name="connsiteY358" fmla="*/ 445293 h 1400175"/>
              <a:gd name="connsiteX359" fmla="*/ 345281 w 1757362"/>
              <a:gd name="connsiteY359" fmla="*/ 459581 h 1400175"/>
              <a:gd name="connsiteX360" fmla="*/ 350043 w 1757362"/>
              <a:gd name="connsiteY360" fmla="*/ 473868 h 1400175"/>
              <a:gd name="connsiteX361" fmla="*/ 352425 w 1757362"/>
              <a:gd name="connsiteY361" fmla="*/ 481012 h 1400175"/>
              <a:gd name="connsiteX362" fmla="*/ 354806 w 1757362"/>
              <a:gd name="connsiteY362" fmla="*/ 488156 h 1400175"/>
              <a:gd name="connsiteX363" fmla="*/ 364331 w 1757362"/>
              <a:gd name="connsiteY363" fmla="*/ 509587 h 1400175"/>
              <a:gd name="connsiteX364" fmla="*/ 366712 w 1757362"/>
              <a:gd name="connsiteY364" fmla="*/ 516731 h 1400175"/>
              <a:gd name="connsiteX365" fmla="*/ 369093 w 1757362"/>
              <a:gd name="connsiteY365" fmla="*/ 578643 h 1400175"/>
              <a:gd name="connsiteX366" fmla="*/ 376237 w 1757362"/>
              <a:gd name="connsiteY366" fmla="*/ 592931 h 1400175"/>
              <a:gd name="connsiteX367" fmla="*/ 378618 w 1757362"/>
              <a:gd name="connsiteY367" fmla="*/ 600075 h 1400175"/>
              <a:gd name="connsiteX368" fmla="*/ 373856 w 1757362"/>
              <a:gd name="connsiteY368" fmla="*/ 607218 h 1400175"/>
              <a:gd name="connsiteX369" fmla="*/ 369093 w 1757362"/>
              <a:gd name="connsiteY369" fmla="*/ 621506 h 1400175"/>
              <a:gd name="connsiteX370" fmla="*/ 378618 w 1757362"/>
              <a:gd name="connsiteY370" fmla="*/ 638175 h 1400175"/>
              <a:gd name="connsiteX371" fmla="*/ 392906 w 1757362"/>
              <a:gd name="connsiteY371" fmla="*/ 642937 h 1400175"/>
              <a:gd name="connsiteX372" fmla="*/ 400050 w 1757362"/>
              <a:gd name="connsiteY372" fmla="*/ 645318 h 1400175"/>
              <a:gd name="connsiteX373" fmla="*/ 419100 w 1757362"/>
              <a:gd name="connsiteY373" fmla="*/ 661987 h 1400175"/>
              <a:gd name="connsiteX374" fmla="*/ 423862 w 1757362"/>
              <a:gd name="connsiteY374" fmla="*/ 676275 h 1400175"/>
              <a:gd name="connsiteX375" fmla="*/ 421481 w 1757362"/>
              <a:gd name="connsiteY375" fmla="*/ 688181 h 1400175"/>
              <a:gd name="connsiteX376" fmla="*/ 419100 w 1757362"/>
              <a:gd name="connsiteY376" fmla="*/ 702468 h 1400175"/>
              <a:gd name="connsiteX377" fmla="*/ 416718 w 1757362"/>
              <a:gd name="connsiteY377" fmla="*/ 709612 h 1400175"/>
              <a:gd name="connsiteX378" fmla="*/ 414337 w 1757362"/>
              <a:gd name="connsiteY378" fmla="*/ 719137 h 1400175"/>
              <a:gd name="connsiteX379" fmla="*/ 409575 w 1757362"/>
              <a:gd name="connsiteY379" fmla="*/ 726281 h 1400175"/>
              <a:gd name="connsiteX380" fmla="*/ 395287 w 1757362"/>
              <a:gd name="connsiteY380" fmla="*/ 731043 h 1400175"/>
              <a:gd name="connsiteX381" fmla="*/ 373856 w 1757362"/>
              <a:gd name="connsiteY381" fmla="*/ 728662 h 1400175"/>
              <a:gd name="connsiteX382" fmla="*/ 376237 w 1757362"/>
              <a:gd name="connsiteY382" fmla="*/ 714375 h 1400175"/>
              <a:gd name="connsiteX383" fmla="*/ 383381 w 1757362"/>
              <a:gd name="connsiteY383" fmla="*/ 700087 h 1400175"/>
              <a:gd name="connsiteX384" fmla="*/ 385762 w 1757362"/>
              <a:gd name="connsiteY384" fmla="*/ 692943 h 1400175"/>
              <a:gd name="connsiteX385" fmla="*/ 378618 w 1757362"/>
              <a:gd name="connsiteY385" fmla="*/ 671512 h 1400175"/>
              <a:gd name="connsiteX386" fmla="*/ 369093 w 1757362"/>
              <a:gd name="connsiteY386" fmla="*/ 659606 h 1400175"/>
              <a:gd name="connsiteX387" fmla="*/ 359568 w 1757362"/>
              <a:gd name="connsiteY387" fmla="*/ 645318 h 1400175"/>
              <a:gd name="connsiteX388" fmla="*/ 354806 w 1757362"/>
              <a:gd name="connsiteY388" fmla="*/ 638175 h 1400175"/>
              <a:gd name="connsiteX389" fmla="*/ 345281 w 1757362"/>
              <a:gd name="connsiteY389" fmla="*/ 623887 h 1400175"/>
              <a:gd name="connsiteX390" fmla="*/ 335756 w 1757362"/>
              <a:gd name="connsiteY390" fmla="*/ 609600 h 1400175"/>
              <a:gd name="connsiteX391" fmla="*/ 321468 w 1757362"/>
              <a:gd name="connsiteY391" fmla="*/ 595312 h 1400175"/>
              <a:gd name="connsiteX392" fmla="*/ 311943 w 1757362"/>
              <a:gd name="connsiteY392" fmla="*/ 581025 h 1400175"/>
              <a:gd name="connsiteX393" fmla="*/ 307181 w 1757362"/>
              <a:gd name="connsiteY393" fmla="*/ 573881 h 1400175"/>
              <a:gd name="connsiteX394" fmla="*/ 307181 w 1757362"/>
              <a:gd name="connsiteY394" fmla="*/ 540543 h 1400175"/>
              <a:gd name="connsiteX395" fmla="*/ 309562 w 1757362"/>
              <a:gd name="connsiteY395" fmla="*/ 531018 h 1400175"/>
              <a:gd name="connsiteX396" fmla="*/ 314325 w 1757362"/>
              <a:gd name="connsiteY396" fmla="*/ 523875 h 1400175"/>
              <a:gd name="connsiteX397" fmla="*/ 316706 w 1757362"/>
              <a:gd name="connsiteY397" fmla="*/ 516731 h 1400175"/>
              <a:gd name="connsiteX398" fmla="*/ 311943 w 1757362"/>
              <a:gd name="connsiteY398" fmla="*/ 483393 h 1400175"/>
              <a:gd name="connsiteX399" fmla="*/ 304800 w 1757362"/>
              <a:gd name="connsiteY399" fmla="*/ 469106 h 1400175"/>
              <a:gd name="connsiteX400" fmla="*/ 297656 w 1757362"/>
              <a:gd name="connsiteY400" fmla="*/ 464343 h 1400175"/>
              <a:gd name="connsiteX401" fmla="*/ 290512 w 1757362"/>
              <a:gd name="connsiteY401" fmla="*/ 457200 h 1400175"/>
              <a:gd name="connsiteX402" fmla="*/ 288131 w 1757362"/>
              <a:gd name="connsiteY402" fmla="*/ 450056 h 1400175"/>
              <a:gd name="connsiteX403" fmla="*/ 280987 w 1757362"/>
              <a:gd name="connsiteY403" fmla="*/ 445293 h 1400175"/>
              <a:gd name="connsiteX404" fmla="*/ 276225 w 1757362"/>
              <a:gd name="connsiteY404" fmla="*/ 431006 h 1400175"/>
              <a:gd name="connsiteX405" fmla="*/ 273843 w 1757362"/>
              <a:gd name="connsiteY405" fmla="*/ 423862 h 1400175"/>
              <a:gd name="connsiteX406" fmla="*/ 266700 w 1757362"/>
              <a:gd name="connsiteY406" fmla="*/ 419100 h 1400175"/>
              <a:gd name="connsiteX407" fmla="*/ 252412 w 1757362"/>
              <a:gd name="connsiteY407" fmla="*/ 423862 h 1400175"/>
              <a:gd name="connsiteX408" fmla="*/ 245268 w 1757362"/>
              <a:gd name="connsiteY408" fmla="*/ 426243 h 1400175"/>
              <a:gd name="connsiteX409" fmla="*/ 233362 w 1757362"/>
              <a:gd name="connsiteY409" fmla="*/ 414337 h 1400175"/>
              <a:gd name="connsiteX410" fmla="*/ 230981 w 1757362"/>
              <a:gd name="connsiteY410" fmla="*/ 407193 h 1400175"/>
              <a:gd name="connsiteX411" fmla="*/ 221456 w 1757362"/>
              <a:gd name="connsiteY411" fmla="*/ 392906 h 1400175"/>
              <a:gd name="connsiteX412" fmla="*/ 216693 w 1757362"/>
              <a:gd name="connsiteY412" fmla="*/ 385762 h 1400175"/>
              <a:gd name="connsiteX413" fmla="*/ 211931 w 1757362"/>
              <a:gd name="connsiteY413" fmla="*/ 378618 h 1400175"/>
              <a:gd name="connsiteX414" fmla="*/ 207168 w 1757362"/>
              <a:gd name="connsiteY414" fmla="*/ 361950 h 1400175"/>
              <a:gd name="connsiteX415" fmla="*/ 200025 w 1757362"/>
              <a:gd name="connsiteY415" fmla="*/ 354806 h 1400175"/>
              <a:gd name="connsiteX416" fmla="*/ 204787 w 1757362"/>
              <a:gd name="connsiteY416" fmla="*/ 347662 h 1400175"/>
              <a:gd name="connsiteX417" fmla="*/ 219075 w 1757362"/>
              <a:gd name="connsiteY417" fmla="*/ 352425 h 1400175"/>
              <a:gd name="connsiteX418" fmla="*/ 226218 w 1757362"/>
              <a:gd name="connsiteY418" fmla="*/ 354806 h 1400175"/>
              <a:gd name="connsiteX419" fmla="*/ 233362 w 1757362"/>
              <a:gd name="connsiteY419" fmla="*/ 359568 h 1400175"/>
              <a:gd name="connsiteX420" fmla="*/ 247650 w 1757362"/>
              <a:gd name="connsiteY420" fmla="*/ 364331 h 1400175"/>
              <a:gd name="connsiteX421" fmla="*/ 245268 w 1757362"/>
              <a:gd name="connsiteY421" fmla="*/ 357187 h 1400175"/>
              <a:gd name="connsiteX422" fmla="*/ 240506 w 1757362"/>
              <a:gd name="connsiteY422" fmla="*/ 350043 h 1400175"/>
              <a:gd name="connsiteX423" fmla="*/ 250031 w 1757362"/>
              <a:gd name="connsiteY423" fmla="*/ 335756 h 1400175"/>
              <a:gd name="connsiteX424" fmla="*/ 245268 w 1757362"/>
              <a:gd name="connsiteY424" fmla="*/ 304800 h 1400175"/>
              <a:gd name="connsiteX425" fmla="*/ 240506 w 1757362"/>
              <a:gd name="connsiteY425" fmla="*/ 290512 h 1400175"/>
              <a:gd name="connsiteX426" fmla="*/ 230981 w 1757362"/>
              <a:gd name="connsiteY426" fmla="*/ 276225 h 1400175"/>
              <a:gd name="connsiteX427" fmla="*/ 226218 w 1757362"/>
              <a:gd name="connsiteY427" fmla="*/ 269081 h 1400175"/>
              <a:gd name="connsiteX428" fmla="*/ 216693 w 1757362"/>
              <a:gd name="connsiteY428" fmla="*/ 247650 h 1400175"/>
              <a:gd name="connsiteX429" fmla="*/ 209550 w 1757362"/>
              <a:gd name="connsiteY429" fmla="*/ 233362 h 1400175"/>
              <a:gd name="connsiteX430" fmla="*/ 202406 w 1757362"/>
              <a:gd name="connsiteY430" fmla="*/ 219075 h 1400175"/>
              <a:gd name="connsiteX431" fmla="*/ 190500 w 1757362"/>
              <a:gd name="connsiteY431" fmla="*/ 204787 h 1400175"/>
              <a:gd name="connsiteX432" fmla="*/ 188118 w 1757362"/>
              <a:gd name="connsiteY432" fmla="*/ 195262 h 1400175"/>
              <a:gd name="connsiteX433" fmla="*/ 183356 w 1757362"/>
              <a:gd name="connsiteY433" fmla="*/ 166687 h 1400175"/>
              <a:gd name="connsiteX434" fmla="*/ 185737 w 1757362"/>
              <a:gd name="connsiteY434" fmla="*/ 111918 h 1400175"/>
              <a:gd name="connsiteX435" fmla="*/ 183356 w 1757362"/>
              <a:gd name="connsiteY435" fmla="*/ 80962 h 1400175"/>
              <a:gd name="connsiteX436" fmla="*/ 180975 w 1757362"/>
              <a:gd name="connsiteY436" fmla="*/ 71437 h 1400175"/>
              <a:gd name="connsiteX437" fmla="*/ 173831 w 1757362"/>
              <a:gd name="connsiteY437" fmla="*/ 64293 h 1400175"/>
              <a:gd name="connsiteX438" fmla="*/ 176212 w 1757362"/>
              <a:gd name="connsiteY438" fmla="*/ 57150 h 1400175"/>
              <a:gd name="connsiteX439" fmla="*/ 169068 w 1757362"/>
              <a:gd name="connsiteY439" fmla="*/ 42862 h 1400175"/>
              <a:gd name="connsiteX440" fmla="*/ 169068 w 1757362"/>
              <a:gd name="connsiteY440" fmla="*/ 26193 h 1400175"/>
              <a:gd name="connsiteX441" fmla="*/ 171450 w 1757362"/>
              <a:gd name="connsiteY441" fmla="*/ 0 h 1400175"/>
              <a:gd name="connsiteX0" fmla="*/ 1743075 w 1757362"/>
              <a:gd name="connsiteY0" fmla="*/ 1138237 h 1400175"/>
              <a:gd name="connsiteX1" fmla="*/ 1731168 w 1757362"/>
              <a:gd name="connsiteY1" fmla="*/ 1145381 h 1400175"/>
              <a:gd name="connsiteX2" fmla="*/ 1743075 w 1757362"/>
              <a:gd name="connsiteY2" fmla="*/ 1138237 h 1400175"/>
              <a:gd name="connsiteX3" fmla="*/ 307181 w 1757362"/>
              <a:gd name="connsiteY3" fmla="*/ 235743 h 1400175"/>
              <a:gd name="connsiteX4" fmla="*/ 311943 w 1757362"/>
              <a:gd name="connsiteY4" fmla="*/ 264318 h 1400175"/>
              <a:gd name="connsiteX5" fmla="*/ 307181 w 1757362"/>
              <a:gd name="connsiteY5" fmla="*/ 235743 h 1400175"/>
              <a:gd name="connsiteX6" fmla="*/ 0 w 1757362"/>
              <a:gd name="connsiteY6" fmla="*/ 211930 h 1400175"/>
              <a:gd name="connsiteX7" fmla="*/ 59532 w 1757362"/>
              <a:gd name="connsiteY7" fmla="*/ 204786 h 1400175"/>
              <a:gd name="connsiteX8" fmla="*/ 0 w 1757362"/>
              <a:gd name="connsiteY8" fmla="*/ 211930 h 1400175"/>
              <a:gd name="connsiteX9" fmla="*/ 171450 w 1757362"/>
              <a:gd name="connsiteY9" fmla="*/ 0 h 1400175"/>
              <a:gd name="connsiteX10" fmla="*/ 190500 w 1757362"/>
              <a:gd name="connsiteY10" fmla="*/ 4762 h 1400175"/>
              <a:gd name="connsiteX11" fmla="*/ 204787 w 1757362"/>
              <a:gd name="connsiteY11" fmla="*/ 9525 h 1400175"/>
              <a:gd name="connsiteX12" fmla="*/ 216693 w 1757362"/>
              <a:gd name="connsiteY12" fmla="*/ 11906 h 1400175"/>
              <a:gd name="connsiteX13" fmla="*/ 226218 w 1757362"/>
              <a:gd name="connsiteY13" fmla="*/ 14287 h 1400175"/>
              <a:gd name="connsiteX14" fmla="*/ 266700 w 1757362"/>
              <a:gd name="connsiteY14" fmla="*/ 19050 h 1400175"/>
              <a:gd name="connsiteX15" fmla="*/ 273843 w 1757362"/>
              <a:gd name="connsiteY15" fmla="*/ 21431 h 1400175"/>
              <a:gd name="connsiteX16" fmla="*/ 285750 w 1757362"/>
              <a:gd name="connsiteY16" fmla="*/ 23812 h 1400175"/>
              <a:gd name="connsiteX17" fmla="*/ 300037 w 1757362"/>
              <a:gd name="connsiteY17" fmla="*/ 35718 h 1400175"/>
              <a:gd name="connsiteX18" fmla="*/ 290512 w 1757362"/>
              <a:gd name="connsiteY18" fmla="*/ 50006 h 1400175"/>
              <a:gd name="connsiteX19" fmla="*/ 297656 w 1757362"/>
              <a:gd name="connsiteY19" fmla="*/ 52387 h 1400175"/>
              <a:gd name="connsiteX20" fmla="*/ 319087 w 1757362"/>
              <a:gd name="connsiteY20" fmla="*/ 64293 h 1400175"/>
              <a:gd name="connsiteX21" fmla="*/ 326231 w 1757362"/>
              <a:gd name="connsiteY21" fmla="*/ 66675 h 1400175"/>
              <a:gd name="connsiteX22" fmla="*/ 333375 w 1757362"/>
              <a:gd name="connsiteY22" fmla="*/ 69056 h 1400175"/>
              <a:gd name="connsiteX23" fmla="*/ 347662 w 1757362"/>
              <a:gd name="connsiteY23" fmla="*/ 78581 h 1400175"/>
              <a:gd name="connsiteX24" fmla="*/ 354806 w 1757362"/>
              <a:gd name="connsiteY24" fmla="*/ 85725 h 1400175"/>
              <a:gd name="connsiteX25" fmla="*/ 369093 w 1757362"/>
              <a:gd name="connsiteY25" fmla="*/ 95250 h 1400175"/>
              <a:gd name="connsiteX26" fmla="*/ 388143 w 1757362"/>
              <a:gd name="connsiteY26" fmla="*/ 111918 h 1400175"/>
              <a:gd name="connsiteX27" fmla="*/ 402431 w 1757362"/>
              <a:gd name="connsiteY27" fmla="*/ 123825 h 1400175"/>
              <a:gd name="connsiteX28" fmla="*/ 409575 w 1757362"/>
              <a:gd name="connsiteY28" fmla="*/ 126206 h 1400175"/>
              <a:gd name="connsiteX29" fmla="*/ 423862 w 1757362"/>
              <a:gd name="connsiteY29" fmla="*/ 135731 h 1400175"/>
              <a:gd name="connsiteX30" fmla="*/ 440531 w 1757362"/>
              <a:gd name="connsiteY30" fmla="*/ 145256 h 1400175"/>
              <a:gd name="connsiteX31" fmla="*/ 454818 w 1757362"/>
              <a:gd name="connsiteY31" fmla="*/ 150018 h 1400175"/>
              <a:gd name="connsiteX32" fmla="*/ 464343 w 1757362"/>
              <a:gd name="connsiteY32" fmla="*/ 157162 h 1400175"/>
              <a:gd name="connsiteX33" fmla="*/ 488156 w 1757362"/>
              <a:gd name="connsiteY33" fmla="*/ 164306 h 1400175"/>
              <a:gd name="connsiteX34" fmla="*/ 509587 w 1757362"/>
              <a:gd name="connsiteY34" fmla="*/ 171450 h 1400175"/>
              <a:gd name="connsiteX35" fmla="*/ 516731 w 1757362"/>
              <a:gd name="connsiteY35" fmla="*/ 173831 h 1400175"/>
              <a:gd name="connsiteX36" fmla="*/ 552450 w 1757362"/>
              <a:gd name="connsiteY36" fmla="*/ 178593 h 1400175"/>
              <a:gd name="connsiteX37" fmla="*/ 559593 w 1757362"/>
              <a:gd name="connsiteY37" fmla="*/ 180975 h 1400175"/>
              <a:gd name="connsiteX38" fmla="*/ 621506 w 1757362"/>
              <a:gd name="connsiteY38" fmla="*/ 180975 h 1400175"/>
              <a:gd name="connsiteX39" fmla="*/ 623887 w 1757362"/>
              <a:gd name="connsiteY39" fmla="*/ 164306 h 1400175"/>
              <a:gd name="connsiteX40" fmla="*/ 628650 w 1757362"/>
              <a:gd name="connsiteY40" fmla="*/ 157162 h 1400175"/>
              <a:gd name="connsiteX41" fmla="*/ 652462 w 1757362"/>
              <a:gd name="connsiteY41" fmla="*/ 159543 h 1400175"/>
              <a:gd name="connsiteX42" fmla="*/ 661987 w 1757362"/>
              <a:gd name="connsiteY42" fmla="*/ 161925 h 1400175"/>
              <a:gd name="connsiteX43" fmla="*/ 676275 w 1757362"/>
              <a:gd name="connsiteY43" fmla="*/ 164306 h 1400175"/>
              <a:gd name="connsiteX44" fmla="*/ 683418 w 1757362"/>
              <a:gd name="connsiteY44" fmla="*/ 166687 h 1400175"/>
              <a:gd name="connsiteX45" fmla="*/ 697706 w 1757362"/>
              <a:gd name="connsiteY45" fmla="*/ 176212 h 1400175"/>
              <a:gd name="connsiteX46" fmla="*/ 711993 w 1757362"/>
              <a:gd name="connsiteY46" fmla="*/ 180975 h 1400175"/>
              <a:gd name="connsiteX47" fmla="*/ 728662 w 1757362"/>
              <a:gd name="connsiteY47" fmla="*/ 185737 h 1400175"/>
              <a:gd name="connsiteX48" fmla="*/ 719137 w 1757362"/>
              <a:gd name="connsiteY48" fmla="*/ 200025 h 1400175"/>
              <a:gd name="connsiteX49" fmla="*/ 721518 w 1757362"/>
              <a:gd name="connsiteY49" fmla="*/ 209550 h 1400175"/>
              <a:gd name="connsiteX50" fmla="*/ 735806 w 1757362"/>
              <a:gd name="connsiteY50" fmla="*/ 214312 h 1400175"/>
              <a:gd name="connsiteX51" fmla="*/ 742950 w 1757362"/>
              <a:gd name="connsiteY51" fmla="*/ 219075 h 1400175"/>
              <a:gd name="connsiteX52" fmla="*/ 750093 w 1757362"/>
              <a:gd name="connsiteY52" fmla="*/ 221456 h 1400175"/>
              <a:gd name="connsiteX53" fmla="*/ 754856 w 1757362"/>
              <a:gd name="connsiteY53" fmla="*/ 228600 h 1400175"/>
              <a:gd name="connsiteX54" fmla="*/ 762000 w 1757362"/>
              <a:gd name="connsiteY54" fmla="*/ 235743 h 1400175"/>
              <a:gd name="connsiteX55" fmla="*/ 773906 w 1757362"/>
              <a:gd name="connsiteY55" fmla="*/ 247650 h 1400175"/>
              <a:gd name="connsiteX56" fmla="*/ 781050 w 1757362"/>
              <a:gd name="connsiteY56" fmla="*/ 269081 h 1400175"/>
              <a:gd name="connsiteX57" fmla="*/ 783431 w 1757362"/>
              <a:gd name="connsiteY57" fmla="*/ 276225 h 1400175"/>
              <a:gd name="connsiteX58" fmla="*/ 785812 w 1757362"/>
              <a:gd name="connsiteY58" fmla="*/ 323850 h 1400175"/>
              <a:gd name="connsiteX59" fmla="*/ 788193 w 1757362"/>
              <a:gd name="connsiteY59" fmla="*/ 330993 h 1400175"/>
              <a:gd name="connsiteX60" fmla="*/ 802481 w 1757362"/>
              <a:gd name="connsiteY60" fmla="*/ 335756 h 1400175"/>
              <a:gd name="connsiteX61" fmla="*/ 814387 w 1757362"/>
              <a:gd name="connsiteY61" fmla="*/ 345281 h 1400175"/>
              <a:gd name="connsiteX62" fmla="*/ 819150 w 1757362"/>
              <a:gd name="connsiteY62" fmla="*/ 352425 h 1400175"/>
              <a:gd name="connsiteX63" fmla="*/ 833437 w 1757362"/>
              <a:gd name="connsiteY63" fmla="*/ 364331 h 1400175"/>
              <a:gd name="connsiteX64" fmla="*/ 838200 w 1757362"/>
              <a:gd name="connsiteY64" fmla="*/ 371475 h 1400175"/>
              <a:gd name="connsiteX65" fmla="*/ 852487 w 1757362"/>
              <a:gd name="connsiteY65" fmla="*/ 383381 h 1400175"/>
              <a:gd name="connsiteX66" fmla="*/ 866775 w 1757362"/>
              <a:gd name="connsiteY66" fmla="*/ 388143 h 1400175"/>
              <a:gd name="connsiteX67" fmla="*/ 876300 w 1757362"/>
              <a:gd name="connsiteY67" fmla="*/ 385762 h 1400175"/>
              <a:gd name="connsiteX68" fmla="*/ 878681 w 1757362"/>
              <a:gd name="connsiteY68" fmla="*/ 378618 h 1400175"/>
              <a:gd name="connsiteX69" fmla="*/ 883443 w 1757362"/>
              <a:gd name="connsiteY69" fmla="*/ 369093 h 1400175"/>
              <a:gd name="connsiteX70" fmla="*/ 890587 w 1757362"/>
              <a:gd name="connsiteY70" fmla="*/ 366712 h 1400175"/>
              <a:gd name="connsiteX71" fmla="*/ 909637 w 1757362"/>
              <a:gd name="connsiteY71" fmla="*/ 350043 h 1400175"/>
              <a:gd name="connsiteX72" fmla="*/ 923925 w 1757362"/>
              <a:gd name="connsiteY72" fmla="*/ 345281 h 1400175"/>
              <a:gd name="connsiteX73" fmla="*/ 945356 w 1757362"/>
              <a:gd name="connsiteY73" fmla="*/ 347662 h 1400175"/>
              <a:gd name="connsiteX74" fmla="*/ 952500 w 1757362"/>
              <a:gd name="connsiteY74" fmla="*/ 352425 h 1400175"/>
              <a:gd name="connsiteX75" fmla="*/ 966787 w 1757362"/>
              <a:gd name="connsiteY75" fmla="*/ 354806 h 1400175"/>
              <a:gd name="connsiteX76" fmla="*/ 971550 w 1757362"/>
              <a:gd name="connsiteY76" fmla="*/ 369093 h 1400175"/>
              <a:gd name="connsiteX77" fmla="*/ 978693 w 1757362"/>
              <a:gd name="connsiteY77" fmla="*/ 371475 h 1400175"/>
              <a:gd name="connsiteX78" fmla="*/ 992981 w 1757362"/>
              <a:gd name="connsiteY78" fmla="*/ 383381 h 1400175"/>
              <a:gd name="connsiteX79" fmla="*/ 997743 w 1757362"/>
              <a:gd name="connsiteY79" fmla="*/ 400050 h 1400175"/>
              <a:gd name="connsiteX80" fmla="*/ 1002506 w 1757362"/>
              <a:gd name="connsiteY80" fmla="*/ 414337 h 1400175"/>
              <a:gd name="connsiteX81" fmla="*/ 1004887 w 1757362"/>
              <a:gd name="connsiteY81" fmla="*/ 423862 h 1400175"/>
              <a:gd name="connsiteX82" fmla="*/ 1012031 w 1757362"/>
              <a:gd name="connsiteY82" fmla="*/ 445293 h 1400175"/>
              <a:gd name="connsiteX83" fmla="*/ 1014412 w 1757362"/>
              <a:gd name="connsiteY83" fmla="*/ 452437 h 1400175"/>
              <a:gd name="connsiteX84" fmla="*/ 1023937 w 1757362"/>
              <a:gd name="connsiteY84" fmla="*/ 478631 h 1400175"/>
              <a:gd name="connsiteX85" fmla="*/ 1031081 w 1757362"/>
              <a:gd name="connsiteY85" fmla="*/ 481012 h 1400175"/>
              <a:gd name="connsiteX86" fmla="*/ 1040606 w 1757362"/>
              <a:gd name="connsiteY86" fmla="*/ 492918 h 1400175"/>
              <a:gd name="connsiteX87" fmla="*/ 1047750 w 1757362"/>
              <a:gd name="connsiteY87" fmla="*/ 516731 h 1400175"/>
              <a:gd name="connsiteX88" fmla="*/ 1052512 w 1757362"/>
              <a:gd name="connsiteY88" fmla="*/ 540543 h 1400175"/>
              <a:gd name="connsiteX89" fmla="*/ 1059656 w 1757362"/>
              <a:gd name="connsiteY89" fmla="*/ 545306 h 1400175"/>
              <a:gd name="connsiteX90" fmla="*/ 1062037 w 1757362"/>
              <a:gd name="connsiteY90" fmla="*/ 552450 h 1400175"/>
              <a:gd name="connsiteX91" fmla="*/ 1057275 w 1757362"/>
              <a:gd name="connsiteY91" fmla="*/ 566737 h 1400175"/>
              <a:gd name="connsiteX92" fmla="*/ 1069181 w 1757362"/>
              <a:gd name="connsiteY92" fmla="*/ 597693 h 1400175"/>
              <a:gd name="connsiteX93" fmla="*/ 1076325 w 1757362"/>
              <a:gd name="connsiteY93" fmla="*/ 600075 h 1400175"/>
              <a:gd name="connsiteX94" fmla="*/ 1083468 w 1757362"/>
              <a:gd name="connsiteY94" fmla="*/ 604837 h 1400175"/>
              <a:gd name="connsiteX95" fmla="*/ 1097756 w 1757362"/>
              <a:gd name="connsiteY95" fmla="*/ 607218 h 1400175"/>
              <a:gd name="connsiteX96" fmla="*/ 1107281 w 1757362"/>
              <a:gd name="connsiteY96" fmla="*/ 609600 h 1400175"/>
              <a:gd name="connsiteX97" fmla="*/ 1121568 w 1757362"/>
              <a:gd name="connsiteY97" fmla="*/ 614362 h 1400175"/>
              <a:gd name="connsiteX98" fmla="*/ 1128712 w 1757362"/>
              <a:gd name="connsiteY98" fmla="*/ 619125 h 1400175"/>
              <a:gd name="connsiteX99" fmla="*/ 1143000 w 1757362"/>
              <a:gd name="connsiteY99" fmla="*/ 623887 h 1400175"/>
              <a:gd name="connsiteX100" fmla="*/ 1150143 w 1757362"/>
              <a:gd name="connsiteY100" fmla="*/ 626268 h 1400175"/>
              <a:gd name="connsiteX101" fmla="*/ 1157287 w 1757362"/>
              <a:gd name="connsiteY101" fmla="*/ 628650 h 1400175"/>
              <a:gd name="connsiteX102" fmla="*/ 1164431 w 1757362"/>
              <a:gd name="connsiteY102" fmla="*/ 631031 h 1400175"/>
              <a:gd name="connsiteX103" fmla="*/ 1169193 w 1757362"/>
              <a:gd name="connsiteY103" fmla="*/ 638175 h 1400175"/>
              <a:gd name="connsiteX104" fmla="*/ 1162050 w 1757362"/>
              <a:gd name="connsiteY104" fmla="*/ 642937 h 1400175"/>
              <a:gd name="connsiteX105" fmla="*/ 1147762 w 1757362"/>
              <a:gd name="connsiteY105" fmla="*/ 654843 h 1400175"/>
              <a:gd name="connsiteX106" fmla="*/ 1143000 w 1757362"/>
              <a:gd name="connsiteY106" fmla="*/ 661987 h 1400175"/>
              <a:gd name="connsiteX107" fmla="*/ 1138237 w 1757362"/>
              <a:gd name="connsiteY107" fmla="*/ 690562 h 1400175"/>
              <a:gd name="connsiteX108" fmla="*/ 1133475 w 1757362"/>
              <a:gd name="connsiteY108" fmla="*/ 704850 h 1400175"/>
              <a:gd name="connsiteX109" fmla="*/ 1128712 w 1757362"/>
              <a:gd name="connsiteY109" fmla="*/ 723900 h 1400175"/>
              <a:gd name="connsiteX110" fmla="*/ 1126331 w 1757362"/>
              <a:gd name="connsiteY110" fmla="*/ 733425 h 1400175"/>
              <a:gd name="connsiteX111" fmla="*/ 1123950 w 1757362"/>
              <a:gd name="connsiteY111" fmla="*/ 745331 h 1400175"/>
              <a:gd name="connsiteX112" fmla="*/ 1121568 w 1757362"/>
              <a:gd name="connsiteY112" fmla="*/ 759618 h 1400175"/>
              <a:gd name="connsiteX113" fmla="*/ 1116806 w 1757362"/>
              <a:gd name="connsiteY113" fmla="*/ 773906 h 1400175"/>
              <a:gd name="connsiteX114" fmla="*/ 1112043 w 1757362"/>
              <a:gd name="connsiteY114" fmla="*/ 821531 h 1400175"/>
              <a:gd name="connsiteX115" fmla="*/ 1107281 w 1757362"/>
              <a:gd name="connsiteY115" fmla="*/ 835818 h 1400175"/>
              <a:gd name="connsiteX116" fmla="*/ 1102518 w 1757362"/>
              <a:gd name="connsiteY116" fmla="*/ 850106 h 1400175"/>
              <a:gd name="connsiteX117" fmla="*/ 1100137 w 1757362"/>
              <a:gd name="connsiteY117" fmla="*/ 857250 h 1400175"/>
              <a:gd name="connsiteX118" fmla="*/ 1104900 w 1757362"/>
              <a:gd name="connsiteY118" fmla="*/ 878681 h 1400175"/>
              <a:gd name="connsiteX119" fmla="*/ 1109662 w 1757362"/>
              <a:gd name="connsiteY119" fmla="*/ 885825 h 1400175"/>
              <a:gd name="connsiteX120" fmla="*/ 1110923 w 1757362"/>
              <a:gd name="connsiteY120" fmla="*/ 890026 h 1400175"/>
              <a:gd name="connsiteX121" fmla="*/ 1128712 w 1757362"/>
              <a:gd name="connsiteY121" fmla="*/ 990599 h 1400175"/>
              <a:gd name="connsiteX122" fmla="*/ 1190624 w 1757362"/>
              <a:gd name="connsiteY122" fmla="*/ 1121567 h 1400175"/>
              <a:gd name="connsiteX123" fmla="*/ 1269206 w 1757362"/>
              <a:gd name="connsiteY123" fmla="*/ 1154906 h 1400175"/>
              <a:gd name="connsiteX124" fmla="*/ 1395412 w 1757362"/>
              <a:gd name="connsiteY124" fmla="*/ 1138237 h 1400175"/>
              <a:gd name="connsiteX125" fmla="*/ 1462087 w 1757362"/>
              <a:gd name="connsiteY125" fmla="*/ 1140619 h 1400175"/>
              <a:gd name="connsiteX126" fmla="*/ 1500528 w 1757362"/>
              <a:gd name="connsiteY126" fmla="*/ 1084829 h 1400175"/>
              <a:gd name="connsiteX127" fmla="*/ 1502568 w 1757362"/>
              <a:gd name="connsiteY127" fmla="*/ 1078706 h 1400175"/>
              <a:gd name="connsiteX128" fmla="*/ 1516856 w 1757362"/>
              <a:gd name="connsiteY128" fmla="*/ 1071562 h 1400175"/>
              <a:gd name="connsiteX129" fmla="*/ 1524000 w 1757362"/>
              <a:gd name="connsiteY129" fmla="*/ 1064418 h 1400175"/>
              <a:gd name="connsiteX130" fmla="*/ 1526381 w 1757362"/>
              <a:gd name="connsiteY130" fmla="*/ 1038225 h 1400175"/>
              <a:gd name="connsiteX131" fmla="*/ 1521618 w 1757362"/>
              <a:gd name="connsiteY131" fmla="*/ 1012031 h 1400175"/>
              <a:gd name="connsiteX132" fmla="*/ 1524000 w 1757362"/>
              <a:gd name="connsiteY132" fmla="*/ 995362 h 1400175"/>
              <a:gd name="connsiteX133" fmla="*/ 1526381 w 1757362"/>
              <a:gd name="connsiteY133" fmla="*/ 988218 h 1400175"/>
              <a:gd name="connsiteX134" fmla="*/ 1540668 w 1757362"/>
              <a:gd name="connsiteY134" fmla="*/ 971550 h 1400175"/>
              <a:gd name="connsiteX135" fmla="*/ 1588293 w 1757362"/>
              <a:gd name="connsiteY135" fmla="*/ 969168 h 1400175"/>
              <a:gd name="connsiteX136" fmla="*/ 1595437 w 1757362"/>
              <a:gd name="connsiteY136" fmla="*/ 966787 h 1400175"/>
              <a:gd name="connsiteX137" fmla="*/ 1616868 w 1757362"/>
              <a:gd name="connsiteY137" fmla="*/ 959643 h 1400175"/>
              <a:gd name="connsiteX138" fmla="*/ 1631156 w 1757362"/>
              <a:gd name="connsiteY138" fmla="*/ 947737 h 1400175"/>
              <a:gd name="connsiteX139" fmla="*/ 1654968 w 1757362"/>
              <a:gd name="connsiteY139" fmla="*/ 945356 h 1400175"/>
              <a:gd name="connsiteX140" fmla="*/ 1678781 w 1757362"/>
              <a:gd name="connsiteY140" fmla="*/ 950118 h 1400175"/>
              <a:gd name="connsiteX141" fmla="*/ 1685925 w 1757362"/>
              <a:gd name="connsiteY141" fmla="*/ 952500 h 1400175"/>
              <a:gd name="connsiteX142" fmla="*/ 1700212 w 1757362"/>
              <a:gd name="connsiteY142" fmla="*/ 957262 h 1400175"/>
              <a:gd name="connsiteX143" fmla="*/ 1752600 w 1757362"/>
              <a:gd name="connsiteY143" fmla="*/ 969168 h 1400175"/>
              <a:gd name="connsiteX144" fmla="*/ 1754981 w 1757362"/>
              <a:gd name="connsiteY144" fmla="*/ 976312 h 1400175"/>
              <a:gd name="connsiteX145" fmla="*/ 1757362 w 1757362"/>
              <a:gd name="connsiteY145" fmla="*/ 990600 h 1400175"/>
              <a:gd name="connsiteX146" fmla="*/ 1752600 w 1757362"/>
              <a:gd name="connsiteY146" fmla="*/ 1014412 h 1400175"/>
              <a:gd name="connsiteX147" fmla="*/ 1750218 w 1757362"/>
              <a:gd name="connsiteY147" fmla="*/ 1021556 h 1400175"/>
              <a:gd name="connsiteX148" fmla="*/ 1735931 w 1757362"/>
              <a:gd name="connsiteY148" fmla="*/ 1033462 h 1400175"/>
              <a:gd name="connsiteX149" fmla="*/ 1728787 w 1757362"/>
              <a:gd name="connsiteY149" fmla="*/ 1035843 h 1400175"/>
              <a:gd name="connsiteX150" fmla="*/ 1721643 w 1757362"/>
              <a:gd name="connsiteY150" fmla="*/ 1040606 h 1400175"/>
              <a:gd name="connsiteX151" fmla="*/ 1714500 w 1757362"/>
              <a:gd name="connsiteY151" fmla="*/ 1042987 h 1400175"/>
              <a:gd name="connsiteX152" fmla="*/ 1709737 w 1757362"/>
              <a:gd name="connsiteY152" fmla="*/ 1052512 h 1400175"/>
              <a:gd name="connsiteX153" fmla="*/ 1712118 w 1757362"/>
              <a:gd name="connsiteY153" fmla="*/ 1064418 h 1400175"/>
              <a:gd name="connsiteX154" fmla="*/ 1714500 w 1757362"/>
              <a:gd name="connsiteY154" fmla="*/ 1071562 h 1400175"/>
              <a:gd name="connsiteX155" fmla="*/ 1700212 w 1757362"/>
              <a:gd name="connsiteY155" fmla="*/ 1081087 h 1400175"/>
              <a:gd name="connsiteX156" fmla="*/ 1702593 w 1757362"/>
              <a:gd name="connsiteY156" fmla="*/ 1088231 h 1400175"/>
              <a:gd name="connsiteX157" fmla="*/ 1707356 w 1757362"/>
              <a:gd name="connsiteY157" fmla="*/ 1095375 h 1400175"/>
              <a:gd name="connsiteX158" fmla="*/ 1709737 w 1757362"/>
              <a:gd name="connsiteY158" fmla="*/ 1128712 h 1400175"/>
              <a:gd name="connsiteX159" fmla="*/ 1704975 w 1757362"/>
              <a:gd name="connsiteY159" fmla="*/ 1135856 h 1400175"/>
              <a:gd name="connsiteX160" fmla="*/ 1700212 w 1757362"/>
              <a:gd name="connsiteY160" fmla="*/ 1152525 h 1400175"/>
              <a:gd name="connsiteX161" fmla="*/ 1697831 w 1757362"/>
              <a:gd name="connsiteY161" fmla="*/ 1173956 h 1400175"/>
              <a:gd name="connsiteX162" fmla="*/ 1687729 w 1757362"/>
              <a:gd name="connsiteY162" fmla="*/ 1177997 h 1400175"/>
              <a:gd name="connsiteX163" fmla="*/ 1688306 w 1757362"/>
              <a:gd name="connsiteY163" fmla="*/ 1178718 h 1400175"/>
              <a:gd name="connsiteX164" fmla="*/ 1687248 w 1757362"/>
              <a:gd name="connsiteY164" fmla="*/ 1178189 h 1400175"/>
              <a:gd name="connsiteX165" fmla="*/ 1685925 w 1757362"/>
              <a:gd name="connsiteY165" fmla="*/ 1178718 h 1400175"/>
              <a:gd name="connsiteX166" fmla="*/ 1630956 w 1757362"/>
              <a:gd name="connsiteY166" fmla="*/ 1172143 h 1400175"/>
              <a:gd name="connsiteX167" fmla="*/ 1628361 w 1757362"/>
              <a:gd name="connsiteY167" fmla="*/ 1179507 h 1400175"/>
              <a:gd name="connsiteX168" fmla="*/ 1621631 w 1757362"/>
              <a:gd name="connsiteY168" fmla="*/ 1185862 h 1400175"/>
              <a:gd name="connsiteX169" fmla="*/ 1607343 w 1757362"/>
              <a:gd name="connsiteY169" fmla="*/ 1195387 h 1400175"/>
              <a:gd name="connsiteX170" fmla="*/ 1604962 w 1757362"/>
              <a:gd name="connsiteY170" fmla="*/ 1188243 h 1400175"/>
              <a:gd name="connsiteX171" fmla="*/ 1583531 w 1757362"/>
              <a:gd name="connsiteY171" fmla="*/ 1188243 h 1400175"/>
              <a:gd name="connsiteX172" fmla="*/ 1540668 w 1757362"/>
              <a:gd name="connsiteY172" fmla="*/ 1195387 h 1400175"/>
              <a:gd name="connsiteX173" fmla="*/ 1502568 w 1757362"/>
              <a:gd name="connsiteY173" fmla="*/ 1195387 h 1400175"/>
              <a:gd name="connsiteX174" fmla="*/ 1495425 w 1757362"/>
              <a:gd name="connsiteY174" fmla="*/ 1190625 h 1400175"/>
              <a:gd name="connsiteX175" fmla="*/ 1488281 w 1757362"/>
              <a:gd name="connsiteY175" fmla="*/ 1188243 h 1400175"/>
              <a:gd name="connsiteX176" fmla="*/ 1476375 w 1757362"/>
              <a:gd name="connsiteY176" fmla="*/ 1190625 h 1400175"/>
              <a:gd name="connsiteX177" fmla="*/ 1481137 w 1757362"/>
              <a:gd name="connsiteY177" fmla="*/ 1204912 h 1400175"/>
              <a:gd name="connsiteX178" fmla="*/ 1485900 w 1757362"/>
              <a:gd name="connsiteY178" fmla="*/ 1212056 h 1400175"/>
              <a:gd name="connsiteX179" fmla="*/ 1488281 w 1757362"/>
              <a:gd name="connsiteY179" fmla="*/ 1219200 h 1400175"/>
              <a:gd name="connsiteX180" fmla="*/ 1471612 w 1757362"/>
              <a:gd name="connsiteY180" fmla="*/ 1228725 h 1400175"/>
              <a:gd name="connsiteX181" fmla="*/ 1478756 w 1757362"/>
              <a:gd name="connsiteY181" fmla="*/ 1233487 h 1400175"/>
              <a:gd name="connsiteX182" fmla="*/ 1490662 w 1757362"/>
              <a:gd name="connsiteY182" fmla="*/ 1250156 h 1400175"/>
              <a:gd name="connsiteX183" fmla="*/ 1493043 w 1757362"/>
              <a:gd name="connsiteY183" fmla="*/ 1257300 h 1400175"/>
              <a:gd name="connsiteX184" fmla="*/ 1502568 w 1757362"/>
              <a:gd name="connsiteY184" fmla="*/ 1271587 h 1400175"/>
              <a:gd name="connsiteX185" fmla="*/ 1507331 w 1757362"/>
              <a:gd name="connsiteY185" fmla="*/ 1278731 h 1400175"/>
              <a:gd name="connsiteX186" fmla="*/ 1519237 w 1757362"/>
              <a:gd name="connsiteY186" fmla="*/ 1293018 h 1400175"/>
              <a:gd name="connsiteX187" fmla="*/ 1502568 w 1757362"/>
              <a:gd name="connsiteY187" fmla="*/ 1312068 h 1400175"/>
              <a:gd name="connsiteX188" fmla="*/ 1495425 w 1757362"/>
              <a:gd name="connsiteY188" fmla="*/ 1314450 h 1400175"/>
              <a:gd name="connsiteX189" fmla="*/ 1466850 w 1757362"/>
              <a:gd name="connsiteY189" fmla="*/ 1312068 h 1400175"/>
              <a:gd name="connsiteX190" fmla="*/ 1452562 w 1757362"/>
              <a:gd name="connsiteY190" fmla="*/ 1307306 h 1400175"/>
              <a:gd name="connsiteX191" fmla="*/ 1445418 w 1757362"/>
              <a:gd name="connsiteY191" fmla="*/ 1304925 h 1400175"/>
              <a:gd name="connsiteX192" fmla="*/ 1414462 w 1757362"/>
              <a:gd name="connsiteY192" fmla="*/ 1314450 h 1400175"/>
              <a:gd name="connsiteX193" fmla="*/ 1409700 w 1757362"/>
              <a:gd name="connsiteY193" fmla="*/ 1331118 h 1400175"/>
              <a:gd name="connsiteX194" fmla="*/ 1404937 w 1757362"/>
              <a:gd name="connsiteY194" fmla="*/ 1345406 h 1400175"/>
              <a:gd name="connsiteX195" fmla="*/ 1402556 w 1757362"/>
              <a:gd name="connsiteY195" fmla="*/ 1352550 h 1400175"/>
              <a:gd name="connsiteX196" fmla="*/ 1404937 w 1757362"/>
              <a:gd name="connsiteY196" fmla="*/ 1359693 h 1400175"/>
              <a:gd name="connsiteX197" fmla="*/ 1409700 w 1757362"/>
              <a:gd name="connsiteY197" fmla="*/ 1371600 h 1400175"/>
              <a:gd name="connsiteX198" fmla="*/ 1402556 w 1757362"/>
              <a:gd name="connsiteY198" fmla="*/ 1373981 h 1400175"/>
              <a:gd name="connsiteX199" fmla="*/ 1400175 w 1757362"/>
              <a:gd name="connsiteY199" fmla="*/ 1388268 h 1400175"/>
              <a:gd name="connsiteX200" fmla="*/ 1397793 w 1757362"/>
              <a:gd name="connsiteY200" fmla="*/ 1400175 h 1400175"/>
              <a:gd name="connsiteX201" fmla="*/ 1376362 w 1757362"/>
              <a:gd name="connsiteY201" fmla="*/ 1397793 h 1400175"/>
              <a:gd name="connsiteX202" fmla="*/ 1371600 w 1757362"/>
              <a:gd name="connsiteY202" fmla="*/ 1383506 h 1400175"/>
              <a:gd name="connsiteX203" fmla="*/ 1369218 w 1757362"/>
              <a:gd name="connsiteY203" fmla="*/ 1376362 h 1400175"/>
              <a:gd name="connsiteX204" fmla="*/ 1362075 w 1757362"/>
              <a:gd name="connsiteY204" fmla="*/ 1354931 h 1400175"/>
              <a:gd name="connsiteX205" fmla="*/ 1354931 w 1757362"/>
              <a:gd name="connsiteY205" fmla="*/ 1350168 h 1400175"/>
              <a:gd name="connsiteX206" fmla="*/ 1338262 w 1757362"/>
              <a:gd name="connsiteY206" fmla="*/ 1328737 h 1400175"/>
              <a:gd name="connsiteX207" fmla="*/ 1326356 w 1757362"/>
              <a:gd name="connsiteY207" fmla="*/ 1314450 h 1400175"/>
              <a:gd name="connsiteX208" fmla="*/ 1319212 w 1757362"/>
              <a:gd name="connsiteY208" fmla="*/ 1309687 h 1400175"/>
              <a:gd name="connsiteX209" fmla="*/ 1304925 w 1757362"/>
              <a:gd name="connsiteY209" fmla="*/ 1304925 h 1400175"/>
              <a:gd name="connsiteX210" fmla="*/ 1288256 w 1757362"/>
              <a:gd name="connsiteY210" fmla="*/ 1295400 h 1400175"/>
              <a:gd name="connsiteX211" fmla="*/ 1273968 w 1757362"/>
              <a:gd name="connsiteY211" fmla="*/ 1288256 h 1400175"/>
              <a:gd name="connsiteX212" fmla="*/ 1252537 w 1757362"/>
              <a:gd name="connsiteY212" fmla="*/ 1276350 h 1400175"/>
              <a:gd name="connsiteX213" fmla="*/ 1247775 w 1757362"/>
              <a:gd name="connsiteY213" fmla="*/ 1269206 h 1400175"/>
              <a:gd name="connsiteX214" fmla="*/ 1228725 w 1757362"/>
              <a:gd name="connsiteY214" fmla="*/ 1269206 h 1400175"/>
              <a:gd name="connsiteX215" fmla="*/ 1221581 w 1757362"/>
              <a:gd name="connsiteY215" fmla="*/ 1273968 h 1400175"/>
              <a:gd name="connsiteX216" fmla="*/ 1207293 w 1757362"/>
              <a:gd name="connsiteY216" fmla="*/ 1285875 h 1400175"/>
              <a:gd name="connsiteX217" fmla="*/ 1197768 w 1757362"/>
              <a:gd name="connsiteY217" fmla="*/ 1288256 h 1400175"/>
              <a:gd name="connsiteX218" fmla="*/ 1171575 w 1757362"/>
              <a:gd name="connsiteY218" fmla="*/ 1295400 h 1400175"/>
              <a:gd name="connsiteX219" fmla="*/ 1164431 w 1757362"/>
              <a:gd name="connsiteY219" fmla="*/ 1300162 h 1400175"/>
              <a:gd name="connsiteX220" fmla="*/ 1150143 w 1757362"/>
              <a:gd name="connsiteY220" fmla="*/ 1304925 h 1400175"/>
              <a:gd name="connsiteX221" fmla="*/ 1126331 w 1757362"/>
              <a:gd name="connsiteY221" fmla="*/ 1302543 h 1400175"/>
              <a:gd name="connsiteX222" fmla="*/ 1112043 w 1757362"/>
              <a:gd name="connsiteY222" fmla="*/ 1293018 h 1400175"/>
              <a:gd name="connsiteX223" fmla="*/ 1104900 w 1757362"/>
              <a:gd name="connsiteY223" fmla="*/ 1288256 h 1400175"/>
              <a:gd name="connsiteX224" fmla="*/ 1062037 w 1757362"/>
              <a:gd name="connsiteY224" fmla="*/ 1283493 h 1400175"/>
              <a:gd name="connsiteX225" fmla="*/ 1033462 w 1757362"/>
              <a:gd name="connsiteY225" fmla="*/ 1264443 h 1400175"/>
              <a:gd name="connsiteX226" fmla="*/ 1026318 w 1757362"/>
              <a:gd name="connsiteY226" fmla="*/ 1259681 h 1400175"/>
              <a:gd name="connsiteX227" fmla="*/ 1012031 w 1757362"/>
              <a:gd name="connsiteY227" fmla="*/ 1254918 h 1400175"/>
              <a:gd name="connsiteX228" fmla="*/ 1004887 w 1757362"/>
              <a:gd name="connsiteY228" fmla="*/ 1247775 h 1400175"/>
              <a:gd name="connsiteX229" fmla="*/ 1002506 w 1757362"/>
              <a:gd name="connsiteY229" fmla="*/ 1240631 h 1400175"/>
              <a:gd name="connsiteX230" fmla="*/ 988218 w 1757362"/>
              <a:gd name="connsiteY230" fmla="*/ 1231106 h 1400175"/>
              <a:gd name="connsiteX231" fmla="*/ 981075 w 1757362"/>
              <a:gd name="connsiteY231" fmla="*/ 1226343 h 1400175"/>
              <a:gd name="connsiteX232" fmla="*/ 954881 w 1757362"/>
              <a:gd name="connsiteY232" fmla="*/ 1221581 h 1400175"/>
              <a:gd name="connsiteX233" fmla="*/ 947737 w 1757362"/>
              <a:gd name="connsiteY233" fmla="*/ 1219200 h 1400175"/>
              <a:gd name="connsiteX234" fmla="*/ 940593 w 1757362"/>
              <a:gd name="connsiteY234" fmla="*/ 1214437 h 1400175"/>
              <a:gd name="connsiteX235" fmla="*/ 926306 w 1757362"/>
              <a:gd name="connsiteY235" fmla="*/ 1209675 h 1400175"/>
              <a:gd name="connsiteX236" fmla="*/ 919162 w 1757362"/>
              <a:gd name="connsiteY236" fmla="*/ 1204912 h 1400175"/>
              <a:gd name="connsiteX237" fmla="*/ 912018 w 1757362"/>
              <a:gd name="connsiteY237" fmla="*/ 1202531 h 1400175"/>
              <a:gd name="connsiteX238" fmla="*/ 890587 w 1757362"/>
              <a:gd name="connsiteY238" fmla="*/ 1188243 h 1400175"/>
              <a:gd name="connsiteX239" fmla="*/ 883443 w 1757362"/>
              <a:gd name="connsiteY239" fmla="*/ 1183481 h 1400175"/>
              <a:gd name="connsiteX240" fmla="*/ 876300 w 1757362"/>
              <a:gd name="connsiteY240" fmla="*/ 1181100 h 1400175"/>
              <a:gd name="connsiteX241" fmla="*/ 869156 w 1757362"/>
              <a:gd name="connsiteY241" fmla="*/ 1173956 h 1400175"/>
              <a:gd name="connsiteX242" fmla="*/ 862012 w 1757362"/>
              <a:gd name="connsiteY242" fmla="*/ 1169193 h 1400175"/>
              <a:gd name="connsiteX243" fmla="*/ 857250 w 1757362"/>
              <a:gd name="connsiteY243" fmla="*/ 1162050 h 1400175"/>
              <a:gd name="connsiteX244" fmla="*/ 850106 w 1757362"/>
              <a:gd name="connsiteY244" fmla="*/ 1154906 h 1400175"/>
              <a:gd name="connsiteX245" fmla="*/ 838200 w 1757362"/>
              <a:gd name="connsiteY245" fmla="*/ 1143000 h 1400175"/>
              <a:gd name="connsiteX246" fmla="*/ 826293 w 1757362"/>
              <a:gd name="connsiteY246" fmla="*/ 1133475 h 1400175"/>
              <a:gd name="connsiteX247" fmla="*/ 821531 w 1757362"/>
              <a:gd name="connsiteY247" fmla="*/ 1126331 h 1400175"/>
              <a:gd name="connsiteX248" fmla="*/ 802481 w 1757362"/>
              <a:gd name="connsiteY248" fmla="*/ 1121568 h 1400175"/>
              <a:gd name="connsiteX249" fmla="*/ 788193 w 1757362"/>
              <a:gd name="connsiteY249" fmla="*/ 1116806 h 1400175"/>
              <a:gd name="connsiteX250" fmla="*/ 771525 w 1757362"/>
              <a:gd name="connsiteY250" fmla="*/ 1107281 h 1400175"/>
              <a:gd name="connsiteX251" fmla="*/ 757237 w 1757362"/>
              <a:gd name="connsiteY251" fmla="*/ 1102518 h 1400175"/>
              <a:gd name="connsiteX252" fmla="*/ 742950 w 1757362"/>
              <a:gd name="connsiteY252" fmla="*/ 1095375 h 1400175"/>
              <a:gd name="connsiteX253" fmla="*/ 735806 w 1757362"/>
              <a:gd name="connsiteY253" fmla="*/ 1090612 h 1400175"/>
              <a:gd name="connsiteX254" fmla="*/ 723900 w 1757362"/>
              <a:gd name="connsiteY254" fmla="*/ 1076325 h 1400175"/>
              <a:gd name="connsiteX255" fmla="*/ 721518 w 1757362"/>
              <a:gd name="connsiteY255" fmla="*/ 1069181 h 1400175"/>
              <a:gd name="connsiteX256" fmla="*/ 707231 w 1757362"/>
              <a:gd name="connsiteY256" fmla="*/ 1052512 h 1400175"/>
              <a:gd name="connsiteX257" fmla="*/ 702468 w 1757362"/>
              <a:gd name="connsiteY257" fmla="*/ 1045368 h 1400175"/>
              <a:gd name="connsiteX258" fmla="*/ 695325 w 1757362"/>
              <a:gd name="connsiteY258" fmla="*/ 1040606 h 1400175"/>
              <a:gd name="connsiteX259" fmla="*/ 681037 w 1757362"/>
              <a:gd name="connsiteY259" fmla="*/ 1031081 h 1400175"/>
              <a:gd name="connsiteX260" fmla="*/ 669131 w 1757362"/>
              <a:gd name="connsiteY260" fmla="*/ 1019175 h 1400175"/>
              <a:gd name="connsiteX261" fmla="*/ 661987 w 1757362"/>
              <a:gd name="connsiteY261" fmla="*/ 1014412 h 1400175"/>
              <a:gd name="connsiteX262" fmla="*/ 652462 w 1757362"/>
              <a:gd name="connsiteY262" fmla="*/ 1002506 h 1400175"/>
              <a:gd name="connsiteX263" fmla="*/ 650081 w 1757362"/>
              <a:gd name="connsiteY263" fmla="*/ 995362 h 1400175"/>
              <a:gd name="connsiteX264" fmla="*/ 642937 w 1757362"/>
              <a:gd name="connsiteY264" fmla="*/ 988218 h 1400175"/>
              <a:gd name="connsiteX265" fmla="*/ 633412 w 1757362"/>
              <a:gd name="connsiteY265" fmla="*/ 973931 h 1400175"/>
              <a:gd name="connsiteX266" fmla="*/ 628650 w 1757362"/>
              <a:gd name="connsiteY266" fmla="*/ 959643 h 1400175"/>
              <a:gd name="connsiteX267" fmla="*/ 623887 w 1757362"/>
              <a:gd name="connsiteY267" fmla="*/ 940593 h 1400175"/>
              <a:gd name="connsiteX268" fmla="*/ 626268 w 1757362"/>
              <a:gd name="connsiteY268" fmla="*/ 928687 h 1400175"/>
              <a:gd name="connsiteX269" fmla="*/ 645318 w 1757362"/>
              <a:gd name="connsiteY269" fmla="*/ 919162 h 1400175"/>
              <a:gd name="connsiteX270" fmla="*/ 642937 w 1757362"/>
              <a:gd name="connsiteY270" fmla="*/ 912018 h 1400175"/>
              <a:gd name="connsiteX271" fmla="*/ 638175 w 1757362"/>
              <a:gd name="connsiteY271" fmla="*/ 904875 h 1400175"/>
              <a:gd name="connsiteX272" fmla="*/ 642937 w 1757362"/>
              <a:gd name="connsiteY272" fmla="*/ 897731 h 1400175"/>
              <a:gd name="connsiteX273" fmla="*/ 657225 w 1757362"/>
              <a:gd name="connsiteY273" fmla="*/ 888206 h 1400175"/>
              <a:gd name="connsiteX274" fmla="*/ 664368 w 1757362"/>
              <a:gd name="connsiteY274" fmla="*/ 881062 h 1400175"/>
              <a:gd name="connsiteX275" fmla="*/ 659606 w 1757362"/>
              <a:gd name="connsiteY275" fmla="*/ 862012 h 1400175"/>
              <a:gd name="connsiteX276" fmla="*/ 647700 w 1757362"/>
              <a:gd name="connsiteY276" fmla="*/ 847725 h 1400175"/>
              <a:gd name="connsiteX277" fmla="*/ 645318 w 1757362"/>
              <a:gd name="connsiteY277" fmla="*/ 840581 h 1400175"/>
              <a:gd name="connsiteX278" fmla="*/ 640556 w 1757362"/>
              <a:gd name="connsiteY278" fmla="*/ 816768 h 1400175"/>
              <a:gd name="connsiteX279" fmla="*/ 635793 w 1757362"/>
              <a:gd name="connsiteY279" fmla="*/ 802481 h 1400175"/>
              <a:gd name="connsiteX280" fmla="*/ 633412 w 1757362"/>
              <a:gd name="connsiteY280" fmla="*/ 795337 h 1400175"/>
              <a:gd name="connsiteX281" fmla="*/ 631031 w 1757362"/>
              <a:gd name="connsiteY281" fmla="*/ 788193 h 1400175"/>
              <a:gd name="connsiteX282" fmla="*/ 626268 w 1757362"/>
              <a:gd name="connsiteY282" fmla="*/ 771525 h 1400175"/>
              <a:gd name="connsiteX283" fmla="*/ 619125 w 1757362"/>
              <a:gd name="connsiteY283" fmla="*/ 764381 h 1400175"/>
              <a:gd name="connsiteX284" fmla="*/ 609600 w 1757362"/>
              <a:gd name="connsiteY284" fmla="*/ 750093 h 1400175"/>
              <a:gd name="connsiteX285" fmla="*/ 597693 w 1757362"/>
              <a:gd name="connsiteY285" fmla="*/ 733425 h 1400175"/>
              <a:gd name="connsiteX286" fmla="*/ 592931 w 1757362"/>
              <a:gd name="connsiteY286" fmla="*/ 719137 h 1400175"/>
              <a:gd name="connsiteX287" fmla="*/ 590550 w 1757362"/>
              <a:gd name="connsiteY287" fmla="*/ 709612 h 1400175"/>
              <a:gd name="connsiteX288" fmla="*/ 585787 w 1757362"/>
              <a:gd name="connsiteY288" fmla="*/ 695325 h 1400175"/>
              <a:gd name="connsiteX289" fmla="*/ 578643 w 1757362"/>
              <a:gd name="connsiteY289" fmla="*/ 688181 h 1400175"/>
              <a:gd name="connsiteX290" fmla="*/ 571500 w 1757362"/>
              <a:gd name="connsiteY290" fmla="*/ 673893 h 1400175"/>
              <a:gd name="connsiteX291" fmla="*/ 569118 w 1757362"/>
              <a:gd name="connsiteY291" fmla="*/ 666750 h 1400175"/>
              <a:gd name="connsiteX292" fmla="*/ 559593 w 1757362"/>
              <a:gd name="connsiteY292" fmla="*/ 664368 h 1400175"/>
              <a:gd name="connsiteX293" fmla="*/ 545306 w 1757362"/>
              <a:gd name="connsiteY293" fmla="*/ 669131 h 1400175"/>
              <a:gd name="connsiteX294" fmla="*/ 535781 w 1757362"/>
              <a:gd name="connsiteY294" fmla="*/ 654843 h 1400175"/>
              <a:gd name="connsiteX295" fmla="*/ 528637 w 1757362"/>
              <a:gd name="connsiteY295" fmla="*/ 628650 h 1400175"/>
              <a:gd name="connsiteX296" fmla="*/ 526256 w 1757362"/>
              <a:gd name="connsiteY296" fmla="*/ 597693 h 1400175"/>
              <a:gd name="connsiteX297" fmla="*/ 523875 w 1757362"/>
              <a:gd name="connsiteY297" fmla="*/ 583406 h 1400175"/>
              <a:gd name="connsiteX298" fmla="*/ 521493 w 1757362"/>
              <a:gd name="connsiteY298" fmla="*/ 576262 h 1400175"/>
              <a:gd name="connsiteX299" fmla="*/ 514350 w 1757362"/>
              <a:gd name="connsiteY299" fmla="*/ 573881 h 1400175"/>
              <a:gd name="connsiteX300" fmla="*/ 500062 w 1757362"/>
              <a:gd name="connsiteY300" fmla="*/ 564356 h 1400175"/>
              <a:gd name="connsiteX301" fmla="*/ 485775 w 1757362"/>
              <a:gd name="connsiteY301" fmla="*/ 557212 h 1400175"/>
              <a:gd name="connsiteX302" fmla="*/ 473868 w 1757362"/>
              <a:gd name="connsiteY302" fmla="*/ 535781 h 1400175"/>
              <a:gd name="connsiteX303" fmla="*/ 476250 w 1757362"/>
              <a:gd name="connsiteY303" fmla="*/ 509587 h 1400175"/>
              <a:gd name="connsiteX304" fmla="*/ 483393 w 1757362"/>
              <a:gd name="connsiteY304" fmla="*/ 504825 h 1400175"/>
              <a:gd name="connsiteX305" fmla="*/ 473868 w 1757362"/>
              <a:gd name="connsiteY305" fmla="*/ 490537 h 1400175"/>
              <a:gd name="connsiteX306" fmla="*/ 469106 w 1757362"/>
              <a:gd name="connsiteY306" fmla="*/ 483393 h 1400175"/>
              <a:gd name="connsiteX307" fmla="*/ 454818 w 1757362"/>
              <a:gd name="connsiteY307" fmla="*/ 473868 h 1400175"/>
              <a:gd name="connsiteX308" fmla="*/ 450056 w 1757362"/>
              <a:gd name="connsiteY308" fmla="*/ 454818 h 1400175"/>
              <a:gd name="connsiteX309" fmla="*/ 442912 w 1757362"/>
              <a:gd name="connsiteY309" fmla="*/ 438150 h 1400175"/>
              <a:gd name="connsiteX310" fmla="*/ 435768 w 1757362"/>
              <a:gd name="connsiteY310" fmla="*/ 435768 h 1400175"/>
              <a:gd name="connsiteX311" fmla="*/ 431006 w 1757362"/>
              <a:gd name="connsiteY311" fmla="*/ 428625 h 1400175"/>
              <a:gd name="connsiteX312" fmla="*/ 428625 w 1757362"/>
              <a:gd name="connsiteY312" fmla="*/ 419100 h 1400175"/>
              <a:gd name="connsiteX313" fmla="*/ 426243 w 1757362"/>
              <a:gd name="connsiteY313" fmla="*/ 411956 h 1400175"/>
              <a:gd name="connsiteX314" fmla="*/ 423862 w 1757362"/>
              <a:gd name="connsiteY314" fmla="*/ 385762 h 1400175"/>
              <a:gd name="connsiteX315" fmla="*/ 421481 w 1757362"/>
              <a:gd name="connsiteY315" fmla="*/ 378618 h 1400175"/>
              <a:gd name="connsiteX316" fmla="*/ 400050 w 1757362"/>
              <a:gd name="connsiteY316" fmla="*/ 361950 h 1400175"/>
              <a:gd name="connsiteX317" fmla="*/ 385762 w 1757362"/>
              <a:gd name="connsiteY317" fmla="*/ 354806 h 1400175"/>
              <a:gd name="connsiteX318" fmla="*/ 378618 w 1757362"/>
              <a:gd name="connsiteY318" fmla="*/ 333375 h 1400175"/>
              <a:gd name="connsiteX319" fmla="*/ 369093 w 1757362"/>
              <a:gd name="connsiteY319" fmla="*/ 311943 h 1400175"/>
              <a:gd name="connsiteX320" fmla="*/ 361950 w 1757362"/>
              <a:gd name="connsiteY320" fmla="*/ 297656 h 1400175"/>
              <a:gd name="connsiteX321" fmla="*/ 347662 w 1757362"/>
              <a:gd name="connsiteY321" fmla="*/ 292893 h 1400175"/>
              <a:gd name="connsiteX322" fmla="*/ 357187 w 1757362"/>
              <a:gd name="connsiteY322" fmla="*/ 278606 h 1400175"/>
              <a:gd name="connsiteX323" fmla="*/ 354806 w 1757362"/>
              <a:gd name="connsiteY323" fmla="*/ 261937 h 1400175"/>
              <a:gd name="connsiteX324" fmla="*/ 352425 w 1757362"/>
              <a:gd name="connsiteY324" fmla="*/ 252412 h 1400175"/>
              <a:gd name="connsiteX325" fmla="*/ 347662 w 1757362"/>
              <a:gd name="connsiteY325" fmla="*/ 223837 h 1400175"/>
              <a:gd name="connsiteX326" fmla="*/ 342900 w 1757362"/>
              <a:gd name="connsiteY326" fmla="*/ 207168 h 1400175"/>
              <a:gd name="connsiteX327" fmla="*/ 345281 w 1757362"/>
              <a:gd name="connsiteY327" fmla="*/ 154781 h 1400175"/>
              <a:gd name="connsiteX328" fmla="*/ 345281 w 1757362"/>
              <a:gd name="connsiteY328" fmla="*/ 133350 h 1400175"/>
              <a:gd name="connsiteX329" fmla="*/ 330993 w 1757362"/>
              <a:gd name="connsiteY329" fmla="*/ 123825 h 1400175"/>
              <a:gd name="connsiteX330" fmla="*/ 323850 w 1757362"/>
              <a:gd name="connsiteY330" fmla="*/ 119062 h 1400175"/>
              <a:gd name="connsiteX331" fmla="*/ 314325 w 1757362"/>
              <a:gd name="connsiteY331" fmla="*/ 104775 h 1400175"/>
              <a:gd name="connsiteX332" fmla="*/ 309562 w 1757362"/>
              <a:gd name="connsiteY332" fmla="*/ 97631 h 1400175"/>
              <a:gd name="connsiteX333" fmla="*/ 288131 w 1757362"/>
              <a:gd name="connsiteY333" fmla="*/ 78581 h 1400175"/>
              <a:gd name="connsiteX334" fmla="*/ 264318 w 1757362"/>
              <a:gd name="connsiteY334" fmla="*/ 66675 h 1400175"/>
              <a:gd name="connsiteX335" fmla="*/ 259556 w 1757362"/>
              <a:gd name="connsiteY335" fmla="*/ 119062 h 1400175"/>
              <a:gd name="connsiteX336" fmla="*/ 254793 w 1757362"/>
              <a:gd name="connsiteY336" fmla="*/ 133350 h 1400175"/>
              <a:gd name="connsiteX337" fmla="*/ 252412 w 1757362"/>
              <a:gd name="connsiteY337" fmla="*/ 145256 h 1400175"/>
              <a:gd name="connsiteX338" fmla="*/ 250031 w 1757362"/>
              <a:gd name="connsiteY338" fmla="*/ 164306 h 1400175"/>
              <a:gd name="connsiteX339" fmla="*/ 245268 w 1757362"/>
              <a:gd name="connsiteY339" fmla="*/ 178593 h 1400175"/>
              <a:gd name="connsiteX340" fmla="*/ 247650 w 1757362"/>
              <a:gd name="connsiteY340" fmla="*/ 195262 h 1400175"/>
              <a:gd name="connsiteX341" fmla="*/ 250031 w 1757362"/>
              <a:gd name="connsiteY341" fmla="*/ 202406 h 1400175"/>
              <a:gd name="connsiteX342" fmla="*/ 257175 w 1757362"/>
              <a:gd name="connsiteY342" fmla="*/ 207168 h 1400175"/>
              <a:gd name="connsiteX343" fmla="*/ 264318 w 1757362"/>
              <a:gd name="connsiteY343" fmla="*/ 221456 h 1400175"/>
              <a:gd name="connsiteX344" fmla="*/ 269081 w 1757362"/>
              <a:gd name="connsiteY344" fmla="*/ 235743 h 1400175"/>
              <a:gd name="connsiteX345" fmla="*/ 273843 w 1757362"/>
              <a:gd name="connsiteY345" fmla="*/ 242887 h 1400175"/>
              <a:gd name="connsiteX346" fmla="*/ 276225 w 1757362"/>
              <a:gd name="connsiteY346" fmla="*/ 250031 h 1400175"/>
              <a:gd name="connsiteX347" fmla="*/ 285750 w 1757362"/>
              <a:gd name="connsiteY347" fmla="*/ 264318 h 1400175"/>
              <a:gd name="connsiteX348" fmla="*/ 288131 w 1757362"/>
              <a:gd name="connsiteY348" fmla="*/ 273843 h 1400175"/>
              <a:gd name="connsiteX349" fmla="*/ 292893 w 1757362"/>
              <a:gd name="connsiteY349" fmla="*/ 292893 h 1400175"/>
              <a:gd name="connsiteX350" fmla="*/ 297656 w 1757362"/>
              <a:gd name="connsiteY350" fmla="*/ 300037 h 1400175"/>
              <a:gd name="connsiteX351" fmla="*/ 304800 w 1757362"/>
              <a:gd name="connsiteY351" fmla="*/ 321468 h 1400175"/>
              <a:gd name="connsiteX352" fmla="*/ 307181 w 1757362"/>
              <a:gd name="connsiteY352" fmla="*/ 328612 h 1400175"/>
              <a:gd name="connsiteX353" fmla="*/ 314325 w 1757362"/>
              <a:gd name="connsiteY353" fmla="*/ 354806 h 1400175"/>
              <a:gd name="connsiteX354" fmla="*/ 319087 w 1757362"/>
              <a:gd name="connsiteY354" fmla="*/ 369093 h 1400175"/>
              <a:gd name="connsiteX355" fmla="*/ 323850 w 1757362"/>
              <a:gd name="connsiteY355" fmla="*/ 376237 h 1400175"/>
              <a:gd name="connsiteX356" fmla="*/ 330993 w 1757362"/>
              <a:gd name="connsiteY356" fmla="*/ 419100 h 1400175"/>
              <a:gd name="connsiteX357" fmla="*/ 335756 w 1757362"/>
              <a:gd name="connsiteY357" fmla="*/ 426243 h 1400175"/>
              <a:gd name="connsiteX358" fmla="*/ 340518 w 1757362"/>
              <a:gd name="connsiteY358" fmla="*/ 445293 h 1400175"/>
              <a:gd name="connsiteX359" fmla="*/ 345281 w 1757362"/>
              <a:gd name="connsiteY359" fmla="*/ 459581 h 1400175"/>
              <a:gd name="connsiteX360" fmla="*/ 350043 w 1757362"/>
              <a:gd name="connsiteY360" fmla="*/ 473868 h 1400175"/>
              <a:gd name="connsiteX361" fmla="*/ 352425 w 1757362"/>
              <a:gd name="connsiteY361" fmla="*/ 481012 h 1400175"/>
              <a:gd name="connsiteX362" fmla="*/ 354806 w 1757362"/>
              <a:gd name="connsiteY362" fmla="*/ 488156 h 1400175"/>
              <a:gd name="connsiteX363" fmla="*/ 364331 w 1757362"/>
              <a:gd name="connsiteY363" fmla="*/ 509587 h 1400175"/>
              <a:gd name="connsiteX364" fmla="*/ 366712 w 1757362"/>
              <a:gd name="connsiteY364" fmla="*/ 516731 h 1400175"/>
              <a:gd name="connsiteX365" fmla="*/ 369093 w 1757362"/>
              <a:gd name="connsiteY365" fmla="*/ 578643 h 1400175"/>
              <a:gd name="connsiteX366" fmla="*/ 376237 w 1757362"/>
              <a:gd name="connsiteY366" fmla="*/ 592931 h 1400175"/>
              <a:gd name="connsiteX367" fmla="*/ 378618 w 1757362"/>
              <a:gd name="connsiteY367" fmla="*/ 600075 h 1400175"/>
              <a:gd name="connsiteX368" fmla="*/ 373856 w 1757362"/>
              <a:gd name="connsiteY368" fmla="*/ 607218 h 1400175"/>
              <a:gd name="connsiteX369" fmla="*/ 369093 w 1757362"/>
              <a:gd name="connsiteY369" fmla="*/ 621506 h 1400175"/>
              <a:gd name="connsiteX370" fmla="*/ 378618 w 1757362"/>
              <a:gd name="connsiteY370" fmla="*/ 638175 h 1400175"/>
              <a:gd name="connsiteX371" fmla="*/ 392906 w 1757362"/>
              <a:gd name="connsiteY371" fmla="*/ 642937 h 1400175"/>
              <a:gd name="connsiteX372" fmla="*/ 400050 w 1757362"/>
              <a:gd name="connsiteY372" fmla="*/ 645318 h 1400175"/>
              <a:gd name="connsiteX373" fmla="*/ 419100 w 1757362"/>
              <a:gd name="connsiteY373" fmla="*/ 661987 h 1400175"/>
              <a:gd name="connsiteX374" fmla="*/ 423862 w 1757362"/>
              <a:gd name="connsiteY374" fmla="*/ 676275 h 1400175"/>
              <a:gd name="connsiteX375" fmla="*/ 421481 w 1757362"/>
              <a:gd name="connsiteY375" fmla="*/ 688181 h 1400175"/>
              <a:gd name="connsiteX376" fmla="*/ 419100 w 1757362"/>
              <a:gd name="connsiteY376" fmla="*/ 702468 h 1400175"/>
              <a:gd name="connsiteX377" fmla="*/ 416718 w 1757362"/>
              <a:gd name="connsiteY377" fmla="*/ 709612 h 1400175"/>
              <a:gd name="connsiteX378" fmla="*/ 414337 w 1757362"/>
              <a:gd name="connsiteY378" fmla="*/ 719137 h 1400175"/>
              <a:gd name="connsiteX379" fmla="*/ 409575 w 1757362"/>
              <a:gd name="connsiteY379" fmla="*/ 726281 h 1400175"/>
              <a:gd name="connsiteX380" fmla="*/ 395287 w 1757362"/>
              <a:gd name="connsiteY380" fmla="*/ 731043 h 1400175"/>
              <a:gd name="connsiteX381" fmla="*/ 373856 w 1757362"/>
              <a:gd name="connsiteY381" fmla="*/ 728662 h 1400175"/>
              <a:gd name="connsiteX382" fmla="*/ 376237 w 1757362"/>
              <a:gd name="connsiteY382" fmla="*/ 714375 h 1400175"/>
              <a:gd name="connsiteX383" fmla="*/ 383381 w 1757362"/>
              <a:gd name="connsiteY383" fmla="*/ 700087 h 1400175"/>
              <a:gd name="connsiteX384" fmla="*/ 385762 w 1757362"/>
              <a:gd name="connsiteY384" fmla="*/ 692943 h 1400175"/>
              <a:gd name="connsiteX385" fmla="*/ 378618 w 1757362"/>
              <a:gd name="connsiteY385" fmla="*/ 671512 h 1400175"/>
              <a:gd name="connsiteX386" fmla="*/ 369093 w 1757362"/>
              <a:gd name="connsiteY386" fmla="*/ 659606 h 1400175"/>
              <a:gd name="connsiteX387" fmla="*/ 359568 w 1757362"/>
              <a:gd name="connsiteY387" fmla="*/ 645318 h 1400175"/>
              <a:gd name="connsiteX388" fmla="*/ 354806 w 1757362"/>
              <a:gd name="connsiteY388" fmla="*/ 638175 h 1400175"/>
              <a:gd name="connsiteX389" fmla="*/ 345281 w 1757362"/>
              <a:gd name="connsiteY389" fmla="*/ 623887 h 1400175"/>
              <a:gd name="connsiteX390" fmla="*/ 335756 w 1757362"/>
              <a:gd name="connsiteY390" fmla="*/ 609600 h 1400175"/>
              <a:gd name="connsiteX391" fmla="*/ 321468 w 1757362"/>
              <a:gd name="connsiteY391" fmla="*/ 595312 h 1400175"/>
              <a:gd name="connsiteX392" fmla="*/ 311943 w 1757362"/>
              <a:gd name="connsiteY392" fmla="*/ 581025 h 1400175"/>
              <a:gd name="connsiteX393" fmla="*/ 307181 w 1757362"/>
              <a:gd name="connsiteY393" fmla="*/ 573881 h 1400175"/>
              <a:gd name="connsiteX394" fmla="*/ 307181 w 1757362"/>
              <a:gd name="connsiteY394" fmla="*/ 540543 h 1400175"/>
              <a:gd name="connsiteX395" fmla="*/ 309562 w 1757362"/>
              <a:gd name="connsiteY395" fmla="*/ 531018 h 1400175"/>
              <a:gd name="connsiteX396" fmla="*/ 314325 w 1757362"/>
              <a:gd name="connsiteY396" fmla="*/ 523875 h 1400175"/>
              <a:gd name="connsiteX397" fmla="*/ 316706 w 1757362"/>
              <a:gd name="connsiteY397" fmla="*/ 516731 h 1400175"/>
              <a:gd name="connsiteX398" fmla="*/ 311943 w 1757362"/>
              <a:gd name="connsiteY398" fmla="*/ 483393 h 1400175"/>
              <a:gd name="connsiteX399" fmla="*/ 304800 w 1757362"/>
              <a:gd name="connsiteY399" fmla="*/ 469106 h 1400175"/>
              <a:gd name="connsiteX400" fmla="*/ 297656 w 1757362"/>
              <a:gd name="connsiteY400" fmla="*/ 464343 h 1400175"/>
              <a:gd name="connsiteX401" fmla="*/ 290512 w 1757362"/>
              <a:gd name="connsiteY401" fmla="*/ 457200 h 1400175"/>
              <a:gd name="connsiteX402" fmla="*/ 288131 w 1757362"/>
              <a:gd name="connsiteY402" fmla="*/ 450056 h 1400175"/>
              <a:gd name="connsiteX403" fmla="*/ 280987 w 1757362"/>
              <a:gd name="connsiteY403" fmla="*/ 445293 h 1400175"/>
              <a:gd name="connsiteX404" fmla="*/ 276225 w 1757362"/>
              <a:gd name="connsiteY404" fmla="*/ 431006 h 1400175"/>
              <a:gd name="connsiteX405" fmla="*/ 273843 w 1757362"/>
              <a:gd name="connsiteY405" fmla="*/ 423862 h 1400175"/>
              <a:gd name="connsiteX406" fmla="*/ 266700 w 1757362"/>
              <a:gd name="connsiteY406" fmla="*/ 419100 h 1400175"/>
              <a:gd name="connsiteX407" fmla="*/ 252412 w 1757362"/>
              <a:gd name="connsiteY407" fmla="*/ 423862 h 1400175"/>
              <a:gd name="connsiteX408" fmla="*/ 245268 w 1757362"/>
              <a:gd name="connsiteY408" fmla="*/ 426243 h 1400175"/>
              <a:gd name="connsiteX409" fmla="*/ 233362 w 1757362"/>
              <a:gd name="connsiteY409" fmla="*/ 414337 h 1400175"/>
              <a:gd name="connsiteX410" fmla="*/ 230981 w 1757362"/>
              <a:gd name="connsiteY410" fmla="*/ 407193 h 1400175"/>
              <a:gd name="connsiteX411" fmla="*/ 221456 w 1757362"/>
              <a:gd name="connsiteY411" fmla="*/ 392906 h 1400175"/>
              <a:gd name="connsiteX412" fmla="*/ 216693 w 1757362"/>
              <a:gd name="connsiteY412" fmla="*/ 385762 h 1400175"/>
              <a:gd name="connsiteX413" fmla="*/ 211931 w 1757362"/>
              <a:gd name="connsiteY413" fmla="*/ 378618 h 1400175"/>
              <a:gd name="connsiteX414" fmla="*/ 207168 w 1757362"/>
              <a:gd name="connsiteY414" fmla="*/ 361950 h 1400175"/>
              <a:gd name="connsiteX415" fmla="*/ 200025 w 1757362"/>
              <a:gd name="connsiteY415" fmla="*/ 354806 h 1400175"/>
              <a:gd name="connsiteX416" fmla="*/ 204787 w 1757362"/>
              <a:gd name="connsiteY416" fmla="*/ 347662 h 1400175"/>
              <a:gd name="connsiteX417" fmla="*/ 219075 w 1757362"/>
              <a:gd name="connsiteY417" fmla="*/ 352425 h 1400175"/>
              <a:gd name="connsiteX418" fmla="*/ 226218 w 1757362"/>
              <a:gd name="connsiteY418" fmla="*/ 354806 h 1400175"/>
              <a:gd name="connsiteX419" fmla="*/ 233362 w 1757362"/>
              <a:gd name="connsiteY419" fmla="*/ 359568 h 1400175"/>
              <a:gd name="connsiteX420" fmla="*/ 247650 w 1757362"/>
              <a:gd name="connsiteY420" fmla="*/ 364331 h 1400175"/>
              <a:gd name="connsiteX421" fmla="*/ 245268 w 1757362"/>
              <a:gd name="connsiteY421" fmla="*/ 357187 h 1400175"/>
              <a:gd name="connsiteX422" fmla="*/ 240506 w 1757362"/>
              <a:gd name="connsiteY422" fmla="*/ 350043 h 1400175"/>
              <a:gd name="connsiteX423" fmla="*/ 250031 w 1757362"/>
              <a:gd name="connsiteY423" fmla="*/ 335756 h 1400175"/>
              <a:gd name="connsiteX424" fmla="*/ 245268 w 1757362"/>
              <a:gd name="connsiteY424" fmla="*/ 304800 h 1400175"/>
              <a:gd name="connsiteX425" fmla="*/ 240506 w 1757362"/>
              <a:gd name="connsiteY425" fmla="*/ 290512 h 1400175"/>
              <a:gd name="connsiteX426" fmla="*/ 230981 w 1757362"/>
              <a:gd name="connsiteY426" fmla="*/ 276225 h 1400175"/>
              <a:gd name="connsiteX427" fmla="*/ 226218 w 1757362"/>
              <a:gd name="connsiteY427" fmla="*/ 269081 h 1400175"/>
              <a:gd name="connsiteX428" fmla="*/ 216693 w 1757362"/>
              <a:gd name="connsiteY428" fmla="*/ 247650 h 1400175"/>
              <a:gd name="connsiteX429" fmla="*/ 209550 w 1757362"/>
              <a:gd name="connsiteY429" fmla="*/ 233362 h 1400175"/>
              <a:gd name="connsiteX430" fmla="*/ 202406 w 1757362"/>
              <a:gd name="connsiteY430" fmla="*/ 219075 h 1400175"/>
              <a:gd name="connsiteX431" fmla="*/ 190500 w 1757362"/>
              <a:gd name="connsiteY431" fmla="*/ 204787 h 1400175"/>
              <a:gd name="connsiteX432" fmla="*/ 188118 w 1757362"/>
              <a:gd name="connsiteY432" fmla="*/ 195262 h 1400175"/>
              <a:gd name="connsiteX433" fmla="*/ 183356 w 1757362"/>
              <a:gd name="connsiteY433" fmla="*/ 166687 h 1400175"/>
              <a:gd name="connsiteX434" fmla="*/ 185737 w 1757362"/>
              <a:gd name="connsiteY434" fmla="*/ 111918 h 1400175"/>
              <a:gd name="connsiteX435" fmla="*/ 183356 w 1757362"/>
              <a:gd name="connsiteY435" fmla="*/ 80962 h 1400175"/>
              <a:gd name="connsiteX436" fmla="*/ 180975 w 1757362"/>
              <a:gd name="connsiteY436" fmla="*/ 71437 h 1400175"/>
              <a:gd name="connsiteX437" fmla="*/ 173831 w 1757362"/>
              <a:gd name="connsiteY437" fmla="*/ 64293 h 1400175"/>
              <a:gd name="connsiteX438" fmla="*/ 176212 w 1757362"/>
              <a:gd name="connsiteY438" fmla="*/ 57150 h 1400175"/>
              <a:gd name="connsiteX439" fmla="*/ 169068 w 1757362"/>
              <a:gd name="connsiteY439" fmla="*/ 42862 h 1400175"/>
              <a:gd name="connsiteX440" fmla="*/ 169068 w 1757362"/>
              <a:gd name="connsiteY440" fmla="*/ 26193 h 1400175"/>
              <a:gd name="connsiteX441" fmla="*/ 171450 w 1757362"/>
              <a:gd name="connsiteY441" fmla="*/ 0 h 1400175"/>
              <a:gd name="connsiteX0" fmla="*/ 1743075 w 1757362"/>
              <a:gd name="connsiteY0" fmla="*/ 1138237 h 1400175"/>
              <a:gd name="connsiteX1" fmla="*/ 1731168 w 1757362"/>
              <a:gd name="connsiteY1" fmla="*/ 1145381 h 1400175"/>
              <a:gd name="connsiteX2" fmla="*/ 1743075 w 1757362"/>
              <a:gd name="connsiteY2" fmla="*/ 1138237 h 1400175"/>
              <a:gd name="connsiteX3" fmla="*/ 307181 w 1757362"/>
              <a:gd name="connsiteY3" fmla="*/ 235743 h 1400175"/>
              <a:gd name="connsiteX4" fmla="*/ 311943 w 1757362"/>
              <a:gd name="connsiteY4" fmla="*/ 264318 h 1400175"/>
              <a:gd name="connsiteX5" fmla="*/ 307181 w 1757362"/>
              <a:gd name="connsiteY5" fmla="*/ 235743 h 1400175"/>
              <a:gd name="connsiteX6" fmla="*/ 0 w 1757362"/>
              <a:gd name="connsiteY6" fmla="*/ 211930 h 1400175"/>
              <a:gd name="connsiteX7" fmla="*/ 40482 w 1757362"/>
              <a:gd name="connsiteY7" fmla="*/ 204786 h 1400175"/>
              <a:gd name="connsiteX8" fmla="*/ 0 w 1757362"/>
              <a:gd name="connsiteY8" fmla="*/ 211930 h 1400175"/>
              <a:gd name="connsiteX9" fmla="*/ 171450 w 1757362"/>
              <a:gd name="connsiteY9" fmla="*/ 0 h 1400175"/>
              <a:gd name="connsiteX10" fmla="*/ 190500 w 1757362"/>
              <a:gd name="connsiteY10" fmla="*/ 4762 h 1400175"/>
              <a:gd name="connsiteX11" fmla="*/ 204787 w 1757362"/>
              <a:gd name="connsiteY11" fmla="*/ 9525 h 1400175"/>
              <a:gd name="connsiteX12" fmla="*/ 216693 w 1757362"/>
              <a:gd name="connsiteY12" fmla="*/ 11906 h 1400175"/>
              <a:gd name="connsiteX13" fmla="*/ 226218 w 1757362"/>
              <a:gd name="connsiteY13" fmla="*/ 14287 h 1400175"/>
              <a:gd name="connsiteX14" fmla="*/ 266700 w 1757362"/>
              <a:gd name="connsiteY14" fmla="*/ 19050 h 1400175"/>
              <a:gd name="connsiteX15" fmla="*/ 273843 w 1757362"/>
              <a:gd name="connsiteY15" fmla="*/ 21431 h 1400175"/>
              <a:gd name="connsiteX16" fmla="*/ 285750 w 1757362"/>
              <a:gd name="connsiteY16" fmla="*/ 23812 h 1400175"/>
              <a:gd name="connsiteX17" fmla="*/ 300037 w 1757362"/>
              <a:gd name="connsiteY17" fmla="*/ 35718 h 1400175"/>
              <a:gd name="connsiteX18" fmla="*/ 290512 w 1757362"/>
              <a:gd name="connsiteY18" fmla="*/ 50006 h 1400175"/>
              <a:gd name="connsiteX19" fmla="*/ 297656 w 1757362"/>
              <a:gd name="connsiteY19" fmla="*/ 52387 h 1400175"/>
              <a:gd name="connsiteX20" fmla="*/ 319087 w 1757362"/>
              <a:gd name="connsiteY20" fmla="*/ 64293 h 1400175"/>
              <a:gd name="connsiteX21" fmla="*/ 326231 w 1757362"/>
              <a:gd name="connsiteY21" fmla="*/ 66675 h 1400175"/>
              <a:gd name="connsiteX22" fmla="*/ 333375 w 1757362"/>
              <a:gd name="connsiteY22" fmla="*/ 69056 h 1400175"/>
              <a:gd name="connsiteX23" fmla="*/ 347662 w 1757362"/>
              <a:gd name="connsiteY23" fmla="*/ 78581 h 1400175"/>
              <a:gd name="connsiteX24" fmla="*/ 354806 w 1757362"/>
              <a:gd name="connsiteY24" fmla="*/ 85725 h 1400175"/>
              <a:gd name="connsiteX25" fmla="*/ 369093 w 1757362"/>
              <a:gd name="connsiteY25" fmla="*/ 95250 h 1400175"/>
              <a:gd name="connsiteX26" fmla="*/ 388143 w 1757362"/>
              <a:gd name="connsiteY26" fmla="*/ 111918 h 1400175"/>
              <a:gd name="connsiteX27" fmla="*/ 402431 w 1757362"/>
              <a:gd name="connsiteY27" fmla="*/ 123825 h 1400175"/>
              <a:gd name="connsiteX28" fmla="*/ 409575 w 1757362"/>
              <a:gd name="connsiteY28" fmla="*/ 126206 h 1400175"/>
              <a:gd name="connsiteX29" fmla="*/ 423862 w 1757362"/>
              <a:gd name="connsiteY29" fmla="*/ 135731 h 1400175"/>
              <a:gd name="connsiteX30" fmla="*/ 440531 w 1757362"/>
              <a:gd name="connsiteY30" fmla="*/ 145256 h 1400175"/>
              <a:gd name="connsiteX31" fmla="*/ 454818 w 1757362"/>
              <a:gd name="connsiteY31" fmla="*/ 150018 h 1400175"/>
              <a:gd name="connsiteX32" fmla="*/ 464343 w 1757362"/>
              <a:gd name="connsiteY32" fmla="*/ 157162 h 1400175"/>
              <a:gd name="connsiteX33" fmla="*/ 488156 w 1757362"/>
              <a:gd name="connsiteY33" fmla="*/ 164306 h 1400175"/>
              <a:gd name="connsiteX34" fmla="*/ 509587 w 1757362"/>
              <a:gd name="connsiteY34" fmla="*/ 171450 h 1400175"/>
              <a:gd name="connsiteX35" fmla="*/ 516731 w 1757362"/>
              <a:gd name="connsiteY35" fmla="*/ 173831 h 1400175"/>
              <a:gd name="connsiteX36" fmla="*/ 552450 w 1757362"/>
              <a:gd name="connsiteY36" fmla="*/ 178593 h 1400175"/>
              <a:gd name="connsiteX37" fmla="*/ 559593 w 1757362"/>
              <a:gd name="connsiteY37" fmla="*/ 180975 h 1400175"/>
              <a:gd name="connsiteX38" fmla="*/ 621506 w 1757362"/>
              <a:gd name="connsiteY38" fmla="*/ 180975 h 1400175"/>
              <a:gd name="connsiteX39" fmla="*/ 623887 w 1757362"/>
              <a:gd name="connsiteY39" fmla="*/ 164306 h 1400175"/>
              <a:gd name="connsiteX40" fmla="*/ 628650 w 1757362"/>
              <a:gd name="connsiteY40" fmla="*/ 157162 h 1400175"/>
              <a:gd name="connsiteX41" fmla="*/ 652462 w 1757362"/>
              <a:gd name="connsiteY41" fmla="*/ 159543 h 1400175"/>
              <a:gd name="connsiteX42" fmla="*/ 661987 w 1757362"/>
              <a:gd name="connsiteY42" fmla="*/ 161925 h 1400175"/>
              <a:gd name="connsiteX43" fmla="*/ 676275 w 1757362"/>
              <a:gd name="connsiteY43" fmla="*/ 164306 h 1400175"/>
              <a:gd name="connsiteX44" fmla="*/ 683418 w 1757362"/>
              <a:gd name="connsiteY44" fmla="*/ 166687 h 1400175"/>
              <a:gd name="connsiteX45" fmla="*/ 697706 w 1757362"/>
              <a:gd name="connsiteY45" fmla="*/ 176212 h 1400175"/>
              <a:gd name="connsiteX46" fmla="*/ 711993 w 1757362"/>
              <a:gd name="connsiteY46" fmla="*/ 180975 h 1400175"/>
              <a:gd name="connsiteX47" fmla="*/ 728662 w 1757362"/>
              <a:gd name="connsiteY47" fmla="*/ 185737 h 1400175"/>
              <a:gd name="connsiteX48" fmla="*/ 719137 w 1757362"/>
              <a:gd name="connsiteY48" fmla="*/ 200025 h 1400175"/>
              <a:gd name="connsiteX49" fmla="*/ 721518 w 1757362"/>
              <a:gd name="connsiteY49" fmla="*/ 209550 h 1400175"/>
              <a:gd name="connsiteX50" fmla="*/ 735806 w 1757362"/>
              <a:gd name="connsiteY50" fmla="*/ 214312 h 1400175"/>
              <a:gd name="connsiteX51" fmla="*/ 742950 w 1757362"/>
              <a:gd name="connsiteY51" fmla="*/ 219075 h 1400175"/>
              <a:gd name="connsiteX52" fmla="*/ 750093 w 1757362"/>
              <a:gd name="connsiteY52" fmla="*/ 221456 h 1400175"/>
              <a:gd name="connsiteX53" fmla="*/ 754856 w 1757362"/>
              <a:gd name="connsiteY53" fmla="*/ 228600 h 1400175"/>
              <a:gd name="connsiteX54" fmla="*/ 762000 w 1757362"/>
              <a:gd name="connsiteY54" fmla="*/ 235743 h 1400175"/>
              <a:gd name="connsiteX55" fmla="*/ 773906 w 1757362"/>
              <a:gd name="connsiteY55" fmla="*/ 247650 h 1400175"/>
              <a:gd name="connsiteX56" fmla="*/ 781050 w 1757362"/>
              <a:gd name="connsiteY56" fmla="*/ 269081 h 1400175"/>
              <a:gd name="connsiteX57" fmla="*/ 783431 w 1757362"/>
              <a:gd name="connsiteY57" fmla="*/ 276225 h 1400175"/>
              <a:gd name="connsiteX58" fmla="*/ 785812 w 1757362"/>
              <a:gd name="connsiteY58" fmla="*/ 323850 h 1400175"/>
              <a:gd name="connsiteX59" fmla="*/ 788193 w 1757362"/>
              <a:gd name="connsiteY59" fmla="*/ 330993 h 1400175"/>
              <a:gd name="connsiteX60" fmla="*/ 802481 w 1757362"/>
              <a:gd name="connsiteY60" fmla="*/ 335756 h 1400175"/>
              <a:gd name="connsiteX61" fmla="*/ 814387 w 1757362"/>
              <a:gd name="connsiteY61" fmla="*/ 345281 h 1400175"/>
              <a:gd name="connsiteX62" fmla="*/ 819150 w 1757362"/>
              <a:gd name="connsiteY62" fmla="*/ 352425 h 1400175"/>
              <a:gd name="connsiteX63" fmla="*/ 833437 w 1757362"/>
              <a:gd name="connsiteY63" fmla="*/ 364331 h 1400175"/>
              <a:gd name="connsiteX64" fmla="*/ 838200 w 1757362"/>
              <a:gd name="connsiteY64" fmla="*/ 371475 h 1400175"/>
              <a:gd name="connsiteX65" fmla="*/ 852487 w 1757362"/>
              <a:gd name="connsiteY65" fmla="*/ 383381 h 1400175"/>
              <a:gd name="connsiteX66" fmla="*/ 866775 w 1757362"/>
              <a:gd name="connsiteY66" fmla="*/ 388143 h 1400175"/>
              <a:gd name="connsiteX67" fmla="*/ 876300 w 1757362"/>
              <a:gd name="connsiteY67" fmla="*/ 385762 h 1400175"/>
              <a:gd name="connsiteX68" fmla="*/ 878681 w 1757362"/>
              <a:gd name="connsiteY68" fmla="*/ 378618 h 1400175"/>
              <a:gd name="connsiteX69" fmla="*/ 883443 w 1757362"/>
              <a:gd name="connsiteY69" fmla="*/ 369093 h 1400175"/>
              <a:gd name="connsiteX70" fmla="*/ 890587 w 1757362"/>
              <a:gd name="connsiteY70" fmla="*/ 366712 h 1400175"/>
              <a:gd name="connsiteX71" fmla="*/ 909637 w 1757362"/>
              <a:gd name="connsiteY71" fmla="*/ 350043 h 1400175"/>
              <a:gd name="connsiteX72" fmla="*/ 923925 w 1757362"/>
              <a:gd name="connsiteY72" fmla="*/ 345281 h 1400175"/>
              <a:gd name="connsiteX73" fmla="*/ 945356 w 1757362"/>
              <a:gd name="connsiteY73" fmla="*/ 347662 h 1400175"/>
              <a:gd name="connsiteX74" fmla="*/ 952500 w 1757362"/>
              <a:gd name="connsiteY74" fmla="*/ 352425 h 1400175"/>
              <a:gd name="connsiteX75" fmla="*/ 966787 w 1757362"/>
              <a:gd name="connsiteY75" fmla="*/ 354806 h 1400175"/>
              <a:gd name="connsiteX76" fmla="*/ 971550 w 1757362"/>
              <a:gd name="connsiteY76" fmla="*/ 369093 h 1400175"/>
              <a:gd name="connsiteX77" fmla="*/ 978693 w 1757362"/>
              <a:gd name="connsiteY77" fmla="*/ 371475 h 1400175"/>
              <a:gd name="connsiteX78" fmla="*/ 992981 w 1757362"/>
              <a:gd name="connsiteY78" fmla="*/ 383381 h 1400175"/>
              <a:gd name="connsiteX79" fmla="*/ 997743 w 1757362"/>
              <a:gd name="connsiteY79" fmla="*/ 400050 h 1400175"/>
              <a:gd name="connsiteX80" fmla="*/ 1002506 w 1757362"/>
              <a:gd name="connsiteY80" fmla="*/ 414337 h 1400175"/>
              <a:gd name="connsiteX81" fmla="*/ 1004887 w 1757362"/>
              <a:gd name="connsiteY81" fmla="*/ 423862 h 1400175"/>
              <a:gd name="connsiteX82" fmla="*/ 1012031 w 1757362"/>
              <a:gd name="connsiteY82" fmla="*/ 445293 h 1400175"/>
              <a:gd name="connsiteX83" fmla="*/ 1014412 w 1757362"/>
              <a:gd name="connsiteY83" fmla="*/ 452437 h 1400175"/>
              <a:gd name="connsiteX84" fmla="*/ 1023937 w 1757362"/>
              <a:gd name="connsiteY84" fmla="*/ 478631 h 1400175"/>
              <a:gd name="connsiteX85" fmla="*/ 1031081 w 1757362"/>
              <a:gd name="connsiteY85" fmla="*/ 481012 h 1400175"/>
              <a:gd name="connsiteX86" fmla="*/ 1040606 w 1757362"/>
              <a:gd name="connsiteY86" fmla="*/ 492918 h 1400175"/>
              <a:gd name="connsiteX87" fmla="*/ 1047750 w 1757362"/>
              <a:gd name="connsiteY87" fmla="*/ 516731 h 1400175"/>
              <a:gd name="connsiteX88" fmla="*/ 1052512 w 1757362"/>
              <a:gd name="connsiteY88" fmla="*/ 540543 h 1400175"/>
              <a:gd name="connsiteX89" fmla="*/ 1059656 w 1757362"/>
              <a:gd name="connsiteY89" fmla="*/ 545306 h 1400175"/>
              <a:gd name="connsiteX90" fmla="*/ 1062037 w 1757362"/>
              <a:gd name="connsiteY90" fmla="*/ 552450 h 1400175"/>
              <a:gd name="connsiteX91" fmla="*/ 1057275 w 1757362"/>
              <a:gd name="connsiteY91" fmla="*/ 566737 h 1400175"/>
              <a:gd name="connsiteX92" fmla="*/ 1069181 w 1757362"/>
              <a:gd name="connsiteY92" fmla="*/ 597693 h 1400175"/>
              <a:gd name="connsiteX93" fmla="*/ 1076325 w 1757362"/>
              <a:gd name="connsiteY93" fmla="*/ 600075 h 1400175"/>
              <a:gd name="connsiteX94" fmla="*/ 1083468 w 1757362"/>
              <a:gd name="connsiteY94" fmla="*/ 604837 h 1400175"/>
              <a:gd name="connsiteX95" fmla="*/ 1097756 w 1757362"/>
              <a:gd name="connsiteY95" fmla="*/ 607218 h 1400175"/>
              <a:gd name="connsiteX96" fmla="*/ 1107281 w 1757362"/>
              <a:gd name="connsiteY96" fmla="*/ 609600 h 1400175"/>
              <a:gd name="connsiteX97" fmla="*/ 1121568 w 1757362"/>
              <a:gd name="connsiteY97" fmla="*/ 614362 h 1400175"/>
              <a:gd name="connsiteX98" fmla="*/ 1128712 w 1757362"/>
              <a:gd name="connsiteY98" fmla="*/ 619125 h 1400175"/>
              <a:gd name="connsiteX99" fmla="*/ 1143000 w 1757362"/>
              <a:gd name="connsiteY99" fmla="*/ 623887 h 1400175"/>
              <a:gd name="connsiteX100" fmla="*/ 1150143 w 1757362"/>
              <a:gd name="connsiteY100" fmla="*/ 626268 h 1400175"/>
              <a:gd name="connsiteX101" fmla="*/ 1157287 w 1757362"/>
              <a:gd name="connsiteY101" fmla="*/ 628650 h 1400175"/>
              <a:gd name="connsiteX102" fmla="*/ 1164431 w 1757362"/>
              <a:gd name="connsiteY102" fmla="*/ 631031 h 1400175"/>
              <a:gd name="connsiteX103" fmla="*/ 1169193 w 1757362"/>
              <a:gd name="connsiteY103" fmla="*/ 638175 h 1400175"/>
              <a:gd name="connsiteX104" fmla="*/ 1162050 w 1757362"/>
              <a:gd name="connsiteY104" fmla="*/ 642937 h 1400175"/>
              <a:gd name="connsiteX105" fmla="*/ 1147762 w 1757362"/>
              <a:gd name="connsiteY105" fmla="*/ 654843 h 1400175"/>
              <a:gd name="connsiteX106" fmla="*/ 1143000 w 1757362"/>
              <a:gd name="connsiteY106" fmla="*/ 661987 h 1400175"/>
              <a:gd name="connsiteX107" fmla="*/ 1138237 w 1757362"/>
              <a:gd name="connsiteY107" fmla="*/ 690562 h 1400175"/>
              <a:gd name="connsiteX108" fmla="*/ 1133475 w 1757362"/>
              <a:gd name="connsiteY108" fmla="*/ 704850 h 1400175"/>
              <a:gd name="connsiteX109" fmla="*/ 1128712 w 1757362"/>
              <a:gd name="connsiteY109" fmla="*/ 723900 h 1400175"/>
              <a:gd name="connsiteX110" fmla="*/ 1126331 w 1757362"/>
              <a:gd name="connsiteY110" fmla="*/ 733425 h 1400175"/>
              <a:gd name="connsiteX111" fmla="*/ 1123950 w 1757362"/>
              <a:gd name="connsiteY111" fmla="*/ 745331 h 1400175"/>
              <a:gd name="connsiteX112" fmla="*/ 1121568 w 1757362"/>
              <a:gd name="connsiteY112" fmla="*/ 759618 h 1400175"/>
              <a:gd name="connsiteX113" fmla="*/ 1116806 w 1757362"/>
              <a:gd name="connsiteY113" fmla="*/ 773906 h 1400175"/>
              <a:gd name="connsiteX114" fmla="*/ 1112043 w 1757362"/>
              <a:gd name="connsiteY114" fmla="*/ 821531 h 1400175"/>
              <a:gd name="connsiteX115" fmla="*/ 1107281 w 1757362"/>
              <a:gd name="connsiteY115" fmla="*/ 835818 h 1400175"/>
              <a:gd name="connsiteX116" fmla="*/ 1102518 w 1757362"/>
              <a:gd name="connsiteY116" fmla="*/ 850106 h 1400175"/>
              <a:gd name="connsiteX117" fmla="*/ 1100137 w 1757362"/>
              <a:gd name="connsiteY117" fmla="*/ 857250 h 1400175"/>
              <a:gd name="connsiteX118" fmla="*/ 1104900 w 1757362"/>
              <a:gd name="connsiteY118" fmla="*/ 878681 h 1400175"/>
              <a:gd name="connsiteX119" fmla="*/ 1109662 w 1757362"/>
              <a:gd name="connsiteY119" fmla="*/ 885825 h 1400175"/>
              <a:gd name="connsiteX120" fmla="*/ 1110923 w 1757362"/>
              <a:gd name="connsiteY120" fmla="*/ 890026 h 1400175"/>
              <a:gd name="connsiteX121" fmla="*/ 1128712 w 1757362"/>
              <a:gd name="connsiteY121" fmla="*/ 990599 h 1400175"/>
              <a:gd name="connsiteX122" fmla="*/ 1190624 w 1757362"/>
              <a:gd name="connsiteY122" fmla="*/ 1121567 h 1400175"/>
              <a:gd name="connsiteX123" fmla="*/ 1269206 w 1757362"/>
              <a:gd name="connsiteY123" fmla="*/ 1154906 h 1400175"/>
              <a:gd name="connsiteX124" fmla="*/ 1395412 w 1757362"/>
              <a:gd name="connsiteY124" fmla="*/ 1138237 h 1400175"/>
              <a:gd name="connsiteX125" fmla="*/ 1462087 w 1757362"/>
              <a:gd name="connsiteY125" fmla="*/ 1140619 h 1400175"/>
              <a:gd name="connsiteX126" fmla="*/ 1500528 w 1757362"/>
              <a:gd name="connsiteY126" fmla="*/ 1084829 h 1400175"/>
              <a:gd name="connsiteX127" fmla="*/ 1502568 w 1757362"/>
              <a:gd name="connsiteY127" fmla="*/ 1078706 h 1400175"/>
              <a:gd name="connsiteX128" fmla="*/ 1516856 w 1757362"/>
              <a:gd name="connsiteY128" fmla="*/ 1071562 h 1400175"/>
              <a:gd name="connsiteX129" fmla="*/ 1524000 w 1757362"/>
              <a:gd name="connsiteY129" fmla="*/ 1064418 h 1400175"/>
              <a:gd name="connsiteX130" fmla="*/ 1526381 w 1757362"/>
              <a:gd name="connsiteY130" fmla="*/ 1038225 h 1400175"/>
              <a:gd name="connsiteX131" fmla="*/ 1521618 w 1757362"/>
              <a:gd name="connsiteY131" fmla="*/ 1012031 h 1400175"/>
              <a:gd name="connsiteX132" fmla="*/ 1524000 w 1757362"/>
              <a:gd name="connsiteY132" fmla="*/ 995362 h 1400175"/>
              <a:gd name="connsiteX133" fmla="*/ 1526381 w 1757362"/>
              <a:gd name="connsiteY133" fmla="*/ 988218 h 1400175"/>
              <a:gd name="connsiteX134" fmla="*/ 1540668 w 1757362"/>
              <a:gd name="connsiteY134" fmla="*/ 971550 h 1400175"/>
              <a:gd name="connsiteX135" fmla="*/ 1588293 w 1757362"/>
              <a:gd name="connsiteY135" fmla="*/ 969168 h 1400175"/>
              <a:gd name="connsiteX136" fmla="*/ 1595437 w 1757362"/>
              <a:gd name="connsiteY136" fmla="*/ 966787 h 1400175"/>
              <a:gd name="connsiteX137" fmla="*/ 1616868 w 1757362"/>
              <a:gd name="connsiteY137" fmla="*/ 959643 h 1400175"/>
              <a:gd name="connsiteX138" fmla="*/ 1631156 w 1757362"/>
              <a:gd name="connsiteY138" fmla="*/ 947737 h 1400175"/>
              <a:gd name="connsiteX139" fmla="*/ 1654968 w 1757362"/>
              <a:gd name="connsiteY139" fmla="*/ 945356 h 1400175"/>
              <a:gd name="connsiteX140" fmla="*/ 1678781 w 1757362"/>
              <a:gd name="connsiteY140" fmla="*/ 950118 h 1400175"/>
              <a:gd name="connsiteX141" fmla="*/ 1685925 w 1757362"/>
              <a:gd name="connsiteY141" fmla="*/ 952500 h 1400175"/>
              <a:gd name="connsiteX142" fmla="*/ 1700212 w 1757362"/>
              <a:gd name="connsiteY142" fmla="*/ 957262 h 1400175"/>
              <a:gd name="connsiteX143" fmla="*/ 1752600 w 1757362"/>
              <a:gd name="connsiteY143" fmla="*/ 969168 h 1400175"/>
              <a:gd name="connsiteX144" fmla="*/ 1754981 w 1757362"/>
              <a:gd name="connsiteY144" fmla="*/ 976312 h 1400175"/>
              <a:gd name="connsiteX145" fmla="*/ 1757362 w 1757362"/>
              <a:gd name="connsiteY145" fmla="*/ 990600 h 1400175"/>
              <a:gd name="connsiteX146" fmla="*/ 1752600 w 1757362"/>
              <a:gd name="connsiteY146" fmla="*/ 1014412 h 1400175"/>
              <a:gd name="connsiteX147" fmla="*/ 1750218 w 1757362"/>
              <a:gd name="connsiteY147" fmla="*/ 1021556 h 1400175"/>
              <a:gd name="connsiteX148" fmla="*/ 1735931 w 1757362"/>
              <a:gd name="connsiteY148" fmla="*/ 1033462 h 1400175"/>
              <a:gd name="connsiteX149" fmla="*/ 1728787 w 1757362"/>
              <a:gd name="connsiteY149" fmla="*/ 1035843 h 1400175"/>
              <a:gd name="connsiteX150" fmla="*/ 1721643 w 1757362"/>
              <a:gd name="connsiteY150" fmla="*/ 1040606 h 1400175"/>
              <a:gd name="connsiteX151" fmla="*/ 1714500 w 1757362"/>
              <a:gd name="connsiteY151" fmla="*/ 1042987 h 1400175"/>
              <a:gd name="connsiteX152" fmla="*/ 1709737 w 1757362"/>
              <a:gd name="connsiteY152" fmla="*/ 1052512 h 1400175"/>
              <a:gd name="connsiteX153" fmla="*/ 1712118 w 1757362"/>
              <a:gd name="connsiteY153" fmla="*/ 1064418 h 1400175"/>
              <a:gd name="connsiteX154" fmla="*/ 1714500 w 1757362"/>
              <a:gd name="connsiteY154" fmla="*/ 1071562 h 1400175"/>
              <a:gd name="connsiteX155" fmla="*/ 1700212 w 1757362"/>
              <a:gd name="connsiteY155" fmla="*/ 1081087 h 1400175"/>
              <a:gd name="connsiteX156" fmla="*/ 1702593 w 1757362"/>
              <a:gd name="connsiteY156" fmla="*/ 1088231 h 1400175"/>
              <a:gd name="connsiteX157" fmla="*/ 1707356 w 1757362"/>
              <a:gd name="connsiteY157" fmla="*/ 1095375 h 1400175"/>
              <a:gd name="connsiteX158" fmla="*/ 1709737 w 1757362"/>
              <a:gd name="connsiteY158" fmla="*/ 1128712 h 1400175"/>
              <a:gd name="connsiteX159" fmla="*/ 1704975 w 1757362"/>
              <a:gd name="connsiteY159" fmla="*/ 1135856 h 1400175"/>
              <a:gd name="connsiteX160" fmla="*/ 1700212 w 1757362"/>
              <a:gd name="connsiteY160" fmla="*/ 1152525 h 1400175"/>
              <a:gd name="connsiteX161" fmla="*/ 1697831 w 1757362"/>
              <a:gd name="connsiteY161" fmla="*/ 1173956 h 1400175"/>
              <a:gd name="connsiteX162" fmla="*/ 1687729 w 1757362"/>
              <a:gd name="connsiteY162" fmla="*/ 1177997 h 1400175"/>
              <a:gd name="connsiteX163" fmla="*/ 1688306 w 1757362"/>
              <a:gd name="connsiteY163" fmla="*/ 1178718 h 1400175"/>
              <a:gd name="connsiteX164" fmla="*/ 1687248 w 1757362"/>
              <a:gd name="connsiteY164" fmla="*/ 1178189 h 1400175"/>
              <a:gd name="connsiteX165" fmla="*/ 1685925 w 1757362"/>
              <a:gd name="connsiteY165" fmla="*/ 1178718 h 1400175"/>
              <a:gd name="connsiteX166" fmla="*/ 1630956 w 1757362"/>
              <a:gd name="connsiteY166" fmla="*/ 1172143 h 1400175"/>
              <a:gd name="connsiteX167" fmla="*/ 1628361 w 1757362"/>
              <a:gd name="connsiteY167" fmla="*/ 1179507 h 1400175"/>
              <a:gd name="connsiteX168" fmla="*/ 1621631 w 1757362"/>
              <a:gd name="connsiteY168" fmla="*/ 1185862 h 1400175"/>
              <a:gd name="connsiteX169" fmla="*/ 1607343 w 1757362"/>
              <a:gd name="connsiteY169" fmla="*/ 1195387 h 1400175"/>
              <a:gd name="connsiteX170" fmla="*/ 1604962 w 1757362"/>
              <a:gd name="connsiteY170" fmla="*/ 1188243 h 1400175"/>
              <a:gd name="connsiteX171" fmla="*/ 1583531 w 1757362"/>
              <a:gd name="connsiteY171" fmla="*/ 1188243 h 1400175"/>
              <a:gd name="connsiteX172" fmla="*/ 1540668 w 1757362"/>
              <a:gd name="connsiteY172" fmla="*/ 1195387 h 1400175"/>
              <a:gd name="connsiteX173" fmla="*/ 1502568 w 1757362"/>
              <a:gd name="connsiteY173" fmla="*/ 1195387 h 1400175"/>
              <a:gd name="connsiteX174" fmla="*/ 1495425 w 1757362"/>
              <a:gd name="connsiteY174" fmla="*/ 1190625 h 1400175"/>
              <a:gd name="connsiteX175" fmla="*/ 1488281 w 1757362"/>
              <a:gd name="connsiteY175" fmla="*/ 1188243 h 1400175"/>
              <a:gd name="connsiteX176" fmla="*/ 1476375 w 1757362"/>
              <a:gd name="connsiteY176" fmla="*/ 1190625 h 1400175"/>
              <a:gd name="connsiteX177" fmla="*/ 1481137 w 1757362"/>
              <a:gd name="connsiteY177" fmla="*/ 1204912 h 1400175"/>
              <a:gd name="connsiteX178" fmla="*/ 1485900 w 1757362"/>
              <a:gd name="connsiteY178" fmla="*/ 1212056 h 1400175"/>
              <a:gd name="connsiteX179" fmla="*/ 1488281 w 1757362"/>
              <a:gd name="connsiteY179" fmla="*/ 1219200 h 1400175"/>
              <a:gd name="connsiteX180" fmla="*/ 1471612 w 1757362"/>
              <a:gd name="connsiteY180" fmla="*/ 1228725 h 1400175"/>
              <a:gd name="connsiteX181" fmla="*/ 1478756 w 1757362"/>
              <a:gd name="connsiteY181" fmla="*/ 1233487 h 1400175"/>
              <a:gd name="connsiteX182" fmla="*/ 1490662 w 1757362"/>
              <a:gd name="connsiteY182" fmla="*/ 1250156 h 1400175"/>
              <a:gd name="connsiteX183" fmla="*/ 1493043 w 1757362"/>
              <a:gd name="connsiteY183" fmla="*/ 1257300 h 1400175"/>
              <a:gd name="connsiteX184" fmla="*/ 1502568 w 1757362"/>
              <a:gd name="connsiteY184" fmla="*/ 1271587 h 1400175"/>
              <a:gd name="connsiteX185" fmla="*/ 1507331 w 1757362"/>
              <a:gd name="connsiteY185" fmla="*/ 1278731 h 1400175"/>
              <a:gd name="connsiteX186" fmla="*/ 1519237 w 1757362"/>
              <a:gd name="connsiteY186" fmla="*/ 1293018 h 1400175"/>
              <a:gd name="connsiteX187" fmla="*/ 1502568 w 1757362"/>
              <a:gd name="connsiteY187" fmla="*/ 1312068 h 1400175"/>
              <a:gd name="connsiteX188" fmla="*/ 1495425 w 1757362"/>
              <a:gd name="connsiteY188" fmla="*/ 1314450 h 1400175"/>
              <a:gd name="connsiteX189" fmla="*/ 1466850 w 1757362"/>
              <a:gd name="connsiteY189" fmla="*/ 1312068 h 1400175"/>
              <a:gd name="connsiteX190" fmla="*/ 1452562 w 1757362"/>
              <a:gd name="connsiteY190" fmla="*/ 1307306 h 1400175"/>
              <a:gd name="connsiteX191" fmla="*/ 1445418 w 1757362"/>
              <a:gd name="connsiteY191" fmla="*/ 1304925 h 1400175"/>
              <a:gd name="connsiteX192" fmla="*/ 1414462 w 1757362"/>
              <a:gd name="connsiteY192" fmla="*/ 1314450 h 1400175"/>
              <a:gd name="connsiteX193" fmla="*/ 1409700 w 1757362"/>
              <a:gd name="connsiteY193" fmla="*/ 1331118 h 1400175"/>
              <a:gd name="connsiteX194" fmla="*/ 1404937 w 1757362"/>
              <a:gd name="connsiteY194" fmla="*/ 1345406 h 1400175"/>
              <a:gd name="connsiteX195" fmla="*/ 1402556 w 1757362"/>
              <a:gd name="connsiteY195" fmla="*/ 1352550 h 1400175"/>
              <a:gd name="connsiteX196" fmla="*/ 1404937 w 1757362"/>
              <a:gd name="connsiteY196" fmla="*/ 1359693 h 1400175"/>
              <a:gd name="connsiteX197" fmla="*/ 1409700 w 1757362"/>
              <a:gd name="connsiteY197" fmla="*/ 1371600 h 1400175"/>
              <a:gd name="connsiteX198" fmla="*/ 1402556 w 1757362"/>
              <a:gd name="connsiteY198" fmla="*/ 1373981 h 1400175"/>
              <a:gd name="connsiteX199" fmla="*/ 1400175 w 1757362"/>
              <a:gd name="connsiteY199" fmla="*/ 1388268 h 1400175"/>
              <a:gd name="connsiteX200" fmla="*/ 1397793 w 1757362"/>
              <a:gd name="connsiteY200" fmla="*/ 1400175 h 1400175"/>
              <a:gd name="connsiteX201" fmla="*/ 1376362 w 1757362"/>
              <a:gd name="connsiteY201" fmla="*/ 1397793 h 1400175"/>
              <a:gd name="connsiteX202" fmla="*/ 1371600 w 1757362"/>
              <a:gd name="connsiteY202" fmla="*/ 1383506 h 1400175"/>
              <a:gd name="connsiteX203" fmla="*/ 1369218 w 1757362"/>
              <a:gd name="connsiteY203" fmla="*/ 1376362 h 1400175"/>
              <a:gd name="connsiteX204" fmla="*/ 1362075 w 1757362"/>
              <a:gd name="connsiteY204" fmla="*/ 1354931 h 1400175"/>
              <a:gd name="connsiteX205" fmla="*/ 1354931 w 1757362"/>
              <a:gd name="connsiteY205" fmla="*/ 1350168 h 1400175"/>
              <a:gd name="connsiteX206" fmla="*/ 1338262 w 1757362"/>
              <a:gd name="connsiteY206" fmla="*/ 1328737 h 1400175"/>
              <a:gd name="connsiteX207" fmla="*/ 1326356 w 1757362"/>
              <a:gd name="connsiteY207" fmla="*/ 1314450 h 1400175"/>
              <a:gd name="connsiteX208" fmla="*/ 1319212 w 1757362"/>
              <a:gd name="connsiteY208" fmla="*/ 1309687 h 1400175"/>
              <a:gd name="connsiteX209" fmla="*/ 1304925 w 1757362"/>
              <a:gd name="connsiteY209" fmla="*/ 1304925 h 1400175"/>
              <a:gd name="connsiteX210" fmla="*/ 1288256 w 1757362"/>
              <a:gd name="connsiteY210" fmla="*/ 1295400 h 1400175"/>
              <a:gd name="connsiteX211" fmla="*/ 1273968 w 1757362"/>
              <a:gd name="connsiteY211" fmla="*/ 1288256 h 1400175"/>
              <a:gd name="connsiteX212" fmla="*/ 1252537 w 1757362"/>
              <a:gd name="connsiteY212" fmla="*/ 1276350 h 1400175"/>
              <a:gd name="connsiteX213" fmla="*/ 1247775 w 1757362"/>
              <a:gd name="connsiteY213" fmla="*/ 1269206 h 1400175"/>
              <a:gd name="connsiteX214" fmla="*/ 1228725 w 1757362"/>
              <a:gd name="connsiteY214" fmla="*/ 1269206 h 1400175"/>
              <a:gd name="connsiteX215" fmla="*/ 1221581 w 1757362"/>
              <a:gd name="connsiteY215" fmla="*/ 1273968 h 1400175"/>
              <a:gd name="connsiteX216" fmla="*/ 1207293 w 1757362"/>
              <a:gd name="connsiteY216" fmla="*/ 1285875 h 1400175"/>
              <a:gd name="connsiteX217" fmla="*/ 1197768 w 1757362"/>
              <a:gd name="connsiteY217" fmla="*/ 1288256 h 1400175"/>
              <a:gd name="connsiteX218" fmla="*/ 1171575 w 1757362"/>
              <a:gd name="connsiteY218" fmla="*/ 1295400 h 1400175"/>
              <a:gd name="connsiteX219" fmla="*/ 1164431 w 1757362"/>
              <a:gd name="connsiteY219" fmla="*/ 1300162 h 1400175"/>
              <a:gd name="connsiteX220" fmla="*/ 1150143 w 1757362"/>
              <a:gd name="connsiteY220" fmla="*/ 1304925 h 1400175"/>
              <a:gd name="connsiteX221" fmla="*/ 1126331 w 1757362"/>
              <a:gd name="connsiteY221" fmla="*/ 1302543 h 1400175"/>
              <a:gd name="connsiteX222" fmla="*/ 1112043 w 1757362"/>
              <a:gd name="connsiteY222" fmla="*/ 1293018 h 1400175"/>
              <a:gd name="connsiteX223" fmla="*/ 1104900 w 1757362"/>
              <a:gd name="connsiteY223" fmla="*/ 1288256 h 1400175"/>
              <a:gd name="connsiteX224" fmla="*/ 1062037 w 1757362"/>
              <a:gd name="connsiteY224" fmla="*/ 1283493 h 1400175"/>
              <a:gd name="connsiteX225" fmla="*/ 1033462 w 1757362"/>
              <a:gd name="connsiteY225" fmla="*/ 1264443 h 1400175"/>
              <a:gd name="connsiteX226" fmla="*/ 1026318 w 1757362"/>
              <a:gd name="connsiteY226" fmla="*/ 1259681 h 1400175"/>
              <a:gd name="connsiteX227" fmla="*/ 1012031 w 1757362"/>
              <a:gd name="connsiteY227" fmla="*/ 1254918 h 1400175"/>
              <a:gd name="connsiteX228" fmla="*/ 1004887 w 1757362"/>
              <a:gd name="connsiteY228" fmla="*/ 1247775 h 1400175"/>
              <a:gd name="connsiteX229" fmla="*/ 1002506 w 1757362"/>
              <a:gd name="connsiteY229" fmla="*/ 1240631 h 1400175"/>
              <a:gd name="connsiteX230" fmla="*/ 988218 w 1757362"/>
              <a:gd name="connsiteY230" fmla="*/ 1231106 h 1400175"/>
              <a:gd name="connsiteX231" fmla="*/ 981075 w 1757362"/>
              <a:gd name="connsiteY231" fmla="*/ 1226343 h 1400175"/>
              <a:gd name="connsiteX232" fmla="*/ 954881 w 1757362"/>
              <a:gd name="connsiteY232" fmla="*/ 1221581 h 1400175"/>
              <a:gd name="connsiteX233" fmla="*/ 947737 w 1757362"/>
              <a:gd name="connsiteY233" fmla="*/ 1219200 h 1400175"/>
              <a:gd name="connsiteX234" fmla="*/ 940593 w 1757362"/>
              <a:gd name="connsiteY234" fmla="*/ 1214437 h 1400175"/>
              <a:gd name="connsiteX235" fmla="*/ 926306 w 1757362"/>
              <a:gd name="connsiteY235" fmla="*/ 1209675 h 1400175"/>
              <a:gd name="connsiteX236" fmla="*/ 919162 w 1757362"/>
              <a:gd name="connsiteY236" fmla="*/ 1204912 h 1400175"/>
              <a:gd name="connsiteX237" fmla="*/ 912018 w 1757362"/>
              <a:gd name="connsiteY237" fmla="*/ 1202531 h 1400175"/>
              <a:gd name="connsiteX238" fmla="*/ 890587 w 1757362"/>
              <a:gd name="connsiteY238" fmla="*/ 1188243 h 1400175"/>
              <a:gd name="connsiteX239" fmla="*/ 883443 w 1757362"/>
              <a:gd name="connsiteY239" fmla="*/ 1183481 h 1400175"/>
              <a:gd name="connsiteX240" fmla="*/ 876300 w 1757362"/>
              <a:gd name="connsiteY240" fmla="*/ 1181100 h 1400175"/>
              <a:gd name="connsiteX241" fmla="*/ 869156 w 1757362"/>
              <a:gd name="connsiteY241" fmla="*/ 1173956 h 1400175"/>
              <a:gd name="connsiteX242" fmla="*/ 862012 w 1757362"/>
              <a:gd name="connsiteY242" fmla="*/ 1169193 h 1400175"/>
              <a:gd name="connsiteX243" fmla="*/ 857250 w 1757362"/>
              <a:gd name="connsiteY243" fmla="*/ 1162050 h 1400175"/>
              <a:gd name="connsiteX244" fmla="*/ 850106 w 1757362"/>
              <a:gd name="connsiteY244" fmla="*/ 1154906 h 1400175"/>
              <a:gd name="connsiteX245" fmla="*/ 838200 w 1757362"/>
              <a:gd name="connsiteY245" fmla="*/ 1143000 h 1400175"/>
              <a:gd name="connsiteX246" fmla="*/ 826293 w 1757362"/>
              <a:gd name="connsiteY246" fmla="*/ 1133475 h 1400175"/>
              <a:gd name="connsiteX247" fmla="*/ 821531 w 1757362"/>
              <a:gd name="connsiteY247" fmla="*/ 1126331 h 1400175"/>
              <a:gd name="connsiteX248" fmla="*/ 802481 w 1757362"/>
              <a:gd name="connsiteY248" fmla="*/ 1121568 h 1400175"/>
              <a:gd name="connsiteX249" fmla="*/ 788193 w 1757362"/>
              <a:gd name="connsiteY249" fmla="*/ 1116806 h 1400175"/>
              <a:gd name="connsiteX250" fmla="*/ 771525 w 1757362"/>
              <a:gd name="connsiteY250" fmla="*/ 1107281 h 1400175"/>
              <a:gd name="connsiteX251" fmla="*/ 757237 w 1757362"/>
              <a:gd name="connsiteY251" fmla="*/ 1102518 h 1400175"/>
              <a:gd name="connsiteX252" fmla="*/ 742950 w 1757362"/>
              <a:gd name="connsiteY252" fmla="*/ 1095375 h 1400175"/>
              <a:gd name="connsiteX253" fmla="*/ 735806 w 1757362"/>
              <a:gd name="connsiteY253" fmla="*/ 1090612 h 1400175"/>
              <a:gd name="connsiteX254" fmla="*/ 723900 w 1757362"/>
              <a:gd name="connsiteY254" fmla="*/ 1076325 h 1400175"/>
              <a:gd name="connsiteX255" fmla="*/ 721518 w 1757362"/>
              <a:gd name="connsiteY255" fmla="*/ 1069181 h 1400175"/>
              <a:gd name="connsiteX256" fmla="*/ 707231 w 1757362"/>
              <a:gd name="connsiteY256" fmla="*/ 1052512 h 1400175"/>
              <a:gd name="connsiteX257" fmla="*/ 702468 w 1757362"/>
              <a:gd name="connsiteY257" fmla="*/ 1045368 h 1400175"/>
              <a:gd name="connsiteX258" fmla="*/ 695325 w 1757362"/>
              <a:gd name="connsiteY258" fmla="*/ 1040606 h 1400175"/>
              <a:gd name="connsiteX259" fmla="*/ 681037 w 1757362"/>
              <a:gd name="connsiteY259" fmla="*/ 1031081 h 1400175"/>
              <a:gd name="connsiteX260" fmla="*/ 669131 w 1757362"/>
              <a:gd name="connsiteY260" fmla="*/ 1019175 h 1400175"/>
              <a:gd name="connsiteX261" fmla="*/ 661987 w 1757362"/>
              <a:gd name="connsiteY261" fmla="*/ 1014412 h 1400175"/>
              <a:gd name="connsiteX262" fmla="*/ 652462 w 1757362"/>
              <a:gd name="connsiteY262" fmla="*/ 1002506 h 1400175"/>
              <a:gd name="connsiteX263" fmla="*/ 650081 w 1757362"/>
              <a:gd name="connsiteY263" fmla="*/ 995362 h 1400175"/>
              <a:gd name="connsiteX264" fmla="*/ 642937 w 1757362"/>
              <a:gd name="connsiteY264" fmla="*/ 988218 h 1400175"/>
              <a:gd name="connsiteX265" fmla="*/ 633412 w 1757362"/>
              <a:gd name="connsiteY265" fmla="*/ 973931 h 1400175"/>
              <a:gd name="connsiteX266" fmla="*/ 628650 w 1757362"/>
              <a:gd name="connsiteY266" fmla="*/ 959643 h 1400175"/>
              <a:gd name="connsiteX267" fmla="*/ 623887 w 1757362"/>
              <a:gd name="connsiteY267" fmla="*/ 940593 h 1400175"/>
              <a:gd name="connsiteX268" fmla="*/ 626268 w 1757362"/>
              <a:gd name="connsiteY268" fmla="*/ 928687 h 1400175"/>
              <a:gd name="connsiteX269" fmla="*/ 645318 w 1757362"/>
              <a:gd name="connsiteY269" fmla="*/ 919162 h 1400175"/>
              <a:gd name="connsiteX270" fmla="*/ 642937 w 1757362"/>
              <a:gd name="connsiteY270" fmla="*/ 912018 h 1400175"/>
              <a:gd name="connsiteX271" fmla="*/ 638175 w 1757362"/>
              <a:gd name="connsiteY271" fmla="*/ 904875 h 1400175"/>
              <a:gd name="connsiteX272" fmla="*/ 642937 w 1757362"/>
              <a:gd name="connsiteY272" fmla="*/ 897731 h 1400175"/>
              <a:gd name="connsiteX273" fmla="*/ 657225 w 1757362"/>
              <a:gd name="connsiteY273" fmla="*/ 888206 h 1400175"/>
              <a:gd name="connsiteX274" fmla="*/ 664368 w 1757362"/>
              <a:gd name="connsiteY274" fmla="*/ 881062 h 1400175"/>
              <a:gd name="connsiteX275" fmla="*/ 659606 w 1757362"/>
              <a:gd name="connsiteY275" fmla="*/ 862012 h 1400175"/>
              <a:gd name="connsiteX276" fmla="*/ 647700 w 1757362"/>
              <a:gd name="connsiteY276" fmla="*/ 847725 h 1400175"/>
              <a:gd name="connsiteX277" fmla="*/ 645318 w 1757362"/>
              <a:gd name="connsiteY277" fmla="*/ 840581 h 1400175"/>
              <a:gd name="connsiteX278" fmla="*/ 640556 w 1757362"/>
              <a:gd name="connsiteY278" fmla="*/ 816768 h 1400175"/>
              <a:gd name="connsiteX279" fmla="*/ 635793 w 1757362"/>
              <a:gd name="connsiteY279" fmla="*/ 802481 h 1400175"/>
              <a:gd name="connsiteX280" fmla="*/ 633412 w 1757362"/>
              <a:gd name="connsiteY280" fmla="*/ 795337 h 1400175"/>
              <a:gd name="connsiteX281" fmla="*/ 631031 w 1757362"/>
              <a:gd name="connsiteY281" fmla="*/ 788193 h 1400175"/>
              <a:gd name="connsiteX282" fmla="*/ 626268 w 1757362"/>
              <a:gd name="connsiteY282" fmla="*/ 771525 h 1400175"/>
              <a:gd name="connsiteX283" fmla="*/ 619125 w 1757362"/>
              <a:gd name="connsiteY283" fmla="*/ 764381 h 1400175"/>
              <a:gd name="connsiteX284" fmla="*/ 609600 w 1757362"/>
              <a:gd name="connsiteY284" fmla="*/ 750093 h 1400175"/>
              <a:gd name="connsiteX285" fmla="*/ 597693 w 1757362"/>
              <a:gd name="connsiteY285" fmla="*/ 733425 h 1400175"/>
              <a:gd name="connsiteX286" fmla="*/ 592931 w 1757362"/>
              <a:gd name="connsiteY286" fmla="*/ 719137 h 1400175"/>
              <a:gd name="connsiteX287" fmla="*/ 590550 w 1757362"/>
              <a:gd name="connsiteY287" fmla="*/ 709612 h 1400175"/>
              <a:gd name="connsiteX288" fmla="*/ 585787 w 1757362"/>
              <a:gd name="connsiteY288" fmla="*/ 695325 h 1400175"/>
              <a:gd name="connsiteX289" fmla="*/ 578643 w 1757362"/>
              <a:gd name="connsiteY289" fmla="*/ 688181 h 1400175"/>
              <a:gd name="connsiteX290" fmla="*/ 571500 w 1757362"/>
              <a:gd name="connsiteY290" fmla="*/ 673893 h 1400175"/>
              <a:gd name="connsiteX291" fmla="*/ 569118 w 1757362"/>
              <a:gd name="connsiteY291" fmla="*/ 666750 h 1400175"/>
              <a:gd name="connsiteX292" fmla="*/ 559593 w 1757362"/>
              <a:gd name="connsiteY292" fmla="*/ 664368 h 1400175"/>
              <a:gd name="connsiteX293" fmla="*/ 545306 w 1757362"/>
              <a:gd name="connsiteY293" fmla="*/ 669131 h 1400175"/>
              <a:gd name="connsiteX294" fmla="*/ 535781 w 1757362"/>
              <a:gd name="connsiteY294" fmla="*/ 654843 h 1400175"/>
              <a:gd name="connsiteX295" fmla="*/ 528637 w 1757362"/>
              <a:gd name="connsiteY295" fmla="*/ 628650 h 1400175"/>
              <a:gd name="connsiteX296" fmla="*/ 526256 w 1757362"/>
              <a:gd name="connsiteY296" fmla="*/ 597693 h 1400175"/>
              <a:gd name="connsiteX297" fmla="*/ 523875 w 1757362"/>
              <a:gd name="connsiteY297" fmla="*/ 583406 h 1400175"/>
              <a:gd name="connsiteX298" fmla="*/ 521493 w 1757362"/>
              <a:gd name="connsiteY298" fmla="*/ 576262 h 1400175"/>
              <a:gd name="connsiteX299" fmla="*/ 514350 w 1757362"/>
              <a:gd name="connsiteY299" fmla="*/ 573881 h 1400175"/>
              <a:gd name="connsiteX300" fmla="*/ 500062 w 1757362"/>
              <a:gd name="connsiteY300" fmla="*/ 564356 h 1400175"/>
              <a:gd name="connsiteX301" fmla="*/ 485775 w 1757362"/>
              <a:gd name="connsiteY301" fmla="*/ 557212 h 1400175"/>
              <a:gd name="connsiteX302" fmla="*/ 473868 w 1757362"/>
              <a:gd name="connsiteY302" fmla="*/ 535781 h 1400175"/>
              <a:gd name="connsiteX303" fmla="*/ 476250 w 1757362"/>
              <a:gd name="connsiteY303" fmla="*/ 509587 h 1400175"/>
              <a:gd name="connsiteX304" fmla="*/ 483393 w 1757362"/>
              <a:gd name="connsiteY304" fmla="*/ 504825 h 1400175"/>
              <a:gd name="connsiteX305" fmla="*/ 473868 w 1757362"/>
              <a:gd name="connsiteY305" fmla="*/ 490537 h 1400175"/>
              <a:gd name="connsiteX306" fmla="*/ 469106 w 1757362"/>
              <a:gd name="connsiteY306" fmla="*/ 483393 h 1400175"/>
              <a:gd name="connsiteX307" fmla="*/ 454818 w 1757362"/>
              <a:gd name="connsiteY307" fmla="*/ 473868 h 1400175"/>
              <a:gd name="connsiteX308" fmla="*/ 450056 w 1757362"/>
              <a:gd name="connsiteY308" fmla="*/ 454818 h 1400175"/>
              <a:gd name="connsiteX309" fmla="*/ 442912 w 1757362"/>
              <a:gd name="connsiteY309" fmla="*/ 438150 h 1400175"/>
              <a:gd name="connsiteX310" fmla="*/ 435768 w 1757362"/>
              <a:gd name="connsiteY310" fmla="*/ 435768 h 1400175"/>
              <a:gd name="connsiteX311" fmla="*/ 431006 w 1757362"/>
              <a:gd name="connsiteY311" fmla="*/ 428625 h 1400175"/>
              <a:gd name="connsiteX312" fmla="*/ 428625 w 1757362"/>
              <a:gd name="connsiteY312" fmla="*/ 419100 h 1400175"/>
              <a:gd name="connsiteX313" fmla="*/ 426243 w 1757362"/>
              <a:gd name="connsiteY313" fmla="*/ 411956 h 1400175"/>
              <a:gd name="connsiteX314" fmla="*/ 423862 w 1757362"/>
              <a:gd name="connsiteY314" fmla="*/ 385762 h 1400175"/>
              <a:gd name="connsiteX315" fmla="*/ 421481 w 1757362"/>
              <a:gd name="connsiteY315" fmla="*/ 378618 h 1400175"/>
              <a:gd name="connsiteX316" fmla="*/ 400050 w 1757362"/>
              <a:gd name="connsiteY316" fmla="*/ 361950 h 1400175"/>
              <a:gd name="connsiteX317" fmla="*/ 385762 w 1757362"/>
              <a:gd name="connsiteY317" fmla="*/ 354806 h 1400175"/>
              <a:gd name="connsiteX318" fmla="*/ 378618 w 1757362"/>
              <a:gd name="connsiteY318" fmla="*/ 333375 h 1400175"/>
              <a:gd name="connsiteX319" fmla="*/ 369093 w 1757362"/>
              <a:gd name="connsiteY319" fmla="*/ 311943 h 1400175"/>
              <a:gd name="connsiteX320" fmla="*/ 361950 w 1757362"/>
              <a:gd name="connsiteY320" fmla="*/ 297656 h 1400175"/>
              <a:gd name="connsiteX321" fmla="*/ 347662 w 1757362"/>
              <a:gd name="connsiteY321" fmla="*/ 292893 h 1400175"/>
              <a:gd name="connsiteX322" fmla="*/ 357187 w 1757362"/>
              <a:gd name="connsiteY322" fmla="*/ 278606 h 1400175"/>
              <a:gd name="connsiteX323" fmla="*/ 354806 w 1757362"/>
              <a:gd name="connsiteY323" fmla="*/ 261937 h 1400175"/>
              <a:gd name="connsiteX324" fmla="*/ 352425 w 1757362"/>
              <a:gd name="connsiteY324" fmla="*/ 252412 h 1400175"/>
              <a:gd name="connsiteX325" fmla="*/ 347662 w 1757362"/>
              <a:gd name="connsiteY325" fmla="*/ 223837 h 1400175"/>
              <a:gd name="connsiteX326" fmla="*/ 342900 w 1757362"/>
              <a:gd name="connsiteY326" fmla="*/ 207168 h 1400175"/>
              <a:gd name="connsiteX327" fmla="*/ 345281 w 1757362"/>
              <a:gd name="connsiteY327" fmla="*/ 154781 h 1400175"/>
              <a:gd name="connsiteX328" fmla="*/ 345281 w 1757362"/>
              <a:gd name="connsiteY328" fmla="*/ 133350 h 1400175"/>
              <a:gd name="connsiteX329" fmla="*/ 330993 w 1757362"/>
              <a:gd name="connsiteY329" fmla="*/ 123825 h 1400175"/>
              <a:gd name="connsiteX330" fmla="*/ 323850 w 1757362"/>
              <a:gd name="connsiteY330" fmla="*/ 119062 h 1400175"/>
              <a:gd name="connsiteX331" fmla="*/ 314325 w 1757362"/>
              <a:gd name="connsiteY331" fmla="*/ 104775 h 1400175"/>
              <a:gd name="connsiteX332" fmla="*/ 309562 w 1757362"/>
              <a:gd name="connsiteY332" fmla="*/ 97631 h 1400175"/>
              <a:gd name="connsiteX333" fmla="*/ 288131 w 1757362"/>
              <a:gd name="connsiteY333" fmla="*/ 78581 h 1400175"/>
              <a:gd name="connsiteX334" fmla="*/ 264318 w 1757362"/>
              <a:gd name="connsiteY334" fmla="*/ 66675 h 1400175"/>
              <a:gd name="connsiteX335" fmla="*/ 259556 w 1757362"/>
              <a:gd name="connsiteY335" fmla="*/ 119062 h 1400175"/>
              <a:gd name="connsiteX336" fmla="*/ 254793 w 1757362"/>
              <a:gd name="connsiteY336" fmla="*/ 133350 h 1400175"/>
              <a:gd name="connsiteX337" fmla="*/ 252412 w 1757362"/>
              <a:gd name="connsiteY337" fmla="*/ 145256 h 1400175"/>
              <a:gd name="connsiteX338" fmla="*/ 250031 w 1757362"/>
              <a:gd name="connsiteY338" fmla="*/ 164306 h 1400175"/>
              <a:gd name="connsiteX339" fmla="*/ 245268 w 1757362"/>
              <a:gd name="connsiteY339" fmla="*/ 178593 h 1400175"/>
              <a:gd name="connsiteX340" fmla="*/ 247650 w 1757362"/>
              <a:gd name="connsiteY340" fmla="*/ 195262 h 1400175"/>
              <a:gd name="connsiteX341" fmla="*/ 250031 w 1757362"/>
              <a:gd name="connsiteY341" fmla="*/ 202406 h 1400175"/>
              <a:gd name="connsiteX342" fmla="*/ 257175 w 1757362"/>
              <a:gd name="connsiteY342" fmla="*/ 207168 h 1400175"/>
              <a:gd name="connsiteX343" fmla="*/ 264318 w 1757362"/>
              <a:gd name="connsiteY343" fmla="*/ 221456 h 1400175"/>
              <a:gd name="connsiteX344" fmla="*/ 269081 w 1757362"/>
              <a:gd name="connsiteY344" fmla="*/ 235743 h 1400175"/>
              <a:gd name="connsiteX345" fmla="*/ 273843 w 1757362"/>
              <a:gd name="connsiteY345" fmla="*/ 242887 h 1400175"/>
              <a:gd name="connsiteX346" fmla="*/ 276225 w 1757362"/>
              <a:gd name="connsiteY346" fmla="*/ 250031 h 1400175"/>
              <a:gd name="connsiteX347" fmla="*/ 285750 w 1757362"/>
              <a:gd name="connsiteY347" fmla="*/ 264318 h 1400175"/>
              <a:gd name="connsiteX348" fmla="*/ 288131 w 1757362"/>
              <a:gd name="connsiteY348" fmla="*/ 273843 h 1400175"/>
              <a:gd name="connsiteX349" fmla="*/ 292893 w 1757362"/>
              <a:gd name="connsiteY349" fmla="*/ 292893 h 1400175"/>
              <a:gd name="connsiteX350" fmla="*/ 297656 w 1757362"/>
              <a:gd name="connsiteY350" fmla="*/ 300037 h 1400175"/>
              <a:gd name="connsiteX351" fmla="*/ 304800 w 1757362"/>
              <a:gd name="connsiteY351" fmla="*/ 321468 h 1400175"/>
              <a:gd name="connsiteX352" fmla="*/ 307181 w 1757362"/>
              <a:gd name="connsiteY352" fmla="*/ 328612 h 1400175"/>
              <a:gd name="connsiteX353" fmla="*/ 314325 w 1757362"/>
              <a:gd name="connsiteY353" fmla="*/ 354806 h 1400175"/>
              <a:gd name="connsiteX354" fmla="*/ 319087 w 1757362"/>
              <a:gd name="connsiteY354" fmla="*/ 369093 h 1400175"/>
              <a:gd name="connsiteX355" fmla="*/ 323850 w 1757362"/>
              <a:gd name="connsiteY355" fmla="*/ 376237 h 1400175"/>
              <a:gd name="connsiteX356" fmla="*/ 330993 w 1757362"/>
              <a:gd name="connsiteY356" fmla="*/ 419100 h 1400175"/>
              <a:gd name="connsiteX357" fmla="*/ 335756 w 1757362"/>
              <a:gd name="connsiteY357" fmla="*/ 426243 h 1400175"/>
              <a:gd name="connsiteX358" fmla="*/ 340518 w 1757362"/>
              <a:gd name="connsiteY358" fmla="*/ 445293 h 1400175"/>
              <a:gd name="connsiteX359" fmla="*/ 345281 w 1757362"/>
              <a:gd name="connsiteY359" fmla="*/ 459581 h 1400175"/>
              <a:gd name="connsiteX360" fmla="*/ 350043 w 1757362"/>
              <a:gd name="connsiteY360" fmla="*/ 473868 h 1400175"/>
              <a:gd name="connsiteX361" fmla="*/ 352425 w 1757362"/>
              <a:gd name="connsiteY361" fmla="*/ 481012 h 1400175"/>
              <a:gd name="connsiteX362" fmla="*/ 354806 w 1757362"/>
              <a:gd name="connsiteY362" fmla="*/ 488156 h 1400175"/>
              <a:gd name="connsiteX363" fmla="*/ 364331 w 1757362"/>
              <a:gd name="connsiteY363" fmla="*/ 509587 h 1400175"/>
              <a:gd name="connsiteX364" fmla="*/ 366712 w 1757362"/>
              <a:gd name="connsiteY364" fmla="*/ 516731 h 1400175"/>
              <a:gd name="connsiteX365" fmla="*/ 369093 w 1757362"/>
              <a:gd name="connsiteY365" fmla="*/ 578643 h 1400175"/>
              <a:gd name="connsiteX366" fmla="*/ 376237 w 1757362"/>
              <a:gd name="connsiteY366" fmla="*/ 592931 h 1400175"/>
              <a:gd name="connsiteX367" fmla="*/ 378618 w 1757362"/>
              <a:gd name="connsiteY367" fmla="*/ 600075 h 1400175"/>
              <a:gd name="connsiteX368" fmla="*/ 373856 w 1757362"/>
              <a:gd name="connsiteY368" fmla="*/ 607218 h 1400175"/>
              <a:gd name="connsiteX369" fmla="*/ 369093 w 1757362"/>
              <a:gd name="connsiteY369" fmla="*/ 621506 h 1400175"/>
              <a:gd name="connsiteX370" fmla="*/ 378618 w 1757362"/>
              <a:gd name="connsiteY370" fmla="*/ 638175 h 1400175"/>
              <a:gd name="connsiteX371" fmla="*/ 392906 w 1757362"/>
              <a:gd name="connsiteY371" fmla="*/ 642937 h 1400175"/>
              <a:gd name="connsiteX372" fmla="*/ 400050 w 1757362"/>
              <a:gd name="connsiteY372" fmla="*/ 645318 h 1400175"/>
              <a:gd name="connsiteX373" fmla="*/ 419100 w 1757362"/>
              <a:gd name="connsiteY373" fmla="*/ 661987 h 1400175"/>
              <a:gd name="connsiteX374" fmla="*/ 423862 w 1757362"/>
              <a:gd name="connsiteY374" fmla="*/ 676275 h 1400175"/>
              <a:gd name="connsiteX375" fmla="*/ 421481 w 1757362"/>
              <a:gd name="connsiteY375" fmla="*/ 688181 h 1400175"/>
              <a:gd name="connsiteX376" fmla="*/ 419100 w 1757362"/>
              <a:gd name="connsiteY376" fmla="*/ 702468 h 1400175"/>
              <a:gd name="connsiteX377" fmla="*/ 416718 w 1757362"/>
              <a:gd name="connsiteY377" fmla="*/ 709612 h 1400175"/>
              <a:gd name="connsiteX378" fmla="*/ 414337 w 1757362"/>
              <a:gd name="connsiteY378" fmla="*/ 719137 h 1400175"/>
              <a:gd name="connsiteX379" fmla="*/ 409575 w 1757362"/>
              <a:gd name="connsiteY379" fmla="*/ 726281 h 1400175"/>
              <a:gd name="connsiteX380" fmla="*/ 395287 w 1757362"/>
              <a:gd name="connsiteY380" fmla="*/ 731043 h 1400175"/>
              <a:gd name="connsiteX381" fmla="*/ 373856 w 1757362"/>
              <a:gd name="connsiteY381" fmla="*/ 728662 h 1400175"/>
              <a:gd name="connsiteX382" fmla="*/ 376237 w 1757362"/>
              <a:gd name="connsiteY382" fmla="*/ 714375 h 1400175"/>
              <a:gd name="connsiteX383" fmla="*/ 383381 w 1757362"/>
              <a:gd name="connsiteY383" fmla="*/ 700087 h 1400175"/>
              <a:gd name="connsiteX384" fmla="*/ 385762 w 1757362"/>
              <a:gd name="connsiteY384" fmla="*/ 692943 h 1400175"/>
              <a:gd name="connsiteX385" fmla="*/ 378618 w 1757362"/>
              <a:gd name="connsiteY385" fmla="*/ 671512 h 1400175"/>
              <a:gd name="connsiteX386" fmla="*/ 369093 w 1757362"/>
              <a:gd name="connsiteY386" fmla="*/ 659606 h 1400175"/>
              <a:gd name="connsiteX387" fmla="*/ 359568 w 1757362"/>
              <a:gd name="connsiteY387" fmla="*/ 645318 h 1400175"/>
              <a:gd name="connsiteX388" fmla="*/ 354806 w 1757362"/>
              <a:gd name="connsiteY388" fmla="*/ 638175 h 1400175"/>
              <a:gd name="connsiteX389" fmla="*/ 345281 w 1757362"/>
              <a:gd name="connsiteY389" fmla="*/ 623887 h 1400175"/>
              <a:gd name="connsiteX390" fmla="*/ 335756 w 1757362"/>
              <a:gd name="connsiteY390" fmla="*/ 609600 h 1400175"/>
              <a:gd name="connsiteX391" fmla="*/ 321468 w 1757362"/>
              <a:gd name="connsiteY391" fmla="*/ 595312 h 1400175"/>
              <a:gd name="connsiteX392" fmla="*/ 311943 w 1757362"/>
              <a:gd name="connsiteY392" fmla="*/ 581025 h 1400175"/>
              <a:gd name="connsiteX393" fmla="*/ 307181 w 1757362"/>
              <a:gd name="connsiteY393" fmla="*/ 573881 h 1400175"/>
              <a:gd name="connsiteX394" fmla="*/ 307181 w 1757362"/>
              <a:gd name="connsiteY394" fmla="*/ 540543 h 1400175"/>
              <a:gd name="connsiteX395" fmla="*/ 309562 w 1757362"/>
              <a:gd name="connsiteY395" fmla="*/ 531018 h 1400175"/>
              <a:gd name="connsiteX396" fmla="*/ 314325 w 1757362"/>
              <a:gd name="connsiteY396" fmla="*/ 523875 h 1400175"/>
              <a:gd name="connsiteX397" fmla="*/ 316706 w 1757362"/>
              <a:gd name="connsiteY397" fmla="*/ 516731 h 1400175"/>
              <a:gd name="connsiteX398" fmla="*/ 311943 w 1757362"/>
              <a:gd name="connsiteY398" fmla="*/ 483393 h 1400175"/>
              <a:gd name="connsiteX399" fmla="*/ 304800 w 1757362"/>
              <a:gd name="connsiteY399" fmla="*/ 469106 h 1400175"/>
              <a:gd name="connsiteX400" fmla="*/ 297656 w 1757362"/>
              <a:gd name="connsiteY400" fmla="*/ 464343 h 1400175"/>
              <a:gd name="connsiteX401" fmla="*/ 290512 w 1757362"/>
              <a:gd name="connsiteY401" fmla="*/ 457200 h 1400175"/>
              <a:gd name="connsiteX402" fmla="*/ 288131 w 1757362"/>
              <a:gd name="connsiteY402" fmla="*/ 450056 h 1400175"/>
              <a:gd name="connsiteX403" fmla="*/ 280987 w 1757362"/>
              <a:gd name="connsiteY403" fmla="*/ 445293 h 1400175"/>
              <a:gd name="connsiteX404" fmla="*/ 276225 w 1757362"/>
              <a:gd name="connsiteY404" fmla="*/ 431006 h 1400175"/>
              <a:gd name="connsiteX405" fmla="*/ 273843 w 1757362"/>
              <a:gd name="connsiteY405" fmla="*/ 423862 h 1400175"/>
              <a:gd name="connsiteX406" fmla="*/ 266700 w 1757362"/>
              <a:gd name="connsiteY406" fmla="*/ 419100 h 1400175"/>
              <a:gd name="connsiteX407" fmla="*/ 252412 w 1757362"/>
              <a:gd name="connsiteY407" fmla="*/ 423862 h 1400175"/>
              <a:gd name="connsiteX408" fmla="*/ 245268 w 1757362"/>
              <a:gd name="connsiteY408" fmla="*/ 426243 h 1400175"/>
              <a:gd name="connsiteX409" fmla="*/ 233362 w 1757362"/>
              <a:gd name="connsiteY409" fmla="*/ 414337 h 1400175"/>
              <a:gd name="connsiteX410" fmla="*/ 230981 w 1757362"/>
              <a:gd name="connsiteY410" fmla="*/ 407193 h 1400175"/>
              <a:gd name="connsiteX411" fmla="*/ 221456 w 1757362"/>
              <a:gd name="connsiteY411" fmla="*/ 392906 h 1400175"/>
              <a:gd name="connsiteX412" fmla="*/ 216693 w 1757362"/>
              <a:gd name="connsiteY412" fmla="*/ 385762 h 1400175"/>
              <a:gd name="connsiteX413" fmla="*/ 211931 w 1757362"/>
              <a:gd name="connsiteY413" fmla="*/ 378618 h 1400175"/>
              <a:gd name="connsiteX414" fmla="*/ 207168 w 1757362"/>
              <a:gd name="connsiteY414" fmla="*/ 361950 h 1400175"/>
              <a:gd name="connsiteX415" fmla="*/ 200025 w 1757362"/>
              <a:gd name="connsiteY415" fmla="*/ 354806 h 1400175"/>
              <a:gd name="connsiteX416" fmla="*/ 204787 w 1757362"/>
              <a:gd name="connsiteY416" fmla="*/ 347662 h 1400175"/>
              <a:gd name="connsiteX417" fmla="*/ 219075 w 1757362"/>
              <a:gd name="connsiteY417" fmla="*/ 352425 h 1400175"/>
              <a:gd name="connsiteX418" fmla="*/ 226218 w 1757362"/>
              <a:gd name="connsiteY418" fmla="*/ 354806 h 1400175"/>
              <a:gd name="connsiteX419" fmla="*/ 233362 w 1757362"/>
              <a:gd name="connsiteY419" fmla="*/ 359568 h 1400175"/>
              <a:gd name="connsiteX420" fmla="*/ 247650 w 1757362"/>
              <a:gd name="connsiteY420" fmla="*/ 364331 h 1400175"/>
              <a:gd name="connsiteX421" fmla="*/ 245268 w 1757362"/>
              <a:gd name="connsiteY421" fmla="*/ 357187 h 1400175"/>
              <a:gd name="connsiteX422" fmla="*/ 240506 w 1757362"/>
              <a:gd name="connsiteY422" fmla="*/ 350043 h 1400175"/>
              <a:gd name="connsiteX423" fmla="*/ 250031 w 1757362"/>
              <a:gd name="connsiteY423" fmla="*/ 335756 h 1400175"/>
              <a:gd name="connsiteX424" fmla="*/ 245268 w 1757362"/>
              <a:gd name="connsiteY424" fmla="*/ 304800 h 1400175"/>
              <a:gd name="connsiteX425" fmla="*/ 240506 w 1757362"/>
              <a:gd name="connsiteY425" fmla="*/ 290512 h 1400175"/>
              <a:gd name="connsiteX426" fmla="*/ 230981 w 1757362"/>
              <a:gd name="connsiteY426" fmla="*/ 276225 h 1400175"/>
              <a:gd name="connsiteX427" fmla="*/ 226218 w 1757362"/>
              <a:gd name="connsiteY427" fmla="*/ 269081 h 1400175"/>
              <a:gd name="connsiteX428" fmla="*/ 216693 w 1757362"/>
              <a:gd name="connsiteY428" fmla="*/ 247650 h 1400175"/>
              <a:gd name="connsiteX429" fmla="*/ 209550 w 1757362"/>
              <a:gd name="connsiteY429" fmla="*/ 233362 h 1400175"/>
              <a:gd name="connsiteX430" fmla="*/ 202406 w 1757362"/>
              <a:gd name="connsiteY430" fmla="*/ 219075 h 1400175"/>
              <a:gd name="connsiteX431" fmla="*/ 190500 w 1757362"/>
              <a:gd name="connsiteY431" fmla="*/ 204787 h 1400175"/>
              <a:gd name="connsiteX432" fmla="*/ 188118 w 1757362"/>
              <a:gd name="connsiteY432" fmla="*/ 195262 h 1400175"/>
              <a:gd name="connsiteX433" fmla="*/ 183356 w 1757362"/>
              <a:gd name="connsiteY433" fmla="*/ 166687 h 1400175"/>
              <a:gd name="connsiteX434" fmla="*/ 185737 w 1757362"/>
              <a:gd name="connsiteY434" fmla="*/ 111918 h 1400175"/>
              <a:gd name="connsiteX435" fmla="*/ 183356 w 1757362"/>
              <a:gd name="connsiteY435" fmla="*/ 80962 h 1400175"/>
              <a:gd name="connsiteX436" fmla="*/ 180975 w 1757362"/>
              <a:gd name="connsiteY436" fmla="*/ 71437 h 1400175"/>
              <a:gd name="connsiteX437" fmla="*/ 173831 w 1757362"/>
              <a:gd name="connsiteY437" fmla="*/ 64293 h 1400175"/>
              <a:gd name="connsiteX438" fmla="*/ 176212 w 1757362"/>
              <a:gd name="connsiteY438" fmla="*/ 57150 h 1400175"/>
              <a:gd name="connsiteX439" fmla="*/ 169068 w 1757362"/>
              <a:gd name="connsiteY439" fmla="*/ 42862 h 1400175"/>
              <a:gd name="connsiteX440" fmla="*/ 169068 w 1757362"/>
              <a:gd name="connsiteY440" fmla="*/ 26193 h 1400175"/>
              <a:gd name="connsiteX441" fmla="*/ 171450 w 1757362"/>
              <a:gd name="connsiteY441" fmla="*/ 0 h 1400175"/>
              <a:gd name="connsiteX0" fmla="*/ 1743075 w 1757362"/>
              <a:gd name="connsiteY0" fmla="*/ 1138237 h 1400175"/>
              <a:gd name="connsiteX1" fmla="*/ 1731168 w 1757362"/>
              <a:gd name="connsiteY1" fmla="*/ 1145381 h 1400175"/>
              <a:gd name="connsiteX2" fmla="*/ 1743075 w 1757362"/>
              <a:gd name="connsiteY2" fmla="*/ 1138237 h 1400175"/>
              <a:gd name="connsiteX3" fmla="*/ 307181 w 1757362"/>
              <a:gd name="connsiteY3" fmla="*/ 235743 h 1400175"/>
              <a:gd name="connsiteX4" fmla="*/ 311943 w 1757362"/>
              <a:gd name="connsiteY4" fmla="*/ 264318 h 1400175"/>
              <a:gd name="connsiteX5" fmla="*/ 307181 w 1757362"/>
              <a:gd name="connsiteY5" fmla="*/ 235743 h 1400175"/>
              <a:gd name="connsiteX6" fmla="*/ 0 w 1757362"/>
              <a:gd name="connsiteY6" fmla="*/ 211930 h 1400175"/>
              <a:gd name="connsiteX7" fmla="*/ 40482 w 1757362"/>
              <a:gd name="connsiteY7" fmla="*/ 204786 h 1400175"/>
              <a:gd name="connsiteX8" fmla="*/ 0 w 1757362"/>
              <a:gd name="connsiteY8" fmla="*/ 211930 h 1400175"/>
              <a:gd name="connsiteX9" fmla="*/ 171450 w 1757362"/>
              <a:gd name="connsiteY9" fmla="*/ 0 h 1400175"/>
              <a:gd name="connsiteX10" fmla="*/ 190500 w 1757362"/>
              <a:gd name="connsiteY10" fmla="*/ 4762 h 1400175"/>
              <a:gd name="connsiteX11" fmla="*/ 204787 w 1757362"/>
              <a:gd name="connsiteY11" fmla="*/ 9525 h 1400175"/>
              <a:gd name="connsiteX12" fmla="*/ 216693 w 1757362"/>
              <a:gd name="connsiteY12" fmla="*/ 11906 h 1400175"/>
              <a:gd name="connsiteX13" fmla="*/ 226218 w 1757362"/>
              <a:gd name="connsiteY13" fmla="*/ 14287 h 1400175"/>
              <a:gd name="connsiteX14" fmla="*/ 266700 w 1757362"/>
              <a:gd name="connsiteY14" fmla="*/ 19050 h 1400175"/>
              <a:gd name="connsiteX15" fmla="*/ 273843 w 1757362"/>
              <a:gd name="connsiteY15" fmla="*/ 21431 h 1400175"/>
              <a:gd name="connsiteX16" fmla="*/ 285750 w 1757362"/>
              <a:gd name="connsiteY16" fmla="*/ 23812 h 1400175"/>
              <a:gd name="connsiteX17" fmla="*/ 300037 w 1757362"/>
              <a:gd name="connsiteY17" fmla="*/ 35718 h 1400175"/>
              <a:gd name="connsiteX18" fmla="*/ 290512 w 1757362"/>
              <a:gd name="connsiteY18" fmla="*/ 50006 h 1400175"/>
              <a:gd name="connsiteX19" fmla="*/ 297656 w 1757362"/>
              <a:gd name="connsiteY19" fmla="*/ 52387 h 1400175"/>
              <a:gd name="connsiteX20" fmla="*/ 319087 w 1757362"/>
              <a:gd name="connsiteY20" fmla="*/ 64293 h 1400175"/>
              <a:gd name="connsiteX21" fmla="*/ 326231 w 1757362"/>
              <a:gd name="connsiteY21" fmla="*/ 66675 h 1400175"/>
              <a:gd name="connsiteX22" fmla="*/ 333375 w 1757362"/>
              <a:gd name="connsiteY22" fmla="*/ 69056 h 1400175"/>
              <a:gd name="connsiteX23" fmla="*/ 347662 w 1757362"/>
              <a:gd name="connsiteY23" fmla="*/ 78581 h 1400175"/>
              <a:gd name="connsiteX24" fmla="*/ 354806 w 1757362"/>
              <a:gd name="connsiteY24" fmla="*/ 85725 h 1400175"/>
              <a:gd name="connsiteX25" fmla="*/ 369093 w 1757362"/>
              <a:gd name="connsiteY25" fmla="*/ 95250 h 1400175"/>
              <a:gd name="connsiteX26" fmla="*/ 388143 w 1757362"/>
              <a:gd name="connsiteY26" fmla="*/ 111918 h 1400175"/>
              <a:gd name="connsiteX27" fmla="*/ 402431 w 1757362"/>
              <a:gd name="connsiteY27" fmla="*/ 123825 h 1400175"/>
              <a:gd name="connsiteX28" fmla="*/ 409575 w 1757362"/>
              <a:gd name="connsiteY28" fmla="*/ 126206 h 1400175"/>
              <a:gd name="connsiteX29" fmla="*/ 423862 w 1757362"/>
              <a:gd name="connsiteY29" fmla="*/ 135731 h 1400175"/>
              <a:gd name="connsiteX30" fmla="*/ 440531 w 1757362"/>
              <a:gd name="connsiteY30" fmla="*/ 145256 h 1400175"/>
              <a:gd name="connsiteX31" fmla="*/ 454818 w 1757362"/>
              <a:gd name="connsiteY31" fmla="*/ 150018 h 1400175"/>
              <a:gd name="connsiteX32" fmla="*/ 464343 w 1757362"/>
              <a:gd name="connsiteY32" fmla="*/ 157162 h 1400175"/>
              <a:gd name="connsiteX33" fmla="*/ 488156 w 1757362"/>
              <a:gd name="connsiteY33" fmla="*/ 164306 h 1400175"/>
              <a:gd name="connsiteX34" fmla="*/ 509587 w 1757362"/>
              <a:gd name="connsiteY34" fmla="*/ 171450 h 1400175"/>
              <a:gd name="connsiteX35" fmla="*/ 516731 w 1757362"/>
              <a:gd name="connsiteY35" fmla="*/ 173831 h 1400175"/>
              <a:gd name="connsiteX36" fmla="*/ 552450 w 1757362"/>
              <a:gd name="connsiteY36" fmla="*/ 178593 h 1400175"/>
              <a:gd name="connsiteX37" fmla="*/ 559593 w 1757362"/>
              <a:gd name="connsiteY37" fmla="*/ 180975 h 1400175"/>
              <a:gd name="connsiteX38" fmla="*/ 621506 w 1757362"/>
              <a:gd name="connsiteY38" fmla="*/ 180975 h 1400175"/>
              <a:gd name="connsiteX39" fmla="*/ 623887 w 1757362"/>
              <a:gd name="connsiteY39" fmla="*/ 164306 h 1400175"/>
              <a:gd name="connsiteX40" fmla="*/ 628650 w 1757362"/>
              <a:gd name="connsiteY40" fmla="*/ 157162 h 1400175"/>
              <a:gd name="connsiteX41" fmla="*/ 652462 w 1757362"/>
              <a:gd name="connsiteY41" fmla="*/ 159543 h 1400175"/>
              <a:gd name="connsiteX42" fmla="*/ 661987 w 1757362"/>
              <a:gd name="connsiteY42" fmla="*/ 161925 h 1400175"/>
              <a:gd name="connsiteX43" fmla="*/ 676275 w 1757362"/>
              <a:gd name="connsiteY43" fmla="*/ 164306 h 1400175"/>
              <a:gd name="connsiteX44" fmla="*/ 683418 w 1757362"/>
              <a:gd name="connsiteY44" fmla="*/ 166687 h 1400175"/>
              <a:gd name="connsiteX45" fmla="*/ 697706 w 1757362"/>
              <a:gd name="connsiteY45" fmla="*/ 176212 h 1400175"/>
              <a:gd name="connsiteX46" fmla="*/ 711993 w 1757362"/>
              <a:gd name="connsiteY46" fmla="*/ 180975 h 1400175"/>
              <a:gd name="connsiteX47" fmla="*/ 728662 w 1757362"/>
              <a:gd name="connsiteY47" fmla="*/ 185737 h 1400175"/>
              <a:gd name="connsiteX48" fmla="*/ 719137 w 1757362"/>
              <a:gd name="connsiteY48" fmla="*/ 200025 h 1400175"/>
              <a:gd name="connsiteX49" fmla="*/ 721518 w 1757362"/>
              <a:gd name="connsiteY49" fmla="*/ 209550 h 1400175"/>
              <a:gd name="connsiteX50" fmla="*/ 735806 w 1757362"/>
              <a:gd name="connsiteY50" fmla="*/ 214312 h 1400175"/>
              <a:gd name="connsiteX51" fmla="*/ 742950 w 1757362"/>
              <a:gd name="connsiteY51" fmla="*/ 219075 h 1400175"/>
              <a:gd name="connsiteX52" fmla="*/ 750093 w 1757362"/>
              <a:gd name="connsiteY52" fmla="*/ 221456 h 1400175"/>
              <a:gd name="connsiteX53" fmla="*/ 754856 w 1757362"/>
              <a:gd name="connsiteY53" fmla="*/ 228600 h 1400175"/>
              <a:gd name="connsiteX54" fmla="*/ 762000 w 1757362"/>
              <a:gd name="connsiteY54" fmla="*/ 235743 h 1400175"/>
              <a:gd name="connsiteX55" fmla="*/ 773906 w 1757362"/>
              <a:gd name="connsiteY55" fmla="*/ 247650 h 1400175"/>
              <a:gd name="connsiteX56" fmla="*/ 781050 w 1757362"/>
              <a:gd name="connsiteY56" fmla="*/ 269081 h 1400175"/>
              <a:gd name="connsiteX57" fmla="*/ 783431 w 1757362"/>
              <a:gd name="connsiteY57" fmla="*/ 276225 h 1400175"/>
              <a:gd name="connsiteX58" fmla="*/ 785812 w 1757362"/>
              <a:gd name="connsiteY58" fmla="*/ 323850 h 1400175"/>
              <a:gd name="connsiteX59" fmla="*/ 788193 w 1757362"/>
              <a:gd name="connsiteY59" fmla="*/ 330993 h 1400175"/>
              <a:gd name="connsiteX60" fmla="*/ 802481 w 1757362"/>
              <a:gd name="connsiteY60" fmla="*/ 335756 h 1400175"/>
              <a:gd name="connsiteX61" fmla="*/ 814387 w 1757362"/>
              <a:gd name="connsiteY61" fmla="*/ 345281 h 1400175"/>
              <a:gd name="connsiteX62" fmla="*/ 819150 w 1757362"/>
              <a:gd name="connsiteY62" fmla="*/ 352425 h 1400175"/>
              <a:gd name="connsiteX63" fmla="*/ 833437 w 1757362"/>
              <a:gd name="connsiteY63" fmla="*/ 364331 h 1400175"/>
              <a:gd name="connsiteX64" fmla="*/ 838200 w 1757362"/>
              <a:gd name="connsiteY64" fmla="*/ 371475 h 1400175"/>
              <a:gd name="connsiteX65" fmla="*/ 852487 w 1757362"/>
              <a:gd name="connsiteY65" fmla="*/ 383381 h 1400175"/>
              <a:gd name="connsiteX66" fmla="*/ 866775 w 1757362"/>
              <a:gd name="connsiteY66" fmla="*/ 388143 h 1400175"/>
              <a:gd name="connsiteX67" fmla="*/ 876300 w 1757362"/>
              <a:gd name="connsiteY67" fmla="*/ 385762 h 1400175"/>
              <a:gd name="connsiteX68" fmla="*/ 878681 w 1757362"/>
              <a:gd name="connsiteY68" fmla="*/ 378618 h 1400175"/>
              <a:gd name="connsiteX69" fmla="*/ 883443 w 1757362"/>
              <a:gd name="connsiteY69" fmla="*/ 369093 h 1400175"/>
              <a:gd name="connsiteX70" fmla="*/ 890587 w 1757362"/>
              <a:gd name="connsiteY70" fmla="*/ 366712 h 1400175"/>
              <a:gd name="connsiteX71" fmla="*/ 909637 w 1757362"/>
              <a:gd name="connsiteY71" fmla="*/ 350043 h 1400175"/>
              <a:gd name="connsiteX72" fmla="*/ 923925 w 1757362"/>
              <a:gd name="connsiteY72" fmla="*/ 345281 h 1400175"/>
              <a:gd name="connsiteX73" fmla="*/ 945356 w 1757362"/>
              <a:gd name="connsiteY73" fmla="*/ 347662 h 1400175"/>
              <a:gd name="connsiteX74" fmla="*/ 952500 w 1757362"/>
              <a:gd name="connsiteY74" fmla="*/ 352425 h 1400175"/>
              <a:gd name="connsiteX75" fmla="*/ 966787 w 1757362"/>
              <a:gd name="connsiteY75" fmla="*/ 354806 h 1400175"/>
              <a:gd name="connsiteX76" fmla="*/ 971550 w 1757362"/>
              <a:gd name="connsiteY76" fmla="*/ 369093 h 1400175"/>
              <a:gd name="connsiteX77" fmla="*/ 978693 w 1757362"/>
              <a:gd name="connsiteY77" fmla="*/ 371475 h 1400175"/>
              <a:gd name="connsiteX78" fmla="*/ 992981 w 1757362"/>
              <a:gd name="connsiteY78" fmla="*/ 383381 h 1400175"/>
              <a:gd name="connsiteX79" fmla="*/ 997743 w 1757362"/>
              <a:gd name="connsiteY79" fmla="*/ 400050 h 1400175"/>
              <a:gd name="connsiteX80" fmla="*/ 1002506 w 1757362"/>
              <a:gd name="connsiteY80" fmla="*/ 414337 h 1400175"/>
              <a:gd name="connsiteX81" fmla="*/ 1004887 w 1757362"/>
              <a:gd name="connsiteY81" fmla="*/ 423862 h 1400175"/>
              <a:gd name="connsiteX82" fmla="*/ 1012031 w 1757362"/>
              <a:gd name="connsiteY82" fmla="*/ 445293 h 1400175"/>
              <a:gd name="connsiteX83" fmla="*/ 1014412 w 1757362"/>
              <a:gd name="connsiteY83" fmla="*/ 452437 h 1400175"/>
              <a:gd name="connsiteX84" fmla="*/ 1023937 w 1757362"/>
              <a:gd name="connsiteY84" fmla="*/ 478631 h 1400175"/>
              <a:gd name="connsiteX85" fmla="*/ 1031081 w 1757362"/>
              <a:gd name="connsiteY85" fmla="*/ 481012 h 1400175"/>
              <a:gd name="connsiteX86" fmla="*/ 1040606 w 1757362"/>
              <a:gd name="connsiteY86" fmla="*/ 492918 h 1400175"/>
              <a:gd name="connsiteX87" fmla="*/ 1047750 w 1757362"/>
              <a:gd name="connsiteY87" fmla="*/ 516731 h 1400175"/>
              <a:gd name="connsiteX88" fmla="*/ 1052512 w 1757362"/>
              <a:gd name="connsiteY88" fmla="*/ 540543 h 1400175"/>
              <a:gd name="connsiteX89" fmla="*/ 1059656 w 1757362"/>
              <a:gd name="connsiteY89" fmla="*/ 545306 h 1400175"/>
              <a:gd name="connsiteX90" fmla="*/ 1062037 w 1757362"/>
              <a:gd name="connsiteY90" fmla="*/ 552450 h 1400175"/>
              <a:gd name="connsiteX91" fmla="*/ 1057275 w 1757362"/>
              <a:gd name="connsiteY91" fmla="*/ 566737 h 1400175"/>
              <a:gd name="connsiteX92" fmla="*/ 1069181 w 1757362"/>
              <a:gd name="connsiteY92" fmla="*/ 597693 h 1400175"/>
              <a:gd name="connsiteX93" fmla="*/ 1076325 w 1757362"/>
              <a:gd name="connsiteY93" fmla="*/ 600075 h 1400175"/>
              <a:gd name="connsiteX94" fmla="*/ 1083468 w 1757362"/>
              <a:gd name="connsiteY94" fmla="*/ 604837 h 1400175"/>
              <a:gd name="connsiteX95" fmla="*/ 1097756 w 1757362"/>
              <a:gd name="connsiteY95" fmla="*/ 607218 h 1400175"/>
              <a:gd name="connsiteX96" fmla="*/ 1107281 w 1757362"/>
              <a:gd name="connsiteY96" fmla="*/ 609600 h 1400175"/>
              <a:gd name="connsiteX97" fmla="*/ 1121568 w 1757362"/>
              <a:gd name="connsiteY97" fmla="*/ 614362 h 1400175"/>
              <a:gd name="connsiteX98" fmla="*/ 1128712 w 1757362"/>
              <a:gd name="connsiteY98" fmla="*/ 619125 h 1400175"/>
              <a:gd name="connsiteX99" fmla="*/ 1143000 w 1757362"/>
              <a:gd name="connsiteY99" fmla="*/ 623887 h 1400175"/>
              <a:gd name="connsiteX100" fmla="*/ 1150143 w 1757362"/>
              <a:gd name="connsiteY100" fmla="*/ 626268 h 1400175"/>
              <a:gd name="connsiteX101" fmla="*/ 1157287 w 1757362"/>
              <a:gd name="connsiteY101" fmla="*/ 628650 h 1400175"/>
              <a:gd name="connsiteX102" fmla="*/ 1164431 w 1757362"/>
              <a:gd name="connsiteY102" fmla="*/ 631031 h 1400175"/>
              <a:gd name="connsiteX103" fmla="*/ 1169193 w 1757362"/>
              <a:gd name="connsiteY103" fmla="*/ 638175 h 1400175"/>
              <a:gd name="connsiteX104" fmla="*/ 1162050 w 1757362"/>
              <a:gd name="connsiteY104" fmla="*/ 642937 h 1400175"/>
              <a:gd name="connsiteX105" fmla="*/ 1147762 w 1757362"/>
              <a:gd name="connsiteY105" fmla="*/ 654843 h 1400175"/>
              <a:gd name="connsiteX106" fmla="*/ 1143000 w 1757362"/>
              <a:gd name="connsiteY106" fmla="*/ 661987 h 1400175"/>
              <a:gd name="connsiteX107" fmla="*/ 1138237 w 1757362"/>
              <a:gd name="connsiteY107" fmla="*/ 690562 h 1400175"/>
              <a:gd name="connsiteX108" fmla="*/ 1133475 w 1757362"/>
              <a:gd name="connsiteY108" fmla="*/ 704850 h 1400175"/>
              <a:gd name="connsiteX109" fmla="*/ 1128712 w 1757362"/>
              <a:gd name="connsiteY109" fmla="*/ 723900 h 1400175"/>
              <a:gd name="connsiteX110" fmla="*/ 1126331 w 1757362"/>
              <a:gd name="connsiteY110" fmla="*/ 733425 h 1400175"/>
              <a:gd name="connsiteX111" fmla="*/ 1123950 w 1757362"/>
              <a:gd name="connsiteY111" fmla="*/ 745331 h 1400175"/>
              <a:gd name="connsiteX112" fmla="*/ 1121568 w 1757362"/>
              <a:gd name="connsiteY112" fmla="*/ 759618 h 1400175"/>
              <a:gd name="connsiteX113" fmla="*/ 1116806 w 1757362"/>
              <a:gd name="connsiteY113" fmla="*/ 773906 h 1400175"/>
              <a:gd name="connsiteX114" fmla="*/ 1112043 w 1757362"/>
              <a:gd name="connsiteY114" fmla="*/ 821531 h 1400175"/>
              <a:gd name="connsiteX115" fmla="*/ 1107281 w 1757362"/>
              <a:gd name="connsiteY115" fmla="*/ 835818 h 1400175"/>
              <a:gd name="connsiteX116" fmla="*/ 1102518 w 1757362"/>
              <a:gd name="connsiteY116" fmla="*/ 850106 h 1400175"/>
              <a:gd name="connsiteX117" fmla="*/ 1100137 w 1757362"/>
              <a:gd name="connsiteY117" fmla="*/ 857250 h 1400175"/>
              <a:gd name="connsiteX118" fmla="*/ 1104900 w 1757362"/>
              <a:gd name="connsiteY118" fmla="*/ 878681 h 1400175"/>
              <a:gd name="connsiteX119" fmla="*/ 1109662 w 1757362"/>
              <a:gd name="connsiteY119" fmla="*/ 885825 h 1400175"/>
              <a:gd name="connsiteX120" fmla="*/ 1110923 w 1757362"/>
              <a:gd name="connsiteY120" fmla="*/ 890026 h 1400175"/>
              <a:gd name="connsiteX121" fmla="*/ 1128712 w 1757362"/>
              <a:gd name="connsiteY121" fmla="*/ 990599 h 1400175"/>
              <a:gd name="connsiteX122" fmla="*/ 1190624 w 1757362"/>
              <a:gd name="connsiteY122" fmla="*/ 1121567 h 1400175"/>
              <a:gd name="connsiteX123" fmla="*/ 1269206 w 1757362"/>
              <a:gd name="connsiteY123" fmla="*/ 1154906 h 1400175"/>
              <a:gd name="connsiteX124" fmla="*/ 1395412 w 1757362"/>
              <a:gd name="connsiteY124" fmla="*/ 1138237 h 1400175"/>
              <a:gd name="connsiteX125" fmla="*/ 1462087 w 1757362"/>
              <a:gd name="connsiteY125" fmla="*/ 1140619 h 1400175"/>
              <a:gd name="connsiteX126" fmla="*/ 1500528 w 1757362"/>
              <a:gd name="connsiteY126" fmla="*/ 1084829 h 1400175"/>
              <a:gd name="connsiteX127" fmla="*/ 1502568 w 1757362"/>
              <a:gd name="connsiteY127" fmla="*/ 1078706 h 1400175"/>
              <a:gd name="connsiteX128" fmla="*/ 1516856 w 1757362"/>
              <a:gd name="connsiteY128" fmla="*/ 1071562 h 1400175"/>
              <a:gd name="connsiteX129" fmla="*/ 1524000 w 1757362"/>
              <a:gd name="connsiteY129" fmla="*/ 1064418 h 1400175"/>
              <a:gd name="connsiteX130" fmla="*/ 1526381 w 1757362"/>
              <a:gd name="connsiteY130" fmla="*/ 1038225 h 1400175"/>
              <a:gd name="connsiteX131" fmla="*/ 1521618 w 1757362"/>
              <a:gd name="connsiteY131" fmla="*/ 1012031 h 1400175"/>
              <a:gd name="connsiteX132" fmla="*/ 1524000 w 1757362"/>
              <a:gd name="connsiteY132" fmla="*/ 995362 h 1400175"/>
              <a:gd name="connsiteX133" fmla="*/ 1526381 w 1757362"/>
              <a:gd name="connsiteY133" fmla="*/ 988218 h 1400175"/>
              <a:gd name="connsiteX134" fmla="*/ 1540668 w 1757362"/>
              <a:gd name="connsiteY134" fmla="*/ 971550 h 1400175"/>
              <a:gd name="connsiteX135" fmla="*/ 1588293 w 1757362"/>
              <a:gd name="connsiteY135" fmla="*/ 969168 h 1400175"/>
              <a:gd name="connsiteX136" fmla="*/ 1595437 w 1757362"/>
              <a:gd name="connsiteY136" fmla="*/ 966787 h 1400175"/>
              <a:gd name="connsiteX137" fmla="*/ 1616868 w 1757362"/>
              <a:gd name="connsiteY137" fmla="*/ 959643 h 1400175"/>
              <a:gd name="connsiteX138" fmla="*/ 1631156 w 1757362"/>
              <a:gd name="connsiteY138" fmla="*/ 947737 h 1400175"/>
              <a:gd name="connsiteX139" fmla="*/ 1654968 w 1757362"/>
              <a:gd name="connsiteY139" fmla="*/ 945356 h 1400175"/>
              <a:gd name="connsiteX140" fmla="*/ 1678781 w 1757362"/>
              <a:gd name="connsiteY140" fmla="*/ 950118 h 1400175"/>
              <a:gd name="connsiteX141" fmla="*/ 1685925 w 1757362"/>
              <a:gd name="connsiteY141" fmla="*/ 952500 h 1400175"/>
              <a:gd name="connsiteX142" fmla="*/ 1700212 w 1757362"/>
              <a:gd name="connsiteY142" fmla="*/ 957262 h 1400175"/>
              <a:gd name="connsiteX143" fmla="*/ 1752600 w 1757362"/>
              <a:gd name="connsiteY143" fmla="*/ 969168 h 1400175"/>
              <a:gd name="connsiteX144" fmla="*/ 1754981 w 1757362"/>
              <a:gd name="connsiteY144" fmla="*/ 976312 h 1400175"/>
              <a:gd name="connsiteX145" fmla="*/ 1757362 w 1757362"/>
              <a:gd name="connsiteY145" fmla="*/ 990600 h 1400175"/>
              <a:gd name="connsiteX146" fmla="*/ 1752600 w 1757362"/>
              <a:gd name="connsiteY146" fmla="*/ 1014412 h 1400175"/>
              <a:gd name="connsiteX147" fmla="*/ 1750218 w 1757362"/>
              <a:gd name="connsiteY147" fmla="*/ 1021556 h 1400175"/>
              <a:gd name="connsiteX148" fmla="*/ 1735931 w 1757362"/>
              <a:gd name="connsiteY148" fmla="*/ 1033462 h 1400175"/>
              <a:gd name="connsiteX149" fmla="*/ 1728787 w 1757362"/>
              <a:gd name="connsiteY149" fmla="*/ 1035843 h 1400175"/>
              <a:gd name="connsiteX150" fmla="*/ 1721643 w 1757362"/>
              <a:gd name="connsiteY150" fmla="*/ 1040606 h 1400175"/>
              <a:gd name="connsiteX151" fmla="*/ 1714500 w 1757362"/>
              <a:gd name="connsiteY151" fmla="*/ 1042987 h 1400175"/>
              <a:gd name="connsiteX152" fmla="*/ 1709737 w 1757362"/>
              <a:gd name="connsiteY152" fmla="*/ 1052512 h 1400175"/>
              <a:gd name="connsiteX153" fmla="*/ 1712118 w 1757362"/>
              <a:gd name="connsiteY153" fmla="*/ 1064418 h 1400175"/>
              <a:gd name="connsiteX154" fmla="*/ 1714500 w 1757362"/>
              <a:gd name="connsiteY154" fmla="*/ 1071562 h 1400175"/>
              <a:gd name="connsiteX155" fmla="*/ 1700212 w 1757362"/>
              <a:gd name="connsiteY155" fmla="*/ 1081087 h 1400175"/>
              <a:gd name="connsiteX156" fmla="*/ 1702593 w 1757362"/>
              <a:gd name="connsiteY156" fmla="*/ 1088231 h 1400175"/>
              <a:gd name="connsiteX157" fmla="*/ 1707356 w 1757362"/>
              <a:gd name="connsiteY157" fmla="*/ 1095375 h 1400175"/>
              <a:gd name="connsiteX158" fmla="*/ 1709737 w 1757362"/>
              <a:gd name="connsiteY158" fmla="*/ 1128712 h 1400175"/>
              <a:gd name="connsiteX159" fmla="*/ 1704975 w 1757362"/>
              <a:gd name="connsiteY159" fmla="*/ 1135856 h 1400175"/>
              <a:gd name="connsiteX160" fmla="*/ 1700212 w 1757362"/>
              <a:gd name="connsiteY160" fmla="*/ 1152525 h 1400175"/>
              <a:gd name="connsiteX161" fmla="*/ 1697831 w 1757362"/>
              <a:gd name="connsiteY161" fmla="*/ 1173956 h 1400175"/>
              <a:gd name="connsiteX162" fmla="*/ 1687729 w 1757362"/>
              <a:gd name="connsiteY162" fmla="*/ 1177997 h 1400175"/>
              <a:gd name="connsiteX163" fmla="*/ 1688306 w 1757362"/>
              <a:gd name="connsiteY163" fmla="*/ 1178718 h 1400175"/>
              <a:gd name="connsiteX164" fmla="*/ 1687248 w 1757362"/>
              <a:gd name="connsiteY164" fmla="*/ 1178189 h 1400175"/>
              <a:gd name="connsiteX165" fmla="*/ 1685925 w 1757362"/>
              <a:gd name="connsiteY165" fmla="*/ 1178718 h 1400175"/>
              <a:gd name="connsiteX166" fmla="*/ 1630956 w 1757362"/>
              <a:gd name="connsiteY166" fmla="*/ 1172143 h 1400175"/>
              <a:gd name="connsiteX167" fmla="*/ 1628361 w 1757362"/>
              <a:gd name="connsiteY167" fmla="*/ 1179507 h 1400175"/>
              <a:gd name="connsiteX168" fmla="*/ 1621631 w 1757362"/>
              <a:gd name="connsiteY168" fmla="*/ 1185862 h 1400175"/>
              <a:gd name="connsiteX169" fmla="*/ 1607343 w 1757362"/>
              <a:gd name="connsiteY169" fmla="*/ 1195387 h 1400175"/>
              <a:gd name="connsiteX170" fmla="*/ 1604962 w 1757362"/>
              <a:gd name="connsiteY170" fmla="*/ 1188243 h 1400175"/>
              <a:gd name="connsiteX171" fmla="*/ 1583531 w 1757362"/>
              <a:gd name="connsiteY171" fmla="*/ 1188243 h 1400175"/>
              <a:gd name="connsiteX172" fmla="*/ 1540668 w 1757362"/>
              <a:gd name="connsiteY172" fmla="*/ 1195387 h 1400175"/>
              <a:gd name="connsiteX173" fmla="*/ 1502568 w 1757362"/>
              <a:gd name="connsiteY173" fmla="*/ 1195387 h 1400175"/>
              <a:gd name="connsiteX174" fmla="*/ 1495425 w 1757362"/>
              <a:gd name="connsiteY174" fmla="*/ 1190625 h 1400175"/>
              <a:gd name="connsiteX175" fmla="*/ 1488281 w 1757362"/>
              <a:gd name="connsiteY175" fmla="*/ 1188243 h 1400175"/>
              <a:gd name="connsiteX176" fmla="*/ 1476375 w 1757362"/>
              <a:gd name="connsiteY176" fmla="*/ 1190625 h 1400175"/>
              <a:gd name="connsiteX177" fmla="*/ 1481137 w 1757362"/>
              <a:gd name="connsiteY177" fmla="*/ 1204912 h 1400175"/>
              <a:gd name="connsiteX178" fmla="*/ 1485900 w 1757362"/>
              <a:gd name="connsiteY178" fmla="*/ 1212056 h 1400175"/>
              <a:gd name="connsiteX179" fmla="*/ 1488281 w 1757362"/>
              <a:gd name="connsiteY179" fmla="*/ 1219200 h 1400175"/>
              <a:gd name="connsiteX180" fmla="*/ 1471612 w 1757362"/>
              <a:gd name="connsiteY180" fmla="*/ 1228725 h 1400175"/>
              <a:gd name="connsiteX181" fmla="*/ 1478756 w 1757362"/>
              <a:gd name="connsiteY181" fmla="*/ 1233487 h 1400175"/>
              <a:gd name="connsiteX182" fmla="*/ 1490662 w 1757362"/>
              <a:gd name="connsiteY182" fmla="*/ 1250156 h 1400175"/>
              <a:gd name="connsiteX183" fmla="*/ 1493043 w 1757362"/>
              <a:gd name="connsiteY183" fmla="*/ 1257300 h 1400175"/>
              <a:gd name="connsiteX184" fmla="*/ 1502568 w 1757362"/>
              <a:gd name="connsiteY184" fmla="*/ 1271587 h 1400175"/>
              <a:gd name="connsiteX185" fmla="*/ 1507331 w 1757362"/>
              <a:gd name="connsiteY185" fmla="*/ 1278731 h 1400175"/>
              <a:gd name="connsiteX186" fmla="*/ 1519237 w 1757362"/>
              <a:gd name="connsiteY186" fmla="*/ 1293018 h 1400175"/>
              <a:gd name="connsiteX187" fmla="*/ 1502568 w 1757362"/>
              <a:gd name="connsiteY187" fmla="*/ 1312068 h 1400175"/>
              <a:gd name="connsiteX188" fmla="*/ 1495425 w 1757362"/>
              <a:gd name="connsiteY188" fmla="*/ 1314450 h 1400175"/>
              <a:gd name="connsiteX189" fmla="*/ 1466850 w 1757362"/>
              <a:gd name="connsiteY189" fmla="*/ 1312068 h 1400175"/>
              <a:gd name="connsiteX190" fmla="*/ 1452562 w 1757362"/>
              <a:gd name="connsiteY190" fmla="*/ 1307306 h 1400175"/>
              <a:gd name="connsiteX191" fmla="*/ 1445418 w 1757362"/>
              <a:gd name="connsiteY191" fmla="*/ 1304925 h 1400175"/>
              <a:gd name="connsiteX192" fmla="*/ 1414462 w 1757362"/>
              <a:gd name="connsiteY192" fmla="*/ 1314450 h 1400175"/>
              <a:gd name="connsiteX193" fmla="*/ 1409700 w 1757362"/>
              <a:gd name="connsiteY193" fmla="*/ 1331118 h 1400175"/>
              <a:gd name="connsiteX194" fmla="*/ 1404937 w 1757362"/>
              <a:gd name="connsiteY194" fmla="*/ 1345406 h 1400175"/>
              <a:gd name="connsiteX195" fmla="*/ 1402556 w 1757362"/>
              <a:gd name="connsiteY195" fmla="*/ 1352550 h 1400175"/>
              <a:gd name="connsiteX196" fmla="*/ 1404937 w 1757362"/>
              <a:gd name="connsiteY196" fmla="*/ 1359693 h 1400175"/>
              <a:gd name="connsiteX197" fmla="*/ 1409700 w 1757362"/>
              <a:gd name="connsiteY197" fmla="*/ 1371600 h 1400175"/>
              <a:gd name="connsiteX198" fmla="*/ 1402556 w 1757362"/>
              <a:gd name="connsiteY198" fmla="*/ 1373981 h 1400175"/>
              <a:gd name="connsiteX199" fmla="*/ 1400175 w 1757362"/>
              <a:gd name="connsiteY199" fmla="*/ 1388268 h 1400175"/>
              <a:gd name="connsiteX200" fmla="*/ 1397793 w 1757362"/>
              <a:gd name="connsiteY200" fmla="*/ 1400175 h 1400175"/>
              <a:gd name="connsiteX201" fmla="*/ 1376362 w 1757362"/>
              <a:gd name="connsiteY201" fmla="*/ 1397793 h 1400175"/>
              <a:gd name="connsiteX202" fmla="*/ 1371600 w 1757362"/>
              <a:gd name="connsiteY202" fmla="*/ 1383506 h 1400175"/>
              <a:gd name="connsiteX203" fmla="*/ 1369218 w 1757362"/>
              <a:gd name="connsiteY203" fmla="*/ 1376362 h 1400175"/>
              <a:gd name="connsiteX204" fmla="*/ 1362075 w 1757362"/>
              <a:gd name="connsiteY204" fmla="*/ 1354931 h 1400175"/>
              <a:gd name="connsiteX205" fmla="*/ 1354931 w 1757362"/>
              <a:gd name="connsiteY205" fmla="*/ 1350168 h 1400175"/>
              <a:gd name="connsiteX206" fmla="*/ 1338262 w 1757362"/>
              <a:gd name="connsiteY206" fmla="*/ 1328737 h 1400175"/>
              <a:gd name="connsiteX207" fmla="*/ 1326356 w 1757362"/>
              <a:gd name="connsiteY207" fmla="*/ 1314450 h 1400175"/>
              <a:gd name="connsiteX208" fmla="*/ 1319212 w 1757362"/>
              <a:gd name="connsiteY208" fmla="*/ 1309687 h 1400175"/>
              <a:gd name="connsiteX209" fmla="*/ 1304925 w 1757362"/>
              <a:gd name="connsiteY209" fmla="*/ 1304925 h 1400175"/>
              <a:gd name="connsiteX210" fmla="*/ 1288256 w 1757362"/>
              <a:gd name="connsiteY210" fmla="*/ 1295400 h 1400175"/>
              <a:gd name="connsiteX211" fmla="*/ 1273968 w 1757362"/>
              <a:gd name="connsiteY211" fmla="*/ 1288256 h 1400175"/>
              <a:gd name="connsiteX212" fmla="*/ 1252537 w 1757362"/>
              <a:gd name="connsiteY212" fmla="*/ 1276350 h 1400175"/>
              <a:gd name="connsiteX213" fmla="*/ 1247775 w 1757362"/>
              <a:gd name="connsiteY213" fmla="*/ 1269206 h 1400175"/>
              <a:gd name="connsiteX214" fmla="*/ 1228725 w 1757362"/>
              <a:gd name="connsiteY214" fmla="*/ 1269206 h 1400175"/>
              <a:gd name="connsiteX215" fmla="*/ 1221581 w 1757362"/>
              <a:gd name="connsiteY215" fmla="*/ 1273968 h 1400175"/>
              <a:gd name="connsiteX216" fmla="*/ 1207293 w 1757362"/>
              <a:gd name="connsiteY216" fmla="*/ 1285875 h 1400175"/>
              <a:gd name="connsiteX217" fmla="*/ 1197768 w 1757362"/>
              <a:gd name="connsiteY217" fmla="*/ 1288256 h 1400175"/>
              <a:gd name="connsiteX218" fmla="*/ 1171575 w 1757362"/>
              <a:gd name="connsiteY218" fmla="*/ 1295400 h 1400175"/>
              <a:gd name="connsiteX219" fmla="*/ 1164431 w 1757362"/>
              <a:gd name="connsiteY219" fmla="*/ 1300162 h 1400175"/>
              <a:gd name="connsiteX220" fmla="*/ 1150143 w 1757362"/>
              <a:gd name="connsiteY220" fmla="*/ 1304925 h 1400175"/>
              <a:gd name="connsiteX221" fmla="*/ 1126331 w 1757362"/>
              <a:gd name="connsiteY221" fmla="*/ 1302543 h 1400175"/>
              <a:gd name="connsiteX222" fmla="*/ 1112043 w 1757362"/>
              <a:gd name="connsiteY222" fmla="*/ 1293018 h 1400175"/>
              <a:gd name="connsiteX223" fmla="*/ 1104900 w 1757362"/>
              <a:gd name="connsiteY223" fmla="*/ 1288256 h 1400175"/>
              <a:gd name="connsiteX224" fmla="*/ 1062037 w 1757362"/>
              <a:gd name="connsiteY224" fmla="*/ 1283493 h 1400175"/>
              <a:gd name="connsiteX225" fmla="*/ 1033462 w 1757362"/>
              <a:gd name="connsiteY225" fmla="*/ 1264443 h 1400175"/>
              <a:gd name="connsiteX226" fmla="*/ 1026318 w 1757362"/>
              <a:gd name="connsiteY226" fmla="*/ 1259681 h 1400175"/>
              <a:gd name="connsiteX227" fmla="*/ 1012031 w 1757362"/>
              <a:gd name="connsiteY227" fmla="*/ 1254918 h 1400175"/>
              <a:gd name="connsiteX228" fmla="*/ 1004887 w 1757362"/>
              <a:gd name="connsiteY228" fmla="*/ 1247775 h 1400175"/>
              <a:gd name="connsiteX229" fmla="*/ 1002506 w 1757362"/>
              <a:gd name="connsiteY229" fmla="*/ 1240631 h 1400175"/>
              <a:gd name="connsiteX230" fmla="*/ 988218 w 1757362"/>
              <a:gd name="connsiteY230" fmla="*/ 1231106 h 1400175"/>
              <a:gd name="connsiteX231" fmla="*/ 981075 w 1757362"/>
              <a:gd name="connsiteY231" fmla="*/ 1226343 h 1400175"/>
              <a:gd name="connsiteX232" fmla="*/ 954881 w 1757362"/>
              <a:gd name="connsiteY232" fmla="*/ 1221581 h 1400175"/>
              <a:gd name="connsiteX233" fmla="*/ 947737 w 1757362"/>
              <a:gd name="connsiteY233" fmla="*/ 1219200 h 1400175"/>
              <a:gd name="connsiteX234" fmla="*/ 940593 w 1757362"/>
              <a:gd name="connsiteY234" fmla="*/ 1214437 h 1400175"/>
              <a:gd name="connsiteX235" fmla="*/ 926306 w 1757362"/>
              <a:gd name="connsiteY235" fmla="*/ 1209675 h 1400175"/>
              <a:gd name="connsiteX236" fmla="*/ 919162 w 1757362"/>
              <a:gd name="connsiteY236" fmla="*/ 1204912 h 1400175"/>
              <a:gd name="connsiteX237" fmla="*/ 912018 w 1757362"/>
              <a:gd name="connsiteY237" fmla="*/ 1202531 h 1400175"/>
              <a:gd name="connsiteX238" fmla="*/ 890587 w 1757362"/>
              <a:gd name="connsiteY238" fmla="*/ 1188243 h 1400175"/>
              <a:gd name="connsiteX239" fmla="*/ 883443 w 1757362"/>
              <a:gd name="connsiteY239" fmla="*/ 1183481 h 1400175"/>
              <a:gd name="connsiteX240" fmla="*/ 876300 w 1757362"/>
              <a:gd name="connsiteY240" fmla="*/ 1181100 h 1400175"/>
              <a:gd name="connsiteX241" fmla="*/ 869156 w 1757362"/>
              <a:gd name="connsiteY241" fmla="*/ 1173956 h 1400175"/>
              <a:gd name="connsiteX242" fmla="*/ 862012 w 1757362"/>
              <a:gd name="connsiteY242" fmla="*/ 1169193 h 1400175"/>
              <a:gd name="connsiteX243" fmla="*/ 857250 w 1757362"/>
              <a:gd name="connsiteY243" fmla="*/ 1162050 h 1400175"/>
              <a:gd name="connsiteX244" fmla="*/ 850106 w 1757362"/>
              <a:gd name="connsiteY244" fmla="*/ 1154906 h 1400175"/>
              <a:gd name="connsiteX245" fmla="*/ 838200 w 1757362"/>
              <a:gd name="connsiteY245" fmla="*/ 1143000 h 1400175"/>
              <a:gd name="connsiteX246" fmla="*/ 826293 w 1757362"/>
              <a:gd name="connsiteY246" fmla="*/ 1133475 h 1400175"/>
              <a:gd name="connsiteX247" fmla="*/ 821531 w 1757362"/>
              <a:gd name="connsiteY247" fmla="*/ 1126331 h 1400175"/>
              <a:gd name="connsiteX248" fmla="*/ 802481 w 1757362"/>
              <a:gd name="connsiteY248" fmla="*/ 1121568 h 1400175"/>
              <a:gd name="connsiteX249" fmla="*/ 788193 w 1757362"/>
              <a:gd name="connsiteY249" fmla="*/ 1116806 h 1400175"/>
              <a:gd name="connsiteX250" fmla="*/ 771525 w 1757362"/>
              <a:gd name="connsiteY250" fmla="*/ 1107281 h 1400175"/>
              <a:gd name="connsiteX251" fmla="*/ 757237 w 1757362"/>
              <a:gd name="connsiteY251" fmla="*/ 1102518 h 1400175"/>
              <a:gd name="connsiteX252" fmla="*/ 742950 w 1757362"/>
              <a:gd name="connsiteY252" fmla="*/ 1095375 h 1400175"/>
              <a:gd name="connsiteX253" fmla="*/ 735806 w 1757362"/>
              <a:gd name="connsiteY253" fmla="*/ 1090612 h 1400175"/>
              <a:gd name="connsiteX254" fmla="*/ 723900 w 1757362"/>
              <a:gd name="connsiteY254" fmla="*/ 1076325 h 1400175"/>
              <a:gd name="connsiteX255" fmla="*/ 721518 w 1757362"/>
              <a:gd name="connsiteY255" fmla="*/ 1069181 h 1400175"/>
              <a:gd name="connsiteX256" fmla="*/ 707231 w 1757362"/>
              <a:gd name="connsiteY256" fmla="*/ 1052512 h 1400175"/>
              <a:gd name="connsiteX257" fmla="*/ 702468 w 1757362"/>
              <a:gd name="connsiteY257" fmla="*/ 1045368 h 1400175"/>
              <a:gd name="connsiteX258" fmla="*/ 695325 w 1757362"/>
              <a:gd name="connsiteY258" fmla="*/ 1040606 h 1400175"/>
              <a:gd name="connsiteX259" fmla="*/ 681037 w 1757362"/>
              <a:gd name="connsiteY259" fmla="*/ 1031081 h 1400175"/>
              <a:gd name="connsiteX260" fmla="*/ 669131 w 1757362"/>
              <a:gd name="connsiteY260" fmla="*/ 1019175 h 1400175"/>
              <a:gd name="connsiteX261" fmla="*/ 661987 w 1757362"/>
              <a:gd name="connsiteY261" fmla="*/ 1014412 h 1400175"/>
              <a:gd name="connsiteX262" fmla="*/ 652462 w 1757362"/>
              <a:gd name="connsiteY262" fmla="*/ 1002506 h 1400175"/>
              <a:gd name="connsiteX263" fmla="*/ 650081 w 1757362"/>
              <a:gd name="connsiteY263" fmla="*/ 995362 h 1400175"/>
              <a:gd name="connsiteX264" fmla="*/ 642937 w 1757362"/>
              <a:gd name="connsiteY264" fmla="*/ 988218 h 1400175"/>
              <a:gd name="connsiteX265" fmla="*/ 633412 w 1757362"/>
              <a:gd name="connsiteY265" fmla="*/ 973931 h 1400175"/>
              <a:gd name="connsiteX266" fmla="*/ 628650 w 1757362"/>
              <a:gd name="connsiteY266" fmla="*/ 959643 h 1400175"/>
              <a:gd name="connsiteX267" fmla="*/ 623887 w 1757362"/>
              <a:gd name="connsiteY267" fmla="*/ 940593 h 1400175"/>
              <a:gd name="connsiteX268" fmla="*/ 626268 w 1757362"/>
              <a:gd name="connsiteY268" fmla="*/ 928687 h 1400175"/>
              <a:gd name="connsiteX269" fmla="*/ 645318 w 1757362"/>
              <a:gd name="connsiteY269" fmla="*/ 919162 h 1400175"/>
              <a:gd name="connsiteX270" fmla="*/ 642937 w 1757362"/>
              <a:gd name="connsiteY270" fmla="*/ 912018 h 1400175"/>
              <a:gd name="connsiteX271" fmla="*/ 638175 w 1757362"/>
              <a:gd name="connsiteY271" fmla="*/ 904875 h 1400175"/>
              <a:gd name="connsiteX272" fmla="*/ 642937 w 1757362"/>
              <a:gd name="connsiteY272" fmla="*/ 897731 h 1400175"/>
              <a:gd name="connsiteX273" fmla="*/ 657225 w 1757362"/>
              <a:gd name="connsiteY273" fmla="*/ 888206 h 1400175"/>
              <a:gd name="connsiteX274" fmla="*/ 664368 w 1757362"/>
              <a:gd name="connsiteY274" fmla="*/ 881062 h 1400175"/>
              <a:gd name="connsiteX275" fmla="*/ 659606 w 1757362"/>
              <a:gd name="connsiteY275" fmla="*/ 862012 h 1400175"/>
              <a:gd name="connsiteX276" fmla="*/ 647700 w 1757362"/>
              <a:gd name="connsiteY276" fmla="*/ 847725 h 1400175"/>
              <a:gd name="connsiteX277" fmla="*/ 645318 w 1757362"/>
              <a:gd name="connsiteY277" fmla="*/ 840581 h 1400175"/>
              <a:gd name="connsiteX278" fmla="*/ 640556 w 1757362"/>
              <a:gd name="connsiteY278" fmla="*/ 816768 h 1400175"/>
              <a:gd name="connsiteX279" fmla="*/ 635793 w 1757362"/>
              <a:gd name="connsiteY279" fmla="*/ 802481 h 1400175"/>
              <a:gd name="connsiteX280" fmla="*/ 633412 w 1757362"/>
              <a:gd name="connsiteY280" fmla="*/ 795337 h 1400175"/>
              <a:gd name="connsiteX281" fmla="*/ 631031 w 1757362"/>
              <a:gd name="connsiteY281" fmla="*/ 788193 h 1400175"/>
              <a:gd name="connsiteX282" fmla="*/ 626268 w 1757362"/>
              <a:gd name="connsiteY282" fmla="*/ 771525 h 1400175"/>
              <a:gd name="connsiteX283" fmla="*/ 619125 w 1757362"/>
              <a:gd name="connsiteY283" fmla="*/ 764381 h 1400175"/>
              <a:gd name="connsiteX284" fmla="*/ 609600 w 1757362"/>
              <a:gd name="connsiteY284" fmla="*/ 750093 h 1400175"/>
              <a:gd name="connsiteX285" fmla="*/ 597693 w 1757362"/>
              <a:gd name="connsiteY285" fmla="*/ 733425 h 1400175"/>
              <a:gd name="connsiteX286" fmla="*/ 592931 w 1757362"/>
              <a:gd name="connsiteY286" fmla="*/ 719137 h 1400175"/>
              <a:gd name="connsiteX287" fmla="*/ 590550 w 1757362"/>
              <a:gd name="connsiteY287" fmla="*/ 709612 h 1400175"/>
              <a:gd name="connsiteX288" fmla="*/ 585787 w 1757362"/>
              <a:gd name="connsiteY288" fmla="*/ 695325 h 1400175"/>
              <a:gd name="connsiteX289" fmla="*/ 578643 w 1757362"/>
              <a:gd name="connsiteY289" fmla="*/ 688181 h 1400175"/>
              <a:gd name="connsiteX290" fmla="*/ 571500 w 1757362"/>
              <a:gd name="connsiteY290" fmla="*/ 673893 h 1400175"/>
              <a:gd name="connsiteX291" fmla="*/ 569118 w 1757362"/>
              <a:gd name="connsiteY291" fmla="*/ 666750 h 1400175"/>
              <a:gd name="connsiteX292" fmla="*/ 559593 w 1757362"/>
              <a:gd name="connsiteY292" fmla="*/ 664368 h 1400175"/>
              <a:gd name="connsiteX293" fmla="*/ 545306 w 1757362"/>
              <a:gd name="connsiteY293" fmla="*/ 669131 h 1400175"/>
              <a:gd name="connsiteX294" fmla="*/ 535781 w 1757362"/>
              <a:gd name="connsiteY294" fmla="*/ 654843 h 1400175"/>
              <a:gd name="connsiteX295" fmla="*/ 528637 w 1757362"/>
              <a:gd name="connsiteY295" fmla="*/ 628650 h 1400175"/>
              <a:gd name="connsiteX296" fmla="*/ 526256 w 1757362"/>
              <a:gd name="connsiteY296" fmla="*/ 597693 h 1400175"/>
              <a:gd name="connsiteX297" fmla="*/ 523875 w 1757362"/>
              <a:gd name="connsiteY297" fmla="*/ 583406 h 1400175"/>
              <a:gd name="connsiteX298" fmla="*/ 521493 w 1757362"/>
              <a:gd name="connsiteY298" fmla="*/ 576262 h 1400175"/>
              <a:gd name="connsiteX299" fmla="*/ 514350 w 1757362"/>
              <a:gd name="connsiteY299" fmla="*/ 573881 h 1400175"/>
              <a:gd name="connsiteX300" fmla="*/ 500062 w 1757362"/>
              <a:gd name="connsiteY300" fmla="*/ 564356 h 1400175"/>
              <a:gd name="connsiteX301" fmla="*/ 485775 w 1757362"/>
              <a:gd name="connsiteY301" fmla="*/ 557212 h 1400175"/>
              <a:gd name="connsiteX302" fmla="*/ 473868 w 1757362"/>
              <a:gd name="connsiteY302" fmla="*/ 535781 h 1400175"/>
              <a:gd name="connsiteX303" fmla="*/ 476250 w 1757362"/>
              <a:gd name="connsiteY303" fmla="*/ 509587 h 1400175"/>
              <a:gd name="connsiteX304" fmla="*/ 483393 w 1757362"/>
              <a:gd name="connsiteY304" fmla="*/ 504825 h 1400175"/>
              <a:gd name="connsiteX305" fmla="*/ 473868 w 1757362"/>
              <a:gd name="connsiteY305" fmla="*/ 490537 h 1400175"/>
              <a:gd name="connsiteX306" fmla="*/ 469106 w 1757362"/>
              <a:gd name="connsiteY306" fmla="*/ 483393 h 1400175"/>
              <a:gd name="connsiteX307" fmla="*/ 454818 w 1757362"/>
              <a:gd name="connsiteY307" fmla="*/ 473868 h 1400175"/>
              <a:gd name="connsiteX308" fmla="*/ 450056 w 1757362"/>
              <a:gd name="connsiteY308" fmla="*/ 454818 h 1400175"/>
              <a:gd name="connsiteX309" fmla="*/ 442912 w 1757362"/>
              <a:gd name="connsiteY309" fmla="*/ 438150 h 1400175"/>
              <a:gd name="connsiteX310" fmla="*/ 435768 w 1757362"/>
              <a:gd name="connsiteY310" fmla="*/ 435768 h 1400175"/>
              <a:gd name="connsiteX311" fmla="*/ 431006 w 1757362"/>
              <a:gd name="connsiteY311" fmla="*/ 428625 h 1400175"/>
              <a:gd name="connsiteX312" fmla="*/ 428625 w 1757362"/>
              <a:gd name="connsiteY312" fmla="*/ 419100 h 1400175"/>
              <a:gd name="connsiteX313" fmla="*/ 426243 w 1757362"/>
              <a:gd name="connsiteY313" fmla="*/ 411956 h 1400175"/>
              <a:gd name="connsiteX314" fmla="*/ 423862 w 1757362"/>
              <a:gd name="connsiteY314" fmla="*/ 385762 h 1400175"/>
              <a:gd name="connsiteX315" fmla="*/ 421481 w 1757362"/>
              <a:gd name="connsiteY315" fmla="*/ 378618 h 1400175"/>
              <a:gd name="connsiteX316" fmla="*/ 400050 w 1757362"/>
              <a:gd name="connsiteY316" fmla="*/ 361950 h 1400175"/>
              <a:gd name="connsiteX317" fmla="*/ 385762 w 1757362"/>
              <a:gd name="connsiteY317" fmla="*/ 354806 h 1400175"/>
              <a:gd name="connsiteX318" fmla="*/ 378618 w 1757362"/>
              <a:gd name="connsiteY318" fmla="*/ 333375 h 1400175"/>
              <a:gd name="connsiteX319" fmla="*/ 369093 w 1757362"/>
              <a:gd name="connsiteY319" fmla="*/ 311943 h 1400175"/>
              <a:gd name="connsiteX320" fmla="*/ 361950 w 1757362"/>
              <a:gd name="connsiteY320" fmla="*/ 297656 h 1400175"/>
              <a:gd name="connsiteX321" fmla="*/ 347662 w 1757362"/>
              <a:gd name="connsiteY321" fmla="*/ 292893 h 1400175"/>
              <a:gd name="connsiteX322" fmla="*/ 357187 w 1757362"/>
              <a:gd name="connsiteY322" fmla="*/ 278606 h 1400175"/>
              <a:gd name="connsiteX323" fmla="*/ 354806 w 1757362"/>
              <a:gd name="connsiteY323" fmla="*/ 261937 h 1400175"/>
              <a:gd name="connsiteX324" fmla="*/ 352425 w 1757362"/>
              <a:gd name="connsiteY324" fmla="*/ 252412 h 1400175"/>
              <a:gd name="connsiteX325" fmla="*/ 347662 w 1757362"/>
              <a:gd name="connsiteY325" fmla="*/ 223837 h 1400175"/>
              <a:gd name="connsiteX326" fmla="*/ 342900 w 1757362"/>
              <a:gd name="connsiteY326" fmla="*/ 207168 h 1400175"/>
              <a:gd name="connsiteX327" fmla="*/ 345281 w 1757362"/>
              <a:gd name="connsiteY327" fmla="*/ 154781 h 1400175"/>
              <a:gd name="connsiteX328" fmla="*/ 345281 w 1757362"/>
              <a:gd name="connsiteY328" fmla="*/ 133350 h 1400175"/>
              <a:gd name="connsiteX329" fmla="*/ 330993 w 1757362"/>
              <a:gd name="connsiteY329" fmla="*/ 123825 h 1400175"/>
              <a:gd name="connsiteX330" fmla="*/ 323850 w 1757362"/>
              <a:gd name="connsiteY330" fmla="*/ 119062 h 1400175"/>
              <a:gd name="connsiteX331" fmla="*/ 314325 w 1757362"/>
              <a:gd name="connsiteY331" fmla="*/ 104775 h 1400175"/>
              <a:gd name="connsiteX332" fmla="*/ 309562 w 1757362"/>
              <a:gd name="connsiteY332" fmla="*/ 97631 h 1400175"/>
              <a:gd name="connsiteX333" fmla="*/ 288131 w 1757362"/>
              <a:gd name="connsiteY333" fmla="*/ 78581 h 1400175"/>
              <a:gd name="connsiteX334" fmla="*/ 264318 w 1757362"/>
              <a:gd name="connsiteY334" fmla="*/ 66675 h 1400175"/>
              <a:gd name="connsiteX335" fmla="*/ 259556 w 1757362"/>
              <a:gd name="connsiteY335" fmla="*/ 119062 h 1400175"/>
              <a:gd name="connsiteX336" fmla="*/ 254793 w 1757362"/>
              <a:gd name="connsiteY336" fmla="*/ 133350 h 1400175"/>
              <a:gd name="connsiteX337" fmla="*/ 252412 w 1757362"/>
              <a:gd name="connsiteY337" fmla="*/ 145256 h 1400175"/>
              <a:gd name="connsiteX338" fmla="*/ 250031 w 1757362"/>
              <a:gd name="connsiteY338" fmla="*/ 164306 h 1400175"/>
              <a:gd name="connsiteX339" fmla="*/ 245268 w 1757362"/>
              <a:gd name="connsiteY339" fmla="*/ 178593 h 1400175"/>
              <a:gd name="connsiteX340" fmla="*/ 247650 w 1757362"/>
              <a:gd name="connsiteY340" fmla="*/ 195262 h 1400175"/>
              <a:gd name="connsiteX341" fmla="*/ 250031 w 1757362"/>
              <a:gd name="connsiteY341" fmla="*/ 202406 h 1400175"/>
              <a:gd name="connsiteX342" fmla="*/ 257175 w 1757362"/>
              <a:gd name="connsiteY342" fmla="*/ 207168 h 1400175"/>
              <a:gd name="connsiteX343" fmla="*/ 264318 w 1757362"/>
              <a:gd name="connsiteY343" fmla="*/ 221456 h 1400175"/>
              <a:gd name="connsiteX344" fmla="*/ 269081 w 1757362"/>
              <a:gd name="connsiteY344" fmla="*/ 235743 h 1400175"/>
              <a:gd name="connsiteX345" fmla="*/ 273843 w 1757362"/>
              <a:gd name="connsiteY345" fmla="*/ 242887 h 1400175"/>
              <a:gd name="connsiteX346" fmla="*/ 276225 w 1757362"/>
              <a:gd name="connsiteY346" fmla="*/ 250031 h 1400175"/>
              <a:gd name="connsiteX347" fmla="*/ 285750 w 1757362"/>
              <a:gd name="connsiteY347" fmla="*/ 264318 h 1400175"/>
              <a:gd name="connsiteX348" fmla="*/ 288131 w 1757362"/>
              <a:gd name="connsiteY348" fmla="*/ 273843 h 1400175"/>
              <a:gd name="connsiteX349" fmla="*/ 292893 w 1757362"/>
              <a:gd name="connsiteY349" fmla="*/ 292893 h 1400175"/>
              <a:gd name="connsiteX350" fmla="*/ 297656 w 1757362"/>
              <a:gd name="connsiteY350" fmla="*/ 300037 h 1400175"/>
              <a:gd name="connsiteX351" fmla="*/ 304800 w 1757362"/>
              <a:gd name="connsiteY351" fmla="*/ 321468 h 1400175"/>
              <a:gd name="connsiteX352" fmla="*/ 307181 w 1757362"/>
              <a:gd name="connsiteY352" fmla="*/ 328612 h 1400175"/>
              <a:gd name="connsiteX353" fmla="*/ 314325 w 1757362"/>
              <a:gd name="connsiteY353" fmla="*/ 354806 h 1400175"/>
              <a:gd name="connsiteX354" fmla="*/ 319087 w 1757362"/>
              <a:gd name="connsiteY354" fmla="*/ 369093 h 1400175"/>
              <a:gd name="connsiteX355" fmla="*/ 323850 w 1757362"/>
              <a:gd name="connsiteY355" fmla="*/ 376237 h 1400175"/>
              <a:gd name="connsiteX356" fmla="*/ 330993 w 1757362"/>
              <a:gd name="connsiteY356" fmla="*/ 419100 h 1400175"/>
              <a:gd name="connsiteX357" fmla="*/ 335756 w 1757362"/>
              <a:gd name="connsiteY357" fmla="*/ 426243 h 1400175"/>
              <a:gd name="connsiteX358" fmla="*/ 340518 w 1757362"/>
              <a:gd name="connsiteY358" fmla="*/ 445293 h 1400175"/>
              <a:gd name="connsiteX359" fmla="*/ 345281 w 1757362"/>
              <a:gd name="connsiteY359" fmla="*/ 459581 h 1400175"/>
              <a:gd name="connsiteX360" fmla="*/ 350043 w 1757362"/>
              <a:gd name="connsiteY360" fmla="*/ 473868 h 1400175"/>
              <a:gd name="connsiteX361" fmla="*/ 352425 w 1757362"/>
              <a:gd name="connsiteY361" fmla="*/ 481012 h 1400175"/>
              <a:gd name="connsiteX362" fmla="*/ 354806 w 1757362"/>
              <a:gd name="connsiteY362" fmla="*/ 488156 h 1400175"/>
              <a:gd name="connsiteX363" fmla="*/ 364331 w 1757362"/>
              <a:gd name="connsiteY363" fmla="*/ 509587 h 1400175"/>
              <a:gd name="connsiteX364" fmla="*/ 366712 w 1757362"/>
              <a:gd name="connsiteY364" fmla="*/ 516731 h 1400175"/>
              <a:gd name="connsiteX365" fmla="*/ 369093 w 1757362"/>
              <a:gd name="connsiteY365" fmla="*/ 578643 h 1400175"/>
              <a:gd name="connsiteX366" fmla="*/ 376237 w 1757362"/>
              <a:gd name="connsiteY366" fmla="*/ 592931 h 1400175"/>
              <a:gd name="connsiteX367" fmla="*/ 378618 w 1757362"/>
              <a:gd name="connsiteY367" fmla="*/ 600075 h 1400175"/>
              <a:gd name="connsiteX368" fmla="*/ 373856 w 1757362"/>
              <a:gd name="connsiteY368" fmla="*/ 607218 h 1400175"/>
              <a:gd name="connsiteX369" fmla="*/ 369093 w 1757362"/>
              <a:gd name="connsiteY369" fmla="*/ 621506 h 1400175"/>
              <a:gd name="connsiteX370" fmla="*/ 378618 w 1757362"/>
              <a:gd name="connsiteY370" fmla="*/ 638175 h 1400175"/>
              <a:gd name="connsiteX371" fmla="*/ 392906 w 1757362"/>
              <a:gd name="connsiteY371" fmla="*/ 642937 h 1400175"/>
              <a:gd name="connsiteX372" fmla="*/ 400050 w 1757362"/>
              <a:gd name="connsiteY372" fmla="*/ 645318 h 1400175"/>
              <a:gd name="connsiteX373" fmla="*/ 419100 w 1757362"/>
              <a:gd name="connsiteY373" fmla="*/ 661987 h 1400175"/>
              <a:gd name="connsiteX374" fmla="*/ 423862 w 1757362"/>
              <a:gd name="connsiteY374" fmla="*/ 676275 h 1400175"/>
              <a:gd name="connsiteX375" fmla="*/ 421481 w 1757362"/>
              <a:gd name="connsiteY375" fmla="*/ 688181 h 1400175"/>
              <a:gd name="connsiteX376" fmla="*/ 419100 w 1757362"/>
              <a:gd name="connsiteY376" fmla="*/ 702468 h 1400175"/>
              <a:gd name="connsiteX377" fmla="*/ 416718 w 1757362"/>
              <a:gd name="connsiteY377" fmla="*/ 709612 h 1400175"/>
              <a:gd name="connsiteX378" fmla="*/ 414337 w 1757362"/>
              <a:gd name="connsiteY378" fmla="*/ 719137 h 1400175"/>
              <a:gd name="connsiteX379" fmla="*/ 409575 w 1757362"/>
              <a:gd name="connsiteY379" fmla="*/ 726281 h 1400175"/>
              <a:gd name="connsiteX380" fmla="*/ 395287 w 1757362"/>
              <a:gd name="connsiteY380" fmla="*/ 731043 h 1400175"/>
              <a:gd name="connsiteX381" fmla="*/ 373856 w 1757362"/>
              <a:gd name="connsiteY381" fmla="*/ 728662 h 1400175"/>
              <a:gd name="connsiteX382" fmla="*/ 376237 w 1757362"/>
              <a:gd name="connsiteY382" fmla="*/ 714375 h 1400175"/>
              <a:gd name="connsiteX383" fmla="*/ 383381 w 1757362"/>
              <a:gd name="connsiteY383" fmla="*/ 700087 h 1400175"/>
              <a:gd name="connsiteX384" fmla="*/ 385762 w 1757362"/>
              <a:gd name="connsiteY384" fmla="*/ 692943 h 1400175"/>
              <a:gd name="connsiteX385" fmla="*/ 378618 w 1757362"/>
              <a:gd name="connsiteY385" fmla="*/ 671512 h 1400175"/>
              <a:gd name="connsiteX386" fmla="*/ 369093 w 1757362"/>
              <a:gd name="connsiteY386" fmla="*/ 659606 h 1400175"/>
              <a:gd name="connsiteX387" fmla="*/ 359568 w 1757362"/>
              <a:gd name="connsiteY387" fmla="*/ 645318 h 1400175"/>
              <a:gd name="connsiteX388" fmla="*/ 354806 w 1757362"/>
              <a:gd name="connsiteY388" fmla="*/ 638175 h 1400175"/>
              <a:gd name="connsiteX389" fmla="*/ 345281 w 1757362"/>
              <a:gd name="connsiteY389" fmla="*/ 623887 h 1400175"/>
              <a:gd name="connsiteX390" fmla="*/ 335756 w 1757362"/>
              <a:gd name="connsiteY390" fmla="*/ 609600 h 1400175"/>
              <a:gd name="connsiteX391" fmla="*/ 321468 w 1757362"/>
              <a:gd name="connsiteY391" fmla="*/ 595312 h 1400175"/>
              <a:gd name="connsiteX392" fmla="*/ 311943 w 1757362"/>
              <a:gd name="connsiteY392" fmla="*/ 581025 h 1400175"/>
              <a:gd name="connsiteX393" fmla="*/ 307181 w 1757362"/>
              <a:gd name="connsiteY393" fmla="*/ 573881 h 1400175"/>
              <a:gd name="connsiteX394" fmla="*/ 307181 w 1757362"/>
              <a:gd name="connsiteY394" fmla="*/ 540543 h 1400175"/>
              <a:gd name="connsiteX395" fmla="*/ 309562 w 1757362"/>
              <a:gd name="connsiteY395" fmla="*/ 531018 h 1400175"/>
              <a:gd name="connsiteX396" fmla="*/ 314325 w 1757362"/>
              <a:gd name="connsiteY396" fmla="*/ 523875 h 1400175"/>
              <a:gd name="connsiteX397" fmla="*/ 316706 w 1757362"/>
              <a:gd name="connsiteY397" fmla="*/ 516731 h 1400175"/>
              <a:gd name="connsiteX398" fmla="*/ 311943 w 1757362"/>
              <a:gd name="connsiteY398" fmla="*/ 483393 h 1400175"/>
              <a:gd name="connsiteX399" fmla="*/ 304800 w 1757362"/>
              <a:gd name="connsiteY399" fmla="*/ 469106 h 1400175"/>
              <a:gd name="connsiteX400" fmla="*/ 297656 w 1757362"/>
              <a:gd name="connsiteY400" fmla="*/ 464343 h 1400175"/>
              <a:gd name="connsiteX401" fmla="*/ 290512 w 1757362"/>
              <a:gd name="connsiteY401" fmla="*/ 457200 h 1400175"/>
              <a:gd name="connsiteX402" fmla="*/ 288131 w 1757362"/>
              <a:gd name="connsiteY402" fmla="*/ 450056 h 1400175"/>
              <a:gd name="connsiteX403" fmla="*/ 280987 w 1757362"/>
              <a:gd name="connsiteY403" fmla="*/ 445293 h 1400175"/>
              <a:gd name="connsiteX404" fmla="*/ 276225 w 1757362"/>
              <a:gd name="connsiteY404" fmla="*/ 431006 h 1400175"/>
              <a:gd name="connsiteX405" fmla="*/ 273843 w 1757362"/>
              <a:gd name="connsiteY405" fmla="*/ 423862 h 1400175"/>
              <a:gd name="connsiteX406" fmla="*/ 266700 w 1757362"/>
              <a:gd name="connsiteY406" fmla="*/ 419100 h 1400175"/>
              <a:gd name="connsiteX407" fmla="*/ 252412 w 1757362"/>
              <a:gd name="connsiteY407" fmla="*/ 423862 h 1400175"/>
              <a:gd name="connsiteX408" fmla="*/ 245268 w 1757362"/>
              <a:gd name="connsiteY408" fmla="*/ 426243 h 1400175"/>
              <a:gd name="connsiteX409" fmla="*/ 233362 w 1757362"/>
              <a:gd name="connsiteY409" fmla="*/ 414337 h 1400175"/>
              <a:gd name="connsiteX410" fmla="*/ 230981 w 1757362"/>
              <a:gd name="connsiteY410" fmla="*/ 407193 h 1400175"/>
              <a:gd name="connsiteX411" fmla="*/ 221456 w 1757362"/>
              <a:gd name="connsiteY411" fmla="*/ 392906 h 1400175"/>
              <a:gd name="connsiteX412" fmla="*/ 216693 w 1757362"/>
              <a:gd name="connsiteY412" fmla="*/ 385762 h 1400175"/>
              <a:gd name="connsiteX413" fmla="*/ 211931 w 1757362"/>
              <a:gd name="connsiteY413" fmla="*/ 378618 h 1400175"/>
              <a:gd name="connsiteX414" fmla="*/ 207168 w 1757362"/>
              <a:gd name="connsiteY414" fmla="*/ 361950 h 1400175"/>
              <a:gd name="connsiteX415" fmla="*/ 200025 w 1757362"/>
              <a:gd name="connsiteY415" fmla="*/ 354806 h 1400175"/>
              <a:gd name="connsiteX416" fmla="*/ 204787 w 1757362"/>
              <a:gd name="connsiteY416" fmla="*/ 347662 h 1400175"/>
              <a:gd name="connsiteX417" fmla="*/ 219075 w 1757362"/>
              <a:gd name="connsiteY417" fmla="*/ 352425 h 1400175"/>
              <a:gd name="connsiteX418" fmla="*/ 226218 w 1757362"/>
              <a:gd name="connsiteY418" fmla="*/ 354806 h 1400175"/>
              <a:gd name="connsiteX419" fmla="*/ 233362 w 1757362"/>
              <a:gd name="connsiteY419" fmla="*/ 359568 h 1400175"/>
              <a:gd name="connsiteX420" fmla="*/ 247650 w 1757362"/>
              <a:gd name="connsiteY420" fmla="*/ 364331 h 1400175"/>
              <a:gd name="connsiteX421" fmla="*/ 245268 w 1757362"/>
              <a:gd name="connsiteY421" fmla="*/ 357187 h 1400175"/>
              <a:gd name="connsiteX422" fmla="*/ 240506 w 1757362"/>
              <a:gd name="connsiteY422" fmla="*/ 350043 h 1400175"/>
              <a:gd name="connsiteX423" fmla="*/ 250031 w 1757362"/>
              <a:gd name="connsiteY423" fmla="*/ 335756 h 1400175"/>
              <a:gd name="connsiteX424" fmla="*/ 245268 w 1757362"/>
              <a:gd name="connsiteY424" fmla="*/ 304800 h 1400175"/>
              <a:gd name="connsiteX425" fmla="*/ 240506 w 1757362"/>
              <a:gd name="connsiteY425" fmla="*/ 290512 h 1400175"/>
              <a:gd name="connsiteX426" fmla="*/ 230981 w 1757362"/>
              <a:gd name="connsiteY426" fmla="*/ 276225 h 1400175"/>
              <a:gd name="connsiteX427" fmla="*/ 226218 w 1757362"/>
              <a:gd name="connsiteY427" fmla="*/ 269081 h 1400175"/>
              <a:gd name="connsiteX428" fmla="*/ 216693 w 1757362"/>
              <a:gd name="connsiteY428" fmla="*/ 247650 h 1400175"/>
              <a:gd name="connsiteX429" fmla="*/ 209550 w 1757362"/>
              <a:gd name="connsiteY429" fmla="*/ 233362 h 1400175"/>
              <a:gd name="connsiteX430" fmla="*/ 202406 w 1757362"/>
              <a:gd name="connsiteY430" fmla="*/ 219075 h 1400175"/>
              <a:gd name="connsiteX431" fmla="*/ 190500 w 1757362"/>
              <a:gd name="connsiteY431" fmla="*/ 204787 h 1400175"/>
              <a:gd name="connsiteX432" fmla="*/ 188118 w 1757362"/>
              <a:gd name="connsiteY432" fmla="*/ 195262 h 1400175"/>
              <a:gd name="connsiteX433" fmla="*/ 183356 w 1757362"/>
              <a:gd name="connsiteY433" fmla="*/ 166687 h 1400175"/>
              <a:gd name="connsiteX434" fmla="*/ 185737 w 1757362"/>
              <a:gd name="connsiteY434" fmla="*/ 111918 h 1400175"/>
              <a:gd name="connsiteX435" fmla="*/ 183356 w 1757362"/>
              <a:gd name="connsiteY435" fmla="*/ 80962 h 1400175"/>
              <a:gd name="connsiteX436" fmla="*/ 180975 w 1757362"/>
              <a:gd name="connsiteY436" fmla="*/ 71437 h 1400175"/>
              <a:gd name="connsiteX437" fmla="*/ 173831 w 1757362"/>
              <a:gd name="connsiteY437" fmla="*/ 64293 h 1400175"/>
              <a:gd name="connsiteX438" fmla="*/ 176212 w 1757362"/>
              <a:gd name="connsiteY438" fmla="*/ 57150 h 1400175"/>
              <a:gd name="connsiteX439" fmla="*/ 169068 w 1757362"/>
              <a:gd name="connsiteY439" fmla="*/ 42862 h 1400175"/>
              <a:gd name="connsiteX440" fmla="*/ 169068 w 1757362"/>
              <a:gd name="connsiteY440" fmla="*/ 26193 h 1400175"/>
              <a:gd name="connsiteX441" fmla="*/ 171450 w 1757362"/>
              <a:gd name="connsiteY441" fmla="*/ 0 h 1400175"/>
              <a:gd name="connsiteX0" fmla="*/ 1743075 w 1757362"/>
              <a:gd name="connsiteY0" fmla="*/ 1138237 h 1400175"/>
              <a:gd name="connsiteX1" fmla="*/ 1731168 w 1757362"/>
              <a:gd name="connsiteY1" fmla="*/ 1145381 h 1400175"/>
              <a:gd name="connsiteX2" fmla="*/ 1743075 w 1757362"/>
              <a:gd name="connsiteY2" fmla="*/ 1138237 h 1400175"/>
              <a:gd name="connsiteX3" fmla="*/ 307181 w 1757362"/>
              <a:gd name="connsiteY3" fmla="*/ 235743 h 1400175"/>
              <a:gd name="connsiteX4" fmla="*/ 311943 w 1757362"/>
              <a:gd name="connsiteY4" fmla="*/ 264318 h 1400175"/>
              <a:gd name="connsiteX5" fmla="*/ 307181 w 1757362"/>
              <a:gd name="connsiteY5" fmla="*/ 235743 h 1400175"/>
              <a:gd name="connsiteX6" fmla="*/ 0 w 1757362"/>
              <a:gd name="connsiteY6" fmla="*/ 211930 h 1400175"/>
              <a:gd name="connsiteX7" fmla="*/ 40482 w 1757362"/>
              <a:gd name="connsiteY7" fmla="*/ 204786 h 1400175"/>
              <a:gd name="connsiteX8" fmla="*/ 0 w 1757362"/>
              <a:gd name="connsiteY8" fmla="*/ 211930 h 1400175"/>
              <a:gd name="connsiteX9" fmla="*/ 171450 w 1757362"/>
              <a:gd name="connsiteY9" fmla="*/ 0 h 1400175"/>
              <a:gd name="connsiteX10" fmla="*/ 190500 w 1757362"/>
              <a:gd name="connsiteY10" fmla="*/ 4762 h 1400175"/>
              <a:gd name="connsiteX11" fmla="*/ 204787 w 1757362"/>
              <a:gd name="connsiteY11" fmla="*/ 9525 h 1400175"/>
              <a:gd name="connsiteX12" fmla="*/ 216693 w 1757362"/>
              <a:gd name="connsiteY12" fmla="*/ 11906 h 1400175"/>
              <a:gd name="connsiteX13" fmla="*/ 226218 w 1757362"/>
              <a:gd name="connsiteY13" fmla="*/ 14287 h 1400175"/>
              <a:gd name="connsiteX14" fmla="*/ 266700 w 1757362"/>
              <a:gd name="connsiteY14" fmla="*/ 19050 h 1400175"/>
              <a:gd name="connsiteX15" fmla="*/ 273843 w 1757362"/>
              <a:gd name="connsiteY15" fmla="*/ 21431 h 1400175"/>
              <a:gd name="connsiteX16" fmla="*/ 285750 w 1757362"/>
              <a:gd name="connsiteY16" fmla="*/ 23812 h 1400175"/>
              <a:gd name="connsiteX17" fmla="*/ 300037 w 1757362"/>
              <a:gd name="connsiteY17" fmla="*/ 35718 h 1400175"/>
              <a:gd name="connsiteX18" fmla="*/ 290512 w 1757362"/>
              <a:gd name="connsiteY18" fmla="*/ 50006 h 1400175"/>
              <a:gd name="connsiteX19" fmla="*/ 297656 w 1757362"/>
              <a:gd name="connsiteY19" fmla="*/ 52387 h 1400175"/>
              <a:gd name="connsiteX20" fmla="*/ 319087 w 1757362"/>
              <a:gd name="connsiteY20" fmla="*/ 64293 h 1400175"/>
              <a:gd name="connsiteX21" fmla="*/ 326231 w 1757362"/>
              <a:gd name="connsiteY21" fmla="*/ 66675 h 1400175"/>
              <a:gd name="connsiteX22" fmla="*/ 333375 w 1757362"/>
              <a:gd name="connsiteY22" fmla="*/ 69056 h 1400175"/>
              <a:gd name="connsiteX23" fmla="*/ 347662 w 1757362"/>
              <a:gd name="connsiteY23" fmla="*/ 78581 h 1400175"/>
              <a:gd name="connsiteX24" fmla="*/ 354806 w 1757362"/>
              <a:gd name="connsiteY24" fmla="*/ 85725 h 1400175"/>
              <a:gd name="connsiteX25" fmla="*/ 369093 w 1757362"/>
              <a:gd name="connsiteY25" fmla="*/ 95250 h 1400175"/>
              <a:gd name="connsiteX26" fmla="*/ 388143 w 1757362"/>
              <a:gd name="connsiteY26" fmla="*/ 111918 h 1400175"/>
              <a:gd name="connsiteX27" fmla="*/ 402431 w 1757362"/>
              <a:gd name="connsiteY27" fmla="*/ 123825 h 1400175"/>
              <a:gd name="connsiteX28" fmla="*/ 409575 w 1757362"/>
              <a:gd name="connsiteY28" fmla="*/ 126206 h 1400175"/>
              <a:gd name="connsiteX29" fmla="*/ 423862 w 1757362"/>
              <a:gd name="connsiteY29" fmla="*/ 135731 h 1400175"/>
              <a:gd name="connsiteX30" fmla="*/ 440531 w 1757362"/>
              <a:gd name="connsiteY30" fmla="*/ 145256 h 1400175"/>
              <a:gd name="connsiteX31" fmla="*/ 454818 w 1757362"/>
              <a:gd name="connsiteY31" fmla="*/ 150018 h 1400175"/>
              <a:gd name="connsiteX32" fmla="*/ 464343 w 1757362"/>
              <a:gd name="connsiteY32" fmla="*/ 157162 h 1400175"/>
              <a:gd name="connsiteX33" fmla="*/ 488156 w 1757362"/>
              <a:gd name="connsiteY33" fmla="*/ 164306 h 1400175"/>
              <a:gd name="connsiteX34" fmla="*/ 509587 w 1757362"/>
              <a:gd name="connsiteY34" fmla="*/ 171450 h 1400175"/>
              <a:gd name="connsiteX35" fmla="*/ 516731 w 1757362"/>
              <a:gd name="connsiteY35" fmla="*/ 173831 h 1400175"/>
              <a:gd name="connsiteX36" fmla="*/ 552450 w 1757362"/>
              <a:gd name="connsiteY36" fmla="*/ 178593 h 1400175"/>
              <a:gd name="connsiteX37" fmla="*/ 559593 w 1757362"/>
              <a:gd name="connsiteY37" fmla="*/ 180975 h 1400175"/>
              <a:gd name="connsiteX38" fmla="*/ 621506 w 1757362"/>
              <a:gd name="connsiteY38" fmla="*/ 180975 h 1400175"/>
              <a:gd name="connsiteX39" fmla="*/ 623887 w 1757362"/>
              <a:gd name="connsiteY39" fmla="*/ 164306 h 1400175"/>
              <a:gd name="connsiteX40" fmla="*/ 628650 w 1757362"/>
              <a:gd name="connsiteY40" fmla="*/ 157162 h 1400175"/>
              <a:gd name="connsiteX41" fmla="*/ 652462 w 1757362"/>
              <a:gd name="connsiteY41" fmla="*/ 159543 h 1400175"/>
              <a:gd name="connsiteX42" fmla="*/ 661987 w 1757362"/>
              <a:gd name="connsiteY42" fmla="*/ 161925 h 1400175"/>
              <a:gd name="connsiteX43" fmla="*/ 676275 w 1757362"/>
              <a:gd name="connsiteY43" fmla="*/ 164306 h 1400175"/>
              <a:gd name="connsiteX44" fmla="*/ 683418 w 1757362"/>
              <a:gd name="connsiteY44" fmla="*/ 166687 h 1400175"/>
              <a:gd name="connsiteX45" fmla="*/ 697706 w 1757362"/>
              <a:gd name="connsiteY45" fmla="*/ 176212 h 1400175"/>
              <a:gd name="connsiteX46" fmla="*/ 711993 w 1757362"/>
              <a:gd name="connsiteY46" fmla="*/ 180975 h 1400175"/>
              <a:gd name="connsiteX47" fmla="*/ 728662 w 1757362"/>
              <a:gd name="connsiteY47" fmla="*/ 185737 h 1400175"/>
              <a:gd name="connsiteX48" fmla="*/ 719137 w 1757362"/>
              <a:gd name="connsiteY48" fmla="*/ 200025 h 1400175"/>
              <a:gd name="connsiteX49" fmla="*/ 721518 w 1757362"/>
              <a:gd name="connsiteY49" fmla="*/ 209550 h 1400175"/>
              <a:gd name="connsiteX50" fmla="*/ 735806 w 1757362"/>
              <a:gd name="connsiteY50" fmla="*/ 214312 h 1400175"/>
              <a:gd name="connsiteX51" fmla="*/ 742950 w 1757362"/>
              <a:gd name="connsiteY51" fmla="*/ 219075 h 1400175"/>
              <a:gd name="connsiteX52" fmla="*/ 750093 w 1757362"/>
              <a:gd name="connsiteY52" fmla="*/ 221456 h 1400175"/>
              <a:gd name="connsiteX53" fmla="*/ 754856 w 1757362"/>
              <a:gd name="connsiteY53" fmla="*/ 228600 h 1400175"/>
              <a:gd name="connsiteX54" fmla="*/ 762000 w 1757362"/>
              <a:gd name="connsiteY54" fmla="*/ 235743 h 1400175"/>
              <a:gd name="connsiteX55" fmla="*/ 773906 w 1757362"/>
              <a:gd name="connsiteY55" fmla="*/ 247650 h 1400175"/>
              <a:gd name="connsiteX56" fmla="*/ 781050 w 1757362"/>
              <a:gd name="connsiteY56" fmla="*/ 269081 h 1400175"/>
              <a:gd name="connsiteX57" fmla="*/ 783431 w 1757362"/>
              <a:gd name="connsiteY57" fmla="*/ 276225 h 1400175"/>
              <a:gd name="connsiteX58" fmla="*/ 785812 w 1757362"/>
              <a:gd name="connsiteY58" fmla="*/ 323850 h 1400175"/>
              <a:gd name="connsiteX59" fmla="*/ 788193 w 1757362"/>
              <a:gd name="connsiteY59" fmla="*/ 330993 h 1400175"/>
              <a:gd name="connsiteX60" fmla="*/ 802481 w 1757362"/>
              <a:gd name="connsiteY60" fmla="*/ 335756 h 1400175"/>
              <a:gd name="connsiteX61" fmla="*/ 814387 w 1757362"/>
              <a:gd name="connsiteY61" fmla="*/ 345281 h 1400175"/>
              <a:gd name="connsiteX62" fmla="*/ 819150 w 1757362"/>
              <a:gd name="connsiteY62" fmla="*/ 352425 h 1400175"/>
              <a:gd name="connsiteX63" fmla="*/ 833437 w 1757362"/>
              <a:gd name="connsiteY63" fmla="*/ 364331 h 1400175"/>
              <a:gd name="connsiteX64" fmla="*/ 838200 w 1757362"/>
              <a:gd name="connsiteY64" fmla="*/ 371475 h 1400175"/>
              <a:gd name="connsiteX65" fmla="*/ 852487 w 1757362"/>
              <a:gd name="connsiteY65" fmla="*/ 383381 h 1400175"/>
              <a:gd name="connsiteX66" fmla="*/ 866775 w 1757362"/>
              <a:gd name="connsiteY66" fmla="*/ 388143 h 1400175"/>
              <a:gd name="connsiteX67" fmla="*/ 876300 w 1757362"/>
              <a:gd name="connsiteY67" fmla="*/ 385762 h 1400175"/>
              <a:gd name="connsiteX68" fmla="*/ 878681 w 1757362"/>
              <a:gd name="connsiteY68" fmla="*/ 378618 h 1400175"/>
              <a:gd name="connsiteX69" fmla="*/ 883443 w 1757362"/>
              <a:gd name="connsiteY69" fmla="*/ 369093 h 1400175"/>
              <a:gd name="connsiteX70" fmla="*/ 890587 w 1757362"/>
              <a:gd name="connsiteY70" fmla="*/ 366712 h 1400175"/>
              <a:gd name="connsiteX71" fmla="*/ 909637 w 1757362"/>
              <a:gd name="connsiteY71" fmla="*/ 350043 h 1400175"/>
              <a:gd name="connsiteX72" fmla="*/ 923925 w 1757362"/>
              <a:gd name="connsiteY72" fmla="*/ 345281 h 1400175"/>
              <a:gd name="connsiteX73" fmla="*/ 945356 w 1757362"/>
              <a:gd name="connsiteY73" fmla="*/ 347662 h 1400175"/>
              <a:gd name="connsiteX74" fmla="*/ 952500 w 1757362"/>
              <a:gd name="connsiteY74" fmla="*/ 352425 h 1400175"/>
              <a:gd name="connsiteX75" fmla="*/ 966787 w 1757362"/>
              <a:gd name="connsiteY75" fmla="*/ 354806 h 1400175"/>
              <a:gd name="connsiteX76" fmla="*/ 971550 w 1757362"/>
              <a:gd name="connsiteY76" fmla="*/ 369093 h 1400175"/>
              <a:gd name="connsiteX77" fmla="*/ 978693 w 1757362"/>
              <a:gd name="connsiteY77" fmla="*/ 371475 h 1400175"/>
              <a:gd name="connsiteX78" fmla="*/ 992981 w 1757362"/>
              <a:gd name="connsiteY78" fmla="*/ 383381 h 1400175"/>
              <a:gd name="connsiteX79" fmla="*/ 997743 w 1757362"/>
              <a:gd name="connsiteY79" fmla="*/ 400050 h 1400175"/>
              <a:gd name="connsiteX80" fmla="*/ 1002506 w 1757362"/>
              <a:gd name="connsiteY80" fmla="*/ 414337 h 1400175"/>
              <a:gd name="connsiteX81" fmla="*/ 1004887 w 1757362"/>
              <a:gd name="connsiteY81" fmla="*/ 423862 h 1400175"/>
              <a:gd name="connsiteX82" fmla="*/ 1012031 w 1757362"/>
              <a:gd name="connsiteY82" fmla="*/ 445293 h 1400175"/>
              <a:gd name="connsiteX83" fmla="*/ 1014412 w 1757362"/>
              <a:gd name="connsiteY83" fmla="*/ 452437 h 1400175"/>
              <a:gd name="connsiteX84" fmla="*/ 1023937 w 1757362"/>
              <a:gd name="connsiteY84" fmla="*/ 478631 h 1400175"/>
              <a:gd name="connsiteX85" fmla="*/ 1031081 w 1757362"/>
              <a:gd name="connsiteY85" fmla="*/ 481012 h 1400175"/>
              <a:gd name="connsiteX86" fmla="*/ 1040606 w 1757362"/>
              <a:gd name="connsiteY86" fmla="*/ 492918 h 1400175"/>
              <a:gd name="connsiteX87" fmla="*/ 1047750 w 1757362"/>
              <a:gd name="connsiteY87" fmla="*/ 516731 h 1400175"/>
              <a:gd name="connsiteX88" fmla="*/ 1052512 w 1757362"/>
              <a:gd name="connsiteY88" fmla="*/ 540543 h 1400175"/>
              <a:gd name="connsiteX89" fmla="*/ 1059656 w 1757362"/>
              <a:gd name="connsiteY89" fmla="*/ 545306 h 1400175"/>
              <a:gd name="connsiteX90" fmla="*/ 1062037 w 1757362"/>
              <a:gd name="connsiteY90" fmla="*/ 552450 h 1400175"/>
              <a:gd name="connsiteX91" fmla="*/ 1057275 w 1757362"/>
              <a:gd name="connsiteY91" fmla="*/ 566737 h 1400175"/>
              <a:gd name="connsiteX92" fmla="*/ 1069181 w 1757362"/>
              <a:gd name="connsiteY92" fmla="*/ 597693 h 1400175"/>
              <a:gd name="connsiteX93" fmla="*/ 1076325 w 1757362"/>
              <a:gd name="connsiteY93" fmla="*/ 600075 h 1400175"/>
              <a:gd name="connsiteX94" fmla="*/ 1083468 w 1757362"/>
              <a:gd name="connsiteY94" fmla="*/ 604837 h 1400175"/>
              <a:gd name="connsiteX95" fmla="*/ 1097756 w 1757362"/>
              <a:gd name="connsiteY95" fmla="*/ 607218 h 1400175"/>
              <a:gd name="connsiteX96" fmla="*/ 1107281 w 1757362"/>
              <a:gd name="connsiteY96" fmla="*/ 609600 h 1400175"/>
              <a:gd name="connsiteX97" fmla="*/ 1121568 w 1757362"/>
              <a:gd name="connsiteY97" fmla="*/ 614362 h 1400175"/>
              <a:gd name="connsiteX98" fmla="*/ 1128712 w 1757362"/>
              <a:gd name="connsiteY98" fmla="*/ 619125 h 1400175"/>
              <a:gd name="connsiteX99" fmla="*/ 1143000 w 1757362"/>
              <a:gd name="connsiteY99" fmla="*/ 623887 h 1400175"/>
              <a:gd name="connsiteX100" fmla="*/ 1150143 w 1757362"/>
              <a:gd name="connsiteY100" fmla="*/ 626268 h 1400175"/>
              <a:gd name="connsiteX101" fmla="*/ 1157287 w 1757362"/>
              <a:gd name="connsiteY101" fmla="*/ 628650 h 1400175"/>
              <a:gd name="connsiteX102" fmla="*/ 1164431 w 1757362"/>
              <a:gd name="connsiteY102" fmla="*/ 631031 h 1400175"/>
              <a:gd name="connsiteX103" fmla="*/ 1169193 w 1757362"/>
              <a:gd name="connsiteY103" fmla="*/ 638175 h 1400175"/>
              <a:gd name="connsiteX104" fmla="*/ 1162050 w 1757362"/>
              <a:gd name="connsiteY104" fmla="*/ 642937 h 1400175"/>
              <a:gd name="connsiteX105" fmla="*/ 1147762 w 1757362"/>
              <a:gd name="connsiteY105" fmla="*/ 654843 h 1400175"/>
              <a:gd name="connsiteX106" fmla="*/ 1143000 w 1757362"/>
              <a:gd name="connsiteY106" fmla="*/ 661987 h 1400175"/>
              <a:gd name="connsiteX107" fmla="*/ 1138237 w 1757362"/>
              <a:gd name="connsiteY107" fmla="*/ 690562 h 1400175"/>
              <a:gd name="connsiteX108" fmla="*/ 1133475 w 1757362"/>
              <a:gd name="connsiteY108" fmla="*/ 704850 h 1400175"/>
              <a:gd name="connsiteX109" fmla="*/ 1128712 w 1757362"/>
              <a:gd name="connsiteY109" fmla="*/ 723900 h 1400175"/>
              <a:gd name="connsiteX110" fmla="*/ 1126331 w 1757362"/>
              <a:gd name="connsiteY110" fmla="*/ 733425 h 1400175"/>
              <a:gd name="connsiteX111" fmla="*/ 1123950 w 1757362"/>
              <a:gd name="connsiteY111" fmla="*/ 745331 h 1400175"/>
              <a:gd name="connsiteX112" fmla="*/ 1121568 w 1757362"/>
              <a:gd name="connsiteY112" fmla="*/ 759618 h 1400175"/>
              <a:gd name="connsiteX113" fmla="*/ 1116806 w 1757362"/>
              <a:gd name="connsiteY113" fmla="*/ 773906 h 1400175"/>
              <a:gd name="connsiteX114" fmla="*/ 1112043 w 1757362"/>
              <a:gd name="connsiteY114" fmla="*/ 821531 h 1400175"/>
              <a:gd name="connsiteX115" fmla="*/ 1107281 w 1757362"/>
              <a:gd name="connsiteY115" fmla="*/ 835818 h 1400175"/>
              <a:gd name="connsiteX116" fmla="*/ 1102518 w 1757362"/>
              <a:gd name="connsiteY116" fmla="*/ 850106 h 1400175"/>
              <a:gd name="connsiteX117" fmla="*/ 1100137 w 1757362"/>
              <a:gd name="connsiteY117" fmla="*/ 857250 h 1400175"/>
              <a:gd name="connsiteX118" fmla="*/ 1104900 w 1757362"/>
              <a:gd name="connsiteY118" fmla="*/ 878681 h 1400175"/>
              <a:gd name="connsiteX119" fmla="*/ 1109662 w 1757362"/>
              <a:gd name="connsiteY119" fmla="*/ 885825 h 1400175"/>
              <a:gd name="connsiteX120" fmla="*/ 1110923 w 1757362"/>
              <a:gd name="connsiteY120" fmla="*/ 890026 h 1400175"/>
              <a:gd name="connsiteX121" fmla="*/ 1128712 w 1757362"/>
              <a:gd name="connsiteY121" fmla="*/ 990599 h 1400175"/>
              <a:gd name="connsiteX122" fmla="*/ 1190624 w 1757362"/>
              <a:gd name="connsiteY122" fmla="*/ 1121567 h 1400175"/>
              <a:gd name="connsiteX123" fmla="*/ 1269206 w 1757362"/>
              <a:gd name="connsiteY123" fmla="*/ 1154906 h 1400175"/>
              <a:gd name="connsiteX124" fmla="*/ 1395412 w 1757362"/>
              <a:gd name="connsiteY124" fmla="*/ 1138237 h 1400175"/>
              <a:gd name="connsiteX125" fmla="*/ 1462087 w 1757362"/>
              <a:gd name="connsiteY125" fmla="*/ 1140619 h 1400175"/>
              <a:gd name="connsiteX126" fmla="*/ 1500528 w 1757362"/>
              <a:gd name="connsiteY126" fmla="*/ 1084829 h 1400175"/>
              <a:gd name="connsiteX127" fmla="*/ 1502568 w 1757362"/>
              <a:gd name="connsiteY127" fmla="*/ 1078706 h 1400175"/>
              <a:gd name="connsiteX128" fmla="*/ 1516856 w 1757362"/>
              <a:gd name="connsiteY128" fmla="*/ 1071562 h 1400175"/>
              <a:gd name="connsiteX129" fmla="*/ 1524000 w 1757362"/>
              <a:gd name="connsiteY129" fmla="*/ 1064418 h 1400175"/>
              <a:gd name="connsiteX130" fmla="*/ 1526381 w 1757362"/>
              <a:gd name="connsiteY130" fmla="*/ 1038225 h 1400175"/>
              <a:gd name="connsiteX131" fmla="*/ 1521618 w 1757362"/>
              <a:gd name="connsiteY131" fmla="*/ 1012031 h 1400175"/>
              <a:gd name="connsiteX132" fmla="*/ 1524000 w 1757362"/>
              <a:gd name="connsiteY132" fmla="*/ 995362 h 1400175"/>
              <a:gd name="connsiteX133" fmla="*/ 1526381 w 1757362"/>
              <a:gd name="connsiteY133" fmla="*/ 988218 h 1400175"/>
              <a:gd name="connsiteX134" fmla="*/ 1540668 w 1757362"/>
              <a:gd name="connsiteY134" fmla="*/ 971550 h 1400175"/>
              <a:gd name="connsiteX135" fmla="*/ 1588293 w 1757362"/>
              <a:gd name="connsiteY135" fmla="*/ 969168 h 1400175"/>
              <a:gd name="connsiteX136" fmla="*/ 1595437 w 1757362"/>
              <a:gd name="connsiteY136" fmla="*/ 966787 h 1400175"/>
              <a:gd name="connsiteX137" fmla="*/ 1616868 w 1757362"/>
              <a:gd name="connsiteY137" fmla="*/ 959643 h 1400175"/>
              <a:gd name="connsiteX138" fmla="*/ 1631156 w 1757362"/>
              <a:gd name="connsiteY138" fmla="*/ 947737 h 1400175"/>
              <a:gd name="connsiteX139" fmla="*/ 1654968 w 1757362"/>
              <a:gd name="connsiteY139" fmla="*/ 945356 h 1400175"/>
              <a:gd name="connsiteX140" fmla="*/ 1678781 w 1757362"/>
              <a:gd name="connsiteY140" fmla="*/ 950118 h 1400175"/>
              <a:gd name="connsiteX141" fmla="*/ 1685925 w 1757362"/>
              <a:gd name="connsiteY141" fmla="*/ 952500 h 1400175"/>
              <a:gd name="connsiteX142" fmla="*/ 1700212 w 1757362"/>
              <a:gd name="connsiteY142" fmla="*/ 957262 h 1400175"/>
              <a:gd name="connsiteX143" fmla="*/ 1752600 w 1757362"/>
              <a:gd name="connsiteY143" fmla="*/ 969168 h 1400175"/>
              <a:gd name="connsiteX144" fmla="*/ 1754981 w 1757362"/>
              <a:gd name="connsiteY144" fmla="*/ 976312 h 1400175"/>
              <a:gd name="connsiteX145" fmla="*/ 1757362 w 1757362"/>
              <a:gd name="connsiteY145" fmla="*/ 990600 h 1400175"/>
              <a:gd name="connsiteX146" fmla="*/ 1752600 w 1757362"/>
              <a:gd name="connsiteY146" fmla="*/ 1014412 h 1400175"/>
              <a:gd name="connsiteX147" fmla="*/ 1750218 w 1757362"/>
              <a:gd name="connsiteY147" fmla="*/ 1021556 h 1400175"/>
              <a:gd name="connsiteX148" fmla="*/ 1735931 w 1757362"/>
              <a:gd name="connsiteY148" fmla="*/ 1033462 h 1400175"/>
              <a:gd name="connsiteX149" fmla="*/ 1728787 w 1757362"/>
              <a:gd name="connsiteY149" fmla="*/ 1035843 h 1400175"/>
              <a:gd name="connsiteX150" fmla="*/ 1721643 w 1757362"/>
              <a:gd name="connsiteY150" fmla="*/ 1040606 h 1400175"/>
              <a:gd name="connsiteX151" fmla="*/ 1714500 w 1757362"/>
              <a:gd name="connsiteY151" fmla="*/ 1042987 h 1400175"/>
              <a:gd name="connsiteX152" fmla="*/ 1709737 w 1757362"/>
              <a:gd name="connsiteY152" fmla="*/ 1052512 h 1400175"/>
              <a:gd name="connsiteX153" fmla="*/ 1712118 w 1757362"/>
              <a:gd name="connsiteY153" fmla="*/ 1064418 h 1400175"/>
              <a:gd name="connsiteX154" fmla="*/ 1714500 w 1757362"/>
              <a:gd name="connsiteY154" fmla="*/ 1071562 h 1400175"/>
              <a:gd name="connsiteX155" fmla="*/ 1700212 w 1757362"/>
              <a:gd name="connsiteY155" fmla="*/ 1081087 h 1400175"/>
              <a:gd name="connsiteX156" fmla="*/ 1702593 w 1757362"/>
              <a:gd name="connsiteY156" fmla="*/ 1088231 h 1400175"/>
              <a:gd name="connsiteX157" fmla="*/ 1707356 w 1757362"/>
              <a:gd name="connsiteY157" fmla="*/ 1095375 h 1400175"/>
              <a:gd name="connsiteX158" fmla="*/ 1709737 w 1757362"/>
              <a:gd name="connsiteY158" fmla="*/ 1128712 h 1400175"/>
              <a:gd name="connsiteX159" fmla="*/ 1704975 w 1757362"/>
              <a:gd name="connsiteY159" fmla="*/ 1135856 h 1400175"/>
              <a:gd name="connsiteX160" fmla="*/ 1700212 w 1757362"/>
              <a:gd name="connsiteY160" fmla="*/ 1152525 h 1400175"/>
              <a:gd name="connsiteX161" fmla="*/ 1697831 w 1757362"/>
              <a:gd name="connsiteY161" fmla="*/ 1173956 h 1400175"/>
              <a:gd name="connsiteX162" fmla="*/ 1687729 w 1757362"/>
              <a:gd name="connsiteY162" fmla="*/ 1177997 h 1400175"/>
              <a:gd name="connsiteX163" fmla="*/ 1688306 w 1757362"/>
              <a:gd name="connsiteY163" fmla="*/ 1178718 h 1400175"/>
              <a:gd name="connsiteX164" fmla="*/ 1687248 w 1757362"/>
              <a:gd name="connsiteY164" fmla="*/ 1178189 h 1400175"/>
              <a:gd name="connsiteX165" fmla="*/ 1685925 w 1757362"/>
              <a:gd name="connsiteY165" fmla="*/ 1178718 h 1400175"/>
              <a:gd name="connsiteX166" fmla="*/ 1630956 w 1757362"/>
              <a:gd name="connsiteY166" fmla="*/ 1172143 h 1400175"/>
              <a:gd name="connsiteX167" fmla="*/ 1628361 w 1757362"/>
              <a:gd name="connsiteY167" fmla="*/ 1179507 h 1400175"/>
              <a:gd name="connsiteX168" fmla="*/ 1621631 w 1757362"/>
              <a:gd name="connsiteY168" fmla="*/ 1185862 h 1400175"/>
              <a:gd name="connsiteX169" fmla="*/ 1607343 w 1757362"/>
              <a:gd name="connsiteY169" fmla="*/ 1195387 h 1400175"/>
              <a:gd name="connsiteX170" fmla="*/ 1604962 w 1757362"/>
              <a:gd name="connsiteY170" fmla="*/ 1188243 h 1400175"/>
              <a:gd name="connsiteX171" fmla="*/ 1583531 w 1757362"/>
              <a:gd name="connsiteY171" fmla="*/ 1188243 h 1400175"/>
              <a:gd name="connsiteX172" fmla="*/ 1540668 w 1757362"/>
              <a:gd name="connsiteY172" fmla="*/ 1195387 h 1400175"/>
              <a:gd name="connsiteX173" fmla="*/ 1502568 w 1757362"/>
              <a:gd name="connsiteY173" fmla="*/ 1195387 h 1400175"/>
              <a:gd name="connsiteX174" fmla="*/ 1495425 w 1757362"/>
              <a:gd name="connsiteY174" fmla="*/ 1190625 h 1400175"/>
              <a:gd name="connsiteX175" fmla="*/ 1488281 w 1757362"/>
              <a:gd name="connsiteY175" fmla="*/ 1188243 h 1400175"/>
              <a:gd name="connsiteX176" fmla="*/ 1476375 w 1757362"/>
              <a:gd name="connsiteY176" fmla="*/ 1190625 h 1400175"/>
              <a:gd name="connsiteX177" fmla="*/ 1481137 w 1757362"/>
              <a:gd name="connsiteY177" fmla="*/ 1204912 h 1400175"/>
              <a:gd name="connsiteX178" fmla="*/ 1485900 w 1757362"/>
              <a:gd name="connsiteY178" fmla="*/ 1212056 h 1400175"/>
              <a:gd name="connsiteX179" fmla="*/ 1488281 w 1757362"/>
              <a:gd name="connsiteY179" fmla="*/ 1219200 h 1400175"/>
              <a:gd name="connsiteX180" fmla="*/ 1471612 w 1757362"/>
              <a:gd name="connsiteY180" fmla="*/ 1228725 h 1400175"/>
              <a:gd name="connsiteX181" fmla="*/ 1478756 w 1757362"/>
              <a:gd name="connsiteY181" fmla="*/ 1233487 h 1400175"/>
              <a:gd name="connsiteX182" fmla="*/ 1490662 w 1757362"/>
              <a:gd name="connsiteY182" fmla="*/ 1250156 h 1400175"/>
              <a:gd name="connsiteX183" fmla="*/ 1493043 w 1757362"/>
              <a:gd name="connsiteY183" fmla="*/ 1257300 h 1400175"/>
              <a:gd name="connsiteX184" fmla="*/ 1502568 w 1757362"/>
              <a:gd name="connsiteY184" fmla="*/ 1271587 h 1400175"/>
              <a:gd name="connsiteX185" fmla="*/ 1507331 w 1757362"/>
              <a:gd name="connsiteY185" fmla="*/ 1278731 h 1400175"/>
              <a:gd name="connsiteX186" fmla="*/ 1519237 w 1757362"/>
              <a:gd name="connsiteY186" fmla="*/ 1293018 h 1400175"/>
              <a:gd name="connsiteX187" fmla="*/ 1502568 w 1757362"/>
              <a:gd name="connsiteY187" fmla="*/ 1312068 h 1400175"/>
              <a:gd name="connsiteX188" fmla="*/ 1495425 w 1757362"/>
              <a:gd name="connsiteY188" fmla="*/ 1314450 h 1400175"/>
              <a:gd name="connsiteX189" fmla="*/ 1466850 w 1757362"/>
              <a:gd name="connsiteY189" fmla="*/ 1312068 h 1400175"/>
              <a:gd name="connsiteX190" fmla="*/ 1452562 w 1757362"/>
              <a:gd name="connsiteY190" fmla="*/ 1307306 h 1400175"/>
              <a:gd name="connsiteX191" fmla="*/ 1445418 w 1757362"/>
              <a:gd name="connsiteY191" fmla="*/ 1304925 h 1400175"/>
              <a:gd name="connsiteX192" fmla="*/ 1414462 w 1757362"/>
              <a:gd name="connsiteY192" fmla="*/ 1314450 h 1400175"/>
              <a:gd name="connsiteX193" fmla="*/ 1409700 w 1757362"/>
              <a:gd name="connsiteY193" fmla="*/ 1331118 h 1400175"/>
              <a:gd name="connsiteX194" fmla="*/ 1404937 w 1757362"/>
              <a:gd name="connsiteY194" fmla="*/ 1345406 h 1400175"/>
              <a:gd name="connsiteX195" fmla="*/ 1402556 w 1757362"/>
              <a:gd name="connsiteY195" fmla="*/ 1352550 h 1400175"/>
              <a:gd name="connsiteX196" fmla="*/ 1404937 w 1757362"/>
              <a:gd name="connsiteY196" fmla="*/ 1359693 h 1400175"/>
              <a:gd name="connsiteX197" fmla="*/ 1409700 w 1757362"/>
              <a:gd name="connsiteY197" fmla="*/ 1371600 h 1400175"/>
              <a:gd name="connsiteX198" fmla="*/ 1402556 w 1757362"/>
              <a:gd name="connsiteY198" fmla="*/ 1373981 h 1400175"/>
              <a:gd name="connsiteX199" fmla="*/ 1400175 w 1757362"/>
              <a:gd name="connsiteY199" fmla="*/ 1388268 h 1400175"/>
              <a:gd name="connsiteX200" fmla="*/ 1397793 w 1757362"/>
              <a:gd name="connsiteY200" fmla="*/ 1400175 h 1400175"/>
              <a:gd name="connsiteX201" fmla="*/ 1376362 w 1757362"/>
              <a:gd name="connsiteY201" fmla="*/ 1397793 h 1400175"/>
              <a:gd name="connsiteX202" fmla="*/ 1371600 w 1757362"/>
              <a:gd name="connsiteY202" fmla="*/ 1383506 h 1400175"/>
              <a:gd name="connsiteX203" fmla="*/ 1369218 w 1757362"/>
              <a:gd name="connsiteY203" fmla="*/ 1376362 h 1400175"/>
              <a:gd name="connsiteX204" fmla="*/ 1362075 w 1757362"/>
              <a:gd name="connsiteY204" fmla="*/ 1354931 h 1400175"/>
              <a:gd name="connsiteX205" fmla="*/ 1354931 w 1757362"/>
              <a:gd name="connsiteY205" fmla="*/ 1350168 h 1400175"/>
              <a:gd name="connsiteX206" fmla="*/ 1338262 w 1757362"/>
              <a:gd name="connsiteY206" fmla="*/ 1328737 h 1400175"/>
              <a:gd name="connsiteX207" fmla="*/ 1326356 w 1757362"/>
              <a:gd name="connsiteY207" fmla="*/ 1314450 h 1400175"/>
              <a:gd name="connsiteX208" fmla="*/ 1319212 w 1757362"/>
              <a:gd name="connsiteY208" fmla="*/ 1309687 h 1400175"/>
              <a:gd name="connsiteX209" fmla="*/ 1304925 w 1757362"/>
              <a:gd name="connsiteY209" fmla="*/ 1304925 h 1400175"/>
              <a:gd name="connsiteX210" fmla="*/ 1288256 w 1757362"/>
              <a:gd name="connsiteY210" fmla="*/ 1295400 h 1400175"/>
              <a:gd name="connsiteX211" fmla="*/ 1273968 w 1757362"/>
              <a:gd name="connsiteY211" fmla="*/ 1288256 h 1400175"/>
              <a:gd name="connsiteX212" fmla="*/ 1252537 w 1757362"/>
              <a:gd name="connsiteY212" fmla="*/ 1276350 h 1400175"/>
              <a:gd name="connsiteX213" fmla="*/ 1247775 w 1757362"/>
              <a:gd name="connsiteY213" fmla="*/ 1269206 h 1400175"/>
              <a:gd name="connsiteX214" fmla="*/ 1228725 w 1757362"/>
              <a:gd name="connsiteY214" fmla="*/ 1269206 h 1400175"/>
              <a:gd name="connsiteX215" fmla="*/ 1221581 w 1757362"/>
              <a:gd name="connsiteY215" fmla="*/ 1273968 h 1400175"/>
              <a:gd name="connsiteX216" fmla="*/ 1207293 w 1757362"/>
              <a:gd name="connsiteY216" fmla="*/ 1285875 h 1400175"/>
              <a:gd name="connsiteX217" fmla="*/ 1197768 w 1757362"/>
              <a:gd name="connsiteY217" fmla="*/ 1288256 h 1400175"/>
              <a:gd name="connsiteX218" fmla="*/ 1171575 w 1757362"/>
              <a:gd name="connsiteY218" fmla="*/ 1295400 h 1400175"/>
              <a:gd name="connsiteX219" fmla="*/ 1164431 w 1757362"/>
              <a:gd name="connsiteY219" fmla="*/ 1300162 h 1400175"/>
              <a:gd name="connsiteX220" fmla="*/ 1150143 w 1757362"/>
              <a:gd name="connsiteY220" fmla="*/ 1304925 h 1400175"/>
              <a:gd name="connsiteX221" fmla="*/ 1126331 w 1757362"/>
              <a:gd name="connsiteY221" fmla="*/ 1302543 h 1400175"/>
              <a:gd name="connsiteX222" fmla="*/ 1112043 w 1757362"/>
              <a:gd name="connsiteY222" fmla="*/ 1293018 h 1400175"/>
              <a:gd name="connsiteX223" fmla="*/ 1104900 w 1757362"/>
              <a:gd name="connsiteY223" fmla="*/ 1288256 h 1400175"/>
              <a:gd name="connsiteX224" fmla="*/ 1062037 w 1757362"/>
              <a:gd name="connsiteY224" fmla="*/ 1283493 h 1400175"/>
              <a:gd name="connsiteX225" fmla="*/ 1033462 w 1757362"/>
              <a:gd name="connsiteY225" fmla="*/ 1264443 h 1400175"/>
              <a:gd name="connsiteX226" fmla="*/ 1026318 w 1757362"/>
              <a:gd name="connsiteY226" fmla="*/ 1259681 h 1400175"/>
              <a:gd name="connsiteX227" fmla="*/ 1012031 w 1757362"/>
              <a:gd name="connsiteY227" fmla="*/ 1254918 h 1400175"/>
              <a:gd name="connsiteX228" fmla="*/ 1004887 w 1757362"/>
              <a:gd name="connsiteY228" fmla="*/ 1247775 h 1400175"/>
              <a:gd name="connsiteX229" fmla="*/ 1002506 w 1757362"/>
              <a:gd name="connsiteY229" fmla="*/ 1240631 h 1400175"/>
              <a:gd name="connsiteX230" fmla="*/ 988218 w 1757362"/>
              <a:gd name="connsiteY230" fmla="*/ 1231106 h 1400175"/>
              <a:gd name="connsiteX231" fmla="*/ 981075 w 1757362"/>
              <a:gd name="connsiteY231" fmla="*/ 1226343 h 1400175"/>
              <a:gd name="connsiteX232" fmla="*/ 954881 w 1757362"/>
              <a:gd name="connsiteY232" fmla="*/ 1221581 h 1400175"/>
              <a:gd name="connsiteX233" fmla="*/ 947737 w 1757362"/>
              <a:gd name="connsiteY233" fmla="*/ 1219200 h 1400175"/>
              <a:gd name="connsiteX234" fmla="*/ 940593 w 1757362"/>
              <a:gd name="connsiteY234" fmla="*/ 1214437 h 1400175"/>
              <a:gd name="connsiteX235" fmla="*/ 926306 w 1757362"/>
              <a:gd name="connsiteY235" fmla="*/ 1209675 h 1400175"/>
              <a:gd name="connsiteX236" fmla="*/ 919162 w 1757362"/>
              <a:gd name="connsiteY236" fmla="*/ 1204912 h 1400175"/>
              <a:gd name="connsiteX237" fmla="*/ 912018 w 1757362"/>
              <a:gd name="connsiteY237" fmla="*/ 1202531 h 1400175"/>
              <a:gd name="connsiteX238" fmla="*/ 890587 w 1757362"/>
              <a:gd name="connsiteY238" fmla="*/ 1188243 h 1400175"/>
              <a:gd name="connsiteX239" fmla="*/ 883443 w 1757362"/>
              <a:gd name="connsiteY239" fmla="*/ 1183481 h 1400175"/>
              <a:gd name="connsiteX240" fmla="*/ 876300 w 1757362"/>
              <a:gd name="connsiteY240" fmla="*/ 1181100 h 1400175"/>
              <a:gd name="connsiteX241" fmla="*/ 869156 w 1757362"/>
              <a:gd name="connsiteY241" fmla="*/ 1173956 h 1400175"/>
              <a:gd name="connsiteX242" fmla="*/ 862012 w 1757362"/>
              <a:gd name="connsiteY242" fmla="*/ 1169193 h 1400175"/>
              <a:gd name="connsiteX243" fmla="*/ 857250 w 1757362"/>
              <a:gd name="connsiteY243" fmla="*/ 1162050 h 1400175"/>
              <a:gd name="connsiteX244" fmla="*/ 850106 w 1757362"/>
              <a:gd name="connsiteY244" fmla="*/ 1154906 h 1400175"/>
              <a:gd name="connsiteX245" fmla="*/ 838200 w 1757362"/>
              <a:gd name="connsiteY245" fmla="*/ 1143000 h 1400175"/>
              <a:gd name="connsiteX246" fmla="*/ 826293 w 1757362"/>
              <a:gd name="connsiteY246" fmla="*/ 1133475 h 1400175"/>
              <a:gd name="connsiteX247" fmla="*/ 821531 w 1757362"/>
              <a:gd name="connsiteY247" fmla="*/ 1126331 h 1400175"/>
              <a:gd name="connsiteX248" fmla="*/ 802481 w 1757362"/>
              <a:gd name="connsiteY248" fmla="*/ 1121568 h 1400175"/>
              <a:gd name="connsiteX249" fmla="*/ 788193 w 1757362"/>
              <a:gd name="connsiteY249" fmla="*/ 1116806 h 1400175"/>
              <a:gd name="connsiteX250" fmla="*/ 771525 w 1757362"/>
              <a:gd name="connsiteY250" fmla="*/ 1107281 h 1400175"/>
              <a:gd name="connsiteX251" fmla="*/ 757237 w 1757362"/>
              <a:gd name="connsiteY251" fmla="*/ 1102518 h 1400175"/>
              <a:gd name="connsiteX252" fmla="*/ 742950 w 1757362"/>
              <a:gd name="connsiteY252" fmla="*/ 1095375 h 1400175"/>
              <a:gd name="connsiteX253" fmla="*/ 735806 w 1757362"/>
              <a:gd name="connsiteY253" fmla="*/ 1090612 h 1400175"/>
              <a:gd name="connsiteX254" fmla="*/ 723900 w 1757362"/>
              <a:gd name="connsiteY254" fmla="*/ 1076325 h 1400175"/>
              <a:gd name="connsiteX255" fmla="*/ 721518 w 1757362"/>
              <a:gd name="connsiteY255" fmla="*/ 1069181 h 1400175"/>
              <a:gd name="connsiteX256" fmla="*/ 707231 w 1757362"/>
              <a:gd name="connsiteY256" fmla="*/ 1052512 h 1400175"/>
              <a:gd name="connsiteX257" fmla="*/ 702468 w 1757362"/>
              <a:gd name="connsiteY257" fmla="*/ 1045368 h 1400175"/>
              <a:gd name="connsiteX258" fmla="*/ 695325 w 1757362"/>
              <a:gd name="connsiteY258" fmla="*/ 1040606 h 1400175"/>
              <a:gd name="connsiteX259" fmla="*/ 681037 w 1757362"/>
              <a:gd name="connsiteY259" fmla="*/ 1031081 h 1400175"/>
              <a:gd name="connsiteX260" fmla="*/ 669131 w 1757362"/>
              <a:gd name="connsiteY260" fmla="*/ 1019175 h 1400175"/>
              <a:gd name="connsiteX261" fmla="*/ 661987 w 1757362"/>
              <a:gd name="connsiteY261" fmla="*/ 1014412 h 1400175"/>
              <a:gd name="connsiteX262" fmla="*/ 652462 w 1757362"/>
              <a:gd name="connsiteY262" fmla="*/ 1002506 h 1400175"/>
              <a:gd name="connsiteX263" fmla="*/ 650081 w 1757362"/>
              <a:gd name="connsiteY263" fmla="*/ 995362 h 1400175"/>
              <a:gd name="connsiteX264" fmla="*/ 642937 w 1757362"/>
              <a:gd name="connsiteY264" fmla="*/ 988218 h 1400175"/>
              <a:gd name="connsiteX265" fmla="*/ 633412 w 1757362"/>
              <a:gd name="connsiteY265" fmla="*/ 973931 h 1400175"/>
              <a:gd name="connsiteX266" fmla="*/ 628650 w 1757362"/>
              <a:gd name="connsiteY266" fmla="*/ 959643 h 1400175"/>
              <a:gd name="connsiteX267" fmla="*/ 623887 w 1757362"/>
              <a:gd name="connsiteY267" fmla="*/ 940593 h 1400175"/>
              <a:gd name="connsiteX268" fmla="*/ 626268 w 1757362"/>
              <a:gd name="connsiteY268" fmla="*/ 928687 h 1400175"/>
              <a:gd name="connsiteX269" fmla="*/ 645318 w 1757362"/>
              <a:gd name="connsiteY269" fmla="*/ 919162 h 1400175"/>
              <a:gd name="connsiteX270" fmla="*/ 642937 w 1757362"/>
              <a:gd name="connsiteY270" fmla="*/ 912018 h 1400175"/>
              <a:gd name="connsiteX271" fmla="*/ 638175 w 1757362"/>
              <a:gd name="connsiteY271" fmla="*/ 904875 h 1400175"/>
              <a:gd name="connsiteX272" fmla="*/ 642937 w 1757362"/>
              <a:gd name="connsiteY272" fmla="*/ 897731 h 1400175"/>
              <a:gd name="connsiteX273" fmla="*/ 657225 w 1757362"/>
              <a:gd name="connsiteY273" fmla="*/ 888206 h 1400175"/>
              <a:gd name="connsiteX274" fmla="*/ 664368 w 1757362"/>
              <a:gd name="connsiteY274" fmla="*/ 881062 h 1400175"/>
              <a:gd name="connsiteX275" fmla="*/ 659606 w 1757362"/>
              <a:gd name="connsiteY275" fmla="*/ 862012 h 1400175"/>
              <a:gd name="connsiteX276" fmla="*/ 647700 w 1757362"/>
              <a:gd name="connsiteY276" fmla="*/ 847725 h 1400175"/>
              <a:gd name="connsiteX277" fmla="*/ 645318 w 1757362"/>
              <a:gd name="connsiteY277" fmla="*/ 840581 h 1400175"/>
              <a:gd name="connsiteX278" fmla="*/ 640556 w 1757362"/>
              <a:gd name="connsiteY278" fmla="*/ 816768 h 1400175"/>
              <a:gd name="connsiteX279" fmla="*/ 635793 w 1757362"/>
              <a:gd name="connsiteY279" fmla="*/ 802481 h 1400175"/>
              <a:gd name="connsiteX280" fmla="*/ 633412 w 1757362"/>
              <a:gd name="connsiteY280" fmla="*/ 795337 h 1400175"/>
              <a:gd name="connsiteX281" fmla="*/ 631031 w 1757362"/>
              <a:gd name="connsiteY281" fmla="*/ 788193 h 1400175"/>
              <a:gd name="connsiteX282" fmla="*/ 626268 w 1757362"/>
              <a:gd name="connsiteY282" fmla="*/ 771525 h 1400175"/>
              <a:gd name="connsiteX283" fmla="*/ 619125 w 1757362"/>
              <a:gd name="connsiteY283" fmla="*/ 764381 h 1400175"/>
              <a:gd name="connsiteX284" fmla="*/ 609600 w 1757362"/>
              <a:gd name="connsiteY284" fmla="*/ 750093 h 1400175"/>
              <a:gd name="connsiteX285" fmla="*/ 597693 w 1757362"/>
              <a:gd name="connsiteY285" fmla="*/ 733425 h 1400175"/>
              <a:gd name="connsiteX286" fmla="*/ 592931 w 1757362"/>
              <a:gd name="connsiteY286" fmla="*/ 719137 h 1400175"/>
              <a:gd name="connsiteX287" fmla="*/ 590550 w 1757362"/>
              <a:gd name="connsiteY287" fmla="*/ 709612 h 1400175"/>
              <a:gd name="connsiteX288" fmla="*/ 585787 w 1757362"/>
              <a:gd name="connsiteY288" fmla="*/ 695325 h 1400175"/>
              <a:gd name="connsiteX289" fmla="*/ 578643 w 1757362"/>
              <a:gd name="connsiteY289" fmla="*/ 688181 h 1400175"/>
              <a:gd name="connsiteX290" fmla="*/ 571500 w 1757362"/>
              <a:gd name="connsiteY290" fmla="*/ 673893 h 1400175"/>
              <a:gd name="connsiteX291" fmla="*/ 569118 w 1757362"/>
              <a:gd name="connsiteY291" fmla="*/ 666750 h 1400175"/>
              <a:gd name="connsiteX292" fmla="*/ 559593 w 1757362"/>
              <a:gd name="connsiteY292" fmla="*/ 664368 h 1400175"/>
              <a:gd name="connsiteX293" fmla="*/ 545306 w 1757362"/>
              <a:gd name="connsiteY293" fmla="*/ 669131 h 1400175"/>
              <a:gd name="connsiteX294" fmla="*/ 535781 w 1757362"/>
              <a:gd name="connsiteY294" fmla="*/ 654843 h 1400175"/>
              <a:gd name="connsiteX295" fmla="*/ 528637 w 1757362"/>
              <a:gd name="connsiteY295" fmla="*/ 628650 h 1400175"/>
              <a:gd name="connsiteX296" fmla="*/ 526256 w 1757362"/>
              <a:gd name="connsiteY296" fmla="*/ 597693 h 1400175"/>
              <a:gd name="connsiteX297" fmla="*/ 523875 w 1757362"/>
              <a:gd name="connsiteY297" fmla="*/ 583406 h 1400175"/>
              <a:gd name="connsiteX298" fmla="*/ 521493 w 1757362"/>
              <a:gd name="connsiteY298" fmla="*/ 576262 h 1400175"/>
              <a:gd name="connsiteX299" fmla="*/ 514350 w 1757362"/>
              <a:gd name="connsiteY299" fmla="*/ 573881 h 1400175"/>
              <a:gd name="connsiteX300" fmla="*/ 500062 w 1757362"/>
              <a:gd name="connsiteY300" fmla="*/ 564356 h 1400175"/>
              <a:gd name="connsiteX301" fmla="*/ 485775 w 1757362"/>
              <a:gd name="connsiteY301" fmla="*/ 557212 h 1400175"/>
              <a:gd name="connsiteX302" fmla="*/ 473868 w 1757362"/>
              <a:gd name="connsiteY302" fmla="*/ 535781 h 1400175"/>
              <a:gd name="connsiteX303" fmla="*/ 476250 w 1757362"/>
              <a:gd name="connsiteY303" fmla="*/ 509587 h 1400175"/>
              <a:gd name="connsiteX304" fmla="*/ 483393 w 1757362"/>
              <a:gd name="connsiteY304" fmla="*/ 504825 h 1400175"/>
              <a:gd name="connsiteX305" fmla="*/ 473868 w 1757362"/>
              <a:gd name="connsiteY305" fmla="*/ 490537 h 1400175"/>
              <a:gd name="connsiteX306" fmla="*/ 469106 w 1757362"/>
              <a:gd name="connsiteY306" fmla="*/ 483393 h 1400175"/>
              <a:gd name="connsiteX307" fmla="*/ 454818 w 1757362"/>
              <a:gd name="connsiteY307" fmla="*/ 473868 h 1400175"/>
              <a:gd name="connsiteX308" fmla="*/ 450056 w 1757362"/>
              <a:gd name="connsiteY308" fmla="*/ 454818 h 1400175"/>
              <a:gd name="connsiteX309" fmla="*/ 442912 w 1757362"/>
              <a:gd name="connsiteY309" fmla="*/ 438150 h 1400175"/>
              <a:gd name="connsiteX310" fmla="*/ 435768 w 1757362"/>
              <a:gd name="connsiteY310" fmla="*/ 435768 h 1400175"/>
              <a:gd name="connsiteX311" fmla="*/ 431006 w 1757362"/>
              <a:gd name="connsiteY311" fmla="*/ 428625 h 1400175"/>
              <a:gd name="connsiteX312" fmla="*/ 428625 w 1757362"/>
              <a:gd name="connsiteY312" fmla="*/ 419100 h 1400175"/>
              <a:gd name="connsiteX313" fmla="*/ 426243 w 1757362"/>
              <a:gd name="connsiteY313" fmla="*/ 411956 h 1400175"/>
              <a:gd name="connsiteX314" fmla="*/ 423862 w 1757362"/>
              <a:gd name="connsiteY314" fmla="*/ 385762 h 1400175"/>
              <a:gd name="connsiteX315" fmla="*/ 421481 w 1757362"/>
              <a:gd name="connsiteY315" fmla="*/ 378618 h 1400175"/>
              <a:gd name="connsiteX316" fmla="*/ 400050 w 1757362"/>
              <a:gd name="connsiteY316" fmla="*/ 361950 h 1400175"/>
              <a:gd name="connsiteX317" fmla="*/ 385762 w 1757362"/>
              <a:gd name="connsiteY317" fmla="*/ 354806 h 1400175"/>
              <a:gd name="connsiteX318" fmla="*/ 378618 w 1757362"/>
              <a:gd name="connsiteY318" fmla="*/ 333375 h 1400175"/>
              <a:gd name="connsiteX319" fmla="*/ 369093 w 1757362"/>
              <a:gd name="connsiteY319" fmla="*/ 311943 h 1400175"/>
              <a:gd name="connsiteX320" fmla="*/ 361950 w 1757362"/>
              <a:gd name="connsiteY320" fmla="*/ 297656 h 1400175"/>
              <a:gd name="connsiteX321" fmla="*/ 347662 w 1757362"/>
              <a:gd name="connsiteY321" fmla="*/ 292893 h 1400175"/>
              <a:gd name="connsiteX322" fmla="*/ 357187 w 1757362"/>
              <a:gd name="connsiteY322" fmla="*/ 278606 h 1400175"/>
              <a:gd name="connsiteX323" fmla="*/ 354806 w 1757362"/>
              <a:gd name="connsiteY323" fmla="*/ 261937 h 1400175"/>
              <a:gd name="connsiteX324" fmla="*/ 352425 w 1757362"/>
              <a:gd name="connsiteY324" fmla="*/ 252412 h 1400175"/>
              <a:gd name="connsiteX325" fmla="*/ 347662 w 1757362"/>
              <a:gd name="connsiteY325" fmla="*/ 223837 h 1400175"/>
              <a:gd name="connsiteX326" fmla="*/ 342900 w 1757362"/>
              <a:gd name="connsiteY326" fmla="*/ 207168 h 1400175"/>
              <a:gd name="connsiteX327" fmla="*/ 345281 w 1757362"/>
              <a:gd name="connsiteY327" fmla="*/ 154781 h 1400175"/>
              <a:gd name="connsiteX328" fmla="*/ 345281 w 1757362"/>
              <a:gd name="connsiteY328" fmla="*/ 133350 h 1400175"/>
              <a:gd name="connsiteX329" fmla="*/ 330993 w 1757362"/>
              <a:gd name="connsiteY329" fmla="*/ 123825 h 1400175"/>
              <a:gd name="connsiteX330" fmla="*/ 323850 w 1757362"/>
              <a:gd name="connsiteY330" fmla="*/ 119062 h 1400175"/>
              <a:gd name="connsiteX331" fmla="*/ 314325 w 1757362"/>
              <a:gd name="connsiteY331" fmla="*/ 104775 h 1400175"/>
              <a:gd name="connsiteX332" fmla="*/ 309562 w 1757362"/>
              <a:gd name="connsiteY332" fmla="*/ 97631 h 1400175"/>
              <a:gd name="connsiteX333" fmla="*/ 288131 w 1757362"/>
              <a:gd name="connsiteY333" fmla="*/ 78581 h 1400175"/>
              <a:gd name="connsiteX334" fmla="*/ 264318 w 1757362"/>
              <a:gd name="connsiteY334" fmla="*/ 66675 h 1400175"/>
              <a:gd name="connsiteX335" fmla="*/ 259556 w 1757362"/>
              <a:gd name="connsiteY335" fmla="*/ 119062 h 1400175"/>
              <a:gd name="connsiteX336" fmla="*/ 254793 w 1757362"/>
              <a:gd name="connsiteY336" fmla="*/ 133350 h 1400175"/>
              <a:gd name="connsiteX337" fmla="*/ 252412 w 1757362"/>
              <a:gd name="connsiteY337" fmla="*/ 145256 h 1400175"/>
              <a:gd name="connsiteX338" fmla="*/ 250031 w 1757362"/>
              <a:gd name="connsiteY338" fmla="*/ 164306 h 1400175"/>
              <a:gd name="connsiteX339" fmla="*/ 245268 w 1757362"/>
              <a:gd name="connsiteY339" fmla="*/ 178593 h 1400175"/>
              <a:gd name="connsiteX340" fmla="*/ 247650 w 1757362"/>
              <a:gd name="connsiteY340" fmla="*/ 195262 h 1400175"/>
              <a:gd name="connsiteX341" fmla="*/ 250031 w 1757362"/>
              <a:gd name="connsiteY341" fmla="*/ 202406 h 1400175"/>
              <a:gd name="connsiteX342" fmla="*/ 257175 w 1757362"/>
              <a:gd name="connsiteY342" fmla="*/ 207168 h 1400175"/>
              <a:gd name="connsiteX343" fmla="*/ 264318 w 1757362"/>
              <a:gd name="connsiteY343" fmla="*/ 221456 h 1400175"/>
              <a:gd name="connsiteX344" fmla="*/ 269081 w 1757362"/>
              <a:gd name="connsiteY344" fmla="*/ 235743 h 1400175"/>
              <a:gd name="connsiteX345" fmla="*/ 273843 w 1757362"/>
              <a:gd name="connsiteY345" fmla="*/ 242887 h 1400175"/>
              <a:gd name="connsiteX346" fmla="*/ 276225 w 1757362"/>
              <a:gd name="connsiteY346" fmla="*/ 250031 h 1400175"/>
              <a:gd name="connsiteX347" fmla="*/ 285750 w 1757362"/>
              <a:gd name="connsiteY347" fmla="*/ 264318 h 1400175"/>
              <a:gd name="connsiteX348" fmla="*/ 288131 w 1757362"/>
              <a:gd name="connsiteY348" fmla="*/ 273843 h 1400175"/>
              <a:gd name="connsiteX349" fmla="*/ 292893 w 1757362"/>
              <a:gd name="connsiteY349" fmla="*/ 292893 h 1400175"/>
              <a:gd name="connsiteX350" fmla="*/ 297656 w 1757362"/>
              <a:gd name="connsiteY350" fmla="*/ 300037 h 1400175"/>
              <a:gd name="connsiteX351" fmla="*/ 304800 w 1757362"/>
              <a:gd name="connsiteY351" fmla="*/ 321468 h 1400175"/>
              <a:gd name="connsiteX352" fmla="*/ 307181 w 1757362"/>
              <a:gd name="connsiteY352" fmla="*/ 328612 h 1400175"/>
              <a:gd name="connsiteX353" fmla="*/ 314325 w 1757362"/>
              <a:gd name="connsiteY353" fmla="*/ 354806 h 1400175"/>
              <a:gd name="connsiteX354" fmla="*/ 319087 w 1757362"/>
              <a:gd name="connsiteY354" fmla="*/ 369093 h 1400175"/>
              <a:gd name="connsiteX355" fmla="*/ 323850 w 1757362"/>
              <a:gd name="connsiteY355" fmla="*/ 376237 h 1400175"/>
              <a:gd name="connsiteX356" fmla="*/ 330993 w 1757362"/>
              <a:gd name="connsiteY356" fmla="*/ 419100 h 1400175"/>
              <a:gd name="connsiteX357" fmla="*/ 335756 w 1757362"/>
              <a:gd name="connsiteY357" fmla="*/ 426243 h 1400175"/>
              <a:gd name="connsiteX358" fmla="*/ 340518 w 1757362"/>
              <a:gd name="connsiteY358" fmla="*/ 445293 h 1400175"/>
              <a:gd name="connsiteX359" fmla="*/ 345281 w 1757362"/>
              <a:gd name="connsiteY359" fmla="*/ 459581 h 1400175"/>
              <a:gd name="connsiteX360" fmla="*/ 350043 w 1757362"/>
              <a:gd name="connsiteY360" fmla="*/ 473868 h 1400175"/>
              <a:gd name="connsiteX361" fmla="*/ 352425 w 1757362"/>
              <a:gd name="connsiteY361" fmla="*/ 481012 h 1400175"/>
              <a:gd name="connsiteX362" fmla="*/ 354806 w 1757362"/>
              <a:gd name="connsiteY362" fmla="*/ 488156 h 1400175"/>
              <a:gd name="connsiteX363" fmla="*/ 364331 w 1757362"/>
              <a:gd name="connsiteY363" fmla="*/ 509587 h 1400175"/>
              <a:gd name="connsiteX364" fmla="*/ 366712 w 1757362"/>
              <a:gd name="connsiteY364" fmla="*/ 516731 h 1400175"/>
              <a:gd name="connsiteX365" fmla="*/ 369093 w 1757362"/>
              <a:gd name="connsiteY365" fmla="*/ 578643 h 1400175"/>
              <a:gd name="connsiteX366" fmla="*/ 376237 w 1757362"/>
              <a:gd name="connsiteY366" fmla="*/ 592931 h 1400175"/>
              <a:gd name="connsiteX367" fmla="*/ 378618 w 1757362"/>
              <a:gd name="connsiteY367" fmla="*/ 600075 h 1400175"/>
              <a:gd name="connsiteX368" fmla="*/ 373856 w 1757362"/>
              <a:gd name="connsiteY368" fmla="*/ 607218 h 1400175"/>
              <a:gd name="connsiteX369" fmla="*/ 369093 w 1757362"/>
              <a:gd name="connsiteY369" fmla="*/ 621506 h 1400175"/>
              <a:gd name="connsiteX370" fmla="*/ 378618 w 1757362"/>
              <a:gd name="connsiteY370" fmla="*/ 638175 h 1400175"/>
              <a:gd name="connsiteX371" fmla="*/ 392906 w 1757362"/>
              <a:gd name="connsiteY371" fmla="*/ 642937 h 1400175"/>
              <a:gd name="connsiteX372" fmla="*/ 400050 w 1757362"/>
              <a:gd name="connsiteY372" fmla="*/ 645318 h 1400175"/>
              <a:gd name="connsiteX373" fmla="*/ 419100 w 1757362"/>
              <a:gd name="connsiteY373" fmla="*/ 661987 h 1400175"/>
              <a:gd name="connsiteX374" fmla="*/ 423862 w 1757362"/>
              <a:gd name="connsiteY374" fmla="*/ 676275 h 1400175"/>
              <a:gd name="connsiteX375" fmla="*/ 421481 w 1757362"/>
              <a:gd name="connsiteY375" fmla="*/ 688181 h 1400175"/>
              <a:gd name="connsiteX376" fmla="*/ 419100 w 1757362"/>
              <a:gd name="connsiteY376" fmla="*/ 702468 h 1400175"/>
              <a:gd name="connsiteX377" fmla="*/ 416718 w 1757362"/>
              <a:gd name="connsiteY377" fmla="*/ 709612 h 1400175"/>
              <a:gd name="connsiteX378" fmla="*/ 414337 w 1757362"/>
              <a:gd name="connsiteY378" fmla="*/ 719137 h 1400175"/>
              <a:gd name="connsiteX379" fmla="*/ 409575 w 1757362"/>
              <a:gd name="connsiteY379" fmla="*/ 726281 h 1400175"/>
              <a:gd name="connsiteX380" fmla="*/ 395287 w 1757362"/>
              <a:gd name="connsiteY380" fmla="*/ 731043 h 1400175"/>
              <a:gd name="connsiteX381" fmla="*/ 373856 w 1757362"/>
              <a:gd name="connsiteY381" fmla="*/ 728662 h 1400175"/>
              <a:gd name="connsiteX382" fmla="*/ 376237 w 1757362"/>
              <a:gd name="connsiteY382" fmla="*/ 714375 h 1400175"/>
              <a:gd name="connsiteX383" fmla="*/ 383381 w 1757362"/>
              <a:gd name="connsiteY383" fmla="*/ 700087 h 1400175"/>
              <a:gd name="connsiteX384" fmla="*/ 385762 w 1757362"/>
              <a:gd name="connsiteY384" fmla="*/ 692943 h 1400175"/>
              <a:gd name="connsiteX385" fmla="*/ 378618 w 1757362"/>
              <a:gd name="connsiteY385" fmla="*/ 671512 h 1400175"/>
              <a:gd name="connsiteX386" fmla="*/ 369093 w 1757362"/>
              <a:gd name="connsiteY386" fmla="*/ 659606 h 1400175"/>
              <a:gd name="connsiteX387" fmla="*/ 359568 w 1757362"/>
              <a:gd name="connsiteY387" fmla="*/ 645318 h 1400175"/>
              <a:gd name="connsiteX388" fmla="*/ 354806 w 1757362"/>
              <a:gd name="connsiteY388" fmla="*/ 638175 h 1400175"/>
              <a:gd name="connsiteX389" fmla="*/ 345281 w 1757362"/>
              <a:gd name="connsiteY389" fmla="*/ 623887 h 1400175"/>
              <a:gd name="connsiteX390" fmla="*/ 335756 w 1757362"/>
              <a:gd name="connsiteY390" fmla="*/ 609600 h 1400175"/>
              <a:gd name="connsiteX391" fmla="*/ 321468 w 1757362"/>
              <a:gd name="connsiteY391" fmla="*/ 595312 h 1400175"/>
              <a:gd name="connsiteX392" fmla="*/ 311943 w 1757362"/>
              <a:gd name="connsiteY392" fmla="*/ 581025 h 1400175"/>
              <a:gd name="connsiteX393" fmla="*/ 307181 w 1757362"/>
              <a:gd name="connsiteY393" fmla="*/ 573881 h 1400175"/>
              <a:gd name="connsiteX394" fmla="*/ 307181 w 1757362"/>
              <a:gd name="connsiteY394" fmla="*/ 540543 h 1400175"/>
              <a:gd name="connsiteX395" fmla="*/ 309562 w 1757362"/>
              <a:gd name="connsiteY395" fmla="*/ 531018 h 1400175"/>
              <a:gd name="connsiteX396" fmla="*/ 314325 w 1757362"/>
              <a:gd name="connsiteY396" fmla="*/ 523875 h 1400175"/>
              <a:gd name="connsiteX397" fmla="*/ 316706 w 1757362"/>
              <a:gd name="connsiteY397" fmla="*/ 516731 h 1400175"/>
              <a:gd name="connsiteX398" fmla="*/ 311943 w 1757362"/>
              <a:gd name="connsiteY398" fmla="*/ 483393 h 1400175"/>
              <a:gd name="connsiteX399" fmla="*/ 304800 w 1757362"/>
              <a:gd name="connsiteY399" fmla="*/ 469106 h 1400175"/>
              <a:gd name="connsiteX400" fmla="*/ 297656 w 1757362"/>
              <a:gd name="connsiteY400" fmla="*/ 464343 h 1400175"/>
              <a:gd name="connsiteX401" fmla="*/ 290512 w 1757362"/>
              <a:gd name="connsiteY401" fmla="*/ 457200 h 1400175"/>
              <a:gd name="connsiteX402" fmla="*/ 288131 w 1757362"/>
              <a:gd name="connsiteY402" fmla="*/ 450056 h 1400175"/>
              <a:gd name="connsiteX403" fmla="*/ 280987 w 1757362"/>
              <a:gd name="connsiteY403" fmla="*/ 445293 h 1400175"/>
              <a:gd name="connsiteX404" fmla="*/ 276225 w 1757362"/>
              <a:gd name="connsiteY404" fmla="*/ 431006 h 1400175"/>
              <a:gd name="connsiteX405" fmla="*/ 273843 w 1757362"/>
              <a:gd name="connsiteY405" fmla="*/ 423862 h 1400175"/>
              <a:gd name="connsiteX406" fmla="*/ 266700 w 1757362"/>
              <a:gd name="connsiteY406" fmla="*/ 419100 h 1400175"/>
              <a:gd name="connsiteX407" fmla="*/ 252412 w 1757362"/>
              <a:gd name="connsiteY407" fmla="*/ 423862 h 1400175"/>
              <a:gd name="connsiteX408" fmla="*/ 245268 w 1757362"/>
              <a:gd name="connsiteY408" fmla="*/ 426243 h 1400175"/>
              <a:gd name="connsiteX409" fmla="*/ 233362 w 1757362"/>
              <a:gd name="connsiteY409" fmla="*/ 414337 h 1400175"/>
              <a:gd name="connsiteX410" fmla="*/ 230981 w 1757362"/>
              <a:gd name="connsiteY410" fmla="*/ 407193 h 1400175"/>
              <a:gd name="connsiteX411" fmla="*/ 221456 w 1757362"/>
              <a:gd name="connsiteY411" fmla="*/ 392906 h 1400175"/>
              <a:gd name="connsiteX412" fmla="*/ 216693 w 1757362"/>
              <a:gd name="connsiteY412" fmla="*/ 385762 h 1400175"/>
              <a:gd name="connsiteX413" fmla="*/ 211931 w 1757362"/>
              <a:gd name="connsiteY413" fmla="*/ 378618 h 1400175"/>
              <a:gd name="connsiteX414" fmla="*/ 207168 w 1757362"/>
              <a:gd name="connsiteY414" fmla="*/ 361950 h 1400175"/>
              <a:gd name="connsiteX415" fmla="*/ 200025 w 1757362"/>
              <a:gd name="connsiteY415" fmla="*/ 354806 h 1400175"/>
              <a:gd name="connsiteX416" fmla="*/ 204787 w 1757362"/>
              <a:gd name="connsiteY416" fmla="*/ 347662 h 1400175"/>
              <a:gd name="connsiteX417" fmla="*/ 219075 w 1757362"/>
              <a:gd name="connsiteY417" fmla="*/ 352425 h 1400175"/>
              <a:gd name="connsiteX418" fmla="*/ 226218 w 1757362"/>
              <a:gd name="connsiteY418" fmla="*/ 354806 h 1400175"/>
              <a:gd name="connsiteX419" fmla="*/ 233362 w 1757362"/>
              <a:gd name="connsiteY419" fmla="*/ 359568 h 1400175"/>
              <a:gd name="connsiteX420" fmla="*/ 247650 w 1757362"/>
              <a:gd name="connsiteY420" fmla="*/ 364331 h 1400175"/>
              <a:gd name="connsiteX421" fmla="*/ 245268 w 1757362"/>
              <a:gd name="connsiteY421" fmla="*/ 357187 h 1400175"/>
              <a:gd name="connsiteX422" fmla="*/ 240506 w 1757362"/>
              <a:gd name="connsiteY422" fmla="*/ 350043 h 1400175"/>
              <a:gd name="connsiteX423" fmla="*/ 250031 w 1757362"/>
              <a:gd name="connsiteY423" fmla="*/ 335756 h 1400175"/>
              <a:gd name="connsiteX424" fmla="*/ 245268 w 1757362"/>
              <a:gd name="connsiteY424" fmla="*/ 304800 h 1400175"/>
              <a:gd name="connsiteX425" fmla="*/ 240506 w 1757362"/>
              <a:gd name="connsiteY425" fmla="*/ 290512 h 1400175"/>
              <a:gd name="connsiteX426" fmla="*/ 230981 w 1757362"/>
              <a:gd name="connsiteY426" fmla="*/ 276225 h 1400175"/>
              <a:gd name="connsiteX427" fmla="*/ 226218 w 1757362"/>
              <a:gd name="connsiteY427" fmla="*/ 269081 h 1400175"/>
              <a:gd name="connsiteX428" fmla="*/ 216693 w 1757362"/>
              <a:gd name="connsiteY428" fmla="*/ 247650 h 1400175"/>
              <a:gd name="connsiteX429" fmla="*/ 209550 w 1757362"/>
              <a:gd name="connsiteY429" fmla="*/ 233362 h 1400175"/>
              <a:gd name="connsiteX430" fmla="*/ 202406 w 1757362"/>
              <a:gd name="connsiteY430" fmla="*/ 219075 h 1400175"/>
              <a:gd name="connsiteX431" fmla="*/ 190500 w 1757362"/>
              <a:gd name="connsiteY431" fmla="*/ 204787 h 1400175"/>
              <a:gd name="connsiteX432" fmla="*/ 188118 w 1757362"/>
              <a:gd name="connsiteY432" fmla="*/ 195262 h 1400175"/>
              <a:gd name="connsiteX433" fmla="*/ 183356 w 1757362"/>
              <a:gd name="connsiteY433" fmla="*/ 166687 h 1400175"/>
              <a:gd name="connsiteX434" fmla="*/ 185737 w 1757362"/>
              <a:gd name="connsiteY434" fmla="*/ 111918 h 1400175"/>
              <a:gd name="connsiteX435" fmla="*/ 183356 w 1757362"/>
              <a:gd name="connsiteY435" fmla="*/ 80962 h 1400175"/>
              <a:gd name="connsiteX436" fmla="*/ 180975 w 1757362"/>
              <a:gd name="connsiteY436" fmla="*/ 71437 h 1400175"/>
              <a:gd name="connsiteX437" fmla="*/ 173831 w 1757362"/>
              <a:gd name="connsiteY437" fmla="*/ 64293 h 1400175"/>
              <a:gd name="connsiteX438" fmla="*/ 176212 w 1757362"/>
              <a:gd name="connsiteY438" fmla="*/ 57150 h 1400175"/>
              <a:gd name="connsiteX439" fmla="*/ 169068 w 1757362"/>
              <a:gd name="connsiteY439" fmla="*/ 42862 h 1400175"/>
              <a:gd name="connsiteX440" fmla="*/ 169068 w 1757362"/>
              <a:gd name="connsiteY440" fmla="*/ 26193 h 1400175"/>
              <a:gd name="connsiteX441" fmla="*/ 171450 w 1757362"/>
              <a:gd name="connsiteY441" fmla="*/ 0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Lst>
            <a:rect l="l" t="t" r="r" b="b"/>
            <a:pathLst>
              <a:path w="1757362" h="1400175">
                <a:moveTo>
                  <a:pt x="1743075" y="1138237"/>
                </a:moveTo>
                <a:lnTo>
                  <a:pt x="1731168" y="1145381"/>
                </a:lnTo>
                <a:cubicBezTo>
                  <a:pt x="1731168" y="1145381"/>
                  <a:pt x="1744467" y="1136148"/>
                  <a:pt x="1743075" y="1138237"/>
                </a:cubicBezTo>
                <a:close/>
                <a:moveTo>
                  <a:pt x="307181" y="235743"/>
                </a:moveTo>
                <a:cubicBezTo>
                  <a:pt x="307181" y="235743"/>
                  <a:pt x="316330" y="274553"/>
                  <a:pt x="311943" y="264318"/>
                </a:cubicBezTo>
                <a:cubicBezTo>
                  <a:pt x="307754" y="254545"/>
                  <a:pt x="307181" y="235743"/>
                  <a:pt x="307181" y="235743"/>
                </a:cubicBezTo>
                <a:close/>
                <a:moveTo>
                  <a:pt x="0" y="211930"/>
                </a:moveTo>
                <a:cubicBezTo>
                  <a:pt x="0" y="211930"/>
                  <a:pt x="23813" y="180180"/>
                  <a:pt x="40482" y="204786"/>
                </a:cubicBezTo>
                <a:cubicBezTo>
                  <a:pt x="56662" y="228671"/>
                  <a:pt x="0" y="211930"/>
                  <a:pt x="0" y="211930"/>
                </a:cubicBezTo>
                <a:close/>
                <a:moveTo>
                  <a:pt x="171450" y="0"/>
                </a:moveTo>
                <a:cubicBezTo>
                  <a:pt x="193131" y="7227"/>
                  <a:pt x="158879" y="-3862"/>
                  <a:pt x="190500" y="4762"/>
                </a:cubicBezTo>
                <a:cubicBezTo>
                  <a:pt x="195343" y="6083"/>
                  <a:pt x="199864" y="8541"/>
                  <a:pt x="204787" y="9525"/>
                </a:cubicBezTo>
                <a:cubicBezTo>
                  <a:pt x="208756" y="10319"/>
                  <a:pt x="212742" y="11028"/>
                  <a:pt x="216693" y="11906"/>
                </a:cubicBezTo>
                <a:cubicBezTo>
                  <a:pt x="219888" y="12616"/>
                  <a:pt x="222990" y="13749"/>
                  <a:pt x="226218" y="14287"/>
                </a:cubicBezTo>
                <a:cubicBezTo>
                  <a:pt x="232748" y="15375"/>
                  <a:pt x="260981" y="18414"/>
                  <a:pt x="266700" y="19050"/>
                </a:cubicBezTo>
                <a:cubicBezTo>
                  <a:pt x="269081" y="19844"/>
                  <a:pt x="271408" y="20822"/>
                  <a:pt x="273843" y="21431"/>
                </a:cubicBezTo>
                <a:cubicBezTo>
                  <a:pt x="277770" y="22413"/>
                  <a:pt x="281960" y="22391"/>
                  <a:pt x="285750" y="23812"/>
                </a:cubicBezTo>
                <a:cubicBezTo>
                  <a:pt x="291051" y="25800"/>
                  <a:pt x="296334" y="32015"/>
                  <a:pt x="300037" y="35718"/>
                </a:cubicBezTo>
                <a:cubicBezTo>
                  <a:pt x="298824" y="36931"/>
                  <a:pt x="288214" y="45411"/>
                  <a:pt x="290512" y="50006"/>
                </a:cubicBezTo>
                <a:cubicBezTo>
                  <a:pt x="291635" y="52251"/>
                  <a:pt x="295275" y="51593"/>
                  <a:pt x="297656" y="52387"/>
                </a:cubicBezTo>
                <a:cubicBezTo>
                  <a:pt x="308350" y="63081"/>
                  <a:pt x="301604" y="58465"/>
                  <a:pt x="319087" y="64293"/>
                </a:cubicBezTo>
                <a:lnTo>
                  <a:pt x="326231" y="66675"/>
                </a:lnTo>
                <a:lnTo>
                  <a:pt x="333375" y="69056"/>
                </a:lnTo>
                <a:cubicBezTo>
                  <a:pt x="338137" y="72231"/>
                  <a:pt x="343615" y="74534"/>
                  <a:pt x="347662" y="78581"/>
                </a:cubicBezTo>
                <a:cubicBezTo>
                  <a:pt x="350043" y="80962"/>
                  <a:pt x="352148" y="83657"/>
                  <a:pt x="354806" y="85725"/>
                </a:cubicBezTo>
                <a:cubicBezTo>
                  <a:pt x="359324" y="89239"/>
                  <a:pt x="369093" y="95250"/>
                  <a:pt x="369093" y="95250"/>
                </a:cubicBezTo>
                <a:cubicBezTo>
                  <a:pt x="382590" y="115492"/>
                  <a:pt x="360357" y="84132"/>
                  <a:pt x="388143" y="111918"/>
                </a:cubicBezTo>
                <a:cubicBezTo>
                  <a:pt x="393409" y="117184"/>
                  <a:pt x="395801" y="120510"/>
                  <a:pt x="402431" y="123825"/>
                </a:cubicBezTo>
                <a:cubicBezTo>
                  <a:pt x="404676" y="124948"/>
                  <a:pt x="407194" y="125412"/>
                  <a:pt x="409575" y="126206"/>
                </a:cubicBezTo>
                <a:lnTo>
                  <a:pt x="423862" y="135731"/>
                </a:lnTo>
                <a:cubicBezTo>
                  <a:pt x="430301" y="140024"/>
                  <a:pt x="432984" y="142237"/>
                  <a:pt x="440531" y="145256"/>
                </a:cubicBezTo>
                <a:cubicBezTo>
                  <a:pt x="445192" y="147120"/>
                  <a:pt x="454818" y="150018"/>
                  <a:pt x="454818" y="150018"/>
                </a:cubicBezTo>
                <a:cubicBezTo>
                  <a:pt x="457993" y="152399"/>
                  <a:pt x="460793" y="155387"/>
                  <a:pt x="464343" y="157162"/>
                </a:cubicBezTo>
                <a:cubicBezTo>
                  <a:pt x="472765" y="161373"/>
                  <a:pt x="479609" y="161742"/>
                  <a:pt x="488156" y="164306"/>
                </a:cubicBezTo>
                <a:cubicBezTo>
                  <a:pt x="488229" y="164328"/>
                  <a:pt x="505979" y="170247"/>
                  <a:pt x="509587" y="171450"/>
                </a:cubicBezTo>
                <a:cubicBezTo>
                  <a:pt x="511968" y="172244"/>
                  <a:pt x="514255" y="173418"/>
                  <a:pt x="516731" y="173831"/>
                </a:cubicBezTo>
                <a:cubicBezTo>
                  <a:pt x="538108" y="177394"/>
                  <a:pt x="526220" y="175679"/>
                  <a:pt x="552450" y="178593"/>
                </a:cubicBezTo>
                <a:cubicBezTo>
                  <a:pt x="554831" y="179387"/>
                  <a:pt x="557132" y="180483"/>
                  <a:pt x="559593" y="180975"/>
                </a:cubicBezTo>
                <a:cubicBezTo>
                  <a:pt x="584056" y="185868"/>
                  <a:pt x="589914" y="182638"/>
                  <a:pt x="621506" y="180975"/>
                </a:cubicBezTo>
                <a:cubicBezTo>
                  <a:pt x="622300" y="175419"/>
                  <a:pt x="622274" y="169682"/>
                  <a:pt x="623887" y="164306"/>
                </a:cubicBezTo>
                <a:cubicBezTo>
                  <a:pt x="624709" y="161565"/>
                  <a:pt x="625827" y="157633"/>
                  <a:pt x="628650" y="157162"/>
                </a:cubicBezTo>
                <a:cubicBezTo>
                  <a:pt x="636518" y="155850"/>
                  <a:pt x="644525" y="158749"/>
                  <a:pt x="652462" y="159543"/>
                </a:cubicBezTo>
                <a:cubicBezTo>
                  <a:pt x="655637" y="160337"/>
                  <a:pt x="658778" y="161283"/>
                  <a:pt x="661987" y="161925"/>
                </a:cubicBezTo>
                <a:cubicBezTo>
                  <a:pt x="666722" y="162872"/>
                  <a:pt x="671562" y="163259"/>
                  <a:pt x="676275" y="164306"/>
                </a:cubicBezTo>
                <a:cubicBezTo>
                  <a:pt x="678725" y="164850"/>
                  <a:pt x="681037" y="165893"/>
                  <a:pt x="683418" y="166687"/>
                </a:cubicBezTo>
                <a:cubicBezTo>
                  <a:pt x="688181" y="169862"/>
                  <a:pt x="692276" y="174402"/>
                  <a:pt x="697706" y="176212"/>
                </a:cubicBezTo>
                <a:cubicBezTo>
                  <a:pt x="702468" y="177800"/>
                  <a:pt x="707123" y="179758"/>
                  <a:pt x="711993" y="180975"/>
                </a:cubicBezTo>
                <a:cubicBezTo>
                  <a:pt x="723953" y="183965"/>
                  <a:pt x="718413" y="182321"/>
                  <a:pt x="728662" y="185737"/>
                </a:cubicBezTo>
                <a:cubicBezTo>
                  <a:pt x="724366" y="190033"/>
                  <a:pt x="719137" y="193132"/>
                  <a:pt x="719137" y="200025"/>
                </a:cubicBezTo>
                <a:cubicBezTo>
                  <a:pt x="719137" y="203298"/>
                  <a:pt x="719033" y="207420"/>
                  <a:pt x="721518" y="209550"/>
                </a:cubicBezTo>
                <a:cubicBezTo>
                  <a:pt x="725330" y="212817"/>
                  <a:pt x="735806" y="214312"/>
                  <a:pt x="735806" y="214312"/>
                </a:cubicBezTo>
                <a:cubicBezTo>
                  <a:pt x="738187" y="215900"/>
                  <a:pt x="740390" y="217795"/>
                  <a:pt x="742950" y="219075"/>
                </a:cubicBezTo>
                <a:cubicBezTo>
                  <a:pt x="745195" y="220197"/>
                  <a:pt x="748133" y="219888"/>
                  <a:pt x="750093" y="221456"/>
                </a:cubicBezTo>
                <a:cubicBezTo>
                  <a:pt x="752328" y="223244"/>
                  <a:pt x="753024" y="226401"/>
                  <a:pt x="754856" y="228600"/>
                </a:cubicBezTo>
                <a:cubicBezTo>
                  <a:pt x="757012" y="231187"/>
                  <a:pt x="759844" y="233156"/>
                  <a:pt x="762000" y="235743"/>
                </a:cubicBezTo>
                <a:cubicBezTo>
                  <a:pt x="771924" y="247652"/>
                  <a:pt x="760806" y="238916"/>
                  <a:pt x="773906" y="247650"/>
                </a:cubicBezTo>
                <a:lnTo>
                  <a:pt x="781050" y="269081"/>
                </a:lnTo>
                <a:lnTo>
                  <a:pt x="783431" y="276225"/>
                </a:lnTo>
                <a:cubicBezTo>
                  <a:pt x="784225" y="292100"/>
                  <a:pt x="784435" y="308015"/>
                  <a:pt x="785812" y="323850"/>
                </a:cubicBezTo>
                <a:cubicBezTo>
                  <a:pt x="786029" y="326350"/>
                  <a:pt x="786151" y="329534"/>
                  <a:pt x="788193" y="330993"/>
                </a:cubicBezTo>
                <a:cubicBezTo>
                  <a:pt x="792278" y="333911"/>
                  <a:pt x="802481" y="335756"/>
                  <a:pt x="802481" y="335756"/>
                </a:cubicBezTo>
                <a:cubicBezTo>
                  <a:pt x="816126" y="356227"/>
                  <a:pt x="797958" y="332138"/>
                  <a:pt x="814387" y="345281"/>
                </a:cubicBezTo>
                <a:cubicBezTo>
                  <a:pt x="816622" y="347069"/>
                  <a:pt x="817318" y="350226"/>
                  <a:pt x="819150" y="352425"/>
                </a:cubicBezTo>
                <a:cubicBezTo>
                  <a:pt x="824879" y="359300"/>
                  <a:pt x="826413" y="359648"/>
                  <a:pt x="833437" y="364331"/>
                </a:cubicBezTo>
                <a:cubicBezTo>
                  <a:pt x="835025" y="366712"/>
                  <a:pt x="836368" y="369276"/>
                  <a:pt x="838200" y="371475"/>
                </a:cubicBezTo>
                <a:cubicBezTo>
                  <a:pt x="841498" y="375433"/>
                  <a:pt x="847530" y="381178"/>
                  <a:pt x="852487" y="383381"/>
                </a:cubicBezTo>
                <a:cubicBezTo>
                  <a:pt x="857075" y="385420"/>
                  <a:pt x="866775" y="388143"/>
                  <a:pt x="866775" y="388143"/>
                </a:cubicBezTo>
                <a:cubicBezTo>
                  <a:pt x="869950" y="387349"/>
                  <a:pt x="873744" y="387806"/>
                  <a:pt x="876300" y="385762"/>
                </a:cubicBezTo>
                <a:cubicBezTo>
                  <a:pt x="878260" y="384194"/>
                  <a:pt x="877692" y="380925"/>
                  <a:pt x="878681" y="378618"/>
                </a:cubicBezTo>
                <a:cubicBezTo>
                  <a:pt x="880079" y="375355"/>
                  <a:pt x="880933" y="371603"/>
                  <a:pt x="883443" y="369093"/>
                </a:cubicBezTo>
                <a:cubicBezTo>
                  <a:pt x="885218" y="367318"/>
                  <a:pt x="888206" y="367506"/>
                  <a:pt x="890587" y="366712"/>
                </a:cubicBezTo>
                <a:cubicBezTo>
                  <a:pt x="896143" y="358378"/>
                  <a:pt x="897732" y="354011"/>
                  <a:pt x="909637" y="350043"/>
                </a:cubicBezTo>
                <a:lnTo>
                  <a:pt x="923925" y="345281"/>
                </a:lnTo>
                <a:cubicBezTo>
                  <a:pt x="931069" y="346075"/>
                  <a:pt x="938383" y="345919"/>
                  <a:pt x="945356" y="347662"/>
                </a:cubicBezTo>
                <a:cubicBezTo>
                  <a:pt x="948133" y="348356"/>
                  <a:pt x="949785" y="351520"/>
                  <a:pt x="952500" y="352425"/>
                </a:cubicBezTo>
                <a:cubicBezTo>
                  <a:pt x="957080" y="353952"/>
                  <a:pt x="962025" y="354012"/>
                  <a:pt x="966787" y="354806"/>
                </a:cubicBezTo>
                <a:cubicBezTo>
                  <a:pt x="968375" y="359568"/>
                  <a:pt x="966788" y="367505"/>
                  <a:pt x="971550" y="369093"/>
                </a:cubicBezTo>
                <a:cubicBezTo>
                  <a:pt x="973931" y="369887"/>
                  <a:pt x="976448" y="370352"/>
                  <a:pt x="978693" y="371475"/>
                </a:cubicBezTo>
                <a:cubicBezTo>
                  <a:pt x="985326" y="374792"/>
                  <a:pt x="987712" y="378112"/>
                  <a:pt x="992981" y="383381"/>
                </a:cubicBezTo>
                <a:cubicBezTo>
                  <a:pt x="1000995" y="407428"/>
                  <a:pt x="988757" y="370100"/>
                  <a:pt x="997743" y="400050"/>
                </a:cubicBezTo>
                <a:cubicBezTo>
                  <a:pt x="999186" y="404858"/>
                  <a:pt x="1001289" y="409467"/>
                  <a:pt x="1002506" y="414337"/>
                </a:cubicBezTo>
                <a:cubicBezTo>
                  <a:pt x="1003300" y="417512"/>
                  <a:pt x="1003947" y="420727"/>
                  <a:pt x="1004887" y="423862"/>
                </a:cubicBezTo>
                <a:cubicBezTo>
                  <a:pt x="1007051" y="431075"/>
                  <a:pt x="1009650" y="438149"/>
                  <a:pt x="1012031" y="445293"/>
                </a:cubicBezTo>
                <a:lnTo>
                  <a:pt x="1014412" y="452437"/>
                </a:lnTo>
                <a:cubicBezTo>
                  <a:pt x="1016203" y="466765"/>
                  <a:pt x="1012798" y="471205"/>
                  <a:pt x="1023937" y="478631"/>
                </a:cubicBezTo>
                <a:cubicBezTo>
                  <a:pt x="1026026" y="480023"/>
                  <a:pt x="1028700" y="480218"/>
                  <a:pt x="1031081" y="481012"/>
                </a:cubicBezTo>
                <a:cubicBezTo>
                  <a:pt x="1039765" y="507067"/>
                  <a:pt x="1025219" y="468299"/>
                  <a:pt x="1040606" y="492918"/>
                </a:cubicBezTo>
                <a:cubicBezTo>
                  <a:pt x="1042553" y="496033"/>
                  <a:pt x="1046660" y="511644"/>
                  <a:pt x="1047750" y="516731"/>
                </a:cubicBezTo>
                <a:cubicBezTo>
                  <a:pt x="1049446" y="524646"/>
                  <a:pt x="1045777" y="536053"/>
                  <a:pt x="1052512" y="540543"/>
                </a:cubicBezTo>
                <a:lnTo>
                  <a:pt x="1059656" y="545306"/>
                </a:lnTo>
                <a:cubicBezTo>
                  <a:pt x="1060450" y="547687"/>
                  <a:pt x="1062314" y="549955"/>
                  <a:pt x="1062037" y="552450"/>
                </a:cubicBezTo>
                <a:cubicBezTo>
                  <a:pt x="1061483" y="557439"/>
                  <a:pt x="1057275" y="566737"/>
                  <a:pt x="1057275" y="566737"/>
                </a:cubicBezTo>
                <a:cubicBezTo>
                  <a:pt x="1058297" y="573892"/>
                  <a:pt x="1058754" y="594216"/>
                  <a:pt x="1069181" y="597693"/>
                </a:cubicBezTo>
                <a:cubicBezTo>
                  <a:pt x="1071562" y="598487"/>
                  <a:pt x="1074080" y="598952"/>
                  <a:pt x="1076325" y="600075"/>
                </a:cubicBezTo>
                <a:cubicBezTo>
                  <a:pt x="1078884" y="601355"/>
                  <a:pt x="1080753" y="603932"/>
                  <a:pt x="1083468" y="604837"/>
                </a:cubicBezTo>
                <a:cubicBezTo>
                  <a:pt x="1088049" y="606364"/>
                  <a:pt x="1093021" y="606271"/>
                  <a:pt x="1097756" y="607218"/>
                </a:cubicBezTo>
                <a:cubicBezTo>
                  <a:pt x="1100965" y="607860"/>
                  <a:pt x="1104146" y="608660"/>
                  <a:pt x="1107281" y="609600"/>
                </a:cubicBezTo>
                <a:cubicBezTo>
                  <a:pt x="1112089" y="611043"/>
                  <a:pt x="1121568" y="614362"/>
                  <a:pt x="1121568" y="614362"/>
                </a:cubicBezTo>
                <a:cubicBezTo>
                  <a:pt x="1123949" y="615950"/>
                  <a:pt x="1126097" y="617963"/>
                  <a:pt x="1128712" y="619125"/>
                </a:cubicBezTo>
                <a:cubicBezTo>
                  <a:pt x="1133300" y="621164"/>
                  <a:pt x="1138237" y="622300"/>
                  <a:pt x="1143000" y="623887"/>
                </a:cubicBezTo>
                <a:lnTo>
                  <a:pt x="1150143" y="626268"/>
                </a:lnTo>
                <a:lnTo>
                  <a:pt x="1157287" y="628650"/>
                </a:lnTo>
                <a:lnTo>
                  <a:pt x="1164431" y="631031"/>
                </a:lnTo>
                <a:cubicBezTo>
                  <a:pt x="1166018" y="633412"/>
                  <a:pt x="1169754" y="635369"/>
                  <a:pt x="1169193" y="638175"/>
                </a:cubicBezTo>
                <a:cubicBezTo>
                  <a:pt x="1168632" y="640981"/>
                  <a:pt x="1164248" y="641105"/>
                  <a:pt x="1162050" y="642937"/>
                </a:cubicBezTo>
                <a:cubicBezTo>
                  <a:pt x="1143721" y="658211"/>
                  <a:pt x="1165493" y="643024"/>
                  <a:pt x="1147762" y="654843"/>
                </a:cubicBezTo>
                <a:cubicBezTo>
                  <a:pt x="1146175" y="657224"/>
                  <a:pt x="1144280" y="659427"/>
                  <a:pt x="1143000" y="661987"/>
                </a:cubicBezTo>
                <a:cubicBezTo>
                  <a:pt x="1138657" y="670673"/>
                  <a:pt x="1140000" y="681745"/>
                  <a:pt x="1138237" y="690562"/>
                </a:cubicBezTo>
                <a:cubicBezTo>
                  <a:pt x="1137253" y="695485"/>
                  <a:pt x="1134693" y="699980"/>
                  <a:pt x="1133475" y="704850"/>
                </a:cubicBezTo>
                <a:lnTo>
                  <a:pt x="1128712" y="723900"/>
                </a:lnTo>
                <a:cubicBezTo>
                  <a:pt x="1127918" y="727075"/>
                  <a:pt x="1126973" y="730216"/>
                  <a:pt x="1126331" y="733425"/>
                </a:cubicBezTo>
                <a:cubicBezTo>
                  <a:pt x="1125537" y="737394"/>
                  <a:pt x="1124674" y="741349"/>
                  <a:pt x="1123950" y="745331"/>
                </a:cubicBezTo>
                <a:cubicBezTo>
                  <a:pt x="1123086" y="750081"/>
                  <a:pt x="1122739" y="754934"/>
                  <a:pt x="1121568" y="759618"/>
                </a:cubicBezTo>
                <a:cubicBezTo>
                  <a:pt x="1120350" y="764488"/>
                  <a:pt x="1116806" y="773906"/>
                  <a:pt x="1116806" y="773906"/>
                </a:cubicBezTo>
                <a:cubicBezTo>
                  <a:pt x="1116175" y="782115"/>
                  <a:pt x="1114707" y="809989"/>
                  <a:pt x="1112043" y="821531"/>
                </a:cubicBezTo>
                <a:cubicBezTo>
                  <a:pt x="1110914" y="826422"/>
                  <a:pt x="1108868" y="831056"/>
                  <a:pt x="1107281" y="835818"/>
                </a:cubicBezTo>
                <a:lnTo>
                  <a:pt x="1102518" y="850106"/>
                </a:lnTo>
                <a:lnTo>
                  <a:pt x="1100137" y="857250"/>
                </a:lnTo>
                <a:cubicBezTo>
                  <a:pt x="1101053" y="862745"/>
                  <a:pt x="1101967" y="872815"/>
                  <a:pt x="1104900" y="878681"/>
                </a:cubicBezTo>
                <a:cubicBezTo>
                  <a:pt x="1106180" y="881241"/>
                  <a:pt x="1108500" y="883210"/>
                  <a:pt x="1109662" y="885825"/>
                </a:cubicBezTo>
                <a:lnTo>
                  <a:pt x="1110923" y="890026"/>
                </a:lnTo>
                <a:lnTo>
                  <a:pt x="1128712" y="990599"/>
                </a:lnTo>
                <a:cubicBezTo>
                  <a:pt x="1173349" y="1011330"/>
                  <a:pt x="1158023" y="1084034"/>
                  <a:pt x="1190624" y="1121567"/>
                </a:cubicBezTo>
                <a:cubicBezTo>
                  <a:pt x="1229121" y="1116805"/>
                  <a:pt x="1234224" y="1101497"/>
                  <a:pt x="1269206" y="1154906"/>
                </a:cubicBezTo>
                <a:cubicBezTo>
                  <a:pt x="1303337" y="1153716"/>
                  <a:pt x="1364001" y="1135630"/>
                  <a:pt x="1395412" y="1138237"/>
                </a:cubicBezTo>
                <a:cubicBezTo>
                  <a:pt x="1413271" y="1117997"/>
                  <a:pt x="1442980" y="1149917"/>
                  <a:pt x="1462087" y="1140619"/>
                </a:cubicBezTo>
                <a:cubicBezTo>
                  <a:pt x="1481194" y="1131321"/>
                  <a:pt x="1493781" y="1089195"/>
                  <a:pt x="1500528" y="1084829"/>
                </a:cubicBezTo>
                <a:lnTo>
                  <a:pt x="1502568" y="1078706"/>
                </a:lnTo>
                <a:cubicBezTo>
                  <a:pt x="1509729" y="1076319"/>
                  <a:pt x="1510700" y="1076692"/>
                  <a:pt x="1516856" y="1071562"/>
                </a:cubicBezTo>
                <a:cubicBezTo>
                  <a:pt x="1519443" y="1069406"/>
                  <a:pt x="1523075" y="1067656"/>
                  <a:pt x="1524000" y="1064418"/>
                </a:cubicBezTo>
                <a:cubicBezTo>
                  <a:pt x="1526409" y="1055988"/>
                  <a:pt x="1525587" y="1046956"/>
                  <a:pt x="1526381" y="1038225"/>
                </a:cubicBezTo>
                <a:cubicBezTo>
                  <a:pt x="1524298" y="1029891"/>
                  <a:pt x="1521618" y="1020559"/>
                  <a:pt x="1521618" y="1012031"/>
                </a:cubicBezTo>
                <a:cubicBezTo>
                  <a:pt x="1521618" y="1006418"/>
                  <a:pt x="1523206" y="1000918"/>
                  <a:pt x="1524000" y="995362"/>
                </a:cubicBezTo>
                <a:lnTo>
                  <a:pt x="1526381" y="988218"/>
                </a:lnTo>
                <a:cubicBezTo>
                  <a:pt x="1532178" y="970826"/>
                  <a:pt x="1526273" y="975148"/>
                  <a:pt x="1540668" y="971550"/>
                </a:cubicBezTo>
                <a:lnTo>
                  <a:pt x="1588293" y="969168"/>
                </a:lnTo>
                <a:cubicBezTo>
                  <a:pt x="1590800" y="969043"/>
                  <a:pt x="1593056" y="967581"/>
                  <a:pt x="1595437" y="966787"/>
                </a:cubicBezTo>
                <a:lnTo>
                  <a:pt x="1616868" y="959643"/>
                </a:lnTo>
                <a:cubicBezTo>
                  <a:pt x="1622871" y="956308"/>
                  <a:pt x="1623900" y="949411"/>
                  <a:pt x="1631156" y="947737"/>
                </a:cubicBezTo>
                <a:cubicBezTo>
                  <a:pt x="1638929" y="945943"/>
                  <a:pt x="1647031" y="946150"/>
                  <a:pt x="1654968" y="945356"/>
                </a:cubicBezTo>
                <a:lnTo>
                  <a:pt x="1678781" y="950118"/>
                </a:lnTo>
                <a:cubicBezTo>
                  <a:pt x="1681242" y="950610"/>
                  <a:pt x="1683544" y="951706"/>
                  <a:pt x="1685925" y="952500"/>
                </a:cubicBezTo>
                <a:lnTo>
                  <a:pt x="1700212" y="957262"/>
                </a:lnTo>
                <a:cubicBezTo>
                  <a:pt x="1724361" y="958771"/>
                  <a:pt x="1736570" y="953138"/>
                  <a:pt x="1752600" y="969168"/>
                </a:cubicBezTo>
                <a:cubicBezTo>
                  <a:pt x="1754375" y="970943"/>
                  <a:pt x="1754437" y="973862"/>
                  <a:pt x="1754981" y="976312"/>
                </a:cubicBezTo>
                <a:cubicBezTo>
                  <a:pt x="1756028" y="981025"/>
                  <a:pt x="1756568" y="985837"/>
                  <a:pt x="1757362" y="990600"/>
                </a:cubicBezTo>
                <a:cubicBezTo>
                  <a:pt x="1757362" y="990600"/>
                  <a:pt x="1754420" y="1006525"/>
                  <a:pt x="1752600" y="1014412"/>
                </a:cubicBezTo>
                <a:cubicBezTo>
                  <a:pt x="1752036" y="1016858"/>
                  <a:pt x="1751012" y="1019175"/>
                  <a:pt x="1750218" y="1021556"/>
                </a:cubicBezTo>
                <a:cubicBezTo>
                  <a:pt x="1744950" y="1026824"/>
                  <a:pt x="1742564" y="1030146"/>
                  <a:pt x="1735931" y="1033462"/>
                </a:cubicBezTo>
                <a:cubicBezTo>
                  <a:pt x="1733686" y="1034584"/>
                  <a:pt x="1731032" y="1034720"/>
                  <a:pt x="1728787" y="1035843"/>
                </a:cubicBezTo>
                <a:cubicBezTo>
                  <a:pt x="1726227" y="1037123"/>
                  <a:pt x="1724203" y="1039326"/>
                  <a:pt x="1721643" y="1040606"/>
                </a:cubicBezTo>
                <a:cubicBezTo>
                  <a:pt x="1719398" y="1041728"/>
                  <a:pt x="1716275" y="1041212"/>
                  <a:pt x="1714500" y="1042987"/>
                </a:cubicBezTo>
                <a:cubicBezTo>
                  <a:pt x="1711990" y="1045497"/>
                  <a:pt x="1711325" y="1049337"/>
                  <a:pt x="1709737" y="1052512"/>
                </a:cubicBezTo>
                <a:cubicBezTo>
                  <a:pt x="1710531" y="1056481"/>
                  <a:pt x="1711136" y="1060492"/>
                  <a:pt x="1712118" y="1064418"/>
                </a:cubicBezTo>
                <a:cubicBezTo>
                  <a:pt x="1712727" y="1066853"/>
                  <a:pt x="1716275" y="1069787"/>
                  <a:pt x="1714500" y="1071562"/>
                </a:cubicBezTo>
                <a:cubicBezTo>
                  <a:pt x="1694385" y="1091677"/>
                  <a:pt x="1707436" y="1059411"/>
                  <a:pt x="1700212" y="1081087"/>
                </a:cubicBezTo>
                <a:cubicBezTo>
                  <a:pt x="1701006" y="1083468"/>
                  <a:pt x="1701470" y="1085986"/>
                  <a:pt x="1702593" y="1088231"/>
                </a:cubicBezTo>
                <a:cubicBezTo>
                  <a:pt x="1703873" y="1090791"/>
                  <a:pt x="1706859" y="1092556"/>
                  <a:pt x="1707356" y="1095375"/>
                </a:cubicBezTo>
                <a:cubicBezTo>
                  <a:pt x="1709292" y="1106346"/>
                  <a:pt x="1708943" y="1117600"/>
                  <a:pt x="1709737" y="1128712"/>
                </a:cubicBezTo>
                <a:cubicBezTo>
                  <a:pt x="1708150" y="1131093"/>
                  <a:pt x="1706255" y="1133296"/>
                  <a:pt x="1704975" y="1135856"/>
                </a:cubicBezTo>
                <a:cubicBezTo>
                  <a:pt x="1703590" y="1138625"/>
                  <a:pt x="1700552" y="1150316"/>
                  <a:pt x="1700212" y="1152525"/>
                </a:cubicBezTo>
                <a:cubicBezTo>
                  <a:pt x="1699119" y="1159629"/>
                  <a:pt x="1701273" y="1167646"/>
                  <a:pt x="1697831" y="1173956"/>
                </a:cubicBezTo>
                <a:lnTo>
                  <a:pt x="1687729" y="1177997"/>
                </a:lnTo>
                <a:lnTo>
                  <a:pt x="1688306" y="1178718"/>
                </a:lnTo>
                <a:lnTo>
                  <a:pt x="1687248" y="1178189"/>
                </a:lnTo>
                <a:lnTo>
                  <a:pt x="1685925" y="1178718"/>
                </a:lnTo>
                <a:lnTo>
                  <a:pt x="1630956" y="1172143"/>
                </a:lnTo>
                <a:lnTo>
                  <a:pt x="1628361" y="1179507"/>
                </a:lnTo>
                <a:cubicBezTo>
                  <a:pt x="1627331" y="1181255"/>
                  <a:pt x="1625645" y="1182741"/>
                  <a:pt x="1621631" y="1185862"/>
                </a:cubicBezTo>
                <a:cubicBezTo>
                  <a:pt x="1617113" y="1189376"/>
                  <a:pt x="1607343" y="1195387"/>
                  <a:pt x="1607343" y="1195387"/>
                </a:cubicBezTo>
                <a:cubicBezTo>
                  <a:pt x="1606549" y="1193006"/>
                  <a:pt x="1606737" y="1190018"/>
                  <a:pt x="1604962" y="1188243"/>
                </a:cubicBezTo>
                <a:cubicBezTo>
                  <a:pt x="1599938" y="1183219"/>
                  <a:pt x="1587407" y="1187597"/>
                  <a:pt x="1583531" y="1188243"/>
                </a:cubicBezTo>
                <a:cubicBezTo>
                  <a:pt x="1560176" y="1196029"/>
                  <a:pt x="1574246" y="1192589"/>
                  <a:pt x="1540668" y="1195387"/>
                </a:cubicBezTo>
                <a:cubicBezTo>
                  <a:pt x="1524697" y="1199379"/>
                  <a:pt x="1526150" y="1200103"/>
                  <a:pt x="1502568" y="1195387"/>
                </a:cubicBezTo>
                <a:cubicBezTo>
                  <a:pt x="1499762" y="1194826"/>
                  <a:pt x="1497984" y="1191905"/>
                  <a:pt x="1495425" y="1190625"/>
                </a:cubicBezTo>
                <a:cubicBezTo>
                  <a:pt x="1493180" y="1189502"/>
                  <a:pt x="1490662" y="1189037"/>
                  <a:pt x="1488281" y="1188243"/>
                </a:cubicBezTo>
                <a:cubicBezTo>
                  <a:pt x="1484312" y="1189037"/>
                  <a:pt x="1479743" y="1188380"/>
                  <a:pt x="1476375" y="1190625"/>
                </a:cubicBezTo>
                <a:cubicBezTo>
                  <a:pt x="1467908" y="1196269"/>
                  <a:pt x="1478953" y="1202291"/>
                  <a:pt x="1481137" y="1204912"/>
                </a:cubicBezTo>
                <a:cubicBezTo>
                  <a:pt x="1482969" y="1207111"/>
                  <a:pt x="1484312" y="1209675"/>
                  <a:pt x="1485900" y="1212056"/>
                </a:cubicBezTo>
                <a:cubicBezTo>
                  <a:pt x="1486694" y="1214437"/>
                  <a:pt x="1488281" y="1216690"/>
                  <a:pt x="1488281" y="1219200"/>
                </a:cubicBezTo>
                <a:cubicBezTo>
                  <a:pt x="1488281" y="1230272"/>
                  <a:pt x="1480858" y="1227184"/>
                  <a:pt x="1471612" y="1228725"/>
                </a:cubicBezTo>
                <a:cubicBezTo>
                  <a:pt x="1473993" y="1230312"/>
                  <a:pt x="1476732" y="1231463"/>
                  <a:pt x="1478756" y="1233487"/>
                </a:cubicBezTo>
                <a:cubicBezTo>
                  <a:pt x="1479837" y="1234568"/>
                  <a:pt x="1489309" y="1247450"/>
                  <a:pt x="1490662" y="1250156"/>
                </a:cubicBezTo>
                <a:cubicBezTo>
                  <a:pt x="1491784" y="1252401"/>
                  <a:pt x="1491824" y="1255106"/>
                  <a:pt x="1493043" y="1257300"/>
                </a:cubicBezTo>
                <a:cubicBezTo>
                  <a:pt x="1495823" y="1262303"/>
                  <a:pt x="1499393" y="1266825"/>
                  <a:pt x="1502568" y="1271587"/>
                </a:cubicBezTo>
                <a:cubicBezTo>
                  <a:pt x="1504156" y="1273968"/>
                  <a:pt x="1505307" y="1276707"/>
                  <a:pt x="1507331" y="1278731"/>
                </a:cubicBezTo>
                <a:cubicBezTo>
                  <a:pt x="1516498" y="1287898"/>
                  <a:pt x="1512607" y="1283073"/>
                  <a:pt x="1519237" y="1293018"/>
                </a:cubicBezTo>
                <a:cubicBezTo>
                  <a:pt x="1512090" y="1303738"/>
                  <a:pt x="1512492" y="1307106"/>
                  <a:pt x="1502568" y="1312068"/>
                </a:cubicBezTo>
                <a:cubicBezTo>
                  <a:pt x="1500323" y="1313191"/>
                  <a:pt x="1497806" y="1313656"/>
                  <a:pt x="1495425" y="1314450"/>
                </a:cubicBezTo>
                <a:cubicBezTo>
                  <a:pt x="1485900" y="1313656"/>
                  <a:pt x="1476278" y="1313639"/>
                  <a:pt x="1466850" y="1312068"/>
                </a:cubicBezTo>
                <a:cubicBezTo>
                  <a:pt x="1461898" y="1311243"/>
                  <a:pt x="1457325" y="1308893"/>
                  <a:pt x="1452562" y="1307306"/>
                </a:cubicBezTo>
                <a:lnTo>
                  <a:pt x="1445418" y="1304925"/>
                </a:lnTo>
                <a:cubicBezTo>
                  <a:pt x="1424097" y="1306863"/>
                  <a:pt x="1421567" y="1300241"/>
                  <a:pt x="1414462" y="1314450"/>
                </a:cubicBezTo>
                <a:cubicBezTo>
                  <a:pt x="1412461" y="1318451"/>
                  <a:pt x="1410845" y="1327303"/>
                  <a:pt x="1409700" y="1331118"/>
                </a:cubicBezTo>
                <a:cubicBezTo>
                  <a:pt x="1408257" y="1335927"/>
                  <a:pt x="1406525" y="1340643"/>
                  <a:pt x="1404937" y="1345406"/>
                </a:cubicBezTo>
                <a:lnTo>
                  <a:pt x="1402556" y="1352550"/>
                </a:lnTo>
                <a:cubicBezTo>
                  <a:pt x="1403350" y="1354931"/>
                  <a:pt x="1403369" y="1357733"/>
                  <a:pt x="1404937" y="1359693"/>
                </a:cubicBezTo>
                <a:cubicBezTo>
                  <a:pt x="1408445" y="1364078"/>
                  <a:pt x="1418006" y="1363294"/>
                  <a:pt x="1409700" y="1371600"/>
                </a:cubicBezTo>
                <a:cubicBezTo>
                  <a:pt x="1407925" y="1373375"/>
                  <a:pt x="1404937" y="1373187"/>
                  <a:pt x="1402556" y="1373981"/>
                </a:cubicBezTo>
                <a:cubicBezTo>
                  <a:pt x="1392652" y="1388836"/>
                  <a:pt x="1400175" y="1373479"/>
                  <a:pt x="1400175" y="1388268"/>
                </a:cubicBezTo>
                <a:cubicBezTo>
                  <a:pt x="1400175" y="1392316"/>
                  <a:pt x="1398587" y="1396206"/>
                  <a:pt x="1397793" y="1400175"/>
                </a:cubicBezTo>
                <a:cubicBezTo>
                  <a:pt x="1390649" y="1399381"/>
                  <a:pt x="1382426" y="1401652"/>
                  <a:pt x="1376362" y="1397793"/>
                </a:cubicBezTo>
                <a:cubicBezTo>
                  <a:pt x="1372127" y="1395098"/>
                  <a:pt x="1373187" y="1388268"/>
                  <a:pt x="1371600" y="1383506"/>
                </a:cubicBezTo>
                <a:lnTo>
                  <a:pt x="1369218" y="1376362"/>
                </a:lnTo>
                <a:cubicBezTo>
                  <a:pt x="1367622" y="1366785"/>
                  <a:pt x="1368771" y="1361627"/>
                  <a:pt x="1362075" y="1354931"/>
                </a:cubicBezTo>
                <a:cubicBezTo>
                  <a:pt x="1360051" y="1352907"/>
                  <a:pt x="1357312" y="1351756"/>
                  <a:pt x="1354931" y="1350168"/>
                </a:cubicBezTo>
                <a:cubicBezTo>
                  <a:pt x="1330848" y="1314045"/>
                  <a:pt x="1356920" y="1351127"/>
                  <a:pt x="1338262" y="1328737"/>
                </a:cubicBezTo>
                <a:cubicBezTo>
                  <a:pt x="1329745" y="1318517"/>
                  <a:pt x="1337744" y="1323939"/>
                  <a:pt x="1326356" y="1314450"/>
                </a:cubicBezTo>
                <a:cubicBezTo>
                  <a:pt x="1324157" y="1312618"/>
                  <a:pt x="1321827" y="1310849"/>
                  <a:pt x="1319212" y="1309687"/>
                </a:cubicBezTo>
                <a:cubicBezTo>
                  <a:pt x="1314625" y="1307648"/>
                  <a:pt x="1304925" y="1304925"/>
                  <a:pt x="1304925" y="1304925"/>
                </a:cubicBezTo>
                <a:cubicBezTo>
                  <a:pt x="1281891" y="1287649"/>
                  <a:pt x="1306439" y="1304492"/>
                  <a:pt x="1288256" y="1295400"/>
                </a:cubicBezTo>
                <a:cubicBezTo>
                  <a:pt x="1269791" y="1286168"/>
                  <a:pt x="1291924" y="1294241"/>
                  <a:pt x="1273968" y="1288256"/>
                </a:cubicBezTo>
                <a:cubicBezTo>
                  <a:pt x="1257592" y="1277339"/>
                  <a:pt x="1265111" y="1280541"/>
                  <a:pt x="1252537" y="1276350"/>
                </a:cubicBezTo>
                <a:cubicBezTo>
                  <a:pt x="1250950" y="1273969"/>
                  <a:pt x="1250010" y="1270994"/>
                  <a:pt x="1247775" y="1269206"/>
                </a:cubicBezTo>
                <a:cubicBezTo>
                  <a:pt x="1241918" y="1264520"/>
                  <a:pt x="1234827" y="1267986"/>
                  <a:pt x="1228725" y="1269206"/>
                </a:cubicBezTo>
                <a:cubicBezTo>
                  <a:pt x="1226344" y="1270793"/>
                  <a:pt x="1223780" y="1272136"/>
                  <a:pt x="1221581" y="1273968"/>
                </a:cubicBezTo>
                <a:cubicBezTo>
                  <a:pt x="1215523" y="1279016"/>
                  <a:pt x="1214596" y="1282745"/>
                  <a:pt x="1207293" y="1285875"/>
                </a:cubicBezTo>
                <a:cubicBezTo>
                  <a:pt x="1204285" y="1287164"/>
                  <a:pt x="1200903" y="1287316"/>
                  <a:pt x="1197768" y="1288256"/>
                </a:cubicBezTo>
                <a:cubicBezTo>
                  <a:pt x="1173593" y="1295508"/>
                  <a:pt x="1193280" y="1291058"/>
                  <a:pt x="1171575" y="1295400"/>
                </a:cubicBezTo>
                <a:cubicBezTo>
                  <a:pt x="1169194" y="1296987"/>
                  <a:pt x="1167046" y="1299000"/>
                  <a:pt x="1164431" y="1300162"/>
                </a:cubicBezTo>
                <a:cubicBezTo>
                  <a:pt x="1159843" y="1302201"/>
                  <a:pt x="1150143" y="1304925"/>
                  <a:pt x="1150143" y="1304925"/>
                </a:cubicBezTo>
                <a:cubicBezTo>
                  <a:pt x="1142206" y="1304131"/>
                  <a:pt x="1133945" y="1304922"/>
                  <a:pt x="1126331" y="1302543"/>
                </a:cubicBezTo>
                <a:cubicBezTo>
                  <a:pt x="1120868" y="1300836"/>
                  <a:pt x="1116806" y="1296193"/>
                  <a:pt x="1112043" y="1293018"/>
                </a:cubicBezTo>
                <a:cubicBezTo>
                  <a:pt x="1109662" y="1291431"/>
                  <a:pt x="1107676" y="1288950"/>
                  <a:pt x="1104900" y="1288256"/>
                </a:cubicBezTo>
                <a:cubicBezTo>
                  <a:pt x="1084567" y="1283173"/>
                  <a:pt x="1098639" y="1286108"/>
                  <a:pt x="1062037" y="1283493"/>
                </a:cubicBezTo>
                <a:lnTo>
                  <a:pt x="1033462" y="1264443"/>
                </a:lnTo>
                <a:cubicBezTo>
                  <a:pt x="1031081" y="1262856"/>
                  <a:pt x="1029033" y="1260586"/>
                  <a:pt x="1026318" y="1259681"/>
                </a:cubicBezTo>
                <a:lnTo>
                  <a:pt x="1012031" y="1254918"/>
                </a:lnTo>
                <a:cubicBezTo>
                  <a:pt x="1009650" y="1252537"/>
                  <a:pt x="1006755" y="1250577"/>
                  <a:pt x="1004887" y="1247775"/>
                </a:cubicBezTo>
                <a:cubicBezTo>
                  <a:pt x="1003495" y="1245686"/>
                  <a:pt x="1004281" y="1242406"/>
                  <a:pt x="1002506" y="1240631"/>
                </a:cubicBezTo>
                <a:cubicBezTo>
                  <a:pt x="998459" y="1236584"/>
                  <a:pt x="992981" y="1234281"/>
                  <a:pt x="988218" y="1231106"/>
                </a:cubicBezTo>
                <a:cubicBezTo>
                  <a:pt x="985837" y="1229519"/>
                  <a:pt x="983790" y="1227248"/>
                  <a:pt x="981075" y="1226343"/>
                </a:cubicBezTo>
                <a:cubicBezTo>
                  <a:pt x="967860" y="1221939"/>
                  <a:pt x="976422" y="1224273"/>
                  <a:pt x="954881" y="1221581"/>
                </a:cubicBezTo>
                <a:cubicBezTo>
                  <a:pt x="952500" y="1220787"/>
                  <a:pt x="949982" y="1220323"/>
                  <a:pt x="947737" y="1219200"/>
                </a:cubicBezTo>
                <a:cubicBezTo>
                  <a:pt x="945177" y="1217920"/>
                  <a:pt x="943208" y="1215599"/>
                  <a:pt x="940593" y="1214437"/>
                </a:cubicBezTo>
                <a:cubicBezTo>
                  <a:pt x="936006" y="1212398"/>
                  <a:pt x="926306" y="1209675"/>
                  <a:pt x="926306" y="1209675"/>
                </a:cubicBezTo>
                <a:cubicBezTo>
                  <a:pt x="923925" y="1208087"/>
                  <a:pt x="921722" y="1206192"/>
                  <a:pt x="919162" y="1204912"/>
                </a:cubicBezTo>
                <a:cubicBezTo>
                  <a:pt x="916917" y="1203789"/>
                  <a:pt x="914212" y="1203750"/>
                  <a:pt x="912018" y="1202531"/>
                </a:cubicBezTo>
                <a:cubicBezTo>
                  <a:pt x="912010" y="1202527"/>
                  <a:pt x="894162" y="1190627"/>
                  <a:pt x="890587" y="1188243"/>
                </a:cubicBezTo>
                <a:cubicBezTo>
                  <a:pt x="888206" y="1186656"/>
                  <a:pt x="886158" y="1184386"/>
                  <a:pt x="883443" y="1183481"/>
                </a:cubicBezTo>
                <a:lnTo>
                  <a:pt x="876300" y="1181100"/>
                </a:lnTo>
                <a:cubicBezTo>
                  <a:pt x="873919" y="1178719"/>
                  <a:pt x="871743" y="1176112"/>
                  <a:pt x="869156" y="1173956"/>
                </a:cubicBezTo>
                <a:cubicBezTo>
                  <a:pt x="866957" y="1172124"/>
                  <a:pt x="864036" y="1171217"/>
                  <a:pt x="862012" y="1169193"/>
                </a:cubicBezTo>
                <a:cubicBezTo>
                  <a:pt x="859989" y="1167170"/>
                  <a:pt x="859082" y="1164248"/>
                  <a:pt x="857250" y="1162050"/>
                </a:cubicBezTo>
                <a:cubicBezTo>
                  <a:pt x="855094" y="1159463"/>
                  <a:pt x="852262" y="1157493"/>
                  <a:pt x="850106" y="1154906"/>
                </a:cubicBezTo>
                <a:cubicBezTo>
                  <a:pt x="840184" y="1143000"/>
                  <a:pt x="851295" y="1151730"/>
                  <a:pt x="838200" y="1143000"/>
                </a:cubicBezTo>
                <a:cubicBezTo>
                  <a:pt x="824548" y="1122523"/>
                  <a:pt x="842727" y="1146623"/>
                  <a:pt x="826293" y="1133475"/>
                </a:cubicBezTo>
                <a:cubicBezTo>
                  <a:pt x="824058" y="1131687"/>
                  <a:pt x="823766" y="1128119"/>
                  <a:pt x="821531" y="1126331"/>
                </a:cubicBezTo>
                <a:cubicBezTo>
                  <a:pt x="819042" y="1124339"/>
                  <a:pt x="803152" y="1121751"/>
                  <a:pt x="802481" y="1121568"/>
                </a:cubicBezTo>
                <a:cubicBezTo>
                  <a:pt x="797638" y="1120247"/>
                  <a:pt x="788193" y="1116806"/>
                  <a:pt x="788193" y="1116806"/>
                </a:cubicBezTo>
                <a:cubicBezTo>
                  <a:pt x="781747" y="1112507"/>
                  <a:pt x="779082" y="1110304"/>
                  <a:pt x="771525" y="1107281"/>
                </a:cubicBezTo>
                <a:cubicBezTo>
                  <a:pt x="766864" y="1105417"/>
                  <a:pt x="761414" y="1105303"/>
                  <a:pt x="757237" y="1102518"/>
                </a:cubicBezTo>
                <a:cubicBezTo>
                  <a:pt x="748005" y="1096364"/>
                  <a:pt x="752808" y="1098661"/>
                  <a:pt x="742950" y="1095375"/>
                </a:cubicBezTo>
                <a:cubicBezTo>
                  <a:pt x="740569" y="1093787"/>
                  <a:pt x="738005" y="1092444"/>
                  <a:pt x="735806" y="1090612"/>
                </a:cubicBezTo>
                <a:cubicBezTo>
                  <a:pt x="731292" y="1086850"/>
                  <a:pt x="726576" y="1081677"/>
                  <a:pt x="723900" y="1076325"/>
                </a:cubicBezTo>
                <a:cubicBezTo>
                  <a:pt x="722777" y="1074080"/>
                  <a:pt x="722763" y="1071360"/>
                  <a:pt x="721518" y="1069181"/>
                </a:cubicBezTo>
                <a:cubicBezTo>
                  <a:pt x="715031" y="1057829"/>
                  <a:pt x="714910" y="1061726"/>
                  <a:pt x="707231" y="1052512"/>
                </a:cubicBezTo>
                <a:cubicBezTo>
                  <a:pt x="705399" y="1050313"/>
                  <a:pt x="704492" y="1047392"/>
                  <a:pt x="702468" y="1045368"/>
                </a:cubicBezTo>
                <a:cubicBezTo>
                  <a:pt x="700445" y="1043345"/>
                  <a:pt x="697523" y="1042438"/>
                  <a:pt x="695325" y="1040606"/>
                </a:cubicBezTo>
                <a:cubicBezTo>
                  <a:pt x="683434" y="1030696"/>
                  <a:pt x="693591" y="1035265"/>
                  <a:pt x="681037" y="1031081"/>
                </a:cubicBezTo>
                <a:cubicBezTo>
                  <a:pt x="661985" y="1018379"/>
                  <a:pt x="685006" y="1035050"/>
                  <a:pt x="669131" y="1019175"/>
                </a:cubicBezTo>
                <a:cubicBezTo>
                  <a:pt x="667107" y="1017151"/>
                  <a:pt x="664368" y="1016000"/>
                  <a:pt x="661987" y="1014412"/>
                </a:cubicBezTo>
                <a:cubicBezTo>
                  <a:pt x="656002" y="996455"/>
                  <a:pt x="664772" y="1017893"/>
                  <a:pt x="652462" y="1002506"/>
                </a:cubicBezTo>
                <a:cubicBezTo>
                  <a:pt x="650894" y="1000546"/>
                  <a:pt x="651473" y="997451"/>
                  <a:pt x="650081" y="995362"/>
                </a:cubicBezTo>
                <a:cubicBezTo>
                  <a:pt x="648213" y="992560"/>
                  <a:pt x="645005" y="990876"/>
                  <a:pt x="642937" y="988218"/>
                </a:cubicBezTo>
                <a:cubicBezTo>
                  <a:pt x="639423" y="983700"/>
                  <a:pt x="633412" y="973931"/>
                  <a:pt x="633412" y="973931"/>
                </a:cubicBezTo>
                <a:cubicBezTo>
                  <a:pt x="631825" y="969168"/>
                  <a:pt x="629635" y="964566"/>
                  <a:pt x="628650" y="959643"/>
                </a:cubicBezTo>
                <a:cubicBezTo>
                  <a:pt x="625776" y="945276"/>
                  <a:pt x="627548" y="951577"/>
                  <a:pt x="623887" y="940593"/>
                </a:cubicBezTo>
                <a:cubicBezTo>
                  <a:pt x="624681" y="936624"/>
                  <a:pt x="623030" y="931115"/>
                  <a:pt x="626268" y="928687"/>
                </a:cubicBezTo>
                <a:cubicBezTo>
                  <a:pt x="650589" y="910447"/>
                  <a:pt x="638851" y="938565"/>
                  <a:pt x="645318" y="919162"/>
                </a:cubicBezTo>
                <a:cubicBezTo>
                  <a:pt x="644524" y="916781"/>
                  <a:pt x="644059" y="914263"/>
                  <a:pt x="642937" y="912018"/>
                </a:cubicBezTo>
                <a:cubicBezTo>
                  <a:pt x="641657" y="909458"/>
                  <a:pt x="638175" y="907737"/>
                  <a:pt x="638175" y="904875"/>
                </a:cubicBezTo>
                <a:cubicBezTo>
                  <a:pt x="638175" y="902013"/>
                  <a:pt x="640783" y="899616"/>
                  <a:pt x="642937" y="897731"/>
                </a:cubicBezTo>
                <a:cubicBezTo>
                  <a:pt x="647245" y="893962"/>
                  <a:pt x="653178" y="892254"/>
                  <a:pt x="657225" y="888206"/>
                </a:cubicBezTo>
                <a:lnTo>
                  <a:pt x="664368" y="881062"/>
                </a:lnTo>
                <a:cubicBezTo>
                  <a:pt x="664025" y="879346"/>
                  <a:pt x="661698" y="865150"/>
                  <a:pt x="659606" y="862012"/>
                </a:cubicBezTo>
                <a:cubicBezTo>
                  <a:pt x="649070" y="846208"/>
                  <a:pt x="655493" y="863310"/>
                  <a:pt x="647700" y="847725"/>
                </a:cubicBezTo>
                <a:cubicBezTo>
                  <a:pt x="646577" y="845480"/>
                  <a:pt x="646008" y="842995"/>
                  <a:pt x="645318" y="840581"/>
                </a:cubicBezTo>
                <a:cubicBezTo>
                  <a:pt x="637407" y="812895"/>
                  <a:pt x="649906" y="854168"/>
                  <a:pt x="640556" y="816768"/>
                </a:cubicBezTo>
                <a:cubicBezTo>
                  <a:pt x="639338" y="811898"/>
                  <a:pt x="637381" y="807243"/>
                  <a:pt x="635793" y="802481"/>
                </a:cubicBezTo>
                <a:lnTo>
                  <a:pt x="633412" y="795337"/>
                </a:lnTo>
                <a:cubicBezTo>
                  <a:pt x="632618" y="792956"/>
                  <a:pt x="631640" y="790628"/>
                  <a:pt x="631031" y="788193"/>
                </a:cubicBezTo>
                <a:cubicBezTo>
                  <a:pt x="630712" y="786918"/>
                  <a:pt x="627637" y="773578"/>
                  <a:pt x="626268" y="771525"/>
                </a:cubicBezTo>
                <a:cubicBezTo>
                  <a:pt x="624400" y="768723"/>
                  <a:pt x="621192" y="767039"/>
                  <a:pt x="619125" y="764381"/>
                </a:cubicBezTo>
                <a:cubicBezTo>
                  <a:pt x="615611" y="759863"/>
                  <a:pt x="612775" y="754856"/>
                  <a:pt x="609600" y="750093"/>
                </a:cubicBezTo>
                <a:cubicBezTo>
                  <a:pt x="602645" y="739662"/>
                  <a:pt x="606540" y="745220"/>
                  <a:pt x="597693" y="733425"/>
                </a:cubicBezTo>
                <a:cubicBezTo>
                  <a:pt x="596106" y="728662"/>
                  <a:pt x="594148" y="724007"/>
                  <a:pt x="592931" y="719137"/>
                </a:cubicBezTo>
                <a:cubicBezTo>
                  <a:pt x="592137" y="715962"/>
                  <a:pt x="591490" y="712747"/>
                  <a:pt x="590550" y="709612"/>
                </a:cubicBezTo>
                <a:cubicBezTo>
                  <a:pt x="589107" y="704804"/>
                  <a:pt x="589337" y="698875"/>
                  <a:pt x="585787" y="695325"/>
                </a:cubicBezTo>
                <a:lnTo>
                  <a:pt x="578643" y="688181"/>
                </a:lnTo>
                <a:cubicBezTo>
                  <a:pt x="572662" y="670234"/>
                  <a:pt x="580727" y="692347"/>
                  <a:pt x="571500" y="673893"/>
                </a:cubicBezTo>
                <a:cubicBezTo>
                  <a:pt x="570377" y="671648"/>
                  <a:pt x="571078" y="668318"/>
                  <a:pt x="569118" y="666750"/>
                </a:cubicBezTo>
                <a:cubicBezTo>
                  <a:pt x="566562" y="664706"/>
                  <a:pt x="562768" y="665162"/>
                  <a:pt x="559593" y="664368"/>
                </a:cubicBezTo>
                <a:cubicBezTo>
                  <a:pt x="554831" y="665956"/>
                  <a:pt x="549967" y="670995"/>
                  <a:pt x="545306" y="669131"/>
                </a:cubicBezTo>
                <a:cubicBezTo>
                  <a:pt x="539991" y="667005"/>
                  <a:pt x="535781" y="654843"/>
                  <a:pt x="535781" y="654843"/>
                </a:cubicBezTo>
                <a:cubicBezTo>
                  <a:pt x="530409" y="633358"/>
                  <a:pt x="533088" y="642003"/>
                  <a:pt x="528637" y="628650"/>
                </a:cubicBezTo>
                <a:lnTo>
                  <a:pt x="526256" y="597693"/>
                </a:lnTo>
                <a:cubicBezTo>
                  <a:pt x="525462" y="592931"/>
                  <a:pt x="524922" y="588119"/>
                  <a:pt x="523875" y="583406"/>
                </a:cubicBezTo>
                <a:cubicBezTo>
                  <a:pt x="523330" y="580956"/>
                  <a:pt x="523268" y="578037"/>
                  <a:pt x="521493" y="576262"/>
                </a:cubicBezTo>
                <a:cubicBezTo>
                  <a:pt x="519718" y="574487"/>
                  <a:pt x="516731" y="574675"/>
                  <a:pt x="514350" y="573881"/>
                </a:cubicBezTo>
                <a:cubicBezTo>
                  <a:pt x="500806" y="560337"/>
                  <a:pt x="513848" y="571249"/>
                  <a:pt x="500062" y="564356"/>
                </a:cubicBezTo>
                <a:cubicBezTo>
                  <a:pt x="481595" y="555122"/>
                  <a:pt x="503731" y="563197"/>
                  <a:pt x="485775" y="557212"/>
                </a:cubicBezTo>
                <a:cubicBezTo>
                  <a:pt x="474858" y="540836"/>
                  <a:pt x="478060" y="548355"/>
                  <a:pt x="473868" y="535781"/>
                </a:cubicBezTo>
                <a:cubicBezTo>
                  <a:pt x="474662" y="527050"/>
                  <a:pt x="473672" y="517967"/>
                  <a:pt x="476250" y="509587"/>
                </a:cubicBezTo>
                <a:cubicBezTo>
                  <a:pt x="477092" y="506852"/>
                  <a:pt x="482488" y="507540"/>
                  <a:pt x="483393" y="504825"/>
                </a:cubicBezTo>
                <a:cubicBezTo>
                  <a:pt x="486189" y="496437"/>
                  <a:pt x="478601" y="493692"/>
                  <a:pt x="473868" y="490537"/>
                </a:cubicBezTo>
                <a:cubicBezTo>
                  <a:pt x="472281" y="488156"/>
                  <a:pt x="471260" y="485278"/>
                  <a:pt x="469106" y="483393"/>
                </a:cubicBezTo>
                <a:cubicBezTo>
                  <a:pt x="464798" y="479624"/>
                  <a:pt x="454818" y="473868"/>
                  <a:pt x="454818" y="473868"/>
                </a:cubicBezTo>
                <a:cubicBezTo>
                  <a:pt x="450563" y="461104"/>
                  <a:pt x="453887" y="472059"/>
                  <a:pt x="450056" y="454818"/>
                </a:cubicBezTo>
                <a:cubicBezTo>
                  <a:pt x="448819" y="449251"/>
                  <a:pt x="447883" y="442127"/>
                  <a:pt x="442912" y="438150"/>
                </a:cubicBezTo>
                <a:cubicBezTo>
                  <a:pt x="440952" y="436582"/>
                  <a:pt x="438149" y="436562"/>
                  <a:pt x="435768" y="435768"/>
                </a:cubicBezTo>
                <a:cubicBezTo>
                  <a:pt x="434181" y="433387"/>
                  <a:pt x="432133" y="431255"/>
                  <a:pt x="431006" y="428625"/>
                </a:cubicBezTo>
                <a:cubicBezTo>
                  <a:pt x="429717" y="425617"/>
                  <a:pt x="429524" y="422247"/>
                  <a:pt x="428625" y="419100"/>
                </a:cubicBezTo>
                <a:cubicBezTo>
                  <a:pt x="427935" y="416686"/>
                  <a:pt x="427037" y="414337"/>
                  <a:pt x="426243" y="411956"/>
                </a:cubicBezTo>
                <a:cubicBezTo>
                  <a:pt x="425449" y="403225"/>
                  <a:pt x="425102" y="394441"/>
                  <a:pt x="423862" y="385762"/>
                </a:cubicBezTo>
                <a:cubicBezTo>
                  <a:pt x="423507" y="383277"/>
                  <a:pt x="422873" y="380707"/>
                  <a:pt x="421481" y="378618"/>
                </a:cubicBezTo>
                <a:cubicBezTo>
                  <a:pt x="417006" y="371906"/>
                  <a:pt x="405723" y="365732"/>
                  <a:pt x="400050" y="361950"/>
                </a:cubicBezTo>
                <a:cubicBezTo>
                  <a:pt x="390817" y="355794"/>
                  <a:pt x="395622" y="358092"/>
                  <a:pt x="385762" y="354806"/>
                </a:cubicBezTo>
                <a:cubicBezTo>
                  <a:pt x="380399" y="322624"/>
                  <a:pt x="387548" y="353468"/>
                  <a:pt x="378618" y="333375"/>
                </a:cubicBezTo>
                <a:cubicBezTo>
                  <a:pt x="367281" y="307868"/>
                  <a:pt x="379873" y="328112"/>
                  <a:pt x="369093" y="311943"/>
                </a:cubicBezTo>
                <a:cubicBezTo>
                  <a:pt x="367796" y="308051"/>
                  <a:pt x="365836" y="300085"/>
                  <a:pt x="361950" y="297656"/>
                </a:cubicBezTo>
                <a:cubicBezTo>
                  <a:pt x="357693" y="294995"/>
                  <a:pt x="347662" y="292893"/>
                  <a:pt x="347662" y="292893"/>
                </a:cubicBezTo>
                <a:cubicBezTo>
                  <a:pt x="350837" y="288131"/>
                  <a:pt x="357996" y="284272"/>
                  <a:pt x="357187" y="278606"/>
                </a:cubicBezTo>
                <a:cubicBezTo>
                  <a:pt x="356393" y="273050"/>
                  <a:pt x="355810" y="267459"/>
                  <a:pt x="354806" y="261937"/>
                </a:cubicBezTo>
                <a:cubicBezTo>
                  <a:pt x="354221" y="258717"/>
                  <a:pt x="353028" y="255629"/>
                  <a:pt x="352425" y="252412"/>
                </a:cubicBezTo>
                <a:cubicBezTo>
                  <a:pt x="350645" y="242921"/>
                  <a:pt x="350715" y="232998"/>
                  <a:pt x="347662" y="223837"/>
                </a:cubicBezTo>
                <a:cubicBezTo>
                  <a:pt x="344246" y="213588"/>
                  <a:pt x="345890" y="219128"/>
                  <a:pt x="342900" y="207168"/>
                </a:cubicBezTo>
                <a:cubicBezTo>
                  <a:pt x="343694" y="189706"/>
                  <a:pt x="343887" y="172206"/>
                  <a:pt x="345281" y="154781"/>
                </a:cubicBezTo>
                <a:cubicBezTo>
                  <a:pt x="346047" y="145209"/>
                  <a:pt x="354118" y="145974"/>
                  <a:pt x="345281" y="133350"/>
                </a:cubicBezTo>
                <a:cubicBezTo>
                  <a:pt x="341998" y="128661"/>
                  <a:pt x="335756" y="127000"/>
                  <a:pt x="330993" y="123825"/>
                </a:cubicBezTo>
                <a:lnTo>
                  <a:pt x="323850" y="119062"/>
                </a:lnTo>
                <a:lnTo>
                  <a:pt x="314325" y="104775"/>
                </a:lnTo>
                <a:cubicBezTo>
                  <a:pt x="312737" y="102394"/>
                  <a:pt x="311586" y="99655"/>
                  <a:pt x="309562" y="97631"/>
                </a:cubicBezTo>
                <a:cubicBezTo>
                  <a:pt x="293251" y="81319"/>
                  <a:pt x="300879" y="87079"/>
                  <a:pt x="288131" y="78581"/>
                </a:cubicBezTo>
                <a:cubicBezTo>
                  <a:pt x="275928" y="60275"/>
                  <a:pt x="284252" y="63352"/>
                  <a:pt x="264318" y="66675"/>
                </a:cubicBezTo>
                <a:cubicBezTo>
                  <a:pt x="256326" y="90652"/>
                  <a:pt x="267096" y="56231"/>
                  <a:pt x="259556" y="119062"/>
                </a:cubicBezTo>
                <a:cubicBezTo>
                  <a:pt x="258958" y="124047"/>
                  <a:pt x="255777" y="128427"/>
                  <a:pt x="254793" y="133350"/>
                </a:cubicBezTo>
                <a:cubicBezTo>
                  <a:pt x="253999" y="137319"/>
                  <a:pt x="253027" y="141256"/>
                  <a:pt x="252412" y="145256"/>
                </a:cubicBezTo>
                <a:cubicBezTo>
                  <a:pt x="251439" y="151581"/>
                  <a:pt x="251372" y="158049"/>
                  <a:pt x="250031" y="164306"/>
                </a:cubicBezTo>
                <a:cubicBezTo>
                  <a:pt x="248979" y="169215"/>
                  <a:pt x="245268" y="178593"/>
                  <a:pt x="245268" y="178593"/>
                </a:cubicBezTo>
                <a:cubicBezTo>
                  <a:pt x="246062" y="184149"/>
                  <a:pt x="246549" y="189758"/>
                  <a:pt x="247650" y="195262"/>
                </a:cubicBezTo>
                <a:cubicBezTo>
                  <a:pt x="248142" y="197723"/>
                  <a:pt x="248463" y="200446"/>
                  <a:pt x="250031" y="202406"/>
                </a:cubicBezTo>
                <a:cubicBezTo>
                  <a:pt x="251819" y="204641"/>
                  <a:pt x="254794" y="205581"/>
                  <a:pt x="257175" y="207168"/>
                </a:cubicBezTo>
                <a:cubicBezTo>
                  <a:pt x="265854" y="233208"/>
                  <a:pt x="252015" y="193775"/>
                  <a:pt x="264318" y="221456"/>
                </a:cubicBezTo>
                <a:cubicBezTo>
                  <a:pt x="266357" y="226043"/>
                  <a:pt x="266297" y="231566"/>
                  <a:pt x="269081" y="235743"/>
                </a:cubicBezTo>
                <a:cubicBezTo>
                  <a:pt x="270668" y="238124"/>
                  <a:pt x="272563" y="240327"/>
                  <a:pt x="273843" y="242887"/>
                </a:cubicBezTo>
                <a:cubicBezTo>
                  <a:pt x="274966" y="245132"/>
                  <a:pt x="275006" y="247837"/>
                  <a:pt x="276225" y="250031"/>
                </a:cubicBezTo>
                <a:cubicBezTo>
                  <a:pt x="279005" y="255034"/>
                  <a:pt x="285750" y="264318"/>
                  <a:pt x="285750" y="264318"/>
                </a:cubicBezTo>
                <a:cubicBezTo>
                  <a:pt x="286544" y="267493"/>
                  <a:pt x="287421" y="270648"/>
                  <a:pt x="288131" y="273843"/>
                </a:cubicBezTo>
                <a:cubicBezTo>
                  <a:pt x="289218" y="278733"/>
                  <a:pt x="290340" y="287787"/>
                  <a:pt x="292893" y="292893"/>
                </a:cubicBezTo>
                <a:cubicBezTo>
                  <a:pt x="294173" y="295453"/>
                  <a:pt x="296068" y="297656"/>
                  <a:pt x="297656" y="300037"/>
                </a:cubicBezTo>
                <a:lnTo>
                  <a:pt x="304800" y="321468"/>
                </a:lnTo>
                <a:cubicBezTo>
                  <a:pt x="305594" y="323849"/>
                  <a:pt x="306689" y="326151"/>
                  <a:pt x="307181" y="328612"/>
                </a:cubicBezTo>
                <a:cubicBezTo>
                  <a:pt x="310547" y="345443"/>
                  <a:pt x="308281" y="336675"/>
                  <a:pt x="314325" y="354806"/>
                </a:cubicBezTo>
                <a:cubicBezTo>
                  <a:pt x="314325" y="354807"/>
                  <a:pt x="319086" y="369092"/>
                  <a:pt x="319087" y="369093"/>
                </a:cubicBezTo>
                <a:lnTo>
                  <a:pt x="323850" y="376237"/>
                </a:lnTo>
                <a:cubicBezTo>
                  <a:pt x="324482" y="382553"/>
                  <a:pt x="326266" y="412011"/>
                  <a:pt x="330993" y="419100"/>
                </a:cubicBezTo>
                <a:lnTo>
                  <a:pt x="335756" y="426243"/>
                </a:lnTo>
                <a:cubicBezTo>
                  <a:pt x="342985" y="447932"/>
                  <a:pt x="331892" y="413664"/>
                  <a:pt x="340518" y="445293"/>
                </a:cubicBezTo>
                <a:cubicBezTo>
                  <a:pt x="341839" y="450136"/>
                  <a:pt x="343693" y="454818"/>
                  <a:pt x="345281" y="459581"/>
                </a:cubicBezTo>
                <a:lnTo>
                  <a:pt x="350043" y="473868"/>
                </a:lnTo>
                <a:lnTo>
                  <a:pt x="352425" y="481012"/>
                </a:lnTo>
                <a:cubicBezTo>
                  <a:pt x="353219" y="483393"/>
                  <a:pt x="353414" y="486067"/>
                  <a:pt x="354806" y="488156"/>
                </a:cubicBezTo>
                <a:cubicBezTo>
                  <a:pt x="362352" y="499476"/>
                  <a:pt x="358664" y="492587"/>
                  <a:pt x="364331" y="509587"/>
                </a:cubicBezTo>
                <a:lnTo>
                  <a:pt x="366712" y="516731"/>
                </a:lnTo>
                <a:cubicBezTo>
                  <a:pt x="367506" y="537368"/>
                  <a:pt x="367672" y="558039"/>
                  <a:pt x="369093" y="578643"/>
                </a:cubicBezTo>
                <a:cubicBezTo>
                  <a:pt x="369572" y="585584"/>
                  <a:pt x="373285" y="587026"/>
                  <a:pt x="376237" y="592931"/>
                </a:cubicBezTo>
                <a:cubicBezTo>
                  <a:pt x="377359" y="595176"/>
                  <a:pt x="377824" y="597694"/>
                  <a:pt x="378618" y="600075"/>
                </a:cubicBezTo>
                <a:cubicBezTo>
                  <a:pt x="377031" y="602456"/>
                  <a:pt x="375018" y="604603"/>
                  <a:pt x="373856" y="607218"/>
                </a:cubicBezTo>
                <a:cubicBezTo>
                  <a:pt x="371817" y="611806"/>
                  <a:pt x="369093" y="621506"/>
                  <a:pt x="369093" y="621506"/>
                </a:cubicBezTo>
                <a:cubicBezTo>
                  <a:pt x="371105" y="629552"/>
                  <a:pt x="370382" y="633600"/>
                  <a:pt x="378618" y="638175"/>
                </a:cubicBezTo>
                <a:cubicBezTo>
                  <a:pt x="383006" y="640613"/>
                  <a:pt x="388143" y="641350"/>
                  <a:pt x="392906" y="642937"/>
                </a:cubicBezTo>
                <a:lnTo>
                  <a:pt x="400050" y="645318"/>
                </a:lnTo>
                <a:cubicBezTo>
                  <a:pt x="416718" y="656431"/>
                  <a:pt x="411162" y="650081"/>
                  <a:pt x="419100" y="661987"/>
                </a:cubicBezTo>
                <a:cubicBezTo>
                  <a:pt x="420687" y="666750"/>
                  <a:pt x="424846" y="671352"/>
                  <a:pt x="423862" y="676275"/>
                </a:cubicBezTo>
                <a:cubicBezTo>
                  <a:pt x="423068" y="680244"/>
                  <a:pt x="422205" y="684199"/>
                  <a:pt x="421481" y="688181"/>
                </a:cubicBezTo>
                <a:cubicBezTo>
                  <a:pt x="420617" y="692931"/>
                  <a:pt x="420147" y="697755"/>
                  <a:pt x="419100" y="702468"/>
                </a:cubicBezTo>
                <a:cubicBezTo>
                  <a:pt x="418555" y="704918"/>
                  <a:pt x="417408" y="707198"/>
                  <a:pt x="416718" y="709612"/>
                </a:cubicBezTo>
                <a:cubicBezTo>
                  <a:pt x="415819" y="712759"/>
                  <a:pt x="415626" y="716129"/>
                  <a:pt x="414337" y="719137"/>
                </a:cubicBezTo>
                <a:cubicBezTo>
                  <a:pt x="413210" y="721768"/>
                  <a:pt x="412002" y="724764"/>
                  <a:pt x="409575" y="726281"/>
                </a:cubicBezTo>
                <a:cubicBezTo>
                  <a:pt x="405318" y="728942"/>
                  <a:pt x="395287" y="731043"/>
                  <a:pt x="395287" y="731043"/>
                </a:cubicBezTo>
                <a:cubicBezTo>
                  <a:pt x="388143" y="730249"/>
                  <a:pt x="379265" y="733395"/>
                  <a:pt x="373856" y="728662"/>
                </a:cubicBezTo>
                <a:cubicBezTo>
                  <a:pt x="370222" y="725483"/>
                  <a:pt x="375190" y="719088"/>
                  <a:pt x="376237" y="714375"/>
                </a:cubicBezTo>
                <a:cubicBezTo>
                  <a:pt x="377880" y="706980"/>
                  <a:pt x="379099" y="706510"/>
                  <a:pt x="383381" y="700087"/>
                </a:cubicBezTo>
                <a:cubicBezTo>
                  <a:pt x="384175" y="697706"/>
                  <a:pt x="385762" y="695453"/>
                  <a:pt x="385762" y="692943"/>
                </a:cubicBezTo>
                <a:cubicBezTo>
                  <a:pt x="385762" y="680110"/>
                  <a:pt x="384369" y="680138"/>
                  <a:pt x="378618" y="671512"/>
                </a:cubicBezTo>
                <a:cubicBezTo>
                  <a:pt x="373256" y="655423"/>
                  <a:pt x="380693" y="672863"/>
                  <a:pt x="369093" y="659606"/>
                </a:cubicBezTo>
                <a:cubicBezTo>
                  <a:pt x="365324" y="655298"/>
                  <a:pt x="362743" y="650081"/>
                  <a:pt x="359568" y="645318"/>
                </a:cubicBezTo>
                <a:lnTo>
                  <a:pt x="354806" y="638175"/>
                </a:lnTo>
                <a:cubicBezTo>
                  <a:pt x="350253" y="624513"/>
                  <a:pt x="355686" y="637264"/>
                  <a:pt x="345281" y="623887"/>
                </a:cubicBezTo>
                <a:cubicBezTo>
                  <a:pt x="341767" y="619369"/>
                  <a:pt x="339803" y="613647"/>
                  <a:pt x="335756" y="609600"/>
                </a:cubicBezTo>
                <a:cubicBezTo>
                  <a:pt x="330993" y="604837"/>
                  <a:pt x="325204" y="600916"/>
                  <a:pt x="321468" y="595312"/>
                </a:cubicBezTo>
                <a:lnTo>
                  <a:pt x="311943" y="581025"/>
                </a:lnTo>
                <a:lnTo>
                  <a:pt x="307181" y="573881"/>
                </a:lnTo>
                <a:cubicBezTo>
                  <a:pt x="303168" y="557828"/>
                  <a:pt x="303736" y="564659"/>
                  <a:pt x="307181" y="540543"/>
                </a:cubicBezTo>
                <a:cubicBezTo>
                  <a:pt x="307644" y="537303"/>
                  <a:pt x="308273" y="534026"/>
                  <a:pt x="309562" y="531018"/>
                </a:cubicBezTo>
                <a:cubicBezTo>
                  <a:pt x="310689" y="528388"/>
                  <a:pt x="312737" y="526256"/>
                  <a:pt x="314325" y="523875"/>
                </a:cubicBezTo>
                <a:cubicBezTo>
                  <a:pt x="315119" y="521494"/>
                  <a:pt x="316706" y="519241"/>
                  <a:pt x="316706" y="516731"/>
                </a:cubicBezTo>
                <a:cubicBezTo>
                  <a:pt x="316706" y="504387"/>
                  <a:pt x="315150" y="494616"/>
                  <a:pt x="311943" y="483393"/>
                </a:cubicBezTo>
                <a:cubicBezTo>
                  <a:pt x="310394" y="477971"/>
                  <a:pt x="308974" y="473280"/>
                  <a:pt x="304800" y="469106"/>
                </a:cubicBezTo>
                <a:cubicBezTo>
                  <a:pt x="302776" y="467082"/>
                  <a:pt x="299855" y="466175"/>
                  <a:pt x="297656" y="464343"/>
                </a:cubicBezTo>
                <a:cubicBezTo>
                  <a:pt x="295069" y="462187"/>
                  <a:pt x="292893" y="459581"/>
                  <a:pt x="290512" y="457200"/>
                </a:cubicBezTo>
                <a:cubicBezTo>
                  <a:pt x="289718" y="454819"/>
                  <a:pt x="289699" y="452016"/>
                  <a:pt x="288131" y="450056"/>
                </a:cubicBezTo>
                <a:cubicBezTo>
                  <a:pt x="286343" y="447821"/>
                  <a:pt x="282504" y="447720"/>
                  <a:pt x="280987" y="445293"/>
                </a:cubicBezTo>
                <a:cubicBezTo>
                  <a:pt x="278326" y="441036"/>
                  <a:pt x="277812" y="435768"/>
                  <a:pt x="276225" y="431006"/>
                </a:cubicBezTo>
                <a:cubicBezTo>
                  <a:pt x="275431" y="428625"/>
                  <a:pt x="275932" y="425254"/>
                  <a:pt x="273843" y="423862"/>
                </a:cubicBezTo>
                <a:lnTo>
                  <a:pt x="266700" y="419100"/>
                </a:lnTo>
                <a:lnTo>
                  <a:pt x="252412" y="423862"/>
                </a:lnTo>
                <a:lnTo>
                  <a:pt x="245268" y="426243"/>
                </a:lnTo>
                <a:cubicBezTo>
                  <a:pt x="238125" y="421481"/>
                  <a:pt x="237331" y="422274"/>
                  <a:pt x="233362" y="414337"/>
                </a:cubicBezTo>
                <a:cubicBezTo>
                  <a:pt x="232239" y="412092"/>
                  <a:pt x="232200" y="409387"/>
                  <a:pt x="230981" y="407193"/>
                </a:cubicBezTo>
                <a:cubicBezTo>
                  <a:pt x="228201" y="402190"/>
                  <a:pt x="224631" y="397668"/>
                  <a:pt x="221456" y="392906"/>
                </a:cubicBezTo>
                <a:lnTo>
                  <a:pt x="216693" y="385762"/>
                </a:lnTo>
                <a:lnTo>
                  <a:pt x="211931" y="378618"/>
                </a:lnTo>
                <a:cubicBezTo>
                  <a:pt x="211612" y="377343"/>
                  <a:pt x="208537" y="364003"/>
                  <a:pt x="207168" y="361950"/>
                </a:cubicBezTo>
                <a:cubicBezTo>
                  <a:pt x="205300" y="359148"/>
                  <a:pt x="202683" y="356873"/>
                  <a:pt x="200025" y="354806"/>
                </a:cubicBezTo>
                <a:cubicBezTo>
                  <a:pt x="183752" y="342149"/>
                  <a:pt x="176324" y="344104"/>
                  <a:pt x="204787" y="347662"/>
                </a:cubicBezTo>
                <a:lnTo>
                  <a:pt x="219075" y="352425"/>
                </a:lnTo>
                <a:cubicBezTo>
                  <a:pt x="221456" y="353219"/>
                  <a:pt x="224130" y="353414"/>
                  <a:pt x="226218" y="354806"/>
                </a:cubicBezTo>
                <a:cubicBezTo>
                  <a:pt x="228599" y="356393"/>
                  <a:pt x="230747" y="358406"/>
                  <a:pt x="233362" y="359568"/>
                </a:cubicBezTo>
                <a:cubicBezTo>
                  <a:pt x="237950" y="361607"/>
                  <a:pt x="247650" y="364331"/>
                  <a:pt x="247650" y="364331"/>
                </a:cubicBezTo>
                <a:cubicBezTo>
                  <a:pt x="246856" y="361950"/>
                  <a:pt x="246391" y="359432"/>
                  <a:pt x="245268" y="357187"/>
                </a:cubicBezTo>
                <a:cubicBezTo>
                  <a:pt x="243988" y="354627"/>
                  <a:pt x="239885" y="352837"/>
                  <a:pt x="240506" y="350043"/>
                </a:cubicBezTo>
                <a:cubicBezTo>
                  <a:pt x="241748" y="344456"/>
                  <a:pt x="250031" y="335756"/>
                  <a:pt x="250031" y="335756"/>
                </a:cubicBezTo>
                <a:cubicBezTo>
                  <a:pt x="248353" y="320648"/>
                  <a:pt x="248909" y="316938"/>
                  <a:pt x="245268" y="304800"/>
                </a:cubicBezTo>
                <a:cubicBezTo>
                  <a:pt x="243825" y="299992"/>
                  <a:pt x="243291" y="294689"/>
                  <a:pt x="240506" y="290512"/>
                </a:cubicBezTo>
                <a:lnTo>
                  <a:pt x="230981" y="276225"/>
                </a:lnTo>
                <a:lnTo>
                  <a:pt x="226218" y="269081"/>
                </a:lnTo>
                <a:cubicBezTo>
                  <a:pt x="220551" y="252078"/>
                  <a:pt x="224241" y="258970"/>
                  <a:pt x="216693" y="247650"/>
                </a:cubicBezTo>
                <a:cubicBezTo>
                  <a:pt x="210710" y="229700"/>
                  <a:pt x="218779" y="251820"/>
                  <a:pt x="209550" y="233362"/>
                </a:cubicBezTo>
                <a:cubicBezTo>
                  <a:pt x="204182" y="222626"/>
                  <a:pt x="210933" y="229307"/>
                  <a:pt x="202406" y="219075"/>
                </a:cubicBezTo>
                <a:cubicBezTo>
                  <a:pt x="187132" y="200746"/>
                  <a:pt x="202319" y="222518"/>
                  <a:pt x="190500" y="204787"/>
                </a:cubicBezTo>
                <a:cubicBezTo>
                  <a:pt x="189706" y="201612"/>
                  <a:pt x="188656" y="198490"/>
                  <a:pt x="188118" y="195262"/>
                </a:cubicBezTo>
                <a:cubicBezTo>
                  <a:pt x="182541" y="161802"/>
                  <a:pt x="188716" y="188129"/>
                  <a:pt x="183356" y="166687"/>
                </a:cubicBezTo>
                <a:cubicBezTo>
                  <a:pt x="184150" y="148431"/>
                  <a:pt x="185737" y="130192"/>
                  <a:pt x="185737" y="111918"/>
                </a:cubicBezTo>
                <a:cubicBezTo>
                  <a:pt x="185737" y="101569"/>
                  <a:pt x="184565" y="91240"/>
                  <a:pt x="183356" y="80962"/>
                </a:cubicBezTo>
                <a:cubicBezTo>
                  <a:pt x="182974" y="77712"/>
                  <a:pt x="182599" y="74279"/>
                  <a:pt x="180975" y="71437"/>
                </a:cubicBezTo>
                <a:cubicBezTo>
                  <a:pt x="179304" y="68513"/>
                  <a:pt x="176212" y="66674"/>
                  <a:pt x="173831" y="64293"/>
                </a:cubicBezTo>
                <a:cubicBezTo>
                  <a:pt x="174625" y="61912"/>
                  <a:pt x="176212" y="59660"/>
                  <a:pt x="176212" y="57150"/>
                </a:cubicBezTo>
                <a:cubicBezTo>
                  <a:pt x="176212" y="52219"/>
                  <a:pt x="171477" y="46475"/>
                  <a:pt x="169068" y="42862"/>
                </a:cubicBezTo>
                <a:cubicBezTo>
                  <a:pt x="164888" y="30321"/>
                  <a:pt x="167075" y="41142"/>
                  <a:pt x="169068" y="26193"/>
                </a:cubicBezTo>
                <a:cubicBezTo>
                  <a:pt x="170227" y="17503"/>
                  <a:pt x="170656" y="8731"/>
                  <a:pt x="171450" y="0"/>
                </a:cubicBezTo>
                <a:close/>
              </a:path>
            </a:pathLst>
          </a:custGeom>
          <a:solidFill>
            <a:srgbClr val="CCCA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08" name="Brasil_rox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6643" y="3044619"/>
            <a:ext cx="2523749" cy="2493269"/>
          </a:xfrm>
          <a:prstGeom prst="rect">
            <a:avLst/>
          </a:prstGeom>
        </p:spPr>
      </p:pic>
      <p:sp>
        <p:nvSpPr>
          <p:cNvPr id="169" name="México_roxo"/>
          <p:cNvSpPr/>
          <p:nvPr/>
        </p:nvSpPr>
        <p:spPr>
          <a:xfrm>
            <a:off x="3005138" y="1042988"/>
            <a:ext cx="1757362" cy="1400175"/>
          </a:xfrm>
          <a:custGeom>
            <a:avLst/>
            <a:gdLst>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469572 w 1726406"/>
              <a:gd name="connsiteY121" fmla="*/ 1084829 h 1400175"/>
              <a:gd name="connsiteX122" fmla="*/ 1471612 w 1726406"/>
              <a:gd name="connsiteY122" fmla="*/ 1078706 h 1400175"/>
              <a:gd name="connsiteX123" fmla="*/ 1485900 w 1726406"/>
              <a:gd name="connsiteY123" fmla="*/ 1071562 h 1400175"/>
              <a:gd name="connsiteX124" fmla="*/ 1493044 w 1726406"/>
              <a:gd name="connsiteY124" fmla="*/ 1064418 h 1400175"/>
              <a:gd name="connsiteX125" fmla="*/ 1495425 w 1726406"/>
              <a:gd name="connsiteY125" fmla="*/ 1038225 h 1400175"/>
              <a:gd name="connsiteX126" fmla="*/ 1490662 w 1726406"/>
              <a:gd name="connsiteY126" fmla="*/ 1012031 h 1400175"/>
              <a:gd name="connsiteX127" fmla="*/ 1493044 w 1726406"/>
              <a:gd name="connsiteY127" fmla="*/ 995362 h 1400175"/>
              <a:gd name="connsiteX128" fmla="*/ 1495425 w 1726406"/>
              <a:gd name="connsiteY128" fmla="*/ 988218 h 1400175"/>
              <a:gd name="connsiteX129" fmla="*/ 1509712 w 1726406"/>
              <a:gd name="connsiteY129" fmla="*/ 971550 h 1400175"/>
              <a:gd name="connsiteX130" fmla="*/ 1557337 w 1726406"/>
              <a:gd name="connsiteY130" fmla="*/ 969168 h 1400175"/>
              <a:gd name="connsiteX131" fmla="*/ 1564481 w 1726406"/>
              <a:gd name="connsiteY131" fmla="*/ 966787 h 1400175"/>
              <a:gd name="connsiteX132" fmla="*/ 1585912 w 1726406"/>
              <a:gd name="connsiteY132" fmla="*/ 959643 h 1400175"/>
              <a:gd name="connsiteX133" fmla="*/ 1600200 w 1726406"/>
              <a:gd name="connsiteY133" fmla="*/ 947737 h 1400175"/>
              <a:gd name="connsiteX134" fmla="*/ 1624012 w 1726406"/>
              <a:gd name="connsiteY134" fmla="*/ 945356 h 1400175"/>
              <a:gd name="connsiteX135" fmla="*/ 1647825 w 1726406"/>
              <a:gd name="connsiteY135" fmla="*/ 950118 h 1400175"/>
              <a:gd name="connsiteX136" fmla="*/ 1654969 w 1726406"/>
              <a:gd name="connsiteY136" fmla="*/ 952500 h 1400175"/>
              <a:gd name="connsiteX137" fmla="*/ 1669256 w 1726406"/>
              <a:gd name="connsiteY137" fmla="*/ 957262 h 1400175"/>
              <a:gd name="connsiteX138" fmla="*/ 1721644 w 1726406"/>
              <a:gd name="connsiteY138" fmla="*/ 969168 h 1400175"/>
              <a:gd name="connsiteX139" fmla="*/ 1724025 w 1726406"/>
              <a:gd name="connsiteY139" fmla="*/ 976312 h 1400175"/>
              <a:gd name="connsiteX140" fmla="*/ 1726406 w 1726406"/>
              <a:gd name="connsiteY140" fmla="*/ 990600 h 1400175"/>
              <a:gd name="connsiteX141" fmla="*/ 1721644 w 1726406"/>
              <a:gd name="connsiteY141" fmla="*/ 1014412 h 1400175"/>
              <a:gd name="connsiteX142" fmla="*/ 1719262 w 1726406"/>
              <a:gd name="connsiteY142" fmla="*/ 1021556 h 1400175"/>
              <a:gd name="connsiteX143" fmla="*/ 1704975 w 1726406"/>
              <a:gd name="connsiteY143" fmla="*/ 1033462 h 1400175"/>
              <a:gd name="connsiteX144" fmla="*/ 1697831 w 1726406"/>
              <a:gd name="connsiteY144" fmla="*/ 1035843 h 1400175"/>
              <a:gd name="connsiteX145" fmla="*/ 1690687 w 1726406"/>
              <a:gd name="connsiteY145" fmla="*/ 1040606 h 1400175"/>
              <a:gd name="connsiteX146" fmla="*/ 1683544 w 1726406"/>
              <a:gd name="connsiteY146" fmla="*/ 1042987 h 1400175"/>
              <a:gd name="connsiteX147" fmla="*/ 1678781 w 1726406"/>
              <a:gd name="connsiteY147" fmla="*/ 1052512 h 1400175"/>
              <a:gd name="connsiteX148" fmla="*/ 1681162 w 1726406"/>
              <a:gd name="connsiteY148" fmla="*/ 1064418 h 1400175"/>
              <a:gd name="connsiteX149" fmla="*/ 1683544 w 1726406"/>
              <a:gd name="connsiteY149" fmla="*/ 1071562 h 1400175"/>
              <a:gd name="connsiteX150" fmla="*/ 1669256 w 1726406"/>
              <a:gd name="connsiteY150" fmla="*/ 1081087 h 1400175"/>
              <a:gd name="connsiteX151" fmla="*/ 1671637 w 1726406"/>
              <a:gd name="connsiteY151" fmla="*/ 1088231 h 1400175"/>
              <a:gd name="connsiteX152" fmla="*/ 1676400 w 1726406"/>
              <a:gd name="connsiteY152" fmla="*/ 1095375 h 1400175"/>
              <a:gd name="connsiteX153" fmla="*/ 1678781 w 1726406"/>
              <a:gd name="connsiteY153" fmla="*/ 1128712 h 1400175"/>
              <a:gd name="connsiteX154" fmla="*/ 1674019 w 1726406"/>
              <a:gd name="connsiteY154" fmla="*/ 1135856 h 1400175"/>
              <a:gd name="connsiteX155" fmla="*/ 1669256 w 1726406"/>
              <a:gd name="connsiteY155" fmla="*/ 1152525 h 1400175"/>
              <a:gd name="connsiteX156" fmla="*/ 1666875 w 1726406"/>
              <a:gd name="connsiteY156" fmla="*/ 1173956 h 1400175"/>
              <a:gd name="connsiteX157" fmla="*/ 1656773 w 1726406"/>
              <a:gd name="connsiteY157" fmla="*/ 1177997 h 1400175"/>
              <a:gd name="connsiteX158" fmla="*/ 1657350 w 1726406"/>
              <a:gd name="connsiteY158" fmla="*/ 1178718 h 1400175"/>
              <a:gd name="connsiteX159" fmla="*/ 1656292 w 1726406"/>
              <a:gd name="connsiteY159" fmla="*/ 1178189 h 1400175"/>
              <a:gd name="connsiteX160" fmla="*/ 1654969 w 1726406"/>
              <a:gd name="connsiteY160" fmla="*/ 1178718 h 1400175"/>
              <a:gd name="connsiteX161" fmla="*/ 1600000 w 1726406"/>
              <a:gd name="connsiteY161" fmla="*/ 1172143 h 1400175"/>
              <a:gd name="connsiteX162" fmla="*/ 1597405 w 1726406"/>
              <a:gd name="connsiteY162" fmla="*/ 1179507 h 1400175"/>
              <a:gd name="connsiteX163" fmla="*/ 1590675 w 1726406"/>
              <a:gd name="connsiteY163" fmla="*/ 1185862 h 1400175"/>
              <a:gd name="connsiteX164" fmla="*/ 1576387 w 1726406"/>
              <a:gd name="connsiteY164" fmla="*/ 1195387 h 1400175"/>
              <a:gd name="connsiteX165" fmla="*/ 1574006 w 1726406"/>
              <a:gd name="connsiteY165" fmla="*/ 1188243 h 1400175"/>
              <a:gd name="connsiteX166" fmla="*/ 1552575 w 1726406"/>
              <a:gd name="connsiteY166" fmla="*/ 1188243 h 1400175"/>
              <a:gd name="connsiteX167" fmla="*/ 1509712 w 1726406"/>
              <a:gd name="connsiteY167" fmla="*/ 1195387 h 1400175"/>
              <a:gd name="connsiteX168" fmla="*/ 1471612 w 1726406"/>
              <a:gd name="connsiteY168" fmla="*/ 1195387 h 1400175"/>
              <a:gd name="connsiteX169" fmla="*/ 1464469 w 1726406"/>
              <a:gd name="connsiteY169" fmla="*/ 1190625 h 1400175"/>
              <a:gd name="connsiteX170" fmla="*/ 1457325 w 1726406"/>
              <a:gd name="connsiteY170" fmla="*/ 1188243 h 1400175"/>
              <a:gd name="connsiteX171" fmla="*/ 1445419 w 1726406"/>
              <a:gd name="connsiteY171" fmla="*/ 1190625 h 1400175"/>
              <a:gd name="connsiteX172" fmla="*/ 1450181 w 1726406"/>
              <a:gd name="connsiteY172" fmla="*/ 1204912 h 1400175"/>
              <a:gd name="connsiteX173" fmla="*/ 1454944 w 1726406"/>
              <a:gd name="connsiteY173" fmla="*/ 1212056 h 1400175"/>
              <a:gd name="connsiteX174" fmla="*/ 1457325 w 1726406"/>
              <a:gd name="connsiteY174" fmla="*/ 1219200 h 1400175"/>
              <a:gd name="connsiteX175" fmla="*/ 1440656 w 1726406"/>
              <a:gd name="connsiteY175" fmla="*/ 1228725 h 1400175"/>
              <a:gd name="connsiteX176" fmla="*/ 1447800 w 1726406"/>
              <a:gd name="connsiteY176" fmla="*/ 1233487 h 1400175"/>
              <a:gd name="connsiteX177" fmla="*/ 1459706 w 1726406"/>
              <a:gd name="connsiteY177" fmla="*/ 1250156 h 1400175"/>
              <a:gd name="connsiteX178" fmla="*/ 1462087 w 1726406"/>
              <a:gd name="connsiteY178" fmla="*/ 1257300 h 1400175"/>
              <a:gd name="connsiteX179" fmla="*/ 1471612 w 1726406"/>
              <a:gd name="connsiteY179" fmla="*/ 1271587 h 1400175"/>
              <a:gd name="connsiteX180" fmla="*/ 1476375 w 1726406"/>
              <a:gd name="connsiteY180" fmla="*/ 1278731 h 1400175"/>
              <a:gd name="connsiteX181" fmla="*/ 1488281 w 1726406"/>
              <a:gd name="connsiteY181" fmla="*/ 1293018 h 1400175"/>
              <a:gd name="connsiteX182" fmla="*/ 1471612 w 1726406"/>
              <a:gd name="connsiteY182" fmla="*/ 1312068 h 1400175"/>
              <a:gd name="connsiteX183" fmla="*/ 1464469 w 1726406"/>
              <a:gd name="connsiteY183" fmla="*/ 1314450 h 1400175"/>
              <a:gd name="connsiteX184" fmla="*/ 1435894 w 1726406"/>
              <a:gd name="connsiteY184" fmla="*/ 1312068 h 1400175"/>
              <a:gd name="connsiteX185" fmla="*/ 1421606 w 1726406"/>
              <a:gd name="connsiteY185" fmla="*/ 1307306 h 1400175"/>
              <a:gd name="connsiteX186" fmla="*/ 1414462 w 1726406"/>
              <a:gd name="connsiteY186" fmla="*/ 1304925 h 1400175"/>
              <a:gd name="connsiteX187" fmla="*/ 1383506 w 1726406"/>
              <a:gd name="connsiteY187" fmla="*/ 1314450 h 1400175"/>
              <a:gd name="connsiteX188" fmla="*/ 1378744 w 1726406"/>
              <a:gd name="connsiteY188" fmla="*/ 1331118 h 1400175"/>
              <a:gd name="connsiteX189" fmla="*/ 1373981 w 1726406"/>
              <a:gd name="connsiteY189" fmla="*/ 1345406 h 1400175"/>
              <a:gd name="connsiteX190" fmla="*/ 1371600 w 1726406"/>
              <a:gd name="connsiteY190" fmla="*/ 1352550 h 1400175"/>
              <a:gd name="connsiteX191" fmla="*/ 1373981 w 1726406"/>
              <a:gd name="connsiteY191" fmla="*/ 1359693 h 1400175"/>
              <a:gd name="connsiteX192" fmla="*/ 1378744 w 1726406"/>
              <a:gd name="connsiteY192" fmla="*/ 1371600 h 1400175"/>
              <a:gd name="connsiteX193" fmla="*/ 1371600 w 1726406"/>
              <a:gd name="connsiteY193" fmla="*/ 1373981 h 1400175"/>
              <a:gd name="connsiteX194" fmla="*/ 1369219 w 1726406"/>
              <a:gd name="connsiteY194" fmla="*/ 1388268 h 1400175"/>
              <a:gd name="connsiteX195" fmla="*/ 1366837 w 1726406"/>
              <a:gd name="connsiteY195" fmla="*/ 1400175 h 1400175"/>
              <a:gd name="connsiteX196" fmla="*/ 1345406 w 1726406"/>
              <a:gd name="connsiteY196" fmla="*/ 1397793 h 1400175"/>
              <a:gd name="connsiteX197" fmla="*/ 1340644 w 1726406"/>
              <a:gd name="connsiteY197" fmla="*/ 1383506 h 1400175"/>
              <a:gd name="connsiteX198" fmla="*/ 1338262 w 1726406"/>
              <a:gd name="connsiteY198" fmla="*/ 1376362 h 1400175"/>
              <a:gd name="connsiteX199" fmla="*/ 1331119 w 1726406"/>
              <a:gd name="connsiteY199" fmla="*/ 1354931 h 1400175"/>
              <a:gd name="connsiteX200" fmla="*/ 1323975 w 1726406"/>
              <a:gd name="connsiteY200" fmla="*/ 1350168 h 1400175"/>
              <a:gd name="connsiteX201" fmla="*/ 1307306 w 1726406"/>
              <a:gd name="connsiteY201" fmla="*/ 1328737 h 1400175"/>
              <a:gd name="connsiteX202" fmla="*/ 1295400 w 1726406"/>
              <a:gd name="connsiteY202" fmla="*/ 1314450 h 1400175"/>
              <a:gd name="connsiteX203" fmla="*/ 1288256 w 1726406"/>
              <a:gd name="connsiteY203" fmla="*/ 1309687 h 1400175"/>
              <a:gd name="connsiteX204" fmla="*/ 1273969 w 1726406"/>
              <a:gd name="connsiteY204" fmla="*/ 1304925 h 1400175"/>
              <a:gd name="connsiteX205" fmla="*/ 1257300 w 1726406"/>
              <a:gd name="connsiteY205" fmla="*/ 1295400 h 1400175"/>
              <a:gd name="connsiteX206" fmla="*/ 1243012 w 1726406"/>
              <a:gd name="connsiteY206" fmla="*/ 1288256 h 1400175"/>
              <a:gd name="connsiteX207" fmla="*/ 1221581 w 1726406"/>
              <a:gd name="connsiteY207" fmla="*/ 1276350 h 1400175"/>
              <a:gd name="connsiteX208" fmla="*/ 1216819 w 1726406"/>
              <a:gd name="connsiteY208" fmla="*/ 1269206 h 1400175"/>
              <a:gd name="connsiteX209" fmla="*/ 1197769 w 1726406"/>
              <a:gd name="connsiteY209" fmla="*/ 1269206 h 1400175"/>
              <a:gd name="connsiteX210" fmla="*/ 1190625 w 1726406"/>
              <a:gd name="connsiteY210" fmla="*/ 1273968 h 1400175"/>
              <a:gd name="connsiteX211" fmla="*/ 1176337 w 1726406"/>
              <a:gd name="connsiteY211" fmla="*/ 1285875 h 1400175"/>
              <a:gd name="connsiteX212" fmla="*/ 1166812 w 1726406"/>
              <a:gd name="connsiteY212" fmla="*/ 1288256 h 1400175"/>
              <a:gd name="connsiteX213" fmla="*/ 1140619 w 1726406"/>
              <a:gd name="connsiteY213" fmla="*/ 1295400 h 1400175"/>
              <a:gd name="connsiteX214" fmla="*/ 1133475 w 1726406"/>
              <a:gd name="connsiteY214" fmla="*/ 1300162 h 1400175"/>
              <a:gd name="connsiteX215" fmla="*/ 1119187 w 1726406"/>
              <a:gd name="connsiteY215" fmla="*/ 1304925 h 1400175"/>
              <a:gd name="connsiteX216" fmla="*/ 1095375 w 1726406"/>
              <a:gd name="connsiteY216" fmla="*/ 1302543 h 1400175"/>
              <a:gd name="connsiteX217" fmla="*/ 1081087 w 1726406"/>
              <a:gd name="connsiteY217" fmla="*/ 1293018 h 1400175"/>
              <a:gd name="connsiteX218" fmla="*/ 1073944 w 1726406"/>
              <a:gd name="connsiteY218" fmla="*/ 1288256 h 1400175"/>
              <a:gd name="connsiteX219" fmla="*/ 1031081 w 1726406"/>
              <a:gd name="connsiteY219" fmla="*/ 1283493 h 1400175"/>
              <a:gd name="connsiteX220" fmla="*/ 1002506 w 1726406"/>
              <a:gd name="connsiteY220" fmla="*/ 1264443 h 1400175"/>
              <a:gd name="connsiteX221" fmla="*/ 995362 w 1726406"/>
              <a:gd name="connsiteY221" fmla="*/ 1259681 h 1400175"/>
              <a:gd name="connsiteX222" fmla="*/ 981075 w 1726406"/>
              <a:gd name="connsiteY222" fmla="*/ 1254918 h 1400175"/>
              <a:gd name="connsiteX223" fmla="*/ 973931 w 1726406"/>
              <a:gd name="connsiteY223" fmla="*/ 1247775 h 1400175"/>
              <a:gd name="connsiteX224" fmla="*/ 971550 w 1726406"/>
              <a:gd name="connsiteY224" fmla="*/ 1240631 h 1400175"/>
              <a:gd name="connsiteX225" fmla="*/ 957262 w 1726406"/>
              <a:gd name="connsiteY225" fmla="*/ 1231106 h 1400175"/>
              <a:gd name="connsiteX226" fmla="*/ 950119 w 1726406"/>
              <a:gd name="connsiteY226" fmla="*/ 1226343 h 1400175"/>
              <a:gd name="connsiteX227" fmla="*/ 923925 w 1726406"/>
              <a:gd name="connsiteY227" fmla="*/ 1221581 h 1400175"/>
              <a:gd name="connsiteX228" fmla="*/ 916781 w 1726406"/>
              <a:gd name="connsiteY228" fmla="*/ 1219200 h 1400175"/>
              <a:gd name="connsiteX229" fmla="*/ 909637 w 1726406"/>
              <a:gd name="connsiteY229" fmla="*/ 1214437 h 1400175"/>
              <a:gd name="connsiteX230" fmla="*/ 895350 w 1726406"/>
              <a:gd name="connsiteY230" fmla="*/ 1209675 h 1400175"/>
              <a:gd name="connsiteX231" fmla="*/ 888206 w 1726406"/>
              <a:gd name="connsiteY231" fmla="*/ 1204912 h 1400175"/>
              <a:gd name="connsiteX232" fmla="*/ 881062 w 1726406"/>
              <a:gd name="connsiteY232" fmla="*/ 1202531 h 1400175"/>
              <a:gd name="connsiteX233" fmla="*/ 859631 w 1726406"/>
              <a:gd name="connsiteY233" fmla="*/ 1188243 h 1400175"/>
              <a:gd name="connsiteX234" fmla="*/ 852487 w 1726406"/>
              <a:gd name="connsiteY234" fmla="*/ 1183481 h 1400175"/>
              <a:gd name="connsiteX235" fmla="*/ 845344 w 1726406"/>
              <a:gd name="connsiteY235" fmla="*/ 1181100 h 1400175"/>
              <a:gd name="connsiteX236" fmla="*/ 838200 w 1726406"/>
              <a:gd name="connsiteY236" fmla="*/ 1173956 h 1400175"/>
              <a:gd name="connsiteX237" fmla="*/ 831056 w 1726406"/>
              <a:gd name="connsiteY237" fmla="*/ 1169193 h 1400175"/>
              <a:gd name="connsiteX238" fmla="*/ 826294 w 1726406"/>
              <a:gd name="connsiteY238" fmla="*/ 1162050 h 1400175"/>
              <a:gd name="connsiteX239" fmla="*/ 819150 w 1726406"/>
              <a:gd name="connsiteY239" fmla="*/ 1154906 h 1400175"/>
              <a:gd name="connsiteX240" fmla="*/ 807244 w 1726406"/>
              <a:gd name="connsiteY240" fmla="*/ 1143000 h 1400175"/>
              <a:gd name="connsiteX241" fmla="*/ 795337 w 1726406"/>
              <a:gd name="connsiteY241" fmla="*/ 1133475 h 1400175"/>
              <a:gd name="connsiteX242" fmla="*/ 790575 w 1726406"/>
              <a:gd name="connsiteY242" fmla="*/ 1126331 h 1400175"/>
              <a:gd name="connsiteX243" fmla="*/ 771525 w 1726406"/>
              <a:gd name="connsiteY243" fmla="*/ 1121568 h 1400175"/>
              <a:gd name="connsiteX244" fmla="*/ 757237 w 1726406"/>
              <a:gd name="connsiteY244" fmla="*/ 1116806 h 1400175"/>
              <a:gd name="connsiteX245" fmla="*/ 740569 w 1726406"/>
              <a:gd name="connsiteY245" fmla="*/ 1107281 h 1400175"/>
              <a:gd name="connsiteX246" fmla="*/ 726281 w 1726406"/>
              <a:gd name="connsiteY246" fmla="*/ 1102518 h 1400175"/>
              <a:gd name="connsiteX247" fmla="*/ 711994 w 1726406"/>
              <a:gd name="connsiteY247" fmla="*/ 1095375 h 1400175"/>
              <a:gd name="connsiteX248" fmla="*/ 704850 w 1726406"/>
              <a:gd name="connsiteY248" fmla="*/ 1090612 h 1400175"/>
              <a:gd name="connsiteX249" fmla="*/ 692944 w 1726406"/>
              <a:gd name="connsiteY249" fmla="*/ 1076325 h 1400175"/>
              <a:gd name="connsiteX250" fmla="*/ 690562 w 1726406"/>
              <a:gd name="connsiteY250" fmla="*/ 1069181 h 1400175"/>
              <a:gd name="connsiteX251" fmla="*/ 676275 w 1726406"/>
              <a:gd name="connsiteY251" fmla="*/ 1052512 h 1400175"/>
              <a:gd name="connsiteX252" fmla="*/ 671512 w 1726406"/>
              <a:gd name="connsiteY252" fmla="*/ 1045368 h 1400175"/>
              <a:gd name="connsiteX253" fmla="*/ 664369 w 1726406"/>
              <a:gd name="connsiteY253" fmla="*/ 1040606 h 1400175"/>
              <a:gd name="connsiteX254" fmla="*/ 650081 w 1726406"/>
              <a:gd name="connsiteY254" fmla="*/ 1031081 h 1400175"/>
              <a:gd name="connsiteX255" fmla="*/ 638175 w 1726406"/>
              <a:gd name="connsiteY255" fmla="*/ 1019175 h 1400175"/>
              <a:gd name="connsiteX256" fmla="*/ 631031 w 1726406"/>
              <a:gd name="connsiteY256" fmla="*/ 1014412 h 1400175"/>
              <a:gd name="connsiteX257" fmla="*/ 621506 w 1726406"/>
              <a:gd name="connsiteY257" fmla="*/ 1002506 h 1400175"/>
              <a:gd name="connsiteX258" fmla="*/ 619125 w 1726406"/>
              <a:gd name="connsiteY258" fmla="*/ 995362 h 1400175"/>
              <a:gd name="connsiteX259" fmla="*/ 611981 w 1726406"/>
              <a:gd name="connsiteY259" fmla="*/ 988218 h 1400175"/>
              <a:gd name="connsiteX260" fmla="*/ 602456 w 1726406"/>
              <a:gd name="connsiteY260" fmla="*/ 973931 h 1400175"/>
              <a:gd name="connsiteX261" fmla="*/ 597694 w 1726406"/>
              <a:gd name="connsiteY261" fmla="*/ 959643 h 1400175"/>
              <a:gd name="connsiteX262" fmla="*/ 592931 w 1726406"/>
              <a:gd name="connsiteY262" fmla="*/ 940593 h 1400175"/>
              <a:gd name="connsiteX263" fmla="*/ 595312 w 1726406"/>
              <a:gd name="connsiteY263" fmla="*/ 928687 h 1400175"/>
              <a:gd name="connsiteX264" fmla="*/ 614362 w 1726406"/>
              <a:gd name="connsiteY264" fmla="*/ 919162 h 1400175"/>
              <a:gd name="connsiteX265" fmla="*/ 611981 w 1726406"/>
              <a:gd name="connsiteY265" fmla="*/ 912018 h 1400175"/>
              <a:gd name="connsiteX266" fmla="*/ 607219 w 1726406"/>
              <a:gd name="connsiteY266" fmla="*/ 904875 h 1400175"/>
              <a:gd name="connsiteX267" fmla="*/ 611981 w 1726406"/>
              <a:gd name="connsiteY267" fmla="*/ 897731 h 1400175"/>
              <a:gd name="connsiteX268" fmla="*/ 626269 w 1726406"/>
              <a:gd name="connsiteY268" fmla="*/ 888206 h 1400175"/>
              <a:gd name="connsiteX269" fmla="*/ 633412 w 1726406"/>
              <a:gd name="connsiteY269" fmla="*/ 881062 h 1400175"/>
              <a:gd name="connsiteX270" fmla="*/ 628650 w 1726406"/>
              <a:gd name="connsiteY270" fmla="*/ 862012 h 1400175"/>
              <a:gd name="connsiteX271" fmla="*/ 616744 w 1726406"/>
              <a:gd name="connsiteY271" fmla="*/ 847725 h 1400175"/>
              <a:gd name="connsiteX272" fmla="*/ 614362 w 1726406"/>
              <a:gd name="connsiteY272" fmla="*/ 840581 h 1400175"/>
              <a:gd name="connsiteX273" fmla="*/ 609600 w 1726406"/>
              <a:gd name="connsiteY273" fmla="*/ 816768 h 1400175"/>
              <a:gd name="connsiteX274" fmla="*/ 604837 w 1726406"/>
              <a:gd name="connsiteY274" fmla="*/ 802481 h 1400175"/>
              <a:gd name="connsiteX275" fmla="*/ 602456 w 1726406"/>
              <a:gd name="connsiteY275" fmla="*/ 795337 h 1400175"/>
              <a:gd name="connsiteX276" fmla="*/ 600075 w 1726406"/>
              <a:gd name="connsiteY276" fmla="*/ 788193 h 1400175"/>
              <a:gd name="connsiteX277" fmla="*/ 595312 w 1726406"/>
              <a:gd name="connsiteY277" fmla="*/ 771525 h 1400175"/>
              <a:gd name="connsiteX278" fmla="*/ 588169 w 1726406"/>
              <a:gd name="connsiteY278" fmla="*/ 764381 h 1400175"/>
              <a:gd name="connsiteX279" fmla="*/ 578644 w 1726406"/>
              <a:gd name="connsiteY279" fmla="*/ 750093 h 1400175"/>
              <a:gd name="connsiteX280" fmla="*/ 566737 w 1726406"/>
              <a:gd name="connsiteY280" fmla="*/ 733425 h 1400175"/>
              <a:gd name="connsiteX281" fmla="*/ 561975 w 1726406"/>
              <a:gd name="connsiteY281" fmla="*/ 719137 h 1400175"/>
              <a:gd name="connsiteX282" fmla="*/ 559594 w 1726406"/>
              <a:gd name="connsiteY282" fmla="*/ 709612 h 1400175"/>
              <a:gd name="connsiteX283" fmla="*/ 554831 w 1726406"/>
              <a:gd name="connsiteY283" fmla="*/ 695325 h 1400175"/>
              <a:gd name="connsiteX284" fmla="*/ 547687 w 1726406"/>
              <a:gd name="connsiteY284" fmla="*/ 688181 h 1400175"/>
              <a:gd name="connsiteX285" fmla="*/ 540544 w 1726406"/>
              <a:gd name="connsiteY285" fmla="*/ 673893 h 1400175"/>
              <a:gd name="connsiteX286" fmla="*/ 538162 w 1726406"/>
              <a:gd name="connsiteY286" fmla="*/ 666750 h 1400175"/>
              <a:gd name="connsiteX287" fmla="*/ 528637 w 1726406"/>
              <a:gd name="connsiteY287" fmla="*/ 664368 h 1400175"/>
              <a:gd name="connsiteX288" fmla="*/ 514350 w 1726406"/>
              <a:gd name="connsiteY288" fmla="*/ 669131 h 1400175"/>
              <a:gd name="connsiteX289" fmla="*/ 504825 w 1726406"/>
              <a:gd name="connsiteY289" fmla="*/ 654843 h 1400175"/>
              <a:gd name="connsiteX290" fmla="*/ 497681 w 1726406"/>
              <a:gd name="connsiteY290" fmla="*/ 628650 h 1400175"/>
              <a:gd name="connsiteX291" fmla="*/ 495300 w 1726406"/>
              <a:gd name="connsiteY291" fmla="*/ 597693 h 1400175"/>
              <a:gd name="connsiteX292" fmla="*/ 492919 w 1726406"/>
              <a:gd name="connsiteY292" fmla="*/ 583406 h 1400175"/>
              <a:gd name="connsiteX293" fmla="*/ 490537 w 1726406"/>
              <a:gd name="connsiteY293" fmla="*/ 576262 h 1400175"/>
              <a:gd name="connsiteX294" fmla="*/ 483394 w 1726406"/>
              <a:gd name="connsiteY294" fmla="*/ 573881 h 1400175"/>
              <a:gd name="connsiteX295" fmla="*/ 469106 w 1726406"/>
              <a:gd name="connsiteY295" fmla="*/ 564356 h 1400175"/>
              <a:gd name="connsiteX296" fmla="*/ 454819 w 1726406"/>
              <a:gd name="connsiteY296" fmla="*/ 557212 h 1400175"/>
              <a:gd name="connsiteX297" fmla="*/ 442912 w 1726406"/>
              <a:gd name="connsiteY297" fmla="*/ 535781 h 1400175"/>
              <a:gd name="connsiteX298" fmla="*/ 445294 w 1726406"/>
              <a:gd name="connsiteY298" fmla="*/ 509587 h 1400175"/>
              <a:gd name="connsiteX299" fmla="*/ 452437 w 1726406"/>
              <a:gd name="connsiteY299" fmla="*/ 504825 h 1400175"/>
              <a:gd name="connsiteX300" fmla="*/ 442912 w 1726406"/>
              <a:gd name="connsiteY300" fmla="*/ 490537 h 1400175"/>
              <a:gd name="connsiteX301" fmla="*/ 438150 w 1726406"/>
              <a:gd name="connsiteY301" fmla="*/ 483393 h 1400175"/>
              <a:gd name="connsiteX302" fmla="*/ 423862 w 1726406"/>
              <a:gd name="connsiteY302" fmla="*/ 473868 h 1400175"/>
              <a:gd name="connsiteX303" fmla="*/ 419100 w 1726406"/>
              <a:gd name="connsiteY303" fmla="*/ 454818 h 1400175"/>
              <a:gd name="connsiteX304" fmla="*/ 411956 w 1726406"/>
              <a:gd name="connsiteY304" fmla="*/ 438150 h 1400175"/>
              <a:gd name="connsiteX305" fmla="*/ 404812 w 1726406"/>
              <a:gd name="connsiteY305" fmla="*/ 435768 h 1400175"/>
              <a:gd name="connsiteX306" fmla="*/ 400050 w 1726406"/>
              <a:gd name="connsiteY306" fmla="*/ 428625 h 1400175"/>
              <a:gd name="connsiteX307" fmla="*/ 397669 w 1726406"/>
              <a:gd name="connsiteY307" fmla="*/ 419100 h 1400175"/>
              <a:gd name="connsiteX308" fmla="*/ 395287 w 1726406"/>
              <a:gd name="connsiteY308" fmla="*/ 411956 h 1400175"/>
              <a:gd name="connsiteX309" fmla="*/ 392906 w 1726406"/>
              <a:gd name="connsiteY309" fmla="*/ 385762 h 1400175"/>
              <a:gd name="connsiteX310" fmla="*/ 390525 w 1726406"/>
              <a:gd name="connsiteY310" fmla="*/ 378618 h 1400175"/>
              <a:gd name="connsiteX311" fmla="*/ 369094 w 1726406"/>
              <a:gd name="connsiteY311" fmla="*/ 361950 h 1400175"/>
              <a:gd name="connsiteX312" fmla="*/ 354806 w 1726406"/>
              <a:gd name="connsiteY312" fmla="*/ 354806 h 1400175"/>
              <a:gd name="connsiteX313" fmla="*/ 347662 w 1726406"/>
              <a:gd name="connsiteY313" fmla="*/ 333375 h 1400175"/>
              <a:gd name="connsiteX314" fmla="*/ 338137 w 1726406"/>
              <a:gd name="connsiteY314" fmla="*/ 311943 h 1400175"/>
              <a:gd name="connsiteX315" fmla="*/ 330994 w 1726406"/>
              <a:gd name="connsiteY315" fmla="*/ 297656 h 1400175"/>
              <a:gd name="connsiteX316" fmla="*/ 316706 w 1726406"/>
              <a:gd name="connsiteY316" fmla="*/ 292893 h 1400175"/>
              <a:gd name="connsiteX317" fmla="*/ 326231 w 1726406"/>
              <a:gd name="connsiteY317" fmla="*/ 278606 h 1400175"/>
              <a:gd name="connsiteX318" fmla="*/ 323850 w 1726406"/>
              <a:gd name="connsiteY318" fmla="*/ 261937 h 1400175"/>
              <a:gd name="connsiteX319" fmla="*/ 321469 w 1726406"/>
              <a:gd name="connsiteY319" fmla="*/ 252412 h 1400175"/>
              <a:gd name="connsiteX320" fmla="*/ 316706 w 1726406"/>
              <a:gd name="connsiteY320" fmla="*/ 223837 h 1400175"/>
              <a:gd name="connsiteX321" fmla="*/ 311944 w 1726406"/>
              <a:gd name="connsiteY321" fmla="*/ 207168 h 1400175"/>
              <a:gd name="connsiteX322" fmla="*/ 314325 w 1726406"/>
              <a:gd name="connsiteY322" fmla="*/ 154781 h 1400175"/>
              <a:gd name="connsiteX323" fmla="*/ 314325 w 1726406"/>
              <a:gd name="connsiteY323" fmla="*/ 133350 h 1400175"/>
              <a:gd name="connsiteX324" fmla="*/ 300037 w 1726406"/>
              <a:gd name="connsiteY324" fmla="*/ 123825 h 1400175"/>
              <a:gd name="connsiteX325" fmla="*/ 292894 w 1726406"/>
              <a:gd name="connsiteY325" fmla="*/ 119062 h 1400175"/>
              <a:gd name="connsiteX326" fmla="*/ 283369 w 1726406"/>
              <a:gd name="connsiteY326" fmla="*/ 104775 h 1400175"/>
              <a:gd name="connsiteX327" fmla="*/ 278606 w 1726406"/>
              <a:gd name="connsiteY327" fmla="*/ 97631 h 1400175"/>
              <a:gd name="connsiteX328" fmla="*/ 257175 w 1726406"/>
              <a:gd name="connsiteY328" fmla="*/ 78581 h 1400175"/>
              <a:gd name="connsiteX329" fmla="*/ 233362 w 1726406"/>
              <a:gd name="connsiteY329" fmla="*/ 66675 h 1400175"/>
              <a:gd name="connsiteX330" fmla="*/ 228600 w 1726406"/>
              <a:gd name="connsiteY330" fmla="*/ 119062 h 1400175"/>
              <a:gd name="connsiteX331" fmla="*/ 223837 w 1726406"/>
              <a:gd name="connsiteY331" fmla="*/ 133350 h 1400175"/>
              <a:gd name="connsiteX332" fmla="*/ 221456 w 1726406"/>
              <a:gd name="connsiteY332" fmla="*/ 145256 h 1400175"/>
              <a:gd name="connsiteX333" fmla="*/ 219075 w 1726406"/>
              <a:gd name="connsiteY333" fmla="*/ 164306 h 1400175"/>
              <a:gd name="connsiteX334" fmla="*/ 214312 w 1726406"/>
              <a:gd name="connsiteY334" fmla="*/ 178593 h 1400175"/>
              <a:gd name="connsiteX335" fmla="*/ 216694 w 1726406"/>
              <a:gd name="connsiteY335" fmla="*/ 195262 h 1400175"/>
              <a:gd name="connsiteX336" fmla="*/ 219075 w 1726406"/>
              <a:gd name="connsiteY336" fmla="*/ 202406 h 1400175"/>
              <a:gd name="connsiteX337" fmla="*/ 226219 w 1726406"/>
              <a:gd name="connsiteY337" fmla="*/ 207168 h 1400175"/>
              <a:gd name="connsiteX338" fmla="*/ 233362 w 1726406"/>
              <a:gd name="connsiteY338" fmla="*/ 221456 h 1400175"/>
              <a:gd name="connsiteX339" fmla="*/ 238125 w 1726406"/>
              <a:gd name="connsiteY339" fmla="*/ 235743 h 1400175"/>
              <a:gd name="connsiteX340" fmla="*/ 242887 w 1726406"/>
              <a:gd name="connsiteY340" fmla="*/ 242887 h 1400175"/>
              <a:gd name="connsiteX341" fmla="*/ 245269 w 1726406"/>
              <a:gd name="connsiteY341" fmla="*/ 250031 h 1400175"/>
              <a:gd name="connsiteX342" fmla="*/ 254794 w 1726406"/>
              <a:gd name="connsiteY342" fmla="*/ 264318 h 1400175"/>
              <a:gd name="connsiteX343" fmla="*/ 257175 w 1726406"/>
              <a:gd name="connsiteY343" fmla="*/ 273843 h 1400175"/>
              <a:gd name="connsiteX344" fmla="*/ 261937 w 1726406"/>
              <a:gd name="connsiteY344" fmla="*/ 292893 h 1400175"/>
              <a:gd name="connsiteX345" fmla="*/ 266700 w 1726406"/>
              <a:gd name="connsiteY345" fmla="*/ 300037 h 1400175"/>
              <a:gd name="connsiteX346" fmla="*/ 273844 w 1726406"/>
              <a:gd name="connsiteY346" fmla="*/ 321468 h 1400175"/>
              <a:gd name="connsiteX347" fmla="*/ 276225 w 1726406"/>
              <a:gd name="connsiteY347" fmla="*/ 328612 h 1400175"/>
              <a:gd name="connsiteX348" fmla="*/ 283369 w 1726406"/>
              <a:gd name="connsiteY348" fmla="*/ 354806 h 1400175"/>
              <a:gd name="connsiteX349" fmla="*/ 288131 w 1726406"/>
              <a:gd name="connsiteY349" fmla="*/ 369093 h 1400175"/>
              <a:gd name="connsiteX350" fmla="*/ 292894 w 1726406"/>
              <a:gd name="connsiteY350" fmla="*/ 376237 h 1400175"/>
              <a:gd name="connsiteX351" fmla="*/ 300037 w 1726406"/>
              <a:gd name="connsiteY351" fmla="*/ 419100 h 1400175"/>
              <a:gd name="connsiteX352" fmla="*/ 304800 w 1726406"/>
              <a:gd name="connsiteY352" fmla="*/ 426243 h 1400175"/>
              <a:gd name="connsiteX353" fmla="*/ 309562 w 1726406"/>
              <a:gd name="connsiteY353" fmla="*/ 445293 h 1400175"/>
              <a:gd name="connsiteX354" fmla="*/ 314325 w 1726406"/>
              <a:gd name="connsiteY354" fmla="*/ 459581 h 1400175"/>
              <a:gd name="connsiteX355" fmla="*/ 319087 w 1726406"/>
              <a:gd name="connsiteY355" fmla="*/ 473868 h 1400175"/>
              <a:gd name="connsiteX356" fmla="*/ 321469 w 1726406"/>
              <a:gd name="connsiteY356" fmla="*/ 481012 h 1400175"/>
              <a:gd name="connsiteX357" fmla="*/ 323850 w 1726406"/>
              <a:gd name="connsiteY357" fmla="*/ 488156 h 1400175"/>
              <a:gd name="connsiteX358" fmla="*/ 333375 w 1726406"/>
              <a:gd name="connsiteY358" fmla="*/ 509587 h 1400175"/>
              <a:gd name="connsiteX359" fmla="*/ 335756 w 1726406"/>
              <a:gd name="connsiteY359" fmla="*/ 516731 h 1400175"/>
              <a:gd name="connsiteX360" fmla="*/ 338137 w 1726406"/>
              <a:gd name="connsiteY360" fmla="*/ 578643 h 1400175"/>
              <a:gd name="connsiteX361" fmla="*/ 345281 w 1726406"/>
              <a:gd name="connsiteY361" fmla="*/ 592931 h 1400175"/>
              <a:gd name="connsiteX362" fmla="*/ 347662 w 1726406"/>
              <a:gd name="connsiteY362" fmla="*/ 600075 h 1400175"/>
              <a:gd name="connsiteX363" fmla="*/ 342900 w 1726406"/>
              <a:gd name="connsiteY363" fmla="*/ 607218 h 1400175"/>
              <a:gd name="connsiteX364" fmla="*/ 338137 w 1726406"/>
              <a:gd name="connsiteY364" fmla="*/ 621506 h 1400175"/>
              <a:gd name="connsiteX365" fmla="*/ 347662 w 1726406"/>
              <a:gd name="connsiteY365" fmla="*/ 638175 h 1400175"/>
              <a:gd name="connsiteX366" fmla="*/ 361950 w 1726406"/>
              <a:gd name="connsiteY366" fmla="*/ 642937 h 1400175"/>
              <a:gd name="connsiteX367" fmla="*/ 369094 w 1726406"/>
              <a:gd name="connsiteY367" fmla="*/ 645318 h 1400175"/>
              <a:gd name="connsiteX368" fmla="*/ 388144 w 1726406"/>
              <a:gd name="connsiteY368" fmla="*/ 661987 h 1400175"/>
              <a:gd name="connsiteX369" fmla="*/ 392906 w 1726406"/>
              <a:gd name="connsiteY369" fmla="*/ 676275 h 1400175"/>
              <a:gd name="connsiteX370" fmla="*/ 390525 w 1726406"/>
              <a:gd name="connsiteY370" fmla="*/ 688181 h 1400175"/>
              <a:gd name="connsiteX371" fmla="*/ 388144 w 1726406"/>
              <a:gd name="connsiteY371" fmla="*/ 702468 h 1400175"/>
              <a:gd name="connsiteX372" fmla="*/ 385762 w 1726406"/>
              <a:gd name="connsiteY372" fmla="*/ 709612 h 1400175"/>
              <a:gd name="connsiteX373" fmla="*/ 383381 w 1726406"/>
              <a:gd name="connsiteY373" fmla="*/ 719137 h 1400175"/>
              <a:gd name="connsiteX374" fmla="*/ 378619 w 1726406"/>
              <a:gd name="connsiteY374" fmla="*/ 726281 h 1400175"/>
              <a:gd name="connsiteX375" fmla="*/ 364331 w 1726406"/>
              <a:gd name="connsiteY375" fmla="*/ 731043 h 1400175"/>
              <a:gd name="connsiteX376" fmla="*/ 342900 w 1726406"/>
              <a:gd name="connsiteY376" fmla="*/ 728662 h 1400175"/>
              <a:gd name="connsiteX377" fmla="*/ 345281 w 1726406"/>
              <a:gd name="connsiteY377" fmla="*/ 714375 h 1400175"/>
              <a:gd name="connsiteX378" fmla="*/ 352425 w 1726406"/>
              <a:gd name="connsiteY378" fmla="*/ 700087 h 1400175"/>
              <a:gd name="connsiteX379" fmla="*/ 354806 w 1726406"/>
              <a:gd name="connsiteY379" fmla="*/ 692943 h 1400175"/>
              <a:gd name="connsiteX380" fmla="*/ 347662 w 1726406"/>
              <a:gd name="connsiteY380" fmla="*/ 671512 h 1400175"/>
              <a:gd name="connsiteX381" fmla="*/ 338137 w 1726406"/>
              <a:gd name="connsiteY381" fmla="*/ 659606 h 1400175"/>
              <a:gd name="connsiteX382" fmla="*/ 328612 w 1726406"/>
              <a:gd name="connsiteY382" fmla="*/ 645318 h 1400175"/>
              <a:gd name="connsiteX383" fmla="*/ 323850 w 1726406"/>
              <a:gd name="connsiteY383" fmla="*/ 638175 h 1400175"/>
              <a:gd name="connsiteX384" fmla="*/ 314325 w 1726406"/>
              <a:gd name="connsiteY384" fmla="*/ 623887 h 1400175"/>
              <a:gd name="connsiteX385" fmla="*/ 304800 w 1726406"/>
              <a:gd name="connsiteY385" fmla="*/ 609600 h 1400175"/>
              <a:gd name="connsiteX386" fmla="*/ 290512 w 1726406"/>
              <a:gd name="connsiteY386" fmla="*/ 595312 h 1400175"/>
              <a:gd name="connsiteX387" fmla="*/ 280987 w 1726406"/>
              <a:gd name="connsiteY387" fmla="*/ 581025 h 1400175"/>
              <a:gd name="connsiteX388" fmla="*/ 276225 w 1726406"/>
              <a:gd name="connsiteY388" fmla="*/ 573881 h 1400175"/>
              <a:gd name="connsiteX389" fmla="*/ 276225 w 1726406"/>
              <a:gd name="connsiteY389" fmla="*/ 540543 h 1400175"/>
              <a:gd name="connsiteX390" fmla="*/ 278606 w 1726406"/>
              <a:gd name="connsiteY390" fmla="*/ 531018 h 1400175"/>
              <a:gd name="connsiteX391" fmla="*/ 283369 w 1726406"/>
              <a:gd name="connsiteY391" fmla="*/ 523875 h 1400175"/>
              <a:gd name="connsiteX392" fmla="*/ 285750 w 1726406"/>
              <a:gd name="connsiteY392" fmla="*/ 516731 h 1400175"/>
              <a:gd name="connsiteX393" fmla="*/ 280987 w 1726406"/>
              <a:gd name="connsiteY393" fmla="*/ 483393 h 1400175"/>
              <a:gd name="connsiteX394" fmla="*/ 273844 w 1726406"/>
              <a:gd name="connsiteY394" fmla="*/ 469106 h 1400175"/>
              <a:gd name="connsiteX395" fmla="*/ 266700 w 1726406"/>
              <a:gd name="connsiteY395" fmla="*/ 464343 h 1400175"/>
              <a:gd name="connsiteX396" fmla="*/ 259556 w 1726406"/>
              <a:gd name="connsiteY396" fmla="*/ 457200 h 1400175"/>
              <a:gd name="connsiteX397" fmla="*/ 257175 w 1726406"/>
              <a:gd name="connsiteY397" fmla="*/ 450056 h 1400175"/>
              <a:gd name="connsiteX398" fmla="*/ 250031 w 1726406"/>
              <a:gd name="connsiteY398" fmla="*/ 445293 h 1400175"/>
              <a:gd name="connsiteX399" fmla="*/ 245269 w 1726406"/>
              <a:gd name="connsiteY399" fmla="*/ 431006 h 1400175"/>
              <a:gd name="connsiteX400" fmla="*/ 242887 w 1726406"/>
              <a:gd name="connsiteY400" fmla="*/ 423862 h 1400175"/>
              <a:gd name="connsiteX401" fmla="*/ 235744 w 1726406"/>
              <a:gd name="connsiteY401" fmla="*/ 419100 h 1400175"/>
              <a:gd name="connsiteX402" fmla="*/ 221456 w 1726406"/>
              <a:gd name="connsiteY402" fmla="*/ 423862 h 1400175"/>
              <a:gd name="connsiteX403" fmla="*/ 214312 w 1726406"/>
              <a:gd name="connsiteY403" fmla="*/ 426243 h 1400175"/>
              <a:gd name="connsiteX404" fmla="*/ 202406 w 1726406"/>
              <a:gd name="connsiteY404" fmla="*/ 414337 h 1400175"/>
              <a:gd name="connsiteX405" fmla="*/ 200025 w 1726406"/>
              <a:gd name="connsiteY405" fmla="*/ 407193 h 1400175"/>
              <a:gd name="connsiteX406" fmla="*/ 190500 w 1726406"/>
              <a:gd name="connsiteY406" fmla="*/ 392906 h 1400175"/>
              <a:gd name="connsiteX407" fmla="*/ 185737 w 1726406"/>
              <a:gd name="connsiteY407" fmla="*/ 385762 h 1400175"/>
              <a:gd name="connsiteX408" fmla="*/ 180975 w 1726406"/>
              <a:gd name="connsiteY408" fmla="*/ 378618 h 1400175"/>
              <a:gd name="connsiteX409" fmla="*/ 176212 w 1726406"/>
              <a:gd name="connsiteY409" fmla="*/ 361950 h 1400175"/>
              <a:gd name="connsiteX410" fmla="*/ 169069 w 1726406"/>
              <a:gd name="connsiteY410" fmla="*/ 354806 h 1400175"/>
              <a:gd name="connsiteX411" fmla="*/ 173831 w 1726406"/>
              <a:gd name="connsiteY411" fmla="*/ 347662 h 1400175"/>
              <a:gd name="connsiteX412" fmla="*/ 188119 w 1726406"/>
              <a:gd name="connsiteY412" fmla="*/ 352425 h 1400175"/>
              <a:gd name="connsiteX413" fmla="*/ 195262 w 1726406"/>
              <a:gd name="connsiteY413" fmla="*/ 354806 h 1400175"/>
              <a:gd name="connsiteX414" fmla="*/ 202406 w 1726406"/>
              <a:gd name="connsiteY414" fmla="*/ 359568 h 1400175"/>
              <a:gd name="connsiteX415" fmla="*/ 216694 w 1726406"/>
              <a:gd name="connsiteY415" fmla="*/ 364331 h 1400175"/>
              <a:gd name="connsiteX416" fmla="*/ 214312 w 1726406"/>
              <a:gd name="connsiteY416" fmla="*/ 357187 h 1400175"/>
              <a:gd name="connsiteX417" fmla="*/ 209550 w 1726406"/>
              <a:gd name="connsiteY417" fmla="*/ 350043 h 1400175"/>
              <a:gd name="connsiteX418" fmla="*/ 219075 w 1726406"/>
              <a:gd name="connsiteY418" fmla="*/ 335756 h 1400175"/>
              <a:gd name="connsiteX419" fmla="*/ 214312 w 1726406"/>
              <a:gd name="connsiteY419" fmla="*/ 304800 h 1400175"/>
              <a:gd name="connsiteX420" fmla="*/ 209550 w 1726406"/>
              <a:gd name="connsiteY420" fmla="*/ 290512 h 1400175"/>
              <a:gd name="connsiteX421" fmla="*/ 200025 w 1726406"/>
              <a:gd name="connsiteY421" fmla="*/ 276225 h 1400175"/>
              <a:gd name="connsiteX422" fmla="*/ 195262 w 1726406"/>
              <a:gd name="connsiteY422" fmla="*/ 269081 h 1400175"/>
              <a:gd name="connsiteX423" fmla="*/ 185737 w 1726406"/>
              <a:gd name="connsiteY423" fmla="*/ 247650 h 1400175"/>
              <a:gd name="connsiteX424" fmla="*/ 178594 w 1726406"/>
              <a:gd name="connsiteY424" fmla="*/ 233362 h 1400175"/>
              <a:gd name="connsiteX425" fmla="*/ 171450 w 1726406"/>
              <a:gd name="connsiteY425" fmla="*/ 219075 h 1400175"/>
              <a:gd name="connsiteX426" fmla="*/ 159544 w 1726406"/>
              <a:gd name="connsiteY426" fmla="*/ 204787 h 1400175"/>
              <a:gd name="connsiteX427" fmla="*/ 157162 w 1726406"/>
              <a:gd name="connsiteY427" fmla="*/ 195262 h 1400175"/>
              <a:gd name="connsiteX428" fmla="*/ 152400 w 1726406"/>
              <a:gd name="connsiteY428" fmla="*/ 166687 h 1400175"/>
              <a:gd name="connsiteX429" fmla="*/ 154781 w 1726406"/>
              <a:gd name="connsiteY429" fmla="*/ 111918 h 1400175"/>
              <a:gd name="connsiteX430" fmla="*/ 152400 w 1726406"/>
              <a:gd name="connsiteY430" fmla="*/ 80962 h 1400175"/>
              <a:gd name="connsiteX431" fmla="*/ 150019 w 1726406"/>
              <a:gd name="connsiteY431" fmla="*/ 71437 h 1400175"/>
              <a:gd name="connsiteX432" fmla="*/ 142875 w 1726406"/>
              <a:gd name="connsiteY432" fmla="*/ 64293 h 1400175"/>
              <a:gd name="connsiteX433" fmla="*/ 145256 w 1726406"/>
              <a:gd name="connsiteY433" fmla="*/ 57150 h 1400175"/>
              <a:gd name="connsiteX434" fmla="*/ 138112 w 1726406"/>
              <a:gd name="connsiteY434" fmla="*/ 42862 h 1400175"/>
              <a:gd name="connsiteX435" fmla="*/ 138112 w 1726406"/>
              <a:gd name="connsiteY435" fmla="*/ 26193 h 1400175"/>
              <a:gd name="connsiteX436" fmla="*/ 140494 w 1726406"/>
              <a:gd name="connsiteY436"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257300 w 1726406"/>
              <a:gd name="connsiteY121" fmla="*/ 973931 h 1400175"/>
              <a:gd name="connsiteX122" fmla="*/ 1469572 w 1726406"/>
              <a:gd name="connsiteY122" fmla="*/ 1084829 h 1400175"/>
              <a:gd name="connsiteX123" fmla="*/ 1471612 w 1726406"/>
              <a:gd name="connsiteY123" fmla="*/ 1078706 h 1400175"/>
              <a:gd name="connsiteX124" fmla="*/ 1485900 w 1726406"/>
              <a:gd name="connsiteY124" fmla="*/ 1071562 h 1400175"/>
              <a:gd name="connsiteX125" fmla="*/ 1493044 w 1726406"/>
              <a:gd name="connsiteY125" fmla="*/ 1064418 h 1400175"/>
              <a:gd name="connsiteX126" fmla="*/ 1495425 w 1726406"/>
              <a:gd name="connsiteY126" fmla="*/ 1038225 h 1400175"/>
              <a:gd name="connsiteX127" fmla="*/ 1490662 w 1726406"/>
              <a:gd name="connsiteY127" fmla="*/ 1012031 h 1400175"/>
              <a:gd name="connsiteX128" fmla="*/ 1493044 w 1726406"/>
              <a:gd name="connsiteY128" fmla="*/ 995362 h 1400175"/>
              <a:gd name="connsiteX129" fmla="*/ 1495425 w 1726406"/>
              <a:gd name="connsiteY129" fmla="*/ 988218 h 1400175"/>
              <a:gd name="connsiteX130" fmla="*/ 1509712 w 1726406"/>
              <a:gd name="connsiteY130" fmla="*/ 971550 h 1400175"/>
              <a:gd name="connsiteX131" fmla="*/ 1557337 w 1726406"/>
              <a:gd name="connsiteY131" fmla="*/ 969168 h 1400175"/>
              <a:gd name="connsiteX132" fmla="*/ 1564481 w 1726406"/>
              <a:gd name="connsiteY132" fmla="*/ 966787 h 1400175"/>
              <a:gd name="connsiteX133" fmla="*/ 1585912 w 1726406"/>
              <a:gd name="connsiteY133" fmla="*/ 959643 h 1400175"/>
              <a:gd name="connsiteX134" fmla="*/ 1600200 w 1726406"/>
              <a:gd name="connsiteY134" fmla="*/ 947737 h 1400175"/>
              <a:gd name="connsiteX135" fmla="*/ 1624012 w 1726406"/>
              <a:gd name="connsiteY135" fmla="*/ 945356 h 1400175"/>
              <a:gd name="connsiteX136" fmla="*/ 1647825 w 1726406"/>
              <a:gd name="connsiteY136" fmla="*/ 950118 h 1400175"/>
              <a:gd name="connsiteX137" fmla="*/ 1654969 w 1726406"/>
              <a:gd name="connsiteY137" fmla="*/ 952500 h 1400175"/>
              <a:gd name="connsiteX138" fmla="*/ 1669256 w 1726406"/>
              <a:gd name="connsiteY138" fmla="*/ 957262 h 1400175"/>
              <a:gd name="connsiteX139" fmla="*/ 1721644 w 1726406"/>
              <a:gd name="connsiteY139" fmla="*/ 969168 h 1400175"/>
              <a:gd name="connsiteX140" fmla="*/ 1724025 w 1726406"/>
              <a:gd name="connsiteY140" fmla="*/ 976312 h 1400175"/>
              <a:gd name="connsiteX141" fmla="*/ 1726406 w 1726406"/>
              <a:gd name="connsiteY141" fmla="*/ 990600 h 1400175"/>
              <a:gd name="connsiteX142" fmla="*/ 1721644 w 1726406"/>
              <a:gd name="connsiteY142" fmla="*/ 1014412 h 1400175"/>
              <a:gd name="connsiteX143" fmla="*/ 1719262 w 1726406"/>
              <a:gd name="connsiteY143" fmla="*/ 1021556 h 1400175"/>
              <a:gd name="connsiteX144" fmla="*/ 1704975 w 1726406"/>
              <a:gd name="connsiteY144" fmla="*/ 1033462 h 1400175"/>
              <a:gd name="connsiteX145" fmla="*/ 1697831 w 1726406"/>
              <a:gd name="connsiteY145" fmla="*/ 1035843 h 1400175"/>
              <a:gd name="connsiteX146" fmla="*/ 1690687 w 1726406"/>
              <a:gd name="connsiteY146" fmla="*/ 1040606 h 1400175"/>
              <a:gd name="connsiteX147" fmla="*/ 1683544 w 1726406"/>
              <a:gd name="connsiteY147" fmla="*/ 1042987 h 1400175"/>
              <a:gd name="connsiteX148" fmla="*/ 1678781 w 1726406"/>
              <a:gd name="connsiteY148" fmla="*/ 1052512 h 1400175"/>
              <a:gd name="connsiteX149" fmla="*/ 1681162 w 1726406"/>
              <a:gd name="connsiteY149" fmla="*/ 1064418 h 1400175"/>
              <a:gd name="connsiteX150" fmla="*/ 1683544 w 1726406"/>
              <a:gd name="connsiteY150" fmla="*/ 1071562 h 1400175"/>
              <a:gd name="connsiteX151" fmla="*/ 1669256 w 1726406"/>
              <a:gd name="connsiteY151" fmla="*/ 1081087 h 1400175"/>
              <a:gd name="connsiteX152" fmla="*/ 1671637 w 1726406"/>
              <a:gd name="connsiteY152" fmla="*/ 1088231 h 1400175"/>
              <a:gd name="connsiteX153" fmla="*/ 1676400 w 1726406"/>
              <a:gd name="connsiteY153" fmla="*/ 1095375 h 1400175"/>
              <a:gd name="connsiteX154" fmla="*/ 1678781 w 1726406"/>
              <a:gd name="connsiteY154" fmla="*/ 1128712 h 1400175"/>
              <a:gd name="connsiteX155" fmla="*/ 1674019 w 1726406"/>
              <a:gd name="connsiteY155" fmla="*/ 1135856 h 1400175"/>
              <a:gd name="connsiteX156" fmla="*/ 1669256 w 1726406"/>
              <a:gd name="connsiteY156" fmla="*/ 1152525 h 1400175"/>
              <a:gd name="connsiteX157" fmla="*/ 1666875 w 1726406"/>
              <a:gd name="connsiteY157" fmla="*/ 1173956 h 1400175"/>
              <a:gd name="connsiteX158" fmla="*/ 1656773 w 1726406"/>
              <a:gd name="connsiteY158" fmla="*/ 1177997 h 1400175"/>
              <a:gd name="connsiteX159" fmla="*/ 1657350 w 1726406"/>
              <a:gd name="connsiteY159" fmla="*/ 1178718 h 1400175"/>
              <a:gd name="connsiteX160" fmla="*/ 1656292 w 1726406"/>
              <a:gd name="connsiteY160" fmla="*/ 1178189 h 1400175"/>
              <a:gd name="connsiteX161" fmla="*/ 1654969 w 1726406"/>
              <a:gd name="connsiteY161" fmla="*/ 1178718 h 1400175"/>
              <a:gd name="connsiteX162" fmla="*/ 1600000 w 1726406"/>
              <a:gd name="connsiteY162" fmla="*/ 1172143 h 1400175"/>
              <a:gd name="connsiteX163" fmla="*/ 1597405 w 1726406"/>
              <a:gd name="connsiteY163" fmla="*/ 1179507 h 1400175"/>
              <a:gd name="connsiteX164" fmla="*/ 1590675 w 1726406"/>
              <a:gd name="connsiteY164" fmla="*/ 1185862 h 1400175"/>
              <a:gd name="connsiteX165" fmla="*/ 1576387 w 1726406"/>
              <a:gd name="connsiteY165" fmla="*/ 1195387 h 1400175"/>
              <a:gd name="connsiteX166" fmla="*/ 1574006 w 1726406"/>
              <a:gd name="connsiteY166" fmla="*/ 1188243 h 1400175"/>
              <a:gd name="connsiteX167" fmla="*/ 1552575 w 1726406"/>
              <a:gd name="connsiteY167" fmla="*/ 1188243 h 1400175"/>
              <a:gd name="connsiteX168" fmla="*/ 1509712 w 1726406"/>
              <a:gd name="connsiteY168" fmla="*/ 1195387 h 1400175"/>
              <a:gd name="connsiteX169" fmla="*/ 1471612 w 1726406"/>
              <a:gd name="connsiteY169" fmla="*/ 1195387 h 1400175"/>
              <a:gd name="connsiteX170" fmla="*/ 1464469 w 1726406"/>
              <a:gd name="connsiteY170" fmla="*/ 1190625 h 1400175"/>
              <a:gd name="connsiteX171" fmla="*/ 1457325 w 1726406"/>
              <a:gd name="connsiteY171" fmla="*/ 1188243 h 1400175"/>
              <a:gd name="connsiteX172" fmla="*/ 1445419 w 1726406"/>
              <a:gd name="connsiteY172" fmla="*/ 1190625 h 1400175"/>
              <a:gd name="connsiteX173" fmla="*/ 1450181 w 1726406"/>
              <a:gd name="connsiteY173" fmla="*/ 1204912 h 1400175"/>
              <a:gd name="connsiteX174" fmla="*/ 1454944 w 1726406"/>
              <a:gd name="connsiteY174" fmla="*/ 1212056 h 1400175"/>
              <a:gd name="connsiteX175" fmla="*/ 1457325 w 1726406"/>
              <a:gd name="connsiteY175" fmla="*/ 1219200 h 1400175"/>
              <a:gd name="connsiteX176" fmla="*/ 1440656 w 1726406"/>
              <a:gd name="connsiteY176" fmla="*/ 1228725 h 1400175"/>
              <a:gd name="connsiteX177" fmla="*/ 1447800 w 1726406"/>
              <a:gd name="connsiteY177" fmla="*/ 1233487 h 1400175"/>
              <a:gd name="connsiteX178" fmla="*/ 1459706 w 1726406"/>
              <a:gd name="connsiteY178" fmla="*/ 1250156 h 1400175"/>
              <a:gd name="connsiteX179" fmla="*/ 1462087 w 1726406"/>
              <a:gd name="connsiteY179" fmla="*/ 1257300 h 1400175"/>
              <a:gd name="connsiteX180" fmla="*/ 1471612 w 1726406"/>
              <a:gd name="connsiteY180" fmla="*/ 1271587 h 1400175"/>
              <a:gd name="connsiteX181" fmla="*/ 1476375 w 1726406"/>
              <a:gd name="connsiteY181" fmla="*/ 1278731 h 1400175"/>
              <a:gd name="connsiteX182" fmla="*/ 1488281 w 1726406"/>
              <a:gd name="connsiteY182" fmla="*/ 1293018 h 1400175"/>
              <a:gd name="connsiteX183" fmla="*/ 1471612 w 1726406"/>
              <a:gd name="connsiteY183" fmla="*/ 1312068 h 1400175"/>
              <a:gd name="connsiteX184" fmla="*/ 1464469 w 1726406"/>
              <a:gd name="connsiteY184" fmla="*/ 1314450 h 1400175"/>
              <a:gd name="connsiteX185" fmla="*/ 1435894 w 1726406"/>
              <a:gd name="connsiteY185" fmla="*/ 1312068 h 1400175"/>
              <a:gd name="connsiteX186" fmla="*/ 1421606 w 1726406"/>
              <a:gd name="connsiteY186" fmla="*/ 1307306 h 1400175"/>
              <a:gd name="connsiteX187" fmla="*/ 1414462 w 1726406"/>
              <a:gd name="connsiteY187" fmla="*/ 1304925 h 1400175"/>
              <a:gd name="connsiteX188" fmla="*/ 1383506 w 1726406"/>
              <a:gd name="connsiteY188" fmla="*/ 1314450 h 1400175"/>
              <a:gd name="connsiteX189" fmla="*/ 1378744 w 1726406"/>
              <a:gd name="connsiteY189" fmla="*/ 1331118 h 1400175"/>
              <a:gd name="connsiteX190" fmla="*/ 1373981 w 1726406"/>
              <a:gd name="connsiteY190" fmla="*/ 1345406 h 1400175"/>
              <a:gd name="connsiteX191" fmla="*/ 1371600 w 1726406"/>
              <a:gd name="connsiteY191" fmla="*/ 1352550 h 1400175"/>
              <a:gd name="connsiteX192" fmla="*/ 1373981 w 1726406"/>
              <a:gd name="connsiteY192" fmla="*/ 1359693 h 1400175"/>
              <a:gd name="connsiteX193" fmla="*/ 1378744 w 1726406"/>
              <a:gd name="connsiteY193" fmla="*/ 1371600 h 1400175"/>
              <a:gd name="connsiteX194" fmla="*/ 1371600 w 1726406"/>
              <a:gd name="connsiteY194" fmla="*/ 1373981 h 1400175"/>
              <a:gd name="connsiteX195" fmla="*/ 1369219 w 1726406"/>
              <a:gd name="connsiteY195" fmla="*/ 1388268 h 1400175"/>
              <a:gd name="connsiteX196" fmla="*/ 1366837 w 1726406"/>
              <a:gd name="connsiteY196" fmla="*/ 1400175 h 1400175"/>
              <a:gd name="connsiteX197" fmla="*/ 1345406 w 1726406"/>
              <a:gd name="connsiteY197" fmla="*/ 1397793 h 1400175"/>
              <a:gd name="connsiteX198" fmla="*/ 1340644 w 1726406"/>
              <a:gd name="connsiteY198" fmla="*/ 1383506 h 1400175"/>
              <a:gd name="connsiteX199" fmla="*/ 1338262 w 1726406"/>
              <a:gd name="connsiteY199" fmla="*/ 1376362 h 1400175"/>
              <a:gd name="connsiteX200" fmla="*/ 1331119 w 1726406"/>
              <a:gd name="connsiteY200" fmla="*/ 1354931 h 1400175"/>
              <a:gd name="connsiteX201" fmla="*/ 1323975 w 1726406"/>
              <a:gd name="connsiteY201" fmla="*/ 1350168 h 1400175"/>
              <a:gd name="connsiteX202" fmla="*/ 1307306 w 1726406"/>
              <a:gd name="connsiteY202" fmla="*/ 1328737 h 1400175"/>
              <a:gd name="connsiteX203" fmla="*/ 1295400 w 1726406"/>
              <a:gd name="connsiteY203" fmla="*/ 1314450 h 1400175"/>
              <a:gd name="connsiteX204" fmla="*/ 1288256 w 1726406"/>
              <a:gd name="connsiteY204" fmla="*/ 1309687 h 1400175"/>
              <a:gd name="connsiteX205" fmla="*/ 1273969 w 1726406"/>
              <a:gd name="connsiteY205" fmla="*/ 1304925 h 1400175"/>
              <a:gd name="connsiteX206" fmla="*/ 1257300 w 1726406"/>
              <a:gd name="connsiteY206" fmla="*/ 1295400 h 1400175"/>
              <a:gd name="connsiteX207" fmla="*/ 1243012 w 1726406"/>
              <a:gd name="connsiteY207" fmla="*/ 1288256 h 1400175"/>
              <a:gd name="connsiteX208" fmla="*/ 1221581 w 1726406"/>
              <a:gd name="connsiteY208" fmla="*/ 1276350 h 1400175"/>
              <a:gd name="connsiteX209" fmla="*/ 1216819 w 1726406"/>
              <a:gd name="connsiteY209" fmla="*/ 1269206 h 1400175"/>
              <a:gd name="connsiteX210" fmla="*/ 1197769 w 1726406"/>
              <a:gd name="connsiteY210" fmla="*/ 1269206 h 1400175"/>
              <a:gd name="connsiteX211" fmla="*/ 1190625 w 1726406"/>
              <a:gd name="connsiteY211" fmla="*/ 1273968 h 1400175"/>
              <a:gd name="connsiteX212" fmla="*/ 1176337 w 1726406"/>
              <a:gd name="connsiteY212" fmla="*/ 1285875 h 1400175"/>
              <a:gd name="connsiteX213" fmla="*/ 1166812 w 1726406"/>
              <a:gd name="connsiteY213" fmla="*/ 1288256 h 1400175"/>
              <a:gd name="connsiteX214" fmla="*/ 1140619 w 1726406"/>
              <a:gd name="connsiteY214" fmla="*/ 1295400 h 1400175"/>
              <a:gd name="connsiteX215" fmla="*/ 1133475 w 1726406"/>
              <a:gd name="connsiteY215" fmla="*/ 1300162 h 1400175"/>
              <a:gd name="connsiteX216" fmla="*/ 1119187 w 1726406"/>
              <a:gd name="connsiteY216" fmla="*/ 1304925 h 1400175"/>
              <a:gd name="connsiteX217" fmla="*/ 1095375 w 1726406"/>
              <a:gd name="connsiteY217" fmla="*/ 1302543 h 1400175"/>
              <a:gd name="connsiteX218" fmla="*/ 1081087 w 1726406"/>
              <a:gd name="connsiteY218" fmla="*/ 1293018 h 1400175"/>
              <a:gd name="connsiteX219" fmla="*/ 1073944 w 1726406"/>
              <a:gd name="connsiteY219" fmla="*/ 1288256 h 1400175"/>
              <a:gd name="connsiteX220" fmla="*/ 1031081 w 1726406"/>
              <a:gd name="connsiteY220" fmla="*/ 1283493 h 1400175"/>
              <a:gd name="connsiteX221" fmla="*/ 1002506 w 1726406"/>
              <a:gd name="connsiteY221" fmla="*/ 1264443 h 1400175"/>
              <a:gd name="connsiteX222" fmla="*/ 995362 w 1726406"/>
              <a:gd name="connsiteY222" fmla="*/ 1259681 h 1400175"/>
              <a:gd name="connsiteX223" fmla="*/ 981075 w 1726406"/>
              <a:gd name="connsiteY223" fmla="*/ 1254918 h 1400175"/>
              <a:gd name="connsiteX224" fmla="*/ 973931 w 1726406"/>
              <a:gd name="connsiteY224" fmla="*/ 1247775 h 1400175"/>
              <a:gd name="connsiteX225" fmla="*/ 971550 w 1726406"/>
              <a:gd name="connsiteY225" fmla="*/ 1240631 h 1400175"/>
              <a:gd name="connsiteX226" fmla="*/ 957262 w 1726406"/>
              <a:gd name="connsiteY226" fmla="*/ 1231106 h 1400175"/>
              <a:gd name="connsiteX227" fmla="*/ 950119 w 1726406"/>
              <a:gd name="connsiteY227" fmla="*/ 1226343 h 1400175"/>
              <a:gd name="connsiteX228" fmla="*/ 923925 w 1726406"/>
              <a:gd name="connsiteY228" fmla="*/ 1221581 h 1400175"/>
              <a:gd name="connsiteX229" fmla="*/ 916781 w 1726406"/>
              <a:gd name="connsiteY229" fmla="*/ 1219200 h 1400175"/>
              <a:gd name="connsiteX230" fmla="*/ 909637 w 1726406"/>
              <a:gd name="connsiteY230" fmla="*/ 1214437 h 1400175"/>
              <a:gd name="connsiteX231" fmla="*/ 895350 w 1726406"/>
              <a:gd name="connsiteY231" fmla="*/ 1209675 h 1400175"/>
              <a:gd name="connsiteX232" fmla="*/ 888206 w 1726406"/>
              <a:gd name="connsiteY232" fmla="*/ 1204912 h 1400175"/>
              <a:gd name="connsiteX233" fmla="*/ 881062 w 1726406"/>
              <a:gd name="connsiteY233" fmla="*/ 1202531 h 1400175"/>
              <a:gd name="connsiteX234" fmla="*/ 859631 w 1726406"/>
              <a:gd name="connsiteY234" fmla="*/ 1188243 h 1400175"/>
              <a:gd name="connsiteX235" fmla="*/ 852487 w 1726406"/>
              <a:gd name="connsiteY235" fmla="*/ 1183481 h 1400175"/>
              <a:gd name="connsiteX236" fmla="*/ 845344 w 1726406"/>
              <a:gd name="connsiteY236" fmla="*/ 1181100 h 1400175"/>
              <a:gd name="connsiteX237" fmla="*/ 838200 w 1726406"/>
              <a:gd name="connsiteY237" fmla="*/ 1173956 h 1400175"/>
              <a:gd name="connsiteX238" fmla="*/ 831056 w 1726406"/>
              <a:gd name="connsiteY238" fmla="*/ 1169193 h 1400175"/>
              <a:gd name="connsiteX239" fmla="*/ 826294 w 1726406"/>
              <a:gd name="connsiteY239" fmla="*/ 1162050 h 1400175"/>
              <a:gd name="connsiteX240" fmla="*/ 819150 w 1726406"/>
              <a:gd name="connsiteY240" fmla="*/ 1154906 h 1400175"/>
              <a:gd name="connsiteX241" fmla="*/ 807244 w 1726406"/>
              <a:gd name="connsiteY241" fmla="*/ 1143000 h 1400175"/>
              <a:gd name="connsiteX242" fmla="*/ 795337 w 1726406"/>
              <a:gd name="connsiteY242" fmla="*/ 1133475 h 1400175"/>
              <a:gd name="connsiteX243" fmla="*/ 790575 w 1726406"/>
              <a:gd name="connsiteY243" fmla="*/ 1126331 h 1400175"/>
              <a:gd name="connsiteX244" fmla="*/ 771525 w 1726406"/>
              <a:gd name="connsiteY244" fmla="*/ 1121568 h 1400175"/>
              <a:gd name="connsiteX245" fmla="*/ 757237 w 1726406"/>
              <a:gd name="connsiteY245" fmla="*/ 1116806 h 1400175"/>
              <a:gd name="connsiteX246" fmla="*/ 740569 w 1726406"/>
              <a:gd name="connsiteY246" fmla="*/ 1107281 h 1400175"/>
              <a:gd name="connsiteX247" fmla="*/ 726281 w 1726406"/>
              <a:gd name="connsiteY247" fmla="*/ 1102518 h 1400175"/>
              <a:gd name="connsiteX248" fmla="*/ 711994 w 1726406"/>
              <a:gd name="connsiteY248" fmla="*/ 1095375 h 1400175"/>
              <a:gd name="connsiteX249" fmla="*/ 704850 w 1726406"/>
              <a:gd name="connsiteY249" fmla="*/ 1090612 h 1400175"/>
              <a:gd name="connsiteX250" fmla="*/ 692944 w 1726406"/>
              <a:gd name="connsiteY250" fmla="*/ 1076325 h 1400175"/>
              <a:gd name="connsiteX251" fmla="*/ 690562 w 1726406"/>
              <a:gd name="connsiteY251" fmla="*/ 1069181 h 1400175"/>
              <a:gd name="connsiteX252" fmla="*/ 676275 w 1726406"/>
              <a:gd name="connsiteY252" fmla="*/ 1052512 h 1400175"/>
              <a:gd name="connsiteX253" fmla="*/ 671512 w 1726406"/>
              <a:gd name="connsiteY253" fmla="*/ 1045368 h 1400175"/>
              <a:gd name="connsiteX254" fmla="*/ 664369 w 1726406"/>
              <a:gd name="connsiteY254" fmla="*/ 1040606 h 1400175"/>
              <a:gd name="connsiteX255" fmla="*/ 650081 w 1726406"/>
              <a:gd name="connsiteY255" fmla="*/ 1031081 h 1400175"/>
              <a:gd name="connsiteX256" fmla="*/ 638175 w 1726406"/>
              <a:gd name="connsiteY256" fmla="*/ 1019175 h 1400175"/>
              <a:gd name="connsiteX257" fmla="*/ 631031 w 1726406"/>
              <a:gd name="connsiteY257" fmla="*/ 1014412 h 1400175"/>
              <a:gd name="connsiteX258" fmla="*/ 621506 w 1726406"/>
              <a:gd name="connsiteY258" fmla="*/ 1002506 h 1400175"/>
              <a:gd name="connsiteX259" fmla="*/ 619125 w 1726406"/>
              <a:gd name="connsiteY259" fmla="*/ 995362 h 1400175"/>
              <a:gd name="connsiteX260" fmla="*/ 611981 w 1726406"/>
              <a:gd name="connsiteY260" fmla="*/ 988218 h 1400175"/>
              <a:gd name="connsiteX261" fmla="*/ 602456 w 1726406"/>
              <a:gd name="connsiteY261" fmla="*/ 973931 h 1400175"/>
              <a:gd name="connsiteX262" fmla="*/ 597694 w 1726406"/>
              <a:gd name="connsiteY262" fmla="*/ 959643 h 1400175"/>
              <a:gd name="connsiteX263" fmla="*/ 592931 w 1726406"/>
              <a:gd name="connsiteY263" fmla="*/ 940593 h 1400175"/>
              <a:gd name="connsiteX264" fmla="*/ 595312 w 1726406"/>
              <a:gd name="connsiteY264" fmla="*/ 928687 h 1400175"/>
              <a:gd name="connsiteX265" fmla="*/ 614362 w 1726406"/>
              <a:gd name="connsiteY265" fmla="*/ 919162 h 1400175"/>
              <a:gd name="connsiteX266" fmla="*/ 611981 w 1726406"/>
              <a:gd name="connsiteY266" fmla="*/ 912018 h 1400175"/>
              <a:gd name="connsiteX267" fmla="*/ 607219 w 1726406"/>
              <a:gd name="connsiteY267" fmla="*/ 904875 h 1400175"/>
              <a:gd name="connsiteX268" fmla="*/ 611981 w 1726406"/>
              <a:gd name="connsiteY268" fmla="*/ 897731 h 1400175"/>
              <a:gd name="connsiteX269" fmla="*/ 626269 w 1726406"/>
              <a:gd name="connsiteY269" fmla="*/ 888206 h 1400175"/>
              <a:gd name="connsiteX270" fmla="*/ 633412 w 1726406"/>
              <a:gd name="connsiteY270" fmla="*/ 881062 h 1400175"/>
              <a:gd name="connsiteX271" fmla="*/ 628650 w 1726406"/>
              <a:gd name="connsiteY271" fmla="*/ 862012 h 1400175"/>
              <a:gd name="connsiteX272" fmla="*/ 616744 w 1726406"/>
              <a:gd name="connsiteY272" fmla="*/ 847725 h 1400175"/>
              <a:gd name="connsiteX273" fmla="*/ 614362 w 1726406"/>
              <a:gd name="connsiteY273" fmla="*/ 840581 h 1400175"/>
              <a:gd name="connsiteX274" fmla="*/ 609600 w 1726406"/>
              <a:gd name="connsiteY274" fmla="*/ 816768 h 1400175"/>
              <a:gd name="connsiteX275" fmla="*/ 604837 w 1726406"/>
              <a:gd name="connsiteY275" fmla="*/ 802481 h 1400175"/>
              <a:gd name="connsiteX276" fmla="*/ 602456 w 1726406"/>
              <a:gd name="connsiteY276" fmla="*/ 795337 h 1400175"/>
              <a:gd name="connsiteX277" fmla="*/ 600075 w 1726406"/>
              <a:gd name="connsiteY277" fmla="*/ 788193 h 1400175"/>
              <a:gd name="connsiteX278" fmla="*/ 595312 w 1726406"/>
              <a:gd name="connsiteY278" fmla="*/ 771525 h 1400175"/>
              <a:gd name="connsiteX279" fmla="*/ 588169 w 1726406"/>
              <a:gd name="connsiteY279" fmla="*/ 764381 h 1400175"/>
              <a:gd name="connsiteX280" fmla="*/ 578644 w 1726406"/>
              <a:gd name="connsiteY280" fmla="*/ 750093 h 1400175"/>
              <a:gd name="connsiteX281" fmla="*/ 566737 w 1726406"/>
              <a:gd name="connsiteY281" fmla="*/ 733425 h 1400175"/>
              <a:gd name="connsiteX282" fmla="*/ 561975 w 1726406"/>
              <a:gd name="connsiteY282" fmla="*/ 719137 h 1400175"/>
              <a:gd name="connsiteX283" fmla="*/ 559594 w 1726406"/>
              <a:gd name="connsiteY283" fmla="*/ 709612 h 1400175"/>
              <a:gd name="connsiteX284" fmla="*/ 554831 w 1726406"/>
              <a:gd name="connsiteY284" fmla="*/ 695325 h 1400175"/>
              <a:gd name="connsiteX285" fmla="*/ 547687 w 1726406"/>
              <a:gd name="connsiteY285" fmla="*/ 688181 h 1400175"/>
              <a:gd name="connsiteX286" fmla="*/ 540544 w 1726406"/>
              <a:gd name="connsiteY286" fmla="*/ 673893 h 1400175"/>
              <a:gd name="connsiteX287" fmla="*/ 538162 w 1726406"/>
              <a:gd name="connsiteY287" fmla="*/ 666750 h 1400175"/>
              <a:gd name="connsiteX288" fmla="*/ 528637 w 1726406"/>
              <a:gd name="connsiteY288" fmla="*/ 664368 h 1400175"/>
              <a:gd name="connsiteX289" fmla="*/ 514350 w 1726406"/>
              <a:gd name="connsiteY289" fmla="*/ 669131 h 1400175"/>
              <a:gd name="connsiteX290" fmla="*/ 504825 w 1726406"/>
              <a:gd name="connsiteY290" fmla="*/ 654843 h 1400175"/>
              <a:gd name="connsiteX291" fmla="*/ 497681 w 1726406"/>
              <a:gd name="connsiteY291" fmla="*/ 628650 h 1400175"/>
              <a:gd name="connsiteX292" fmla="*/ 495300 w 1726406"/>
              <a:gd name="connsiteY292" fmla="*/ 597693 h 1400175"/>
              <a:gd name="connsiteX293" fmla="*/ 492919 w 1726406"/>
              <a:gd name="connsiteY293" fmla="*/ 583406 h 1400175"/>
              <a:gd name="connsiteX294" fmla="*/ 490537 w 1726406"/>
              <a:gd name="connsiteY294" fmla="*/ 576262 h 1400175"/>
              <a:gd name="connsiteX295" fmla="*/ 483394 w 1726406"/>
              <a:gd name="connsiteY295" fmla="*/ 573881 h 1400175"/>
              <a:gd name="connsiteX296" fmla="*/ 469106 w 1726406"/>
              <a:gd name="connsiteY296" fmla="*/ 564356 h 1400175"/>
              <a:gd name="connsiteX297" fmla="*/ 454819 w 1726406"/>
              <a:gd name="connsiteY297" fmla="*/ 557212 h 1400175"/>
              <a:gd name="connsiteX298" fmla="*/ 442912 w 1726406"/>
              <a:gd name="connsiteY298" fmla="*/ 535781 h 1400175"/>
              <a:gd name="connsiteX299" fmla="*/ 445294 w 1726406"/>
              <a:gd name="connsiteY299" fmla="*/ 509587 h 1400175"/>
              <a:gd name="connsiteX300" fmla="*/ 452437 w 1726406"/>
              <a:gd name="connsiteY300" fmla="*/ 504825 h 1400175"/>
              <a:gd name="connsiteX301" fmla="*/ 442912 w 1726406"/>
              <a:gd name="connsiteY301" fmla="*/ 490537 h 1400175"/>
              <a:gd name="connsiteX302" fmla="*/ 438150 w 1726406"/>
              <a:gd name="connsiteY302" fmla="*/ 483393 h 1400175"/>
              <a:gd name="connsiteX303" fmla="*/ 423862 w 1726406"/>
              <a:gd name="connsiteY303" fmla="*/ 473868 h 1400175"/>
              <a:gd name="connsiteX304" fmla="*/ 419100 w 1726406"/>
              <a:gd name="connsiteY304" fmla="*/ 454818 h 1400175"/>
              <a:gd name="connsiteX305" fmla="*/ 411956 w 1726406"/>
              <a:gd name="connsiteY305" fmla="*/ 438150 h 1400175"/>
              <a:gd name="connsiteX306" fmla="*/ 404812 w 1726406"/>
              <a:gd name="connsiteY306" fmla="*/ 435768 h 1400175"/>
              <a:gd name="connsiteX307" fmla="*/ 400050 w 1726406"/>
              <a:gd name="connsiteY307" fmla="*/ 428625 h 1400175"/>
              <a:gd name="connsiteX308" fmla="*/ 397669 w 1726406"/>
              <a:gd name="connsiteY308" fmla="*/ 419100 h 1400175"/>
              <a:gd name="connsiteX309" fmla="*/ 395287 w 1726406"/>
              <a:gd name="connsiteY309" fmla="*/ 411956 h 1400175"/>
              <a:gd name="connsiteX310" fmla="*/ 392906 w 1726406"/>
              <a:gd name="connsiteY310" fmla="*/ 385762 h 1400175"/>
              <a:gd name="connsiteX311" fmla="*/ 390525 w 1726406"/>
              <a:gd name="connsiteY311" fmla="*/ 378618 h 1400175"/>
              <a:gd name="connsiteX312" fmla="*/ 369094 w 1726406"/>
              <a:gd name="connsiteY312" fmla="*/ 361950 h 1400175"/>
              <a:gd name="connsiteX313" fmla="*/ 354806 w 1726406"/>
              <a:gd name="connsiteY313" fmla="*/ 354806 h 1400175"/>
              <a:gd name="connsiteX314" fmla="*/ 347662 w 1726406"/>
              <a:gd name="connsiteY314" fmla="*/ 333375 h 1400175"/>
              <a:gd name="connsiteX315" fmla="*/ 338137 w 1726406"/>
              <a:gd name="connsiteY315" fmla="*/ 311943 h 1400175"/>
              <a:gd name="connsiteX316" fmla="*/ 330994 w 1726406"/>
              <a:gd name="connsiteY316" fmla="*/ 297656 h 1400175"/>
              <a:gd name="connsiteX317" fmla="*/ 316706 w 1726406"/>
              <a:gd name="connsiteY317" fmla="*/ 292893 h 1400175"/>
              <a:gd name="connsiteX318" fmla="*/ 326231 w 1726406"/>
              <a:gd name="connsiteY318" fmla="*/ 278606 h 1400175"/>
              <a:gd name="connsiteX319" fmla="*/ 323850 w 1726406"/>
              <a:gd name="connsiteY319" fmla="*/ 261937 h 1400175"/>
              <a:gd name="connsiteX320" fmla="*/ 321469 w 1726406"/>
              <a:gd name="connsiteY320" fmla="*/ 252412 h 1400175"/>
              <a:gd name="connsiteX321" fmla="*/ 316706 w 1726406"/>
              <a:gd name="connsiteY321" fmla="*/ 223837 h 1400175"/>
              <a:gd name="connsiteX322" fmla="*/ 311944 w 1726406"/>
              <a:gd name="connsiteY322" fmla="*/ 207168 h 1400175"/>
              <a:gd name="connsiteX323" fmla="*/ 314325 w 1726406"/>
              <a:gd name="connsiteY323" fmla="*/ 154781 h 1400175"/>
              <a:gd name="connsiteX324" fmla="*/ 314325 w 1726406"/>
              <a:gd name="connsiteY324" fmla="*/ 133350 h 1400175"/>
              <a:gd name="connsiteX325" fmla="*/ 300037 w 1726406"/>
              <a:gd name="connsiteY325" fmla="*/ 123825 h 1400175"/>
              <a:gd name="connsiteX326" fmla="*/ 292894 w 1726406"/>
              <a:gd name="connsiteY326" fmla="*/ 119062 h 1400175"/>
              <a:gd name="connsiteX327" fmla="*/ 283369 w 1726406"/>
              <a:gd name="connsiteY327" fmla="*/ 104775 h 1400175"/>
              <a:gd name="connsiteX328" fmla="*/ 278606 w 1726406"/>
              <a:gd name="connsiteY328" fmla="*/ 97631 h 1400175"/>
              <a:gd name="connsiteX329" fmla="*/ 257175 w 1726406"/>
              <a:gd name="connsiteY329" fmla="*/ 78581 h 1400175"/>
              <a:gd name="connsiteX330" fmla="*/ 233362 w 1726406"/>
              <a:gd name="connsiteY330" fmla="*/ 66675 h 1400175"/>
              <a:gd name="connsiteX331" fmla="*/ 228600 w 1726406"/>
              <a:gd name="connsiteY331" fmla="*/ 119062 h 1400175"/>
              <a:gd name="connsiteX332" fmla="*/ 223837 w 1726406"/>
              <a:gd name="connsiteY332" fmla="*/ 133350 h 1400175"/>
              <a:gd name="connsiteX333" fmla="*/ 221456 w 1726406"/>
              <a:gd name="connsiteY333" fmla="*/ 145256 h 1400175"/>
              <a:gd name="connsiteX334" fmla="*/ 219075 w 1726406"/>
              <a:gd name="connsiteY334" fmla="*/ 164306 h 1400175"/>
              <a:gd name="connsiteX335" fmla="*/ 214312 w 1726406"/>
              <a:gd name="connsiteY335" fmla="*/ 178593 h 1400175"/>
              <a:gd name="connsiteX336" fmla="*/ 216694 w 1726406"/>
              <a:gd name="connsiteY336" fmla="*/ 195262 h 1400175"/>
              <a:gd name="connsiteX337" fmla="*/ 219075 w 1726406"/>
              <a:gd name="connsiteY337" fmla="*/ 202406 h 1400175"/>
              <a:gd name="connsiteX338" fmla="*/ 226219 w 1726406"/>
              <a:gd name="connsiteY338" fmla="*/ 207168 h 1400175"/>
              <a:gd name="connsiteX339" fmla="*/ 233362 w 1726406"/>
              <a:gd name="connsiteY339" fmla="*/ 221456 h 1400175"/>
              <a:gd name="connsiteX340" fmla="*/ 238125 w 1726406"/>
              <a:gd name="connsiteY340" fmla="*/ 235743 h 1400175"/>
              <a:gd name="connsiteX341" fmla="*/ 242887 w 1726406"/>
              <a:gd name="connsiteY341" fmla="*/ 242887 h 1400175"/>
              <a:gd name="connsiteX342" fmla="*/ 245269 w 1726406"/>
              <a:gd name="connsiteY342" fmla="*/ 250031 h 1400175"/>
              <a:gd name="connsiteX343" fmla="*/ 254794 w 1726406"/>
              <a:gd name="connsiteY343" fmla="*/ 264318 h 1400175"/>
              <a:gd name="connsiteX344" fmla="*/ 257175 w 1726406"/>
              <a:gd name="connsiteY344" fmla="*/ 273843 h 1400175"/>
              <a:gd name="connsiteX345" fmla="*/ 261937 w 1726406"/>
              <a:gd name="connsiteY345" fmla="*/ 292893 h 1400175"/>
              <a:gd name="connsiteX346" fmla="*/ 266700 w 1726406"/>
              <a:gd name="connsiteY346" fmla="*/ 300037 h 1400175"/>
              <a:gd name="connsiteX347" fmla="*/ 273844 w 1726406"/>
              <a:gd name="connsiteY347" fmla="*/ 321468 h 1400175"/>
              <a:gd name="connsiteX348" fmla="*/ 276225 w 1726406"/>
              <a:gd name="connsiteY348" fmla="*/ 328612 h 1400175"/>
              <a:gd name="connsiteX349" fmla="*/ 283369 w 1726406"/>
              <a:gd name="connsiteY349" fmla="*/ 354806 h 1400175"/>
              <a:gd name="connsiteX350" fmla="*/ 288131 w 1726406"/>
              <a:gd name="connsiteY350" fmla="*/ 369093 h 1400175"/>
              <a:gd name="connsiteX351" fmla="*/ 292894 w 1726406"/>
              <a:gd name="connsiteY351" fmla="*/ 376237 h 1400175"/>
              <a:gd name="connsiteX352" fmla="*/ 300037 w 1726406"/>
              <a:gd name="connsiteY352" fmla="*/ 419100 h 1400175"/>
              <a:gd name="connsiteX353" fmla="*/ 304800 w 1726406"/>
              <a:gd name="connsiteY353" fmla="*/ 426243 h 1400175"/>
              <a:gd name="connsiteX354" fmla="*/ 309562 w 1726406"/>
              <a:gd name="connsiteY354" fmla="*/ 445293 h 1400175"/>
              <a:gd name="connsiteX355" fmla="*/ 314325 w 1726406"/>
              <a:gd name="connsiteY355" fmla="*/ 459581 h 1400175"/>
              <a:gd name="connsiteX356" fmla="*/ 319087 w 1726406"/>
              <a:gd name="connsiteY356" fmla="*/ 473868 h 1400175"/>
              <a:gd name="connsiteX357" fmla="*/ 321469 w 1726406"/>
              <a:gd name="connsiteY357" fmla="*/ 481012 h 1400175"/>
              <a:gd name="connsiteX358" fmla="*/ 323850 w 1726406"/>
              <a:gd name="connsiteY358" fmla="*/ 488156 h 1400175"/>
              <a:gd name="connsiteX359" fmla="*/ 333375 w 1726406"/>
              <a:gd name="connsiteY359" fmla="*/ 509587 h 1400175"/>
              <a:gd name="connsiteX360" fmla="*/ 335756 w 1726406"/>
              <a:gd name="connsiteY360" fmla="*/ 516731 h 1400175"/>
              <a:gd name="connsiteX361" fmla="*/ 338137 w 1726406"/>
              <a:gd name="connsiteY361" fmla="*/ 578643 h 1400175"/>
              <a:gd name="connsiteX362" fmla="*/ 345281 w 1726406"/>
              <a:gd name="connsiteY362" fmla="*/ 592931 h 1400175"/>
              <a:gd name="connsiteX363" fmla="*/ 347662 w 1726406"/>
              <a:gd name="connsiteY363" fmla="*/ 600075 h 1400175"/>
              <a:gd name="connsiteX364" fmla="*/ 342900 w 1726406"/>
              <a:gd name="connsiteY364" fmla="*/ 607218 h 1400175"/>
              <a:gd name="connsiteX365" fmla="*/ 338137 w 1726406"/>
              <a:gd name="connsiteY365" fmla="*/ 621506 h 1400175"/>
              <a:gd name="connsiteX366" fmla="*/ 347662 w 1726406"/>
              <a:gd name="connsiteY366" fmla="*/ 638175 h 1400175"/>
              <a:gd name="connsiteX367" fmla="*/ 361950 w 1726406"/>
              <a:gd name="connsiteY367" fmla="*/ 642937 h 1400175"/>
              <a:gd name="connsiteX368" fmla="*/ 369094 w 1726406"/>
              <a:gd name="connsiteY368" fmla="*/ 645318 h 1400175"/>
              <a:gd name="connsiteX369" fmla="*/ 388144 w 1726406"/>
              <a:gd name="connsiteY369" fmla="*/ 661987 h 1400175"/>
              <a:gd name="connsiteX370" fmla="*/ 392906 w 1726406"/>
              <a:gd name="connsiteY370" fmla="*/ 676275 h 1400175"/>
              <a:gd name="connsiteX371" fmla="*/ 390525 w 1726406"/>
              <a:gd name="connsiteY371" fmla="*/ 688181 h 1400175"/>
              <a:gd name="connsiteX372" fmla="*/ 388144 w 1726406"/>
              <a:gd name="connsiteY372" fmla="*/ 702468 h 1400175"/>
              <a:gd name="connsiteX373" fmla="*/ 385762 w 1726406"/>
              <a:gd name="connsiteY373" fmla="*/ 709612 h 1400175"/>
              <a:gd name="connsiteX374" fmla="*/ 383381 w 1726406"/>
              <a:gd name="connsiteY374" fmla="*/ 719137 h 1400175"/>
              <a:gd name="connsiteX375" fmla="*/ 378619 w 1726406"/>
              <a:gd name="connsiteY375" fmla="*/ 726281 h 1400175"/>
              <a:gd name="connsiteX376" fmla="*/ 364331 w 1726406"/>
              <a:gd name="connsiteY376" fmla="*/ 731043 h 1400175"/>
              <a:gd name="connsiteX377" fmla="*/ 342900 w 1726406"/>
              <a:gd name="connsiteY377" fmla="*/ 728662 h 1400175"/>
              <a:gd name="connsiteX378" fmla="*/ 345281 w 1726406"/>
              <a:gd name="connsiteY378" fmla="*/ 714375 h 1400175"/>
              <a:gd name="connsiteX379" fmla="*/ 352425 w 1726406"/>
              <a:gd name="connsiteY379" fmla="*/ 700087 h 1400175"/>
              <a:gd name="connsiteX380" fmla="*/ 354806 w 1726406"/>
              <a:gd name="connsiteY380" fmla="*/ 692943 h 1400175"/>
              <a:gd name="connsiteX381" fmla="*/ 347662 w 1726406"/>
              <a:gd name="connsiteY381" fmla="*/ 671512 h 1400175"/>
              <a:gd name="connsiteX382" fmla="*/ 338137 w 1726406"/>
              <a:gd name="connsiteY382" fmla="*/ 659606 h 1400175"/>
              <a:gd name="connsiteX383" fmla="*/ 328612 w 1726406"/>
              <a:gd name="connsiteY383" fmla="*/ 645318 h 1400175"/>
              <a:gd name="connsiteX384" fmla="*/ 323850 w 1726406"/>
              <a:gd name="connsiteY384" fmla="*/ 638175 h 1400175"/>
              <a:gd name="connsiteX385" fmla="*/ 314325 w 1726406"/>
              <a:gd name="connsiteY385" fmla="*/ 623887 h 1400175"/>
              <a:gd name="connsiteX386" fmla="*/ 304800 w 1726406"/>
              <a:gd name="connsiteY386" fmla="*/ 609600 h 1400175"/>
              <a:gd name="connsiteX387" fmla="*/ 290512 w 1726406"/>
              <a:gd name="connsiteY387" fmla="*/ 595312 h 1400175"/>
              <a:gd name="connsiteX388" fmla="*/ 280987 w 1726406"/>
              <a:gd name="connsiteY388" fmla="*/ 581025 h 1400175"/>
              <a:gd name="connsiteX389" fmla="*/ 276225 w 1726406"/>
              <a:gd name="connsiteY389" fmla="*/ 573881 h 1400175"/>
              <a:gd name="connsiteX390" fmla="*/ 276225 w 1726406"/>
              <a:gd name="connsiteY390" fmla="*/ 540543 h 1400175"/>
              <a:gd name="connsiteX391" fmla="*/ 278606 w 1726406"/>
              <a:gd name="connsiteY391" fmla="*/ 531018 h 1400175"/>
              <a:gd name="connsiteX392" fmla="*/ 283369 w 1726406"/>
              <a:gd name="connsiteY392" fmla="*/ 523875 h 1400175"/>
              <a:gd name="connsiteX393" fmla="*/ 285750 w 1726406"/>
              <a:gd name="connsiteY393" fmla="*/ 516731 h 1400175"/>
              <a:gd name="connsiteX394" fmla="*/ 280987 w 1726406"/>
              <a:gd name="connsiteY394" fmla="*/ 483393 h 1400175"/>
              <a:gd name="connsiteX395" fmla="*/ 273844 w 1726406"/>
              <a:gd name="connsiteY395" fmla="*/ 469106 h 1400175"/>
              <a:gd name="connsiteX396" fmla="*/ 266700 w 1726406"/>
              <a:gd name="connsiteY396" fmla="*/ 464343 h 1400175"/>
              <a:gd name="connsiteX397" fmla="*/ 259556 w 1726406"/>
              <a:gd name="connsiteY397" fmla="*/ 457200 h 1400175"/>
              <a:gd name="connsiteX398" fmla="*/ 257175 w 1726406"/>
              <a:gd name="connsiteY398" fmla="*/ 450056 h 1400175"/>
              <a:gd name="connsiteX399" fmla="*/ 250031 w 1726406"/>
              <a:gd name="connsiteY399" fmla="*/ 445293 h 1400175"/>
              <a:gd name="connsiteX400" fmla="*/ 245269 w 1726406"/>
              <a:gd name="connsiteY400" fmla="*/ 431006 h 1400175"/>
              <a:gd name="connsiteX401" fmla="*/ 242887 w 1726406"/>
              <a:gd name="connsiteY401" fmla="*/ 423862 h 1400175"/>
              <a:gd name="connsiteX402" fmla="*/ 235744 w 1726406"/>
              <a:gd name="connsiteY402" fmla="*/ 419100 h 1400175"/>
              <a:gd name="connsiteX403" fmla="*/ 221456 w 1726406"/>
              <a:gd name="connsiteY403" fmla="*/ 423862 h 1400175"/>
              <a:gd name="connsiteX404" fmla="*/ 214312 w 1726406"/>
              <a:gd name="connsiteY404" fmla="*/ 426243 h 1400175"/>
              <a:gd name="connsiteX405" fmla="*/ 202406 w 1726406"/>
              <a:gd name="connsiteY405" fmla="*/ 414337 h 1400175"/>
              <a:gd name="connsiteX406" fmla="*/ 200025 w 1726406"/>
              <a:gd name="connsiteY406" fmla="*/ 407193 h 1400175"/>
              <a:gd name="connsiteX407" fmla="*/ 190500 w 1726406"/>
              <a:gd name="connsiteY407" fmla="*/ 392906 h 1400175"/>
              <a:gd name="connsiteX408" fmla="*/ 185737 w 1726406"/>
              <a:gd name="connsiteY408" fmla="*/ 385762 h 1400175"/>
              <a:gd name="connsiteX409" fmla="*/ 180975 w 1726406"/>
              <a:gd name="connsiteY409" fmla="*/ 378618 h 1400175"/>
              <a:gd name="connsiteX410" fmla="*/ 176212 w 1726406"/>
              <a:gd name="connsiteY410" fmla="*/ 361950 h 1400175"/>
              <a:gd name="connsiteX411" fmla="*/ 169069 w 1726406"/>
              <a:gd name="connsiteY411" fmla="*/ 354806 h 1400175"/>
              <a:gd name="connsiteX412" fmla="*/ 173831 w 1726406"/>
              <a:gd name="connsiteY412" fmla="*/ 347662 h 1400175"/>
              <a:gd name="connsiteX413" fmla="*/ 188119 w 1726406"/>
              <a:gd name="connsiteY413" fmla="*/ 352425 h 1400175"/>
              <a:gd name="connsiteX414" fmla="*/ 195262 w 1726406"/>
              <a:gd name="connsiteY414" fmla="*/ 354806 h 1400175"/>
              <a:gd name="connsiteX415" fmla="*/ 202406 w 1726406"/>
              <a:gd name="connsiteY415" fmla="*/ 359568 h 1400175"/>
              <a:gd name="connsiteX416" fmla="*/ 216694 w 1726406"/>
              <a:gd name="connsiteY416" fmla="*/ 364331 h 1400175"/>
              <a:gd name="connsiteX417" fmla="*/ 214312 w 1726406"/>
              <a:gd name="connsiteY417" fmla="*/ 357187 h 1400175"/>
              <a:gd name="connsiteX418" fmla="*/ 209550 w 1726406"/>
              <a:gd name="connsiteY418" fmla="*/ 350043 h 1400175"/>
              <a:gd name="connsiteX419" fmla="*/ 219075 w 1726406"/>
              <a:gd name="connsiteY419" fmla="*/ 335756 h 1400175"/>
              <a:gd name="connsiteX420" fmla="*/ 214312 w 1726406"/>
              <a:gd name="connsiteY420" fmla="*/ 304800 h 1400175"/>
              <a:gd name="connsiteX421" fmla="*/ 209550 w 1726406"/>
              <a:gd name="connsiteY421" fmla="*/ 290512 h 1400175"/>
              <a:gd name="connsiteX422" fmla="*/ 200025 w 1726406"/>
              <a:gd name="connsiteY422" fmla="*/ 276225 h 1400175"/>
              <a:gd name="connsiteX423" fmla="*/ 195262 w 1726406"/>
              <a:gd name="connsiteY423" fmla="*/ 269081 h 1400175"/>
              <a:gd name="connsiteX424" fmla="*/ 185737 w 1726406"/>
              <a:gd name="connsiteY424" fmla="*/ 247650 h 1400175"/>
              <a:gd name="connsiteX425" fmla="*/ 178594 w 1726406"/>
              <a:gd name="connsiteY425" fmla="*/ 233362 h 1400175"/>
              <a:gd name="connsiteX426" fmla="*/ 171450 w 1726406"/>
              <a:gd name="connsiteY426" fmla="*/ 219075 h 1400175"/>
              <a:gd name="connsiteX427" fmla="*/ 159544 w 1726406"/>
              <a:gd name="connsiteY427" fmla="*/ 204787 h 1400175"/>
              <a:gd name="connsiteX428" fmla="*/ 157162 w 1726406"/>
              <a:gd name="connsiteY428" fmla="*/ 195262 h 1400175"/>
              <a:gd name="connsiteX429" fmla="*/ 152400 w 1726406"/>
              <a:gd name="connsiteY429" fmla="*/ 166687 h 1400175"/>
              <a:gd name="connsiteX430" fmla="*/ 154781 w 1726406"/>
              <a:gd name="connsiteY430" fmla="*/ 111918 h 1400175"/>
              <a:gd name="connsiteX431" fmla="*/ 152400 w 1726406"/>
              <a:gd name="connsiteY431" fmla="*/ 80962 h 1400175"/>
              <a:gd name="connsiteX432" fmla="*/ 150019 w 1726406"/>
              <a:gd name="connsiteY432" fmla="*/ 71437 h 1400175"/>
              <a:gd name="connsiteX433" fmla="*/ 142875 w 1726406"/>
              <a:gd name="connsiteY433" fmla="*/ 64293 h 1400175"/>
              <a:gd name="connsiteX434" fmla="*/ 145256 w 1726406"/>
              <a:gd name="connsiteY434" fmla="*/ 57150 h 1400175"/>
              <a:gd name="connsiteX435" fmla="*/ 138112 w 1726406"/>
              <a:gd name="connsiteY435" fmla="*/ 42862 h 1400175"/>
              <a:gd name="connsiteX436" fmla="*/ 138112 w 1726406"/>
              <a:gd name="connsiteY436" fmla="*/ 26193 h 1400175"/>
              <a:gd name="connsiteX437" fmla="*/ 140494 w 1726406"/>
              <a:gd name="connsiteY437"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202531 w 1726406"/>
              <a:gd name="connsiteY121" fmla="*/ 931068 h 1400175"/>
              <a:gd name="connsiteX122" fmla="*/ 1469572 w 1726406"/>
              <a:gd name="connsiteY122" fmla="*/ 1084829 h 1400175"/>
              <a:gd name="connsiteX123" fmla="*/ 1471612 w 1726406"/>
              <a:gd name="connsiteY123" fmla="*/ 1078706 h 1400175"/>
              <a:gd name="connsiteX124" fmla="*/ 1485900 w 1726406"/>
              <a:gd name="connsiteY124" fmla="*/ 1071562 h 1400175"/>
              <a:gd name="connsiteX125" fmla="*/ 1493044 w 1726406"/>
              <a:gd name="connsiteY125" fmla="*/ 1064418 h 1400175"/>
              <a:gd name="connsiteX126" fmla="*/ 1495425 w 1726406"/>
              <a:gd name="connsiteY126" fmla="*/ 1038225 h 1400175"/>
              <a:gd name="connsiteX127" fmla="*/ 1490662 w 1726406"/>
              <a:gd name="connsiteY127" fmla="*/ 1012031 h 1400175"/>
              <a:gd name="connsiteX128" fmla="*/ 1493044 w 1726406"/>
              <a:gd name="connsiteY128" fmla="*/ 995362 h 1400175"/>
              <a:gd name="connsiteX129" fmla="*/ 1495425 w 1726406"/>
              <a:gd name="connsiteY129" fmla="*/ 988218 h 1400175"/>
              <a:gd name="connsiteX130" fmla="*/ 1509712 w 1726406"/>
              <a:gd name="connsiteY130" fmla="*/ 971550 h 1400175"/>
              <a:gd name="connsiteX131" fmla="*/ 1557337 w 1726406"/>
              <a:gd name="connsiteY131" fmla="*/ 969168 h 1400175"/>
              <a:gd name="connsiteX132" fmla="*/ 1564481 w 1726406"/>
              <a:gd name="connsiteY132" fmla="*/ 966787 h 1400175"/>
              <a:gd name="connsiteX133" fmla="*/ 1585912 w 1726406"/>
              <a:gd name="connsiteY133" fmla="*/ 959643 h 1400175"/>
              <a:gd name="connsiteX134" fmla="*/ 1600200 w 1726406"/>
              <a:gd name="connsiteY134" fmla="*/ 947737 h 1400175"/>
              <a:gd name="connsiteX135" fmla="*/ 1624012 w 1726406"/>
              <a:gd name="connsiteY135" fmla="*/ 945356 h 1400175"/>
              <a:gd name="connsiteX136" fmla="*/ 1647825 w 1726406"/>
              <a:gd name="connsiteY136" fmla="*/ 950118 h 1400175"/>
              <a:gd name="connsiteX137" fmla="*/ 1654969 w 1726406"/>
              <a:gd name="connsiteY137" fmla="*/ 952500 h 1400175"/>
              <a:gd name="connsiteX138" fmla="*/ 1669256 w 1726406"/>
              <a:gd name="connsiteY138" fmla="*/ 957262 h 1400175"/>
              <a:gd name="connsiteX139" fmla="*/ 1721644 w 1726406"/>
              <a:gd name="connsiteY139" fmla="*/ 969168 h 1400175"/>
              <a:gd name="connsiteX140" fmla="*/ 1724025 w 1726406"/>
              <a:gd name="connsiteY140" fmla="*/ 976312 h 1400175"/>
              <a:gd name="connsiteX141" fmla="*/ 1726406 w 1726406"/>
              <a:gd name="connsiteY141" fmla="*/ 990600 h 1400175"/>
              <a:gd name="connsiteX142" fmla="*/ 1721644 w 1726406"/>
              <a:gd name="connsiteY142" fmla="*/ 1014412 h 1400175"/>
              <a:gd name="connsiteX143" fmla="*/ 1719262 w 1726406"/>
              <a:gd name="connsiteY143" fmla="*/ 1021556 h 1400175"/>
              <a:gd name="connsiteX144" fmla="*/ 1704975 w 1726406"/>
              <a:gd name="connsiteY144" fmla="*/ 1033462 h 1400175"/>
              <a:gd name="connsiteX145" fmla="*/ 1697831 w 1726406"/>
              <a:gd name="connsiteY145" fmla="*/ 1035843 h 1400175"/>
              <a:gd name="connsiteX146" fmla="*/ 1690687 w 1726406"/>
              <a:gd name="connsiteY146" fmla="*/ 1040606 h 1400175"/>
              <a:gd name="connsiteX147" fmla="*/ 1683544 w 1726406"/>
              <a:gd name="connsiteY147" fmla="*/ 1042987 h 1400175"/>
              <a:gd name="connsiteX148" fmla="*/ 1678781 w 1726406"/>
              <a:gd name="connsiteY148" fmla="*/ 1052512 h 1400175"/>
              <a:gd name="connsiteX149" fmla="*/ 1681162 w 1726406"/>
              <a:gd name="connsiteY149" fmla="*/ 1064418 h 1400175"/>
              <a:gd name="connsiteX150" fmla="*/ 1683544 w 1726406"/>
              <a:gd name="connsiteY150" fmla="*/ 1071562 h 1400175"/>
              <a:gd name="connsiteX151" fmla="*/ 1669256 w 1726406"/>
              <a:gd name="connsiteY151" fmla="*/ 1081087 h 1400175"/>
              <a:gd name="connsiteX152" fmla="*/ 1671637 w 1726406"/>
              <a:gd name="connsiteY152" fmla="*/ 1088231 h 1400175"/>
              <a:gd name="connsiteX153" fmla="*/ 1676400 w 1726406"/>
              <a:gd name="connsiteY153" fmla="*/ 1095375 h 1400175"/>
              <a:gd name="connsiteX154" fmla="*/ 1678781 w 1726406"/>
              <a:gd name="connsiteY154" fmla="*/ 1128712 h 1400175"/>
              <a:gd name="connsiteX155" fmla="*/ 1674019 w 1726406"/>
              <a:gd name="connsiteY155" fmla="*/ 1135856 h 1400175"/>
              <a:gd name="connsiteX156" fmla="*/ 1669256 w 1726406"/>
              <a:gd name="connsiteY156" fmla="*/ 1152525 h 1400175"/>
              <a:gd name="connsiteX157" fmla="*/ 1666875 w 1726406"/>
              <a:gd name="connsiteY157" fmla="*/ 1173956 h 1400175"/>
              <a:gd name="connsiteX158" fmla="*/ 1656773 w 1726406"/>
              <a:gd name="connsiteY158" fmla="*/ 1177997 h 1400175"/>
              <a:gd name="connsiteX159" fmla="*/ 1657350 w 1726406"/>
              <a:gd name="connsiteY159" fmla="*/ 1178718 h 1400175"/>
              <a:gd name="connsiteX160" fmla="*/ 1656292 w 1726406"/>
              <a:gd name="connsiteY160" fmla="*/ 1178189 h 1400175"/>
              <a:gd name="connsiteX161" fmla="*/ 1654969 w 1726406"/>
              <a:gd name="connsiteY161" fmla="*/ 1178718 h 1400175"/>
              <a:gd name="connsiteX162" fmla="*/ 1600000 w 1726406"/>
              <a:gd name="connsiteY162" fmla="*/ 1172143 h 1400175"/>
              <a:gd name="connsiteX163" fmla="*/ 1597405 w 1726406"/>
              <a:gd name="connsiteY163" fmla="*/ 1179507 h 1400175"/>
              <a:gd name="connsiteX164" fmla="*/ 1590675 w 1726406"/>
              <a:gd name="connsiteY164" fmla="*/ 1185862 h 1400175"/>
              <a:gd name="connsiteX165" fmla="*/ 1576387 w 1726406"/>
              <a:gd name="connsiteY165" fmla="*/ 1195387 h 1400175"/>
              <a:gd name="connsiteX166" fmla="*/ 1574006 w 1726406"/>
              <a:gd name="connsiteY166" fmla="*/ 1188243 h 1400175"/>
              <a:gd name="connsiteX167" fmla="*/ 1552575 w 1726406"/>
              <a:gd name="connsiteY167" fmla="*/ 1188243 h 1400175"/>
              <a:gd name="connsiteX168" fmla="*/ 1509712 w 1726406"/>
              <a:gd name="connsiteY168" fmla="*/ 1195387 h 1400175"/>
              <a:gd name="connsiteX169" fmla="*/ 1471612 w 1726406"/>
              <a:gd name="connsiteY169" fmla="*/ 1195387 h 1400175"/>
              <a:gd name="connsiteX170" fmla="*/ 1464469 w 1726406"/>
              <a:gd name="connsiteY170" fmla="*/ 1190625 h 1400175"/>
              <a:gd name="connsiteX171" fmla="*/ 1457325 w 1726406"/>
              <a:gd name="connsiteY171" fmla="*/ 1188243 h 1400175"/>
              <a:gd name="connsiteX172" fmla="*/ 1445419 w 1726406"/>
              <a:gd name="connsiteY172" fmla="*/ 1190625 h 1400175"/>
              <a:gd name="connsiteX173" fmla="*/ 1450181 w 1726406"/>
              <a:gd name="connsiteY173" fmla="*/ 1204912 h 1400175"/>
              <a:gd name="connsiteX174" fmla="*/ 1454944 w 1726406"/>
              <a:gd name="connsiteY174" fmla="*/ 1212056 h 1400175"/>
              <a:gd name="connsiteX175" fmla="*/ 1457325 w 1726406"/>
              <a:gd name="connsiteY175" fmla="*/ 1219200 h 1400175"/>
              <a:gd name="connsiteX176" fmla="*/ 1440656 w 1726406"/>
              <a:gd name="connsiteY176" fmla="*/ 1228725 h 1400175"/>
              <a:gd name="connsiteX177" fmla="*/ 1447800 w 1726406"/>
              <a:gd name="connsiteY177" fmla="*/ 1233487 h 1400175"/>
              <a:gd name="connsiteX178" fmla="*/ 1459706 w 1726406"/>
              <a:gd name="connsiteY178" fmla="*/ 1250156 h 1400175"/>
              <a:gd name="connsiteX179" fmla="*/ 1462087 w 1726406"/>
              <a:gd name="connsiteY179" fmla="*/ 1257300 h 1400175"/>
              <a:gd name="connsiteX180" fmla="*/ 1471612 w 1726406"/>
              <a:gd name="connsiteY180" fmla="*/ 1271587 h 1400175"/>
              <a:gd name="connsiteX181" fmla="*/ 1476375 w 1726406"/>
              <a:gd name="connsiteY181" fmla="*/ 1278731 h 1400175"/>
              <a:gd name="connsiteX182" fmla="*/ 1488281 w 1726406"/>
              <a:gd name="connsiteY182" fmla="*/ 1293018 h 1400175"/>
              <a:gd name="connsiteX183" fmla="*/ 1471612 w 1726406"/>
              <a:gd name="connsiteY183" fmla="*/ 1312068 h 1400175"/>
              <a:gd name="connsiteX184" fmla="*/ 1464469 w 1726406"/>
              <a:gd name="connsiteY184" fmla="*/ 1314450 h 1400175"/>
              <a:gd name="connsiteX185" fmla="*/ 1435894 w 1726406"/>
              <a:gd name="connsiteY185" fmla="*/ 1312068 h 1400175"/>
              <a:gd name="connsiteX186" fmla="*/ 1421606 w 1726406"/>
              <a:gd name="connsiteY186" fmla="*/ 1307306 h 1400175"/>
              <a:gd name="connsiteX187" fmla="*/ 1414462 w 1726406"/>
              <a:gd name="connsiteY187" fmla="*/ 1304925 h 1400175"/>
              <a:gd name="connsiteX188" fmla="*/ 1383506 w 1726406"/>
              <a:gd name="connsiteY188" fmla="*/ 1314450 h 1400175"/>
              <a:gd name="connsiteX189" fmla="*/ 1378744 w 1726406"/>
              <a:gd name="connsiteY189" fmla="*/ 1331118 h 1400175"/>
              <a:gd name="connsiteX190" fmla="*/ 1373981 w 1726406"/>
              <a:gd name="connsiteY190" fmla="*/ 1345406 h 1400175"/>
              <a:gd name="connsiteX191" fmla="*/ 1371600 w 1726406"/>
              <a:gd name="connsiteY191" fmla="*/ 1352550 h 1400175"/>
              <a:gd name="connsiteX192" fmla="*/ 1373981 w 1726406"/>
              <a:gd name="connsiteY192" fmla="*/ 1359693 h 1400175"/>
              <a:gd name="connsiteX193" fmla="*/ 1378744 w 1726406"/>
              <a:gd name="connsiteY193" fmla="*/ 1371600 h 1400175"/>
              <a:gd name="connsiteX194" fmla="*/ 1371600 w 1726406"/>
              <a:gd name="connsiteY194" fmla="*/ 1373981 h 1400175"/>
              <a:gd name="connsiteX195" fmla="*/ 1369219 w 1726406"/>
              <a:gd name="connsiteY195" fmla="*/ 1388268 h 1400175"/>
              <a:gd name="connsiteX196" fmla="*/ 1366837 w 1726406"/>
              <a:gd name="connsiteY196" fmla="*/ 1400175 h 1400175"/>
              <a:gd name="connsiteX197" fmla="*/ 1345406 w 1726406"/>
              <a:gd name="connsiteY197" fmla="*/ 1397793 h 1400175"/>
              <a:gd name="connsiteX198" fmla="*/ 1340644 w 1726406"/>
              <a:gd name="connsiteY198" fmla="*/ 1383506 h 1400175"/>
              <a:gd name="connsiteX199" fmla="*/ 1338262 w 1726406"/>
              <a:gd name="connsiteY199" fmla="*/ 1376362 h 1400175"/>
              <a:gd name="connsiteX200" fmla="*/ 1331119 w 1726406"/>
              <a:gd name="connsiteY200" fmla="*/ 1354931 h 1400175"/>
              <a:gd name="connsiteX201" fmla="*/ 1323975 w 1726406"/>
              <a:gd name="connsiteY201" fmla="*/ 1350168 h 1400175"/>
              <a:gd name="connsiteX202" fmla="*/ 1307306 w 1726406"/>
              <a:gd name="connsiteY202" fmla="*/ 1328737 h 1400175"/>
              <a:gd name="connsiteX203" fmla="*/ 1295400 w 1726406"/>
              <a:gd name="connsiteY203" fmla="*/ 1314450 h 1400175"/>
              <a:gd name="connsiteX204" fmla="*/ 1288256 w 1726406"/>
              <a:gd name="connsiteY204" fmla="*/ 1309687 h 1400175"/>
              <a:gd name="connsiteX205" fmla="*/ 1273969 w 1726406"/>
              <a:gd name="connsiteY205" fmla="*/ 1304925 h 1400175"/>
              <a:gd name="connsiteX206" fmla="*/ 1257300 w 1726406"/>
              <a:gd name="connsiteY206" fmla="*/ 1295400 h 1400175"/>
              <a:gd name="connsiteX207" fmla="*/ 1243012 w 1726406"/>
              <a:gd name="connsiteY207" fmla="*/ 1288256 h 1400175"/>
              <a:gd name="connsiteX208" fmla="*/ 1221581 w 1726406"/>
              <a:gd name="connsiteY208" fmla="*/ 1276350 h 1400175"/>
              <a:gd name="connsiteX209" fmla="*/ 1216819 w 1726406"/>
              <a:gd name="connsiteY209" fmla="*/ 1269206 h 1400175"/>
              <a:gd name="connsiteX210" fmla="*/ 1197769 w 1726406"/>
              <a:gd name="connsiteY210" fmla="*/ 1269206 h 1400175"/>
              <a:gd name="connsiteX211" fmla="*/ 1190625 w 1726406"/>
              <a:gd name="connsiteY211" fmla="*/ 1273968 h 1400175"/>
              <a:gd name="connsiteX212" fmla="*/ 1176337 w 1726406"/>
              <a:gd name="connsiteY212" fmla="*/ 1285875 h 1400175"/>
              <a:gd name="connsiteX213" fmla="*/ 1166812 w 1726406"/>
              <a:gd name="connsiteY213" fmla="*/ 1288256 h 1400175"/>
              <a:gd name="connsiteX214" fmla="*/ 1140619 w 1726406"/>
              <a:gd name="connsiteY214" fmla="*/ 1295400 h 1400175"/>
              <a:gd name="connsiteX215" fmla="*/ 1133475 w 1726406"/>
              <a:gd name="connsiteY215" fmla="*/ 1300162 h 1400175"/>
              <a:gd name="connsiteX216" fmla="*/ 1119187 w 1726406"/>
              <a:gd name="connsiteY216" fmla="*/ 1304925 h 1400175"/>
              <a:gd name="connsiteX217" fmla="*/ 1095375 w 1726406"/>
              <a:gd name="connsiteY217" fmla="*/ 1302543 h 1400175"/>
              <a:gd name="connsiteX218" fmla="*/ 1081087 w 1726406"/>
              <a:gd name="connsiteY218" fmla="*/ 1293018 h 1400175"/>
              <a:gd name="connsiteX219" fmla="*/ 1073944 w 1726406"/>
              <a:gd name="connsiteY219" fmla="*/ 1288256 h 1400175"/>
              <a:gd name="connsiteX220" fmla="*/ 1031081 w 1726406"/>
              <a:gd name="connsiteY220" fmla="*/ 1283493 h 1400175"/>
              <a:gd name="connsiteX221" fmla="*/ 1002506 w 1726406"/>
              <a:gd name="connsiteY221" fmla="*/ 1264443 h 1400175"/>
              <a:gd name="connsiteX222" fmla="*/ 995362 w 1726406"/>
              <a:gd name="connsiteY222" fmla="*/ 1259681 h 1400175"/>
              <a:gd name="connsiteX223" fmla="*/ 981075 w 1726406"/>
              <a:gd name="connsiteY223" fmla="*/ 1254918 h 1400175"/>
              <a:gd name="connsiteX224" fmla="*/ 973931 w 1726406"/>
              <a:gd name="connsiteY224" fmla="*/ 1247775 h 1400175"/>
              <a:gd name="connsiteX225" fmla="*/ 971550 w 1726406"/>
              <a:gd name="connsiteY225" fmla="*/ 1240631 h 1400175"/>
              <a:gd name="connsiteX226" fmla="*/ 957262 w 1726406"/>
              <a:gd name="connsiteY226" fmla="*/ 1231106 h 1400175"/>
              <a:gd name="connsiteX227" fmla="*/ 950119 w 1726406"/>
              <a:gd name="connsiteY227" fmla="*/ 1226343 h 1400175"/>
              <a:gd name="connsiteX228" fmla="*/ 923925 w 1726406"/>
              <a:gd name="connsiteY228" fmla="*/ 1221581 h 1400175"/>
              <a:gd name="connsiteX229" fmla="*/ 916781 w 1726406"/>
              <a:gd name="connsiteY229" fmla="*/ 1219200 h 1400175"/>
              <a:gd name="connsiteX230" fmla="*/ 909637 w 1726406"/>
              <a:gd name="connsiteY230" fmla="*/ 1214437 h 1400175"/>
              <a:gd name="connsiteX231" fmla="*/ 895350 w 1726406"/>
              <a:gd name="connsiteY231" fmla="*/ 1209675 h 1400175"/>
              <a:gd name="connsiteX232" fmla="*/ 888206 w 1726406"/>
              <a:gd name="connsiteY232" fmla="*/ 1204912 h 1400175"/>
              <a:gd name="connsiteX233" fmla="*/ 881062 w 1726406"/>
              <a:gd name="connsiteY233" fmla="*/ 1202531 h 1400175"/>
              <a:gd name="connsiteX234" fmla="*/ 859631 w 1726406"/>
              <a:gd name="connsiteY234" fmla="*/ 1188243 h 1400175"/>
              <a:gd name="connsiteX235" fmla="*/ 852487 w 1726406"/>
              <a:gd name="connsiteY235" fmla="*/ 1183481 h 1400175"/>
              <a:gd name="connsiteX236" fmla="*/ 845344 w 1726406"/>
              <a:gd name="connsiteY236" fmla="*/ 1181100 h 1400175"/>
              <a:gd name="connsiteX237" fmla="*/ 838200 w 1726406"/>
              <a:gd name="connsiteY237" fmla="*/ 1173956 h 1400175"/>
              <a:gd name="connsiteX238" fmla="*/ 831056 w 1726406"/>
              <a:gd name="connsiteY238" fmla="*/ 1169193 h 1400175"/>
              <a:gd name="connsiteX239" fmla="*/ 826294 w 1726406"/>
              <a:gd name="connsiteY239" fmla="*/ 1162050 h 1400175"/>
              <a:gd name="connsiteX240" fmla="*/ 819150 w 1726406"/>
              <a:gd name="connsiteY240" fmla="*/ 1154906 h 1400175"/>
              <a:gd name="connsiteX241" fmla="*/ 807244 w 1726406"/>
              <a:gd name="connsiteY241" fmla="*/ 1143000 h 1400175"/>
              <a:gd name="connsiteX242" fmla="*/ 795337 w 1726406"/>
              <a:gd name="connsiteY242" fmla="*/ 1133475 h 1400175"/>
              <a:gd name="connsiteX243" fmla="*/ 790575 w 1726406"/>
              <a:gd name="connsiteY243" fmla="*/ 1126331 h 1400175"/>
              <a:gd name="connsiteX244" fmla="*/ 771525 w 1726406"/>
              <a:gd name="connsiteY244" fmla="*/ 1121568 h 1400175"/>
              <a:gd name="connsiteX245" fmla="*/ 757237 w 1726406"/>
              <a:gd name="connsiteY245" fmla="*/ 1116806 h 1400175"/>
              <a:gd name="connsiteX246" fmla="*/ 740569 w 1726406"/>
              <a:gd name="connsiteY246" fmla="*/ 1107281 h 1400175"/>
              <a:gd name="connsiteX247" fmla="*/ 726281 w 1726406"/>
              <a:gd name="connsiteY247" fmla="*/ 1102518 h 1400175"/>
              <a:gd name="connsiteX248" fmla="*/ 711994 w 1726406"/>
              <a:gd name="connsiteY248" fmla="*/ 1095375 h 1400175"/>
              <a:gd name="connsiteX249" fmla="*/ 704850 w 1726406"/>
              <a:gd name="connsiteY249" fmla="*/ 1090612 h 1400175"/>
              <a:gd name="connsiteX250" fmla="*/ 692944 w 1726406"/>
              <a:gd name="connsiteY250" fmla="*/ 1076325 h 1400175"/>
              <a:gd name="connsiteX251" fmla="*/ 690562 w 1726406"/>
              <a:gd name="connsiteY251" fmla="*/ 1069181 h 1400175"/>
              <a:gd name="connsiteX252" fmla="*/ 676275 w 1726406"/>
              <a:gd name="connsiteY252" fmla="*/ 1052512 h 1400175"/>
              <a:gd name="connsiteX253" fmla="*/ 671512 w 1726406"/>
              <a:gd name="connsiteY253" fmla="*/ 1045368 h 1400175"/>
              <a:gd name="connsiteX254" fmla="*/ 664369 w 1726406"/>
              <a:gd name="connsiteY254" fmla="*/ 1040606 h 1400175"/>
              <a:gd name="connsiteX255" fmla="*/ 650081 w 1726406"/>
              <a:gd name="connsiteY255" fmla="*/ 1031081 h 1400175"/>
              <a:gd name="connsiteX256" fmla="*/ 638175 w 1726406"/>
              <a:gd name="connsiteY256" fmla="*/ 1019175 h 1400175"/>
              <a:gd name="connsiteX257" fmla="*/ 631031 w 1726406"/>
              <a:gd name="connsiteY257" fmla="*/ 1014412 h 1400175"/>
              <a:gd name="connsiteX258" fmla="*/ 621506 w 1726406"/>
              <a:gd name="connsiteY258" fmla="*/ 1002506 h 1400175"/>
              <a:gd name="connsiteX259" fmla="*/ 619125 w 1726406"/>
              <a:gd name="connsiteY259" fmla="*/ 995362 h 1400175"/>
              <a:gd name="connsiteX260" fmla="*/ 611981 w 1726406"/>
              <a:gd name="connsiteY260" fmla="*/ 988218 h 1400175"/>
              <a:gd name="connsiteX261" fmla="*/ 602456 w 1726406"/>
              <a:gd name="connsiteY261" fmla="*/ 973931 h 1400175"/>
              <a:gd name="connsiteX262" fmla="*/ 597694 w 1726406"/>
              <a:gd name="connsiteY262" fmla="*/ 959643 h 1400175"/>
              <a:gd name="connsiteX263" fmla="*/ 592931 w 1726406"/>
              <a:gd name="connsiteY263" fmla="*/ 940593 h 1400175"/>
              <a:gd name="connsiteX264" fmla="*/ 595312 w 1726406"/>
              <a:gd name="connsiteY264" fmla="*/ 928687 h 1400175"/>
              <a:gd name="connsiteX265" fmla="*/ 614362 w 1726406"/>
              <a:gd name="connsiteY265" fmla="*/ 919162 h 1400175"/>
              <a:gd name="connsiteX266" fmla="*/ 611981 w 1726406"/>
              <a:gd name="connsiteY266" fmla="*/ 912018 h 1400175"/>
              <a:gd name="connsiteX267" fmla="*/ 607219 w 1726406"/>
              <a:gd name="connsiteY267" fmla="*/ 904875 h 1400175"/>
              <a:gd name="connsiteX268" fmla="*/ 611981 w 1726406"/>
              <a:gd name="connsiteY268" fmla="*/ 897731 h 1400175"/>
              <a:gd name="connsiteX269" fmla="*/ 626269 w 1726406"/>
              <a:gd name="connsiteY269" fmla="*/ 888206 h 1400175"/>
              <a:gd name="connsiteX270" fmla="*/ 633412 w 1726406"/>
              <a:gd name="connsiteY270" fmla="*/ 881062 h 1400175"/>
              <a:gd name="connsiteX271" fmla="*/ 628650 w 1726406"/>
              <a:gd name="connsiteY271" fmla="*/ 862012 h 1400175"/>
              <a:gd name="connsiteX272" fmla="*/ 616744 w 1726406"/>
              <a:gd name="connsiteY272" fmla="*/ 847725 h 1400175"/>
              <a:gd name="connsiteX273" fmla="*/ 614362 w 1726406"/>
              <a:gd name="connsiteY273" fmla="*/ 840581 h 1400175"/>
              <a:gd name="connsiteX274" fmla="*/ 609600 w 1726406"/>
              <a:gd name="connsiteY274" fmla="*/ 816768 h 1400175"/>
              <a:gd name="connsiteX275" fmla="*/ 604837 w 1726406"/>
              <a:gd name="connsiteY275" fmla="*/ 802481 h 1400175"/>
              <a:gd name="connsiteX276" fmla="*/ 602456 w 1726406"/>
              <a:gd name="connsiteY276" fmla="*/ 795337 h 1400175"/>
              <a:gd name="connsiteX277" fmla="*/ 600075 w 1726406"/>
              <a:gd name="connsiteY277" fmla="*/ 788193 h 1400175"/>
              <a:gd name="connsiteX278" fmla="*/ 595312 w 1726406"/>
              <a:gd name="connsiteY278" fmla="*/ 771525 h 1400175"/>
              <a:gd name="connsiteX279" fmla="*/ 588169 w 1726406"/>
              <a:gd name="connsiteY279" fmla="*/ 764381 h 1400175"/>
              <a:gd name="connsiteX280" fmla="*/ 578644 w 1726406"/>
              <a:gd name="connsiteY280" fmla="*/ 750093 h 1400175"/>
              <a:gd name="connsiteX281" fmla="*/ 566737 w 1726406"/>
              <a:gd name="connsiteY281" fmla="*/ 733425 h 1400175"/>
              <a:gd name="connsiteX282" fmla="*/ 561975 w 1726406"/>
              <a:gd name="connsiteY282" fmla="*/ 719137 h 1400175"/>
              <a:gd name="connsiteX283" fmla="*/ 559594 w 1726406"/>
              <a:gd name="connsiteY283" fmla="*/ 709612 h 1400175"/>
              <a:gd name="connsiteX284" fmla="*/ 554831 w 1726406"/>
              <a:gd name="connsiteY284" fmla="*/ 695325 h 1400175"/>
              <a:gd name="connsiteX285" fmla="*/ 547687 w 1726406"/>
              <a:gd name="connsiteY285" fmla="*/ 688181 h 1400175"/>
              <a:gd name="connsiteX286" fmla="*/ 540544 w 1726406"/>
              <a:gd name="connsiteY286" fmla="*/ 673893 h 1400175"/>
              <a:gd name="connsiteX287" fmla="*/ 538162 w 1726406"/>
              <a:gd name="connsiteY287" fmla="*/ 666750 h 1400175"/>
              <a:gd name="connsiteX288" fmla="*/ 528637 w 1726406"/>
              <a:gd name="connsiteY288" fmla="*/ 664368 h 1400175"/>
              <a:gd name="connsiteX289" fmla="*/ 514350 w 1726406"/>
              <a:gd name="connsiteY289" fmla="*/ 669131 h 1400175"/>
              <a:gd name="connsiteX290" fmla="*/ 504825 w 1726406"/>
              <a:gd name="connsiteY290" fmla="*/ 654843 h 1400175"/>
              <a:gd name="connsiteX291" fmla="*/ 497681 w 1726406"/>
              <a:gd name="connsiteY291" fmla="*/ 628650 h 1400175"/>
              <a:gd name="connsiteX292" fmla="*/ 495300 w 1726406"/>
              <a:gd name="connsiteY292" fmla="*/ 597693 h 1400175"/>
              <a:gd name="connsiteX293" fmla="*/ 492919 w 1726406"/>
              <a:gd name="connsiteY293" fmla="*/ 583406 h 1400175"/>
              <a:gd name="connsiteX294" fmla="*/ 490537 w 1726406"/>
              <a:gd name="connsiteY294" fmla="*/ 576262 h 1400175"/>
              <a:gd name="connsiteX295" fmla="*/ 483394 w 1726406"/>
              <a:gd name="connsiteY295" fmla="*/ 573881 h 1400175"/>
              <a:gd name="connsiteX296" fmla="*/ 469106 w 1726406"/>
              <a:gd name="connsiteY296" fmla="*/ 564356 h 1400175"/>
              <a:gd name="connsiteX297" fmla="*/ 454819 w 1726406"/>
              <a:gd name="connsiteY297" fmla="*/ 557212 h 1400175"/>
              <a:gd name="connsiteX298" fmla="*/ 442912 w 1726406"/>
              <a:gd name="connsiteY298" fmla="*/ 535781 h 1400175"/>
              <a:gd name="connsiteX299" fmla="*/ 445294 w 1726406"/>
              <a:gd name="connsiteY299" fmla="*/ 509587 h 1400175"/>
              <a:gd name="connsiteX300" fmla="*/ 452437 w 1726406"/>
              <a:gd name="connsiteY300" fmla="*/ 504825 h 1400175"/>
              <a:gd name="connsiteX301" fmla="*/ 442912 w 1726406"/>
              <a:gd name="connsiteY301" fmla="*/ 490537 h 1400175"/>
              <a:gd name="connsiteX302" fmla="*/ 438150 w 1726406"/>
              <a:gd name="connsiteY302" fmla="*/ 483393 h 1400175"/>
              <a:gd name="connsiteX303" fmla="*/ 423862 w 1726406"/>
              <a:gd name="connsiteY303" fmla="*/ 473868 h 1400175"/>
              <a:gd name="connsiteX304" fmla="*/ 419100 w 1726406"/>
              <a:gd name="connsiteY304" fmla="*/ 454818 h 1400175"/>
              <a:gd name="connsiteX305" fmla="*/ 411956 w 1726406"/>
              <a:gd name="connsiteY305" fmla="*/ 438150 h 1400175"/>
              <a:gd name="connsiteX306" fmla="*/ 404812 w 1726406"/>
              <a:gd name="connsiteY306" fmla="*/ 435768 h 1400175"/>
              <a:gd name="connsiteX307" fmla="*/ 400050 w 1726406"/>
              <a:gd name="connsiteY307" fmla="*/ 428625 h 1400175"/>
              <a:gd name="connsiteX308" fmla="*/ 397669 w 1726406"/>
              <a:gd name="connsiteY308" fmla="*/ 419100 h 1400175"/>
              <a:gd name="connsiteX309" fmla="*/ 395287 w 1726406"/>
              <a:gd name="connsiteY309" fmla="*/ 411956 h 1400175"/>
              <a:gd name="connsiteX310" fmla="*/ 392906 w 1726406"/>
              <a:gd name="connsiteY310" fmla="*/ 385762 h 1400175"/>
              <a:gd name="connsiteX311" fmla="*/ 390525 w 1726406"/>
              <a:gd name="connsiteY311" fmla="*/ 378618 h 1400175"/>
              <a:gd name="connsiteX312" fmla="*/ 369094 w 1726406"/>
              <a:gd name="connsiteY312" fmla="*/ 361950 h 1400175"/>
              <a:gd name="connsiteX313" fmla="*/ 354806 w 1726406"/>
              <a:gd name="connsiteY313" fmla="*/ 354806 h 1400175"/>
              <a:gd name="connsiteX314" fmla="*/ 347662 w 1726406"/>
              <a:gd name="connsiteY314" fmla="*/ 333375 h 1400175"/>
              <a:gd name="connsiteX315" fmla="*/ 338137 w 1726406"/>
              <a:gd name="connsiteY315" fmla="*/ 311943 h 1400175"/>
              <a:gd name="connsiteX316" fmla="*/ 330994 w 1726406"/>
              <a:gd name="connsiteY316" fmla="*/ 297656 h 1400175"/>
              <a:gd name="connsiteX317" fmla="*/ 316706 w 1726406"/>
              <a:gd name="connsiteY317" fmla="*/ 292893 h 1400175"/>
              <a:gd name="connsiteX318" fmla="*/ 326231 w 1726406"/>
              <a:gd name="connsiteY318" fmla="*/ 278606 h 1400175"/>
              <a:gd name="connsiteX319" fmla="*/ 323850 w 1726406"/>
              <a:gd name="connsiteY319" fmla="*/ 261937 h 1400175"/>
              <a:gd name="connsiteX320" fmla="*/ 321469 w 1726406"/>
              <a:gd name="connsiteY320" fmla="*/ 252412 h 1400175"/>
              <a:gd name="connsiteX321" fmla="*/ 316706 w 1726406"/>
              <a:gd name="connsiteY321" fmla="*/ 223837 h 1400175"/>
              <a:gd name="connsiteX322" fmla="*/ 311944 w 1726406"/>
              <a:gd name="connsiteY322" fmla="*/ 207168 h 1400175"/>
              <a:gd name="connsiteX323" fmla="*/ 314325 w 1726406"/>
              <a:gd name="connsiteY323" fmla="*/ 154781 h 1400175"/>
              <a:gd name="connsiteX324" fmla="*/ 314325 w 1726406"/>
              <a:gd name="connsiteY324" fmla="*/ 133350 h 1400175"/>
              <a:gd name="connsiteX325" fmla="*/ 300037 w 1726406"/>
              <a:gd name="connsiteY325" fmla="*/ 123825 h 1400175"/>
              <a:gd name="connsiteX326" fmla="*/ 292894 w 1726406"/>
              <a:gd name="connsiteY326" fmla="*/ 119062 h 1400175"/>
              <a:gd name="connsiteX327" fmla="*/ 283369 w 1726406"/>
              <a:gd name="connsiteY327" fmla="*/ 104775 h 1400175"/>
              <a:gd name="connsiteX328" fmla="*/ 278606 w 1726406"/>
              <a:gd name="connsiteY328" fmla="*/ 97631 h 1400175"/>
              <a:gd name="connsiteX329" fmla="*/ 257175 w 1726406"/>
              <a:gd name="connsiteY329" fmla="*/ 78581 h 1400175"/>
              <a:gd name="connsiteX330" fmla="*/ 233362 w 1726406"/>
              <a:gd name="connsiteY330" fmla="*/ 66675 h 1400175"/>
              <a:gd name="connsiteX331" fmla="*/ 228600 w 1726406"/>
              <a:gd name="connsiteY331" fmla="*/ 119062 h 1400175"/>
              <a:gd name="connsiteX332" fmla="*/ 223837 w 1726406"/>
              <a:gd name="connsiteY332" fmla="*/ 133350 h 1400175"/>
              <a:gd name="connsiteX333" fmla="*/ 221456 w 1726406"/>
              <a:gd name="connsiteY333" fmla="*/ 145256 h 1400175"/>
              <a:gd name="connsiteX334" fmla="*/ 219075 w 1726406"/>
              <a:gd name="connsiteY334" fmla="*/ 164306 h 1400175"/>
              <a:gd name="connsiteX335" fmla="*/ 214312 w 1726406"/>
              <a:gd name="connsiteY335" fmla="*/ 178593 h 1400175"/>
              <a:gd name="connsiteX336" fmla="*/ 216694 w 1726406"/>
              <a:gd name="connsiteY336" fmla="*/ 195262 h 1400175"/>
              <a:gd name="connsiteX337" fmla="*/ 219075 w 1726406"/>
              <a:gd name="connsiteY337" fmla="*/ 202406 h 1400175"/>
              <a:gd name="connsiteX338" fmla="*/ 226219 w 1726406"/>
              <a:gd name="connsiteY338" fmla="*/ 207168 h 1400175"/>
              <a:gd name="connsiteX339" fmla="*/ 233362 w 1726406"/>
              <a:gd name="connsiteY339" fmla="*/ 221456 h 1400175"/>
              <a:gd name="connsiteX340" fmla="*/ 238125 w 1726406"/>
              <a:gd name="connsiteY340" fmla="*/ 235743 h 1400175"/>
              <a:gd name="connsiteX341" fmla="*/ 242887 w 1726406"/>
              <a:gd name="connsiteY341" fmla="*/ 242887 h 1400175"/>
              <a:gd name="connsiteX342" fmla="*/ 245269 w 1726406"/>
              <a:gd name="connsiteY342" fmla="*/ 250031 h 1400175"/>
              <a:gd name="connsiteX343" fmla="*/ 254794 w 1726406"/>
              <a:gd name="connsiteY343" fmla="*/ 264318 h 1400175"/>
              <a:gd name="connsiteX344" fmla="*/ 257175 w 1726406"/>
              <a:gd name="connsiteY344" fmla="*/ 273843 h 1400175"/>
              <a:gd name="connsiteX345" fmla="*/ 261937 w 1726406"/>
              <a:gd name="connsiteY345" fmla="*/ 292893 h 1400175"/>
              <a:gd name="connsiteX346" fmla="*/ 266700 w 1726406"/>
              <a:gd name="connsiteY346" fmla="*/ 300037 h 1400175"/>
              <a:gd name="connsiteX347" fmla="*/ 273844 w 1726406"/>
              <a:gd name="connsiteY347" fmla="*/ 321468 h 1400175"/>
              <a:gd name="connsiteX348" fmla="*/ 276225 w 1726406"/>
              <a:gd name="connsiteY348" fmla="*/ 328612 h 1400175"/>
              <a:gd name="connsiteX349" fmla="*/ 283369 w 1726406"/>
              <a:gd name="connsiteY349" fmla="*/ 354806 h 1400175"/>
              <a:gd name="connsiteX350" fmla="*/ 288131 w 1726406"/>
              <a:gd name="connsiteY350" fmla="*/ 369093 h 1400175"/>
              <a:gd name="connsiteX351" fmla="*/ 292894 w 1726406"/>
              <a:gd name="connsiteY351" fmla="*/ 376237 h 1400175"/>
              <a:gd name="connsiteX352" fmla="*/ 300037 w 1726406"/>
              <a:gd name="connsiteY352" fmla="*/ 419100 h 1400175"/>
              <a:gd name="connsiteX353" fmla="*/ 304800 w 1726406"/>
              <a:gd name="connsiteY353" fmla="*/ 426243 h 1400175"/>
              <a:gd name="connsiteX354" fmla="*/ 309562 w 1726406"/>
              <a:gd name="connsiteY354" fmla="*/ 445293 h 1400175"/>
              <a:gd name="connsiteX355" fmla="*/ 314325 w 1726406"/>
              <a:gd name="connsiteY355" fmla="*/ 459581 h 1400175"/>
              <a:gd name="connsiteX356" fmla="*/ 319087 w 1726406"/>
              <a:gd name="connsiteY356" fmla="*/ 473868 h 1400175"/>
              <a:gd name="connsiteX357" fmla="*/ 321469 w 1726406"/>
              <a:gd name="connsiteY357" fmla="*/ 481012 h 1400175"/>
              <a:gd name="connsiteX358" fmla="*/ 323850 w 1726406"/>
              <a:gd name="connsiteY358" fmla="*/ 488156 h 1400175"/>
              <a:gd name="connsiteX359" fmla="*/ 333375 w 1726406"/>
              <a:gd name="connsiteY359" fmla="*/ 509587 h 1400175"/>
              <a:gd name="connsiteX360" fmla="*/ 335756 w 1726406"/>
              <a:gd name="connsiteY360" fmla="*/ 516731 h 1400175"/>
              <a:gd name="connsiteX361" fmla="*/ 338137 w 1726406"/>
              <a:gd name="connsiteY361" fmla="*/ 578643 h 1400175"/>
              <a:gd name="connsiteX362" fmla="*/ 345281 w 1726406"/>
              <a:gd name="connsiteY362" fmla="*/ 592931 h 1400175"/>
              <a:gd name="connsiteX363" fmla="*/ 347662 w 1726406"/>
              <a:gd name="connsiteY363" fmla="*/ 600075 h 1400175"/>
              <a:gd name="connsiteX364" fmla="*/ 342900 w 1726406"/>
              <a:gd name="connsiteY364" fmla="*/ 607218 h 1400175"/>
              <a:gd name="connsiteX365" fmla="*/ 338137 w 1726406"/>
              <a:gd name="connsiteY365" fmla="*/ 621506 h 1400175"/>
              <a:gd name="connsiteX366" fmla="*/ 347662 w 1726406"/>
              <a:gd name="connsiteY366" fmla="*/ 638175 h 1400175"/>
              <a:gd name="connsiteX367" fmla="*/ 361950 w 1726406"/>
              <a:gd name="connsiteY367" fmla="*/ 642937 h 1400175"/>
              <a:gd name="connsiteX368" fmla="*/ 369094 w 1726406"/>
              <a:gd name="connsiteY368" fmla="*/ 645318 h 1400175"/>
              <a:gd name="connsiteX369" fmla="*/ 388144 w 1726406"/>
              <a:gd name="connsiteY369" fmla="*/ 661987 h 1400175"/>
              <a:gd name="connsiteX370" fmla="*/ 392906 w 1726406"/>
              <a:gd name="connsiteY370" fmla="*/ 676275 h 1400175"/>
              <a:gd name="connsiteX371" fmla="*/ 390525 w 1726406"/>
              <a:gd name="connsiteY371" fmla="*/ 688181 h 1400175"/>
              <a:gd name="connsiteX372" fmla="*/ 388144 w 1726406"/>
              <a:gd name="connsiteY372" fmla="*/ 702468 h 1400175"/>
              <a:gd name="connsiteX373" fmla="*/ 385762 w 1726406"/>
              <a:gd name="connsiteY373" fmla="*/ 709612 h 1400175"/>
              <a:gd name="connsiteX374" fmla="*/ 383381 w 1726406"/>
              <a:gd name="connsiteY374" fmla="*/ 719137 h 1400175"/>
              <a:gd name="connsiteX375" fmla="*/ 378619 w 1726406"/>
              <a:gd name="connsiteY375" fmla="*/ 726281 h 1400175"/>
              <a:gd name="connsiteX376" fmla="*/ 364331 w 1726406"/>
              <a:gd name="connsiteY376" fmla="*/ 731043 h 1400175"/>
              <a:gd name="connsiteX377" fmla="*/ 342900 w 1726406"/>
              <a:gd name="connsiteY377" fmla="*/ 728662 h 1400175"/>
              <a:gd name="connsiteX378" fmla="*/ 345281 w 1726406"/>
              <a:gd name="connsiteY378" fmla="*/ 714375 h 1400175"/>
              <a:gd name="connsiteX379" fmla="*/ 352425 w 1726406"/>
              <a:gd name="connsiteY379" fmla="*/ 700087 h 1400175"/>
              <a:gd name="connsiteX380" fmla="*/ 354806 w 1726406"/>
              <a:gd name="connsiteY380" fmla="*/ 692943 h 1400175"/>
              <a:gd name="connsiteX381" fmla="*/ 347662 w 1726406"/>
              <a:gd name="connsiteY381" fmla="*/ 671512 h 1400175"/>
              <a:gd name="connsiteX382" fmla="*/ 338137 w 1726406"/>
              <a:gd name="connsiteY382" fmla="*/ 659606 h 1400175"/>
              <a:gd name="connsiteX383" fmla="*/ 328612 w 1726406"/>
              <a:gd name="connsiteY383" fmla="*/ 645318 h 1400175"/>
              <a:gd name="connsiteX384" fmla="*/ 323850 w 1726406"/>
              <a:gd name="connsiteY384" fmla="*/ 638175 h 1400175"/>
              <a:gd name="connsiteX385" fmla="*/ 314325 w 1726406"/>
              <a:gd name="connsiteY385" fmla="*/ 623887 h 1400175"/>
              <a:gd name="connsiteX386" fmla="*/ 304800 w 1726406"/>
              <a:gd name="connsiteY386" fmla="*/ 609600 h 1400175"/>
              <a:gd name="connsiteX387" fmla="*/ 290512 w 1726406"/>
              <a:gd name="connsiteY387" fmla="*/ 595312 h 1400175"/>
              <a:gd name="connsiteX388" fmla="*/ 280987 w 1726406"/>
              <a:gd name="connsiteY388" fmla="*/ 581025 h 1400175"/>
              <a:gd name="connsiteX389" fmla="*/ 276225 w 1726406"/>
              <a:gd name="connsiteY389" fmla="*/ 573881 h 1400175"/>
              <a:gd name="connsiteX390" fmla="*/ 276225 w 1726406"/>
              <a:gd name="connsiteY390" fmla="*/ 540543 h 1400175"/>
              <a:gd name="connsiteX391" fmla="*/ 278606 w 1726406"/>
              <a:gd name="connsiteY391" fmla="*/ 531018 h 1400175"/>
              <a:gd name="connsiteX392" fmla="*/ 283369 w 1726406"/>
              <a:gd name="connsiteY392" fmla="*/ 523875 h 1400175"/>
              <a:gd name="connsiteX393" fmla="*/ 285750 w 1726406"/>
              <a:gd name="connsiteY393" fmla="*/ 516731 h 1400175"/>
              <a:gd name="connsiteX394" fmla="*/ 280987 w 1726406"/>
              <a:gd name="connsiteY394" fmla="*/ 483393 h 1400175"/>
              <a:gd name="connsiteX395" fmla="*/ 273844 w 1726406"/>
              <a:gd name="connsiteY395" fmla="*/ 469106 h 1400175"/>
              <a:gd name="connsiteX396" fmla="*/ 266700 w 1726406"/>
              <a:gd name="connsiteY396" fmla="*/ 464343 h 1400175"/>
              <a:gd name="connsiteX397" fmla="*/ 259556 w 1726406"/>
              <a:gd name="connsiteY397" fmla="*/ 457200 h 1400175"/>
              <a:gd name="connsiteX398" fmla="*/ 257175 w 1726406"/>
              <a:gd name="connsiteY398" fmla="*/ 450056 h 1400175"/>
              <a:gd name="connsiteX399" fmla="*/ 250031 w 1726406"/>
              <a:gd name="connsiteY399" fmla="*/ 445293 h 1400175"/>
              <a:gd name="connsiteX400" fmla="*/ 245269 w 1726406"/>
              <a:gd name="connsiteY400" fmla="*/ 431006 h 1400175"/>
              <a:gd name="connsiteX401" fmla="*/ 242887 w 1726406"/>
              <a:gd name="connsiteY401" fmla="*/ 423862 h 1400175"/>
              <a:gd name="connsiteX402" fmla="*/ 235744 w 1726406"/>
              <a:gd name="connsiteY402" fmla="*/ 419100 h 1400175"/>
              <a:gd name="connsiteX403" fmla="*/ 221456 w 1726406"/>
              <a:gd name="connsiteY403" fmla="*/ 423862 h 1400175"/>
              <a:gd name="connsiteX404" fmla="*/ 214312 w 1726406"/>
              <a:gd name="connsiteY404" fmla="*/ 426243 h 1400175"/>
              <a:gd name="connsiteX405" fmla="*/ 202406 w 1726406"/>
              <a:gd name="connsiteY405" fmla="*/ 414337 h 1400175"/>
              <a:gd name="connsiteX406" fmla="*/ 200025 w 1726406"/>
              <a:gd name="connsiteY406" fmla="*/ 407193 h 1400175"/>
              <a:gd name="connsiteX407" fmla="*/ 190500 w 1726406"/>
              <a:gd name="connsiteY407" fmla="*/ 392906 h 1400175"/>
              <a:gd name="connsiteX408" fmla="*/ 185737 w 1726406"/>
              <a:gd name="connsiteY408" fmla="*/ 385762 h 1400175"/>
              <a:gd name="connsiteX409" fmla="*/ 180975 w 1726406"/>
              <a:gd name="connsiteY409" fmla="*/ 378618 h 1400175"/>
              <a:gd name="connsiteX410" fmla="*/ 176212 w 1726406"/>
              <a:gd name="connsiteY410" fmla="*/ 361950 h 1400175"/>
              <a:gd name="connsiteX411" fmla="*/ 169069 w 1726406"/>
              <a:gd name="connsiteY411" fmla="*/ 354806 h 1400175"/>
              <a:gd name="connsiteX412" fmla="*/ 173831 w 1726406"/>
              <a:gd name="connsiteY412" fmla="*/ 347662 h 1400175"/>
              <a:gd name="connsiteX413" fmla="*/ 188119 w 1726406"/>
              <a:gd name="connsiteY413" fmla="*/ 352425 h 1400175"/>
              <a:gd name="connsiteX414" fmla="*/ 195262 w 1726406"/>
              <a:gd name="connsiteY414" fmla="*/ 354806 h 1400175"/>
              <a:gd name="connsiteX415" fmla="*/ 202406 w 1726406"/>
              <a:gd name="connsiteY415" fmla="*/ 359568 h 1400175"/>
              <a:gd name="connsiteX416" fmla="*/ 216694 w 1726406"/>
              <a:gd name="connsiteY416" fmla="*/ 364331 h 1400175"/>
              <a:gd name="connsiteX417" fmla="*/ 214312 w 1726406"/>
              <a:gd name="connsiteY417" fmla="*/ 357187 h 1400175"/>
              <a:gd name="connsiteX418" fmla="*/ 209550 w 1726406"/>
              <a:gd name="connsiteY418" fmla="*/ 350043 h 1400175"/>
              <a:gd name="connsiteX419" fmla="*/ 219075 w 1726406"/>
              <a:gd name="connsiteY419" fmla="*/ 335756 h 1400175"/>
              <a:gd name="connsiteX420" fmla="*/ 214312 w 1726406"/>
              <a:gd name="connsiteY420" fmla="*/ 304800 h 1400175"/>
              <a:gd name="connsiteX421" fmla="*/ 209550 w 1726406"/>
              <a:gd name="connsiteY421" fmla="*/ 290512 h 1400175"/>
              <a:gd name="connsiteX422" fmla="*/ 200025 w 1726406"/>
              <a:gd name="connsiteY422" fmla="*/ 276225 h 1400175"/>
              <a:gd name="connsiteX423" fmla="*/ 195262 w 1726406"/>
              <a:gd name="connsiteY423" fmla="*/ 269081 h 1400175"/>
              <a:gd name="connsiteX424" fmla="*/ 185737 w 1726406"/>
              <a:gd name="connsiteY424" fmla="*/ 247650 h 1400175"/>
              <a:gd name="connsiteX425" fmla="*/ 178594 w 1726406"/>
              <a:gd name="connsiteY425" fmla="*/ 233362 h 1400175"/>
              <a:gd name="connsiteX426" fmla="*/ 171450 w 1726406"/>
              <a:gd name="connsiteY426" fmla="*/ 219075 h 1400175"/>
              <a:gd name="connsiteX427" fmla="*/ 159544 w 1726406"/>
              <a:gd name="connsiteY427" fmla="*/ 204787 h 1400175"/>
              <a:gd name="connsiteX428" fmla="*/ 157162 w 1726406"/>
              <a:gd name="connsiteY428" fmla="*/ 195262 h 1400175"/>
              <a:gd name="connsiteX429" fmla="*/ 152400 w 1726406"/>
              <a:gd name="connsiteY429" fmla="*/ 166687 h 1400175"/>
              <a:gd name="connsiteX430" fmla="*/ 154781 w 1726406"/>
              <a:gd name="connsiteY430" fmla="*/ 111918 h 1400175"/>
              <a:gd name="connsiteX431" fmla="*/ 152400 w 1726406"/>
              <a:gd name="connsiteY431" fmla="*/ 80962 h 1400175"/>
              <a:gd name="connsiteX432" fmla="*/ 150019 w 1726406"/>
              <a:gd name="connsiteY432" fmla="*/ 71437 h 1400175"/>
              <a:gd name="connsiteX433" fmla="*/ 142875 w 1726406"/>
              <a:gd name="connsiteY433" fmla="*/ 64293 h 1400175"/>
              <a:gd name="connsiteX434" fmla="*/ 145256 w 1726406"/>
              <a:gd name="connsiteY434" fmla="*/ 57150 h 1400175"/>
              <a:gd name="connsiteX435" fmla="*/ 138112 w 1726406"/>
              <a:gd name="connsiteY435" fmla="*/ 42862 h 1400175"/>
              <a:gd name="connsiteX436" fmla="*/ 138112 w 1726406"/>
              <a:gd name="connsiteY436" fmla="*/ 26193 h 1400175"/>
              <a:gd name="connsiteX437" fmla="*/ 140494 w 1726406"/>
              <a:gd name="connsiteY437"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202531 w 1726406"/>
              <a:gd name="connsiteY121" fmla="*/ 931068 h 1400175"/>
              <a:gd name="connsiteX122" fmla="*/ 1469572 w 1726406"/>
              <a:gd name="connsiteY122" fmla="*/ 1084829 h 1400175"/>
              <a:gd name="connsiteX123" fmla="*/ 1471612 w 1726406"/>
              <a:gd name="connsiteY123" fmla="*/ 1078706 h 1400175"/>
              <a:gd name="connsiteX124" fmla="*/ 1485900 w 1726406"/>
              <a:gd name="connsiteY124" fmla="*/ 1071562 h 1400175"/>
              <a:gd name="connsiteX125" fmla="*/ 1493044 w 1726406"/>
              <a:gd name="connsiteY125" fmla="*/ 1064418 h 1400175"/>
              <a:gd name="connsiteX126" fmla="*/ 1495425 w 1726406"/>
              <a:gd name="connsiteY126" fmla="*/ 1038225 h 1400175"/>
              <a:gd name="connsiteX127" fmla="*/ 1490662 w 1726406"/>
              <a:gd name="connsiteY127" fmla="*/ 1012031 h 1400175"/>
              <a:gd name="connsiteX128" fmla="*/ 1493044 w 1726406"/>
              <a:gd name="connsiteY128" fmla="*/ 995362 h 1400175"/>
              <a:gd name="connsiteX129" fmla="*/ 1495425 w 1726406"/>
              <a:gd name="connsiteY129" fmla="*/ 988218 h 1400175"/>
              <a:gd name="connsiteX130" fmla="*/ 1509712 w 1726406"/>
              <a:gd name="connsiteY130" fmla="*/ 971550 h 1400175"/>
              <a:gd name="connsiteX131" fmla="*/ 1557337 w 1726406"/>
              <a:gd name="connsiteY131" fmla="*/ 969168 h 1400175"/>
              <a:gd name="connsiteX132" fmla="*/ 1564481 w 1726406"/>
              <a:gd name="connsiteY132" fmla="*/ 966787 h 1400175"/>
              <a:gd name="connsiteX133" fmla="*/ 1585912 w 1726406"/>
              <a:gd name="connsiteY133" fmla="*/ 959643 h 1400175"/>
              <a:gd name="connsiteX134" fmla="*/ 1600200 w 1726406"/>
              <a:gd name="connsiteY134" fmla="*/ 947737 h 1400175"/>
              <a:gd name="connsiteX135" fmla="*/ 1624012 w 1726406"/>
              <a:gd name="connsiteY135" fmla="*/ 945356 h 1400175"/>
              <a:gd name="connsiteX136" fmla="*/ 1647825 w 1726406"/>
              <a:gd name="connsiteY136" fmla="*/ 950118 h 1400175"/>
              <a:gd name="connsiteX137" fmla="*/ 1654969 w 1726406"/>
              <a:gd name="connsiteY137" fmla="*/ 952500 h 1400175"/>
              <a:gd name="connsiteX138" fmla="*/ 1669256 w 1726406"/>
              <a:gd name="connsiteY138" fmla="*/ 957262 h 1400175"/>
              <a:gd name="connsiteX139" fmla="*/ 1721644 w 1726406"/>
              <a:gd name="connsiteY139" fmla="*/ 969168 h 1400175"/>
              <a:gd name="connsiteX140" fmla="*/ 1724025 w 1726406"/>
              <a:gd name="connsiteY140" fmla="*/ 976312 h 1400175"/>
              <a:gd name="connsiteX141" fmla="*/ 1726406 w 1726406"/>
              <a:gd name="connsiteY141" fmla="*/ 990600 h 1400175"/>
              <a:gd name="connsiteX142" fmla="*/ 1721644 w 1726406"/>
              <a:gd name="connsiteY142" fmla="*/ 1014412 h 1400175"/>
              <a:gd name="connsiteX143" fmla="*/ 1719262 w 1726406"/>
              <a:gd name="connsiteY143" fmla="*/ 1021556 h 1400175"/>
              <a:gd name="connsiteX144" fmla="*/ 1704975 w 1726406"/>
              <a:gd name="connsiteY144" fmla="*/ 1033462 h 1400175"/>
              <a:gd name="connsiteX145" fmla="*/ 1697831 w 1726406"/>
              <a:gd name="connsiteY145" fmla="*/ 1035843 h 1400175"/>
              <a:gd name="connsiteX146" fmla="*/ 1690687 w 1726406"/>
              <a:gd name="connsiteY146" fmla="*/ 1040606 h 1400175"/>
              <a:gd name="connsiteX147" fmla="*/ 1683544 w 1726406"/>
              <a:gd name="connsiteY147" fmla="*/ 1042987 h 1400175"/>
              <a:gd name="connsiteX148" fmla="*/ 1678781 w 1726406"/>
              <a:gd name="connsiteY148" fmla="*/ 1052512 h 1400175"/>
              <a:gd name="connsiteX149" fmla="*/ 1681162 w 1726406"/>
              <a:gd name="connsiteY149" fmla="*/ 1064418 h 1400175"/>
              <a:gd name="connsiteX150" fmla="*/ 1683544 w 1726406"/>
              <a:gd name="connsiteY150" fmla="*/ 1071562 h 1400175"/>
              <a:gd name="connsiteX151" fmla="*/ 1669256 w 1726406"/>
              <a:gd name="connsiteY151" fmla="*/ 1081087 h 1400175"/>
              <a:gd name="connsiteX152" fmla="*/ 1671637 w 1726406"/>
              <a:gd name="connsiteY152" fmla="*/ 1088231 h 1400175"/>
              <a:gd name="connsiteX153" fmla="*/ 1676400 w 1726406"/>
              <a:gd name="connsiteY153" fmla="*/ 1095375 h 1400175"/>
              <a:gd name="connsiteX154" fmla="*/ 1678781 w 1726406"/>
              <a:gd name="connsiteY154" fmla="*/ 1128712 h 1400175"/>
              <a:gd name="connsiteX155" fmla="*/ 1674019 w 1726406"/>
              <a:gd name="connsiteY155" fmla="*/ 1135856 h 1400175"/>
              <a:gd name="connsiteX156" fmla="*/ 1669256 w 1726406"/>
              <a:gd name="connsiteY156" fmla="*/ 1152525 h 1400175"/>
              <a:gd name="connsiteX157" fmla="*/ 1666875 w 1726406"/>
              <a:gd name="connsiteY157" fmla="*/ 1173956 h 1400175"/>
              <a:gd name="connsiteX158" fmla="*/ 1656773 w 1726406"/>
              <a:gd name="connsiteY158" fmla="*/ 1177997 h 1400175"/>
              <a:gd name="connsiteX159" fmla="*/ 1657350 w 1726406"/>
              <a:gd name="connsiteY159" fmla="*/ 1178718 h 1400175"/>
              <a:gd name="connsiteX160" fmla="*/ 1656292 w 1726406"/>
              <a:gd name="connsiteY160" fmla="*/ 1178189 h 1400175"/>
              <a:gd name="connsiteX161" fmla="*/ 1654969 w 1726406"/>
              <a:gd name="connsiteY161" fmla="*/ 1178718 h 1400175"/>
              <a:gd name="connsiteX162" fmla="*/ 1600000 w 1726406"/>
              <a:gd name="connsiteY162" fmla="*/ 1172143 h 1400175"/>
              <a:gd name="connsiteX163" fmla="*/ 1597405 w 1726406"/>
              <a:gd name="connsiteY163" fmla="*/ 1179507 h 1400175"/>
              <a:gd name="connsiteX164" fmla="*/ 1590675 w 1726406"/>
              <a:gd name="connsiteY164" fmla="*/ 1185862 h 1400175"/>
              <a:gd name="connsiteX165" fmla="*/ 1576387 w 1726406"/>
              <a:gd name="connsiteY165" fmla="*/ 1195387 h 1400175"/>
              <a:gd name="connsiteX166" fmla="*/ 1574006 w 1726406"/>
              <a:gd name="connsiteY166" fmla="*/ 1188243 h 1400175"/>
              <a:gd name="connsiteX167" fmla="*/ 1552575 w 1726406"/>
              <a:gd name="connsiteY167" fmla="*/ 1188243 h 1400175"/>
              <a:gd name="connsiteX168" fmla="*/ 1509712 w 1726406"/>
              <a:gd name="connsiteY168" fmla="*/ 1195387 h 1400175"/>
              <a:gd name="connsiteX169" fmla="*/ 1471612 w 1726406"/>
              <a:gd name="connsiteY169" fmla="*/ 1195387 h 1400175"/>
              <a:gd name="connsiteX170" fmla="*/ 1464469 w 1726406"/>
              <a:gd name="connsiteY170" fmla="*/ 1190625 h 1400175"/>
              <a:gd name="connsiteX171" fmla="*/ 1457325 w 1726406"/>
              <a:gd name="connsiteY171" fmla="*/ 1188243 h 1400175"/>
              <a:gd name="connsiteX172" fmla="*/ 1445419 w 1726406"/>
              <a:gd name="connsiteY172" fmla="*/ 1190625 h 1400175"/>
              <a:gd name="connsiteX173" fmla="*/ 1450181 w 1726406"/>
              <a:gd name="connsiteY173" fmla="*/ 1204912 h 1400175"/>
              <a:gd name="connsiteX174" fmla="*/ 1454944 w 1726406"/>
              <a:gd name="connsiteY174" fmla="*/ 1212056 h 1400175"/>
              <a:gd name="connsiteX175" fmla="*/ 1457325 w 1726406"/>
              <a:gd name="connsiteY175" fmla="*/ 1219200 h 1400175"/>
              <a:gd name="connsiteX176" fmla="*/ 1440656 w 1726406"/>
              <a:gd name="connsiteY176" fmla="*/ 1228725 h 1400175"/>
              <a:gd name="connsiteX177" fmla="*/ 1447800 w 1726406"/>
              <a:gd name="connsiteY177" fmla="*/ 1233487 h 1400175"/>
              <a:gd name="connsiteX178" fmla="*/ 1459706 w 1726406"/>
              <a:gd name="connsiteY178" fmla="*/ 1250156 h 1400175"/>
              <a:gd name="connsiteX179" fmla="*/ 1462087 w 1726406"/>
              <a:gd name="connsiteY179" fmla="*/ 1257300 h 1400175"/>
              <a:gd name="connsiteX180" fmla="*/ 1471612 w 1726406"/>
              <a:gd name="connsiteY180" fmla="*/ 1271587 h 1400175"/>
              <a:gd name="connsiteX181" fmla="*/ 1476375 w 1726406"/>
              <a:gd name="connsiteY181" fmla="*/ 1278731 h 1400175"/>
              <a:gd name="connsiteX182" fmla="*/ 1488281 w 1726406"/>
              <a:gd name="connsiteY182" fmla="*/ 1293018 h 1400175"/>
              <a:gd name="connsiteX183" fmla="*/ 1471612 w 1726406"/>
              <a:gd name="connsiteY183" fmla="*/ 1312068 h 1400175"/>
              <a:gd name="connsiteX184" fmla="*/ 1464469 w 1726406"/>
              <a:gd name="connsiteY184" fmla="*/ 1314450 h 1400175"/>
              <a:gd name="connsiteX185" fmla="*/ 1435894 w 1726406"/>
              <a:gd name="connsiteY185" fmla="*/ 1312068 h 1400175"/>
              <a:gd name="connsiteX186" fmla="*/ 1421606 w 1726406"/>
              <a:gd name="connsiteY186" fmla="*/ 1307306 h 1400175"/>
              <a:gd name="connsiteX187" fmla="*/ 1414462 w 1726406"/>
              <a:gd name="connsiteY187" fmla="*/ 1304925 h 1400175"/>
              <a:gd name="connsiteX188" fmla="*/ 1383506 w 1726406"/>
              <a:gd name="connsiteY188" fmla="*/ 1314450 h 1400175"/>
              <a:gd name="connsiteX189" fmla="*/ 1378744 w 1726406"/>
              <a:gd name="connsiteY189" fmla="*/ 1331118 h 1400175"/>
              <a:gd name="connsiteX190" fmla="*/ 1373981 w 1726406"/>
              <a:gd name="connsiteY190" fmla="*/ 1345406 h 1400175"/>
              <a:gd name="connsiteX191" fmla="*/ 1371600 w 1726406"/>
              <a:gd name="connsiteY191" fmla="*/ 1352550 h 1400175"/>
              <a:gd name="connsiteX192" fmla="*/ 1373981 w 1726406"/>
              <a:gd name="connsiteY192" fmla="*/ 1359693 h 1400175"/>
              <a:gd name="connsiteX193" fmla="*/ 1378744 w 1726406"/>
              <a:gd name="connsiteY193" fmla="*/ 1371600 h 1400175"/>
              <a:gd name="connsiteX194" fmla="*/ 1371600 w 1726406"/>
              <a:gd name="connsiteY194" fmla="*/ 1373981 h 1400175"/>
              <a:gd name="connsiteX195" fmla="*/ 1369219 w 1726406"/>
              <a:gd name="connsiteY195" fmla="*/ 1388268 h 1400175"/>
              <a:gd name="connsiteX196" fmla="*/ 1366837 w 1726406"/>
              <a:gd name="connsiteY196" fmla="*/ 1400175 h 1400175"/>
              <a:gd name="connsiteX197" fmla="*/ 1345406 w 1726406"/>
              <a:gd name="connsiteY197" fmla="*/ 1397793 h 1400175"/>
              <a:gd name="connsiteX198" fmla="*/ 1340644 w 1726406"/>
              <a:gd name="connsiteY198" fmla="*/ 1383506 h 1400175"/>
              <a:gd name="connsiteX199" fmla="*/ 1338262 w 1726406"/>
              <a:gd name="connsiteY199" fmla="*/ 1376362 h 1400175"/>
              <a:gd name="connsiteX200" fmla="*/ 1331119 w 1726406"/>
              <a:gd name="connsiteY200" fmla="*/ 1354931 h 1400175"/>
              <a:gd name="connsiteX201" fmla="*/ 1323975 w 1726406"/>
              <a:gd name="connsiteY201" fmla="*/ 1350168 h 1400175"/>
              <a:gd name="connsiteX202" fmla="*/ 1307306 w 1726406"/>
              <a:gd name="connsiteY202" fmla="*/ 1328737 h 1400175"/>
              <a:gd name="connsiteX203" fmla="*/ 1295400 w 1726406"/>
              <a:gd name="connsiteY203" fmla="*/ 1314450 h 1400175"/>
              <a:gd name="connsiteX204" fmla="*/ 1288256 w 1726406"/>
              <a:gd name="connsiteY204" fmla="*/ 1309687 h 1400175"/>
              <a:gd name="connsiteX205" fmla="*/ 1273969 w 1726406"/>
              <a:gd name="connsiteY205" fmla="*/ 1304925 h 1400175"/>
              <a:gd name="connsiteX206" fmla="*/ 1257300 w 1726406"/>
              <a:gd name="connsiteY206" fmla="*/ 1295400 h 1400175"/>
              <a:gd name="connsiteX207" fmla="*/ 1243012 w 1726406"/>
              <a:gd name="connsiteY207" fmla="*/ 1288256 h 1400175"/>
              <a:gd name="connsiteX208" fmla="*/ 1221581 w 1726406"/>
              <a:gd name="connsiteY208" fmla="*/ 1276350 h 1400175"/>
              <a:gd name="connsiteX209" fmla="*/ 1216819 w 1726406"/>
              <a:gd name="connsiteY209" fmla="*/ 1269206 h 1400175"/>
              <a:gd name="connsiteX210" fmla="*/ 1197769 w 1726406"/>
              <a:gd name="connsiteY210" fmla="*/ 1269206 h 1400175"/>
              <a:gd name="connsiteX211" fmla="*/ 1190625 w 1726406"/>
              <a:gd name="connsiteY211" fmla="*/ 1273968 h 1400175"/>
              <a:gd name="connsiteX212" fmla="*/ 1176337 w 1726406"/>
              <a:gd name="connsiteY212" fmla="*/ 1285875 h 1400175"/>
              <a:gd name="connsiteX213" fmla="*/ 1166812 w 1726406"/>
              <a:gd name="connsiteY213" fmla="*/ 1288256 h 1400175"/>
              <a:gd name="connsiteX214" fmla="*/ 1140619 w 1726406"/>
              <a:gd name="connsiteY214" fmla="*/ 1295400 h 1400175"/>
              <a:gd name="connsiteX215" fmla="*/ 1133475 w 1726406"/>
              <a:gd name="connsiteY215" fmla="*/ 1300162 h 1400175"/>
              <a:gd name="connsiteX216" fmla="*/ 1119187 w 1726406"/>
              <a:gd name="connsiteY216" fmla="*/ 1304925 h 1400175"/>
              <a:gd name="connsiteX217" fmla="*/ 1095375 w 1726406"/>
              <a:gd name="connsiteY217" fmla="*/ 1302543 h 1400175"/>
              <a:gd name="connsiteX218" fmla="*/ 1081087 w 1726406"/>
              <a:gd name="connsiteY218" fmla="*/ 1293018 h 1400175"/>
              <a:gd name="connsiteX219" fmla="*/ 1073944 w 1726406"/>
              <a:gd name="connsiteY219" fmla="*/ 1288256 h 1400175"/>
              <a:gd name="connsiteX220" fmla="*/ 1031081 w 1726406"/>
              <a:gd name="connsiteY220" fmla="*/ 1283493 h 1400175"/>
              <a:gd name="connsiteX221" fmla="*/ 1002506 w 1726406"/>
              <a:gd name="connsiteY221" fmla="*/ 1264443 h 1400175"/>
              <a:gd name="connsiteX222" fmla="*/ 995362 w 1726406"/>
              <a:gd name="connsiteY222" fmla="*/ 1259681 h 1400175"/>
              <a:gd name="connsiteX223" fmla="*/ 981075 w 1726406"/>
              <a:gd name="connsiteY223" fmla="*/ 1254918 h 1400175"/>
              <a:gd name="connsiteX224" fmla="*/ 973931 w 1726406"/>
              <a:gd name="connsiteY224" fmla="*/ 1247775 h 1400175"/>
              <a:gd name="connsiteX225" fmla="*/ 971550 w 1726406"/>
              <a:gd name="connsiteY225" fmla="*/ 1240631 h 1400175"/>
              <a:gd name="connsiteX226" fmla="*/ 957262 w 1726406"/>
              <a:gd name="connsiteY226" fmla="*/ 1231106 h 1400175"/>
              <a:gd name="connsiteX227" fmla="*/ 950119 w 1726406"/>
              <a:gd name="connsiteY227" fmla="*/ 1226343 h 1400175"/>
              <a:gd name="connsiteX228" fmla="*/ 923925 w 1726406"/>
              <a:gd name="connsiteY228" fmla="*/ 1221581 h 1400175"/>
              <a:gd name="connsiteX229" fmla="*/ 916781 w 1726406"/>
              <a:gd name="connsiteY229" fmla="*/ 1219200 h 1400175"/>
              <a:gd name="connsiteX230" fmla="*/ 909637 w 1726406"/>
              <a:gd name="connsiteY230" fmla="*/ 1214437 h 1400175"/>
              <a:gd name="connsiteX231" fmla="*/ 895350 w 1726406"/>
              <a:gd name="connsiteY231" fmla="*/ 1209675 h 1400175"/>
              <a:gd name="connsiteX232" fmla="*/ 888206 w 1726406"/>
              <a:gd name="connsiteY232" fmla="*/ 1204912 h 1400175"/>
              <a:gd name="connsiteX233" fmla="*/ 881062 w 1726406"/>
              <a:gd name="connsiteY233" fmla="*/ 1202531 h 1400175"/>
              <a:gd name="connsiteX234" fmla="*/ 859631 w 1726406"/>
              <a:gd name="connsiteY234" fmla="*/ 1188243 h 1400175"/>
              <a:gd name="connsiteX235" fmla="*/ 852487 w 1726406"/>
              <a:gd name="connsiteY235" fmla="*/ 1183481 h 1400175"/>
              <a:gd name="connsiteX236" fmla="*/ 845344 w 1726406"/>
              <a:gd name="connsiteY236" fmla="*/ 1181100 h 1400175"/>
              <a:gd name="connsiteX237" fmla="*/ 838200 w 1726406"/>
              <a:gd name="connsiteY237" fmla="*/ 1173956 h 1400175"/>
              <a:gd name="connsiteX238" fmla="*/ 831056 w 1726406"/>
              <a:gd name="connsiteY238" fmla="*/ 1169193 h 1400175"/>
              <a:gd name="connsiteX239" fmla="*/ 826294 w 1726406"/>
              <a:gd name="connsiteY239" fmla="*/ 1162050 h 1400175"/>
              <a:gd name="connsiteX240" fmla="*/ 819150 w 1726406"/>
              <a:gd name="connsiteY240" fmla="*/ 1154906 h 1400175"/>
              <a:gd name="connsiteX241" fmla="*/ 807244 w 1726406"/>
              <a:gd name="connsiteY241" fmla="*/ 1143000 h 1400175"/>
              <a:gd name="connsiteX242" fmla="*/ 795337 w 1726406"/>
              <a:gd name="connsiteY242" fmla="*/ 1133475 h 1400175"/>
              <a:gd name="connsiteX243" fmla="*/ 790575 w 1726406"/>
              <a:gd name="connsiteY243" fmla="*/ 1126331 h 1400175"/>
              <a:gd name="connsiteX244" fmla="*/ 771525 w 1726406"/>
              <a:gd name="connsiteY244" fmla="*/ 1121568 h 1400175"/>
              <a:gd name="connsiteX245" fmla="*/ 757237 w 1726406"/>
              <a:gd name="connsiteY245" fmla="*/ 1116806 h 1400175"/>
              <a:gd name="connsiteX246" fmla="*/ 740569 w 1726406"/>
              <a:gd name="connsiteY246" fmla="*/ 1107281 h 1400175"/>
              <a:gd name="connsiteX247" fmla="*/ 726281 w 1726406"/>
              <a:gd name="connsiteY247" fmla="*/ 1102518 h 1400175"/>
              <a:gd name="connsiteX248" fmla="*/ 711994 w 1726406"/>
              <a:gd name="connsiteY248" fmla="*/ 1095375 h 1400175"/>
              <a:gd name="connsiteX249" fmla="*/ 704850 w 1726406"/>
              <a:gd name="connsiteY249" fmla="*/ 1090612 h 1400175"/>
              <a:gd name="connsiteX250" fmla="*/ 692944 w 1726406"/>
              <a:gd name="connsiteY250" fmla="*/ 1076325 h 1400175"/>
              <a:gd name="connsiteX251" fmla="*/ 690562 w 1726406"/>
              <a:gd name="connsiteY251" fmla="*/ 1069181 h 1400175"/>
              <a:gd name="connsiteX252" fmla="*/ 676275 w 1726406"/>
              <a:gd name="connsiteY252" fmla="*/ 1052512 h 1400175"/>
              <a:gd name="connsiteX253" fmla="*/ 671512 w 1726406"/>
              <a:gd name="connsiteY253" fmla="*/ 1045368 h 1400175"/>
              <a:gd name="connsiteX254" fmla="*/ 664369 w 1726406"/>
              <a:gd name="connsiteY254" fmla="*/ 1040606 h 1400175"/>
              <a:gd name="connsiteX255" fmla="*/ 650081 w 1726406"/>
              <a:gd name="connsiteY255" fmla="*/ 1031081 h 1400175"/>
              <a:gd name="connsiteX256" fmla="*/ 638175 w 1726406"/>
              <a:gd name="connsiteY256" fmla="*/ 1019175 h 1400175"/>
              <a:gd name="connsiteX257" fmla="*/ 631031 w 1726406"/>
              <a:gd name="connsiteY257" fmla="*/ 1014412 h 1400175"/>
              <a:gd name="connsiteX258" fmla="*/ 621506 w 1726406"/>
              <a:gd name="connsiteY258" fmla="*/ 1002506 h 1400175"/>
              <a:gd name="connsiteX259" fmla="*/ 619125 w 1726406"/>
              <a:gd name="connsiteY259" fmla="*/ 995362 h 1400175"/>
              <a:gd name="connsiteX260" fmla="*/ 611981 w 1726406"/>
              <a:gd name="connsiteY260" fmla="*/ 988218 h 1400175"/>
              <a:gd name="connsiteX261" fmla="*/ 602456 w 1726406"/>
              <a:gd name="connsiteY261" fmla="*/ 973931 h 1400175"/>
              <a:gd name="connsiteX262" fmla="*/ 597694 w 1726406"/>
              <a:gd name="connsiteY262" fmla="*/ 959643 h 1400175"/>
              <a:gd name="connsiteX263" fmla="*/ 592931 w 1726406"/>
              <a:gd name="connsiteY263" fmla="*/ 940593 h 1400175"/>
              <a:gd name="connsiteX264" fmla="*/ 595312 w 1726406"/>
              <a:gd name="connsiteY264" fmla="*/ 928687 h 1400175"/>
              <a:gd name="connsiteX265" fmla="*/ 614362 w 1726406"/>
              <a:gd name="connsiteY265" fmla="*/ 919162 h 1400175"/>
              <a:gd name="connsiteX266" fmla="*/ 611981 w 1726406"/>
              <a:gd name="connsiteY266" fmla="*/ 912018 h 1400175"/>
              <a:gd name="connsiteX267" fmla="*/ 607219 w 1726406"/>
              <a:gd name="connsiteY267" fmla="*/ 904875 h 1400175"/>
              <a:gd name="connsiteX268" fmla="*/ 611981 w 1726406"/>
              <a:gd name="connsiteY268" fmla="*/ 897731 h 1400175"/>
              <a:gd name="connsiteX269" fmla="*/ 626269 w 1726406"/>
              <a:gd name="connsiteY269" fmla="*/ 888206 h 1400175"/>
              <a:gd name="connsiteX270" fmla="*/ 633412 w 1726406"/>
              <a:gd name="connsiteY270" fmla="*/ 881062 h 1400175"/>
              <a:gd name="connsiteX271" fmla="*/ 628650 w 1726406"/>
              <a:gd name="connsiteY271" fmla="*/ 862012 h 1400175"/>
              <a:gd name="connsiteX272" fmla="*/ 616744 w 1726406"/>
              <a:gd name="connsiteY272" fmla="*/ 847725 h 1400175"/>
              <a:gd name="connsiteX273" fmla="*/ 614362 w 1726406"/>
              <a:gd name="connsiteY273" fmla="*/ 840581 h 1400175"/>
              <a:gd name="connsiteX274" fmla="*/ 609600 w 1726406"/>
              <a:gd name="connsiteY274" fmla="*/ 816768 h 1400175"/>
              <a:gd name="connsiteX275" fmla="*/ 604837 w 1726406"/>
              <a:gd name="connsiteY275" fmla="*/ 802481 h 1400175"/>
              <a:gd name="connsiteX276" fmla="*/ 602456 w 1726406"/>
              <a:gd name="connsiteY276" fmla="*/ 795337 h 1400175"/>
              <a:gd name="connsiteX277" fmla="*/ 600075 w 1726406"/>
              <a:gd name="connsiteY277" fmla="*/ 788193 h 1400175"/>
              <a:gd name="connsiteX278" fmla="*/ 595312 w 1726406"/>
              <a:gd name="connsiteY278" fmla="*/ 771525 h 1400175"/>
              <a:gd name="connsiteX279" fmla="*/ 588169 w 1726406"/>
              <a:gd name="connsiteY279" fmla="*/ 764381 h 1400175"/>
              <a:gd name="connsiteX280" fmla="*/ 578644 w 1726406"/>
              <a:gd name="connsiteY280" fmla="*/ 750093 h 1400175"/>
              <a:gd name="connsiteX281" fmla="*/ 566737 w 1726406"/>
              <a:gd name="connsiteY281" fmla="*/ 733425 h 1400175"/>
              <a:gd name="connsiteX282" fmla="*/ 561975 w 1726406"/>
              <a:gd name="connsiteY282" fmla="*/ 719137 h 1400175"/>
              <a:gd name="connsiteX283" fmla="*/ 559594 w 1726406"/>
              <a:gd name="connsiteY283" fmla="*/ 709612 h 1400175"/>
              <a:gd name="connsiteX284" fmla="*/ 554831 w 1726406"/>
              <a:gd name="connsiteY284" fmla="*/ 695325 h 1400175"/>
              <a:gd name="connsiteX285" fmla="*/ 547687 w 1726406"/>
              <a:gd name="connsiteY285" fmla="*/ 688181 h 1400175"/>
              <a:gd name="connsiteX286" fmla="*/ 540544 w 1726406"/>
              <a:gd name="connsiteY286" fmla="*/ 673893 h 1400175"/>
              <a:gd name="connsiteX287" fmla="*/ 538162 w 1726406"/>
              <a:gd name="connsiteY287" fmla="*/ 666750 h 1400175"/>
              <a:gd name="connsiteX288" fmla="*/ 528637 w 1726406"/>
              <a:gd name="connsiteY288" fmla="*/ 664368 h 1400175"/>
              <a:gd name="connsiteX289" fmla="*/ 514350 w 1726406"/>
              <a:gd name="connsiteY289" fmla="*/ 669131 h 1400175"/>
              <a:gd name="connsiteX290" fmla="*/ 504825 w 1726406"/>
              <a:gd name="connsiteY290" fmla="*/ 654843 h 1400175"/>
              <a:gd name="connsiteX291" fmla="*/ 497681 w 1726406"/>
              <a:gd name="connsiteY291" fmla="*/ 628650 h 1400175"/>
              <a:gd name="connsiteX292" fmla="*/ 495300 w 1726406"/>
              <a:gd name="connsiteY292" fmla="*/ 597693 h 1400175"/>
              <a:gd name="connsiteX293" fmla="*/ 492919 w 1726406"/>
              <a:gd name="connsiteY293" fmla="*/ 583406 h 1400175"/>
              <a:gd name="connsiteX294" fmla="*/ 490537 w 1726406"/>
              <a:gd name="connsiteY294" fmla="*/ 576262 h 1400175"/>
              <a:gd name="connsiteX295" fmla="*/ 483394 w 1726406"/>
              <a:gd name="connsiteY295" fmla="*/ 573881 h 1400175"/>
              <a:gd name="connsiteX296" fmla="*/ 469106 w 1726406"/>
              <a:gd name="connsiteY296" fmla="*/ 564356 h 1400175"/>
              <a:gd name="connsiteX297" fmla="*/ 454819 w 1726406"/>
              <a:gd name="connsiteY297" fmla="*/ 557212 h 1400175"/>
              <a:gd name="connsiteX298" fmla="*/ 442912 w 1726406"/>
              <a:gd name="connsiteY298" fmla="*/ 535781 h 1400175"/>
              <a:gd name="connsiteX299" fmla="*/ 445294 w 1726406"/>
              <a:gd name="connsiteY299" fmla="*/ 509587 h 1400175"/>
              <a:gd name="connsiteX300" fmla="*/ 452437 w 1726406"/>
              <a:gd name="connsiteY300" fmla="*/ 504825 h 1400175"/>
              <a:gd name="connsiteX301" fmla="*/ 442912 w 1726406"/>
              <a:gd name="connsiteY301" fmla="*/ 490537 h 1400175"/>
              <a:gd name="connsiteX302" fmla="*/ 438150 w 1726406"/>
              <a:gd name="connsiteY302" fmla="*/ 483393 h 1400175"/>
              <a:gd name="connsiteX303" fmla="*/ 423862 w 1726406"/>
              <a:gd name="connsiteY303" fmla="*/ 473868 h 1400175"/>
              <a:gd name="connsiteX304" fmla="*/ 419100 w 1726406"/>
              <a:gd name="connsiteY304" fmla="*/ 454818 h 1400175"/>
              <a:gd name="connsiteX305" fmla="*/ 411956 w 1726406"/>
              <a:gd name="connsiteY305" fmla="*/ 438150 h 1400175"/>
              <a:gd name="connsiteX306" fmla="*/ 404812 w 1726406"/>
              <a:gd name="connsiteY306" fmla="*/ 435768 h 1400175"/>
              <a:gd name="connsiteX307" fmla="*/ 400050 w 1726406"/>
              <a:gd name="connsiteY307" fmla="*/ 428625 h 1400175"/>
              <a:gd name="connsiteX308" fmla="*/ 397669 w 1726406"/>
              <a:gd name="connsiteY308" fmla="*/ 419100 h 1400175"/>
              <a:gd name="connsiteX309" fmla="*/ 395287 w 1726406"/>
              <a:gd name="connsiteY309" fmla="*/ 411956 h 1400175"/>
              <a:gd name="connsiteX310" fmla="*/ 392906 w 1726406"/>
              <a:gd name="connsiteY310" fmla="*/ 385762 h 1400175"/>
              <a:gd name="connsiteX311" fmla="*/ 390525 w 1726406"/>
              <a:gd name="connsiteY311" fmla="*/ 378618 h 1400175"/>
              <a:gd name="connsiteX312" fmla="*/ 369094 w 1726406"/>
              <a:gd name="connsiteY312" fmla="*/ 361950 h 1400175"/>
              <a:gd name="connsiteX313" fmla="*/ 354806 w 1726406"/>
              <a:gd name="connsiteY313" fmla="*/ 354806 h 1400175"/>
              <a:gd name="connsiteX314" fmla="*/ 347662 w 1726406"/>
              <a:gd name="connsiteY314" fmla="*/ 333375 h 1400175"/>
              <a:gd name="connsiteX315" fmla="*/ 338137 w 1726406"/>
              <a:gd name="connsiteY315" fmla="*/ 311943 h 1400175"/>
              <a:gd name="connsiteX316" fmla="*/ 330994 w 1726406"/>
              <a:gd name="connsiteY316" fmla="*/ 297656 h 1400175"/>
              <a:gd name="connsiteX317" fmla="*/ 316706 w 1726406"/>
              <a:gd name="connsiteY317" fmla="*/ 292893 h 1400175"/>
              <a:gd name="connsiteX318" fmla="*/ 326231 w 1726406"/>
              <a:gd name="connsiteY318" fmla="*/ 278606 h 1400175"/>
              <a:gd name="connsiteX319" fmla="*/ 323850 w 1726406"/>
              <a:gd name="connsiteY319" fmla="*/ 261937 h 1400175"/>
              <a:gd name="connsiteX320" fmla="*/ 321469 w 1726406"/>
              <a:gd name="connsiteY320" fmla="*/ 252412 h 1400175"/>
              <a:gd name="connsiteX321" fmla="*/ 316706 w 1726406"/>
              <a:gd name="connsiteY321" fmla="*/ 223837 h 1400175"/>
              <a:gd name="connsiteX322" fmla="*/ 311944 w 1726406"/>
              <a:gd name="connsiteY322" fmla="*/ 207168 h 1400175"/>
              <a:gd name="connsiteX323" fmla="*/ 314325 w 1726406"/>
              <a:gd name="connsiteY323" fmla="*/ 154781 h 1400175"/>
              <a:gd name="connsiteX324" fmla="*/ 314325 w 1726406"/>
              <a:gd name="connsiteY324" fmla="*/ 133350 h 1400175"/>
              <a:gd name="connsiteX325" fmla="*/ 300037 w 1726406"/>
              <a:gd name="connsiteY325" fmla="*/ 123825 h 1400175"/>
              <a:gd name="connsiteX326" fmla="*/ 292894 w 1726406"/>
              <a:gd name="connsiteY326" fmla="*/ 119062 h 1400175"/>
              <a:gd name="connsiteX327" fmla="*/ 283369 w 1726406"/>
              <a:gd name="connsiteY327" fmla="*/ 104775 h 1400175"/>
              <a:gd name="connsiteX328" fmla="*/ 278606 w 1726406"/>
              <a:gd name="connsiteY328" fmla="*/ 97631 h 1400175"/>
              <a:gd name="connsiteX329" fmla="*/ 257175 w 1726406"/>
              <a:gd name="connsiteY329" fmla="*/ 78581 h 1400175"/>
              <a:gd name="connsiteX330" fmla="*/ 233362 w 1726406"/>
              <a:gd name="connsiteY330" fmla="*/ 66675 h 1400175"/>
              <a:gd name="connsiteX331" fmla="*/ 228600 w 1726406"/>
              <a:gd name="connsiteY331" fmla="*/ 119062 h 1400175"/>
              <a:gd name="connsiteX332" fmla="*/ 223837 w 1726406"/>
              <a:gd name="connsiteY332" fmla="*/ 133350 h 1400175"/>
              <a:gd name="connsiteX333" fmla="*/ 221456 w 1726406"/>
              <a:gd name="connsiteY333" fmla="*/ 145256 h 1400175"/>
              <a:gd name="connsiteX334" fmla="*/ 219075 w 1726406"/>
              <a:gd name="connsiteY334" fmla="*/ 164306 h 1400175"/>
              <a:gd name="connsiteX335" fmla="*/ 214312 w 1726406"/>
              <a:gd name="connsiteY335" fmla="*/ 178593 h 1400175"/>
              <a:gd name="connsiteX336" fmla="*/ 216694 w 1726406"/>
              <a:gd name="connsiteY336" fmla="*/ 195262 h 1400175"/>
              <a:gd name="connsiteX337" fmla="*/ 219075 w 1726406"/>
              <a:gd name="connsiteY337" fmla="*/ 202406 h 1400175"/>
              <a:gd name="connsiteX338" fmla="*/ 226219 w 1726406"/>
              <a:gd name="connsiteY338" fmla="*/ 207168 h 1400175"/>
              <a:gd name="connsiteX339" fmla="*/ 233362 w 1726406"/>
              <a:gd name="connsiteY339" fmla="*/ 221456 h 1400175"/>
              <a:gd name="connsiteX340" fmla="*/ 238125 w 1726406"/>
              <a:gd name="connsiteY340" fmla="*/ 235743 h 1400175"/>
              <a:gd name="connsiteX341" fmla="*/ 242887 w 1726406"/>
              <a:gd name="connsiteY341" fmla="*/ 242887 h 1400175"/>
              <a:gd name="connsiteX342" fmla="*/ 245269 w 1726406"/>
              <a:gd name="connsiteY342" fmla="*/ 250031 h 1400175"/>
              <a:gd name="connsiteX343" fmla="*/ 254794 w 1726406"/>
              <a:gd name="connsiteY343" fmla="*/ 264318 h 1400175"/>
              <a:gd name="connsiteX344" fmla="*/ 257175 w 1726406"/>
              <a:gd name="connsiteY344" fmla="*/ 273843 h 1400175"/>
              <a:gd name="connsiteX345" fmla="*/ 261937 w 1726406"/>
              <a:gd name="connsiteY345" fmla="*/ 292893 h 1400175"/>
              <a:gd name="connsiteX346" fmla="*/ 266700 w 1726406"/>
              <a:gd name="connsiteY346" fmla="*/ 300037 h 1400175"/>
              <a:gd name="connsiteX347" fmla="*/ 273844 w 1726406"/>
              <a:gd name="connsiteY347" fmla="*/ 321468 h 1400175"/>
              <a:gd name="connsiteX348" fmla="*/ 276225 w 1726406"/>
              <a:gd name="connsiteY348" fmla="*/ 328612 h 1400175"/>
              <a:gd name="connsiteX349" fmla="*/ 283369 w 1726406"/>
              <a:gd name="connsiteY349" fmla="*/ 354806 h 1400175"/>
              <a:gd name="connsiteX350" fmla="*/ 288131 w 1726406"/>
              <a:gd name="connsiteY350" fmla="*/ 369093 h 1400175"/>
              <a:gd name="connsiteX351" fmla="*/ 292894 w 1726406"/>
              <a:gd name="connsiteY351" fmla="*/ 376237 h 1400175"/>
              <a:gd name="connsiteX352" fmla="*/ 300037 w 1726406"/>
              <a:gd name="connsiteY352" fmla="*/ 419100 h 1400175"/>
              <a:gd name="connsiteX353" fmla="*/ 304800 w 1726406"/>
              <a:gd name="connsiteY353" fmla="*/ 426243 h 1400175"/>
              <a:gd name="connsiteX354" fmla="*/ 309562 w 1726406"/>
              <a:gd name="connsiteY354" fmla="*/ 445293 h 1400175"/>
              <a:gd name="connsiteX355" fmla="*/ 314325 w 1726406"/>
              <a:gd name="connsiteY355" fmla="*/ 459581 h 1400175"/>
              <a:gd name="connsiteX356" fmla="*/ 319087 w 1726406"/>
              <a:gd name="connsiteY356" fmla="*/ 473868 h 1400175"/>
              <a:gd name="connsiteX357" fmla="*/ 321469 w 1726406"/>
              <a:gd name="connsiteY357" fmla="*/ 481012 h 1400175"/>
              <a:gd name="connsiteX358" fmla="*/ 323850 w 1726406"/>
              <a:gd name="connsiteY358" fmla="*/ 488156 h 1400175"/>
              <a:gd name="connsiteX359" fmla="*/ 333375 w 1726406"/>
              <a:gd name="connsiteY359" fmla="*/ 509587 h 1400175"/>
              <a:gd name="connsiteX360" fmla="*/ 335756 w 1726406"/>
              <a:gd name="connsiteY360" fmla="*/ 516731 h 1400175"/>
              <a:gd name="connsiteX361" fmla="*/ 338137 w 1726406"/>
              <a:gd name="connsiteY361" fmla="*/ 578643 h 1400175"/>
              <a:gd name="connsiteX362" fmla="*/ 345281 w 1726406"/>
              <a:gd name="connsiteY362" fmla="*/ 592931 h 1400175"/>
              <a:gd name="connsiteX363" fmla="*/ 347662 w 1726406"/>
              <a:gd name="connsiteY363" fmla="*/ 600075 h 1400175"/>
              <a:gd name="connsiteX364" fmla="*/ 342900 w 1726406"/>
              <a:gd name="connsiteY364" fmla="*/ 607218 h 1400175"/>
              <a:gd name="connsiteX365" fmla="*/ 338137 w 1726406"/>
              <a:gd name="connsiteY365" fmla="*/ 621506 h 1400175"/>
              <a:gd name="connsiteX366" fmla="*/ 347662 w 1726406"/>
              <a:gd name="connsiteY366" fmla="*/ 638175 h 1400175"/>
              <a:gd name="connsiteX367" fmla="*/ 361950 w 1726406"/>
              <a:gd name="connsiteY367" fmla="*/ 642937 h 1400175"/>
              <a:gd name="connsiteX368" fmla="*/ 369094 w 1726406"/>
              <a:gd name="connsiteY368" fmla="*/ 645318 h 1400175"/>
              <a:gd name="connsiteX369" fmla="*/ 388144 w 1726406"/>
              <a:gd name="connsiteY369" fmla="*/ 661987 h 1400175"/>
              <a:gd name="connsiteX370" fmla="*/ 392906 w 1726406"/>
              <a:gd name="connsiteY370" fmla="*/ 676275 h 1400175"/>
              <a:gd name="connsiteX371" fmla="*/ 390525 w 1726406"/>
              <a:gd name="connsiteY371" fmla="*/ 688181 h 1400175"/>
              <a:gd name="connsiteX372" fmla="*/ 388144 w 1726406"/>
              <a:gd name="connsiteY372" fmla="*/ 702468 h 1400175"/>
              <a:gd name="connsiteX373" fmla="*/ 385762 w 1726406"/>
              <a:gd name="connsiteY373" fmla="*/ 709612 h 1400175"/>
              <a:gd name="connsiteX374" fmla="*/ 383381 w 1726406"/>
              <a:gd name="connsiteY374" fmla="*/ 719137 h 1400175"/>
              <a:gd name="connsiteX375" fmla="*/ 378619 w 1726406"/>
              <a:gd name="connsiteY375" fmla="*/ 726281 h 1400175"/>
              <a:gd name="connsiteX376" fmla="*/ 364331 w 1726406"/>
              <a:gd name="connsiteY376" fmla="*/ 731043 h 1400175"/>
              <a:gd name="connsiteX377" fmla="*/ 342900 w 1726406"/>
              <a:gd name="connsiteY377" fmla="*/ 728662 h 1400175"/>
              <a:gd name="connsiteX378" fmla="*/ 345281 w 1726406"/>
              <a:gd name="connsiteY378" fmla="*/ 714375 h 1400175"/>
              <a:gd name="connsiteX379" fmla="*/ 352425 w 1726406"/>
              <a:gd name="connsiteY379" fmla="*/ 700087 h 1400175"/>
              <a:gd name="connsiteX380" fmla="*/ 354806 w 1726406"/>
              <a:gd name="connsiteY380" fmla="*/ 692943 h 1400175"/>
              <a:gd name="connsiteX381" fmla="*/ 347662 w 1726406"/>
              <a:gd name="connsiteY381" fmla="*/ 671512 h 1400175"/>
              <a:gd name="connsiteX382" fmla="*/ 338137 w 1726406"/>
              <a:gd name="connsiteY382" fmla="*/ 659606 h 1400175"/>
              <a:gd name="connsiteX383" fmla="*/ 328612 w 1726406"/>
              <a:gd name="connsiteY383" fmla="*/ 645318 h 1400175"/>
              <a:gd name="connsiteX384" fmla="*/ 323850 w 1726406"/>
              <a:gd name="connsiteY384" fmla="*/ 638175 h 1400175"/>
              <a:gd name="connsiteX385" fmla="*/ 314325 w 1726406"/>
              <a:gd name="connsiteY385" fmla="*/ 623887 h 1400175"/>
              <a:gd name="connsiteX386" fmla="*/ 304800 w 1726406"/>
              <a:gd name="connsiteY386" fmla="*/ 609600 h 1400175"/>
              <a:gd name="connsiteX387" fmla="*/ 290512 w 1726406"/>
              <a:gd name="connsiteY387" fmla="*/ 595312 h 1400175"/>
              <a:gd name="connsiteX388" fmla="*/ 280987 w 1726406"/>
              <a:gd name="connsiteY388" fmla="*/ 581025 h 1400175"/>
              <a:gd name="connsiteX389" fmla="*/ 276225 w 1726406"/>
              <a:gd name="connsiteY389" fmla="*/ 573881 h 1400175"/>
              <a:gd name="connsiteX390" fmla="*/ 276225 w 1726406"/>
              <a:gd name="connsiteY390" fmla="*/ 540543 h 1400175"/>
              <a:gd name="connsiteX391" fmla="*/ 278606 w 1726406"/>
              <a:gd name="connsiteY391" fmla="*/ 531018 h 1400175"/>
              <a:gd name="connsiteX392" fmla="*/ 283369 w 1726406"/>
              <a:gd name="connsiteY392" fmla="*/ 523875 h 1400175"/>
              <a:gd name="connsiteX393" fmla="*/ 285750 w 1726406"/>
              <a:gd name="connsiteY393" fmla="*/ 516731 h 1400175"/>
              <a:gd name="connsiteX394" fmla="*/ 280987 w 1726406"/>
              <a:gd name="connsiteY394" fmla="*/ 483393 h 1400175"/>
              <a:gd name="connsiteX395" fmla="*/ 273844 w 1726406"/>
              <a:gd name="connsiteY395" fmla="*/ 469106 h 1400175"/>
              <a:gd name="connsiteX396" fmla="*/ 266700 w 1726406"/>
              <a:gd name="connsiteY396" fmla="*/ 464343 h 1400175"/>
              <a:gd name="connsiteX397" fmla="*/ 259556 w 1726406"/>
              <a:gd name="connsiteY397" fmla="*/ 457200 h 1400175"/>
              <a:gd name="connsiteX398" fmla="*/ 257175 w 1726406"/>
              <a:gd name="connsiteY398" fmla="*/ 450056 h 1400175"/>
              <a:gd name="connsiteX399" fmla="*/ 250031 w 1726406"/>
              <a:gd name="connsiteY399" fmla="*/ 445293 h 1400175"/>
              <a:gd name="connsiteX400" fmla="*/ 245269 w 1726406"/>
              <a:gd name="connsiteY400" fmla="*/ 431006 h 1400175"/>
              <a:gd name="connsiteX401" fmla="*/ 242887 w 1726406"/>
              <a:gd name="connsiteY401" fmla="*/ 423862 h 1400175"/>
              <a:gd name="connsiteX402" fmla="*/ 235744 w 1726406"/>
              <a:gd name="connsiteY402" fmla="*/ 419100 h 1400175"/>
              <a:gd name="connsiteX403" fmla="*/ 221456 w 1726406"/>
              <a:gd name="connsiteY403" fmla="*/ 423862 h 1400175"/>
              <a:gd name="connsiteX404" fmla="*/ 214312 w 1726406"/>
              <a:gd name="connsiteY404" fmla="*/ 426243 h 1400175"/>
              <a:gd name="connsiteX405" fmla="*/ 202406 w 1726406"/>
              <a:gd name="connsiteY405" fmla="*/ 414337 h 1400175"/>
              <a:gd name="connsiteX406" fmla="*/ 200025 w 1726406"/>
              <a:gd name="connsiteY406" fmla="*/ 407193 h 1400175"/>
              <a:gd name="connsiteX407" fmla="*/ 190500 w 1726406"/>
              <a:gd name="connsiteY407" fmla="*/ 392906 h 1400175"/>
              <a:gd name="connsiteX408" fmla="*/ 185737 w 1726406"/>
              <a:gd name="connsiteY408" fmla="*/ 385762 h 1400175"/>
              <a:gd name="connsiteX409" fmla="*/ 180975 w 1726406"/>
              <a:gd name="connsiteY409" fmla="*/ 378618 h 1400175"/>
              <a:gd name="connsiteX410" fmla="*/ 176212 w 1726406"/>
              <a:gd name="connsiteY410" fmla="*/ 361950 h 1400175"/>
              <a:gd name="connsiteX411" fmla="*/ 169069 w 1726406"/>
              <a:gd name="connsiteY411" fmla="*/ 354806 h 1400175"/>
              <a:gd name="connsiteX412" fmla="*/ 173831 w 1726406"/>
              <a:gd name="connsiteY412" fmla="*/ 347662 h 1400175"/>
              <a:gd name="connsiteX413" fmla="*/ 188119 w 1726406"/>
              <a:gd name="connsiteY413" fmla="*/ 352425 h 1400175"/>
              <a:gd name="connsiteX414" fmla="*/ 195262 w 1726406"/>
              <a:gd name="connsiteY414" fmla="*/ 354806 h 1400175"/>
              <a:gd name="connsiteX415" fmla="*/ 202406 w 1726406"/>
              <a:gd name="connsiteY415" fmla="*/ 359568 h 1400175"/>
              <a:gd name="connsiteX416" fmla="*/ 216694 w 1726406"/>
              <a:gd name="connsiteY416" fmla="*/ 364331 h 1400175"/>
              <a:gd name="connsiteX417" fmla="*/ 214312 w 1726406"/>
              <a:gd name="connsiteY417" fmla="*/ 357187 h 1400175"/>
              <a:gd name="connsiteX418" fmla="*/ 209550 w 1726406"/>
              <a:gd name="connsiteY418" fmla="*/ 350043 h 1400175"/>
              <a:gd name="connsiteX419" fmla="*/ 219075 w 1726406"/>
              <a:gd name="connsiteY419" fmla="*/ 335756 h 1400175"/>
              <a:gd name="connsiteX420" fmla="*/ 214312 w 1726406"/>
              <a:gd name="connsiteY420" fmla="*/ 304800 h 1400175"/>
              <a:gd name="connsiteX421" fmla="*/ 209550 w 1726406"/>
              <a:gd name="connsiteY421" fmla="*/ 290512 h 1400175"/>
              <a:gd name="connsiteX422" fmla="*/ 200025 w 1726406"/>
              <a:gd name="connsiteY422" fmla="*/ 276225 h 1400175"/>
              <a:gd name="connsiteX423" fmla="*/ 195262 w 1726406"/>
              <a:gd name="connsiteY423" fmla="*/ 269081 h 1400175"/>
              <a:gd name="connsiteX424" fmla="*/ 185737 w 1726406"/>
              <a:gd name="connsiteY424" fmla="*/ 247650 h 1400175"/>
              <a:gd name="connsiteX425" fmla="*/ 178594 w 1726406"/>
              <a:gd name="connsiteY425" fmla="*/ 233362 h 1400175"/>
              <a:gd name="connsiteX426" fmla="*/ 171450 w 1726406"/>
              <a:gd name="connsiteY426" fmla="*/ 219075 h 1400175"/>
              <a:gd name="connsiteX427" fmla="*/ 159544 w 1726406"/>
              <a:gd name="connsiteY427" fmla="*/ 204787 h 1400175"/>
              <a:gd name="connsiteX428" fmla="*/ 157162 w 1726406"/>
              <a:gd name="connsiteY428" fmla="*/ 195262 h 1400175"/>
              <a:gd name="connsiteX429" fmla="*/ 152400 w 1726406"/>
              <a:gd name="connsiteY429" fmla="*/ 166687 h 1400175"/>
              <a:gd name="connsiteX430" fmla="*/ 154781 w 1726406"/>
              <a:gd name="connsiteY430" fmla="*/ 111918 h 1400175"/>
              <a:gd name="connsiteX431" fmla="*/ 152400 w 1726406"/>
              <a:gd name="connsiteY431" fmla="*/ 80962 h 1400175"/>
              <a:gd name="connsiteX432" fmla="*/ 150019 w 1726406"/>
              <a:gd name="connsiteY432" fmla="*/ 71437 h 1400175"/>
              <a:gd name="connsiteX433" fmla="*/ 142875 w 1726406"/>
              <a:gd name="connsiteY433" fmla="*/ 64293 h 1400175"/>
              <a:gd name="connsiteX434" fmla="*/ 145256 w 1726406"/>
              <a:gd name="connsiteY434" fmla="*/ 57150 h 1400175"/>
              <a:gd name="connsiteX435" fmla="*/ 138112 w 1726406"/>
              <a:gd name="connsiteY435" fmla="*/ 42862 h 1400175"/>
              <a:gd name="connsiteX436" fmla="*/ 138112 w 1726406"/>
              <a:gd name="connsiteY436" fmla="*/ 26193 h 1400175"/>
              <a:gd name="connsiteX437" fmla="*/ 140494 w 1726406"/>
              <a:gd name="connsiteY437"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202531 w 1726406"/>
              <a:gd name="connsiteY121" fmla="*/ 931068 h 1400175"/>
              <a:gd name="connsiteX122" fmla="*/ 1347787 w 1726406"/>
              <a:gd name="connsiteY122" fmla="*/ 1014412 h 1400175"/>
              <a:gd name="connsiteX123" fmla="*/ 1469572 w 1726406"/>
              <a:gd name="connsiteY123" fmla="*/ 1084829 h 1400175"/>
              <a:gd name="connsiteX124" fmla="*/ 1471612 w 1726406"/>
              <a:gd name="connsiteY124" fmla="*/ 1078706 h 1400175"/>
              <a:gd name="connsiteX125" fmla="*/ 1485900 w 1726406"/>
              <a:gd name="connsiteY125" fmla="*/ 1071562 h 1400175"/>
              <a:gd name="connsiteX126" fmla="*/ 1493044 w 1726406"/>
              <a:gd name="connsiteY126" fmla="*/ 1064418 h 1400175"/>
              <a:gd name="connsiteX127" fmla="*/ 1495425 w 1726406"/>
              <a:gd name="connsiteY127" fmla="*/ 1038225 h 1400175"/>
              <a:gd name="connsiteX128" fmla="*/ 1490662 w 1726406"/>
              <a:gd name="connsiteY128" fmla="*/ 1012031 h 1400175"/>
              <a:gd name="connsiteX129" fmla="*/ 1493044 w 1726406"/>
              <a:gd name="connsiteY129" fmla="*/ 995362 h 1400175"/>
              <a:gd name="connsiteX130" fmla="*/ 1495425 w 1726406"/>
              <a:gd name="connsiteY130" fmla="*/ 988218 h 1400175"/>
              <a:gd name="connsiteX131" fmla="*/ 1509712 w 1726406"/>
              <a:gd name="connsiteY131" fmla="*/ 971550 h 1400175"/>
              <a:gd name="connsiteX132" fmla="*/ 1557337 w 1726406"/>
              <a:gd name="connsiteY132" fmla="*/ 969168 h 1400175"/>
              <a:gd name="connsiteX133" fmla="*/ 1564481 w 1726406"/>
              <a:gd name="connsiteY133" fmla="*/ 966787 h 1400175"/>
              <a:gd name="connsiteX134" fmla="*/ 1585912 w 1726406"/>
              <a:gd name="connsiteY134" fmla="*/ 959643 h 1400175"/>
              <a:gd name="connsiteX135" fmla="*/ 1600200 w 1726406"/>
              <a:gd name="connsiteY135" fmla="*/ 947737 h 1400175"/>
              <a:gd name="connsiteX136" fmla="*/ 1624012 w 1726406"/>
              <a:gd name="connsiteY136" fmla="*/ 945356 h 1400175"/>
              <a:gd name="connsiteX137" fmla="*/ 1647825 w 1726406"/>
              <a:gd name="connsiteY137" fmla="*/ 950118 h 1400175"/>
              <a:gd name="connsiteX138" fmla="*/ 1654969 w 1726406"/>
              <a:gd name="connsiteY138" fmla="*/ 952500 h 1400175"/>
              <a:gd name="connsiteX139" fmla="*/ 1669256 w 1726406"/>
              <a:gd name="connsiteY139" fmla="*/ 957262 h 1400175"/>
              <a:gd name="connsiteX140" fmla="*/ 1721644 w 1726406"/>
              <a:gd name="connsiteY140" fmla="*/ 969168 h 1400175"/>
              <a:gd name="connsiteX141" fmla="*/ 1724025 w 1726406"/>
              <a:gd name="connsiteY141" fmla="*/ 976312 h 1400175"/>
              <a:gd name="connsiteX142" fmla="*/ 1726406 w 1726406"/>
              <a:gd name="connsiteY142" fmla="*/ 990600 h 1400175"/>
              <a:gd name="connsiteX143" fmla="*/ 1721644 w 1726406"/>
              <a:gd name="connsiteY143" fmla="*/ 1014412 h 1400175"/>
              <a:gd name="connsiteX144" fmla="*/ 1719262 w 1726406"/>
              <a:gd name="connsiteY144" fmla="*/ 1021556 h 1400175"/>
              <a:gd name="connsiteX145" fmla="*/ 1704975 w 1726406"/>
              <a:gd name="connsiteY145" fmla="*/ 1033462 h 1400175"/>
              <a:gd name="connsiteX146" fmla="*/ 1697831 w 1726406"/>
              <a:gd name="connsiteY146" fmla="*/ 1035843 h 1400175"/>
              <a:gd name="connsiteX147" fmla="*/ 1690687 w 1726406"/>
              <a:gd name="connsiteY147" fmla="*/ 1040606 h 1400175"/>
              <a:gd name="connsiteX148" fmla="*/ 1683544 w 1726406"/>
              <a:gd name="connsiteY148" fmla="*/ 1042987 h 1400175"/>
              <a:gd name="connsiteX149" fmla="*/ 1678781 w 1726406"/>
              <a:gd name="connsiteY149" fmla="*/ 1052512 h 1400175"/>
              <a:gd name="connsiteX150" fmla="*/ 1681162 w 1726406"/>
              <a:gd name="connsiteY150" fmla="*/ 1064418 h 1400175"/>
              <a:gd name="connsiteX151" fmla="*/ 1683544 w 1726406"/>
              <a:gd name="connsiteY151" fmla="*/ 1071562 h 1400175"/>
              <a:gd name="connsiteX152" fmla="*/ 1669256 w 1726406"/>
              <a:gd name="connsiteY152" fmla="*/ 1081087 h 1400175"/>
              <a:gd name="connsiteX153" fmla="*/ 1671637 w 1726406"/>
              <a:gd name="connsiteY153" fmla="*/ 1088231 h 1400175"/>
              <a:gd name="connsiteX154" fmla="*/ 1676400 w 1726406"/>
              <a:gd name="connsiteY154" fmla="*/ 1095375 h 1400175"/>
              <a:gd name="connsiteX155" fmla="*/ 1678781 w 1726406"/>
              <a:gd name="connsiteY155" fmla="*/ 1128712 h 1400175"/>
              <a:gd name="connsiteX156" fmla="*/ 1674019 w 1726406"/>
              <a:gd name="connsiteY156" fmla="*/ 1135856 h 1400175"/>
              <a:gd name="connsiteX157" fmla="*/ 1669256 w 1726406"/>
              <a:gd name="connsiteY157" fmla="*/ 1152525 h 1400175"/>
              <a:gd name="connsiteX158" fmla="*/ 1666875 w 1726406"/>
              <a:gd name="connsiteY158" fmla="*/ 1173956 h 1400175"/>
              <a:gd name="connsiteX159" fmla="*/ 1656773 w 1726406"/>
              <a:gd name="connsiteY159" fmla="*/ 1177997 h 1400175"/>
              <a:gd name="connsiteX160" fmla="*/ 1657350 w 1726406"/>
              <a:gd name="connsiteY160" fmla="*/ 1178718 h 1400175"/>
              <a:gd name="connsiteX161" fmla="*/ 1656292 w 1726406"/>
              <a:gd name="connsiteY161" fmla="*/ 1178189 h 1400175"/>
              <a:gd name="connsiteX162" fmla="*/ 1654969 w 1726406"/>
              <a:gd name="connsiteY162" fmla="*/ 1178718 h 1400175"/>
              <a:gd name="connsiteX163" fmla="*/ 1600000 w 1726406"/>
              <a:gd name="connsiteY163" fmla="*/ 1172143 h 1400175"/>
              <a:gd name="connsiteX164" fmla="*/ 1597405 w 1726406"/>
              <a:gd name="connsiteY164" fmla="*/ 1179507 h 1400175"/>
              <a:gd name="connsiteX165" fmla="*/ 1590675 w 1726406"/>
              <a:gd name="connsiteY165" fmla="*/ 1185862 h 1400175"/>
              <a:gd name="connsiteX166" fmla="*/ 1576387 w 1726406"/>
              <a:gd name="connsiteY166" fmla="*/ 1195387 h 1400175"/>
              <a:gd name="connsiteX167" fmla="*/ 1574006 w 1726406"/>
              <a:gd name="connsiteY167" fmla="*/ 1188243 h 1400175"/>
              <a:gd name="connsiteX168" fmla="*/ 1552575 w 1726406"/>
              <a:gd name="connsiteY168" fmla="*/ 1188243 h 1400175"/>
              <a:gd name="connsiteX169" fmla="*/ 1509712 w 1726406"/>
              <a:gd name="connsiteY169" fmla="*/ 1195387 h 1400175"/>
              <a:gd name="connsiteX170" fmla="*/ 1471612 w 1726406"/>
              <a:gd name="connsiteY170" fmla="*/ 1195387 h 1400175"/>
              <a:gd name="connsiteX171" fmla="*/ 1464469 w 1726406"/>
              <a:gd name="connsiteY171" fmla="*/ 1190625 h 1400175"/>
              <a:gd name="connsiteX172" fmla="*/ 1457325 w 1726406"/>
              <a:gd name="connsiteY172" fmla="*/ 1188243 h 1400175"/>
              <a:gd name="connsiteX173" fmla="*/ 1445419 w 1726406"/>
              <a:gd name="connsiteY173" fmla="*/ 1190625 h 1400175"/>
              <a:gd name="connsiteX174" fmla="*/ 1450181 w 1726406"/>
              <a:gd name="connsiteY174" fmla="*/ 1204912 h 1400175"/>
              <a:gd name="connsiteX175" fmla="*/ 1454944 w 1726406"/>
              <a:gd name="connsiteY175" fmla="*/ 1212056 h 1400175"/>
              <a:gd name="connsiteX176" fmla="*/ 1457325 w 1726406"/>
              <a:gd name="connsiteY176" fmla="*/ 1219200 h 1400175"/>
              <a:gd name="connsiteX177" fmla="*/ 1440656 w 1726406"/>
              <a:gd name="connsiteY177" fmla="*/ 1228725 h 1400175"/>
              <a:gd name="connsiteX178" fmla="*/ 1447800 w 1726406"/>
              <a:gd name="connsiteY178" fmla="*/ 1233487 h 1400175"/>
              <a:gd name="connsiteX179" fmla="*/ 1459706 w 1726406"/>
              <a:gd name="connsiteY179" fmla="*/ 1250156 h 1400175"/>
              <a:gd name="connsiteX180" fmla="*/ 1462087 w 1726406"/>
              <a:gd name="connsiteY180" fmla="*/ 1257300 h 1400175"/>
              <a:gd name="connsiteX181" fmla="*/ 1471612 w 1726406"/>
              <a:gd name="connsiteY181" fmla="*/ 1271587 h 1400175"/>
              <a:gd name="connsiteX182" fmla="*/ 1476375 w 1726406"/>
              <a:gd name="connsiteY182" fmla="*/ 1278731 h 1400175"/>
              <a:gd name="connsiteX183" fmla="*/ 1488281 w 1726406"/>
              <a:gd name="connsiteY183" fmla="*/ 1293018 h 1400175"/>
              <a:gd name="connsiteX184" fmla="*/ 1471612 w 1726406"/>
              <a:gd name="connsiteY184" fmla="*/ 1312068 h 1400175"/>
              <a:gd name="connsiteX185" fmla="*/ 1464469 w 1726406"/>
              <a:gd name="connsiteY185" fmla="*/ 1314450 h 1400175"/>
              <a:gd name="connsiteX186" fmla="*/ 1435894 w 1726406"/>
              <a:gd name="connsiteY186" fmla="*/ 1312068 h 1400175"/>
              <a:gd name="connsiteX187" fmla="*/ 1421606 w 1726406"/>
              <a:gd name="connsiteY187" fmla="*/ 1307306 h 1400175"/>
              <a:gd name="connsiteX188" fmla="*/ 1414462 w 1726406"/>
              <a:gd name="connsiteY188" fmla="*/ 1304925 h 1400175"/>
              <a:gd name="connsiteX189" fmla="*/ 1383506 w 1726406"/>
              <a:gd name="connsiteY189" fmla="*/ 1314450 h 1400175"/>
              <a:gd name="connsiteX190" fmla="*/ 1378744 w 1726406"/>
              <a:gd name="connsiteY190" fmla="*/ 1331118 h 1400175"/>
              <a:gd name="connsiteX191" fmla="*/ 1373981 w 1726406"/>
              <a:gd name="connsiteY191" fmla="*/ 1345406 h 1400175"/>
              <a:gd name="connsiteX192" fmla="*/ 1371600 w 1726406"/>
              <a:gd name="connsiteY192" fmla="*/ 1352550 h 1400175"/>
              <a:gd name="connsiteX193" fmla="*/ 1373981 w 1726406"/>
              <a:gd name="connsiteY193" fmla="*/ 1359693 h 1400175"/>
              <a:gd name="connsiteX194" fmla="*/ 1378744 w 1726406"/>
              <a:gd name="connsiteY194" fmla="*/ 1371600 h 1400175"/>
              <a:gd name="connsiteX195" fmla="*/ 1371600 w 1726406"/>
              <a:gd name="connsiteY195" fmla="*/ 1373981 h 1400175"/>
              <a:gd name="connsiteX196" fmla="*/ 1369219 w 1726406"/>
              <a:gd name="connsiteY196" fmla="*/ 1388268 h 1400175"/>
              <a:gd name="connsiteX197" fmla="*/ 1366837 w 1726406"/>
              <a:gd name="connsiteY197" fmla="*/ 1400175 h 1400175"/>
              <a:gd name="connsiteX198" fmla="*/ 1345406 w 1726406"/>
              <a:gd name="connsiteY198" fmla="*/ 1397793 h 1400175"/>
              <a:gd name="connsiteX199" fmla="*/ 1340644 w 1726406"/>
              <a:gd name="connsiteY199" fmla="*/ 1383506 h 1400175"/>
              <a:gd name="connsiteX200" fmla="*/ 1338262 w 1726406"/>
              <a:gd name="connsiteY200" fmla="*/ 1376362 h 1400175"/>
              <a:gd name="connsiteX201" fmla="*/ 1331119 w 1726406"/>
              <a:gd name="connsiteY201" fmla="*/ 1354931 h 1400175"/>
              <a:gd name="connsiteX202" fmla="*/ 1323975 w 1726406"/>
              <a:gd name="connsiteY202" fmla="*/ 1350168 h 1400175"/>
              <a:gd name="connsiteX203" fmla="*/ 1307306 w 1726406"/>
              <a:gd name="connsiteY203" fmla="*/ 1328737 h 1400175"/>
              <a:gd name="connsiteX204" fmla="*/ 1295400 w 1726406"/>
              <a:gd name="connsiteY204" fmla="*/ 1314450 h 1400175"/>
              <a:gd name="connsiteX205" fmla="*/ 1288256 w 1726406"/>
              <a:gd name="connsiteY205" fmla="*/ 1309687 h 1400175"/>
              <a:gd name="connsiteX206" fmla="*/ 1273969 w 1726406"/>
              <a:gd name="connsiteY206" fmla="*/ 1304925 h 1400175"/>
              <a:gd name="connsiteX207" fmla="*/ 1257300 w 1726406"/>
              <a:gd name="connsiteY207" fmla="*/ 1295400 h 1400175"/>
              <a:gd name="connsiteX208" fmla="*/ 1243012 w 1726406"/>
              <a:gd name="connsiteY208" fmla="*/ 1288256 h 1400175"/>
              <a:gd name="connsiteX209" fmla="*/ 1221581 w 1726406"/>
              <a:gd name="connsiteY209" fmla="*/ 1276350 h 1400175"/>
              <a:gd name="connsiteX210" fmla="*/ 1216819 w 1726406"/>
              <a:gd name="connsiteY210" fmla="*/ 1269206 h 1400175"/>
              <a:gd name="connsiteX211" fmla="*/ 1197769 w 1726406"/>
              <a:gd name="connsiteY211" fmla="*/ 1269206 h 1400175"/>
              <a:gd name="connsiteX212" fmla="*/ 1190625 w 1726406"/>
              <a:gd name="connsiteY212" fmla="*/ 1273968 h 1400175"/>
              <a:gd name="connsiteX213" fmla="*/ 1176337 w 1726406"/>
              <a:gd name="connsiteY213" fmla="*/ 1285875 h 1400175"/>
              <a:gd name="connsiteX214" fmla="*/ 1166812 w 1726406"/>
              <a:gd name="connsiteY214" fmla="*/ 1288256 h 1400175"/>
              <a:gd name="connsiteX215" fmla="*/ 1140619 w 1726406"/>
              <a:gd name="connsiteY215" fmla="*/ 1295400 h 1400175"/>
              <a:gd name="connsiteX216" fmla="*/ 1133475 w 1726406"/>
              <a:gd name="connsiteY216" fmla="*/ 1300162 h 1400175"/>
              <a:gd name="connsiteX217" fmla="*/ 1119187 w 1726406"/>
              <a:gd name="connsiteY217" fmla="*/ 1304925 h 1400175"/>
              <a:gd name="connsiteX218" fmla="*/ 1095375 w 1726406"/>
              <a:gd name="connsiteY218" fmla="*/ 1302543 h 1400175"/>
              <a:gd name="connsiteX219" fmla="*/ 1081087 w 1726406"/>
              <a:gd name="connsiteY219" fmla="*/ 1293018 h 1400175"/>
              <a:gd name="connsiteX220" fmla="*/ 1073944 w 1726406"/>
              <a:gd name="connsiteY220" fmla="*/ 1288256 h 1400175"/>
              <a:gd name="connsiteX221" fmla="*/ 1031081 w 1726406"/>
              <a:gd name="connsiteY221" fmla="*/ 1283493 h 1400175"/>
              <a:gd name="connsiteX222" fmla="*/ 1002506 w 1726406"/>
              <a:gd name="connsiteY222" fmla="*/ 1264443 h 1400175"/>
              <a:gd name="connsiteX223" fmla="*/ 995362 w 1726406"/>
              <a:gd name="connsiteY223" fmla="*/ 1259681 h 1400175"/>
              <a:gd name="connsiteX224" fmla="*/ 981075 w 1726406"/>
              <a:gd name="connsiteY224" fmla="*/ 1254918 h 1400175"/>
              <a:gd name="connsiteX225" fmla="*/ 973931 w 1726406"/>
              <a:gd name="connsiteY225" fmla="*/ 1247775 h 1400175"/>
              <a:gd name="connsiteX226" fmla="*/ 971550 w 1726406"/>
              <a:gd name="connsiteY226" fmla="*/ 1240631 h 1400175"/>
              <a:gd name="connsiteX227" fmla="*/ 957262 w 1726406"/>
              <a:gd name="connsiteY227" fmla="*/ 1231106 h 1400175"/>
              <a:gd name="connsiteX228" fmla="*/ 950119 w 1726406"/>
              <a:gd name="connsiteY228" fmla="*/ 1226343 h 1400175"/>
              <a:gd name="connsiteX229" fmla="*/ 923925 w 1726406"/>
              <a:gd name="connsiteY229" fmla="*/ 1221581 h 1400175"/>
              <a:gd name="connsiteX230" fmla="*/ 916781 w 1726406"/>
              <a:gd name="connsiteY230" fmla="*/ 1219200 h 1400175"/>
              <a:gd name="connsiteX231" fmla="*/ 909637 w 1726406"/>
              <a:gd name="connsiteY231" fmla="*/ 1214437 h 1400175"/>
              <a:gd name="connsiteX232" fmla="*/ 895350 w 1726406"/>
              <a:gd name="connsiteY232" fmla="*/ 1209675 h 1400175"/>
              <a:gd name="connsiteX233" fmla="*/ 888206 w 1726406"/>
              <a:gd name="connsiteY233" fmla="*/ 1204912 h 1400175"/>
              <a:gd name="connsiteX234" fmla="*/ 881062 w 1726406"/>
              <a:gd name="connsiteY234" fmla="*/ 1202531 h 1400175"/>
              <a:gd name="connsiteX235" fmla="*/ 859631 w 1726406"/>
              <a:gd name="connsiteY235" fmla="*/ 1188243 h 1400175"/>
              <a:gd name="connsiteX236" fmla="*/ 852487 w 1726406"/>
              <a:gd name="connsiteY236" fmla="*/ 1183481 h 1400175"/>
              <a:gd name="connsiteX237" fmla="*/ 845344 w 1726406"/>
              <a:gd name="connsiteY237" fmla="*/ 1181100 h 1400175"/>
              <a:gd name="connsiteX238" fmla="*/ 838200 w 1726406"/>
              <a:gd name="connsiteY238" fmla="*/ 1173956 h 1400175"/>
              <a:gd name="connsiteX239" fmla="*/ 831056 w 1726406"/>
              <a:gd name="connsiteY239" fmla="*/ 1169193 h 1400175"/>
              <a:gd name="connsiteX240" fmla="*/ 826294 w 1726406"/>
              <a:gd name="connsiteY240" fmla="*/ 1162050 h 1400175"/>
              <a:gd name="connsiteX241" fmla="*/ 819150 w 1726406"/>
              <a:gd name="connsiteY241" fmla="*/ 1154906 h 1400175"/>
              <a:gd name="connsiteX242" fmla="*/ 807244 w 1726406"/>
              <a:gd name="connsiteY242" fmla="*/ 1143000 h 1400175"/>
              <a:gd name="connsiteX243" fmla="*/ 795337 w 1726406"/>
              <a:gd name="connsiteY243" fmla="*/ 1133475 h 1400175"/>
              <a:gd name="connsiteX244" fmla="*/ 790575 w 1726406"/>
              <a:gd name="connsiteY244" fmla="*/ 1126331 h 1400175"/>
              <a:gd name="connsiteX245" fmla="*/ 771525 w 1726406"/>
              <a:gd name="connsiteY245" fmla="*/ 1121568 h 1400175"/>
              <a:gd name="connsiteX246" fmla="*/ 757237 w 1726406"/>
              <a:gd name="connsiteY246" fmla="*/ 1116806 h 1400175"/>
              <a:gd name="connsiteX247" fmla="*/ 740569 w 1726406"/>
              <a:gd name="connsiteY247" fmla="*/ 1107281 h 1400175"/>
              <a:gd name="connsiteX248" fmla="*/ 726281 w 1726406"/>
              <a:gd name="connsiteY248" fmla="*/ 1102518 h 1400175"/>
              <a:gd name="connsiteX249" fmla="*/ 711994 w 1726406"/>
              <a:gd name="connsiteY249" fmla="*/ 1095375 h 1400175"/>
              <a:gd name="connsiteX250" fmla="*/ 704850 w 1726406"/>
              <a:gd name="connsiteY250" fmla="*/ 1090612 h 1400175"/>
              <a:gd name="connsiteX251" fmla="*/ 692944 w 1726406"/>
              <a:gd name="connsiteY251" fmla="*/ 1076325 h 1400175"/>
              <a:gd name="connsiteX252" fmla="*/ 690562 w 1726406"/>
              <a:gd name="connsiteY252" fmla="*/ 1069181 h 1400175"/>
              <a:gd name="connsiteX253" fmla="*/ 676275 w 1726406"/>
              <a:gd name="connsiteY253" fmla="*/ 1052512 h 1400175"/>
              <a:gd name="connsiteX254" fmla="*/ 671512 w 1726406"/>
              <a:gd name="connsiteY254" fmla="*/ 1045368 h 1400175"/>
              <a:gd name="connsiteX255" fmla="*/ 664369 w 1726406"/>
              <a:gd name="connsiteY255" fmla="*/ 1040606 h 1400175"/>
              <a:gd name="connsiteX256" fmla="*/ 650081 w 1726406"/>
              <a:gd name="connsiteY256" fmla="*/ 1031081 h 1400175"/>
              <a:gd name="connsiteX257" fmla="*/ 638175 w 1726406"/>
              <a:gd name="connsiteY257" fmla="*/ 1019175 h 1400175"/>
              <a:gd name="connsiteX258" fmla="*/ 631031 w 1726406"/>
              <a:gd name="connsiteY258" fmla="*/ 1014412 h 1400175"/>
              <a:gd name="connsiteX259" fmla="*/ 621506 w 1726406"/>
              <a:gd name="connsiteY259" fmla="*/ 1002506 h 1400175"/>
              <a:gd name="connsiteX260" fmla="*/ 619125 w 1726406"/>
              <a:gd name="connsiteY260" fmla="*/ 995362 h 1400175"/>
              <a:gd name="connsiteX261" fmla="*/ 611981 w 1726406"/>
              <a:gd name="connsiteY261" fmla="*/ 988218 h 1400175"/>
              <a:gd name="connsiteX262" fmla="*/ 602456 w 1726406"/>
              <a:gd name="connsiteY262" fmla="*/ 973931 h 1400175"/>
              <a:gd name="connsiteX263" fmla="*/ 597694 w 1726406"/>
              <a:gd name="connsiteY263" fmla="*/ 959643 h 1400175"/>
              <a:gd name="connsiteX264" fmla="*/ 592931 w 1726406"/>
              <a:gd name="connsiteY264" fmla="*/ 940593 h 1400175"/>
              <a:gd name="connsiteX265" fmla="*/ 595312 w 1726406"/>
              <a:gd name="connsiteY265" fmla="*/ 928687 h 1400175"/>
              <a:gd name="connsiteX266" fmla="*/ 614362 w 1726406"/>
              <a:gd name="connsiteY266" fmla="*/ 919162 h 1400175"/>
              <a:gd name="connsiteX267" fmla="*/ 611981 w 1726406"/>
              <a:gd name="connsiteY267" fmla="*/ 912018 h 1400175"/>
              <a:gd name="connsiteX268" fmla="*/ 607219 w 1726406"/>
              <a:gd name="connsiteY268" fmla="*/ 904875 h 1400175"/>
              <a:gd name="connsiteX269" fmla="*/ 611981 w 1726406"/>
              <a:gd name="connsiteY269" fmla="*/ 897731 h 1400175"/>
              <a:gd name="connsiteX270" fmla="*/ 626269 w 1726406"/>
              <a:gd name="connsiteY270" fmla="*/ 888206 h 1400175"/>
              <a:gd name="connsiteX271" fmla="*/ 633412 w 1726406"/>
              <a:gd name="connsiteY271" fmla="*/ 881062 h 1400175"/>
              <a:gd name="connsiteX272" fmla="*/ 628650 w 1726406"/>
              <a:gd name="connsiteY272" fmla="*/ 862012 h 1400175"/>
              <a:gd name="connsiteX273" fmla="*/ 616744 w 1726406"/>
              <a:gd name="connsiteY273" fmla="*/ 847725 h 1400175"/>
              <a:gd name="connsiteX274" fmla="*/ 614362 w 1726406"/>
              <a:gd name="connsiteY274" fmla="*/ 840581 h 1400175"/>
              <a:gd name="connsiteX275" fmla="*/ 609600 w 1726406"/>
              <a:gd name="connsiteY275" fmla="*/ 816768 h 1400175"/>
              <a:gd name="connsiteX276" fmla="*/ 604837 w 1726406"/>
              <a:gd name="connsiteY276" fmla="*/ 802481 h 1400175"/>
              <a:gd name="connsiteX277" fmla="*/ 602456 w 1726406"/>
              <a:gd name="connsiteY277" fmla="*/ 795337 h 1400175"/>
              <a:gd name="connsiteX278" fmla="*/ 600075 w 1726406"/>
              <a:gd name="connsiteY278" fmla="*/ 788193 h 1400175"/>
              <a:gd name="connsiteX279" fmla="*/ 595312 w 1726406"/>
              <a:gd name="connsiteY279" fmla="*/ 771525 h 1400175"/>
              <a:gd name="connsiteX280" fmla="*/ 588169 w 1726406"/>
              <a:gd name="connsiteY280" fmla="*/ 764381 h 1400175"/>
              <a:gd name="connsiteX281" fmla="*/ 578644 w 1726406"/>
              <a:gd name="connsiteY281" fmla="*/ 750093 h 1400175"/>
              <a:gd name="connsiteX282" fmla="*/ 566737 w 1726406"/>
              <a:gd name="connsiteY282" fmla="*/ 733425 h 1400175"/>
              <a:gd name="connsiteX283" fmla="*/ 561975 w 1726406"/>
              <a:gd name="connsiteY283" fmla="*/ 719137 h 1400175"/>
              <a:gd name="connsiteX284" fmla="*/ 559594 w 1726406"/>
              <a:gd name="connsiteY284" fmla="*/ 709612 h 1400175"/>
              <a:gd name="connsiteX285" fmla="*/ 554831 w 1726406"/>
              <a:gd name="connsiteY285" fmla="*/ 695325 h 1400175"/>
              <a:gd name="connsiteX286" fmla="*/ 547687 w 1726406"/>
              <a:gd name="connsiteY286" fmla="*/ 688181 h 1400175"/>
              <a:gd name="connsiteX287" fmla="*/ 540544 w 1726406"/>
              <a:gd name="connsiteY287" fmla="*/ 673893 h 1400175"/>
              <a:gd name="connsiteX288" fmla="*/ 538162 w 1726406"/>
              <a:gd name="connsiteY288" fmla="*/ 666750 h 1400175"/>
              <a:gd name="connsiteX289" fmla="*/ 528637 w 1726406"/>
              <a:gd name="connsiteY289" fmla="*/ 664368 h 1400175"/>
              <a:gd name="connsiteX290" fmla="*/ 514350 w 1726406"/>
              <a:gd name="connsiteY290" fmla="*/ 669131 h 1400175"/>
              <a:gd name="connsiteX291" fmla="*/ 504825 w 1726406"/>
              <a:gd name="connsiteY291" fmla="*/ 654843 h 1400175"/>
              <a:gd name="connsiteX292" fmla="*/ 497681 w 1726406"/>
              <a:gd name="connsiteY292" fmla="*/ 628650 h 1400175"/>
              <a:gd name="connsiteX293" fmla="*/ 495300 w 1726406"/>
              <a:gd name="connsiteY293" fmla="*/ 597693 h 1400175"/>
              <a:gd name="connsiteX294" fmla="*/ 492919 w 1726406"/>
              <a:gd name="connsiteY294" fmla="*/ 583406 h 1400175"/>
              <a:gd name="connsiteX295" fmla="*/ 490537 w 1726406"/>
              <a:gd name="connsiteY295" fmla="*/ 576262 h 1400175"/>
              <a:gd name="connsiteX296" fmla="*/ 483394 w 1726406"/>
              <a:gd name="connsiteY296" fmla="*/ 573881 h 1400175"/>
              <a:gd name="connsiteX297" fmla="*/ 469106 w 1726406"/>
              <a:gd name="connsiteY297" fmla="*/ 564356 h 1400175"/>
              <a:gd name="connsiteX298" fmla="*/ 454819 w 1726406"/>
              <a:gd name="connsiteY298" fmla="*/ 557212 h 1400175"/>
              <a:gd name="connsiteX299" fmla="*/ 442912 w 1726406"/>
              <a:gd name="connsiteY299" fmla="*/ 535781 h 1400175"/>
              <a:gd name="connsiteX300" fmla="*/ 445294 w 1726406"/>
              <a:gd name="connsiteY300" fmla="*/ 509587 h 1400175"/>
              <a:gd name="connsiteX301" fmla="*/ 452437 w 1726406"/>
              <a:gd name="connsiteY301" fmla="*/ 504825 h 1400175"/>
              <a:gd name="connsiteX302" fmla="*/ 442912 w 1726406"/>
              <a:gd name="connsiteY302" fmla="*/ 490537 h 1400175"/>
              <a:gd name="connsiteX303" fmla="*/ 438150 w 1726406"/>
              <a:gd name="connsiteY303" fmla="*/ 483393 h 1400175"/>
              <a:gd name="connsiteX304" fmla="*/ 423862 w 1726406"/>
              <a:gd name="connsiteY304" fmla="*/ 473868 h 1400175"/>
              <a:gd name="connsiteX305" fmla="*/ 419100 w 1726406"/>
              <a:gd name="connsiteY305" fmla="*/ 454818 h 1400175"/>
              <a:gd name="connsiteX306" fmla="*/ 411956 w 1726406"/>
              <a:gd name="connsiteY306" fmla="*/ 438150 h 1400175"/>
              <a:gd name="connsiteX307" fmla="*/ 404812 w 1726406"/>
              <a:gd name="connsiteY307" fmla="*/ 435768 h 1400175"/>
              <a:gd name="connsiteX308" fmla="*/ 400050 w 1726406"/>
              <a:gd name="connsiteY308" fmla="*/ 428625 h 1400175"/>
              <a:gd name="connsiteX309" fmla="*/ 397669 w 1726406"/>
              <a:gd name="connsiteY309" fmla="*/ 419100 h 1400175"/>
              <a:gd name="connsiteX310" fmla="*/ 395287 w 1726406"/>
              <a:gd name="connsiteY310" fmla="*/ 411956 h 1400175"/>
              <a:gd name="connsiteX311" fmla="*/ 392906 w 1726406"/>
              <a:gd name="connsiteY311" fmla="*/ 385762 h 1400175"/>
              <a:gd name="connsiteX312" fmla="*/ 390525 w 1726406"/>
              <a:gd name="connsiteY312" fmla="*/ 378618 h 1400175"/>
              <a:gd name="connsiteX313" fmla="*/ 369094 w 1726406"/>
              <a:gd name="connsiteY313" fmla="*/ 361950 h 1400175"/>
              <a:gd name="connsiteX314" fmla="*/ 354806 w 1726406"/>
              <a:gd name="connsiteY314" fmla="*/ 354806 h 1400175"/>
              <a:gd name="connsiteX315" fmla="*/ 347662 w 1726406"/>
              <a:gd name="connsiteY315" fmla="*/ 333375 h 1400175"/>
              <a:gd name="connsiteX316" fmla="*/ 338137 w 1726406"/>
              <a:gd name="connsiteY316" fmla="*/ 311943 h 1400175"/>
              <a:gd name="connsiteX317" fmla="*/ 330994 w 1726406"/>
              <a:gd name="connsiteY317" fmla="*/ 297656 h 1400175"/>
              <a:gd name="connsiteX318" fmla="*/ 316706 w 1726406"/>
              <a:gd name="connsiteY318" fmla="*/ 292893 h 1400175"/>
              <a:gd name="connsiteX319" fmla="*/ 326231 w 1726406"/>
              <a:gd name="connsiteY319" fmla="*/ 278606 h 1400175"/>
              <a:gd name="connsiteX320" fmla="*/ 323850 w 1726406"/>
              <a:gd name="connsiteY320" fmla="*/ 261937 h 1400175"/>
              <a:gd name="connsiteX321" fmla="*/ 321469 w 1726406"/>
              <a:gd name="connsiteY321" fmla="*/ 252412 h 1400175"/>
              <a:gd name="connsiteX322" fmla="*/ 316706 w 1726406"/>
              <a:gd name="connsiteY322" fmla="*/ 223837 h 1400175"/>
              <a:gd name="connsiteX323" fmla="*/ 311944 w 1726406"/>
              <a:gd name="connsiteY323" fmla="*/ 207168 h 1400175"/>
              <a:gd name="connsiteX324" fmla="*/ 314325 w 1726406"/>
              <a:gd name="connsiteY324" fmla="*/ 154781 h 1400175"/>
              <a:gd name="connsiteX325" fmla="*/ 314325 w 1726406"/>
              <a:gd name="connsiteY325" fmla="*/ 133350 h 1400175"/>
              <a:gd name="connsiteX326" fmla="*/ 300037 w 1726406"/>
              <a:gd name="connsiteY326" fmla="*/ 123825 h 1400175"/>
              <a:gd name="connsiteX327" fmla="*/ 292894 w 1726406"/>
              <a:gd name="connsiteY327" fmla="*/ 119062 h 1400175"/>
              <a:gd name="connsiteX328" fmla="*/ 283369 w 1726406"/>
              <a:gd name="connsiteY328" fmla="*/ 104775 h 1400175"/>
              <a:gd name="connsiteX329" fmla="*/ 278606 w 1726406"/>
              <a:gd name="connsiteY329" fmla="*/ 97631 h 1400175"/>
              <a:gd name="connsiteX330" fmla="*/ 257175 w 1726406"/>
              <a:gd name="connsiteY330" fmla="*/ 78581 h 1400175"/>
              <a:gd name="connsiteX331" fmla="*/ 233362 w 1726406"/>
              <a:gd name="connsiteY331" fmla="*/ 66675 h 1400175"/>
              <a:gd name="connsiteX332" fmla="*/ 228600 w 1726406"/>
              <a:gd name="connsiteY332" fmla="*/ 119062 h 1400175"/>
              <a:gd name="connsiteX333" fmla="*/ 223837 w 1726406"/>
              <a:gd name="connsiteY333" fmla="*/ 133350 h 1400175"/>
              <a:gd name="connsiteX334" fmla="*/ 221456 w 1726406"/>
              <a:gd name="connsiteY334" fmla="*/ 145256 h 1400175"/>
              <a:gd name="connsiteX335" fmla="*/ 219075 w 1726406"/>
              <a:gd name="connsiteY335" fmla="*/ 164306 h 1400175"/>
              <a:gd name="connsiteX336" fmla="*/ 214312 w 1726406"/>
              <a:gd name="connsiteY336" fmla="*/ 178593 h 1400175"/>
              <a:gd name="connsiteX337" fmla="*/ 216694 w 1726406"/>
              <a:gd name="connsiteY337" fmla="*/ 195262 h 1400175"/>
              <a:gd name="connsiteX338" fmla="*/ 219075 w 1726406"/>
              <a:gd name="connsiteY338" fmla="*/ 202406 h 1400175"/>
              <a:gd name="connsiteX339" fmla="*/ 226219 w 1726406"/>
              <a:gd name="connsiteY339" fmla="*/ 207168 h 1400175"/>
              <a:gd name="connsiteX340" fmla="*/ 233362 w 1726406"/>
              <a:gd name="connsiteY340" fmla="*/ 221456 h 1400175"/>
              <a:gd name="connsiteX341" fmla="*/ 238125 w 1726406"/>
              <a:gd name="connsiteY341" fmla="*/ 235743 h 1400175"/>
              <a:gd name="connsiteX342" fmla="*/ 242887 w 1726406"/>
              <a:gd name="connsiteY342" fmla="*/ 242887 h 1400175"/>
              <a:gd name="connsiteX343" fmla="*/ 245269 w 1726406"/>
              <a:gd name="connsiteY343" fmla="*/ 250031 h 1400175"/>
              <a:gd name="connsiteX344" fmla="*/ 254794 w 1726406"/>
              <a:gd name="connsiteY344" fmla="*/ 264318 h 1400175"/>
              <a:gd name="connsiteX345" fmla="*/ 257175 w 1726406"/>
              <a:gd name="connsiteY345" fmla="*/ 273843 h 1400175"/>
              <a:gd name="connsiteX346" fmla="*/ 261937 w 1726406"/>
              <a:gd name="connsiteY346" fmla="*/ 292893 h 1400175"/>
              <a:gd name="connsiteX347" fmla="*/ 266700 w 1726406"/>
              <a:gd name="connsiteY347" fmla="*/ 300037 h 1400175"/>
              <a:gd name="connsiteX348" fmla="*/ 273844 w 1726406"/>
              <a:gd name="connsiteY348" fmla="*/ 321468 h 1400175"/>
              <a:gd name="connsiteX349" fmla="*/ 276225 w 1726406"/>
              <a:gd name="connsiteY349" fmla="*/ 328612 h 1400175"/>
              <a:gd name="connsiteX350" fmla="*/ 283369 w 1726406"/>
              <a:gd name="connsiteY350" fmla="*/ 354806 h 1400175"/>
              <a:gd name="connsiteX351" fmla="*/ 288131 w 1726406"/>
              <a:gd name="connsiteY351" fmla="*/ 369093 h 1400175"/>
              <a:gd name="connsiteX352" fmla="*/ 292894 w 1726406"/>
              <a:gd name="connsiteY352" fmla="*/ 376237 h 1400175"/>
              <a:gd name="connsiteX353" fmla="*/ 300037 w 1726406"/>
              <a:gd name="connsiteY353" fmla="*/ 419100 h 1400175"/>
              <a:gd name="connsiteX354" fmla="*/ 304800 w 1726406"/>
              <a:gd name="connsiteY354" fmla="*/ 426243 h 1400175"/>
              <a:gd name="connsiteX355" fmla="*/ 309562 w 1726406"/>
              <a:gd name="connsiteY355" fmla="*/ 445293 h 1400175"/>
              <a:gd name="connsiteX356" fmla="*/ 314325 w 1726406"/>
              <a:gd name="connsiteY356" fmla="*/ 459581 h 1400175"/>
              <a:gd name="connsiteX357" fmla="*/ 319087 w 1726406"/>
              <a:gd name="connsiteY357" fmla="*/ 473868 h 1400175"/>
              <a:gd name="connsiteX358" fmla="*/ 321469 w 1726406"/>
              <a:gd name="connsiteY358" fmla="*/ 481012 h 1400175"/>
              <a:gd name="connsiteX359" fmla="*/ 323850 w 1726406"/>
              <a:gd name="connsiteY359" fmla="*/ 488156 h 1400175"/>
              <a:gd name="connsiteX360" fmla="*/ 333375 w 1726406"/>
              <a:gd name="connsiteY360" fmla="*/ 509587 h 1400175"/>
              <a:gd name="connsiteX361" fmla="*/ 335756 w 1726406"/>
              <a:gd name="connsiteY361" fmla="*/ 516731 h 1400175"/>
              <a:gd name="connsiteX362" fmla="*/ 338137 w 1726406"/>
              <a:gd name="connsiteY362" fmla="*/ 578643 h 1400175"/>
              <a:gd name="connsiteX363" fmla="*/ 345281 w 1726406"/>
              <a:gd name="connsiteY363" fmla="*/ 592931 h 1400175"/>
              <a:gd name="connsiteX364" fmla="*/ 347662 w 1726406"/>
              <a:gd name="connsiteY364" fmla="*/ 600075 h 1400175"/>
              <a:gd name="connsiteX365" fmla="*/ 342900 w 1726406"/>
              <a:gd name="connsiteY365" fmla="*/ 607218 h 1400175"/>
              <a:gd name="connsiteX366" fmla="*/ 338137 w 1726406"/>
              <a:gd name="connsiteY366" fmla="*/ 621506 h 1400175"/>
              <a:gd name="connsiteX367" fmla="*/ 347662 w 1726406"/>
              <a:gd name="connsiteY367" fmla="*/ 638175 h 1400175"/>
              <a:gd name="connsiteX368" fmla="*/ 361950 w 1726406"/>
              <a:gd name="connsiteY368" fmla="*/ 642937 h 1400175"/>
              <a:gd name="connsiteX369" fmla="*/ 369094 w 1726406"/>
              <a:gd name="connsiteY369" fmla="*/ 645318 h 1400175"/>
              <a:gd name="connsiteX370" fmla="*/ 388144 w 1726406"/>
              <a:gd name="connsiteY370" fmla="*/ 661987 h 1400175"/>
              <a:gd name="connsiteX371" fmla="*/ 392906 w 1726406"/>
              <a:gd name="connsiteY371" fmla="*/ 676275 h 1400175"/>
              <a:gd name="connsiteX372" fmla="*/ 390525 w 1726406"/>
              <a:gd name="connsiteY372" fmla="*/ 688181 h 1400175"/>
              <a:gd name="connsiteX373" fmla="*/ 388144 w 1726406"/>
              <a:gd name="connsiteY373" fmla="*/ 702468 h 1400175"/>
              <a:gd name="connsiteX374" fmla="*/ 385762 w 1726406"/>
              <a:gd name="connsiteY374" fmla="*/ 709612 h 1400175"/>
              <a:gd name="connsiteX375" fmla="*/ 383381 w 1726406"/>
              <a:gd name="connsiteY375" fmla="*/ 719137 h 1400175"/>
              <a:gd name="connsiteX376" fmla="*/ 378619 w 1726406"/>
              <a:gd name="connsiteY376" fmla="*/ 726281 h 1400175"/>
              <a:gd name="connsiteX377" fmla="*/ 364331 w 1726406"/>
              <a:gd name="connsiteY377" fmla="*/ 731043 h 1400175"/>
              <a:gd name="connsiteX378" fmla="*/ 342900 w 1726406"/>
              <a:gd name="connsiteY378" fmla="*/ 728662 h 1400175"/>
              <a:gd name="connsiteX379" fmla="*/ 345281 w 1726406"/>
              <a:gd name="connsiteY379" fmla="*/ 714375 h 1400175"/>
              <a:gd name="connsiteX380" fmla="*/ 352425 w 1726406"/>
              <a:gd name="connsiteY380" fmla="*/ 700087 h 1400175"/>
              <a:gd name="connsiteX381" fmla="*/ 354806 w 1726406"/>
              <a:gd name="connsiteY381" fmla="*/ 692943 h 1400175"/>
              <a:gd name="connsiteX382" fmla="*/ 347662 w 1726406"/>
              <a:gd name="connsiteY382" fmla="*/ 671512 h 1400175"/>
              <a:gd name="connsiteX383" fmla="*/ 338137 w 1726406"/>
              <a:gd name="connsiteY383" fmla="*/ 659606 h 1400175"/>
              <a:gd name="connsiteX384" fmla="*/ 328612 w 1726406"/>
              <a:gd name="connsiteY384" fmla="*/ 645318 h 1400175"/>
              <a:gd name="connsiteX385" fmla="*/ 323850 w 1726406"/>
              <a:gd name="connsiteY385" fmla="*/ 638175 h 1400175"/>
              <a:gd name="connsiteX386" fmla="*/ 314325 w 1726406"/>
              <a:gd name="connsiteY386" fmla="*/ 623887 h 1400175"/>
              <a:gd name="connsiteX387" fmla="*/ 304800 w 1726406"/>
              <a:gd name="connsiteY387" fmla="*/ 609600 h 1400175"/>
              <a:gd name="connsiteX388" fmla="*/ 290512 w 1726406"/>
              <a:gd name="connsiteY388" fmla="*/ 595312 h 1400175"/>
              <a:gd name="connsiteX389" fmla="*/ 280987 w 1726406"/>
              <a:gd name="connsiteY389" fmla="*/ 581025 h 1400175"/>
              <a:gd name="connsiteX390" fmla="*/ 276225 w 1726406"/>
              <a:gd name="connsiteY390" fmla="*/ 573881 h 1400175"/>
              <a:gd name="connsiteX391" fmla="*/ 276225 w 1726406"/>
              <a:gd name="connsiteY391" fmla="*/ 540543 h 1400175"/>
              <a:gd name="connsiteX392" fmla="*/ 278606 w 1726406"/>
              <a:gd name="connsiteY392" fmla="*/ 531018 h 1400175"/>
              <a:gd name="connsiteX393" fmla="*/ 283369 w 1726406"/>
              <a:gd name="connsiteY393" fmla="*/ 523875 h 1400175"/>
              <a:gd name="connsiteX394" fmla="*/ 285750 w 1726406"/>
              <a:gd name="connsiteY394" fmla="*/ 516731 h 1400175"/>
              <a:gd name="connsiteX395" fmla="*/ 280987 w 1726406"/>
              <a:gd name="connsiteY395" fmla="*/ 483393 h 1400175"/>
              <a:gd name="connsiteX396" fmla="*/ 273844 w 1726406"/>
              <a:gd name="connsiteY396" fmla="*/ 469106 h 1400175"/>
              <a:gd name="connsiteX397" fmla="*/ 266700 w 1726406"/>
              <a:gd name="connsiteY397" fmla="*/ 464343 h 1400175"/>
              <a:gd name="connsiteX398" fmla="*/ 259556 w 1726406"/>
              <a:gd name="connsiteY398" fmla="*/ 457200 h 1400175"/>
              <a:gd name="connsiteX399" fmla="*/ 257175 w 1726406"/>
              <a:gd name="connsiteY399" fmla="*/ 450056 h 1400175"/>
              <a:gd name="connsiteX400" fmla="*/ 250031 w 1726406"/>
              <a:gd name="connsiteY400" fmla="*/ 445293 h 1400175"/>
              <a:gd name="connsiteX401" fmla="*/ 245269 w 1726406"/>
              <a:gd name="connsiteY401" fmla="*/ 431006 h 1400175"/>
              <a:gd name="connsiteX402" fmla="*/ 242887 w 1726406"/>
              <a:gd name="connsiteY402" fmla="*/ 423862 h 1400175"/>
              <a:gd name="connsiteX403" fmla="*/ 235744 w 1726406"/>
              <a:gd name="connsiteY403" fmla="*/ 419100 h 1400175"/>
              <a:gd name="connsiteX404" fmla="*/ 221456 w 1726406"/>
              <a:gd name="connsiteY404" fmla="*/ 423862 h 1400175"/>
              <a:gd name="connsiteX405" fmla="*/ 214312 w 1726406"/>
              <a:gd name="connsiteY405" fmla="*/ 426243 h 1400175"/>
              <a:gd name="connsiteX406" fmla="*/ 202406 w 1726406"/>
              <a:gd name="connsiteY406" fmla="*/ 414337 h 1400175"/>
              <a:gd name="connsiteX407" fmla="*/ 200025 w 1726406"/>
              <a:gd name="connsiteY407" fmla="*/ 407193 h 1400175"/>
              <a:gd name="connsiteX408" fmla="*/ 190500 w 1726406"/>
              <a:gd name="connsiteY408" fmla="*/ 392906 h 1400175"/>
              <a:gd name="connsiteX409" fmla="*/ 185737 w 1726406"/>
              <a:gd name="connsiteY409" fmla="*/ 385762 h 1400175"/>
              <a:gd name="connsiteX410" fmla="*/ 180975 w 1726406"/>
              <a:gd name="connsiteY410" fmla="*/ 378618 h 1400175"/>
              <a:gd name="connsiteX411" fmla="*/ 176212 w 1726406"/>
              <a:gd name="connsiteY411" fmla="*/ 361950 h 1400175"/>
              <a:gd name="connsiteX412" fmla="*/ 169069 w 1726406"/>
              <a:gd name="connsiteY412" fmla="*/ 354806 h 1400175"/>
              <a:gd name="connsiteX413" fmla="*/ 173831 w 1726406"/>
              <a:gd name="connsiteY413" fmla="*/ 347662 h 1400175"/>
              <a:gd name="connsiteX414" fmla="*/ 188119 w 1726406"/>
              <a:gd name="connsiteY414" fmla="*/ 352425 h 1400175"/>
              <a:gd name="connsiteX415" fmla="*/ 195262 w 1726406"/>
              <a:gd name="connsiteY415" fmla="*/ 354806 h 1400175"/>
              <a:gd name="connsiteX416" fmla="*/ 202406 w 1726406"/>
              <a:gd name="connsiteY416" fmla="*/ 359568 h 1400175"/>
              <a:gd name="connsiteX417" fmla="*/ 216694 w 1726406"/>
              <a:gd name="connsiteY417" fmla="*/ 364331 h 1400175"/>
              <a:gd name="connsiteX418" fmla="*/ 214312 w 1726406"/>
              <a:gd name="connsiteY418" fmla="*/ 357187 h 1400175"/>
              <a:gd name="connsiteX419" fmla="*/ 209550 w 1726406"/>
              <a:gd name="connsiteY419" fmla="*/ 350043 h 1400175"/>
              <a:gd name="connsiteX420" fmla="*/ 219075 w 1726406"/>
              <a:gd name="connsiteY420" fmla="*/ 335756 h 1400175"/>
              <a:gd name="connsiteX421" fmla="*/ 214312 w 1726406"/>
              <a:gd name="connsiteY421" fmla="*/ 304800 h 1400175"/>
              <a:gd name="connsiteX422" fmla="*/ 209550 w 1726406"/>
              <a:gd name="connsiteY422" fmla="*/ 290512 h 1400175"/>
              <a:gd name="connsiteX423" fmla="*/ 200025 w 1726406"/>
              <a:gd name="connsiteY423" fmla="*/ 276225 h 1400175"/>
              <a:gd name="connsiteX424" fmla="*/ 195262 w 1726406"/>
              <a:gd name="connsiteY424" fmla="*/ 269081 h 1400175"/>
              <a:gd name="connsiteX425" fmla="*/ 185737 w 1726406"/>
              <a:gd name="connsiteY425" fmla="*/ 247650 h 1400175"/>
              <a:gd name="connsiteX426" fmla="*/ 178594 w 1726406"/>
              <a:gd name="connsiteY426" fmla="*/ 233362 h 1400175"/>
              <a:gd name="connsiteX427" fmla="*/ 171450 w 1726406"/>
              <a:gd name="connsiteY427" fmla="*/ 219075 h 1400175"/>
              <a:gd name="connsiteX428" fmla="*/ 159544 w 1726406"/>
              <a:gd name="connsiteY428" fmla="*/ 204787 h 1400175"/>
              <a:gd name="connsiteX429" fmla="*/ 157162 w 1726406"/>
              <a:gd name="connsiteY429" fmla="*/ 195262 h 1400175"/>
              <a:gd name="connsiteX430" fmla="*/ 152400 w 1726406"/>
              <a:gd name="connsiteY430" fmla="*/ 166687 h 1400175"/>
              <a:gd name="connsiteX431" fmla="*/ 154781 w 1726406"/>
              <a:gd name="connsiteY431" fmla="*/ 111918 h 1400175"/>
              <a:gd name="connsiteX432" fmla="*/ 152400 w 1726406"/>
              <a:gd name="connsiteY432" fmla="*/ 80962 h 1400175"/>
              <a:gd name="connsiteX433" fmla="*/ 150019 w 1726406"/>
              <a:gd name="connsiteY433" fmla="*/ 71437 h 1400175"/>
              <a:gd name="connsiteX434" fmla="*/ 142875 w 1726406"/>
              <a:gd name="connsiteY434" fmla="*/ 64293 h 1400175"/>
              <a:gd name="connsiteX435" fmla="*/ 145256 w 1726406"/>
              <a:gd name="connsiteY435" fmla="*/ 57150 h 1400175"/>
              <a:gd name="connsiteX436" fmla="*/ 138112 w 1726406"/>
              <a:gd name="connsiteY436" fmla="*/ 42862 h 1400175"/>
              <a:gd name="connsiteX437" fmla="*/ 138112 w 1726406"/>
              <a:gd name="connsiteY437" fmla="*/ 26193 h 1400175"/>
              <a:gd name="connsiteX438" fmla="*/ 140494 w 1726406"/>
              <a:gd name="connsiteY438"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202531 w 1726406"/>
              <a:gd name="connsiteY121" fmla="*/ 931068 h 1400175"/>
              <a:gd name="connsiteX122" fmla="*/ 1347787 w 1726406"/>
              <a:gd name="connsiteY122" fmla="*/ 1014412 h 1400175"/>
              <a:gd name="connsiteX123" fmla="*/ 1469572 w 1726406"/>
              <a:gd name="connsiteY123" fmla="*/ 1084829 h 1400175"/>
              <a:gd name="connsiteX124" fmla="*/ 1471612 w 1726406"/>
              <a:gd name="connsiteY124" fmla="*/ 1078706 h 1400175"/>
              <a:gd name="connsiteX125" fmla="*/ 1485900 w 1726406"/>
              <a:gd name="connsiteY125" fmla="*/ 1071562 h 1400175"/>
              <a:gd name="connsiteX126" fmla="*/ 1493044 w 1726406"/>
              <a:gd name="connsiteY126" fmla="*/ 1064418 h 1400175"/>
              <a:gd name="connsiteX127" fmla="*/ 1495425 w 1726406"/>
              <a:gd name="connsiteY127" fmla="*/ 1038225 h 1400175"/>
              <a:gd name="connsiteX128" fmla="*/ 1490662 w 1726406"/>
              <a:gd name="connsiteY128" fmla="*/ 1012031 h 1400175"/>
              <a:gd name="connsiteX129" fmla="*/ 1493044 w 1726406"/>
              <a:gd name="connsiteY129" fmla="*/ 995362 h 1400175"/>
              <a:gd name="connsiteX130" fmla="*/ 1495425 w 1726406"/>
              <a:gd name="connsiteY130" fmla="*/ 988218 h 1400175"/>
              <a:gd name="connsiteX131" fmla="*/ 1509712 w 1726406"/>
              <a:gd name="connsiteY131" fmla="*/ 971550 h 1400175"/>
              <a:gd name="connsiteX132" fmla="*/ 1557337 w 1726406"/>
              <a:gd name="connsiteY132" fmla="*/ 969168 h 1400175"/>
              <a:gd name="connsiteX133" fmla="*/ 1564481 w 1726406"/>
              <a:gd name="connsiteY133" fmla="*/ 966787 h 1400175"/>
              <a:gd name="connsiteX134" fmla="*/ 1585912 w 1726406"/>
              <a:gd name="connsiteY134" fmla="*/ 959643 h 1400175"/>
              <a:gd name="connsiteX135" fmla="*/ 1600200 w 1726406"/>
              <a:gd name="connsiteY135" fmla="*/ 947737 h 1400175"/>
              <a:gd name="connsiteX136" fmla="*/ 1624012 w 1726406"/>
              <a:gd name="connsiteY136" fmla="*/ 945356 h 1400175"/>
              <a:gd name="connsiteX137" fmla="*/ 1647825 w 1726406"/>
              <a:gd name="connsiteY137" fmla="*/ 950118 h 1400175"/>
              <a:gd name="connsiteX138" fmla="*/ 1654969 w 1726406"/>
              <a:gd name="connsiteY138" fmla="*/ 952500 h 1400175"/>
              <a:gd name="connsiteX139" fmla="*/ 1669256 w 1726406"/>
              <a:gd name="connsiteY139" fmla="*/ 957262 h 1400175"/>
              <a:gd name="connsiteX140" fmla="*/ 1721644 w 1726406"/>
              <a:gd name="connsiteY140" fmla="*/ 969168 h 1400175"/>
              <a:gd name="connsiteX141" fmla="*/ 1724025 w 1726406"/>
              <a:gd name="connsiteY141" fmla="*/ 976312 h 1400175"/>
              <a:gd name="connsiteX142" fmla="*/ 1726406 w 1726406"/>
              <a:gd name="connsiteY142" fmla="*/ 990600 h 1400175"/>
              <a:gd name="connsiteX143" fmla="*/ 1721644 w 1726406"/>
              <a:gd name="connsiteY143" fmla="*/ 1014412 h 1400175"/>
              <a:gd name="connsiteX144" fmla="*/ 1719262 w 1726406"/>
              <a:gd name="connsiteY144" fmla="*/ 1021556 h 1400175"/>
              <a:gd name="connsiteX145" fmla="*/ 1704975 w 1726406"/>
              <a:gd name="connsiteY145" fmla="*/ 1033462 h 1400175"/>
              <a:gd name="connsiteX146" fmla="*/ 1697831 w 1726406"/>
              <a:gd name="connsiteY146" fmla="*/ 1035843 h 1400175"/>
              <a:gd name="connsiteX147" fmla="*/ 1690687 w 1726406"/>
              <a:gd name="connsiteY147" fmla="*/ 1040606 h 1400175"/>
              <a:gd name="connsiteX148" fmla="*/ 1683544 w 1726406"/>
              <a:gd name="connsiteY148" fmla="*/ 1042987 h 1400175"/>
              <a:gd name="connsiteX149" fmla="*/ 1678781 w 1726406"/>
              <a:gd name="connsiteY149" fmla="*/ 1052512 h 1400175"/>
              <a:gd name="connsiteX150" fmla="*/ 1681162 w 1726406"/>
              <a:gd name="connsiteY150" fmla="*/ 1064418 h 1400175"/>
              <a:gd name="connsiteX151" fmla="*/ 1683544 w 1726406"/>
              <a:gd name="connsiteY151" fmla="*/ 1071562 h 1400175"/>
              <a:gd name="connsiteX152" fmla="*/ 1669256 w 1726406"/>
              <a:gd name="connsiteY152" fmla="*/ 1081087 h 1400175"/>
              <a:gd name="connsiteX153" fmla="*/ 1671637 w 1726406"/>
              <a:gd name="connsiteY153" fmla="*/ 1088231 h 1400175"/>
              <a:gd name="connsiteX154" fmla="*/ 1676400 w 1726406"/>
              <a:gd name="connsiteY154" fmla="*/ 1095375 h 1400175"/>
              <a:gd name="connsiteX155" fmla="*/ 1678781 w 1726406"/>
              <a:gd name="connsiteY155" fmla="*/ 1128712 h 1400175"/>
              <a:gd name="connsiteX156" fmla="*/ 1674019 w 1726406"/>
              <a:gd name="connsiteY156" fmla="*/ 1135856 h 1400175"/>
              <a:gd name="connsiteX157" fmla="*/ 1669256 w 1726406"/>
              <a:gd name="connsiteY157" fmla="*/ 1152525 h 1400175"/>
              <a:gd name="connsiteX158" fmla="*/ 1666875 w 1726406"/>
              <a:gd name="connsiteY158" fmla="*/ 1173956 h 1400175"/>
              <a:gd name="connsiteX159" fmla="*/ 1656773 w 1726406"/>
              <a:gd name="connsiteY159" fmla="*/ 1177997 h 1400175"/>
              <a:gd name="connsiteX160" fmla="*/ 1657350 w 1726406"/>
              <a:gd name="connsiteY160" fmla="*/ 1178718 h 1400175"/>
              <a:gd name="connsiteX161" fmla="*/ 1656292 w 1726406"/>
              <a:gd name="connsiteY161" fmla="*/ 1178189 h 1400175"/>
              <a:gd name="connsiteX162" fmla="*/ 1654969 w 1726406"/>
              <a:gd name="connsiteY162" fmla="*/ 1178718 h 1400175"/>
              <a:gd name="connsiteX163" fmla="*/ 1600000 w 1726406"/>
              <a:gd name="connsiteY163" fmla="*/ 1172143 h 1400175"/>
              <a:gd name="connsiteX164" fmla="*/ 1597405 w 1726406"/>
              <a:gd name="connsiteY164" fmla="*/ 1179507 h 1400175"/>
              <a:gd name="connsiteX165" fmla="*/ 1590675 w 1726406"/>
              <a:gd name="connsiteY165" fmla="*/ 1185862 h 1400175"/>
              <a:gd name="connsiteX166" fmla="*/ 1576387 w 1726406"/>
              <a:gd name="connsiteY166" fmla="*/ 1195387 h 1400175"/>
              <a:gd name="connsiteX167" fmla="*/ 1574006 w 1726406"/>
              <a:gd name="connsiteY167" fmla="*/ 1188243 h 1400175"/>
              <a:gd name="connsiteX168" fmla="*/ 1552575 w 1726406"/>
              <a:gd name="connsiteY168" fmla="*/ 1188243 h 1400175"/>
              <a:gd name="connsiteX169" fmla="*/ 1509712 w 1726406"/>
              <a:gd name="connsiteY169" fmla="*/ 1195387 h 1400175"/>
              <a:gd name="connsiteX170" fmla="*/ 1471612 w 1726406"/>
              <a:gd name="connsiteY170" fmla="*/ 1195387 h 1400175"/>
              <a:gd name="connsiteX171" fmla="*/ 1464469 w 1726406"/>
              <a:gd name="connsiteY171" fmla="*/ 1190625 h 1400175"/>
              <a:gd name="connsiteX172" fmla="*/ 1457325 w 1726406"/>
              <a:gd name="connsiteY172" fmla="*/ 1188243 h 1400175"/>
              <a:gd name="connsiteX173" fmla="*/ 1445419 w 1726406"/>
              <a:gd name="connsiteY173" fmla="*/ 1190625 h 1400175"/>
              <a:gd name="connsiteX174" fmla="*/ 1450181 w 1726406"/>
              <a:gd name="connsiteY174" fmla="*/ 1204912 h 1400175"/>
              <a:gd name="connsiteX175" fmla="*/ 1454944 w 1726406"/>
              <a:gd name="connsiteY175" fmla="*/ 1212056 h 1400175"/>
              <a:gd name="connsiteX176" fmla="*/ 1457325 w 1726406"/>
              <a:gd name="connsiteY176" fmla="*/ 1219200 h 1400175"/>
              <a:gd name="connsiteX177" fmla="*/ 1440656 w 1726406"/>
              <a:gd name="connsiteY177" fmla="*/ 1228725 h 1400175"/>
              <a:gd name="connsiteX178" fmla="*/ 1447800 w 1726406"/>
              <a:gd name="connsiteY178" fmla="*/ 1233487 h 1400175"/>
              <a:gd name="connsiteX179" fmla="*/ 1459706 w 1726406"/>
              <a:gd name="connsiteY179" fmla="*/ 1250156 h 1400175"/>
              <a:gd name="connsiteX180" fmla="*/ 1462087 w 1726406"/>
              <a:gd name="connsiteY180" fmla="*/ 1257300 h 1400175"/>
              <a:gd name="connsiteX181" fmla="*/ 1471612 w 1726406"/>
              <a:gd name="connsiteY181" fmla="*/ 1271587 h 1400175"/>
              <a:gd name="connsiteX182" fmla="*/ 1476375 w 1726406"/>
              <a:gd name="connsiteY182" fmla="*/ 1278731 h 1400175"/>
              <a:gd name="connsiteX183" fmla="*/ 1488281 w 1726406"/>
              <a:gd name="connsiteY183" fmla="*/ 1293018 h 1400175"/>
              <a:gd name="connsiteX184" fmla="*/ 1471612 w 1726406"/>
              <a:gd name="connsiteY184" fmla="*/ 1312068 h 1400175"/>
              <a:gd name="connsiteX185" fmla="*/ 1464469 w 1726406"/>
              <a:gd name="connsiteY185" fmla="*/ 1314450 h 1400175"/>
              <a:gd name="connsiteX186" fmla="*/ 1435894 w 1726406"/>
              <a:gd name="connsiteY186" fmla="*/ 1312068 h 1400175"/>
              <a:gd name="connsiteX187" fmla="*/ 1421606 w 1726406"/>
              <a:gd name="connsiteY187" fmla="*/ 1307306 h 1400175"/>
              <a:gd name="connsiteX188" fmla="*/ 1414462 w 1726406"/>
              <a:gd name="connsiteY188" fmla="*/ 1304925 h 1400175"/>
              <a:gd name="connsiteX189" fmla="*/ 1383506 w 1726406"/>
              <a:gd name="connsiteY189" fmla="*/ 1314450 h 1400175"/>
              <a:gd name="connsiteX190" fmla="*/ 1378744 w 1726406"/>
              <a:gd name="connsiteY190" fmla="*/ 1331118 h 1400175"/>
              <a:gd name="connsiteX191" fmla="*/ 1373981 w 1726406"/>
              <a:gd name="connsiteY191" fmla="*/ 1345406 h 1400175"/>
              <a:gd name="connsiteX192" fmla="*/ 1371600 w 1726406"/>
              <a:gd name="connsiteY192" fmla="*/ 1352550 h 1400175"/>
              <a:gd name="connsiteX193" fmla="*/ 1373981 w 1726406"/>
              <a:gd name="connsiteY193" fmla="*/ 1359693 h 1400175"/>
              <a:gd name="connsiteX194" fmla="*/ 1378744 w 1726406"/>
              <a:gd name="connsiteY194" fmla="*/ 1371600 h 1400175"/>
              <a:gd name="connsiteX195" fmla="*/ 1371600 w 1726406"/>
              <a:gd name="connsiteY195" fmla="*/ 1373981 h 1400175"/>
              <a:gd name="connsiteX196" fmla="*/ 1369219 w 1726406"/>
              <a:gd name="connsiteY196" fmla="*/ 1388268 h 1400175"/>
              <a:gd name="connsiteX197" fmla="*/ 1366837 w 1726406"/>
              <a:gd name="connsiteY197" fmla="*/ 1400175 h 1400175"/>
              <a:gd name="connsiteX198" fmla="*/ 1345406 w 1726406"/>
              <a:gd name="connsiteY198" fmla="*/ 1397793 h 1400175"/>
              <a:gd name="connsiteX199" fmla="*/ 1340644 w 1726406"/>
              <a:gd name="connsiteY199" fmla="*/ 1383506 h 1400175"/>
              <a:gd name="connsiteX200" fmla="*/ 1338262 w 1726406"/>
              <a:gd name="connsiteY200" fmla="*/ 1376362 h 1400175"/>
              <a:gd name="connsiteX201" fmla="*/ 1331119 w 1726406"/>
              <a:gd name="connsiteY201" fmla="*/ 1354931 h 1400175"/>
              <a:gd name="connsiteX202" fmla="*/ 1323975 w 1726406"/>
              <a:gd name="connsiteY202" fmla="*/ 1350168 h 1400175"/>
              <a:gd name="connsiteX203" fmla="*/ 1307306 w 1726406"/>
              <a:gd name="connsiteY203" fmla="*/ 1328737 h 1400175"/>
              <a:gd name="connsiteX204" fmla="*/ 1295400 w 1726406"/>
              <a:gd name="connsiteY204" fmla="*/ 1314450 h 1400175"/>
              <a:gd name="connsiteX205" fmla="*/ 1288256 w 1726406"/>
              <a:gd name="connsiteY205" fmla="*/ 1309687 h 1400175"/>
              <a:gd name="connsiteX206" fmla="*/ 1273969 w 1726406"/>
              <a:gd name="connsiteY206" fmla="*/ 1304925 h 1400175"/>
              <a:gd name="connsiteX207" fmla="*/ 1257300 w 1726406"/>
              <a:gd name="connsiteY207" fmla="*/ 1295400 h 1400175"/>
              <a:gd name="connsiteX208" fmla="*/ 1243012 w 1726406"/>
              <a:gd name="connsiteY208" fmla="*/ 1288256 h 1400175"/>
              <a:gd name="connsiteX209" fmla="*/ 1221581 w 1726406"/>
              <a:gd name="connsiteY209" fmla="*/ 1276350 h 1400175"/>
              <a:gd name="connsiteX210" fmla="*/ 1216819 w 1726406"/>
              <a:gd name="connsiteY210" fmla="*/ 1269206 h 1400175"/>
              <a:gd name="connsiteX211" fmla="*/ 1197769 w 1726406"/>
              <a:gd name="connsiteY211" fmla="*/ 1269206 h 1400175"/>
              <a:gd name="connsiteX212" fmla="*/ 1190625 w 1726406"/>
              <a:gd name="connsiteY212" fmla="*/ 1273968 h 1400175"/>
              <a:gd name="connsiteX213" fmla="*/ 1176337 w 1726406"/>
              <a:gd name="connsiteY213" fmla="*/ 1285875 h 1400175"/>
              <a:gd name="connsiteX214" fmla="*/ 1166812 w 1726406"/>
              <a:gd name="connsiteY214" fmla="*/ 1288256 h 1400175"/>
              <a:gd name="connsiteX215" fmla="*/ 1140619 w 1726406"/>
              <a:gd name="connsiteY215" fmla="*/ 1295400 h 1400175"/>
              <a:gd name="connsiteX216" fmla="*/ 1133475 w 1726406"/>
              <a:gd name="connsiteY216" fmla="*/ 1300162 h 1400175"/>
              <a:gd name="connsiteX217" fmla="*/ 1119187 w 1726406"/>
              <a:gd name="connsiteY217" fmla="*/ 1304925 h 1400175"/>
              <a:gd name="connsiteX218" fmla="*/ 1095375 w 1726406"/>
              <a:gd name="connsiteY218" fmla="*/ 1302543 h 1400175"/>
              <a:gd name="connsiteX219" fmla="*/ 1081087 w 1726406"/>
              <a:gd name="connsiteY219" fmla="*/ 1293018 h 1400175"/>
              <a:gd name="connsiteX220" fmla="*/ 1073944 w 1726406"/>
              <a:gd name="connsiteY220" fmla="*/ 1288256 h 1400175"/>
              <a:gd name="connsiteX221" fmla="*/ 1031081 w 1726406"/>
              <a:gd name="connsiteY221" fmla="*/ 1283493 h 1400175"/>
              <a:gd name="connsiteX222" fmla="*/ 1002506 w 1726406"/>
              <a:gd name="connsiteY222" fmla="*/ 1264443 h 1400175"/>
              <a:gd name="connsiteX223" fmla="*/ 995362 w 1726406"/>
              <a:gd name="connsiteY223" fmla="*/ 1259681 h 1400175"/>
              <a:gd name="connsiteX224" fmla="*/ 981075 w 1726406"/>
              <a:gd name="connsiteY224" fmla="*/ 1254918 h 1400175"/>
              <a:gd name="connsiteX225" fmla="*/ 973931 w 1726406"/>
              <a:gd name="connsiteY225" fmla="*/ 1247775 h 1400175"/>
              <a:gd name="connsiteX226" fmla="*/ 971550 w 1726406"/>
              <a:gd name="connsiteY226" fmla="*/ 1240631 h 1400175"/>
              <a:gd name="connsiteX227" fmla="*/ 957262 w 1726406"/>
              <a:gd name="connsiteY227" fmla="*/ 1231106 h 1400175"/>
              <a:gd name="connsiteX228" fmla="*/ 950119 w 1726406"/>
              <a:gd name="connsiteY228" fmla="*/ 1226343 h 1400175"/>
              <a:gd name="connsiteX229" fmla="*/ 923925 w 1726406"/>
              <a:gd name="connsiteY229" fmla="*/ 1221581 h 1400175"/>
              <a:gd name="connsiteX230" fmla="*/ 916781 w 1726406"/>
              <a:gd name="connsiteY230" fmla="*/ 1219200 h 1400175"/>
              <a:gd name="connsiteX231" fmla="*/ 909637 w 1726406"/>
              <a:gd name="connsiteY231" fmla="*/ 1214437 h 1400175"/>
              <a:gd name="connsiteX232" fmla="*/ 895350 w 1726406"/>
              <a:gd name="connsiteY232" fmla="*/ 1209675 h 1400175"/>
              <a:gd name="connsiteX233" fmla="*/ 888206 w 1726406"/>
              <a:gd name="connsiteY233" fmla="*/ 1204912 h 1400175"/>
              <a:gd name="connsiteX234" fmla="*/ 881062 w 1726406"/>
              <a:gd name="connsiteY234" fmla="*/ 1202531 h 1400175"/>
              <a:gd name="connsiteX235" fmla="*/ 859631 w 1726406"/>
              <a:gd name="connsiteY235" fmla="*/ 1188243 h 1400175"/>
              <a:gd name="connsiteX236" fmla="*/ 852487 w 1726406"/>
              <a:gd name="connsiteY236" fmla="*/ 1183481 h 1400175"/>
              <a:gd name="connsiteX237" fmla="*/ 845344 w 1726406"/>
              <a:gd name="connsiteY237" fmla="*/ 1181100 h 1400175"/>
              <a:gd name="connsiteX238" fmla="*/ 838200 w 1726406"/>
              <a:gd name="connsiteY238" fmla="*/ 1173956 h 1400175"/>
              <a:gd name="connsiteX239" fmla="*/ 831056 w 1726406"/>
              <a:gd name="connsiteY239" fmla="*/ 1169193 h 1400175"/>
              <a:gd name="connsiteX240" fmla="*/ 826294 w 1726406"/>
              <a:gd name="connsiteY240" fmla="*/ 1162050 h 1400175"/>
              <a:gd name="connsiteX241" fmla="*/ 819150 w 1726406"/>
              <a:gd name="connsiteY241" fmla="*/ 1154906 h 1400175"/>
              <a:gd name="connsiteX242" fmla="*/ 807244 w 1726406"/>
              <a:gd name="connsiteY242" fmla="*/ 1143000 h 1400175"/>
              <a:gd name="connsiteX243" fmla="*/ 795337 w 1726406"/>
              <a:gd name="connsiteY243" fmla="*/ 1133475 h 1400175"/>
              <a:gd name="connsiteX244" fmla="*/ 790575 w 1726406"/>
              <a:gd name="connsiteY244" fmla="*/ 1126331 h 1400175"/>
              <a:gd name="connsiteX245" fmla="*/ 771525 w 1726406"/>
              <a:gd name="connsiteY245" fmla="*/ 1121568 h 1400175"/>
              <a:gd name="connsiteX246" fmla="*/ 757237 w 1726406"/>
              <a:gd name="connsiteY246" fmla="*/ 1116806 h 1400175"/>
              <a:gd name="connsiteX247" fmla="*/ 740569 w 1726406"/>
              <a:gd name="connsiteY247" fmla="*/ 1107281 h 1400175"/>
              <a:gd name="connsiteX248" fmla="*/ 726281 w 1726406"/>
              <a:gd name="connsiteY248" fmla="*/ 1102518 h 1400175"/>
              <a:gd name="connsiteX249" fmla="*/ 711994 w 1726406"/>
              <a:gd name="connsiteY249" fmla="*/ 1095375 h 1400175"/>
              <a:gd name="connsiteX250" fmla="*/ 704850 w 1726406"/>
              <a:gd name="connsiteY250" fmla="*/ 1090612 h 1400175"/>
              <a:gd name="connsiteX251" fmla="*/ 692944 w 1726406"/>
              <a:gd name="connsiteY251" fmla="*/ 1076325 h 1400175"/>
              <a:gd name="connsiteX252" fmla="*/ 690562 w 1726406"/>
              <a:gd name="connsiteY252" fmla="*/ 1069181 h 1400175"/>
              <a:gd name="connsiteX253" fmla="*/ 676275 w 1726406"/>
              <a:gd name="connsiteY253" fmla="*/ 1052512 h 1400175"/>
              <a:gd name="connsiteX254" fmla="*/ 671512 w 1726406"/>
              <a:gd name="connsiteY254" fmla="*/ 1045368 h 1400175"/>
              <a:gd name="connsiteX255" fmla="*/ 664369 w 1726406"/>
              <a:gd name="connsiteY255" fmla="*/ 1040606 h 1400175"/>
              <a:gd name="connsiteX256" fmla="*/ 650081 w 1726406"/>
              <a:gd name="connsiteY256" fmla="*/ 1031081 h 1400175"/>
              <a:gd name="connsiteX257" fmla="*/ 638175 w 1726406"/>
              <a:gd name="connsiteY257" fmla="*/ 1019175 h 1400175"/>
              <a:gd name="connsiteX258" fmla="*/ 631031 w 1726406"/>
              <a:gd name="connsiteY258" fmla="*/ 1014412 h 1400175"/>
              <a:gd name="connsiteX259" fmla="*/ 621506 w 1726406"/>
              <a:gd name="connsiteY259" fmla="*/ 1002506 h 1400175"/>
              <a:gd name="connsiteX260" fmla="*/ 619125 w 1726406"/>
              <a:gd name="connsiteY260" fmla="*/ 995362 h 1400175"/>
              <a:gd name="connsiteX261" fmla="*/ 611981 w 1726406"/>
              <a:gd name="connsiteY261" fmla="*/ 988218 h 1400175"/>
              <a:gd name="connsiteX262" fmla="*/ 602456 w 1726406"/>
              <a:gd name="connsiteY262" fmla="*/ 973931 h 1400175"/>
              <a:gd name="connsiteX263" fmla="*/ 597694 w 1726406"/>
              <a:gd name="connsiteY263" fmla="*/ 959643 h 1400175"/>
              <a:gd name="connsiteX264" fmla="*/ 592931 w 1726406"/>
              <a:gd name="connsiteY264" fmla="*/ 940593 h 1400175"/>
              <a:gd name="connsiteX265" fmla="*/ 595312 w 1726406"/>
              <a:gd name="connsiteY265" fmla="*/ 928687 h 1400175"/>
              <a:gd name="connsiteX266" fmla="*/ 614362 w 1726406"/>
              <a:gd name="connsiteY266" fmla="*/ 919162 h 1400175"/>
              <a:gd name="connsiteX267" fmla="*/ 611981 w 1726406"/>
              <a:gd name="connsiteY267" fmla="*/ 912018 h 1400175"/>
              <a:gd name="connsiteX268" fmla="*/ 607219 w 1726406"/>
              <a:gd name="connsiteY268" fmla="*/ 904875 h 1400175"/>
              <a:gd name="connsiteX269" fmla="*/ 611981 w 1726406"/>
              <a:gd name="connsiteY269" fmla="*/ 897731 h 1400175"/>
              <a:gd name="connsiteX270" fmla="*/ 626269 w 1726406"/>
              <a:gd name="connsiteY270" fmla="*/ 888206 h 1400175"/>
              <a:gd name="connsiteX271" fmla="*/ 633412 w 1726406"/>
              <a:gd name="connsiteY271" fmla="*/ 881062 h 1400175"/>
              <a:gd name="connsiteX272" fmla="*/ 628650 w 1726406"/>
              <a:gd name="connsiteY272" fmla="*/ 862012 h 1400175"/>
              <a:gd name="connsiteX273" fmla="*/ 616744 w 1726406"/>
              <a:gd name="connsiteY273" fmla="*/ 847725 h 1400175"/>
              <a:gd name="connsiteX274" fmla="*/ 614362 w 1726406"/>
              <a:gd name="connsiteY274" fmla="*/ 840581 h 1400175"/>
              <a:gd name="connsiteX275" fmla="*/ 609600 w 1726406"/>
              <a:gd name="connsiteY275" fmla="*/ 816768 h 1400175"/>
              <a:gd name="connsiteX276" fmla="*/ 604837 w 1726406"/>
              <a:gd name="connsiteY276" fmla="*/ 802481 h 1400175"/>
              <a:gd name="connsiteX277" fmla="*/ 602456 w 1726406"/>
              <a:gd name="connsiteY277" fmla="*/ 795337 h 1400175"/>
              <a:gd name="connsiteX278" fmla="*/ 600075 w 1726406"/>
              <a:gd name="connsiteY278" fmla="*/ 788193 h 1400175"/>
              <a:gd name="connsiteX279" fmla="*/ 595312 w 1726406"/>
              <a:gd name="connsiteY279" fmla="*/ 771525 h 1400175"/>
              <a:gd name="connsiteX280" fmla="*/ 588169 w 1726406"/>
              <a:gd name="connsiteY280" fmla="*/ 764381 h 1400175"/>
              <a:gd name="connsiteX281" fmla="*/ 578644 w 1726406"/>
              <a:gd name="connsiteY281" fmla="*/ 750093 h 1400175"/>
              <a:gd name="connsiteX282" fmla="*/ 566737 w 1726406"/>
              <a:gd name="connsiteY282" fmla="*/ 733425 h 1400175"/>
              <a:gd name="connsiteX283" fmla="*/ 561975 w 1726406"/>
              <a:gd name="connsiteY283" fmla="*/ 719137 h 1400175"/>
              <a:gd name="connsiteX284" fmla="*/ 559594 w 1726406"/>
              <a:gd name="connsiteY284" fmla="*/ 709612 h 1400175"/>
              <a:gd name="connsiteX285" fmla="*/ 554831 w 1726406"/>
              <a:gd name="connsiteY285" fmla="*/ 695325 h 1400175"/>
              <a:gd name="connsiteX286" fmla="*/ 547687 w 1726406"/>
              <a:gd name="connsiteY286" fmla="*/ 688181 h 1400175"/>
              <a:gd name="connsiteX287" fmla="*/ 540544 w 1726406"/>
              <a:gd name="connsiteY287" fmla="*/ 673893 h 1400175"/>
              <a:gd name="connsiteX288" fmla="*/ 538162 w 1726406"/>
              <a:gd name="connsiteY288" fmla="*/ 666750 h 1400175"/>
              <a:gd name="connsiteX289" fmla="*/ 528637 w 1726406"/>
              <a:gd name="connsiteY289" fmla="*/ 664368 h 1400175"/>
              <a:gd name="connsiteX290" fmla="*/ 514350 w 1726406"/>
              <a:gd name="connsiteY290" fmla="*/ 669131 h 1400175"/>
              <a:gd name="connsiteX291" fmla="*/ 504825 w 1726406"/>
              <a:gd name="connsiteY291" fmla="*/ 654843 h 1400175"/>
              <a:gd name="connsiteX292" fmla="*/ 497681 w 1726406"/>
              <a:gd name="connsiteY292" fmla="*/ 628650 h 1400175"/>
              <a:gd name="connsiteX293" fmla="*/ 495300 w 1726406"/>
              <a:gd name="connsiteY293" fmla="*/ 597693 h 1400175"/>
              <a:gd name="connsiteX294" fmla="*/ 492919 w 1726406"/>
              <a:gd name="connsiteY294" fmla="*/ 583406 h 1400175"/>
              <a:gd name="connsiteX295" fmla="*/ 490537 w 1726406"/>
              <a:gd name="connsiteY295" fmla="*/ 576262 h 1400175"/>
              <a:gd name="connsiteX296" fmla="*/ 483394 w 1726406"/>
              <a:gd name="connsiteY296" fmla="*/ 573881 h 1400175"/>
              <a:gd name="connsiteX297" fmla="*/ 469106 w 1726406"/>
              <a:gd name="connsiteY297" fmla="*/ 564356 h 1400175"/>
              <a:gd name="connsiteX298" fmla="*/ 454819 w 1726406"/>
              <a:gd name="connsiteY298" fmla="*/ 557212 h 1400175"/>
              <a:gd name="connsiteX299" fmla="*/ 442912 w 1726406"/>
              <a:gd name="connsiteY299" fmla="*/ 535781 h 1400175"/>
              <a:gd name="connsiteX300" fmla="*/ 445294 w 1726406"/>
              <a:gd name="connsiteY300" fmla="*/ 509587 h 1400175"/>
              <a:gd name="connsiteX301" fmla="*/ 452437 w 1726406"/>
              <a:gd name="connsiteY301" fmla="*/ 504825 h 1400175"/>
              <a:gd name="connsiteX302" fmla="*/ 442912 w 1726406"/>
              <a:gd name="connsiteY302" fmla="*/ 490537 h 1400175"/>
              <a:gd name="connsiteX303" fmla="*/ 438150 w 1726406"/>
              <a:gd name="connsiteY303" fmla="*/ 483393 h 1400175"/>
              <a:gd name="connsiteX304" fmla="*/ 423862 w 1726406"/>
              <a:gd name="connsiteY304" fmla="*/ 473868 h 1400175"/>
              <a:gd name="connsiteX305" fmla="*/ 419100 w 1726406"/>
              <a:gd name="connsiteY305" fmla="*/ 454818 h 1400175"/>
              <a:gd name="connsiteX306" fmla="*/ 411956 w 1726406"/>
              <a:gd name="connsiteY306" fmla="*/ 438150 h 1400175"/>
              <a:gd name="connsiteX307" fmla="*/ 404812 w 1726406"/>
              <a:gd name="connsiteY307" fmla="*/ 435768 h 1400175"/>
              <a:gd name="connsiteX308" fmla="*/ 400050 w 1726406"/>
              <a:gd name="connsiteY308" fmla="*/ 428625 h 1400175"/>
              <a:gd name="connsiteX309" fmla="*/ 397669 w 1726406"/>
              <a:gd name="connsiteY309" fmla="*/ 419100 h 1400175"/>
              <a:gd name="connsiteX310" fmla="*/ 395287 w 1726406"/>
              <a:gd name="connsiteY310" fmla="*/ 411956 h 1400175"/>
              <a:gd name="connsiteX311" fmla="*/ 392906 w 1726406"/>
              <a:gd name="connsiteY311" fmla="*/ 385762 h 1400175"/>
              <a:gd name="connsiteX312" fmla="*/ 390525 w 1726406"/>
              <a:gd name="connsiteY312" fmla="*/ 378618 h 1400175"/>
              <a:gd name="connsiteX313" fmla="*/ 369094 w 1726406"/>
              <a:gd name="connsiteY313" fmla="*/ 361950 h 1400175"/>
              <a:gd name="connsiteX314" fmla="*/ 354806 w 1726406"/>
              <a:gd name="connsiteY314" fmla="*/ 354806 h 1400175"/>
              <a:gd name="connsiteX315" fmla="*/ 347662 w 1726406"/>
              <a:gd name="connsiteY315" fmla="*/ 333375 h 1400175"/>
              <a:gd name="connsiteX316" fmla="*/ 338137 w 1726406"/>
              <a:gd name="connsiteY316" fmla="*/ 311943 h 1400175"/>
              <a:gd name="connsiteX317" fmla="*/ 330994 w 1726406"/>
              <a:gd name="connsiteY317" fmla="*/ 297656 h 1400175"/>
              <a:gd name="connsiteX318" fmla="*/ 316706 w 1726406"/>
              <a:gd name="connsiteY318" fmla="*/ 292893 h 1400175"/>
              <a:gd name="connsiteX319" fmla="*/ 326231 w 1726406"/>
              <a:gd name="connsiteY319" fmla="*/ 278606 h 1400175"/>
              <a:gd name="connsiteX320" fmla="*/ 323850 w 1726406"/>
              <a:gd name="connsiteY320" fmla="*/ 261937 h 1400175"/>
              <a:gd name="connsiteX321" fmla="*/ 321469 w 1726406"/>
              <a:gd name="connsiteY321" fmla="*/ 252412 h 1400175"/>
              <a:gd name="connsiteX322" fmla="*/ 316706 w 1726406"/>
              <a:gd name="connsiteY322" fmla="*/ 223837 h 1400175"/>
              <a:gd name="connsiteX323" fmla="*/ 311944 w 1726406"/>
              <a:gd name="connsiteY323" fmla="*/ 207168 h 1400175"/>
              <a:gd name="connsiteX324" fmla="*/ 314325 w 1726406"/>
              <a:gd name="connsiteY324" fmla="*/ 154781 h 1400175"/>
              <a:gd name="connsiteX325" fmla="*/ 314325 w 1726406"/>
              <a:gd name="connsiteY325" fmla="*/ 133350 h 1400175"/>
              <a:gd name="connsiteX326" fmla="*/ 300037 w 1726406"/>
              <a:gd name="connsiteY326" fmla="*/ 123825 h 1400175"/>
              <a:gd name="connsiteX327" fmla="*/ 292894 w 1726406"/>
              <a:gd name="connsiteY327" fmla="*/ 119062 h 1400175"/>
              <a:gd name="connsiteX328" fmla="*/ 283369 w 1726406"/>
              <a:gd name="connsiteY328" fmla="*/ 104775 h 1400175"/>
              <a:gd name="connsiteX329" fmla="*/ 278606 w 1726406"/>
              <a:gd name="connsiteY329" fmla="*/ 97631 h 1400175"/>
              <a:gd name="connsiteX330" fmla="*/ 257175 w 1726406"/>
              <a:gd name="connsiteY330" fmla="*/ 78581 h 1400175"/>
              <a:gd name="connsiteX331" fmla="*/ 233362 w 1726406"/>
              <a:gd name="connsiteY331" fmla="*/ 66675 h 1400175"/>
              <a:gd name="connsiteX332" fmla="*/ 228600 w 1726406"/>
              <a:gd name="connsiteY332" fmla="*/ 119062 h 1400175"/>
              <a:gd name="connsiteX333" fmla="*/ 223837 w 1726406"/>
              <a:gd name="connsiteY333" fmla="*/ 133350 h 1400175"/>
              <a:gd name="connsiteX334" fmla="*/ 221456 w 1726406"/>
              <a:gd name="connsiteY334" fmla="*/ 145256 h 1400175"/>
              <a:gd name="connsiteX335" fmla="*/ 219075 w 1726406"/>
              <a:gd name="connsiteY335" fmla="*/ 164306 h 1400175"/>
              <a:gd name="connsiteX336" fmla="*/ 214312 w 1726406"/>
              <a:gd name="connsiteY336" fmla="*/ 178593 h 1400175"/>
              <a:gd name="connsiteX337" fmla="*/ 216694 w 1726406"/>
              <a:gd name="connsiteY337" fmla="*/ 195262 h 1400175"/>
              <a:gd name="connsiteX338" fmla="*/ 219075 w 1726406"/>
              <a:gd name="connsiteY338" fmla="*/ 202406 h 1400175"/>
              <a:gd name="connsiteX339" fmla="*/ 226219 w 1726406"/>
              <a:gd name="connsiteY339" fmla="*/ 207168 h 1400175"/>
              <a:gd name="connsiteX340" fmla="*/ 233362 w 1726406"/>
              <a:gd name="connsiteY340" fmla="*/ 221456 h 1400175"/>
              <a:gd name="connsiteX341" fmla="*/ 238125 w 1726406"/>
              <a:gd name="connsiteY341" fmla="*/ 235743 h 1400175"/>
              <a:gd name="connsiteX342" fmla="*/ 242887 w 1726406"/>
              <a:gd name="connsiteY342" fmla="*/ 242887 h 1400175"/>
              <a:gd name="connsiteX343" fmla="*/ 245269 w 1726406"/>
              <a:gd name="connsiteY343" fmla="*/ 250031 h 1400175"/>
              <a:gd name="connsiteX344" fmla="*/ 254794 w 1726406"/>
              <a:gd name="connsiteY344" fmla="*/ 264318 h 1400175"/>
              <a:gd name="connsiteX345" fmla="*/ 257175 w 1726406"/>
              <a:gd name="connsiteY345" fmla="*/ 273843 h 1400175"/>
              <a:gd name="connsiteX346" fmla="*/ 261937 w 1726406"/>
              <a:gd name="connsiteY346" fmla="*/ 292893 h 1400175"/>
              <a:gd name="connsiteX347" fmla="*/ 266700 w 1726406"/>
              <a:gd name="connsiteY347" fmla="*/ 300037 h 1400175"/>
              <a:gd name="connsiteX348" fmla="*/ 273844 w 1726406"/>
              <a:gd name="connsiteY348" fmla="*/ 321468 h 1400175"/>
              <a:gd name="connsiteX349" fmla="*/ 276225 w 1726406"/>
              <a:gd name="connsiteY349" fmla="*/ 328612 h 1400175"/>
              <a:gd name="connsiteX350" fmla="*/ 283369 w 1726406"/>
              <a:gd name="connsiteY350" fmla="*/ 354806 h 1400175"/>
              <a:gd name="connsiteX351" fmla="*/ 288131 w 1726406"/>
              <a:gd name="connsiteY351" fmla="*/ 369093 h 1400175"/>
              <a:gd name="connsiteX352" fmla="*/ 292894 w 1726406"/>
              <a:gd name="connsiteY352" fmla="*/ 376237 h 1400175"/>
              <a:gd name="connsiteX353" fmla="*/ 300037 w 1726406"/>
              <a:gd name="connsiteY353" fmla="*/ 419100 h 1400175"/>
              <a:gd name="connsiteX354" fmla="*/ 304800 w 1726406"/>
              <a:gd name="connsiteY354" fmla="*/ 426243 h 1400175"/>
              <a:gd name="connsiteX355" fmla="*/ 309562 w 1726406"/>
              <a:gd name="connsiteY355" fmla="*/ 445293 h 1400175"/>
              <a:gd name="connsiteX356" fmla="*/ 314325 w 1726406"/>
              <a:gd name="connsiteY356" fmla="*/ 459581 h 1400175"/>
              <a:gd name="connsiteX357" fmla="*/ 319087 w 1726406"/>
              <a:gd name="connsiteY357" fmla="*/ 473868 h 1400175"/>
              <a:gd name="connsiteX358" fmla="*/ 321469 w 1726406"/>
              <a:gd name="connsiteY358" fmla="*/ 481012 h 1400175"/>
              <a:gd name="connsiteX359" fmla="*/ 323850 w 1726406"/>
              <a:gd name="connsiteY359" fmla="*/ 488156 h 1400175"/>
              <a:gd name="connsiteX360" fmla="*/ 333375 w 1726406"/>
              <a:gd name="connsiteY360" fmla="*/ 509587 h 1400175"/>
              <a:gd name="connsiteX361" fmla="*/ 335756 w 1726406"/>
              <a:gd name="connsiteY361" fmla="*/ 516731 h 1400175"/>
              <a:gd name="connsiteX362" fmla="*/ 338137 w 1726406"/>
              <a:gd name="connsiteY362" fmla="*/ 578643 h 1400175"/>
              <a:gd name="connsiteX363" fmla="*/ 345281 w 1726406"/>
              <a:gd name="connsiteY363" fmla="*/ 592931 h 1400175"/>
              <a:gd name="connsiteX364" fmla="*/ 347662 w 1726406"/>
              <a:gd name="connsiteY364" fmla="*/ 600075 h 1400175"/>
              <a:gd name="connsiteX365" fmla="*/ 342900 w 1726406"/>
              <a:gd name="connsiteY365" fmla="*/ 607218 h 1400175"/>
              <a:gd name="connsiteX366" fmla="*/ 338137 w 1726406"/>
              <a:gd name="connsiteY366" fmla="*/ 621506 h 1400175"/>
              <a:gd name="connsiteX367" fmla="*/ 347662 w 1726406"/>
              <a:gd name="connsiteY367" fmla="*/ 638175 h 1400175"/>
              <a:gd name="connsiteX368" fmla="*/ 361950 w 1726406"/>
              <a:gd name="connsiteY368" fmla="*/ 642937 h 1400175"/>
              <a:gd name="connsiteX369" fmla="*/ 369094 w 1726406"/>
              <a:gd name="connsiteY369" fmla="*/ 645318 h 1400175"/>
              <a:gd name="connsiteX370" fmla="*/ 388144 w 1726406"/>
              <a:gd name="connsiteY370" fmla="*/ 661987 h 1400175"/>
              <a:gd name="connsiteX371" fmla="*/ 392906 w 1726406"/>
              <a:gd name="connsiteY371" fmla="*/ 676275 h 1400175"/>
              <a:gd name="connsiteX372" fmla="*/ 390525 w 1726406"/>
              <a:gd name="connsiteY372" fmla="*/ 688181 h 1400175"/>
              <a:gd name="connsiteX373" fmla="*/ 388144 w 1726406"/>
              <a:gd name="connsiteY373" fmla="*/ 702468 h 1400175"/>
              <a:gd name="connsiteX374" fmla="*/ 385762 w 1726406"/>
              <a:gd name="connsiteY374" fmla="*/ 709612 h 1400175"/>
              <a:gd name="connsiteX375" fmla="*/ 383381 w 1726406"/>
              <a:gd name="connsiteY375" fmla="*/ 719137 h 1400175"/>
              <a:gd name="connsiteX376" fmla="*/ 378619 w 1726406"/>
              <a:gd name="connsiteY376" fmla="*/ 726281 h 1400175"/>
              <a:gd name="connsiteX377" fmla="*/ 364331 w 1726406"/>
              <a:gd name="connsiteY377" fmla="*/ 731043 h 1400175"/>
              <a:gd name="connsiteX378" fmla="*/ 342900 w 1726406"/>
              <a:gd name="connsiteY378" fmla="*/ 728662 h 1400175"/>
              <a:gd name="connsiteX379" fmla="*/ 345281 w 1726406"/>
              <a:gd name="connsiteY379" fmla="*/ 714375 h 1400175"/>
              <a:gd name="connsiteX380" fmla="*/ 352425 w 1726406"/>
              <a:gd name="connsiteY380" fmla="*/ 700087 h 1400175"/>
              <a:gd name="connsiteX381" fmla="*/ 354806 w 1726406"/>
              <a:gd name="connsiteY381" fmla="*/ 692943 h 1400175"/>
              <a:gd name="connsiteX382" fmla="*/ 347662 w 1726406"/>
              <a:gd name="connsiteY382" fmla="*/ 671512 h 1400175"/>
              <a:gd name="connsiteX383" fmla="*/ 338137 w 1726406"/>
              <a:gd name="connsiteY383" fmla="*/ 659606 h 1400175"/>
              <a:gd name="connsiteX384" fmla="*/ 328612 w 1726406"/>
              <a:gd name="connsiteY384" fmla="*/ 645318 h 1400175"/>
              <a:gd name="connsiteX385" fmla="*/ 323850 w 1726406"/>
              <a:gd name="connsiteY385" fmla="*/ 638175 h 1400175"/>
              <a:gd name="connsiteX386" fmla="*/ 314325 w 1726406"/>
              <a:gd name="connsiteY386" fmla="*/ 623887 h 1400175"/>
              <a:gd name="connsiteX387" fmla="*/ 304800 w 1726406"/>
              <a:gd name="connsiteY387" fmla="*/ 609600 h 1400175"/>
              <a:gd name="connsiteX388" fmla="*/ 290512 w 1726406"/>
              <a:gd name="connsiteY388" fmla="*/ 595312 h 1400175"/>
              <a:gd name="connsiteX389" fmla="*/ 280987 w 1726406"/>
              <a:gd name="connsiteY389" fmla="*/ 581025 h 1400175"/>
              <a:gd name="connsiteX390" fmla="*/ 276225 w 1726406"/>
              <a:gd name="connsiteY390" fmla="*/ 573881 h 1400175"/>
              <a:gd name="connsiteX391" fmla="*/ 276225 w 1726406"/>
              <a:gd name="connsiteY391" fmla="*/ 540543 h 1400175"/>
              <a:gd name="connsiteX392" fmla="*/ 278606 w 1726406"/>
              <a:gd name="connsiteY392" fmla="*/ 531018 h 1400175"/>
              <a:gd name="connsiteX393" fmla="*/ 283369 w 1726406"/>
              <a:gd name="connsiteY393" fmla="*/ 523875 h 1400175"/>
              <a:gd name="connsiteX394" fmla="*/ 285750 w 1726406"/>
              <a:gd name="connsiteY394" fmla="*/ 516731 h 1400175"/>
              <a:gd name="connsiteX395" fmla="*/ 280987 w 1726406"/>
              <a:gd name="connsiteY395" fmla="*/ 483393 h 1400175"/>
              <a:gd name="connsiteX396" fmla="*/ 273844 w 1726406"/>
              <a:gd name="connsiteY396" fmla="*/ 469106 h 1400175"/>
              <a:gd name="connsiteX397" fmla="*/ 266700 w 1726406"/>
              <a:gd name="connsiteY397" fmla="*/ 464343 h 1400175"/>
              <a:gd name="connsiteX398" fmla="*/ 259556 w 1726406"/>
              <a:gd name="connsiteY398" fmla="*/ 457200 h 1400175"/>
              <a:gd name="connsiteX399" fmla="*/ 257175 w 1726406"/>
              <a:gd name="connsiteY399" fmla="*/ 450056 h 1400175"/>
              <a:gd name="connsiteX400" fmla="*/ 250031 w 1726406"/>
              <a:gd name="connsiteY400" fmla="*/ 445293 h 1400175"/>
              <a:gd name="connsiteX401" fmla="*/ 245269 w 1726406"/>
              <a:gd name="connsiteY401" fmla="*/ 431006 h 1400175"/>
              <a:gd name="connsiteX402" fmla="*/ 242887 w 1726406"/>
              <a:gd name="connsiteY402" fmla="*/ 423862 h 1400175"/>
              <a:gd name="connsiteX403" fmla="*/ 235744 w 1726406"/>
              <a:gd name="connsiteY403" fmla="*/ 419100 h 1400175"/>
              <a:gd name="connsiteX404" fmla="*/ 221456 w 1726406"/>
              <a:gd name="connsiteY404" fmla="*/ 423862 h 1400175"/>
              <a:gd name="connsiteX405" fmla="*/ 214312 w 1726406"/>
              <a:gd name="connsiteY405" fmla="*/ 426243 h 1400175"/>
              <a:gd name="connsiteX406" fmla="*/ 202406 w 1726406"/>
              <a:gd name="connsiteY406" fmla="*/ 414337 h 1400175"/>
              <a:gd name="connsiteX407" fmla="*/ 200025 w 1726406"/>
              <a:gd name="connsiteY407" fmla="*/ 407193 h 1400175"/>
              <a:gd name="connsiteX408" fmla="*/ 190500 w 1726406"/>
              <a:gd name="connsiteY408" fmla="*/ 392906 h 1400175"/>
              <a:gd name="connsiteX409" fmla="*/ 185737 w 1726406"/>
              <a:gd name="connsiteY409" fmla="*/ 385762 h 1400175"/>
              <a:gd name="connsiteX410" fmla="*/ 180975 w 1726406"/>
              <a:gd name="connsiteY410" fmla="*/ 378618 h 1400175"/>
              <a:gd name="connsiteX411" fmla="*/ 176212 w 1726406"/>
              <a:gd name="connsiteY411" fmla="*/ 361950 h 1400175"/>
              <a:gd name="connsiteX412" fmla="*/ 169069 w 1726406"/>
              <a:gd name="connsiteY412" fmla="*/ 354806 h 1400175"/>
              <a:gd name="connsiteX413" fmla="*/ 173831 w 1726406"/>
              <a:gd name="connsiteY413" fmla="*/ 347662 h 1400175"/>
              <a:gd name="connsiteX414" fmla="*/ 188119 w 1726406"/>
              <a:gd name="connsiteY414" fmla="*/ 352425 h 1400175"/>
              <a:gd name="connsiteX415" fmla="*/ 195262 w 1726406"/>
              <a:gd name="connsiteY415" fmla="*/ 354806 h 1400175"/>
              <a:gd name="connsiteX416" fmla="*/ 202406 w 1726406"/>
              <a:gd name="connsiteY416" fmla="*/ 359568 h 1400175"/>
              <a:gd name="connsiteX417" fmla="*/ 216694 w 1726406"/>
              <a:gd name="connsiteY417" fmla="*/ 364331 h 1400175"/>
              <a:gd name="connsiteX418" fmla="*/ 214312 w 1726406"/>
              <a:gd name="connsiteY418" fmla="*/ 357187 h 1400175"/>
              <a:gd name="connsiteX419" fmla="*/ 209550 w 1726406"/>
              <a:gd name="connsiteY419" fmla="*/ 350043 h 1400175"/>
              <a:gd name="connsiteX420" fmla="*/ 219075 w 1726406"/>
              <a:gd name="connsiteY420" fmla="*/ 335756 h 1400175"/>
              <a:gd name="connsiteX421" fmla="*/ 214312 w 1726406"/>
              <a:gd name="connsiteY421" fmla="*/ 304800 h 1400175"/>
              <a:gd name="connsiteX422" fmla="*/ 209550 w 1726406"/>
              <a:gd name="connsiteY422" fmla="*/ 290512 h 1400175"/>
              <a:gd name="connsiteX423" fmla="*/ 200025 w 1726406"/>
              <a:gd name="connsiteY423" fmla="*/ 276225 h 1400175"/>
              <a:gd name="connsiteX424" fmla="*/ 195262 w 1726406"/>
              <a:gd name="connsiteY424" fmla="*/ 269081 h 1400175"/>
              <a:gd name="connsiteX425" fmla="*/ 185737 w 1726406"/>
              <a:gd name="connsiteY425" fmla="*/ 247650 h 1400175"/>
              <a:gd name="connsiteX426" fmla="*/ 178594 w 1726406"/>
              <a:gd name="connsiteY426" fmla="*/ 233362 h 1400175"/>
              <a:gd name="connsiteX427" fmla="*/ 171450 w 1726406"/>
              <a:gd name="connsiteY427" fmla="*/ 219075 h 1400175"/>
              <a:gd name="connsiteX428" fmla="*/ 159544 w 1726406"/>
              <a:gd name="connsiteY428" fmla="*/ 204787 h 1400175"/>
              <a:gd name="connsiteX429" fmla="*/ 157162 w 1726406"/>
              <a:gd name="connsiteY429" fmla="*/ 195262 h 1400175"/>
              <a:gd name="connsiteX430" fmla="*/ 152400 w 1726406"/>
              <a:gd name="connsiteY430" fmla="*/ 166687 h 1400175"/>
              <a:gd name="connsiteX431" fmla="*/ 154781 w 1726406"/>
              <a:gd name="connsiteY431" fmla="*/ 111918 h 1400175"/>
              <a:gd name="connsiteX432" fmla="*/ 152400 w 1726406"/>
              <a:gd name="connsiteY432" fmla="*/ 80962 h 1400175"/>
              <a:gd name="connsiteX433" fmla="*/ 150019 w 1726406"/>
              <a:gd name="connsiteY433" fmla="*/ 71437 h 1400175"/>
              <a:gd name="connsiteX434" fmla="*/ 142875 w 1726406"/>
              <a:gd name="connsiteY434" fmla="*/ 64293 h 1400175"/>
              <a:gd name="connsiteX435" fmla="*/ 145256 w 1726406"/>
              <a:gd name="connsiteY435" fmla="*/ 57150 h 1400175"/>
              <a:gd name="connsiteX436" fmla="*/ 138112 w 1726406"/>
              <a:gd name="connsiteY436" fmla="*/ 42862 h 1400175"/>
              <a:gd name="connsiteX437" fmla="*/ 138112 w 1726406"/>
              <a:gd name="connsiteY437" fmla="*/ 26193 h 1400175"/>
              <a:gd name="connsiteX438" fmla="*/ 140494 w 1726406"/>
              <a:gd name="connsiteY438"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202531 w 1726406"/>
              <a:gd name="connsiteY121" fmla="*/ 931068 h 1400175"/>
              <a:gd name="connsiteX122" fmla="*/ 1347787 w 1726406"/>
              <a:gd name="connsiteY122" fmla="*/ 1014412 h 1400175"/>
              <a:gd name="connsiteX123" fmla="*/ 1469572 w 1726406"/>
              <a:gd name="connsiteY123" fmla="*/ 1084829 h 1400175"/>
              <a:gd name="connsiteX124" fmla="*/ 1471612 w 1726406"/>
              <a:gd name="connsiteY124" fmla="*/ 1078706 h 1400175"/>
              <a:gd name="connsiteX125" fmla="*/ 1485900 w 1726406"/>
              <a:gd name="connsiteY125" fmla="*/ 1071562 h 1400175"/>
              <a:gd name="connsiteX126" fmla="*/ 1493044 w 1726406"/>
              <a:gd name="connsiteY126" fmla="*/ 1064418 h 1400175"/>
              <a:gd name="connsiteX127" fmla="*/ 1495425 w 1726406"/>
              <a:gd name="connsiteY127" fmla="*/ 1038225 h 1400175"/>
              <a:gd name="connsiteX128" fmla="*/ 1490662 w 1726406"/>
              <a:gd name="connsiteY128" fmla="*/ 1012031 h 1400175"/>
              <a:gd name="connsiteX129" fmla="*/ 1493044 w 1726406"/>
              <a:gd name="connsiteY129" fmla="*/ 995362 h 1400175"/>
              <a:gd name="connsiteX130" fmla="*/ 1495425 w 1726406"/>
              <a:gd name="connsiteY130" fmla="*/ 988218 h 1400175"/>
              <a:gd name="connsiteX131" fmla="*/ 1509712 w 1726406"/>
              <a:gd name="connsiteY131" fmla="*/ 971550 h 1400175"/>
              <a:gd name="connsiteX132" fmla="*/ 1557337 w 1726406"/>
              <a:gd name="connsiteY132" fmla="*/ 969168 h 1400175"/>
              <a:gd name="connsiteX133" fmla="*/ 1564481 w 1726406"/>
              <a:gd name="connsiteY133" fmla="*/ 966787 h 1400175"/>
              <a:gd name="connsiteX134" fmla="*/ 1585912 w 1726406"/>
              <a:gd name="connsiteY134" fmla="*/ 959643 h 1400175"/>
              <a:gd name="connsiteX135" fmla="*/ 1600200 w 1726406"/>
              <a:gd name="connsiteY135" fmla="*/ 947737 h 1400175"/>
              <a:gd name="connsiteX136" fmla="*/ 1624012 w 1726406"/>
              <a:gd name="connsiteY136" fmla="*/ 945356 h 1400175"/>
              <a:gd name="connsiteX137" fmla="*/ 1647825 w 1726406"/>
              <a:gd name="connsiteY137" fmla="*/ 950118 h 1400175"/>
              <a:gd name="connsiteX138" fmla="*/ 1654969 w 1726406"/>
              <a:gd name="connsiteY138" fmla="*/ 952500 h 1400175"/>
              <a:gd name="connsiteX139" fmla="*/ 1669256 w 1726406"/>
              <a:gd name="connsiteY139" fmla="*/ 957262 h 1400175"/>
              <a:gd name="connsiteX140" fmla="*/ 1721644 w 1726406"/>
              <a:gd name="connsiteY140" fmla="*/ 969168 h 1400175"/>
              <a:gd name="connsiteX141" fmla="*/ 1724025 w 1726406"/>
              <a:gd name="connsiteY141" fmla="*/ 976312 h 1400175"/>
              <a:gd name="connsiteX142" fmla="*/ 1726406 w 1726406"/>
              <a:gd name="connsiteY142" fmla="*/ 990600 h 1400175"/>
              <a:gd name="connsiteX143" fmla="*/ 1721644 w 1726406"/>
              <a:gd name="connsiteY143" fmla="*/ 1014412 h 1400175"/>
              <a:gd name="connsiteX144" fmla="*/ 1719262 w 1726406"/>
              <a:gd name="connsiteY144" fmla="*/ 1021556 h 1400175"/>
              <a:gd name="connsiteX145" fmla="*/ 1704975 w 1726406"/>
              <a:gd name="connsiteY145" fmla="*/ 1033462 h 1400175"/>
              <a:gd name="connsiteX146" fmla="*/ 1697831 w 1726406"/>
              <a:gd name="connsiteY146" fmla="*/ 1035843 h 1400175"/>
              <a:gd name="connsiteX147" fmla="*/ 1690687 w 1726406"/>
              <a:gd name="connsiteY147" fmla="*/ 1040606 h 1400175"/>
              <a:gd name="connsiteX148" fmla="*/ 1683544 w 1726406"/>
              <a:gd name="connsiteY148" fmla="*/ 1042987 h 1400175"/>
              <a:gd name="connsiteX149" fmla="*/ 1678781 w 1726406"/>
              <a:gd name="connsiteY149" fmla="*/ 1052512 h 1400175"/>
              <a:gd name="connsiteX150" fmla="*/ 1681162 w 1726406"/>
              <a:gd name="connsiteY150" fmla="*/ 1064418 h 1400175"/>
              <a:gd name="connsiteX151" fmla="*/ 1683544 w 1726406"/>
              <a:gd name="connsiteY151" fmla="*/ 1071562 h 1400175"/>
              <a:gd name="connsiteX152" fmla="*/ 1669256 w 1726406"/>
              <a:gd name="connsiteY152" fmla="*/ 1081087 h 1400175"/>
              <a:gd name="connsiteX153" fmla="*/ 1671637 w 1726406"/>
              <a:gd name="connsiteY153" fmla="*/ 1088231 h 1400175"/>
              <a:gd name="connsiteX154" fmla="*/ 1676400 w 1726406"/>
              <a:gd name="connsiteY154" fmla="*/ 1095375 h 1400175"/>
              <a:gd name="connsiteX155" fmla="*/ 1678781 w 1726406"/>
              <a:gd name="connsiteY155" fmla="*/ 1128712 h 1400175"/>
              <a:gd name="connsiteX156" fmla="*/ 1674019 w 1726406"/>
              <a:gd name="connsiteY156" fmla="*/ 1135856 h 1400175"/>
              <a:gd name="connsiteX157" fmla="*/ 1669256 w 1726406"/>
              <a:gd name="connsiteY157" fmla="*/ 1152525 h 1400175"/>
              <a:gd name="connsiteX158" fmla="*/ 1666875 w 1726406"/>
              <a:gd name="connsiteY158" fmla="*/ 1173956 h 1400175"/>
              <a:gd name="connsiteX159" fmla="*/ 1656773 w 1726406"/>
              <a:gd name="connsiteY159" fmla="*/ 1177997 h 1400175"/>
              <a:gd name="connsiteX160" fmla="*/ 1657350 w 1726406"/>
              <a:gd name="connsiteY160" fmla="*/ 1178718 h 1400175"/>
              <a:gd name="connsiteX161" fmla="*/ 1656292 w 1726406"/>
              <a:gd name="connsiteY161" fmla="*/ 1178189 h 1400175"/>
              <a:gd name="connsiteX162" fmla="*/ 1654969 w 1726406"/>
              <a:gd name="connsiteY162" fmla="*/ 1178718 h 1400175"/>
              <a:gd name="connsiteX163" fmla="*/ 1600000 w 1726406"/>
              <a:gd name="connsiteY163" fmla="*/ 1172143 h 1400175"/>
              <a:gd name="connsiteX164" fmla="*/ 1597405 w 1726406"/>
              <a:gd name="connsiteY164" fmla="*/ 1179507 h 1400175"/>
              <a:gd name="connsiteX165" fmla="*/ 1590675 w 1726406"/>
              <a:gd name="connsiteY165" fmla="*/ 1185862 h 1400175"/>
              <a:gd name="connsiteX166" fmla="*/ 1576387 w 1726406"/>
              <a:gd name="connsiteY166" fmla="*/ 1195387 h 1400175"/>
              <a:gd name="connsiteX167" fmla="*/ 1574006 w 1726406"/>
              <a:gd name="connsiteY167" fmla="*/ 1188243 h 1400175"/>
              <a:gd name="connsiteX168" fmla="*/ 1552575 w 1726406"/>
              <a:gd name="connsiteY168" fmla="*/ 1188243 h 1400175"/>
              <a:gd name="connsiteX169" fmla="*/ 1509712 w 1726406"/>
              <a:gd name="connsiteY169" fmla="*/ 1195387 h 1400175"/>
              <a:gd name="connsiteX170" fmla="*/ 1471612 w 1726406"/>
              <a:gd name="connsiteY170" fmla="*/ 1195387 h 1400175"/>
              <a:gd name="connsiteX171" fmla="*/ 1464469 w 1726406"/>
              <a:gd name="connsiteY171" fmla="*/ 1190625 h 1400175"/>
              <a:gd name="connsiteX172" fmla="*/ 1457325 w 1726406"/>
              <a:gd name="connsiteY172" fmla="*/ 1188243 h 1400175"/>
              <a:gd name="connsiteX173" fmla="*/ 1445419 w 1726406"/>
              <a:gd name="connsiteY173" fmla="*/ 1190625 h 1400175"/>
              <a:gd name="connsiteX174" fmla="*/ 1450181 w 1726406"/>
              <a:gd name="connsiteY174" fmla="*/ 1204912 h 1400175"/>
              <a:gd name="connsiteX175" fmla="*/ 1454944 w 1726406"/>
              <a:gd name="connsiteY175" fmla="*/ 1212056 h 1400175"/>
              <a:gd name="connsiteX176" fmla="*/ 1457325 w 1726406"/>
              <a:gd name="connsiteY176" fmla="*/ 1219200 h 1400175"/>
              <a:gd name="connsiteX177" fmla="*/ 1440656 w 1726406"/>
              <a:gd name="connsiteY177" fmla="*/ 1228725 h 1400175"/>
              <a:gd name="connsiteX178" fmla="*/ 1447800 w 1726406"/>
              <a:gd name="connsiteY178" fmla="*/ 1233487 h 1400175"/>
              <a:gd name="connsiteX179" fmla="*/ 1459706 w 1726406"/>
              <a:gd name="connsiteY179" fmla="*/ 1250156 h 1400175"/>
              <a:gd name="connsiteX180" fmla="*/ 1462087 w 1726406"/>
              <a:gd name="connsiteY180" fmla="*/ 1257300 h 1400175"/>
              <a:gd name="connsiteX181" fmla="*/ 1471612 w 1726406"/>
              <a:gd name="connsiteY181" fmla="*/ 1271587 h 1400175"/>
              <a:gd name="connsiteX182" fmla="*/ 1476375 w 1726406"/>
              <a:gd name="connsiteY182" fmla="*/ 1278731 h 1400175"/>
              <a:gd name="connsiteX183" fmla="*/ 1488281 w 1726406"/>
              <a:gd name="connsiteY183" fmla="*/ 1293018 h 1400175"/>
              <a:gd name="connsiteX184" fmla="*/ 1471612 w 1726406"/>
              <a:gd name="connsiteY184" fmla="*/ 1312068 h 1400175"/>
              <a:gd name="connsiteX185" fmla="*/ 1464469 w 1726406"/>
              <a:gd name="connsiteY185" fmla="*/ 1314450 h 1400175"/>
              <a:gd name="connsiteX186" fmla="*/ 1435894 w 1726406"/>
              <a:gd name="connsiteY186" fmla="*/ 1312068 h 1400175"/>
              <a:gd name="connsiteX187" fmla="*/ 1421606 w 1726406"/>
              <a:gd name="connsiteY187" fmla="*/ 1307306 h 1400175"/>
              <a:gd name="connsiteX188" fmla="*/ 1414462 w 1726406"/>
              <a:gd name="connsiteY188" fmla="*/ 1304925 h 1400175"/>
              <a:gd name="connsiteX189" fmla="*/ 1383506 w 1726406"/>
              <a:gd name="connsiteY189" fmla="*/ 1314450 h 1400175"/>
              <a:gd name="connsiteX190" fmla="*/ 1378744 w 1726406"/>
              <a:gd name="connsiteY190" fmla="*/ 1331118 h 1400175"/>
              <a:gd name="connsiteX191" fmla="*/ 1373981 w 1726406"/>
              <a:gd name="connsiteY191" fmla="*/ 1345406 h 1400175"/>
              <a:gd name="connsiteX192" fmla="*/ 1371600 w 1726406"/>
              <a:gd name="connsiteY192" fmla="*/ 1352550 h 1400175"/>
              <a:gd name="connsiteX193" fmla="*/ 1373981 w 1726406"/>
              <a:gd name="connsiteY193" fmla="*/ 1359693 h 1400175"/>
              <a:gd name="connsiteX194" fmla="*/ 1378744 w 1726406"/>
              <a:gd name="connsiteY194" fmla="*/ 1371600 h 1400175"/>
              <a:gd name="connsiteX195" fmla="*/ 1371600 w 1726406"/>
              <a:gd name="connsiteY195" fmla="*/ 1373981 h 1400175"/>
              <a:gd name="connsiteX196" fmla="*/ 1369219 w 1726406"/>
              <a:gd name="connsiteY196" fmla="*/ 1388268 h 1400175"/>
              <a:gd name="connsiteX197" fmla="*/ 1366837 w 1726406"/>
              <a:gd name="connsiteY197" fmla="*/ 1400175 h 1400175"/>
              <a:gd name="connsiteX198" fmla="*/ 1345406 w 1726406"/>
              <a:gd name="connsiteY198" fmla="*/ 1397793 h 1400175"/>
              <a:gd name="connsiteX199" fmla="*/ 1340644 w 1726406"/>
              <a:gd name="connsiteY199" fmla="*/ 1383506 h 1400175"/>
              <a:gd name="connsiteX200" fmla="*/ 1338262 w 1726406"/>
              <a:gd name="connsiteY200" fmla="*/ 1376362 h 1400175"/>
              <a:gd name="connsiteX201" fmla="*/ 1331119 w 1726406"/>
              <a:gd name="connsiteY201" fmla="*/ 1354931 h 1400175"/>
              <a:gd name="connsiteX202" fmla="*/ 1323975 w 1726406"/>
              <a:gd name="connsiteY202" fmla="*/ 1350168 h 1400175"/>
              <a:gd name="connsiteX203" fmla="*/ 1307306 w 1726406"/>
              <a:gd name="connsiteY203" fmla="*/ 1328737 h 1400175"/>
              <a:gd name="connsiteX204" fmla="*/ 1295400 w 1726406"/>
              <a:gd name="connsiteY204" fmla="*/ 1314450 h 1400175"/>
              <a:gd name="connsiteX205" fmla="*/ 1288256 w 1726406"/>
              <a:gd name="connsiteY205" fmla="*/ 1309687 h 1400175"/>
              <a:gd name="connsiteX206" fmla="*/ 1273969 w 1726406"/>
              <a:gd name="connsiteY206" fmla="*/ 1304925 h 1400175"/>
              <a:gd name="connsiteX207" fmla="*/ 1257300 w 1726406"/>
              <a:gd name="connsiteY207" fmla="*/ 1295400 h 1400175"/>
              <a:gd name="connsiteX208" fmla="*/ 1243012 w 1726406"/>
              <a:gd name="connsiteY208" fmla="*/ 1288256 h 1400175"/>
              <a:gd name="connsiteX209" fmla="*/ 1221581 w 1726406"/>
              <a:gd name="connsiteY209" fmla="*/ 1276350 h 1400175"/>
              <a:gd name="connsiteX210" fmla="*/ 1216819 w 1726406"/>
              <a:gd name="connsiteY210" fmla="*/ 1269206 h 1400175"/>
              <a:gd name="connsiteX211" fmla="*/ 1197769 w 1726406"/>
              <a:gd name="connsiteY211" fmla="*/ 1269206 h 1400175"/>
              <a:gd name="connsiteX212" fmla="*/ 1190625 w 1726406"/>
              <a:gd name="connsiteY212" fmla="*/ 1273968 h 1400175"/>
              <a:gd name="connsiteX213" fmla="*/ 1176337 w 1726406"/>
              <a:gd name="connsiteY213" fmla="*/ 1285875 h 1400175"/>
              <a:gd name="connsiteX214" fmla="*/ 1166812 w 1726406"/>
              <a:gd name="connsiteY214" fmla="*/ 1288256 h 1400175"/>
              <a:gd name="connsiteX215" fmla="*/ 1140619 w 1726406"/>
              <a:gd name="connsiteY215" fmla="*/ 1295400 h 1400175"/>
              <a:gd name="connsiteX216" fmla="*/ 1133475 w 1726406"/>
              <a:gd name="connsiteY216" fmla="*/ 1300162 h 1400175"/>
              <a:gd name="connsiteX217" fmla="*/ 1119187 w 1726406"/>
              <a:gd name="connsiteY217" fmla="*/ 1304925 h 1400175"/>
              <a:gd name="connsiteX218" fmla="*/ 1095375 w 1726406"/>
              <a:gd name="connsiteY218" fmla="*/ 1302543 h 1400175"/>
              <a:gd name="connsiteX219" fmla="*/ 1081087 w 1726406"/>
              <a:gd name="connsiteY219" fmla="*/ 1293018 h 1400175"/>
              <a:gd name="connsiteX220" fmla="*/ 1073944 w 1726406"/>
              <a:gd name="connsiteY220" fmla="*/ 1288256 h 1400175"/>
              <a:gd name="connsiteX221" fmla="*/ 1031081 w 1726406"/>
              <a:gd name="connsiteY221" fmla="*/ 1283493 h 1400175"/>
              <a:gd name="connsiteX222" fmla="*/ 1002506 w 1726406"/>
              <a:gd name="connsiteY222" fmla="*/ 1264443 h 1400175"/>
              <a:gd name="connsiteX223" fmla="*/ 995362 w 1726406"/>
              <a:gd name="connsiteY223" fmla="*/ 1259681 h 1400175"/>
              <a:gd name="connsiteX224" fmla="*/ 981075 w 1726406"/>
              <a:gd name="connsiteY224" fmla="*/ 1254918 h 1400175"/>
              <a:gd name="connsiteX225" fmla="*/ 973931 w 1726406"/>
              <a:gd name="connsiteY225" fmla="*/ 1247775 h 1400175"/>
              <a:gd name="connsiteX226" fmla="*/ 971550 w 1726406"/>
              <a:gd name="connsiteY226" fmla="*/ 1240631 h 1400175"/>
              <a:gd name="connsiteX227" fmla="*/ 957262 w 1726406"/>
              <a:gd name="connsiteY227" fmla="*/ 1231106 h 1400175"/>
              <a:gd name="connsiteX228" fmla="*/ 950119 w 1726406"/>
              <a:gd name="connsiteY228" fmla="*/ 1226343 h 1400175"/>
              <a:gd name="connsiteX229" fmla="*/ 923925 w 1726406"/>
              <a:gd name="connsiteY229" fmla="*/ 1221581 h 1400175"/>
              <a:gd name="connsiteX230" fmla="*/ 916781 w 1726406"/>
              <a:gd name="connsiteY230" fmla="*/ 1219200 h 1400175"/>
              <a:gd name="connsiteX231" fmla="*/ 909637 w 1726406"/>
              <a:gd name="connsiteY231" fmla="*/ 1214437 h 1400175"/>
              <a:gd name="connsiteX232" fmla="*/ 895350 w 1726406"/>
              <a:gd name="connsiteY232" fmla="*/ 1209675 h 1400175"/>
              <a:gd name="connsiteX233" fmla="*/ 888206 w 1726406"/>
              <a:gd name="connsiteY233" fmla="*/ 1204912 h 1400175"/>
              <a:gd name="connsiteX234" fmla="*/ 881062 w 1726406"/>
              <a:gd name="connsiteY234" fmla="*/ 1202531 h 1400175"/>
              <a:gd name="connsiteX235" fmla="*/ 859631 w 1726406"/>
              <a:gd name="connsiteY235" fmla="*/ 1188243 h 1400175"/>
              <a:gd name="connsiteX236" fmla="*/ 852487 w 1726406"/>
              <a:gd name="connsiteY236" fmla="*/ 1183481 h 1400175"/>
              <a:gd name="connsiteX237" fmla="*/ 845344 w 1726406"/>
              <a:gd name="connsiteY237" fmla="*/ 1181100 h 1400175"/>
              <a:gd name="connsiteX238" fmla="*/ 838200 w 1726406"/>
              <a:gd name="connsiteY238" fmla="*/ 1173956 h 1400175"/>
              <a:gd name="connsiteX239" fmla="*/ 831056 w 1726406"/>
              <a:gd name="connsiteY239" fmla="*/ 1169193 h 1400175"/>
              <a:gd name="connsiteX240" fmla="*/ 826294 w 1726406"/>
              <a:gd name="connsiteY240" fmla="*/ 1162050 h 1400175"/>
              <a:gd name="connsiteX241" fmla="*/ 819150 w 1726406"/>
              <a:gd name="connsiteY241" fmla="*/ 1154906 h 1400175"/>
              <a:gd name="connsiteX242" fmla="*/ 807244 w 1726406"/>
              <a:gd name="connsiteY242" fmla="*/ 1143000 h 1400175"/>
              <a:gd name="connsiteX243" fmla="*/ 795337 w 1726406"/>
              <a:gd name="connsiteY243" fmla="*/ 1133475 h 1400175"/>
              <a:gd name="connsiteX244" fmla="*/ 790575 w 1726406"/>
              <a:gd name="connsiteY244" fmla="*/ 1126331 h 1400175"/>
              <a:gd name="connsiteX245" fmla="*/ 771525 w 1726406"/>
              <a:gd name="connsiteY245" fmla="*/ 1121568 h 1400175"/>
              <a:gd name="connsiteX246" fmla="*/ 757237 w 1726406"/>
              <a:gd name="connsiteY246" fmla="*/ 1116806 h 1400175"/>
              <a:gd name="connsiteX247" fmla="*/ 740569 w 1726406"/>
              <a:gd name="connsiteY247" fmla="*/ 1107281 h 1400175"/>
              <a:gd name="connsiteX248" fmla="*/ 726281 w 1726406"/>
              <a:gd name="connsiteY248" fmla="*/ 1102518 h 1400175"/>
              <a:gd name="connsiteX249" fmla="*/ 711994 w 1726406"/>
              <a:gd name="connsiteY249" fmla="*/ 1095375 h 1400175"/>
              <a:gd name="connsiteX250" fmla="*/ 704850 w 1726406"/>
              <a:gd name="connsiteY250" fmla="*/ 1090612 h 1400175"/>
              <a:gd name="connsiteX251" fmla="*/ 692944 w 1726406"/>
              <a:gd name="connsiteY251" fmla="*/ 1076325 h 1400175"/>
              <a:gd name="connsiteX252" fmla="*/ 690562 w 1726406"/>
              <a:gd name="connsiteY252" fmla="*/ 1069181 h 1400175"/>
              <a:gd name="connsiteX253" fmla="*/ 676275 w 1726406"/>
              <a:gd name="connsiteY253" fmla="*/ 1052512 h 1400175"/>
              <a:gd name="connsiteX254" fmla="*/ 671512 w 1726406"/>
              <a:gd name="connsiteY254" fmla="*/ 1045368 h 1400175"/>
              <a:gd name="connsiteX255" fmla="*/ 664369 w 1726406"/>
              <a:gd name="connsiteY255" fmla="*/ 1040606 h 1400175"/>
              <a:gd name="connsiteX256" fmla="*/ 650081 w 1726406"/>
              <a:gd name="connsiteY256" fmla="*/ 1031081 h 1400175"/>
              <a:gd name="connsiteX257" fmla="*/ 638175 w 1726406"/>
              <a:gd name="connsiteY257" fmla="*/ 1019175 h 1400175"/>
              <a:gd name="connsiteX258" fmla="*/ 631031 w 1726406"/>
              <a:gd name="connsiteY258" fmla="*/ 1014412 h 1400175"/>
              <a:gd name="connsiteX259" fmla="*/ 621506 w 1726406"/>
              <a:gd name="connsiteY259" fmla="*/ 1002506 h 1400175"/>
              <a:gd name="connsiteX260" fmla="*/ 619125 w 1726406"/>
              <a:gd name="connsiteY260" fmla="*/ 995362 h 1400175"/>
              <a:gd name="connsiteX261" fmla="*/ 611981 w 1726406"/>
              <a:gd name="connsiteY261" fmla="*/ 988218 h 1400175"/>
              <a:gd name="connsiteX262" fmla="*/ 602456 w 1726406"/>
              <a:gd name="connsiteY262" fmla="*/ 973931 h 1400175"/>
              <a:gd name="connsiteX263" fmla="*/ 597694 w 1726406"/>
              <a:gd name="connsiteY263" fmla="*/ 959643 h 1400175"/>
              <a:gd name="connsiteX264" fmla="*/ 592931 w 1726406"/>
              <a:gd name="connsiteY264" fmla="*/ 940593 h 1400175"/>
              <a:gd name="connsiteX265" fmla="*/ 595312 w 1726406"/>
              <a:gd name="connsiteY265" fmla="*/ 928687 h 1400175"/>
              <a:gd name="connsiteX266" fmla="*/ 614362 w 1726406"/>
              <a:gd name="connsiteY266" fmla="*/ 919162 h 1400175"/>
              <a:gd name="connsiteX267" fmla="*/ 611981 w 1726406"/>
              <a:gd name="connsiteY267" fmla="*/ 912018 h 1400175"/>
              <a:gd name="connsiteX268" fmla="*/ 607219 w 1726406"/>
              <a:gd name="connsiteY268" fmla="*/ 904875 h 1400175"/>
              <a:gd name="connsiteX269" fmla="*/ 611981 w 1726406"/>
              <a:gd name="connsiteY269" fmla="*/ 897731 h 1400175"/>
              <a:gd name="connsiteX270" fmla="*/ 626269 w 1726406"/>
              <a:gd name="connsiteY270" fmla="*/ 888206 h 1400175"/>
              <a:gd name="connsiteX271" fmla="*/ 633412 w 1726406"/>
              <a:gd name="connsiteY271" fmla="*/ 881062 h 1400175"/>
              <a:gd name="connsiteX272" fmla="*/ 628650 w 1726406"/>
              <a:gd name="connsiteY272" fmla="*/ 862012 h 1400175"/>
              <a:gd name="connsiteX273" fmla="*/ 616744 w 1726406"/>
              <a:gd name="connsiteY273" fmla="*/ 847725 h 1400175"/>
              <a:gd name="connsiteX274" fmla="*/ 614362 w 1726406"/>
              <a:gd name="connsiteY274" fmla="*/ 840581 h 1400175"/>
              <a:gd name="connsiteX275" fmla="*/ 609600 w 1726406"/>
              <a:gd name="connsiteY275" fmla="*/ 816768 h 1400175"/>
              <a:gd name="connsiteX276" fmla="*/ 604837 w 1726406"/>
              <a:gd name="connsiteY276" fmla="*/ 802481 h 1400175"/>
              <a:gd name="connsiteX277" fmla="*/ 602456 w 1726406"/>
              <a:gd name="connsiteY277" fmla="*/ 795337 h 1400175"/>
              <a:gd name="connsiteX278" fmla="*/ 600075 w 1726406"/>
              <a:gd name="connsiteY278" fmla="*/ 788193 h 1400175"/>
              <a:gd name="connsiteX279" fmla="*/ 595312 w 1726406"/>
              <a:gd name="connsiteY279" fmla="*/ 771525 h 1400175"/>
              <a:gd name="connsiteX280" fmla="*/ 588169 w 1726406"/>
              <a:gd name="connsiteY280" fmla="*/ 764381 h 1400175"/>
              <a:gd name="connsiteX281" fmla="*/ 578644 w 1726406"/>
              <a:gd name="connsiteY281" fmla="*/ 750093 h 1400175"/>
              <a:gd name="connsiteX282" fmla="*/ 566737 w 1726406"/>
              <a:gd name="connsiteY282" fmla="*/ 733425 h 1400175"/>
              <a:gd name="connsiteX283" fmla="*/ 561975 w 1726406"/>
              <a:gd name="connsiteY283" fmla="*/ 719137 h 1400175"/>
              <a:gd name="connsiteX284" fmla="*/ 559594 w 1726406"/>
              <a:gd name="connsiteY284" fmla="*/ 709612 h 1400175"/>
              <a:gd name="connsiteX285" fmla="*/ 554831 w 1726406"/>
              <a:gd name="connsiteY285" fmla="*/ 695325 h 1400175"/>
              <a:gd name="connsiteX286" fmla="*/ 547687 w 1726406"/>
              <a:gd name="connsiteY286" fmla="*/ 688181 h 1400175"/>
              <a:gd name="connsiteX287" fmla="*/ 540544 w 1726406"/>
              <a:gd name="connsiteY287" fmla="*/ 673893 h 1400175"/>
              <a:gd name="connsiteX288" fmla="*/ 538162 w 1726406"/>
              <a:gd name="connsiteY288" fmla="*/ 666750 h 1400175"/>
              <a:gd name="connsiteX289" fmla="*/ 528637 w 1726406"/>
              <a:gd name="connsiteY289" fmla="*/ 664368 h 1400175"/>
              <a:gd name="connsiteX290" fmla="*/ 514350 w 1726406"/>
              <a:gd name="connsiteY290" fmla="*/ 669131 h 1400175"/>
              <a:gd name="connsiteX291" fmla="*/ 504825 w 1726406"/>
              <a:gd name="connsiteY291" fmla="*/ 654843 h 1400175"/>
              <a:gd name="connsiteX292" fmla="*/ 497681 w 1726406"/>
              <a:gd name="connsiteY292" fmla="*/ 628650 h 1400175"/>
              <a:gd name="connsiteX293" fmla="*/ 495300 w 1726406"/>
              <a:gd name="connsiteY293" fmla="*/ 597693 h 1400175"/>
              <a:gd name="connsiteX294" fmla="*/ 492919 w 1726406"/>
              <a:gd name="connsiteY294" fmla="*/ 583406 h 1400175"/>
              <a:gd name="connsiteX295" fmla="*/ 490537 w 1726406"/>
              <a:gd name="connsiteY295" fmla="*/ 576262 h 1400175"/>
              <a:gd name="connsiteX296" fmla="*/ 483394 w 1726406"/>
              <a:gd name="connsiteY296" fmla="*/ 573881 h 1400175"/>
              <a:gd name="connsiteX297" fmla="*/ 469106 w 1726406"/>
              <a:gd name="connsiteY297" fmla="*/ 564356 h 1400175"/>
              <a:gd name="connsiteX298" fmla="*/ 454819 w 1726406"/>
              <a:gd name="connsiteY298" fmla="*/ 557212 h 1400175"/>
              <a:gd name="connsiteX299" fmla="*/ 442912 w 1726406"/>
              <a:gd name="connsiteY299" fmla="*/ 535781 h 1400175"/>
              <a:gd name="connsiteX300" fmla="*/ 445294 w 1726406"/>
              <a:gd name="connsiteY300" fmla="*/ 509587 h 1400175"/>
              <a:gd name="connsiteX301" fmla="*/ 452437 w 1726406"/>
              <a:gd name="connsiteY301" fmla="*/ 504825 h 1400175"/>
              <a:gd name="connsiteX302" fmla="*/ 442912 w 1726406"/>
              <a:gd name="connsiteY302" fmla="*/ 490537 h 1400175"/>
              <a:gd name="connsiteX303" fmla="*/ 438150 w 1726406"/>
              <a:gd name="connsiteY303" fmla="*/ 483393 h 1400175"/>
              <a:gd name="connsiteX304" fmla="*/ 423862 w 1726406"/>
              <a:gd name="connsiteY304" fmla="*/ 473868 h 1400175"/>
              <a:gd name="connsiteX305" fmla="*/ 419100 w 1726406"/>
              <a:gd name="connsiteY305" fmla="*/ 454818 h 1400175"/>
              <a:gd name="connsiteX306" fmla="*/ 411956 w 1726406"/>
              <a:gd name="connsiteY306" fmla="*/ 438150 h 1400175"/>
              <a:gd name="connsiteX307" fmla="*/ 404812 w 1726406"/>
              <a:gd name="connsiteY307" fmla="*/ 435768 h 1400175"/>
              <a:gd name="connsiteX308" fmla="*/ 400050 w 1726406"/>
              <a:gd name="connsiteY308" fmla="*/ 428625 h 1400175"/>
              <a:gd name="connsiteX309" fmla="*/ 397669 w 1726406"/>
              <a:gd name="connsiteY309" fmla="*/ 419100 h 1400175"/>
              <a:gd name="connsiteX310" fmla="*/ 395287 w 1726406"/>
              <a:gd name="connsiteY310" fmla="*/ 411956 h 1400175"/>
              <a:gd name="connsiteX311" fmla="*/ 392906 w 1726406"/>
              <a:gd name="connsiteY311" fmla="*/ 385762 h 1400175"/>
              <a:gd name="connsiteX312" fmla="*/ 390525 w 1726406"/>
              <a:gd name="connsiteY312" fmla="*/ 378618 h 1400175"/>
              <a:gd name="connsiteX313" fmla="*/ 369094 w 1726406"/>
              <a:gd name="connsiteY313" fmla="*/ 361950 h 1400175"/>
              <a:gd name="connsiteX314" fmla="*/ 354806 w 1726406"/>
              <a:gd name="connsiteY314" fmla="*/ 354806 h 1400175"/>
              <a:gd name="connsiteX315" fmla="*/ 347662 w 1726406"/>
              <a:gd name="connsiteY315" fmla="*/ 333375 h 1400175"/>
              <a:gd name="connsiteX316" fmla="*/ 338137 w 1726406"/>
              <a:gd name="connsiteY316" fmla="*/ 311943 h 1400175"/>
              <a:gd name="connsiteX317" fmla="*/ 330994 w 1726406"/>
              <a:gd name="connsiteY317" fmla="*/ 297656 h 1400175"/>
              <a:gd name="connsiteX318" fmla="*/ 316706 w 1726406"/>
              <a:gd name="connsiteY318" fmla="*/ 292893 h 1400175"/>
              <a:gd name="connsiteX319" fmla="*/ 326231 w 1726406"/>
              <a:gd name="connsiteY319" fmla="*/ 278606 h 1400175"/>
              <a:gd name="connsiteX320" fmla="*/ 323850 w 1726406"/>
              <a:gd name="connsiteY320" fmla="*/ 261937 h 1400175"/>
              <a:gd name="connsiteX321" fmla="*/ 321469 w 1726406"/>
              <a:gd name="connsiteY321" fmla="*/ 252412 h 1400175"/>
              <a:gd name="connsiteX322" fmla="*/ 316706 w 1726406"/>
              <a:gd name="connsiteY322" fmla="*/ 223837 h 1400175"/>
              <a:gd name="connsiteX323" fmla="*/ 311944 w 1726406"/>
              <a:gd name="connsiteY323" fmla="*/ 207168 h 1400175"/>
              <a:gd name="connsiteX324" fmla="*/ 314325 w 1726406"/>
              <a:gd name="connsiteY324" fmla="*/ 154781 h 1400175"/>
              <a:gd name="connsiteX325" fmla="*/ 314325 w 1726406"/>
              <a:gd name="connsiteY325" fmla="*/ 133350 h 1400175"/>
              <a:gd name="connsiteX326" fmla="*/ 300037 w 1726406"/>
              <a:gd name="connsiteY326" fmla="*/ 123825 h 1400175"/>
              <a:gd name="connsiteX327" fmla="*/ 292894 w 1726406"/>
              <a:gd name="connsiteY327" fmla="*/ 119062 h 1400175"/>
              <a:gd name="connsiteX328" fmla="*/ 283369 w 1726406"/>
              <a:gd name="connsiteY328" fmla="*/ 104775 h 1400175"/>
              <a:gd name="connsiteX329" fmla="*/ 278606 w 1726406"/>
              <a:gd name="connsiteY329" fmla="*/ 97631 h 1400175"/>
              <a:gd name="connsiteX330" fmla="*/ 257175 w 1726406"/>
              <a:gd name="connsiteY330" fmla="*/ 78581 h 1400175"/>
              <a:gd name="connsiteX331" fmla="*/ 233362 w 1726406"/>
              <a:gd name="connsiteY331" fmla="*/ 66675 h 1400175"/>
              <a:gd name="connsiteX332" fmla="*/ 228600 w 1726406"/>
              <a:gd name="connsiteY332" fmla="*/ 119062 h 1400175"/>
              <a:gd name="connsiteX333" fmla="*/ 223837 w 1726406"/>
              <a:gd name="connsiteY333" fmla="*/ 133350 h 1400175"/>
              <a:gd name="connsiteX334" fmla="*/ 221456 w 1726406"/>
              <a:gd name="connsiteY334" fmla="*/ 145256 h 1400175"/>
              <a:gd name="connsiteX335" fmla="*/ 219075 w 1726406"/>
              <a:gd name="connsiteY335" fmla="*/ 164306 h 1400175"/>
              <a:gd name="connsiteX336" fmla="*/ 214312 w 1726406"/>
              <a:gd name="connsiteY336" fmla="*/ 178593 h 1400175"/>
              <a:gd name="connsiteX337" fmla="*/ 216694 w 1726406"/>
              <a:gd name="connsiteY337" fmla="*/ 195262 h 1400175"/>
              <a:gd name="connsiteX338" fmla="*/ 219075 w 1726406"/>
              <a:gd name="connsiteY338" fmla="*/ 202406 h 1400175"/>
              <a:gd name="connsiteX339" fmla="*/ 226219 w 1726406"/>
              <a:gd name="connsiteY339" fmla="*/ 207168 h 1400175"/>
              <a:gd name="connsiteX340" fmla="*/ 233362 w 1726406"/>
              <a:gd name="connsiteY340" fmla="*/ 221456 h 1400175"/>
              <a:gd name="connsiteX341" fmla="*/ 238125 w 1726406"/>
              <a:gd name="connsiteY341" fmla="*/ 235743 h 1400175"/>
              <a:gd name="connsiteX342" fmla="*/ 242887 w 1726406"/>
              <a:gd name="connsiteY342" fmla="*/ 242887 h 1400175"/>
              <a:gd name="connsiteX343" fmla="*/ 245269 w 1726406"/>
              <a:gd name="connsiteY343" fmla="*/ 250031 h 1400175"/>
              <a:gd name="connsiteX344" fmla="*/ 254794 w 1726406"/>
              <a:gd name="connsiteY344" fmla="*/ 264318 h 1400175"/>
              <a:gd name="connsiteX345" fmla="*/ 257175 w 1726406"/>
              <a:gd name="connsiteY345" fmla="*/ 273843 h 1400175"/>
              <a:gd name="connsiteX346" fmla="*/ 261937 w 1726406"/>
              <a:gd name="connsiteY346" fmla="*/ 292893 h 1400175"/>
              <a:gd name="connsiteX347" fmla="*/ 266700 w 1726406"/>
              <a:gd name="connsiteY347" fmla="*/ 300037 h 1400175"/>
              <a:gd name="connsiteX348" fmla="*/ 273844 w 1726406"/>
              <a:gd name="connsiteY348" fmla="*/ 321468 h 1400175"/>
              <a:gd name="connsiteX349" fmla="*/ 276225 w 1726406"/>
              <a:gd name="connsiteY349" fmla="*/ 328612 h 1400175"/>
              <a:gd name="connsiteX350" fmla="*/ 283369 w 1726406"/>
              <a:gd name="connsiteY350" fmla="*/ 354806 h 1400175"/>
              <a:gd name="connsiteX351" fmla="*/ 288131 w 1726406"/>
              <a:gd name="connsiteY351" fmla="*/ 369093 h 1400175"/>
              <a:gd name="connsiteX352" fmla="*/ 292894 w 1726406"/>
              <a:gd name="connsiteY352" fmla="*/ 376237 h 1400175"/>
              <a:gd name="connsiteX353" fmla="*/ 300037 w 1726406"/>
              <a:gd name="connsiteY353" fmla="*/ 419100 h 1400175"/>
              <a:gd name="connsiteX354" fmla="*/ 304800 w 1726406"/>
              <a:gd name="connsiteY354" fmla="*/ 426243 h 1400175"/>
              <a:gd name="connsiteX355" fmla="*/ 309562 w 1726406"/>
              <a:gd name="connsiteY355" fmla="*/ 445293 h 1400175"/>
              <a:gd name="connsiteX356" fmla="*/ 314325 w 1726406"/>
              <a:gd name="connsiteY356" fmla="*/ 459581 h 1400175"/>
              <a:gd name="connsiteX357" fmla="*/ 319087 w 1726406"/>
              <a:gd name="connsiteY357" fmla="*/ 473868 h 1400175"/>
              <a:gd name="connsiteX358" fmla="*/ 321469 w 1726406"/>
              <a:gd name="connsiteY358" fmla="*/ 481012 h 1400175"/>
              <a:gd name="connsiteX359" fmla="*/ 323850 w 1726406"/>
              <a:gd name="connsiteY359" fmla="*/ 488156 h 1400175"/>
              <a:gd name="connsiteX360" fmla="*/ 333375 w 1726406"/>
              <a:gd name="connsiteY360" fmla="*/ 509587 h 1400175"/>
              <a:gd name="connsiteX361" fmla="*/ 335756 w 1726406"/>
              <a:gd name="connsiteY361" fmla="*/ 516731 h 1400175"/>
              <a:gd name="connsiteX362" fmla="*/ 338137 w 1726406"/>
              <a:gd name="connsiteY362" fmla="*/ 578643 h 1400175"/>
              <a:gd name="connsiteX363" fmla="*/ 345281 w 1726406"/>
              <a:gd name="connsiteY363" fmla="*/ 592931 h 1400175"/>
              <a:gd name="connsiteX364" fmla="*/ 347662 w 1726406"/>
              <a:gd name="connsiteY364" fmla="*/ 600075 h 1400175"/>
              <a:gd name="connsiteX365" fmla="*/ 342900 w 1726406"/>
              <a:gd name="connsiteY365" fmla="*/ 607218 h 1400175"/>
              <a:gd name="connsiteX366" fmla="*/ 338137 w 1726406"/>
              <a:gd name="connsiteY366" fmla="*/ 621506 h 1400175"/>
              <a:gd name="connsiteX367" fmla="*/ 347662 w 1726406"/>
              <a:gd name="connsiteY367" fmla="*/ 638175 h 1400175"/>
              <a:gd name="connsiteX368" fmla="*/ 361950 w 1726406"/>
              <a:gd name="connsiteY368" fmla="*/ 642937 h 1400175"/>
              <a:gd name="connsiteX369" fmla="*/ 369094 w 1726406"/>
              <a:gd name="connsiteY369" fmla="*/ 645318 h 1400175"/>
              <a:gd name="connsiteX370" fmla="*/ 388144 w 1726406"/>
              <a:gd name="connsiteY370" fmla="*/ 661987 h 1400175"/>
              <a:gd name="connsiteX371" fmla="*/ 392906 w 1726406"/>
              <a:gd name="connsiteY371" fmla="*/ 676275 h 1400175"/>
              <a:gd name="connsiteX372" fmla="*/ 390525 w 1726406"/>
              <a:gd name="connsiteY372" fmla="*/ 688181 h 1400175"/>
              <a:gd name="connsiteX373" fmla="*/ 388144 w 1726406"/>
              <a:gd name="connsiteY373" fmla="*/ 702468 h 1400175"/>
              <a:gd name="connsiteX374" fmla="*/ 385762 w 1726406"/>
              <a:gd name="connsiteY374" fmla="*/ 709612 h 1400175"/>
              <a:gd name="connsiteX375" fmla="*/ 383381 w 1726406"/>
              <a:gd name="connsiteY375" fmla="*/ 719137 h 1400175"/>
              <a:gd name="connsiteX376" fmla="*/ 378619 w 1726406"/>
              <a:gd name="connsiteY376" fmla="*/ 726281 h 1400175"/>
              <a:gd name="connsiteX377" fmla="*/ 364331 w 1726406"/>
              <a:gd name="connsiteY377" fmla="*/ 731043 h 1400175"/>
              <a:gd name="connsiteX378" fmla="*/ 342900 w 1726406"/>
              <a:gd name="connsiteY378" fmla="*/ 728662 h 1400175"/>
              <a:gd name="connsiteX379" fmla="*/ 345281 w 1726406"/>
              <a:gd name="connsiteY379" fmla="*/ 714375 h 1400175"/>
              <a:gd name="connsiteX380" fmla="*/ 352425 w 1726406"/>
              <a:gd name="connsiteY380" fmla="*/ 700087 h 1400175"/>
              <a:gd name="connsiteX381" fmla="*/ 354806 w 1726406"/>
              <a:gd name="connsiteY381" fmla="*/ 692943 h 1400175"/>
              <a:gd name="connsiteX382" fmla="*/ 347662 w 1726406"/>
              <a:gd name="connsiteY382" fmla="*/ 671512 h 1400175"/>
              <a:gd name="connsiteX383" fmla="*/ 338137 w 1726406"/>
              <a:gd name="connsiteY383" fmla="*/ 659606 h 1400175"/>
              <a:gd name="connsiteX384" fmla="*/ 328612 w 1726406"/>
              <a:gd name="connsiteY384" fmla="*/ 645318 h 1400175"/>
              <a:gd name="connsiteX385" fmla="*/ 323850 w 1726406"/>
              <a:gd name="connsiteY385" fmla="*/ 638175 h 1400175"/>
              <a:gd name="connsiteX386" fmla="*/ 314325 w 1726406"/>
              <a:gd name="connsiteY386" fmla="*/ 623887 h 1400175"/>
              <a:gd name="connsiteX387" fmla="*/ 304800 w 1726406"/>
              <a:gd name="connsiteY387" fmla="*/ 609600 h 1400175"/>
              <a:gd name="connsiteX388" fmla="*/ 290512 w 1726406"/>
              <a:gd name="connsiteY388" fmla="*/ 595312 h 1400175"/>
              <a:gd name="connsiteX389" fmla="*/ 280987 w 1726406"/>
              <a:gd name="connsiteY389" fmla="*/ 581025 h 1400175"/>
              <a:gd name="connsiteX390" fmla="*/ 276225 w 1726406"/>
              <a:gd name="connsiteY390" fmla="*/ 573881 h 1400175"/>
              <a:gd name="connsiteX391" fmla="*/ 276225 w 1726406"/>
              <a:gd name="connsiteY391" fmla="*/ 540543 h 1400175"/>
              <a:gd name="connsiteX392" fmla="*/ 278606 w 1726406"/>
              <a:gd name="connsiteY392" fmla="*/ 531018 h 1400175"/>
              <a:gd name="connsiteX393" fmla="*/ 283369 w 1726406"/>
              <a:gd name="connsiteY393" fmla="*/ 523875 h 1400175"/>
              <a:gd name="connsiteX394" fmla="*/ 285750 w 1726406"/>
              <a:gd name="connsiteY394" fmla="*/ 516731 h 1400175"/>
              <a:gd name="connsiteX395" fmla="*/ 280987 w 1726406"/>
              <a:gd name="connsiteY395" fmla="*/ 483393 h 1400175"/>
              <a:gd name="connsiteX396" fmla="*/ 273844 w 1726406"/>
              <a:gd name="connsiteY396" fmla="*/ 469106 h 1400175"/>
              <a:gd name="connsiteX397" fmla="*/ 266700 w 1726406"/>
              <a:gd name="connsiteY397" fmla="*/ 464343 h 1400175"/>
              <a:gd name="connsiteX398" fmla="*/ 259556 w 1726406"/>
              <a:gd name="connsiteY398" fmla="*/ 457200 h 1400175"/>
              <a:gd name="connsiteX399" fmla="*/ 257175 w 1726406"/>
              <a:gd name="connsiteY399" fmla="*/ 450056 h 1400175"/>
              <a:gd name="connsiteX400" fmla="*/ 250031 w 1726406"/>
              <a:gd name="connsiteY400" fmla="*/ 445293 h 1400175"/>
              <a:gd name="connsiteX401" fmla="*/ 245269 w 1726406"/>
              <a:gd name="connsiteY401" fmla="*/ 431006 h 1400175"/>
              <a:gd name="connsiteX402" fmla="*/ 242887 w 1726406"/>
              <a:gd name="connsiteY402" fmla="*/ 423862 h 1400175"/>
              <a:gd name="connsiteX403" fmla="*/ 235744 w 1726406"/>
              <a:gd name="connsiteY403" fmla="*/ 419100 h 1400175"/>
              <a:gd name="connsiteX404" fmla="*/ 221456 w 1726406"/>
              <a:gd name="connsiteY404" fmla="*/ 423862 h 1400175"/>
              <a:gd name="connsiteX405" fmla="*/ 214312 w 1726406"/>
              <a:gd name="connsiteY405" fmla="*/ 426243 h 1400175"/>
              <a:gd name="connsiteX406" fmla="*/ 202406 w 1726406"/>
              <a:gd name="connsiteY406" fmla="*/ 414337 h 1400175"/>
              <a:gd name="connsiteX407" fmla="*/ 200025 w 1726406"/>
              <a:gd name="connsiteY407" fmla="*/ 407193 h 1400175"/>
              <a:gd name="connsiteX408" fmla="*/ 190500 w 1726406"/>
              <a:gd name="connsiteY408" fmla="*/ 392906 h 1400175"/>
              <a:gd name="connsiteX409" fmla="*/ 185737 w 1726406"/>
              <a:gd name="connsiteY409" fmla="*/ 385762 h 1400175"/>
              <a:gd name="connsiteX410" fmla="*/ 180975 w 1726406"/>
              <a:gd name="connsiteY410" fmla="*/ 378618 h 1400175"/>
              <a:gd name="connsiteX411" fmla="*/ 176212 w 1726406"/>
              <a:gd name="connsiteY411" fmla="*/ 361950 h 1400175"/>
              <a:gd name="connsiteX412" fmla="*/ 169069 w 1726406"/>
              <a:gd name="connsiteY412" fmla="*/ 354806 h 1400175"/>
              <a:gd name="connsiteX413" fmla="*/ 173831 w 1726406"/>
              <a:gd name="connsiteY413" fmla="*/ 347662 h 1400175"/>
              <a:gd name="connsiteX414" fmla="*/ 188119 w 1726406"/>
              <a:gd name="connsiteY414" fmla="*/ 352425 h 1400175"/>
              <a:gd name="connsiteX415" fmla="*/ 195262 w 1726406"/>
              <a:gd name="connsiteY415" fmla="*/ 354806 h 1400175"/>
              <a:gd name="connsiteX416" fmla="*/ 202406 w 1726406"/>
              <a:gd name="connsiteY416" fmla="*/ 359568 h 1400175"/>
              <a:gd name="connsiteX417" fmla="*/ 216694 w 1726406"/>
              <a:gd name="connsiteY417" fmla="*/ 364331 h 1400175"/>
              <a:gd name="connsiteX418" fmla="*/ 214312 w 1726406"/>
              <a:gd name="connsiteY418" fmla="*/ 357187 h 1400175"/>
              <a:gd name="connsiteX419" fmla="*/ 209550 w 1726406"/>
              <a:gd name="connsiteY419" fmla="*/ 350043 h 1400175"/>
              <a:gd name="connsiteX420" fmla="*/ 219075 w 1726406"/>
              <a:gd name="connsiteY420" fmla="*/ 335756 h 1400175"/>
              <a:gd name="connsiteX421" fmla="*/ 214312 w 1726406"/>
              <a:gd name="connsiteY421" fmla="*/ 304800 h 1400175"/>
              <a:gd name="connsiteX422" fmla="*/ 209550 w 1726406"/>
              <a:gd name="connsiteY422" fmla="*/ 290512 h 1400175"/>
              <a:gd name="connsiteX423" fmla="*/ 200025 w 1726406"/>
              <a:gd name="connsiteY423" fmla="*/ 276225 h 1400175"/>
              <a:gd name="connsiteX424" fmla="*/ 195262 w 1726406"/>
              <a:gd name="connsiteY424" fmla="*/ 269081 h 1400175"/>
              <a:gd name="connsiteX425" fmla="*/ 185737 w 1726406"/>
              <a:gd name="connsiteY425" fmla="*/ 247650 h 1400175"/>
              <a:gd name="connsiteX426" fmla="*/ 178594 w 1726406"/>
              <a:gd name="connsiteY426" fmla="*/ 233362 h 1400175"/>
              <a:gd name="connsiteX427" fmla="*/ 171450 w 1726406"/>
              <a:gd name="connsiteY427" fmla="*/ 219075 h 1400175"/>
              <a:gd name="connsiteX428" fmla="*/ 159544 w 1726406"/>
              <a:gd name="connsiteY428" fmla="*/ 204787 h 1400175"/>
              <a:gd name="connsiteX429" fmla="*/ 157162 w 1726406"/>
              <a:gd name="connsiteY429" fmla="*/ 195262 h 1400175"/>
              <a:gd name="connsiteX430" fmla="*/ 152400 w 1726406"/>
              <a:gd name="connsiteY430" fmla="*/ 166687 h 1400175"/>
              <a:gd name="connsiteX431" fmla="*/ 154781 w 1726406"/>
              <a:gd name="connsiteY431" fmla="*/ 111918 h 1400175"/>
              <a:gd name="connsiteX432" fmla="*/ 152400 w 1726406"/>
              <a:gd name="connsiteY432" fmla="*/ 80962 h 1400175"/>
              <a:gd name="connsiteX433" fmla="*/ 150019 w 1726406"/>
              <a:gd name="connsiteY433" fmla="*/ 71437 h 1400175"/>
              <a:gd name="connsiteX434" fmla="*/ 142875 w 1726406"/>
              <a:gd name="connsiteY434" fmla="*/ 64293 h 1400175"/>
              <a:gd name="connsiteX435" fmla="*/ 145256 w 1726406"/>
              <a:gd name="connsiteY435" fmla="*/ 57150 h 1400175"/>
              <a:gd name="connsiteX436" fmla="*/ 138112 w 1726406"/>
              <a:gd name="connsiteY436" fmla="*/ 42862 h 1400175"/>
              <a:gd name="connsiteX437" fmla="*/ 138112 w 1726406"/>
              <a:gd name="connsiteY437" fmla="*/ 26193 h 1400175"/>
              <a:gd name="connsiteX438" fmla="*/ 140494 w 1726406"/>
              <a:gd name="connsiteY438"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202531 w 1726406"/>
              <a:gd name="connsiteY121" fmla="*/ 931068 h 1400175"/>
              <a:gd name="connsiteX122" fmla="*/ 1347787 w 1726406"/>
              <a:gd name="connsiteY122" fmla="*/ 1014412 h 1400175"/>
              <a:gd name="connsiteX123" fmla="*/ 1469572 w 1726406"/>
              <a:gd name="connsiteY123" fmla="*/ 1084829 h 1400175"/>
              <a:gd name="connsiteX124" fmla="*/ 1471612 w 1726406"/>
              <a:gd name="connsiteY124" fmla="*/ 1078706 h 1400175"/>
              <a:gd name="connsiteX125" fmla="*/ 1485900 w 1726406"/>
              <a:gd name="connsiteY125" fmla="*/ 1071562 h 1400175"/>
              <a:gd name="connsiteX126" fmla="*/ 1493044 w 1726406"/>
              <a:gd name="connsiteY126" fmla="*/ 1064418 h 1400175"/>
              <a:gd name="connsiteX127" fmla="*/ 1495425 w 1726406"/>
              <a:gd name="connsiteY127" fmla="*/ 1038225 h 1400175"/>
              <a:gd name="connsiteX128" fmla="*/ 1490662 w 1726406"/>
              <a:gd name="connsiteY128" fmla="*/ 1012031 h 1400175"/>
              <a:gd name="connsiteX129" fmla="*/ 1493044 w 1726406"/>
              <a:gd name="connsiteY129" fmla="*/ 995362 h 1400175"/>
              <a:gd name="connsiteX130" fmla="*/ 1495425 w 1726406"/>
              <a:gd name="connsiteY130" fmla="*/ 988218 h 1400175"/>
              <a:gd name="connsiteX131" fmla="*/ 1509712 w 1726406"/>
              <a:gd name="connsiteY131" fmla="*/ 971550 h 1400175"/>
              <a:gd name="connsiteX132" fmla="*/ 1557337 w 1726406"/>
              <a:gd name="connsiteY132" fmla="*/ 969168 h 1400175"/>
              <a:gd name="connsiteX133" fmla="*/ 1564481 w 1726406"/>
              <a:gd name="connsiteY133" fmla="*/ 966787 h 1400175"/>
              <a:gd name="connsiteX134" fmla="*/ 1585912 w 1726406"/>
              <a:gd name="connsiteY134" fmla="*/ 959643 h 1400175"/>
              <a:gd name="connsiteX135" fmla="*/ 1600200 w 1726406"/>
              <a:gd name="connsiteY135" fmla="*/ 947737 h 1400175"/>
              <a:gd name="connsiteX136" fmla="*/ 1624012 w 1726406"/>
              <a:gd name="connsiteY136" fmla="*/ 945356 h 1400175"/>
              <a:gd name="connsiteX137" fmla="*/ 1647825 w 1726406"/>
              <a:gd name="connsiteY137" fmla="*/ 950118 h 1400175"/>
              <a:gd name="connsiteX138" fmla="*/ 1654969 w 1726406"/>
              <a:gd name="connsiteY138" fmla="*/ 952500 h 1400175"/>
              <a:gd name="connsiteX139" fmla="*/ 1669256 w 1726406"/>
              <a:gd name="connsiteY139" fmla="*/ 957262 h 1400175"/>
              <a:gd name="connsiteX140" fmla="*/ 1721644 w 1726406"/>
              <a:gd name="connsiteY140" fmla="*/ 969168 h 1400175"/>
              <a:gd name="connsiteX141" fmla="*/ 1724025 w 1726406"/>
              <a:gd name="connsiteY141" fmla="*/ 976312 h 1400175"/>
              <a:gd name="connsiteX142" fmla="*/ 1726406 w 1726406"/>
              <a:gd name="connsiteY142" fmla="*/ 990600 h 1400175"/>
              <a:gd name="connsiteX143" fmla="*/ 1721644 w 1726406"/>
              <a:gd name="connsiteY143" fmla="*/ 1014412 h 1400175"/>
              <a:gd name="connsiteX144" fmla="*/ 1719262 w 1726406"/>
              <a:gd name="connsiteY144" fmla="*/ 1021556 h 1400175"/>
              <a:gd name="connsiteX145" fmla="*/ 1704975 w 1726406"/>
              <a:gd name="connsiteY145" fmla="*/ 1033462 h 1400175"/>
              <a:gd name="connsiteX146" fmla="*/ 1697831 w 1726406"/>
              <a:gd name="connsiteY146" fmla="*/ 1035843 h 1400175"/>
              <a:gd name="connsiteX147" fmla="*/ 1690687 w 1726406"/>
              <a:gd name="connsiteY147" fmla="*/ 1040606 h 1400175"/>
              <a:gd name="connsiteX148" fmla="*/ 1683544 w 1726406"/>
              <a:gd name="connsiteY148" fmla="*/ 1042987 h 1400175"/>
              <a:gd name="connsiteX149" fmla="*/ 1678781 w 1726406"/>
              <a:gd name="connsiteY149" fmla="*/ 1052512 h 1400175"/>
              <a:gd name="connsiteX150" fmla="*/ 1681162 w 1726406"/>
              <a:gd name="connsiteY150" fmla="*/ 1064418 h 1400175"/>
              <a:gd name="connsiteX151" fmla="*/ 1683544 w 1726406"/>
              <a:gd name="connsiteY151" fmla="*/ 1071562 h 1400175"/>
              <a:gd name="connsiteX152" fmla="*/ 1669256 w 1726406"/>
              <a:gd name="connsiteY152" fmla="*/ 1081087 h 1400175"/>
              <a:gd name="connsiteX153" fmla="*/ 1671637 w 1726406"/>
              <a:gd name="connsiteY153" fmla="*/ 1088231 h 1400175"/>
              <a:gd name="connsiteX154" fmla="*/ 1676400 w 1726406"/>
              <a:gd name="connsiteY154" fmla="*/ 1095375 h 1400175"/>
              <a:gd name="connsiteX155" fmla="*/ 1678781 w 1726406"/>
              <a:gd name="connsiteY155" fmla="*/ 1128712 h 1400175"/>
              <a:gd name="connsiteX156" fmla="*/ 1674019 w 1726406"/>
              <a:gd name="connsiteY156" fmla="*/ 1135856 h 1400175"/>
              <a:gd name="connsiteX157" fmla="*/ 1669256 w 1726406"/>
              <a:gd name="connsiteY157" fmla="*/ 1152525 h 1400175"/>
              <a:gd name="connsiteX158" fmla="*/ 1666875 w 1726406"/>
              <a:gd name="connsiteY158" fmla="*/ 1173956 h 1400175"/>
              <a:gd name="connsiteX159" fmla="*/ 1656773 w 1726406"/>
              <a:gd name="connsiteY159" fmla="*/ 1177997 h 1400175"/>
              <a:gd name="connsiteX160" fmla="*/ 1657350 w 1726406"/>
              <a:gd name="connsiteY160" fmla="*/ 1178718 h 1400175"/>
              <a:gd name="connsiteX161" fmla="*/ 1656292 w 1726406"/>
              <a:gd name="connsiteY161" fmla="*/ 1178189 h 1400175"/>
              <a:gd name="connsiteX162" fmla="*/ 1654969 w 1726406"/>
              <a:gd name="connsiteY162" fmla="*/ 1178718 h 1400175"/>
              <a:gd name="connsiteX163" fmla="*/ 1600000 w 1726406"/>
              <a:gd name="connsiteY163" fmla="*/ 1172143 h 1400175"/>
              <a:gd name="connsiteX164" fmla="*/ 1597405 w 1726406"/>
              <a:gd name="connsiteY164" fmla="*/ 1179507 h 1400175"/>
              <a:gd name="connsiteX165" fmla="*/ 1590675 w 1726406"/>
              <a:gd name="connsiteY165" fmla="*/ 1185862 h 1400175"/>
              <a:gd name="connsiteX166" fmla="*/ 1576387 w 1726406"/>
              <a:gd name="connsiteY166" fmla="*/ 1195387 h 1400175"/>
              <a:gd name="connsiteX167" fmla="*/ 1574006 w 1726406"/>
              <a:gd name="connsiteY167" fmla="*/ 1188243 h 1400175"/>
              <a:gd name="connsiteX168" fmla="*/ 1552575 w 1726406"/>
              <a:gd name="connsiteY168" fmla="*/ 1188243 h 1400175"/>
              <a:gd name="connsiteX169" fmla="*/ 1509712 w 1726406"/>
              <a:gd name="connsiteY169" fmla="*/ 1195387 h 1400175"/>
              <a:gd name="connsiteX170" fmla="*/ 1471612 w 1726406"/>
              <a:gd name="connsiteY170" fmla="*/ 1195387 h 1400175"/>
              <a:gd name="connsiteX171" fmla="*/ 1464469 w 1726406"/>
              <a:gd name="connsiteY171" fmla="*/ 1190625 h 1400175"/>
              <a:gd name="connsiteX172" fmla="*/ 1457325 w 1726406"/>
              <a:gd name="connsiteY172" fmla="*/ 1188243 h 1400175"/>
              <a:gd name="connsiteX173" fmla="*/ 1445419 w 1726406"/>
              <a:gd name="connsiteY173" fmla="*/ 1190625 h 1400175"/>
              <a:gd name="connsiteX174" fmla="*/ 1450181 w 1726406"/>
              <a:gd name="connsiteY174" fmla="*/ 1204912 h 1400175"/>
              <a:gd name="connsiteX175" fmla="*/ 1454944 w 1726406"/>
              <a:gd name="connsiteY175" fmla="*/ 1212056 h 1400175"/>
              <a:gd name="connsiteX176" fmla="*/ 1457325 w 1726406"/>
              <a:gd name="connsiteY176" fmla="*/ 1219200 h 1400175"/>
              <a:gd name="connsiteX177" fmla="*/ 1440656 w 1726406"/>
              <a:gd name="connsiteY177" fmla="*/ 1228725 h 1400175"/>
              <a:gd name="connsiteX178" fmla="*/ 1447800 w 1726406"/>
              <a:gd name="connsiteY178" fmla="*/ 1233487 h 1400175"/>
              <a:gd name="connsiteX179" fmla="*/ 1459706 w 1726406"/>
              <a:gd name="connsiteY179" fmla="*/ 1250156 h 1400175"/>
              <a:gd name="connsiteX180" fmla="*/ 1462087 w 1726406"/>
              <a:gd name="connsiteY180" fmla="*/ 1257300 h 1400175"/>
              <a:gd name="connsiteX181" fmla="*/ 1471612 w 1726406"/>
              <a:gd name="connsiteY181" fmla="*/ 1271587 h 1400175"/>
              <a:gd name="connsiteX182" fmla="*/ 1476375 w 1726406"/>
              <a:gd name="connsiteY182" fmla="*/ 1278731 h 1400175"/>
              <a:gd name="connsiteX183" fmla="*/ 1488281 w 1726406"/>
              <a:gd name="connsiteY183" fmla="*/ 1293018 h 1400175"/>
              <a:gd name="connsiteX184" fmla="*/ 1471612 w 1726406"/>
              <a:gd name="connsiteY184" fmla="*/ 1312068 h 1400175"/>
              <a:gd name="connsiteX185" fmla="*/ 1464469 w 1726406"/>
              <a:gd name="connsiteY185" fmla="*/ 1314450 h 1400175"/>
              <a:gd name="connsiteX186" fmla="*/ 1435894 w 1726406"/>
              <a:gd name="connsiteY186" fmla="*/ 1312068 h 1400175"/>
              <a:gd name="connsiteX187" fmla="*/ 1421606 w 1726406"/>
              <a:gd name="connsiteY187" fmla="*/ 1307306 h 1400175"/>
              <a:gd name="connsiteX188" fmla="*/ 1414462 w 1726406"/>
              <a:gd name="connsiteY188" fmla="*/ 1304925 h 1400175"/>
              <a:gd name="connsiteX189" fmla="*/ 1383506 w 1726406"/>
              <a:gd name="connsiteY189" fmla="*/ 1314450 h 1400175"/>
              <a:gd name="connsiteX190" fmla="*/ 1378744 w 1726406"/>
              <a:gd name="connsiteY190" fmla="*/ 1331118 h 1400175"/>
              <a:gd name="connsiteX191" fmla="*/ 1373981 w 1726406"/>
              <a:gd name="connsiteY191" fmla="*/ 1345406 h 1400175"/>
              <a:gd name="connsiteX192" fmla="*/ 1371600 w 1726406"/>
              <a:gd name="connsiteY192" fmla="*/ 1352550 h 1400175"/>
              <a:gd name="connsiteX193" fmla="*/ 1373981 w 1726406"/>
              <a:gd name="connsiteY193" fmla="*/ 1359693 h 1400175"/>
              <a:gd name="connsiteX194" fmla="*/ 1378744 w 1726406"/>
              <a:gd name="connsiteY194" fmla="*/ 1371600 h 1400175"/>
              <a:gd name="connsiteX195" fmla="*/ 1371600 w 1726406"/>
              <a:gd name="connsiteY195" fmla="*/ 1373981 h 1400175"/>
              <a:gd name="connsiteX196" fmla="*/ 1369219 w 1726406"/>
              <a:gd name="connsiteY196" fmla="*/ 1388268 h 1400175"/>
              <a:gd name="connsiteX197" fmla="*/ 1366837 w 1726406"/>
              <a:gd name="connsiteY197" fmla="*/ 1400175 h 1400175"/>
              <a:gd name="connsiteX198" fmla="*/ 1345406 w 1726406"/>
              <a:gd name="connsiteY198" fmla="*/ 1397793 h 1400175"/>
              <a:gd name="connsiteX199" fmla="*/ 1340644 w 1726406"/>
              <a:gd name="connsiteY199" fmla="*/ 1383506 h 1400175"/>
              <a:gd name="connsiteX200" fmla="*/ 1338262 w 1726406"/>
              <a:gd name="connsiteY200" fmla="*/ 1376362 h 1400175"/>
              <a:gd name="connsiteX201" fmla="*/ 1331119 w 1726406"/>
              <a:gd name="connsiteY201" fmla="*/ 1354931 h 1400175"/>
              <a:gd name="connsiteX202" fmla="*/ 1323975 w 1726406"/>
              <a:gd name="connsiteY202" fmla="*/ 1350168 h 1400175"/>
              <a:gd name="connsiteX203" fmla="*/ 1307306 w 1726406"/>
              <a:gd name="connsiteY203" fmla="*/ 1328737 h 1400175"/>
              <a:gd name="connsiteX204" fmla="*/ 1295400 w 1726406"/>
              <a:gd name="connsiteY204" fmla="*/ 1314450 h 1400175"/>
              <a:gd name="connsiteX205" fmla="*/ 1288256 w 1726406"/>
              <a:gd name="connsiteY205" fmla="*/ 1309687 h 1400175"/>
              <a:gd name="connsiteX206" fmla="*/ 1273969 w 1726406"/>
              <a:gd name="connsiteY206" fmla="*/ 1304925 h 1400175"/>
              <a:gd name="connsiteX207" fmla="*/ 1257300 w 1726406"/>
              <a:gd name="connsiteY207" fmla="*/ 1295400 h 1400175"/>
              <a:gd name="connsiteX208" fmla="*/ 1243012 w 1726406"/>
              <a:gd name="connsiteY208" fmla="*/ 1288256 h 1400175"/>
              <a:gd name="connsiteX209" fmla="*/ 1221581 w 1726406"/>
              <a:gd name="connsiteY209" fmla="*/ 1276350 h 1400175"/>
              <a:gd name="connsiteX210" fmla="*/ 1216819 w 1726406"/>
              <a:gd name="connsiteY210" fmla="*/ 1269206 h 1400175"/>
              <a:gd name="connsiteX211" fmla="*/ 1197769 w 1726406"/>
              <a:gd name="connsiteY211" fmla="*/ 1269206 h 1400175"/>
              <a:gd name="connsiteX212" fmla="*/ 1190625 w 1726406"/>
              <a:gd name="connsiteY212" fmla="*/ 1273968 h 1400175"/>
              <a:gd name="connsiteX213" fmla="*/ 1176337 w 1726406"/>
              <a:gd name="connsiteY213" fmla="*/ 1285875 h 1400175"/>
              <a:gd name="connsiteX214" fmla="*/ 1166812 w 1726406"/>
              <a:gd name="connsiteY214" fmla="*/ 1288256 h 1400175"/>
              <a:gd name="connsiteX215" fmla="*/ 1140619 w 1726406"/>
              <a:gd name="connsiteY215" fmla="*/ 1295400 h 1400175"/>
              <a:gd name="connsiteX216" fmla="*/ 1133475 w 1726406"/>
              <a:gd name="connsiteY216" fmla="*/ 1300162 h 1400175"/>
              <a:gd name="connsiteX217" fmla="*/ 1119187 w 1726406"/>
              <a:gd name="connsiteY217" fmla="*/ 1304925 h 1400175"/>
              <a:gd name="connsiteX218" fmla="*/ 1095375 w 1726406"/>
              <a:gd name="connsiteY218" fmla="*/ 1302543 h 1400175"/>
              <a:gd name="connsiteX219" fmla="*/ 1081087 w 1726406"/>
              <a:gd name="connsiteY219" fmla="*/ 1293018 h 1400175"/>
              <a:gd name="connsiteX220" fmla="*/ 1073944 w 1726406"/>
              <a:gd name="connsiteY220" fmla="*/ 1288256 h 1400175"/>
              <a:gd name="connsiteX221" fmla="*/ 1031081 w 1726406"/>
              <a:gd name="connsiteY221" fmla="*/ 1283493 h 1400175"/>
              <a:gd name="connsiteX222" fmla="*/ 1002506 w 1726406"/>
              <a:gd name="connsiteY222" fmla="*/ 1264443 h 1400175"/>
              <a:gd name="connsiteX223" fmla="*/ 995362 w 1726406"/>
              <a:gd name="connsiteY223" fmla="*/ 1259681 h 1400175"/>
              <a:gd name="connsiteX224" fmla="*/ 981075 w 1726406"/>
              <a:gd name="connsiteY224" fmla="*/ 1254918 h 1400175"/>
              <a:gd name="connsiteX225" fmla="*/ 973931 w 1726406"/>
              <a:gd name="connsiteY225" fmla="*/ 1247775 h 1400175"/>
              <a:gd name="connsiteX226" fmla="*/ 971550 w 1726406"/>
              <a:gd name="connsiteY226" fmla="*/ 1240631 h 1400175"/>
              <a:gd name="connsiteX227" fmla="*/ 957262 w 1726406"/>
              <a:gd name="connsiteY227" fmla="*/ 1231106 h 1400175"/>
              <a:gd name="connsiteX228" fmla="*/ 950119 w 1726406"/>
              <a:gd name="connsiteY228" fmla="*/ 1226343 h 1400175"/>
              <a:gd name="connsiteX229" fmla="*/ 923925 w 1726406"/>
              <a:gd name="connsiteY229" fmla="*/ 1221581 h 1400175"/>
              <a:gd name="connsiteX230" fmla="*/ 916781 w 1726406"/>
              <a:gd name="connsiteY230" fmla="*/ 1219200 h 1400175"/>
              <a:gd name="connsiteX231" fmla="*/ 909637 w 1726406"/>
              <a:gd name="connsiteY231" fmla="*/ 1214437 h 1400175"/>
              <a:gd name="connsiteX232" fmla="*/ 895350 w 1726406"/>
              <a:gd name="connsiteY232" fmla="*/ 1209675 h 1400175"/>
              <a:gd name="connsiteX233" fmla="*/ 888206 w 1726406"/>
              <a:gd name="connsiteY233" fmla="*/ 1204912 h 1400175"/>
              <a:gd name="connsiteX234" fmla="*/ 881062 w 1726406"/>
              <a:gd name="connsiteY234" fmla="*/ 1202531 h 1400175"/>
              <a:gd name="connsiteX235" fmla="*/ 859631 w 1726406"/>
              <a:gd name="connsiteY235" fmla="*/ 1188243 h 1400175"/>
              <a:gd name="connsiteX236" fmla="*/ 852487 w 1726406"/>
              <a:gd name="connsiteY236" fmla="*/ 1183481 h 1400175"/>
              <a:gd name="connsiteX237" fmla="*/ 845344 w 1726406"/>
              <a:gd name="connsiteY237" fmla="*/ 1181100 h 1400175"/>
              <a:gd name="connsiteX238" fmla="*/ 838200 w 1726406"/>
              <a:gd name="connsiteY238" fmla="*/ 1173956 h 1400175"/>
              <a:gd name="connsiteX239" fmla="*/ 831056 w 1726406"/>
              <a:gd name="connsiteY239" fmla="*/ 1169193 h 1400175"/>
              <a:gd name="connsiteX240" fmla="*/ 826294 w 1726406"/>
              <a:gd name="connsiteY240" fmla="*/ 1162050 h 1400175"/>
              <a:gd name="connsiteX241" fmla="*/ 819150 w 1726406"/>
              <a:gd name="connsiteY241" fmla="*/ 1154906 h 1400175"/>
              <a:gd name="connsiteX242" fmla="*/ 807244 w 1726406"/>
              <a:gd name="connsiteY242" fmla="*/ 1143000 h 1400175"/>
              <a:gd name="connsiteX243" fmla="*/ 795337 w 1726406"/>
              <a:gd name="connsiteY243" fmla="*/ 1133475 h 1400175"/>
              <a:gd name="connsiteX244" fmla="*/ 790575 w 1726406"/>
              <a:gd name="connsiteY244" fmla="*/ 1126331 h 1400175"/>
              <a:gd name="connsiteX245" fmla="*/ 771525 w 1726406"/>
              <a:gd name="connsiteY245" fmla="*/ 1121568 h 1400175"/>
              <a:gd name="connsiteX246" fmla="*/ 757237 w 1726406"/>
              <a:gd name="connsiteY246" fmla="*/ 1116806 h 1400175"/>
              <a:gd name="connsiteX247" fmla="*/ 740569 w 1726406"/>
              <a:gd name="connsiteY247" fmla="*/ 1107281 h 1400175"/>
              <a:gd name="connsiteX248" fmla="*/ 726281 w 1726406"/>
              <a:gd name="connsiteY248" fmla="*/ 1102518 h 1400175"/>
              <a:gd name="connsiteX249" fmla="*/ 711994 w 1726406"/>
              <a:gd name="connsiteY249" fmla="*/ 1095375 h 1400175"/>
              <a:gd name="connsiteX250" fmla="*/ 704850 w 1726406"/>
              <a:gd name="connsiteY250" fmla="*/ 1090612 h 1400175"/>
              <a:gd name="connsiteX251" fmla="*/ 692944 w 1726406"/>
              <a:gd name="connsiteY251" fmla="*/ 1076325 h 1400175"/>
              <a:gd name="connsiteX252" fmla="*/ 690562 w 1726406"/>
              <a:gd name="connsiteY252" fmla="*/ 1069181 h 1400175"/>
              <a:gd name="connsiteX253" fmla="*/ 676275 w 1726406"/>
              <a:gd name="connsiteY253" fmla="*/ 1052512 h 1400175"/>
              <a:gd name="connsiteX254" fmla="*/ 671512 w 1726406"/>
              <a:gd name="connsiteY254" fmla="*/ 1045368 h 1400175"/>
              <a:gd name="connsiteX255" fmla="*/ 664369 w 1726406"/>
              <a:gd name="connsiteY255" fmla="*/ 1040606 h 1400175"/>
              <a:gd name="connsiteX256" fmla="*/ 650081 w 1726406"/>
              <a:gd name="connsiteY256" fmla="*/ 1031081 h 1400175"/>
              <a:gd name="connsiteX257" fmla="*/ 638175 w 1726406"/>
              <a:gd name="connsiteY257" fmla="*/ 1019175 h 1400175"/>
              <a:gd name="connsiteX258" fmla="*/ 631031 w 1726406"/>
              <a:gd name="connsiteY258" fmla="*/ 1014412 h 1400175"/>
              <a:gd name="connsiteX259" fmla="*/ 621506 w 1726406"/>
              <a:gd name="connsiteY259" fmla="*/ 1002506 h 1400175"/>
              <a:gd name="connsiteX260" fmla="*/ 619125 w 1726406"/>
              <a:gd name="connsiteY260" fmla="*/ 995362 h 1400175"/>
              <a:gd name="connsiteX261" fmla="*/ 611981 w 1726406"/>
              <a:gd name="connsiteY261" fmla="*/ 988218 h 1400175"/>
              <a:gd name="connsiteX262" fmla="*/ 602456 w 1726406"/>
              <a:gd name="connsiteY262" fmla="*/ 973931 h 1400175"/>
              <a:gd name="connsiteX263" fmla="*/ 597694 w 1726406"/>
              <a:gd name="connsiteY263" fmla="*/ 959643 h 1400175"/>
              <a:gd name="connsiteX264" fmla="*/ 592931 w 1726406"/>
              <a:gd name="connsiteY264" fmla="*/ 940593 h 1400175"/>
              <a:gd name="connsiteX265" fmla="*/ 595312 w 1726406"/>
              <a:gd name="connsiteY265" fmla="*/ 928687 h 1400175"/>
              <a:gd name="connsiteX266" fmla="*/ 614362 w 1726406"/>
              <a:gd name="connsiteY266" fmla="*/ 919162 h 1400175"/>
              <a:gd name="connsiteX267" fmla="*/ 611981 w 1726406"/>
              <a:gd name="connsiteY267" fmla="*/ 912018 h 1400175"/>
              <a:gd name="connsiteX268" fmla="*/ 607219 w 1726406"/>
              <a:gd name="connsiteY268" fmla="*/ 904875 h 1400175"/>
              <a:gd name="connsiteX269" fmla="*/ 611981 w 1726406"/>
              <a:gd name="connsiteY269" fmla="*/ 897731 h 1400175"/>
              <a:gd name="connsiteX270" fmla="*/ 626269 w 1726406"/>
              <a:gd name="connsiteY270" fmla="*/ 888206 h 1400175"/>
              <a:gd name="connsiteX271" fmla="*/ 633412 w 1726406"/>
              <a:gd name="connsiteY271" fmla="*/ 881062 h 1400175"/>
              <a:gd name="connsiteX272" fmla="*/ 628650 w 1726406"/>
              <a:gd name="connsiteY272" fmla="*/ 862012 h 1400175"/>
              <a:gd name="connsiteX273" fmla="*/ 616744 w 1726406"/>
              <a:gd name="connsiteY273" fmla="*/ 847725 h 1400175"/>
              <a:gd name="connsiteX274" fmla="*/ 614362 w 1726406"/>
              <a:gd name="connsiteY274" fmla="*/ 840581 h 1400175"/>
              <a:gd name="connsiteX275" fmla="*/ 609600 w 1726406"/>
              <a:gd name="connsiteY275" fmla="*/ 816768 h 1400175"/>
              <a:gd name="connsiteX276" fmla="*/ 604837 w 1726406"/>
              <a:gd name="connsiteY276" fmla="*/ 802481 h 1400175"/>
              <a:gd name="connsiteX277" fmla="*/ 602456 w 1726406"/>
              <a:gd name="connsiteY277" fmla="*/ 795337 h 1400175"/>
              <a:gd name="connsiteX278" fmla="*/ 600075 w 1726406"/>
              <a:gd name="connsiteY278" fmla="*/ 788193 h 1400175"/>
              <a:gd name="connsiteX279" fmla="*/ 595312 w 1726406"/>
              <a:gd name="connsiteY279" fmla="*/ 771525 h 1400175"/>
              <a:gd name="connsiteX280" fmla="*/ 588169 w 1726406"/>
              <a:gd name="connsiteY280" fmla="*/ 764381 h 1400175"/>
              <a:gd name="connsiteX281" fmla="*/ 578644 w 1726406"/>
              <a:gd name="connsiteY281" fmla="*/ 750093 h 1400175"/>
              <a:gd name="connsiteX282" fmla="*/ 566737 w 1726406"/>
              <a:gd name="connsiteY282" fmla="*/ 733425 h 1400175"/>
              <a:gd name="connsiteX283" fmla="*/ 561975 w 1726406"/>
              <a:gd name="connsiteY283" fmla="*/ 719137 h 1400175"/>
              <a:gd name="connsiteX284" fmla="*/ 559594 w 1726406"/>
              <a:gd name="connsiteY284" fmla="*/ 709612 h 1400175"/>
              <a:gd name="connsiteX285" fmla="*/ 554831 w 1726406"/>
              <a:gd name="connsiteY285" fmla="*/ 695325 h 1400175"/>
              <a:gd name="connsiteX286" fmla="*/ 547687 w 1726406"/>
              <a:gd name="connsiteY286" fmla="*/ 688181 h 1400175"/>
              <a:gd name="connsiteX287" fmla="*/ 540544 w 1726406"/>
              <a:gd name="connsiteY287" fmla="*/ 673893 h 1400175"/>
              <a:gd name="connsiteX288" fmla="*/ 538162 w 1726406"/>
              <a:gd name="connsiteY288" fmla="*/ 666750 h 1400175"/>
              <a:gd name="connsiteX289" fmla="*/ 528637 w 1726406"/>
              <a:gd name="connsiteY289" fmla="*/ 664368 h 1400175"/>
              <a:gd name="connsiteX290" fmla="*/ 514350 w 1726406"/>
              <a:gd name="connsiteY290" fmla="*/ 669131 h 1400175"/>
              <a:gd name="connsiteX291" fmla="*/ 504825 w 1726406"/>
              <a:gd name="connsiteY291" fmla="*/ 654843 h 1400175"/>
              <a:gd name="connsiteX292" fmla="*/ 497681 w 1726406"/>
              <a:gd name="connsiteY292" fmla="*/ 628650 h 1400175"/>
              <a:gd name="connsiteX293" fmla="*/ 495300 w 1726406"/>
              <a:gd name="connsiteY293" fmla="*/ 597693 h 1400175"/>
              <a:gd name="connsiteX294" fmla="*/ 492919 w 1726406"/>
              <a:gd name="connsiteY294" fmla="*/ 583406 h 1400175"/>
              <a:gd name="connsiteX295" fmla="*/ 490537 w 1726406"/>
              <a:gd name="connsiteY295" fmla="*/ 576262 h 1400175"/>
              <a:gd name="connsiteX296" fmla="*/ 483394 w 1726406"/>
              <a:gd name="connsiteY296" fmla="*/ 573881 h 1400175"/>
              <a:gd name="connsiteX297" fmla="*/ 469106 w 1726406"/>
              <a:gd name="connsiteY297" fmla="*/ 564356 h 1400175"/>
              <a:gd name="connsiteX298" fmla="*/ 454819 w 1726406"/>
              <a:gd name="connsiteY298" fmla="*/ 557212 h 1400175"/>
              <a:gd name="connsiteX299" fmla="*/ 442912 w 1726406"/>
              <a:gd name="connsiteY299" fmla="*/ 535781 h 1400175"/>
              <a:gd name="connsiteX300" fmla="*/ 445294 w 1726406"/>
              <a:gd name="connsiteY300" fmla="*/ 509587 h 1400175"/>
              <a:gd name="connsiteX301" fmla="*/ 452437 w 1726406"/>
              <a:gd name="connsiteY301" fmla="*/ 504825 h 1400175"/>
              <a:gd name="connsiteX302" fmla="*/ 442912 w 1726406"/>
              <a:gd name="connsiteY302" fmla="*/ 490537 h 1400175"/>
              <a:gd name="connsiteX303" fmla="*/ 438150 w 1726406"/>
              <a:gd name="connsiteY303" fmla="*/ 483393 h 1400175"/>
              <a:gd name="connsiteX304" fmla="*/ 423862 w 1726406"/>
              <a:gd name="connsiteY304" fmla="*/ 473868 h 1400175"/>
              <a:gd name="connsiteX305" fmla="*/ 419100 w 1726406"/>
              <a:gd name="connsiteY305" fmla="*/ 454818 h 1400175"/>
              <a:gd name="connsiteX306" fmla="*/ 411956 w 1726406"/>
              <a:gd name="connsiteY306" fmla="*/ 438150 h 1400175"/>
              <a:gd name="connsiteX307" fmla="*/ 404812 w 1726406"/>
              <a:gd name="connsiteY307" fmla="*/ 435768 h 1400175"/>
              <a:gd name="connsiteX308" fmla="*/ 400050 w 1726406"/>
              <a:gd name="connsiteY308" fmla="*/ 428625 h 1400175"/>
              <a:gd name="connsiteX309" fmla="*/ 397669 w 1726406"/>
              <a:gd name="connsiteY309" fmla="*/ 419100 h 1400175"/>
              <a:gd name="connsiteX310" fmla="*/ 395287 w 1726406"/>
              <a:gd name="connsiteY310" fmla="*/ 411956 h 1400175"/>
              <a:gd name="connsiteX311" fmla="*/ 392906 w 1726406"/>
              <a:gd name="connsiteY311" fmla="*/ 385762 h 1400175"/>
              <a:gd name="connsiteX312" fmla="*/ 390525 w 1726406"/>
              <a:gd name="connsiteY312" fmla="*/ 378618 h 1400175"/>
              <a:gd name="connsiteX313" fmla="*/ 369094 w 1726406"/>
              <a:gd name="connsiteY313" fmla="*/ 361950 h 1400175"/>
              <a:gd name="connsiteX314" fmla="*/ 354806 w 1726406"/>
              <a:gd name="connsiteY314" fmla="*/ 354806 h 1400175"/>
              <a:gd name="connsiteX315" fmla="*/ 347662 w 1726406"/>
              <a:gd name="connsiteY315" fmla="*/ 333375 h 1400175"/>
              <a:gd name="connsiteX316" fmla="*/ 338137 w 1726406"/>
              <a:gd name="connsiteY316" fmla="*/ 311943 h 1400175"/>
              <a:gd name="connsiteX317" fmla="*/ 330994 w 1726406"/>
              <a:gd name="connsiteY317" fmla="*/ 297656 h 1400175"/>
              <a:gd name="connsiteX318" fmla="*/ 316706 w 1726406"/>
              <a:gd name="connsiteY318" fmla="*/ 292893 h 1400175"/>
              <a:gd name="connsiteX319" fmla="*/ 326231 w 1726406"/>
              <a:gd name="connsiteY319" fmla="*/ 278606 h 1400175"/>
              <a:gd name="connsiteX320" fmla="*/ 323850 w 1726406"/>
              <a:gd name="connsiteY320" fmla="*/ 261937 h 1400175"/>
              <a:gd name="connsiteX321" fmla="*/ 321469 w 1726406"/>
              <a:gd name="connsiteY321" fmla="*/ 252412 h 1400175"/>
              <a:gd name="connsiteX322" fmla="*/ 316706 w 1726406"/>
              <a:gd name="connsiteY322" fmla="*/ 223837 h 1400175"/>
              <a:gd name="connsiteX323" fmla="*/ 311944 w 1726406"/>
              <a:gd name="connsiteY323" fmla="*/ 207168 h 1400175"/>
              <a:gd name="connsiteX324" fmla="*/ 314325 w 1726406"/>
              <a:gd name="connsiteY324" fmla="*/ 154781 h 1400175"/>
              <a:gd name="connsiteX325" fmla="*/ 314325 w 1726406"/>
              <a:gd name="connsiteY325" fmla="*/ 133350 h 1400175"/>
              <a:gd name="connsiteX326" fmla="*/ 300037 w 1726406"/>
              <a:gd name="connsiteY326" fmla="*/ 123825 h 1400175"/>
              <a:gd name="connsiteX327" fmla="*/ 292894 w 1726406"/>
              <a:gd name="connsiteY327" fmla="*/ 119062 h 1400175"/>
              <a:gd name="connsiteX328" fmla="*/ 283369 w 1726406"/>
              <a:gd name="connsiteY328" fmla="*/ 104775 h 1400175"/>
              <a:gd name="connsiteX329" fmla="*/ 278606 w 1726406"/>
              <a:gd name="connsiteY329" fmla="*/ 97631 h 1400175"/>
              <a:gd name="connsiteX330" fmla="*/ 257175 w 1726406"/>
              <a:gd name="connsiteY330" fmla="*/ 78581 h 1400175"/>
              <a:gd name="connsiteX331" fmla="*/ 233362 w 1726406"/>
              <a:gd name="connsiteY331" fmla="*/ 66675 h 1400175"/>
              <a:gd name="connsiteX332" fmla="*/ 228600 w 1726406"/>
              <a:gd name="connsiteY332" fmla="*/ 119062 h 1400175"/>
              <a:gd name="connsiteX333" fmla="*/ 223837 w 1726406"/>
              <a:gd name="connsiteY333" fmla="*/ 133350 h 1400175"/>
              <a:gd name="connsiteX334" fmla="*/ 221456 w 1726406"/>
              <a:gd name="connsiteY334" fmla="*/ 145256 h 1400175"/>
              <a:gd name="connsiteX335" fmla="*/ 219075 w 1726406"/>
              <a:gd name="connsiteY335" fmla="*/ 164306 h 1400175"/>
              <a:gd name="connsiteX336" fmla="*/ 214312 w 1726406"/>
              <a:gd name="connsiteY336" fmla="*/ 178593 h 1400175"/>
              <a:gd name="connsiteX337" fmla="*/ 216694 w 1726406"/>
              <a:gd name="connsiteY337" fmla="*/ 195262 h 1400175"/>
              <a:gd name="connsiteX338" fmla="*/ 219075 w 1726406"/>
              <a:gd name="connsiteY338" fmla="*/ 202406 h 1400175"/>
              <a:gd name="connsiteX339" fmla="*/ 226219 w 1726406"/>
              <a:gd name="connsiteY339" fmla="*/ 207168 h 1400175"/>
              <a:gd name="connsiteX340" fmla="*/ 233362 w 1726406"/>
              <a:gd name="connsiteY340" fmla="*/ 221456 h 1400175"/>
              <a:gd name="connsiteX341" fmla="*/ 238125 w 1726406"/>
              <a:gd name="connsiteY341" fmla="*/ 235743 h 1400175"/>
              <a:gd name="connsiteX342" fmla="*/ 242887 w 1726406"/>
              <a:gd name="connsiteY342" fmla="*/ 242887 h 1400175"/>
              <a:gd name="connsiteX343" fmla="*/ 245269 w 1726406"/>
              <a:gd name="connsiteY343" fmla="*/ 250031 h 1400175"/>
              <a:gd name="connsiteX344" fmla="*/ 254794 w 1726406"/>
              <a:gd name="connsiteY344" fmla="*/ 264318 h 1400175"/>
              <a:gd name="connsiteX345" fmla="*/ 257175 w 1726406"/>
              <a:gd name="connsiteY345" fmla="*/ 273843 h 1400175"/>
              <a:gd name="connsiteX346" fmla="*/ 261937 w 1726406"/>
              <a:gd name="connsiteY346" fmla="*/ 292893 h 1400175"/>
              <a:gd name="connsiteX347" fmla="*/ 266700 w 1726406"/>
              <a:gd name="connsiteY347" fmla="*/ 300037 h 1400175"/>
              <a:gd name="connsiteX348" fmla="*/ 273844 w 1726406"/>
              <a:gd name="connsiteY348" fmla="*/ 321468 h 1400175"/>
              <a:gd name="connsiteX349" fmla="*/ 276225 w 1726406"/>
              <a:gd name="connsiteY349" fmla="*/ 328612 h 1400175"/>
              <a:gd name="connsiteX350" fmla="*/ 283369 w 1726406"/>
              <a:gd name="connsiteY350" fmla="*/ 354806 h 1400175"/>
              <a:gd name="connsiteX351" fmla="*/ 288131 w 1726406"/>
              <a:gd name="connsiteY351" fmla="*/ 369093 h 1400175"/>
              <a:gd name="connsiteX352" fmla="*/ 292894 w 1726406"/>
              <a:gd name="connsiteY352" fmla="*/ 376237 h 1400175"/>
              <a:gd name="connsiteX353" fmla="*/ 300037 w 1726406"/>
              <a:gd name="connsiteY353" fmla="*/ 419100 h 1400175"/>
              <a:gd name="connsiteX354" fmla="*/ 304800 w 1726406"/>
              <a:gd name="connsiteY354" fmla="*/ 426243 h 1400175"/>
              <a:gd name="connsiteX355" fmla="*/ 309562 w 1726406"/>
              <a:gd name="connsiteY355" fmla="*/ 445293 h 1400175"/>
              <a:gd name="connsiteX356" fmla="*/ 314325 w 1726406"/>
              <a:gd name="connsiteY356" fmla="*/ 459581 h 1400175"/>
              <a:gd name="connsiteX357" fmla="*/ 319087 w 1726406"/>
              <a:gd name="connsiteY357" fmla="*/ 473868 h 1400175"/>
              <a:gd name="connsiteX358" fmla="*/ 321469 w 1726406"/>
              <a:gd name="connsiteY358" fmla="*/ 481012 h 1400175"/>
              <a:gd name="connsiteX359" fmla="*/ 323850 w 1726406"/>
              <a:gd name="connsiteY359" fmla="*/ 488156 h 1400175"/>
              <a:gd name="connsiteX360" fmla="*/ 333375 w 1726406"/>
              <a:gd name="connsiteY360" fmla="*/ 509587 h 1400175"/>
              <a:gd name="connsiteX361" fmla="*/ 335756 w 1726406"/>
              <a:gd name="connsiteY361" fmla="*/ 516731 h 1400175"/>
              <a:gd name="connsiteX362" fmla="*/ 338137 w 1726406"/>
              <a:gd name="connsiteY362" fmla="*/ 578643 h 1400175"/>
              <a:gd name="connsiteX363" fmla="*/ 345281 w 1726406"/>
              <a:gd name="connsiteY363" fmla="*/ 592931 h 1400175"/>
              <a:gd name="connsiteX364" fmla="*/ 347662 w 1726406"/>
              <a:gd name="connsiteY364" fmla="*/ 600075 h 1400175"/>
              <a:gd name="connsiteX365" fmla="*/ 342900 w 1726406"/>
              <a:gd name="connsiteY365" fmla="*/ 607218 h 1400175"/>
              <a:gd name="connsiteX366" fmla="*/ 338137 w 1726406"/>
              <a:gd name="connsiteY366" fmla="*/ 621506 h 1400175"/>
              <a:gd name="connsiteX367" fmla="*/ 347662 w 1726406"/>
              <a:gd name="connsiteY367" fmla="*/ 638175 h 1400175"/>
              <a:gd name="connsiteX368" fmla="*/ 361950 w 1726406"/>
              <a:gd name="connsiteY368" fmla="*/ 642937 h 1400175"/>
              <a:gd name="connsiteX369" fmla="*/ 369094 w 1726406"/>
              <a:gd name="connsiteY369" fmla="*/ 645318 h 1400175"/>
              <a:gd name="connsiteX370" fmla="*/ 388144 w 1726406"/>
              <a:gd name="connsiteY370" fmla="*/ 661987 h 1400175"/>
              <a:gd name="connsiteX371" fmla="*/ 392906 w 1726406"/>
              <a:gd name="connsiteY371" fmla="*/ 676275 h 1400175"/>
              <a:gd name="connsiteX372" fmla="*/ 390525 w 1726406"/>
              <a:gd name="connsiteY372" fmla="*/ 688181 h 1400175"/>
              <a:gd name="connsiteX373" fmla="*/ 388144 w 1726406"/>
              <a:gd name="connsiteY373" fmla="*/ 702468 h 1400175"/>
              <a:gd name="connsiteX374" fmla="*/ 385762 w 1726406"/>
              <a:gd name="connsiteY374" fmla="*/ 709612 h 1400175"/>
              <a:gd name="connsiteX375" fmla="*/ 383381 w 1726406"/>
              <a:gd name="connsiteY375" fmla="*/ 719137 h 1400175"/>
              <a:gd name="connsiteX376" fmla="*/ 378619 w 1726406"/>
              <a:gd name="connsiteY376" fmla="*/ 726281 h 1400175"/>
              <a:gd name="connsiteX377" fmla="*/ 364331 w 1726406"/>
              <a:gd name="connsiteY377" fmla="*/ 731043 h 1400175"/>
              <a:gd name="connsiteX378" fmla="*/ 342900 w 1726406"/>
              <a:gd name="connsiteY378" fmla="*/ 728662 h 1400175"/>
              <a:gd name="connsiteX379" fmla="*/ 345281 w 1726406"/>
              <a:gd name="connsiteY379" fmla="*/ 714375 h 1400175"/>
              <a:gd name="connsiteX380" fmla="*/ 352425 w 1726406"/>
              <a:gd name="connsiteY380" fmla="*/ 700087 h 1400175"/>
              <a:gd name="connsiteX381" fmla="*/ 354806 w 1726406"/>
              <a:gd name="connsiteY381" fmla="*/ 692943 h 1400175"/>
              <a:gd name="connsiteX382" fmla="*/ 347662 w 1726406"/>
              <a:gd name="connsiteY382" fmla="*/ 671512 h 1400175"/>
              <a:gd name="connsiteX383" fmla="*/ 338137 w 1726406"/>
              <a:gd name="connsiteY383" fmla="*/ 659606 h 1400175"/>
              <a:gd name="connsiteX384" fmla="*/ 328612 w 1726406"/>
              <a:gd name="connsiteY384" fmla="*/ 645318 h 1400175"/>
              <a:gd name="connsiteX385" fmla="*/ 323850 w 1726406"/>
              <a:gd name="connsiteY385" fmla="*/ 638175 h 1400175"/>
              <a:gd name="connsiteX386" fmla="*/ 314325 w 1726406"/>
              <a:gd name="connsiteY386" fmla="*/ 623887 h 1400175"/>
              <a:gd name="connsiteX387" fmla="*/ 304800 w 1726406"/>
              <a:gd name="connsiteY387" fmla="*/ 609600 h 1400175"/>
              <a:gd name="connsiteX388" fmla="*/ 290512 w 1726406"/>
              <a:gd name="connsiteY388" fmla="*/ 595312 h 1400175"/>
              <a:gd name="connsiteX389" fmla="*/ 280987 w 1726406"/>
              <a:gd name="connsiteY389" fmla="*/ 581025 h 1400175"/>
              <a:gd name="connsiteX390" fmla="*/ 276225 w 1726406"/>
              <a:gd name="connsiteY390" fmla="*/ 573881 h 1400175"/>
              <a:gd name="connsiteX391" fmla="*/ 276225 w 1726406"/>
              <a:gd name="connsiteY391" fmla="*/ 540543 h 1400175"/>
              <a:gd name="connsiteX392" fmla="*/ 278606 w 1726406"/>
              <a:gd name="connsiteY392" fmla="*/ 531018 h 1400175"/>
              <a:gd name="connsiteX393" fmla="*/ 283369 w 1726406"/>
              <a:gd name="connsiteY393" fmla="*/ 523875 h 1400175"/>
              <a:gd name="connsiteX394" fmla="*/ 285750 w 1726406"/>
              <a:gd name="connsiteY394" fmla="*/ 516731 h 1400175"/>
              <a:gd name="connsiteX395" fmla="*/ 280987 w 1726406"/>
              <a:gd name="connsiteY395" fmla="*/ 483393 h 1400175"/>
              <a:gd name="connsiteX396" fmla="*/ 273844 w 1726406"/>
              <a:gd name="connsiteY396" fmla="*/ 469106 h 1400175"/>
              <a:gd name="connsiteX397" fmla="*/ 266700 w 1726406"/>
              <a:gd name="connsiteY397" fmla="*/ 464343 h 1400175"/>
              <a:gd name="connsiteX398" fmla="*/ 259556 w 1726406"/>
              <a:gd name="connsiteY398" fmla="*/ 457200 h 1400175"/>
              <a:gd name="connsiteX399" fmla="*/ 257175 w 1726406"/>
              <a:gd name="connsiteY399" fmla="*/ 450056 h 1400175"/>
              <a:gd name="connsiteX400" fmla="*/ 250031 w 1726406"/>
              <a:gd name="connsiteY400" fmla="*/ 445293 h 1400175"/>
              <a:gd name="connsiteX401" fmla="*/ 245269 w 1726406"/>
              <a:gd name="connsiteY401" fmla="*/ 431006 h 1400175"/>
              <a:gd name="connsiteX402" fmla="*/ 242887 w 1726406"/>
              <a:gd name="connsiteY402" fmla="*/ 423862 h 1400175"/>
              <a:gd name="connsiteX403" fmla="*/ 235744 w 1726406"/>
              <a:gd name="connsiteY403" fmla="*/ 419100 h 1400175"/>
              <a:gd name="connsiteX404" fmla="*/ 221456 w 1726406"/>
              <a:gd name="connsiteY404" fmla="*/ 423862 h 1400175"/>
              <a:gd name="connsiteX405" fmla="*/ 214312 w 1726406"/>
              <a:gd name="connsiteY405" fmla="*/ 426243 h 1400175"/>
              <a:gd name="connsiteX406" fmla="*/ 202406 w 1726406"/>
              <a:gd name="connsiteY406" fmla="*/ 414337 h 1400175"/>
              <a:gd name="connsiteX407" fmla="*/ 200025 w 1726406"/>
              <a:gd name="connsiteY407" fmla="*/ 407193 h 1400175"/>
              <a:gd name="connsiteX408" fmla="*/ 190500 w 1726406"/>
              <a:gd name="connsiteY408" fmla="*/ 392906 h 1400175"/>
              <a:gd name="connsiteX409" fmla="*/ 185737 w 1726406"/>
              <a:gd name="connsiteY409" fmla="*/ 385762 h 1400175"/>
              <a:gd name="connsiteX410" fmla="*/ 180975 w 1726406"/>
              <a:gd name="connsiteY410" fmla="*/ 378618 h 1400175"/>
              <a:gd name="connsiteX411" fmla="*/ 176212 w 1726406"/>
              <a:gd name="connsiteY411" fmla="*/ 361950 h 1400175"/>
              <a:gd name="connsiteX412" fmla="*/ 169069 w 1726406"/>
              <a:gd name="connsiteY412" fmla="*/ 354806 h 1400175"/>
              <a:gd name="connsiteX413" fmla="*/ 173831 w 1726406"/>
              <a:gd name="connsiteY413" fmla="*/ 347662 h 1400175"/>
              <a:gd name="connsiteX414" fmla="*/ 188119 w 1726406"/>
              <a:gd name="connsiteY414" fmla="*/ 352425 h 1400175"/>
              <a:gd name="connsiteX415" fmla="*/ 195262 w 1726406"/>
              <a:gd name="connsiteY415" fmla="*/ 354806 h 1400175"/>
              <a:gd name="connsiteX416" fmla="*/ 202406 w 1726406"/>
              <a:gd name="connsiteY416" fmla="*/ 359568 h 1400175"/>
              <a:gd name="connsiteX417" fmla="*/ 216694 w 1726406"/>
              <a:gd name="connsiteY417" fmla="*/ 364331 h 1400175"/>
              <a:gd name="connsiteX418" fmla="*/ 214312 w 1726406"/>
              <a:gd name="connsiteY418" fmla="*/ 357187 h 1400175"/>
              <a:gd name="connsiteX419" fmla="*/ 209550 w 1726406"/>
              <a:gd name="connsiteY419" fmla="*/ 350043 h 1400175"/>
              <a:gd name="connsiteX420" fmla="*/ 219075 w 1726406"/>
              <a:gd name="connsiteY420" fmla="*/ 335756 h 1400175"/>
              <a:gd name="connsiteX421" fmla="*/ 214312 w 1726406"/>
              <a:gd name="connsiteY421" fmla="*/ 304800 h 1400175"/>
              <a:gd name="connsiteX422" fmla="*/ 209550 w 1726406"/>
              <a:gd name="connsiteY422" fmla="*/ 290512 h 1400175"/>
              <a:gd name="connsiteX423" fmla="*/ 200025 w 1726406"/>
              <a:gd name="connsiteY423" fmla="*/ 276225 h 1400175"/>
              <a:gd name="connsiteX424" fmla="*/ 195262 w 1726406"/>
              <a:gd name="connsiteY424" fmla="*/ 269081 h 1400175"/>
              <a:gd name="connsiteX425" fmla="*/ 185737 w 1726406"/>
              <a:gd name="connsiteY425" fmla="*/ 247650 h 1400175"/>
              <a:gd name="connsiteX426" fmla="*/ 178594 w 1726406"/>
              <a:gd name="connsiteY426" fmla="*/ 233362 h 1400175"/>
              <a:gd name="connsiteX427" fmla="*/ 171450 w 1726406"/>
              <a:gd name="connsiteY427" fmla="*/ 219075 h 1400175"/>
              <a:gd name="connsiteX428" fmla="*/ 159544 w 1726406"/>
              <a:gd name="connsiteY428" fmla="*/ 204787 h 1400175"/>
              <a:gd name="connsiteX429" fmla="*/ 157162 w 1726406"/>
              <a:gd name="connsiteY429" fmla="*/ 195262 h 1400175"/>
              <a:gd name="connsiteX430" fmla="*/ 152400 w 1726406"/>
              <a:gd name="connsiteY430" fmla="*/ 166687 h 1400175"/>
              <a:gd name="connsiteX431" fmla="*/ 154781 w 1726406"/>
              <a:gd name="connsiteY431" fmla="*/ 111918 h 1400175"/>
              <a:gd name="connsiteX432" fmla="*/ 152400 w 1726406"/>
              <a:gd name="connsiteY432" fmla="*/ 80962 h 1400175"/>
              <a:gd name="connsiteX433" fmla="*/ 150019 w 1726406"/>
              <a:gd name="connsiteY433" fmla="*/ 71437 h 1400175"/>
              <a:gd name="connsiteX434" fmla="*/ 142875 w 1726406"/>
              <a:gd name="connsiteY434" fmla="*/ 64293 h 1400175"/>
              <a:gd name="connsiteX435" fmla="*/ 145256 w 1726406"/>
              <a:gd name="connsiteY435" fmla="*/ 57150 h 1400175"/>
              <a:gd name="connsiteX436" fmla="*/ 138112 w 1726406"/>
              <a:gd name="connsiteY436" fmla="*/ 42862 h 1400175"/>
              <a:gd name="connsiteX437" fmla="*/ 138112 w 1726406"/>
              <a:gd name="connsiteY437" fmla="*/ 26193 h 1400175"/>
              <a:gd name="connsiteX438" fmla="*/ 140494 w 1726406"/>
              <a:gd name="connsiteY438"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019175 w 1726406"/>
              <a:gd name="connsiteY121" fmla="*/ 1026318 h 1400175"/>
              <a:gd name="connsiteX122" fmla="*/ 1347787 w 1726406"/>
              <a:gd name="connsiteY122" fmla="*/ 1014412 h 1400175"/>
              <a:gd name="connsiteX123" fmla="*/ 1469572 w 1726406"/>
              <a:gd name="connsiteY123" fmla="*/ 1084829 h 1400175"/>
              <a:gd name="connsiteX124" fmla="*/ 1471612 w 1726406"/>
              <a:gd name="connsiteY124" fmla="*/ 1078706 h 1400175"/>
              <a:gd name="connsiteX125" fmla="*/ 1485900 w 1726406"/>
              <a:gd name="connsiteY125" fmla="*/ 1071562 h 1400175"/>
              <a:gd name="connsiteX126" fmla="*/ 1493044 w 1726406"/>
              <a:gd name="connsiteY126" fmla="*/ 1064418 h 1400175"/>
              <a:gd name="connsiteX127" fmla="*/ 1495425 w 1726406"/>
              <a:gd name="connsiteY127" fmla="*/ 1038225 h 1400175"/>
              <a:gd name="connsiteX128" fmla="*/ 1490662 w 1726406"/>
              <a:gd name="connsiteY128" fmla="*/ 1012031 h 1400175"/>
              <a:gd name="connsiteX129" fmla="*/ 1493044 w 1726406"/>
              <a:gd name="connsiteY129" fmla="*/ 995362 h 1400175"/>
              <a:gd name="connsiteX130" fmla="*/ 1495425 w 1726406"/>
              <a:gd name="connsiteY130" fmla="*/ 988218 h 1400175"/>
              <a:gd name="connsiteX131" fmla="*/ 1509712 w 1726406"/>
              <a:gd name="connsiteY131" fmla="*/ 971550 h 1400175"/>
              <a:gd name="connsiteX132" fmla="*/ 1557337 w 1726406"/>
              <a:gd name="connsiteY132" fmla="*/ 969168 h 1400175"/>
              <a:gd name="connsiteX133" fmla="*/ 1564481 w 1726406"/>
              <a:gd name="connsiteY133" fmla="*/ 966787 h 1400175"/>
              <a:gd name="connsiteX134" fmla="*/ 1585912 w 1726406"/>
              <a:gd name="connsiteY134" fmla="*/ 959643 h 1400175"/>
              <a:gd name="connsiteX135" fmla="*/ 1600200 w 1726406"/>
              <a:gd name="connsiteY135" fmla="*/ 947737 h 1400175"/>
              <a:gd name="connsiteX136" fmla="*/ 1624012 w 1726406"/>
              <a:gd name="connsiteY136" fmla="*/ 945356 h 1400175"/>
              <a:gd name="connsiteX137" fmla="*/ 1647825 w 1726406"/>
              <a:gd name="connsiteY137" fmla="*/ 950118 h 1400175"/>
              <a:gd name="connsiteX138" fmla="*/ 1654969 w 1726406"/>
              <a:gd name="connsiteY138" fmla="*/ 952500 h 1400175"/>
              <a:gd name="connsiteX139" fmla="*/ 1669256 w 1726406"/>
              <a:gd name="connsiteY139" fmla="*/ 957262 h 1400175"/>
              <a:gd name="connsiteX140" fmla="*/ 1721644 w 1726406"/>
              <a:gd name="connsiteY140" fmla="*/ 969168 h 1400175"/>
              <a:gd name="connsiteX141" fmla="*/ 1724025 w 1726406"/>
              <a:gd name="connsiteY141" fmla="*/ 976312 h 1400175"/>
              <a:gd name="connsiteX142" fmla="*/ 1726406 w 1726406"/>
              <a:gd name="connsiteY142" fmla="*/ 990600 h 1400175"/>
              <a:gd name="connsiteX143" fmla="*/ 1721644 w 1726406"/>
              <a:gd name="connsiteY143" fmla="*/ 1014412 h 1400175"/>
              <a:gd name="connsiteX144" fmla="*/ 1719262 w 1726406"/>
              <a:gd name="connsiteY144" fmla="*/ 1021556 h 1400175"/>
              <a:gd name="connsiteX145" fmla="*/ 1704975 w 1726406"/>
              <a:gd name="connsiteY145" fmla="*/ 1033462 h 1400175"/>
              <a:gd name="connsiteX146" fmla="*/ 1697831 w 1726406"/>
              <a:gd name="connsiteY146" fmla="*/ 1035843 h 1400175"/>
              <a:gd name="connsiteX147" fmla="*/ 1690687 w 1726406"/>
              <a:gd name="connsiteY147" fmla="*/ 1040606 h 1400175"/>
              <a:gd name="connsiteX148" fmla="*/ 1683544 w 1726406"/>
              <a:gd name="connsiteY148" fmla="*/ 1042987 h 1400175"/>
              <a:gd name="connsiteX149" fmla="*/ 1678781 w 1726406"/>
              <a:gd name="connsiteY149" fmla="*/ 1052512 h 1400175"/>
              <a:gd name="connsiteX150" fmla="*/ 1681162 w 1726406"/>
              <a:gd name="connsiteY150" fmla="*/ 1064418 h 1400175"/>
              <a:gd name="connsiteX151" fmla="*/ 1683544 w 1726406"/>
              <a:gd name="connsiteY151" fmla="*/ 1071562 h 1400175"/>
              <a:gd name="connsiteX152" fmla="*/ 1669256 w 1726406"/>
              <a:gd name="connsiteY152" fmla="*/ 1081087 h 1400175"/>
              <a:gd name="connsiteX153" fmla="*/ 1671637 w 1726406"/>
              <a:gd name="connsiteY153" fmla="*/ 1088231 h 1400175"/>
              <a:gd name="connsiteX154" fmla="*/ 1676400 w 1726406"/>
              <a:gd name="connsiteY154" fmla="*/ 1095375 h 1400175"/>
              <a:gd name="connsiteX155" fmla="*/ 1678781 w 1726406"/>
              <a:gd name="connsiteY155" fmla="*/ 1128712 h 1400175"/>
              <a:gd name="connsiteX156" fmla="*/ 1674019 w 1726406"/>
              <a:gd name="connsiteY156" fmla="*/ 1135856 h 1400175"/>
              <a:gd name="connsiteX157" fmla="*/ 1669256 w 1726406"/>
              <a:gd name="connsiteY157" fmla="*/ 1152525 h 1400175"/>
              <a:gd name="connsiteX158" fmla="*/ 1666875 w 1726406"/>
              <a:gd name="connsiteY158" fmla="*/ 1173956 h 1400175"/>
              <a:gd name="connsiteX159" fmla="*/ 1656773 w 1726406"/>
              <a:gd name="connsiteY159" fmla="*/ 1177997 h 1400175"/>
              <a:gd name="connsiteX160" fmla="*/ 1657350 w 1726406"/>
              <a:gd name="connsiteY160" fmla="*/ 1178718 h 1400175"/>
              <a:gd name="connsiteX161" fmla="*/ 1656292 w 1726406"/>
              <a:gd name="connsiteY161" fmla="*/ 1178189 h 1400175"/>
              <a:gd name="connsiteX162" fmla="*/ 1654969 w 1726406"/>
              <a:gd name="connsiteY162" fmla="*/ 1178718 h 1400175"/>
              <a:gd name="connsiteX163" fmla="*/ 1600000 w 1726406"/>
              <a:gd name="connsiteY163" fmla="*/ 1172143 h 1400175"/>
              <a:gd name="connsiteX164" fmla="*/ 1597405 w 1726406"/>
              <a:gd name="connsiteY164" fmla="*/ 1179507 h 1400175"/>
              <a:gd name="connsiteX165" fmla="*/ 1590675 w 1726406"/>
              <a:gd name="connsiteY165" fmla="*/ 1185862 h 1400175"/>
              <a:gd name="connsiteX166" fmla="*/ 1576387 w 1726406"/>
              <a:gd name="connsiteY166" fmla="*/ 1195387 h 1400175"/>
              <a:gd name="connsiteX167" fmla="*/ 1574006 w 1726406"/>
              <a:gd name="connsiteY167" fmla="*/ 1188243 h 1400175"/>
              <a:gd name="connsiteX168" fmla="*/ 1552575 w 1726406"/>
              <a:gd name="connsiteY168" fmla="*/ 1188243 h 1400175"/>
              <a:gd name="connsiteX169" fmla="*/ 1509712 w 1726406"/>
              <a:gd name="connsiteY169" fmla="*/ 1195387 h 1400175"/>
              <a:gd name="connsiteX170" fmla="*/ 1471612 w 1726406"/>
              <a:gd name="connsiteY170" fmla="*/ 1195387 h 1400175"/>
              <a:gd name="connsiteX171" fmla="*/ 1464469 w 1726406"/>
              <a:gd name="connsiteY171" fmla="*/ 1190625 h 1400175"/>
              <a:gd name="connsiteX172" fmla="*/ 1457325 w 1726406"/>
              <a:gd name="connsiteY172" fmla="*/ 1188243 h 1400175"/>
              <a:gd name="connsiteX173" fmla="*/ 1445419 w 1726406"/>
              <a:gd name="connsiteY173" fmla="*/ 1190625 h 1400175"/>
              <a:gd name="connsiteX174" fmla="*/ 1450181 w 1726406"/>
              <a:gd name="connsiteY174" fmla="*/ 1204912 h 1400175"/>
              <a:gd name="connsiteX175" fmla="*/ 1454944 w 1726406"/>
              <a:gd name="connsiteY175" fmla="*/ 1212056 h 1400175"/>
              <a:gd name="connsiteX176" fmla="*/ 1457325 w 1726406"/>
              <a:gd name="connsiteY176" fmla="*/ 1219200 h 1400175"/>
              <a:gd name="connsiteX177" fmla="*/ 1440656 w 1726406"/>
              <a:gd name="connsiteY177" fmla="*/ 1228725 h 1400175"/>
              <a:gd name="connsiteX178" fmla="*/ 1447800 w 1726406"/>
              <a:gd name="connsiteY178" fmla="*/ 1233487 h 1400175"/>
              <a:gd name="connsiteX179" fmla="*/ 1459706 w 1726406"/>
              <a:gd name="connsiteY179" fmla="*/ 1250156 h 1400175"/>
              <a:gd name="connsiteX180" fmla="*/ 1462087 w 1726406"/>
              <a:gd name="connsiteY180" fmla="*/ 1257300 h 1400175"/>
              <a:gd name="connsiteX181" fmla="*/ 1471612 w 1726406"/>
              <a:gd name="connsiteY181" fmla="*/ 1271587 h 1400175"/>
              <a:gd name="connsiteX182" fmla="*/ 1476375 w 1726406"/>
              <a:gd name="connsiteY182" fmla="*/ 1278731 h 1400175"/>
              <a:gd name="connsiteX183" fmla="*/ 1488281 w 1726406"/>
              <a:gd name="connsiteY183" fmla="*/ 1293018 h 1400175"/>
              <a:gd name="connsiteX184" fmla="*/ 1471612 w 1726406"/>
              <a:gd name="connsiteY184" fmla="*/ 1312068 h 1400175"/>
              <a:gd name="connsiteX185" fmla="*/ 1464469 w 1726406"/>
              <a:gd name="connsiteY185" fmla="*/ 1314450 h 1400175"/>
              <a:gd name="connsiteX186" fmla="*/ 1435894 w 1726406"/>
              <a:gd name="connsiteY186" fmla="*/ 1312068 h 1400175"/>
              <a:gd name="connsiteX187" fmla="*/ 1421606 w 1726406"/>
              <a:gd name="connsiteY187" fmla="*/ 1307306 h 1400175"/>
              <a:gd name="connsiteX188" fmla="*/ 1414462 w 1726406"/>
              <a:gd name="connsiteY188" fmla="*/ 1304925 h 1400175"/>
              <a:gd name="connsiteX189" fmla="*/ 1383506 w 1726406"/>
              <a:gd name="connsiteY189" fmla="*/ 1314450 h 1400175"/>
              <a:gd name="connsiteX190" fmla="*/ 1378744 w 1726406"/>
              <a:gd name="connsiteY190" fmla="*/ 1331118 h 1400175"/>
              <a:gd name="connsiteX191" fmla="*/ 1373981 w 1726406"/>
              <a:gd name="connsiteY191" fmla="*/ 1345406 h 1400175"/>
              <a:gd name="connsiteX192" fmla="*/ 1371600 w 1726406"/>
              <a:gd name="connsiteY192" fmla="*/ 1352550 h 1400175"/>
              <a:gd name="connsiteX193" fmla="*/ 1373981 w 1726406"/>
              <a:gd name="connsiteY193" fmla="*/ 1359693 h 1400175"/>
              <a:gd name="connsiteX194" fmla="*/ 1378744 w 1726406"/>
              <a:gd name="connsiteY194" fmla="*/ 1371600 h 1400175"/>
              <a:gd name="connsiteX195" fmla="*/ 1371600 w 1726406"/>
              <a:gd name="connsiteY195" fmla="*/ 1373981 h 1400175"/>
              <a:gd name="connsiteX196" fmla="*/ 1369219 w 1726406"/>
              <a:gd name="connsiteY196" fmla="*/ 1388268 h 1400175"/>
              <a:gd name="connsiteX197" fmla="*/ 1366837 w 1726406"/>
              <a:gd name="connsiteY197" fmla="*/ 1400175 h 1400175"/>
              <a:gd name="connsiteX198" fmla="*/ 1345406 w 1726406"/>
              <a:gd name="connsiteY198" fmla="*/ 1397793 h 1400175"/>
              <a:gd name="connsiteX199" fmla="*/ 1340644 w 1726406"/>
              <a:gd name="connsiteY199" fmla="*/ 1383506 h 1400175"/>
              <a:gd name="connsiteX200" fmla="*/ 1338262 w 1726406"/>
              <a:gd name="connsiteY200" fmla="*/ 1376362 h 1400175"/>
              <a:gd name="connsiteX201" fmla="*/ 1331119 w 1726406"/>
              <a:gd name="connsiteY201" fmla="*/ 1354931 h 1400175"/>
              <a:gd name="connsiteX202" fmla="*/ 1323975 w 1726406"/>
              <a:gd name="connsiteY202" fmla="*/ 1350168 h 1400175"/>
              <a:gd name="connsiteX203" fmla="*/ 1307306 w 1726406"/>
              <a:gd name="connsiteY203" fmla="*/ 1328737 h 1400175"/>
              <a:gd name="connsiteX204" fmla="*/ 1295400 w 1726406"/>
              <a:gd name="connsiteY204" fmla="*/ 1314450 h 1400175"/>
              <a:gd name="connsiteX205" fmla="*/ 1288256 w 1726406"/>
              <a:gd name="connsiteY205" fmla="*/ 1309687 h 1400175"/>
              <a:gd name="connsiteX206" fmla="*/ 1273969 w 1726406"/>
              <a:gd name="connsiteY206" fmla="*/ 1304925 h 1400175"/>
              <a:gd name="connsiteX207" fmla="*/ 1257300 w 1726406"/>
              <a:gd name="connsiteY207" fmla="*/ 1295400 h 1400175"/>
              <a:gd name="connsiteX208" fmla="*/ 1243012 w 1726406"/>
              <a:gd name="connsiteY208" fmla="*/ 1288256 h 1400175"/>
              <a:gd name="connsiteX209" fmla="*/ 1221581 w 1726406"/>
              <a:gd name="connsiteY209" fmla="*/ 1276350 h 1400175"/>
              <a:gd name="connsiteX210" fmla="*/ 1216819 w 1726406"/>
              <a:gd name="connsiteY210" fmla="*/ 1269206 h 1400175"/>
              <a:gd name="connsiteX211" fmla="*/ 1197769 w 1726406"/>
              <a:gd name="connsiteY211" fmla="*/ 1269206 h 1400175"/>
              <a:gd name="connsiteX212" fmla="*/ 1190625 w 1726406"/>
              <a:gd name="connsiteY212" fmla="*/ 1273968 h 1400175"/>
              <a:gd name="connsiteX213" fmla="*/ 1176337 w 1726406"/>
              <a:gd name="connsiteY213" fmla="*/ 1285875 h 1400175"/>
              <a:gd name="connsiteX214" fmla="*/ 1166812 w 1726406"/>
              <a:gd name="connsiteY214" fmla="*/ 1288256 h 1400175"/>
              <a:gd name="connsiteX215" fmla="*/ 1140619 w 1726406"/>
              <a:gd name="connsiteY215" fmla="*/ 1295400 h 1400175"/>
              <a:gd name="connsiteX216" fmla="*/ 1133475 w 1726406"/>
              <a:gd name="connsiteY216" fmla="*/ 1300162 h 1400175"/>
              <a:gd name="connsiteX217" fmla="*/ 1119187 w 1726406"/>
              <a:gd name="connsiteY217" fmla="*/ 1304925 h 1400175"/>
              <a:gd name="connsiteX218" fmla="*/ 1095375 w 1726406"/>
              <a:gd name="connsiteY218" fmla="*/ 1302543 h 1400175"/>
              <a:gd name="connsiteX219" fmla="*/ 1081087 w 1726406"/>
              <a:gd name="connsiteY219" fmla="*/ 1293018 h 1400175"/>
              <a:gd name="connsiteX220" fmla="*/ 1073944 w 1726406"/>
              <a:gd name="connsiteY220" fmla="*/ 1288256 h 1400175"/>
              <a:gd name="connsiteX221" fmla="*/ 1031081 w 1726406"/>
              <a:gd name="connsiteY221" fmla="*/ 1283493 h 1400175"/>
              <a:gd name="connsiteX222" fmla="*/ 1002506 w 1726406"/>
              <a:gd name="connsiteY222" fmla="*/ 1264443 h 1400175"/>
              <a:gd name="connsiteX223" fmla="*/ 995362 w 1726406"/>
              <a:gd name="connsiteY223" fmla="*/ 1259681 h 1400175"/>
              <a:gd name="connsiteX224" fmla="*/ 981075 w 1726406"/>
              <a:gd name="connsiteY224" fmla="*/ 1254918 h 1400175"/>
              <a:gd name="connsiteX225" fmla="*/ 973931 w 1726406"/>
              <a:gd name="connsiteY225" fmla="*/ 1247775 h 1400175"/>
              <a:gd name="connsiteX226" fmla="*/ 971550 w 1726406"/>
              <a:gd name="connsiteY226" fmla="*/ 1240631 h 1400175"/>
              <a:gd name="connsiteX227" fmla="*/ 957262 w 1726406"/>
              <a:gd name="connsiteY227" fmla="*/ 1231106 h 1400175"/>
              <a:gd name="connsiteX228" fmla="*/ 950119 w 1726406"/>
              <a:gd name="connsiteY228" fmla="*/ 1226343 h 1400175"/>
              <a:gd name="connsiteX229" fmla="*/ 923925 w 1726406"/>
              <a:gd name="connsiteY229" fmla="*/ 1221581 h 1400175"/>
              <a:gd name="connsiteX230" fmla="*/ 916781 w 1726406"/>
              <a:gd name="connsiteY230" fmla="*/ 1219200 h 1400175"/>
              <a:gd name="connsiteX231" fmla="*/ 909637 w 1726406"/>
              <a:gd name="connsiteY231" fmla="*/ 1214437 h 1400175"/>
              <a:gd name="connsiteX232" fmla="*/ 895350 w 1726406"/>
              <a:gd name="connsiteY232" fmla="*/ 1209675 h 1400175"/>
              <a:gd name="connsiteX233" fmla="*/ 888206 w 1726406"/>
              <a:gd name="connsiteY233" fmla="*/ 1204912 h 1400175"/>
              <a:gd name="connsiteX234" fmla="*/ 881062 w 1726406"/>
              <a:gd name="connsiteY234" fmla="*/ 1202531 h 1400175"/>
              <a:gd name="connsiteX235" fmla="*/ 859631 w 1726406"/>
              <a:gd name="connsiteY235" fmla="*/ 1188243 h 1400175"/>
              <a:gd name="connsiteX236" fmla="*/ 852487 w 1726406"/>
              <a:gd name="connsiteY236" fmla="*/ 1183481 h 1400175"/>
              <a:gd name="connsiteX237" fmla="*/ 845344 w 1726406"/>
              <a:gd name="connsiteY237" fmla="*/ 1181100 h 1400175"/>
              <a:gd name="connsiteX238" fmla="*/ 838200 w 1726406"/>
              <a:gd name="connsiteY238" fmla="*/ 1173956 h 1400175"/>
              <a:gd name="connsiteX239" fmla="*/ 831056 w 1726406"/>
              <a:gd name="connsiteY239" fmla="*/ 1169193 h 1400175"/>
              <a:gd name="connsiteX240" fmla="*/ 826294 w 1726406"/>
              <a:gd name="connsiteY240" fmla="*/ 1162050 h 1400175"/>
              <a:gd name="connsiteX241" fmla="*/ 819150 w 1726406"/>
              <a:gd name="connsiteY241" fmla="*/ 1154906 h 1400175"/>
              <a:gd name="connsiteX242" fmla="*/ 807244 w 1726406"/>
              <a:gd name="connsiteY242" fmla="*/ 1143000 h 1400175"/>
              <a:gd name="connsiteX243" fmla="*/ 795337 w 1726406"/>
              <a:gd name="connsiteY243" fmla="*/ 1133475 h 1400175"/>
              <a:gd name="connsiteX244" fmla="*/ 790575 w 1726406"/>
              <a:gd name="connsiteY244" fmla="*/ 1126331 h 1400175"/>
              <a:gd name="connsiteX245" fmla="*/ 771525 w 1726406"/>
              <a:gd name="connsiteY245" fmla="*/ 1121568 h 1400175"/>
              <a:gd name="connsiteX246" fmla="*/ 757237 w 1726406"/>
              <a:gd name="connsiteY246" fmla="*/ 1116806 h 1400175"/>
              <a:gd name="connsiteX247" fmla="*/ 740569 w 1726406"/>
              <a:gd name="connsiteY247" fmla="*/ 1107281 h 1400175"/>
              <a:gd name="connsiteX248" fmla="*/ 726281 w 1726406"/>
              <a:gd name="connsiteY248" fmla="*/ 1102518 h 1400175"/>
              <a:gd name="connsiteX249" fmla="*/ 711994 w 1726406"/>
              <a:gd name="connsiteY249" fmla="*/ 1095375 h 1400175"/>
              <a:gd name="connsiteX250" fmla="*/ 704850 w 1726406"/>
              <a:gd name="connsiteY250" fmla="*/ 1090612 h 1400175"/>
              <a:gd name="connsiteX251" fmla="*/ 692944 w 1726406"/>
              <a:gd name="connsiteY251" fmla="*/ 1076325 h 1400175"/>
              <a:gd name="connsiteX252" fmla="*/ 690562 w 1726406"/>
              <a:gd name="connsiteY252" fmla="*/ 1069181 h 1400175"/>
              <a:gd name="connsiteX253" fmla="*/ 676275 w 1726406"/>
              <a:gd name="connsiteY253" fmla="*/ 1052512 h 1400175"/>
              <a:gd name="connsiteX254" fmla="*/ 671512 w 1726406"/>
              <a:gd name="connsiteY254" fmla="*/ 1045368 h 1400175"/>
              <a:gd name="connsiteX255" fmla="*/ 664369 w 1726406"/>
              <a:gd name="connsiteY255" fmla="*/ 1040606 h 1400175"/>
              <a:gd name="connsiteX256" fmla="*/ 650081 w 1726406"/>
              <a:gd name="connsiteY256" fmla="*/ 1031081 h 1400175"/>
              <a:gd name="connsiteX257" fmla="*/ 638175 w 1726406"/>
              <a:gd name="connsiteY257" fmla="*/ 1019175 h 1400175"/>
              <a:gd name="connsiteX258" fmla="*/ 631031 w 1726406"/>
              <a:gd name="connsiteY258" fmla="*/ 1014412 h 1400175"/>
              <a:gd name="connsiteX259" fmla="*/ 621506 w 1726406"/>
              <a:gd name="connsiteY259" fmla="*/ 1002506 h 1400175"/>
              <a:gd name="connsiteX260" fmla="*/ 619125 w 1726406"/>
              <a:gd name="connsiteY260" fmla="*/ 995362 h 1400175"/>
              <a:gd name="connsiteX261" fmla="*/ 611981 w 1726406"/>
              <a:gd name="connsiteY261" fmla="*/ 988218 h 1400175"/>
              <a:gd name="connsiteX262" fmla="*/ 602456 w 1726406"/>
              <a:gd name="connsiteY262" fmla="*/ 973931 h 1400175"/>
              <a:gd name="connsiteX263" fmla="*/ 597694 w 1726406"/>
              <a:gd name="connsiteY263" fmla="*/ 959643 h 1400175"/>
              <a:gd name="connsiteX264" fmla="*/ 592931 w 1726406"/>
              <a:gd name="connsiteY264" fmla="*/ 940593 h 1400175"/>
              <a:gd name="connsiteX265" fmla="*/ 595312 w 1726406"/>
              <a:gd name="connsiteY265" fmla="*/ 928687 h 1400175"/>
              <a:gd name="connsiteX266" fmla="*/ 614362 w 1726406"/>
              <a:gd name="connsiteY266" fmla="*/ 919162 h 1400175"/>
              <a:gd name="connsiteX267" fmla="*/ 611981 w 1726406"/>
              <a:gd name="connsiteY267" fmla="*/ 912018 h 1400175"/>
              <a:gd name="connsiteX268" fmla="*/ 607219 w 1726406"/>
              <a:gd name="connsiteY268" fmla="*/ 904875 h 1400175"/>
              <a:gd name="connsiteX269" fmla="*/ 611981 w 1726406"/>
              <a:gd name="connsiteY269" fmla="*/ 897731 h 1400175"/>
              <a:gd name="connsiteX270" fmla="*/ 626269 w 1726406"/>
              <a:gd name="connsiteY270" fmla="*/ 888206 h 1400175"/>
              <a:gd name="connsiteX271" fmla="*/ 633412 w 1726406"/>
              <a:gd name="connsiteY271" fmla="*/ 881062 h 1400175"/>
              <a:gd name="connsiteX272" fmla="*/ 628650 w 1726406"/>
              <a:gd name="connsiteY272" fmla="*/ 862012 h 1400175"/>
              <a:gd name="connsiteX273" fmla="*/ 616744 w 1726406"/>
              <a:gd name="connsiteY273" fmla="*/ 847725 h 1400175"/>
              <a:gd name="connsiteX274" fmla="*/ 614362 w 1726406"/>
              <a:gd name="connsiteY274" fmla="*/ 840581 h 1400175"/>
              <a:gd name="connsiteX275" fmla="*/ 609600 w 1726406"/>
              <a:gd name="connsiteY275" fmla="*/ 816768 h 1400175"/>
              <a:gd name="connsiteX276" fmla="*/ 604837 w 1726406"/>
              <a:gd name="connsiteY276" fmla="*/ 802481 h 1400175"/>
              <a:gd name="connsiteX277" fmla="*/ 602456 w 1726406"/>
              <a:gd name="connsiteY277" fmla="*/ 795337 h 1400175"/>
              <a:gd name="connsiteX278" fmla="*/ 600075 w 1726406"/>
              <a:gd name="connsiteY278" fmla="*/ 788193 h 1400175"/>
              <a:gd name="connsiteX279" fmla="*/ 595312 w 1726406"/>
              <a:gd name="connsiteY279" fmla="*/ 771525 h 1400175"/>
              <a:gd name="connsiteX280" fmla="*/ 588169 w 1726406"/>
              <a:gd name="connsiteY280" fmla="*/ 764381 h 1400175"/>
              <a:gd name="connsiteX281" fmla="*/ 578644 w 1726406"/>
              <a:gd name="connsiteY281" fmla="*/ 750093 h 1400175"/>
              <a:gd name="connsiteX282" fmla="*/ 566737 w 1726406"/>
              <a:gd name="connsiteY282" fmla="*/ 733425 h 1400175"/>
              <a:gd name="connsiteX283" fmla="*/ 561975 w 1726406"/>
              <a:gd name="connsiteY283" fmla="*/ 719137 h 1400175"/>
              <a:gd name="connsiteX284" fmla="*/ 559594 w 1726406"/>
              <a:gd name="connsiteY284" fmla="*/ 709612 h 1400175"/>
              <a:gd name="connsiteX285" fmla="*/ 554831 w 1726406"/>
              <a:gd name="connsiteY285" fmla="*/ 695325 h 1400175"/>
              <a:gd name="connsiteX286" fmla="*/ 547687 w 1726406"/>
              <a:gd name="connsiteY286" fmla="*/ 688181 h 1400175"/>
              <a:gd name="connsiteX287" fmla="*/ 540544 w 1726406"/>
              <a:gd name="connsiteY287" fmla="*/ 673893 h 1400175"/>
              <a:gd name="connsiteX288" fmla="*/ 538162 w 1726406"/>
              <a:gd name="connsiteY288" fmla="*/ 666750 h 1400175"/>
              <a:gd name="connsiteX289" fmla="*/ 528637 w 1726406"/>
              <a:gd name="connsiteY289" fmla="*/ 664368 h 1400175"/>
              <a:gd name="connsiteX290" fmla="*/ 514350 w 1726406"/>
              <a:gd name="connsiteY290" fmla="*/ 669131 h 1400175"/>
              <a:gd name="connsiteX291" fmla="*/ 504825 w 1726406"/>
              <a:gd name="connsiteY291" fmla="*/ 654843 h 1400175"/>
              <a:gd name="connsiteX292" fmla="*/ 497681 w 1726406"/>
              <a:gd name="connsiteY292" fmla="*/ 628650 h 1400175"/>
              <a:gd name="connsiteX293" fmla="*/ 495300 w 1726406"/>
              <a:gd name="connsiteY293" fmla="*/ 597693 h 1400175"/>
              <a:gd name="connsiteX294" fmla="*/ 492919 w 1726406"/>
              <a:gd name="connsiteY294" fmla="*/ 583406 h 1400175"/>
              <a:gd name="connsiteX295" fmla="*/ 490537 w 1726406"/>
              <a:gd name="connsiteY295" fmla="*/ 576262 h 1400175"/>
              <a:gd name="connsiteX296" fmla="*/ 483394 w 1726406"/>
              <a:gd name="connsiteY296" fmla="*/ 573881 h 1400175"/>
              <a:gd name="connsiteX297" fmla="*/ 469106 w 1726406"/>
              <a:gd name="connsiteY297" fmla="*/ 564356 h 1400175"/>
              <a:gd name="connsiteX298" fmla="*/ 454819 w 1726406"/>
              <a:gd name="connsiteY298" fmla="*/ 557212 h 1400175"/>
              <a:gd name="connsiteX299" fmla="*/ 442912 w 1726406"/>
              <a:gd name="connsiteY299" fmla="*/ 535781 h 1400175"/>
              <a:gd name="connsiteX300" fmla="*/ 445294 w 1726406"/>
              <a:gd name="connsiteY300" fmla="*/ 509587 h 1400175"/>
              <a:gd name="connsiteX301" fmla="*/ 452437 w 1726406"/>
              <a:gd name="connsiteY301" fmla="*/ 504825 h 1400175"/>
              <a:gd name="connsiteX302" fmla="*/ 442912 w 1726406"/>
              <a:gd name="connsiteY302" fmla="*/ 490537 h 1400175"/>
              <a:gd name="connsiteX303" fmla="*/ 438150 w 1726406"/>
              <a:gd name="connsiteY303" fmla="*/ 483393 h 1400175"/>
              <a:gd name="connsiteX304" fmla="*/ 423862 w 1726406"/>
              <a:gd name="connsiteY304" fmla="*/ 473868 h 1400175"/>
              <a:gd name="connsiteX305" fmla="*/ 419100 w 1726406"/>
              <a:gd name="connsiteY305" fmla="*/ 454818 h 1400175"/>
              <a:gd name="connsiteX306" fmla="*/ 411956 w 1726406"/>
              <a:gd name="connsiteY306" fmla="*/ 438150 h 1400175"/>
              <a:gd name="connsiteX307" fmla="*/ 404812 w 1726406"/>
              <a:gd name="connsiteY307" fmla="*/ 435768 h 1400175"/>
              <a:gd name="connsiteX308" fmla="*/ 400050 w 1726406"/>
              <a:gd name="connsiteY308" fmla="*/ 428625 h 1400175"/>
              <a:gd name="connsiteX309" fmla="*/ 397669 w 1726406"/>
              <a:gd name="connsiteY309" fmla="*/ 419100 h 1400175"/>
              <a:gd name="connsiteX310" fmla="*/ 395287 w 1726406"/>
              <a:gd name="connsiteY310" fmla="*/ 411956 h 1400175"/>
              <a:gd name="connsiteX311" fmla="*/ 392906 w 1726406"/>
              <a:gd name="connsiteY311" fmla="*/ 385762 h 1400175"/>
              <a:gd name="connsiteX312" fmla="*/ 390525 w 1726406"/>
              <a:gd name="connsiteY312" fmla="*/ 378618 h 1400175"/>
              <a:gd name="connsiteX313" fmla="*/ 369094 w 1726406"/>
              <a:gd name="connsiteY313" fmla="*/ 361950 h 1400175"/>
              <a:gd name="connsiteX314" fmla="*/ 354806 w 1726406"/>
              <a:gd name="connsiteY314" fmla="*/ 354806 h 1400175"/>
              <a:gd name="connsiteX315" fmla="*/ 347662 w 1726406"/>
              <a:gd name="connsiteY315" fmla="*/ 333375 h 1400175"/>
              <a:gd name="connsiteX316" fmla="*/ 338137 w 1726406"/>
              <a:gd name="connsiteY316" fmla="*/ 311943 h 1400175"/>
              <a:gd name="connsiteX317" fmla="*/ 330994 w 1726406"/>
              <a:gd name="connsiteY317" fmla="*/ 297656 h 1400175"/>
              <a:gd name="connsiteX318" fmla="*/ 316706 w 1726406"/>
              <a:gd name="connsiteY318" fmla="*/ 292893 h 1400175"/>
              <a:gd name="connsiteX319" fmla="*/ 326231 w 1726406"/>
              <a:gd name="connsiteY319" fmla="*/ 278606 h 1400175"/>
              <a:gd name="connsiteX320" fmla="*/ 323850 w 1726406"/>
              <a:gd name="connsiteY320" fmla="*/ 261937 h 1400175"/>
              <a:gd name="connsiteX321" fmla="*/ 321469 w 1726406"/>
              <a:gd name="connsiteY321" fmla="*/ 252412 h 1400175"/>
              <a:gd name="connsiteX322" fmla="*/ 316706 w 1726406"/>
              <a:gd name="connsiteY322" fmla="*/ 223837 h 1400175"/>
              <a:gd name="connsiteX323" fmla="*/ 311944 w 1726406"/>
              <a:gd name="connsiteY323" fmla="*/ 207168 h 1400175"/>
              <a:gd name="connsiteX324" fmla="*/ 314325 w 1726406"/>
              <a:gd name="connsiteY324" fmla="*/ 154781 h 1400175"/>
              <a:gd name="connsiteX325" fmla="*/ 314325 w 1726406"/>
              <a:gd name="connsiteY325" fmla="*/ 133350 h 1400175"/>
              <a:gd name="connsiteX326" fmla="*/ 300037 w 1726406"/>
              <a:gd name="connsiteY326" fmla="*/ 123825 h 1400175"/>
              <a:gd name="connsiteX327" fmla="*/ 292894 w 1726406"/>
              <a:gd name="connsiteY327" fmla="*/ 119062 h 1400175"/>
              <a:gd name="connsiteX328" fmla="*/ 283369 w 1726406"/>
              <a:gd name="connsiteY328" fmla="*/ 104775 h 1400175"/>
              <a:gd name="connsiteX329" fmla="*/ 278606 w 1726406"/>
              <a:gd name="connsiteY329" fmla="*/ 97631 h 1400175"/>
              <a:gd name="connsiteX330" fmla="*/ 257175 w 1726406"/>
              <a:gd name="connsiteY330" fmla="*/ 78581 h 1400175"/>
              <a:gd name="connsiteX331" fmla="*/ 233362 w 1726406"/>
              <a:gd name="connsiteY331" fmla="*/ 66675 h 1400175"/>
              <a:gd name="connsiteX332" fmla="*/ 228600 w 1726406"/>
              <a:gd name="connsiteY332" fmla="*/ 119062 h 1400175"/>
              <a:gd name="connsiteX333" fmla="*/ 223837 w 1726406"/>
              <a:gd name="connsiteY333" fmla="*/ 133350 h 1400175"/>
              <a:gd name="connsiteX334" fmla="*/ 221456 w 1726406"/>
              <a:gd name="connsiteY334" fmla="*/ 145256 h 1400175"/>
              <a:gd name="connsiteX335" fmla="*/ 219075 w 1726406"/>
              <a:gd name="connsiteY335" fmla="*/ 164306 h 1400175"/>
              <a:gd name="connsiteX336" fmla="*/ 214312 w 1726406"/>
              <a:gd name="connsiteY336" fmla="*/ 178593 h 1400175"/>
              <a:gd name="connsiteX337" fmla="*/ 216694 w 1726406"/>
              <a:gd name="connsiteY337" fmla="*/ 195262 h 1400175"/>
              <a:gd name="connsiteX338" fmla="*/ 219075 w 1726406"/>
              <a:gd name="connsiteY338" fmla="*/ 202406 h 1400175"/>
              <a:gd name="connsiteX339" fmla="*/ 226219 w 1726406"/>
              <a:gd name="connsiteY339" fmla="*/ 207168 h 1400175"/>
              <a:gd name="connsiteX340" fmla="*/ 233362 w 1726406"/>
              <a:gd name="connsiteY340" fmla="*/ 221456 h 1400175"/>
              <a:gd name="connsiteX341" fmla="*/ 238125 w 1726406"/>
              <a:gd name="connsiteY341" fmla="*/ 235743 h 1400175"/>
              <a:gd name="connsiteX342" fmla="*/ 242887 w 1726406"/>
              <a:gd name="connsiteY342" fmla="*/ 242887 h 1400175"/>
              <a:gd name="connsiteX343" fmla="*/ 245269 w 1726406"/>
              <a:gd name="connsiteY343" fmla="*/ 250031 h 1400175"/>
              <a:gd name="connsiteX344" fmla="*/ 254794 w 1726406"/>
              <a:gd name="connsiteY344" fmla="*/ 264318 h 1400175"/>
              <a:gd name="connsiteX345" fmla="*/ 257175 w 1726406"/>
              <a:gd name="connsiteY345" fmla="*/ 273843 h 1400175"/>
              <a:gd name="connsiteX346" fmla="*/ 261937 w 1726406"/>
              <a:gd name="connsiteY346" fmla="*/ 292893 h 1400175"/>
              <a:gd name="connsiteX347" fmla="*/ 266700 w 1726406"/>
              <a:gd name="connsiteY347" fmla="*/ 300037 h 1400175"/>
              <a:gd name="connsiteX348" fmla="*/ 273844 w 1726406"/>
              <a:gd name="connsiteY348" fmla="*/ 321468 h 1400175"/>
              <a:gd name="connsiteX349" fmla="*/ 276225 w 1726406"/>
              <a:gd name="connsiteY349" fmla="*/ 328612 h 1400175"/>
              <a:gd name="connsiteX350" fmla="*/ 283369 w 1726406"/>
              <a:gd name="connsiteY350" fmla="*/ 354806 h 1400175"/>
              <a:gd name="connsiteX351" fmla="*/ 288131 w 1726406"/>
              <a:gd name="connsiteY351" fmla="*/ 369093 h 1400175"/>
              <a:gd name="connsiteX352" fmla="*/ 292894 w 1726406"/>
              <a:gd name="connsiteY352" fmla="*/ 376237 h 1400175"/>
              <a:gd name="connsiteX353" fmla="*/ 300037 w 1726406"/>
              <a:gd name="connsiteY353" fmla="*/ 419100 h 1400175"/>
              <a:gd name="connsiteX354" fmla="*/ 304800 w 1726406"/>
              <a:gd name="connsiteY354" fmla="*/ 426243 h 1400175"/>
              <a:gd name="connsiteX355" fmla="*/ 309562 w 1726406"/>
              <a:gd name="connsiteY355" fmla="*/ 445293 h 1400175"/>
              <a:gd name="connsiteX356" fmla="*/ 314325 w 1726406"/>
              <a:gd name="connsiteY356" fmla="*/ 459581 h 1400175"/>
              <a:gd name="connsiteX357" fmla="*/ 319087 w 1726406"/>
              <a:gd name="connsiteY357" fmla="*/ 473868 h 1400175"/>
              <a:gd name="connsiteX358" fmla="*/ 321469 w 1726406"/>
              <a:gd name="connsiteY358" fmla="*/ 481012 h 1400175"/>
              <a:gd name="connsiteX359" fmla="*/ 323850 w 1726406"/>
              <a:gd name="connsiteY359" fmla="*/ 488156 h 1400175"/>
              <a:gd name="connsiteX360" fmla="*/ 333375 w 1726406"/>
              <a:gd name="connsiteY360" fmla="*/ 509587 h 1400175"/>
              <a:gd name="connsiteX361" fmla="*/ 335756 w 1726406"/>
              <a:gd name="connsiteY361" fmla="*/ 516731 h 1400175"/>
              <a:gd name="connsiteX362" fmla="*/ 338137 w 1726406"/>
              <a:gd name="connsiteY362" fmla="*/ 578643 h 1400175"/>
              <a:gd name="connsiteX363" fmla="*/ 345281 w 1726406"/>
              <a:gd name="connsiteY363" fmla="*/ 592931 h 1400175"/>
              <a:gd name="connsiteX364" fmla="*/ 347662 w 1726406"/>
              <a:gd name="connsiteY364" fmla="*/ 600075 h 1400175"/>
              <a:gd name="connsiteX365" fmla="*/ 342900 w 1726406"/>
              <a:gd name="connsiteY365" fmla="*/ 607218 h 1400175"/>
              <a:gd name="connsiteX366" fmla="*/ 338137 w 1726406"/>
              <a:gd name="connsiteY366" fmla="*/ 621506 h 1400175"/>
              <a:gd name="connsiteX367" fmla="*/ 347662 w 1726406"/>
              <a:gd name="connsiteY367" fmla="*/ 638175 h 1400175"/>
              <a:gd name="connsiteX368" fmla="*/ 361950 w 1726406"/>
              <a:gd name="connsiteY368" fmla="*/ 642937 h 1400175"/>
              <a:gd name="connsiteX369" fmla="*/ 369094 w 1726406"/>
              <a:gd name="connsiteY369" fmla="*/ 645318 h 1400175"/>
              <a:gd name="connsiteX370" fmla="*/ 388144 w 1726406"/>
              <a:gd name="connsiteY370" fmla="*/ 661987 h 1400175"/>
              <a:gd name="connsiteX371" fmla="*/ 392906 w 1726406"/>
              <a:gd name="connsiteY371" fmla="*/ 676275 h 1400175"/>
              <a:gd name="connsiteX372" fmla="*/ 390525 w 1726406"/>
              <a:gd name="connsiteY372" fmla="*/ 688181 h 1400175"/>
              <a:gd name="connsiteX373" fmla="*/ 388144 w 1726406"/>
              <a:gd name="connsiteY373" fmla="*/ 702468 h 1400175"/>
              <a:gd name="connsiteX374" fmla="*/ 385762 w 1726406"/>
              <a:gd name="connsiteY374" fmla="*/ 709612 h 1400175"/>
              <a:gd name="connsiteX375" fmla="*/ 383381 w 1726406"/>
              <a:gd name="connsiteY375" fmla="*/ 719137 h 1400175"/>
              <a:gd name="connsiteX376" fmla="*/ 378619 w 1726406"/>
              <a:gd name="connsiteY376" fmla="*/ 726281 h 1400175"/>
              <a:gd name="connsiteX377" fmla="*/ 364331 w 1726406"/>
              <a:gd name="connsiteY377" fmla="*/ 731043 h 1400175"/>
              <a:gd name="connsiteX378" fmla="*/ 342900 w 1726406"/>
              <a:gd name="connsiteY378" fmla="*/ 728662 h 1400175"/>
              <a:gd name="connsiteX379" fmla="*/ 345281 w 1726406"/>
              <a:gd name="connsiteY379" fmla="*/ 714375 h 1400175"/>
              <a:gd name="connsiteX380" fmla="*/ 352425 w 1726406"/>
              <a:gd name="connsiteY380" fmla="*/ 700087 h 1400175"/>
              <a:gd name="connsiteX381" fmla="*/ 354806 w 1726406"/>
              <a:gd name="connsiteY381" fmla="*/ 692943 h 1400175"/>
              <a:gd name="connsiteX382" fmla="*/ 347662 w 1726406"/>
              <a:gd name="connsiteY382" fmla="*/ 671512 h 1400175"/>
              <a:gd name="connsiteX383" fmla="*/ 338137 w 1726406"/>
              <a:gd name="connsiteY383" fmla="*/ 659606 h 1400175"/>
              <a:gd name="connsiteX384" fmla="*/ 328612 w 1726406"/>
              <a:gd name="connsiteY384" fmla="*/ 645318 h 1400175"/>
              <a:gd name="connsiteX385" fmla="*/ 323850 w 1726406"/>
              <a:gd name="connsiteY385" fmla="*/ 638175 h 1400175"/>
              <a:gd name="connsiteX386" fmla="*/ 314325 w 1726406"/>
              <a:gd name="connsiteY386" fmla="*/ 623887 h 1400175"/>
              <a:gd name="connsiteX387" fmla="*/ 304800 w 1726406"/>
              <a:gd name="connsiteY387" fmla="*/ 609600 h 1400175"/>
              <a:gd name="connsiteX388" fmla="*/ 290512 w 1726406"/>
              <a:gd name="connsiteY388" fmla="*/ 595312 h 1400175"/>
              <a:gd name="connsiteX389" fmla="*/ 280987 w 1726406"/>
              <a:gd name="connsiteY389" fmla="*/ 581025 h 1400175"/>
              <a:gd name="connsiteX390" fmla="*/ 276225 w 1726406"/>
              <a:gd name="connsiteY390" fmla="*/ 573881 h 1400175"/>
              <a:gd name="connsiteX391" fmla="*/ 276225 w 1726406"/>
              <a:gd name="connsiteY391" fmla="*/ 540543 h 1400175"/>
              <a:gd name="connsiteX392" fmla="*/ 278606 w 1726406"/>
              <a:gd name="connsiteY392" fmla="*/ 531018 h 1400175"/>
              <a:gd name="connsiteX393" fmla="*/ 283369 w 1726406"/>
              <a:gd name="connsiteY393" fmla="*/ 523875 h 1400175"/>
              <a:gd name="connsiteX394" fmla="*/ 285750 w 1726406"/>
              <a:gd name="connsiteY394" fmla="*/ 516731 h 1400175"/>
              <a:gd name="connsiteX395" fmla="*/ 280987 w 1726406"/>
              <a:gd name="connsiteY395" fmla="*/ 483393 h 1400175"/>
              <a:gd name="connsiteX396" fmla="*/ 273844 w 1726406"/>
              <a:gd name="connsiteY396" fmla="*/ 469106 h 1400175"/>
              <a:gd name="connsiteX397" fmla="*/ 266700 w 1726406"/>
              <a:gd name="connsiteY397" fmla="*/ 464343 h 1400175"/>
              <a:gd name="connsiteX398" fmla="*/ 259556 w 1726406"/>
              <a:gd name="connsiteY398" fmla="*/ 457200 h 1400175"/>
              <a:gd name="connsiteX399" fmla="*/ 257175 w 1726406"/>
              <a:gd name="connsiteY399" fmla="*/ 450056 h 1400175"/>
              <a:gd name="connsiteX400" fmla="*/ 250031 w 1726406"/>
              <a:gd name="connsiteY400" fmla="*/ 445293 h 1400175"/>
              <a:gd name="connsiteX401" fmla="*/ 245269 w 1726406"/>
              <a:gd name="connsiteY401" fmla="*/ 431006 h 1400175"/>
              <a:gd name="connsiteX402" fmla="*/ 242887 w 1726406"/>
              <a:gd name="connsiteY402" fmla="*/ 423862 h 1400175"/>
              <a:gd name="connsiteX403" fmla="*/ 235744 w 1726406"/>
              <a:gd name="connsiteY403" fmla="*/ 419100 h 1400175"/>
              <a:gd name="connsiteX404" fmla="*/ 221456 w 1726406"/>
              <a:gd name="connsiteY404" fmla="*/ 423862 h 1400175"/>
              <a:gd name="connsiteX405" fmla="*/ 214312 w 1726406"/>
              <a:gd name="connsiteY405" fmla="*/ 426243 h 1400175"/>
              <a:gd name="connsiteX406" fmla="*/ 202406 w 1726406"/>
              <a:gd name="connsiteY406" fmla="*/ 414337 h 1400175"/>
              <a:gd name="connsiteX407" fmla="*/ 200025 w 1726406"/>
              <a:gd name="connsiteY407" fmla="*/ 407193 h 1400175"/>
              <a:gd name="connsiteX408" fmla="*/ 190500 w 1726406"/>
              <a:gd name="connsiteY408" fmla="*/ 392906 h 1400175"/>
              <a:gd name="connsiteX409" fmla="*/ 185737 w 1726406"/>
              <a:gd name="connsiteY409" fmla="*/ 385762 h 1400175"/>
              <a:gd name="connsiteX410" fmla="*/ 180975 w 1726406"/>
              <a:gd name="connsiteY410" fmla="*/ 378618 h 1400175"/>
              <a:gd name="connsiteX411" fmla="*/ 176212 w 1726406"/>
              <a:gd name="connsiteY411" fmla="*/ 361950 h 1400175"/>
              <a:gd name="connsiteX412" fmla="*/ 169069 w 1726406"/>
              <a:gd name="connsiteY412" fmla="*/ 354806 h 1400175"/>
              <a:gd name="connsiteX413" fmla="*/ 173831 w 1726406"/>
              <a:gd name="connsiteY413" fmla="*/ 347662 h 1400175"/>
              <a:gd name="connsiteX414" fmla="*/ 188119 w 1726406"/>
              <a:gd name="connsiteY414" fmla="*/ 352425 h 1400175"/>
              <a:gd name="connsiteX415" fmla="*/ 195262 w 1726406"/>
              <a:gd name="connsiteY415" fmla="*/ 354806 h 1400175"/>
              <a:gd name="connsiteX416" fmla="*/ 202406 w 1726406"/>
              <a:gd name="connsiteY416" fmla="*/ 359568 h 1400175"/>
              <a:gd name="connsiteX417" fmla="*/ 216694 w 1726406"/>
              <a:gd name="connsiteY417" fmla="*/ 364331 h 1400175"/>
              <a:gd name="connsiteX418" fmla="*/ 214312 w 1726406"/>
              <a:gd name="connsiteY418" fmla="*/ 357187 h 1400175"/>
              <a:gd name="connsiteX419" fmla="*/ 209550 w 1726406"/>
              <a:gd name="connsiteY419" fmla="*/ 350043 h 1400175"/>
              <a:gd name="connsiteX420" fmla="*/ 219075 w 1726406"/>
              <a:gd name="connsiteY420" fmla="*/ 335756 h 1400175"/>
              <a:gd name="connsiteX421" fmla="*/ 214312 w 1726406"/>
              <a:gd name="connsiteY421" fmla="*/ 304800 h 1400175"/>
              <a:gd name="connsiteX422" fmla="*/ 209550 w 1726406"/>
              <a:gd name="connsiteY422" fmla="*/ 290512 h 1400175"/>
              <a:gd name="connsiteX423" fmla="*/ 200025 w 1726406"/>
              <a:gd name="connsiteY423" fmla="*/ 276225 h 1400175"/>
              <a:gd name="connsiteX424" fmla="*/ 195262 w 1726406"/>
              <a:gd name="connsiteY424" fmla="*/ 269081 h 1400175"/>
              <a:gd name="connsiteX425" fmla="*/ 185737 w 1726406"/>
              <a:gd name="connsiteY425" fmla="*/ 247650 h 1400175"/>
              <a:gd name="connsiteX426" fmla="*/ 178594 w 1726406"/>
              <a:gd name="connsiteY426" fmla="*/ 233362 h 1400175"/>
              <a:gd name="connsiteX427" fmla="*/ 171450 w 1726406"/>
              <a:gd name="connsiteY427" fmla="*/ 219075 h 1400175"/>
              <a:gd name="connsiteX428" fmla="*/ 159544 w 1726406"/>
              <a:gd name="connsiteY428" fmla="*/ 204787 h 1400175"/>
              <a:gd name="connsiteX429" fmla="*/ 157162 w 1726406"/>
              <a:gd name="connsiteY429" fmla="*/ 195262 h 1400175"/>
              <a:gd name="connsiteX430" fmla="*/ 152400 w 1726406"/>
              <a:gd name="connsiteY430" fmla="*/ 166687 h 1400175"/>
              <a:gd name="connsiteX431" fmla="*/ 154781 w 1726406"/>
              <a:gd name="connsiteY431" fmla="*/ 111918 h 1400175"/>
              <a:gd name="connsiteX432" fmla="*/ 152400 w 1726406"/>
              <a:gd name="connsiteY432" fmla="*/ 80962 h 1400175"/>
              <a:gd name="connsiteX433" fmla="*/ 150019 w 1726406"/>
              <a:gd name="connsiteY433" fmla="*/ 71437 h 1400175"/>
              <a:gd name="connsiteX434" fmla="*/ 142875 w 1726406"/>
              <a:gd name="connsiteY434" fmla="*/ 64293 h 1400175"/>
              <a:gd name="connsiteX435" fmla="*/ 145256 w 1726406"/>
              <a:gd name="connsiteY435" fmla="*/ 57150 h 1400175"/>
              <a:gd name="connsiteX436" fmla="*/ 138112 w 1726406"/>
              <a:gd name="connsiteY436" fmla="*/ 42862 h 1400175"/>
              <a:gd name="connsiteX437" fmla="*/ 138112 w 1726406"/>
              <a:gd name="connsiteY437" fmla="*/ 26193 h 1400175"/>
              <a:gd name="connsiteX438" fmla="*/ 140494 w 1726406"/>
              <a:gd name="connsiteY438"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019175 w 1726406"/>
              <a:gd name="connsiteY121" fmla="*/ 1026318 h 1400175"/>
              <a:gd name="connsiteX122" fmla="*/ 1238250 w 1726406"/>
              <a:gd name="connsiteY122" fmla="*/ 1169193 h 1400175"/>
              <a:gd name="connsiteX123" fmla="*/ 1469572 w 1726406"/>
              <a:gd name="connsiteY123" fmla="*/ 1084829 h 1400175"/>
              <a:gd name="connsiteX124" fmla="*/ 1471612 w 1726406"/>
              <a:gd name="connsiteY124" fmla="*/ 1078706 h 1400175"/>
              <a:gd name="connsiteX125" fmla="*/ 1485900 w 1726406"/>
              <a:gd name="connsiteY125" fmla="*/ 1071562 h 1400175"/>
              <a:gd name="connsiteX126" fmla="*/ 1493044 w 1726406"/>
              <a:gd name="connsiteY126" fmla="*/ 1064418 h 1400175"/>
              <a:gd name="connsiteX127" fmla="*/ 1495425 w 1726406"/>
              <a:gd name="connsiteY127" fmla="*/ 1038225 h 1400175"/>
              <a:gd name="connsiteX128" fmla="*/ 1490662 w 1726406"/>
              <a:gd name="connsiteY128" fmla="*/ 1012031 h 1400175"/>
              <a:gd name="connsiteX129" fmla="*/ 1493044 w 1726406"/>
              <a:gd name="connsiteY129" fmla="*/ 995362 h 1400175"/>
              <a:gd name="connsiteX130" fmla="*/ 1495425 w 1726406"/>
              <a:gd name="connsiteY130" fmla="*/ 988218 h 1400175"/>
              <a:gd name="connsiteX131" fmla="*/ 1509712 w 1726406"/>
              <a:gd name="connsiteY131" fmla="*/ 971550 h 1400175"/>
              <a:gd name="connsiteX132" fmla="*/ 1557337 w 1726406"/>
              <a:gd name="connsiteY132" fmla="*/ 969168 h 1400175"/>
              <a:gd name="connsiteX133" fmla="*/ 1564481 w 1726406"/>
              <a:gd name="connsiteY133" fmla="*/ 966787 h 1400175"/>
              <a:gd name="connsiteX134" fmla="*/ 1585912 w 1726406"/>
              <a:gd name="connsiteY134" fmla="*/ 959643 h 1400175"/>
              <a:gd name="connsiteX135" fmla="*/ 1600200 w 1726406"/>
              <a:gd name="connsiteY135" fmla="*/ 947737 h 1400175"/>
              <a:gd name="connsiteX136" fmla="*/ 1624012 w 1726406"/>
              <a:gd name="connsiteY136" fmla="*/ 945356 h 1400175"/>
              <a:gd name="connsiteX137" fmla="*/ 1647825 w 1726406"/>
              <a:gd name="connsiteY137" fmla="*/ 950118 h 1400175"/>
              <a:gd name="connsiteX138" fmla="*/ 1654969 w 1726406"/>
              <a:gd name="connsiteY138" fmla="*/ 952500 h 1400175"/>
              <a:gd name="connsiteX139" fmla="*/ 1669256 w 1726406"/>
              <a:gd name="connsiteY139" fmla="*/ 957262 h 1400175"/>
              <a:gd name="connsiteX140" fmla="*/ 1721644 w 1726406"/>
              <a:gd name="connsiteY140" fmla="*/ 969168 h 1400175"/>
              <a:gd name="connsiteX141" fmla="*/ 1724025 w 1726406"/>
              <a:gd name="connsiteY141" fmla="*/ 976312 h 1400175"/>
              <a:gd name="connsiteX142" fmla="*/ 1726406 w 1726406"/>
              <a:gd name="connsiteY142" fmla="*/ 990600 h 1400175"/>
              <a:gd name="connsiteX143" fmla="*/ 1721644 w 1726406"/>
              <a:gd name="connsiteY143" fmla="*/ 1014412 h 1400175"/>
              <a:gd name="connsiteX144" fmla="*/ 1719262 w 1726406"/>
              <a:gd name="connsiteY144" fmla="*/ 1021556 h 1400175"/>
              <a:gd name="connsiteX145" fmla="*/ 1704975 w 1726406"/>
              <a:gd name="connsiteY145" fmla="*/ 1033462 h 1400175"/>
              <a:gd name="connsiteX146" fmla="*/ 1697831 w 1726406"/>
              <a:gd name="connsiteY146" fmla="*/ 1035843 h 1400175"/>
              <a:gd name="connsiteX147" fmla="*/ 1690687 w 1726406"/>
              <a:gd name="connsiteY147" fmla="*/ 1040606 h 1400175"/>
              <a:gd name="connsiteX148" fmla="*/ 1683544 w 1726406"/>
              <a:gd name="connsiteY148" fmla="*/ 1042987 h 1400175"/>
              <a:gd name="connsiteX149" fmla="*/ 1678781 w 1726406"/>
              <a:gd name="connsiteY149" fmla="*/ 1052512 h 1400175"/>
              <a:gd name="connsiteX150" fmla="*/ 1681162 w 1726406"/>
              <a:gd name="connsiteY150" fmla="*/ 1064418 h 1400175"/>
              <a:gd name="connsiteX151" fmla="*/ 1683544 w 1726406"/>
              <a:gd name="connsiteY151" fmla="*/ 1071562 h 1400175"/>
              <a:gd name="connsiteX152" fmla="*/ 1669256 w 1726406"/>
              <a:gd name="connsiteY152" fmla="*/ 1081087 h 1400175"/>
              <a:gd name="connsiteX153" fmla="*/ 1671637 w 1726406"/>
              <a:gd name="connsiteY153" fmla="*/ 1088231 h 1400175"/>
              <a:gd name="connsiteX154" fmla="*/ 1676400 w 1726406"/>
              <a:gd name="connsiteY154" fmla="*/ 1095375 h 1400175"/>
              <a:gd name="connsiteX155" fmla="*/ 1678781 w 1726406"/>
              <a:gd name="connsiteY155" fmla="*/ 1128712 h 1400175"/>
              <a:gd name="connsiteX156" fmla="*/ 1674019 w 1726406"/>
              <a:gd name="connsiteY156" fmla="*/ 1135856 h 1400175"/>
              <a:gd name="connsiteX157" fmla="*/ 1669256 w 1726406"/>
              <a:gd name="connsiteY157" fmla="*/ 1152525 h 1400175"/>
              <a:gd name="connsiteX158" fmla="*/ 1666875 w 1726406"/>
              <a:gd name="connsiteY158" fmla="*/ 1173956 h 1400175"/>
              <a:gd name="connsiteX159" fmla="*/ 1656773 w 1726406"/>
              <a:gd name="connsiteY159" fmla="*/ 1177997 h 1400175"/>
              <a:gd name="connsiteX160" fmla="*/ 1657350 w 1726406"/>
              <a:gd name="connsiteY160" fmla="*/ 1178718 h 1400175"/>
              <a:gd name="connsiteX161" fmla="*/ 1656292 w 1726406"/>
              <a:gd name="connsiteY161" fmla="*/ 1178189 h 1400175"/>
              <a:gd name="connsiteX162" fmla="*/ 1654969 w 1726406"/>
              <a:gd name="connsiteY162" fmla="*/ 1178718 h 1400175"/>
              <a:gd name="connsiteX163" fmla="*/ 1600000 w 1726406"/>
              <a:gd name="connsiteY163" fmla="*/ 1172143 h 1400175"/>
              <a:gd name="connsiteX164" fmla="*/ 1597405 w 1726406"/>
              <a:gd name="connsiteY164" fmla="*/ 1179507 h 1400175"/>
              <a:gd name="connsiteX165" fmla="*/ 1590675 w 1726406"/>
              <a:gd name="connsiteY165" fmla="*/ 1185862 h 1400175"/>
              <a:gd name="connsiteX166" fmla="*/ 1576387 w 1726406"/>
              <a:gd name="connsiteY166" fmla="*/ 1195387 h 1400175"/>
              <a:gd name="connsiteX167" fmla="*/ 1574006 w 1726406"/>
              <a:gd name="connsiteY167" fmla="*/ 1188243 h 1400175"/>
              <a:gd name="connsiteX168" fmla="*/ 1552575 w 1726406"/>
              <a:gd name="connsiteY168" fmla="*/ 1188243 h 1400175"/>
              <a:gd name="connsiteX169" fmla="*/ 1509712 w 1726406"/>
              <a:gd name="connsiteY169" fmla="*/ 1195387 h 1400175"/>
              <a:gd name="connsiteX170" fmla="*/ 1471612 w 1726406"/>
              <a:gd name="connsiteY170" fmla="*/ 1195387 h 1400175"/>
              <a:gd name="connsiteX171" fmla="*/ 1464469 w 1726406"/>
              <a:gd name="connsiteY171" fmla="*/ 1190625 h 1400175"/>
              <a:gd name="connsiteX172" fmla="*/ 1457325 w 1726406"/>
              <a:gd name="connsiteY172" fmla="*/ 1188243 h 1400175"/>
              <a:gd name="connsiteX173" fmla="*/ 1445419 w 1726406"/>
              <a:gd name="connsiteY173" fmla="*/ 1190625 h 1400175"/>
              <a:gd name="connsiteX174" fmla="*/ 1450181 w 1726406"/>
              <a:gd name="connsiteY174" fmla="*/ 1204912 h 1400175"/>
              <a:gd name="connsiteX175" fmla="*/ 1454944 w 1726406"/>
              <a:gd name="connsiteY175" fmla="*/ 1212056 h 1400175"/>
              <a:gd name="connsiteX176" fmla="*/ 1457325 w 1726406"/>
              <a:gd name="connsiteY176" fmla="*/ 1219200 h 1400175"/>
              <a:gd name="connsiteX177" fmla="*/ 1440656 w 1726406"/>
              <a:gd name="connsiteY177" fmla="*/ 1228725 h 1400175"/>
              <a:gd name="connsiteX178" fmla="*/ 1447800 w 1726406"/>
              <a:gd name="connsiteY178" fmla="*/ 1233487 h 1400175"/>
              <a:gd name="connsiteX179" fmla="*/ 1459706 w 1726406"/>
              <a:gd name="connsiteY179" fmla="*/ 1250156 h 1400175"/>
              <a:gd name="connsiteX180" fmla="*/ 1462087 w 1726406"/>
              <a:gd name="connsiteY180" fmla="*/ 1257300 h 1400175"/>
              <a:gd name="connsiteX181" fmla="*/ 1471612 w 1726406"/>
              <a:gd name="connsiteY181" fmla="*/ 1271587 h 1400175"/>
              <a:gd name="connsiteX182" fmla="*/ 1476375 w 1726406"/>
              <a:gd name="connsiteY182" fmla="*/ 1278731 h 1400175"/>
              <a:gd name="connsiteX183" fmla="*/ 1488281 w 1726406"/>
              <a:gd name="connsiteY183" fmla="*/ 1293018 h 1400175"/>
              <a:gd name="connsiteX184" fmla="*/ 1471612 w 1726406"/>
              <a:gd name="connsiteY184" fmla="*/ 1312068 h 1400175"/>
              <a:gd name="connsiteX185" fmla="*/ 1464469 w 1726406"/>
              <a:gd name="connsiteY185" fmla="*/ 1314450 h 1400175"/>
              <a:gd name="connsiteX186" fmla="*/ 1435894 w 1726406"/>
              <a:gd name="connsiteY186" fmla="*/ 1312068 h 1400175"/>
              <a:gd name="connsiteX187" fmla="*/ 1421606 w 1726406"/>
              <a:gd name="connsiteY187" fmla="*/ 1307306 h 1400175"/>
              <a:gd name="connsiteX188" fmla="*/ 1414462 w 1726406"/>
              <a:gd name="connsiteY188" fmla="*/ 1304925 h 1400175"/>
              <a:gd name="connsiteX189" fmla="*/ 1383506 w 1726406"/>
              <a:gd name="connsiteY189" fmla="*/ 1314450 h 1400175"/>
              <a:gd name="connsiteX190" fmla="*/ 1378744 w 1726406"/>
              <a:gd name="connsiteY190" fmla="*/ 1331118 h 1400175"/>
              <a:gd name="connsiteX191" fmla="*/ 1373981 w 1726406"/>
              <a:gd name="connsiteY191" fmla="*/ 1345406 h 1400175"/>
              <a:gd name="connsiteX192" fmla="*/ 1371600 w 1726406"/>
              <a:gd name="connsiteY192" fmla="*/ 1352550 h 1400175"/>
              <a:gd name="connsiteX193" fmla="*/ 1373981 w 1726406"/>
              <a:gd name="connsiteY193" fmla="*/ 1359693 h 1400175"/>
              <a:gd name="connsiteX194" fmla="*/ 1378744 w 1726406"/>
              <a:gd name="connsiteY194" fmla="*/ 1371600 h 1400175"/>
              <a:gd name="connsiteX195" fmla="*/ 1371600 w 1726406"/>
              <a:gd name="connsiteY195" fmla="*/ 1373981 h 1400175"/>
              <a:gd name="connsiteX196" fmla="*/ 1369219 w 1726406"/>
              <a:gd name="connsiteY196" fmla="*/ 1388268 h 1400175"/>
              <a:gd name="connsiteX197" fmla="*/ 1366837 w 1726406"/>
              <a:gd name="connsiteY197" fmla="*/ 1400175 h 1400175"/>
              <a:gd name="connsiteX198" fmla="*/ 1345406 w 1726406"/>
              <a:gd name="connsiteY198" fmla="*/ 1397793 h 1400175"/>
              <a:gd name="connsiteX199" fmla="*/ 1340644 w 1726406"/>
              <a:gd name="connsiteY199" fmla="*/ 1383506 h 1400175"/>
              <a:gd name="connsiteX200" fmla="*/ 1338262 w 1726406"/>
              <a:gd name="connsiteY200" fmla="*/ 1376362 h 1400175"/>
              <a:gd name="connsiteX201" fmla="*/ 1331119 w 1726406"/>
              <a:gd name="connsiteY201" fmla="*/ 1354931 h 1400175"/>
              <a:gd name="connsiteX202" fmla="*/ 1323975 w 1726406"/>
              <a:gd name="connsiteY202" fmla="*/ 1350168 h 1400175"/>
              <a:gd name="connsiteX203" fmla="*/ 1307306 w 1726406"/>
              <a:gd name="connsiteY203" fmla="*/ 1328737 h 1400175"/>
              <a:gd name="connsiteX204" fmla="*/ 1295400 w 1726406"/>
              <a:gd name="connsiteY204" fmla="*/ 1314450 h 1400175"/>
              <a:gd name="connsiteX205" fmla="*/ 1288256 w 1726406"/>
              <a:gd name="connsiteY205" fmla="*/ 1309687 h 1400175"/>
              <a:gd name="connsiteX206" fmla="*/ 1273969 w 1726406"/>
              <a:gd name="connsiteY206" fmla="*/ 1304925 h 1400175"/>
              <a:gd name="connsiteX207" fmla="*/ 1257300 w 1726406"/>
              <a:gd name="connsiteY207" fmla="*/ 1295400 h 1400175"/>
              <a:gd name="connsiteX208" fmla="*/ 1243012 w 1726406"/>
              <a:gd name="connsiteY208" fmla="*/ 1288256 h 1400175"/>
              <a:gd name="connsiteX209" fmla="*/ 1221581 w 1726406"/>
              <a:gd name="connsiteY209" fmla="*/ 1276350 h 1400175"/>
              <a:gd name="connsiteX210" fmla="*/ 1216819 w 1726406"/>
              <a:gd name="connsiteY210" fmla="*/ 1269206 h 1400175"/>
              <a:gd name="connsiteX211" fmla="*/ 1197769 w 1726406"/>
              <a:gd name="connsiteY211" fmla="*/ 1269206 h 1400175"/>
              <a:gd name="connsiteX212" fmla="*/ 1190625 w 1726406"/>
              <a:gd name="connsiteY212" fmla="*/ 1273968 h 1400175"/>
              <a:gd name="connsiteX213" fmla="*/ 1176337 w 1726406"/>
              <a:gd name="connsiteY213" fmla="*/ 1285875 h 1400175"/>
              <a:gd name="connsiteX214" fmla="*/ 1166812 w 1726406"/>
              <a:gd name="connsiteY214" fmla="*/ 1288256 h 1400175"/>
              <a:gd name="connsiteX215" fmla="*/ 1140619 w 1726406"/>
              <a:gd name="connsiteY215" fmla="*/ 1295400 h 1400175"/>
              <a:gd name="connsiteX216" fmla="*/ 1133475 w 1726406"/>
              <a:gd name="connsiteY216" fmla="*/ 1300162 h 1400175"/>
              <a:gd name="connsiteX217" fmla="*/ 1119187 w 1726406"/>
              <a:gd name="connsiteY217" fmla="*/ 1304925 h 1400175"/>
              <a:gd name="connsiteX218" fmla="*/ 1095375 w 1726406"/>
              <a:gd name="connsiteY218" fmla="*/ 1302543 h 1400175"/>
              <a:gd name="connsiteX219" fmla="*/ 1081087 w 1726406"/>
              <a:gd name="connsiteY219" fmla="*/ 1293018 h 1400175"/>
              <a:gd name="connsiteX220" fmla="*/ 1073944 w 1726406"/>
              <a:gd name="connsiteY220" fmla="*/ 1288256 h 1400175"/>
              <a:gd name="connsiteX221" fmla="*/ 1031081 w 1726406"/>
              <a:gd name="connsiteY221" fmla="*/ 1283493 h 1400175"/>
              <a:gd name="connsiteX222" fmla="*/ 1002506 w 1726406"/>
              <a:gd name="connsiteY222" fmla="*/ 1264443 h 1400175"/>
              <a:gd name="connsiteX223" fmla="*/ 995362 w 1726406"/>
              <a:gd name="connsiteY223" fmla="*/ 1259681 h 1400175"/>
              <a:gd name="connsiteX224" fmla="*/ 981075 w 1726406"/>
              <a:gd name="connsiteY224" fmla="*/ 1254918 h 1400175"/>
              <a:gd name="connsiteX225" fmla="*/ 973931 w 1726406"/>
              <a:gd name="connsiteY225" fmla="*/ 1247775 h 1400175"/>
              <a:gd name="connsiteX226" fmla="*/ 971550 w 1726406"/>
              <a:gd name="connsiteY226" fmla="*/ 1240631 h 1400175"/>
              <a:gd name="connsiteX227" fmla="*/ 957262 w 1726406"/>
              <a:gd name="connsiteY227" fmla="*/ 1231106 h 1400175"/>
              <a:gd name="connsiteX228" fmla="*/ 950119 w 1726406"/>
              <a:gd name="connsiteY228" fmla="*/ 1226343 h 1400175"/>
              <a:gd name="connsiteX229" fmla="*/ 923925 w 1726406"/>
              <a:gd name="connsiteY229" fmla="*/ 1221581 h 1400175"/>
              <a:gd name="connsiteX230" fmla="*/ 916781 w 1726406"/>
              <a:gd name="connsiteY230" fmla="*/ 1219200 h 1400175"/>
              <a:gd name="connsiteX231" fmla="*/ 909637 w 1726406"/>
              <a:gd name="connsiteY231" fmla="*/ 1214437 h 1400175"/>
              <a:gd name="connsiteX232" fmla="*/ 895350 w 1726406"/>
              <a:gd name="connsiteY232" fmla="*/ 1209675 h 1400175"/>
              <a:gd name="connsiteX233" fmla="*/ 888206 w 1726406"/>
              <a:gd name="connsiteY233" fmla="*/ 1204912 h 1400175"/>
              <a:gd name="connsiteX234" fmla="*/ 881062 w 1726406"/>
              <a:gd name="connsiteY234" fmla="*/ 1202531 h 1400175"/>
              <a:gd name="connsiteX235" fmla="*/ 859631 w 1726406"/>
              <a:gd name="connsiteY235" fmla="*/ 1188243 h 1400175"/>
              <a:gd name="connsiteX236" fmla="*/ 852487 w 1726406"/>
              <a:gd name="connsiteY236" fmla="*/ 1183481 h 1400175"/>
              <a:gd name="connsiteX237" fmla="*/ 845344 w 1726406"/>
              <a:gd name="connsiteY237" fmla="*/ 1181100 h 1400175"/>
              <a:gd name="connsiteX238" fmla="*/ 838200 w 1726406"/>
              <a:gd name="connsiteY238" fmla="*/ 1173956 h 1400175"/>
              <a:gd name="connsiteX239" fmla="*/ 831056 w 1726406"/>
              <a:gd name="connsiteY239" fmla="*/ 1169193 h 1400175"/>
              <a:gd name="connsiteX240" fmla="*/ 826294 w 1726406"/>
              <a:gd name="connsiteY240" fmla="*/ 1162050 h 1400175"/>
              <a:gd name="connsiteX241" fmla="*/ 819150 w 1726406"/>
              <a:gd name="connsiteY241" fmla="*/ 1154906 h 1400175"/>
              <a:gd name="connsiteX242" fmla="*/ 807244 w 1726406"/>
              <a:gd name="connsiteY242" fmla="*/ 1143000 h 1400175"/>
              <a:gd name="connsiteX243" fmla="*/ 795337 w 1726406"/>
              <a:gd name="connsiteY243" fmla="*/ 1133475 h 1400175"/>
              <a:gd name="connsiteX244" fmla="*/ 790575 w 1726406"/>
              <a:gd name="connsiteY244" fmla="*/ 1126331 h 1400175"/>
              <a:gd name="connsiteX245" fmla="*/ 771525 w 1726406"/>
              <a:gd name="connsiteY245" fmla="*/ 1121568 h 1400175"/>
              <a:gd name="connsiteX246" fmla="*/ 757237 w 1726406"/>
              <a:gd name="connsiteY246" fmla="*/ 1116806 h 1400175"/>
              <a:gd name="connsiteX247" fmla="*/ 740569 w 1726406"/>
              <a:gd name="connsiteY247" fmla="*/ 1107281 h 1400175"/>
              <a:gd name="connsiteX248" fmla="*/ 726281 w 1726406"/>
              <a:gd name="connsiteY248" fmla="*/ 1102518 h 1400175"/>
              <a:gd name="connsiteX249" fmla="*/ 711994 w 1726406"/>
              <a:gd name="connsiteY249" fmla="*/ 1095375 h 1400175"/>
              <a:gd name="connsiteX250" fmla="*/ 704850 w 1726406"/>
              <a:gd name="connsiteY250" fmla="*/ 1090612 h 1400175"/>
              <a:gd name="connsiteX251" fmla="*/ 692944 w 1726406"/>
              <a:gd name="connsiteY251" fmla="*/ 1076325 h 1400175"/>
              <a:gd name="connsiteX252" fmla="*/ 690562 w 1726406"/>
              <a:gd name="connsiteY252" fmla="*/ 1069181 h 1400175"/>
              <a:gd name="connsiteX253" fmla="*/ 676275 w 1726406"/>
              <a:gd name="connsiteY253" fmla="*/ 1052512 h 1400175"/>
              <a:gd name="connsiteX254" fmla="*/ 671512 w 1726406"/>
              <a:gd name="connsiteY254" fmla="*/ 1045368 h 1400175"/>
              <a:gd name="connsiteX255" fmla="*/ 664369 w 1726406"/>
              <a:gd name="connsiteY255" fmla="*/ 1040606 h 1400175"/>
              <a:gd name="connsiteX256" fmla="*/ 650081 w 1726406"/>
              <a:gd name="connsiteY256" fmla="*/ 1031081 h 1400175"/>
              <a:gd name="connsiteX257" fmla="*/ 638175 w 1726406"/>
              <a:gd name="connsiteY257" fmla="*/ 1019175 h 1400175"/>
              <a:gd name="connsiteX258" fmla="*/ 631031 w 1726406"/>
              <a:gd name="connsiteY258" fmla="*/ 1014412 h 1400175"/>
              <a:gd name="connsiteX259" fmla="*/ 621506 w 1726406"/>
              <a:gd name="connsiteY259" fmla="*/ 1002506 h 1400175"/>
              <a:gd name="connsiteX260" fmla="*/ 619125 w 1726406"/>
              <a:gd name="connsiteY260" fmla="*/ 995362 h 1400175"/>
              <a:gd name="connsiteX261" fmla="*/ 611981 w 1726406"/>
              <a:gd name="connsiteY261" fmla="*/ 988218 h 1400175"/>
              <a:gd name="connsiteX262" fmla="*/ 602456 w 1726406"/>
              <a:gd name="connsiteY262" fmla="*/ 973931 h 1400175"/>
              <a:gd name="connsiteX263" fmla="*/ 597694 w 1726406"/>
              <a:gd name="connsiteY263" fmla="*/ 959643 h 1400175"/>
              <a:gd name="connsiteX264" fmla="*/ 592931 w 1726406"/>
              <a:gd name="connsiteY264" fmla="*/ 940593 h 1400175"/>
              <a:gd name="connsiteX265" fmla="*/ 595312 w 1726406"/>
              <a:gd name="connsiteY265" fmla="*/ 928687 h 1400175"/>
              <a:gd name="connsiteX266" fmla="*/ 614362 w 1726406"/>
              <a:gd name="connsiteY266" fmla="*/ 919162 h 1400175"/>
              <a:gd name="connsiteX267" fmla="*/ 611981 w 1726406"/>
              <a:gd name="connsiteY267" fmla="*/ 912018 h 1400175"/>
              <a:gd name="connsiteX268" fmla="*/ 607219 w 1726406"/>
              <a:gd name="connsiteY268" fmla="*/ 904875 h 1400175"/>
              <a:gd name="connsiteX269" fmla="*/ 611981 w 1726406"/>
              <a:gd name="connsiteY269" fmla="*/ 897731 h 1400175"/>
              <a:gd name="connsiteX270" fmla="*/ 626269 w 1726406"/>
              <a:gd name="connsiteY270" fmla="*/ 888206 h 1400175"/>
              <a:gd name="connsiteX271" fmla="*/ 633412 w 1726406"/>
              <a:gd name="connsiteY271" fmla="*/ 881062 h 1400175"/>
              <a:gd name="connsiteX272" fmla="*/ 628650 w 1726406"/>
              <a:gd name="connsiteY272" fmla="*/ 862012 h 1400175"/>
              <a:gd name="connsiteX273" fmla="*/ 616744 w 1726406"/>
              <a:gd name="connsiteY273" fmla="*/ 847725 h 1400175"/>
              <a:gd name="connsiteX274" fmla="*/ 614362 w 1726406"/>
              <a:gd name="connsiteY274" fmla="*/ 840581 h 1400175"/>
              <a:gd name="connsiteX275" fmla="*/ 609600 w 1726406"/>
              <a:gd name="connsiteY275" fmla="*/ 816768 h 1400175"/>
              <a:gd name="connsiteX276" fmla="*/ 604837 w 1726406"/>
              <a:gd name="connsiteY276" fmla="*/ 802481 h 1400175"/>
              <a:gd name="connsiteX277" fmla="*/ 602456 w 1726406"/>
              <a:gd name="connsiteY277" fmla="*/ 795337 h 1400175"/>
              <a:gd name="connsiteX278" fmla="*/ 600075 w 1726406"/>
              <a:gd name="connsiteY278" fmla="*/ 788193 h 1400175"/>
              <a:gd name="connsiteX279" fmla="*/ 595312 w 1726406"/>
              <a:gd name="connsiteY279" fmla="*/ 771525 h 1400175"/>
              <a:gd name="connsiteX280" fmla="*/ 588169 w 1726406"/>
              <a:gd name="connsiteY280" fmla="*/ 764381 h 1400175"/>
              <a:gd name="connsiteX281" fmla="*/ 578644 w 1726406"/>
              <a:gd name="connsiteY281" fmla="*/ 750093 h 1400175"/>
              <a:gd name="connsiteX282" fmla="*/ 566737 w 1726406"/>
              <a:gd name="connsiteY282" fmla="*/ 733425 h 1400175"/>
              <a:gd name="connsiteX283" fmla="*/ 561975 w 1726406"/>
              <a:gd name="connsiteY283" fmla="*/ 719137 h 1400175"/>
              <a:gd name="connsiteX284" fmla="*/ 559594 w 1726406"/>
              <a:gd name="connsiteY284" fmla="*/ 709612 h 1400175"/>
              <a:gd name="connsiteX285" fmla="*/ 554831 w 1726406"/>
              <a:gd name="connsiteY285" fmla="*/ 695325 h 1400175"/>
              <a:gd name="connsiteX286" fmla="*/ 547687 w 1726406"/>
              <a:gd name="connsiteY286" fmla="*/ 688181 h 1400175"/>
              <a:gd name="connsiteX287" fmla="*/ 540544 w 1726406"/>
              <a:gd name="connsiteY287" fmla="*/ 673893 h 1400175"/>
              <a:gd name="connsiteX288" fmla="*/ 538162 w 1726406"/>
              <a:gd name="connsiteY288" fmla="*/ 666750 h 1400175"/>
              <a:gd name="connsiteX289" fmla="*/ 528637 w 1726406"/>
              <a:gd name="connsiteY289" fmla="*/ 664368 h 1400175"/>
              <a:gd name="connsiteX290" fmla="*/ 514350 w 1726406"/>
              <a:gd name="connsiteY290" fmla="*/ 669131 h 1400175"/>
              <a:gd name="connsiteX291" fmla="*/ 504825 w 1726406"/>
              <a:gd name="connsiteY291" fmla="*/ 654843 h 1400175"/>
              <a:gd name="connsiteX292" fmla="*/ 497681 w 1726406"/>
              <a:gd name="connsiteY292" fmla="*/ 628650 h 1400175"/>
              <a:gd name="connsiteX293" fmla="*/ 495300 w 1726406"/>
              <a:gd name="connsiteY293" fmla="*/ 597693 h 1400175"/>
              <a:gd name="connsiteX294" fmla="*/ 492919 w 1726406"/>
              <a:gd name="connsiteY294" fmla="*/ 583406 h 1400175"/>
              <a:gd name="connsiteX295" fmla="*/ 490537 w 1726406"/>
              <a:gd name="connsiteY295" fmla="*/ 576262 h 1400175"/>
              <a:gd name="connsiteX296" fmla="*/ 483394 w 1726406"/>
              <a:gd name="connsiteY296" fmla="*/ 573881 h 1400175"/>
              <a:gd name="connsiteX297" fmla="*/ 469106 w 1726406"/>
              <a:gd name="connsiteY297" fmla="*/ 564356 h 1400175"/>
              <a:gd name="connsiteX298" fmla="*/ 454819 w 1726406"/>
              <a:gd name="connsiteY298" fmla="*/ 557212 h 1400175"/>
              <a:gd name="connsiteX299" fmla="*/ 442912 w 1726406"/>
              <a:gd name="connsiteY299" fmla="*/ 535781 h 1400175"/>
              <a:gd name="connsiteX300" fmla="*/ 445294 w 1726406"/>
              <a:gd name="connsiteY300" fmla="*/ 509587 h 1400175"/>
              <a:gd name="connsiteX301" fmla="*/ 452437 w 1726406"/>
              <a:gd name="connsiteY301" fmla="*/ 504825 h 1400175"/>
              <a:gd name="connsiteX302" fmla="*/ 442912 w 1726406"/>
              <a:gd name="connsiteY302" fmla="*/ 490537 h 1400175"/>
              <a:gd name="connsiteX303" fmla="*/ 438150 w 1726406"/>
              <a:gd name="connsiteY303" fmla="*/ 483393 h 1400175"/>
              <a:gd name="connsiteX304" fmla="*/ 423862 w 1726406"/>
              <a:gd name="connsiteY304" fmla="*/ 473868 h 1400175"/>
              <a:gd name="connsiteX305" fmla="*/ 419100 w 1726406"/>
              <a:gd name="connsiteY305" fmla="*/ 454818 h 1400175"/>
              <a:gd name="connsiteX306" fmla="*/ 411956 w 1726406"/>
              <a:gd name="connsiteY306" fmla="*/ 438150 h 1400175"/>
              <a:gd name="connsiteX307" fmla="*/ 404812 w 1726406"/>
              <a:gd name="connsiteY307" fmla="*/ 435768 h 1400175"/>
              <a:gd name="connsiteX308" fmla="*/ 400050 w 1726406"/>
              <a:gd name="connsiteY308" fmla="*/ 428625 h 1400175"/>
              <a:gd name="connsiteX309" fmla="*/ 397669 w 1726406"/>
              <a:gd name="connsiteY309" fmla="*/ 419100 h 1400175"/>
              <a:gd name="connsiteX310" fmla="*/ 395287 w 1726406"/>
              <a:gd name="connsiteY310" fmla="*/ 411956 h 1400175"/>
              <a:gd name="connsiteX311" fmla="*/ 392906 w 1726406"/>
              <a:gd name="connsiteY311" fmla="*/ 385762 h 1400175"/>
              <a:gd name="connsiteX312" fmla="*/ 390525 w 1726406"/>
              <a:gd name="connsiteY312" fmla="*/ 378618 h 1400175"/>
              <a:gd name="connsiteX313" fmla="*/ 369094 w 1726406"/>
              <a:gd name="connsiteY313" fmla="*/ 361950 h 1400175"/>
              <a:gd name="connsiteX314" fmla="*/ 354806 w 1726406"/>
              <a:gd name="connsiteY314" fmla="*/ 354806 h 1400175"/>
              <a:gd name="connsiteX315" fmla="*/ 347662 w 1726406"/>
              <a:gd name="connsiteY315" fmla="*/ 333375 h 1400175"/>
              <a:gd name="connsiteX316" fmla="*/ 338137 w 1726406"/>
              <a:gd name="connsiteY316" fmla="*/ 311943 h 1400175"/>
              <a:gd name="connsiteX317" fmla="*/ 330994 w 1726406"/>
              <a:gd name="connsiteY317" fmla="*/ 297656 h 1400175"/>
              <a:gd name="connsiteX318" fmla="*/ 316706 w 1726406"/>
              <a:gd name="connsiteY318" fmla="*/ 292893 h 1400175"/>
              <a:gd name="connsiteX319" fmla="*/ 326231 w 1726406"/>
              <a:gd name="connsiteY319" fmla="*/ 278606 h 1400175"/>
              <a:gd name="connsiteX320" fmla="*/ 323850 w 1726406"/>
              <a:gd name="connsiteY320" fmla="*/ 261937 h 1400175"/>
              <a:gd name="connsiteX321" fmla="*/ 321469 w 1726406"/>
              <a:gd name="connsiteY321" fmla="*/ 252412 h 1400175"/>
              <a:gd name="connsiteX322" fmla="*/ 316706 w 1726406"/>
              <a:gd name="connsiteY322" fmla="*/ 223837 h 1400175"/>
              <a:gd name="connsiteX323" fmla="*/ 311944 w 1726406"/>
              <a:gd name="connsiteY323" fmla="*/ 207168 h 1400175"/>
              <a:gd name="connsiteX324" fmla="*/ 314325 w 1726406"/>
              <a:gd name="connsiteY324" fmla="*/ 154781 h 1400175"/>
              <a:gd name="connsiteX325" fmla="*/ 314325 w 1726406"/>
              <a:gd name="connsiteY325" fmla="*/ 133350 h 1400175"/>
              <a:gd name="connsiteX326" fmla="*/ 300037 w 1726406"/>
              <a:gd name="connsiteY326" fmla="*/ 123825 h 1400175"/>
              <a:gd name="connsiteX327" fmla="*/ 292894 w 1726406"/>
              <a:gd name="connsiteY327" fmla="*/ 119062 h 1400175"/>
              <a:gd name="connsiteX328" fmla="*/ 283369 w 1726406"/>
              <a:gd name="connsiteY328" fmla="*/ 104775 h 1400175"/>
              <a:gd name="connsiteX329" fmla="*/ 278606 w 1726406"/>
              <a:gd name="connsiteY329" fmla="*/ 97631 h 1400175"/>
              <a:gd name="connsiteX330" fmla="*/ 257175 w 1726406"/>
              <a:gd name="connsiteY330" fmla="*/ 78581 h 1400175"/>
              <a:gd name="connsiteX331" fmla="*/ 233362 w 1726406"/>
              <a:gd name="connsiteY331" fmla="*/ 66675 h 1400175"/>
              <a:gd name="connsiteX332" fmla="*/ 228600 w 1726406"/>
              <a:gd name="connsiteY332" fmla="*/ 119062 h 1400175"/>
              <a:gd name="connsiteX333" fmla="*/ 223837 w 1726406"/>
              <a:gd name="connsiteY333" fmla="*/ 133350 h 1400175"/>
              <a:gd name="connsiteX334" fmla="*/ 221456 w 1726406"/>
              <a:gd name="connsiteY334" fmla="*/ 145256 h 1400175"/>
              <a:gd name="connsiteX335" fmla="*/ 219075 w 1726406"/>
              <a:gd name="connsiteY335" fmla="*/ 164306 h 1400175"/>
              <a:gd name="connsiteX336" fmla="*/ 214312 w 1726406"/>
              <a:gd name="connsiteY336" fmla="*/ 178593 h 1400175"/>
              <a:gd name="connsiteX337" fmla="*/ 216694 w 1726406"/>
              <a:gd name="connsiteY337" fmla="*/ 195262 h 1400175"/>
              <a:gd name="connsiteX338" fmla="*/ 219075 w 1726406"/>
              <a:gd name="connsiteY338" fmla="*/ 202406 h 1400175"/>
              <a:gd name="connsiteX339" fmla="*/ 226219 w 1726406"/>
              <a:gd name="connsiteY339" fmla="*/ 207168 h 1400175"/>
              <a:gd name="connsiteX340" fmla="*/ 233362 w 1726406"/>
              <a:gd name="connsiteY340" fmla="*/ 221456 h 1400175"/>
              <a:gd name="connsiteX341" fmla="*/ 238125 w 1726406"/>
              <a:gd name="connsiteY341" fmla="*/ 235743 h 1400175"/>
              <a:gd name="connsiteX342" fmla="*/ 242887 w 1726406"/>
              <a:gd name="connsiteY342" fmla="*/ 242887 h 1400175"/>
              <a:gd name="connsiteX343" fmla="*/ 245269 w 1726406"/>
              <a:gd name="connsiteY343" fmla="*/ 250031 h 1400175"/>
              <a:gd name="connsiteX344" fmla="*/ 254794 w 1726406"/>
              <a:gd name="connsiteY344" fmla="*/ 264318 h 1400175"/>
              <a:gd name="connsiteX345" fmla="*/ 257175 w 1726406"/>
              <a:gd name="connsiteY345" fmla="*/ 273843 h 1400175"/>
              <a:gd name="connsiteX346" fmla="*/ 261937 w 1726406"/>
              <a:gd name="connsiteY346" fmla="*/ 292893 h 1400175"/>
              <a:gd name="connsiteX347" fmla="*/ 266700 w 1726406"/>
              <a:gd name="connsiteY347" fmla="*/ 300037 h 1400175"/>
              <a:gd name="connsiteX348" fmla="*/ 273844 w 1726406"/>
              <a:gd name="connsiteY348" fmla="*/ 321468 h 1400175"/>
              <a:gd name="connsiteX349" fmla="*/ 276225 w 1726406"/>
              <a:gd name="connsiteY349" fmla="*/ 328612 h 1400175"/>
              <a:gd name="connsiteX350" fmla="*/ 283369 w 1726406"/>
              <a:gd name="connsiteY350" fmla="*/ 354806 h 1400175"/>
              <a:gd name="connsiteX351" fmla="*/ 288131 w 1726406"/>
              <a:gd name="connsiteY351" fmla="*/ 369093 h 1400175"/>
              <a:gd name="connsiteX352" fmla="*/ 292894 w 1726406"/>
              <a:gd name="connsiteY352" fmla="*/ 376237 h 1400175"/>
              <a:gd name="connsiteX353" fmla="*/ 300037 w 1726406"/>
              <a:gd name="connsiteY353" fmla="*/ 419100 h 1400175"/>
              <a:gd name="connsiteX354" fmla="*/ 304800 w 1726406"/>
              <a:gd name="connsiteY354" fmla="*/ 426243 h 1400175"/>
              <a:gd name="connsiteX355" fmla="*/ 309562 w 1726406"/>
              <a:gd name="connsiteY355" fmla="*/ 445293 h 1400175"/>
              <a:gd name="connsiteX356" fmla="*/ 314325 w 1726406"/>
              <a:gd name="connsiteY356" fmla="*/ 459581 h 1400175"/>
              <a:gd name="connsiteX357" fmla="*/ 319087 w 1726406"/>
              <a:gd name="connsiteY357" fmla="*/ 473868 h 1400175"/>
              <a:gd name="connsiteX358" fmla="*/ 321469 w 1726406"/>
              <a:gd name="connsiteY358" fmla="*/ 481012 h 1400175"/>
              <a:gd name="connsiteX359" fmla="*/ 323850 w 1726406"/>
              <a:gd name="connsiteY359" fmla="*/ 488156 h 1400175"/>
              <a:gd name="connsiteX360" fmla="*/ 333375 w 1726406"/>
              <a:gd name="connsiteY360" fmla="*/ 509587 h 1400175"/>
              <a:gd name="connsiteX361" fmla="*/ 335756 w 1726406"/>
              <a:gd name="connsiteY361" fmla="*/ 516731 h 1400175"/>
              <a:gd name="connsiteX362" fmla="*/ 338137 w 1726406"/>
              <a:gd name="connsiteY362" fmla="*/ 578643 h 1400175"/>
              <a:gd name="connsiteX363" fmla="*/ 345281 w 1726406"/>
              <a:gd name="connsiteY363" fmla="*/ 592931 h 1400175"/>
              <a:gd name="connsiteX364" fmla="*/ 347662 w 1726406"/>
              <a:gd name="connsiteY364" fmla="*/ 600075 h 1400175"/>
              <a:gd name="connsiteX365" fmla="*/ 342900 w 1726406"/>
              <a:gd name="connsiteY365" fmla="*/ 607218 h 1400175"/>
              <a:gd name="connsiteX366" fmla="*/ 338137 w 1726406"/>
              <a:gd name="connsiteY366" fmla="*/ 621506 h 1400175"/>
              <a:gd name="connsiteX367" fmla="*/ 347662 w 1726406"/>
              <a:gd name="connsiteY367" fmla="*/ 638175 h 1400175"/>
              <a:gd name="connsiteX368" fmla="*/ 361950 w 1726406"/>
              <a:gd name="connsiteY368" fmla="*/ 642937 h 1400175"/>
              <a:gd name="connsiteX369" fmla="*/ 369094 w 1726406"/>
              <a:gd name="connsiteY369" fmla="*/ 645318 h 1400175"/>
              <a:gd name="connsiteX370" fmla="*/ 388144 w 1726406"/>
              <a:gd name="connsiteY370" fmla="*/ 661987 h 1400175"/>
              <a:gd name="connsiteX371" fmla="*/ 392906 w 1726406"/>
              <a:gd name="connsiteY371" fmla="*/ 676275 h 1400175"/>
              <a:gd name="connsiteX372" fmla="*/ 390525 w 1726406"/>
              <a:gd name="connsiteY372" fmla="*/ 688181 h 1400175"/>
              <a:gd name="connsiteX373" fmla="*/ 388144 w 1726406"/>
              <a:gd name="connsiteY373" fmla="*/ 702468 h 1400175"/>
              <a:gd name="connsiteX374" fmla="*/ 385762 w 1726406"/>
              <a:gd name="connsiteY374" fmla="*/ 709612 h 1400175"/>
              <a:gd name="connsiteX375" fmla="*/ 383381 w 1726406"/>
              <a:gd name="connsiteY375" fmla="*/ 719137 h 1400175"/>
              <a:gd name="connsiteX376" fmla="*/ 378619 w 1726406"/>
              <a:gd name="connsiteY376" fmla="*/ 726281 h 1400175"/>
              <a:gd name="connsiteX377" fmla="*/ 364331 w 1726406"/>
              <a:gd name="connsiteY377" fmla="*/ 731043 h 1400175"/>
              <a:gd name="connsiteX378" fmla="*/ 342900 w 1726406"/>
              <a:gd name="connsiteY378" fmla="*/ 728662 h 1400175"/>
              <a:gd name="connsiteX379" fmla="*/ 345281 w 1726406"/>
              <a:gd name="connsiteY379" fmla="*/ 714375 h 1400175"/>
              <a:gd name="connsiteX380" fmla="*/ 352425 w 1726406"/>
              <a:gd name="connsiteY380" fmla="*/ 700087 h 1400175"/>
              <a:gd name="connsiteX381" fmla="*/ 354806 w 1726406"/>
              <a:gd name="connsiteY381" fmla="*/ 692943 h 1400175"/>
              <a:gd name="connsiteX382" fmla="*/ 347662 w 1726406"/>
              <a:gd name="connsiteY382" fmla="*/ 671512 h 1400175"/>
              <a:gd name="connsiteX383" fmla="*/ 338137 w 1726406"/>
              <a:gd name="connsiteY383" fmla="*/ 659606 h 1400175"/>
              <a:gd name="connsiteX384" fmla="*/ 328612 w 1726406"/>
              <a:gd name="connsiteY384" fmla="*/ 645318 h 1400175"/>
              <a:gd name="connsiteX385" fmla="*/ 323850 w 1726406"/>
              <a:gd name="connsiteY385" fmla="*/ 638175 h 1400175"/>
              <a:gd name="connsiteX386" fmla="*/ 314325 w 1726406"/>
              <a:gd name="connsiteY386" fmla="*/ 623887 h 1400175"/>
              <a:gd name="connsiteX387" fmla="*/ 304800 w 1726406"/>
              <a:gd name="connsiteY387" fmla="*/ 609600 h 1400175"/>
              <a:gd name="connsiteX388" fmla="*/ 290512 w 1726406"/>
              <a:gd name="connsiteY388" fmla="*/ 595312 h 1400175"/>
              <a:gd name="connsiteX389" fmla="*/ 280987 w 1726406"/>
              <a:gd name="connsiteY389" fmla="*/ 581025 h 1400175"/>
              <a:gd name="connsiteX390" fmla="*/ 276225 w 1726406"/>
              <a:gd name="connsiteY390" fmla="*/ 573881 h 1400175"/>
              <a:gd name="connsiteX391" fmla="*/ 276225 w 1726406"/>
              <a:gd name="connsiteY391" fmla="*/ 540543 h 1400175"/>
              <a:gd name="connsiteX392" fmla="*/ 278606 w 1726406"/>
              <a:gd name="connsiteY392" fmla="*/ 531018 h 1400175"/>
              <a:gd name="connsiteX393" fmla="*/ 283369 w 1726406"/>
              <a:gd name="connsiteY393" fmla="*/ 523875 h 1400175"/>
              <a:gd name="connsiteX394" fmla="*/ 285750 w 1726406"/>
              <a:gd name="connsiteY394" fmla="*/ 516731 h 1400175"/>
              <a:gd name="connsiteX395" fmla="*/ 280987 w 1726406"/>
              <a:gd name="connsiteY395" fmla="*/ 483393 h 1400175"/>
              <a:gd name="connsiteX396" fmla="*/ 273844 w 1726406"/>
              <a:gd name="connsiteY396" fmla="*/ 469106 h 1400175"/>
              <a:gd name="connsiteX397" fmla="*/ 266700 w 1726406"/>
              <a:gd name="connsiteY397" fmla="*/ 464343 h 1400175"/>
              <a:gd name="connsiteX398" fmla="*/ 259556 w 1726406"/>
              <a:gd name="connsiteY398" fmla="*/ 457200 h 1400175"/>
              <a:gd name="connsiteX399" fmla="*/ 257175 w 1726406"/>
              <a:gd name="connsiteY399" fmla="*/ 450056 h 1400175"/>
              <a:gd name="connsiteX400" fmla="*/ 250031 w 1726406"/>
              <a:gd name="connsiteY400" fmla="*/ 445293 h 1400175"/>
              <a:gd name="connsiteX401" fmla="*/ 245269 w 1726406"/>
              <a:gd name="connsiteY401" fmla="*/ 431006 h 1400175"/>
              <a:gd name="connsiteX402" fmla="*/ 242887 w 1726406"/>
              <a:gd name="connsiteY402" fmla="*/ 423862 h 1400175"/>
              <a:gd name="connsiteX403" fmla="*/ 235744 w 1726406"/>
              <a:gd name="connsiteY403" fmla="*/ 419100 h 1400175"/>
              <a:gd name="connsiteX404" fmla="*/ 221456 w 1726406"/>
              <a:gd name="connsiteY404" fmla="*/ 423862 h 1400175"/>
              <a:gd name="connsiteX405" fmla="*/ 214312 w 1726406"/>
              <a:gd name="connsiteY405" fmla="*/ 426243 h 1400175"/>
              <a:gd name="connsiteX406" fmla="*/ 202406 w 1726406"/>
              <a:gd name="connsiteY406" fmla="*/ 414337 h 1400175"/>
              <a:gd name="connsiteX407" fmla="*/ 200025 w 1726406"/>
              <a:gd name="connsiteY407" fmla="*/ 407193 h 1400175"/>
              <a:gd name="connsiteX408" fmla="*/ 190500 w 1726406"/>
              <a:gd name="connsiteY408" fmla="*/ 392906 h 1400175"/>
              <a:gd name="connsiteX409" fmla="*/ 185737 w 1726406"/>
              <a:gd name="connsiteY409" fmla="*/ 385762 h 1400175"/>
              <a:gd name="connsiteX410" fmla="*/ 180975 w 1726406"/>
              <a:gd name="connsiteY410" fmla="*/ 378618 h 1400175"/>
              <a:gd name="connsiteX411" fmla="*/ 176212 w 1726406"/>
              <a:gd name="connsiteY411" fmla="*/ 361950 h 1400175"/>
              <a:gd name="connsiteX412" fmla="*/ 169069 w 1726406"/>
              <a:gd name="connsiteY412" fmla="*/ 354806 h 1400175"/>
              <a:gd name="connsiteX413" fmla="*/ 173831 w 1726406"/>
              <a:gd name="connsiteY413" fmla="*/ 347662 h 1400175"/>
              <a:gd name="connsiteX414" fmla="*/ 188119 w 1726406"/>
              <a:gd name="connsiteY414" fmla="*/ 352425 h 1400175"/>
              <a:gd name="connsiteX415" fmla="*/ 195262 w 1726406"/>
              <a:gd name="connsiteY415" fmla="*/ 354806 h 1400175"/>
              <a:gd name="connsiteX416" fmla="*/ 202406 w 1726406"/>
              <a:gd name="connsiteY416" fmla="*/ 359568 h 1400175"/>
              <a:gd name="connsiteX417" fmla="*/ 216694 w 1726406"/>
              <a:gd name="connsiteY417" fmla="*/ 364331 h 1400175"/>
              <a:gd name="connsiteX418" fmla="*/ 214312 w 1726406"/>
              <a:gd name="connsiteY418" fmla="*/ 357187 h 1400175"/>
              <a:gd name="connsiteX419" fmla="*/ 209550 w 1726406"/>
              <a:gd name="connsiteY419" fmla="*/ 350043 h 1400175"/>
              <a:gd name="connsiteX420" fmla="*/ 219075 w 1726406"/>
              <a:gd name="connsiteY420" fmla="*/ 335756 h 1400175"/>
              <a:gd name="connsiteX421" fmla="*/ 214312 w 1726406"/>
              <a:gd name="connsiteY421" fmla="*/ 304800 h 1400175"/>
              <a:gd name="connsiteX422" fmla="*/ 209550 w 1726406"/>
              <a:gd name="connsiteY422" fmla="*/ 290512 h 1400175"/>
              <a:gd name="connsiteX423" fmla="*/ 200025 w 1726406"/>
              <a:gd name="connsiteY423" fmla="*/ 276225 h 1400175"/>
              <a:gd name="connsiteX424" fmla="*/ 195262 w 1726406"/>
              <a:gd name="connsiteY424" fmla="*/ 269081 h 1400175"/>
              <a:gd name="connsiteX425" fmla="*/ 185737 w 1726406"/>
              <a:gd name="connsiteY425" fmla="*/ 247650 h 1400175"/>
              <a:gd name="connsiteX426" fmla="*/ 178594 w 1726406"/>
              <a:gd name="connsiteY426" fmla="*/ 233362 h 1400175"/>
              <a:gd name="connsiteX427" fmla="*/ 171450 w 1726406"/>
              <a:gd name="connsiteY427" fmla="*/ 219075 h 1400175"/>
              <a:gd name="connsiteX428" fmla="*/ 159544 w 1726406"/>
              <a:gd name="connsiteY428" fmla="*/ 204787 h 1400175"/>
              <a:gd name="connsiteX429" fmla="*/ 157162 w 1726406"/>
              <a:gd name="connsiteY429" fmla="*/ 195262 h 1400175"/>
              <a:gd name="connsiteX430" fmla="*/ 152400 w 1726406"/>
              <a:gd name="connsiteY430" fmla="*/ 166687 h 1400175"/>
              <a:gd name="connsiteX431" fmla="*/ 154781 w 1726406"/>
              <a:gd name="connsiteY431" fmla="*/ 111918 h 1400175"/>
              <a:gd name="connsiteX432" fmla="*/ 152400 w 1726406"/>
              <a:gd name="connsiteY432" fmla="*/ 80962 h 1400175"/>
              <a:gd name="connsiteX433" fmla="*/ 150019 w 1726406"/>
              <a:gd name="connsiteY433" fmla="*/ 71437 h 1400175"/>
              <a:gd name="connsiteX434" fmla="*/ 142875 w 1726406"/>
              <a:gd name="connsiteY434" fmla="*/ 64293 h 1400175"/>
              <a:gd name="connsiteX435" fmla="*/ 145256 w 1726406"/>
              <a:gd name="connsiteY435" fmla="*/ 57150 h 1400175"/>
              <a:gd name="connsiteX436" fmla="*/ 138112 w 1726406"/>
              <a:gd name="connsiteY436" fmla="*/ 42862 h 1400175"/>
              <a:gd name="connsiteX437" fmla="*/ 138112 w 1726406"/>
              <a:gd name="connsiteY437" fmla="*/ 26193 h 1400175"/>
              <a:gd name="connsiteX438" fmla="*/ 140494 w 1726406"/>
              <a:gd name="connsiteY438"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097756 w 1726406"/>
              <a:gd name="connsiteY121" fmla="*/ 990599 h 1400175"/>
              <a:gd name="connsiteX122" fmla="*/ 1238250 w 1726406"/>
              <a:gd name="connsiteY122" fmla="*/ 1169193 h 1400175"/>
              <a:gd name="connsiteX123" fmla="*/ 1469572 w 1726406"/>
              <a:gd name="connsiteY123" fmla="*/ 1084829 h 1400175"/>
              <a:gd name="connsiteX124" fmla="*/ 1471612 w 1726406"/>
              <a:gd name="connsiteY124" fmla="*/ 1078706 h 1400175"/>
              <a:gd name="connsiteX125" fmla="*/ 1485900 w 1726406"/>
              <a:gd name="connsiteY125" fmla="*/ 1071562 h 1400175"/>
              <a:gd name="connsiteX126" fmla="*/ 1493044 w 1726406"/>
              <a:gd name="connsiteY126" fmla="*/ 1064418 h 1400175"/>
              <a:gd name="connsiteX127" fmla="*/ 1495425 w 1726406"/>
              <a:gd name="connsiteY127" fmla="*/ 1038225 h 1400175"/>
              <a:gd name="connsiteX128" fmla="*/ 1490662 w 1726406"/>
              <a:gd name="connsiteY128" fmla="*/ 1012031 h 1400175"/>
              <a:gd name="connsiteX129" fmla="*/ 1493044 w 1726406"/>
              <a:gd name="connsiteY129" fmla="*/ 995362 h 1400175"/>
              <a:gd name="connsiteX130" fmla="*/ 1495425 w 1726406"/>
              <a:gd name="connsiteY130" fmla="*/ 988218 h 1400175"/>
              <a:gd name="connsiteX131" fmla="*/ 1509712 w 1726406"/>
              <a:gd name="connsiteY131" fmla="*/ 971550 h 1400175"/>
              <a:gd name="connsiteX132" fmla="*/ 1557337 w 1726406"/>
              <a:gd name="connsiteY132" fmla="*/ 969168 h 1400175"/>
              <a:gd name="connsiteX133" fmla="*/ 1564481 w 1726406"/>
              <a:gd name="connsiteY133" fmla="*/ 966787 h 1400175"/>
              <a:gd name="connsiteX134" fmla="*/ 1585912 w 1726406"/>
              <a:gd name="connsiteY134" fmla="*/ 959643 h 1400175"/>
              <a:gd name="connsiteX135" fmla="*/ 1600200 w 1726406"/>
              <a:gd name="connsiteY135" fmla="*/ 947737 h 1400175"/>
              <a:gd name="connsiteX136" fmla="*/ 1624012 w 1726406"/>
              <a:gd name="connsiteY136" fmla="*/ 945356 h 1400175"/>
              <a:gd name="connsiteX137" fmla="*/ 1647825 w 1726406"/>
              <a:gd name="connsiteY137" fmla="*/ 950118 h 1400175"/>
              <a:gd name="connsiteX138" fmla="*/ 1654969 w 1726406"/>
              <a:gd name="connsiteY138" fmla="*/ 952500 h 1400175"/>
              <a:gd name="connsiteX139" fmla="*/ 1669256 w 1726406"/>
              <a:gd name="connsiteY139" fmla="*/ 957262 h 1400175"/>
              <a:gd name="connsiteX140" fmla="*/ 1721644 w 1726406"/>
              <a:gd name="connsiteY140" fmla="*/ 969168 h 1400175"/>
              <a:gd name="connsiteX141" fmla="*/ 1724025 w 1726406"/>
              <a:gd name="connsiteY141" fmla="*/ 976312 h 1400175"/>
              <a:gd name="connsiteX142" fmla="*/ 1726406 w 1726406"/>
              <a:gd name="connsiteY142" fmla="*/ 990600 h 1400175"/>
              <a:gd name="connsiteX143" fmla="*/ 1721644 w 1726406"/>
              <a:gd name="connsiteY143" fmla="*/ 1014412 h 1400175"/>
              <a:gd name="connsiteX144" fmla="*/ 1719262 w 1726406"/>
              <a:gd name="connsiteY144" fmla="*/ 1021556 h 1400175"/>
              <a:gd name="connsiteX145" fmla="*/ 1704975 w 1726406"/>
              <a:gd name="connsiteY145" fmla="*/ 1033462 h 1400175"/>
              <a:gd name="connsiteX146" fmla="*/ 1697831 w 1726406"/>
              <a:gd name="connsiteY146" fmla="*/ 1035843 h 1400175"/>
              <a:gd name="connsiteX147" fmla="*/ 1690687 w 1726406"/>
              <a:gd name="connsiteY147" fmla="*/ 1040606 h 1400175"/>
              <a:gd name="connsiteX148" fmla="*/ 1683544 w 1726406"/>
              <a:gd name="connsiteY148" fmla="*/ 1042987 h 1400175"/>
              <a:gd name="connsiteX149" fmla="*/ 1678781 w 1726406"/>
              <a:gd name="connsiteY149" fmla="*/ 1052512 h 1400175"/>
              <a:gd name="connsiteX150" fmla="*/ 1681162 w 1726406"/>
              <a:gd name="connsiteY150" fmla="*/ 1064418 h 1400175"/>
              <a:gd name="connsiteX151" fmla="*/ 1683544 w 1726406"/>
              <a:gd name="connsiteY151" fmla="*/ 1071562 h 1400175"/>
              <a:gd name="connsiteX152" fmla="*/ 1669256 w 1726406"/>
              <a:gd name="connsiteY152" fmla="*/ 1081087 h 1400175"/>
              <a:gd name="connsiteX153" fmla="*/ 1671637 w 1726406"/>
              <a:gd name="connsiteY153" fmla="*/ 1088231 h 1400175"/>
              <a:gd name="connsiteX154" fmla="*/ 1676400 w 1726406"/>
              <a:gd name="connsiteY154" fmla="*/ 1095375 h 1400175"/>
              <a:gd name="connsiteX155" fmla="*/ 1678781 w 1726406"/>
              <a:gd name="connsiteY155" fmla="*/ 1128712 h 1400175"/>
              <a:gd name="connsiteX156" fmla="*/ 1674019 w 1726406"/>
              <a:gd name="connsiteY156" fmla="*/ 1135856 h 1400175"/>
              <a:gd name="connsiteX157" fmla="*/ 1669256 w 1726406"/>
              <a:gd name="connsiteY157" fmla="*/ 1152525 h 1400175"/>
              <a:gd name="connsiteX158" fmla="*/ 1666875 w 1726406"/>
              <a:gd name="connsiteY158" fmla="*/ 1173956 h 1400175"/>
              <a:gd name="connsiteX159" fmla="*/ 1656773 w 1726406"/>
              <a:gd name="connsiteY159" fmla="*/ 1177997 h 1400175"/>
              <a:gd name="connsiteX160" fmla="*/ 1657350 w 1726406"/>
              <a:gd name="connsiteY160" fmla="*/ 1178718 h 1400175"/>
              <a:gd name="connsiteX161" fmla="*/ 1656292 w 1726406"/>
              <a:gd name="connsiteY161" fmla="*/ 1178189 h 1400175"/>
              <a:gd name="connsiteX162" fmla="*/ 1654969 w 1726406"/>
              <a:gd name="connsiteY162" fmla="*/ 1178718 h 1400175"/>
              <a:gd name="connsiteX163" fmla="*/ 1600000 w 1726406"/>
              <a:gd name="connsiteY163" fmla="*/ 1172143 h 1400175"/>
              <a:gd name="connsiteX164" fmla="*/ 1597405 w 1726406"/>
              <a:gd name="connsiteY164" fmla="*/ 1179507 h 1400175"/>
              <a:gd name="connsiteX165" fmla="*/ 1590675 w 1726406"/>
              <a:gd name="connsiteY165" fmla="*/ 1185862 h 1400175"/>
              <a:gd name="connsiteX166" fmla="*/ 1576387 w 1726406"/>
              <a:gd name="connsiteY166" fmla="*/ 1195387 h 1400175"/>
              <a:gd name="connsiteX167" fmla="*/ 1574006 w 1726406"/>
              <a:gd name="connsiteY167" fmla="*/ 1188243 h 1400175"/>
              <a:gd name="connsiteX168" fmla="*/ 1552575 w 1726406"/>
              <a:gd name="connsiteY168" fmla="*/ 1188243 h 1400175"/>
              <a:gd name="connsiteX169" fmla="*/ 1509712 w 1726406"/>
              <a:gd name="connsiteY169" fmla="*/ 1195387 h 1400175"/>
              <a:gd name="connsiteX170" fmla="*/ 1471612 w 1726406"/>
              <a:gd name="connsiteY170" fmla="*/ 1195387 h 1400175"/>
              <a:gd name="connsiteX171" fmla="*/ 1464469 w 1726406"/>
              <a:gd name="connsiteY171" fmla="*/ 1190625 h 1400175"/>
              <a:gd name="connsiteX172" fmla="*/ 1457325 w 1726406"/>
              <a:gd name="connsiteY172" fmla="*/ 1188243 h 1400175"/>
              <a:gd name="connsiteX173" fmla="*/ 1445419 w 1726406"/>
              <a:gd name="connsiteY173" fmla="*/ 1190625 h 1400175"/>
              <a:gd name="connsiteX174" fmla="*/ 1450181 w 1726406"/>
              <a:gd name="connsiteY174" fmla="*/ 1204912 h 1400175"/>
              <a:gd name="connsiteX175" fmla="*/ 1454944 w 1726406"/>
              <a:gd name="connsiteY175" fmla="*/ 1212056 h 1400175"/>
              <a:gd name="connsiteX176" fmla="*/ 1457325 w 1726406"/>
              <a:gd name="connsiteY176" fmla="*/ 1219200 h 1400175"/>
              <a:gd name="connsiteX177" fmla="*/ 1440656 w 1726406"/>
              <a:gd name="connsiteY177" fmla="*/ 1228725 h 1400175"/>
              <a:gd name="connsiteX178" fmla="*/ 1447800 w 1726406"/>
              <a:gd name="connsiteY178" fmla="*/ 1233487 h 1400175"/>
              <a:gd name="connsiteX179" fmla="*/ 1459706 w 1726406"/>
              <a:gd name="connsiteY179" fmla="*/ 1250156 h 1400175"/>
              <a:gd name="connsiteX180" fmla="*/ 1462087 w 1726406"/>
              <a:gd name="connsiteY180" fmla="*/ 1257300 h 1400175"/>
              <a:gd name="connsiteX181" fmla="*/ 1471612 w 1726406"/>
              <a:gd name="connsiteY181" fmla="*/ 1271587 h 1400175"/>
              <a:gd name="connsiteX182" fmla="*/ 1476375 w 1726406"/>
              <a:gd name="connsiteY182" fmla="*/ 1278731 h 1400175"/>
              <a:gd name="connsiteX183" fmla="*/ 1488281 w 1726406"/>
              <a:gd name="connsiteY183" fmla="*/ 1293018 h 1400175"/>
              <a:gd name="connsiteX184" fmla="*/ 1471612 w 1726406"/>
              <a:gd name="connsiteY184" fmla="*/ 1312068 h 1400175"/>
              <a:gd name="connsiteX185" fmla="*/ 1464469 w 1726406"/>
              <a:gd name="connsiteY185" fmla="*/ 1314450 h 1400175"/>
              <a:gd name="connsiteX186" fmla="*/ 1435894 w 1726406"/>
              <a:gd name="connsiteY186" fmla="*/ 1312068 h 1400175"/>
              <a:gd name="connsiteX187" fmla="*/ 1421606 w 1726406"/>
              <a:gd name="connsiteY187" fmla="*/ 1307306 h 1400175"/>
              <a:gd name="connsiteX188" fmla="*/ 1414462 w 1726406"/>
              <a:gd name="connsiteY188" fmla="*/ 1304925 h 1400175"/>
              <a:gd name="connsiteX189" fmla="*/ 1383506 w 1726406"/>
              <a:gd name="connsiteY189" fmla="*/ 1314450 h 1400175"/>
              <a:gd name="connsiteX190" fmla="*/ 1378744 w 1726406"/>
              <a:gd name="connsiteY190" fmla="*/ 1331118 h 1400175"/>
              <a:gd name="connsiteX191" fmla="*/ 1373981 w 1726406"/>
              <a:gd name="connsiteY191" fmla="*/ 1345406 h 1400175"/>
              <a:gd name="connsiteX192" fmla="*/ 1371600 w 1726406"/>
              <a:gd name="connsiteY192" fmla="*/ 1352550 h 1400175"/>
              <a:gd name="connsiteX193" fmla="*/ 1373981 w 1726406"/>
              <a:gd name="connsiteY193" fmla="*/ 1359693 h 1400175"/>
              <a:gd name="connsiteX194" fmla="*/ 1378744 w 1726406"/>
              <a:gd name="connsiteY194" fmla="*/ 1371600 h 1400175"/>
              <a:gd name="connsiteX195" fmla="*/ 1371600 w 1726406"/>
              <a:gd name="connsiteY195" fmla="*/ 1373981 h 1400175"/>
              <a:gd name="connsiteX196" fmla="*/ 1369219 w 1726406"/>
              <a:gd name="connsiteY196" fmla="*/ 1388268 h 1400175"/>
              <a:gd name="connsiteX197" fmla="*/ 1366837 w 1726406"/>
              <a:gd name="connsiteY197" fmla="*/ 1400175 h 1400175"/>
              <a:gd name="connsiteX198" fmla="*/ 1345406 w 1726406"/>
              <a:gd name="connsiteY198" fmla="*/ 1397793 h 1400175"/>
              <a:gd name="connsiteX199" fmla="*/ 1340644 w 1726406"/>
              <a:gd name="connsiteY199" fmla="*/ 1383506 h 1400175"/>
              <a:gd name="connsiteX200" fmla="*/ 1338262 w 1726406"/>
              <a:gd name="connsiteY200" fmla="*/ 1376362 h 1400175"/>
              <a:gd name="connsiteX201" fmla="*/ 1331119 w 1726406"/>
              <a:gd name="connsiteY201" fmla="*/ 1354931 h 1400175"/>
              <a:gd name="connsiteX202" fmla="*/ 1323975 w 1726406"/>
              <a:gd name="connsiteY202" fmla="*/ 1350168 h 1400175"/>
              <a:gd name="connsiteX203" fmla="*/ 1307306 w 1726406"/>
              <a:gd name="connsiteY203" fmla="*/ 1328737 h 1400175"/>
              <a:gd name="connsiteX204" fmla="*/ 1295400 w 1726406"/>
              <a:gd name="connsiteY204" fmla="*/ 1314450 h 1400175"/>
              <a:gd name="connsiteX205" fmla="*/ 1288256 w 1726406"/>
              <a:gd name="connsiteY205" fmla="*/ 1309687 h 1400175"/>
              <a:gd name="connsiteX206" fmla="*/ 1273969 w 1726406"/>
              <a:gd name="connsiteY206" fmla="*/ 1304925 h 1400175"/>
              <a:gd name="connsiteX207" fmla="*/ 1257300 w 1726406"/>
              <a:gd name="connsiteY207" fmla="*/ 1295400 h 1400175"/>
              <a:gd name="connsiteX208" fmla="*/ 1243012 w 1726406"/>
              <a:gd name="connsiteY208" fmla="*/ 1288256 h 1400175"/>
              <a:gd name="connsiteX209" fmla="*/ 1221581 w 1726406"/>
              <a:gd name="connsiteY209" fmla="*/ 1276350 h 1400175"/>
              <a:gd name="connsiteX210" fmla="*/ 1216819 w 1726406"/>
              <a:gd name="connsiteY210" fmla="*/ 1269206 h 1400175"/>
              <a:gd name="connsiteX211" fmla="*/ 1197769 w 1726406"/>
              <a:gd name="connsiteY211" fmla="*/ 1269206 h 1400175"/>
              <a:gd name="connsiteX212" fmla="*/ 1190625 w 1726406"/>
              <a:gd name="connsiteY212" fmla="*/ 1273968 h 1400175"/>
              <a:gd name="connsiteX213" fmla="*/ 1176337 w 1726406"/>
              <a:gd name="connsiteY213" fmla="*/ 1285875 h 1400175"/>
              <a:gd name="connsiteX214" fmla="*/ 1166812 w 1726406"/>
              <a:gd name="connsiteY214" fmla="*/ 1288256 h 1400175"/>
              <a:gd name="connsiteX215" fmla="*/ 1140619 w 1726406"/>
              <a:gd name="connsiteY215" fmla="*/ 1295400 h 1400175"/>
              <a:gd name="connsiteX216" fmla="*/ 1133475 w 1726406"/>
              <a:gd name="connsiteY216" fmla="*/ 1300162 h 1400175"/>
              <a:gd name="connsiteX217" fmla="*/ 1119187 w 1726406"/>
              <a:gd name="connsiteY217" fmla="*/ 1304925 h 1400175"/>
              <a:gd name="connsiteX218" fmla="*/ 1095375 w 1726406"/>
              <a:gd name="connsiteY218" fmla="*/ 1302543 h 1400175"/>
              <a:gd name="connsiteX219" fmla="*/ 1081087 w 1726406"/>
              <a:gd name="connsiteY219" fmla="*/ 1293018 h 1400175"/>
              <a:gd name="connsiteX220" fmla="*/ 1073944 w 1726406"/>
              <a:gd name="connsiteY220" fmla="*/ 1288256 h 1400175"/>
              <a:gd name="connsiteX221" fmla="*/ 1031081 w 1726406"/>
              <a:gd name="connsiteY221" fmla="*/ 1283493 h 1400175"/>
              <a:gd name="connsiteX222" fmla="*/ 1002506 w 1726406"/>
              <a:gd name="connsiteY222" fmla="*/ 1264443 h 1400175"/>
              <a:gd name="connsiteX223" fmla="*/ 995362 w 1726406"/>
              <a:gd name="connsiteY223" fmla="*/ 1259681 h 1400175"/>
              <a:gd name="connsiteX224" fmla="*/ 981075 w 1726406"/>
              <a:gd name="connsiteY224" fmla="*/ 1254918 h 1400175"/>
              <a:gd name="connsiteX225" fmla="*/ 973931 w 1726406"/>
              <a:gd name="connsiteY225" fmla="*/ 1247775 h 1400175"/>
              <a:gd name="connsiteX226" fmla="*/ 971550 w 1726406"/>
              <a:gd name="connsiteY226" fmla="*/ 1240631 h 1400175"/>
              <a:gd name="connsiteX227" fmla="*/ 957262 w 1726406"/>
              <a:gd name="connsiteY227" fmla="*/ 1231106 h 1400175"/>
              <a:gd name="connsiteX228" fmla="*/ 950119 w 1726406"/>
              <a:gd name="connsiteY228" fmla="*/ 1226343 h 1400175"/>
              <a:gd name="connsiteX229" fmla="*/ 923925 w 1726406"/>
              <a:gd name="connsiteY229" fmla="*/ 1221581 h 1400175"/>
              <a:gd name="connsiteX230" fmla="*/ 916781 w 1726406"/>
              <a:gd name="connsiteY230" fmla="*/ 1219200 h 1400175"/>
              <a:gd name="connsiteX231" fmla="*/ 909637 w 1726406"/>
              <a:gd name="connsiteY231" fmla="*/ 1214437 h 1400175"/>
              <a:gd name="connsiteX232" fmla="*/ 895350 w 1726406"/>
              <a:gd name="connsiteY232" fmla="*/ 1209675 h 1400175"/>
              <a:gd name="connsiteX233" fmla="*/ 888206 w 1726406"/>
              <a:gd name="connsiteY233" fmla="*/ 1204912 h 1400175"/>
              <a:gd name="connsiteX234" fmla="*/ 881062 w 1726406"/>
              <a:gd name="connsiteY234" fmla="*/ 1202531 h 1400175"/>
              <a:gd name="connsiteX235" fmla="*/ 859631 w 1726406"/>
              <a:gd name="connsiteY235" fmla="*/ 1188243 h 1400175"/>
              <a:gd name="connsiteX236" fmla="*/ 852487 w 1726406"/>
              <a:gd name="connsiteY236" fmla="*/ 1183481 h 1400175"/>
              <a:gd name="connsiteX237" fmla="*/ 845344 w 1726406"/>
              <a:gd name="connsiteY237" fmla="*/ 1181100 h 1400175"/>
              <a:gd name="connsiteX238" fmla="*/ 838200 w 1726406"/>
              <a:gd name="connsiteY238" fmla="*/ 1173956 h 1400175"/>
              <a:gd name="connsiteX239" fmla="*/ 831056 w 1726406"/>
              <a:gd name="connsiteY239" fmla="*/ 1169193 h 1400175"/>
              <a:gd name="connsiteX240" fmla="*/ 826294 w 1726406"/>
              <a:gd name="connsiteY240" fmla="*/ 1162050 h 1400175"/>
              <a:gd name="connsiteX241" fmla="*/ 819150 w 1726406"/>
              <a:gd name="connsiteY241" fmla="*/ 1154906 h 1400175"/>
              <a:gd name="connsiteX242" fmla="*/ 807244 w 1726406"/>
              <a:gd name="connsiteY242" fmla="*/ 1143000 h 1400175"/>
              <a:gd name="connsiteX243" fmla="*/ 795337 w 1726406"/>
              <a:gd name="connsiteY243" fmla="*/ 1133475 h 1400175"/>
              <a:gd name="connsiteX244" fmla="*/ 790575 w 1726406"/>
              <a:gd name="connsiteY244" fmla="*/ 1126331 h 1400175"/>
              <a:gd name="connsiteX245" fmla="*/ 771525 w 1726406"/>
              <a:gd name="connsiteY245" fmla="*/ 1121568 h 1400175"/>
              <a:gd name="connsiteX246" fmla="*/ 757237 w 1726406"/>
              <a:gd name="connsiteY246" fmla="*/ 1116806 h 1400175"/>
              <a:gd name="connsiteX247" fmla="*/ 740569 w 1726406"/>
              <a:gd name="connsiteY247" fmla="*/ 1107281 h 1400175"/>
              <a:gd name="connsiteX248" fmla="*/ 726281 w 1726406"/>
              <a:gd name="connsiteY248" fmla="*/ 1102518 h 1400175"/>
              <a:gd name="connsiteX249" fmla="*/ 711994 w 1726406"/>
              <a:gd name="connsiteY249" fmla="*/ 1095375 h 1400175"/>
              <a:gd name="connsiteX250" fmla="*/ 704850 w 1726406"/>
              <a:gd name="connsiteY250" fmla="*/ 1090612 h 1400175"/>
              <a:gd name="connsiteX251" fmla="*/ 692944 w 1726406"/>
              <a:gd name="connsiteY251" fmla="*/ 1076325 h 1400175"/>
              <a:gd name="connsiteX252" fmla="*/ 690562 w 1726406"/>
              <a:gd name="connsiteY252" fmla="*/ 1069181 h 1400175"/>
              <a:gd name="connsiteX253" fmla="*/ 676275 w 1726406"/>
              <a:gd name="connsiteY253" fmla="*/ 1052512 h 1400175"/>
              <a:gd name="connsiteX254" fmla="*/ 671512 w 1726406"/>
              <a:gd name="connsiteY254" fmla="*/ 1045368 h 1400175"/>
              <a:gd name="connsiteX255" fmla="*/ 664369 w 1726406"/>
              <a:gd name="connsiteY255" fmla="*/ 1040606 h 1400175"/>
              <a:gd name="connsiteX256" fmla="*/ 650081 w 1726406"/>
              <a:gd name="connsiteY256" fmla="*/ 1031081 h 1400175"/>
              <a:gd name="connsiteX257" fmla="*/ 638175 w 1726406"/>
              <a:gd name="connsiteY257" fmla="*/ 1019175 h 1400175"/>
              <a:gd name="connsiteX258" fmla="*/ 631031 w 1726406"/>
              <a:gd name="connsiteY258" fmla="*/ 1014412 h 1400175"/>
              <a:gd name="connsiteX259" fmla="*/ 621506 w 1726406"/>
              <a:gd name="connsiteY259" fmla="*/ 1002506 h 1400175"/>
              <a:gd name="connsiteX260" fmla="*/ 619125 w 1726406"/>
              <a:gd name="connsiteY260" fmla="*/ 995362 h 1400175"/>
              <a:gd name="connsiteX261" fmla="*/ 611981 w 1726406"/>
              <a:gd name="connsiteY261" fmla="*/ 988218 h 1400175"/>
              <a:gd name="connsiteX262" fmla="*/ 602456 w 1726406"/>
              <a:gd name="connsiteY262" fmla="*/ 973931 h 1400175"/>
              <a:gd name="connsiteX263" fmla="*/ 597694 w 1726406"/>
              <a:gd name="connsiteY263" fmla="*/ 959643 h 1400175"/>
              <a:gd name="connsiteX264" fmla="*/ 592931 w 1726406"/>
              <a:gd name="connsiteY264" fmla="*/ 940593 h 1400175"/>
              <a:gd name="connsiteX265" fmla="*/ 595312 w 1726406"/>
              <a:gd name="connsiteY265" fmla="*/ 928687 h 1400175"/>
              <a:gd name="connsiteX266" fmla="*/ 614362 w 1726406"/>
              <a:gd name="connsiteY266" fmla="*/ 919162 h 1400175"/>
              <a:gd name="connsiteX267" fmla="*/ 611981 w 1726406"/>
              <a:gd name="connsiteY267" fmla="*/ 912018 h 1400175"/>
              <a:gd name="connsiteX268" fmla="*/ 607219 w 1726406"/>
              <a:gd name="connsiteY268" fmla="*/ 904875 h 1400175"/>
              <a:gd name="connsiteX269" fmla="*/ 611981 w 1726406"/>
              <a:gd name="connsiteY269" fmla="*/ 897731 h 1400175"/>
              <a:gd name="connsiteX270" fmla="*/ 626269 w 1726406"/>
              <a:gd name="connsiteY270" fmla="*/ 888206 h 1400175"/>
              <a:gd name="connsiteX271" fmla="*/ 633412 w 1726406"/>
              <a:gd name="connsiteY271" fmla="*/ 881062 h 1400175"/>
              <a:gd name="connsiteX272" fmla="*/ 628650 w 1726406"/>
              <a:gd name="connsiteY272" fmla="*/ 862012 h 1400175"/>
              <a:gd name="connsiteX273" fmla="*/ 616744 w 1726406"/>
              <a:gd name="connsiteY273" fmla="*/ 847725 h 1400175"/>
              <a:gd name="connsiteX274" fmla="*/ 614362 w 1726406"/>
              <a:gd name="connsiteY274" fmla="*/ 840581 h 1400175"/>
              <a:gd name="connsiteX275" fmla="*/ 609600 w 1726406"/>
              <a:gd name="connsiteY275" fmla="*/ 816768 h 1400175"/>
              <a:gd name="connsiteX276" fmla="*/ 604837 w 1726406"/>
              <a:gd name="connsiteY276" fmla="*/ 802481 h 1400175"/>
              <a:gd name="connsiteX277" fmla="*/ 602456 w 1726406"/>
              <a:gd name="connsiteY277" fmla="*/ 795337 h 1400175"/>
              <a:gd name="connsiteX278" fmla="*/ 600075 w 1726406"/>
              <a:gd name="connsiteY278" fmla="*/ 788193 h 1400175"/>
              <a:gd name="connsiteX279" fmla="*/ 595312 w 1726406"/>
              <a:gd name="connsiteY279" fmla="*/ 771525 h 1400175"/>
              <a:gd name="connsiteX280" fmla="*/ 588169 w 1726406"/>
              <a:gd name="connsiteY280" fmla="*/ 764381 h 1400175"/>
              <a:gd name="connsiteX281" fmla="*/ 578644 w 1726406"/>
              <a:gd name="connsiteY281" fmla="*/ 750093 h 1400175"/>
              <a:gd name="connsiteX282" fmla="*/ 566737 w 1726406"/>
              <a:gd name="connsiteY282" fmla="*/ 733425 h 1400175"/>
              <a:gd name="connsiteX283" fmla="*/ 561975 w 1726406"/>
              <a:gd name="connsiteY283" fmla="*/ 719137 h 1400175"/>
              <a:gd name="connsiteX284" fmla="*/ 559594 w 1726406"/>
              <a:gd name="connsiteY284" fmla="*/ 709612 h 1400175"/>
              <a:gd name="connsiteX285" fmla="*/ 554831 w 1726406"/>
              <a:gd name="connsiteY285" fmla="*/ 695325 h 1400175"/>
              <a:gd name="connsiteX286" fmla="*/ 547687 w 1726406"/>
              <a:gd name="connsiteY286" fmla="*/ 688181 h 1400175"/>
              <a:gd name="connsiteX287" fmla="*/ 540544 w 1726406"/>
              <a:gd name="connsiteY287" fmla="*/ 673893 h 1400175"/>
              <a:gd name="connsiteX288" fmla="*/ 538162 w 1726406"/>
              <a:gd name="connsiteY288" fmla="*/ 666750 h 1400175"/>
              <a:gd name="connsiteX289" fmla="*/ 528637 w 1726406"/>
              <a:gd name="connsiteY289" fmla="*/ 664368 h 1400175"/>
              <a:gd name="connsiteX290" fmla="*/ 514350 w 1726406"/>
              <a:gd name="connsiteY290" fmla="*/ 669131 h 1400175"/>
              <a:gd name="connsiteX291" fmla="*/ 504825 w 1726406"/>
              <a:gd name="connsiteY291" fmla="*/ 654843 h 1400175"/>
              <a:gd name="connsiteX292" fmla="*/ 497681 w 1726406"/>
              <a:gd name="connsiteY292" fmla="*/ 628650 h 1400175"/>
              <a:gd name="connsiteX293" fmla="*/ 495300 w 1726406"/>
              <a:gd name="connsiteY293" fmla="*/ 597693 h 1400175"/>
              <a:gd name="connsiteX294" fmla="*/ 492919 w 1726406"/>
              <a:gd name="connsiteY294" fmla="*/ 583406 h 1400175"/>
              <a:gd name="connsiteX295" fmla="*/ 490537 w 1726406"/>
              <a:gd name="connsiteY295" fmla="*/ 576262 h 1400175"/>
              <a:gd name="connsiteX296" fmla="*/ 483394 w 1726406"/>
              <a:gd name="connsiteY296" fmla="*/ 573881 h 1400175"/>
              <a:gd name="connsiteX297" fmla="*/ 469106 w 1726406"/>
              <a:gd name="connsiteY297" fmla="*/ 564356 h 1400175"/>
              <a:gd name="connsiteX298" fmla="*/ 454819 w 1726406"/>
              <a:gd name="connsiteY298" fmla="*/ 557212 h 1400175"/>
              <a:gd name="connsiteX299" fmla="*/ 442912 w 1726406"/>
              <a:gd name="connsiteY299" fmla="*/ 535781 h 1400175"/>
              <a:gd name="connsiteX300" fmla="*/ 445294 w 1726406"/>
              <a:gd name="connsiteY300" fmla="*/ 509587 h 1400175"/>
              <a:gd name="connsiteX301" fmla="*/ 452437 w 1726406"/>
              <a:gd name="connsiteY301" fmla="*/ 504825 h 1400175"/>
              <a:gd name="connsiteX302" fmla="*/ 442912 w 1726406"/>
              <a:gd name="connsiteY302" fmla="*/ 490537 h 1400175"/>
              <a:gd name="connsiteX303" fmla="*/ 438150 w 1726406"/>
              <a:gd name="connsiteY303" fmla="*/ 483393 h 1400175"/>
              <a:gd name="connsiteX304" fmla="*/ 423862 w 1726406"/>
              <a:gd name="connsiteY304" fmla="*/ 473868 h 1400175"/>
              <a:gd name="connsiteX305" fmla="*/ 419100 w 1726406"/>
              <a:gd name="connsiteY305" fmla="*/ 454818 h 1400175"/>
              <a:gd name="connsiteX306" fmla="*/ 411956 w 1726406"/>
              <a:gd name="connsiteY306" fmla="*/ 438150 h 1400175"/>
              <a:gd name="connsiteX307" fmla="*/ 404812 w 1726406"/>
              <a:gd name="connsiteY307" fmla="*/ 435768 h 1400175"/>
              <a:gd name="connsiteX308" fmla="*/ 400050 w 1726406"/>
              <a:gd name="connsiteY308" fmla="*/ 428625 h 1400175"/>
              <a:gd name="connsiteX309" fmla="*/ 397669 w 1726406"/>
              <a:gd name="connsiteY309" fmla="*/ 419100 h 1400175"/>
              <a:gd name="connsiteX310" fmla="*/ 395287 w 1726406"/>
              <a:gd name="connsiteY310" fmla="*/ 411956 h 1400175"/>
              <a:gd name="connsiteX311" fmla="*/ 392906 w 1726406"/>
              <a:gd name="connsiteY311" fmla="*/ 385762 h 1400175"/>
              <a:gd name="connsiteX312" fmla="*/ 390525 w 1726406"/>
              <a:gd name="connsiteY312" fmla="*/ 378618 h 1400175"/>
              <a:gd name="connsiteX313" fmla="*/ 369094 w 1726406"/>
              <a:gd name="connsiteY313" fmla="*/ 361950 h 1400175"/>
              <a:gd name="connsiteX314" fmla="*/ 354806 w 1726406"/>
              <a:gd name="connsiteY314" fmla="*/ 354806 h 1400175"/>
              <a:gd name="connsiteX315" fmla="*/ 347662 w 1726406"/>
              <a:gd name="connsiteY315" fmla="*/ 333375 h 1400175"/>
              <a:gd name="connsiteX316" fmla="*/ 338137 w 1726406"/>
              <a:gd name="connsiteY316" fmla="*/ 311943 h 1400175"/>
              <a:gd name="connsiteX317" fmla="*/ 330994 w 1726406"/>
              <a:gd name="connsiteY317" fmla="*/ 297656 h 1400175"/>
              <a:gd name="connsiteX318" fmla="*/ 316706 w 1726406"/>
              <a:gd name="connsiteY318" fmla="*/ 292893 h 1400175"/>
              <a:gd name="connsiteX319" fmla="*/ 326231 w 1726406"/>
              <a:gd name="connsiteY319" fmla="*/ 278606 h 1400175"/>
              <a:gd name="connsiteX320" fmla="*/ 323850 w 1726406"/>
              <a:gd name="connsiteY320" fmla="*/ 261937 h 1400175"/>
              <a:gd name="connsiteX321" fmla="*/ 321469 w 1726406"/>
              <a:gd name="connsiteY321" fmla="*/ 252412 h 1400175"/>
              <a:gd name="connsiteX322" fmla="*/ 316706 w 1726406"/>
              <a:gd name="connsiteY322" fmla="*/ 223837 h 1400175"/>
              <a:gd name="connsiteX323" fmla="*/ 311944 w 1726406"/>
              <a:gd name="connsiteY323" fmla="*/ 207168 h 1400175"/>
              <a:gd name="connsiteX324" fmla="*/ 314325 w 1726406"/>
              <a:gd name="connsiteY324" fmla="*/ 154781 h 1400175"/>
              <a:gd name="connsiteX325" fmla="*/ 314325 w 1726406"/>
              <a:gd name="connsiteY325" fmla="*/ 133350 h 1400175"/>
              <a:gd name="connsiteX326" fmla="*/ 300037 w 1726406"/>
              <a:gd name="connsiteY326" fmla="*/ 123825 h 1400175"/>
              <a:gd name="connsiteX327" fmla="*/ 292894 w 1726406"/>
              <a:gd name="connsiteY327" fmla="*/ 119062 h 1400175"/>
              <a:gd name="connsiteX328" fmla="*/ 283369 w 1726406"/>
              <a:gd name="connsiteY328" fmla="*/ 104775 h 1400175"/>
              <a:gd name="connsiteX329" fmla="*/ 278606 w 1726406"/>
              <a:gd name="connsiteY329" fmla="*/ 97631 h 1400175"/>
              <a:gd name="connsiteX330" fmla="*/ 257175 w 1726406"/>
              <a:gd name="connsiteY330" fmla="*/ 78581 h 1400175"/>
              <a:gd name="connsiteX331" fmla="*/ 233362 w 1726406"/>
              <a:gd name="connsiteY331" fmla="*/ 66675 h 1400175"/>
              <a:gd name="connsiteX332" fmla="*/ 228600 w 1726406"/>
              <a:gd name="connsiteY332" fmla="*/ 119062 h 1400175"/>
              <a:gd name="connsiteX333" fmla="*/ 223837 w 1726406"/>
              <a:gd name="connsiteY333" fmla="*/ 133350 h 1400175"/>
              <a:gd name="connsiteX334" fmla="*/ 221456 w 1726406"/>
              <a:gd name="connsiteY334" fmla="*/ 145256 h 1400175"/>
              <a:gd name="connsiteX335" fmla="*/ 219075 w 1726406"/>
              <a:gd name="connsiteY335" fmla="*/ 164306 h 1400175"/>
              <a:gd name="connsiteX336" fmla="*/ 214312 w 1726406"/>
              <a:gd name="connsiteY336" fmla="*/ 178593 h 1400175"/>
              <a:gd name="connsiteX337" fmla="*/ 216694 w 1726406"/>
              <a:gd name="connsiteY337" fmla="*/ 195262 h 1400175"/>
              <a:gd name="connsiteX338" fmla="*/ 219075 w 1726406"/>
              <a:gd name="connsiteY338" fmla="*/ 202406 h 1400175"/>
              <a:gd name="connsiteX339" fmla="*/ 226219 w 1726406"/>
              <a:gd name="connsiteY339" fmla="*/ 207168 h 1400175"/>
              <a:gd name="connsiteX340" fmla="*/ 233362 w 1726406"/>
              <a:gd name="connsiteY340" fmla="*/ 221456 h 1400175"/>
              <a:gd name="connsiteX341" fmla="*/ 238125 w 1726406"/>
              <a:gd name="connsiteY341" fmla="*/ 235743 h 1400175"/>
              <a:gd name="connsiteX342" fmla="*/ 242887 w 1726406"/>
              <a:gd name="connsiteY342" fmla="*/ 242887 h 1400175"/>
              <a:gd name="connsiteX343" fmla="*/ 245269 w 1726406"/>
              <a:gd name="connsiteY343" fmla="*/ 250031 h 1400175"/>
              <a:gd name="connsiteX344" fmla="*/ 254794 w 1726406"/>
              <a:gd name="connsiteY344" fmla="*/ 264318 h 1400175"/>
              <a:gd name="connsiteX345" fmla="*/ 257175 w 1726406"/>
              <a:gd name="connsiteY345" fmla="*/ 273843 h 1400175"/>
              <a:gd name="connsiteX346" fmla="*/ 261937 w 1726406"/>
              <a:gd name="connsiteY346" fmla="*/ 292893 h 1400175"/>
              <a:gd name="connsiteX347" fmla="*/ 266700 w 1726406"/>
              <a:gd name="connsiteY347" fmla="*/ 300037 h 1400175"/>
              <a:gd name="connsiteX348" fmla="*/ 273844 w 1726406"/>
              <a:gd name="connsiteY348" fmla="*/ 321468 h 1400175"/>
              <a:gd name="connsiteX349" fmla="*/ 276225 w 1726406"/>
              <a:gd name="connsiteY349" fmla="*/ 328612 h 1400175"/>
              <a:gd name="connsiteX350" fmla="*/ 283369 w 1726406"/>
              <a:gd name="connsiteY350" fmla="*/ 354806 h 1400175"/>
              <a:gd name="connsiteX351" fmla="*/ 288131 w 1726406"/>
              <a:gd name="connsiteY351" fmla="*/ 369093 h 1400175"/>
              <a:gd name="connsiteX352" fmla="*/ 292894 w 1726406"/>
              <a:gd name="connsiteY352" fmla="*/ 376237 h 1400175"/>
              <a:gd name="connsiteX353" fmla="*/ 300037 w 1726406"/>
              <a:gd name="connsiteY353" fmla="*/ 419100 h 1400175"/>
              <a:gd name="connsiteX354" fmla="*/ 304800 w 1726406"/>
              <a:gd name="connsiteY354" fmla="*/ 426243 h 1400175"/>
              <a:gd name="connsiteX355" fmla="*/ 309562 w 1726406"/>
              <a:gd name="connsiteY355" fmla="*/ 445293 h 1400175"/>
              <a:gd name="connsiteX356" fmla="*/ 314325 w 1726406"/>
              <a:gd name="connsiteY356" fmla="*/ 459581 h 1400175"/>
              <a:gd name="connsiteX357" fmla="*/ 319087 w 1726406"/>
              <a:gd name="connsiteY357" fmla="*/ 473868 h 1400175"/>
              <a:gd name="connsiteX358" fmla="*/ 321469 w 1726406"/>
              <a:gd name="connsiteY358" fmla="*/ 481012 h 1400175"/>
              <a:gd name="connsiteX359" fmla="*/ 323850 w 1726406"/>
              <a:gd name="connsiteY359" fmla="*/ 488156 h 1400175"/>
              <a:gd name="connsiteX360" fmla="*/ 333375 w 1726406"/>
              <a:gd name="connsiteY360" fmla="*/ 509587 h 1400175"/>
              <a:gd name="connsiteX361" fmla="*/ 335756 w 1726406"/>
              <a:gd name="connsiteY361" fmla="*/ 516731 h 1400175"/>
              <a:gd name="connsiteX362" fmla="*/ 338137 w 1726406"/>
              <a:gd name="connsiteY362" fmla="*/ 578643 h 1400175"/>
              <a:gd name="connsiteX363" fmla="*/ 345281 w 1726406"/>
              <a:gd name="connsiteY363" fmla="*/ 592931 h 1400175"/>
              <a:gd name="connsiteX364" fmla="*/ 347662 w 1726406"/>
              <a:gd name="connsiteY364" fmla="*/ 600075 h 1400175"/>
              <a:gd name="connsiteX365" fmla="*/ 342900 w 1726406"/>
              <a:gd name="connsiteY365" fmla="*/ 607218 h 1400175"/>
              <a:gd name="connsiteX366" fmla="*/ 338137 w 1726406"/>
              <a:gd name="connsiteY366" fmla="*/ 621506 h 1400175"/>
              <a:gd name="connsiteX367" fmla="*/ 347662 w 1726406"/>
              <a:gd name="connsiteY367" fmla="*/ 638175 h 1400175"/>
              <a:gd name="connsiteX368" fmla="*/ 361950 w 1726406"/>
              <a:gd name="connsiteY368" fmla="*/ 642937 h 1400175"/>
              <a:gd name="connsiteX369" fmla="*/ 369094 w 1726406"/>
              <a:gd name="connsiteY369" fmla="*/ 645318 h 1400175"/>
              <a:gd name="connsiteX370" fmla="*/ 388144 w 1726406"/>
              <a:gd name="connsiteY370" fmla="*/ 661987 h 1400175"/>
              <a:gd name="connsiteX371" fmla="*/ 392906 w 1726406"/>
              <a:gd name="connsiteY371" fmla="*/ 676275 h 1400175"/>
              <a:gd name="connsiteX372" fmla="*/ 390525 w 1726406"/>
              <a:gd name="connsiteY372" fmla="*/ 688181 h 1400175"/>
              <a:gd name="connsiteX373" fmla="*/ 388144 w 1726406"/>
              <a:gd name="connsiteY373" fmla="*/ 702468 h 1400175"/>
              <a:gd name="connsiteX374" fmla="*/ 385762 w 1726406"/>
              <a:gd name="connsiteY374" fmla="*/ 709612 h 1400175"/>
              <a:gd name="connsiteX375" fmla="*/ 383381 w 1726406"/>
              <a:gd name="connsiteY375" fmla="*/ 719137 h 1400175"/>
              <a:gd name="connsiteX376" fmla="*/ 378619 w 1726406"/>
              <a:gd name="connsiteY376" fmla="*/ 726281 h 1400175"/>
              <a:gd name="connsiteX377" fmla="*/ 364331 w 1726406"/>
              <a:gd name="connsiteY377" fmla="*/ 731043 h 1400175"/>
              <a:gd name="connsiteX378" fmla="*/ 342900 w 1726406"/>
              <a:gd name="connsiteY378" fmla="*/ 728662 h 1400175"/>
              <a:gd name="connsiteX379" fmla="*/ 345281 w 1726406"/>
              <a:gd name="connsiteY379" fmla="*/ 714375 h 1400175"/>
              <a:gd name="connsiteX380" fmla="*/ 352425 w 1726406"/>
              <a:gd name="connsiteY380" fmla="*/ 700087 h 1400175"/>
              <a:gd name="connsiteX381" fmla="*/ 354806 w 1726406"/>
              <a:gd name="connsiteY381" fmla="*/ 692943 h 1400175"/>
              <a:gd name="connsiteX382" fmla="*/ 347662 w 1726406"/>
              <a:gd name="connsiteY382" fmla="*/ 671512 h 1400175"/>
              <a:gd name="connsiteX383" fmla="*/ 338137 w 1726406"/>
              <a:gd name="connsiteY383" fmla="*/ 659606 h 1400175"/>
              <a:gd name="connsiteX384" fmla="*/ 328612 w 1726406"/>
              <a:gd name="connsiteY384" fmla="*/ 645318 h 1400175"/>
              <a:gd name="connsiteX385" fmla="*/ 323850 w 1726406"/>
              <a:gd name="connsiteY385" fmla="*/ 638175 h 1400175"/>
              <a:gd name="connsiteX386" fmla="*/ 314325 w 1726406"/>
              <a:gd name="connsiteY386" fmla="*/ 623887 h 1400175"/>
              <a:gd name="connsiteX387" fmla="*/ 304800 w 1726406"/>
              <a:gd name="connsiteY387" fmla="*/ 609600 h 1400175"/>
              <a:gd name="connsiteX388" fmla="*/ 290512 w 1726406"/>
              <a:gd name="connsiteY388" fmla="*/ 595312 h 1400175"/>
              <a:gd name="connsiteX389" fmla="*/ 280987 w 1726406"/>
              <a:gd name="connsiteY389" fmla="*/ 581025 h 1400175"/>
              <a:gd name="connsiteX390" fmla="*/ 276225 w 1726406"/>
              <a:gd name="connsiteY390" fmla="*/ 573881 h 1400175"/>
              <a:gd name="connsiteX391" fmla="*/ 276225 w 1726406"/>
              <a:gd name="connsiteY391" fmla="*/ 540543 h 1400175"/>
              <a:gd name="connsiteX392" fmla="*/ 278606 w 1726406"/>
              <a:gd name="connsiteY392" fmla="*/ 531018 h 1400175"/>
              <a:gd name="connsiteX393" fmla="*/ 283369 w 1726406"/>
              <a:gd name="connsiteY393" fmla="*/ 523875 h 1400175"/>
              <a:gd name="connsiteX394" fmla="*/ 285750 w 1726406"/>
              <a:gd name="connsiteY394" fmla="*/ 516731 h 1400175"/>
              <a:gd name="connsiteX395" fmla="*/ 280987 w 1726406"/>
              <a:gd name="connsiteY395" fmla="*/ 483393 h 1400175"/>
              <a:gd name="connsiteX396" fmla="*/ 273844 w 1726406"/>
              <a:gd name="connsiteY396" fmla="*/ 469106 h 1400175"/>
              <a:gd name="connsiteX397" fmla="*/ 266700 w 1726406"/>
              <a:gd name="connsiteY397" fmla="*/ 464343 h 1400175"/>
              <a:gd name="connsiteX398" fmla="*/ 259556 w 1726406"/>
              <a:gd name="connsiteY398" fmla="*/ 457200 h 1400175"/>
              <a:gd name="connsiteX399" fmla="*/ 257175 w 1726406"/>
              <a:gd name="connsiteY399" fmla="*/ 450056 h 1400175"/>
              <a:gd name="connsiteX400" fmla="*/ 250031 w 1726406"/>
              <a:gd name="connsiteY400" fmla="*/ 445293 h 1400175"/>
              <a:gd name="connsiteX401" fmla="*/ 245269 w 1726406"/>
              <a:gd name="connsiteY401" fmla="*/ 431006 h 1400175"/>
              <a:gd name="connsiteX402" fmla="*/ 242887 w 1726406"/>
              <a:gd name="connsiteY402" fmla="*/ 423862 h 1400175"/>
              <a:gd name="connsiteX403" fmla="*/ 235744 w 1726406"/>
              <a:gd name="connsiteY403" fmla="*/ 419100 h 1400175"/>
              <a:gd name="connsiteX404" fmla="*/ 221456 w 1726406"/>
              <a:gd name="connsiteY404" fmla="*/ 423862 h 1400175"/>
              <a:gd name="connsiteX405" fmla="*/ 214312 w 1726406"/>
              <a:gd name="connsiteY405" fmla="*/ 426243 h 1400175"/>
              <a:gd name="connsiteX406" fmla="*/ 202406 w 1726406"/>
              <a:gd name="connsiteY406" fmla="*/ 414337 h 1400175"/>
              <a:gd name="connsiteX407" fmla="*/ 200025 w 1726406"/>
              <a:gd name="connsiteY407" fmla="*/ 407193 h 1400175"/>
              <a:gd name="connsiteX408" fmla="*/ 190500 w 1726406"/>
              <a:gd name="connsiteY408" fmla="*/ 392906 h 1400175"/>
              <a:gd name="connsiteX409" fmla="*/ 185737 w 1726406"/>
              <a:gd name="connsiteY409" fmla="*/ 385762 h 1400175"/>
              <a:gd name="connsiteX410" fmla="*/ 180975 w 1726406"/>
              <a:gd name="connsiteY410" fmla="*/ 378618 h 1400175"/>
              <a:gd name="connsiteX411" fmla="*/ 176212 w 1726406"/>
              <a:gd name="connsiteY411" fmla="*/ 361950 h 1400175"/>
              <a:gd name="connsiteX412" fmla="*/ 169069 w 1726406"/>
              <a:gd name="connsiteY412" fmla="*/ 354806 h 1400175"/>
              <a:gd name="connsiteX413" fmla="*/ 173831 w 1726406"/>
              <a:gd name="connsiteY413" fmla="*/ 347662 h 1400175"/>
              <a:gd name="connsiteX414" fmla="*/ 188119 w 1726406"/>
              <a:gd name="connsiteY414" fmla="*/ 352425 h 1400175"/>
              <a:gd name="connsiteX415" fmla="*/ 195262 w 1726406"/>
              <a:gd name="connsiteY415" fmla="*/ 354806 h 1400175"/>
              <a:gd name="connsiteX416" fmla="*/ 202406 w 1726406"/>
              <a:gd name="connsiteY416" fmla="*/ 359568 h 1400175"/>
              <a:gd name="connsiteX417" fmla="*/ 216694 w 1726406"/>
              <a:gd name="connsiteY417" fmla="*/ 364331 h 1400175"/>
              <a:gd name="connsiteX418" fmla="*/ 214312 w 1726406"/>
              <a:gd name="connsiteY418" fmla="*/ 357187 h 1400175"/>
              <a:gd name="connsiteX419" fmla="*/ 209550 w 1726406"/>
              <a:gd name="connsiteY419" fmla="*/ 350043 h 1400175"/>
              <a:gd name="connsiteX420" fmla="*/ 219075 w 1726406"/>
              <a:gd name="connsiteY420" fmla="*/ 335756 h 1400175"/>
              <a:gd name="connsiteX421" fmla="*/ 214312 w 1726406"/>
              <a:gd name="connsiteY421" fmla="*/ 304800 h 1400175"/>
              <a:gd name="connsiteX422" fmla="*/ 209550 w 1726406"/>
              <a:gd name="connsiteY422" fmla="*/ 290512 h 1400175"/>
              <a:gd name="connsiteX423" fmla="*/ 200025 w 1726406"/>
              <a:gd name="connsiteY423" fmla="*/ 276225 h 1400175"/>
              <a:gd name="connsiteX424" fmla="*/ 195262 w 1726406"/>
              <a:gd name="connsiteY424" fmla="*/ 269081 h 1400175"/>
              <a:gd name="connsiteX425" fmla="*/ 185737 w 1726406"/>
              <a:gd name="connsiteY425" fmla="*/ 247650 h 1400175"/>
              <a:gd name="connsiteX426" fmla="*/ 178594 w 1726406"/>
              <a:gd name="connsiteY426" fmla="*/ 233362 h 1400175"/>
              <a:gd name="connsiteX427" fmla="*/ 171450 w 1726406"/>
              <a:gd name="connsiteY427" fmla="*/ 219075 h 1400175"/>
              <a:gd name="connsiteX428" fmla="*/ 159544 w 1726406"/>
              <a:gd name="connsiteY428" fmla="*/ 204787 h 1400175"/>
              <a:gd name="connsiteX429" fmla="*/ 157162 w 1726406"/>
              <a:gd name="connsiteY429" fmla="*/ 195262 h 1400175"/>
              <a:gd name="connsiteX430" fmla="*/ 152400 w 1726406"/>
              <a:gd name="connsiteY430" fmla="*/ 166687 h 1400175"/>
              <a:gd name="connsiteX431" fmla="*/ 154781 w 1726406"/>
              <a:gd name="connsiteY431" fmla="*/ 111918 h 1400175"/>
              <a:gd name="connsiteX432" fmla="*/ 152400 w 1726406"/>
              <a:gd name="connsiteY432" fmla="*/ 80962 h 1400175"/>
              <a:gd name="connsiteX433" fmla="*/ 150019 w 1726406"/>
              <a:gd name="connsiteY433" fmla="*/ 71437 h 1400175"/>
              <a:gd name="connsiteX434" fmla="*/ 142875 w 1726406"/>
              <a:gd name="connsiteY434" fmla="*/ 64293 h 1400175"/>
              <a:gd name="connsiteX435" fmla="*/ 145256 w 1726406"/>
              <a:gd name="connsiteY435" fmla="*/ 57150 h 1400175"/>
              <a:gd name="connsiteX436" fmla="*/ 138112 w 1726406"/>
              <a:gd name="connsiteY436" fmla="*/ 42862 h 1400175"/>
              <a:gd name="connsiteX437" fmla="*/ 138112 w 1726406"/>
              <a:gd name="connsiteY437" fmla="*/ 26193 h 1400175"/>
              <a:gd name="connsiteX438" fmla="*/ 140494 w 1726406"/>
              <a:gd name="connsiteY438"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097756 w 1726406"/>
              <a:gd name="connsiteY121" fmla="*/ 990599 h 1400175"/>
              <a:gd name="connsiteX122" fmla="*/ 1088231 w 1726406"/>
              <a:gd name="connsiteY122" fmla="*/ 1135855 h 1400175"/>
              <a:gd name="connsiteX123" fmla="*/ 1469572 w 1726406"/>
              <a:gd name="connsiteY123" fmla="*/ 1084829 h 1400175"/>
              <a:gd name="connsiteX124" fmla="*/ 1471612 w 1726406"/>
              <a:gd name="connsiteY124" fmla="*/ 1078706 h 1400175"/>
              <a:gd name="connsiteX125" fmla="*/ 1485900 w 1726406"/>
              <a:gd name="connsiteY125" fmla="*/ 1071562 h 1400175"/>
              <a:gd name="connsiteX126" fmla="*/ 1493044 w 1726406"/>
              <a:gd name="connsiteY126" fmla="*/ 1064418 h 1400175"/>
              <a:gd name="connsiteX127" fmla="*/ 1495425 w 1726406"/>
              <a:gd name="connsiteY127" fmla="*/ 1038225 h 1400175"/>
              <a:gd name="connsiteX128" fmla="*/ 1490662 w 1726406"/>
              <a:gd name="connsiteY128" fmla="*/ 1012031 h 1400175"/>
              <a:gd name="connsiteX129" fmla="*/ 1493044 w 1726406"/>
              <a:gd name="connsiteY129" fmla="*/ 995362 h 1400175"/>
              <a:gd name="connsiteX130" fmla="*/ 1495425 w 1726406"/>
              <a:gd name="connsiteY130" fmla="*/ 988218 h 1400175"/>
              <a:gd name="connsiteX131" fmla="*/ 1509712 w 1726406"/>
              <a:gd name="connsiteY131" fmla="*/ 971550 h 1400175"/>
              <a:gd name="connsiteX132" fmla="*/ 1557337 w 1726406"/>
              <a:gd name="connsiteY132" fmla="*/ 969168 h 1400175"/>
              <a:gd name="connsiteX133" fmla="*/ 1564481 w 1726406"/>
              <a:gd name="connsiteY133" fmla="*/ 966787 h 1400175"/>
              <a:gd name="connsiteX134" fmla="*/ 1585912 w 1726406"/>
              <a:gd name="connsiteY134" fmla="*/ 959643 h 1400175"/>
              <a:gd name="connsiteX135" fmla="*/ 1600200 w 1726406"/>
              <a:gd name="connsiteY135" fmla="*/ 947737 h 1400175"/>
              <a:gd name="connsiteX136" fmla="*/ 1624012 w 1726406"/>
              <a:gd name="connsiteY136" fmla="*/ 945356 h 1400175"/>
              <a:gd name="connsiteX137" fmla="*/ 1647825 w 1726406"/>
              <a:gd name="connsiteY137" fmla="*/ 950118 h 1400175"/>
              <a:gd name="connsiteX138" fmla="*/ 1654969 w 1726406"/>
              <a:gd name="connsiteY138" fmla="*/ 952500 h 1400175"/>
              <a:gd name="connsiteX139" fmla="*/ 1669256 w 1726406"/>
              <a:gd name="connsiteY139" fmla="*/ 957262 h 1400175"/>
              <a:gd name="connsiteX140" fmla="*/ 1721644 w 1726406"/>
              <a:gd name="connsiteY140" fmla="*/ 969168 h 1400175"/>
              <a:gd name="connsiteX141" fmla="*/ 1724025 w 1726406"/>
              <a:gd name="connsiteY141" fmla="*/ 976312 h 1400175"/>
              <a:gd name="connsiteX142" fmla="*/ 1726406 w 1726406"/>
              <a:gd name="connsiteY142" fmla="*/ 990600 h 1400175"/>
              <a:gd name="connsiteX143" fmla="*/ 1721644 w 1726406"/>
              <a:gd name="connsiteY143" fmla="*/ 1014412 h 1400175"/>
              <a:gd name="connsiteX144" fmla="*/ 1719262 w 1726406"/>
              <a:gd name="connsiteY144" fmla="*/ 1021556 h 1400175"/>
              <a:gd name="connsiteX145" fmla="*/ 1704975 w 1726406"/>
              <a:gd name="connsiteY145" fmla="*/ 1033462 h 1400175"/>
              <a:gd name="connsiteX146" fmla="*/ 1697831 w 1726406"/>
              <a:gd name="connsiteY146" fmla="*/ 1035843 h 1400175"/>
              <a:gd name="connsiteX147" fmla="*/ 1690687 w 1726406"/>
              <a:gd name="connsiteY147" fmla="*/ 1040606 h 1400175"/>
              <a:gd name="connsiteX148" fmla="*/ 1683544 w 1726406"/>
              <a:gd name="connsiteY148" fmla="*/ 1042987 h 1400175"/>
              <a:gd name="connsiteX149" fmla="*/ 1678781 w 1726406"/>
              <a:gd name="connsiteY149" fmla="*/ 1052512 h 1400175"/>
              <a:gd name="connsiteX150" fmla="*/ 1681162 w 1726406"/>
              <a:gd name="connsiteY150" fmla="*/ 1064418 h 1400175"/>
              <a:gd name="connsiteX151" fmla="*/ 1683544 w 1726406"/>
              <a:gd name="connsiteY151" fmla="*/ 1071562 h 1400175"/>
              <a:gd name="connsiteX152" fmla="*/ 1669256 w 1726406"/>
              <a:gd name="connsiteY152" fmla="*/ 1081087 h 1400175"/>
              <a:gd name="connsiteX153" fmla="*/ 1671637 w 1726406"/>
              <a:gd name="connsiteY153" fmla="*/ 1088231 h 1400175"/>
              <a:gd name="connsiteX154" fmla="*/ 1676400 w 1726406"/>
              <a:gd name="connsiteY154" fmla="*/ 1095375 h 1400175"/>
              <a:gd name="connsiteX155" fmla="*/ 1678781 w 1726406"/>
              <a:gd name="connsiteY155" fmla="*/ 1128712 h 1400175"/>
              <a:gd name="connsiteX156" fmla="*/ 1674019 w 1726406"/>
              <a:gd name="connsiteY156" fmla="*/ 1135856 h 1400175"/>
              <a:gd name="connsiteX157" fmla="*/ 1669256 w 1726406"/>
              <a:gd name="connsiteY157" fmla="*/ 1152525 h 1400175"/>
              <a:gd name="connsiteX158" fmla="*/ 1666875 w 1726406"/>
              <a:gd name="connsiteY158" fmla="*/ 1173956 h 1400175"/>
              <a:gd name="connsiteX159" fmla="*/ 1656773 w 1726406"/>
              <a:gd name="connsiteY159" fmla="*/ 1177997 h 1400175"/>
              <a:gd name="connsiteX160" fmla="*/ 1657350 w 1726406"/>
              <a:gd name="connsiteY160" fmla="*/ 1178718 h 1400175"/>
              <a:gd name="connsiteX161" fmla="*/ 1656292 w 1726406"/>
              <a:gd name="connsiteY161" fmla="*/ 1178189 h 1400175"/>
              <a:gd name="connsiteX162" fmla="*/ 1654969 w 1726406"/>
              <a:gd name="connsiteY162" fmla="*/ 1178718 h 1400175"/>
              <a:gd name="connsiteX163" fmla="*/ 1600000 w 1726406"/>
              <a:gd name="connsiteY163" fmla="*/ 1172143 h 1400175"/>
              <a:gd name="connsiteX164" fmla="*/ 1597405 w 1726406"/>
              <a:gd name="connsiteY164" fmla="*/ 1179507 h 1400175"/>
              <a:gd name="connsiteX165" fmla="*/ 1590675 w 1726406"/>
              <a:gd name="connsiteY165" fmla="*/ 1185862 h 1400175"/>
              <a:gd name="connsiteX166" fmla="*/ 1576387 w 1726406"/>
              <a:gd name="connsiteY166" fmla="*/ 1195387 h 1400175"/>
              <a:gd name="connsiteX167" fmla="*/ 1574006 w 1726406"/>
              <a:gd name="connsiteY167" fmla="*/ 1188243 h 1400175"/>
              <a:gd name="connsiteX168" fmla="*/ 1552575 w 1726406"/>
              <a:gd name="connsiteY168" fmla="*/ 1188243 h 1400175"/>
              <a:gd name="connsiteX169" fmla="*/ 1509712 w 1726406"/>
              <a:gd name="connsiteY169" fmla="*/ 1195387 h 1400175"/>
              <a:gd name="connsiteX170" fmla="*/ 1471612 w 1726406"/>
              <a:gd name="connsiteY170" fmla="*/ 1195387 h 1400175"/>
              <a:gd name="connsiteX171" fmla="*/ 1464469 w 1726406"/>
              <a:gd name="connsiteY171" fmla="*/ 1190625 h 1400175"/>
              <a:gd name="connsiteX172" fmla="*/ 1457325 w 1726406"/>
              <a:gd name="connsiteY172" fmla="*/ 1188243 h 1400175"/>
              <a:gd name="connsiteX173" fmla="*/ 1445419 w 1726406"/>
              <a:gd name="connsiteY173" fmla="*/ 1190625 h 1400175"/>
              <a:gd name="connsiteX174" fmla="*/ 1450181 w 1726406"/>
              <a:gd name="connsiteY174" fmla="*/ 1204912 h 1400175"/>
              <a:gd name="connsiteX175" fmla="*/ 1454944 w 1726406"/>
              <a:gd name="connsiteY175" fmla="*/ 1212056 h 1400175"/>
              <a:gd name="connsiteX176" fmla="*/ 1457325 w 1726406"/>
              <a:gd name="connsiteY176" fmla="*/ 1219200 h 1400175"/>
              <a:gd name="connsiteX177" fmla="*/ 1440656 w 1726406"/>
              <a:gd name="connsiteY177" fmla="*/ 1228725 h 1400175"/>
              <a:gd name="connsiteX178" fmla="*/ 1447800 w 1726406"/>
              <a:gd name="connsiteY178" fmla="*/ 1233487 h 1400175"/>
              <a:gd name="connsiteX179" fmla="*/ 1459706 w 1726406"/>
              <a:gd name="connsiteY179" fmla="*/ 1250156 h 1400175"/>
              <a:gd name="connsiteX180" fmla="*/ 1462087 w 1726406"/>
              <a:gd name="connsiteY180" fmla="*/ 1257300 h 1400175"/>
              <a:gd name="connsiteX181" fmla="*/ 1471612 w 1726406"/>
              <a:gd name="connsiteY181" fmla="*/ 1271587 h 1400175"/>
              <a:gd name="connsiteX182" fmla="*/ 1476375 w 1726406"/>
              <a:gd name="connsiteY182" fmla="*/ 1278731 h 1400175"/>
              <a:gd name="connsiteX183" fmla="*/ 1488281 w 1726406"/>
              <a:gd name="connsiteY183" fmla="*/ 1293018 h 1400175"/>
              <a:gd name="connsiteX184" fmla="*/ 1471612 w 1726406"/>
              <a:gd name="connsiteY184" fmla="*/ 1312068 h 1400175"/>
              <a:gd name="connsiteX185" fmla="*/ 1464469 w 1726406"/>
              <a:gd name="connsiteY185" fmla="*/ 1314450 h 1400175"/>
              <a:gd name="connsiteX186" fmla="*/ 1435894 w 1726406"/>
              <a:gd name="connsiteY186" fmla="*/ 1312068 h 1400175"/>
              <a:gd name="connsiteX187" fmla="*/ 1421606 w 1726406"/>
              <a:gd name="connsiteY187" fmla="*/ 1307306 h 1400175"/>
              <a:gd name="connsiteX188" fmla="*/ 1414462 w 1726406"/>
              <a:gd name="connsiteY188" fmla="*/ 1304925 h 1400175"/>
              <a:gd name="connsiteX189" fmla="*/ 1383506 w 1726406"/>
              <a:gd name="connsiteY189" fmla="*/ 1314450 h 1400175"/>
              <a:gd name="connsiteX190" fmla="*/ 1378744 w 1726406"/>
              <a:gd name="connsiteY190" fmla="*/ 1331118 h 1400175"/>
              <a:gd name="connsiteX191" fmla="*/ 1373981 w 1726406"/>
              <a:gd name="connsiteY191" fmla="*/ 1345406 h 1400175"/>
              <a:gd name="connsiteX192" fmla="*/ 1371600 w 1726406"/>
              <a:gd name="connsiteY192" fmla="*/ 1352550 h 1400175"/>
              <a:gd name="connsiteX193" fmla="*/ 1373981 w 1726406"/>
              <a:gd name="connsiteY193" fmla="*/ 1359693 h 1400175"/>
              <a:gd name="connsiteX194" fmla="*/ 1378744 w 1726406"/>
              <a:gd name="connsiteY194" fmla="*/ 1371600 h 1400175"/>
              <a:gd name="connsiteX195" fmla="*/ 1371600 w 1726406"/>
              <a:gd name="connsiteY195" fmla="*/ 1373981 h 1400175"/>
              <a:gd name="connsiteX196" fmla="*/ 1369219 w 1726406"/>
              <a:gd name="connsiteY196" fmla="*/ 1388268 h 1400175"/>
              <a:gd name="connsiteX197" fmla="*/ 1366837 w 1726406"/>
              <a:gd name="connsiteY197" fmla="*/ 1400175 h 1400175"/>
              <a:gd name="connsiteX198" fmla="*/ 1345406 w 1726406"/>
              <a:gd name="connsiteY198" fmla="*/ 1397793 h 1400175"/>
              <a:gd name="connsiteX199" fmla="*/ 1340644 w 1726406"/>
              <a:gd name="connsiteY199" fmla="*/ 1383506 h 1400175"/>
              <a:gd name="connsiteX200" fmla="*/ 1338262 w 1726406"/>
              <a:gd name="connsiteY200" fmla="*/ 1376362 h 1400175"/>
              <a:gd name="connsiteX201" fmla="*/ 1331119 w 1726406"/>
              <a:gd name="connsiteY201" fmla="*/ 1354931 h 1400175"/>
              <a:gd name="connsiteX202" fmla="*/ 1323975 w 1726406"/>
              <a:gd name="connsiteY202" fmla="*/ 1350168 h 1400175"/>
              <a:gd name="connsiteX203" fmla="*/ 1307306 w 1726406"/>
              <a:gd name="connsiteY203" fmla="*/ 1328737 h 1400175"/>
              <a:gd name="connsiteX204" fmla="*/ 1295400 w 1726406"/>
              <a:gd name="connsiteY204" fmla="*/ 1314450 h 1400175"/>
              <a:gd name="connsiteX205" fmla="*/ 1288256 w 1726406"/>
              <a:gd name="connsiteY205" fmla="*/ 1309687 h 1400175"/>
              <a:gd name="connsiteX206" fmla="*/ 1273969 w 1726406"/>
              <a:gd name="connsiteY206" fmla="*/ 1304925 h 1400175"/>
              <a:gd name="connsiteX207" fmla="*/ 1257300 w 1726406"/>
              <a:gd name="connsiteY207" fmla="*/ 1295400 h 1400175"/>
              <a:gd name="connsiteX208" fmla="*/ 1243012 w 1726406"/>
              <a:gd name="connsiteY208" fmla="*/ 1288256 h 1400175"/>
              <a:gd name="connsiteX209" fmla="*/ 1221581 w 1726406"/>
              <a:gd name="connsiteY209" fmla="*/ 1276350 h 1400175"/>
              <a:gd name="connsiteX210" fmla="*/ 1216819 w 1726406"/>
              <a:gd name="connsiteY210" fmla="*/ 1269206 h 1400175"/>
              <a:gd name="connsiteX211" fmla="*/ 1197769 w 1726406"/>
              <a:gd name="connsiteY211" fmla="*/ 1269206 h 1400175"/>
              <a:gd name="connsiteX212" fmla="*/ 1190625 w 1726406"/>
              <a:gd name="connsiteY212" fmla="*/ 1273968 h 1400175"/>
              <a:gd name="connsiteX213" fmla="*/ 1176337 w 1726406"/>
              <a:gd name="connsiteY213" fmla="*/ 1285875 h 1400175"/>
              <a:gd name="connsiteX214" fmla="*/ 1166812 w 1726406"/>
              <a:gd name="connsiteY214" fmla="*/ 1288256 h 1400175"/>
              <a:gd name="connsiteX215" fmla="*/ 1140619 w 1726406"/>
              <a:gd name="connsiteY215" fmla="*/ 1295400 h 1400175"/>
              <a:gd name="connsiteX216" fmla="*/ 1133475 w 1726406"/>
              <a:gd name="connsiteY216" fmla="*/ 1300162 h 1400175"/>
              <a:gd name="connsiteX217" fmla="*/ 1119187 w 1726406"/>
              <a:gd name="connsiteY217" fmla="*/ 1304925 h 1400175"/>
              <a:gd name="connsiteX218" fmla="*/ 1095375 w 1726406"/>
              <a:gd name="connsiteY218" fmla="*/ 1302543 h 1400175"/>
              <a:gd name="connsiteX219" fmla="*/ 1081087 w 1726406"/>
              <a:gd name="connsiteY219" fmla="*/ 1293018 h 1400175"/>
              <a:gd name="connsiteX220" fmla="*/ 1073944 w 1726406"/>
              <a:gd name="connsiteY220" fmla="*/ 1288256 h 1400175"/>
              <a:gd name="connsiteX221" fmla="*/ 1031081 w 1726406"/>
              <a:gd name="connsiteY221" fmla="*/ 1283493 h 1400175"/>
              <a:gd name="connsiteX222" fmla="*/ 1002506 w 1726406"/>
              <a:gd name="connsiteY222" fmla="*/ 1264443 h 1400175"/>
              <a:gd name="connsiteX223" fmla="*/ 995362 w 1726406"/>
              <a:gd name="connsiteY223" fmla="*/ 1259681 h 1400175"/>
              <a:gd name="connsiteX224" fmla="*/ 981075 w 1726406"/>
              <a:gd name="connsiteY224" fmla="*/ 1254918 h 1400175"/>
              <a:gd name="connsiteX225" fmla="*/ 973931 w 1726406"/>
              <a:gd name="connsiteY225" fmla="*/ 1247775 h 1400175"/>
              <a:gd name="connsiteX226" fmla="*/ 971550 w 1726406"/>
              <a:gd name="connsiteY226" fmla="*/ 1240631 h 1400175"/>
              <a:gd name="connsiteX227" fmla="*/ 957262 w 1726406"/>
              <a:gd name="connsiteY227" fmla="*/ 1231106 h 1400175"/>
              <a:gd name="connsiteX228" fmla="*/ 950119 w 1726406"/>
              <a:gd name="connsiteY228" fmla="*/ 1226343 h 1400175"/>
              <a:gd name="connsiteX229" fmla="*/ 923925 w 1726406"/>
              <a:gd name="connsiteY229" fmla="*/ 1221581 h 1400175"/>
              <a:gd name="connsiteX230" fmla="*/ 916781 w 1726406"/>
              <a:gd name="connsiteY230" fmla="*/ 1219200 h 1400175"/>
              <a:gd name="connsiteX231" fmla="*/ 909637 w 1726406"/>
              <a:gd name="connsiteY231" fmla="*/ 1214437 h 1400175"/>
              <a:gd name="connsiteX232" fmla="*/ 895350 w 1726406"/>
              <a:gd name="connsiteY232" fmla="*/ 1209675 h 1400175"/>
              <a:gd name="connsiteX233" fmla="*/ 888206 w 1726406"/>
              <a:gd name="connsiteY233" fmla="*/ 1204912 h 1400175"/>
              <a:gd name="connsiteX234" fmla="*/ 881062 w 1726406"/>
              <a:gd name="connsiteY234" fmla="*/ 1202531 h 1400175"/>
              <a:gd name="connsiteX235" fmla="*/ 859631 w 1726406"/>
              <a:gd name="connsiteY235" fmla="*/ 1188243 h 1400175"/>
              <a:gd name="connsiteX236" fmla="*/ 852487 w 1726406"/>
              <a:gd name="connsiteY236" fmla="*/ 1183481 h 1400175"/>
              <a:gd name="connsiteX237" fmla="*/ 845344 w 1726406"/>
              <a:gd name="connsiteY237" fmla="*/ 1181100 h 1400175"/>
              <a:gd name="connsiteX238" fmla="*/ 838200 w 1726406"/>
              <a:gd name="connsiteY238" fmla="*/ 1173956 h 1400175"/>
              <a:gd name="connsiteX239" fmla="*/ 831056 w 1726406"/>
              <a:gd name="connsiteY239" fmla="*/ 1169193 h 1400175"/>
              <a:gd name="connsiteX240" fmla="*/ 826294 w 1726406"/>
              <a:gd name="connsiteY240" fmla="*/ 1162050 h 1400175"/>
              <a:gd name="connsiteX241" fmla="*/ 819150 w 1726406"/>
              <a:gd name="connsiteY241" fmla="*/ 1154906 h 1400175"/>
              <a:gd name="connsiteX242" fmla="*/ 807244 w 1726406"/>
              <a:gd name="connsiteY242" fmla="*/ 1143000 h 1400175"/>
              <a:gd name="connsiteX243" fmla="*/ 795337 w 1726406"/>
              <a:gd name="connsiteY243" fmla="*/ 1133475 h 1400175"/>
              <a:gd name="connsiteX244" fmla="*/ 790575 w 1726406"/>
              <a:gd name="connsiteY244" fmla="*/ 1126331 h 1400175"/>
              <a:gd name="connsiteX245" fmla="*/ 771525 w 1726406"/>
              <a:gd name="connsiteY245" fmla="*/ 1121568 h 1400175"/>
              <a:gd name="connsiteX246" fmla="*/ 757237 w 1726406"/>
              <a:gd name="connsiteY246" fmla="*/ 1116806 h 1400175"/>
              <a:gd name="connsiteX247" fmla="*/ 740569 w 1726406"/>
              <a:gd name="connsiteY247" fmla="*/ 1107281 h 1400175"/>
              <a:gd name="connsiteX248" fmla="*/ 726281 w 1726406"/>
              <a:gd name="connsiteY248" fmla="*/ 1102518 h 1400175"/>
              <a:gd name="connsiteX249" fmla="*/ 711994 w 1726406"/>
              <a:gd name="connsiteY249" fmla="*/ 1095375 h 1400175"/>
              <a:gd name="connsiteX250" fmla="*/ 704850 w 1726406"/>
              <a:gd name="connsiteY250" fmla="*/ 1090612 h 1400175"/>
              <a:gd name="connsiteX251" fmla="*/ 692944 w 1726406"/>
              <a:gd name="connsiteY251" fmla="*/ 1076325 h 1400175"/>
              <a:gd name="connsiteX252" fmla="*/ 690562 w 1726406"/>
              <a:gd name="connsiteY252" fmla="*/ 1069181 h 1400175"/>
              <a:gd name="connsiteX253" fmla="*/ 676275 w 1726406"/>
              <a:gd name="connsiteY253" fmla="*/ 1052512 h 1400175"/>
              <a:gd name="connsiteX254" fmla="*/ 671512 w 1726406"/>
              <a:gd name="connsiteY254" fmla="*/ 1045368 h 1400175"/>
              <a:gd name="connsiteX255" fmla="*/ 664369 w 1726406"/>
              <a:gd name="connsiteY255" fmla="*/ 1040606 h 1400175"/>
              <a:gd name="connsiteX256" fmla="*/ 650081 w 1726406"/>
              <a:gd name="connsiteY256" fmla="*/ 1031081 h 1400175"/>
              <a:gd name="connsiteX257" fmla="*/ 638175 w 1726406"/>
              <a:gd name="connsiteY257" fmla="*/ 1019175 h 1400175"/>
              <a:gd name="connsiteX258" fmla="*/ 631031 w 1726406"/>
              <a:gd name="connsiteY258" fmla="*/ 1014412 h 1400175"/>
              <a:gd name="connsiteX259" fmla="*/ 621506 w 1726406"/>
              <a:gd name="connsiteY259" fmla="*/ 1002506 h 1400175"/>
              <a:gd name="connsiteX260" fmla="*/ 619125 w 1726406"/>
              <a:gd name="connsiteY260" fmla="*/ 995362 h 1400175"/>
              <a:gd name="connsiteX261" fmla="*/ 611981 w 1726406"/>
              <a:gd name="connsiteY261" fmla="*/ 988218 h 1400175"/>
              <a:gd name="connsiteX262" fmla="*/ 602456 w 1726406"/>
              <a:gd name="connsiteY262" fmla="*/ 973931 h 1400175"/>
              <a:gd name="connsiteX263" fmla="*/ 597694 w 1726406"/>
              <a:gd name="connsiteY263" fmla="*/ 959643 h 1400175"/>
              <a:gd name="connsiteX264" fmla="*/ 592931 w 1726406"/>
              <a:gd name="connsiteY264" fmla="*/ 940593 h 1400175"/>
              <a:gd name="connsiteX265" fmla="*/ 595312 w 1726406"/>
              <a:gd name="connsiteY265" fmla="*/ 928687 h 1400175"/>
              <a:gd name="connsiteX266" fmla="*/ 614362 w 1726406"/>
              <a:gd name="connsiteY266" fmla="*/ 919162 h 1400175"/>
              <a:gd name="connsiteX267" fmla="*/ 611981 w 1726406"/>
              <a:gd name="connsiteY267" fmla="*/ 912018 h 1400175"/>
              <a:gd name="connsiteX268" fmla="*/ 607219 w 1726406"/>
              <a:gd name="connsiteY268" fmla="*/ 904875 h 1400175"/>
              <a:gd name="connsiteX269" fmla="*/ 611981 w 1726406"/>
              <a:gd name="connsiteY269" fmla="*/ 897731 h 1400175"/>
              <a:gd name="connsiteX270" fmla="*/ 626269 w 1726406"/>
              <a:gd name="connsiteY270" fmla="*/ 888206 h 1400175"/>
              <a:gd name="connsiteX271" fmla="*/ 633412 w 1726406"/>
              <a:gd name="connsiteY271" fmla="*/ 881062 h 1400175"/>
              <a:gd name="connsiteX272" fmla="*/ 628650 w 1726406"/>
              <a:gd name="connsiteY272" fmla="*/ 862012 h 1400175"/>
              <a:gd name="connsiteX273" fmla="*/ 616744 w 1726406"/>
              <a:gd name="connsiteY273" fmla="*/ 847725 h 1400175"/>
              <a:gd name="connsiteX274" fmla="*/ 614362 w 1726406"/>
              <a:gd name="connsiteY274" fmla="*/ 840581 h 1400175"/>
              <a:gd name="connsiteX275" fmla="*/ 609600 w 1726406"/>
              <a:gd name="connsiteY275" fmla="*/ 816768 h 1400175"/>
              <a:gd name="connsiteX276" fmla="*/ 604837 w 1726406"/>
              <a:gd name="connsiteY276" fmla="*/ 802481 h 1400175"/>
              <a:gd name="connsiteX277" fmla="*/ 602456 w 1726406"/>
              <a:gd name="connsiteY277" fmla="*/ 795337 h 1400175"/>
              <a:gd name="connsiteX278" fmla="*/ 600075 w 1726406"/>
              <a:gd name="connsiteY278" fmla="*/ 788193 h 1400175"/>
              <a:gd name="connsiteX279" fmla="*/ 595312 w 1726406"/>
              <a:gd name="connsiteY279" fmla="*/ 771525 h 1400175"/>
              <a:gd name="connsiteX280" fmla="*/ 588169 w 1726406"/>
              <a:gd name="connsiteY280" fmla="*/ 764381 h 1400175"/>
              <a:gd name="connsiteX281" fmla="*/ 578644 w 1726406"/>
              <a:gd name="connsiteY281" fmla="*/ 750093 h 1400175"/>
              <a:gd name="connsiteX282" fmla="*/ 566737 w 1726406"/>
              <a:gd name="connsiteY282" fmla="*/ 733425 h 1400175"/>
              <a:gd name="connsiteX283" fmla="*/ 561975 w 1726406"/>
              <a:gd name="connsiteY283" fmla="*/ 719137 h 1400175"/>
              <a:gd name="connsiteX284" fmla="*/ 559594 w 1726406"/>
              <a:gd name="connsiteY284" fmla="*/ 709612 h 1400175"/>
              <a:gd name="connsiteX285" fmla="*/ 554831 w 1726406"/>
              <a:gd name="connsiteY285" fmla="*/ 695325 h 1400175"/>
              <a:gd name="connsiteX286" fmla="*/ 547687 w 1726406"/>
              <a:gd name="connsiteY286" fmla="*/ 688181 h 1400175"/>
              <a:gd name="connsiteX287" fmla="*/ 540544 w 1726406"/>
              <a:gd name="connsiteY287" fmla="*/ 673893 h 1400175"/>
              <a:gd name="connsiteX288" fmla="*/ 538162 w 1726406"/>
              <a:gd name="connsiteY288" fmla="*/ 666750 h 1400175"/>
              <a:gd name="connsiteX289" fmla="*/ 528637 w 1726406"/>
              <a:gd name="connsiteY289" fmla="*/ 664368 h 1400175"/>
              <a:gd name="connsiteX290" fmla="*/ 514350 w 1726406"/>
              <a:gd name="connsiteY290" fmla="*/ 669131 h 1400175"/>
              <a:gd name="connsiteX291" fmla="*/ 504825 w 1726406"/>
              <a:gd name="connsiteY291" fmla="*/ 654843 h 1400175"/>
              <a:gd name="connsiteX292" fmla="*/ 497681 w 1726406"/>
              <a:gd name="connsiteY292" fmla="*/ 628650 h 1400175"/>
              <a:gd name="connsiteX293" fmla="*/ 495300 w 1726406"/>
              <a:gd name="connsiteY293" fmla="*/ 597693 h 1400175"/>
              <a:gd name="connsiteX294" fmla="*/ 492919 w 1726406"/>
              <a:gd name="connsiteY294" fmla="*/ 583406 h 1400175"/>
              <a:gd name="connsiteX295" fmla="*/ 490537 w 1726406"/>
              <a:gd name="connsiteY295" fmla="*/ 576262 h 1400175"/>
              <a:gd name="connsiteX296" fmla="*/ 483394 w 1726406"/>
              <a:gd name="connsiteY296" fmla="*/ 573881 h 1400175"/>
              <a:gd name="connsiteX297" fmla="*/ 469106 w 1726406"/>
              <a:gd name="connsiteY297" fmla="*/ 564356 h 1400175"/>
              <a:gd name="connsiteX298" fmla="*/ 454819 w 1726406"/>
              <a:gd name="connsiteY298" fmla="*/ 557212 h 1400175"/>
              <a:gd name="connsiteX299" fmla="*/ 442912 w 1726406"/>
              <a:gd name="connsiteY299" fmla="*/ 535781 h 1400175"/>
              <a:gd name="connsiteX300" fmla="*/ 445294 w 1726406"/>
              <a:gd name="connsiteY300" fmla="*/ 509587 h 1400175"/>
              <a:gd name="connsiteX301" fmla="*/ 452437 w 1726406"/>
              <a:gd name="connsiteY301" fmla="*/ 504825 h 1400175"/>
              <a:gd name="connsiteX302" fmla="*/ 442912 w 1726406"/>
              <a:gd name="connsiteY302" fmla="*/ 490537 h 1400175"/>
              <a:gd name="connsiteX303" fmla="*/ 438150 w 1726406"/>
              <a:gd name="connsiteY303" fmla="*/ 483393 h 1400175"/>
              <a:gd name="connsiteX304" fmla="*/ 423862 w 1726406"/>
              <a:gd name="connsiteY304" fmla="*/ 473868 h 1400175"/>
              <a:gd name="connsiteX305" fmla="*/ 419100 w 1726406"/>
              <a:gd name="connsiteY305" fmla="*/ 454818 h 1400175"/>
              <a:gd name="connsiteX306" fmla="*/ 411956 w 1726406"/>
              <a:gd name="connsiteY306" fmla="*/ 438150 h 1400175"/>
              <a:gd name="connsiteX307" fmla="*/ 404812 w 1726406"/>
              <a:gd name="connsiteY307" fmla="*/ 435768 h 1400175"/>
              <a:gd name="connsiteX308" fmla="*/ 400050 w 1726406"/>
              <a:gd name="connsiteY308" fmla="*/ 428625 h 1400175"/>
              <a:gd name="connsiteX309" fmla="*/ 397669 w 1726406"/>
              <a:gd name="connsiteY309" fmla="*/ 419100 h 1400175"/>
              <a:gd name="connsiteX310" fmla="*/ 395287 w 1726406"/>
              <a:gd name="connsiteY310" fmla="*/ 411956 h 1400175"/>
              <a:gd name="connsiteX311" fmla="*/ 392906 w 1726406"/>
              <a:gd name="connsiteY311" fmla="*/ 385762 h 1400175"/>
              <a:gd name="connsiteX312" fmla="*/ 390525 w 1726406"/>
              <a:gd name="connsiteY312" fmla="*/ 378618 h 1400175"/>
              <a:gd name="connsiteX313" fmla="*/ 369094 w 1726406"/>
              <a:gd name="connsiteY313" fmla="*/ 361950 h 1400175"/>
              <a:gd name="connsiteX314" fmla="*/ 354806 w 1726406"/>
              <a:gd name="connsiteY314" fmla="*/ 354806 h 1400175"/>
              <a:gd name="connsiteX315" fmla="*/ 347662 w 1726406"/>
              <a:gd name="connsiteY315" fmla="*/ 333375 h 1400175"/>
              <a:gd name="connsiteX316" fmla="*/ 338137 w 1726406"/>
              <a:gd name="connsiteY316" fmla="*/ 311943 h 1400175"/>
              <a:gd name="connsiteX317" fmla="*/ 330994 w 1726406"/>
              <a:gd name="connsiteY317" fmla="*/ 297656 h 1400175"/>
              <a:gd name="connsiteX318" fmla="*/ 316706 w 1726406"/>
              <a:gd name="connsiteY318" fmla="*/ 292893 h 1400175"/>
              <a:gd name="connsiteX319" fmla="*/ 326231 w 1726406"/>
              <a:gd name="connsiteY319" fmla="*/ 278606 h 1400175"/>
              <a:gd name="connsiteX320" fmla="*/ 323850 w 1726406"/>
              <a:gd name="connsiteY320" fmla="*/ 261937 h 1400175"/>
              <a:gd name="connsiteX321" fmla="*/ 321469 w 1726406"/>
              <a:gd name="connsiteY321" fmla="*/ 252412 h 1400175"/>
              <a:gd name="connsiteX322" fmla="*/ 316706 w 1726406"/>
              <a:gd name="connsiteY322" fmla="*/ 223837 h 1400175"/>
              <a:gd name="connsiteX323" fmla="*/ 311944 w 1726406"/>
              <a:gd name="connsiteY323" fmla="*/ 207168 h 1400175"/>
              <a:gd name="connsiteX324" fmla="*/ 314325 w 1726406"/>
              <a:gd name="connsiteY324" fmla="*/ 154781 h 1400175"/>
              <a:gd name="connsiteX325" fmla="*/ 314325 w 1726406"/>
              <a:gd name="connsiteY325" fmla="*/ 133350 h 1400175"/>
              <a:gd name="connsiteX326" fmla="*/ 300037 w 1726406"/>
              <a:gd name="connsiteY326" fmla="*/ 123825 h 1400175"/>
              <a:gd name="connsiteX327" fmla="*/ 292894 w 1726406"/>
              <a:gd name="connsiteY327" fmla="*/ 119062 h 1400175"/>
              <a:gd name="connsiteX328" fmla="*/ 283369 w 1726406"/>
              <a:gd name="connsiteY328" fmla="*/ 104775 h 1400175"/>
              <a:gd name="connsiteX329" fmla="*/ 278606 w 1726406"/>
              <a:gd name="connsiteY329" fmla="*/ 97631 h 1400175"/>
              <a:gd name="connsiteX330" fmla="*/ 257175 w 1726406"/>
              <a:gd name="connsiteY330" fmla="*/ 78581 h 1400175"/>
              <a:gd name="connsiteX331" fmla="*/ 233362 w 1726406"/>
              <a:gd name="connsiteY331" fmla="*/ 66675 h 1400175"/>
              <a:gd name="connsiteX332" fmla="*/ 228600 w 1726406"/>
              <a:gd name="connsiteY332" fmla="*/ 119062 h 1400175"/>
              <a:gd name="connsiteX333" fmla="*/ 223837 w 1726406"/>
              <a:gd name="connsiteY333" fmla="*/ 133350 h 1400175"/>
              <a:gd name="connsiteX334" fmla="*/ 221456 w 1726406"/>
              <a:gd name="connsiteY334" fmla="*/ 145256 h 1400175"/>
              <a:gd name="connsiteX335" fmla="*/ 219075 w 1726406"/>
              <a:gd name="connsiteY335" fmla="*/ 164306 h 1400175"/>
              <a:gd name="connsiteX336" fmla="*/ 214312 w 1726406"/>
              <a:gd name="connsiteY336" fmla="*/ 178593 h 1400175"/>
              <a:gd name="connsiteX337" fmla="*/ 216694 w 1726406"/>
              <a:gd name="connsiteY337" fmla="*/ 195262 h 1400175"/>
              <a:gd name="connsiteX338" fmla="*/ 219075 w 1726406"/>
              <a:gd name="connsiteY338" fmla="*/ 202406 h 1400175"/>
              <a:gd name="connsiteX339" fmla="*/ 226219 w 1726406"/>
              <a:gd name="connsiteY339" fmla="*/ 207168 h 1400175"/>
              <a:gd name="connsiteX340" fmla="*/ 233362 w 1726406"/>
              <a:gd name="connsiteY340" fmla="*/ 221456 h 1400175"/>
              <a:gd name="connsiteX341" fmla="*/ 238125 w 1726406"/>
              <a:gd name="connsiteY341" fmla="*/ 235743 h 1400175"/>
              <a:gd name="connsiteX342" fmla="*/ 242887 w 1726406"/>
              <a:gd name="connsiteY342" fmla="*/ 242887 h 1400175"/>
              <a:gd name="connsiteX343" fmla="*/ 245269 w 1726406"/>
              <a:gd name="connsiteY343" fmla="*/ 250031 h 1400175"/>
              <a:gd name="connsiteX344" fmla="*/ 254794 w 1726406"/>
              <a:gd name="connsiteY344" fmla="*/ 264318 h 1400175"/>
              <a:gd name="connsiteX345" fmla="*/ 257175 w 1726406"/>
              <a:gd name="connsiteY345" fmla="*/ 273843 h 1400175"/>
              <a:gd name="connsiteX346" fmla="*/ 261937 w 1726406"/>
              <a:gd name="connsiteY346" fmla="*/ 292893 h 1400175"/>
              <a:gd name="connsiteX347" fmla="*/ 266700 w 1726406"/>
              <a:gd name="connsiteY347" fmla="*/ 300037 h 1400175"/>
              <a:gd name="connsiteX348" fmla="*/ 273844 w 1726406"/>
              <a:gd name="connsiteY348" fmla="*/ 321468 h 1400175"/>
              <a:gd name="connsiteX349" fmla="*/ 276225 w 1726406"/>
              <a:gd name="connsiteY349" fmla="*/ 328612 h 1400175"/>
              <a:gd name="connsiteX350" fmla="*/ 283369 w 1726406"/>
              <a:gd name="connsiteY350" fmla="*/ 354806 h 1400175"/>
              <a:gd name="connsiteX351" fmla="*/ 288131 w 1726406"/>
              <a:gd name="connsiteY351" fmla="*/ 369093 h 1400175"/>
              <a:gd name="connsiteX352" fmla="*/ 292894 w 1726406"/>
              <a:gd name="connsiteY352" fmla="*/ 376237 h 1400175"/>
              <a:gd name="connsiteX353" fmla="*/ 300037 w 1726406"/>
              <a:gd name="connsiteY353" fmla="*/ 419100 h 1400175"/>
              <a:gd name="connsiteX354" fmla="*/ 304800 w 1726406"/>
              <a:gd name="connsiteY354" fmla="*/ 426243 h 1400175"/>
              <a:gd name="connsiteX355" fmla="*/ 309562 w 1726406"/>
              <a:gd name="connsiteY355" fmla="*/ 445293 h 1400175"/>
              <a:gd name="connsiteX356" fmla="*/ 314325 w 1726406"/>
              <a:gd name="connsiteY356" fmla="*/ 459581 h 1400175"/>
              <a:gd name="connsiteX357" fmla="*/ 319087 w 1726406"/>
              <a:gd name="connsiteY357" fmla="*/ 473868 h 1400175"/>
              <a:gd name="connsiteX358" fmla="*/ 321469 w 1726406"/>
              <a:gd name="connsiteY358" fmla="*/ 481012 h 1400175"/>
              <a:gd name="connsiteX359" fmla="*/ 323850 w 1726406"/>
              <a:gd name="connsiteY359" fmla="*/ 488156 h 1400175"/>
              <a:gd name="connsiteX360" fmla="*/ 333375 w 1726406"/>
              <a:gd name="connsiteY360" fmla="*/ 509587 h 1400175"/>
              <a:gd name="connsiteX361" fmla="*/ 335756 w 1726406"/>
              <a:gd name="connsiteY361" fmla="*/ 516731 h 1400175"/>
              <a:gd name="connsiteX362" fmla="*/ 338137 w 1726406"/>
              <a:gd name="connsiteY362" fmla="*/ 578643 h 1400175"/>
              <a:gd name="connsiteX363" fmla="*/ 345281 w 1726406"/>
              <a:gd name="connsiteY363" fmla="*/ 592931 h 1400175"/>
              <a:gd name="connsiteX364" fmla="*/ 347662 w 1726406"/>
              <a:gd name="connsiteY364" fmla="*/ 600075 h 1400175"/>
              <a:gd name="connsiteX365" fmla="*/ 342900 w 1726406"/>
              <a:gd name="connsiteY365" fmla="*/ 607218 h 1400175"/>
              <a:gd name="connsiteX366" fmla="*/ 338137 w 1726406"/>
              <a:gd name="connsiteY366" fmla="*/ 621506 h 1400175"/>
              <a:gd name="connsiteX367" fmla="*/ 347662 w 1726406"/>
              <a:gd name="connsiteY367" fmla="*/ 638175 h 1400175"/>
              <a:gd name="connsiteX368" fmla="*/ 361950 w 1726406"/>
              <a:gd name="connsiteY368" fmla="*/ 642937 h 1400175"/>
              <a:gd name="connsiteX369" fmla="*/ 369094 w 1726406"/>
              <a:gd name="connsiteY369" fmla="*/ 645318 h 1400175"/>
              <a:gd name="connsiteX370" fmla="*/ 388144 w 1726406"/>
              <a:gd name="connsiteY370" fmla="*/ 661987 h 1400175"/>
              <a:gd name="connsiteX371" fmla="*/ 392906 w 1726406"/>
              <a:gd name="connsiteY371" fmla="*/ 676275 h 1400175"/>
              <a:gd name="connsiteX372" fmla="*/ 390525 w 1726406"/>
              <a:gd name="connsiteY372" fmla="*/ 688181 h 1400175"/>
              <a:gd name="connsiteX373" fmla="*/ 388144 w 1726406"/>
              <a:gd name="connsiteY373" fmla="*/ 702468 h 1400175"/>
              <a:gd name="connsiteX374" fmla="*/ 385762 w 1726406"/>
              <a:gd name="connsiteY374" fmla="*/ 709612 h 1400175"/>
              <a:gd name="connsiteX375" fmla="*/ 383381 w 1726406"/>
              <a:gd name="connsiteY375" fmla="*/ 719137 h 1400175"/>
              <a:gd name="connsiteX376" fmla="*/ 378619 w 1726406"/>
              <a:gd name="connsiteY376" fmla="*/ 726281 h 1400175"/>
              <a:gd name="connsiteX377" fmla="*/ 364331 w 1726406"/>
              <a:gd name="connsiteY377" fmla="*/ 731043 h 1400175"/>
              <a:gd name="connsiteX378" fmla="*/ 342900 w 1726406"/>
              <a:gd name="connsiteY378" fmla="*/ 728662 h 1400175"/>
              <a:gd name="connsiteX379" fmla="*/ 345281 w 1726406"/>
              <a:gd name="connsiteY379" fmla="*/ 714375 h 1400175"/>
              <a:gd name="connsiteX380" fmla="*/ 352425 w 1726406"/>
              <a:gd name="connsiteY380" fmla="*/ 700087 h 1400175"/>
              <a:gd name="connsiteX381" fmla="*/ 354806 w 1726406"/>
              <a:gd name="connsiteY381" fmla="*/ 692943 h 1400175"/>
              <a:gd name="connsiteX382" fmla="*/ 347662 w 1726406"/>
              <a:gd name="connsiteY382" fmla="*/ 671512 h 1400175"/>
              <a:gd name="connsiteX383" fmla="*/ 338137 w 1726406"/>
              <a:gd name="connsiteY383" fmla="*/ 659606 h 1400175"/>
              <a:gd name="connsiteX384" fmla="*/ 328612 w 1726406"/>
              <a:gd name="connsiteY384" fmla="*/ 645318 h 1400175"/>
              <a:gd name="connsiteX385" fmla="*/ 323850 w 1726406"/>
              <a:gd name="connsiteY385" fmla="*/ 638175 h 1400175"/>
              <a:gd name="connsiteX386" fmla="*/ 314325 w 1726406"/>
              <a:gd name="connsiteY386" fmla="*/ 623887 h 1400175"/>
              <a:gd name="connsiteX387" fmla="*/ 304800 w 1726406"/>
              <a:gd name="connsiteY387" fmla="*/ 609600 h 1400175"/>
              <a:gd name="connsiteX388" fmla="*/ 290512 w 1726406"/>
              <a:gd name="connsiteY388" fmla="*/ 595312 h 1400175"/>
              <a:gd name="connsiteX389" fmla="*/ 280987 w 1726406"/>
              <a:gd name="connsiteY389" fmla="*/ 581025 h 1400175"/>
              <a:gd name="connsiteX390" fmla="*/ 276225 w 1726406"/>
              <a:gd name="connsiteY390" fmla="*/ 573881 h 1400175"/>
              <a:gd name="connsiteX391" fmla="*/ 276225 w 1726406"/>
              <a:gd name="connsiteY391" fmla="*/ 540543 h 1400175"/>
              <a:gd name="connsiteX392" fmla="*/ 278606 w 1726406"/>
              <a:gd name="connsiteY392" fmla="*/ 531018 h 1400175"/>
              <a:gd name="connsiteX393" fmla="*/ 283369 w 1726406"/>
              <a:gd name="connsiteY393" fmla="*/ 523875 h 1400175"/>
              <a:gd name="connsiteX394" fmla="*/ 285750 w 1726406"/>
              <a:gd name="connsiteY394" fmla="*/ 516731 h 1400175"/>
              <a:gd name="connsiteX395" fmla="*/ 280987 w 1726406"/>
              <a:gd name="connsiteY395" fmla="*/ 483393 h 1400175"/>
              <a:gd name="connsiteX396" fmla="*/ 273844 w 1726406"/>
              <a:gd name="connsiteY396" fmla="*/ 469106 h 1400175"/>
              <a:gd name="connsiteX397" fmla="*/ 266700 w 1726406"/>
              <a:gd name="connsiteY397" fmla="*/ 464343 h 1400175"/>
              <a:gd name="connsiteX398" fmla="*/ 259556 w 1726406"/>
              <a:gd name="connsiteY398" fmla="*/ 457200 h 1400175"/>
              <a:gd name="connsiteX399" fmla="*/ 257175 w 1726406"/>
              <a:gd name="connsiteY399" fmla="*/ 450056 h 1400175"/>
              <a:gd name="connsiteX400" fmla="*/ 250031 w 1726406"/>
              <a:gd name="connsiteY400" fmla="*/ 445293 h 1400175"/>
              <a:gd name="connsiteX401" fmla="*/ 245269 w 1726406"/>
              <a:gd name="connsiteY401" fmla="*/ 431006 h 1400175"/>
              <a:gd name="connsiteX402" fmla="*/ 242887 w 1726406"/>
              <a:gd name="connsiteY402" fmla="*/ 423862 h 1400175"/>
              <a:gd name="connsiteX403" fmla="*/ 235744 w 1726406"/>
              <a:gd name="connsiteY403" fmla="*/ 419100 h 1400175"/>
              <a:gd name="connsiteX404" fmla="*/ 221456 w 1726406"/>
              <a:gd name="connsiteY404" fmla="*/ 423862 h 1400175"/>
              <a:gd name="connsiteX405" fmla="*/ 214312 w 1726406"/>
              <a:gd name="connsiteY405" fmla="*/ 426243 h 1400175"/>
              <a:gd name="connsiteX406" fmla="*/ 202406 w 1726406"/>
              <a:gd name="connsiteY406" fmla="*/ 414337 h 1400175"/>
              <a:gd name="connsiteX407" fmla="*/ 200025 w 1726406"/>
              <a:gd name="connsiteY407" fmla="*/ 407193 h 1400175"/>
              <a:gd name="connsiteX408" fmla="*/ 190500 w 1726406"/>
              <a:gd name="connsiteY408" fmla="*/ 392906 h 1400175"/>
              <a:gd name="connsiteX409" fmla="*/ 185737 w 1726406"/>
              <a:gd name="connsiteY409" fmla="*/ 385762 h 1400175"/>
              <a:gd name="connsiteX410" fmla="*/ 180975 w 1726406"/>
              <a:gd name="connsiteY410" fmla="*/ 378618 h 1400175"/>
              <a:gd name="connsiteX411" fmla="*/ 176212 w 1726406"/>
              <a:gd name="connsiteY411" fmla="*/ 361950 h 1400175"/>
              <a:gd name="connsiteX412" fmla="*/ 169069 w 1726406"/>
              <a:gd name="connsiteY412" fmla="*/ 354806 h 1400175"/>
              <a:gd name="connsiteX413" fmla="*/ 173831 w 1726406"/>
              <a:gd name="connsiteY413" fmla="*/ 347662 h 1400175"/>
              <a:gd name="connsiteX414" fmla="*/ 188119 w 1726406"/>
              <a:gd name="connsiteY414" fmla="*/ 352425 h 1400175"/>
              <a:gd name="connsiteX415" fmla="*/ 195262 w 1726406"/>
              <a:gd name="connsiteY415" fmla="*/ 354806 h 1400175"/>
              <a:gd name="connsiteX416" fmla="*/ 202406 w 1726406"/>
              <a:gd name="connsiteY416" fmla="*/ 359568 h 1400175"/>
              <a:gd name="connsiteX417" fmla="*/ 216694 w 1726406"/>
              <a:gd name="connsiteY417" fmla="*/ 364331 h 1400175"/>
              <a:gd name="connsiteX418" fmla="*/ 214312 w 1726406"/>
              <a:gd name="connsiteY418" fmla="*/ 357187 h 1400175"/>
              <a:gd name="connsiteX419" fmla="*/ 209550 w 1726406"/>
              <a:gd name="connsiteY419" fmla="*/ 350043 h 1400175"/>
              <a:gd name="connsiteX420" fmla="*/ 219075 w 1726406"/>
              <a:gd name="connsiteY420" fmla="*/ 335756 h 1400175"/>
              <a:gd name="connsiteX421" fmla="*/ 214312 w 1726406"/>
              <a:gd name="connsiteY421" fmla="*/ 304800 h 1400175"/>
              <a:gd name="connsiteX422" fmla="*/ 209550 w 1726406"/>
              <a:gd name="connsiteY422" fmla="*/ 290512 h 1400175"/>
              <a:gd name="connsiteX423" fmla="*/ 200025 w 1726406"/>
              <a:gd name="connsiteY423" fmla="*/ 276225 h 1400175"/>
              <a:gd name="connsiteX424" fmla="*/ 195262 w 1726406"/>
              <a:gd name="connsiteY424" fmla="*/ 269081 h 1400175"/>
              <a:gd name="connsiteX425" fmla="*/ 185737 w 1726406"/>
              <a:gd name="connsiteY425" fmla="*/ 247650 h 1400175"/>
              <a:gd name="connsiteX426" fmla="*/ 178594 w 1726406"/>
              <a:gd name="connsiteY426" fmla="*/ 233362 h 1400175"/>
              <a:gd name="connsiteX427" fmla="*/ 171450 w 1726406"/>
              <a:gd name="connsiteY427" fmla="*/ 219075 h 1400175"/>
              <a:gd name="connsiteX428" fmla="*/ 159544 w 1726406"/>
              <a:gd name="connsiteY428" fmla="*/ 204787 h 1400175"/>
              <a:gd name="connsiteX429" fmla="*/ 157162 w 1726406"/>
              <a:gd name="connsiteY429" fmla="*/ 195262 h 1400175"/>
              <a:gd name="connsiteX430" fmla="*/ 152400 w 1726406"/>
              <a:gd name="connsiteY430" fmla="*/ 166687 h 1400175"/>
              <a:gd name="connsiteX431" fmla="*/ 154781 w 1726406"/>
              <a:gd name="connsiteY431" fmla="*/ 111918 h 1400175"/>
              <a:gd name="connsiteX432" fmla="*/ 152400 w 1726406"/>
              <a:gd name="connsiteY432" fmla="*/ 80962 h 1400175"/>
              <a:gd name="connsiteX433" fmla="*/ 150019 w 1726406"/>
              <a:gd name="connsiteY433" fmla="*/ 71437 h 1400175"/>
              <a:gd name="connsiteX434" fmla="*/ 142875 w 1726406"/>
              <a:gd name="connsiteY434" fmla="*/ 64293 h 1400175"/>
              <a:gd name="connsiteX435" fmla="*/ 145256 w 1726406"/>
              <a:gd name="connsiteY435" fmla="*/ 57150 h 1400175"/>
              <a:gd name="connsiteX436" fmla="*/ 138112 w 1726406"/>
              <a:gd name="connsiteY436" fmla="*/ 42862 h 1400175"/>
              <a:gd name="connsiteX437" fmla="*/ 138112 w 1726406"/>
              <a:gd name="connsiteY437" fmla="*/ 26193 h 1400175"/>
              <a:gd name="connsiteX438" fmla="*/ 140494 w 1726406"/>
              <a:gd name="connsiteY438"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097756 w 1726406"/>
              <a:gd name="connsiteY121" fmla="*/ 990599 h 1400175"/>
              <a:gd name="connsiteX122" fmla="*/ 1159668 w 1726406"/>
              <a:gd name="connsiteY122" fmla="*/ 1097755 h 1400175"/>
              <a:gd name="connsiteX123" fmla="*/ 1469572 w 1726406"/>
              <a:gd name="connsiteY123" fmla="*/ 1084829 h 1400175"/>
              <a:gd name="connsiteX124" fmla="*/ 1471612 w 1726406"/>
              <a:gd name="connsiteY124" fmla="*/ 1078706 h 1400175"/>
              <a:gd name="connsiteX125" fmla="*/ 1485900 w 1726406"/>
              <a:gd name="connsiteY125" fmla="*/ 1071562 h 1400175"/>
              <a:gd name="connsiteX126" fmla="*/ 1493044 w 1726406"/>
              <a:gd name="connsiteY126" fmla="*/ 1064418 h 1400175"/>
              <a:gd name="connsiteX127" fmla="*/ 1495425 w 1726406"/>
              <a:gd name="connsiteY127" fmla="*/ 1038225 h 1400175"/>
              <a:gd name="connsiteX128" fmla="*/ 1490662 w 1726406"/>
              <a:gd name="connsiteY128" fmla="*/ 1012031 h 1400175"/>
              <a:gd name="connsiteX129" fmla="*/ 1493044 w 1726406"/>
              <a:gd name="connsiteY129" fmla="*/ 995362 h 1400175"/>
              <a:gd name="connsiteX130" fmla="*/ 1495425 w 1726406"/>
              <a:gd name="connsiteY130" fmla="*/ 988218 h 1400175"/>
              <a:gd name="connsiteX131" fmla="*/ 1509712 w 1726406"/>
              <a:gd name="connsiteY131" fmla="*/ 971550 h 1400175"/>
              <a:gd name="connsiteX132" fmla="*/ 1557337 w 1726406"/>
              <a:gd name="connsiteY132" fmla="*/ 969168 h 1400175"/>
              <a:gd name="connsiteX133" fmla="*/ 1564481 w 1726406"/>
              <a:gd name="connsiteY133" fmla="*/ 966787 h 1400175"/>
              <a:gd name="connsiteX134" fmla="*/ 1585912 w 1726406"/>
              <a:gd name="connsiteY134" fmla="*/ 959643 h 1400175"/>
              <a:gd name="connsiteX135" fmla="*/ 1600200 w 1726406"/>
              <a:gd name="connsiteY135" fmla="*/ 947737 h 1400175"/>
              <a:gd name="connsiteX136" fmla="*/ 1624012 w 1726406"/>
              <a:gd name="connsiteY136" fmla="*/ 945356 h 1400175"/>
              <a:gd name="connsiteX137" fmla="*/ 1647825 w 1726406"/>
              <a:gd name="connsiteY137" fmla="*/ 950118 h 1400175"/>
              <a:gd name="connsiteX138" fmla="*/ 1654969 w 1726406"/>
              <a:gd name="connsiteY138" fmla="*/ 952500 h 1400175"/>
              <a:gd name="connsiteX139" fmla="*/ 1669256 w 1726406"/>
              <a:gd name="connsiteY139" fmla="*/ 957262 h 1400175"/>
              <a:gd name="connsiteX140" fmla="*/ 1721644 w 1726406"/>
              <a:gd name="connsiteY140" fmla="*/ 969168 h 1400175"/>
              <a:gd name="connsiteX141" fmla="*/ 1724025 w 1726406"/>
              <a:gd name="connsiteY141" fmla="*/ 976312 h 1400175"/>
              <a:gd name="connsiteX142" fmla="*/ 1726406 w 1726406"/>
              <a:gd name="connsiteY142" fmla="*/ 990600 h 1400175"/>
              <a:gd name="connsiteX143" fmla="*/ 1721644 w 1726406"/>
              <a:gd name="connsiteY143" fmla="*/ 1014412 h 1400175"/>
              <a:gd name="connsiteX144" fmla="*/ 1719262 w 1726406"/>
              <a:gd name="connsiteY144" fmla="*/ 1021556 h 1400175"/>
              <a:gd name="connsiteX145" fmla="*/ 1704975 w 1726406"/>
              <a:gd name="connsiteY145" fmla="*/ 1033462 h 1400175"/>
              <a:gd name="connsiteX146" fmla="*/ 1697831 w 1726406"/>
              <a:gd name="connsiteY146" fmla="*/ 1035843 h 1400175"/>
              <a:gd name="connsiteX147" fmla="*/ 1690687 w 1726406"/>
              <a:gd name="connsiteY147" fmla="*/ 1040606 h 1400175"/>
              <a:gd name="connsiteX148" fmla="*/ 1683544 w 1726406"/>
              <a:gd name="connsiteY148" fmla="*/ 1042987 h 1400175"/>
              <a:gd name="connsiteX149" fmla="*/ 1678781 w 1726406"/>
              <a:gd name="connsiteY149" fmla="*/ 1052512 h 1400175"/>
              <a:gd name="connsiteX150" fmla="*/ 1681162 w 1726406"/>
              <a:gd name="connsiteY150" fmla="*/ 1064418 h 1400175"/>
              <a:gd name="connsiteX151" fmla="*/ 1683544 w 1726406"/>
              <a:gd name="connsiteY151" fmla="*/ 1071562 h 1400175"/>
              <a:gd name="connsiteX152" fmla="*/ 1669256 w 1726406"/>
              <a:gd name="connsiteY152" fmla="*/ 1081087 h 1400175"/>
              <a:gd name="connsiteX153" fmla="*/ 1671637 w 1726406"/>
              <a:gd name="connsiteY153" fmla="*/ 1088231 h 1400175"/>
              <a:gd name="connsiteX154" fmla="*/ 1676400 w 1726406"/>
              <a:gd name="connsiteY154" fmla="*/ 1095375 h 1400175"/>
              <a:gd name="connsiteX155" fmla="*/ 1678781 w 1726406"/>
              <a:gd name="connsiteY155" fmla="*/ 1128712 h 1400175"/>
              <a:gd name="connsiteX156" fmla="*/ 1674019 w 1726406"/>
              <a:gd name="connsiteY156" fmla="*/ 1135856 h 1400175"/>
              <a:gd name="connsiteX157" fmla="*/ 1669256 w 1726406"/>
              <a:gd name="connsiteY157" fmla="*/ 1152525 h 1400175"/>
              <a:gd name="connsiteX158" fmla="*/ 1666875 w 1726406"/>
              <a:gd name="connsiteY158" fmla="*/ 1173956 h 1400175"/>
              <a:gd name="connsiteX159" fmla="*/ 1656773 w 1726406"/>
              <a:gd name="connsiteY159" fmla="*/ 1177997 h 1400175"/>
              <a:gd name="connsiteX160" fmla="*/ 1657350 w 1726406"/>
              <a:gd name="connsiteY160" fmla="*/ 1178718 h 1400175"/>
              <a:gd name="connsiteX161" fmla="*/ 1656292 w 1726406"/>
              <a:gd name="connsiteY161" fmla="*/ 1178189 h 1400175"/>
              <a:gd name="connsiteX162" fmla="*/ 1654969 w 1726406"/>
              <a:gd name="connsiteY162" fmla="*/ 1178718 h 1400175"/>
              <a:gd name="connsiteX163" fmla="*/ 1600000 w 1726406"/>
              <a:gd name="connsiteY163" fmla="*/ 1172143 h 1400175"/>
              <a:gd name="connsiteX164" fmla="*/ 1597405 w 1726406"/>
              <a:gd name="connsiteY164" fmla="*/ 1179507 h 1400175"/>
              <a:gd name="connsiteX165" fmla="*/ 1590675 w 1726406"/>
              <a:gd name="connsiteY165" fmla="*/ 1185862 h 1400175"/>
              <a:gd name="connsiteX166" fmla="*/ 1576387 w 1726406"/>
              <a:gd name="connsiteY166" fmla="*/ 1195387 h 1400175"/>
              <a:gd name="connsiteX167" fmla="*/ 1574006 w 1726406"/>
              <a:gd name="connsiteY167" fmla="*/ 1188243 h 1400175"/>
              <a:gd name="connsiteX168" fmla="*/ 1552575 w 1726406"/>
              <a:gd name="connsiteY168" fmla="*/ 1188243 h 1400175"/>
              <a:gd name="connsiteX169" fmla="*/ 1509712 w 1726406"/>
              <a:gd name="connsiteY169" fmla="*/ 1195387 h 1400175"/>
              <a:gd name="connsiteX170" fmla="*/ 1471612 w 1726406"/>
              <a:gd name="connsiteY170" fmla="*/ 1195387 h 1400175"/>
              <a:gd name="connsiteX171" fmla="*/ 1464469 w 1726406"/>
              <a:gd name="connsiteY171" fmla="*/ 1190625 h 1400175"/>
              <a:gd name="connsiteX172" fmla="*/ 1457325 w 1726406"/>
              <a:gd name="connsiteY172" fmla="*/ 1188243 h 1400175"/>
              <a:gd name="connsiteX173" fmla="*/ 1445419 w 1726406"/>
              <a:gd name="connsiteY173" fmla="*/ 1190625 h 1400175"/>
              <a:gd name="connsiteX174" fmla="*/ 1450181 w 1726406"/>
              <a:gd name="connsiteY174" fmla="*/ 1204912 h 1400175"/>
              <a:gd name="connsiteX175" fmla="*/ 1454944 w 1726406"/>
              <a:gd name="connsiteY175" fmla="*/ 1212056 h 1400175"/>
              <a:gd name="connsiteX176" fmla="*/ 1457325 w 1726406"/>
              <a:gd name="connsiteY176" fmla="*/ 1219200 h 1400175"/>
              <a:gd name="connsiteX177" fmla="*/ 1440656 w 1726406"/>
              <a:gd name="connsiteY177" fmla="*/ 1228725 h 1400175"/>
              <a:gd name="connsiteX178" fmla="*/ 1447800 w 1726406"/>
              <a:gd name="connsiteY178" fmla="*/ 1233487 h 1400175"/>
              <a:gd name="connsiteX179" fmla="*/ 1459706 w 1726406"/>
              <a:gd name="connsiteY179" fmla="*/ 1250156 h 1400175"/>
              <a:gd name="connsiteX180" fmla="*/ 1462087 w 1726406"/>
              <a:gd name="connsiteY180" fmla="*/ 1257300 h 1400175"/>
              <a:gd name="connsiteX181" fmla="*/ 1471612 w 1726406"/>
              <a:gd name="connsiteY181" fmla="*/ 1271587 h 1400175"/>
              <a:gd name="connsiteX182" fmla="*/ 1476375 w 1726406"/>
              <a:gd name="connsiteY182" fmla="*/ 1278731 h 1400175"/>
              <a:gd name="connsiteX183" fmla="*/ 1488281 w 1726406"/>
              <a:gd name="connsiteY183" fmla="*/ 1293018 h 1400175"/>
              <a:gd name="connsiteX184" fmla="*/ 1471612 w 1726406"/>
              <a:gd name="connsiteY184" fmla="*/ 1312068 h 1400175"/>
              <a:gd name="connsiteX185" fmla="*/ 1464469 w 1726406"/>
              <a:gd name="connsiteY185" fmla="*/ 1314450 h 1400175"/>
              <a:gd name="connsiteX186" fmla="*/ 1435894 w 1726406"/>
              <a:gd name="connsiteY186" fmla="*/ 1312068 h 1400175"/>
              <a:gd name="connsiteX187" fmla="*/ 1421606 w 1726406"/>
              <a:gd name="connsiteY187" fmla="*/ 1307306 h 1400175"/>
              <a:gd name="connsiteX188" fmla="*/ 1414462 w 1726406"/>
              <a:gd name="connsiteY188" fmla="*/ 1304925 h 1400175"/>
              <a:gd name="connsiteX189" fmla="*/ 1383506 w 1726406"/>
              <a:gd name="connsiteY189" fmla="*/ 1314450 h 1400175"/>
              <a:gd name="connsiteX190" fmla="*/ 1378744 w 1726406"/>
              <a:gd name="connsiteY190" fmla="*/ 1331118 h 1400175"/>
              <a:gd name="connsiteX191" fmla="*/ 1373981 w 1726406"/>
              <a:gd name="connsiteY191" fmla="*/ 1345406 h 1400175"/>
              <a:gd name="connsiteX192" fmla="*/ 1371600 w 1726406"/>
              <a:gd name="connsiteY192" fmla="*/ 1352550 h 1400175"/>
              <a:gd name="connsiteX193" fmla="*/ 1373981 w 1726406"/>
              <a:gd name="connsiteY193" fmla="*/ 1359693 h 1400175"/>
              <a:gd name="connsiteX194" fmla="*/ 1378744 w 1726406"/>
              <a:gd name="connsiteY194" fmla="*/ 1371600 h 1400175"/>
              <a:gd name="connsiteX195" fmla="*/ 1371600 w 1726406"/>
              <a:gd name="connsiteY195" fmla="*/ 1373981 h 1400175"/>
              <a:gd name="connsiteX196" fmla="*/ 1369219 w 1726406"/>
              <a:gd name="connsiteY196" fmla="*/ 1388268 h 1400175"/>
              <a:gd name="connsiteX197" fmla="*/ 1366837 w 1726406"/>
              <a:gd name="connsiteY197" fmla="*/ 1400175 h 1400175"/>
              <a:gd name="connsiteX198" fmla="*/ 1345406 w 1726406"/>
              <a:gd name="connsiteY198" fmla="*/ 1397793 h 1400175"/>
              <a:gd name="connsiteX199" fmla="*/ 1340644 w 1726406"/>
              <a:gd name="connsiteY199" fmla="*/ 1383506 h 1400175"/>
              <a:gd name="connsiteX200" fmla="*/ 1338262 w 1726406"/>
              <a:gd name="connsiteY200" fmla="*/ 1376362 h 1400175"/>
              <a:gd name="connsiteX201" fmla="*/ 1331119 w 1726406"/>
              <a:gd name="connsiteY201" fmla="*/ 1354931 h 1400175"/>
              <a:gd name="connsiteX202" fmla="*/ 1323975 w 1726406"/>
              <a:gd name="connsiteY202" fmla="*/ 1350168 h 1400175"/>
              <a:gd name="connsiteX203" fmla="*/ 1307306 w 1726406"/>
              <a:gd name="connsiteY203" fmla="*/ 1328737 h 1400175"/>
              <a:gd name="connsiteX204" fmla="*/ 1295400 w 1726406"/>
              <a:gd name="connsiteY204" fmla="*/ 1314450 h 1400175"/>
              <a:gd name="connsiteX205" fmla="*/ 1288256 w 1726406"/>
              <a:gd name="connsiteY205" fmla="*/ 1309687 h 1400175"/>
              <a:gd name="connsiteX206" fmla="*/ 1273969 w 1726406"/>
              <a:gd name="connsiteY206" fmla="*/ 1304925 h 1400175"/>
              <a:gd name="connsiteX207" fmla="*/ 1257300 w 1726406"/>
              <a:gd name="connsiteY207" fmla="*/ 1295400 h 1400175"/>
              <a:gd name="connsiteX208" fmla="*/ 1243012 w 1726406"/>
              <a:gd name="connsiteY208" fmla="*/ 1288256 h 1400175"/>
              <a:gd name="connsiteX209" fmla="*/ 1221581 w 1726406"/>
              <a:gd name="connsiteY209" fmla="*/ 1276350 h 1400175"/>
              <a:gd name="connsiteX210" fmla="*/ 1216819 w 1726406"/>
              <a:gd name="connsiteY210" fmla="*/ 1269206 h 1400175"/>
              <a:gd name="connsiteX211" fmla="*/ 1197769 w 1726406"/>
              <a:gd name="connsiteY211" fmla="*/ 1269206 h 1400175"/>
              <a:gd name="connsiteX212" fmla="*/ 1190625 w 1726406"/>
              <a:gd name="connsiteY212" fmla="*/ 1273968 h 1400175"/>
              <a:gd name="connsiteX213" fmla="*/ 1176337 w 1726406"/>
              <a:gd name="connsiteY213" fmla="*/ 1285875 h 1400175"/>
              <a:gd name="connsiteX214" fmla="*/ 1166812 w 1726406"/>
              <a:gd name="connsiteY214" fmla="*/ 1288256 h 1400175"/>
              <a:gd name="connsiteX215" fmla="*/ 1140619 w 1726406"/>
              <a:gd name="connsiteY215" fmla="*/ 1295400 h 1400175"/>
              <a:gd name="connsiteX216" fmla="*/ 1133475 w 1726406"/>
              <a:gd name="connsiteY216" fmla="*/ 1300162 h 1400175"/>
              <a:gd name="connsiteX217" fmla="*/ 1119187 w 1726406"/>
              <a:gd name="connsiteY217" fmla="*/ 1304925 h 1400175"/>
              <a:gd name="connsiteX218" fmla="*/ 1095375 w 1726406"/>
              <a:gd name="connsiteY218" fmla="*/ 1302543 h 1400175"/>
              <a:gd name="connsiteX219" fmla="*/ 1081087 w 1726406"/>
              <a:gd name="connsiteY219" fmla="*/ 1293018 h 1400175"/>
              <a:gd name="connsiteX220" fmla="*/ 1073944 w 1726406"/>
              <a:gd name="connsiteY220" fmla="*/ 1288256 h 1400175"/>
              <a:gd name="connsiteX221" fmla="*/ 1031081 w 1726406"/>
              <a:gd name="connsiteY221" fmla="*/ 1283493 h 1400175"/>
              <a:gd name="connsiteX222" fmla="*/ 1002506 w 1726406"/>
              <a:gd name="connsiteY222" fmla="*/ 1264443 h 1400175"/>
              <a:gd name="connsiteX223" fmla="*/ 995362 w 1726406"/>
              <a:gd name="connsiteY223" fmla="*/ 1259681 h 1400175"/>
              <a:gd name="connsiteX224" fmla="*/ 981075 w 1726406"/>
              <a:gd name="connsiteY224" fmla="*/ 1254918 h 1400175"/>
              <a:gd name="connsiteX225" fmla="*/ 973931 w 1726406"/>
              <a:gd name="connsiteY225" fmla="*/ 1247775 h 1400175"/>
              <a:gd name="connsiteX226" fmla="*/ 971550 w 1726406"/>
              <a:gd name="connsiteY226" fmla="*/ 1240631 h 1400175"/>
              <a:gd name="connsiteX227" fmla="*/ 957262 w 1726406"/>
              <a:gd name="connsiteY227" fmla="*/ 1231106 h 1400175"/>
              <a:gd name="connsiteX228" fmla="*/ 950119 w 1726406"/>
              <a:gd name="connsiteY228" fmla="*/ 1226343 h 1400175"/>
              <a:gd name="connsiteX229" fmla="*/ 923925 w 1726406"/>
              <a:gd name="connsiteY229" fmla="*/ 1221581 h 1400175"/>
              <a:gd name="connsiteX230" fmla="*/ 916781 w 1726406"/>
              <a:gd name="connsiteY230" fmla="*/ 1219200 h 1400175"/>
              <a:gd name="connsiteX231" fmla="*/ 909637 w 1726406"/>
              <a:gd name="connsiteY231" fmla="*/ 1214437 h 1400175"/>
              <a:gd name="connsiteX232" fmla="*/ 895350 w 1726406"/>
              <a:gd name="connsiteY232" fmla="*/ 1209675 h 1400175"/>
              <a:gd name="connsiteX233" fmla="*/ 888206 w 1726406"/>
              <a:gd name="connsiteY233" fmla="*/ 1204912 h 1400175"/>
              <a:gd name="connsiteX234" fmla="*/ 881062 w 1726406"/>
              <a:gd name="connsiteY234" fmla="*/ 1202531 h 1400175"/>
              <a:gd name="connsiteX235" fmla="*/ 859631 w 1726406"/>
              <a:gd name="connsiteY235" fmla="*/ 1188243 h 1400175"/>
              <a:gd name="connsiteX236" fmla="*/ 852487 w 1726406"/>
              <a:gd name="connsiteY236" fmla="*/ 1183481 h 1400175"/>
              <a:gd name="connsiteX237" fmla="*/ 845344 w 1726406"/>
              <a:gd name="connsiteY237" fmla="*/ 1181100 h 1400175"/>
              <a:gd name="connsiteX238" fmla="*/ 838200 w 1726406"/>
              <a:gd name="connsiteY238" fmla="*/ 1173956 h 1400175"/>
              <a:gd name="connsiteX239" fmla="*/ 831056 w 1726406"/>
              <a:gd name="connsiteY239" fmla="*/ 1169193 h 1400175"/>
              <a:gd name="connsiteX240" fmla="*/ 826294 w 1726406"/>
              <a:gd name="connsiteY240" fmla="*/ 1162050 h 1400175"/>
              <a:gd name="connsiteX241" fmla="*/ 819150 w 1726406"/>
              <a:gd name="connsiteY241" fmla="*/ 1154906 h 1400175"/>
              <a:gd name="connsiteX242" fmla="*/ 807244 w 1726406"/>
              <a:gd name="connsiteY242" fmla="*/ 1143000 h 1400175"/>
              <a:gd name="connsiteX243" fmla="*/ 795337 w 1726406"/>
              <a:gd name="connsiteY243" fmla="*/ 1133475 h 1400175"/>
              <a:gd name="connsiteX244" fmla="*/ 790575 w 1726406"/>
              <a:gd name="connsiteY244" fmla="*/ 1126331 h 1400175"/>
              <a:gd name="connsiteX245" fmla="*/ 771525 w 1726406"/>
              <a:gd name="connsiteY245" fmla="*/ 1121568 h 1400175"/>
              <a:gd name="connsiteX246" fmla="*/ 757237 w 1726406"/>
              <a:gd name="connsiteY246" fmla="*/ 1116806 h 1400175"/>
              <a:gd name="connsiteX247" fmla="*/ 740569 w 1726406"/>
              <a:gd name="connsiteY247" fmla="*/ 1107281 h 1400175"/>
              <a:gd name="connsiteX248" fmla="*/ 726281 w 1726406"/>
              <a:gd name="connsiteY248" fmla="*/ 1102518 h 1400175"/>
              <a:gd name="connsiteX249" fmla="*/ 711994 w 1726406"/>
              <a:gd name="connsiteY249" fmla="*/ 1095375 h 1400175"/>
              <a:gd name="connsiteX250" fmla="*/ 704850 w 1726406"/>
              <a:gd name="connsiteY250" fmla="*/ 1090612 h 1400175"/>
              <a:gd name="connsiteX251" fmla="*/ 692944 w 1726406"/>
              <a:gd name="connsiteY251" fmla="*/ 1076325 h 1400175"/>
              <a:gd name="connsiteX252" fmla="*/ 690562 w 1726406"/>
              <a:gd name="connsiteY252" fmla="*/ 1069181 h 1400175"/>
              <a:gd name="connsiteX253" fmla="*/ 676275 w 1726406"/>
              <a:gd name="connsiteY253" fmla="*/ 1052512 h 1400175"/>
              <a:gd name="connsiteX254" fmla="*/ 671512 w 1726406"/>
              <a:gd name="connsiteY254" fmla="*/ 1045368 h 1400175"/>
              <a:gd name="connsiteX255" fmla="*/ 664369 w 1726406"/>
              <a:gd name="connsiteY255" fmla="*/ 1040606 h 1400175"/>
              <a:gd name="connsiteX256" fmla="*/ 650081 w 1726406"/>
              <a:gd name="connsiteY256" fmla="*/ 1031081 h 1400175"/>
              <a:gd name="connsiteX257" fmla="*/ 638175 w 1726406"/>
              <a:gd name="connsiteY257" fmla="*/ 1019175 h 1400175"/>
              <a:gd name="connsiteX258" fmla="*/ 631031 w 1726406"/>
              <a:gd name="connsiteY258" fmla="*/ 1014412 h 1400175"/>
              <a:gd name="connsiteX259" fmla="*/ 621506 w 1726406"/>
              <a:gd name="connsiteY259" fmla="*/ 1002506 h 1400175"/>
              <a:gd name="connsiteX260" fmla="*/ 619125 w 1726406"/>
              <a:gd name="connsiteY260" fmla="*/ 995362 h 1400175"/>
              <a:gd name="connsiteX261" fmla="*/ 611981 w 1726406"/>
              <a:gd name="connsiteY261" fmla="*/ 988218 h 1400175"/>
              <a:gd name="connsiteX262" fmla="*/ 602456 w 1726406"/>
              <a:gd name="connsiteY262" fmla="*/ 973931 h 1400175"/>
              <a:gd name="connsiteX263" fmla="*/ 597694 w 1726406"/>
              <a:gd name="connsiteY263" fmla="*/ 959643 h 1400175"/>
              <a:gd name="connsiteX264" fmla="*/ 592931 w 1726406"/>
              <a:gd name="connsiteY264" fmla="*/ 940593 h 1400175"/>
              <a:gd name="connsiteX265" fmla="*/ 595312 w 1726406"/>
              <a:gd name="connsiteY265" fmla="*/ 928687 h 1400175"/>
              <a:gd name="connsiteX266" fmla="*/ 614362 w 1726406"/>
              <a:gd name="connsiteY266" fmla="*/ 919162 h 1400175"/>
              <a:gd name="connsiteX267" fmla="*/ 611981 w 1726406"/>
              <a:gd name="connsiteY267" fmla="*/ 912018 h 1400175"/>
              <a:gd name="connsiteX268" fmla="*/ 607219 w 1726406"/>
              <a:gd name="connsiteY268" fmla="*/ 904875 h 1400175"/>
              <a:gd name="connsiteX269" fmla="*/ 611981 w 1726406"/>
              <a:gd name="connsiteY269" fmla="*/ 897731 h 1400175"/>
              <a:gd name="connsiteX270" fmla="*/ 626269 w 1726406"/>
              <a:gd name="connsiteY270" fmla="*/ 888206 h 1400175"/>
              <a:gd name="connsiteX271" fmla="*/ 633412 w 1726406"/>
              <a:gd name="connsiteY271" fmla="*/ 881062 h 1400175"/>
              <a:gd name="connsiteX272" fmla="*/ 628650 w 1726406"/>
              <a:gd name="connsiteY272" fmla="*/ 862012 h 1400175"/>
              <a:gd name="connsiteX273" fmla="*/ 616744 w 1726406"/>
              <a:gd name="connsiteY273" fmla="*/ 847725 h 1400175"/>
              <a:gd name="connsiteX274" fmla="*/ 614362 w 1726406"/>
              <a:gd name="connsiteY274" fmla="*/ 840581 h 1400175"/>
              <a:gd name="connsiteX275" fmla="*/ 609600 w 1726406"/>
              <a:gd name="connsiteY275" fmla="*/ 816768 h 1400175"/>
              <a:gd name="connsiteX276" fmla="*/ 604837 w 1726406"/>
              <a:gd name="connsiteY276" fmla="*/ 802481 h 1400175"/>
              <a:gd name="connsiteX277" fmla="*/ 602456 w 1726406"/>
              <a:gd name="connsiteY277" fmla="*/ 795337 h 1400175"/>
              <a:gd name="connsiteX278" fmla="*/ 600075 w 1726406"/>
              <a:gd name="connsiteY278" fmla="*/ 788193 h 1400175"/>
              <a:gd name="connsiteX279" fmla="*/ 595312 w 1726406"/>
              <a:gd name="connsiteY279" fmla="*/ 771525 h 1400175"/>
              <a:gd name="connsiteX280" fmla="*/ 588169 w 1726406"/>
              <a:gd name="connsiteY280" fmla="*/ 764381 h 1400175"/>
              <a:gd name="connsiteX281" fmla="*/ 578644 w 1726406"/>
              <a:gd name="connsiteY281" fmla="*/ 750093 h 1400175"/>
              <a:gd name="connsiteX282" fmla="*/ 566737 w 1726406"/>
              <a:gd name="connsiteY282" fmla="*/ 733425 h 1400175"/>
              <a:gd name="connsiteX283" fmla="*/ 561975 w 1726406"/>
              <a:gd name="connsiteY283" fmla="*/ 719137 h 1400175"/>
              <a:gd name="connsiteX284" fmla="*/ 559594 w 1726406"/>
              <a:gd name="connsiteY284" fmla="*/ 709612 h 1400175"/>
              <a:gd name="connsiteX285" fmla="*/ 554831 w 1726406"/>
              <a:gd name="connsiteY285" fmla="*/ 695325 h 1400175"/>
              <a:gd name="connsiteX286" fmla="*/ 547687 w 1726406"/>
              <a:gd name="connsiteY286" fmla="*/ 688181 h 1400175"/>
              <a:gd name="connsiteX287" fmla="*/ 540544 w 1726406"/>
              <a:gd name="connsiteY287" fmla="*/ 673893 h 1400175"/>
              <a:gd name="connsiteX288" fmla="*/ 538162 w 1726406"/>
              <a:gd name="connsiteY288" fmla="*/ 666750 h 1400175"/>
              <a:gd name="connsiteX289" fmla="*/ 528637 w 1726406"/>
              <a:gd name="connsiteY289" fmla="*/ 664368 h 1400175"/>
              <a:gd name="connsiteX290" fmla="*/ 514350 w 1726406"/>
              <a:gd name="connsiteY290" fmla="*/ 669131 h 1400175"/>
              <a:gd name="connsiteX291" fmla="*/ 504825 w 1726406"/>
              <a:gd name="connsiteY291" fmla="*/ 654843 h 1400175"/>
              <a:gd name="connsiteX292" fmla="*/ 497681 w 1726406"/>
              <a:gd name="connsiteY292" fmla="*/ 628650 h 1400175"/>
              <a:gd name="connsiteX293" fmla="*/ 495300 w 1726406"/>
              <a:gd name="connsiteY293" fmla="*/ 597693 h 1400175"/>
              <a:gd name="connsiteX294" fmla="*/ 492919 w 1726406"/>
              <a:gd name="connsiteY294" fmla="*/ 583406 h 1400175"/>
              <a:gd name="connsiteX295" fmla="*/ 490537 w 1726406"/>
              <a:gd name="connsiteY295" fmla="*/ 576262 h 1400175"/>
              <a:gd name="connsiteX296" fmla="*/ 483394 w 1726406"/>
              <a:gd name="connsiteY296" fmla="*/ 573881 h 1400175"/>
              <a:gd name="connsiteX297" fmla="*/ 469106 w 1726406"/>
              <a:gd name="connsiteY297" fmla="*/ 564356 h 1400175"/>
              <a:gd name="connsiteX298" fmla="*/ 454819 w 1726406"/>
              <a:gd name="connsiteY298" fmla="*/ 557212 h 1400175"/>
              <a:gd name="connsiteX299" fmla="*/ 442912 w 1726406"/>
              <a:gd name="connsiteY299" fmla="*/ 535781 h 1400175"/>
              <a:gd name="connsiteX300" fmla="*/ 445294 w 1726406"/>
              <a:gd name="connsiteY300" fmla="*/ 509587 h 1400175"/>
              <a:gd name="connsiteX301" fmla="*/ 452437 w 1726406"/>
              <a:gd name="connsiteY301" fmla="*/ 504825 h 1400175"/>
              <a:gd name="connsiteX302" fmla="*/ 442912 w 1726406"/>
              <a:gd name="connsiteY302" fmla="*/ 490537 h 1400175"/>
              <a:gd name="connsiteX303" fmla="*/ 438150 w 1726406"/>
              <a:gd name="connsiteY303" fmla="*/ 483393 h 1400175"/>
              <a:gd name="connsiteX304" fmla="*/ 423862 w 1726406"/>
              <a:gd name="connsiteY304" fmla="*/ 473868 h 1400175"/>
              <a:gd name="connsiteX305" fmla="*/ 419100 w 1726406"/>
              <a:gd name="connsiteY305" fmla="*/ 454818 h 1400175"/>
              <a:gd name="connsiteX306" fmla="*/ 411956 w 1726406"/>
              <a:gd name="connsiteY306" fmla="*/ 438150 h 1400175"/>
              <a:gd name="connsiteX307" fmla="*/ 404812 w 1726406"/>
              <a:gd name="connsiteY307" fmla="*/ 435768 h 1400175"/>
              <a:gd name="connsiteX308" fmla="*/ 400050 w 1726406"/>
              <a:gd name="connsiteY308" fmla="*/ 428625 h 1400175"/>
              <a:gd name="connsiteX309" fmla="*/ 397669 w 1726406"/>
              <a:gd name="connsiteY309" fmla="*/ 419100 h 1400175"/>
              <a:gd name="connsiteX310" fmla="*/ 395287 w 1726406"/>
              <a:gd name="connsiteY310" fmla="*/ 411956 h 1400175"/>
              <a:gd name="connsiteX311" fmla="*/ 392906 w 1726406"/>
              <a:gd name="connsiteY311" fmla="*/ 385762 h 1400175"/>
              <a:gd name="connsiteX312" fmla="*/ 390525 w 1726406"/>
              <a:gd name="connsiteY312" fmla="*/ 378618 h 1400175"/>
              <a:gd name="connsiteX313" fmla="*/ 369094 w 1726406"/>
              <a:gd name="connsiteY313" fmla="*/ 361950 h 1400175"/>
              <a:gd name="connsiteX314" fmla="*/ 354806 w 1726406"/>
              <a:gd name="connsiteY314" fmla="*/ 354806 h 1400175"/>
              <a:gd name="connsiteX315" fmla="*/ 347662 w 1726406"/>
              <a:gd name="connsiteY315" fmla="*/ 333375 h 1400175"/>
              <a:gd name="connsiteX316" fmla="*/ 338137 w 1726406"/>
              <a:gd name="connsiteY316" fmla="*/ 311943 h 1400175"/>
              <a:gd name="connsiteX317" fmla="*/ 330994 w 1726406"/>
              <a:gd name="connsiteY317" fmla="*/ 297656 h 1400175"/>
              <a:gd name="connsiteX318" fmla="*/ 316706 w 1726406"/>
              <a:gd name="connsiteY318" fmla="*/ 292893 h 1400175"/>
              <a:gd name="connsiteX319" fmla="*/ 326231 w 1726406"/>
              <a:gd name="connsiteY319" fmla="*/ 278606 h 1400175"/>
              <a:gd name="connsiteX320" fmla="*/ 323850 w 1726406"/>
              <a:gd name="connsiteY320" fmla="*/ 261937 h 1400175"/>
              <a:gd name="connsiteX321" fmla="*/ 321469 w 1726406"/>
              <a:gd name="connsiteY321" fmla="*/ 252412 h 1400175"/>
              <a:gd name="connsiteX322" fmla="*/ 316706 w 1726406"/>
              <a:gd name="connsiteY322" fmla="*/ 223837 h 1400175"/>
              <a:gd name="connsiteX323" fmla="*/ 311944 w 1726406"/>
              <a:gd name="connsiteY323" fmla="*/ 207168 h 1400175"/>
              <a:gd name="connsiteX324" fmla="*/ 314325 w 1726406"/>
              <a:gd name="connsiteY324" fmla="*/ 154781 h 1400175"/>
              <a:gd name="connsiteX325" fmla="*/ 314325 w 1726406"/>
              <a:gd name="connsiteY325" fmla="*/ 133350 h 1400175"/>
              <a:gd name="connsiteX326" fmla="*/ 300037 w 1726406"/>
              <a:gd name="connsiteY326" fmla="*/ 123825 h 1400175"/>
              <a:gd name="connsiteX327" fmla="*/ 292894 w 1726406"/>
              <a:gd name="connsiteY327" fmla="*/ 119062 h 1400175"/>
              <a:gd name="connsiteX328" fmla="*/ 283369 w 1726406"/>
              <a:gd name="connsiteY328" fmla="*/ 104775 h 1400175"/>
              <a:gd name="connsiteX329" fmla="*/ 278606 w 1726406"/>
              <a:gd name="connsiteY329" fmla="*/ 97631 h 1400175"/>
              <a:gd name="connsiteX330" fmla="*/ 257175 w 1726406"/>
              <a:gd name="connsiteY330" fmla="*/ 78581 h 1400175"/>
              <a:gd name="connsiteX331" fmla="*/ 233362 w 1726406"/>
              <a:gd name="connsiteY331" fmla="*/ 66675 h 1400175"/>
              <a:gd name="connsiteX332" fmla="*/ 228600 w 1726406"/>
              <a:gd name="connsiteY332" fmla="*/ 119062 h 1400175"/>
              <a:gd name="connsiteX333" fmla="*/ 223837 w 1726406"/>
              <a:gd name="connsiteY333" fmla="*/ 133350 h 1400175"/>
              <a:gd name="connsiteX334" fmla="*/ 221456 w 1726406"/>
              <a:gd name="connsiteY334" fmla="*/ 145256 h 1400175"/>
              <a:gd name="connsiteX335" fmla="*/ 219075 w 1726406"/>
              <a:gd name="connsiteY335" fmla="*/ 164306 h 1400175"/>
              <a:gd name="connsiteX336" fmla="*/ 214312 w 1726406"/>
              <a:gd name="connsiteY336" fmla="*/ 178593 h 1400175"/>
              <a:gd name="connsiteX337" fmla="*/ 216694 w 1726406"/>
              <a:gd name="connsiteY337" fmla="*/ 195262 h 1400175"/>
              <a:gd name="connsiteX338" fmla="*/ 219075 w 1726406"/>
              <a:gd name="connsiteY338" fmla="*/ 202406 h 1400175"/>
              <a:gd name="connsiteX339" fmla="*/ 226219 w 1726406"/>
              <a:gd name="connsiteY339" fmla="*/ 207168 h 1400175"/>
              <a:gd name="connsiteX340" fmla="*/ 233362 w 1726406"/>
              <a:gd name="connsiteY340" fmla="*/ 221456 h 1400175"/>
              <a:gd name="connsiteX341" fmla="*/ 238125 w 1726406"/>
              <a:gd name="connsiteY341" fmla="*/ 235743 h 1400175"/>
              <a:gd name="connsiteX342" fmla="*/ 242887 w 1726406"/>
              <a:gd name="connsiteY342" fmla="*/ 242887 h 1400175"/>
              <a:gd name="connsiteX343" fmla="*/ 245269 w 1726406"/>
              <a:gd name="connsiteY343" fmla="*/ 250031 h 1400175"/>
              <a:gd name="connsiteX344" fmla="*/ 254794 w 1726406"/>
              <a:gd name="connsiteY344" fmla="*/ 264318 h 1400175"/>
              <a:gd name="connsiteX345" fmla="*/ 257175 w 1726406"/>
              <a:gd name="connsiteY345" fmla="*/ 273843 h 1400175"/>
              <a:gd name="connsiteX346" fmla="*/ 261937 w 1726406"/>
              <a:gd name="connsiteY346" fmla="*/ 292893 h 1400175"/>
              <a:gd name="connsiteX347" fmla="*/ 266700 w 1726406"/>
              <a:gd name="connsiteY347" fmla="*/ 300037 h 1400175"/>
              <a:gd name="connsiteX348" fmla="*/ 273844 w 1726406"/>
              <a:gd name="connsiteY348" fmla="*/ 321468 h 1400175"/>
              <a:gd name="connsiteX349" fmla="*/ 276225 w 1726406"/>
              <a:gd name="connsiteY349" fmla="*/ 328612 h 1400175"/>
              <a:gd name="connsiteX350" fmla="*/ 283369 w 1726406"/>
              <a:gd name="connsiteY350" fmla="*/ 354806 h 1400175"/>
              <a:gd name="connsiteX351" fmla="*/ 288131 w 1726406"/>
              <a:gd name="connsiteY351" fmla="*/ 369093 h 1400175"/>
              <a:gd name="connsiteX352" fmla="*/ 292894 w 1726406"/>
              <a:gd name="connsiteY352" fmla="*/ 376237 h 1400175"/>
              <a:gd name="connsiteX353" fmla="*/ 300037 w 1726406"/>
              <a:gd name="connsiteY353" fmla="*/ 419100 h 1400175"/>
              <a:gd name="connsiteX354" fmla="*/ 304800 w 1726406"/>
              <a:gd name="connsiteY354" fmla="*/ 426243 h 1400175"/>
              <a:gd name="connsiteX355" fmla="*/ 309562 w 1726406"/>
              <a:gd name="connsiteY355" fmla="*/ 445293 h 1400175"/>
              <a:gd name="connsiteX356" fmla="*/ 314325 w 1726406"/>
              <a:gd name="connsiteY356" fmla="*/ 459581 h 1400175"/>
              <a:gd name="connsiteX357" fmla="*/ 319087 w 1726406"/>
              <a:gd name="connsiteY357" fmla="*/ 473868 h 1400175"/>
              <a:gd name="connsiteX358" fmla="*/ 321469 w 1726406"/>
              <a:gd name="connsiteY358" fmla="*/ 481012 h 1400175"/>
              <a:gd name="connsiteX359" fmla="*/ 323850 w 1726406"/>
              <a:gd name="connsiteY359" fmla="*/ 488156 h 1400175"/>
              <a:gd name="connsiteX360" fmla="*/ 333375 w 1726406"/>
              <a:gd name="connsiteY360" fmla="*/ 509587 h 1400175"/>
              <a:gd name="connsiteX361" fmla="*/ 335756 w 1726406"/>
              <a:gd name="connsiteY361" fmla="*/ 516731 h 1400175"/>
              <a:gd name="connsiteX362" fmla="*/ 338137 w 1726406"/>
              <a:gd name="connsiteY362" fmla="*/ 578643 h 1400175"/>
              <a:gd name="connsiteX363" fmla="*/ 345281 w 1726406"/>
              <a:gd name="connsiteY363" fmla="*/ 592931 h 1400175"/>
              <a:gd name="connsiteX364" fmla="*/ 347662 w 1726406"/>
              <a:gd name="connsiteY364" fmla="*/ 600075 h 1400175"/>
              <a:gd name="connsiteX365" fmla="*/ 342900 w 1726406"/>
              <a:gd name="connsiteY365" fmla="*/ 607218 h 1400175"/>
              <a:gd name="connsiteX366" fmla="*/ 338137 w 1726406"/>
              <a:gd name="connsiteY366" fmla="*/ 621506 h 1400175"/>
              <a:gd name="connsiteX367" fmla="*/ 347662 w 1726406"/>
              <a:gd name="connsiteY367" fmla="*/ 638175 h 1400175"/>
              <a:gd name="connsiteX368" fmla="*/ 361950 w 1726406"/>
              <a:gd name="connsiteY368" fmla="*/ 642937 h 1400175"/>
              <a:gd name="connsiteX369" fmla="*/ 369094 w 1726406"/>
              <a:gd name="connsiteY369" fmla="*/ 645318 h 1400175"/>
              <a:gd name="connsiteX370" fmla="*/ 388144 w 1726406"/>
              <a:gd name="connsiteY370" fmla="*/ 661987 h 1400175"/>
              <a:gd name="connsiteX371" fmla="*/ 392906 w 1726406"/>
              <a:gd name="connsiteY371" fmla="*/ 676275 h 1400175"/>
              <a:gd name="connsiteX372" fmla="*/ 390525 w 1726406"/>
              <a:gd name="connsiteY372" fmla="*/ 688181 h 1400175"/>
              <a:gd name="connsiteX373" fmla="*/ 388144 w 1726406"/>
              <a:gd name="connsiteY373" fmla="*/ 702468 h 1400175"/>
              <a:gd name="connsiteX374" fmla="*/ 385762 w 1726406"/>
              <a:gd name="connsiteY374" fmla="*/ 709612 h 1400175"/>
              <a:gd name="connsiteX375" fmla="*/ 383381 w 1726406"/>
              <a:gd name="connsiteY375" fmla="*/ 719137 h 1400175"/>
              <a:gd name="connsiteX376" fmla="*/ 378619 w 1726406"/>
              <a:gd name="connsiteY376" fmla="*/ 726281 h 1400175"/>
              <a:gd name="connsiteX377" fmla="*/ 364331 w 1726406"/>
              <a:gd name="connsiteY377" fmla="*/ 731043 h 1400175"/>
              <a:gd name="connsiteX378" fmla="*/ 342900 w 1726406"/>
              <a:gd name="connsiteY378" fmla="*/ 728662 h 1400175"/>
              <a:gd name="connsiteX379" fmla="*/ 345281 w 1726406"/>
              <a:gd name="connsiteY379" fmla="*/ 714375 h 1400175"/>
              <a:gd name="connsiteX380" fmla="*/ 352425 w 1726406"/>
              <a:gd name="connsiteY380" fmla="*/ 700087 h 1400175"/>
              <a:gd name="connsiteX381" fmla="*/ 354806 w 1726406"/>
              <a:gd name="connsiteY381" fmla="*/ 692943 h 1400175"/>
              <a:gd name="connsiteX382" fmla="*/ 347662 w 1726406"/>
              <a:gd name="connsiteY382" fmla="*/ 671512 h 1400175"/>
              <a:gd name="connsiteX383" fmla="*/ 338137 w 1726406"/>
              <a:gd name="connsiteY383" fmla="*/ 659606 h 1400175"/>
              <a:gd name="connsiteX384" fmla="*/ 328612 w 1726406"/>
              <a:gd name="connsiteY384" fmla="*/ 645318 h 1400175"/>
              <a:gd name="connsiteX385" fmla="*/ 323850 w 1726406"/>
              <a:gd name="connsiteY385" fmla="*/ 638175 h 1400175"/>
              <a:gd name="connsiteX386" fmla="*/ 314325 w 1726406"/>
              <a:gd name="connsiteY386" fmla="*/ 623887 h 1400175"/>
              <a:gd name="connsiteX387" fmla="*/ 304800 w 1726406"/>
              <a:gd name="connsiteY387" fmla="*/ 609600 h 1400175"/>
              <a:gd name="connsiteX388" fmla="*/ 290512 w 1726406"/>
              <a:gd name="connsiteY388" fmla="*/ 595312 h 1400175"/>
              <a:gd name="connsiteX389" fmla="*/ 280987 w 1726406"/>
              <a:gd name="connsiteY389" fmla="*/ 581025 h 1400175"/>
              <a:gd name="connsiteX390" fmla="*/ 276225 w 1726406"/>
              <a:gd name="connsiteY390" fmla="*/ 573881 h 1400175"/>
              <a:gd name="connsiteX391" fmla="*/ 276225 w 1726406"/>
              <a:gd name="connsiteY391" fmla="*/ 540543 h 1400175"/>
              <a:gd name="connsiteX392" fmla="*/ 278606 w 1726406"/>
              <a:gd name="connsiteY392" fmla="*/ 531018 h 1400175"/>
              <a:gd name="connsiteX393" fmla="*/ 283369 w 1726406"/>
              <a:gd name="connsiteY393" fmla="*/ 523875 h 1400175"/>
              <a:gd name="connsiteX394" fmla="*/ 285750 w 1726406"/>
              <a:gd name="connsiteY394" fmla="*/ 516731 h 1400175"/>
              <a:gd name="connsiteX395" fmla="*/ 280987 w 1726406"/>
              <a:gd name="connsiteY395" fmla="*/ 483393 h 1400175"/>
              <a:gd name="connsiteX396" fmla="*/ 273844 w 1726406"/>
              <a:gd name="connsiteY396" fmla="*/ 469106 h 1400175"/>
              <a:gd name="connsiteX397" fmla="*/ 266700 w 1726406"/>
              <a:gd name="connsiteY397" fmla="*/ 464343 h 1400175"/>
              <a:gd name="connsiteX398" fmla="*/ 259556 w 1726406"/>
              <a:gd name="connsiteY398" fmla="*/ 457200 h 1400175"/>
              <a:gd name="connsiteX399" fmla="*/ 257175 w 1726406"/>
              <a:gd name="connsiteY399" fmla="*/ 450056 h 1400175"/>
              <a:gd name="connsiteX400" fmla="*/ 250031 w 1726406"/>
              <a:gd name="connsiteY400" fmla="*/ 445293 h 1400175"/>
              <a:gd name="connsiteX401" fmla="*/ 245269 w 1726406"/>
              <a:gd name="connsiteY401" fmla="*/ 431006 h 1400175"/>
              <a:gd name="connsiteX402" fmla="*/ 242887 w 1726406"/>
              <a:gd name="connsiteY402" fmla="*/ 423862 h 1400175"/>
              <a:gd name="connsiteX403" fmla="*/ 235744 w 1726406"/>
              <a:gd name="connsiteY403" fmla="*/ 419100 h 1400175"/>
              <a:gd name="connsiteX404" fmla="*/ 221456 w 1726406"/>
              <a:gd name="connsiteY404" fmla="*/ 423862 h 1400175"/>
              <a:gd name="connsiteX405" fmla="*/ 214312 w 1726406"/>
              <a:gd name="connsiteY405" fmla="*/ 426243 h 1400175"/>
              <a:gd name="connsiteX406" fmla="*/ 202406 w 1726406"/>
              <a:gd name="connsiteY406" fmla="*/ 414337 h 1400175"/>
              <a:gd name="connsiteX407" fmla="*/ 200025 w 1726406"/>
              <a:gd name="connsiteY407" fmla="*/ 407193 h 1400175"/>
              <a:gd name="connsiteX408" fmla="*/ 190500 w 1726406"/>
              <a:gd name="connsiteY408" fmla="*/ 392906 h 1400175"/>
              <a:gd name="connsiteX409" fmla="*/ 185737 w 1726406"/>
              <a:gd name="connsiteY409" fmla="*/ 385762 h 1400175"/>
              <a:gd name="connsiteX410" fmla="*/ 180975 w 1726406"/>
              <a:gd name="connsiteY410" fmla="*/ 378618 h 1400175"/>
              <a:gd name="connsiteX411" fmla="*/ 176212 w 1726406"/>
              <a:gd name="connsiteY411" fmla="*/ 361950 h 1400175"/>
              <a:gd name="connsiteX412" fmla="*/ 169069 w 1726406"/>
              <a:gd name="connsiteY412" fmla="*/ 354806 h 1400175"/>
              <a:gd name="connsiteX413" fmla="*/ 173831 w 1726406"/>
              <a:gd name="connsiteY413" fmla="*/ 347662 h 1400175"/>
              <a:gd name="connsiteX414" fmla="*/ 188119 w 1726406"/>
              <a:gd name="connsiteY414" fmla="*/ 352425 h 1400175"/>
              <a:gd name="connsiteX415" fmla="*/ 195262 w 1726406"/>
              <a:gd name="connsiteY415" fmla="*/ 354806 h 1400175"/>
              <a:gd name="connsiteX416" fmla="*/ 202406 w 1726406"/>
              <a:gd name="connsiteY416" fmla="*/ 359568 h 1400175"/>
              <a:gd name="connsiteX417" fmla="*/ 216694 w 1726406"/>
              <a:gd name="connsiteY417" fmla="*/ 364331 h 1400175"/>
              <a:gd name="connsiteX418" fmla="*/ 214312 w 1726406"/>
              <a:gd name="connsiteY418" fmla="*/ 357187 h 1400175"/>
              <a:gd name="connsiteX419" fmla="*/ 209550 w 1726406"/>
              <a:gd name="connsiteY419" fmla="*/ 350043 h 1400175"/>
              <a:gd name="connsiteX420" fmla="*/ 219075 w 1726406"/>
              <a:gd name="connsiteY420" fmla="*/ 335756 h 1400175"/>
              <a:gd name="connsiteX421" fmla="*/ 214312 w 1726406"/>
              <a:gd name="connsiteY421" fmla="*/ 304800 h 1400175"/>
              <a:gd name="connsiteX422" fmla="*/ 209550 w 1726406"/>
              <a:gd name="connsiteY422" fmla="*/ 290512 h 1400175"/>
              <a:gd name="connsiteX423" fmla="*/ 200025 w 1726406"/>
              <a:gd name="connsiteY423" fmla="*/ 276225 h 1400175"/>
              <a:gd name="connsiteX424" fmla="*/ 195262 w 1726406"/>
              <a:gd name="connsiteY424" fmla="*/ 269081 h 1400175"/>
              <a:gd name="connsiteX425" fmla="*/ 185737 w 1726406"/>
              <a:gd name="connsiteY425" fmla="*/ 247650 h 1400175"/>
              <a:gd name="connsiteX426" fmla="*/ 178594 w 1726406"/>
              <a:gd name="connsiteY426" fmla="*/ 233362 h 1400175"/>
              <a:gd name="connsiteX427" fmla="*/ 171450 w 1726406"/>
              <a:gd name="connsiteY427" fmla="*/ 219075 h 1400175"/>
              <a:gd name="connsiteX428" fmla="*/ 159544 w 1726406"/>
              <a:gd name="connsiteY428" fmla="*/ 204787 h 1400175"/>
              <a:gd name="connsiteX429" fmla="*/ 157162 w 1726406"/>
              <a:gd name="connsiteY429" fmla="*/ 195262 h 1400175"/>
              <a:gd name="connsiteX430" fmla="*/ 152400 w 1726406"/>
              <a:gd name="connsiteY430" fmla="*/ 166687 h 1400175"/>
              <a:gd name="connsiteX431" fmla="*/ 154781 w 1726406"/>
              <a:gd name="connsiteY431" fmla="*/ 111918 h 1400175"/>
              <a:gd name="connsiteX432" fmla="*/ 152400 w 1726406"/>
              <a:gd name="connsiteY432" fmla="*/ 80962 h 1400175"/>
              <a:gd name="connsiteX433" fmla="*/ 150019 w 1726406"/>
              <a:gd name="connsiteY433" fmla="*/ 71437 h 1400175"/>
              <a:gd name="connsiteX434" fmla="*/ 142875 w 1726406"/>
              <a:gd name="connsiteY434" fmla="*/ 64293 h 1400175"/>
              <a:gd name="connsiteX435" fmla="*/ 145256 w 1726406"/>
              <a:gd name="connsiteY435" fmla="*/ 57150 h 1400175"/>
              <a:gd name="connsiteX436" fmla="*/ 138112 w 1726406"/>
              <a:gd name="connsiteY436" fmla="*/ 42862 h 1400175"/>
              <a:gd name="connsiteX437" fmla="*/ 138112 w 1726406"/>
              <a:gd name="connsiteY437" fmla="*/ 26193 h 1400175"/>
              <a:gd name="connsiteX438" fmla="*/ 140494 w 1726406"/>
              <a:gd name="connsiteY438"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097756 w 1726406"/>
              <a:gd name="connsiteY121" fmla="*/ 990599 h 1400175"/>
              <a:gd name="connsiteX122" fmla="*/ 1131093 w 1726406"/>
              <a:gd name="connsiteY122" fmla="*/ 1162049 h 1400175"/>
              <a:gd name="connsiteX123" fmla="*/ 1469572 w 1726406"/>
              <a:gd name="connsiteY123" fmla="*/ 1084829 h 1400175"/>
              <a:gd name="connsiteX124" fmla="*/ 1471612 w 1726406"/>
              <a:gd name="connsiteY124" fmla="*/ 1078706 h 1400175"/>
              <a:gd name="connsiteX125" fmla="*/ 1485900 w 1726406"/>
              <a:gd name="connsiteY125" fmla="*/ 1071562 h 1400175"/>
              <a:gd name="connsiteX126" fmla="*/ 1493044 w 1726406"/>
              <a:gd name="connsiteY126" fmla="*/ 1064418 h 1400175"/>
              <a:gd name="connsiteX127" fmla="*/ 1495425 w 1726406"/>
              <a:gd name="connsiteY127" fmla="*/ 1038225 h 1400175"/>
              <a:gd name="connsiteX128" fmla="*/ 1490662 w 1726406"/>
              <a:gd name="connsiteY128" fmla="*/ 1012031 h 1400175"/>
              <a:gd name="connsiteX129" fmla="*/ 1493044 w 1726406"/>
              <a:gd name="connsiteY129" fmla="*/ 995362 h 1400175"/>
              <a:gd name="connsiteX130" fmla="*/ 1495425 w 1726406"/>
              <a:gd name="connsiteY130" fmla="*/ 988218 h 1400175"/>
              <a:gd name="connsiteX131" fmla="*/ 1509712 w 1726406"/>
              <a:gd name="connsiteY131" fmla="*/ 971550 h 1400175"/>
              <a:gd name="connsiteX132" fmla="*/ 1557337 w 1726406"/>
              <a:gd name="connsiteY132" fmla="*/ 969168 h 1400175"/>
              <a:gd name="connsiteX133" fmla="*/ 1564481 w 1726406"/>
              <a:gd name="connsiteY133" fmla="*/ 966787 h 1400175"/>
              <a:gd name="connsiteX134" fmla="*/ 1585912 w 1726406"/>
              <a:gd name="connsiteY134" fmla="*/ 959643 h 1400175"/>
              <a:gd name="connsiteX135" fmla="*/ 1600200 w 1726406"/>
              <a:gd name="connsiteY135" fmla="*/ 947737 h 1400175"/>
              <a:gd name="connsiteX136" fmla="*/ 1624012 w 1726406"/>
              <a:gd name="connsiteY136" fmla="*/ 945356 h 1400175"/>
              <a:gd name="connsiteX137" fmla="*/ 1647825 w 1726406"/>
              <a:gd name="connsiteY137" fmla="*/ 950118 h 1400175"/>
              <a:gd name="connsiteX138" fmla="*/ 1654969 w 1726406"/>
              <a:gd name="connsiteY138" fmla="*/ 952500 h 1400175"/>
              <a:gd name="connsiteX139" fmla="*/ 1669256 w 1726406"/>
              <a:gd name="connsiteY139" fmla="*/ 957262 h 1400175"/>
              <a:gd name="connsiteX140" fmla="*/ 1721644 w 1726406"/>
              <a:gd name="connsiteY140" fmla="*/ 969168 h 1400175"/>
              <a:gd name="connsiteX141" fmla="*/ 1724025 w 1726406"/>
              <a:gd name="connsiteY141" fmla="*/ 976312 h 1400175"/>
              <a:gd name="connsiteX142" fmla="*/ 1726406 w 1726406"/>
              <a:gd name="connsiteY142" fmla="*/ 990600 h 1400175"/>
              <a:gd name="connsiteX143" fmla="*/ 1721644 w 1726406"/>
              <a:gd name="connsiteY143" fmla="*/ 1014412 h 1400175"/>
              <a:gd name="connsiteX144" fmla="*/ 1719262 w 1726406"/>
              <a:gd name="connsiteY144" fmla="*/ 1021556 h 1400175"/>
              <a:gd name="connsiteX145" fmla="*/ 1704975 w 1726406"/>
              <a:gd name="connsiteY145" fmla="*/ 1033462 h 1400175"/>
              <a:gd name="connsiteX146" fmla="*/ 1697831 w 1726406"/>
              <a:gd name="connsiteY146" fmla="*/ 1035843 h 1400175"/>
              <a:gd name="connsiteX147" fmla="*/ 1690687 w 1726406"/>
              <a:gd name="connsiteY147" fmla="*/ 1040606 h 1400175"/>
              <a:gd name="connsiteX148" fmla="*/ 1683544 w 1726406"/>
              <a:gd name="connsiteY148" fmla="*/ 1042987 h 1400175"/>
              <a:gd name="connsiteX149" fmla="*/ 1678781 w 1726406"/>
              <a:gd name="connsiteY149" fmla="*/ 1052512 h 1400175"/>
              <a:gd name="connsiteX150" fmla="*/ 1681162 w 1726406"/>
              <a:gd name="connsiteY150" fmla="*/ 1064418 h 1400175"/>
              <a:gd name="connsiteX151" fmla="*/ 1683544 w 1726406"/>
              <a:gd name="connsiteY151" fmla="*/ 1071562 h 1400175"/>
              <a:gd name="connsiteX152" fmla="*/ 1669256 w 1726406"/>
              <a:gd name="connsiteY152" fmla="*/ 1081087 h 1400175"/>
              <a:gd name="connsiteX153" fmla="*/ 1671637 w 1726406"/>
              <a:gd name="connsiteY153" fmla="*/ 1088231 h 1400175"/>
              <a:gd name="connsiteX154" fmla="*/ 1676400 w 1726406"/>
              <a:gd name="connsiteY154" fmla="*/ 1095375 h 1400175"/>
              <a:gd name="connsiteX155" fmla="*/ 1678781 w 1726406"/>
              <a:gd name="connsiteY155" fmla="*/ 1128712 h 1400175"/>
              <a:gd name="connsiteX156" fmla="*/ 1674019 w 1726406"/>
              <a:gd name="connsiteY156" fmla="*/ 1135856 h 1400175"/>
              <a:gd name="connsiteX157" fmla="*/ 1669256 w 1726406"/>
              <a:gd name="connsiteY157" fmla="*/ 1152525 h 1400175"/>
              <a:gd name="connsiteX158" fmla="*/ 1666875 w 1726406"/>
              <a:gd name="connsiteY158" fmla="*/ 1173956 h 1400175"/>
              <a:gd name="connsiteX159" fmla="*/ 1656773 w 1726406"/>
              <a:gd name="connsiteY159" fmla="*/ 1177997 h 1400175"/>
              <a:gd name="connsiteX160" fmla="*/ 1657350 w 1726406"/>
              <a:gd name="connsiteY160" fmla="*/ 1178718 h 1400175"/>
              <a:gd name="connsiteX161" fmla="*/ 1656292 w 1726406"/>
              <a:gd name="connsiteY161" fmla="*/ 1178189 h 1400175"/>
              <a:gd name="connsiteX162" fmla="*/ 1654969 w 1726406"/>
              <a:gd name="connsiteY162" fmla="*/ 1178718 h 1400175"/>
              <a:gd name="connsiteX163" fmla="*/ 1600000 w 1726406"/>
              <a:gd name="connsiteY163" fmla="*/ 1172143 h 1400175"/>
              <a:gd name="connsiteX164" fmla="*/ 1597405 w 1726406"/>
              <a:gd name="connsiteY164" fmla="*/ 1179507 h 1400175"/>
              <a:gd name="connsiteX165" fmla="*/ 1590675 w 1726406"/>
              <a:gd name="connsiteY165" fmla="*/ 1185862 h 1400175"/>
              <a:gd name="connsiteX166" fmla="*/ 1576387 w 1726406"/>
              <a:gd name="connsiteY166" fmla="*/ 1195387 h 1400175"/>
              <a:gd name="connsiteX167" fmla="*/ 1574006 w 1726406"/>
              <a:gd name="connsiteY167" fmla="*/ 1188243 h 1400175"/>
              <a:gd name="connsiteX168" fmla="*/ 1552575 w 1726406"/>
              <a:gd name="connsiteY168" fmla="*/ 1188243 h 1400175"/>
              <a:gd name="connsiteX169" fmla="*/ 1509712 w 1726406"/>
              <a:gd name="connsiteY169" fmla="*/ 1195387 h 1400175"/>
              <a:gd name="connsiteX170" fmla="*/ 1471612 w 1726406"/>
              <a:gd name="connsiteY170" fmla="*/ 1195387 h 1400175"/>
              <a:gd name="connsiteX171" fmla="*/ 1464469 w 1726406"/>
              <a:gd name="connsiteY171" fmla="*/ 1190625 h 1400175"/>
              <a:gd name="connsiteX172" fmla="*/ 1457325 w 1726406"/>
              <a:gd name="connsiteY172" fmla="*/ 1188243 h 1400175"/>
              <a:gd name="connsiteX173" fmla="*/ 1445419 w 1726406"/>
              <a:gd name="connsiteY173" fmla="*/ 1190625 h 1400175"/>
              <a:gd name="connsiteX174" fmla="*/ 1450181 w 1726406"/>
              <a:gd name="connsiteY174" fmla="*/ 1204912 h 1400175"/>
              <a:gd name="connsiteX175" fmla="*/ 1454944 w 1726406"/>
              <a:gd name="connsiteY175" fmla="*/ 1212056 h 1400175"/>
              <a:gd name="connsiteX176" fmla="*/ 1457325 w 1726406"/>
              <a:gd name="connsiteY176" fmla="*/ 1219200 h 1400175"/>
              <a:gd name="connsiteX177" fmla="*/ 1440656 w 1726406"/>
              <a:gd name="connsiteY177" fmla="*/ 1228725 h 1400175"/>
              <a:gd name="connsiteX178" fmla="*/ 1447800 w 1726406"/>
              <a:gd name="connsiteY178" fmla="*/ 1233487 h 1400175"/>
              <a:gd name="connsiteX179" fmla="*/ 1459706 w 1726406"/>
              <a:gd name="connsiteY179" fmla="*/ 1250156 h 1400175"/>
              <a:gd name="connsiteX180" fmla="*/ 1462087 w 1726406"/>
              <a:gd name="connsiteY180" fmla="*/ 1257300 h 1400175"/>
              <a:gd name="connsiteX181" fmla="*/ 1471612 w 1726406"/>
              <a:gd name="connsiteY181" fmla="*/ 1271587 h 1400175"/>
              <a:gd name="connsiteX182" fmla="*/ 1476375 w 1726406"/>
              <a:gd name="connsiteY182" fmla="*/ 1278731 h 1400175"/>
              <a:gd name="connsiteX183" fmla="*/ 1488281 w 1726406"/>
              <a:gd name="connsiteY183" fmla="*/ 1293018 h 1400175"/>
              <a:gd name="connsiteX184" fmla="*/ 1471612 w 1726406"/>
              <a:gd name="connsiteY184" fmla="*/ 1312068 h 1400175"/>
              <a:gd name="connsiteX185" fmla="*/ 1464469 w 1726406"/>
              <a:gd name="connsiteY185" fmla="*/ 1314450 h 1400175"/>
              <a:gd name="connsiteX186" fmla="*/ 1435894 w 1726406"/>
              <a:gd name="connsiteY186" fmla="*/ 1312068 h 1400175"/>
              <a:gd name="connsiteX187" fmla="*/ 1421606 w 1726406"/>
              <a:gd name="connsiteY187" fmla="*/ 1307306 h 1400175"/>
              <a:gd name="connsiteX188" fmla="*/ 1414462 w 1726406"/>
              <a:gd name="connsiteY188" fmla="*/ 1304925 h 1400175"/>
              <a:gd name="connsiteX189" fmla="*/ 1383506 w 1726406"/>
              <a:gd name="connsiteY189" fmla="*/ 1314450 h 1400175"/>
              <a:gd name="connsiteX190" fmla="*/ 1378744 w 1726406"/>
              <a:gd name="connsiteY190" fmla="*/ 1331118 h 1400175"/>
              <a:gd name="connsiteX191" fmla="*/ 1373981 w 1726406"/>
              <a:gd name="connsiteY191" fmla="*/ 1345406 h 1400175"/>
              <a:gd name="connsiteX192" fmla="*/ 1371600 w 1726406"/>
              <a:gd name="connsiteY192" fmla="*/ 1352550 h 1400175"/>
              <a:gd name="connsiteX193" fmla="*/ 1373981 w 1726406"/>
              <a:gd name="connsiteY193" fmla="*/ 1359693 h 1400175"/>
              <a:gd name="connsiteX194" fmla="*/ 1378744 w 1726406"/>
              <a:gd name="connsiteY194" fmla="*/ 1371600 h 1400175"/>
              <a:gd name="connsiteX195" fmla="*/ 1371600 w 1726406"/>
              <a:gd name="connsiteY195" fmla="*/ 1373981 h 1400175"/>
              <a:gd name="connsiteX196" fmla="*/ 1369219 w 1726406"/>
              <a:gd name="connsiteY196" fmla="*/ 1388268 h 1400175"/>
              <a:gd name="connsiteX197" fmla="*/ 1366837 w 1726406"/>
              <a:gd name="connsiteY197" fmla="*/ 1400175 h 1400175"/>
              <a:gd name="connsiteX198" fmla="*/ 1345406 w 1726406"/>
              <a:gd name="connsiteY198" fmla="*/ 1397793 h 1400175"/>
              <a:gd name="connsiteX199" fmla="*/ 1340644 w 1726406"/>
              <a:gd name="connsiteY199" fmla="*/ 1383506 h 1400175"/>
              <a:gd name="connsiteX200" fmla="*/ 1338262 w 1726406"/>
              <a:gd name="connsiteY200" fmla="*/ 1376362 h 1400175"/>
              <a:gd name="connsiteX201" fmla="*/ 1331119 w 1726406"/>
              <a:gd name="connsiteY201" fmla="*/ 1354931 h 1400175"/>
              <a:gd name="connsiteX202" fmla="*/ 1323975 w 1726406"/>
              <a:gd name="connsiteY202" fmla="*/ 1350168 h 1400175"/>
              <a:gd name="connsiteX203" fmla="*/ 1307306 w 1726406"/>
              <a:gd name="connsiteY203" fmla="*/ 1328737 h 1400175"/>
              <a:gd name="connsiteX204" fmla="*/ 1295400 w 1726406"/>
              <a:gd name="connsiteY204" fmla="*/ 1314450 h 1400175"/>
              <a:gd name="connsiteX205" fmla="*/ 1288256 w 1726406"/>
              <a:gd name="connsiteY205" fmla="*/ 1309687 h 1400175"/>
              <a:gd name="connsiteX206" fmla="*/ 1273969 w 1726406"/>
              <a:gd name="connsiteY206" fmla="*/ 1304925 h 1400175"/>
              <a:gd name="connsiteX207" fmla="*/ 1257300 w 1726406"/>
              <a:gd name="connsiteY207" fmla="*/ 1295400 h 1400175"/>
              <a:gd name="connsiteX208" fmla="*/ 1243012 w 1726406"/>
              <a:gd name="connsiteY208" fmla="*/ 1288256 h 1400175"/>
              <a:gd name="connsiteX209" fmla="*/ 1221581 w 1726406"/>
              <a:gd name="connsiteY209" fmla="*/ 1276350 h 1400175"/>
              <a:gd name="connsiteX210" fmla="*/ 1216819 w 1726406"/>
              <a:gd name="connsiteY210" fmla="*/ 1269206 h 1400175"/>
              <a:gd name="connsiteX211" fmla="*/ 1197769 w 1726406"/>
              <a:gd name="connsiteY211" fmla="*/ 1269206 h 1400175"/>
              <a:gd name="connsiteX212" fmla="*/ 1190625 w 1726406"/>
              <a:gd name="connsiteY212" fmla="*/ 1273968 h 1400175"/>
              <a:gd name="connsiteX213" fmla="*/ 1176337 w 1726406"/>
              <a:gd name="connsiteY213" fmla="*/ 1285875 h 1400175"/>
              <a:gd name="connsiteX214" fmla="*/ 1166812 w 1726406"/>
              <a:gd name="connsiteY214" fmla="*/ 1288256 h 1400175"/>
              <a:gd name="connsiteX215" fmla="*/ 1140619 w 1726406"/>
              <a:gd name="connsiteY215" fmla="*/ 1295400 h 1400175"/>
              <a:gd name="connsiteX216" fmla="*/ 1133475 w 1726406"/>
              <a:gd name="connsiteY216" fmla="*/ 1300162 h 1400175"/>
              <a:gd name="connsiteX217" fmla="*/ 1119187 w 1726406"/>
              <a:gd name="connsiteY217" fmla="*/ 1304925 h 1400175"/>
              <a:gd name="connsiteX218" fmla="*/ 1095375 w 1726406"/>
              <a:gd name="connsiteY218" fmla="*/ 1302543 h 1400175"/>
              <a:gd name="connsiteX219" fmla="*/ 1081087 w 1726406"/>
              <a:gd name="connsiteY219" fmla="*/ 1293018 h 1400175"/>
              <a:gd name="connsiteX220" fmla="*/ 1073944 w 1726406"/>
              <a:gd name="connsiteY220" fmla="*/ 1288256 h 1400175"/>
              <a:gd name="connsiteX221" fmla="*/ 1031081 w 1726406"/>
              <a:gd name="connsiteY221" fmla="*/ 1283493 h 1400175"/>
              <a:gd name="connsiteX222" fmla="*/ 1002506 w 1726406"/>
              <a:gd name="connsiteY222" fmla="*/ 1264443 h 1400175"/>
              <a:gd name="connsiteX223" fmla="*/ 995362 w 1726406"/>
              <a:gd name="connsiteY223" fmla="*/ 1259681 h 1400175"/>
              <a:gd name="connsiteX224" fmla="*/ 981075 w 1726406"/>
              <a:gd name="connsiteY224" fmla="*/ 1254918 h 1400175"/>
              <a:gd name="connsiteX225" fmla="*/ 973931 w 1726406"/>
              <a:gd name="connsiteY225" fmla="*/ 1247775 h 1400175"/>
              <a:gd name="connsiteX226" fmla="*/ 971550 w 1726406"/>
              <a:gd name="connsiteY226" fmla="*/ 1240631 h 1400175"/>
              <a:gd name="connsiteX227" fmla="*/ 957262 w 1726406"/>
              <a:gd name="connsiteY227" fmla="*/ 1231106 h 1400175"/>
              <a:gd name="connsiteX228" fmla="*/ 950119 w 1726406"/>
              <a:gd name="connsiteY228" fmla="*/ 1226343 h 1400175"/>
              <a:gd name="connsiteX229" fmla="*/ 923925 w 1726406"/>
              <a:gd name="connsiteY229" fmla="*/ 1221581 h 1400175"/>
              <a:gd name="connsiteX230" fmla="*/ 916781 w 1726406"/>
              <a:gd name="connsiteY230" fmla="*/ 1219200 h 1400175"/>
              <a:gd name="connsiteX231" fmla="*/ 909637 w 1726406"/>
              <a:gd name="connsiteY231" fmla="*/ 1214437 h 1400175"/>
              <a:gd name="connsiteX232" fmla="*/ 895350 w 1726406"/>
              <a:gd name="connsiteY232" fmla="*/ 1209675 h 1400175"/>
              <a:gd name="connsiteX233" fmla="*/ 888206 w 1726406"/>
              <a:gd name="connsiteY233" fmla="*/ 1204912 h 1400175"/>
              <a:gd name="connsiteX234" fmla="*/ 881062 w 1726406"/>
              <a:gd name="connsiteY234" fmla="*/ 1202531 h 1400175"/>
              <a:gd name="connsiteX235" fmla="*/ 859631 w 1726406"/>
              <a:gd name="connsiteY235" fmla="*/ 1188243 h 1400175"/>
              <a:gd name="connsiteX236" fmla="*/ 852487 w 1726406"/>
              <a:gd name="connsiteY236" fmla="*/ 1183481 h 1400175"/>
              <a:gd name="connsiteX237" fmla="*/ 845344 w 1726406"/>
              <a:gd name="connsiteY237" fmla="*/ 1181100 h 1400175"/>
              <a:gd name="connsiteX238" fmla="*/ 838200 w 1726406"/>
              <a:gd name="connsiteY238" fmla="*/ 1173956 h 1400175"/>
              <a:gd name="connsiteX239" fmla="*/ 831056 w 1726406"/>
              <a:gd name="connsiteY239" fmla="*/ 1169193 h 1400175"/>
              <a:gd name="connsiteX240" fmla="*/ 826294 w 1726406"/>
              <a:gd name="connsiteY240" fmla="*/ 1162050 h 1400175"/>
              <a:gd name="connsiteX241" fmla="*/ 819150 w 1726406"/>
              <a:gd name="connsiteY241" fmla="*/ 1154906 h 1400175"/>
              <a:gd name="connsiteX242" fmla="*/ 807244 w 1726406"/>
              <a:gd name="connsiteY242" fmla="*/ 1143000 h 1400175"/>
              <a:gd name="connsiteX243" fmla="*/ 795337 w 1726406"/>
              <a:gd name="connsiteY243" fmla="*/ 1133475 h 1400175"/>
              <a:gd name="connsiteX244" fmla="*/ 790575 w 1726406"/>
              <a:gd name="connsiteY244" fmla="*/ 1126331 h 1400175"/>
              <a:gd name="connsiteX245" fmla="*/ 771525 w 1726406"/>
              <a:gd name="connsiteY245" fmla="*/ 1121568 h 1400175"/>
              <a:gd name="connsiteX246" fmla="*/ 757237 w 1726406"/>
              <a:gd name="connsiteY246" fmla="*/ 1116806 h 1400175"/>
              <a:gd name="connsiteX247" fmla="*/ 740569 w 1726406"/>
              <a:gd name="connsiteY247" fmla="*/ 1107281 h 1400175"/>
              <a:gd name="connsiteX248" fmla="*/ 726281 w 1726406"/>
              <a:gd name="connsiteY248" fmla="*/ 1102518 h 1400175"/>
              <a:gd name="connsiteX249" fmla="*/ 711994 w 1726406"/>
              <a:gd name="connsiteY249" fmla="*/ 1095375 h 1400175"/>
              <a:gd name="connsiteX250" fmla="*/ 704850 w 1726406"/>
              <a:gd name="connsiteY250" fmla="*/ 1090612 h 1400175"/>
              <a:gd name="connsiteX251" fmla="*/ 692944 w 1726406"/>
              <a:gd name="connsiteY251" fmla="*/ 1076325 h 1400175"/>
              <a:gd name="connsiteX252" fmla="*/ 690562 w 1726406"/>
              <a:gd name="connsiteY252" fmla="*/ 1069181 h 1400175"/>
              <a:gd name="connsiteX253" fmla="*/ 676275 w 1726406"/>
              <a:gd name="connsiteY253" fmla="*/ 1052512 h 1400175"/>
              <a:gd name="connsiteX254" fmla="*/ 671512 w 1726406"/>
              <a:gd name="connsiteY254" fmla="*/ 1045368 h 1400175"/>
              <a:gd name="connsiteX255" fmla="*/ 664369 w 1726406"/>
              <a:gd name="connsiteY255" fmla="*/ 1040606 h 1400175"/>
              <a:gd name="connsiteX256" fmla="*/ 650081 w 1726406"/>
              <a:gd name="connsiteY256" fmla="*/ 1031081 h 1400175"/>
              <a:gd name="connsiteX257" fmla="*/ 638175 w 1726406"/>
              <a:gd name="connsiteY257" fmla="*/ 1019175 h 1400175"/>
              <a:gd name="connsiteX258" fmla="*/ 631031 w 1726406"/>
              <a:gd name="connsiteY258" fmla="*/ 1014412 h 1400175"/>
              <a:gd name="connsiteX259" fmla="*/ 621506 w 1726406"/>
              <a:gd name="connsiteY259" fmla="*/ 1002506 h 1400175"/>
              <a:gd name="connsiteX260" fmla="*/ 619125 w 1726406"/>
              <a:gd name="connsiteY260" fmla="*/ 995362 h 1400175"/>
              <a:gd name="connsiteX261" fmla="*/ 611981 w 1726406"/>
              <a:gd name="connsiteY261" fmla="*/ 988218 h 1400175"/>
              <a:gd name="connsiteX262" fmla="*/ 602456 w 1726406"/>
              <a:gd name="connsiteY262" fmla="*/ 973931 h 1400175"/>
              <a:gd name="connsiteX263" fmla="*/ 597694 w 1726406"/>
              <a:gd name="connsiteY263" fmla="*/ 959643 h 1400175"/>
              <a:gd name="connsiteX264" fmla="*/ 592931 w 1726406"/>
              <a:gd name="connsiteY264" fmla="*/ 940593 h 1400175"/>
              <a:gd name="connsiteX265" fmla="*/ 595312 w 1726406"/>
              <a:gd name="connsiteY265" fmla="*/ 928687 h 1400175"/>
              <a:gd name="connsiteX266" fmla="*/ 614362 w 1726406"/>
              <a:gd name="connsiteY266" fmla="*/ 919162 h 1400175"/>
              <a:gd name="connsiteX267" fmla="*/ 611981 w 1726406"/>
              <a:gd name="connsiteY267" fmla="*/ 912018 h 1400175"/>
              <a:gd name="connsiteX268" fmla="*/ 607219 w 1726406"/>
              <a:gd name="connsiteY268" fmla="*/ 904875 h 1400175"/>
              <a:gd name="connsiteX269" fmla="*/ 611981 w 1726406"/>
              <a:gd name="connsiteY269" fmla="*/ 897731 h 1400175"/>
              <a:gd name="connsiteX270" fmla="*/ 626269 w 1726406"/>
              <a:gd name="connsiteY270" fmla="*/ 888206 h 1400175"/>
              <a:gd name="connsiteX271" fmla="*/ 633412 w 1726406"/>
              <a:gd name="connsiteY271" fmla="*/ 881062 h 1400175"/>
              <a:gd name="connsiteX272" fmla="*/ 628650 w 1726406"/>
              <a:gd name="connsiteY272" fmla="*/ 862012 h 1400175"/>
              <a:gd name="connsiteX273" fmla="*/ 616744 w 1726406"/>
              <a:gd name="connsiteY273" fmla="*/ 847725 h 1400175"/>
              <a:gd name="connsiteX274" fmla="*/ 614362 w 1726406"/>
              <a:gd name="connsiteY274" fmla="*/ 840581 h 1400175"/>
              <a:gd name="connsiteX275" fmla="*/ 609600 w 1726406"/>
              <a:gd name="connsiteY275" fmla="*/ 816768 h 1400175"/>
              <a:gd name="connsiteX276" fmla="*/ 604837 w 1726406"/>
              <a:gd name="connsiteY276" fmla="*/ 802481 h 1400175"/>
              <a:gd name="connsiteX277" fmla="*/ 602456 w 1726406"/>
              <a:gd name="connsiteY277" fmla="*/ 795337 h 1400175"/>
              <a:gd name="connsiteX278" fmla="*/ 600075 w 1726406"/>
              <a:gd name="connsiteY278" fmla="*/ 788193 h 1400175"/>
              <a:gd name="connsiteX279" fmla="*/ 595312 w 1726406"/>
              <a:gd name="connsiteY279" fmla="*/ 771525 h 1400175"/>
              <a:gd name="connsiteX280" fmla="*/ 588169 w 1726406"/>
              <a:gd name="connsiteY280" fmla="*/ 764381 h 1400175"/>
              <a:gd name="connsiteX281" fmla="*/ 578644 w 1726406"/>
              <a:gd name="connsiteY281" fmla="*/ 750093 h 1400175"/>
              <a:gd name="connsiteX282" fmla="*/ 566737 w 1726406"/>
              <a:gd name="connsiteY282" fmla="*/ 733425 h 1400175"/>
              <a:gd name="connsiteX283" fmla="*/ 561975 w 1726406"/>
              <a:gd name="connsiteY283" fmla="*/ 719137 h 1400175"/>
              <a:gd name="connsiteX284" fmla="*/ 559594 w 1726406"/>
              <a:gd name="connsiteY284" fmla="*/ 709612 h 1400175"/>
              <a:gd name="connsiteX285" fmla="*/ 554831 w 1726406"/>
              <a:gd name="connsiteY285" fmla="*/ 695325 h 1400175"/>
              <a:gd name="connsiteX286" fmla="*/ 547687 w 1726406"/>
              <a:gd name="connsiteY286" fmla="*/ 688181 h 1400175"/>
              <a:gd name="connsiteX287" fmla="*/ 540544 w 1726406"/>
              <a:gd name="connsiteY287" fmla="*/ 673893 h 1400175"/>
              <a:gd name="connsiteX288" fmla="*/ 538162 w 1726406"/>
              <a:gd name="connsiteY288" fmla="*/ 666750 h 1400175"/>
              <a:gd name="connsiteX289" fmla="*/ 528637 w 1726406"/>
              <a:gd name="connsiteY289" fmla="*/ 664368 h 1400175"/>
              <a:gd name="connsiteX290" fmla="*/ 514350 w 1726406"/>
              <a:gd name="connsiteY290" fmla="*/ 669131 h 1400175"/>
              <a:gd name="connsiteX291" fmla="*/ 504825 w 1726406"/>
              <a:gd name="connsiteY291" fmla="*/ 654843 h 1400175"/>
              <a:gd name="connsiteX292" fmla="*/ 497681 w 1726406"/>
              <a:gd name="connsiteY292" fmla="*/ 628650 h 1400175"/>
              <a:gd name="connsiteX293" fmla="*/ 495300 w 1726406"/>
              <a:gd name="connsiteY293" fmla="*/ 597693 h 1400175"/>
              <a:gd name="connsiteX294" fmla="*/ 492919 w 1726406"/>
              <a:gd name="connsiteY294" fmla="*/ 583406 h 1400175"/>
              <a:gd name="connsiteX295" fmla="*/ 490537 w 1726406"/>
              <a:gd name="connsiteY295" fmla="*/ 576262 h 1400175"/>
              <a:gd name="connsiteX296" fmla="*/ 483394 w 1726406"/>
              <a:gd name="connsiteY296" fmla="*/ 573881 h 1400175"/>
              <a:gd name="connsiteX297" fmla="*/ 469106 w 1726406"/>
              <a:gd name="connsiteY297" fmla="*/ 564356 h 1400175"/>
              <a:gd name="connsiteX298" fmla="*/ 454819 w 1726406"/>
              <a:gd name="connsiteY298" fmla="*/ 557212 h 1400175"/>
              <a:gd name="connsiteX299" fmla="*/ 442912 w 1726406"/>
              <a:gd name="connsiteY299" fmla="*/ 535781 h 1400175"/>
              <a:gd name="connsiteX300" fmla="*/ 445294 w 1726406"/>
              <a:gd name="connsiteY300" fmla="*/ 509587 h 1400175"/>
              <a:gd name="connsiteX301" fmla="*/ 452437 w 1726406"/>
              <a:gd name="connsiteY301" fmla="*/ 504825 h 1400175"/>
              <a:gd name="connsiteX302" fmla="*/ 442912 w 1726406"/>
              <a:gd name="connsiteY302" fmla="*/ 490537 h 1400175"/>
              <a:gd name="connsiteX303" fmla="*/ 438150 w 1726406"/>
              <a:gd name="connsiteY303" fmla="*/ 483393 h 1400175"/>
              <a:gd name="connsiteX304" fmla="*/ 423862 w 1726406"/>
              <a:gd name="connsiteY304" fmla="*/ 473868 h 1400175"/>
              <a:gd name="connsiteX305" fmla="*/ 419100 w 1726406"/>
              <a:gd name="connsiteY305" fmla="*/ 454818 h 1400175"/>
              <a:gd name="connsiteX306" fmla="*/ 411956 w 1726406"/>
              <a:gd name="connsiteY306" fmla="*/ 438150 h 1400175"/>
              <a:gd name="connsiteX307" fmla="*/ 404812 w 1726406"/>
              <a:gd name="connsiteY307" fmla="*/ 435768 h 1400175"/>
              <a:gd name="connsiteX308" fmla="*/ 400050 w 1726406"/>
              <a:gd name="connsiteY308" fmla="*/ 428625 h 1400175"/>
              <a:gd name="connsiteX309" fmla="*/ 397669 w 1726406"/>
              <a:gd name="connsiteY309" fmla="*/ 419100 h 1400175"/>
              <a:gd name="connsiteX310" fmla="*/ 395287 w 1726406"/>
              <a:gd name="connsiteY310" fmla="*/ 411956 h 1400175"/>
              <a:gd name="connsiteX311" fmla="*/ 392906 w 1726406"/>
              <a:gd name="connsiteY311" fmla="*/ 385762 h 1400175"/>
              <a:gd name="connsiteX312" fmla="*/ 390525 w 1726406"/>
              <a:gd name="connsiteY312" fmla="*/ 378618 h 1400175"/>
              <a:gd name="connsiteX313" fmla="*/ 369094 w 1726406"/>
              <a:gd name="connsiteY313" fmla="*/ 361950 h 1400175"/>
              <a:gd name="connsiteX314" fmla="*/ 354806 w 1726406"/>
              <a:gd name="connsiteY314" fmla="*/ 354806 h 1400175"/>
              <a:gd name="connsiteX315" fmla="*/ 347662 w 1726406"/>
              <a:gd name="connsiteY315" fmla="*/ 333375 h 1400175"/>
              <a:gd name="connsiteX316" fmla="*/ 338137 w 1726406"/>
              <a:gd name="connsiteY316" fmla="*/ 311943 h 1400175"/>
              <a:gd name="connsiteX317" fmla="*/ 330994 w 1726406"/>
              <a:gd name="connsiteY317" fmla="*/ 297656 h 1400175"/>
              <a:gd name="connsiteX318" fmla="*/ 316706 w 1726406"/>
              <a:gd name="connsiteY318" fmla="*/ 292893 h 1400175"/>
              <a:gd name="connsiteX319" fmla="*/ 326231 w 1726406"/>
              <a:gd name="connsiteY319" fmla="*/ 278606 h 1400175"/>
              <a:gd name="connsiteX320" fmla="*/ 323850 w 1726406"/>
              <a:gd name="connsiteY320" fmla="*/ 261937 h 1400175"/>
              <a:gd name="connsiteX321" fmla="*/ 321469 w 1726406"/>
              <a:gd name="connsiteY321" fmla="*/ 252412 h 1400175"/>
              <a:gd name="connsiteX322" fmla="*/ 316706 w 1726406"/>
              <a:gd name="connsiteY322" fmla="*/ 223837 h 1400175"/>
              <a:gd name="connsiteX323" fmla="*/ 311944 w 1726406"/>
              <a:gd name="connsiteY323" fmla="*/ 207168 h 1400175"/>
              <a:gd name="connsiteX324" fmla="*/ 314325 w 1726406"/>
              <a:gd name="connsiteY324" fmla="*/ 154781 h 1400175"/>
              <a:gd name="connsiteX325" fmla="*/ 314325 w 1726406"/>
              <a:gd name="connsiteY325" fmla="*/ 133350 h 1400175"/>
              <a:gd name="connsiteX326" fmla="*/ 300037 w 1726406"/>
              <a:gd name="connsiteY326" fmla="*/ 123825 h 1400175"/>
              <a:gd name="connsiteX327" fmla="*/ 292894 w 1726406"/>
              <a:gd name="connsiteY327" fmla="*/ 119062 h 1400175"/>
              <a:gd name="connsiteX328" fmla="*/ 283369 w 1726406"/>
              <a:gd name="connsiteY328" fmla="*/ 104775 h 1400175"/>
              <a:gd name="connsiteX329" fmla="*/ 278606 w 1726406"/>
              <a:gd name="connsiteY329" fmla="*/ 97631 h 1400175"/>
              <a:gd name="connsiteX330" fmla="*/ 257175 w 1726406"/>
              <a:gd name="connsiteY330" fmla="*/ 78581 h 1400175"/>
              <a:gd name="connsiteX331" fmla="*/ 233362 w 1726406"/>
              <a:gd name="connsiteY331" fmla="*/ 66675 h 1400175"/>
              <a:gd name="connsiteX332" fmla="*/ 228600 w 1726406"/>
              <a:gd name="connsiteY332" fmla="*/ 119062 h 1400175"/>
              <a:gd name="connsiteX333" fmla="*/ 223837 w 1726406"/>
              <a:gd name="connsiteY333" fmla="*/ 133350 h 1400175"/>
              <a:gd name="connsiteX334" fmla="*/ 221456 w 1726406"/>
              <a:gd name="connsiteY334" fmla="*/ 145256 h 1400175"/>
              <a:gd name="connsiteX335" fmla="*/ 219075 w 1726406"/>
              <a:gd name="connsiteY335" fmla="*/ 164306 h 1400175"/>
              <a:gd name="connsiteX336" fmla="*/ 214312 w 1726406"/>
              <a:gd name="connsiteY336" fmla="*/ 178593 h 1400175"/>
              <a:gd name="connsiteX337" fmla="*/ 216694 w 1726406"/>
              <a:gd name="connsiteY337" fmla="*/ 195262 h 1400175"/>
              <a:gd name="connsiteX338" fmla="*/ 219075 w 1726406"/>
              <a:gd name="connsiteY338" fmla="*/ 202406 h 1400175"/>
              <a:gd name="connsiteX339" fmla="*/ 226219 w 1726406"/>
              <a:gd name="connsiteY339" fmla="*/ 207168 h 1400175"/>
              <a:gd name="connsiteX340" fmla="*/ 233362 w 1726406"/>
              <a:gd name="connsiteY340" fmla="*/ 221456 h 1400175"/>
              <a:gd name="connsiteX341" fmla="*/ 238125 w 1726406"/>
              <a:gd name="connsiteY341" fmla="*/ 235743 h 1400175"/>
              <a:gd name="connsiteX342" fmla="*/ 242887 w 1726406"/>
              <a:gd name="connsiteY342" fmla="*/ 242887 h 1400175"/>
              <a:gd name="connsiteX343" fmla="*/ 245269 w 1726406"/>
              <a:gd name="connsiteY343" fmla="*/ 250031 h 1400175"/>
              <a:gd name="connsiteX344" fmla="*/ 254794 w 1726406"/>
              <a:gd name="connsiteY344" fmla="*/ 264318 h 1400175"/>
              <a:gd name="connsiteX345" fmla="*/ 257175 w 1726406"/>
              <a:gd name="connsiteY345" fmla="*/ 273843 h 1400175"/>
              <a:gd name="connsiteX346" fmla="*/ 261937 w 1726406"/>
              <a:gd name="connsiteY346" fmla="*/ 292893 h 1400175"/>
              <a:gd name="connsiteX347" fmla="*/ 266700 w 1726406"/>
              <a:gd name="connsiteY347" fmla="*/ 300037 h 1400175"/>
              <a:gd name="connsiteX348" fmla="*/ 273844 w 1726406"/>
              <a:gd name="connsiteY348" fmla="*/ 321468 h 1400175"/>
              <a:gd name="connsiteX349" fmla="*/ 276225 w 1726406"/>
              <a:gd name="connsiteY349" fmla="*/ 328612 h 1400175"/>
              <a:gd name="connsiteX350" fmla="*/ 283369 w 1726406"/>
              <a:gd name="connsiteY350" fmla="*/ 354806 h 1400175"/>
              <a:gd name="connsiteX351" fmla="*/ 288131 w 1726406"/>
              <a:gd name="connsiteY351" fmla="*/ 369093 h 1400175"/>
              <a:gd name="connsiteX352" fmla="*/ 292894 w 1726406"/>
              <a:gd name="connsiteY352" fmla="*/ 376237 h 1400175"/>
              <a:gd name="connsiteX353" fmla="*/ 300037 w 1726406"/>
              <a:gd name="connsiteY353" fmla="*/ 419100 h 1400175"/>
              <a:gd name="connsiteX354" fmla="*/ 304800 w 1726406"/>
              <a:gd name="connsiteY354" fmla="*/ 426243 h 1400175"/>
              <a:gd name="connsiteX355" fmla="*/ 309562 w 1726406"/>
              <a:gd name="connsiteY355" fmla="*/ 445293 h 1400175"/>
              <a:gd name="connsiteX356" fmla="*/ 314325 w 1726406"/>
              <a:gd name="connsiteY356" fmla="*/ 459581 h 1400175"/>
              <a:gd name="connsiteX357" fmla="*/ 319087 w 1726406"/>
              <a:gd name="connsiteY357" fmla="*/ 473868 h 1400175"/>
              <a:gd name="connsiteX358" fmla="*/ 321469 w 1726406"/>
              <a:gd name="connsiteY358" fmla="*/ 481012 h 1400175"/>
              <a:gd name="connsiteX359" fmla="*/ 323850 w 1726406"/>
              <a:gd name="connsiteY359" fmla="*/ 488156 h 1400175"/>
              <a:gd name="connsiteX360" fmla="*/ 333375 w 1726406"/>
              <a:gd name="connsiteY360" fmla="*/ 509587 h 1400175"/>
              <a:gd name="connsiteX361" fmla="*/ 335756 w 1726406"/>
              <a:gd name="connsiteY361" fmla="*/ 516731 h 1400175"/>
              <a:gd name="connsiteX362" fmla="*/ 338137 w 1726406"/>
              <a:gd name="connsiteY362" fmla="*/ 578643 h 1400175"/>
              <a:gd name="connsiteX363" fmla="*/ 345281 w 1726406"/>
              <a:gd name="connsiteY363" fmla="*/ 592931 h 1400175"/>
              <a:gd name="connsiteX364" fmla="*/ 347662 w 1726406"/>
              <a:gd name="connsiteY364" fmla="*/ 600075 h 1400175"/>
              <a:gd name="connsiteX365" fmla="*/ 342900 w 1726406"/>
              <a:gd name="connsiteY365" fmla="*/ 607218 h 1400175"/>
              <a:gd name="connsiteX366" fmla="*/ 338137 w 1726406"/>
              <a:gd name="connsiteY366" fmla="*/ 621506 h 1400175"/>
              <a:gd name="connsiteX367" fmla="*/ 347662 w 1726406"/>
              <a:gd name="connsiteY367" fmla="*/ 638175 h 1400175"/>
              <a:gd name="connsiteX368" fmla="*/ 361950 w 1726406"/>
              <a:gd name="connsiteY368" fmla="*/ 642937 h 1400175"/>
              <a:gd name="connsiteX369" fmla="*/ 369094 w 1726406"/>
              <a:gd name="connsiteY369" fmla="*/ 645318 h 1400175"/>
              <a:gd name="connsiteX370" fmla="*/ 388144 w 1726406"/>
              <a:gd name="connsiteY370" fmla="*/ 661987 h 1400175"/>
              <a:gd name="connsiteX371" fmla="*/ 392906 w 1726406"/>
              <a:gd name="connsiteY371" fmla="*/ 676275 h 1400175"/>
              <a:gd name="connsiteX372" fmla="*/ 390525 w 1726406"/>
              <a:gd name="connsiteY372" fmla="*/ 688181 h 1400175"/>
              <a:gd name="connsiteX373" fmla="*/ 388144 w 1726406"/>
              <a:gd name="connsiteY373" fmla="*/ 702468 h 1400175"/>
              <a:gd name="connsiteX374" fmla="*/ 385762 w 1726406"/>
              <a:gd name="connsiteY374" fmla="*/ 709612 h 1400175"/>
              <a:gd name="connsiteX375" fmla="*/ 383381 w 1726406"/>
              <a:gd name="connsiteY375" fmla="*/ 719137 h 1400175"/>
              <a:gd name="connsiteX376" fmla="*/ 378619 w 1726406"/>
              <a:gd name="connsiteY376" fmla="*/ 726281 h 1400175"/>
              <a:gd name="connsiteX377" fmla="*/ 364331 w 1726406"/>
              <a:gd name="connsiteY377" fmla="*/ 731043 h 1400175"/>
              <a:gd name="connsiteX378" fmla="*/ 342900 w 1726406"/>
              <a:gd name="connsiteY378" fmla="*/ 728662 h 1400175"/>
              <a:gd name="connsiteX379" fmla="*/ 345281 w 1726406"/>
              <a:gd name="connsiteY379" fmla="*/ 714375 h 1400175"/>
              <a:gd name="connsiteX380" fmla="*/ 352425 w 1726406"/>
              <a:gd name="connsiteY380" fmla="*/ 700087 h 1400175"/>
              <a:gd name="connsiteX381" fmla="*/ 354806 w 1726406"/>
              <a:gd name="connsiteY381" fmla="*/ 692943 h 1400175"/>
              <a:gd name="connsiteX382" fmla="*/ 347662 w 1726406"/>
              <a:gd name="connsiteY382" fmla="*/ 671512 h 1400175"/>
              <a:gd name="connsiteX383" fmla="*/ 338137 w 1726406"/>
              <a:gd name="connsiteY383" fmla="*/ 659606 h 1400175"/>
              <a:gd name="connsiteX384" fmla="*/ 328612 w 1726406"/>
              <a:gd name="connsiteY384" fmla="*/ 645318 h 1400175"/>
              <a:gd name="connsiteX385" fmla="*/ 323850 w 1726406"/>
              <a:gd name="connsiteY385" fmla="*/ 638175 h 1400175"/>
              <a:gd name="connsiteX386" fmla="*/ 314325 w 1726406"/>
              <a:gd name="connsiteY386" fmla="*/ 623887 h 1400175"/>
              <a:gd name="connsiteX387" fmla="*/ 304800 w 1726406"/>
              <a:gd name="connsiteY387" fmla="*/ 609600 h 1400175"/>
              <a:gd name="connsiteX388" fmla="*/ 290512 w 1726406"/>
              <a:gd name="connsiteY388" fmla="*/ 595312 h 1400175"/>
              <a:gd name="connsiteX389" fmla="*/ 280987 w 1726406"/>
              <a:gd name="connsiteY389" fmla="*/ 581025 h 1400175"/>
              <a:gd name="connsiteX390" fmla="*/ 276225 w 1726406"/>
              <a:gd name="connsiteY390" fmla="*/ 573881 h 1400175"/>
              <a:gd name="connsiteX391" fmla="*/ 276225 w 1726406"/>
              <a:gd name="connsiteY391" fmla="*/ 540543 h 1400175"/>
              <a:gd name="connsiteX392" fmla="*/ 278606 w 1726406"/>
              <a:gd name="connsiteY392" fmla="*/ 531018 h 1400175"/>
              <a:gd name="connsiteX393" fmla="*/ 283369 w 1726406"/>
              <a:gd name="connsiteY393" fmla="*/ 523875 h 1400175"/>
              <a:gd name="connsiteX394" fmla="*/ 285750 w 1726406"/>
              <a:gd name="connsiteY394" fmla="*/ 516731 h 1400175"/>
              <a:gd name="connsiteX395" fmla="*/ 280987 w 1726406"/>
              <a:gd name="connsiteY395" fmla="*/ 483393 h 1400175"/>
              <a:gd name="connsiteX396" fmla="*/ 273844 w 1726406"/>
              <a:gd name="connsiteY396" fmla="*/ 469106 h 1400175"/>
              <a:gd name="connsiteX397" fmla="*/ 266700 w 1726406"/>
              <a:gd name="connsiteY397" fmla="*/ 464343 h 1400175"/>
              <a:gd name="connsiteX398" fmla="*/ 259556 w 1726406"/>
              <a:gd name="connsiteY398" fmla="*/ 457200 h 1400175"/>
              <a:gd name="connsiteX399" fmla="*/ 257175 w 1726406"/>
              <a:gd name="connsiteY399" fmla="*/ 450056 h 1400175"/>
              <a:gd name="connsiteX400" fmla="*/ 250031 w 1726406"/>
              <a:gd name="connsiteY400" fmla="*/ 445293 h 1400175"/>
              <a:gd name="connsiteX401" fmla="*/ 245269 w 1726406"/>
              <a:gd name="connsiteY401" fmla="*/ 431006 h 1400175"/>
              <a:gd name="connsiteX402" fmla="*/ 242887 w 1726406"/>
              <a:gd name="connsiteY402" fmla="*/ 423862 h 1400175"/>
              <a:gd name="connsiteX403" fmla="*/ 235744 w 1726406"/>
              <a:gd name="connsiteY403" fmla="*/ 419100 h 1400175"/>
              <a:gd name="connsiteX404" fmla="*/ 221456 w 1726406"/>
              <a:gd name="connsiteY404" fmla="*/ 423862 h 1400175"/>
              <a:gd name="connsiteX405" fmla="*/ 214312 w 1726406"/>
              <a:gd name="connsiteY405" fmla="*/ 426243 h 1400175"/>
              <a:gd name="connsiteX406" fmla="*/ 202406 w 1726406"/>
              <a:gd name="connsiteY406" fmla="*/ 414337 h 1400175"/>
              <a:gd name="connsiteX407" fmla="*/ 200025 w 1726406"/>
              <a:gd name="connsiteY407" fmla="*/ 407193 h 1400175"/>
              <a:gd name="connsiteX408" fmla="*/ 190500 w 1726406"/>
              <a:gd name="connsiteY408" fmla="*/ 392906 h 1400175"/>
              <a:gd name="connsiteX409" fmla="*/ 185737 w 1726406"/>
              <a:gd name="connsiteY409" fmla="*/ 385762 h 1400175"/>
              <a:gd name="connsiteX410" fmla="*/ 180975 w 1726406"/>
              <a:gd name="connsiteY410" fmla="*/ 378618 h 1400175"/>
              <a:gd name="connsiteX411" fmla="*/ 176212 w 1726406"/>
              <a:gd name="connsiteY411" fmla="*/ 361950 h 1400175"/>
              <a:gd name="connsiteX412" fmla="*/ 169069 w 1726406"/>
              <a:gd name="connsiteY412" fmla="*/ 354806 h 1400175"/>
              <a:gd name="connsiteX413" fmla="*/ 173831 w 1726406"/>
              <a:gd name="connsiteY413" fmla="*/ 347662 h 1400175"/>
              <a:gd name="connsiteX414" fmla="*/ 188119 w 1726406"/>
              <a:gd name="connsiteY414" fmla="*/ 352425 h 1400175"/>
              <a:gd name="connsiteX415" fmla="*/ 195262 w 1726406"/>
              <a:gd name="connsiteY415" fmla="*/ 354806 h 1400175"/>
              <a:gd name="connsiteX416" fmla="*/ 202406 w 1726406"/>
              <a:gd name="connsiteY416" fmla="*/ 359568 h 1400175"/>
              <a:gd name="connsiteX417" fmla="*/ 216694 w 1726406"/>
              <a:gd name="connsiteY417" fmla="*/ 364331 h 1400175"/>
              <a:gd name="connsiteX418" fmla="*/ 214312 w 1726406"/>
              <a:gd name="connsiteY418" fmla="*/ 357187 h 1400175"/>
              <a:gd name="connsiteX419" fmla="*/ 209550 w 1726406"/>
              <a:gd name="connsiteY419" fmla="*/ 350043 h 1400175"/>
              <a:gd name="connsiteX420" fmla="*/ 219075 w 1726406"/>
              <a:gd name="connsiteY420" fmla="*/ 335756 h 1400175"/>
              <a:gd name="connsiteX421" fmla="*/ 214312 w 1726406"/>
              <a:gd name="connsiteY421" fmla="*/ 304800 h 1400175"/>
              <a:gd name="connsiteX422" fmla="*/ 209550 w 1726406"/>
              <a:gd name="connsiteY422" fmla="*/ 290512 h 1400175"/>
              <a:gd name="connsiteX423" fmla="*/ 200025 w 1726406"/>
              <a:gd name="connsiteY423" fmla="*/ 276225 h 1400175"/>
              <a:gd name="connsiteX424" fmla="*/ 195262 w 1726406"/>
              <a:gd name="connsiteY424" fmla="*/ 269081 h 1400175"/>
              <a:gd name="connsiteX425" fmla="*/ 185737 w 1726406"/>
              <a:gd name="connsiteY425" fmla="*/ 247650 h 1400175"/>
              <a:gd name="connsiteX426" fmla="*/ 178594 w 1726406"/>
              <a:gd name="connsiteY426" fmla="*/ 233362 h 1400175"/>
              <a:gd name="connsiteX427" fmla="*/ 171450 w 1726406"/>
              <a:gd name="connsiteY427" fmla="*/ 219075 h 1400175"/>
              <a:gd name="connsiteX428" fmla="*/ 159544 w 1726406"/>
              <a:gd name="connsiteY428" fmla="*/ 204787 h 1400175"/>
              <a:gd name="connsiteX429" fmla="*/ 157162 w 1726406"/>
              <a:gd name="connsiteY429" fmla="*/ 195262 h 1400175"/>
              <a:gd name="connsiteX430" fmla="*/ 152400 w 1726406"/>
              <a:gd name="connsiteY430" fmla="*/ 166687 h 1400175"/>
              <a:gd name="connsiteX431" fmla="*/ 154781 w 1726406"/>
              <a:gd name="connsiteY431" fmla="*/ 111918 h 1400175"/>
              <a:gd name="connsiteX432" fmla="*/ 152400 w 1726406"/>
              <a:gd name="connsiteY432" fmla="*/ 80962 h 1400175"/>
              <a:gd name="connsiteX433" fmla="*/ 150019 w 1726406"/>
              <a:gd name="connsiteY433" fmla="*/ 71437 h 1400175"/>
              <a:gd name="connsiteX434" fmla="*/ 142875 w 1726406"/>
              <a:gd name="connsiteY434" fmla="*/ 64293 h 1400175"/>
              <a:gd name="connsiteX435" fmla="*/ 145256 w 1726406"/>
              <a:gd name="connsiteY435" fmla="*/ 57150 h 1400175"/>
              <a:gd name="connsiteX436" fmla="*/ 138112 w 1726406"/>
              <a:gd name="connsiteY436" fmla="*/ 42862 h 1400175"/>
              <a:gd name="connsiteX437" fmla="*/ 138112 w 1726406"/>
              <a:gd name="connsiteY437" fmla="*/ 26193 h 1400175"/>
              <a:gd name="connsiteX438" fmla="*/ 140494 w 1726406"/>
              <a:gd name="connsiteY438"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097756 w 1726406"/>
              <a:gd name="connsiteY121" fmla="*/ 990599 h 1400175"/>
              <a:gd name="connsiteX122" fmla="*/ 1159668 w 1726406"/>
              <a:gd name="connsiteY122" fmla="*/ 1121567 h 1400175"/>
              <a:gd name="connsiteX123" fmla="*/ 1469572 w 1726406"/>
              <a:gd name="connsiteY123" fmla="*/ 1084829 h 1400175"/>
              <a:gd name="connsiteX124" fmla="*/ 1471612 w 1726406"/>
              <a:gd name="connsiteY124" fmla="*/ 1078706 h 1400175"/>
              <a:gd name="connsiteX125" fmla="*/ 1485900 w 1726406"/>
              <a:gd name="connsiteY125" fmla="*/ 1071562 h 1400175"/>
              <a:gd name="connsiteX126" fmla="*/ 1493044 w 1726406"/>
              <a:gd name="connsiteY126" fmla="*/ 1064418 h 1400175"/>
              <a:gd name="connsiteX127" fmla="*/ 1495425 w 1726406"/>
              <a:gd name="connsiteY127" fmla="*/ 1038225 h 1400175"/>
              <a:gd name="connsiteX128" fmla="*/ 1490662 w 1726406"/>
              <a:gd name="connsiteY128" fmla="*/ 1012031 h 1400175"/>
              <a:gd name="connsiteX129" fmla="*/ 1493044 w 1726406"/>
              <a:gd name="connsiteY129" fmla="*/ 995362 h 1400175"/>
              <a:gd name="connsiteX130" fmla="*/ 1495425 w 1726406"/>
              <a:gd name="connsiteY130" fmla="*/ 988218 h 1400175"/>
              <a:gd name="connsiteX131" fmla="*/ 1509712 w 1726406"/>
              <a:gd name="connsiteY131" fmla="*/ 971550 h 1400175"/>
              <a:gd name="connsiteX132" fmla="*/ 1557337 w 1726406"/>
              <a:gd name="connsiteY132" fmla="*/ 969168 h 1400175"/>
              <a:gd name="connsiteX133" fmla="*/ 1564481 w 1726406"/>
              <a:gd name="connsiteY133" fmla="*/ 966787 h 1400175"/>
              <a:gd name="connsiteX134" fmla="*/ 1585912 w 1726406"/>
              <a:gd name="connsiteY134" fmla="*/ 959643 h 1400175"/>
              <a:gd name="connsiteX135" fmla="*/ 1600200 w 1726406"/>
              <a:gd name="connsiteY135" fmla="*/ 947737 h 1400175"/>
              <a:gd name="connsiteX136" fmla="*/ 1624012 w 1726406"/>
              <a:gd name="connsiteY136" fmla="*/ 945356 h 1400175"/>
              <a:gd name="connsiteX137" fmla="*/ 1647825 w 1726406"/>
              <a:gd name="connsiteY137" fmla="*/ 950118 h 1400175"/>
              <a:gd name="connsiteX138" fmla="*/ 1654969 w 1726406"/>
              <a:gd name="connsiteY138" fmla="*/ 952500 h 1400175"/>
              <a:gd name="connsiteX139" fmla="*/ 1669256 w 1726406"/>
              <a:gd name="connsiteY139" fmla="*/ 957262 h 1400175"/>
              <a:gd name="connsiteX140" fmla="*/ 1721644 w 1726406"/>
              <a:gd name="connsiteY140" fmla="*/ 969168 h 1400175"/>
              <a:gd name="connsiteX141" fmla="*/ 1724025 w 1726406"/>
              <a:gd name="connsiteY141" fmla="*/ 976312 h 1400175"/>
              <a:gd name="connsiteX142" fmla="*/ 1726406 w 1726406"/>
              <a:gd name="connsiteY142" fmla="*/ 990600 h 1400175"/>
              <a:gd name="connsiteX143" fmla="*/ 1721644 w 1726406"/>
              <a:gd name="connsiteY143" fmla="*/ 1014412 h 1400175"/>
              <a:gd name="connsiteX144" fmla="*/ 1719262 w 1726406"/>
              <a:gd name="connsiteY144" fmla="*/ 1021556 h 1400175"/>
              <a:gd name="connsiteX145" fmla="*/ 1704975 w 1726406"/>
              <a:gd name="connsiteY145" fmla="*/ 1033462 h 1400175"/>
              <a:gd name="connsiteX146" fmla="*/ 1697831 w 1726406"/>
              <a:gd name="connsiteY146" fmla="*/ 1035843 h 1400175"/>
              <a:gd name="connsiteX147" fmla="*/ 1690687 w 1726406"/>
              <a:gd name="connsiteY147" fmla="*/ 1040606 h 1400175"/>
              <a:gd name="connsiteX148" fmla="*/ 1683544 w 1726406"/>
              <a:gd name="connsiteY148" fmla="*/ 1042987 h 1400175"/>
              <a:gd name="connsiteX149" fmla="*/ 1678781 w 1726406"/>
              <a:gd name="connsiteY149" fmla="*/ 1052512 h 1400175"/>
              <a:gd name="connsiteX150" fmla="*/ 1681162 w 1726406"/>
              <a:gd name="connsiteY150" fmla="*/ 1064418 h 1400175"/>
              <a:gd name="connsiteX151" fmla="*/ 1683544 w 1726406"/>
              <a:gd name="connsiteY151" fmla="*/ 1071562 h 1400175"/>
              <a:gd name="connsiteX152" fmla="*/ 1669256 w 1726406"/>
              <a:gd name="connsiteY152" fmla="*/ 1081087 h 1400175"/>
              <a:gd name="connsiteX153" fmla="*/ 1671637 w 1726406"/>
              <a:gd name="connsiteY153" fmla="*/ 1088231 h 1400175"/>
              <a:gd name="connsiteX154" fmla="*/ 1676400 w 1726406"/>
              <a:gd name="connsiteY154" fmla="*/ 1095375 h 1400175"/>
              <a:gd name="connsiteX155" fmla="*/ 1678781 w 1726406"/>
              <a:gd name="connsiteY155" fmla="*/ 1128712 h 1400175"/>
              <a:gd name="connsiteX156" fmla="*/ 1674019 w 1726406"/>
              <a:gd name="connsiteY156" fmla="*/ 1135856 h 1400175"/>
              <a:gd name="connsiteX157" fmla="*/ 1669256 w 1726406"/>
              <a:gd name="connsiteY157" fmla="*/ 1152525 h 1400175"/>
              <a:gd name="connsiteX158" fmla="*/ 1666875 w 1726406"/>
              <a:gd name="connsiteY158" fmla="*/ 1173956 h 1400175"/>
              <a:gd name="connsiteX159" fmla="*/ 1656773 w 1726406"/>
              <a:gd name="connsiteY159" fmla="*/ 1177997 h 1400175"/>
              <a:gd name="connsiteX160" fmla="*/ 1657350 w 1726406"/>
              <a:gd name="connsiteY160" fmla="*/ 1178718 h 1400175"/>
              <a:gd name="connsiteX161" fmla="*/ 1656292 w 1726406"/>
              <a:gd name="connsiteY161" fmla="*/ 1178189 h 1400175"/>
              <a:gd name="connsiteX162" fmla="*/ 1654969 w 1726406"/>
              <a:gd name="connsiteY162" fmla="*/ 1178718 h 1400175"/>
              <a:gd name="connsiteX163" fmla="*/ 1600000 w 1726406"/>
              <a:gd name="connsiteY163" fmla="*/ 1172143 h 1400175"/>
              <a:gd name="connsiteX164" fmla="*/ 1597405 w 1726406"/>
              <a:gd name="connsiteY164" fmla="*/ 1179507 h 1400175"/>
              <a:gd name="connsiteX165" fmla="*/ 1590675 w 1726406"/>
              <a:gd name="connsiteY165" fmla="*/ 1185862 h 1400175"/>
              <a:gd name="connsiteX166" fmla="*/ 1576387 w 1726406"/>
              <a:gd name="connsiteY166" fmla="*/ 1195387 h 1400175"/>
              <a:gd name="connsiteX167" fmla="*/ 1574006 w 1726406"/>
              <a:gd name="connsiteY167" fmla="*/ 1188243 h 1400175"/>
              <a:gd name="connsiteX168" fmla="*/ 1552575 w 1726406"/>
              <a:gd name="connsiteY168" fmla="*/ 1188243 h 1400175"/>
              <a:gd name="connsiteX169" fmla="*/ 1509712 w 1726406"/>
              <a:gd name="connsiteY169" fmla="*/ 1195387 h 1400175"/>
              <a:gd name="connsiteX170" fmla="*/ 1471612 w 1726406"/>
              <a:gd name="connsiteY170" fmla="*/ 1195387 h 1400175"/>
              <a:gd name="connsiteX171" fmla="*/ 1464469 w 1726406"/>
              <a:gd name="connsiteY171" fmla="*/ 1190625 h 1400175"/>
              <a:gd name="connsiteX172" fmla="*/ 1457325 w 1726406"/>
              <a:gd name="connsiteY172" fmla="*/ 1188243 h 1400175"/>
              <a:gd name="connsiteX173" fmla="*/ 1445419 w 1726406"/>
              <a:gd name="connsiteY173" fmla="*/ 1190625 h 1400175"/>
              <a:gd name="connsiteX174" fmla="*/ 1450181 w 1726406"/>
              <a:gd name="connsiteY174" fmla="*/ 1204912 h 1400175"/>
              <a:gd name="connsiteX175" fmla="*/ 1454944 w 1726406"/>
              <a:gd name="connsiteY175" fmla="*/ 1212056 h 1400175"/>
              <a:gd name="connsiteX176" fmla="*/ 1457325 w 1726406"/>
              <a:gd name="connsiteY176" fmla="*/ 1219200 h 1400175"/>
              <a:gd name="connsiteX177" fmla="*/ 1440656 w 1726406"/>
              <a:gd name="connsiteY177" fmla="*/ 1228725 h 1400175"/>
              <a:gd name="connsiteX178" fmla="*/ 1447800 w 1726406"/>
              <a:gd name="connsiteY178" fmla="*/ 1233487 h 1400175"/>
              <a:gd name="connsiteX179" fmla="*/ 1459706 w 1726406"/>
              <a:gd name="connsiteY179" fmla="*/ 1250156 h 1400175"/>
              <a:gd name="connsiteX180" fmla="*/ 1462087 w 1726406"/>
              <a:gd name="connsiteY180" fmla="*/ 1257300 h 1400175"/>
              <a:gd name="connsiteX181" fmla="*/ 1471612 w 1726406"/>
              <a:gd name="connsiteY181" fmla="*/ 1271587 h 1400175"/>
              <a:gd name="connsiteX182" fmla="*/ 1476375 w 1726406"/>
              <a:gd name="connsiteY182" fmla="*/ 1278731 h 1400175"/>
              <a:gd name="connsiteX183" fmla="*/ 1488281 w 1726406"/>
              <a:gd name="connsiteY183" fmla="*/ 1293018 h 1400175"/>
              <a:gd name="connsiteX184" fmla="*/ 1471612 w 1726406"/>
              <a:gd name="connsiteY184" fmla="*/ 1312068 h 1400175"/>
              <a:gd name="connsiteX185" fmla="*/ 1464469 w 1726406"/>
              <a:gd name="connsiteY185" fmla="*/ 1314450 h 1400175"/>
              <a:gd name="connsiteX186" fmla="*/ 1435894 w 1726406"/>
              <a:gd name="connsiteY186" fmla="*/ 1312068 h 1400175"/>
              <a:gd name="connsiteX187" fmla="*/ 1421606 w 1726406"/>
              <a:gd name="connsiteY187" fmla="*/ 1307306 h 1400175"/>
              <a:gd name="connsiteX188" fmla="*/ 1414462 w 1726406"/>
              <a:gd name="connsiteY188" fmla="*/ 1304925 h 1400175"/>
              <a:gd name="connsiteX189" fmla="*/ 1383506 w 1726406"/>
              <a:gd name="connsiteY189" fmla="*/ 1314450 h 1400175"/>
              <a:gd name="connsiteX190" fmla="*/ 1378744 w 1726406"/>
              <a:gd name="connsiteY190" fmla="*/ 1331118 h 1400175"/>
              <a:gd name="connsiteX191" fmla="*/ 1373981 w 1726406"/>
              <a:gd name="connsiteY191" fmla="*/ 1345406 h 1400175"/>
              <a:gd name="connsiteX192" fmla="*/ 1371600 w 1726406"/>
              <a:gd name="connsiteY192" fmla="*/ 1352550 h 1400175"/>
              <a:gd name="connsiteX193" fmla="*/ 1373981 w 1726406"/>
              <a:gd name="connsiteY193" fmla="*/ 1359693 h 1400175"/>
              <a:gd name="connsiteX194" fmla="*/ 1378744 w 1726406"/>
              <a:gd name="connsiteY194" fmla="*/ 1371600 h 1400175"/>
              <a:gd name="connsiteX195" fmla="*/ 1371600 w 1726406"/>
              <a:gd name="connsiteY195" fmla="*/ 1373981 h 1400175"/>
              <a:gd name="connsiteX196" fmla="*/ 1369219 w 1726406"/>
              <a:gd name="connsiteY196" fmla="*/ 1388268 h 1400175"/>
              <a:gd name="connsiteX197" fmla="*/ 1366837 w 1726406"/>
              <a:gd name="connsiteY197" fmla="*/ 1400175 h 1400175"/>
              <a:gd name="connsiteX198" fmla="*/ 1345406 w 1726406"/>
              <a:gd name="connsiteY198" fmla="*/ 1397793 h 1400175"/>
              <a:gd name="connsiteX199" fmla="*/ 1340644 w 1726406"/>
              <a:gd name="connsiteY199" fmla="*/ 1383506 h 1400175"/>
              <a:gd name="connsiteX200" fmla="*/ 1338262 w 1726406"/>
              <a:gd name="connsiteY200" fmla="*/ 1376362 h 1400175"/>
              <a:gd name="connsiteX201" fmla="*/ 1331119 w 1726406"/>
              <a:gd name="connsiteY201" fmla="*/ 1354931 h 1400175"/>
              <a:gd name="connsiteX202" fmla="*/ 1323975 w 1726406"/>
              <a:gd name="connsiteY202" fmla="*/ 1350168 h 1400175"/>
              <a:gd name="connsiteX203" fmla="*/ 1307306 w 1726406"/>
              <a:gd name="connsiteY203" fmla="*/ 1328737 h 1400175"/>
              <a:gd name="connsiteX204" fmla="*/ 1295400 w 1726406"/>
              <a:gd name="connsiteY204" fmla="*/ 1314450 h 1400175"/>
              <a:gd name="connsiteX205" fmla="*/ 1288256 w 1726406"/>
              <a:gd name="connsiteY205" fmla="*/ 1309687 h 1400175"/>
              <a:gd name="connsiteX206" fmla="*/ 1273969 w 1726406"/>
              <a:gd name="connsiteY206" fmla="*/ 1304925 h 1400175"/>
              <a:gd name="connsiteX207" fmla="*/ 1257300 w 1726406"/>
              <a:gd name="connsiteY207" fmla="*/ 1295400 h 1400175"/>
              <a:gd name="connsiteX208" fmla="*/ 1243012 w 1726406"/>
              <a:gd name="connsiteY208" fmla="*/ 1288256 h 1400175"/>
              <a:gd name="connsiteX209" fmla="*/ 1221581 w 1726406"/>
              <a:gd name="connsiteY209" fmla="*/ 1276350 h 1400175"/>
              <a:gd name="connsiteX210" fmla="*/ 1216819 w 1726406"/>
              <a:gd name="connsiteY210" fmla="*/ 1269206 h 1400175"/>
              <a:gd name="connsiteX211" fmla="*/ 1197769 w 1726406"/>
              <a:gd name="connsiteY211" fmla="*/ 1269206 h 1400175"/>
              <a:gd name="connsiteX212" fmla="*/ 1190625 w 1726406"/>
              <a:gd name="connsiteY212" fmla="*/ 1273968 h 1400175"/>
              <a:gd name="connsiteX213" fmla="*/ 1176337 w 1726406"/>
              <a:gd name="connsiteY213" fmla="*/ 1285875 h 1400175"/>
              <a:gd name="connsiteX214" fmla="*/ 1166812 w 1726406"/>
              <a:gd name="connsiteY214" fmla="*/ 1288256 h 1400175"/>
              <a:gd name="connsiteX215" fmla="*/ 1140619 w 1726406"/>
              <a:gd name="connsiteY215" fmla="*/ 1295400 h 1400175"/>
              <a:gd name="connsiteX216" fmla="*/ 1133475 w 1726406"/>
              <a:gd name="connsiteY216" fmla="*/ 1300162 h 1400175"/>
              <a:gd name="connsiteX217" fmla="*/ 1119187 w 1726406"/>
              <a:gd name="connsiteY217" fmla="*/ 1304925 h 1400175"/>
              <a:gd name="connsiteX218" fmla="*/ 1095375 w 1726406"/>
              <a:gd name="connsiteY218" fmla="*/ 1302543 h 1400175"/>
              <a:gd name="connsiteX219" fmla="*/ 1081087 w 1726406"/>
              <a:gd name="connsiteY219" fmla="*/ 1293018 h 1400175"/>
              <a:gd name="connsiteX220" fmla="*/ 1073944 w 1726406"/>
              <a:gd name="connsiteY220" fmla="*/ 1288256 h 1400175"/>
              <a:gd name="connsiteX221" fmla="*/ 1031081 w 1726406"/>
              <a:gd name="connsiteY221" fmla="*/ 1283493 h 1400175"/>
              <a:gd name="connsiteX222" fmla="*/ 1002506 w 1726406"/>
              <a:gd name="connsiteY222" fmla="*/ 1264443 h 1400175"/>
              <a:gd name="connsiteX223" fmla="*/ 995362 w 1726406"/>
              <a:gd name="connsiteY223" fmla="*/ 1259681 h 1400175"/>
              <a:gd name="connsiteX224" fmla="*/ 981075 w 1726406"/>
              <a:gd name="connsiteY224" fmla="*/ 1254918 h 1400175"/>
              <a:gd name="connsiteX225" fmla="*/ 973931 w 1726406"/>
              <a:gd name="connsiteY225" fmla="*/ 1247775 h 1400175"/>
              <a:gd name="connsiteX226" fmla="*/ 971550 w 1726406"/>
              <a:gd name="connsiteY226" fmla="*/ 1240631 h 1400175"/>
              <a:gd name="connsiteX227" fmla="*/ 957262 w 1726406"/>
              <a:gd name="connsiteY227" fmla="*/ 1231106 h 1400175"/>
              <a:gd name="connsiteX228" fmla="*/ 950119 w 1726406"/>
              <a:gd name="connsiteY228" fmla="*/ 1226343 h 1400175"/>
              <a:gd name="connsiteX229" fmla="*/ 923925 w 1726406"/>
              <a:gd name="connsiteY229" fmla="*/ 1221581 h 1400175"/>
              <a:gd name="connsiteX230" fmla="*/ 916781 w 1726406"/>
              <a:gd name="connsiteY230" fmla="*/ 1219200 h 1400175"/>
              <a:gd name="connsiteX231" fmla="*/ 909637 w 1726406"/>
              <a:gd name="connsiteY231" fmla="*/ 1214437 h 1400175"/>
              <a:gd name="connsiteX232" fmla="*/ 895350 w 1726406"/>
              <a:gd name="connsiteY232" fmla="*/ 1209675 h 1400175"/>
              <a:gd name="connsiteX233" fmla="*/ 888206 w 1726406"/>
              <a:gd name="connsiteY233" fmla="*/ 1204912 h 1400175"/>
              <a:gd name="connsiteX234" fmla="*/ 881062 w 1726406"/>
              <a:gd name="connsiteY234" fmla="*/ 1202531 h 1400175"/>
              <a:gd name="connsiteX235" fmla="*/ 859631 w 1726406"/>
              <a:gd name="connsiteY235" fmla="*/ 1188243 h 1400175"/>
              <a:gd name="connsiteX236" fmla="*/ 852487 w 1726406"/>
              <a:gd name="connsiteY236" fmla="*/ 1183481 h 1400175"/>
              <a:gd name="connsiteX237" fmla="*/ 845344 w 1726406"/>
              <a:gd name="connsiteY237" fmla="*/ 1181100 h 1400175"/>
              <a:gd name="connsiteX238" fmla="*/ 838200 w 1726406"/>
              <a:gd name="connsiteY238" fmla="*/ 1173956 h 1400175"/>
              <a:gd name="connsiteX239" fmla="*/ 831056 w 1726406"/>
              <a:gd name="connsiteY239" fmla="*/ 1169193 h 1400175"/>
              <a:gd name="connsiteX240" fmla="*/ 826294 w 1726406"/>
              <a:gd name="connsiteY240" fmla="*/ 1162050 h 1400175"/>
              <a:gd name="connsiteX241" fmla="*/ 819150 w 1726406"/>
              <a:gd name="connsiteY241" fmla="*/ 1154906 h 1400175"/>
              <a:gd name="connsiteX242" fmla="*/ 807244 w 1726406"/>
              <a:gd name="connsiteY242" fmla="*/ 1143000 h 1400175"/>
              <a:gd name="connsiteX243" fmla="*/ 795337 w 1726406"/>
              <a:gd name="connsiteY243" fmla="*/ 1133475 h 1400175"/>
              <a:gd name="connsiteX244" fmla="*/ 790575 w 1726406"/>
              <a:gd name="connsiteY244" fmla="*/ 1126331 h 1400175"/>
              <a:gd name="connsiteX245" fmla="*/ 771525 w 1726406"/>
              <a:gd name="connsiteY245" fmla="*/ 1121568 h 1400175"/>
              <a:gd name="connsiteX246" fmla="*/ 757237 w 1726406"/>
              <a:gd name="connsiteY246" fmla="*/ 1116806 h 1400175"/>
              <a:gd name="connsiteX247" fmla="*/ 740569 w 1726406"/>
              <a:gd name="connsiteY247" fmla="*/ 1107281 h 1400175"/>
              <a:gd name="connsiteX248" fmla="*/ 726281 w 1726406"/>
              <a:gd name="connsiteY248" fmla="*/ 1102518 h 1400175"/>
              <a:gd name="connsiteX249" fmla="*/ 711994 w 1726406"/>
              <a:gd name="connsiteY249" fmla="*/ 1095375 h 1400175"/>
              <a:gd name="connsiteX250" fmla="*/ 704850 w 1726406"/>
              <a:gd name="connsiteY250" fmla="*/ 1090612 h 1400175"/>
              <a:gd name="connsiteX251" fmla="*/ 692944 w 1726406"/>
              <a:gd name="connsiteY251" fmla="*/ 1076325 h 1400175"/>
              <a:gd name="connsiteX252" fmla="*/ 690562 w 1726406"/>
              <a:gd name="connsiteY252" fmla="*/ 1069181 h 1400175"/>
              <a:gd name="connsiteX253" fmla="*/ 676275 w 1726406"/>
              <a:gd name="connsiteY253" fmla="*/ 1052512 h 1400175"/>
              <a:gd name="connsiteX254" fmla="*/ 671512 w 1726406"/>
              <a:gd name="connsiteY254" fmla="*/ 1045368 h 1400175"/>
              <a:gd name="connsiteX255" fmla="*/ 664369 w 1726406"/>
              <a:gd name="connsiteY255" fmla="*/ 1040606 h 1400175"/>
              <a:gd name="connsiteX256" fmla="*/ 650081 w 1726406"/>
              <a:gd name="connsiteY256" fmla="*/ 1031081 h 1400175"/>
              <a:gd name="connsiteX257" fmla="*/ 638175 w 1726406"/>
              <a:gd name="connsiteY257" fmla="*/ 1019175 h 1400175"/>
              <a:gd name="connsiteX258" fmla="*/ 631031 w 1726406"/>
              <a:gd name="connsiteY258" fmla="*/ 1014412 h 1400175"/>
              <a:gd name="connsiteX259" fmla="*/ 621506 w 1726406"/>
              <a:gd name="connsiteY259" fmla="*/ 1002506 h 1400175"/>
              <a:gd name="connsiteX260" fmla="*/ 619125 w 1726406"/>
              <a:gd name="connsiteY260" fmla="*/ 995362 h 1400175"/>
              <a:gd name="connsiteX261" fmla="*/ 611981 w 1726406"/>
              <a:gd name="connsiteY261" fmla="*/ 988218 h 1400175"/>
              <a:gd name="connsiteX262" fmla="*/ 602456 w 1726406"/>
              <a:gd name="connsiteY262" fmla="*/ 973931 h 1400175"/>
              <a:gd name="connsiteX263" fmla="*/ 597694 w 1726406"/>
              <a:gd name="connsiteY263" fmla="*/ 959643 h 1400175"/>
              <a:gd name="connsiteX264" fmla="*/ 592931 w 1726406"/>
              <a:gd name="connsiteY264" fmla="*/ 940593 h 1400175"/>
              <a:gd name="connsiteX265" fmla="*/ 595312 w 1726406"/>
              <a:gd name="connsiteY265" fmla="*/ 928687 h 1400175"/>
              <a:gd name="connsiteX266" fmla="*/ 614362 w 1726406"/>
              <a:gd name="connsiteY266" fmla="*/ 919162 h 1400175"/>
              <a:gd name="connsiteX267" fmla="*/ 611981 w 1726406"/>
              <a:gd name="connsiteY267" fmla="*/ 912018 h 1400175"/>
              <a:gd name="connsiteX268" fmla="*/ 607219 w 1726406"/>
              <a:gd name="connsiteY268" fmla="*/ 904875 h 1400175"/>
              <a:gd name="connsiteX269" fmla="*/ 611981 w 1726406"/>
              <a:gd name="connsiteY269" fmla="*/ 897731 h 1400175"/>
              <a:gd name="connsiteX270" fmla="*/ 626269 w 1726406"/>
              <a:gd name="connsiteY270" fmla="*/ 888206 h 1400175"/>
              <a:gd name="connsiteX271" fmla="*/ 633412 w 1726406"/>
              <a:gd name="connsiteY271" fmla="*/ 881062 h 1400175"/>
              <a:gd name="connsiteX272" fmla="*/ 628650 w 1726406"/>
              <a:gd name="connsiteY272" fmla="*/ 862012 h 1400175"/>
              <a:gd name="connsiteX273" fmla="*/ 616744 w 1726406"/>
              <a:gd name="connsiteY273" fmla="*/ 847725 h 1400175"/>
              <a:gd name="connsiteX274" fmla="*/ 614362 w 1726406"/>
              <a:gd name="connsiteY274" fmla="*/ 840581 h 1400175"/>
              <a:gd name="connsiteX275" fmla="*/ 609600 w 1726406"/>
              <a:gd name="connsiteY275" fmla="*/ 816768 h 1400175"/>
              <a:gd name="connsiteX276" fmla="*/ 604837 w 1726406"/>
              <a:gd name="connsiteY276" fmla="*/ 802481 h 1400175"/>
              <a:gd name="connsiteX277" fmla="*/ 602456 w 1726406"/>
              <a:gd name="connsiteY277" fmla="*/ 795337 h 1400175"/>
              <a:gd name="connsiteX278" fmla="*/ 600075 w 1726406"/>
              <a:gd name="connsiteY278" fmla="*/ 788193 h 1400175"/>
              <a:gd name="connsiteX279" fmla="*/ 595312 w 1726406"/>
              <a:gd name="connsiteY279" fmla="*/ 771525 h 1400175"/>
              <a:gd name="connsiteX280" fmla="*/ 588169 w 1726406"/>
              <a:gd name="connsiteY280" fmla="*/ 764381 h 1400175"/>
              <a:gd name="connsiteX281" fmla="*/ 578644 w 1726406"/>
              <a:gd name="connsiteY281" fmla="*/ 750093 h 1400175"/>
              <a:gd name="connsiteX282" fmla="*/ 566737 w 1726406"/>
              <a:gd name="connsiteY282" fmla="*/ 733425 h 1400175"/>
              <a:gd name="connsiteX283" fmla="*/ 561975 w 1726406"/>
              <a:gd name="connsiteY283" fmla="*/ 719137 h 1400175"/>
              <a:gd name="connsiteX284" fmla="*/ 559594 w 1726406"/>
              <a:gd name="connsiteY284" fmla="*/ 709612 h 1400175"/>
              <a:gd name="connsiteX285" fmla="*/ 554831 w 1726406"/>
              <a:gd name="connsiteY285" fmla="*/ 695325 h 1400175"/>
              <a:gd name="connsiteX286" fmla="*/ 547687 w 1726406"/>
              <a:gd name="connsiteY286" fmla="*/ 688181 h 1400175"/>
              <a:gd name="connsiteX287" fmla="*/ 540544 w 1726406"/>
              <a:gd name="connsiteY287" fmla="*/ 673893 h 1400175"/>
              <a:gd name="connsiteX288" fmla="*/ 538162 w 1726406"/>
              <a:gd name="connsiteY288" fmla="*/ 666750 h 1400175"/>
              <a:gd name="connsiteX289" fmla="*/ 528637 w 1726406"/>
              <a:gd name="connsiteY289" fmla="*/ 664368 h 1400175"/>
              <a:gd name="connsiteX290" fmla="*/ 514350 w 1726406"/>
              <a:gd name="connsiteY290" fmla="*/ 669131 h 1400175"/>
              <a:gd name="connsiteX291" fmla="*/ 504825 w 1726406"/>
              <a:gd name="connsiteY291" fmla="*/ 654843 h 1400175"/>
              <a:gd name="connsiteX292" fmla="*/ 497681 w 1726406"/>
              <a:gd name="connsiteY292" fmla="*/ 628650 h 1400175"/>
              <a:gd name="connsiteX293" fmla="*/ 495300 w 1726406"/>
              <a:gd name="connsiteY293" fmla="*/ 597693 h 1400175"/>
              <a:gd name="connsiteX294" fmla="*/ 492919 w 1726406"/>
              <a:gd name="connsiteY294" fmla="*/ 583406 h 1400175"/>
              <a:gd name="connsiteX295" fmla="*/ 490537 w 1726406"/>
              <a:gd name="connsiteY295" fmla="*/ 576262 h 1400175"/>
              <a:gd name="connsiteX296" fmla="*/ 483394 w 1726406"/>
              <a:gd name="connsiteY296" fmla="*/ 573881 h 1400175"/>
              <a:gd name="connsiteX297" fmla="*/ 469106 w 1726406"/>
              <a:gd name="connsiteY297" fmla="*/ 564356 h 1400175"/>
              <a:gd name="connsiteX298" fmla="*/ 454819 w 1726406"/>
              <a:gd name="connsiteY298" fmla="*/ 557212 h 1400175"/>
              <a:gd name="connsiteX299" fmla="*/ 442912 w 1726406"/>
              <a:gd name="connsiteY299" fmla="*/ 535781 h 1400175"/>
              <a:gd name="connsiteX300" fmla="*/ 445294 w 1726406"/>
              <a:gd name="connsiteY300" fmla="*/ 509587 h 1400175"/>
              <a:gd name="connsiteX301" fmla="*/ 452437 w 1726406"/>
              <a:gd name="connsiteY301" fmla="*/ 504825 h 1400175"/>
              <a:gd name="connsiteX302" fmla="*/ 442912 w 1726406"/>
              <a:gd name="connsiteY302" fmla="*/ 490537 h 1400175"/>
              <a:gd name="connsiteX303" fmla="*/ 438150 w 1726406"/>
              <a:gd name="connsiteY303" fmla="*/ 483393 h 1400175"/>
              <a:gd name="connsiteX304" fmla="*/ 423862 w 1726406"/>
              <a:gd name="connsiteY304" fmla="*/ 473868 h 1400175"/>
              <a:gd name="connsiteX305" fmla="*/ 419100 w 1726406"/>
              <a:gd name="connsiteY305" fmla="*/ 454818 h 1400175"/>
              <a:gd name="connsiteX306" fmla="*/ 411956 w 1726406"/>
              <a:gd name="connsiteY306" fmla="*/ 438150 h 1400175"/>
              <a:gd name="connsiteX307" fmla="*/ 404812 w 1726406"/>
              <a:gd name="connsiteY307" fmla="*/ 435768 h 1400175"/>
              <a:gd name="connsiteX308" fmla="*/ 400050 w 1726406"/>
              <a:gd name="connsiteY308" fmla="*/ 428625 h 1400175"/>
              <a:gd name="connsiteX309" fmla="*/ 397669 w 1726406"/>
              <a:gd name="connsiteY309" fmla="*/ 419100 h 1400175"/>
              <a:gd name="connsiteX310" fmla="*/ 395287 w 1726406"/>
              <a:gd name="connsiteY310" fmla="*/ 411956 h 1400175"/>
              <a:gd name="connsiteX311" fmla="*/ 392906 w 1726406"/>
              <a:gd name="connsiteY311" fmla="*/ 385762 h 1400175"/>
              <a:gd name="connsiteX312" fmla="*/ 390525 w 1726406"/>
              <a:gd name="connsiteY312" fmla="*/ 378618 h 1400175"/>
              <a:gd name="connsiteX313" fmla="*/ 369094 w 1726406"/>
              <a:gd name="connsiteY313" fmla="*/ 361950 h 1400175"/>
              <a:gd name="connsiteX314" fmla="*/ 354806 w 1726406"/>
              <a:gd name="connsiteY314" fmla="*/ 354806 h 1400175"/>
              <a:gd name="connsiteX315" fmla="*/ 347662 w 1726406"/>
              <a:gd name="connsiteY315" fmla="*/ 333375 h 1400175"/>
              <a:gd name="connsiteX316" fmla="*/ 338137 w 1726406"/>
              <a:gd name="connsiteY316" fmla="*/ 311943 h 1400175"/>
              <a:gd name="connsiteX317" fmla="*/ 330994 w 1726406"/>
              <a:gd name="connsiteY317" fmla="*/ 297656 h 1400175"/>
              <a:gd name="connsiteX318" fmla="*/ 316706 w 1726406"/>
              <a:gd name="connsiteY318" fmla="*/ 292893 h 1400175"/>
              <a:gd name="connsiteX319" fmla="*/ 326231 w 1726406"/>
              <a:gd name="connsiteY319" fmla="*/ 278606 h 1400175"/>
              <a:gd name="connsiteX320" fmla="*/ 323850 w 1726406"/>
              <a:gd name="connsiteY320" fmla="*/ 261937 h 1400175"/>
              <a:gd name="connsiteX321" fmla="*/ 321469 w 1726406"/>
              <a:gd name="connsiteY321" fmla="*/ 252412 h 1400175"/>
              <a:gd name="connsiteX322" fmla="*/ 316706 w 1726406"/>
              <a:gd name="connsiteY322" fmla="*/ 223837 h 1400175"/>
              <a:gd name="connsiteX323" fmla="*/ 311944 w 1726406"/>
              <a:gd name="connsiteY323" fmla="*/ 207168 h 1400175"/>
              <a:gd name="connsiteX324" fmla="*/ 314325 w 1726406"/>
              <a:gd name="connsiteY324" fmla="*/ 154781 h 1400175"/>
              <a:gd name="connsiteX325" fmla="*/ 314325 w 1726406"/>
              <a:gd name="connsiteY325" fmla="*/ 133350 h 1400175"/>
              <a:gd name="connsiteX326" fmla="*/ 300037 w 1726406"/>
              <a:gd name="connsiteY326" fmla="*/ 123825 h 1400175"/>
              <a:gd name="connsiteX327" fmla="*/ 292894 w 1726406"/>
              <a:gd name="connsiteY327" fmla="*/ 119062 h 1400175"/>
              <a:gd name="connsiteX328" fmla="*/ 283369 w 1726406"/>
              <a:gd name="connsiteY328" fmla="*/ 104775 h 1400175"/>
              <a:gd name="connsiteX329" fmla="*/ 278606 w 1726406"/>
              <a:gd name="connsiteY329" fmla="*/ 97631 h 1400175"/>
              <a:gd name="connsiteX330" fmla="*/ 257175 w 1726406"/>
              <a:gd name="connsiteY330" fmla="*/ 78581 h 1400175"/>
              <a:gd name="connsiteX331" fmla="*/ 233362 w 1726406"/>
              <a:gd name="connsiteY331" fmla="*/ 66675 h 1400175"/>
              <a:gd name="connsiteX332" fmla="*/ 228600 w 1726406"/>
              <a:gd name="connsiteY332" fmla="*/ 119062 h 1400175"/>
              <a:gd name="connsiteX333" fmla="*/ 223837 w 1726406"/>
              <a:gd name="connsiteY333" fmla="*/ 133350 h 1400175"/>
              <a:gd name="connsiteX334" fmla="*/ 221456 w 1726406"/>
              <a:gd name="connsiteY334" fmla="*/ 145256 h 1400175"/>
              <a:gd name="connsiteX335" fmla="*/ 219075 w 1726406"/>
              <a:gd name="connsiteY335" fmla="*/ 164306 h 1400175"/>
              <a:gd name="connsiteX336" fmla="*/ 214312 w 1726406"/>
              <a:gd name="connsiteY336" fmla="*/ 178593 h 1400175"/>
              <a:gd name="connsiteX337" fmla="*/ 216694 w 1726406"/>
              <a:gd name="connsiteY337" fmla="*/ 195262 h 1400175"/>
              <a:gd name="connsiteX338" fmla="*/ 219075 w 1726406"/>
              <a:gd name="connsiteY338" fmla="*/ 202406 h 1400175"/>
              <a:gd name="connsiteX339" fmla="*/ 226219 w 1726406"/>
              <a:gd name="connsiteY339" fmla="*/ 207168 h 1400175"/>
              <a:gd name="connsiteX340" fmla="*/ 233362 w 1726406"/>
              <a:gd name="connsiteY340" fmla="*/ 221456 h 1400175"/>
              <a:gd name="connsiteX341" fmla="*/ 238125 w 1726406"/>
              <a:gd name="connsiteY341" fmla="*/ 235743 h 1400175"/>
              <a:gd name="connsiteX342" fmla="*/ 242887 w 1726406"/>
              <a:gd name="connsiteY342" fmla="*/ 242887 h 1400175"/>
              <a:gd name="connsiteX343" fmla="*/ 245269 w 1726406"/>
              <a:gd name="connsiteY343" fmla="*/ 250031 h 1400175"/>
              <a:gd name="connsiteX344" fmla="*/ 254794 w 1726406"/>
              <a:gd name="connsiteY344" fmla="*/ 264318 h 1400175"/>
              <a:gd name="connsiteX345" fmla="*/ 257175 w 1726406"/>
              <a:gd name="connsiteY345" fmla="*/ 273843 h 1400175"/>
              <a:gd name="connsiteX346" fmla="*/ 261937 w 1726406"/>
              <a:gd name="connsiteY346" fmla="*/ 292893 h 1400175"/>
              <a:gd name="connsiteX347" fmla="*/ 266700 w 1726406"/>
              <a:gd name="connsiteY347" fmla="*/ 300037 h 1400175"/>
              <a:gd name="connsiteX348" fmla="*/ 273844 w 1726406"/>
              <a:gd name="connsiteY348" fmla="*/ 321468 h 1400175"/>
              <a:gd name="connsiteX349" fmla="*/ 276225 w 1726406"/>
              <a:gd name="connsiteY349" fmla="*/ 328612 h 1400175"/>
              <a:gd name="connsiteX350" fmla="*/ 283369 w 1726406"/>
              <a:gd name="connsiteY350" fmla="*/ 354806 h 1400175"/>
              <a:gd name="connsiteX351" fmla="*/ 288131 w 1726406"/>
              <a:gd name="connsiteY351" fmla="*/ 369093 h 1400175"/>
              <a:gd name="connsiteX352" fmla="*/ 292894 w 1726406"/>
              <a:gd name="connsiteY352" fmla="*/ 376237 h 1400175"/>
              <a:gd name="connsiteX353" fmla="*/ 300037 w 1726406"/>
              <a:gd name="connsiteY353" fmla="*/ 419100 h 1400175"/>
              <a:gd name="connsiteX354" fmla="*/ 304800 w 1726406"/>
              <a:gd name="connsiteY354" fmla="*/ 426243 h 1400175"/>
              <a:gd name="connsiteX355" fmla="*/ 309562 w 1726406"/>
              <a:gd name="connsiteY355" fmla="*/ 445293 h 1400175"/>
              <a:gd name="connsiteX356" fmla="*/ 314325 w 1726406"/>
              <a:gd name="connsiteY356" fmla="*/ 459581 h 1400175"/>
              <a:gd name="connsiteX357" fmla="*/ 319087 w 1726406"/>
              <a:gd name="connsiteY357" fmla="*/ 473868 h 1400175"/>
              <a:gd name="connsiteX358" fmla="*/ 321469 w 1726406"/>
              <a:gd name="connsiteY358" fmla="*/ 481012 h 1400175"/>
              <a:gd name="connsiteX359" fmla="*/ 323850 w 1726406"/>
              <a:gd name="connsiteY359" fmla="*/ 488156 h 1400175"/>
              <a:gd name="connsiteX360" fmla="*/ 333375 w 1726406"/>
              <a:gd name="connsiteY360" fmla="*/ 509587 h 1400175"/>
              <a:gd name="connsiteX361" fmla="*/ 335756 w 1726406"/>
              <a:gd name="connsiteY361" fmla="*/ 516731 h 1400175"/>
              <a:gd name="connsiteX362" fmla="*/ 338137 w 1726406"/>
              <a:gd name="connsiteY362" fmla="*/ 578643 h 1400175"/>
              <a:gd name="connsiteX363" fmla="*/ 345281 w 1726406"/>
              <a:gd name="connsiteY363" fmla="*/ 592931 h 1400175"/>
              <a:gd name="connsiteX364" fmla="*/ 347662 w 1726406"/>
              <a:gd name="connsiteY364" fmla="*/ 600075 h 1400175"/>
              <a:gd name="connsiteX365" fmla="*/ 342900 w 1726406"/>
              <a:gd name="connsiteY365" fmla="*/ 607218 h 1400175"/>
              <a:gd name="connsiteX366" fmla="*/ 338137 w 1726406"/>
              <a:gd name="connsiteY366" fmla="*/ 621506 h 1400175"/>
              <a:gd name="connsiteX367" fmla="*/ 347662 w 1726406"/>
              <a:gd name="connsiteY367" fmla="*/ 638175 h 1400175"/>
              <a:gd name="connsiteX368" fmla="*/ 361950 w 1726406"/>
              <a:gd name="connsiteY368" fmla="*/ 642937 h 1400175"/>
              <a:gd name="connsiteX369" fmla="*/ 369094 w 1726406"/>
              <a:gd name="connsiteY369" fmla="*/ 645318 h 1400175"/>
              <a:gd name="connsiteX370" fmla="*/ 388144 w 1726406"/>
              <a:gd name="connsiteY370" fmla="*/ 661987 h 1400175"/>
              <a:gd name="connsiteX371" fmla="*/ 392906 w 1726406"/>
              <a:gd name="connsiteY371" fmla="*/ 676275 h 1400175"/>
              <a:gd name="connsiteX372" fmla="*/ 390525 w 1726406"/>
              <a:gd name="connsiteY372" fmla="*/ 688181 h 1400175"/>
              <a:gd name="connsiteX373" fmla="*/ 388144 w 1726406"/>
              <a:gd name="connsiteY373" fmla="*/ 702468 h 1400175"/>
              <a:gd name="connsiteX374" fmla="*/ 385762 w 1726406"/>
              <a:gd name="connsiteY374" fmla="*/ 709612 h 1400175"/>
              <a:gd name="connsiteX375" fmla="*/ 383381 w 1726406"/>
              <a:gd name="connsiteY375" fmla="*/ 719137 h 1400175"/>
              <a:gd name="connsiteX376" fmla="*/ 378619 w 1726406"/>
              <a:gd name="connsiteY376" fmla="*/ 726281 h 1400175"/>
              <a:gd name="connsiteX377" fmla="*/ 364331 w 1726406"/>
              <a:gd name="connsiteY377" fmla="*/ 731043 h 1400175"/>
              <a:gd name="connsiteX378" fmla="*/ 342900 w 1726406"/>
              <a:gd name="connsiteY378" fmla="*/ 728662 h 1400175"/>
              <a:gd name="connsiteX379" fmla="*/ 345281 w 1726406"/>
              <a:gd name="connsiteY379" fmla="*/ 714375 h 1400175"/>
              <a:gd name="connsiteX380" fmla="*/ 352425 w 1726406"/>
              <a:gd name="connsiteY380" fmla="*/ 700087 h 1400175"/>
              <a:gd name="connsiteX381" fmla="*/ 354806 w 1726406"/>
              <a:gd name="connsiteY381" fmla="*/ 692943 h 1400175"/>
              <a:gd name="connsiteX382" fmla="*/ 347662 w 1726406"/>
              <a:gd name="connsiteY382" fmla="*/ 671512 h 1400175"/>
              <a:gd name="connsiteX383" fmla="*/ 338137 w 1726406"/>
              <a:gd name="connsiteY383" fmla="*/ 659606 h 1400175"/>
              <a:gd name="connsiteX384" fmla="*/ 328612 w 1726406"/>
              <a:gd name="connsiteY384" fmla="*/ 645318 h 1400175"/>
              <a:gd name="connsiteX385" fmla="*/ 323850 w 1726406"/>
              <a:gd name="connsiteY385" fmla="*/ 638175 h 1400175"/>
              <a:gd name="connsiteX386" fmla="*/ 314325 w 1726406"/>
              <a:gd name="connsiteY386" fmla="*/ 623887 h 1400175"/>
              <a:gd name="connsiteX387" fmla="*/ 304800 w 1726406"/>
              <a:gd name="connsiteY387" fmla="*/ 609600 h 1400175"/>
              <a:gd name="connsiteX388" fmla="*/ 290512 w 1726406"/>
              <a:gd name="connsiteY388" fmla="*/ 595312 h 1400175"/>
              <a:gd name="connsiteX389" fmla="*/ 280987 w 1726406"/>
              <a:gd name="connsiteY389" fmla="*/ 581025 h 1400175"/>
              <a:gd name="connsiteX390" fmla="*/ 276225 w 1726406"/>
              <a:gd name="connsiteY390" fmla="*/ 573881 h 1400175"/>
              <a:gd name="connsiteX391" fmla="*/ 276225 w 1726406"/>
              <a:gd name="connsiteY391" fmla="*/ 540543 h 1400175"/>
              <a:gd name="connsiteX392" fmla="*/ 278606 w 1726406"/>
              <a:gd name="connsiteY392" fmla="*/ 531018 h 1400175"/>
              <a:gd name="connsiteX393" fmla="*/ 283369 w 1726406"/>
              <a:gd name="connsiteY393" fmla="*/ 523875 h 1400175"/>
              <a:gd name="connsiteX394" fmla="*/ 285750 w 1726406"/>
              <a:gd name="connsiteY394" fmla="*/ 516731 h 1400175"/>
              <a:gd name="connsiteX395" fmla="*/ 280987 w 1726406"/>
              <a:gd name="connsiteY395" fmla="*/ 483393 h 1400175"/>
              <a:gd name="connsiteX396" fmla="*/ 273844 w 1726406"/>
              <a:gd name="connsiteY396" fmla="*/ 469106 h 1400175"/>
              <a:gd name="connsiteX397" fmla="*/ 266700 w 1726406"/>
              <a:gd name="connsiteY397" fmla="*/ 464343 h 1400175"/>
              <a:gd name="connsiteX398" fmla="*/ 259556 w 1726406"/>
              <a:gd name="connsiteY398" fmla="*/ 457200 h 1400175"/>
              <a:gd name="connsiteX399" fmla="*/ 257175 w 1726406"/>
              <a:gd name="connsiteY399" fmla="*/ 450056 h 1400175"/>
              <a:gd name="connsiteX400" fmla="*/ 250031 w 1726406"/>
              <a:gd name="connsiteY400" fmla="*/ 445293 h 1400175"/>
              <a:gd name="connsiteX401" fmla="*/ 245269 w 1726406"/>
              <a:gd name="connsiteY401" fmla="*/ 431006 h 1400175"/>
              <a:gd name="connsiteX402" fmla="*/ 242887 w 1726406"/>
              <a:gd name="connsiteY402" fmla="*/ 423862 h 1400175"/>
              <a:gd name="connsiteX403" fmla="*/ 235744 w 1726406"/>
              <a:gd name="connsiteY403" fmla="*/ 419100 h 1400175"/>
              <a:gd name="connsiteX404" fmla="*/ 221456 w 1726406"/>
              <a:gd name="connsiteY404" fmla="*/ 423862 h 1400175"/>
              <a:gd name="connsiteX405" fmla="*/ 214312 w 1726406"/>
              <a:gd name="connsiteY405" fmla="*/ 426243 h 1400175"/>
              <a:gd name="connsiteX406" fmla="*/ 202406 w 1726406"/>
              <a:gd name="connsiteY406" fmla="*/ 414337 h 1400175"/>
              <a:gd name="connsiteX407" fmla="*/ 200025 w 1726406"/>
              <a:gd name="connsiteY407" fmla="*/ 407193 h 1400175"/>
              <a:gd name="connsiteX408" fmla="*/ 190500 w 1726406"/>
              <a:gd name="connsiteY408" fmla="*/ 392906 h 1400175"/>
              <a:gd name="connsiteX409" fmla="*/ 185737 w 1726406"/>
              <a:gd name="connsiteY409" fmla="*/ 385762 h 1400175"/>
              <a:gd name="connsiteX410" fmla="*/ 180975 w 1726406"/>
              <a:gd name="connsiteY410" fmla="*/ 378618 h 1400175"/>
              <a:gd name="connsiteX411" fmla="*/ 176212 w 1726406"/>
              <a:gd name="connsiteY411" fmla="*/ 361950 h 1400175"/>
              <a:gd name="connsiteX412" fmla="*/ 169069 w 1726406"/>
              <a:gd name="connsiteY412" fmla="*/ 354806 h 1400175"/>
              <a:gd name="connsiteX413" fmla="*/ 173831 w 1726406"/>
              <a:gd name="connsiteY413" fmla="*/ 347662 h 1400175"/>
              <a:gd name="connsiteX414" fmla="*/ 188119 w 1726406"/>
              <a:gd name="connsiteY414" fmla="*/ 352425 h 1400175"/>
              <a:gd name="connsiteX415" fmla="*/ 195262 w 1726406"/>
              <a:gd name="connsiteY415" fmla="*/ 354806 h 1400175"/>
              <a:gd name="connsiteX416" fmla="*/ 202406 w 1726406"/>
              <a:gd name="connsiteY416" fmla="*/ 359568 h 1400175"/>
              <a:gd name="connsiteX417" fmla="*/ 216694 w 1726406"/>
              <a:gd name="connsiteY417" fmla="*/ 364331 h 1400175"/>
              <a:gd name="connsiteX418" fmla="*/ 214312 w 1726406"/>
              <a:gd name="connsiteY418" fmla="*/ 357187 h 1400175"/>
              <a:gd name="connsiteX419" fmla="*/ 209550 w 1726406"/>
              <a:gd name="connsiteY419" fmla="*/ 350043 h 1400175"/>
              <a:gd name="connsiteX420" fmla="*/ 219075 w 1726406"/>
              <a:gd name="connsiteY420" fmla="*/ 335756 h 1400175"/>
              <a:gd name="connsiteX421" fmla="*/ 214312 w 1726406"/>
              <a:gd name="connsiteY421" fmla="*/ 304800 h 1400175"/>
              <a:gd name="connsiteX422" fmla="*/ 209550 w 1726406"/>
              <a:gd name="connsiteY422" fmla="*/ 290512 h 1400175"/>
              <a:gd name="connsiteX423" fmla="*/ 200025 w 1726406"/>
              <a:gd name="connsiteY423" fmla="*/ 276225 h 1400175"/>
              <a:gd name="connsiteX424" fmla="*/ 195262 w 1726406"/>
              <a:gd name="connsiteY424" fmla="*/ 269081 h 1400175"/>
              <a:gd name="connsiteX425" fmla="*/ 185737 w 1726406"/>
              <a:gd name="connsiteY425" fmla="*/ 247650 h 1400175"/>
              <a:gd name="connsiteX426" fmla="*/ 178594 w 1726406"/>
              <a:gd name="connsiteY426" fmla="*/ 233362 h 1400175"/>
              <a:gd name="connsiteX427" fmla="*/ 171450 w 1726406"/>
              <a:gd name="connsiteY427" fmla="*/ 219075 h 1400175"/>
              <a:gd name="connsiteX428" fmla="*/ 159544 w 1726406"/>
              <a:gd name="connsiteY428" fmla="*/ 204787 h 1400175"/>
              <a:gd name="connsiteX429" fmla="*/ 157162 w 1726406"/>
              <a:gd name="connsiteY429" fmla="*/ 195262 h 1400175"/>
              <a:gd name="connsiteX430" fmla="*/ 152400 w 1726406"/>
              <a:gd name="connsiteY430" fmla="*/ 166687 h 1400175"/>
              <a:gd name="connsiteX431" fmla="*/ 154781 w 1726406"/>
              <a:gd name="connsiteY431" fmla="*/ 111918 h 1400175"/>
              <a:gd name="connsiteX432" fmla="*/ 152400 w 1726406"/>
              <a:gd name="connsiteY432" fmla="*/ 80962 h 1400175"/>
              <a:gd name="connsiteX433" fmla="*/ 150019 w 1726406"/>
              <a:gd name="connsiteY433" fmla="*/ 71437 h 1400175"/>
              <a:gd name="connsiteX434" fmla="*/ 142875 w 1726406"/>
              <a:gd name="connsiteY434" fmla="*/ 64293 h 1400175"/>
              <a:gd name="connsiteX435" fmla="*/ 145256 w 1726406"/>
              <a:gd name="connsiteY435" fmla="*/ 57150 h 1400175"/>
              <a:gd name="connsiteX436" fmla="*/ 138112 w 1726406"/>
              <a:gd name="connsiteY436" fmla="*/ 42862 h 1400175"/>
              <a:gd name="connsiteX437" fmla="*/ 138112 w 1726406"/>
              <a:gd name="connsiteY437" fmla="*/ 26193 h 1400175"/>
              <a:gd name="connsiteX438" fmla="*/ 140494 w 1726406"/>
              <a:gd name="connsiteY438"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097756 w 1726406"/>
              <a:gd name="connsiteY121" fmla="*/ 990599 h 1400175"/>
              <a:gd name="connsiteX122" fmla="*/ 1159668 w 1726406"/>
              <a:gd name="connsiteY122" fmla="*/ 1121567 h 1400175"/>
              <a:gd name="connsiteX123" fmla="*/ 1328737 w 1726406"/>
              <a:gd name="connsiteY123" fmla="*/ 1104900 h 1400175"/>
              <a:gd name="connsiteX124" fmla="*/ 1469572 w 1726406"/>
              <a:gd name="connsiteY124" fmla="*/ 1084829 h 1400175"/>
              <a:gd name="connsiteX125" fmla="*/ 1471612 w 1726406"/>
              <a:gd name="connsiteY125" fmla="*/ 1078706 h 1400175"/>
              <a:gd name="connsiteX126" fmla="*/ 1485900 w 1726406"/>
              <a:gd name="connsiteY126" fmla="*/ 1071562 h 1400175"/>
              <a:gd name="connsiteX127" fmla="*/ 1493044 w 1726406"/>
              <a:gd name="connsiteY127" fmla="*/ 1064418 h 1400175"/>
              <a:gd name="connsiteX128" fmla="*/ 1495425 w 1726406"/>
              <a:gd name="connsiteY128" fmla="*/ 1038225 h 1400175"/>
              <a:gd name="connsiteX129" fmla="*/ 1490662 w 1726406"/>
              <a:gd name="connsiteY129" fmla="*/ 1012031 h 1400175"/>
              <a:gd name="connsiteX130" fmla="*/ 1493044 w 1726406"/>
              <a:gd name="connsiteY130" fmla="*/ 995362 h 1400175"/>
              <a:gd name="connsiteX131" fmla="*/ 1495425 w 1726406"/>
              <a:gd name="connsiteY131" fmla="*/ 988218 h 1400175"/>
              <a:gd name="connsiteX132" fmla="*/ 1509712 w 1726406"/>
              <a:gd name="connsiteY132" fmla="*/ 971550 h 1400175"/>
              <a:gd name="connsiteX133" fmla="*/ 1557337 w 1726406"/>
              <a:gd name="connsiteY133" fmla="*/ 969168 h 1400175"/>
              <a:gd name="connsiteX134" fmla="*/ 1564481 w 1726406"/>
              <a:gd name="connsiteY134" fmla="*/ 966787 h 1400175"/>
              <a:gd name="connsiteX135" fmla="*/ 1585912 w 1726406"/>
              <a:gd name="connsiteY135" fmla="*/ 959643 h 1400175"/>
              <a:gd name="connsiteX136" fmla="*/ 1600200 w 1726406"/>
              <a:gd name="connsiteY136" fmla="*/ 947737 h 1400175"/>
              <a:gd name="connsiteX137" fmla="*/ 1624012 w 1726406"/>
              <a:gd name="connsiteY137" fmla="*/ 945356 h 1400175"/>
              <a:gd name="connsiteX138" fmla="*/ 1647825 w 1726406"/>
              <a:gd name="connsiteY138" fmla="*/ 950118 h 1400175"/>
              <a:gd name="connsiteX139" fmla="*/ 1654969 w 1726406"/>
              <a:gd name="connsiteY139" fmla="*/ 952500 h 1400175"/>
              <a:gd name="connsiteX140" fmla="*/ 1669256 w 1726406"/>
              <a:gd name="connsiteY140" fmla="*/ 957262 h 1400175"/>
              <a:gd name="connsiteX141" fmla="*/ 1721644 w 1726406"/>
              <a:gd name="connsiteY141" fmla="*/ 969168 h 1400175"/>
              <a:gd name="connsiteX142" fmla="*/ 1724025 w 1726406"/>
              <a:gd name="connsiteY142" fmla="*/ 976312 h 1400175"/>
              <a:gd name="connsiteX143" fmla="*/ 1726406 w 1726406"/>
              <a:gd name="connsiteY143" fmla="*/ 990600 h 1400175"/>
              <a:gd name="connsiteX144" fmla="*/ 1721644 w 1726406"/>
              <a:gd name="connsiteY144" fmla="*/ 1014412 h 1400175"/>
              <a:gd name="connsiteX145" fmla="*/ 1719262 w 1726406"/>
              <a:gd name="connsiteY145" fmla="*/ 1021556 h 1400175"/>
              <a:gd name="connsiteX146" fmla="*/ 1704975 w 1726406"/>
              <a:gd name="connsiteY146" fmla="*/ 1033462 h 1400175"/>
              <a:gd name="connsiteX147" fmla="*/ 1697831 w 1726406"/>
              <a:gd name="connsiteY147" fmla="*/ 1035843 h 1400175"/>
              <a:gd name="connsiteX148" fmla="*/ 1690687 w 1726406"/>
              <a:gd name="connsiteY148" fmla="*/ 1040606 h 1400175"/>
              <a:gd name="connsiteX149" fmla="*/ 1683544 w 1726406"/>
              <a:gd name="connsiteY149" fmla="*/ 1042987 h 1400175"/>
              <a:gd name="connsiteX150" fmla="*/ 1678781 w 1726406"/>
              <a:gd name="connsiteY150" fmla="*/ 1052512 h 1400175"/>
              <a:gd name="connsiteX151" fmla="*/ 1681162 w 1726406"/>
              <a:gd name="connsiteY151" fmla="*/ 1064418 h 1400175"/>
              <a:gd name="connsiteX152" fmla="*/ 1683544 w 1726406"/>
              <a:gd name="connsiteY152" fmla="*/ 1071562 h 1400175"/>
              <a:gd name="connsiteX153" fmla="*/ 1669256 w 1726406"/>
              <a:gd name="connsiteY153" fmla="*/ 1081087 h 1400175"/>
              <a:gd name="connsiteX154" fmla="*/ 1671637 w 1726406"/>
              <a:gd name="connsiteY154" fmla="*/ 1088231 h 1400175"/>
              <a:gd name="connsiteX155" fmla="*/ 1676400 w 1726406"/>
              <a:gd name="connsiteY155" fmla="*/ 1095375 h 1400175"/>
              <a:gd name="connsiteX156" fmla="*/ 1678781 w 1726406"/>
              <a:gd name="connsiteY156" fmla="*/ 1128712 h 1400175"/>
              <a:gd name="connsiteX157" fmla="*/ 1674019 w 1726406"/>
              <a:gd name="connsiteY157" fmla="*/ 1135856 h 1400175"/>
              <a:gd name="connsiteX158" fmla="*/ 1669256 w 1726406"/>
              <a:gd name="connsiteY158" fmla="*/ 1152525 h 1400175"/>
              <a:gd name="connsiteX159" fmla="*/ 1666875 w 1726406"/>
              <a:gd name="connsiteY159" fmla="*/ 1173956 h 1400175"/>
              <a:gd name="connsiteX160" fmla="*/ 1656773 w 1726406"/>
              <a:gd name="connsiteY160" fmla="*/ 1177997 h 1400175"/>
              <a:gd name="connsiteX161" fmla="*/ 1657350 w 1726406"/>
              <a:gd name="connsiteY161" fmla="*/ 1178718 h 1400175"/>
              <a:gd name="connsiteX162" fmla="*/ 1656292 w 1726406"/>
              <a:gd name="connsiteY162" fmla="*/ 1178189 h 1400175"/>
              <a:gd name="connsiteX163" fmla="*/ 1654969 w 1726406"/>
              <a:gd name="connsiteY163" fmla="*/ 1178718 h 1400175"/>
              <a:gd name="connsiteX164" fmla="*/ 1600000 w 1726406"/>
              <a:gd name="connsiteY164" fmla="*/ 1172143 h 1400175"/>
              <a:gd name="connsiteX165" fmla="*/ 1597405 w 1726406"/>
              <a:gd name="connsiteY165" fmla="*/ 1179507 h 1400175"/>
              <a:gd name="connsiteX166" fmla="*/ 1590675 w 1726406"/>
              <a:gd name="connsiteY166" fmla="*/ 1185862 h 1400175"/>
              <a:gd name="connsiteX167" fmla="*/ 1576387 w 1726406"/>
              <a:gd name="connsiteY167" fmla="*/ 1195387 h 1400175"/>
              <a:gd name="connsiteX168" fmla="*/ 1574006 w 1726406"/>
              <a:gd name="connsiteY168" fmla="*/ 1188243 h 1400175"/>
              <a:gd name="connsiteX169" fmla="*/ 1552575 w 1726406"/>
              <a:gd name="connsiteY169" fmla="*/ 1188243 h 1400175"/>
              <a:gd name="connsiteX170" fmla="*/ 1509712 w 1726406"/>
              <a:gd name="connsiteY170" fmla="*/ 1195387 h 1400175"/>
              <a:gd name="connsiteX171" fmla="*/ 1471612 w 1726406"/>
              <a:gd name="connsiteY171" fmla="*/ 1195387 h 1400175"/>
              <a:gd name="connsiteX172" fmla="*/ 1464469 w 1726406"/>
              <a:gd name="connsiteY172" fmla="*/ 1190625 h 1400175"/>
              <a:gd name="connsiteX173" fmla="*/ 1457325 w 1726406"/>
              <a:gd name="connsiteY173" fmla="*/ 1188243 h 1400175"/>
              <a:gd name="connsiteX174" fmla="*/ 1445419 w 1726406"/>
              <a:gd name="connsiteY174" fmla="*/ 1190625 h 1400175"/>
              <a:gd name="connsiteX175" fmla="*/ 1450181 w 1726406"/>
              <a:gd name="connsiteY175" fmla="*/ 1204912 h 1400175"/>
              <a:gd name="connsiteX176" fmla="*/ 1454944 w 1726406"/>
              <a:gd name="connsiteY176" fmla="*/ 1212056 h 1400175"/>
              <a:gd name="connsiteX177" fmla="*/ 1457325 w 1726406"/>
              <a:gd name="connsiteY177" fmla="*/ 1219200 h 1400175"/>
              <a:gd name="connsiteX178" fmla="*/ 1440656 w 1726406"/>
              <a:gd name="connsiteY178" fmla="*/ 1228725 h 1400175"/>
              <a:gd name="connsiteX179" fmla="*/ 1447800 w 1726406"/>
              <a:gd name="connsiteY179" fmla="*/ 1233487 h 1400175"/>
              <a:gd name="connsiteX180" fmla="*/ 1459706 w 1726406"/>
              <a:gd name="connsiteY180" fmla="*/ 1250156 h 1400175"/>
              <a:gd name="connsiteX181" fmla="*/ 1462087 w 1726406"/>
              <a:gd name="connsiteY181" fmla="*/ 1257300 h 1400175"/>
              <a:gd name="connsiteX182" fmla="*/ 1471612 w 1726406"/>
              <a:gd name="connsiteY182" fmla="*/ 1271587 h 1400175"/>
              <a:gd name="connsiteX183" fmla="*/ 1476375 w 1726406"/>
              <a:gd name="connsiteY183" fmla="*/ 1278731 h 1400175"/>
              <a:gd name="connsiteX184" fmla="*/ 1488281 w 1726406"/>
              <a:gd name="connsiteY184" fmla="*/ 1293018 h 1400175"/>
              <a:gd name="connsiteX185" fmla="*/ 1471612 w 1726406"/>
              <a:gd name="connsiteY185" fmla="*/ 1312068 h 1400175"/>
              <a:gd name="connsiteX186" fmla="*/ 1464469 w 1726406"/>
              <a:gd name="connsiteY186" fmla="*/ 1314450 h 1400175"/>
              <a:gd name="connsiteX187" fmla="*/ 1435894 w 1726406"/>
              <a:gd name="connsiteY187" fmla="*/ 1312068 h 1400175"/>
              <a:gd name="connsiteX188" fmla="*/ 1421606 w 1726406"/>
              <a:gd name="connsiteY188" fmla="*/ 1307306 h 1400175"/>
              <a:gd name="connsiteX189" fmla="*/ 1414462 w 1726406"/>
              <a:gd name="connsiteY189" fmla="*/ 1304925 h 1400175"/>
              <a:gd name="connsiteX190" fmla="*/ 1383506 w 1726406"/>
              <a:gd name="connsiteY190" fmla="*/ 1314450 h 1400175"/>
              <a:gd name="connsiteX191" fmla="*/ 1378744 w 1726406"/>
              <a:gd name="connsiteY191" fmla="*/ 1331118 h 1400175"/>
              <a:gd name="connsiteX192" fmla="*/ 1373981 w 1726406"/>
              <a:gd name="connsiteY192" fmla="*/ 1345406 h 1400175"/>
              <a:gd name="connsiteX193" fmla="*/ 1371600 w 1726406"/>
              <a:gd name="connsiteY193" fmla="*/ 1352550 h 1400175"/>
              <a:gd name="connsiteX194" fmla="*/ 1373981 w 1726406"/>
              <a:gd name="connsiteY194" fmla="*/ 1359693 h 1400175"/>
              <a:gd name="connsiteX195" fmla="*/ 1378744 w 1726406"/>
              <a:gd name="connsiteY195" fmla="*/ 1371600 h 1400175"/>
              <a:gd name="connsiteX196" fmla="*/ 1371600 w 1726406"/>
              <a:gd name="connsiteY196" fmla="*/ 1373981 h 1400175"/>
              <a:gd name="connsiteX197" fmla="*/ 1369219 w 1726406"/>
              <a:gd name="connsiteY197" fmla="*/ 1388268 h 1400175"/>
              <a:gd name="connsiteX198" fmla="*/ 1366837 w 1726406"/>
              <a:gd name="connsiteY198" fmla="*/ 1400175 h 1400175"/>
              <a:gd name="connsiteX199" fmla="*/ 1345406 w 1726406"/>
              <a:gd name="connsiteY199" fmla="*/ 1397793 h 1400175"/>
              <a:gd name="connsiteX200" fmla="*/ 1340644 w 1726406"/>
              <a:gd name="connsiteY200" fmla="*/ 1383506 h 1400175"/>
              <a:gd name="connsiteX201" fmla="*/ 1338262 w 1726406"/>
              <a:gd name="connsiteY201" fmla="*/ 1376362 h 1400175"/>
              <a:gd name="connsiteX202" fmla="*/ 1331119 w 1726406"/>
              <a:gd name="connsiteY202" fmla="*/ 1354931 h 1400175"/>
              <a:gd name="connsiteX203" fmla="*/ 1323975 w 1726406"/>
              <a:gd name="connsiteY203" fmla="*/ 1350168 h 1400175"/>
              <a:gd name="connsiteX204" fmla="*/ 1307306 w 1726406"/>
              <a:gd name="connsiteY204" fmla="*/ 1328737 h 1400175"/>
              <a:gd name="connsiteX205" fmla="*/ 1295400 w 1726406"/>
              <a:gd name="connsiteY205" fmla="*/ 1314450 h 1400175"/>
              <a:gd name="connsiteX206" fmla="*/ 1288256 w 1726406"/>
              <a:gd name="connsiteY206" fmla="*/ 1309687 h 1400175"/>
              <a:gd name="connsiteX207" fmla="*/ 1273969 w 1726406"/>
              <a:gd name="connsiteY207" fmla="*/ 1304925 h 1400175"/>
              <a:gd name="connsiteX208" fmla="*/ 1257300 w 1726406"/>
              <a:gd name="connsiteY208" fmla="*/ 1295400 h 1400175"/>
              <a:gd name="connsiteX209" fmla="*/ 1243012 w 1726406"/>
              <a:gd name="connsiteY209" fmla="*/ 1288256 h 1400175"/>
              <a:gd name="connsiteX210" fmla="*/ 1221581 w 1726406"/>
              <a:gd name="connsiteY210" fmla="*/ 1276350 h 1400175"/>
              <a:gd name="connsiteX211" fmla="*/ 1216819 w 1726406"/>
              <a:gd name="connsiteY211" fmla="*/ 1269206 h 1400175"/>
              <a:gd name="connsiteX212" fmla="*/ 1197769 w 1726406"/>
              <a:gd name="connsiteY212" fmla="*/ 1269206 h 1400175"/>
              <a:gd name="connsiteX213" fmla="*/ 1190625 w 1726406"/>
              <a:gd name="connsiteY213" fmla="*/ 1273968 h 1400175"/>
              <a:gd name="connsiteX214" fmla="*/ 1176337 w 1726406"/>
              <a:gd name="connsiteY214" fmla="*/ 1285875 h 1400175"/>
              <a:gd name="connsiteX215" fmla="*/ 1166812 w 1726406"/>
              <a:gd name="connsiteY215" fmla="*/ 1288256 h 1400175"/>
              <a:gd name="connsiteX216" fmla="*/ 1140619 w 1726406"/>
              <a:gd name="connsiteY216" fmla="*/ 1295400 h 1400175"/>
              <a:gd name="connsiteX217" fmla="*/ 1133475 w 1726406"/>
              <a:gd name="connsiteY217" fmla="*/ 1300162 h 1400175"/>
              <a:gd name="connsiteX218" fmla="*/ 1119187 w 1726406"/>
              <a:gd name="connsiteY218" fmla="*/ 1304925 h 1400175"/>
              <a:gd name="connsiteX219" fmla="*/ 1095375 w 1726406"/>
              <a:gd name="connsiteY219" fmla="*/ 1302543 h 1400175"/>
              <a:gd name="connsiteX220" fmla="*/ 1081087 w 1726406"/>
              <a:gd name="connsiteY220" fmla="*/ 1293018 h 1400175"/>
              <a:gd name="connsiteX221" fmla="*/ 1073944 w 1726406"/>
              <a:gd name="connsiteY221" fmla="*/ 1288256 h 1400175"/>
              <a:gd name="connsiteX222" fmla="*/ 1031081 w 1726406"/>
              <a:gd name="connsiteY222" fmla="*/ 1283493 h 1400175"/>
              <a:gd name="connsiteX223" fmla="*/ 1002506 w 1726406"/>
              <a:gd name="connsiteY223" fmla="*/ 1264443 h 1400175"/>
              <a:gd name="connsiteX224" fmla="*/ 995362 w 1726406"/>
              <a:gd name="connsiteY224" fmla="*/ 1259681 h 1400175"/>
              <a:gd name="connsiteX225" fmla="*/ 981075 w 1726406"/>
              <a:gd name="connsiteY225" fmla="*/ 1254918 h 1400175"/>
              <a:gd name="connsiteX226" fmla="*/ 973931 w 1726406"/>
              <a:gd name="connsiteY226" fmla="*/ 1247775 h 1400175"/>
              <a:gd name="connsiteX227" fmla="*/ 971550 w 1726406"/>
              <a:gd name="connsiteY227" fmla="*/ 1240631 h 1400175"/>
              <a:gd name="connsiteX228" fmla="*/ 957262 w 1726406"/>
              <a:gd name="connsiteY228" fmla="*/ 1231106 h 1400175"/>
              <a:gd name="connsiteX229" fmla="*/ 950119 w 1726406"/>
              <a:gd name="connsiteY229" fmla="*/ 1226343 h 1400175"/>
              <a:gd name="connsiteX230" fmla="*/ 923925 w 1726406"/>
              <a:gd name="connsiteY230" fmla="*/ 1221581 h 1400175"/>
              <a:gd name="connsiteX231" fmla="*/ 916781 w 1726406"/>
              <a:gd name="connsiteY231" fmla="*/ 1219200 h 1400175"/>
              <a:gd name="connsiteX232" fmla="*/ 909637 w 1726406"/>
              <a:gd name="connsiteY232" fmla="*/ 1214437 h 1400175"/>
              <a:gd name="connsiteX233" fmla="*/ 895350 w 1726406"/>
              <a:gd name="connsiteY233" fmla="*/ 1209675 h 1400175"/>
              <a:gd name="connsiteX234" fmla="*/ 888206 w 1726406"/>
              <a:gd name="connsiteY234" fmla="*/ 1204912 h 1400175"/>
              <a:gd name="connsiteX235" fmla="*/ 881062 w 1726406"/>
              <a:gd name="connsiteY235" fmla="*/ 1202531 h 1400175"/>
              <a:gd name="connsiteX236" fmla="*/ 859631 w 1726406"/>
              <a:gd name="connsiteY236" fmla="*/ 1188243 h 1400175"/>
              <a:gd name="connsiteX237" fmla="*/ 852487 w 1726406"/>
              <a:gd name="connsiteY237" fmla="*/ 1183481 h 1400175"/>
              <a:gd name="connsiteX238" fmla="*/ 845344 w 1726406"/>
              <a:gd name="connsiteY238" fmla="*/ 1181100 h 1400175"/>
              <a:gd name="connsiteX239" fmla="*/ 838200 w 1726406"/>
              <a:gd name="connsiteY239" fmla="*/ 1173956 h 1400175"/>
              <a:gd name="connsiteX240" fmla="*/ 831056 w 1726406"/>
              <a:gd name="connsiteY240" fmla="*/ 1169193 h 1400175"/>
              <a:gd name="connsiteX241" fmla="*/ 826294 w 1726406"/>
              <a:gd name="connsiteY241" fmla="*/ 1162050 h 1400175"/>
              <a:gd name="connsiteX242" fmla="*/ 819150 w 1726406"/>
              <a:gd name="connsiteY242" fmla="*/ 1154906 h 1400175"/>
              <a:gd name="connsiteX243" fmla="*/ 807244 w 1726406"/>
              <a:gd name="connsiteY243" fmla="*/ 1143000 h 1400175"/>
              <a:gd name="connsiteX244" fmla="*/ 795337 w 1726406"/>
              <a:gd name="connsiteY244" fmla="*/ 1133475 h 1400175"/>
              <a:gd name="connsiteX245" fmla="*/ 790575 w 1726406"/>
              <a:gd name="connsiteY245" fmla="*/ 1126331 h 1400175"/>
              <a:gd name="connsiteX246" fmla="*/ 771525 w 1726406"/>
              <a:gd name="connsiteY246" fmla="*/ 1121568 h 1400175"/>
              <a:gd name="connsiteX247" fmla="*/ 757237 w 1726406"/>
              <a:gd name="connsiteY247" fmla="*/ 1116806 h 1400175"/>
              <a:gd name="connsiteX248" fmla="*/ 740569 w 1726406"/>
              <a:gd name="connsiteY248" fmla="*/ 1107281 h 1400175"/>
              <a:gd name="connsiteX249" fmla="*/ 726281 w 1726406"/>
              <a:gd name="connsiteY249" fmla="*/ 1102518 h 1400175"/>
              <a:gd name="connsiteX250" fmla="*/ 711994 w 1726406"/>
              <a:gd name="connsiteY250" fmla="*/ 1095375 h 1400175"/>
              <a:gd name="connsiteX251" fmla="*/ 704850 w 1726406"/>
              <a:gd name="connsiteY251" fmla="*/ 1090612 h 1400175"/>
              <a:gd name="connsiteX252" fmla="*/ 692944 w 1726406"/>
              <a:gd name="connsiteY252" fmla="*/ 1076325 h 1400175"/>
              <a:gd name="connsiteX253" fmla="*/ 690562 w 1726406"/>
              <a:gd name="connsiteY253" fmla="*/ 1069181 h 1400175"/>
              <a:gd name="connsiteX254" fmla="*/ 676275 w 1726406"/>
              <a:gd name="connsiteY254" fmla="*/ 1052512 h 1400175"/>
              <a:gd name="connsiteX255" fmla="*/ 671512 w 1726406"/>
              <a:gd name="connsiteY255" fmla="*/ 1045368 h 1400175"/>
              <a:gd name="connsiteX256" fmla="*/ 664369 w 1726406"/>
              <a:gd name="connsiteY256" fmla="*/ 1040606 h 1400175"/>
              <a:gd name="connsiteX257" fmla="*/ 650081 w 1726406"/>
              <a:gd name="connsiteY257" fmla="*/ 1031081 h 1400175"/>
              <a:gd name="connsiteX258" fmla="*/ 638175 w 1726406"/>
              <a:gd name="connsiteY258" fmla="*/ 1019175 h 1400175"/>
              <a:gd name="connsiteX259" fmla="*/ 631031 w 1726406"/>
              <a:gd name="connsiteY259" fmla="*/ 1014412 h 1400175"/>
              <a:gd name="connsiteX260" fmla="*/ 621506 w 1726406"/>
              <a:gd name="connsiteY260" fmla="*/ 1002506 h 1400175"/>
              <a:gd name="connsiteX261" fmla="*/ 619125 w 1726406"/>
              <a:gd name="connsiteY261" fmla="*/ 995362 h 1400175"/>
              <a:gd name="connsiteX262" fmla="*/ 611981 w 1726406"/>
              <a:gd name="connsiteY262" fmla="*/ 988218 h 1400175"/>
              <a:gd name="connsiteX263" fmla="*/ 602456 w 1726406"/>
              <a:gd name="connsiteY263" fmla="*/ 973931 h 1400175"/>
              <a:gd name="connsiteX264" fmla="*/ 597694 w 1726406"/>
              <a:gd name="connsiteY264" fmla="*/ 959643 h 1400175"/>
              <a:gd name="connsiteX265" fmla="*/ 592931 w 1726406"/>
              <a:gd name="connsiteY265" fmla="*/ 940593 h 1400175"/>
              <a:gd name="connsiteX266" fmla="*/ 595312 w 1726406"/>
              <a:gd name="connsiteY266" fmla="*/ 928687 h 1400175"/>
              <a:gd name="connsiteX267" fmla="*/ 614362 w 1726406"/>
              <a:gd name="connsiteY267" fmla="*/ 919162 h 1400175"/>
              <a:gd name="connsiteX268" fmla="*/ 611981 w 1726406"/>
              <a:gd name="connsiteY268" fmla="*/ 912018 h 1400175"/>
              <a:gd name="connsiteX269" fmla="*/ 607219 w 1726406"/>
              <a:gd name="connsiteY269" fmla="*/ 904875 h 1400175"/>
              <a:gd name="connsiteX270" fmla="*/ 611981 w 1726406"/>
              <a:gd name="connsiteY270" fmla="*/ 897731 h 1400175"/>
              <a:gd name="connsiteX271" fmla="*/ 626269 w 1726406"/>
              <a:gd name="connsiteY271" fmla="*/ 888206 h 1400175"/>
              <a:gd name="connsiteX272" fmla="*/ 633412 w 1726406"/>
              <a:gd name="connsiteY272" fmla="*/ 881062 h 1400175"/>
              <a:gd name="connsiteX273" fmla="*/ 628650 w 1726406"/>
              <a:gd name="connsiteY273" fmla="*/ 862012 h 1400175"/>
              <a:gd name="connsiteX274" fmla="*/ 616744 w 1726406"/>
              <a:gd name="connsiteY274" fmla="*/ 847725 h 1400175"/>
              <a:gd name="connsiteX275" fmla="*/ 614362 w 1726406"/>
              <a:gd name="connsiteY275" fmla="*/ 840581 h 1400175"/>
              <a:gd name="connsiteX276" fmla="*/ 609600 w 1726406"/>
              <a:gd name="connsiteY276" fmla="*/ 816768 h 1400175"/>
              <a:gd name="connsiteX277" fmla="*/ 604837 w 1726406"/>
              <a:gd name="connsiteY277" fmla="*/ 802481 h 1400175"/>
              <a:gd name="connsiteX278" fmla="*/ 602456 w 1726406"/>
              <a:gd name="connsiteY278" fmla="*/ 795337 h 1400175"/>
              <a:gd name="connsiteX279" fmla="*/ 600075 w 1726406"/>
              <a:gd name="connsiteY279" fmla="*/ 788193 h 1400175"/>
              <a:gd name="connsiteX280" fmla="*/ 595312 w 1726406"/>
              <a:gd name="connsiteY280" fmla="*/ 771525 h 1400175"/>
              <a:gd name="connsiteX281" fmla="*/ 588169 w 1726406"/>
              <a:gd name="connsiteY281" fmla="*/ 764381 h 1400175"/>
              <a:gd name="connsiteX282" fmla="*/ 578644 w 1726406"/>
              <a:gd name="connsiteY282" fmla="*/ 750093 h 1400175"/>
              <a:gd name="connsiteX283" fmla="*/ 566737 w 1726406"/>
              <a:gd name="connsiteY283" fmla="*/ 733425 h 1400175"/>
              <a:gd name="connsiteX284" fmla="*/ 561975 w 1726406"/>
              <a:gd name="connsiteY284" fmla="*/ 719137 h 1400175"/>
              <a:gd name="connsiteX285" fmla="*/ 559594 w 1726406"/>
              <a:gd name="connsiteY285" fmla="*/ 709612 h 1400175"/>
              <a:gd name="connsiteX286" fmla="*/ 554831 w 1726406"/>
              <a:gd name="connsiteY286" fmla="*/ 695325 h 1400175"/>
              <a:gd name="connsiteX287" fmla="*/ 547687 w 1726406"/>
              <a:gd name="connsiteY287" fmla="*/ 688181 h 1400175"/>
              <a:gd name="connsiteX288" fmla="*/ 540544 w 1726406"/>
              <a:gd name="connsiteY288" fmla="*/ 673893 h 1400175"/>
              <a:gd name="connsiteX289" fmla="*/ 538162 w 1726406"/>
              <a:gd name="connsiteY289" fmla="*/ 666750 h 1400175"/>
              <a:gd name="connsiteX290" fmla="*/ 528637 w 1726406"/>
              <a:gd name="connsiteY290" fmla="*/ 664368 h 1400175"/>
              <a:gd name="connsiteX291" fmla="*/ 514350 w 1726406"/>
              <a:gd name="connsiteY291" fmla="*/ 669131 h 1400175"/>
              <a:gd name="connsiteX292" fmla="*/ 504825 w 1726406"/>
              <a:gd name="connsiteY292" fmla="*/ 654843 h 1400175"/>
              <a:gd name="connsiteX293" fmla="*/ 497681 w 1726406"/>
              <a:gd name="connsiteY293" fmla="*/ 628650 h 1400175"/>
              <a:gd name="connsiteX294" fmla="*/ 495300 w 1726406"/>
              <a:gd name="connsiteY294" fmla="*/ 597693 h 1400175"/>
              <a:gd name="connsiteX295" fmla="*/ 492919 w 1726406"/>
              <a:gd name="connsiteY295" fmla="*/ 583406 h 1400175"/>
              <a:gd name="connsiteX296" fmla="*/ 490537 w 1726406"/>
              <a:gd name="connsiteY296" fmla="*/ 576262 h 1400175"/>
              <a:gd name="connsiteX297" fmla="*/ 483394 w 1726406"/>
              <a:gd name="connsiteY297" fmla="*/ 573881 h 1400175"/>
              <a:gd name="connsiteX298" fmla="*/ 469106 w 1726406"/>
              <a:gd name="connsiteY298" fmla="*/ 564356 h 1400175"/>
              <a:gd name="connsiteX299" fmla="*/ 454819 w 1726406"/>
              <a:gd name="connsiteY299" fmla="*/ 557212 h 1400175"/>
              <a:gd name="connsiteX300" fmla="*/ 442912 w 1726406"/>
              <a:gd name="connsiteY300" fmla="*/ 535781 h 1400175"/>
              <a:gd name="connsiteX301" fmla="*/ 445294 w 1726406"/>
              <a:gd name="connsiteY301" fmla="*/ 509587 h 1400175"/>
              <a:gd name="connsiteX302" fmla="*/ 452437 w 1726406"/>
              <a:gd name="connsiteY302" fmla="*/ 504825 h 1400175"/>
              <a:gd name="connsiteX303" fmla="*/ 442912 w 1726406"/>
              <a:gd name="connsiteY303" fmla="*/ 490537 h 1400175"/>
              <a:gd name="connsiteX304" fmla="*/ 438150 w 1726406"/>
              <a:gd name="connsiteY304" fmla="*/ 483393 h 1400175"/>
              <a:gd name="connsiteX305" fmla="*/ 423862 w 1726406"/>
              <a:gd name="connsiteY305" fmla="*/ 473868 h 1400175"/>
              <a:gd name="connsiteX306" fmla="*/ 419100 w 1726406"/>
              <a:gd name="connsiteY306" fmla="*/ 454818 h 1400175"/>
              <a:gd name="connsiteX307" fmla="*/ 411956 w 1726406"/>
              <a:gd name="connsiteY307" fmla="*/ 438150 h 1400175"/>
              <a:gd name="connsiteX308" fmla="*/ 404812 w 1726406"/>
              <a:gd name="connsiteY308" fmla="*/ 435768 h 1400175"/>
              <a:gd name="connsiteX309" fmla="*/ 400050 w 1726406"/>
              <a:gd name="connsiteY309" fmla="*/ 428625 h 1400175"/>
              <a:gd name="connsiteX310" fmla="*/ 397669 w 1726406"/>
              <a:gd name="connsiteY310" fmla="*/ 419100 h 1400175"/>
              <a:gd name="connsiteX311" fmla="*/ 395287 w 1726406"/>
              <a:gd name="connsiteY311" fmla="*/ 411956 h 1400175"/>
              <a:gd name="connsiteX312" fmla="*/ 392906 w 1726406"/>
              <a:gd name="connsiteY312" fmla="*/ 385762 h 1400175"/>
              <a:gd name="connsiteX313" fmla="*/ 390525 w 1726406"/>
              <a:gd name="connsiteY313" fmla="*/ 378618 h 1400175"/>
              <a:gd name="connsiteX314" fmla="*/ 369094 w 1726406"/>
              <a:gd name="connsiteY314" fmla="*/ 361950 h 1400175"/>
              <a:gd name="connsiteX315" fmla="*/ 354806 w 1726406"/>
              <a:gd name="connsiteY315" fmla="*/ 354806 h 1400175"/>
              <a:gd name="connsiteX316" fmla="*/ 347662 w 1726406"/>
              <a:gd name="connsiteY316" fmla="*/ 333375 h 1400175"/>
              <a:gd name="connsiteX317" fmla="*/ 338137 w 1726406"/>
              <a:gd name="connsiteY317" fmla="*/ 311943 h 1400175"/>
              <a:gd name="connsiteX318" fmla="*/ 330994 w 1726406"/>
              <a:gd name="connsiteY318" fmla="*/ 297656 h 1400175"/>
              <a:gd name="connsiteX319" fmla="*/ 316706 w 1726406"/>
              <a:gd name="connsiteY319" fmla="*/ 292893 h 1400175"/>
              <a:gd name="connsiteX320" fmla="*/ 326231 w 1726406"/>
              <a:gd name="connsiteY320" fmla="*/ 278606 h 1400175"/>
              <a:gd name="connsiteX321" fmla="*/ 323850 w 1726406"/>
              <a:gd name="connsiteY321" fmla="*/ 261937 h 1400175"/>
              <a:gd name="connsiteX322" fmla="*/ 321469 w 1726406"/>
              <a:gd name="connsiteY322" fmla="*/ 252412 h 1400175"/>
              <a:gd name="connsiteX323" fmla="*/ 316706 w 1726406"/>
              <a:gd name="connsiteY323" fmla="*/ 223837 h 1400175"/>
              <a:gd name="connsiteX324" fmla="*/ 311944 w 1726406"/>
              <a:gd name="connsiteY324" fmla="*/ 207168 h 1400175"/>
              <a:gd name="connsiteX325" fmla="*/ 314325 w 1726406"/>
              <a:gd name="connsiteY325" fmla="*/ 154781 h 1400175"/>
              <a:gd name="connsiteX326" fmla="*/ 314325 w 1726406"/>
              <a:gd name="connsiteY326" fmla="*/ 133350 h 1400175"/>
              <a:gd name="connsiteX327" fmla="*/ 300037 w 1726406"/>
              <a:gd name="connsiteY327" fmla="*/ 123825 h 1400175"/>
              <a:gd name="connsiteX328" fmla="*/ 292894 w 1726406"/>
              <a:gd name="connsiteY328" fmla="*/ 119062 h 1400175"/>
              <a:gd name="connsiteX329" fmla="*/ 283369 w 1726406"/>
              <a:gd name="connsiteY329" fmla="*/ 104775 h 1400175"/>
              <a:gd name="connsiteX330" fmla="*/ 278606 w 1726406"/>
              <a:gd name="connsiteY330" fmla="*/ 97631 h 1400175"/>
              <a:gd name="connsiteX331" fmla="*/ 257175 w 1726406"/>
              <a:gd name="connsiteY331" fmla="*/ 78581 h 1400175"/>
              <a:gd name="connsiteX332" fmla="*/ 233362 w 1726406"/>
              <a:gd name="connsiteY332" fmla="*/ 66675 h 1400175"/>
              <a:gd name="connsiteX333" fmla="*/ 228600 w 1726406"/>
              <a:gd name="connsiteY333" fmla="*/ 119062 h 1400175"/>
              <a:gd name="connsiteX334" fmla="*/ 223837 w 1726406"/>
              <a:gd name="connsiteY334" fmla="*/ 133350 h 1400175"/>
              <a:gd name="connsiteX335" fmla="*/ 221456 w 1726406"/>
              <a:gd name="connsiteY335" fmla="*/ 145256 h 1400175"/>
              <a:gd name="connsiteX336" fmla="*/ 219075 w 1726406"/>
              <a:gd name="connsiteY336" fmla="*/ 164306 h 1400175"/>
              <a:gd name="connsiteX337" fmla="*/ 214312 w 1726406"/>
              <a:gd name="connsiteY337" fmla="*/ 178593 h 1400175"/>
              <a:gd name="connsiteX338" fmla="*/ 216694 w 1726406"/>
              <a:gd name="connsiteY338" fmla="*/ 195262 h 1400175"/>
              <a:gd name="connsiteX339" fmla="*/ 219075 w 1726406"/>
              <a:gd name="connsiteY339" fmla="*/ 202406 h 1400175"/>
              <a:gd name="connsiteX340" fmla="*/ 226219 w 1726406"/>
              <a:gd name="connsiteY340" fmla="*/ 207168 h 1400175"/>
              <a:gd name="connsiteX341" fmla="*/ 233362 w 1726406"/>
              <a:gd name="connsiteY341" fmla="*/ 221456 h 1400175"/>
              <a:gd name="connsiteX342" fmla="*/ 238125 w 1726406"/>
              <a:gd name="connsiteY342" fmla="*/ 235743 h 1400175"/>
              <a:gd name="connsiteX343" fmla="*/ 242887 w 1726406"/>
              <a:gd name="connsiteY343" fmla="*/ 242887 h 1400175"/>
              <a:gd name="connsiteX344" fmla="*/ 245269 w 1726406"/>
              <a:gd name="connsiteY344" fmla="*/ 250031 h 1400175"/>
              <a:gd name="connsiteX345" fmla="*/ 254794 w 1726406"/>
              <a:gd name="connsiteY345" fmla="*/ 264318 h 1400175"/>
              <a:gd name="connsiteX346" fmla="*/ 257175 w 1726406"/>
              <a:gd name="connsiteY346" fmla="*/ 273843 h 1400175"/>
              <a:gd name="connsiteX347" fmla="*/ 261937 w 1726406"/>
              <a:gd name="connsiteY347" fmla="*/ 292893 h 1400175"/>
              <a:gd name="connsiteX348" fmla="*/ 266700 w 1726406"/>
              <a:gd name="connsiteY348" fmla="*/ 300037 h 1400175"/>
              <a:gd name="connsiteX349" fmla="*/ 273844 w 1726406"/>
              <a:gd name="connsiteY349" fmla="*/ 321468 h 1400175"/>
              <a:gd name="connsiteX350" fmla="*/ 276225 w 1726406"/>
              <a:gd name="connsiteY350" fmla="*/ 328612 h 1400175"/>
              <a:gd name="connsiteX351" fmla="*/ 283369 w 1726406"/>
              <a:gd name="connsiteY351" fmla="*/ 354806 h 1400175"/>
              <a:gd name="connsiteX352" fmla="*/ 288131 w 1726406"/>
              <a:gd name="connsiteY352" fmla="*/ 369093 h 1400175"/>
              <a:gd name="connsiteX353" fmla="*/ 292894 w 1726406"/>
              <a:gd name="connsiteY353" fmla="*/ 376237 h 1400175"/>
              <a:gd name="connsiteX354" fmla="*/ 300037 w 1726406"/>
              <a:gd name="connsiteY354" fmla="*/ 419100 h 1400175"/>
              <a:gd name="connsiteX355" fmla="*/ 304800 w 1726406"/>
              <a:gd name="connsiteY355" fmla="*/ 426243 h 1400175"/>
              <a:gd name="connsiteX356" fmla="*/ 309562 w 1726406"/>
              <a:gd name="connsiteY356" fmla="*/ 445293 h 1400175"/>
              <a:gd name="connsiteX357" fmla="*/ 314325 w 1726406"/>
              <a:gd name="connsiteY357" fmla="*/ 459581 h 1400175"/>
              <a:gd name="connsiteX358" fmla="*/ 319087 w 1726406"/>
              <a:gd name="connsiteY358" fmla="*/ 473868 h 1400175"/>
              <a:gd name="connsiteX359" fmla="*/ 321469 w 1726406"/>
              <a:gd name="connsiteY359" fmla="*/ 481012 h 1400175"/>
              <a:gd name="connsiteX360" fmla="*/ 323850 w 1726406"/>
              <a:gd name="connsiteY360" fmla="*/ 488156 h 1400175"/>
              <a:gd name="connsiteX361" fmla="*/ 333375 w 1726406"/>
              <a:gd name="connsiteY361" fmla="*/ 509587 h 1400175"/>
              <a:gd name="connsiteX362" fmla="*/ 335756 w 1726406"/>
              <a:gd name="connsiteY362" fmla="*/ 516731 h 1400175"/>
              <a:gd name="connsiteX363" fmla="*/ 338137 w 1726406"/>
              <a:gd name="connsiteY363" fmla="*/ 578643 h 1400175"/>
              <a:gd name="connsiteX364" fmla="*/ 345281 w 1726406"/>
              <a:gd name="connsiteY364" fmla="*/ 592931 h 1400175"/>
              <a:gd name="connsiteX365" fmla="*/ 347662 w 1726406"/>
              <a:gd name="connsiteY365" fmla="*/ 600075 h 1400175"/>
              <a:gd name="connsiteX366" fmla="*/ 342900 w 1726406"/>
              <a:gd name="connsiteY366" fmla="*/ 607218 h 1400175"/>
              <a:gd name="connsiteX367" fmla="*/ 338137 w 1726406"/>
              <a:gd name="connsiteY367" fmla="*/ 621506 h 1400175"/>
              <a:gd name="connsiteX368" fmla="*/ 347662 w 1726406"/>
              <a:gd name="connsiteY368" fmla="*/ 638175 h 1400175"/>
              <a:gd name="connsiteX369" fmla="*/ 361950 w 1726406"/>
              <a:gd name="connsiteY369" fmla="*/ 642937 h 1400175"/>
              <a:gd name="connsiteX370" fmla="*/ 369094 w 1726406"/>
              <a:gd name="connsiteY370" fmla="*/ 645318 h 1400175"/>
              <a:gd name="connsiteX371" fmla="*/ 388144 w 1726406"/>
              <a:gd name="connsiteY371" fmla="*/ 661987 h 1400175"/>
              <a:gd name="connsiteX372" fmla="*/ 392906 w 1726406"/>
              <a:gd name="connsiteY372" fmla="*/ 676275 h 1400175"/>
              <a:gd name="connsiteX373" fmla="*/ 390525 w 1726406"/>
              <a:gd name="connsiteY373" fmla="*/ 688181 h 1400175"/>
              <a:gd name="connsiteX374" fmla="*/ 388144 w 1726406"/>
              <a:gd name="connsiteY374" fmla="*/ 702468 h 1400175"/>
              <a:gd name="connsiteX375" fmla="*/ 385762 w 1726406"/>
              <a:gd name="connsiteY375" fmla="*/ 709612 h 1400175"/>
              <a:gd name="connsiteX376" fmla="*/ 383381 w 1726406"/>
              <a:gd name="connsiteY376" fmla="*/ 719137 h 1400175"/>
              <a:gd name="connsiteX377" fmla="*/ 378619 w 1726406"/>
              <a:gd name="connsiteY377" fmla="*/ 726281 h 1400175"/>
              <a:gd name="connsiteX378" fmla="*/ 364331 w 1726406"/>
              <a:gd name="connsiteY378" fmla="*/ 731043 h 1400175"/>
              <a:gd name="connsiteX379" fmla="*/ 342900 w 1726406"/>
              <a:gd name="connsiteY379" fmla="*/ 728662 h 1400175"/>
              <a:gd name="connsiteX380" fmla="*/ 345281 w 1726406"/>
              <a:gd name="connsiteY380" fmla="*/ 714375 h 1400175"/>
              <a:gd name="connsiteX381" fmla="*/ 352425 w 1726406"/>
              <a:gd name="connsiteY381" fmla="*/ 700087 h 1400175"/>
              <a:gd name="connsiteX382" fmla="*/ 354806 w 1726406"/>
              <a:gd name="connsiteY382" fmla="*/ 692943 h 1400175"/>
              <a:gd name="connsiteX383" fmla="*/ 347662 w 1726406"/>
              <a:gd name="connsiteY383" fmla="*/ 671512 h 1400175"/>
              <a:gd name="connsiteX384" fmla="*/ 338137 w 1726406"/>
              <a:gd name="connsiteY384" fmla="*/ 659606 h 1400175"/>
              <a:gd name="connsiteX385" fmla="*/ 328612 w 1726406"/>
              <a:gd name="connsiteY385" fmla="*/ 645318 h 1400175"/>
              <a:gd name="connsiteX386" fmla="*/ 323850 w 1726406"/>
              <a:gd name="connsiteY386" fmla="*/ 638175 h 1400175"/>
              <a:gd name="connsiteX387" fmla="*/ 314325 w 1726406"/>
              <a:gd name="connsiteY387" fmla="*/ 623887 h 1400175"/>
              <a:gd name="connsiteX388" fmla="*/ 304800 w 1726406"/>
              <a:gd name="connsiteY388" fmla="*/ 609600 h 1400175"/>
              <a:gd name="connsiteX389" fmla="*/ 290512 w 1726406"/>
              <a:gd name="connsiteY389" fmla="*/ 595312 h 1400175"/>
              <a:gd name="connsiteX390" fmla="*/ 280987 w 1726406"/>
              <a:gd name="connsiteY390" fmla="*/ 581025 h 1400175"/>
              <a:gd name="connsiteX391" fmla="*/ 276225 w 1726406"/>
              <a:gd name="connsiteY391" fmla="*/ 573881 h 1400175"/>
              <a:gd name="connsiteX392" fmla="*/ 276225 w 1726406"/>
              <a:gd name="connsiteY392" fmla="*/ 540543 h 1400175"/>
              <a:gd name="connsiteX393" fmla="*/ 278606 w 1726406"/>
              <a:gd name="connsiteY393" fmla="*/ 531018 h 1400175"/>
              <a:gd name="connsiteX394" fmla="*/ 283369 w 1726406"/>
              <a:gd name="connsiteY394" fmla="*/ 523875 h 1400175"/>
              <a:gd name="connsiteX395" fmla="*/ 285750 w 1726406"/>
              <a:gd name="connsiteY395" fmla="*/ 516731 h 1400175"/>
              <a:gd name="connsiteX396" fmla="*/ 280987 w 1726406"/>
              <a:gd name="connsiteY396" fmla="*/ 483393 h 1400175"/>
              <a:gd name="connsiteX397" fmla="*/ 273844 w 1726406"/>
              <a:gd name="connsiteY397" fmla="*/ 469106 h 1400175"/>
              <a:gd name="connsiteX398" fmla="*/ 266700 w 1726406"/>
              <a:gd name="connsiteY398" fmla="*/ 464343 h 1400175"/>
              <a:gd name="connsiteX399" fmla="*/ 259556 w 1726406"/>
              <a:gd name="connsiteY399" fmla="*/ 457200 h 1400175"/>
              <a:gd name="connsiteX400" fmla="*/ 257175 w 1726406"/>
              <a:gd name="connsiteY400" fmla="*/ 450056 h 1400175"/>
              <a:gd name="connsiteX401" fmla="*/ 250031 w 1726406"/>
              <a:gd name="connsiteY401" fmla="*/ 445293 h 1400175"/>
              <a:gd name="connsiteX402" fmla="*/ 245269 w 1726406"/>
              <a:gd name="connsiteY402" fmla="*/ 431006 h 1400175"/>
              <a:gd name="connsiteX403" fmla="*/ 242887 w 1726406"/>
              <a:gd name="connsiteY403" fmla="*/ 423862 h 1400175"/>
              <a:gd name="connsiteX404" fmla="*/ 235744 w 1726406"/>
              <a:gd name="connsiteY404" fmla="*/ 419100 h 1400175"/>
              <a:gd name="connsiteX405" fmla="*/ 221456 w 1726406"/>
              <a:gd name="connsiteY405" fmla="*/ 423862 h 1400175"/>
              <a:gd name="connsiteX406" fmla="*/ 214312 w 1726406"/>
              <a:gd name="connsiteY406" fmla="*/ 426243 h 1400175"/>
              <a:gd name="connsiteX407" fmla="*/ 202406 w 1726406"/>
              <a:gd name="connsiteY407" fmla="*/ 414337 h 1400175"/>
              <a:gd name="connsiteX408" fmla="*/ 200025 w 1726406"/>
              <a:gd name="connsiteY408" fmla="*/ 407193 h 1400175"/>
              <a:gd name="connsiteX409" fmla="*/ 190500 w 1726406"/>
              <a:gd name="connsiteY409" fmla="*/ 392906 h 1400175"/>
              <a:gd name="connsiteX410" fmla="*/ 185737 w 1726406"/>
              <a:gd name="connsiteY410" fmla="*/ 385762 h 1400175"/>
              <a:gd name="connsiteX411" fmla="*/ 180975 w 1726406"/>
              <a:gd name="connsiteY411" fmla="*/ 378618 h 1400175"/>
              <a:gd name="connsiteX412" fmla="*/ 176212 w 1726406"/>
              <a:gd name="connsiteY412" fmla="*/ 361950 h 1400175"/>
              <a:gd name="connsiteX413" fmla="*/ 169069 w 1726406"/>
              <a:gd name="connsiteY413" fmla="*/ 354806 h 1400175"/>
              <a:gd name="connsiteX414" fmla="*/ 173831 w 1726406"/>
              <a:gd name="connsiteY414" fmla="*/ 347662 h 1400175"/>
              <a:gd name="connsiteX415" fmla="*/ 188119 w 1726406"/>
              <a:gd name="connsiteY415" fmla="*/ 352425 h 1400175"/>
              <a:gd name="connsiteX416" fmla="*/ 195262 w 1726406"/>
              <a:gd name="connsiteY416" fmla="*/ 354806 h 1400175"/>
              <a:gd name="connsiteX417" fmla="*/ 202406 w 1726406"/>
              <a:gd name="connsiteY417" fmla="*/ 359568 h 1400175"/>
              <a:gd name="connsiteX418" fmla="*/ 216694 w 1726406"/>
              <a:gd name="connsiteY418" fmla="*/ 364331 h 1400175"/>
              <a:gd name="connsiteX419" fmla="*/ 214312 w 1726406"/>
              <a:gd name="connsiteY419" fmla="*/ 357187 h 1400175"/>
              <a:gd name="connsiteX420" fmla="*/ 209550 w 1726406"/>
              <a:gd name="connsiteY420" fmla="*/ 350043 h 1400175"/>
              <a:gd name="connsiteX421" fmla="*/ 219075 w 1726406"/>
              <a:gd name="connsiteY421" fmla="*/ 335756 h 1400175"/>
              <a:gd name="connsiteX422" fmla="*/ 214312 w 1726406"/>
              <a:gd name="connsiteY422" fmla="*/ 304800 h 1400175"/>
              <a:gd name="connsiteX423" fmla="*/ 209550 w 1726406"/>
              <a:gd name="connsiteY423" fmla="*/ 290512 h 1400175"/>
              <a:gd name="connsiteX424" fmla="*/ 200025 w 1726406"/>
              <a:gd name="connsiteY424" fmla="*/ 276225 h 1400175"/>
              <a:gd name="connsiteX425" fmla="*/ 195262 w 1726406"/>
              <a:gd name="connsiteY425" fmla="*/ 269081 h 1400175"/>
              <a:gd name="connsiteX426" fmla="*/ 185737 w 1726406"/>
              <a:gd name="connsiteY426" fmla="*/ 247650 h 1400175"/>
              <a:gd name="connsiteX427" fmla="*/ 178594 w 1726406"/>
              <a:gd name="connsiteY427" fmla="*/ 233362 h 1400175"/>
              <a:gd name="connsiteX428" fmla="*/ 171450 w 1726406"/>
              <a:gd name="connsiteY428" fmla="*/ 219075 h 1400175"/>
              <a:gd name="connsiteX429" fmla="*/ 159544 w 1726406"/>
              <a:gd name="connsiteY429" fmla="*/ 204787 h 1400175"/>
              <a:gd name="connsiteX430" fmla="*/ 157162 w 1726406"/>
              <a:gd name="connsiteY430" fmla="*/ 195262 h 1400175"/>
              <a:gd name="connsiteX431" fmla="*/ 152400 w 1726406"/>
              <a:gd name="connsiteY431" fmla="*/ 166687 h 1400175"/>
              <a:gd name="connsiteX432" fmla="*/ 154781 w 1726406"/>
              <a:gd name="connsiteY432" fmla="*/ 111918 h 1400175"/>
              <a:gd name="connsiteX433" fmla="*/ 152400 w 1726406"/>
              <a:gd name="connsiteY433" fmla="*/ 80962 h 1400175"/>
              <a:gd name="connsiteX434" fmla="*/ 150019 w 1726406"/>
              <a:gd name="connsiteY434" fmla="*/ 71437 h 1400175"/>
              <a:gd name="connsiteX435" fmla="*/ 142875 w 1726406"/>
              <a:gd name="connsiteY435" fmla="*/ 64293 h 1400175"/>
              <a:gd name="connsiteX436" fmla="*/ 145256 w 1726406"/>
              <a:gd name="connsiteY436" fmla="*/ 57150 h 1400175"/>
              <a:gd name="connsiteX437" fmla="*/ 138112 w 1726406"/>
              <a:gd name="connsiteY437" fmla="*/ 42862 h 1400175"/>
              <a:gd name="connsiteX438" fmla="*/ 138112 w 1726406"/>
              <a:gd name="connsiteY438" fmla="*/ 26193 h 1400175"/>
              <a:gd name="connsiteX439" fmla="*/ 140494 w 1726406"/>
              <a:gd name="connsiteY439"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097756 w 1726406"/>
              <a:gd name="connsiteY121" fmla="*/ 990599 h 1400175"/>
              <a:gd name="connsiteX122" fmla="*/ 1159668 w 1726406"/>
              <a:gd name="connsiteY122" fmla="*/ 1121567 h 1400175"/>
              <a:gd name="connsiteX123" fmla="*/ 1331119 w 1726406"/>
              <a:gd name="connsiteY123" fmla="*/ 1185863 h 1400175"/>
              <a:gd name="connsiteX124" fmla="*/ 1469572 w 1726406"/>
              <a:gd name="connsiteY124" fmla="*/ 1084829 h 1400175"/>
              <a:gd name="connsiteX125" fmla="*/ 1471612 w 1726406"/>
              <a:gd name="connsiteY125" fmla="*/ 1078706 h 1400175"/>
              <a:gd name="connsiteX126" fmla="*/ 1485900 w 1726406"/>
              <a:gd name="connsiteY126" fmla="*/ 1071562 h 1400175"/>
              <a:gd name="connsiteX127" fmla="*/ 1493044 w 1726406"/>
              <a:gd name="connsiteY127" fmla="*/ 1064418 h 1400175"/>
              <a:gd name="connsiteX128" fmla="*/ 1495425 w 1726406"/>
              <a:gd name="connsiteY128" fmla="*/ 1038225 h 1400175"/>
              <a:gd name="connsiteX129" fmla="*/ 1490662 w 1726406"/>
              <a:gd name="connsiteY129" fmla="*/ 1012031 h 1400175"/>
              <a:gd name="connsiteX130" fmla="*/ 1493044 w 1726406"/>
              <a:gd name="connsiteY130" fmla="*/ 995362 h 1400175"/>
              <a:gd name="connsiteX131" fmla="*/ 1495425 w 1726406"/>
              <a:gd name="connsiteY131" fmla="*/ 988218 h 1400175"/>
              <a:gd name="connsiteX132" fmla="*/ 1509712 w 1726406"/>
              <a:gd name="connsiteY132" fmla="*/ 971550 h 1400175"/>
              <a:gd name="connsiteX133" fmla="*/ 1557337 w 1726406"/>
              <a:gd name="connsiteY133" fmla="*/ 969168 h 1400175"/>
              <a:gd name="connsiteX134" fmla="*/ 1564481 w 1726406"/>
              <a:gd name="connsiteY134" fmla="*/ 966787 h 1400175"/>
              <a:gd name="connsiteX135" fmla="*/ 1585912 w 1726406"/>
              <a:gd name="connsiteY135" fmla="*/ 959643 h 1400175"/>
              <a:gd name="connsiteX136" fmla="*/ 1600200 w 1726406"/>
              <a:gd name="connsiteY136" fmla="*/ 947737 h 1400175"/>
              <a:gd name="connsiteX137" fmla="*/ 1624012 w 1726406"/>
              <a:gd name="connsiteY137" fmla="*/ 945356 h 1400175"/>
              <a:gd name="connsiteX138" fmla="*/ 1647825 w 1726406"/>
              <a:gd name="connsiteY138" fmla="*/ 950118 h 1400175"/>
              <a:gd name="connsiteX139" fmla="*/ 1654969 w 1726406"/>
              <a:gd name="connsiteY139" fmla="*/ 952500 h 1400175"/>
              <a:gd name="connsiteX140" fmla="*/ 1669256 w 1726406"/>
              <a:gd name="connsiteY140" fmla="*/ 957262 h 1400175"/>
              <a:gd name="connsiteX141" fmla="*/ 1721644 w 1726406"/>
              <a:gd name="connsiteY141" fmla="*/ 969168 h 1400175"/>
              <a:gd name="connsiteX142" fmla="*/ 1724025 w 1726406"/>
              <a:gd name="connsiteY142" fmla="*/ 976312 h 1400175"/>
              <a:gd name="connsiteX143" fmla="*/ 1726406 w 1726406"/>
              <a:gd name="connsiteY143" fmla="*/ 990600 h 1400175"/>
              <a:gd name="connsiteX144" fmla="*/ 1721644 w 1726406"/>
              <a:gd name="connsiteY144" fmla="*/ 1014412 h 1400175"/>
              <a:gd name="connsiteX145" fmla="*/ 1719262 w 1726406"/>
              <a:gd name="connsiteY145" fmla="*/ 1021556 h 1400175"/>
              <a:gd name="connsiteX146" fmla="*/ 1704975 w 1726406"/>
              <a:gd name="connsiteY146" fmla="*/ 1033462 h 1400175"/>
              <a:gd name="connsiteX147" fmla="*/ 1697831 w 1726406"/>
              <a:gd name="connsiteY147" fmla="*/ 1035843 h 1400175"/>
              <a:gd name="connsiteX148" fmla="*/ 1690687 w 1726406"/>
              <a:gd name="connsiteY148" fmla="*/ 1040606 h 1400175"/>
              <a:gd name="connsiteX149" fmla="*/ 1683544 w 1726406"/>
              <a:gd name="connsiteY149" fmla="*/ 1042987 h 1400175"/>
              <a:gd name="connsiteX150" fmla="*/ 1678781 w 1726406"/>
              <a:gd name="connsiteY150" fmla="*/ 1052512 h 1400175"/>
              <a:gd name="connsiteX151" fmla="*/ 1681162 w 1726406"/>
              <a:gd name="connsiteY151" fmla="*/ 1064418 h 1400175"/>
              <a:gd name="connsiteX152" fmla="*/ 1683544 w 1726406"/>
              <a:gd name="connsiteY152" fmla="*/ 1071562 h 1400175"/>
              <a:gd name="connsiteX153" fmla="*/ 1669256 w 1726406"/>
              <a:gd name="connsiteY153" fmla="*/ 1081087 h 1400175"/>
              <a:gd name="connsiteX154" fmla="*/ 1671637 w 1726406"/>
              <a:gd name="connsiteY154" fmla="*/ 1088231 h 1400175"/>
              <a:gd name="connsiteX155" fmla="*/ 1676400 w 1726406"/>
              <a:gd name="connsiteY155" fmla="*/ 1095375 h 1400175"/>
              <a:gd name="connsiteX156" fmla="*/ 1678781 w 1726406"/>
              <a:gd name="connsiteY156" fmla="*/ 1128712 h 1400175"/>
              <a:gd name="connsiteX157" fmla="*/ 1674019 w 1726406"/>
              <a:gd name="connsiteY157" fmla="*/ 1135856 h 1400175"/>
              <a:gd name="connsiteX158" fmla="*/ 1669256 w 1726406"/>
              <a:gd name="connsiteY158" fmla="*/ 1152525 h 1400175"/>
              <a:gd name="connsiteX159" fmla="*/ 1666875 w 1726406"/>
              <a:gd name="connsiteY159" fmla="*/ 1173956 h 1400175"/>
              <a:gd name="connsiteX160" fmla="*/ 1656773 w 1726406"/>
              <a:gd name="connsiteY160" fmla="*/ 1177997 h 1400175"/>
              <a:gd name="connsiteX161" fmla="*/ 1657350 w 1726406"/>
              <a:gd name="connsiteY161" fmla="*/ 1178718 h 1400175"/>
              <a:gd name="connsiteX162" fmla="*/ 1656292 w 1726406"/>
              <a:gd name="connsiteY162" fmla="*/ 1178189 h 1400175"/>
              <a:gd name="connsiteX163" fmla="*/ 1654969 w 1726406"/>
              <a:gd name="connsiteY163" fmla="*/ 1178718 h 1400175"/>
              <a:gd name="connsiteX164" fmla="*/ 1600000 w 1726406"/>
              <a:gd name="connsiteY164" fmla="*/ 1172143 h 1400175"/>
              <a:gd name="connsiteX165" fmla="*/ 1597405 w 1726406"/>
              <a:gd name="connsiteY165" fmla="*/ 1179507 h 1400175"/>
              <a:gd name="connsiteX166" fmla="*/ 1590675 w 1726406"/>
              <a:gd name="connsiteY166" fmla="*/ 1185862 h 1400175"/>
              <a:gd name="connsiteX167" fmla="*/ 1576387 w 1726406"/>
              <a:gd name="connsiteY167" fmla="*/ 1195387 h 1400175"/>
              <a:gd name="connsiteX168" fmla="*/ 1574006 w 1726406"/>
              <a:gd name="connsiteY168" fmla="*/ 1188243 h 1400175"/>
              <a:gd name="connsiteX169" fmla="*/ 1552575 w 1726406"/>
              <a:gd name="connsiteY169" fmla="*/ 1188243 h 1400175"/>
              <a:gd name="connsiteX170" fmla="*/ 1509712 w 1726406"/>
              <a:gd name="connsiteY170" fmla="*/ 1195387 h 1400175"/>
              <a:gd name="connsiteX171" fmla="*/ 1471612 w 1726406"/>
              <a:gd name="connsiteY171" fmla="*/ 1195387 h 1400175"/>
              <a:gd name="connsiteX172" fmla="*/ 1464469 w 1726406"/>
              <a:gd name="connsiteY172" fmla="*/ 1190625 h 1400175"/>
              <a:gd name="connsiteX173" fmla="*/ 1457325 w 1726406"/>
              <a:gd name="connsiteY173" fmla="*/ 1188243 h 1400175"/>
              <a:gd name="connsiteX174" fmla="*/ 1445419 w 1726406"/>
              <a:gd name="connsiteY174" fmla="*/ 1190625 h 1400175"/>
              <a:gd name="connsiteX175" fmla="*/ 1450181 w 1726406"/>
              <a:gd name="connsiteY175" fmla="*/ 1204912 h 1400175"/>
              <a:gd name="connsiteX176" fmla="*/ 1454944 w 1726406"/>
              <a:gd name="connsiteY176" fmla="*/ 1212056 h 1400175"/>
              <a:gd name="connsiteX177" fmla="*/ 1457325 w 1726406"/>
              <a:gd name="connsiteY177" fmla="*/ 1219200 h 1400175"/>
              <a:gd name="connsiteX178" fmla="*/ 1440656 w 1726406"/>
              <a:gd name="connsiteY178" fmla="*/ 1228725 h 1400175"/>
              <a:gd name="connsiteX179" fmla="*/ 1447800 w 1726406"/>
              <a:gd name="connsiteY179" fmla="*/ 1233487 h 1400175"/>
              <a:gd name="connsiteX180" fmla="*/ 1459706 w 1726406"/>
              <a:gd name="connsiteY180" fmla="*/ 1250156 h 1400175"/>
              <a:gd name="connsiteX181" fmla="*/ 1462087 w 1726406"/>
              <a:gd name="connsiteY181" fmla="*/ 1257300 h 1400175"/>
              <a:gd name="connsiteX182" fmla="*/ 1471612 w 1726406"/>
              <a:gd name="connsiteY182" fmla="*/ 1271587 h 1400175"/>
              <a:gd name="connsiteX183" fmla="*/ 1476375 w 1726406"/>
              <a:gd name="connsiteY183" fmla="*/ 1278731 h 1400175"/>
              <a:gd name="connsiteX184" fmla="*/ 1488281 w 1726406"/>
              <a:gd name="connsiteY184" fmla="*/ 1293018 h 1400175"/>
              <a:gd name="connsiteX185" fmla="*/ 1471612 w 1726406"/>
              <a:gd name="connsiteY185" fmla="*/ 1312068 h 1400175"/>
              <a:gd name="connsiteX186" fmla="*/ 1464469 w 1726406"/>
              <a:gd name="connsiteY186" fmla="*/ 1314450 h 1400175"/>
              <a:gd name="connsiteX187" fmla="*/ 1435894 w 1726406"/>
              <a:gd name="connsiteY187" fmla="*/ 1312068 h 1400175"/>
              <a:gd name="connsiteX188" fmla="*/ 1421606 w 1726406"/>
              <a:gd name="connsiteY188" fmla="*/ 1307306 h 1400175"/>
              <a:gd name="connsiteX189" fmla="*/ 1414462 w 1726406"/>
              <a:gd name="connsiteY189" fmla="*/ 1304925 h 1400175"/>
              <a:gd name="connsiteX190" fmla="*/ 1383506 w 1726406"/>
              <a:gd name="connsiteY190" fmla="*/ 1314450 h 1400175"/>
              <a:gd name="connsiteX191" fmla="*/ 1378744 w 1726406"/>
              <a:gd name="connsiteY191" fmla="*/ 1331118 h 1400175"/>
              <a:gd name="connsiteX192" fmla="*/ 1373981 w 1726406"/>
              <a:gd name="connsiteY192" fmla="*/ 1345406 h 1400175"/>
              <a:gd name="connsiteX193" fmla="*/ 1371600 w 1726406"/>
              <a:gd name="connsiteY193" fmla="*/ 1352550 h 1400175"/>
              <a:gd name="connsiteX194" fmla="*/ 1373981 w 1726406"/>
              <a:gd name="connsiteY194" fmla="*/ 1359693 h 1400175"/>
              <a:gd name="connsiteX195" fmla="*/ 1378744 w 1726406"/>
              <a:gd name="connsiteY195" fmla="*/ 1371600 h 1400175"/>
              <a:gd name="connsiteX196" fmla="*/ 1371600 w 1726406"/>
              <a:gd name="connsiteY196" fmla="*/ 1373981 h 1400175"/>
              <a:gd name="connsiteX197" fmla="*/ 1369219 w 1726406"/>
              <a:gd name="connsiteY197" fmla="*/ 1388268 h 1400175"/>
              <a:gd name="connsiteX198" fmla="*/ 1366837 w 1726406"/>
              <a:gd name="connsiteY198" fmla="*/ 1400175 h 1400175"/>
              <a:gd name="connsiteX199" fmla="*/ 1345406 w 1726406"/>
              <a:gd name="connsiteY199" fmla="*/ 1397793 h 1400175"/>
              <a:gd name="connsiteX200" fmla="*/ 1340644 w 1726406"/>
              <a:gd name="connsiteY200" fmla="*/ 1383506 h 1400175"/>
              <a:gd name="connsiteX201" fmla="*/ 1338262 w 1726406"/>
              <a:gd name="connsiteY201" fmla="*/ 1376362 h 1400175"/>
              <a:gd name="connsiteX202" fmla="*/ 1331119 w 1726406"/>
              <a:gd name="connsiteY202" fmla="*/ 1354931 h 1400175"/>
              <a:gd name="connsiteX203" fmla="*/ 1323975 w 1726406"/>
              <a:gd name="connsiteY203" fmla="*/ 1350168 h 1400175"/>
              <a:gd name="connsiteX204" fmla="*/ 1307306 w 1726406"/>
              <a:gd name="connsiteY204" fmla="*/ 1328737 h 1400175"/>
              <a:gd name="connsiteX205" fmla="*/ 1295400 w 1726406"/>
              <a:gd name="connsiteY205" fmla="*/ 1314450 h 1400175"/>
              <a:gd name="connsiteX206" fmla="*/ 1288256 w 1726406"/>
              <a:gd name="connsiteY206" fmla="*/ 1309687 h 1400175"/>
              <a:gd name="connsiteX207" fmla="*/ 1273969 w 1726406"/>
              <a:gd name="connsiteY207" fmla="*/ 1304925 h 1400175"/>
              <a:gd name="connsiteX208" fmla="*/ 1257300 w 1726406"/>
              <a:gd name="connsiteY208" fmla="*/ 1295400 h 1400175"/>
              <a:gd name="connsiteX209" fmla="*/ 1243012 w 1726406"/>
              <a:gd name="connsiteY209" fmla="*/ 1288256 h 1400175"/>
              <a:gd name="connsiteX210" fmla="*/ 1221581 w 1726406"/>
              <a:gd name="connsiteY210" fmla="*/ 1276350 h 1400175"/>
              <a:gd name="connsiteX211" fmla="*/ 1216819 w 1726406"/>
              <a:gd name="connsiteY211" fmla="*/ 1269206 h 1400175"/>
              <a:gd name="connsiteX212" fmla="*/ 1197769 w 1726406"/>
              <a:gd name="connsiteY212" fmla="*/ 1269206 h 1400175"/>
              <a:gd name="connsiteX213" fmla="*/ 1190625 w 1726406"/>
              <a:gd name="connsiteY213" fmla="*/ 1273968 h 1400175"/>
              <a:gd name="connsiteX214" fmla="*/ 1176337 w 1726406"/>
              <a:gd name="connsiteY214" fmla="*/ 1285875 h 1400175"/>
              <a:gd name="connsiteX215" fmla="*/ 1166812 w 1726406"/>
              <a:gd name="connsiteY215" fmla="*/ 1288256 h 1400175"/>
              <a:gd name="connsiteX216" fmla="*/ 1140619 w 1726406"/>
              <a:gd name="connsiteY216" fmla="*/ 1295400 h 1400175"/>
              <a:gd name="connsiteX217" fmla="*/ 1133475 w 1726406"/>
              <a:gd name="connsiteY217" fmla="*/ 1300162 h 1400175"/>
              <a:gd name="connsiteX218" fmla="*/ 1119187 w 1726406"/>
              <a:gd name="connsiteY218" fmla="*/ 1304925 h 1400175"/>
              <a:gd name="connsiteX219" fmla="*/ 1095375 w 1726406"/>
              <a:gd name="connsiteY219" fmla="*/ 1302543 h 1400175"/>
              <a:gd name="connsiteX220" fmla="*/ 1081087 w 1726406"/>
              <a:gd name="connsiteY220" fmla="*/ 1293018 h 1400175"/>
              <a:gd name="connsiteX221" fmla="*/ 1073944 w 1726406"/>
              <a:gd name="connsiteY221" fmla="*/ 1288256 h 1400175"/>
              <a:gd name="connsiteX222" fmla="*/ 1031081 w 1726406"/>
              <a:gd name="connsiteY222" fmla="*/ 1283493 h 1400175"/>
              <a:gd name="connsiteX223" fmla="*/ 1002506 w 1726406"/>
              <a:gd name="connsiteY223" fmla="*/ 1264443 h 1400175"/>
              <a:gd name="connsiteX224" fmla="*/ 995362 w 1726406"/>
              <a:gd name="connsiteY224" fmla="*/ 1259681 h 1400175"/>
              <a:gd name="connsiteX225" fmla="*/ 981075 w 1726406"/>
              <a:gd name="connsiteY225" fmla="*/ 1254918 h 1400175"/>
              <a:gd name="connsiteX226" fmla="*/ 973931 w 1726406"/>
              <a:gd name="connsiteY226" fmla="*/ 1247775 h 1400175"/>
              <a:gd name="connsiteX227" fmla="*/ 971550 w 1726406"/>
              <a:gd name="connsiteY227" fmla="*/ 1240631 h 1400175"/>
              <a:gd name="connsiteX228" fmla="*/ 957262 w 1726406"/>
              <a:gd name="connsiteY228" fmla="*/ 1231106 h 1400175"/>
              <a:gd name="connsiteX229" fmla="*/ 950119 w 1726406"/>
              <a:gd name="connsiteY229" fmla="*/ 1226343 h 1400175"/>
              <a:gd name="connsiteX230" fmla="*/ 923925 w 1726406"/>
              <a:gd name="connsiteY230" fmla="*/ 1221581 h 1400175"/>
              <a:gd name="connsiteX231" fmla="*/ 916781 w 1726406"/>
              <a:gd name="connsiteY231" fmla="*/ 1219200 h 1400175"/>
              <a:gd name="connsiteX232" fmla="*/ 909637 w 1726406"/>
              <a:gd name="connsiteY232" fmla="*/ 1214437 h 1400175"/>
              <a:gd name="connsiteX233" fmla="*/ 895350 w 1726406"/>
              <a:gd name="connsiteY233" fmla="*/ 1209675 h 1400175"/>
              <a:gd name="connsiteX234" fmla="*/ 888206 w 1726406"/>
              <a:gd name="connsiteY234" fmla="*/ 1204912 h 1400175"/>
              <a:gd name="connsiteX235" fmla="*/ 881062 w 1726406"/>
              <a:gd name="connsiteY235" fmla="*/ 1202531 h 1400175"/>
              <a:gd name="connsiteX236" fmla="*/ 859631 w 1726406"/>
              <a:gd name="connsiteY236" fmla="*/ 1188243 h 1400175"/>
              <a:gd name="connsiteX237" fmla="*/ 852487 w 1726406"/>
              <a:gd name="connsiteY237" fmla="*/ 1183481 h 1400175"/>
              <a:gd name="connsiteX238" fmla="*/ 845344 w 1726406"/>
              <a:gd name="connsiteY238" fmla="*/ 1181100 h 1400175"/>
              <a:gd name="connsiteX239" fmla="*/ 838200 w 1726406"/>
              <a:gd name="connsiteY239" fmla="*/ 1173956 h 1400175"/>
              <a:gd name="connsiteX240" fmla="*/ 831056 w 1726406"/>
              <a:gd name="connsiteY240" fmla="*/ 1169193 h 1400175"/>
              <a:gd name="connsiteX241" fmla="*/ 826294 w 1726406"/>
              <a:gd name="connsiteY241" fmla="*/ 1162050 h 1400175"/>
              <a:gd name="connsiteX242" fmla="*/ 819150 w 1726406"/>
              <a:gd name="connsiteY242" fmla="*/ 1154906 h 1400175"/>
              <a:gd name="connsiteX243" fmla="*/ 807244 w 1726406"/>
              <a:gd name="connsiteY243" fmla="*/ 1143000 h 1400175"/>
              <a:gd name="connsiteX244" fmla="*/ 795337 w 1726406"/>
              <a:gd name="connsiteY244" fmla="*/ 1133475 h 1400175"/>
              <a:gd name="connsiteX245" fmla="*/ 790575 w 1726406"/>
              <a:gd name="connsiteY245" fmla="*/ 1126331 h 1400175"/>
              <a:gd name="connsiteX246" fmla="*/ 771525 w 1726406"/>
              <a:gd name="connsiteY246" fmla="*/ 1121568 h 1400175"/>
              <a:gd name="connsiteX247" fmla="*/ 757237 w 1726406"/>
              <a:gd name="connsiteY247" fmla="*/ 1116806 h 1400175"/>
              <a:gd name="connsiteX248" fmla="*/ 740569 w 1726406"/>
              <a:gd name="connsiteY248" fmla="*/ 1107281 h 1400175"/>
              <a:gd name="connsiteX249" fmla="*/ 726281 w 1726406"/>
              <a:gd name="connsiteY249" fmla="*/ 1102518 h 1400175"/>
              <a:gd name="connsiteX250" fmla="*/ 711994 w 1726406"/>
              <a:gd name="connsiteY250" fmla="*/ 1095375 h 1400175"/>
              <a:gd name="connsiteX251" fmla="*/ 704850 w 1726406"/>
              <a:gd name="connsiteY251" fmla="*/ 1090612 h 1400175"/>
              <a:gd name="connsiteX252" fmla="*/ 692944 w 1726406"/>
              <a:gd name="connsiteY252" fmla="*/ 1076325 h 1400175"/>
              <a:gd name="connsiteX253" fmla="*/ 690562 w 1726406"/>
              <a:gd name="connsiteY253" fmla="*/ 1069181 h 1400175"/>
              <a:gd name="connsiteX254" fmla="*/ 676275 w 1726406"/>
              <a:gd name="connsiteY254" fmla="*/ 1052512 h 1400175"/>
              <a:gd name="connsiteX255" fmla="*/ 671512 w 1726406"/>
              <a:gd name="connsiteY255" fmla="*/ 1045368 h 1400175"/>
              <a:gd name="connsiteX256" fmla="*/ 664369 w 1726406"/>
              <a:gd name="connsiteY256" fmla="*/ 1040606 h 1400175"/>
              <a:gd name="connsiteX257" fmla="*/ 650081 w 1726406"/>
              <a:gd name="connsiteY257" fmla="*/ 1031081 h 1400175"/>
              <a:gd name="connsiteX258" fmla="*/ 638175 w 1726406"/>
              <a:gd name="connsiteY258" fmla="*/ 1019175 h 1400175"/>
              <a:gd name="connsiteX259" fmla="*/ 631031 w 1726406"/>
              <a:gd name="connsiteY259" fmla="*/ 1014412 h 1400175"/>
              <a:gd name="connsiteX260" fmla="*/ 621506 w 1726406"/>
              <a:gd name="connsiteY260" fmla="*/ 1002506 h 1400175"/>
              <a:gd name="connsiteX261" fmla="*/ 619125 w 1726406"/>
              <a:gd name="connsiteY261" fmla="*/ 995362 h 1400175"/>
              <a:gd name="connsiteX262" fmla="*/ 611981 w 1726406"/>
              <a:gd name="connsiteY262" fmla="*/ 988218 h 1400175"/>
              <a:gd name="connsiteX263" fmla="*/ 602456 w 1726406"/>
              <a:gd name="connsiteY263" fmla="*/ 973931 h 1400175"/>
              <a:gd name="connsiteX264" fmla="*/ 597694 w 1726406"/>
              <a:gd name="connsiteY264" fmla="*/ 959643 h 1400175"/>
              <a:gd name="connsiteX265" fmla="*/ 592931 w 1726406"/>
              <a:gd name="connsiteY265" fmla="*/ 940593 h 1400175"/>
              <a:gd name="connsiteX266" fmla="*/ 595312 w 1726406"/>
              <a:gd name="connsiteY266" fmla="*/ 928687 h 1400175"/>
              <a:gd name="connsiteX267" fmla="*/ 614362 w 1726406"/>
              <a:gd name="connsiteY267" fmla="*/ 919162 h 1400175"/>
              <a:gd name="connsiteX268" fmla="*/ 611981 w 1726406"/>
              <a:gd name="connsiteY268" fmla="*/ 912018 h 1400175"/>
              <a:gd name="connsiteX269" fmla="*/ 607219 w 1726406"/>
              <a:gd name="connsiteY269" fmla="*/ 904875 h 1400175"/>
              <a:gd name="connsiteX270" fmla="*/ 611981 w 1726406"/>
              <a:gd name="connsiteY270" fmla="*/ 897731 h 1400175"/>
              <a:gd name="connsiteX271" fmla="*/ 626269 w 1726406"/>
              <a:gd name="connsiteY271" fmla="*/ 888206 h 1400175"/>
              <a:gd name="connsiteX272" fmla="*/ 633412 w 1726406"/>
              <a:gd name="connsiteY272" fmla="*/ 881062 h 1400175"/>
              <a:gd name="connsiteX273" fmla="*/ 628650 w 1726406"/>
              <a:gd name="connsiteY273" fmla="*/ 862012 h 1400175"/>
              <a:gd name="connsiteX274" fmla="*/ 616744 w 1726406"/>
              <a:gd name="connsiteY274" fmla="*/ 847725 h 1400175"/>
              <a:gd name="connsiteX275" fmla="*/ 614362 w 1726406"/>
              <a:gd name="connsiteY275" fmla="*/ 840581 h 1400175"/>
              <a:gd name="connsiteX276" fmla="*/ 609600 w 1726406"/>
              <a:gd name="connsiteY276" fmla="*/ 816768 h 1400175"/>
              <a:gd name="connsiteX277" fmla="*/ 604837 w 1726406"/>
              <a:gd name="connsiteY277" fmla="*/ 802481 h 1400175"/>
              <a:gd name="connsiteX278" fmla="*/ 602456 w 1726406"/>
              <a:gd name="connsiteY278" fmla="*/ 795337 h 1400175"/>
              <a:gd name="connsiteX279" fmla="*/ 600075 w 1726406"/>
              <a:gd name="connsiteY279" fmla="*/ 788193 h 1400175"/>
              <a:gd name="connsiteX280" fmla="*/ 595312 w 1726406"/>
              <a:gd name="connsiteY280" fmla="*/ 771525 h 1400175"/>
              <a:gd name="connsiteX281" fmla="*/ 588169 w 1726406"/>
              <a:gd name="connsiteY281" fmla="*/ 764381 h 1400175"/>
              <a:gd name="connsiteX282" fmla="*/ 578644 w 1726406"/>
              <a:gd name="connsiteY282" fmla="*/ 750093 h 1400175"/>
              <a:gd name="connsiteX283" fmla="*/ 566737 w 1726406"/>
              <a:gd name="connsiteY283" fmla="*/ 733425 h 1400175"/>
              <a:gd name="connsiteX284" fmla="*/ 561975 w 1726406"/>
              <a:gd name="connsiteY284" fmla="*/ 719137 h 1400175"/>
              <a:gd name="connsiteX285" fmla="*/ 559594 w 1726406"/>
              <a:gd name="connsiteY285" fmla="*/ 709612 h 1400175"/>
              <a:gd name="connsiteX286" fmla="*/ 554831 w 1726406"/>
              <a:gd name="connsiteY286" fmla="*/ 695325 h 1400175"/>
              <a:gd name="connsiteX287" fmla="*/ 547687 w 1726406"/>
              <a:gd name="connsiteY287" fmla="*/ 688181 h 1400175"/>
              <a:gd name="connsiteX288" fmla="*/ 540544 w 1726406"/>
              <a:gd name="connsiteY288" fmla="*/ 673893 h 1400175"/>
              <a:gd name="connsiteX289" fmla="*/ 538162 w 1726406"/>
              <a:gd name="connsiteY289" fmla="*/ 666750 h 1400175"/>
              <a:gd name="connsiteX290" fmla="*/ 528637 w 1726406"/>
              <a:gd name="connsiteY290" fmla="*/ 664368 h 1400175"/>
              <a:gd name="connsiteX291" fmla="*/ 514350 w 1726406"/>
              <a:gd name="connsiteY291" fmla="*/ 669131 h 1400175"/>
              <a:gd name="connsiteX292" fmla="*/ 504825 w 1726406"/>
              <a:gd name="connsiteY292" fmla="*/ 654843 h 1400175"/>
              <a:gd name="connsiteX293" fmla="*/ 497681 w 1726406"/>
              <a:gd name="connsiteY293" fmla="*/ 628650 h 1400175"/>
              <a:gd name="connsiteX294" fmla="*/ 495300 w 1726406"/>
              <a:gd name="connsiteY294" fmla="*/ 597693 h 1400175"/>
              <a:gd name="connsiteX295" fmla="*/ 492919 w 1726406"/>
              <a:gd name="connsiteY295" fmla="*/ 583406 h 1400175"/>
              <a:gd name="connsiteX296" fmla="*/ 490537 w 1726406"/>
              <a:gd name="connsiteY296" fmla="*/ 576262 h 1400175"/>
              <a:gd name="connsiteX297" fmla="*/ 483394 w 1726406"/>
              <a:gd name="connsiteY297" fmla="*/ 573881 h 1400175"/>
              <a:gd name="connsiteX298" fmla="*/ 469106 w 1726406"/>
              <a:gd name="connsiteY298" fmla="*/ 564356 h 1400175"/>
              <a:gd name="connsiteX299" fmla="*/ 454819 w 1726406"/>
              <a:gd name="connsiteY299" fmla="*/ 557212 h 1400175"/>
              <a:gd name="connsiteX300" fmla="*/ 442912 w 1726406"/>
              <a:gd name="connsiteY300" fmla="*/ 535781 h 1400175"/>
              <a:gd name="connsiteX301" fmla="*/ 445294 w 1726406"/>
              <a:gd name="connsiteY301" fmla="*/ 509587 h 1400175"/>
              <a:gd name="connsiteX302" fmla="*/ 452437 w 1726406"/>
              <a:gd name="connsiteY302" fmla="*/ 504825 h 1400175"/>
              <a:gd name="connsiteX303" fmla="*/ 442912 w 1726406"/>
              <a:gd name="connsiteY303" fmla="*/ 490537 h 1400175"/>
              <a:gd name="connsiteX304" fmla="*/ 438150 w 1726406"/>
              <a:gd name="connsiteY304" fmla="*/ 483393 h 1400175"/>
              <a:gd name="connsiteX305" fmla="*/ 423862 w 1726406"/>
              <a:gd name="connsiteY305" fmla="*/ 473868 h 1400175"/>
              <a:gd name="connsiteX306" fmla="*/ 419100 w 1726406"/>
              <a:gd name="connsiteY306" fmla="*/ 454818 h 1400175"/>
              <a:gd name="connsiteX307" fmla="*/ 411956 w 1726406"/>
              <a:gd name="connsiteY307" fmla="*/ 438150 h 1400175"/>
              <a:gd name="connsiteX308" fmla="*/ 404812 w 1726406"/>
              <a:gd name="connsiteY308" fmla="*/ 435768 h 1400175"/>
              <a:gd name="connsiteX309" fmla="*/ 400050 w 1726406"/>
              <a:gd name="connsiteY309" fmla="*/ 428625 h 1400175"/>
              <a:gd name="connsiteX310" fmla="*/ 397669 w 1726406"/>
              <a:gd name="connsiteY310" fmla="*/ 419100 h 1400175"/>
              <a:gd name="connsiteX311" fmla="*/ 395287 w 1726406"/>
              <a:gd name="connsiteY311" fmla="*/ 411956 h 1400175"/>
              <a:gd name="connsiteX312" fmla="*/ 392906 w 1726406"/>
              <a:gd name="connsiteY312" fmla="*/ 385762 h 1400175"/>
              <a:gd name="connsiteX313" fmla="*/ 390525 w 1726406"/>
              <a:gd name="connsiteY313" fmla="*/ 378618 h 1400175"/>
              <a:gd name="connsiteX314" fmla="*/ 369094 w 1726406"/>
              <a:gd name="connsiteY314" fmla="*/ 361950 h 1400175"/>
              <a:gd name="connsiteX315" fmla="*/ 354806 w 1726406"/>
              <a:gd name="connsiteY315" fmla="*/ 354806 h 1400175"/>
              <a:gd name="connsiteX316" fmla="*/ 347662 w 1726406"/>
              <a:gd name="connsiteY316" fmla="*/ 333375 h 1400175"/>
              <a:gd name="connsiteX317" fmla="*/ 338137 w 1726406"/>
              <a:gd name="connsiteY317" fmla="*/ 311943 h 1400175"/>
              <a:gd name="connsiteX318" fmla="*/ 330994 w 1726406"/>
              <a:gd name="connsiteY318" fmla="*/ 297656 h 1400175"/>
              <a:gd name="connsiteX319" fmla="*/ 316706 w 1726406"/>
              <a:gd name="connsiteY319" fmla="*/ 292893 h 1400175"/>
              <a:gd name="connsiteX320" fmla="*/ 326231 w 1726406"/>
              <a:gd name="connsiteY320" fmla="*/ 278606 h 1400175"/>
              <a:gd name="connsiteX321" fmla="*/ 323850 w 1726406"/>
              <a:gd name="connsiteY321" fmla="*/ 261937 h 1400175"/>
              <a:gd name="connsiteX322" fmla="*/ 321469 w 1726406"/>
              <a:gd name="connsiteY322" fmla="*/ 252412 h 1400175"/>
              <a:gd name="connsiteX323" fmla="*/ 316706 w 1726406"/>
              <a:gd name="connsiteY323" fmla="*/ 223837 h 1400175"/>
              <a:gd name="connsiteX324" fmla="*/ 311944 w 1726406"/>
              <a:gd name="connsiteY324" fmla="*/ 207168 h 1400175"/>
              <a:gd name="connsiteX325" fmla="*/ 314325 w 1726406"/>
              <a:gd name="connsiteY325" fmla="*/ 154781 h 1400175"/>
              <a:gd name="connsiteX326" fmla="*/ 314325 w 1726406"/>
              <a:gd name="connsiteY326" fmla="*/ 133350 h 1400175"/>
              <a:gd name="connsiteX327" fmla="*/ 300037 w 1726406"/>
              <a:gd name="connsiteY327" fmla="*/ 123825 h 1400175"/>
              <a:gd name="connsiteX328" fmla="*/ 292894 w 1726406"/>
              <a:gd name="connsiteY328" fmla="*/ 119062 h 1400175"/>
              <a:gd name="connsiteX329" fmla="*/ 283369 w 1726406"/>
              <a:gd name="connsiteY329" fmla="*/ 104775 h 1400175"/>
              <a:gd name="connsiteX330" fmla="*/ 278606 w 1726406"/>
              <a:gd name="connsiteY330" fmla="*/ 97631 h 1400175"/>
              <a:gd name="connsiteX331" fmla="*/ 257175 w 1726406"/>
              <a:gd name="connsiteY331" fmla="*/ 78581 h 1400175"/>
              <a:gd name="connsiteX332" fmla="*/ 233362 w 1726406"/>
              <a:gd name="connsiteY332" fmla="*/ 66675 h 1400175"/>
              <a:gd name="connsiteX333" fmla="*/ 228600 w 1726406"/>
              <a:gd name="connsiteY333" fmla="*/ 119062 h 1400175"/>
              <a:gd name="connsiteX334" fmla="*/ 223837 w 1726406"/>
              <a:gd name="connsiteY334" fmla="*/ 133350 h 1400175"/>
              <a:gd name="connsiteX335" fmla="*/ 221456 w 1726406"/>
              <a:gd name="connsiteY335" fmla="*/ 145256 h 1400175"/>
              <a:gd name="connsiteX336" fmla="*/ 219075 w 1726406"/>
              <a:gd name="connsiteY336" fmla="*/ 164306 h 1400175"/>
              <a:gd name="connsiteX337" fmla="*/ 214312 w 1726406"/>
              <a:gd name="connsiteY337" fmla="*/ 178593 h 1400175"/>
              <a:gd name="connsiteX338" fmla="*/ 216694 w 1726406"/>
              <a:gd name="connsiteY338" fmla="*/ 195262 h 1400175"/>
              <a:gd name="connsiteX339" fmla="*/ 219075 w 1726406"/>
              <a:gd name="connsiteY339" fmla="*/ 202406 h 1400175"/>
              <a:gd name="connsiteX340" fmla="*/ 226219 w 1726406"/>
              <a:gd name="connsiteY340" fmla="*/ 207168 h 1400175"/>
              <a:gd name="connsiteX341" fmla="*/ 233362 w 1726406"/>
              <a:gd name="connsiteY341" fmla="*/ 221456 h 1400175"/>
              <a:gd name="connsiteX342" fmla="*/ 238125 w 1726406"/>
              <a:gd name="connsiteY342" fmla="*/ 235743 h 1400175"/>
              <a:gd name="connsiteX343" fmla="*/ 242887 w 1726406"/>
              <a:gd name="connsiteY343" fmla="*/ 242887 h 1400175"/>
              <a:gd name="connsiteX344" fmla="*/ 245269 w 1726406"/>
              <a:gd name="connsiteY344" fmla="*/ 250031 h 1400175"/>
              <a:gd name="connsiteX345" fmla="*/ 254794 w 1726406"/>
              <a:gd name="connsiteY345" fmla="*/ 264318 h 1400175"/>
              <a:gd name="connsiteX346" fmla="*/ 257175 w 1726406"/>
              <a:gd name="connsiteY346" fmla="*/ 273843 h 1400175"/>
              <a:gd name="connsiteX347" fmla="*/ 261937 w 1726406"/>
              <a:gd name="connsiteY347" fmla="*/ 292893 h 1400175"/>
              <a:gd name="connsiteX348" fmla="*/ 266700 w 1726406"/>
              <a:gd name="connsiteY348" fmla="*/ 300037 h 1400175"/>
              <a:gd name="connsiteX349" fmla="*/ 273844 w 1726406"/>
              <a:gd name="connsiteY349" fmla="*/ 321468 h 1400175"/>
              <a:gd name="connsiteX350" fmla="*/ 276225 w 1726406"/>
              <a:gd name="connsiteY350" fmla="*/ 328612 h 1400175"/>
              <a:gd name="connsiteX351" fmla="*/ 283369 w 1726406"/>
              <a:gd name="connsiteY351" fmla="*/ 354806 h 1400175"/>
              <a:gd name="connsiteX352" fmla="*/ 288131 w 1726406"/>
              <a:gd name="connsiteY352" fmla="*/ 369093 h 1400175"/>
              <a:gd name="connsiteX353" fmla="*/ 292894 w 1726406"/>
              <a:gd name="connsiteY353" fmla="*/ 376237 h 1400175"/>
              <a:gd name="connsiteX354" fmla="*/ 300037 w 1726406"/>
              <a:gd name="connsiteY354" fmla="*/ 419100 h 1400175"/>
              <a:gd name="connsiteX355" fmla="*/ 304800 w 1726406"/>
              <a:gd name="connsiteY355" fmla="*/ 426243 h 1400175"/>
              <a:gd name="connsiteX356" fmla="*/ 309562 w 1726406"/>
              <a:gd name="connsiteY356" fmla="*/ 445293 h 1400175"/>
              <a:gd name="connsiteX357" fmla="*/ 314325 w 1726406"/>
              <a:gd name="connsiteY357" fmla="*/ 459581 h 1400175"/>
              <a:gd name="connsiteX358" fmla="*/ 319087 w 1726406"/>
              <a:gd name="connsiteY358" fmla="*/ 473868 h 1400175"/>
              <a:gd name="connsiteX359" fmla="*/ 321469 w 1726406"/>
              <a:gd name="connsiteY359" fmla="*/ 481012 h 1400175"/>
              <a:gd name="connsiteX360" fmla="*/ 323850 w 1726406"/>
              <a:gd name="connsiteY360" fmla="*/ 488156 h 1400175"/>
              <a:gd name="connsiteX361" fmla="*/ 333375 w 1726406"/>
              <a:gd name="connsiteY361" fmla="*/ 509587 h 1400175"/>
              <a:gd name="connsiteX362" fmla="*/ 335756 w 1726406"/>
              <a:gd name="connsiteY362" fmla="*/ 516731 h 1400175"/>
              <a:gd name="connsiteX363" fmla="*/ 338137 w 1726406"/>
              <a:gd name="connsiteY363" fmla="*/ 578643 h 1400175"/>
              <a:gd name="connsiteX364" fmla="*/ 345281 w 1726406"/>
              <a:gd name="connsiteY364" fmla="*/ 592931 h 1400175"/>
              <a:gd name="connsiteX365" fmla="*/ 347662 w 1726406"/>
              <a:gd name="connsiteY365" fmla="*/ 600075 h 1400175"/>
              <a:gd name="connsiteX366" fmla="*/ 342900 w 1726406"/>
              <a:gd name="connsiteY366" fmla="*/ 607218 h 1400175"/>
              <a:gd name="connsiteX367" fmla="*/ 338137 w 1726406"/>
              <a:gd name="connsiteY367" fmla="*/ 621506 h 1400175"/>
              <a:gd name="connsiteX368" fmla="*/ 347662 w 1726406"/>
              <a:gd name="connsiteY368" fmla="*/ 638175 h 1400175"/>
              <a:gd name="connsiteX369" fmla="*/ 361950 w 1726406"/>
              <a:gd name="connsiteY369" fmla="*/ 642937 h 1400175"/>
              <a:gd name="connsiteX370" fmla="*/ 369094 w 1726406"/>
              <a:gd name="connsiteY370" fmla="*/ 645318 h 1400175"/>
              <a:gd name="connsiteX371" fmla="*/ 388144 w 1726406"/>
              <a:gd name="connsiteY371" fmla="*/ 661987 h 1400175"/>
              <a:gd name="connsiteX372" fmla="*/ 392906 w 1726406"/>
              <a:gd name="connsiteY372" fmla="*/ 676275 h 1400175"/>
              <a:gd name="connsiteX373" fmla="*/ 390525 w 1726406"/>
              <a:gd name="connsiteY373" fmla="*/ 688181 h 1400175"/>
              <a:gd name="connsiteX374" fmla="*/ 388144 w 1726406"/>
              <a:gd name="connsiteY374" fmla="*/ 702468 h 1400175"/>
              <a:gd name="connsiteX375" fmla="*/ 385762 w 1726406"/>
              <a:gd name="connsiteY375" fmla="*/ 709612 h 1400175"/>
              <a:gd name="connsiteX376" fmla="*/ 383381 w 1726406"/>
              <a:gd name="connsiteY376" fmla="*/ 719137 h 1400175"/>
              <a:gd name="connsiteX377" fmla="*/ 378619 w 1726406"/>
              <a:gd name="connsiteY377" fmla="*/ 726281 h 1400175"/>
              <a:gd name="connsiteX378" fmla="*/ 364331 w 1726406"/>
              <a:gd name="connsiteY378" fmla="*/ 731043 h 1400175"/>
              <a:gd name="connsiteX379" fmla="*/ 342900 w 1726406"/>
              <a:gd name="connsiteY379" fmla="*/ 728662 h 1400175"/>
              <a:gd name="connsiteX380" fmla="*/ 345281 w 1726406"/>
              <a:gd name="connsiteY380" fmla="*/ 714375 h 1400175"/>
              <a:gd name="connsiteX381" fmla="*/ 352425 w 1726406"/>
              <a:gd name="connsiteY381" fmla="*/ 700087 h 1400175"/>
              <a:gd name="connsiteX382" fmla="*/ 354806 w 1726406"/>
              <a:gd name="connsiteY382" fmla="*/ 692943 h 1400175"/>
              <a:gd name="connsiteX383" fmla="*/ 347662 w 1726406"/>
              <a:gd name="connsiteY383" fmla="*/ 671512 h 1400175"/>
              <a:gd name="connsiteX384" fmla="*/ 338137 w 1726406"/>
              <a:gd name="connsiteY384" fmla="*/ 659606 h 1400175"/>
              <a:gd name="connsiteX385" fmla="*/ 328612 w 1726406"/>
              <a:gd name="connsiteY385" fmla="*/ 645318 h 1400175"/>
              <a:gd name="connsiteX386" fmla="*/ 323850 w 1726406"/>
              <a:gd name="connsiteY386" fmla="*/ 638175 h 1400175"/>
              <a:gd name="connsiteX387" fmla="*/ 314325 w 1726406"/>
              <a:gd name="connsiteY387" fmla="*/ 623887 h 1400175"/>
              <a:gd name="connsiteX388" fmla="*/ 304800 w 1726406"/>
              <a:gd name="connsiteY388" fmla="*/ 609600 h 1400175"/>
              <a:gd name="connsiteX389" fmla="*/ 290512 w 1726406"/>
              <a:gd name="connsiteY389" fmla="*/ 595312 h 1400175"/>
              <a:gd name="connsiteX390" fmla="*/ 280987 w 1726406"/>
              <a:gd name="connsiteY390" fmla="*/ 581025 h 1400175"/>
              <a:gd name="connsiteX391" fmla="*/ 276225 w 1726406"/>
              <a:gd name="connsiteY391" fmla="*/ 573881 h 1400175"/>
              <a:gd name="connsiteX392" fmla="*/ 276225 w 1726406"/>
              <a:gd name="connsiteY392" fmla="*/ 540543 h 1400175"/>
              <a:gd name="connsiteX393" fmla="*/ 278606 w 1726406"/>
              <a:gd name="connsiteY393" fmla="*/ 531018 h 1400175"/>
              <a:gd name="connsiteX394" fmla="*/ 283369 w 1726406"/>
              <a:gd name="connsiteY394" fmla="*/ 523875 h 1400175"/>
              <a:gd name="connsiteX395" fmla="*/ 285750 w 1726406"/>
              <a:gd name="connsiteY395" fmla="*/ 516731 h 1400175"/>
              <a:gd name="connsiteX396" fmla="*/ 280987 w 1726406"/>
              <a:gd name="connsiteY396" fmla="*/ 483393 h 1400175"/>
              <a:gd name="connsiteX397" fmla="*/ 273844 w 1726406"/>
              <a:gd name="connsiteY397" fmla="*/ 469106 h 1400175"/>
              <a:gd name="connsiteX398" fmla="*/ 266700 w 1726406"/>
              <a:gd name="connsiteY398" fmla="*/ 464343 h 1400175"/>
              <a:gd name="connsiteX399" fmla="*/ 259556 w 1726406"/>
              <a:gd name="connsiteY399" fmla="*/ 457200 h 1400175"/>
              <a:gd name="connsiteX400" fmla="*/ 257175 w 1726406"/>
              <a:gd name="connsiteY400" fmla="*/ 450056 h 1400175"/>
              <a:gd name="connsiteX401" fmla="*/ 250031 w 1726406"/>
              <a:gd name="connsiteY401" fmla="*/ 445293 h 1400175"/>
              <a:gd name="connsiteX402" fmla="*/ 245269 w 1726406"/>
              <a:gd name="connsiteY402" fmla="*/ 431006 h 1400175"/>
              <a:gd name="connsiteX403" fmla="*/ 242887 w 1726406"/>
              <a:gd name="connsiteY403" fmla="*/ 423862 h 1400175"/>
              <a:gd name="connsiteX404" fmla="*/ 235744 w 1726406"/>
              <a:gd name="connsiteY404" fmla="*/ 419100 h 1400175"/>
              <a:gd name="connsiteX405" fmla="*/ 221456 w 1726406"/>
              <a:gd name="connsiteY405" fmla="*/ 423862 h 1400175"/>
              <a:gd name="connsiteX406" fmla="*/ 214312 w 1726406"/>
              <a:gd name="connsiteY406" fmla="*/ 426243 h 1400175"/>
              <a:gd name="connsiteX407" fmla="*/ 202406 w 1726406"/>
              <a:gd name="connsiteY407" fmla="*/ 414337 h 1400175"/>
              <a:gd name="connsiteX408" fmla="*/ 200025 w 1726406"/>
              <a:gd name="connsiteY408" fmla="*/ 407193 h 1400175"/>
              <a:gd name="connsiteX409" fmla="*/ 190500 w 1726406"/>
              <a:gd name="connsiteY409" fmla="*/ 392906 h 1400175"/>
              <a:gd name="connsiteX410" fmla="*/ 185737 w 1726406"/>
              <a:gd name="connsiteY410" fmla="*/ 385762 h 1400175"/>
              <a:gd name="connsiteX411" fmla="*/ 180975 w 1726406"/>
              <a:gd name="connsiteY411" fmla="*/ 378618 h 1400175"/>
              <a:gd name="connsiteX412" fmla="*/ 176212 w 1726406"/>
              <a:gd name="connsiteY412" fmla="*/ 361950 h 1400175"/>
              <a:gd name="connsiteX413" fmla="*/ 169069 w 1726406"/>
              <a:gd name="connsiteY413" fmla="*/ 354806 h 1400175"/>
              <a:gd name="connsiteX414" fmla="*/ 173831 w 1726406"/>
              <a:gd name="connsiteY414" fmla="*/ 347662 h 1400175"/>
              <a:gd name="connsiteX415" fmla="*/ 188119 w 1726406"/>
              <a:gd name="connsiteY415" fmla="*/ 352425 h 1400175"/>
              <a:gd name="connsiteX416" fmla="*/ 195262 w 1726406"/>
              <a:gd name="connsiteY416" fmla="*/ 354806 h 1400175"/>
              <a:gd name="connsiteX417" fmla="*/ 202406 w 1726406"/>
              <a:gd name="connsiteY417" fmla="*/ 359568 h 1400175"/>
              <a:gd name="connsiteX418" fmla="*/ 216694 w 1726406"/>
              <a:gd name="connsiteY418" fmla="*/ 364331 h 1400175"/>
              <a:gd name="connsiteX419" fmla="*/ 214312 w 1726406"/>
              <a:gd name="connsiteY419" fmla="*/ 357187 h 1400175"/>
              <a:gd name="connsiteX420" fmla="*/ 209550 w 1726406"/>
              <a:gd name="connsiteY420" fmla="*/ 350043 h 1400175"/>
              <a:gd name="connsiteX421" fmla="*/ 219075 w 1726406"/>
              <a:gd name="connsiteY421" fmla="*/ 335756 h 1400175"/>
              <a:gd name="connsiteX422" fmla="*/ 214312 w 1726406"/>
              <a:gd name="connsiteY422" fmla="*/ 304800 h 1400175"/>
              <a:gd name="connsiteX423" fmla="*/ 209550 w 1726406"/>
              <a:gd name="connsiteY423" fmla="*/ 290512 h 1400175"/>
              <a:gd name="connsiteX424" fmla="*/ 200025 w 1726406"/>
              <a:gd name="connsiteY424" fmla="*/ 276225 h 1400175"/>
              <a:gd name="connsiteX425" fmla="*/ 195262 w 1726406"/>
              <a:gd name="connsiteY425" fmla="*/ 269081 h 1400175"/>
              <a:gd name="connsiteX426" fmla="*/ 185737 w 1726406"/>
              <a:gd name="connsiteY426" fmla="*/ 247650 h 1400175"/>
              <a:gd name="connsiteX427" fmla="*/ 178594 w 1726406"/>
              <a:gd name="connsiteY427" fmla="*/ 233362 h 1400175"/>
              <a:gd name="connsiteX428" fmla="*/ 171450 w 1726406"/>
              <a:gd name="connsiteY428" fmla="*/ 219075 h 1400175"/>
              <a:gd name="connsiteX429" fmla="*/ 159544 w 1726406"/>
              <a:gd name="connsiteY429" fmla="*/ 204787 h 1400175"/>
              <a:gd name="connsiteX430" fmla="*/ 157162 w 1726406"/>
              <a:gd name="connsiteY430" fmla="*/ 195262 h 1400175"/>
              <a:gd name="connsiteX431" fmla="*/ 152400 w 1726406"/>
              <a:gd name="connsiteY431" fmla="*/ 166687 h 1400175"/>
              <a:gd name="connsiteX432" fmla="*/ 154781 w 1726406"/>
              <a:gd name="connsiteY432" fmla="*/ 111918 h 1400175"/>
              <a:gd name="connsiteX433" fmla="*/ 152400 w 1726406"/>
              <a:gd name="connsiteY433" fmla="*/ 80962 h 1400175"/>
              <a:gd name="connsiteX434" fmla="*/ 150019 w 1726406"/>
              <a:gd name="connsiteY434" fmla="*/ 71437 h 1400175"/>
              <a:gd name="connsiteX435" fmla="*/ 142875 w 1726406"/>
              <a:gd name="connsiteY435" fmla="*/ 64293 h 1400175"/>
              <a:gd name="connsiteX436" fmla="*/ 145256 w 1726406"/>
              <a:gd name="connsiteY436" fmla="*/ 57150 h 1400175"/>
              <a:gd name="connsiteX437" fmla="*/ 138112 w 1726406"/>
              <a:gd name="connsiteY437" fmla="*/ 42862 h 1400175"/>
              <a:gd name="connsiteX438" fmla="*/ 138112 w 1726406"/>
              <a:gd name="connsiteY438" fmla="*/ 26193 h 1400175"/>
              <a:gd name="connsiteX439" fmla="*/ 140494 w 1726406"/>
              <a:gd name="connsiteY439"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097756 w 1726406"/>
              <a:gd name="connsiteY121" fmla="*/ 990599 h 1400175"/>
              <a:gd name="connsiteX122" fmla="*/ 1159668 w 1726406"/>
              <a:gd name="connsiteY122" fmla="*/ 1121567 h 1400175"/>
              <a:gd name="connsiteX123" fmla="*/ 1238250 w 1726406"/>
              <a:gd name="connsiteY123" fmla="*/ 1154906 h 1400175"/>
              <a:gd name="connsiteX124" fmla="*/ 1469572 w 1726406"/>
              <a:gd name="connsiteY124" fmla="*/ 1084829 h 1400175"/>
              <a:gd name="connsiteX125" fmla="*/ 1471612 w 1726406"/>
              <a:gd name="connsiteY125" fmla="*/ 1078706 h 1400175"/>
              <a:gd name="connsiteX126" fmla="*/ 1485900 w 1726406"/>
              <a:gd name="connsiteY126" fmla="*/ 1071562 h 1400175"/>
              <a:gd name="connsiteX127" fmla="*/ 1493044 w 1726406"/>
              <a:gd name="connsiteY127" fmla="*/ 1064418 h 1400175"/>
              <a:gd name="connsiteX128" fmla="*/ 1495425 w 1726406"/>
              <a:gd name="connsiteY128" fmla="*/ 1038225 h 1400175"/>
              <a:gd name="connsiteX129" fmla="*/ 1490662 w 1726406"/>
              <a:gd name="connsiteY129" fmla="*/ 1012031 h 1400175"/>
              <a:gd name="connsiteX130" fmla="*/ 1493044 w 1726406"/>
              <a:gd name="connsiteY130" fmla="*/ 995362 h 1400175"/>
              <a:gd name="connsiteX131" fmla="*/ 1495425 w 1726406"/>
              <a:gd name="connsiteY131" fmla="*/ 988218 h 1400175"/>
              <a:gd name="connsiteX132" fmla="*/ 1509712 w 1726406"/>
              <a:gd name="connsiteY132" fmla="*/ 971550 h 1400175"/>
              <a:gd name="connsiteX133" fmla="*/ 1557337 w 1726406"/>
              <a:gd name="connsiteY133" fmla="*/ 969168 h 1400175"/>
              <a:gd name="connsiteX134" fmla="*/ 1564481 w 1726406"/>
              <a:gd name="connsiteY134" fmla="*/ 966787 h 1400175"/>
              <a:gd name="connsiteX135" fmla="*/ 1585912 w 1726406"/>
              <a:gd name="connsiteY135" fmla="*/ 959643 h 1400175"/>
              <a:gd name="connsiteX136" fmla="*/ 1600200 w 1726406"/>
              <a:gd name="connsiteY136" fmla="*/ 947737 h 1400175"/>
              <a:gd name="connsiteX137" fmla="*/ 1624012 w 1726406"/>
              <a:gd name="connsiteY137" fmla="*/ 945356 h 1400175"/>
              <a:gd name="connsiteX138" fmla="*/ 1647825 w 1726406"/>
              <a:gd name="connsiteY138" fmla="*/ 950118 h 1400175"/>
              <a:gd name="connsiteX139" fmla="*/ 1654969 w 1726406"/>
              <a:gd name="connsiteY139" fmla="*/ 952500 h 1400175"/>
              <a:gd name="connsiteX140" fmla="*/ 1669256 w 1726406"/>
              <a:gd name="connsiteY140" fmla="*/ 957262 h 1400175"/>
              <a:gd name="connsiteX141" fmla="*/ 1721644 w 1726406"/>
              <a:gd name="connsiteY141" fmla="*/ 969168 h 1400175"/>
              <a:gd name="connsiteX142" fmla="*/ 1724025 w 1726406"/>
              <a:gd name="connsiteY142" fmla="*/ 976312 h 1400175"/>
              <a:gd name="connsiteX143" fmla="*/ 1726406 w 1726406"/>
              <a:gd name="connsiteY143" fmla="*/ 990600 h 1400175"/>
              <a:gd name="connsiteX144" fmla="*/ 1721644 w 1726406"/>
              <a:gd name="connsiteY144" fmla="*/ 1014412 h 1400175"/>
              <a:gd name="connsiteX145" fmla="*/ 1719262 w 1726406"/>
              <a:gd name="connsiteY145" fmla="*/ 1021556 h 1400175"/>
              <a:gd name="connsiteX146" fmla="*/ 1704975 w 1726406"/>
              <a:gd name="connsiteY146" fmla="*/ 1033462 h 1400175"/>
              <a:gd name="connsiteX147" fmla="*/ 1697831 w 1726406"/>
              <a:gd name="connsiteY147" fmla="*/ 1035843 h 1400175"/>
              <a:gd name="connsiteX148" fmla="*/ 1690687 w 1726406"/>
              <a:gd name="connsiteY148" fmla="*/ 1040606 h 1400175"/>
              <a:gd name="connsiteX149" fmla="*/ 1683544 w 1726406"/>
              <a:gd name="connsiteY149" fmla="*/ 1042987 h 1400175"/>
              <a:gd name="connsiteX150" fmla="*/ 1678781 w 1726406"/>
              <a:gd name="connsiteY150" fmla="*/ 1052512 h 1400175"/>
              <a:gd name="connsiteX151" fmla="*/ 1681162 w 1726406"/>
              <a:gd name="connsiteY151" fmla="*/ 1064418 h 1400175"/>
              <a:gd name="connsiteX152" fmla="*/ 1683544 w 1726406"/>
              <a:gd name="connsiteY152" fmla="*/ 1071562 h 1400175"/>
              <a:gd name="connsiteX153" fmla="*/ 1669256 w 1726406"/>
              <a:gd name="connsiteY153" fmla="*/ 1081087 h 1400175"/>
              <a:gd name="connsiteX154" fmla="*/ 1671637 w 1726406"/>
              <a:gd name="connsiteY154" fmla="*/ 1088231 h 1400175"/>
              <a:gd name="connsiteX155" fmla="*/ 1676400 w 1726406"/>
              <a:gd name="connsiteY155" fmla="*/ 1095375 h 1400175"/>
              <a:gd name="connsiteX156" fmla="*/ 1678781 w 1726406"/>
              <a:gd name="connsiteY156" fmla="*/ 1128712 h 1400175"/>
              <a:gd name="connsiteX157" fmla="*/ 1674019 w 1726406"/>
              <a:gd name="connsiteY157" fmla="*/ 1135856 h 1400175"/>
              <a:gd name="connsiteX158" fmla="*/ 1669256 w 1726406"/>
              <a:gd name="connsiteY158" fmla="*/ 1152525 h 1400175"/>
              <a:gd name="connsiteX159" fmla="*/ 1666875 w 1726406"/>
              <a:gd name="connsiteY159" fmla="*/ 1173956 h 1400175"/>
              <a:gd name="connsiteX160" fmla="*/ 1656773 w 1726406"/>
              <a:gd name="connsiteY160" fmla="*/ 1177997 h 1400175"/>
              <a:gd name="connsiteX161" fmla="*/ 1657350 w 1726406"/>
              <a:gd name="connsiteY161" fmla="*/ 1178718 h 1400175"/>
              <a:gd name="connsiteX162" fmla="*/ 1656292 w 1726406"/>
              <a:gd name="connsiteY162" fmla="*/ 1178189 h 1400175"/>
              <a:gd name="connsiteX163" fmla="*/ 1654969 w 1726406"/>
              <a:gd name="connsiteY163" fmla="*/ 1178718 h 1400175"/>
              <a:gd name="connsiteX164" fmla="*/ 1600000 w 1726406"/>
              <a:gd name="connsiteY164" fmla="*/ 1172143 h 1400175"/>
              <a:gd name="connsiteX165" fmla="*/ 1597405 w 1726406"/>
              <a:gd name="connsiteY165" fmla="*/ 1179507 h 1400175"/>
              <a:gd name="connsiteX166" fmla="*/ 1590675 w 1726406"/>
              <a:gd name="connsiteY166" fmla="*/ 1185862 h 1400175"/>
              <a:gd name="connsiteX167" fmla="*/ 1576387 w 1726406"/>
              <a:gd name="connsiteY167" fmla="*/ 1195387 h 1400175"/>
              <a:gd name="connsiteX168" fmla="*/ 1574006 w 1726406"/>
              <a:gd name="connsiteY168" fmla="*/ 1188243 h 1400175"/>
              <a:gd name="connsiteX169" fmla="*/ 1552575 w 1726406"/>
              <a:gd name="connsiteY169" fmla="*/ 1188243 h 1400175"/>
              <a:gd name="connsiteX170" fmla="*/ 1509712 w 1726406"/>
              <a:gd name="connsiteY170" fmla="*/ 1195387 h 1400175"/>
              <a:gd name="connsiteX171" fmla="*/ 1471612 w 1726406"/>
              <a:gd name="connsiteY171" fmla="*/ 1195387 h 1400175"/>
              <a:gd name="connsiteX172" fmla="*/ 1464469 w 1726406"/>
              <a:gd name="connsiteY172" fmla="*/ 1190625 h 1400175"/>
              <a:gd name="connsiteX173" fmla="*/ 1457325 w 1726406"/>
              <a:gd name="connsiteY173" fmla="*/ 1188243 h 1400175"/>
              <a:gd name="connsiteX174" fmla="*/ 1445419 w 1726406"/>
              <a:gd name="connsiteY174" fmla="*/ 1190625 h 1400175"/>
              <a:gd name="connsiteX175" fmla="*/ 1450181 w 1726406"/>
              <a:gd name="connsiteY175" fmla="*/ 1204912 h 1400175"/>
              <a:gd name="connsiteX176" fmla="*/ 1454944 w 1726406"/>
              <a:gd name="connsiteY176" fmla="*/ 1212056 h 1400175"/>
              <a:gd name="connsiteX177" fmla="*/ 1457325 w 1726406"/>
              <a:gd name="connsiteY177" fmla="*/ 1219200 h 1400175"/>
              <a:gd name="connsiteX178" fmla="*/ 1440656 w 1726406"/>
              <a:gd name="connsiteY178" fmla="*/ 1228725 h 1400175"/>
              <a:gd name="connsiteX179" fmla="*/ 1447800 w 1726406"/>
              <a:gd name="connsiteY179" fmla="*/ 1233487 h 1400175"/>
              <a:gd name="connsiteX180" fmla="*/ 1459706 w 1726406"/>
              <a:gd name="connsiteY180" fmla="*/ 1250156 h 1400175"/>
              <a:gd name="connsiteX181" fmla="*/ 1462087 w 1726406"/>
              <a:gd name="connsiteY181" fmla="*/ 1257300 h 1400175"/>
              <a:gd name="connsiteX182" fmla="*/ 1471612 w 1726406"/>
              <a:gd name="connsiteY182" fmla="*/ 1271587 h 1400175"/>
              <a:gd name="connsiteX183" fmla="*/ 1476375 w 1726406"/>
              <a:gd name="connsiteY183" fmla="*/ 1278731 h 1400175"/>
              <a:gd name="connsiteX184" fmla="*/ 1488281 w 1726406"/>
              <a:gd name="connsiteY184" fmla="*/ 1293018 h 1400175"/>
              <a:gd name="connsiteX185" fmla="*/ 1471612 w 1726406"/>
              <a:gd name="connsiteY185" fmla="*/ 1312068 h 1400175"/>
              <a:gd name="connsiteX186" fmla="*/ 1464469 w 1726406"/>
              <a:gd name="connsiteY186" fmla="*/ 1314450 h 1400175"/>
              <a:gd name="connsiteX187" fmla="*/ 1435894 w 1726406"/>
              <a:gd name="connsiteY187" fmla="*/ 1312068 h 1400175"/>
              <a:gd name="connsiteX188" fmla="*/ 1421606 w 1726406"/>
              <a:gd name="connsiteY188" fmla="*/ 1307306 h 1400175"/>
              <a:gd name="connsiteX189" fmla="*/ 1414462 w 1726406"/>
              <a:gd name="connsiteY189" fmla="*/ 1304925 h 1400175"/>
              <a:gd name="connsiteX190" fmla="*/ 1383506 w 1726406"/>
              <a:gd name="connsiteY190" fmla="*/ 1314450 h 1400175"/>
              <a:gd name="connsiteX191" fmla="*/ 1378744 w 1726406"/>
              <a:gd name="connsiteY191" fmla="*/ 1331118 h 1400175"/>
              <a:gd name="connsiteX192" fmla="*/ 1373981 w 1726406"/>
              <a:gd name="connsiteY192" fmla="*/ 1345406 h 1400175"/>
              <a:gd name="connsiteX193" fmla="*/ 1371600 w 1726406"/>
              <a:gd name="connsiteY193" fmla="*/ 1352550 h 1400175"/>
              <a:gd name="connsiteX194" fmla="*/ 1373981 w 1726406"/>
              <a:gd name="connsiteY194" fmla="*/ 1359693 h 1400175"/>
              <a:gd name="connsiteX195" fmla="*/ 1378744 w 1726406"/>
              <a:gd name="connsiteY195" fmla="*/ 1371600 h 1400175"/>
              <a:gd name="connsiteX196" fmla="*/ 1371600 w 1726406"/>
              <a:gd name="connsiteY196" fmla="*/ 1373981 h 1400175"/>
              <a:gd name="connsiteX197" fmla="*/ 1369219 w 1726406"/>
              <a:gd name="connsiteY197" fmla="*/ 1388268 h 1400175"/>
              <a:gd name="connsiteX198" fmla="*/ 1366837 w 1726406"/>
              <a:gd name="connsiteY198" fmla="*/ 1400175 h 1400175"/>
              <a:gd name="connsiteX199" fmla="*/ 1345406 w 1726406"/>
              <a:gd name="connsiteY199" fmla="*/ 1397793 h 1400175"/>
              <a:gd name="connsiteX200" fmla="*/ 1340644 w 1726406"/>
              <a:gd name="connsiteY200" fmla="*/ 1383506 h 1400175"/>
              <a:gd name="connsiteX201" fmla="*/ 1338262 w 1726406"/>
              <a:gd name="connsiteY201" fmla="*/ 1376362 h 1400175"/>
              <a:gd name="connsiteX202" fmla="*/ 1331119 w 1726406"/>
              <a:gd name="connsiteY202" fmla="*/ 1354931 h 1400175"/>
              <a:gd name="connsiteX203" fmla="*/ 1323975 w 1726406"/>
              <a:gd name="connsiteY203" fmla="*/ 1350168 h 1400175"/>
              <a:gd name="connsiteX204" fmla="*/ 1307306 w 1726406"/>
              <a:gd name="connsiteY204" fmla="*/ 1328737 h 1400175"/>
              <a:gd name="connsiteX205" fmla="*/ 1295400 w 1726406"/>
              <a:gd name="connsiteY205" fmla="*/ 1314450 h 1400175"/>
              <a:gd name="connsiteX206" fmla="*/ 1288256 w 1726406"/>
              <a:gd name="connsiteY206" fmla="*/ 1309687 h 1400175"/>
              <a:gd name="connsiteX207" fmla="*/ 1273969 w 1726406"/>
              <a:gd name="connsiteY207" fmla="*/ 1304925 h 1400175"/>
              <a:gd name="connsiteX208" fmla="*/ 1257300 w 1726406"/>
              <a:gd name="connsiteY208" fmla="*/ 1295400 h 1400175"/>
              <a:gd name="connsiteX209" fmla="*/ 1243012 w 1726406"/>
              <a:gd name="connsiteY209" fmla="*/ 1288256 h 1400175"/>
              <a:gd name="connsiteX210" fmla="*/ 1221581 w 1726406"/>
              <a:gd name="connsiteY210" fmla="*/ 1276350 h 1400175"/>
              <a:gd name="connsiteX211" fmla="*/ 1216819 w 1726406"/>
              <a:gd name="connsiteY211" fmla="*/ 1269206 h 1400175"/>
              <a:gd name="connsiteX212" fmla="*/ 1197769 w 1726406"/>
              <a:gd name="connsiteY212" fmla="*/ 1269206 h 1400175"/>
              <a:gd name="connsiteX213" fmla="*/ 1190625 w 1726406"/>
              <a:gd name="connsiteY213" fmla="*/ 1273968 h 1400175"/>
              <a:gd name="connsiteX214" fmla="*/ 1176337 w 1726406"/>
              <a:gd name="connsiteY214" fmla="*/ 1285875 h 1400175"/>
              <a:gd name="connsiteX215" fmla="*/ 1166812 w 1726406"/>
              <a:gd name="connsiteY215" fmla="*/ 1288256 h 1400175"/>
              <a:gd name="connsiteX216" fmla="*/ 1140619 w 1726406"/>
              <a:gd name="connsiteY216" fmla="*/ 1295400 h 1400175"/>
              <a:gd name="connsiteX217" fmla="*/ 1133475 w 1726406"/>
              <a:gd name="connsiteY217" fmla="*/ 1300162 h 1400175"/>
              <a:gd name="connsiteX218" fmla="*/ 1119187 w 1726406"/>
              <a:gd name="connsiteY218" fmla="*/ 1304925 h 1400175"/>
              <a:gd name="connsiteX219" fmla="*/ 1095375 w 1726406"/>
              <a:gd name="connsiteY219" fmla="*/ 1302543 h 1400175"/>
              <a:gd name="connsiteX220" fmla="*/ 1081087 w 1726406"/>
              <a:gd name="connsiteY220" fmla="*/ 1293018 h 1400175"/>
              <a:gd name="connsiteX221" fmla="*/ 1073944 w 1726406"/>
              <a:gd name="connsiteY221" fmla="*/ 1288256 h 1400175"/>
              <a:gd name="connsiteX222" fmla="*/ 1031081 w 1726406"/>
              <a:gd name="connsiteY222" fmla="*/ 1283493 h 1400175"/>
              <a:gd name="connsiteX223" fmla="*/ 1002506 w 1726406"/>
              <a:gd name="connsiteY223" fmla="*/ 1264443 h 1400175"/>
              <a:gd name="connsiteX224" fmla="*/ 995362 w 1726406"/>
              <a:gd name="connsiteY224" fmla="*/ 1259681 h 1400175"/>
              <a:gd name="connsiteX225" fmla="*/ 981075 w 1726406"/>
              <a:gd name="connsiteY225" fmla="*/ 1254918 h 1400175"/>
              <a:gd name="connsiteX226" fmla="*/ 973931 w 1726406"/>
              <a:gd name="connsiteY226" fmla="*/ 1247775 h 1400175"/>
              <a:gd name="connsiteX227" fmla="*/ 971550 w 1726406"/>
              <a:gd name="connsiteY227" fmla="*/ 1240631 h 1400175"/>
              <a:gd name="connsiteX228" fmla="*/ 957262 w 1726406"/>
              <a:gd name="connsiteY228" fmla="*/ 1231106 h 1400175"/>
              <a:gd name="connsiteX229" fmla="*/ 950119 w 1726406"/>
              <a:gd name="connsiteY229" fmla="*/ 1226343 h 1400175"/>
              <a:gd name="connsiteX230" fmla="*/ 923925 w 1726406"/>
              <a:gd name="connsiteY230" fmla="*/ 1221581 h 1400175"/>
              <a:gd name="connsiteX231" fmla="*/ 916781 w 1726406"/>
              <a:gd name="connsiteY231" fmla="*/ 1219200 h 1400175"/>
              <a:gd name="connsiteX232" fmla="*/ 909637 w 1726406"/>
              <a:gd name="connsiteY232" fmla="*/ 1214437 h 1400175"/>
              <a:gd name="connsiteX233" fmla="*/ 895350 w 1726406"/>
              <a:gd name="connsiteY233" fmla="*/ 1209675 h 1400175"/>
              <a:gd name="connsiteX234" fmla="*/ 888206 w 1726406"/>
              <a:gd name="connsiteY234" fmla="*/ 1204912 h 1400175"/>
              <a:gd name="connsiteX235" fmla="*/ 881062 w 1726406"/>
              <a:gd name="connsiteY235" fmla="*/ 1202531 h 1400175"/>
              <a:gd name="connsiteX236" fmla="*/ 859631 w 1726406"/>
              <a:gd name="connsiteY236" fmla="*/ 1188243 h 1400175"/>
              <a:gd name="connsiteX237" fmla="*/ 852487 w 1726406"/>
              <a:gd name="connsiteY237" fmla="*/ 1183481 h 1400175"/>
              <a:gd name="connsiteX238" fmla="*/ 845344 w 1726406"/>
              <a:gd name="connsiteY238" fmla="*/ 1181100 h 1400175"/>
              <a:gd name="connsiteX239" fmla="*/ 838200 w 1726406"/>
              <a:gd name="connsiteY239" fmla="*/ 1173956 h 1400175"/>
              <a:gd name="connsiteX240" fmla="*/ 831056 w 1726406"/>
              <a:gd name="connsiteY240" fmla="*/ 1169193 h 1400175"/>
              <a:gd name="connsiteX241" fmla="*/ 826294 w 1726406"/>
              <a:gd name="connsiteY241" fmla="*/ 1162050 h 1400175"/>
              <a:gd name="connsiteX242" fmla="*/ 819150 w 1726406"/>
              <a:gd name="connsiteY242" fmla="*/ 1154906 h 1400175"/>
              <a:gd name="connsiteX243" fmla="*/ 807244 w 1726406"/>
              <a:gd name="connsiteY243" fmla="*/ 1143000 h 1400175"/>
              <a:gd name="connsiteX244" fmla="*/ 795337 w 1726406"/>
              <a:gd name="connsiteY244" fmla="*/ 1133475 h 1400175"/>
              <a:gd name="connsiteX245" fmla="*/ 790575 w 1726406"/>
              <a:gd name="connsiteY245" fmla="*/ 1126331 h 1400175"/>
              <a:gd name="connsiteX246" fmla="*/ 771525 w 1726406"/>
              <a:gd name="connsiteY246" fmla="*/ 1121568 h 1400175"/>
              <a:gd name="connsiteX247" fmla="*/ 757237 w 1726406"/>
              <a:gd name="connsiteY247" fmla="*/ 1116806 h 1400175"/>
              <a:gd name="connsiteX248" fmla="*/ 740569 w 1726406"/>
              <a:gd name="connsiteY248" fmla="*/ 1107281 h 1400175"/>
              <a:gd name="connsiteX249" fmla="*/ 726281 w 1726406"/>
              <a:gd name="connsiteY249" fmla="*/ 1102518 h 1400175"/>
              <a:gd name="connsiteX250" fmla="*/ 711994 w 1726406"/>
              <a:gd name="connsiteY250" fmla="*/ 1095375 h 1400175"/>
              <a:gd name="connsiteX251" fmla="*/ 704850 w 1726406"/>
              <a:gd name="connsiteY251" fmla="*/ 1090612 h 1400175"/>
              <a:gd name="connsiteX252" fmla="*/ 692944 w 1726406"/>
              <a:gd name="connsiteY252" fmla="*/ 1076325 h 1400175"/>
              <a:gd name="connsiteX253" fmla="*/ 690562 w 1726406"/>
              <a:gd name="connsiteY253" fmla="*/ 1069181 h 1400175"/>
              <a:gd name="connsiteX254" fmla="*/ 676275 w 1726406"/>
              <a:gd name="connsiteY254" fmla="*/ 1052512 h 1400175"/>
              <a:gd name="connsiteX255" fmla="*/ 671512 w 1726406"/>
              <a:gd name="connsiteY255" fmla="*/ 1045368 h 1400175"/>
              <a:gd name="connsiteX256" fmla="*/ 664369 w 1726406"/>
              <a:gd name="connsiteY256" fmla="*/ 1040606 h 1400175"/>
              <a:gd name="connsiteX257" fmla="*/ 650081 w 1726406"/>
              <a:gd name="connsiteY257" fmla="*/ 1031081 h 1400175"/>
              <a:gd name="connsiteX258" fmla="*/ 638175 w 1726406"/>
              <a:gd name="connsiteY258" fmla="*/ 1019175 h 1400175"/>
              <a:gd name="connsiteX259" fmla="*/ 631031 w 1726406"/>
              <a:gd name="connsiteY259" fmla="*/ 1014412 h 1400175"/>
              <a:gd name="connsiteX260" fmla="*/ 621506 w 1726406"/>
              <a:gd name="connsiteY260" fmla="*/ 1002506 h 1400175"/>
              <a:gd name="connsiteX261" fmla="*/ 619125 w 1726406"/>
              <a:gd name="connsiteY261" fmla="*/ 995362 h 1400175"/>
              <a:gd name="connsiteX262" fmla="*/ 611981 w 1726406"/>
              <a:gd name="connsiteY262" fmla="*/ 988218 h 1400175"/>
              <a:gd name="connsiteX263" fmla="*/ 602456 w 1726406"/>
              <a:gd name="connsiteY263" fmla="*/ 973931 h 1400175"/>
              <a:gd name="connsiteX264" fmla="*/ 597694 w 1726406"/>
              <a:gd name="connsiteY264" fmla="*/ 959643 h 1400175"/>
              <a:gd name="connsiteX265" fmla="*/ 592931 w 1726406"/>
              <a:gd name="connsiteY265" fmla="*/ 940593 h 1400175"/>
              <a:gd name="connsiteX266" fmla="*/ 595312 w 1726406"/>
              <a:gd name="connsiteY266" fmla="*/ 928687 h 1400175"/>
              <a:gd name="connsiteX267" fmla="*/ 614362 w 1726406"/>
              <a:gd name="connsiteY267" fmla="*/ 919162 h 1400175"/>
              <a:gd name="connsiteX268" fmla="*/ 611981 w 1726406"/>
              <a:gd name="connsiteY268" fmla="*/ 912018 h 1400175"/>
              <a:gd name="connsiteX269" fmla="*/ 607219 w 1726406"/>
              <a:gd name="connsiteY269" fmla="*/ 904875 h 1400175"/>
              <a:gd name="connsiteX270" fmla="*/ 611981 w 1726406"/>
              <a:gd name="connsiteY270" fmla="*/ 897731 h 1400175"/>
              <a:gd name="connsiteX271" fmla="*/ 626269 w 1726406"/>
              <a:gd name="connsiteY271" fmla="*/ 888206 h 1400175"/>
              <a:gd name="connsiteX272" fmla="*/ 633412 w 1726406"/>
              <a:gd name="connsiteY272" fmla="*/ 881062 h 1400175"/>
              <a:gd name="connsiteX273" fmla="*/ 628650 w 1726406"/>
              <a:gd name="connsiteY273" fmla="*/ 862012 h 1400175"/>
              <a:gd name="connsiteX274" fmla="*/ 616744 w 1726406"/>
              <a:gd name="connsiteY274" fmla="*/ 847725 h 1400175"/>
              <a:gd name="connsiteX275" fmla="*/ 614362 w 1726406"/>
              <a:gd name="connsiteY275" fmla="*/ 840581 h 1400175"/>
              <a:gd name="connsiteX276" fmla="*/ 609600 w 1726406"/>
              <a:gd name="connsiteY276" fmla="*/ 816768 h 1400175"/>
              <a:gd name="connsiteX277" fmla="*/ 604837 w 1726406"/>
              <a:gd name="connsiteY277" fmla="*/ 802481 h 1400175"/>
              <a:gd name="connsiteX278" fmla="*/ 602456 w 1726406"/>
              <a:gd name="connsiteY278" fmla="*/ 795337 h 1400175"/>
              <a:gd name="connsiteX279" fmla="*/ 600075 w 1726406"/>
              <a:gd name="connsiteY279" fmla="*/ 788193 h 1400175"/>
              <a:gd name="connsiteX280" fmla="*/ 595312 w 1726406"/>
              <a:gd name="connsiteY280" fmla="*/ 771525 h 1400175"/>
              <a:gd name="connsiteX281" fmla="*/ 588169 w 1726406"/>
              <a:gd name="connsiteY281" fmla="*/ 764381 h 1400175"/>
              <a:gd name="connsiteX282" fmla="*/ 578644 w 1726406"/>
              <a:gd name="connsiteY282" fmla="*/ 750093 h 1400175"/>
              <a:gd name="connsiteX283" fmla="*/ 566737 w 1726406"/>
              <a:gd name="connsiteY283" fmla="*/ 733425 h 1400175"/>
              <a:gd name="connsiteX284" fmla="*/ 561975 w 1726406"/>
              <a:gd name="connsiteY284" fmla="*/ 719137 h 1400175"/>
              <a:gd name="connsiteX285" fmla="*/ 559594 w 1726406"/>
              <a:gd name="connsiteY285" fmla="*/ 709612 h 1400175"/>
              <a:gd name="connsiteX286" fmla="*/ 554831 w 1726406"/>
              <a:gd name="connsiteY286" fmla="*/ 695325 h 1400175"/>
              <a:gd name="connsiteX287" fmla="*/ 547687 w 1726406"/>
              <a:gd name="connsiteY287" fmla="*/ 688181 h 1400175"/>
              <a:gd name="connsiteX288" fmla="*/ 540544 w 1726406"/>
              <a:gd name="connsiteY288" fmla="*/ 673893 h 1400175"/>
              <a:gd name="connsiteX289" fmla="*/ 538162 w 1726406"/>
              <a:gd name="connsiteY289" fmla="*/ 666750 h 1400175"/>
              <a:gd name="connsiteX290" fmla="*/ 528637 w 1726406"/>
              <a:gd name="connsiteY290" fmla="*/ 664368 h 1400175"/>
              <a:gd name="connsiteX291" fmla="*/ 514350 w 1726406"/>
              <a:gd name="connsiteY291" fmla="*/ 669131 h 1400175"/>
              <a:gd name="connsiteX292" fmla="*/ 504825 w 1726406"/>
              <a:gd name="connsiteY292" fmla="*/ 654843 h 1400175"/>
              <a:gd name="connsiteX293" fmla="*/ 497681 w 1726406"/>
              <a:gd name="connsiteY293" fmla="*/ 628650 h 1400175"/>
              <a:gd name="connsiteX294" fmla="*/ 495300 w 1726406"/>
              <a:gd name="connsiteY294" fmla="*/ 597693 h 1400175"/>
              <a:gd name="connsiteX295" fmla="*/ 492919 w 1726406"/>
              <a:gd name="connsiteY295" fmla="*/ 583406 h 1400175"/>
              <a:gd name="connsiteX296" fmla="*/ 490537 w 1726406"/>
              <a:gd name="connsiteY296" fmla="*/ 576262 h 1400175"/>
              <a:gd name="connsiteX297" fmla="*/ 483394 w 1726406"/>
              <a:gd name="connsiteY297" fmla="*/ 573881 h 1400175"/>
              <a:gd name="connsiteX298" fmla="*/ 469106 w 1726406"/>
              <a:gd name="connsiteY298" fmla="*/ 564356 h 1400175"/>
              <a:gd name="connsiteX299" fmla="*/ 454819 w 1726406"/>
              <a:gd name="connsiteY299" fmla="*/ 557212 h 1400175"/>
              <a:gd name="connsiteX300" fmla="*/ 442912 w 1726406"/>
              <a:gd name="connsiteY300" fmla="*/ 535781 h 1400175"/>
              <a:gd name="connsiteX301" fmla="*/ 445294 w 1726406"/>
              <a:gd name="connsiteY301" fmla="*/ 509587 h 1400175"/>
              <a:gd name="connsiteX302" fmla="*/ 452437 w 1726406"/>
              <a:gd name="connsiteY302" fmla="*/ 504825 h 1400175"/>
              <a:gd name="connsiteX303" fmla="*/ 442912 w 1726406"/>
              <a:gd name="connsiteY303" fmla="*/ 490537 h 1400175"/>
              <a:gd name="connsiteX304" fmla="*/ 438150 w 1726406"/>
              <a:gd name="connsiteY304" fmla="*/ 483393 h 1400175"/>
              <a:gd name="connsiteX305" fmla="*/ 423862 w 1726406"/>
              <a:gd name="connsiteY305" fmla="*/ 473868 h 1400175"/>
              <a:gd name="connsiteX306" fmla="*/ 419100 w 1726406"/>
              <a:gd name="connsiteY306" fmla="*/ 454818 h 1400175"/>
              <a:gd name="connsiteX307" fmla="*/ 411956 w 1726406"/>
              <a:gd name="connsiteY307" fmla="*/ 438150 h 1400175"/>
              <a:gd name="connsiteX308" fmla="*/ 404812 w 1726406"/>
              <a:gd name="connsiteY308" fmla="*/ 435768 h 1400175"/>
              <a:gd name="connsiteX309" fmla="*/ 400050 w 1726406"/>
              <a:gd name="connsiteY309" fmla="*/ 428625 h 1400175"/>
              <a:gd name="connsiteX310" fmla="*/ 397669 w 1726406"/>
              <a:gd name="connsiteY310" fmla="*/ 419100 h 1400175"/>
              <a:gd name="connsiteX311" fmla="*/ 395287 w 1726406"/>
              <a:gd name="connsiteY311" fmla="*/ 411956 h 1400175"/>
              <a:gd name="connsiteX312" fmla="*/ 392906 w 1726406"/>
              <a:gd name="connsiteY312" fmla="*/ 385762 h 1400175"/>
              <a:gd name="connsiteX313" fmla="*/ 390525 w 1726406"/>
              <a:gd name="connsiteY313" fmla="*/ 378618 h 1400175"/>
              <a:gd name="connsiteX314" fmla="*/ 369094 w 1726406"/>
              <a:gd name="connsiteY314" fmla="*/ 361950 h 1400175"/>
              <a:gd name="connsiteX315" fmla="*/ 354806 w 1726406"/>
              <a:gd name="connsiteY315" fmla="*/ 354806 h 1400175"/>
              <a:gd name="connsiteX316" fmla="*/ 347662 w 1726406"/>
              <a:gd name="connsiteY316" fmla="*/ 333375 h 1400175"/>
              <a:gd name="connsiteX317" fmla="*/ 338137 w 1726406"/>
              <a:gd name="connsiteY317" fmla="*/ 311943 h 1400175"/>
              <a:gd name="connsiteX318" fmla="*/ 330994 w 1726406"/>
              <a:gd name="connsiteY318" fmla="*/ 297656 h 1400175"/>
              <a:gd name="connsiteX319" fmla="*/ 316706 w 1726406"/>
              <a:gd name="connsiteY319" fmla="*/ 292893 h 1400175"/>
              <a:gd name="connsiteX320" fmla="*/ 326231 w 1726406"/>
              <a:gd name="connsiteY320" fmla="*/ 278606 h 1400175"/>
              <a:gd name="connsiteX321" fmla="*/ 323850 w 1726406"/>
              <a:gd name="connsiteY321" fmla="*/ 261937 h 1400175"/>
              <a:gd name="connsiteX322" fmla="*/ 321469 w 1726406"/>
              <a:gd name="connsiteY322" fmla="*/ 252412 h 1400175"/>
              <a:gd name="connsiteX323" fmla="*/ 316706 w 1726406"/>
              <a:gd name="connsiteY323" fmla="*/ 223837 h 1400175"/>
              <a:gd name="connsiteX324" fmla="*/ 311944 w 1726406"/>
              <a:gd name="connsiteY324" fmla="*/ 207168 h 1400175"/>
              <a:gd name="connsiteX325" fmla="*/ 314325 w 1726406"/>
              <a:gd name="connsiteY325" fmla="*/ 154781 h 1400175"/>
              <a:gd name="connsiteX326" fmla="*/ 314325 w 1726406"/>
              <a:gd name="connsiteY326" fmla="*/ 133350 h 1400175"/>
              <a:gd name="connsiteX327" fmla="*/ 300037 w 1726406"/>
              <a:gd name="connsiteY327" fmla="*/ 123825 h 1400175"/>
              <a:gd name="connsiteX328" fmla="*/ 292894 w 1726406"/>
              <a:gd name="connsiteY328" fmla="*/ 119062 h 1400175"/>
              <a:gd name="connsiteX329" fmla="*/ 283369 w 1726406"/>
              <a:gd name="connsiteY329" fmla="*/ 104775 h 1400175"/>
              <a:gd name="connsiteX330" fmla="*/ 278606 w 1726406"/>
              <a:gd name="connsiteY330" fmla="*/ 97631 h 1400175"/>
              <a:gd name="connsiteX331" fmla="*/ 257175 w 1726406"/>
              <a:gd name="connsiteY331" fmla="*/ 78581 h 1400175"/>
              <a:gd name="connsiteX332" fmla="*/ 233362 w 1726406"/>
              <a:gd name="connsiteY332" fmla="*/ 66675 h 1400175"/>
              <a:gd name="connsiteX333" fmla="*/ 228600 w 1726406"/>
              <a:gd name="connsiteY333" fmla="*/ 119062 h 1400175"/>
              <a:gd name="connsiteX334" fmla="*/ 223837 w 1726406"/>
              <a:gd name="connsiteY334" fmla="*/ 133350 h 1400175"/>
              <a:gd name="connsiteX335" fmla="*/ 221456 w 1726406"/>
              <a:gd name="connsiteY335" fmla="*/ 145256 h 1400175"/>
              <a:gd name="connsiteX336" fmla="*/ 219075 w 1726406"/>
              <a:gd name="connsiteY336" fmla="*/ 164306 h 1400175"/>
              <a:gd name="connsiteX337" fmla="*/ 214312 w 1726406"/>
              <a:gd name="connsiteY337" fmla="*/ 178593 h 1400175"/>
              <a:gd name="connsiteX338" fmla="*/ 216694 w 1726406"/>
              <a:gd name="connsiteY338" fmla="*/ 195262 h 1400175"/>
              <a:gd name="connsiteX339" fmla="*/ 219075 w 1726406"/>
              <a:gd name="connsiteY339" fmla="*/ 202406 h 1400175"/>
              <a:gd name="connsiteX340" fmla="*/ 226219 w 1726406"/>
              <a:gd name="connsiteY340" fmla="*/ 207168 h 1400175"/>
              <a:gd name="connsiteX341" fmla="*/ 233362 w 1726406"/>
              <a:gd name="connsiteY341" fmla="*/ 221456 h 1400175"/>
              <a:gd name="connsiteX342" fmla="*/ 238125 w 1726406"/>
              <a:gd name="connsiteY342" fmla="*/ 235743 h 1400175"/>
              <a:gd name="connsiteX343" fmla="*/ 242887 w 1726406"/>
              <a:gd name="connsiteY343" fmla="*/ 242887 h 1400175"/>
              <a:gd name="connsiteX344" fmla="*/ 245269 w 1726406"/>
              <a:gd name="connsiteY344" fmla="*/ 250031 h 1400175"/>
              <a:gd name="connsiteX345" fmla="*/ 254794 w 1726406"/>
              <a:gd name="connsiteY345" fmla="*/ 264318 h 1400175"/>
              <a:gd name="connsiteX346" fmla="*/ 257175 w 1726406"/>
              <a:gd name="connsiteY346" fmla="*/ 273843 h 1400175"/>
              <a:gd name="connsiteX347" fmla="*/ 261937 w 1726406"/>
              <a:gd name="connsiteY347" fmla="*/ 292893 h 1400175"/>
              <a:gd name="connsiteX348" fmla="*/ 266700 w 1726406"/>
              <a:gd name="connsiteY348" fmla="*/ 300037 h 1400175"/>
              <a:gd name="connsiteX349" fmla="*/ 273844 w 1726406"/>
              <a:gd name="connsiteY349" fmla="*/ 321468 h 1400175"/>
              <a:gd name="connsiteX350" fmla="*/ 276225 w 1726406"/>
              <a:gd name="connsiteY350" fmla="*/ 328612 h 1400175"/>
              <a:gd name="connsiteX351" fmla="*/ 283369 w 1726406"/>
              <a:gd name="connsiteY351" fmla="*/ 354806 h 1400175"/>
              <a:gd name="connsiteX352" fmla="*/ 288131 w 1726406"/>
              <a:gd name="connsiteY352" fmla="*/ 369093 h 1400175"/>
              <a:gd name="connsiteX353" fmla="*/ 292894 w 1726406"/>
              <a:gd name="connsiteY353" fmla="*/ 376237 h 1400175"/>
              <a:gd name="connsiteX354" fmla="*/ 300037 w 1726406"/>
              <a:gd name="connsiteY354" fmla="*/ 419100 h 1400175"/>
              <a:gd name="connsiteX355" fmla="*/ 304800 w 1726406"/>
              <a:gd name="connsiteY355" fmla="*/ 426243 h 1400175"/>
              <a:gd name="connsiteX356" fmla="*/ 309562 w 1726406"/>
              <a:gd name="connsiteY356" fmla="*/ 445293 h 1400175"/>
              <a:gd name="connsiteX357" fmla="*/ 314325 w 1726406"/>
              <a:gd name="connsiteY357" fmla="*/ 459581 h 1400175"/>
              <a:gd name="connsiteX358" fmla="*/ 319087 w 1726406"/>
              <a:gd name="connsiteY358" fmla="*/ 473868 h 1400175"/>
              <a:gd name="connsiteX359" fmla="*/ 321469 w 1726406"/>
              <a:gd name="connsiteY359" fmla="*/ 481012 h 1400175"/>
              <a:gd name="connsiteX360" fmla="*/ 323850 w 1726406"/>
              <a:gd name="connsiteY360" fmla="*/ 488156 h 1400175"/>
              <a:gd name="connsiteX361" fmla="*/ 333375 w 1726406"/>
              <a:gd name="connsiteY361" fmla="*/ 509587 h 1400175"/>
              <a:gd name="connsiteX362" fmla="*/ 335756 w 1726406"/>
              <a:gd name="connsiteY362" fmla="*/ 516731 h 1400175"/>
              <a:gd name="connsiteX363" fmla="*/ 338137 w 1726406"/>
              <a:gd name="connsiteY363" fmla="*/ 578643 h 1400175"/>
              <a:gd name="connsiteX364" fmla="*/ 345281 w 1726406"/>
              <a:gd name="connsiteY364" fmla="*/ 592931 h 1400175"/>
              <a:gd name="connsiteX365" fmla="*/ 347662 w 1726406"/>
              <a:gd name="connsiteY365" fmla="*/ 600075 h 1400175"/>
              <a:gd name="connsiteX366" fmla="*/ 342900 w 1726406"/>
              <a:gd name="connsiteY366" fmla="*/ 607218 h 1400175"/>
              <a:gd name="connsiteX367" fmla="*/ 338137 w 1726406"/>
              <a:gd name="connsiteY367" fmla="*/ 621506 h 1400175"/>
              <a:gd name="connsiteX368" fmla="*/ 347662 w 1726406"/>
              <a:gd name="connsiteY368" fmla="*/ 638175 h 1400175"/>
              <a:gd name="connsiteX369" fmla="*/ 361950 w 1726406"/>
              <a:gd name="connsiteY369" fmla="*/ 642937 h 1400175"/>
              <a:gd name="connsiteX370" fmla="*/ 369094 w 1726406"/>
              <a:gd name="connsiteY370" fmla="*/ 645318 h 1400175"/>
              <a:gd name="connsiteX371" fmla="*/ 388144 w 1726406"/>
              <a:gd name="connsiteY371" fmla="*/ 661987 h 1400175"/>
              <a:gd name="connsiteX372" fmla="*/ 392906 w 1726406"/>
              <a:gd name="connsiteY372" fmla="*/ 676275 h 1400175"/>
              <a:gd name="connsiteX373" fmla="*/ 390525 w 1726406"/>
              <a:gd name="connsiteY373" fmla="*/ 688181 h 1400175"/>
              <a:gd name="connsiteX374" fmla="*/ 388144 w 1726406"/>
              <a:gd name="connsiteY374" fmla="*/ 702468 h 1400175"/>
              <a:gd name="connsiteX375" fmla="*/ 385762 w 1726406"/>
              <a:gd name="connsiteY375" fmla="*/ 709612 h 1400175"/>
              <a:gd name="connsiteX376" fmla="*/ 383381 w 1726406"/>
              <a:gd name="connsiteY376" fmla="*/ 719137 h 1400175"/>
              <a:gd name="connsiteX377" fmla="*/ 378619 w 1726406"/>
              <a:gd name="connsiteY377" fmla="*/ 726281 h 1400175"/>
              <a:gd name="connsiteX378" fmla="*/ 364331 w 1726406"/>
              <a:gd name="connsiteY378" fmla="*/ 731043 h 1400175"/>
              <a:gd name="connsiteX379" fmla="*/ 342900 w 1726406"/>
              <a:gd name="connsiteY379" fmla="*/ 728662 h 1400175"/>
              <a:gd name="connsiteX380" fmla="*/ 345281 w 1726406"/>
              <a:gd name="connsiteY380" fmla="*/ 714375 h 1400175"/>
              <a:gd name="connsiteX381" fmla="*/ 352425 w 1726406"/>
              <a:gd name="connsiteY381" fmla="*/ 700087 h 1400175"/>
              <a:gd name="connsiteX382" fmla="*/ 354806 w 1726406"/>
              <a:gd name="connsiteY382" fmla="*/ 692943 h 1400175"/>
              <a:gd name="connsiteX383" fmla="*/ 347662 w 1726406"/>
              <a:gd name="connsiteY383" fmla="*/ 671512 h 1400175"/>
              <a:gd name="connsiteX384" fmla="*/ 338137 w 1726406"/>
              <a:gd name="connsiteY384" fmla="*/ 659606 h 1400175"/>
              <a:gd name="connsiteX385" fmla="*/ 328612 w 1726406"/>
              <a:gd name="connsiteY385" fmla="*/ 645318 h 1400175"/>
              <a:gd name="connsiteX386" fmla="*/ 323850 w 1726406"/>
              <a:gd name="connsiteY386" fmla="*/ 638175 h 1400175"/>
              <a:gd name="connsiteX387" fmla="*/ 314325 w 1726406"/>
              <a:gd name="connsiteY387" fmla="*/ 623887 h 1400175"/>
              <a:gd name="connsiteX388" fmla="*/ 304800 w 1726406"/>
              <a:gd name="connsiteY388" fmla="*/ 609600 h 1400175"/>
              <a:gd name="connsiteX389" fmla="*/ 290512 w 1726406"/>
              <a:gd name="connsiteY389" fmla="*/ 595312 h 1400175"/>
              <a:gd name="connsiteX390" fmla="*/ 280987 w 1726406"/>
              <a:gd name="connsiteY390" fmla="*/ 581025 h 1400175"/>
              <a:gd name="connsiteX391" fmla="*/ 276225 w 1726406"/>
              <a:gd name="connsiteY391" fmla="*/ 573881 h 1400175"/>
              <a:gd name="connsiteX392" fmla="*/ 276225 w 1726406"/>
              <a:gd name="connsiteY392" fmla="*/ 540543 h 1400175"/>
              <a:gd name="connsiteX393" fmla="*/ 278606 w 1726406"/>
              <a:gd name="connsiteY393" fmla="*/ 531018 h 1400175"/>
              <a:gd name="connsiteX394" fmla="*/ 283369 w 1726406"/>
              <a:gd name="connsiteY394" fmla="*/ 523875 h 1400175"/>
              <a:gd name="connsiteX395" fmla="*/ 285750 w 1726406"/>
              <a:gd name="connsiteY395" fmla="*/ 516731 h 1400175"/>
              <a:gd name="connsiteX396" fmla="*/ 280987 w 1726406"/>
              <a:gd name="connsiteY396" fmla="*/ 483393 h 1400175"/>
              <a:gd name="connsiteX397" fmla="*/ 273844 w 1726406"/>
              <a:gd name="connsiteY397" fmla="*/ 469106 h 1400175"/>
              <a:gd name="connsiteX398" fmla="*/ 266700 w 1726406"/>
              <a:gd name="connsiteY398" fmla="*/ 464343 h 1400175"/>
              <a:gd name="connsiteX399" fmla="*/ 259556 w 1726406"/>
              <a:gd name="connsiteY399" fmla="*/ 457200 h 1400175"/>
              <a:gd name="connsiteX400" fmla="*/ 257175 w 1726406"/>
              <a:gd name="connsiteY400" fmla="*/ 450056 h 1400175"/>
              <a:gd name="connsiteX401" fmla="*/ 250031 w 1726406"/>
              <a:gd name="connsiteY401" fmla="*/ 445293 h 1400175"/>
              <a:gd name="connsiteX402" fmla="*/ 245269 w 1726406"/>
              <a:gd name="connsiteY402" fmla="*/ 431006 h 1400175"/>
              <a:gd name="connsiteX403" fmla="*/ 242887 w 1726406"/>
              <a:gd name="connsiteY403" fmla="*/ 423862 h 1400175"/>
              <a:gd name="connsiteX404" fmla="*/ 235744 w 1726406"/>
              <a:gd name="connsiteY404" fmla="*/ 419100 h 1400175"/>
              <a:gd name="connsiteX405" fmla="*/ 221456 w 1726406"/>
              <a:gd name="connsiteY405" fmla="*/ 423862 h 1400175"/>
              <a:gd name="connsiteX406" fmla="*/ 214312 w 1726406"/>
              <a:gd name="connsiteY406" fmla="*/ 426243 h 1400175"/>
              <a:gd name="connsiteX407" fmla="*/ 202406 w 1726406"/>
              <a:gd name="connsiteY407" fmla="*/ 414337 h 1400175"/>
              <a:gd name="connsiteX408" fmla="*/ 200025 w 1726406"/>
              <a:gd name="connsiteY408" fmla="*/ 407193 h 1400175"/>
              <a:gd name="connsiteX409" fmla="*/ 190500 w 1726406"/>
              <a:gd name="connsiteY409" fmla="*/ 392906 h 1400175"/>
              <a:gd name="connsiteX410" fmla="*/ 185737 w 1726406"/>
              <a:gd name="connsiteY410" fmla="*/ 385762 h 1400175"/>
              <a:gd name="connsiteX411" fmla="*/ 180975 w 1726406"/>
              <a:gd name="connsiteY411" fmla="*/ 378618 h 1400175"/>
              <a:gd name="connsiteX412" fmla="*/ 176212 w 1726406"/>
              <a:gd name="connsiteY412" fmla="*/ 361950 h 1400175"/>
              <a:gd name="connsiteX413" fmla="*/ 169069 w 1726406"/>
              <a:gd name="connsiteY413" fmla="*/ 354806 h 1400175"/>
              <a:gd name="connsiteX414" fmla="*/ 173831 w 1726406"/>
              <a:gd name="connsiteY414" fmla="*/ 347662 h 1400175"/>
              <a:gd name="connsiteX415" fmla="*/ 188119 w 1726406"/>
              <a:gd name="connsiteY415" fmla="*/ 352425 h 1400175"/>
              <a:gd name="connsiteX416" fmla="*/ 195262 w 1726406"/>
              <a:gd name="connsiteY416" fmla="*/ 354806 h 1400175"/>
              <a:gd name="connsiteX417" fmla="*/ 202406 w 1726406"/>
              <a:gd name="connsiteY417" fmla="*/ 359568 h 1400175"/>
              <a:gd name="connsiteX418" fmla="*/ 216694 w 1726406"/>
              <a:gd name="connsiteY418" fmla="*/ 364331 h 1400175"/>
              <a:gd name="connsiteX419" fmla="*/ 214312 w 1726406"/>
              <a:gd name="connsiteY419" fmla="*/ 357187 h 1400175"/>
              <a:gd name="connsiteX420" fmla="*/ 209550 w 1726406"/>
              <a:gd name="connsiteY420" fmla="*/ 350043 h 1400175"/>
              <a:gd name="connsiteX421" fmla="*/ 219075 w 1726406"/>
              <a:gd name="connsiteY421" fmla="*/ 335756 h 1400175"/>
              <a:gd name="connsiteX422" fmla="*/ 214312 w 1726406"/>
              <a:gd name="connsiteY422" fmla="*/ 304800 h 1400175"/>
              <a:gd name="connsiteX423" fmla="*/ 209550 w 1726406"/>
              <a:gd name="connsiteY423" fmla="*/ 290512 h 1400175"/>
              <a:gd name="connsiteX424" fmla="*/ 200025 w 1726406"/>
              <a:gd name="connsiteY424" fmla="*/ 276225 h 1400175"/>
              <a:gd name="connsiteX425" fmla="*/ 195262 w 1726406"/>
              <a:gd name="connsiteY425" fmla="*/ 269081 h 1400175"/>
              <a:gd name="connsiteX426" fmla="*/ 185737 w 1726406"/>
              <a:gd name="connsiteY426" fmla="*/ 247650 h 1400175"/>
              <a:gd name="connsiteX427" fmla="*/ 178594 w 1726406"/>
              <a:gd name="connsiteY427" fmla="*/ 233362 h 1400175"/>
              <a:gd name="connsiteX428" fmla="*/ 171450 w 1726406"/>
              <a:gd name="connsiteY428" fmla="*/ 219075 h 1400175"/>
              <a:gd name="connsiteX429" fmla="*/ 159544 w 1726406"/>
              <a:gd name="connsiteY429" fmla="*/ 204787 h 1400175"/>
              <a:gd name="connsiteX430" fmla="*/ 157162 w 1726406"/>
              <a:gd name="connsiteY430" fmla="*/ 195262 h 1400175"/>
              <a:gd name="connsiteX431" fmla="*/ 152400 w 1726406"/>
              <a:gd name="connsiteY431" fmla="*/ 166687 h 1400175"/>
              <a:gd name="connsiteX432" fmla="*/ 154781 w 1726406"/>
              <a:gd name="connsiteY432" fmla="*/ 111918 h 1400175"/>
              <a:gd name="connsiteX433" fmla="*/ 152400 w 1726406"/>
              <a:gd name="connsiteY433" fmla="*/ 80962 h 1400175"/>
              <a:gd name="connsiteX434" fmla="*/ 150019 w 1726406"/>
              <a:gd name="connsiteY434" fmla="*/ 71437 h 1400175"/>
              <a:gd name="connsiteX435" fmla="*/ 142875 w 1726406"/>
              <a:gd name="connsiteY435" fmla="*/ 64293 h 1400175"/>
              <a:gd name="connsiteX436" fmla="*/ 145256 w 1726406"/>
              <a:gd name="connsiteY436" fmla="*/ 57150 h 1400175"/>
              <a:gd name="connsiteX437" fmla="*/ 138112 w 1726406"/>
              <a:gd name="connsiteY437" fmla="*/ 42862 h 1400175"/>
              <a:gd name="connsiteX438" fmla="*/ 138112 w 1726406"/>
              <a:gd name="connsiteY438" fmla="*/ 26193 h 1400175"/>
              <a:gd name="connsiteX439" fmla="*/ 140494 w 1726406"/>
              <a:gd name="connsiteY439"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097756 w 1726406"/>
              <a:gd name="connsiteY121" fmla="*/ 990599 h 1400175"/>
              <a:gd name="connsiteX122" fmla="*/ 1159668 w 1726406"/>
              <a:gd name="connsiteY122" fmla="*/ 1121567 h 1400175"/>
              <a:gd name="connsiteX123" fmla="*/ 1238250 w 1726406"/>
              <a:gd name="connsiteY123" fmla="*/ 1154906 h 1400175"/>
              <a:gd name="connsiteX124" fmla="*/ 1469572 w 1726406"/>
              <a:gd name="connsiteY124" fmla="*/ 1084829 h 1400175"/>
              <a:gd name="connsiteX125" fmla="*/ 1471612 w 1726406"/>
              <a:gd name="connsiteY125" fmla="*/ 1078706 h 1400175"/>
              <a:gd name="connsiteX126" fmla="*/ 1485900 w 1726406"/>
              <a:gd name="connsiteY126" fmla="*/ 1071562 h 1400175"/>
              <a:gd name="connsiteX127" fmla="*/ 1493044 w 1726406"/>
              <a:gd name="connsiteY127" fmla="*/ 1064418 h 1400175"/>
              <a:gd name="connsiteX128" fmla="*/ 1495425 w 1726406"/>
              <a:gd name="connsiteY128" fmla="*/ 1038225 h 1400175"/>
              <a:gd name="connsiteX129" fmla="*/ 1490662 w 1726406"/>
              <a:gd name="connsiteY129" fmla="*/ 1012031 h 1400175"/>
              <a:gd name="connsiteX130" fmla="*/ 1493044 w 1726406"/>
              <a:gd name="connsiteY130" fmla="*/ 995362 h 1400175"/>
              <a:gd name="connsiteX131" fmla="*/ 1495425 w 1726406"/>
              <a:gd name="connsiteY131" fmla="*/ 988218 h 1400175"/>
              <a:gd name="connsiteX132" fmla="*/ 1509712 w 1726406"/>
              <a:gd name="connsiteY132" fmla="*/ 971550 h 1400175"/>
              <a:gd name="connsiteX133" fmla="*/ 1557337 w 1726406"/>
              <a:gd name="connsiteY133" fmla="*/ 969168 h 1400175"/>
              <a:gd name="connsiteX134" fmla="*/ 1564481 w 1726406"/>
              <a:gd name="connsiteY134" fmla="*/ 966787 h 1400175"/>
              <a:gd name="connsiteX135" fmla="*/ 1585912 w 1726406"/>
              <a:gd name="connsiteY135" fmla="*/ 959643 h 1400175"/>
              <a:gd name="connsiteX136" fmla="*/ 1600200 w 1726406"/>
              <a:gd name="connsiteY136" fmla="*/ 947737 h 1400175"/>
              <a:gd name="connsiteX137" fmla="*/ 1624012 w 1726406"/>
              <a:gd name="connsiteY137" fmla="*/ 945356 h 1400175"/>
              <a:gd name="connsiteX138" fmla="*/ 1647825 w 1726406"/>
              <a:gd name="connsiteY138" fmla="*/ 950118 h 1400175"/>
              <a:gd name="connsiteX139" fmla="*/ 1654969 w 1726406"/>
              <a:gd name="connsiteY139" fmla="*/ 952500 h 1400175"/>
              <a:gd name="connsiteX140" fmla="*/ 1669256 w 1726406"/>
              <a:gd name="connsiteY140" fmla="*/ 957262 h 1400175"/>
              <a:gd name="connsiteX141" fmla="*/ 1721644 w 1726406"/>
              <a:gd name="connsiteY141" fmla="*/ 969168 h 1400175"/>
              <a:gd name="connsiteX142" fmla="*/ 1724025 w 1726406"/>
              <a:gd name="connsiteY142" fmla="*/ 976312 h 1400175"/>
              <a:gd name="connsiteX143" fmla="*/ 1726406 w 1726406"/>
              <a:gd name="connsiteY143" fmla="*/ 990600 h 1400175"/>
              <a:gd name="connsiteX144" fmla="*/ 1721644 w 1726406"/>
              <a:gd name="connsiteY144" fmla="*/ 1014412 h 1400175"/>
              <a:gd name="connsiteX145" fmla="*/ 1719262 w 1726406"/>
              <a:gd name="connsiteY145" fmla="*/ 1021556 h 1400175"/>
              <a:gd name="connsiteX146" fmla="*/ 1704975 w 1726406"/>
              <a:gd name="connsiteY146" fmla="*/ 1033462 h 1400175"/>
              <a:gd name="connsiteX147" fmla="*/ 1697831 w 1726406"/>
              <a:gd name="connsiteY147" fmla="*/ 1035843 h 1400175"/>
              <a:gd name="connsiteX148" fmla="*/ 1690687 w 1726406"/>
              <a:gd name="connsiteY148" fmla="*/ 1040606 h 1400175"/>
              <a:gd name="connsiteX149" fmla="*/ 1683544 w 1726406"/>
              <a:gd name="connsiteY149" fmla="*/ 1042987 h 1400175"/>
              <a:gd name="connsiteX150" fmla="*/ 1678781 w 1726406"/>
              <a:gd name="connsiteY150" fmla="*/ 1052512 h 1400175"/>
              <a:gd name="connsiteX151" fmla="*/ 1681162 w 1726406"/>
              <a:gd name="connsiteY151" fmla="*/ 1064418 h 1400175"/>
              <a:gd name="connsiteX152" fmla="*/ 1683544 w 1726406"/>
              <a:gd name="connsiteY152" fmla="*/ 1071562 h 1400175"/>
              <a:gd name="connsiteX153" fmla="*/ 1669256 w 1726406"/>
              <a:gd name="connsiteY153" fmla="*/ 1081087 h 1400175"/>
              <a:gd name="connsiteX154" fmla="*/ 1671637 w 1726406"/>
              <a:gd name="connsiteY154" fmla="*/ 1088231 h 1400175"/>
              <a:gd name="connsiteX155" fmla="*/ 1676400 w 1726406"/>
              <a:gd name="connsiteY155" fmla="*/ 1095375 h 1400175"/>
              <a:gd name="connsiteX156" fmla="*/ 1678781 w 1726406"/>
              <a:gd name="connsiteY156" fmla="*/ 1128712 h 1400175"/>
              <a:gd name="connsiteX157" fmla="*/ 1674019 w 1726406"/>
              <a:gd name="connsiteY157" fmla="*/ 1135856 h 1400175"/>
              <a:gd name="connsiteX158" fmla="*/ 1669256 w 1726406"/>
              <a:gd name="connsiteY158" fmla="*/ 1152525 h 1400175"/>
              <a:gd name="connsiteX159" fmla="*/ 1666875 w 1726406"/>
              <a:gd name="connsiteY159" fmla="*/ 1173956 h 1400175"/>
              <a:gd name="connsiteX160" fmla="*/ 1656773 w 1726406"/>
              <a:gd name="connsiteY160" fmla="*/ 1177997 h 1400175"/>
              <a:gd name="connsiteX161" fmla="*/ 1657350 w 1726406"/>
              <a:gd name="connsiteY161" fmla="*/ 1178718 h 1400175"/>
              <a:gd name="connsiteX162" fmla="*/ 1656292 w 1726406"/>
              <a:gd name="connsiteY162" fmla="*/ 1178189 h 1400175"/>
              <a:gd name="connsiteX163" fmla="*/ 1654969 w 1726406"/>
              <a:gd name="connsiteY163" fmla="*/ 1178718 h 1400175"/>
              <a:gd name="connsiteX164" fmla="*/ 1600000 w 1726406"/>
              <a:gd name="connsiteY164" fmla="*/ 1172143 h 1400175"/>
              <a:gd name="connsiteX165" fmla="*/ 1597405 w 1726406"/>
              <a:gd name="connsiteY165" fmla="*/ 1179507 h 1400175"/>
              <a:gd name="connsiteX166" fmla="*/ 1590675 w 1726406"/>
              <a:gd name="connsiteY166" fmla="*/ 1185862 h 1400175"/>
              <a:gd name="connsiteX167" fmla="*/ 1576387 w 1726406"/>
              <a:gd name="connsiteY167" fmla="*/ 1195387 h 1400175"/>
              <a:gd name="connsiteX168" fmla="*/ 1574006 w 1726406"/>
              <a:gd name="connsiteY168" fmla="*/ 1188243 h 1400175"/>
              <a:gd name="connsiteX169" fmla="*/ 1552575 w 1726406"/>
              <a:gd name="connsiteY169" fmla="*/ 1188243 h 1400175"/>
              <a:gd name="connsiteX170" fmla="*/ 1509712 w 1726406"/>
              <a:gd name="connsiteY170" fmla="*/ 1195387 h 1400175"/>
              <a:gd name="connsiteX171" fmla="*/ 1471612 w 1726406"/>
              <a:gd name="connsiteY171" fmla="*/ 1195387 h 1400175"/>
              <a:gd name="connsiteX172" fmla="*/ 1464469 w 1726406"/>
              <a:gd name="connsiteY172" fmla="*/ 1190625 h 1400175"/>
              <a:gd name="connsiteX173" fmla="*/ 1457325 w 1726406"/>
              <a:gd name="connsiteY173" fmla="*/ 1188243 h 1400175"/>
              <a:gd name="connsiteX174" fmla="*/ 1445419 w 1726406"/>
              <a:gd name="connsiteY174" fmla="*/ 1190625 h 1400175"/>
              <a:gd name="connsiteX175" fmla="*/ 1450181 w 1726406"/>
              <a:gd name="connsiteY175" fmla="*/ 1204912 h 1400175"/>
              <a:gd name="connsiteX176" fmla="*/ 1454944 w 1726406"/>
              <a:gd name="connsiteY176" fmla="*/ 1212056 h 1400175"/>
              <a:gd name="connsiteX177" fmla="*/ 1457325 w 1726406"/>
              <a:gd name="connsiteY177" fmla="*/ 1219200 h 1400175"/>
              <a:gd name="connsiteX178" fmla="*/ 1440656 w 1726406"/>
              <a:gd name="connsiteY178" fmla="*/ 1228725 h 1400175"/>
              <a:gd name="connsiteX179" fmla="*/ 1447800 w 1726406"/>
              <a:gd name="connsiteY179" fmla="*/ 1233487 h 1400175"/>
              <a:gd name="connsiteX180" fmla="*/ 1459706 w 1726406"/>
              <a:gd name="connsiteY180" fmla="*/ 1250156 h 1400175"/>
              <a:gd name="connsiteX181" fmla="*/ 1462087 w 1726406"/>
              <a:gd name="connsiteY181" fmla="*/ 1257300 h 1400175"/>
              <a:gd name="connsiteX182" fmla="*/ 1471612 w 1726406"/>
              <a:gd name="connsiteY182" fmla="*/ 1271587 h 1400175"/>
              <a:gd name="connsiteX183" fmla="*/ 1476375 w 1726406"/>
              <a:gd name="connsiteY183" fmla="*/ 1278731 h 1400175"/>
              <a:gd name="connsiteX184" fmla="*/ 1488281 w 1726406"/>
              <a:gd name="connsiteY184" fmla="*/ 1293018 h 1400175"/>
              <a:gd name="connsiteX185" fmla="*/ 1471612 w 1726406"/>
              <a:gd name="connsiteY185" fmla="*/ 1312068 h 1400175"/>
              <a:gd name="connsiteX186" fmla="*/ 1464469 w 1726406"/>
              <a:gd name="connsiteY186" fmla="*/ 1314450 h 1400175"/>
              <a:gd name="connsiteX187" fmla="*/ 1435894 w 1726406"/>
              <a:gd name="connsiteY187" fmla="*/ 1312068 h 1400175"/>
              <a:gd name="connsiteX188" fmla="*/ 1421606 w 1726406"/>
              <a:gd name="connsiteY188" fmla="*/ 1307306 h 1400175"/>
              <a:gd name="connsiteX189" fmla="*/ 1414462 w 1726406"/>
              <a:gd name="connsiteY189" fmla="*/ 1304925 h 1400175"/>
              <a:gd name="connsiteX190" fmla="*/ 1383506 w 1726406"/>
              <a:gd name="connsiteY190" fmla="*/ 1314450 h 1400175"/>
              <a:gd name="connsiteX191" fmla="*/ 1378744 w 1726406"/>
              <a:gd name="connsiteY191" fmla="*/ 1331118 h 1400175"/>
              <a:gd name="connsiteX192" fmla="*/ 1373981 w 1726406"/>
              <a:gd name="connsiteY192" fmla="*/ 1345406 h 1400175"/>
              <a:gd name="connsiteX193" fmla="*/ 1371600 w 1726406"/>
              <a:gd name="connsiteY193" fmla="*/ 1352550 h 1400175"/>
              <a:gd name="connsiteX194" fmla="*/ 1373981 w 1726406"/>
              <a:gd name="connsiteY194" fmla="*/ 1359693 h 1400175"/>
              <a:gd name="connsiteX195" fmla="*/ 1378744 w 1726406"/>
              <a:gd name="connsiteY195" fmla="*/ 1371600 h 1400175"/>
              <a:gd name="connsiteX196" fmla="*/ 1371600 w 1726406"/>
              <a:gd name="connsiteY196" fmla="*/ 1373981 h 1400175"/>
              <a:gd name="connsiteX197" fmla="*/ 1369219 w 1726406"/>
              <a:gd name="connsiteY197" fmla="*/ 1388268 h 1400175"/>
              <a:gd name="connsiteX198" fmla="*/ 1366837 w 1726406"/>
              <a:gd name="connsiteY198" fmla="*/ 1400175 h 1400175"/>
              <a:gd name="connsiteX199" fmla="*/ 1345406 w 1726406"/>
              <a:gd name="connsiteY199" fmla="*/ 1397793 h 1400175"/>
              <a:gd name="connsiteX200" fmla="*/ 1340644 w 1726406"/>
              <a:gd name="connsiteY200" fmla="*/ 1383506 h 1400175"/>
              <a:gd name="connsiteX201" fmla="*/ 1338262 w 1726406"/>
              <a:gd name="connsiteY201" fmla="*/ 1376362 h 1400175"/>
              <a:gd name="connsiteX202" fmla="*/ 1331119 w 1726406"/>
              <a:gd name="connsiteY202" fmla="*/ 1354931 h 1400175"/>
              <a:gd name="connsiteX203" fmla="*/ 1323975 w 1726406"/>
              <a:gd name="connsiteY203" fmla="*/ 1350168 h 1400175"/>
              <a:gd name="connsiteX204" fmla="*/ 1307306 w 1726406"/>
              <a:gd name="connsiteY204" fmla="*/ 1328737 h 1400175"/>
              <a:gd name="connsiteX205" fmla="*/ 1295400 w 1726406"/>
              <a:gd name="connsiteY205" fmla="*/ 1314450 h 1400175"/>
              <a:gd name="connsiteX206" fmla="*/ 1288256 w 1726406"/>
              <a:gd name="connsiteY206" fmla="*/ 1309687 h 1400175"/>
              <a:gd name="connsiteX207" fmla="*/ 1273969 w 1726406"/>
              <a:gd name="connsiteY207" fmla="*/ 1304925 h 1400175"/>
              <a:gd name="connsiteX208" fmla="*/ 1257300 w 1726406"/>
              <a:gd name="connsiteY208" fmla="*/ 1295400 h 1400175"/>
              <a:gd name="connsiteX209" fmla="*/ 1243012 w 1726406"/>
              <a:gd name="connsiteY209" fmla="*/ 1288256 h 1400175"/>
              <a:gd name="connsiteX210" fmla="*/ 1221581 w 1726406"/>
              <a:gd name="connsiteY210" fmla="*/ 1276350 h 1400175"/>
              <a:gd name="connsiteX211" fmla="*/ 1216819 w 1726406"/>
              <a:gd name="connsiteY211" fmla="*/ 1269206 h 1400175"/>
              <a:gd name="connsiteX212" fmla="*/ 1197769 w 1726406"/>
              <a:gd name="connsiteY212" fmla="*/ 1269206 h 1400175"/>
              <a:gd name="connsiteX213" fmla="*/ 1190625 w 1726406"/>
              <a:gd name="connsiteY213" fmla="*/ 1273968 h 1400175"/>
              <a:gd name="connsiteX214" fmla="*/ 1176337 w 1726406"/>
              <a:gd name="connsiteY214" fmla="*/ 1285875 h 1400175"/>
              <a:gd name="connsiteX215" fmla="*/ 1166812 w 1726406"/>
              <a:gd name="connsiteY215" fmla="*/ 1288256 h 1400175"/>
              <a:gd name="connsiteX216" fmla="*/ 1140619 w 1726406"/>
              <a:gd name="connsiteY216" fmla="*/ 1295400 h 1400175"/>
              <a:gd name="connsiteX217" fmla="*/ 1133475 w 1726406"/>
              <a:gd name="connsiteY217" fmla="*/ 1300162 h 1400175"/>
              <a:gd name="connsiteX218" fmla="*/ 1119187 w 1726406"/>
              <a:gd name="connsiteY218" fmla="*/ 1304925 h 1400175"/>
              <a:gd name="connsiteX219" fmla="*/ 1095375 w 1726406"/>
              <a:gd name="connsiteY219" fmla="*/ 1302543 h 1400175"/>
              <a:gd name="connsiteX220" fmla="*/ 1081087 w 1726406"/>
              <a:gd name="connsiteY220" fmla="*/ 1293018 h 1400175"/>
              <a:gd name="connsiteX221" fmla="*/ 1073944 w 1726406"/>
              <a:gd name="connsiteY221" fmla="*/ 1288256 h 1400175"/>
              <a:gd name="connsiteX222" fmla="*/ 1031081 w 1726406"/>
              <a:gd name="connsiteY222" fmla="*/ 1283493 h 1400175"/>
              <a:gd name="connsiteX223" fmla="*/ 1002506 w 1726406"/>
              <a:gd name="connsiteY223" fmla="*/ 1264443 h 1400175"/>
              <a:gd name="connsiteX224" fmla="*/ 995362 w 1726406"/>
              <a:gd name="connsiteY224" fmla="*/ 1259681 h 1400175"/>
              <a:gd name="connsiteX225" fmla="*/ 981075 w 1726406"/>
              <a:gd name="connsiteY225" fmla="*/ 1254918 h 1400175"/>
              <a:gd name="connsiteX226" fmla="*/ 973931 w 1726406"/>
              <a:gd name="connsiteY226" fmla="*/ 1247775 h 1400175"/>
              <a:gd name="connsiteX227" fmla="*/ 971550 w 1726406"/>
              <a:gd name="connsiteY227" fmla="*/ 1240631 h 1400175"/>
              <a:gd name="connsiteX228" fmla="*/ 957262 w 1726406"/>
              <a:gd name="connsiteY228" fmla="*/ 1231106 h 1400175"/>
              <a:gd name="connsiteX229" fmla="*/ 950119 w 1726406"/>
              <a:gd name="connsiteY229" fmla="*/ 1226343 h 1400175"/>
              <a:gd name="connsiteX230" fmla="*/ 923925 w 1726406"/>
              <a:gd name="connsiteY230" fmla="*/ 1221581 h 1400175"/>
              <a:gd name="connsiteX231" fmla="*/ 916781 w 1726406"/>
              <a:gd name="connsiteY231" fmla="*/ 1219200 h 1400175"/>
              <a:gd name="connsiteX232" fmla="*/ 909637 w 1726406"/>
              <a:gd name="connsiteY232" fmla="*/ 1214437 h 1400175"/>
              <a:gd name="connsiteX233" fmla="*/ 895350 w 1726406"/>
              <a:gd name="connsiteY233" fmla="*/ 1209675 h 1400175"/>
              <a:gd name="connsiteX234" fmla="*/ 888206 w 1726406"/>
              <a:gd name="connsiteY234" fmla="*/ 1204912 h 1400175"/>
              <a:gd name="connsiteX235" fmla="*/ 881062 w 1726406"/>
              <a:gd name="connsiteY235" fmla="*/ 1202531 h 1400175"/>
              <a:gd name="connsiteX236" fmla="*/ 859631 w 1726406"/>
              <a:gd name="connsiteY236" fmla="*/ 1188243 h 1400175"/>
              <a:gd name="connsiteX237" fmla="*/ 852487 w 1726406"/>
              <a:gd name="connsiteY237" fmla="*/ 1183481 h 1400175"/>
              <a:gd name="connsiteX238" fmla="*/ 845344 w 1726406"/>
              <a:gd name="connsiteY238" fmla="*/ 1181100 h 1400175"/>
              <a:gd name="connsiteX239" fmla="*/ 838200 w 1726406"/>
              <a:gd name="connsiteY239" fmla="*/ 1173956 h 1400175"/>
              <a:gd name="connsiteX240" fmla="*/ 831056 w 1726406"/>
              <a:gd name="connsiteY240" fmla="*/ 1169193 h 1400175"/>
              <a:gd name="connsiteX241" fmla="*/ 826294 w 1726406"/>
              <a:gd name="connsiteY241" fmla="*/ 1162050 h 1400175"/>
              <a:gd name="connsiteX242" fmla="*/ 819150 w 1726406"/>
              <a:gd name="connsiteY242" fmla="*/ 1154906 h 1400175"/>
              <a:gd name="connsiteX243" fmla="*/ 807244 w 1726406"/>
              <a:gd name="connsiteY243" fmla="*/ 1143000 h 1400175"/>
              <a:gd name="connsiteX244" fmla="*/ 795337 w 1726406"/>
              <a:gd name="connsiteY244" fmla="*/ 1133475 h 1400175"/>
              <a:gd name="connsiteX245" fmla="*/ 790575 w 1726406"/>
              <a:gd name="connsiteY245" fmla="*/ 1126331 h 1400175"/>
              <a:gd name="connsiteX246" fmla="*/ 771525 w 1726406"/>
              <a:gd name="connsiteY246" fmla="*/ 1121568 h 1400175"/>
              <a:gd name="connsiteX247" fmla="*/ 757237 w 1726406"/>
              <a:gd name="connsiteY247" fmla="*/ 1116806 h 1400175"/>
              <a:gd name="connsiteX248" fmla="*/ 740569 w 1726406"/>
              <a:gd name="connsiteY248" fmla="*/ 1107281 h 1400175"/>
              <a:gd name="connsiteX249" fmla="*/ 726281 w 1726406"/>
              <a:gd name="connsiteY249" fmla="*/ 1102518 h 1400175"/>
              <a:gd name="connsiteX250" fmla="*/ 711994 w 1726406"/>
              <a:gd name="connsiteY250" fmla="*/ 1095375 h 1400175"/>
              <a:gd name="connsiteX251" fmla="*/ 704850 w 1726406"/>
              <a:gd name="connsiteY251" fmla="*/ 1090612 h 1400175"/>
              <a:gd name="connsiteX252" fmla="*/ 692944 w 1726406"/>
              <a:gd name="connsiteY252" fmla="*/ 1076325 h 1400175"/>
              <a:gd name="connsiteX253" fmla="*/ 690562 w 1726406"/>
              <a:gd name="connsiteY253" fmla="*/ 1069181 h 1400175"/>
              <a:gd name="connsiteX254" fmla="*/ 676275 w 1726406"/>
              <a:gd name="connsiteY254" fmla="*/ 1052512 h 1400175"/>
              <a:gd name="connsiteX255" fmla="*/ 671512 w 1726406"/>
              <a:gd name="connsiteY255" fmla="*/ 1045368 h 1400175"/>
              <a:gd name="connsiteX256" fmla="*/ 664369 w 1726406"/>
              <a:gd name="connsiteY256" fmla="*/ 1040606 h 1400175"/>
              <a:gd name="connsiteX257" fmla="*/ 650081 w 1726406"/>
              <a:gd name="connsiteY257" fmla="*/ 1031081 h 1400175"/>
              <a:gd name="connsiteX258" fmla="*/ 638175 w 1726406"/>
              <a:gd name="connsiteY258" fmla="*/ 1019175 h 1400175"/>
              <a:gd name="connsiteX259" fmla="*/ 631031 w 1726406"/>
              <a:gd name="connsiteY259" fmla="*/ 1014412 h 1400175"/>
              <a:gd name="connsiteX260" fmla="*/ 621506 w 1726406"/>
              <a:gd name="connsiteY260" fmla="*/ 1002506 h 1400175"/>
              <a:gd name="connsiteX261" fmla="*/ 619125 w 1726406"/>
              <a:gd name="connsiteY261" fmla="*/ 995362 h 1400175"/>
              <a:gd name="connsiteX262" fmla="*/ 611981 w 1726406"/>
              <a:gd name="connsiteY262" fmla="*/ 988218 h 1400175"/>
              <a:gd name="connsiteX263" fmla="*/ 602456 w 1726406"/>
              <a:gd name="connsiteY263" fmla="*/ 973931 h 1400175"/>
              <a:gd name="connsiteX264" fmla="*/ 597694 w 1726406"/>
              <a:gd name="connsiteY264" fmla="*/ 959643 h 1400175"/>
              <a:gd name="connsiteX265" fmla="*/ 592931 w 1726406"/>
              <a:gd name="connsiteY265" fmla="*/ 940593 h 1400175"/>
              <a:gd name="connsiteX266" fmla="*/ 595312 w 1726406"/>
              <a:gd name="connsiteY266" fmla="*/ 928687 h 1400175"/>
              <a:gd name="connsiteX267" fmla="*/ 614362 w 1726406"/>
              <a:gd name="connsiteY267" fmla="*/ 919162 h 1400175"/>
              <a:gd name="connsiteX268" fmla="*/ 611981 w 1726406"/>
              <a:gd name="connsiteY268" fmla="*/ 912018 h 1400175"/>
              <a:gd name="connsiteX269" fmla="*/ 607219 w 1726406"/>
              <a:gd name="connsiteY269" fmla="*/ 904875 h 1400175"/>
              <a:gd name="connsiteX270" fmla="*/ 611981 w 1726406"/>
              <a:gd name="connsiteY270" fmla="*/ 897731 h 1400175"/>
              <a:gd name="connsiteX271" fmla="*/ 626269 w 1726406"/>
              <a:gd name="connsiteY271" fmla="*/ 888206 h 1400175"/>
              <a:gd name="connsiteX272" fmla="*/ 633412 w 1726406"/>
              <a:gd name="connsiteY272" fmla="*/ 881062 h 1400175"/>
              <a:gd name="connsiteX273" fmla="*/ 628650 w 1726406"/>
              <a:gd name="connsiteY273" fmla="*/ 862012 h 1400175"/>
              <a:gd name="connsiteX274" fmla="*/ 616744 w 1726406"/>
              <a:gd name="connsiteY274" fmla="*/ 847725 h 1400175"/>
              <a:gd name="connsiteX275" fmla="*/ 614362 w 1726406"/>
              <a:gd name="connsiteY275" fmla="*/ 840581 h 1400175"/>
              <a:gd name="connsiteX276" fmla="*/ 609600 w 1726406"/>
              <a:gd name="connsiteY276" fmla="*/ 816768 h 1400175"/>
              <a:gd name="connsiteX277" fmla="*/ 604837 w 1726406"/>
              <a:gd name="connsiteY277" fmla="*/ 802481 h 1400175"/>
              <a:gd name="connsiteX278" fmla="*/ 602456 w 1726406"/>
              <a:gd name="connsiteY278" fmla="*/ 795337 h 1400175"/>
              <a:gd name="connsiteX279" fmla="*/ 600075 w 1726406"/>
              <a:gd name="connsiteY279" fmla="*/ 788193 h 1400175"/>
              <a:gd name="connsiteX280" fmla="*/ 595312 w 1726406"/>
              <a:gd name="connsiteY280" fmla="*/ 771525 h 1400175"/>
              <a:gd name="connsiteX281" fmla="*/ 588169 w 1726406"/>
              <a:gd name="connsiteY281" fmla="*/ 764381 h 1400175"/>
              <a:gd name="connsiteX282" fmla="*/ 578644 w 1726406"/>
              <a:gd name="connsiteY282" fmla="*/ 750093 h 1400175"/>
              <a:gd name="connsiteX283" fmla="*/ 566737 w 1726406"/>
              <a:gd name="connsiteY283" fmla="*/ 733425 h 1400175"/>
              <a:gd name="connsiteX284" fmla="*/ 561975 w 1726406"/>
              <a:gd name="connsiteY284" fmla="*/ 719137 h 1400175"/>
              <a:gd name="connsiteX285" fmla="*/ 559594 w 1726406"/>
              <a:gd name="connsiteY285" fmla="*/ 709612 h 1400175"/>
              <a:gd name="connsiteX286" fmla="*/ 554831 w 1726406"/>
              <a:gd name="connsiteY286" fmla="*/ 695325 h 1400175"/>
              <a:gd name="connsiteX287" fmla="*/ 547687 w 1726406"/>
              <a:gd name="connsiteY287" fmla="*/ 688181 h 1400175"/>
              <a:gd name="connsiteX288" fmla="*/ 540544 w 1726406"/>
              <a:gd name="connsiteY288" fmla="*/ 673893 h 1400175"/>
              <a:gd name="connsiteX289" fmla="*/ 538162 w 1726406"/>
              <a:gd name="connsiteY289" fmla="*/ 666750 h 1400175"/>
              <a:gd name="connsiteX290" fmla="*/ 528637 w 1726406"/>
              <a:gd name="connsiteY290" fmla="*/ 664368 h 1400175"/>
              <a:gd name="connsiteX291" fmla="*/ 514350 w 1726406"/>
              <a:gd name="connsiteY291" fmla="*/ 669131 h 1400175"/>
              <a:gd name="connsiteX292" fmla="*/ 504825 w 1726406"/>
              <a:gd name="connsiteY292" fmla="*/ 654843 h 1400175"/>
              <a:gd name="connsiteX293" fmla="*/ 497681 w 1726406"/>
              <a:gd name="connsiteY293" fmla="*/ 628650 h 1400175"/>
              <a:gd name="connsiteX294" fmla="*/ 495300 w 1726406"/>
              <a:gd name="connsiteY294" fmla="*/ 597693 h 1400175"/>
              <a:gd name="connsiteX295" fmla="*/ 492919 w 1726406"/>
              <a:gd name="connsiteY295" fmla="*/ 583406 h 1400175"/>
              <a:gd name="connsiteX296" fmla="*/ 490537 w 1726406"/>
              <a:gd name="connsiteY296" fmla="*/ 576262 h 1400175"/>
              <a:gd name="connsiteX297" fmla="*/ 483394 w 1726406"/>
              <a:gd name="connsiteY297" fmla="*/ 573881 h 1400175"/>
              <a:gd name="connsiteX298" fmla="*/ 469106 w 1726406"/>
              <a:gd name="connsiteY298" fmla="*/ 564356 h 1400175"/>
              <a:gd name="connsiteX299" fmla="*/ 454819 w 1726406"/>
              <a:gd name="connsiteY299" fmla="*/ 557212 h 1400175"/>
              <a:gd name="connsiteX300" fmla="*/ 442912 w 1726406"/>
              <a:gd name="connsiteY300" fmla="*/ 535781 h 1400175"/>
              <a:gd name="connsiteX301" fmla="*/ 445294 w 1726406"/>
              <a:gd name="connsiteY301" fmla="*/ 509587 h 1400175"/>
              <a:gd name="connsiteX302" fmla="*/ 452437 w 1726406"/>
              <a:gd name="connsiteY302" fmla="*/ 504825 h 1400175"/>
              <a:gd name="connsiteX303" fmla="*/ 442912 w 1726406"/>
              <a:gd name="connsiteY303" fmla="*/ 490537 h 1400175"/>
              <a:gd name="connsiteX304" fmla="*/ 438150 w 1726406"/>
              <a:gd name="connsiteY304" fmla="*/ 483393 h 1400175"/>
              <a:gd name="connsiteX305" fmla="*/ 423862 w 1726406"/>
              <a:gd name="connsiteY305" fmla="*/ 473868 h 1400175"/>
              <a:gd name="connsiteX306" fmla="*/ 419100 w 1726406"/>
              <a:gd name="connsiteY306" fmla="*/ 454818 h 1400175"/>
              <a:gd name="connsiteX307" fmla="*/ 411956 w 1726406"/>
              <a:gd name="connsiteY307" fmla="*/ 438150 h 1400175"/>
              <a:gd name="connsiteX308" fmla="*/ 404812 w 1726406"/>
              <a:gd name="connsiteY308" fmla="*/ 435768 h 1400175"/>
              <a:gd name="connsiteX309" fmla="*/ 400050 w 1726406"/>
              <a:gd name="connsiteY309" fmla="*/ 428625 h 1400175"/>
              <a:gd name="connsiteX310" fmla="*/ 397669 w 1726406"/>
              <a:gd name="connsiteY310" fmla="*/ 419100 h 1400175"/>
              <a:gd name="connsiteX311" fmla="*/ 395287 w 1726406"/>
              <a:gd name="connsiteY311" fmla="*/ 411956 h 1400175"/>
              <a:gd name="connsiteX312" fmla="*/ 392906 w 1726406"/>
              <a:gd name="connsiteY312" fmla="*/ 385762 h 1400175"/>
              <a:gd name="connsiteX313" fmla="*/ 390525 w 1726406"/>
              <a:gd name="connsiteY313" fmla="*/ 378618 h 1400175"/>
              <a:gd name="connsiteX314" fmla="*/ 369094 w 1726406"/>
              <a:gd name="connsiteY314" fmla="*/ 361950 h 1400175"/>
              <a:gd name="connsiteX315" fmla="*/ 354806 w 1726406"/>
              <a:gd name="connsiteY315" fmla="*/ 354806 h 1400175"/>
              <a:gd name="connsiteX316" fmla="*/ 347662 w 1726406"/>
              <a:gd name="connsiteY316" fmla="*/ 333375 h 1400175"/>
              <a:gd name="connsiteX317" fmla="*/ 338137 w 1726406"/>
              <a:gd name="connsiteY317" fmla="*/ 311943 h 1400175"/>
              <a:gd name="connsiteX318" fmla="*/ 330994 w 1726406"/>
              <a:gd name="connsiteY318" fmla="*/ 297656 h 1400175"/>
              <a:gd name="connsiteX319" fmla="*/ 316706 w 1726406"/>
              <a:gd name="connsiteY319" fmla="*/ 292893 h 1400175"/>
              <a:gd name="connsiteX320" fmla="*/ 326231 w 1726406"/>
              <a:gd name="connsiteY320" fmla="*/ 278606 h 1400175"/>
              <a:gd name="connsiteX321" fmla="*/ 323850 w 1726406"/>
              <a:gd name="connsiteY321" fmla="*/ 261937 h 1400175"/>
              <a:gd name="connsiteX322" fmla="*/ 321469 w 1726406"/>
              <a:gd name="connsiteY322" fmla="*/ 252412 h 1400175"/>
              <a:gd name="connsiteX323" fmla="*/ 316706 w 1726406"/>
              <a:gd name="connsiteY323" fmla="*/ 223837 h 1400175"/>
              <a:gd name="connsiteX324" fmla="*/ 311944 w 1726406"/>
              <a:gd name="connsiteY324" fmla="*/ 207168 h 1400175"/>
              <a:gd name="connsiteX325" fmla="*/ 314325 w 1726406"/>
              <a:gd name="connsiteY325" fmla="*/ 154781 h 1400175"/>
              <a:gd name="connsiteX326" fmla="*/ 314325 w 1726406"/>
              <a:gd name="connsiteY326" fmla="*/ 133350 h 1400175"/>
              <a:gd name="connsiteX327" fmla="*/ 300037 w 1726406"/>
              <a:gd name="connsiteY327" fmla="*/ 123825 h 1400175"/>
              <a:gd name="connsiteX328" fmla="*/ 292894 w 1726406"/>
              <a:gd name="connsiteY328" fmla="*/ 119062 h 1400175"/>
              <a:gd name="connsiteX329" fmla="*/ 283369 w 1726406"/>
              <a:gd name="connsiteY329" fmla="*/ 104775 h 1400175"/>
              <a:gd name="connsiteX330" fmla="*/ 278606 w 1726406"/>
              <a:gd name="connsiteY330" fmla="*/ 97631 h 1400175"/>
              <a:gd name="connsiteX331" fmla="*/ 257175 w 1726406"/>
              <a:gd name="connsiteY331" fmla="*/ 78581 h 1400175"/>
              <a:gd name="connsiteX332" fmla="*/ 233362 w 1726406"/>
              <a:gd name="connsiteY332" fmla="*/ 66675 h 1400175"/>
              <a:gd name="connsiteX333" fmla="*/ 228600 w 1726406"/>
              <a:gd name="connsiteY333" fmla="*/ 119062 h 1400175"/>
              <a:gd name="connsiteX334" fmla="*/ 223837 w 1726406"/>
              <a:gd name="connsiteY334" fmla="*/ 133350 h 1400175"/>
              <a:gd name="connsiteX335" fmla="*/ 221456 w 1726406"/>
              <a:gd name="connsiteY335" fmla="*/ 145256 h 1400175"/>
              <a:gd name="connsiteX336" fmla="*/ 219075 w 1726406"/>
              <a:gd name="connsiteY336" fmla="*/ 164306 h 1400175"/>
              <a:gd name="connsiteX337" fmla="*/ 214312 w 1726406"/>
              <a:gd name="connsiteY337" fmla="*/ 178593 h 1400175"/>
              <a:gd name="connsiteX338" fmla="*/ 216694 w 1726406"/>
              <a:gd name="connsiteY338" fmla="*/ 195262 h 1400175"/>
              <a:gd name="connsiteX339" fmla="*/ 219075 w 1726406"/>
              <a:gd name="connsiteY339" fmla="*/ 202406 h 1400175"/>
              <a:gd name="connsiteX340" fmla="*/ 226219 w 1726406"/>
              <a:gd name="connsiteY340" fmla="*/ 207168 h 1400175"/>
              <a:gd name="connsiteX341" fmla="*/ 233362 w 1726406"/>
              <a:gd name="connsiteY341" fmla="*/ 221456 h 1400175"/>
              <a:gd name="connsiteX342" fmla="*/ 238125 w 1726406"/>
              <a:gd name="connsiteY342" fmla="*/ 235743 h 1400175"/>
              <a:gd name="connsiteX343" fmla="*/ 242887 w 1726406"/>
              <a:gd name="connsiteY343" fmla="*/ 242887 h 1400175"/>
              <a:gd name="connsiteX344" fmla="*/ 245269 w 1726406"/>
              <a:gd name="connsiteY344" fmla="*/ 250031 h 1400175"/>
              <a:gd name="connsiteX345" fmla="*/ 254794 w 1726406"/>
              <a:gd name="connsiteY345" fmla="*/ 264318 h 1400175"/>
              <a:gd name="connsiteX346" fmla="*/ 257175 w 1726406"/>
              <a:gd name="connsiteY346" fmla="*/ 273843 h 1400175"/>
              <a:gd name="connsiteX347" fmla="*/ 261937 w 1726406"/>
              <a:gd name="connsiteY347" fmla="*/ 292893 h 1400175"/>
              <a:gd name="connsiteX348" fmla="*/ 266700 w 1726406"/>
              <a:gd name="connsiteY348" fmla="*/ 300037 h 1400175"/>
              <a:gd name="connsiteX349" fmla="*/ 273844 w 1726406"/>
              <a:gd name="connsiteY349" fmla="*/ 321468 h 1400175"/>
              <a:gd name="connsiteX350" fmla="*/ 276225 w 1726406"/>
              <a:gd name="connsiteY350" fmla="*/ 328612 h 1400175"/>
              <a:gd name="connsiteX351" fmla="*/ 283369 w 1726406"/>
              <a:gd name="connsiteY351" fmla="*/ 354806 h 1400175"/>
              <a:gd name="connsiteX352" fmla="*/ 288131 w 1726406"/>
              <a:gd name="connsiteY352" fmla="*/ 369093 h 1400175"/>
              <a:gd name="connsiteX353" fmla="*/ 292894 w 1726406"/>
              <a:gd name="connsiteY353" fmla="*/ 376237 h 1400175"/>
              <a:gd name="connsiteX354" fmla="*/ 300037 w 1726406"/>
              <a:gd name="connsiteY354" fmla="*/ 419100 h 1400175"/>
              <a:gd name="connsiteX355" fmla="*/ 304800 w 1726406"/>
              <a:gd name="connsiteY355" fmla="*/ 426243 h 1400175"/>
              <a:gd name="connsiteX356" fmla="*/ 309562 w 1726406"/>
              <a:gd name="connsiteY356" fmla="*/ 445293 h 1400175"/>
              <a:gd name="connsiteX357" fmla="*/ 314325 w 1726406"/>
              <a:gd name="connsiteY357" fmla="*/ 459581 h 1400175"/>
              <a:gd name="connsiteX358" fmla="*/ 319087 w 1726406"/>
              <a:gd name="connsiteY358" fmla="*/ 473868 h 1400175"/>
              <a:gd name="connsiteX359" fmla="*/ 321469 w 1726406"/>
              <a:gd name="connsiteY359" fmla="*/ 481012 h 1400175"/>
              <a:gd name="connsiteX360" fmla="*/ 323850 w 1726406"/>
              <a:gd name="connsiteY360" fmla="*/ 488156 h 1400175"/>
              <a:gd name="connsiteX361" fmla="*/ 333375 w 1726406"/>
              <a:gd name="connsiteY361" fmla="*/ 509587 h 1400175"/>
              <a:gd name="connsiteX362" fmla="*/ 335756 w 1726406"/>
              <a:gd name="connsiteY362" fmla="*/ 516731 h 1400175"/>
              <a:gd name="connsiteX363" fmla="*/ 338137 w 1726406"/>
              <a:gd name="connsiteY363" fmla="*/ 578643 h 1400175"/>
              <a:gd name="connsiteX364" fmla="*/ 345281 w 1726406"/>
              <a:gd name="connsiteY364" fmla="*/ 592931 h 1400175"/>
              <a:gd name="connsiteX365" fmla="*/ 347662 w 1726406"/>
              <a:gd name="connsiteY365" fmla="*/ 600075 h 1400175"/>
              <a:gd name="connsiteX366" fmla="*/ 342900 w 1726406"/>
              <a:gd name="connsiteY366" fmla="*/ 607218 h 1400175"/>
              <a:gd name="connsiteX367" fmla="*/ 338137 w 1726406"/>
              <a:gd name="connsiteY367" fmla="*/ 621506 h 1400175"/>
              <a:gd name="connsiteX368" fmla="*/ 347662 w 1726406"/>
              <a:gd name="connsiteY368" fmla="*/ 638175 h 1400175"/>
              <a:gd name="connsiteX369" fmla="*/ 361950 w 1726406"/>
              <a:gd name="connsiteY369" fmla="*/ 642937 h 1400175"/>
              <a:gd name="connsiteX370" fmla="*/ 369094 w 1726406"/>
              <a:gd name="connsiteY370" fmla="*/ 645318 h 1400175"/>
              <a:gd name="connsiteX371" fmla="*/ 388144 w 1726406"/>
              <a:gd name="connsiteY371" fmla="*/ 661987 h 1400175"/>
              <a:gd name="connsiteX372" fmla="*/ 392906 w 1726406"/>
              <a:gd name="connsiteY372" fmla="*/ 676275 h 1400175"/>
              <a:gd name="connsiteX373" fmla="*/ 390525 w 1726406"/>
              <a:gd name="connsiteY373" fmla="*/ 688181 h 1400175"/>
              <a:gd name="connsiteX374" fmla="*/ 388144 w 1726406"/>
              <a:gd name="connsiteY374" fmla="*/ 702468 h 1400175"/>
              <a:gd name="connsiteX375" fmla="*/ 385762 w 1726406"/>
              <a:gd name="connsiteY375" fmla="*/ 709612 h 1400175"/>
              <a:gd name="connsiteX376" fmla="*/ 383381 w 1726406"/>
              <a:gd name="connsiteY376" fmla="*/ 719137 h 1400175"/>
              <a:gd name="connsiteX377" fmla="*/ 378619 w 1726406"/>
              <a:gd name="connsiteY377" fmla="*/ 726281 h 1400175"/>
              <a:gd name="connsiteX378" fmla="*/ 364331 w 1726406"/>
              <a:gd name="connsiteY378" fmla="*/ 731043 h 1400175"/>
              <a:gd name="connsiteX379" fmla="*/ 342900 w 1726406"/>
              <a:gd name="connsiteY379" fmla="*/ 728662 h 1400175"/>
              <a:gd name="connsiteX380" fmla="*/ 345281 w 1726406"/>
              <a:gd name="connsiteY380" fmla="*/ 714375 h 1400175"/>
              <a:gd name="connsiteX381" fmla="*/ 352425 w 1726406"/>
              <a:gd name="connsiteY381" fmla="*/ 700087 h 1400175"/>
              <a:gd name="connsiteX382" fmla="*/ 354806 w 1726406"/>
              <a:gd name="connsiteY382" fmla="*/ 692943 h 1400175"/>
              <a:gd name="connsiteX383" fmla="*/ 347662 w 1726406"/>
              <a:gd name="connsiteY383" fmla="*/ 671512 h 1400175"/>
              <a:gd name="connsiteX384" fmla="*/ 338137 w 1726406"/>
              <a:gd name="connsiteY384" fmla="*/ 659606 h 1400175"/>
              <a:gd name="connsiteX385" fmla="*/ 328612 w 1726406"/>
              <a:gd name="connsiteY385" fmla="*/ 645318 h 1400175"/>
              <a:gd name="connsiteX386" fmla="*/ 323850 w 1726406"/>
              <a:gd name="connsiteY386" fmla="*/ 638175 h 1400175"/>
              <a:gd name="connsiteX387" fmla="*/ 314325 w 1726406"/>
              <a:gd name="connsiteY387" fmla="*/ 623887 h 1400175"/>
              <a:gd name="connsiteX388" fmla="*/ 304800 w 1726406"/>
              <a:gd name="connsiteY388" fmla="*/ 609600 h 1400175"/>
              <a:gd name="connsiteX389" fmla="*/ 290512 w 1726406"/>
              <a:gd name="connsiteY389" fmla="*/ 595312 h 1400175"/>
              <a:gd name="connsiteX390" fmla="*/ 280987 w 1726406"/>
              <a:gd name="connsiteY390" fmla="*/ 581025 h 1400175"/>
              <a:gd name="connsiteX391" fmla="*/ 276225 w 1726406"/>
              <a:gd name="connsiteY391" fmla="*/ 573881 h 1400175"/>
              <a:gd name="connsiteX392" fmla="*/ 276225 w 1726406"/>
              <a:gd name="connsiteY392" fmla="*/ 540543 h 1400175"/>
              <a:gd name="connsiteX393" fmla="*/ 278606 w 1726406"/>
              <a:gd name="connsiteY393" fmla="*/ 531018 h 1400175"/>
              <a:gd name="connsiteX394" fmla="*/ 283369 w 1726406"/>
              <a:gd name="connsiteY394" fmla="*/ 523875 h 1400175"/>
              <a:gd name="connsiteX395" fmla="*/ 285750 w 1726406"/>
              <a:gd name="connsiteY395" fmla="*/ 516731 h 1400175"/>
              <a:gd name="connsiteX396" fmla="*/ 280987 w 1726406"/>
              <a:gd name="connsiteY396" fmla="*/ 483393 h 1400175"/>
              <a:gd name="connsiteX397" fmla="*/ 273844 w 1726406"/>
              <a:gd name="connsiteY397" fmla="*/ 469106 h 1400175"/>
              <a:gd name="connsiteX398" fmla="*/ 266700 w 1726406"/>
              <a:gd name="connsiteY398" fmla="*/ 464343 h 1400175"/>
              <a:gd name="connsiteX399" fmla="*/ 259556 w 1726406"/>
              <a:gd name="connsiteY399" fmla="*/ 457200 h 1400175"/>
              <a:gd name="connsiteX400" fmla="*/ 257175 w 1726406"/>
              <a:gd name="connsiteY400" fmla="*/ 450056 h 1400175"/>
              <a:gd name="connsiteX401" fmla="*/ 250031 w 1726406"/>
              <a:gd name="connsiteY401" fmla="*/ 445293 h 1400175"/>
              <a:gd name="connsiteX402" fmla="*/ 245269 w 1726406"/>
              <a:gd name="connsiteY402" fmla="*/ 431006 h 1400175"/>
              <a:gd name="connsiteX403" fmla="*/ 242887 w 1726406"/>
              <a:gd name="connsiteY403" fmla="*/ 423862 h 1400175"/>
              <a:gd name="connsiteX404" fmla="*/ 235744 w 1726406"/>
              <a:gd name="connsiteY404" fmla="*/ 419100 h 1400175"/>
              <a:gd name="connsiteX405" fmla="*/ 221456 w 1726406"/>
              <a:gd name="connsiteY405" fmla="*/ 423862 h 1400175"/>
              <a:gd name="connsiteX406" fmla="*/ 214312 w 1726406"/>
              <a:gd name="connsiteY406" fmla="*/ 426243 h 1400175"/>
              <a:gd name="connsiteX407" fmla="*/ 202406 w 1726406"/>
              <a:gd name="connsiteY407" fmla="*/ 414337 h 1400175"/>
              <a:gd name="connsiteX408" fmla="*/ 200025 w 1726406"/>
              <a:gd name="connsiteY408" fmla="*/ 407193 h 1400175"/>
              <a:gd name="connsiteX409" fmla="*/ 190500 w 1726406"/>
              <a:gd name="connsiteY409" fmla="*/ 392906 h 1400175"/>
              <a:gd name="connsiteX410" fmla="*/ 185737 w 1726406"/>
              <a:gd name="connsiteY410" fmla="*/ 385762 h 1400175"/>
              <a:gd name="connsiteX411" fmla="*/ 180975 w 1726406"/>
              <a:gd name="connsiteY411" fmla="*/ 378618 h 1400175"/>
              <a:gd name="connsiteX412" fmla="*/ 176212 w 1726406"/>
              <a:gd name="connsiteY412" fmla="*/ 361950 h 1400175"/>
              <a:gd name="connsiteX413" fmla="*/ 169069 w 1726406"/>
              <a:gd name="connsiteY413" fmla="*/ 354806 h 1400175"/>
              <a:gd name="connsiteX414" fmla="*/ 173831 w 1726406"/>
              <a:gd name="connsiteY414" fmla="*/ 347662 h 1400175"/>
              <a:gd name="connsiteX415" fmla="*/ 188119 w 1726406"/>
              <a:gd name="connsiteY415" fmla="*/ 352425 h 1400175"/>
              <a:gd name="connsiteX416" fmla="*/ 195262 w 1726406"/>
              <a:gd name="connsiteY416" fmla="*/ 354806 h 1400175"/>
              <a:gd name="connsiteX417" fmla="*/ 202406 w 1726406"/>
              <a:gd name="connsiteY417" fmla="*/ 359568 h 1400175"/>
              <a:gd name="connsiteX418" fmla="*/ 216694 w 1726406"/>
              <a:gd name="connsiteY418" fmla="*/ 364331 h 1400175"/>
              <a:gd name="connsiteX419" fmla="*/ 214312 w 1726406"/>
              <a:gd name="connsiteY419" fmla="*/ 357187 h 1400175"/>
              <a:gd name="connsiteX420" fmla="*/ 209550 w 1726406"/>
              <a:gd name="connsiteY420" fmla="*/ 350043 h 1400175"/>
              <a:gd name="connsiteX421" fmla="*/ 219075 w 1726406"/>
              <a:gd name="connsiteY421" fmla="*/ 335756 h 1400175"/>
              <a:gd name="connsiteX422" fmla="*/ 214312 w 1726406"/>
              <a:gd name="connsiteY422" fmla="*/ 304800 h 1400175"/>
              <a:gd name="connsiteX423" fmla="*/ 209550 w 1726406"/>
              <a:gd name="connsiteY423" fmla="*/ 290512 h 1400175"/>
              <a:gd name="connsiteX424" fmla="*/ 200025 w 1726406"/>
              <a:gd name="connsiteY424" fmla="*/ 276225 h 1400175"/>
              <a:gd name="connsiteX425" fmla="*/ 195262 w 1726406"/>
              <a:gd name="connsiteY425" fmla="*/ 269081 h 1400175"/>
              <a:gd name="connsiteX426" fmla="*/ 185737 w 1726406"/>
              <a:gd name="connsiteY426" fmla="*/ 247650 h 1400175"/>
              <a:gd name="connsiteX427" fmla="*/ 178594 w 1726406"/>
              <a:gd name="connsiteY427" fmla="*/ 233362 h 1400175"/>
              <a:gd name="connsiteX428" fmla="*/ 171450 w 1726406"/>
              <a:gd name="connsiteY428" fmla="*/ 219075 h 1400175"/>
              <a:gd name="connsiteX429" fmla="*/ 159544 w 1726406"/>
              <a:gd name="connsiteY429" fmla="*/ 204787 h 1400175"/>
              <a:gd name="connsiteX430" fmla="*/ 157162 w 1726406"/>
              <a:gd name="connsiteY430" fmla="*/ 195262 h 1400175"/>
              <a:gd name="connsiteX431" fmla="*/ 152400 w 1726406"/>
              <a:gd name="connsiteY431" fmla="*/ 166687 h 1400175"/>
              <a:gd name="connsiteX432" fmla="*/ 154781 w 1726406"/>
              <a:gd name="connsiteY432" fmla="*/ 111918 h 1400175"/>
              <a:gd name="connsiteX433" fmla="*/ 152400 w 1726406"/>
              <a:gd name="connsiteY433" fmla="*/ 80962 h 1400175"/>
              <a:gd name="connsiteX434" fmla="*/ 150019 w 1726406"/>
              <a:gd name="connsiteY434" fmla="*/ 71437 h 1400175"/>
              <a:gd name="connsiteX435" fmla="*/ 142875 w 1726406"/>
              <a:gd name="connsiteY435" fmla="*/ 64293 h 1400175"/>
              <a:gd name="connsiteX436" fmla="*/ 145256 w 1726406"/>
              <a:gd name="connsiteY436" fmla="*/ 57150 h 1400175"/>
              <a:gd name="connsiteX437" fmla="*/ 138112 w 1726406"/>
              <a:gd name="connsiteY437" fmla="*/ 42862 h 1400175"/>
              <a:gd name="connsiteX438" fmla="*/ 138112 w 1726406"/>
              <a:gd name="connsiteY438" fmla="*/ 26193 h 1400175"/>
              <a:gd name="connsiteX439" fmla="*/ 140494 w 1726406"/>
              <a:gd name="connsiteY439"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097756 w 1726406"/>
              <a:gd name="connsiteY121" fmla="*/ 990599 h 1400175"/>
              <a:gd name="connsiteX122" fmla="*/ 1159668 w 1726406"/>
              <a:gd name="connsiteY122" fmla="*/ 1121567 h 1400175"/>
              <a:gd name="connsiteX123" fmla="*/ 1238250 w 1726406"/>
              <a:gd name="connsiteY123" fmla="*/ 1154906 h 1400175"/>
              <a:gd name="connsiteX124" fmla="*/ 1469572 w 1726406"/>
              <a:gd name="connsiteY124" fmla="*/ 1084829 h 1400175"/>
              <a:gd name="connsiteX125" fmla="*/ 1471612 w 1726406"/>
              <a:gd name="connsiteY125" fmla="*/ 1078706 h 1400175"/>
              <a:gd name="connsiteX126" fmla="*/ 1485900 w 1726406"/>
              <a:gd name="connsiteY126" fmla="*/ 1071562 h 1400175"/>
              <a:gd name="connsiteX127" fmla="*/ 1493044 w 1726406"/>
              <a:gd name="connsiteY127" fmla="*/ 1064418 h 1400175"/>
              <a:gd name="connsiteX128" fmla="*/ 1495425 w 1726406"/>
              <a:gd name="connsiteY128" fmla="*/ 1038225 h 1400175"/>
              <a:gd name="connsiteX129" fmla="*/ 1490662 w 1726406"/>
              <a:gd name="connsiteY129" fmla="*/ 1012031 h 1400175"/>
              <a:gd name="connsiteX130" fmla="*/ 1493044 w 1726406"/>
              <a:gd name="connsiteY130" fmla="*/ 995362 h 1400175"/>
              <a:gd name="connsiteX131" fmla="*/ 1495425 w 1726406"/>
              <a:gd name="connsiteY131" fmla="*/ 988218 h 1400175"/>
              <a:gd name="connsiteX132" fmla="*/ 1509712 w 1726406"/>
              <a:gd name="connsiteY132" fmla="*/ 971550 h 1400175"/>
              <a:gd name="connsiteX133" fmla="*/ 1557337 w 1726406"/>
              <a:gd name="connsiteY133" fmla="*/ 969168 h 1400175"/>
              <a:gd name="connsiteX134" fmla="*/ 1564481 w 1726406"/>
              <a:gd name="connsiteY134" fmla="*/ 966787 h 1400175"/>
              <a:gd name="connsiteX135" fmla="*/ 1585912 w 1726406"/>
              <a:gd name="connsiteY135" fmla="*/ 959643 h 1400175"/>
              <a:gd name="connsiteX136" fmla="*/ 1600200 w 1726406"/>
              <a:gd name="connsiteY136" fmla="*/ 947737 h 1400175"/>
              <a:gd name="connsiteX137" fmla="*/ 1624012 w 1726406"/>
              <a:gd name="connsiteY137" fmla="*/ 945356 h 1400175"/>
              <a:gd name="connsiteX138" fmla="*/ 1647825 w 1726406"/>
              <a:gd name="connsiteY138" fmla="*/ 950118 h 1400175"/>
              <a:gd name="connsiteX139" fmla="*/ 1654969 w 1726406"/>
              <a:gd name="connsiteY139" fmla="*/ 952500 h 1400175"/>
              <a:gd name="connsiteX140" fmla="*/ 1669256 w 1726406"/>
              <a:gd name="connsiteY140" fmla="*/ 957262 h 1400175"/>
              <a:gd name="connsiteX141" fmla="*/ 1721644 w 1726406"/>
              <a:gd name="connsiteY141" fmla="*/ 969168 h 1400175"/>
              <a:gd name="connsiteX142" fmla="*/ 1724025 w 1726406"/>
              <a:gd name="connsiteY142" fmla="*/ 976312 h 1400175"/>
              <a:gd name="connsiteX143" fmla="*/ 1726406 w 1726406"/>
              <a:gd name="connsiteY143" fmla="*/ 990600 h 1400175"/>
              <a:gd name="connsiteX144" fmla="*/ 1721644 w 1726406"/>
              <a:gd name="connsiteY144" fmla="*/ 1014412 h 1400175"/>
              <a:gd name="connsiteX145" fmla="*/ 1719262 w 1726406"/>
              <a:gd name="connsiteY145" fmla="*/ 1021556 h 1400175"/>
              <a:gd name="connsiteX146" fmla="*/ 1704975 w 1726406"/>
              <a:gd name="connsiteY146" fmla="*/ 1033462 h 1400175"/>
              <a:gd name="connsiteX147" fmla="*/ 1697831 w 1726406"/>
              <a:gd name="connsiteY147" fmla="*/ 1035843 h 1400175"/>
              <a:gd name="connsiteX148" fmla="*/ 1690687 w 1726406"/>
              <a:gd name="connsiteY148" fmla="*/ 1040606 h 1400175"/>
              <a:gd name="connsiteX149" fmla="*/ 1683544 w 1726406"/>
              <a:gd name="connsiteY149" fmla="*/ 1042987 h 1400175"/>
              <a:gd name="connsiteX150" fmla="*/ 1678781 w 1726406"/>
              <a:gd name="connsiteY150" fmla="*/ 1052512 h 1400175"/>
              <a:gd name="connsiteX151" fmla="*/ 1681162 w 1726406"/>
              <a:gd name="connsiteY151" fmla="*/ 1064418 h 1400175"/>
              <a:gd name="connsiteX152" fmla="*/ 1683544 w 1726406"/>
              <a:gd name="connsiteY152" fmla="*/ 1071562 h 1400175"/>
              <a:gd name="connsiteX153" fmla="*/ 1669256 w 1726406"/>
              <a:gd name="connsiteY153" fmla="*/ 1081087 h 1400175"/>
              <a:gd name="connsiteX154" fmla="*/ 1671637 w 1726406"/>
              <a:gd name="connsiteY154" fmla="*/ 1088231 h 1400175"/>
              <a:gd name="connsiteX155" fmla="*/ 1676400 w 1726406"/>
              <a:gd name="connsiteY155" fmla="*/ 1095375 h 1400175"/>
              <a:gd name="connsiteX156" fmla="*/ 1678781 w 1726406"/>
              <a:gd name="connsiteY156" fmla="*/ 1128712 h 1400175"/>
              <a:gd name="connsiteX157" fmla="*/ 1674019 w 1726406"/>
              <a:gd name="connsiteY157" fmla="*/ 1135856 h 1400175"/>
              <a:gd name="connsiteX158" fmla="*/ 1669256 w 1726406"/>
              <a:gd name="connsiteY158" fmla="*/ 1152525 h 1400175"/>
              <a:gd name="connsiteX159" fmla="*/ 1666875 w 1726406"/>
              <a:gd name="connsiteY159" fmla="*/ 1173956 h 1400175"/>
              <a:gd name="connsiteX160" fmla="*/ 1656773 w 1726406"/>
              <a:gd name="connsiteY160" fmla="*/ 1177997 h 1400175"/>
              <a:gd name="connsiteX161" fmla="*/ 1657350 w 1726406"/>
              <a:gd name="connsiteY161" fmla="*/ 1178718 h 1400175"/>
              <a:gd name="connsiteX162" fmla="*/ 1656292 w 1726406"/>
              <a:gd name="connsiteY162" fmla="*/ 1178189 h 1400175"/>
              <a:gd name="connsiteX163" fmla="*/ 1654969 w 1726406"/>
              <a:gd name="connsiteY163" fmla="*/ 1178718 h 1400175"/>
              <a:gd name="connsiteX164" fmla="*/ 1600000 w 1726406"/>
              <a:gd name="connsiteY164" fmla="*/ 1172143 h 1400175"/>
              <a:gd name="connsiteX165" fmla="*/ 1597405 w 1726406"/>
              <a:gd name="connsiteY165" fmla="*/ 1179507 h 1400175"/>
              <a:gd name="connsiteX166" fmla="*/ 1590675 w 1726406"/>
              <a:gd name="connsiteY166" fmla="*/ 1185862 h 1400175"/>
              <a:gd name="connsiteX167" fmla="*/ 1576387 w 1726406"/>
              <a:gd name="connsiteY167" fmla="*/ 1195387 h 1400175"/>
              <a:gd name="connsiteX168" fmla="*/ 1574006 w 1726406"/>
              <a:gd name="connsiteY168" fmla="*/ 1188243 h 1400175"/>
              <a:gd name="connsiteX169" fmla="*/ 1552575 w 1726406"/>
              <a:gd name="connsiteY169" fmla="*/ 1188243 h 1400175"/>
              <a:gd name="connsiteX170" fmla="*/ 1509712 w 1726406"/>
              <a:gd name="connsiteY170" fmla="*/ 1195387 h 1400175"/>
              <a:gd name="connsiteX171" fmla="*/ 1471612 w 1726406"/>
              <a:gd name="connsiteY171" fmla="*/ 1195387 h 1400175"/>
              <a:gd name="connsiteX172" fmla="*/ 1464469 w 1726406"/>
              <a:gd name="connsiteY172" fmla="*/ 1190625 h 1400175"/>
              <a:gd name="connsiteX173" fmla="*/ 1457325 w 1726406"/>
              <a:gd name="connsiteY173" fmla="*/ 1188243 h 1400175"/>
              <a:gd name="connsiteX174" fmla="*/ 1445419 w 1726406"/>
              <a:gd name="connsiteY174" fmla="*/ 1190625 h 1400175"/>
              <a:gd name="connsiteX175" fmla="*/ 1450181 w 1726406"/>
              <a:gd name="connsiteY175" fmla="*/ 1204912 h 1400175"/>
              <a:gd name="connsiteX176" fmla="*/ 1454944 w 1726406"/>
              <a:gd name="connsiteY176" fmla="*/ 1212056 h 1400175"/>
              <a:gd name="connsiteX177" fmla="*/ 1457325 w 1726406"/>
              <a:gd name="connsiteY177" fmla="*/ 1219200 h 1400175"/>
              <a:gd name="connsiteX178" fmla="*/ 1440656 w 1726406"/>
              <a:gd name="connsiteY178" fmla="*/ 1228725 h 1400175"/>
              <a:gd name="connsiteX179" fmla="*/ 1447800 w 1726406"/>
              <a:gd name="connsiteY179" fmla="*/ 1233487 h 1400175"/>
              <a:gd name="connsiteX180" fmla="*/ 1459706 w 1726406"/>
              <a:gd name="connsiteY180" fmla="*/ 1250156 h 1400175"/>
              <a:gd name="connsiteX181" fmla="*/ 1462087 w 1726406"/>
              <a:gd name="connsiteY181" fmla="*/ 1257300 h 1400175"/>
              <a:gd name="connsiteX182" fmla="*/ 1471612 w 1726406"/>
              <a:gd name="connsiteY182" fmla="*/ 1271587 h 1400175"/>
              <a:gd name="connsiteX183" fmla="*/ 1476375 w 1726406"/>
              <a:gd name="connsiteY183" fmla="*/ 1278731 h 1400175"/>
              <a:gd name="connsiteX184" fmla="*/ 1488281 w 1726406"/>
              <a:gd name="connsiteY184" fmla="*/ 1293018 h 1400175"/>
              <a:gd name="connsiteX185" fmla="*/ 1471612 w 1726406"/>
              <a:gd name="connsiteY185" fmla="*/ 1312068 h 1400175"/>
              <a:gd name="connsiteX186" fmla="*/ 1464469 w 1726406"/>
              <a:gd name="connsiteY186" fmla="*/ 1314450 h 1400175"/>
              <a:gd name="connsiteX187" fmla="*/ 1435894 w 1726406"/>
              <a:gd name="connsiteY187" fmla="*/ 1312068 h 1400175"/>
              <a:gd name="connsiteX188" fmla="*/ 1421606 w 1726406"/>
              <a:gd name="connsiteY188" fmla="*/ 1307306 h 1400175"/>
              <a:gd name="connsiteX189" fmla="*/ 1414462 w 1726406"/>
              <a:gd name="connsiteY189" fmla="*/ 1304925 h 1400175"/>
              <a:gd name="connsiteX190" fmla="*/ 1383506 w 1726406"/>
              <a:gd name="connsiteY190" fmla="*/ 1314450 h 1400175"/>
              <a:gd name="connsiteX191" fmla="*/ 1378744 w 1726406"/>
              <a:gd name="connsiteY191" fmla="*/ 1331118 h 1400175"/>
              <a:gd name="connsiteX192" fmla="*/ 1373981 w 1726406"/>
              <a:gd name="connsiteY192" fmla="*/ 1345406 h 1400175"/>
              <a:gd name="connsiteX193" fmla="*/ 1371600 w 1726406"/>
              <a:gd name="connsiteY193" fmla="*/ 1352550 h 1400175"/>
              <a:gd name="connsiteX194" fmla="*/ 1373981 w 1726406"/>
              <a:gd name="connsiteY194" fmla="*/ 1359693 h 1400175"/>
              <a:gd name="connsiteX195" fmla="*/ 1378744 w 1726406"/>
              <a:gd name="connsiteY195" fmla="*/ 1371600 h 1400175"/>
              <a:gd name="connsiteX196" fmla="*/ 1371600 w 1726406"/>
              <a:gd name="connsiteY196" fmla="*/ 1373981 h 1400175"/>
              <a:gd name="connsiteX197" fmla="*/ 1369219 w 1726406"/>
              <a:gd name="connsiteY197" fmla="*/ 1388268 h 1400175"/>
              <a:gd name="connsiteX198" fmla="*/ 1366837 w 1726406"/>
              <a:gd name="connsiteY198" fmla="*/ 1400175 h 1400175"/>
              <a:gd name="connsiteX199" fmla="*/ 1345406 w 1726406"/>
              <a:gd name="connsiteY199" fmla="*/ 1397793 h 1400175"/>
              <a:gd name="connsiteX200" fmla="*/ 1340644 w 1726406"/>
              <a:gd name="connsiteY200" fmla="*/ 1383506 h 1400175"/>
              <a:gd name="connsiteX201" fmla="*/ 1338262 w 1726406"/>
              <a:gd name="connsiteY201" fmla="*/ 1376362 h 1400175"/>
              <a:gd name="connsiteX202" fmla="*/ 1331119 w 1726406"/>
              <a:gd name="connsiteY202" fmla="*/ 1354931 h 1400175"/>
              <a:gd name="connsiteX203" fmla="*/ 1323975 w 1726406"/>
              <a:gd name="connsiteY203" fmla="*/ 1350168 h 1400175"/>
              <a:gd name="connsiteX204" fmla="*/ 1307306 w 1726406"/>
              <a:gd name="connsiteY204" fmla="*/ 1328737 h 1400175"/>
              <a:gd name="connsiteX205" fmla="*/ 1295400 w 1726406"/>
              <a:gd name="connsiteY205" fmla="*/ 1314450 h 1400175"/>
              <a:gd name="connsiteX206" fmla="*/ 1288256 w 1726406"/>
              <a:gd name="connsiteY206" fmla="*/ 1309687 h 1400175"/>
              <a:gd name="connsiteX207" fmla="*/ 1273969 w 1726406"/>
              <a:gd name="connsiteY207" fmla="*/ 1304925 h 1400175"/>
              <a:gd name="connsiteX208" fmla="*/ 1257300 w 1726406"/>
              <a:gd name="connsiteY208" fmla="*/ 1295400 h 1400175"/>
              <a:gd name="connsiteX209" fmla="*/ 1243012 w 1726406"/>
              <a:gd name="connsiteY209" fmla="*/ 1288256 h 1400175"/>
              <a:gd name="connsiteX210" fmla="*/ 1221581 w 1726406"/>
              <a:gd name="connsiteY210" fmla="*/ 1276350 h 1400175"/>
              <a:gd name="connsiteX211" fmla="*/ 1216819 w 1726406"/>
              <a:gd name="connsiteY211" fmla="*/ 1269206 h 1400175"/>
              <a:gd name="connsiteX212" fmla="*/ 1197769 w 1726406"/>
              <a:gd name="connsiteY212" fmla="*/ 1269206 h 1400175"/>
              <a:gd name="connsiteX213" fmla="*/ 1190625 w 1726406"/>
              <a:gd name="connsiteY213" fmla="*/ 1273968 h 1400175"/>
              <a:gd name="connsiteX214" fmla="*/ 1176337 w 1726406"/>
              <a:gd name="connsiteY214" fmla="*/ 1285875 h 1400175"/>
              <a:gd name="connsiteX215" fmla="*/ 1166812 w 1726406"/>
              <a:gd name="connsiteY215" fmla="*/ 1288256 h 1400175"/>
              <a:gd name="connsiteX216" fmla="*/ 1140619 w 1726406"/>
              <a:gd name="connsiteY216" fmla="*/ 1295400 h 1400175"/>
              <a:gd name="connsiteX217" fmla="*/ 1133475 w 1726406"/>
              <a:gd name="connsiteY217" fmla="*/ 1300162 h 1400175"/>
              <a:gd name="connsiteX218" fmla="*/ 1119187 w 1726406"/>
              <a:gd name="connsiteY218" fmla="*/ 1304925 h 1400175"/>
              <a:gd name="connsiteX219" fmla="*/ 1095375 w 1726406"/>
              <a:gd name="connsiteY219" fmla="*/ 1302543 h 1400175"/>
              <a:gd name="connsiteX220" fmla="*/ 1081087 w 1726406"/>
              <a:gd name="connsiteY220" fmla="*/ 1293018 h 1400175"/>
              <a:gd name="connsiteX221" fmla="*/ 1073944 w 1726406"/>
              <a:gd name="connsiteY221" fmla="*/ 1288256 h 1400175"/>
              <a:gd name="connsiteX222" fmla="*/ 1031081 w 1726406"/>
              <a:gd name="connsiteY222" fmla="*/ 1283493 h 1400175"/>
              <a:gd name="connsiteX223" fmla="*/ 1002506 w 1726406"/>
              <a:gd name="connsiteY223" fmla="*/ 1264443 h 1400175"/>
              <a:gd name="connsiteX224" fmla="*/ 995362 w 1726406"/>
              <a:gd name="connsiteY224" fmla="*/ 1259681 h 1400175"/>
              <a:gd name="connsiteX225" fmla="*/ 981075 w 1726406"/>
              <a:gd name="connsiteY225" fmla="*/ 1254918 h 1400175"/>
              <a:gd name="connsiteX226" fmla="*/ 973931 w 1726406"/>
              <a:gd name="connsiteY226" fmla="*/ 1247775 h 1400175"/>
              <a:gd name="connsiteX227" fmla="*/ 971550 w 1726406"/>
              <a:gd name="connsiteY227" fmla="*/ 1240631 h 1400175"/>
              <a:gd name="connsiteX228" fmla="*/ 957262 w 1726406"/>
              <a:gd name="connsiteY228" fmla="*/ 1231106 h 1400175"/>
              <a:gd name="connsiteX229" fmla="*/ 950119 w 1726406"/>
              <a:gd name="connsiteY229" fmla="*/ 1226343 h 1400175"/>
              <a:gd name="connsiteX230" fmla="*/ 923925 w 1726406"/>
              <a:gd name="connsiteY230" fmla="*/ 1221581 h 1400175"/>
              <a:gd name="connsiteX231" fmla="*/ 916781 w 1726406"/>
              <a:gd name="connsiteY231" fmla="*/ 1219200 h 1400175"/>
              <a:gd name="connsiteX232" fmla="*/ 909637 w 1726406"/>
              <a:gd name="connsiteY232" fmla="*/ 1214437 h 1400175"/>
              <a:gd name="connsiteX233" fmla="*/ 895350 w 1726406"/>
              <a:gd name="connsiteY233" fmla="*/ 1209675 h 1400175"/>
              <a:gd name="connsiteX234" fmla="*/ 888206 w 1726406"/>
              <a:gd name="connsiteY234" fmla="*/ 1204912 h 1400175"/>
              <a:gd name="connsiteX235" fmla="*/ 881062 w 1726406"/>
              <a:gd name="connsiteY235" fmla="*/ 1202531 h 1400175"/>
              <a:gd name="connsiteX236" fmla="*/ 859631 w 1726406"/>
              <a:gd name="connsiteY236" fmla="*/ 1188243 h 1400175"/>
              <a:gd name="connsiteX237" fmla="*/ 852487 w 1726406"/>
              <a:gd name="connsiteY237" fmla="*/ 1183481 h 1400175"/>
              <a:gd name="connsiteX238" fmla="*/ 845344 w 1726406"/>
              <a:gd name="connsiteY238" fmla="*/ 1181100 h 1400175"/>
              <a:gd name="connsiteX239" fmla="*/ 838200 w 1726406"/>
              <a:gd name="connsiteY239" fmla="*/ 1173956 h 1400175"/>
              <a:gd name="connsiteX240" fmla="*/ 831056 w 1726406"/>
              <a:gd name="connsiteY240" fmla="*/ 1169193 h 1400175"/>
              <a:gd name="connsiteX241" fmla="*/ 826294 w 1726406"/>
              <a:gd name="connsiteY241" fmla="*/ 1162050 h 1400175"/>
              <a:gd name="connsiteX242" fmla="*/ 819150 w 1726406"/>
              <a:gd name="connsiteY242" fmla="*/ 1154906 h 1400175"/>
              <a:gd name="connsiteX243" fmla="*/ 807244 w 1726406"/>
              <a:gd name="connsiteY243" fmla="*/ 1143000 h 1400175"/>
              <a:gd name="connsiteX244" fmla="*/ 795337 w 1726406"/>
              <a:gd name="connsiteY244" fmla="*/ 1133475 h 1400175"/>
              <a:gd name="connsiteX245" fmla="*/ 790575 w 1726406"/>
              <a:gd name="connsiteY245" fmla="*/ 1126331 h 1400175"/>
              <a:gd name="connsiteX246" fmla="*/ 771525 w 1726406"/>
              <a:gd name="connsiteY246" fmla="*/ 1121568 h 1400175"/>
              <a:gd name="connsiteX247" fmla="*/ 757237 w 1726406"/>
              <a:gd name="connsiteY247" fmla="*/ 1116806 h 1400175"/>
              <a:gd name="connsiteX248" fmla="*/ 740569 w 1726406"/>
              <a:gd name="connsiteY248" fmla="*/ 1107281 h 1400175"/>
              <a:gd name="connsiteX249" fmla="*/ 726281 w 1726406"/>
              <a:gd name="connsiteY249" fmla="*/ 1102518 h 1400175"/>
              <a:gd name="connsiteX250" fmla="*/ 711994 w 1726406"/>
              <a:gd name="connsiteY250" fmla="*/ 1095375 h 1400175"/>
              <a:gd name="connsiteX251" fmla="*/ 704850 w 1726406"/>
              <a:gd name="connsiteY251" fmla="*/ 1090612 h 1400175"/>
              <a:gd name="connsiteX252" fmla="*/ 692944 w 1726406"/>
              <a:gd name="connsiteY252" fmla="*/ 1076325 h 1400175"/>
              <a:gd name="connsiteX253" fmla="*/ 690562 w 1726406"/>
              <a:gd name="connsiteY253" fmla="*/ 1069181 h 1400175"/>
              <a:gd name="connsiteX254" fmla="*/ 676275 w 1726406"/>
              <a:gd name="connsiteY254" fmla="*/ 1052512 h 1400175"/>
              <a:gd name="connsiteX255" fmla="*/ 671512 w 1726406"/>
              <a:gd name="connsiteY255" fmla="*/ 1045368 h 1400175"/>
              <a:gd name="connsiteX256" fmla="*/ 664369 w 1726406"/>
              <a:gd name="connsiteY256" fmla="*/ 1040606 h 1400175"/>
              <a:gd name="connsiteX257" fmla="*/ 650081 w 1726406"/>
              <a:gd name="connsiteY257" fmla="*/ 1031081 h 1400175"/>
              <a:gd name="connsiteX258" fmla="*/ 638175 w 1726406"/>
              <a:gd name="connsiteY258" fmla="*/ 1019175 h 1400175"/>
              <a:gd name="connsiteX259" fmla="*/ 631031 w 1726406"/>
              <a:gd name="connsiteY259" fmla="*/ 1014412 h 1400175"/>
              <a:gd name="connsiteX260" fmla="*/ 621506 w 1726406"/>
              <a:gd name="connsiteY260" fmla="*/ 1002506 h 1400175"/>
              <a:gd name="connsiteX261" fmla="*/ 619125 w 1726406"/>
              <a:gd name="connsiteY261" fmla="*/ 995362 h 1400175"/>
              <a:gd name="connsiteX262" fmla="*/ 611981 w 1726406"/>
              <a:gd name="connsiteY262" fmla="*/ 988218 h 1400175"/>
              <a:gd name="connsiteX263" fmla="*/ 602456 w 1726406"/>
              <a:gd name="connsiteY263" fmla="*/ 973931 h 1400175"/>
              <a:gd name="connsiteX264" fmla="*/ 597694 w 1726406"/>
              <a:gd name="connsiteY264" fmla="*/ 959643 h 1400175"/>
              <a:gd name="connsiteX265" fmla="*/ 592931 w 1726406"/>
              <a:gd name="connsiteY265" fmla="*/ 940593 h 1400175"/>
              <a:gd name="connsiteX266" fmla="*/ 595312 w 1726406"/>
              <a:gd name="connsiteY266" fmla="*/ 928687 h 1400175"/>
              <a:gd name="connsiteX267" fmla="*/ 614362 w 1726406"/>
              <a:gd name="connsiteY267" fmla="*/ 919162 h 1400175"/>
              <a:gd name="connsiteX268" fmla="*/ 611981 w 1726406"/>
              <a:gd name="connsiteY268" fmla="*/ 912018 h 1400175"/>
              <a:gd name="connsiteX269" fmla="*/ 607219 w 1726406"/>
              <a:gd name="connsiteY269" fmla="*/ 904875 h 1400175"/>
              <a:gd name="connsiteX270" fmla="*/ 611981 w 1726406"/>
              <a:gd name="connsiteY270" fmla="*/ 897731 h 1400175"/>
              <a:gd name="connsiteX271" fmla="*/ 626269 w 1726406"/>
              <a:gd name="connsiteY271" fmla="*/ 888206 h 1400175"/>
              <a:gd name="connsiteX272" fmla="*/ 633412 w 1726406"/>
              <a:gd name="connsiteY272" fmla="*/ 881062 h 1400175"/>
              <a:gd name="connsiteX273" fmla="*/ 628650 w 1726406"/>
              <a:gd name="connsiteY273" fmla="*/ 862012 h 1400175"/>
              <a:gd name="connsiteX274" fmla="*/ 616744 w 1726406"/>
              <a:gd name="connsiteY274" fmla="*/ 847725 h 1400175"/>
              <a:gd name="connsiteX275" fmla="*/ 614362 w 1726406"/>
              <a:gd name="connsiteY275" fmla="*/ 840581 h 1400175"/>
              <a:gd name="connsiteX276" fmla="*/ 609600 w 1726406"/>
              <a:gd name="connsiteY276" fmla="*/ 816768 h 1400175"/>
              <a:gd name="connsiteX277" fmla="*/ 604837 w 1726406"/>
              <a:gd name="connsiteY277" fmla="*/ 802481 h 1400175"/>
              <a:gd name="connsiteX278" fmla="*/ 602456 w 1726406"/>
              <a:gd name="connsiteY278" fmla="*/ 795337 h 1400175"/>
              <a:gd name="connsiteX279" fmla="*/ 600075 w 1726406"/>
              <a:gd name="connsiteY279" fmla="*/ 788193 h 1400175"/>
              <a:gd name="connsiteX280" fmla="*/ 595312 w 1726406"/>
              <a:gd name="connsiteY280" fmla="*/ 771525 h 1400175"/>
              <a:gd name="connsiteX281" fmla="*/ 588169 w 1726406"/>
              <a:gd name="connsiteY281" fmla="*/ 764381 h 1400175"/>
              <a:gd name="connsiteX282" fmla="*/ 578644 w 1726406"/>
              <a:gd name="connsiteY282" fmla="*/ 750093 h 1400175"/>
              <a:gd name="connsiteX283" fmla="*/ 566737 w 1726406"/>
              <a:gd name="connsiteY283" fmla="*/ 733425 h 1400175"/>
              <a:gd name="connsiteX284" fmla="*/ 561975 w 1726406"/>
              <a:gd name="connsiteY284" fmla="*/ 719137 h 1400175"/>
              <a:gd name="connsiteX285" fmla="*/ 559594 w 1726406"/>
              <a:gd name="connsiteY285" fmla="*/ 709612 h 1400175"/>
              <a:gd name="connsiteX286" fmla="*/ 554831 w 1726406"/>
              <a:gd name="connsiteY286" fmla="*/ 695325 h 1400175"/>
              <a:gd name="connsiteX287" fmla="*/ 547687 w 1726406"/>
              <a:gd name="connsiteY287" fmla="*/ 688181 h 1400175"/>
              <a:gd name="connsiteX288" fmla="*/ 540544 w 1726406"/>
              <a:gd name="connsiteY288" fmla="*/ 673893 h 1400175"/>
              <a:gd name="connsiteX289" fmla="*/ 538162 w 1726406"/>
              <a:gd name="connsiteY289" fmla="*/ 666750 h 1400175"/>
              <a:gd name="connsiteX290" fmla="*/ 528637 w 1726406"/>
              <a:gd name="connsiteY290" fmla="*/ 664368 h 1400175"/>
              <a:gd name="connsiteX291" fmla="*/ 514350 w 1726406"/>
              <a:gd name="connsiteY291" fmla="*/ 669131 h 1400175"/>
              <a:gd name="connsiteX292" fmla="*/ 504825 w 1726406"/>
              <a:gd name="connsiteY292" fmla="*/ 654843 h 1400175"/>
              <a:gd name="connsiteX293" fmla="*/ 497681 w 1726406"/>
              <a:gd name="connsiteY293" fmla="*/ 628650 h 1400175"/>
              <a:gd name="connsiteX294" fmla="*/ 495300 w 1726406"/>
              <a:gd name="connsiteY294" fmla="*/ 597693 h 1400175"/>
              <a:gd name="connsiteX295" fmla="*/ 492919 w 1726406"/>
              <a:gd name="connsiteY295" fmla="*/ 583406 h 1400175"/>
              <a:gd name="connsiteX296" fmla="*/ 490537 w 1726406"/>
              <a:gd name="connsiteY296" fmla="*/ 576262 h 1400175"/>
              <a:gd name="connsiteX297" fmla="*/ 483394 w 1726406"/>
              <a:gd name="connsiteY297" fmla="*/ 573881 h 1400175"/>
              <a:gd name="connsiteX298" fmla="*/ 469106 w 1726406"/>
              <a:gd name="connsiteY298" fmla="*/ 564356 h 1400175"/>
              <a:gd name="connsiteX299" fmla="*/ 454819 w 1726406"/>
              <a:gd name="connsiteY299" fmla="*/ 557212 h 1400175"/>
              <a:gd name="connsiteX300" fmla="*/ 442912 w 1726406"/>
              <a:gd name="connsiteY300" fmla="*/ 535781 h 1400175"/>
              <a:gd name="connsiteX301" fmla="*/ 445294 w 1726406"/>
              <a:gd name="connsiteY301" fmla="*/ 509587 h 1400175"/>
              <a:gd name="connsiteX302" fmla="*/ 452437 w 1726406"/>
              <a:gd name="connsiteY302" fmla="*/ 504825 h 1400175"/>
              <a:gd name="connsiteX303" fmla="*/ 442912 w 1726406"/>
              <a:gd name="connsiteY303" fmla="*/ 490537 h 1400175"/>
              <a:gd name="connsiteX304" fmla="*/ 438150 w 1726406"/>
              <a:gd name="connsiteY304" fmla="*/ 483393 h 1400175"/>
              <a:gd name="connsiteX305" fmla="*/ 423862 w 1726406"/>
              <a:gd name="connsiteY305" fmla="*/ 473868 h 1400175"/>
              <a:gd name="connsiteX306" fmla="*/ 419100 w 1726406"/>
              <a:gd name="connsiteY306" fmla="*/ 454818 h 1400175"/>
              <a:gd name="connsiteX307" fmla="*/ 411956 w 1726406"/>
              <a:gd name="connsiteY307" fmla="*/ 438150 h 1400175"/>
              <a:gd name="connsiteX308" fmla="*/ 404812 w 1726406"/>
              <a:gd name="connsiteY308" fmla="*/ 435768 h 1400175"/>
              <a:gd name="connsiteX309" fmla="*/ 400050 w 1726406"/>
              <a:gd name="connsiteY309" fmla="*/ 428625 h 1400175"/>
              <a:gd name="connsiteX310" fmla="*/ 397669 w 1726406"/>
              <a:gd name="connsiteY310" fmla="*/ 419100 h 1400175"/>
              <a:gd name="connsiteX311" fmla="*/ 395287 w 1726406"/>
              <a:gd name="connsiteY311" fmla="*/ 411956 h 1400175"/>
              <a:gd name="connsiteX312" fmla="*/ 392906 w 1726406"/>
              <a:gd name="connsiteY312" fmla="*/ 385762 h 1400175"/>
              <a:gd name="connsiteX313" fmla="*/ 390525 w 1726406"/>
              <a:gd name="connsiteY313" fmla="*/ 378618 h 1400175"/>
              <a:gd name="connsiteX314" fmla="*/ 369094 w 1726406"/>
              <a:gd name="connsiteY314" fmla="*/ 361950 h 1400175"/>
              <a:gd name="connsiteX315" fmla="*/ 354806 w 1726406"/>
              <a:gd name="connsiteY315" fmla="*/ 354806 h 1400175"/>
              <a:gd name="connsiteX316" fmla="*/ 347662 w 1726406"/>
              <a:gd name="connsiteY316" fmla="*/ 333375 h 1400175"/>
              <a:gd name="connsiteX317" fmla="*/ 338137 w 1726406"/>
              <a:gd name="connsiteY317" fmla="*/ 311943 h 1400175"/>
              <a:gd name="connsiteX318" fmla="*/ 330994 w 1726406"/>
              <a:gd name="connsiteY318" fmla="*/ 297656 h 1400175"/>
              <a:gd name="connsiteX319" fmla="*/ 316706 w 1726406"/>
              <a:gd name="connsiteY319" fmla="*/ 292893 h 1400175"/>
              <a:gd name="connsiteX320" fmla="*/ 326231 w 1726406"/>
              <a:gd name="connsiteY320" fmla="*/ 278606 h 1400175"/>
              <a:gd name="connsiteX321" fmla="*/ 323850 w 1726406"/>
              <a:gd name="connsiteY321" fmla="*/ 261937 h 1400175"/>
              <a:gd name="connsiteX322" fmla="*/ 321469 w 1726406"/>
              <a:gd name="connsiteY322" fmla="*/ 252412 h 1400175"/>
              <a:gd name="connsiteX323" fmla="*/ 316706 w 1726406"/>
              <a:gd name="connsiteY323" fmla="*/ 223837 h 1400175"/>
              <a:gd name="connsiteX324" fmla="*/ 311944 w 1726406"/>
              <a:gd name="connsiteY324" fmla="*/ 207168 h 1400175"/>
              <a:gd name="connsiteX325" fmla="*/ 314325 w 1726406"/>
              <a:gd name="connsiteY325" fmla="*/ 154781 h 1400175"/>
              <a:gd name="connsiteX326" fmla="*/ 314325 w 1726406"/>
              <a:gd name="connsiteY326" fmla="*/ 133350 h 1400175"/>
              <a:gd name="connsiteX327" fmla="*/ 300037 w 1726406"/>
              <a:gd name="connsiteY327" fmla="*/ 123825 h 1400175"/>
              <a:gd name="connsiteX328" fmla="*/ 292894 w 1726406"/>
              <a:gd name="connsiteY328" fmla="*/ 119062 h 1400175"/>
              <a:gd name="connsiteX329" fmla="*/ 283369 w 1726406"/>
              <a:gd name="connsiteY329" fmla="*/ 104775 h 1400175"/>
              <a:gd name="connsiteX330" fmla="*/ 278606 w 1726406"/>
              <a:gd name="connsiteY330" fmla="*/ 97631 h 1400175"/>
              <a:gd name="connsiteX331" fmla="*/ 257175 w 1726406"/>
              <a:gd name="connsiteY331" fmla="*/ 78581 h 1400175"/>
              <a:gd name="connsiteX332" fmla="*/ 233362 w 1726406"/>
              <a:gd name="connsiteY332" fmla="*/ 66675 h 1400175"/>
              <a:gd name="connsiteX333" fmla="*/ 228600 w 1726406"/>
              <a:gd name="connsiteY333" fmla="*/ 119062 h 1400175"/>
              <a:gd name="connsiteX334" fmla="*/ 223837 w 1726406"/>
              <a:gd name="connsiteY334" fmla="*/ 133350 h 1400175"/>
              <a:gd name="connsiteX335" fmla="*/ 221456 w 1726406"/>
              <a:gd name="connsiteY335" fmla="*/ 145256 h 1400175"/>
              <a:gd name="connsiteX336" fmla="*/ 219075 w 1726406"/>
              <a:gd name="connsiteY336" fmla="*/ 164306 h 1400175"/>
              <a:gd name="connsiteX337" fmla="*/ 214312 w 1726406"/>
              <a:gd name="connsiteY337" fmla="*/ 178593 h 1400175"/>
              <a:gd name="connsiteX338" fmla="*/ 216694 w 1726406"/>
              <a:gd name="connsiteY338" fmla="*/ 195262 h 1400175"/>
              <a:gd name="connsiteX339" fmla="*/ 219075 w 1726406"/>
              <a:gd name="connsiteY339" fmla="*/ 202406 h 1400175"/>
              <a:gd name="connsiteX340" fmla="*/ 226219 w 1726406"/>
              <a:gd name="connsiteY340" fmla="*/ 207168 h 1400175"/>
              <a:gd name="connsiteX341" fmla="*/ 233362 w 1726406"/>
              <a:gd name="connsiteY341" fmla="*/ 221456 h 1400175"/>
              <a:gd name="connsiteX342" fmla="*/ 238125 w 1726406"/>
              <a:gd name="connsiteY342" fmla="*/ 235743 h 1400175"/>
              <a:gd name="connsiteX343" fmla="*/ 242887 w 1726406"/>
              <a:gd name="connsiteY343" fmla="*/ 242887 h 1400175"/>
              <a:gd name="connsiteX344" fmla="*/ 245269 w 1726406"/>
              <a:gd name="connsiteY344" fmla="*/ 250031 h 1400175"/>
              <a:gd name="connsiteX345" fmla="*/ 254794 w 1726406"/>
              <a:gd name="connsiteY345" fmla="*/ 264318 h 1400175"/>
              <a:gd name="connsiteX346" fmla="*/ 257175 w 1726406"/>
              <a:gd name="connsiteY346" fmla="*/ 273843 h 1400175"/>
              <a:gd name="connsiteX347" fmla="*/ 261937 w 1726406"/>
              <a:gd name="connsiteY347" fmla="*/ 292893 h 1400175"/>
              <a:gd name="connsiteX348" fmla="*/ 266700 w 1726406"/>
              <a:gd name="connsiteY348" fmla="*/ 300037 h 1400175"/>
              <a:gd name="connsiteX349" fmla="*/ 273844 w 1726406"/>
              <a:gd name="connsiteY349" fmla="*/ 321468 h 1400175"/>
              <a:gd name="connsiteX350" fmla="*/ 276225 w 1726406"/>
              <a:gd name="connsiteY350" fmla="*/ 328612 h 1400175"/>
              <a:gd name="connsiteX351" fmla="*/ 283369 w 1726406"/>
              <a:gd name="connsiteY351" fmla="*/ 354806 h 1400175"/>
              <a:gd name="connsiteX352" fmla="*/ 288131 w 1726406"/>
              <a:gd name="connsiteY352" fmla="*/ 369093 h 1400175"/>
              <a:gd name="connsiteX353" fmla="*/ 292894 w 1726406"/>
              <a:gd name="connsiteY353" fmla="*/ 376237 h 1400175"/>
              <a:gd name="connsiteX354" fmla="*/ 300037 w 1726406"/>
              <a:gd name="connsiteY354" fmla="*/ 419100 h 1400175"/>
              <a:gd name="connsiteX355" fmla="*/ 304800 w 1726406"/>
              <a:gd name="connsiteY355" fmla="*/ 426243 h 1400175"/>
              <a:gd name="connsiteX356" fmla="*/ 309562 w 1726406"/>
              <a:gd name="connsiteY356" fmla="*/ 445293 h 1400175"/>
              <a:gd name="connsiteX357" fmla="*/ 314325 w 1726406"/>
              <a:gd name="connsiteY357" fmla="*/ 459581 h 1400175"/>
              <a:gd name="connsiteX358" fmla="*/ 319087 w 1726406"/>
              <a:gd name="connsiteY358" fmla="*/ 473868 h 1400175"/>
              <a:gd name="connsiteX359" fmla="*/ 321469 w 1726406"/>
              <a:gd name="connsiteY359" fmla="*/ 481012 h 1400175"/>
              <a:gd name="connsiteX360" fmla="*/ 323850 w 1726406"/>
              <a:gd name="connsiteY360" fmla="*/ 488156 h 1400175"/>
              <a:gd name="connsiteX361" fmla="*/ 333375 w 1726406"/>
              <a:gd name="connsiteY361" fmla="*/ 509587 h 1400175"/>
              <a:gd name="connsiteX362" fmla="*/ 335756 w 1726406"/>
              <a:gd name="connsiteY362" fmla="*/ 516731 h 1400175"/>
              <a:gd name="connsiteX363" fmla="*/ 338137 w 1726406"/>
              <a:gd name="connsiteY363" fmla="*/ 578643 h 1400175"/>
              <a:gd name="connsiteX364" fmla="*/ 345281 w 1726406"/>
              <a:gd name="connsiteY364" fmla="*/ 592931 h 1400175"/>
              <a:gd name="connsiteX365" fmla="*/ 347662 w 1726406"/>
              <a:gd name="connsiteY365" fmla="*/ 600075 h 1400175"/>
              <a:gd name="connsiteX366" fmla="*/ 342900 w 1726406"/>
              <a:gd name="connsiteY366" fmla="*/ 607218 h 1400175"/>
              <a:gd name="connsiteX367" fmla="*/ 338137 w 1726406"/>
              <a:gd name="connsiteY367" fmla="*/ 621506 h 1400175"/>
              <a:gd name="connsiteX368" fmla="*/ 347662 w 1726406"/>
              <a:gd name="connsiteY368" fmla="*/ 638175 h 1400175"/>
              <a:gd name="connsiteX369" fmla="*/ 361950 w 1726406"/>
              <a:gd name="connsiteY369" fmla="*/ 642937 h 1400175"/>
              <a:gd name="connsiteX370" fmla="*/ 369094 w 1726406"/>
              <a:gd name="connsiteY370" fmla="*/ 645318 h 1400175"/>
              <a:gd name="connsiteX371" fmla="*/ 388144 w 1726406"/>
              <a:gd name="connsiteY371" fmla="*/ 661987 h 1400175"/>
              <a:gd name="connsiteX372" fmla="*/ 392906 w 1726406"/>
              <a:gd name="connsiteY372" fmla="*/ 676275 h 1400175"/>
              <a:gd name="connsiteX373" fmla="*/ 390525 w 1726406"/>
              <a:gd name="connsiteY373" fmla="*/ 688181 h 1400175"/>
              <a:gd name="connsiteX374" fmla="*/ 388144 w 1726406"/>
              <a:gd name="connsiteY374" fmla="*/ 702468 h 1400175"/>
              <a:gd name="connsiteX375" fmla="*/ 385762 w 1726406"/>
              <a:gd name="connsiteY375" fmla="*/ 709612 h 1400175"/>
              <a:gd name="connsiteX376" fmla="*/ 383381 w 1726406"/>
              <a:gd name="connsiteY376" fmla="*/ 719137 h 1400175"/>
              <a:gd name="connsiteX377" fmla="*/ 378619 w 1726406"/>
              <a:gd name="connsiteY377" fmla="*/ 726281 h 1400175"/>
              <a:gd name="connsiteX378" fmla="*/ 364331 w 1726406"/>
              <a:gd name="connsiteY378" fmla="*/ 731043 h 1400175"/>
              <a:gd name="connsiteX379" fmla="*/ 342900 w 1726406"/>
              <a:gd name="connsiteY379" fmla="*/ 728662 h 1400175"/>
              <a:gd name="connsiteX380" fmla="*/ 345281 w 1726406"/>
              <a:gd name="connsiteY380" fmla="*/ 714375 h 1400175"/>
              <a:gd name="connsiteX381" fmla="*/ 352425 w 1726406"/>
              <a:gd name="connsiteY381" fmla="*/ 700087 h 1400175"/>
              <a:gd name="connsiteX382" fmla="*/ 354806 w 1726406"/>
              <a:gd name="connsiteY382" fmla="*/ 692943 h 1400175"/>
              <a:gd name="connsiteX383" fmla="*/ 347662 w 1726406"/>
              <a:gd name="connsiteY383" fmla="*/ 671512 h 1400175"/>
              <a:gd name="connsiteX384" fmla="*/ 338137 w 1726406"/>
              <a:gd name="connsiteY384" fmla="*/ 659606 h 1400175"/>
              <a:gd name="connsiteX385" fmla="*/ 328612 w 1726406"/>
              <a:gd name="connsiteY385" fmla="*/ 645318 h 1400175"/>
              <a:gd name="connsiteX386" fmla="*/ 323850 w 1726406"/>
              <a:gd name="connsiteY386" fmla="*/ 638175 h 1400175"/>
              <a:gd name="connsiteX387" fmla="*/ 314325 w 1726406"/>
              <a:gd name="connsiteY387" fmla="*/ 623887 h 1400175"/>
              <a:gd name="connsiteX388" fmla="*/ 304800 w 1726406"/>
              <a:gd name="connsiteY388" fmla="*/ 609600 h 1400175"/>
              <a:gd name="connsiteX389" fmla="*/ 290512 w 1726406"/>
              <a:gd name="connsiteY389" fmla="*/ 595312 h 1400175"/>
              <a:gd name="connsiteX390" fmla="*/ 280987 w 1726406"/>
              <a:gd name="connsiteY390" fmla="*/ 581025 h 1400175"/>
              <a:gd name="connsiteX391" fmla="*/ 276225 w 1726406"/>
              <a:gd name="connsiteY391" fmla="*/ 573881 h 1400175"/>
              <a:gd name="connsiteX392" fmla="*/ 276225 w 1726406"/>
              <a:gd name="connsiteY392" fmla="*/ 540543 h 1400175"/>
              <a:gd name="connsiteX393" fmla="*/ 278606 w 1726406"/>
              <a:gd name="connsiteY393" fmla="*/ 531018 h 1400175"/>
              <a:gd name="connsiteX394" fmla="*/ 283369 w 1726406"/>
              <a:gd name="connsiteY394" fmla="*/ 523875 h 1400175"/>
              <a:gd name="connsiteX395" fmla="*/ 285750 w 1726406"/>
              <a:gd name="connsiteY395" fmla="*/ 516731 h 1400175"/>
              <a:gd name="connsiteX396" fmla="*/ 280987 w 1726406"/>
              <a:gd name="connsiteY396" fmla="*/ 483393 h 1400175"/>
              <a:gd name="connsiteX397" fmla="*/ 273844 w 1726406"/>
              <a:gd name="connsiteY397" fmla="*/ 469106 h 1400175"/>
              <a:gd name="connsiteX398" fmla="*/ 266700 w 1726406"/>
              <a:gd name="connsiteY398" fmla="*/ 464343 h 1400175"/>
              <a:gd name="connsiteX399" fmla="*/ 259556 w 1726406"/>
              <a:gd name="connsiteY399" fmla="*/ 457200 h 1400175"/>
              <a:gd name="connsiteX400" fmla="*/ 257175 w 1726406"/>
              <a:gd name="connsiteY400" fmla="*/ 450056 h 1400175"/>
              <a:gd name="connsiteX401" fmla="*/ 250031 w 1726406"/>
              <a:gd name="connsiteY401" fmla="*/ 445293 h 1400175"/>
              <a:gd name="connsiteX402" fmla="*/ 245269 w 1726406"/>
              <a:gd name="connsiteY402" fmla="*/ 431006 h 1400175"/>
              <a:gd name="connsiteX403" fmla="*/ 242887 w 1726406"/>
              <a:gd name="connsiteY403" fmla="*/ 423862 h 1400175"/>
              <a:gd name="connsiteX404" fmla="*/ 235744 w 1726406"/>
              <a:gd name="connsiteY404" fmla="*/ 419100 h 1400175"/>
              <a:gd name="connsiteX405" fmla="*/ 221456 w 1726406"/>
              <a:gd name="connsiteY405" fmla="*/ 423862 h 1400175"/>
              <a:gd name="connsiteX406" fmla="*/ 214312 w 1726406"/>
              <a:gd name="connsiteY406" fmla="*/ 426243 h 1400175"/>
              <a:gd name="connsiteX407" fmla="*/ 202406 w 1726406"/>
              <a:gd name="connsiteY407" fmla="*/ 414337 h 1400175"/>
              <a:gd name="connsiteX408" fmla="*/ 200025 w 1726406"/>
              <a:gd name="connsiteY408" fmla="*/ 407193 h 1400175"/>
              <a:gd name="connsiteX409" fmla="*/ 190500 w 1726406"/>
              <a:gd name="connsiteY409" fmla="*/ 392906 h 1400175"/>
              <a:gd name="connsiteX410" fmla="*/ 185737 w 1726406"/>
              <a:gd name="connsiteY410" fmla="*/ 385762 h 1400175"/>
              <a:gd name="connsiteX411" fmla="*/ 180975 w 1726406"/>
              <a:gd name="connsiteY411" fmla="*/ 378618 h 1400175"/>
              <a:gd name="connsiteX412" fmla="*/ 176212 w 1726406"/>
              <a:gd name="connsiteY412" fmla="*/ 361950 h 1400175"/>
              <a:gd name="connsiteX413" fmla="*/ 169069 w 1726406"/>
              <a:gd name="connsiteY413" fmla="*/ 354806 h 1400175"/>
              <a:gd name="connsiteX414" fmla="*/ 173831 w 1726406"/>
              <a:gd name="connsiteY414" fmla="*/ 347662 h 1400175"/>
              <a:gd name="connsiteX415" fmla="*/ 188119 w 1726406"/>
              <a:gd name="connsiteY415" fmla="*/ 352425 h 1400175"/>
              <a:gd name="connsiteX416" fmla="*/ 195262 w 1726406"/>
              <a:gd name="connsiteY416" fmla="*/ 354806 h 1400175"/>
              <a:gd name="connsiteX417" fmla="*/ 202406 w 1726406"/>
              <a:gd name="connsiteY417" fmla="*/ 359568 h 1400175"/>
              <a:gd name="connsiteX418" fmla="*/ 216694 w 1726406"/>
              <a:gd name="connsiteY418" fmla="*/ 364331 h 1400175"/>
              <a:gd name="connsiteX419" fmla="*/ 214312 w 1726406"/>
              <a:gd name="connsiteY419" fmla="*/ 357187 h 1400175"/>
              <a:gd name="connsiteX420" fmla="*/ 209550 w 1726406"/>
              <a:gd name="connsiteY420" fmla="*/ 350043 h 1400175"/>
              <a:gd name="connsiteX421" fmla="*/ 219075 w 1726406"/>
              <a:gd name="connsiteY421" fmla="*/ 335756 h 1400175"/>
              <a:gd name="connsiteX422" fmla="*/ 214312 w 1726406"/>
              <a:gd name="connsiteY422" fmla="*/ 304800 h 1400175"/>
              <a:gd name="connsiteX423" fmla="*/ 209550 w 1726406"/>
              <a:gd name="connsiteY423" fmla="*/ 290512 h 1400175"/>
              <a:gd name="connsiteX424" fmla="*/ 200025 w 1726406"/>
              <a:gd name="connsiteY424" fmla="*/ 276225 h 1400175"/>
              <a:gd name="connsiteX425" fmla="*/ 195262 w 1726406"/>
              <a:gd name="connsiteY425" fmla="*/ 269081 h 1400175"/>
              <a:gd name="connsiteX426" fmla="*/ 185737 w 1726406"/>
              <a:gd name="connsiteY426" fmla="*/ 247650 h 1400175"/>
              <a:gd name="connsiteX427" fmla="*/ 178594 w 1726406"/>
              <a:gd name="connsiteY427" fmla="*/ 233362 h 1400175"/>
              <a:gd name="connsiteX428" fmla="*/ 171450 w 1726406"/>
              <a:gd name="connsiteY428" fmla="*/ 219075 h 1400175"/>
              <a:gd name="connsiteX429" fmla="*/ 159544 w 1726406"/>
              <a:gd name="connsiteY429" fmla="*/ 204787 h 1400175"/>
              <a:gd name="connsiteX430" fmla="*/ 157162 w 1726406"/>
              <a:gd name="connsiteY430" fmla="*/ 195262 h 1400175"/>
              <a:gd name="connsiteX431" fmla="*/ 152400 w 1726406"/>
              <a:gd name="connsiteY431" fmla="*/ 166687 h 1400175"/>
              <a:gd name="connsiteX432" fmla="*/ 154781 w 1726406"/>
              <a:gd name="connsiteY432" fmla="*/ 111918 h 1400175"/>
              <a:gd name="connsiteX433" fmla="*/ 152400 w 1726406"/>
              <a:gd name="connsiteY433" fmla="*/ 80962 h 1400175"/>
              <a:gd name="connsiteX434" fmla="*/ 150019 w 1726406"/>
              <a:gd name="connsiteY434" fmla="*/ 71437 h 1400175"/>
              <a:gd name="connsiteX435" fmla="*/ 142875 w 1726406"/>
              <a:gd name="connsiteY435" fmla="*/ 64293 h 1400175"/>
              <a:gd name="connsiteX436" fmla="*/ 145256 w 1726406"/>
              <a:gd name="connsiteY436" fmla="*/ 57150 h 1400175"/>
              <a:gd name="connsiteX437" fmla="*/ 138112 w 1726406"/>
              <a:gd name="connsiteY437" fmla="*/ 42862 h 1400175"/>
              <a:gd name="connsiteX438" fmla="*/ 138112 w 1726406"/>
              <a:gd name="connsiteY438" fmla="*/ 26193 h 1400175"/>
              <a:gd name="connsiteX439" fmla="*/ 140494 w 1726406"/>
              <a:gd name="connsiteY439"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097756 w 1726406"/>
              <a:gd name="connsiteY121" fmla="*/ 990599 h 1400175"/>
              <a:gd name="connsiteX122" fmla="*/ 1159668 w 1726406"/>
              <a:gd name="connsiteY122" fmla="*/ 1121567 h 1400175"/>
              <a:gd name="connsiteX123" fmla="*/ 1238250 w 1726406"/>
              <a:gd name="connsiteY123" fmla="*/ 1154906 h 1400175"/>
              <a:gd name="connsiteX124" fmla="*/ 1364456 w 1726406"/>
              <a:gd name="connsiteY124" fmla="*/ 1114425 h 1400175"/>
              <a:gd name="connsiteX125" fmla="*/ 1469572 w 1726406"/>
              <a:gd name="connsiteY125" fmla="*/ 1084829 h 1400175"/>
              <a:gd name="connsiteX126" fmla="*/ 1471612 w 1726406"/>
              <a:gd name="connsiteY126" fmla="*/ 1078706 h 1400175"/>
              <a:gd name="connsiteX127" fmla="*/ 1485900 w 1726406"/>
              <a:gd name="connsiteY127" fmla="*/ 1071562 h 1400175"/>
              <a:gd name="connsiteX128" fmla="*/ 1493044 w 1726406"/>
              <a:gd name="connsiteY128" fmla="*/ 1064418 h 1400175"/>
              <a:gd name="connsiteX129" fmla="*/ 1495425 w 1726406"/>
              <a:gd name="connsiteY129" fmla="*/ 1038225 h 1400175"/>
              <a:gd name="connsiteX130" fmla="*/ 1490662 w 1726406"/>
              <a:gd name="connsiteY130" fmla="*/ 1012031 h 1400175"/>
              <a:gd name="connsiteX131" fmla="*/ 1493044 w 1726406"/>
              <a:gd name="connsiteY131" fmla="*/ 995362 h 1400175"/>
              <a:gd name="connsiteX132" fmla="*/ 1495425 w 1726406"/>
              <a:gd name="connsiteY132" fmla="*/ 988218 h 1400175"/>
              <a:gd name="connsiteX133" fmla="*/ 1509712 w 1726406"/>
              <a:gd name="connsiteY133" fmla="*/ 971550 h 1400175"/>
              <a:gd name="connsiteX134" fmla="*/ 1557337 w 1726406"/>
              <a:gd name="connsiteY134" fmla="*/ 969168 h 1400175"/>
              <a:gd name="connsiteX135" fmla="*/ 1564481 w 1726406"/>
              <a:gd name="connsiteY135" fmla="*/ 966787 h 1400175"/>
              <a:gd name="connsiteX136" fmla="*/ 1585912 w 1726406"/>
              <a:gd name="connsiteY136" fmla="*/ 959643 h 1400175"/>
              <a:gd name="connsiteX137" fmla="*/ 1600200 w 1726406"/>
              <a:gd name="connsiteY137" fmla="*/ 947737 h 1400175"/>
              <a:gd name="connsiteX138" fmla="*/ 1624012 w 1726406"/>
              <a:gd name="connsiteY138" fmla="*/ 945356 h 1400175"/>
              <a:gd name="connsiteX139" fmla="*/ 1647825 w 1726406"/>
              <a:gd name="connsiteY139" fmla="*/ 950118 h 1400175"/>
              <a:gd name="connsiteX140" fmla="*/ 1654969 w 1726406"/>
              <a:gd name="connsiteY140" fmla="*/ 952500 h 1400175"/>
              <a:gd name="connsiteX141" fmla="*/ 1669256 w 1726406"/>
              <a:gd name="connsiteY141" fmla="*/ 957262 h 1400175"/>
              <a:gd name="connsiteX142" fmla="*/ 1721644 w 1726406"/>
              <a:gd name="connsiteY142" fmla="*/ 969168 h 1400175"/>
              <a:gd name="connsiteX143" fmla="*/ 1724025 w 1726406"/>
              <a:gd name="connsiteY143" fmla="*/ 976312 h 1400175"/>
              <a:gd name="connsiteX144" fmla="*/ 1726406 w 1726406"/>
              <a:gd name="connsiteY144" fmla="*/ 990600 h 1400175"/>
              <a:gd name="connsiteX145" fmla="*/ 1721644 w 1726406"/>
              <a:gd name="connsiteY145" fmla="*/ 1014412 h 1400175"/>
              <a:gd name="connsiteX146" fmla="*/ 1719262 w 1726406"/>
              <a:gd name="connsiteY146" fmla="*/ 1021556 h 1400175"/>
              <a:gd name="connsiteX147" fmla="*/ 1704975 w 1726406"/>
              <a:gd name="connsiteY147" fmla="*/ 1033462 h 1400175"/>
              <a:gd name="connsiteX148" fmla="*/ 1697831 w 1726406"/>
              <a:gd name="connsiteY148" fmla="*/ 1035843 h 1400175"/>
              <a:gd name="connsiteX149" fmla="*/ 1690687 w 1726406"/>
              <a:gd name="connsiteY149" fmla="*/ 1040606 h 1400175"/>
              <a:gd name="connsiteX150" fmla="*/ 1683544 w 1726406"/>
              <a:gd name="connsiteY150" fmla="*/ 1042987 h 1400175"/>
              <a:gd name="connsiteX151" fmla="*/ 1678781 w 1726406"/>
              <a:gd name="connsiteY151" fmla="*/ 1052512 h 1400175"/>
              <a:gd name="connsiteX152" fmla="*/ 1681162 w 1726406"/>
              <a:gd name="connsiteY152" fmla="*/ 1064418 h 1400175"/>
              <a:gd name="connsiteX153" fmla="*/ 1683544 w 1726406"/>
              <a:gd name="connsiteY153" fmla="*/ 1071562 h 1400175"/>
              <a:gd name="connsiteX154" fmla="*/ 1669256 w 1726406"/>
              <a:gd name="connsiteY154" fmla="*/ 1081087 h 1400175"/>
              <a:gd name="connsiteX155" fmla="*/ 1671637 w 1726406"/>
              <a:gd name="connsiteY155" fmla="*/ 1088231 h 1400175"/>
              <a:gd name="connsiteX156" fmla="*/ 1676400 w 1726406"/>
              <a:gd name="connsiteY156" fmla="*/ 1095375 h 1400175"/>
              <a:gd name="connsiteX157" fmla="*/ 1678781 w 1726406"/>
              <a:gd name="connsiteY157" fmla="*/ 1128712 h 1400175"/>
              <a:gd name="connsiteX158" fmla="*/ 1674019 w 1726406"/>
              <a:gd name="connsiteY158" fmla="*/ 1135856 h 1400175"/>
              <a:gd name="connsiteX159" fmla="*/ 1669256 w 1726406"/>
              <a:gd name="connsiteY159" fmla="*/ 1152525 h 1400175"/>
              <a:gd name="connsiteX160" fmla="*/ 1666875 w 1726406"/>
              <a:gd name="connsiteY160" fmla="*/ 1173956 h 1400175"/>
              <a:gd name="connsiteX161" fmla="*/ 1656773 w 1726406"/>
              <a:gd name="connsiteY161" fmla="*/ 1177997 h 1400175"/>
              <a:gd name="connsiteX162" fmla="*/ 1657350 w 1726406"/>
              <a:gd name="connsiteY162" fmla="*/ 1178718 h 1400175"/>
              <a:gd name="connsiteX163" fmla="*/ 1656292 w 1726406"/>
              <a:gd name="connsiteY163" fmla="*/ 1178189 h 1400175"/>
              <a:gd name="connsiteX164" fmla="*/ 1654969 w 1726406"/>
              <a:gd name="connsiteY164" fmla="*/ 1178718 h 1400175"/>
              <a:gd name="connsiteX165" fmla="*/ 1600000 w 1726406"/>
              <a:gd name="connsiteY165" fmla="*/ 1172143 h 1400175"/>
              <a:gd name="connsiteX166" fmla="*/ 1597405 w 1726406"/>
              <a:gd name="connsiteY166" fmla="*/ 1179507 h 1400175"/>
              <a:gd name="connsiteX167" fmla="*/ 1590675 w 1726406"/>
              <a:gd name="connsiteY167" fmla="*/ 1185862 h 1400175"/>
              <a:gd name="connsiteX168" fmla="*/ 1576387 w 1726406"/>
              <a:gd name="connsiteY168" fmla="*/ 1195387 h 1400175"/>
              <a:gd name="connsiteX169" fmla="*/ 1574006 w 1726406"/>
              <a:gd name="connsiteY169" fmla="*/ 1188243 h 1400175"/>
              <a:gd name="connsiteX170" fmla="*/ 1552575 w 1726406"/>
              <a:gd name="connsiteY170" fmla="*/ 1188243 h 1400175"/>
              <a:gd name="connsiteX171" fmla="*/ 1509712 w 1726406"/>
              <a:gd name="connsiteY171" fmla="*/ 1195387 h 1400175"/>
              <a:gd name="connsiteX172" fmla="*/ 1471612 w 1726406"/>
              <a:gd name="connsiteY172" fmla="*/ 1195387 h 1400175"/>
              <a:gd name="connsiteX173" fmla="*/ 1464469 w 1726406"/>
              <a:gd name="connsiteY173" fmla="*/ 1190625 h 1400175"/>
              <a:gd name="connsiteX174" fmla="*/ 1457325 w 1726406"/>
              <a:gd name="connsiteY174" fmla="*/ 1188243 h 1400175"/>
              <a:gd name="connsiteX175" fmla="*/ 1445419 w 1726406"/>
              <a:gd name="connsiteY175" fmla="*/ 1190625 h 1400175"/>
              <a:gd name="connsiteX176" fmla="*/ 1450181 w 1726406"/>
              <a:gd name="connsiteY176" fmla="*/ 1204912 h 1400175"/>
              <a:gd name="connsiteX177" fmla="*/ 1454944 w 1726406"/>
              <a:gd name="connsiteY177" fmla="*/ 1212056 h 1400175"/>
              <a:gd name="connsiteX178" fmla="*/ 1457325 w 1726406"/>
              <a:gd name="connsiteY178" fmla="*/ 1219200 h 1400175"/>
              <a:gd name="connsiteX179" fmla="*/ 1440656 w 1726406"/>
              <a:gd name="connsiteY179" fmla="*/ 1228725 h 1400175"/>
              <a:gd name="connsiteX180" fmla="*/ 1447800 w 1726406"/>
              <a:gd name="connsiteY180" fmla="*/ 1233487 h 1400175"/>
              <a:gd name="connsiteX181" fmla="*/ 1459706 w 1726406"/>
              <a:gd name="connsiteY181" fmla="*/ 1250156 h 1400175"/>
              <a:gd name="connsiteX182" fmla="*/ 1462087 w 1726406"/>
              <a:gd name="connsiteY182" fmla="*/ 1257300 h 1400175"/>
              <a:gd name="connsiteX183" fmla="*/ 1471612 w 1726406"/>
              <a:gd name="connsiteY183" fmla="*/ 1271587 h 1400175"/>
              <a:gd name="connsiteX184" fmla="*/ 1476375 w 1726406"/>
              <a:gd name="connsiteY184" fmla="*/ 1278731 h 1400175"/>
              <a:gd name="connsiteX185" fmla="*/ 1488281 w 1726406"/>
              <a:gd name="connsiteY185" fmla="*/ 1293018 h 1400175"/>
              <a:gd name="connsiteX186" fmla="*/ 1471612 w 1726406"/>
              <a:gd name="connsiteY186" fmla="*/ 1312068 h 1400175"/>
              <a:gd name="connsiteX187" fmla="*/ 1464469 w 1726406"/>
              <a:gd name="connsiteY187" fmla="*/ 1314450 h 1400175"/>
              <a:gd name="connsiteX188" fmla="*/ 1435894 w 1726406"/>
              <a:gd name="connsiteY188" fmla="*/ 1312068 h 1400175"/>
              <a:gd name="connsiteX189" fmla="*/ 1421606 w 1726406"/>
              <a:gd name="connsiteY189" fmla="*/ 1307306 h 1400175"/>
              <a:gd name="connsiteX190" fmla="*/ 1414462 w 1726406"/>
              <a:gd name="connsiteY190" fmla="*/ 1304925 h 1400175"/>
              <a:gd name="connsiteX191" fmla="*/ 1383506 w 1726406"/>
              <a:gd name="connsiteY191" fmla="*/ 1314450 h 1400175"/>
              <a:gd name="connsiteX192" fmla="*/ 1378744 w 1726406"/>
              <a:gd name="connsiteY192" fmla="*/ 1331118 h 1400175"/>
              <a:gd name="connsiteX193" fmla="*/ 1373981 w 1726406"/>
              <a:gd name="connsiteY193" fmla="*/ 1345406 h 1400175"/>
              <a:gd name="connsiteX194" fmla="*/ 1371600 w 1726406"/>
              <a:gd name="connsiteY194" fmla="*/ 1352550 h 1400175"/>
              <a:gd name="connsiteX195" fmla="*/ 1373981 w 1726406"/>
              <a:gd name="connsiteY195" fmla="*/ 1359693 h 1400175"/>
              <a:gd name="connsiteX196" fmla="*/ 1378744 w 1726406"/>
              <a:gd name="connsiteY196" fmla="*/ 1371600 h 1400175"/>
              <a:gd name="connsiteX197" fmla="*/ 1371600 w 1726406"/>
              <a:gd name="connsiteY197" fmla="*/ 1373981 h 1400175"/>
              <a:gd name="connsiteX198" fmla="*/ 1369219 w 1726406"/>
              <a:gd name="connsiteY198" fmla="*/ 1388268 h 1400175"/>
              <a:gd name="connsiteX199" fmla="*/ 1366837 w 1726406"/>
              <a:gd name="connsiteY199" fmla="*/ 1400175 h 1400175"/>
              <a:gd name="connsiteX200" fmla="*/ 1345406 w 1726406"/>
              <a:gd name="connsiteY200" fmla="*/ 1397793 h 1400175"/>
              <a:gd name="connsiteX201" fmla="*/ 1340644 w 1726406"/>
              <a:gd name="connsiteY201" fmla="*/ 1383506 h 1400175"/>
              <a:gd name="connsiteX202" fmla="*/ 1338262 w 1726406"/>
              <a:gd name="connsiteY202" fmla="*/ 1376362 h 1400175"/>
              <a:gd name="connsiteX203" fmla="*/ 1331119 w 1726406"/>
              <a:gd name="connsiteY203" fmla="*/ 1354931 h 1400175"/>
              <a:gd name="connsiteX204" fmla="*/ 1323975 w 1726406"/>
              <a:gd name="connsiteY204" fmla="*/ 1350168 h 1400175"/>
              <a:gd name="connsiteX205" fmla="*/ 1307306 w 1726406"/>
              <a:gd name="connsiteY205" fmla="*/ 1328737 h 1400175"/>
              <a:gd name="connsiteX206" fmla="*/ 1295400 w 1726406"/>
              <a:gd name="connsiteY206" fmla="*/ 1314450 h 1400175"/>
              <a:gd name="connsiteX207" fmla="*/ 1288256 w 1726406"/>
              <a:gd name="connsiteY207" fmla="*/ 1309687 h 1400175"/>
              <a:gd name="connsiteX208" fmla="*/ 1273969 w 1726406"/>
              <a:gd name="connsiteY208" fmla="*/ 1304925 h 1400175"/>
              <a:gd name="connsiteX209" fmla="*/ 1257300 w 1726406"/>
              <a:gd name="connsiteY209" fmla="*/ 1295400 h 1400175"/>
              <a:gd name="connsiteX210" fmla="*/ 1243012 w 1726406"/>
              <a:gd name="connsiteY210" fmla="*/ 1288256 h 1400175"/>
              <a:gd name="connsiteX211" fmla="*/ 1221581 w 1726406"/>
              <a:gd name="connsiteY211" fmla="*/ 1276350 h 1400175"/>
              <a:gd name="connsiteX212" fmla="*/ 1216819 w 1726406"/>
              <a:gd name="connsiteY212" fmla="*/ 1269206 h 1400175"/>
              <a:gd name="connsiteX213" fmla="*/ 1197769 w 1726406"/>
              <a:gd name="connsiteY213" fmla="*/ 1269206 h 1400175"/>
              <a:gd name="connsiteX214" fmla="*/ 1190625 w 1726406"/>
              <a:gd name="connsiteY214" fmla="*/ 1273968 h 1400175"/>
              <a:gd name="connsiteX215" fmla="*/ 1176337 w 1726406"/>
              <a:gd name="connsiteY215" fmla="*/ 1285875 h 1400175"/>
              <a:gd name="connsiteX216" fmla="*/ 1166812 w 1726406"/>
              <a:gd name="connsiteY216" fmla="*/ 1288256 h 1400175"/>
              <a:gd name="connsiteX217" fmla="*/ 1140619 w 1726406"/>
              <a:gd name="connsiteY217" fmla="*/ 1295400 h 1400175"/>
              <a:gd name="connsiteX218" fmla="*/ 1133475 w 1726406"/>
              <a:gd name="connsiteY218" fmla="*/ 1300162 h 1400175"/>
              <a:gd name="connsiteX219" fmla="*/ 1119187 w 1726406"/>
              <a:gd name="connsiteY219" fmla="*/ 1304925 h 1400175"/>
              <a:gd name="connsiteX220" fmla="*/ 1095375 w 1726406"/>
              <a:gd name="connsiteY220" fmla="*/ 1302543 h 1400175"/>
              <a:gd name="connsiteX221" fmla="*/ 1081087 w 1726406"/>
              <a:gd name="connsiteY221" fmla="*/ 1293018 h 1400175"/>
              <a:gd name="connsiteX222" fmla="*/ 1073944 w 1726406"/>
              <a:gd name="connsiteY222" fmla="*/ 1288256 h 1400175"/>
              <a:gd name="connsiteX223" fmla="*/ 1031081 w 1726406"/>
              <a:gd name="connsiteY223" fmla="*/ 1283493 h 1400175"/>
              <a:gd name="connsiteX224" fmla="*/ 1002506 w 1726406"/>
              <a:gd name="connsiteY224" fmla="*/ 1264443 h 1400175"/>
              <a:gd name="connsiteX225" fmla="*/ 995362 w 1726406"/>
              <a:gd name="connsiteY225" fmla="*/ 1259681 h 1400175"/>
              <a:gd name="connsiteX226" fmla="*/ 981075 w 1726406"/>
              <a:gd name="connsiteY226" fmla="*/ 1254918 h 1400175"/>
              <a:gd name="connsiteX227" fmla="*/ 973931 w 1726406"/>
              <a:gd name="connsiteY227" fmla="*/ 1247775 h 1400175"/>
              <a:gd name="connsiteX228" fmla="*/ 971550 w 1726406"/>
              <a:gd name="connsiteY228" fmla="*/ 1240631 h 1400175"/>
              <a:gd name="connsiteX229" fmla="*/ 957262 w 1726406"/>
              <a:gd name="connsiteY229" fmla="*/ 1231106 h 1400175"/>
              <a:gd name="connsiteX230" fmla="*/ 950119 w 1726406"/>
              <a:gd name="connsiteY230" fmla="*/ 1226343 h 1400175"/>
              <a:gd name="connsiteX231" fmla="*/ 923925 w 1726406"/>
              <a:gd name="connsiteY231" fmla="*/ 1221581 h 1400175"/>
              <a:gd name="connsiteX232" fmla="*/ 916781 w 1726406"/>
              <a:gd name="connsiteY232" fmla="*/ 1219200 h 1400175"/>
              <a:gd name="connsiteX233" fmla="*/ 909637 w 1726406"/>
              <a:gd name="connsiteY233" fmla="*/ 1214437 h 1400175"/>
              <a:gd name="connsiteX234" fmla="*/ 895350 w 1726406"/>
              <a:gd name="connsiteY234" fmla="*/ 1209675 h 1400175"/>
              <a:gd name="connsiteX235" fmla="*/ 888206 w 1726406"/>
              <a:gd name="connsiteY235" fmla="*/ 1204912 h 1400175"/>
              <a:gd name="connsiteX236" fmla="*/ 881062 w 1726406"/>
              <a:gd name="connsiteY236" fmla="*/ 1202531 h 1400175"/>
              <a:gd name="connsiteX237" fmla="*/ 859631 w 1726406"/>
              <a:gd name="connsiteY237" fmla="*/ 1188243 h 1400175"/>
              <a:gd name="connsiteX238" fmla="*/ 852487 w 1726406"/>
              <a:gd name="connsiteY238" fmla="*/ 1183481 h 1400175"/>
              <a:gd name="connsiteX239" fmla="*/ 845344 w 1726406"/>
              <a:gd name="connsiteY239" fmla="*/ 1181100 h 1400175"/>
              <a:gd name="connsiteX240" fmla="*/ 838200 w 1726406"/>
              <a:gd name="connsiteY240" fmla="*/ 1173956 h 1400175"/>
              <a:gd name="connsiteX241" fmla="*/ 831056 w 1726406"/>
              <a:gd name="connsiteY241" fmla="*/ 1169193 h 1400175"/>
              <a:gd name="connsiteX242" fmla="*/ 826294 w 1726406"/>
              <a:gd name="connsiteY242" fmla="*/ 1162050 h 1400175"/>
              <a:gd name="connsiteX243" fmla="*/ 819150 w 1726406"/>
              <a:gd name="connsiteY243" fmla="*/ 1154906 h 1400175"/>
              <a:gd name="connsiteX244" fmla="*/ 807244 w 1726406"/>
              <a:gd name="connsiteY244" fmla="*/ 1143000 h 1400175"/>
              <a:gd name="connsiteX245" fmla="*/ 795337 w 1726406"/>
              <a:gd name="connsiteY245" fmla="*/ 1133475 h 1400175"/>
              <a:gd name="connsiteX246" fmla="*/ 790575 w 1726406"/>
              <a:gd name="connsiteY246" fmla="*/ 1126331 h 1400175"/>
              <a:gd name="connsiteX247" fmla="*/ 771525 w 1726406"/>
              <a:gd name="connsiteY247" fmla="*/ 1121568 h 1400175"/>
              <a:gd name="connsiteX248" fmla="*/ 757237 w 1726406"/>
              <a:gd name="connsiteY248" fmla="*/ 1116806 h 1400175"/>
              <a:gd name="connsiteX249" fmla="*/ 740569 w 1726406"/>
              <a:gd name="connsiteY249" fmla="*/ 1107281 h 1400175"/>
              <a:gd name="connsiteX250" fmla="*/ 726281 w 1726406"/>
              <a:gd name="connsiteY250" fmla="*/ 1102518 h 1400175"/>
              <a:gd name="connsiteX251" fmla="*/ 711994 w 1726406"/>
              <a:gd name="connsiteY251" fmla="*/ 1095375 h 1400175"/>
              <a:gd name="connsiteX252" fmla="*/ 704850 w 1726406"/>
              <a:gd name="connsiteY252" fmla="*/ 1090612 h 1400175"/>
              <a:gd name="connsiteX253" fmla="*/ 692944 w 1726406"/>
              <a:gd name="connsiteY253" fmla="*/ 1076325 h 1400175"/>
              <a:gd name="connsiteX254" fmla="*/ 690562 w 1726406"/>
              <a:gd name="connsiteY254" fmla="*/ 1069181 h 1400175"/>
              <a:gd name="connsiteX255" fmla="*/ 676275 w 1726406"/>
              <a:gd name="connsiteY255" fmla="*/ 1052512 h 1400175"/>
              <a:gd name="connsiteX256" fmla="*/ 671512 w 1726406"/>
              <a:gd name="connsiteY256" fmla="*/ 1045368 h 1400175"/>
              <a:gd name="connsiteX257" fmla="*/ 664369 w 1726406"/>
              <a:gd name="connsiteY257" fmla="*/ 1040606 h 1400175"/>
              <a:gd name="connsiteX258" fmla="*/ 650081 w 1726406"/>
              <a:gd name="connsiteY258" fmla="*/ 1031081 h 1400175"/>
              <a:gd name="connsiteX259" fmla="*/ 638175 w 1726406"/>
              <a:gd name="connsiteY259" fmla="*/ 1019175 h 1400175"/>
              <a:gd name="connsiteX260" fmla="*/ 631031 w 1726406"/>
              <a:gd name="connsiteY260" fmla="*/ 1014412 h 1400175"/>
              <a:gd name="connsiteX261" fmla="*/ 621506 w 1726406"/>
              <a:gd name="connsiteY261" fmla="*/ 1002506 h 1400175"/>
              <a:gd name="connsiteX262" fmla="*/ 619125 w 1726406"/>
              <a:gd name="connsiteY262" fmla="*/ 995362 h 1400175"/>
              <a:gd name="connsiteX263" fmla="*/ 611981 w 1726406"/>
              <a:gd name="connsiteY263" fmla="*/ 988218 h 1400175"/>
              <a:gd name="connsiteX264" fmla="*/ 602456 w 1726406"/>
              <a:gd name="connsiteY264" fmla="*/ 973931 h 1400175"/>
              <a:gd name="connsiteX265" fmla="*/ 597694 w 1726406"/>
              <a:gd name="connsiteY265" fmla="*/ 959643 h 1400175"/>
              <a:gd name="connsiteX266" fmla="*/ 592931 w 1726406"/>
              <a:gd name="connsiteY266" fmla="*/ 940593 h 1400175"/>
              <a:gd name="connsiteX267" fmla="*/ 595312 w 1726406"/>
              <a:gd name="connsiteY267" fmla="*/ 928687 h 1400175"/>
              <a:gd name="connsiteX268" fmla="*/ 614362 w 1726406"/>
              <a:gd name="connsiteY268" fmla="*/ 919162 h 1400175"/>
              <a:gd name="connsiteX269" fmla="*/ 611981 w 1726406"/>
              <a:gd name="connsiteY269" fmla="*/ 912018 h 1400175"/>
              <a:gd name="connsiteX270" fmla="*/ 607219 w 1726406"/>
              <a:gd name="connsiteY270" fmla="*/ 904875 h 1400175"/>
              <a:gd name="connsiteX271" fmla="*/ 611981 w 1726406"/>
              <a:gd name="connsiteY271" fmla="*/ 897731 h 1400175"/>
              <a:gd name="connsiteX272" fmla="*/ 626269 w 1726406"/>
              <a:gd name="connsiteY272" fmla="*/ 888206 h 1400175"/>
              <a:gd name="connsiteX273" fmla="*/ 633412 w 1726406"/>
              <a:gd name="connsiteY273" fmla="*/ 881062 h 1400175"/>
              <a:gd name="connsiteX274" fmla="*/ 628650 w 1726406"/>
              <a:gd name="connsiteY274" fmla="*/ 862012 h 1400175"/>
              <a:gd name="connsiteX275" fmla="*/ 616744 w 1726406"/>
              <a:gd name="connsiteY275" fmla="*/ 847725 h 1400175"/>
              <a:gd name="connsiteX276" fmla="*/ 614362 w 1726406"/>
              <a:gd name="connsiteY276" fmla="*/ 840581 h 1400175"/>
              <a:gd name="connsiteX277" fmla="*/ 609600 w 1726406"/>
              <a:gd name="connsiteY277" fmla="*/ 816768 h 1400175"/>
              <a:gd name="connsiteX278" fmla="*/ 604837 w 1726406"/>
              <a:gd name="connsiteY278" fmla="*/ 802481 h 1400175"/>
              <a:gd name="connsiteX279" fmla="*/ 602456 w 1726406"/>
              <a:gd name="connsiteY279" fmla="*/ 795337 h 1400175"/>
              <a:gd name="connsiteX280" fmla="*/ 600075 w 1726406"/>
              <a:gd name="connsiteY280" fmla="*/ 788193 h 1400175"/>
              <a:gd name="connsiteX281" fmla="*/ 595312 w 1726406"/>
              <a:gd name="connsiteY281" fmla="*/ 771525 h 1400175"/>
              <a:gd name="connsiteX282" fmla="*/ 588169 w 1726406"/>
              <a:gd name="connsiteY282" fmla="*/ 764381 h 1400175"/>
              <a:gd name="connsiteX283" fmla="*/ 578644 w 1726406"/>
              <a:gd name="connsiteY283" fmla="*/ 750093 h 1400175"/>
              <a:gd name="connsiteX284" fmla="*/ 566737 w 1726406"/>
              <a:gd name="connsiteY284" fmla="*/ 733425 h 1400175"/>
              <a:gd name="connsiteX285" fmla="*/ 561975 w 1726406"/>
              <a:gd name="connsiteY285" fmla="*/ 719137 h 1400175"/>
              <a:gd name="connsiteX286" fmla="*/ 559594 w 1726406"/>
              <a:gd name="connsiteY286" fmla="*/ 709612 h 1400175"/>
              <a:gd name="connsiteX287" fmla="*/ 554831 w 1726406"/>
              <a:gd name="connsiteY287" fmla="*/ 695325 h 1400175"/>
              <a:gd name="connsiteX288" fmla="*/ 547687 w 1726406"/>
              <a:gd name="connsiteY288" fmla="*/ 688181 h 1400175"/>
              <a:gd name="connsiteX289" fmla="*/ 540544 w 1726406"/>
              <a:gd name="connsiteY289" fmla="*/ 673893 h 1400175"/>
              <a:gd name="connsiteX290" fmla="*/ 538162 w 1726406"/>
              <a:gd name="connsiteY290" fmla="*/ 666750 h 1400175"/>
              <a:gd name="connsiteX291" fmla="*/ 528637 w 1726406"/>
              <a:gd name="connsiteY291" fmla="*/ 664368 h 1400175"/>
              <a:gd name="connsiteX292" fmla="*/ 514350 w 1726406"/>
              <a:gd name="connsiteY292" fmla="*/ 669131 h 1400175"/>
              <a:gd name="connsiteX293" fmla="*/ 504825 w 1726406"/>
              <a:gd name="connsiteY293" fmla="*/ 654843 h 1400175"/>
              <a:gd name="connsiteX294" fmla="*/ 497681 w 1726406"/>
              <a:gd name="connsiteY294" fmla="*/ 628650 h 1400175"/>
              <a:gd name="connsiteX295" fmla="*/ 495300 w 1726406"/>
              <a:gd name="connsiteY295" fmla="*/ 597693 h 1400175"/>
              <a:gd name="connsiteX296" fmla="*/ 492919 w 1726406"/>
              <a:gd name="connsiteY296" fmla="*/ 583406 h 1400175"/>
              <a:gd name="connsiteX297" fmla="*/ 490537 w 1726406"/>
              <a:gd name="connsiteY297" fmla="*/ 576262 h 1400175"/>
              <a:gd name="connsiteX298" fmla="*/ 483394 w 1726406"/>
              <a:gd name="connsiteY298" fmla="*/ 573881 h 1400175"/>
              <a:gd name="connsiteX299" fmla="*/ 469106 w 1726406"/>
              <a:gd name="connsiteY299" fmla="*/ 564356 h 1400175"/>
              <a:gd name="connsiteX300" fmla="*/ 454819 w 1726406"/>
              <a:gd name="connsiteY300" fmla="*/ 557212 h 1400175"/>
              <a:gd name="connsiteX301" fmla="*/ 442912 w 1726406"/>
              <a:gd name="connsiteY301" fmla="*/ 535781 h 1400175"/>
              <a:gd name="connsiteX302" fmla="*/ 445294 w 1726406"/>
              <a:gd name="connsiteY302" fmla="*/ 509587 h 1400175"/>
              <a:gd name="connsiteX303" fmla="*/ 452437 w 1726406"/>
              <a:gd name="connsiteY303" fmla="*/ 504825 h 1400175"/>
              <a:gd name="connsiteX304" fmla="*/ 442912 w 1726406"/>
              <a:gd name="connsiteY304" fmla="*/ 490537 h 1400175"/>
              <a:gd name="connsiteX305" fmla="*/ 438150 w 1726406"/>
              <a:gd name="connsiteY305" fmla="*/ 483393 h 1400175"/>
              <a:gd name="connsiteX306" fmla="*/ 423862 w 1726406"/>
              <a:gd name="connsiteY306" fmla="*/ 473868 h 1400175"/>
              <a:gd name="connsiteX307" fmla="*/ 419100 w 1726406"/>
              <a:gd name="connsiteY307" fmla="*/ 454818 h 1400175"/>
              <a:gd name="connsiteX308" fmla="*/ 411956 w 1726406"/>
              <a:gd name="connsiteY308" fmla="*/ 438150 h 1400175"/>
              <a:gd name="connsiteX309" fmla="*/ 404812 w 1726406"/>
              <a:gd name="connsiteY309" fmla="*/ 435768 h 1400175"/>
              <a:gd name="connsiteX310" fmla="*/ 400050 w 1726406"/>
              <a:gd name="connsiteY310" fmla="*/ 428625 h 1400175"/>
              <a:gd name="connsiteX311" fmla="*/ 397669 w 1726406"/>
              <a:gd name="connsiteY311" fmla="*/ 419100 h 1400175"/>
              <a:gd name="connsiteX312" fmla="*/ 395287 w 1726406"/>
              <a:gd name="connsiteY312" fmla="*/ 411956 h 1400175"/>
              <a:gd name="connsiteX313" fmla="*/ 392906 w 1726406"/>
              <a:gd name="connsiteY313" fmla="*/ 385762 h 1400175"/>
              <a:gd name="connsiteX314" fmla="*/ 390525 w 1726406"/>
              <a:gd name="connsiteY314" fmla="*/ 378618 h 1400175"/>
              <a:gd name="connsiteX315" fmla="*/ 369094 w 1726406"/>
              <a:gd name="connsiteY315" fmla="*/ 361950 h 1400175"/>
              <a:gd name="connsiteX316" fmla="*/ 354806 w 1726406"/>
              <a:gd name="connsiteY316" fmla="*/ 354806 h 1400175"/>
              <a:gd name="connsiteX317" fmla="*/ 347662 w 1726406"/>
              <a:gd name="connsiteY317" fmla="*/ 333375 h 1400175"/>
              <a:gd name="connsiteX318" fmla="*/ 338137 w 1726406"/>
              <a:gd name="connsiteY318" fmla="*/ 311943 h 1400175"/>
              <a:gd name="connsiteX319" fmla="*/ 330994 w 1726406"/>
              <a:gd name="connsiteY319" fmla="*/ 297656 h 1400175"/>
              <a:gd name="connsiteX320" fmla="*/ 316706 w 1726406"/>
              <a:gd name="connsiteY320" fmla="*/ 292893 h 1400175"/>
              <a:gd name="connsiteX321" fmla="*/ 326231 w 1726406"/>
              <a:gd name="connsiteY321" fmla="*/ 278606 h 1400175"/>
              <a:gd name="connsiteX322" fmla="*/ 323850 w 1726406"/>
              <a:gd name="connsiteY322" fmla="*/ 261937 h 1400175"/>
              <a:gd name="connsiteX323" fmla="*/ 321469 w 1726406"/>
              <a:gd name="connsiteY323" fmla="*/ 252412 h 1400175"/>
              <a:gd name="connsiteX324" fmla="*/ 316706 w 1726406"/>
              <a:gd name="connsiteY324" fmla="*/ 223837 h 1400175"/>
              <a:gd name="connsiteX325" fmla="*/ 311944 w 1726406"/>
              <a:gd name="connsiteY325" fmla="*/ 207168 h 1400175"/>
              <a:gd name="connsiteX326" fmla="*/ 314325 w 1726406"/>
              <a:gd name="connsiteY326" fmla="*/ 154781 h 1400175"/>
              <a:gd name="connsiteX327" fmla="*/ 314325 w 1726406"/>
              <a:gd name="connsiteY327" fmla="*/ 133350 h 1400175"/>
              <a:gd name="connsiteX328" fmla="*/ 300037 w 1726406"/>
              <a:gd name="connsiteY328" fmla="*/ 123825 h 1400175"/>
              <a:gd name="connsiteX329" fmla="*/ 292894 w 1726406"/>
              <a:gd name="connsiteY329" fmla="*/ 119062 h 1400175"/>
              <a:gd name="connsiteX330" fmla="*/ 283369 w 1726406"/>
              <a:gd name="connsiteY330" fmla="*/ 104775 h 1400175"/>
              <a:gd name="connsiteX331" fmla="*/ 278606 w 1726406"/>
              <a:gd name="connsiteY331" fmla="*/ 97631 h 1400175"/>
              <a:gd name="connsiteX332" fmla="*/ 257175 w 1726406"/>
              <a:gd name="connsiteY332" fmla="*/ 78581 h 1400175"/>
              <a:gd name="connsiteX333" fmla="*/ 233362 w 1726406"/>
              <a:gd name="connsiteY333" fmla="*/ 66675 h 1400175"/>
              <a:gd name="connsiteX334" fmla="*/ 228600 w 1726406"/>
              <a:gd name="connsiteY334" fmla="*/ 119062 h 1400175"/>
              <a:gd name="connsiteX335" fmla="*/ 223837 w 1726406"/>
              <a:gd name="connsiteY335" fmla="*/ 133350 h 1400175"/>
              <a:gd name="connsiteX336" fmla="*/ 221456 w 1726406"/>
              <a:gd name="connsiteY336" fmla="*/ 145256 h 1400175"/>
              <a:gd name="connsiteX337" fmla="*/ 219075 w 1726406"/>
              <a:gd name="connsiteY337" fmla="*/ 164306 h 1400175"/>
              <a:gd name="connsiteX338" fmla="*/ 214312 w 1726406"/>
              <a:gd name="connsiteY338" fmla="*/ 178593 h 1400175"/>
              <a:gd name="connsiteX339" fmla="*/ 216694 w 1726406"/>
              <a:gd name="connsiteY339" fmla="*/ 195262 h 1400175"/>
              <a:gd name="connsiteX340" fmla="*/ 219075 w 1726406"/>
              <a:gd name="connsiteY340" fmla="*/ 202406 h 1400175"/>
              <a:gd name="connsiteX341" fmla="*/ 226219 w 1726406"/>
              <a:gd name="connsiteY341" fmla="*/ 207168 h 1400175"/>
              <a:gd name="connsiteX342" fmla="*/ 233362 w 1726406"/>
              <a:gd name="connsiteY342" fmla="*/ 221456 h 1400175"/>
              <a:gd name="connsiteX343" fmla="*/ 238125 w 1726406"/>
              <a:gd name="connsiteY343" fmla="*/ 235743 h 1400175"/>
              <a:gd name="connsiteX344" fmla="*/ 242887 w 1726406"/>
              <a:gd name="connsiteY344" fmla="*/ 242887 h 1400175"/>
              <a:gd name="connsiteX345" fmla="*/ 245269 w 1726406"/>
              <a:gd name="connsiteY345" fmla="*/ 250031 h 1400175"/>
              <a:gd name="connsiteX346" fmla="*/ 254794 w 1726406"/>
              <a:gd name="connsiteY346" fmla="*/ 264318 h 1400175"/>
              <a:gd name="connsiteX347" fmla="*/ 257175 w 1726406"/>
              <a:gd name="connsiteY347" fmla="*/ 273843 h 1400175"/>
              <a:gd name="connsiteX348" fmla="*/ 261937 w 1726406"/>
              <a:gd name="connsiteY348" fmla="*/ 292893 h 1400175"/>
              <a:gd name="connsiteX349" fmla="*/ 266700 w 1726406"/>
              <a:gd name="connsiteY349" fmla="*/ 300037 h 1400175"/>
              <a:gd name="connsiteX350" fmla="*/ 273844 w 1726406"/>
              <a:gd name="connsiteY350" fmla="*/ 321468 h 1400175"/>
              <a:gd name="connsiteX351" fmla="*/ 276225 w 1726406"/>
              <a:gd name="connsiteY351" fmla="*/ 328612 h 1400175"/>
              <a:gd name="connsiteX352" fmla="*/ 283369 w 1726406"/>
              <a:gd name="connsiteY352" fmla="*/ 354806 h 1400175"/>
              <a:gd name="connsiteX353" fmla="*/ 288131 w 1726406"/>
              <a:gd name="connsiteY353" fmla="*/ 369093 h 1400175"/>
              <a:gd name="connsiteX354" fmla="*/ 292894 w 1726406"/>
              <a:gd name="connsiteY354" fmla="*/ 376237 h 1400175"/>
              <a:gd name="connsiteX355" fmla="*/ 300037 w 1726406"/>
              <a:gd name="connsiteY355" fmla="*/ 419100 h 1400175"/>
              <a:gd name="connsiteX356" fmla="*/ 304800 w 1726406"/>
              <a:gd name="connsiteY356" fmla="*/ 426243 h 1400175"/>
              <a:gd name="connsiteX357" fmla="*/ 309562 w 1726406"/>
              <a:gd name="connsiteY357" fmla="*/ 445293 h 1400175"/>
              <a:gd name="connsiteX358" fmla="*/ 314325 w 1726406"/>
              <a:gd name="connsiteY358" fmla="*/ 459581 h 1400175"/>
              <a:gd name="connsiteX359" fmla="*/ 319087 w 1726406"/>
              <a:gd name="connsiteY359" fmla="*/ 473868 h 1400175"/>
              <a:gd name="connsiteX360" fmla="*/ 321469 w 1726406"/>
              <a:gd name="connsiteY360" fmla="*/ 481012 h 1400175"/>
              <a:gd name="connsiteX361" fmla="*/ 323850 w 1726406"/>
              <a:gd name="connsiteY361" fmla="*/ 488156 h 1400175"/>
              <a:gd name="connsiteX362" fmla="*/ 333375 w 1726406"/>
              <a:gd name="connsiteY362" fmla="*/ 509587 h 1400175"/>
              <a:gd name="connsiteX363" fmla="*/ 335756 w 1726406"/>
              <a:gd name="connsiteY363" fmla="*/ 516731 h 1400175"/>
              <a:gd name="connsiteX364" fmla="*/ 338137 w 1726406"/>
              <a:gd name="connsiteY364" fmla="*/ 578643 h 1400175"/>
              <a:gd name="connsiteX365" fmla="*/ 345281 w 1726406"/>
              <a:gd name="connsiteY365" fmla="*/ 592931 h 1400175"/>
              <a:gd name="connsiteX366" fmla="*/ 347662 w 1726406"/>
              <a:gd name="connsiteY366" fmla="*/ 600075 h 1400175"/>
              <a:gd name="connsiteX367" fmla="*/ 342900 w 1726406"/>
              <a:gd name="connsiteY367" fmla="*/ 607218 h 1400175"/>
              <a:gd name="connsiteX368" fmla="*/ 338137 w 1726406"/>
              <a:gd name="connsiteY368" fmla="*/ 621506 h 1400175"/>
              <a:gd name="connsiteX369" fmla="*/ 347662 w 1726406"/>
              <a:gd name="connsiteY369" fmla="*/ 638175 h 1400175"/>
              <a:gd name="connsiteX370" fmla="*/ 361950 w 1726406"/>
              <a:gd name="connsiteY370" fmla="*/ 642937 h 1400175"/>
              <a:gd name="connsiteX371" fmla="*/ 369094 w 1726406"/>
              <a:gd name="connsiteY371" fmla="*/ 645318 h 1400175"/>
              <a:gd name="connsiteX372" fmla="*/ 388144 w 1726406"/>
              <a:gd name="connsiteY372" fmla="*/ 661987 h 1400175"/>
              <a:gd name="connsiteX373" fmla="*/ 392906 w 1726406"/>
              <a:gd name="connsiteY373" fmla="*/ 676275 h 1400175"/>
              <a:gd name="connsiteX374" fmla="*/ 390525 w 1726406"/>
              <a:gd name="connsiteY374" fmla="*/ 688181 h 1400175"/>
              <a:gd name="connsiteX375" fmla="*/ 388144 w 1726406"/>
              <a:gd name="connsiteY375" fmla="*/ 702468 h 1400175"/>
              <a:gd name="connsiteX376" fmla="*/ 385762 w 1726406"/>
              <a:gd name="connsiteY376" fmla="*/ 709612 h 1400175"/>
              <a:gd name="connsiteX377" fmla="*/ 383381 w 1726406"/>
              <a:gd name="connsiteY377" fmla="*/ 719137 h 1400175"/>
              <a:gd name="connsiteX378" fmla="*/ 378619 w 1726406"/>
              <a:gd name="connsiteY378" fmla="*/ 726281 h 1400175"/>
              <a:gd name="connsiteX379" fmla="*/ 364331 w 1726406"/>
              <a:gd name="connsiteY379" fmla="*/ 731043 h 1400175"/>
              <a:gd name="connsiteX380" fmla="*/ 342900 w 1726406"/>
              <a:gd name="connsiteY380" fmla="*/ 728662 h 1400175"/>
              <a:gd name="connsiteX381" fmla="*/ 345281 w 1726406"/>
              <a:gd name="connsiteY381" fmla="*/ 714375 h 1400175"/>
              <a:gd name="connsiteX382" fmla="*/ 352425 w 1726406"/>
              <a:gd name="connsiteY382" fmla="*/ 700087 h 1400175"/>
              <a:gd name="connsiteX383" fmla="*/ 354806 w 1726406"/>
              <a:gd name="connsiteY383" fmla="*/ 692943 h 1400175"/>
              <a:gd name="connsiteX384" fmla="*/ 347662 w 1726406"/>
              <a:gd name="connsiteY384" fmla="*/ 671512 h 1400175"/>
              <a:gd name="connsiteX385" fmla="*/ 338137 w 1726406"/>
              <a:gd name="connsiteY385" fmla="*/ 659606 h 1400175"/>
              <a:gd name="connsiteX386" fmla="*/ 328612 w 1726406"/>
              <a:gd name="connsiteY386" fmla="*/ 645318 h 1400175"/>
              <a:gd name="connsiteX387" fmla="*/ 323850 w 1726406"/>
              <a:gd name="connsiteY387" fmla="*/ 638175 h 1400175"/>
              <a:gd name="connsiteX388" fmla="*/ 314325 w 1726406"/>
              <a:gd name="connsiteY388" fmla="*/ 623887 h 1400175"/>
              <a:gd name="connsiteX389" fmla="*/ 304800 w 1726406"/>
              <a:gd name="connsiteY389" fmla="*/ 609600 h 1400175"/>
              <a:gd name="connsiteX390" fmla="*/ 290512 w 1726406"/>
              <a:gd name="connsiteY390" fmla="*/ 595312 h 1400175"/>
              <a:gd name="connsiteX391" fmla="*/ 280987 w 1726406"/>
              <a:gd name="connsiteY391" fmla="*/ 581025 h 1400175"/>
              <a:gd name="connsiteX392" fmla="*/ 276225 w 1726406"/>
              <a:gd name="connsiteY392" fmla="*/ 573881 h 1400175"/>
              <a:gd name="connsiteX393" fmla="*/ 276225 w 1726406"/>
              <a:gd name="connsiteY393" fmla="*/ 540543 h 1400175"/>
              <a:gd name="connsiteX394" fmla="*/ 278606 w 1726406"/>
              <a:gd name="connsiteY394" fmla="*/ 531018 h 1400175"/>
              <a:gd name="connsiteX395" fmla="*/ 283369 w 1726406"/>
              <a:gd name="connsiteY395" fmla="*/ 523875 h 1400175"/>
              <a:gd name="connsiteX396" fmla="*/ 285750 w 1726406"/>
              <a:gd name="connsiteY396" fmla="*/ 516731 h 1400175"/>
              <a:gd name="connsiteX397" fmla="*/ 280987 w 1726406"/>
              <a:gd name="connsiteY397" fmla="*/ 483393 h 1400175"/>
              <a:gd name="connsiteX398" fmla="*/ 273844 w 1726406"/>
              <a:gd name="connsiteY398" fmla="*/ 469106 h 1400175"/>
              <a:gd name="connsiteX399" fmla="*/ 266700 w 1726406"/>
              <a:gd name="connsiteY399" fmla="*/ 464343 h 1400175"/>
              <a:gd name="connsiteX400" fmla="*/ 259556 w 1726406"/>
              <a:gd name="connsiteY400" fmla="*/ 457200 h 1400175"/>
              <a:gd name="connsiteX401" fmla="*/ 257175 w 1726406"/>
              <a:gd name="connsiteY401" fmla="*/ 450056 h 1400175"/>
              <a:gd name="connsiteX402" fmla="*/ 250031 w 1726406"/>
              <a:gd name="connsiteY402" fmla="*/ 445293 h 1400175"/>
              <a:gd name="connsiteX403" fmla="*/ 245269 w 1726406"/>
              <a:gd name="connsiteY403" fmla="*/ 431006 h 1400175"/>
              <a:gd name="connsiteX404" fmla="*/ 242887 w 1726406"/>
              <a:gd name="connsiteY404" fmla="*/ 423862 h 1400175"/>
              <a:gd name="connsiteX405" fmla="*/ 235744 w 1726406"/>
              <a:gd name="connsiteY405" fmla="*/ 419100 h 1400175"/>
              <a:gd name="connsiteX406" fmla="*/ 221456 w 1726406"/>
              <a:gd name="connsiteY406" fmla="*/ 423862 h 1400175"/>
              <a:gd name="connsiteX407" fmla="*/ 214312 w 1726406"/>
              <a:gd name="connsiteY407" fmla="*/ 426243 h 1400175"/>
              <a:gd name="connsiteX408" fmla="*/ 202406 w 1726406"/>
              <a:gd name="connsiteY408" fmla="*/ 414337 h 1400175"/>
              <a:gd name="connsiteX409" fmla="*/ 200025 w 1726406"/>
              <a:gd name="connsiteY409" fmla="*/ 407193 h 1400175"/>
              <a:gd name="connsiteX410" fmla="*/ 190500 w 1726406"/>
              <a:gd name="connsiteY410" fmla="*/ 392906 h 1400175"/>
              <a:gd name="connsiteX411" fmla="*/ 185737 w 1726406"/>
              <a:gd name="connsiteY411" fmla="*/ 385762 h 1400175"/>
              <a:gd name="connsiteX412" fmla="*/ 180975 w 1726406"/>
              <a:gd name="connsiteY412" fmla="*/ 378618 h 1400175"/>
              <a:gd name="connsiteX413" fmla="*/ 176212 w 1726406"/>
              <a:gd name="connsiteY413" fmla="*/ 361950 h 1400175"/>
              <a:gd name="connsiteX414" fmla="*/ 169069 w 1726406"/>
              <a:gd name="connsiteY414" fmla="*/ 354806 h 1400175"/>
              <a:gd name="connsiteX415" fmla="*/ 173831 w 1726406"/>
              <a:gd name="connsiteY415" fmla="*/ 347662 h 1400175"/>
              <a:gd name="connsiteX416" fmla="*/ 188119 w 1726406"/>
              <a:gd name="connsiteY416" fmla="*/ 352425 h 1400175"/>
              <a:gd name="connsiteX417" fmla="*/ 195262 w 1726406"/>
              <a:gd name="connsiteY417" fmla="*/ 354806 h 1400175"/>
              <a:gd name="connsiteX418" fmla="*/ 202406 w 1726406"/>
              <a:gd name="connsiteY418" fmla="*/ 359568 h 1400175"/>
              <a:gd name="connsiteX419" fmla="*/ 216694 w 1726406"/>
              <a:gd name="connsiteY419" fmla="*/ 364331 h 1400175"/>
              <a:gd name="connsiteX420" fmla="*/ 214312 w 1726406"/>
              <a:gd name="connsiteY420" fmla="*/ 357187 h 1400175"/>
              <a:gd name="connsiteX421" fmla="*/ 209550 w 1726406"/>
              <a:gd name="connsiteY421" fmla="*/ 350043 h 1400175"/>
              <a:gd name="connsiteX422" fmla="*/ 219075 w 1726406"/>
              <a:gd name="connsiteY422" fmla="*/ 335756 h 1400175"/>
              <a:gd name="connsiteX423" fmla="*/ 214312 w 1726406"/>
              <a:gd name="connsiteY423" fmla="*/ 304800 h 1400175"/>
              <a:gd name="connsiteX424" fmla="*/ 209550 w 1726406"/>
              <a:gd name="connsiteY424" fmla="*/ 290512 h 1400175"/>
              <a:gd name="connsiteX425" fmla="*/ 200025 w 1726406"/>
              <a:gd name="connsiteY425" fmla="*/ 276225 h 1400175"/>
              <a:gd name="connsiteX426" fmla="*/ 195262 w 1726406"/>
              <a:gd name="connsiteY426" fmla="*/ 269081 h 1400175"/>
              <a:gd name="connsiteX427" fmla="*/ 185737 w 1726406"/>
              <a:gd name="connsiteY427" fmla="*/ 247650 h 1400175"/>
              <a:gd name="connsiteX428" fmla="*/ 178594 w 1726406"/>
              <a:gd name="connsiteY428" fmla="*/ 233362 h 1400175"/>
              <a:gd name="connsiteX429" fmla="*/ 171450 w 1726406"/>
              <a:gd name="connsiteY429" fmla="*/ 219075 h 1400175"/>
              <a:gd name="connsiteX430" fmla="*/ 159544 w 1726406"/>
              <a:gd name="connsiteY430" fmla="*/ 204787 h 1400175"/>
              <a:gd name="connsiteX431" fmla="*/ 157162 w 1726406"/>
              <a:gd name="connsiteY431" fmla="*/ 195262 h 1400175"/>
              <a:gd name="connsiteX432" fmla="*/ 152400 w 1726406"/>
              <a:gd name="connsiteY432" fmla="*/ 166687 h 1400175"/>
              <a:gd name="connsiteX433" fmla="*/ 154781 w 1726406"/>
              <a:gd name="connsiteY433" fmla="*/ 111918 h 1400175"/>
              <a:gd name="connsiteX434" fmla="*/ 152400 w 1726406"/>
              <a:gd name="connsiteY434" fmla="*/ 80962 h 1400175"/>
              <a:gd name="connsiteX435" fmla="*/ 150019 w 1726406"/>
              <a:gd name="connsiteY435" fmla="*/ 71437 h 1400175"/>
              <a:gd name="connsiteX436" fmla="*/ 142875 w 1726406"/>
              <a:gd name="connsiteY436" fmla="*/ 64293 h 1400175"/>
              <a:gd name="connsiteX437" fmla="*/ 145256 w 1726406"/>
              <a:gd name="connsiteY437" fmla="*/ 57150 h 1400175"/>
              <a:gd name="connsiteX438" fmla="*/ 138112 w 1726406"/>
              <a:gd name="connsiteY438" fmla="*/ 42862 h 1400175"/>
              <a:gd name="connsiteX439" fmla="*/ 138112 w 1726406"/>
              <a:gd name="connsiteY439" fmla="*/ 26193 h 1400175"/>
              <a:gd name="connsiteX440" fmla="*/ 140494 w 1726406"/>
              <a:gd name="connsiteY440"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097756 w 1726406"/>
              <a:gd name="connsiteY121" fmla="*/ 990599 h 1400175"/>
              <a:gd name="connsiteX122" fmla="*/ 1159668 w 1726406"/>
              <a:gd name="connsiteY122" fmla="*/ 1121567 h 1400175"/>
              <a:gd name="connsiteX123" fmla="*/ 1238250 w 1726406"/>
              <a:gd name="connsiteY123" fmla="*/ 1154906 h 1400175"/>
              <a:gd name="connsiteX124" fmla="*/ 1364456 w 1726406"/>
              <a:gd name="connsiteY124" fmla="*/ 1209675 h 1400175"/>
              <a:gd name="connsiteX125" fmla="*/ 1469572 w 1726406"/>
              <a:gd name="connsiteY125" fmla="*/ 1084829 h 1400175"/>
              <a:gd name="connsiteX126" fmla="*/ 1471612 w 1726406"/>
              <a:gd name="connsiteY126" fmla="*/ 1078706 h 1400175"/>
              <a:gd name="connsiteX127" fmla="*/ 1485900 w 1726406"/>
              <a:gd name="connsiteY127" fmla="*/ 1071562 h 1400175"/>
              <a:gd name="connsiteX128" fmla="*/ 1493044 w 1726406"/>
              <a:gd name="connsiteY128" fmla="*/ 1064418 h 1400175"/>
              <a:gd name="connsiteX129" fmla="*/ 1495425 w 1726406"/>
              <a:gd name="connsiteY129" fmla="*/ 1038225 h 1400175"/>
              <a:gd name="connsiteX130" fmla="*/ 1490662 w 1726406"/>
              <a:gd name="connsiteY130" fmla="*/ 1012031 h 1400175"/>
              <a:gd name="connsiteX131" fmla="*/ 1493044 w 1726406"/>
              <a:gd name="connsiteY131" fmla="*/ 995362 h 1400175"/>
              <a:gd name="connsiteX132" fmla="*/ 1495425 w 1726406"/>
              <a:gd name="connsiteY132" fmla="*/ 988218 h 1400175"/>
              <a:gd name="connsiteX133" fmla="*/ 1509712 w 1726406"/>
              <a:gd name="connsiteY133" fmla="*/ 971550 h 1400175"/>
              <a:gd name="connsiteX134" fmla="*/ 1557337 w 1726406"/>
              <a:gd name="connsiteY134" fmla="*/ 969168 h 1400175"/>
              <a:gd name="connsiteX135" fmla="*/ 1564481 w 1726406"/>
              <a:gd name="connsiteY135" fmla="*/ 966787 h 1400175"/>
              <a:gd name="connsiteX136" fmla="*/ 1585912 w 1726406"/>
              <a:gd name="connsiteY136" fmla="*/ 959643 h 1400175"/>
              <a:gd name="connsiteX137" fmla="*/ 1600200 w 1726406"/>
              <a:gd name="connsiteY137" fmla="*/ 947737 h 1400175"/>
              <a:gd name="connsiteX138" fmla="*/ 1624012 w 1726406"/>
              <a:gd name="connsiteY138" fmla="*/ 945356 h 1400175"/>
              <a:gd name="connsiteX139" fmla="*/ 1647825 w 1726406"/>
              <a:gd name="connsiteY139" fmla="*/ 950118 h 1400175"/>
              <a:gd name="connsiteX140" fmla="*/ 1654969 w 1726406"/>
              <a:gd name="connsiteY140" fmla="*/ 952500 h 1400175"/>
              <a:gd name="connsiteX141" fmla="*/ 1669256 w 1726406"/>
              <a:gd name="connsiteY141" fmla="*/ 957262 h 1400175"/>
              <a:gd name="connsiteX142" fmla="*/ 1721644 w 1726406"/>
              <a:gd name="connsiteY142" fmla="*/ 969168 h 1400175"/>
              <a:gd name="connsiteX143" fmla="*/ 1724025 w 1726406"/>
              <a:gd name="connsiteY143" fmla="*/ 976312 h 1400175"/>
              <a:gd name="connsiteX144" fmla="*/ 1726406 w 1726406"/>
              <a:gd name="connsiteY144" fmla="*/ 990600 h 1400175"/>
              <a:gd name="connsiteX145" fmla="*/ 1721644 w 1726406"/>
              <a:gd name="connsiteY145" fmla="*/ 1014412 h 1400175"/>
              <a:gd name="connsiteX146" fmla="*/ 1719262 w 1726406"/>
              <a:gd name="connsiteY146" fmla="*/ 1021556 h 1400175"/>
              <a:gd name="connsiteX147" fmla="*/ 1704975 w 1726406"/>
              <a:gd name="connsiteY147" fmla="*/ 1033462 h 1400175"/>
              <a:gd name="connsiteX148" fmla="*/ 1697831 w 1726406"/>
              <a:gd name="connsiteY148" fmla="*/ 1035843 h 1400175"/>
              <a:gd name="connsiteX149" fmla="*/ 1690687 w 1726406"/>
              <a:gd name="connsiteY149" fmla="*/ 1040606 h 1400175"/>
              <a:gd name="connsiteX150" fmla="*/ 1683544 w 1726406"/>
              <a:gd name="connsiteY150" fmla="*/ 1042987 h 1400175"/>
              <a:gd name="connsiteX151" fmla="*/ 1678781 w 1726406"/>
              <a:gd name="connsiteY151" fmla="*/ 1052512 h 1400175"/>
              <a:gd name="connsiteX152" fmla="*/ 1681162 w 1726406"/>
              <a:gd name="connsiteY152" fmla="*/ 1064418 h 1400175"/>
              <a:gd name="connsiteX153" fmla="*/ 1683544 w 1726406"/>
              <a:gd name="connsiteY153" fmla="*/ 1071562 h 1400175"/>
              <a:gd name="connsiteX154" fmla="*/ 1669256 w 1726406"/>
              <a:gd name="connsiteY154" fmla="*/ 1081087 h 1400175"/>
              <a:gd name="connsiteX155" fmla="*/ 1671637 w 1726406"/>
              <a:gd name="connsiteY155" fmla="*/ 1088231 h 1400175"/>
              <a:gd name="connsiteX156" fmla="*/ 1676400 w 1726406"/>
              <a:gd name="connsiteY156" fmla="*/ 1095375 h 1400175"/>
              <a:gd name="connsiteX157" fmla="*/ 1678781 w 1726406"/>
              <a:gd name="connsiteY157" fmla="*/ 1128712 h 1400175"/>
              <a:gd name="connsiteX158" fmla="*/ 1674019 w 1726406"/>
              <a:gd name="connsiteY158" fmla="*/ 1135856 h 1400175"/>
              <a:gd name="connsiteX159" fmla="*/ 1669256 w 1726406"/>
              <a:gd name="connsiteY159" fmla="*/ 1152525 h 1400175"/>
              <a:gd name="connsiteX160" fmla="*/ 1666875 w 1726406"/>
              <a:gd name="connsiteY160" fmla="*/ 1173956 h 1400175"/>
              <a:gd name="connsiteX161" fmla="*/ 1656773 w 1726406"/>
              <a:gd name="connsiteY161" fmla="*/ 1177997 h 1400175"/>
              <a:gd name="connsiteX162" fmla="*/ 1657350 w 1726406"/>
              <a:gd name="connsiteY162" fmla="*/ 1178718 h 1400175"/>
              <a:gd name="connsiteX163" fmla="*/ 1656292 w 1726406"/>
              <a:gd name="connsiteY163" fmla="*/ 1178189 h 1400175"/>
              <a:gd name="connsiteX164" fmla="*/ 1654969 w 1726406"/>
              <a:gd name="connsiteY164" fmla="*/ 1178718 h 1400175"/>
              <a:gd name="connsiteX165" fmla="*/ 1600000 w 1726406"/>
              <a:gd name="connsiteY165" fmla="*/ 1172143 h 1400175"/>
              <a:gd name="connsiteX166" fmla="*/ 1597405 w 1726406"/>
              <a:gd name="connsiteY166" fmla="*/ 1179507 h 1400175"/>
              <a:gd name="connsiteX167" fmla="*/ 1590675 w 1726406"/>
              <a:gd name="connsiteY167" fmla="*/ 1185862 h 1400175"/>
              <a:gd name="connsiteX168" fmla="*/ 1576387 w 1726406"/>
              <a:gd name="connsiteY168" fmla="*/ 1195387 h 1400175"/>
              <a:gd name="connsiteX169" fmla="*/ 1574006 w 1726406"/>
              <a:gd name="connsiteY169" fmla="*/ 1188243 h 1400175"/>
              <a:gd name="connsiteX170" fmla="*/ 1552575 w 1726406"/>
              <a:gd name="connsiteY170" fmla="*/ 1188243 h 1400175"/>
              <a:gd name="connsiteX171" fmla="*/ 1509712 w 1726406"/>
              <a:gd name="connsiteY171" fmla="*/ 1195387 h 1400175"/>
              <a:gd name="connsiteX172" fmla="*/ 1471612 w 1726406"/>
              <a:gd name="connsiteY172" fmla="*/ 1195387 h 1400175"/>
              <a:gd name="connsiteX173" fmla="*/ 1464469 w 1726406"/>
              <a:gd name="connsiteY173" fmla="*/ 1190625 h 1400175"/>
              <a:gd name="connsiteX174" fmla="*/ 1457325 w 1726406"/>
              <a:gd name="connsiteY174" fmla="*/ 1188243 h 1400175"/>
              <a:gd name="connsiteX175" fmla="*/ 1445419 w 1726406"/>
              <a:gd name="connsiteY175" fmla="*/ 1190625 h 1400175"/>
              <a:gd name="connsiteX176" fmla="*/ 1450181 w 1726406"/>
              <a:gd name="connsiteY176" fmla="*/ 1204912 h 1400175"/>
              <a:gd name="connsiteX177" fmla="*/ 1454944 w 1726406"/>
              <a:gd name="connsiteY177" fmla="*/ 1212056 h 1400175"/>
              <a:gd name="connsiteX178" fmla="*/ 1457325 w 1726406"/>
              <a:gd name="connsiteY178" fmla="*/ 1219200 h 1400175"/>
              <a:gd name="connsiteX179" fmla="*/ 1440656 w 1726406"/>
              <a:gd name="connsiteY179" fmla="*/ 1228725 h 1400175"/>
              <a:gd name="connsiteX180" fmla="*/ 1447800 w 1726406"/>
              <a:gd name="connsiteY180" fmla="*/ 1233487 h 1400175"/>
              <a:gd name="connsiteX181" fmla="*/ 1459706 w 1726406"/>
              <a:gd name="connsiteY181" fmla="*/ 1250156 h 1400175"/>
              <a:gd name="connsiteX182" fmla="*/ 1462087 w 1726406"/>
              <a:gd name="connsiteY182" fmla="*/ 1257300 h 1400175"/>
              <a:gd name="connsiteX183" fmla="*/ 1471612 w 1726406"/>
              <a:gd name="connsiteY183" fmla="*/ 1271587 h 1400175"/>
              <a:gd name="connsiteX184" fmla="*/ 1476375 w 1726406"/>
              <a:gd name="connsiteY184" fmla="*/ 1278731 h 1400175"/>
              <a:gd name="connsiteX185" fmla="*/ 1488281 w 1726406"/>
              <a:gd name="connsiteY185" fmla="*/ 1293018 h 1400175"/>
              <a:gd name="connsiteX186" fmla="*/ 1471612 w 1726406"/>
              <a:gd name="connsiteY186" fmla="*/ 1312068 h 1400175"/>
              <a:gd name="connsiteX187" fmla="*/ 1464469 w 1726406"/>
              <a:gd name="connsiteY187" fmla="*/ 1314450 h 1400175"/>
              <a:gd name="connsiteX188" fmla="*/ 1435894 w 1726406"/>
              <a:gd name="connsiteY188" fmla="*/ 1312068 h 1400175"/>
              <a:gd name="connsiteX189" fmla="*/ 1421606 w 1726406"/>
              <a:gd name="connsiteY189" fmla="*/ 1307306 h 1400175"/>
              <a:gd name="connsiteX190" fmla="*/ 1414462 w 1726406"/>
              <a:gd name="connsiteY190" fmla="*/ 1304925 h 1400175"/>
              <a:gd name="connsiteX191" fmla="*/ 1383506 w 1726406"/>
              <a:gd name="connsiteY191" fmla="*/ 1314450 h 1400175"/>
              <a:gd name="connsiteX192" fmla="*/ 1378744 w 1726406"/>
              <a:gd name="connsiteY192" fmla="*/ 1331118 h 1400175"/>
              <a:gd name="connsiteX193" fmla="*/ 1373981 w 1726406"/>
              <a:gd name="connsiteY193" fmla="*/ 1345406 h 1400175"/>
              <a:gd name="connsiteX194" fmla="*/ 1371600 w 1726406"/>
              <a:gd name="connsiteY194" fmla="*/ 1352550 h 1400175"/>
              <a:gd name="connsiteX195" fmla="*/ 1373981 w 1726406"/>
              <a:gd name="connsiteY195" fmla="*/ 1359693 h 1400175"/>
              <a:gd name="connsiteX196" fmla="*/ 1378744 w 1726406"/>
              <a:gd name="connsiteY196" fmla="*/ 1371600 h 1400175"/>
              <a:gd name="connsiteX197" fmla="*/ 1371600 w 1726406"/>
              <a:gd name="connsiteY197" fmla="*/ 1373981 h 1400175"/>
              <a:gd name="connsiteX198" fmla="*/ 1369219 w 1726406"/>
              <a:gd name="connsiteY198" fmla="*/ 1388268 h 1400175"/>
              <a:gd name="connsiteX199" fmla="*/ 1366837 w 1726406"/>
              <a:gd name="connsiteY199" fmla="*/ 1400175 h 1400175"/>
              <a:gd name="connsiteX200" fmla="*/ 1345406 w 1726406"/>
              <a:gd name="connsiteY200" fmla="*/ 1397793 h 1400175"/>
              <a:gd name="connsiteX201" fmla="*/ 1340644 w 1726406"/>
              <a:gd name="connsiteY201" fmla="*/ 1383506 h 1400175"/>
              <a:gd name="connsiteX202" fmla="*/ 1338262 w 1726406"/>
              <a:gd name="connsiteY202" fmla="*/ 1376362 h 1400175"/>
              <a:gd name="connsiteX203" fmla="*/ 1331119 w 1726406"/>
              <a:gd name="connsiteY203" fmla="*/ 1354931 h 1400175"/>
              <a:gd name="connsiteX204" fmla="*/ 1323975 w 1726406"/>
              <a:gd name="connsiteY204" fmla="*/ 1350168 h 1400175"/>
              <a:gd name="connsiteX205" fmla="*/ 1307306 w 1726406"/>
              <a:gd name="connsiteY205" fmla="*/ 1328737 h 1400175"/>
              <a:gd name="connsiteX206" fmla="*/ 1295400 w 1726406"/>
              <a:gd name="connsiteY206" fmla="*/ 1314450 h 1400175"/>
              <a:gd name="connsiteX207" fmla="*/ 1288256 w 1726406"/>
              <a:gd name="connsiteY207" fmla="*/ 1309687 h 1400175"/>
              <a:gd name="connsiteX208" fmla="*/ 1273969 w 1726406"/>
              <a:gd name="connsiteY208" fmla="*/ 1304925 h 1400175"/>
              <a:gd name="connsiteX209" fmla="*/ 1257300 w 1726406"/>
              <a:gd name="connsiteY209" fmla="*/ 1295400 h 1400175"/>
              <a:gd name="connsiteX210" fmla="*/ 1243012 w 1726406"/>
              <a:gd name="connsiteY210" fmla="*/ 1288256 h 1400175"/>
              <a:gd name="connsiteX211" fmla="*/ 1221581 w 1726406"/>
              <a:gd name="connsiteY211" fmla="*/ 1276350 h 1400175"/>
              <a:gd name="connsiteX212" fmla="*/ 1216819 w 1726406"/>
              <a:gd name="connsiteY212" fmla="*/ 1269206 h 1400175"/>
              <a:gd name="connsiteX213" fmla="*/ 1197769 w 1726406"/>
              <a:gd name="connsiteY213" fmla="*/ 1269206 h 1400175"/>
              <a:gd name="connsiteX214" fmla="*/ 1190625 w 1726406"/>
              <a:gd name="connsiteY214" fmla="*/ 1273968 h 1400175"/>
              <a:gd name="connsiteX215" fmla="*/ 1176337 w 1726406"/>
              <a:gd name="connsiteY215" fmla="*/ 1285875 h 1400175"/>
              <a:gd name="connsiteX216" fmla="*/ 1166812 w 1726406"/>
              <a:gd name="connsiteY216" fmla="*/ 1288256 h 1400175"/>
              <a:gd name="connsiteX217" fmla="*/ 1140619 w 1726406"/>
              <a:gd name="connsiteY217" fmla="*/ 1295400 h 1400175"/>
              <a:gd name="connsiteX218" fmla="*/ 1133475 w 1726406"/>
              <a:gd name="connsiteY218" fmla="*/ 1300162 h 1400175"/>
              <a:gd name="connsiteX219" fmla="*/ 1119187 w 1726406"/>
              <a:gd name="connsiteY219" fmla="*/ 1304925 h 1400175"/>
              <a:gd name="connsiteX220" fmla="*/ 1095375 w 1726406"/>
              <a:gd name="connsiteY220" fmla="*/ 1302543 h 1400175"/>
              <a:gd name="connsiteX221" fmla="*/ 1081087 w 1726406"/>
              <a:gd name="connsiteY221" fmla="*/ 1293018 h 1400175"/>
              <a:gd name="connsiteX222" fmla="*/ 1073944 w 1726406"/>
              <a:gd name="connsiteY222" fmla="*/ 1288256 h 1400175"/>
              <a:gd name="connsiteX223" fmla="*/ 1031081 w 1726406"/>
              <a:gd name="connsiteY223" fmla="*/ 1283493 h 1400175"/>
              <a:gd name="connsiteX224" fmla="*/ 1002506 w 1726406"/>
              <a:gd name="connsiteY224" fmla="*/ 1264443 h 1400175"/>
              <a:gd name="connsiteX225" fmla="*/ 995362 w 1726406"/>
              <a:gd name="connsiteY225" fmla="*/ 1259681 h 1400175"/>
              <a:gd name="connsiteX226" fmla="*/ 981075 w 1726406"/>
              <a:gd name="connsiteY226" fmla="*/ 1254918 h 1400175"/>
              <a:gd name="connsiteX227" fmla="*/ 973931 w 1726406"/>
              <a:gd name="connsiteY227" fmla="*/ 1247775 h 1400175"/>
              <a:gd name="connsiteX228" fmla="*/ 971550 w 1726406"/>
              <a:gd name="connsiteY228" fmla="*/ 1240631 h 1400175"/>
              <a:gd name="connsiteX229" fmla="*/ 957262 w 1726406"/>
              <a:gd name="connsiteY229" fmla="*/ 1231106 h 1400175"/>
              <a:gd name="connsiteX230" fmla="*/ 950119 w 1726406"/>
              <a:gd name="connsiteY230" fmla="*/ 1226343 h 1400175"/>
              <a:gd name="connsiteX231" fmla="*/ 923925 w 1726406"/>
              <a:gd name="connsiteY231" fmla="*/ 1221581 h 1400175"/>
              <a:gd name="connsiteX232" fmla="*/ 916781 w 1726406"/>
              <a:gd name="connsiteY232" fmla="*/ 1219200 h 1400175"/>
              <a:gd name="connsiteX233" fmla="*/ 909637 w 1726406"/>
              <a:gd name="connsiteY233" fmla="*/ 1214437 h 1400175"/>
              <a:gd name="connsiteX234" fmla="*/ 895350 w 1726406"/>
              <a:gd name="connsiteY234" fmla="*/ 1209675 h 1400175"/>
              <a:gd name="connsiteX235" fmla="*/ 888206 w 1726406"/>
              <a:gd name="connsiteY235" fmla="*/ 1204912 h 1400175"/>
              <a:gd name="connsiteX236" fmla="*/ 881062 w 1726406"/>
              <a:gd name="connsiteY236" fmla="*/ 1202531 h 1400175"/>
              <a:gd name="connsiteX237" fmla="*/ 859631 w 1726406"/>
              <a:gd name="connsiteY237" fmla="*/ 1188243 h 1400175"/>
              <a:gd name="connsiteX238" fmla="*/ 852487 w 1726406"/>
              <a:gd name="connsiteY238" fmla="*/ 1183481 h 1400175"/>
              <a:gd name="connsiteX239" fmla="*/ 845344 w 1726406"/>
              <a:gd name="connsiteY239" fmla="*/ 1181100 h 1400175"/>
              <a:gd name="connsiteX240" fmla="*/ 838200 w 1726406"/>
              <a:gd name="connsiteY240" fmla="*/ 1173956 h 1400175"/>
              <a:gd name="connsiteX241" fmla="*/ 831056 w 1726406"/>
              <a:gd name="connsiteY241" fmla="*/ 1169193 h 1400175"/>
              <a:gd name="connsiteX242" fmla="*/ 826294 w 1726406"/>
              <a:gd name="connsiteY242" fmla="*/ 1162050 h 1400175"/>
              <a:gd name="connsiteX243" fmla="*/ 819150 w 1726406"/>
              <a:gd name="connsiteY243" fmla="*/ 1154906 h 1400175"/>
              <a:gd name="connsiteX244" fmla="*/ 807244 w 1726406"/>
              <a:gd name="connsiteY244" fmla="*/ 1143000 h 1400175"/>
              <a:gd name="connsiteX245" fmla="*/ 795337 w 1726406"/>
              <a:gd name="connsiteY245" fmla="*/ 1133475 h 1400175"/>
              <a:gd name="connsiteX246" fmla="*/ 790575 w 1726406"/>
              <a:gd name="connsiteY246" fmla="*/ 1126331 h 1400175"/>
              <a:gd name="connsiteX247" fmla="*/ 771525 w 1726406"/>
              <a:gd name="connsiteY247" fmla="*/ 1121568 h 1400175"/>
              <a:gd name="connsiteX248" fmla="*/ 757237 w 1726406"/>
              <a:gd name="connsiteY248" fmla="*/ 1116806 h 1400175"/>
              <a:gd name="connsiteX249" fmla="*/ 740569 w 1726406"/>
              <a:gd name="connsiteY249" fmla="*/ 1107281 h 1400175"/>
              <a:gd name="connsiteX250" fmla="*/ 726281 w 1726406"/>
              <a:gd name="connsiteY250" fmla="*/ 1102518 h 1400175"/>
              <a:gd name="connsiteX251" fmla="*/ 711994 w 1726406"/>
              <a:gd name="connsiteY251" fmla="*/ 1095375 h 1400175"/>
              <a:gd name="connsiteX252" fmla="*/ 704850 w 1726406"/>
              <a:gd name="connsiteY252" fmla="*/ 1090612 h 1400175"/>
              <a:gd name="connsiteX253" fmla="*/ 692944 w 1726406"/>
              <a:gd name="connsiteY253" fmla="*/ 1076325 h 1400175"/>
              <a:gd name="connsiteX254" fmla="*/ 690562 w 1726406"/>
              <a:gd name="connsiteY254" fmla="*/ 1069181 h 1400175"/>
              <a:gd name="connsiteX255" fmla="*/ 676275 w 1726406"/>
              <a:gd name="connsiteY255" fmla="*/ 1052512 h 1400175"/>
              <a:gd name="connsiteX256" fmla="*/ 671512 w 1726406"/>
              <a:gd name="connsiteY256" fmla="*/ 1045368 h 1400175"/>
              <a:gd name="connsiteX257" fmla="*/ 664369 w 1726406"/>
              <a:gd name="connsiteY257" fmla="*/ 1040606 h 1400175"/>
              <a:gd name="connsiteX258" fmla="*/ 650081 w 1726406"/>
              <a:gd name="connsiteY258" fmla="*/ 1031081 h 1400175"/>
              <a:gd name="connsiteX259" fmla="*/ 638175 w 1726406"/>
              <a:gd name="connsiteY259" fmla="*/ 1019175 h 1400175"/>
              <a:gd name="connsiteX260" fmla="*/ 631031 w 1726406"/>
              <a:gd name="connsiteY260" fmla="*/ 1014412 h 1400175"/>
              <a:gd name="connsiteX261" fmla="*/ 621506 w 1726406"/>
              <a:gd name="connsiteY261" fmla="*/ 1002506 h 1400175"/>
              <a:gd name="connsiteX262" fmla="*/ 619125 w 1726406"/>
              <a:gd name="connsiteY262" fmla="*/ 995362 h 1400175"/>
              <a:gd name="connsiteX263" fmla="*/ 611981 w 1726406"/>
              <a:gd name="connsiteY263" fmla="*/ 988218 h 1400175"/>
              <a:gd name="connsiteX264" fmla="*/ 602456 w 1726406"/>
              <a:gd name="connsiteY264" fmla="*/ 973931 h 1400175"/>
              <a:gd name="connsiteX265" fmla="*/ 597694 w 1726406"/>
              <a:gd name="connsiteY265" fmla="*/ 959643 h 1400175"/>
              <a:gd name="connsiteX266" fmla="*/ 592931 w 1726406"/>
              <a:gd name="connsiteY266" fmla="*/ 940593 h 1400175"/>
              <a:gd name="connsiteX267" fmla="*/ 595312 w 1726406"/>
              <a:gd name="connsiteY267" fmla="*/ 928687 h 1400175"/>
              <a:gd name="connsiteX268" fmla="*/ 614362 w 1726406"/>
              <a:gd name="connsiteY268" fmla="*/ 919162 h 1400175"/>
              <a:gd name="connsiteX269" fmla="*/ 611981 w 1726406"/>
              <a:gd name="connsiteY269" fmla="*/ 912018 h 1400175"/>
              <a:gd name="connsiteX270" fmla="*/ 607219 w 1726406"/>
              <a:gd name="connsiteY270" fmla="*/ 904875 h 1400175"/>
              <a:gd name="connsiteX271" fmla="*/ 611981 w 1726406"/>
              <a:gd name="connsiteY271" fmla="*/ 897731 h 1400175"/>
              <a:gd name="connsiteX272" fmla="*/ 626269 w 1726406"/>
              <a:gd name="connsiteY272" fmla="*/ 888206 h 1400175"/>
              <a:gd name="connsiteX273" fmla="*/ 633412 w 1726406"/>
              <a:gd name="connsiteY273" fmla="*/ 881062 h 1400175"/>
              <a:gd name="connsiteX274" fmla="*/ 628650 w 1726406"/>
              <a:gd name="connsiteY274" fmla="*/ 862012 h 1400175"/>
              <a:gd name="connsiteX275" fmla="*/ 616744 w 1726406"/>
              <a:gd name="connsiteY275" fmla="*/ 847725 h 1400175"/>
              <a:gd name="connsiteX276" fmla="*/ 614362 w 1726406"/>
              <a:gd name="connsiteY276" fmla="*/ 840581 h 1400175"/>
              <a:gd name="connsiteX277" fmla="*/ 609600 w 1726406"/>
              <a:gd name="connsiteY277" fmla="*/ 816768 h 1400175"/>
              <a:gd name="connsiteX278" fmla="*/ 604837 w 1726406"/>
              <a:gd name="connsiteY278" fmla="*/ 802481 h 1400175"/>
              <a:gd name="connsiteX279" fmla="*/ 602456 w 1726406"/>
              <a:gd name="connsiteY279" fmla="*/ 795337 h 1400175"/>
              <a:gd name="connsiteX280" fmla="*/ 600075 w 1726406"/>
              <a:gd name="connsiteY280" fmla="*/ 788193 h 1400175"/>
              <a:gd name="connsiteX281" fmla="*/ 595312 w 1726406"/>
              <a:gd name="connsiteY281" fmla="*/ 771525 h 1400175"/>
              <a:gd name="connsiteX282" fmla="*/ 588169 w 1726406"/>
              <a:gd name="connsiteY282" fmla="*/ 764381 h 1400175"/>
              <a:gd name="connsiteX283" fmla="*/ 578644 w 1726406"/>
              <a:gd name="connsiteY283" fmla="*/ 750093 h 1400175"/>
              <a:gd name="connsiteX284" fmla="*/ 566737 w 1726406"/>
              <a:gd name="connsiteY284" fmla="*/ 733425 h 1400175"/>
              <a:gd name="connsiteX285" fmla="*/ 561975 w 1726406"/>
              <a:gd name="connsiteY285" fmla="*/ 719137 h 1400175"/>
              <a:gd name="connsiteX286" fmla="*/ 559594 w 1726406"/>
              <a:gd name="connsiteY286" fmla="*/ 709612 h 1400175"/>
              <a:gd name="connsiteX287" fmla="*/ 554831 w 1726406"/>
              <a:gd name="connsiteY287" fmla="*/ 695325 h 1400175"/>
              <a:gd name="connsiteX288" fmla="*/ 547687 w 1726406"/>
              <a:gd name="connsiteY288" fmla="*/ 688181 h 1400175"/>
              <a:gd name="connsiteX289" fmla="*/ 540544 w 1726406"/>
              <a:gd name="connsiteY289" fmla="*/ 673893 h 1400175"/>
              <a:gd name="connsiteX290" fmla="*/ 538162 w 1726406"/>
              <a:gd name="connsiteY290" fmla="*/ 666750 h 1400175"/>
              <a:gd name="connsiteX291" fmla="*/ 528637 w 1726406"/>
              <a:gd name="connsiteY291" fmla="*/ 664368 h 1400175"/>
              <a:gd name="connsiteX292" fmla="*/ 514350 w 1726406"/>
              <a:gd name="connsiteY292" fmla="*/ 669131 h 1400175"/>
              <a:gd name="connsiteX293" fmla="*/ 504825 w 1726406"/>
              <a:gd name="connsiteY293" fmla="*/ 654843 h 1400175"/>
              <a:gd name="connsiteX294" fmla="*/ 497681 w 1726406"/>
              <a:gd name="connsiteY294" fmla="*/ 628650 h 1400175"/>
              <a:gd name="connsiteX295" fmla="*/ 495300 w 1726406"/>
              <a:gd name="connsiteY295" fmla="*/ 597693 h 1400175"/>
              <a:gd name="connsiteX296" fmla="*/ 492919 w 1726406"/>
              <a:gd name="connsiteY296" fmla="*/ 583406 h 1400175"/>
              <a:gd name="connsiteX297" fmla="*/ 490537 w 1726406"/>
              <a:gd name="connsiteY297" fmla="*/ 576262 h 1400175"/>
              <a:gd name="connsiteX298" fmla="*/ 483394 w 1726406"/>
              <a:gd name="connsiteY298" fmla="*/ 573881 h 1400175"/>
              <a:gd name="connsiteX299" fmla="*/ 469106 w 1726406"/>
              <a:gd name="connsiteY299" fmla="*/ 564356 h 1400175"/>
              <a:gd name="connsiteX300" fmla="*/ 454819 w 1726406"/>
              <a:gd name="connsiteY300" fmla="*/ 557212 h 1400175"/>
              <a:gd name="connsiteX301" fmla="*/ 442912 w 1726406"/>
              <a:gd name="connsiteY301" fmla="*/ 535781 h 1400175"/>
              <a:gd name="connsiteX302" fmla="*/ 445294 w 1726406"/>
              <a:gd name="connsiteY302" fmla="*/ 509587 h 1400175"/>
              <a:gd name="connsiteX303" fmla="*/ 452437 w 1726406"/>
              <a:gd name="connsiteY303" fmla="*/ 504825 h 1400175"/>
              <a:gd name="connsiteX304" fmla="*/ 442912 w 1726406"/>
              <a:gd name="connsiteY304" fmla="*/ 490537 h 1400175"/>
              <a:gd name="connsiteX305" fmla="*/ 438150 w 1726406"/>
              <a:gd name="connsiteY305" fmla="*/ 483393 h 1400175"/>
              <a:gd name="connsiteX306" fmla="*/ 423862 w 1726406"/>
              <a:gd name="connsiteY306" fmla="*/ 473868 h 1400175"/>
              <a:gd name="connsiteX307" fmla="*/ 419100 w 1726406"/>
              <a:gd name="connsiteY307" fmla="*/ 454818 h 1400175"/>
              <a:gd name="connsiteX308" fmla="*/ 411956 w 1726406"/>
              <a:gd name="connsiteY308" fmla="*/ 438150 h 1400175"/>
              <a:gd name="connsiteX309" fmla="*/ 404812 w 1726406"/>
              <a:gd name="connsiteY309" fmla="*/ 435768 h 1400175"/>
              <a:gd name="connsiteX310" fmla="*/ 400050 w 1726406"/>
              <a:gd name="connsiteY310" fmla="*/ 428625 h 1400175"/>
              <a:gd name="connsiteX311" fmla="*/ 397669 w 1726406"/>
              <a:gd name="connsiteY311" fmla="*/ 419100 h 1400175"/>
              <a:gd name="connsiteX312" fmla="*/ 395287 w 1726406"/>
              <a:gd name="connsiteY312" fmla="*/ 411956 h 1400175"/>
              <a:gd name="connsiteX313" fmla="*/ 392906 w 1726406"/>
              <a:gd name="connsiteY313" fmla="*/ 385762 h 1400175"/>
              <a:gd name="connsiteX314" fmla="*/ 390525 w 1726406"/>
              <a:gd name="connsiteY314" fmla="*/ 378618 h 1400175"/>
              <a:gd name="connsiteX315" fmla="*/ 369094 w 1726406"/>
              <a:gd name="connsiteY315" fmla="*/ 361950 h 1400175"/>
              <a:gd name="connsiteX316" fmla="*/ 354806 w 1726406"/>
              <a:gd name="connsiteY316" fmla="*/ 354806 h 1400175"/>
              <a:gd name="connsiteX317" fmla="*/ 347662 w 1726406"/>
              <a:gd name="connsiteY317" fmla="*/ 333375 h 1400175"/>
              <a:gd name="connsiteX318" fmla="*/ 338137 w 1726406"/>
              <a:gd name="connsiteY318" fmla="*/ 311943 h 1400175"/>
              <a:gd name="connsiteX319" fmla="*/ 330994 w 1726406"/>
              <a:gd name="connsiteY319" fmla="*/ 297656 h 1400175"/>
              <a:gd name="connsiteX320" fmla="*/ 316706 w 1726406"/>
              <a:gd name="connsiteY320" fmla="*/ 292893 h 1400175"/>
              <a:gd name="connsiteX321" fmla="*/ 326231 w 1726406"/>
              <a:gd name="connsiteY321" fmla="*/ 278606 h 1400175"/>
              <a:gd name="connsiteX322" fmla="*/ 323850 w 1726406"/>
              <a:gd name="connsiteY322" fmla="*/ 261937 h 1400175"/>
              <a:gd name="connsiteX323" fmla="*/ 321469 w 1726406"/>
              <a:gd name="connsiteY323" fmla="*/ 252412 h 1400175"/>
              <a:gd name="connsiteX324" fmla="*/ 316706 w 1726406"/>
              <a:gd name="connsiteY324" fmla="*/ 223837 h 1400175"/>
              <a:gd name="connsiteX325" fmla="*/ 311944 w 1726406"/>
              <a:gd name="connsiteY325" fmla="*/ 207168 h 1400175"/>
              <a:gd name="connsiteX326" fmla="*/ 314325 w 1726406"/>
              <a:gd name="connsiteY326" fmla="*/ 154781 h 1400175"/>
              <a:gd name="connsiteX327" fmla="*/ 314325 w 1726406"/>
              <a:gd name="connsiteY327" fmla="*/ 133350 h 1400175"/>
              <a:gd name="connsiteX328" fmla="*/ 300037 w 1726406"/>
              <a:gd name="connsiteY328" fmla="*/ 123825 h 1400175"/>
              <a:gd name="connsiteX329" fmla="*/ 292894 w 1726406"/>
              <a:gd name="connsiteY329" fmla="*/ 119062 h 1400175"/>
              <a:gd name="connsiteX330" fmla="*/ 283369 w 1726406"/>
              <a:gd name="connsiteY330" fmla="*/ 104775 h 1400175"/>
              <a:gd name="connsiteX331" fmla="*/ 278606 w 1726406"/>
              <a:gd name="connsiteY331" fmla="*/ 97631 h 1400175"/>
              <a:gd name="connsiteX332" fmla="*/ 257175 w 1726406"/>
              <a:gd name="connsiteY332" fmla="*/ 78581 h 1400175"/>
              <a:gd name="connsiteX333" fmla="*/ 233362 w 1726406"/>
              <a:gd name="connsiteY333" fmla="*/ 66675 h 1400175"/>
              <a:gd name="connsiteX334" fmla="*/ 228600 w 1726406"/>
              <a:gd name="connsiteY334" fmla="*/ 119062 h 1400175"/>
              <a:gd name="connsiteX335" fmla="*/ 223837 w 1726406"/>
              <a:gd name="connsiteY335" fmla="*/ 133350 h 1400175"/>
              <a:gd name="connsiteX336" fmla="*/ 221456 w 1726406"/>
              <a:gd name="connsiteY336" fmla="*/ 145256 h 1400175"/>
              <a:gd name="connsiteX337" fmla="*/ 219075 w 1726406"/>
              <a:gd name="connsiteY337" fmla="*/ 164306 h 1400175"/>
              <a:gd name="connsiteX338" fmla="*/ 214312 w 1726406"/>
              <a:gd name="connsiteY338" fmla="*/ 178593 h 1400175"/>
              <a:gd name="connsiteX339" fmla="*/ 216694 w 1726406"/>
              <a:gd name="connsiteY339" fmla="*/ 195262 h 1400175"/>
              <a:gd name="connsiteX340" fmla="*/ 219075 w 1726406"/>
              <a:gd name="connsiteY340" fmla="*/ 202406 h 1400175"/>
              <a:gd name="connsiteX341" fmla="*/ 226219 w 1726406"/>
              <a:gd name="connsiteY341" fmla="*/ 207168 h 1400175"/>
              <a:gd name="connsiteX342" fmla="*/ 233362 w 1726406"/>
              <a:gd name="connsiteY342" fmla="*/ 221456 h 1400175"/>
              <a:gd name="connsiteX343" fmla="*/ 238125 w 1726406"/>
              <a:gd name="connsiteY343" fmla="*/ 235743 h 1400175"/>
              <a:gd name="connsiteX344" fmla="*/ 242887 w 1726406"/>
              <a:gd name="connsiteY344" fmla="*/ 242887 h 1400175"/>
              <a:gd name="connsiteX345" fmla="*/ 245269 w 1726406"/>
              <a:gd name="connsiteY345" fmla="*/ 250031 h 1400175"/>
              <a:gd name="connsiteX346" fmla="*/ 254794 w 1726406"/>
              <a:gd name="connsiteY346" fmla="*/ 264318 h 1400175"/>
              <a:gd name="connsiteX347" fmla="*/ 257175 w 1726406"/>
              <a:gd name="connsiteY347" fmla="*/ 273843 h 1400175"/>
              <a:gd name="connsiteX348" fmla="*/ 261937 w 1726406"/>
              <a:gd name="connsiteY348" fmla="*/ 292893 h 1400175"/>
              <a:gd name="connsiteX349" fmla="*/ 266700 w 1726406"/>
              <a:gd name="connsiteY349" fmla="*/ 300037 h 1400175"/>
              <a:gd name="connsiteX350" fmla="*/ 273844 w 1726406"/>
              <a:gd name="connsiteY350" fmla="*/ 321468 h 1400175"/>
              <a:gd name="connsiteX351" fmla="*/ 276225 w 1726406"/>
              <a:gd name="connsiteY351" fmla="*/ 328612 h 1400175"/>
              <a:gd name="connsiteX352" fmla="*/ 283369 w 1726406"/>
              <a:gd name="connsiteY352" fmla="*/ 354806 h 1400175"/>
              <a:gd name="connsiteX353" fmla="*/ 288131 w 1726406"/>
              <a:gd name="connsiteY353" fmla="*/ 369093 h 1400175"/>
              <a:gd name="connsiteX354" fmla="*/ 292894 w 1726406"/>
              <a:gd name="connsiteY354" fmla="*/ 376237 h 1400175"/>
              <a:gd name="connsiteX355" fmla="*/ 300037 w 1726406"/>
              <a:gd name="connsiteY355" fmla="*/ 419100 h 1400175"/>
              <a:gd name="connsiteX356" fmla="*/ 304800 w 1726406"/>
              <a:gd name="connsiteY356" fmla="*/ 426243 h 1400175"/>
              <a:gd name="connsiteX357" fmla="*/ 309562 w 1726406"/>
              <a:gd name="connsiteY357" fmla="*/ 445293 h 1400175"/>
              <a:gd name="connsiteX358" fmla="*/ 314325 w 1726406"/>
              <a:gd name="connsiteY358" fmla="*/ 459581 h 1400175"/>
              <a:gd name="connsiteX359" fmla="*/ 319087 w 1726406"/>
              <a:gd name="connsiteY359" fmla="*/ 473868 h 1400175"/>
              <a:gd name="connsiteX360" fmla="*/ 321469 w 1726406"/>
              <a:gd name="connsiteY360" fmla="*/ 481012 h 1400175"/>
              <a:gd name="connsiteX361" fmla="*/ 323850 w 1726406"/>
              <a:gd name="connsiteY361" fmla="*/ 488156 h 1400175"/>
              <a:gd name="connsiteX362" fmla="*/ 333375 w 1726406"/>
              <a:gd name="connsiteY362" fmla="*/ 509587 h 1400175"/>
              <a:gd name="connsiteX363" fmla="*/ 335756 w 1726406"/>
              <a:gd name="connsiteY363" fmla="*/ 516731 h 1400175"/>
              <a:gd name="connsiteX364" fmla="*/ 338137 w 1726406"/>
              <a:gd name="connsiteY364" fmla="*/ 578643 h 1400175"/>
              <a:gd name="connsiteX365" fmla="*/ 345281 w 1726406"/>
              <a:gd name="connsiteY365" fmla="*/ 592931 h 1400175"/>
              <a:gd name="connsiteX366" fmla="*/ 347662 w 1726406"/>
              <a:gd name="connsiteY366" fmla="*/ 600075 h 1400175"/>
              <a:gd name="connsiteX367" fmla="*/ 342900 w 1726406"/>
              <a:gd name="connsiteY367" fmla="*/ 607218 h 1400175"/>
              <a:gd name="connsiteX368" fmla="*/ 338137 w 1726406"/>
              <a:gd name="connsiteY368" fmla="*/ 621506 h 1400175"/>
              <a:gd name="connsiteX369" fmla="*/ 347662 w 1726406"/>
              <a:gd name="connsiteY369" fmla="*/ 638175 h 1400175"/>
              <a:gd name="connsiteX370" fmla="*/ 361950 w 1726406"/>
              <a:gd name="connsiteY370" fmla="*/ 642937 h 1400175"/>
              <a:gd name="connsiteX371" fmla="*/ 369094 w 1726406"/>
              <a:gd name="connsiteY371" fmla="*/ 645318 h 1400175"/>
              <a:gd name="connsiteX372" fmla="*/ 388144 w 1726406"/>
              <a:gd name="connsiteY372" fmla="*/ 661987 h 1400175"/>
              <a:gd name="connsiteX373" fmla="*/ 392906 w 1726406"/>
              <a:gd name="connsiteY373" fmla="*/ 676275 h 1400175"/>
              <a:gd name="connsiteX374" fmla="*/ 390525 w 1726406"/>
              <a:gd name="connsiteY374" fmla="*/ 688181 h 1400175"/>
              <a:gd name="connsiteX375" fmla="*/ 388144 w 1726406"/>
              <a:gd name="connsiteY375" fmla="*/ 702468 h 1400175"/>
              <a:gd name="connsiteX376" fmla="*/ 385762 w 1726406"/>
              <a:gd name="connsiteY376" fmla="*/ 709612 h 1400175"/>
              <a:gd name="connsiteX377" fmla="*/ 383381 w 1726406"/>
              <a:gd name="connsiteY377" fmla="*/ 719137 h 1400175"/>
              <a:gd name="connsiteX378" fmla="*/ 378619 w 1726406"/>
              <a:gd name="connsiteY378" fmla="*/ 726281 h 1400175"/>
              <a:gd name="connsiteX379" fmla="*/ 364331 w 1726406"/>
              <a:gd name="connsiteY379" fmla="*/ 731043 h 1400175"/>
              <a:gd name="connsiteX380" fmla="*/ 342900 w 1726406"/>
              <a:gd name="connsiteY380" fmla="*/ 728662 h 1400175"/>
              <a:gd name="connsiteX381" fmla="*/ 345281 w 1726406"/>
              <a:gd name="connsiteY381" fmla="*/ 714375 h 1400175"/>
              <a:gd name="connsiteX382" fmla="*/ 352425 w 1726406"/>
              <a:gd name="connsiteY382" fmla="*/ 700087 h 1400175"/>
              <a:gd name="connsiteX383" fmla="*/ 354806 w 1726406"/>
              <a:gd name="connsiteY383" fmla="*/ 692943 h 1400175"/>
              <a:gd name="connsiteX384" fmla="*/ 347662 w 1726406"/>
              <a:gd name="connsiteY384" fmla="*/ 671512 h 1400175"/>
              <a:gd name="connsiteX385" fmla="*/ 338137 w 1726406"/>
              <a:gd name="connsiteY385" fmla="*/ 659606 h 1400175"/>
              <a:gd name="connsiteX386" fmla="*/ 328612 w 1726406"/>
              <a:gd name="connsiteY386" fmla="*/ 645318 h 1400175"/>
              <a:gd name="connsiteX387" fmla="*/ 323850 w 1726406"/>
              <a:gd name="connsiteY387" fmla="*/ 638175 h 1400175"/>
              <a:gd name="connsiteX388" fmla="*/ 314325 w 1726406"/>
              <a:gd name="connsiteY388" fmla="*/ 623887 h 1400175"/>
              <a:gd name="connsiteX389" fmla="*/ 304800 w 1726406"/>
              <a:gd name="connsiteY389" fmla="*/ 609600 h 1400175"/>
              <a:gd name="connsiteX390" fmla="*/ 290512 w 1726406"/>
              <a:gd name="connsiteY390" fmla="*/ 595312 h 1400175"/>
              <a:gd name="connsiteX391" fmla="*/ 280987 w 1726406"/>
              <a:gd name="connsiteY391" fmla="*/ 581025 h 1400175"/>
              <a:gd name="connsiteX392" fmla="*/ 276225 w 1726406"/>
              <a:gd name="connsiteY392" fmla="*/ 573881 h 1400175"/>
              <a:gd name="connsiteX393" fmla="*/ 276225 w 1726406"/>
              <a:gd name="connsiteY393" fmla="*/ 540543 h 1400175"/>
              <a:gd name="connsiteX394" fmla="*/ 278606 w 1726406"/>
              <a:gd name="connsiteY394" fmla="*/ 531018 h 1400175"/>
              <a:gd name="connsiteX395" fmla="*/ 283369 w 1726406"/>
              <a:gd name="connsiteY395" fmla="*/ 523875 h 1400175"/>
              <a:gd name="connsiteX396" fmla="*/ 285750 w 1726406"/>
              <a:gd name="connsiteY396" fmla="*/ 516731 h 1400175"/>
              <a:gd name="connsiteX397" fmla="*/ 280987 w 1726406"/>
              <a:gd name="connsiteY397" fmla="*/ 483393 h 1400175"/>
              <a:gd name="connsiteX398" fmla="*/ 273844 w 1726406"/>
              <a:gd name="connsiteY398" fmla="*/ 469106 h 1400175"/>
              <a:gd name="connsiteX399" fmla="*/ 266700 w 1726406"/>
              <a:gd name="connsiteY399" fmla="*/ 464343 h 1400175"/>
              <a:gd name="connsiteX400" fmla="*/ 259556 w 1726406"/>
              <a:gd name="connsiteY400" fmla="*/ 457200 h 1400175"/>
              <a:gd name="connsiteX401" fmla="*/ 257175 w 1726406"/>
              <a:gd name="connsiteY401" fmla="*/ 450056 h 1400175"/>
              <a:gd name="connsiteX402" fmla="*/ 250031 w 1726406"/>
              <a:gd name="connsiteY402" fmla="*/ 445293 h 1400175"/>
              <a:gd name="connsiteX403" fmla="*/ 245269 w 1726406"/>
              <a:gd name="connsiteY403" fmla="*/ 431006 h 1400175"/>
              <a:gd name="connsiteX404" fmla="*/ 242887 w 1726406"/>
              <a:gd name="connsiteY404" fmla="*/ 423862 h 1400175"/>
              <a:gd name="connsiteX405" fmla="*/ 235744 w 1726406"/>
              <a:gd name="connsiteY405" fmla="*/ 419100 h 1400175"/>
              <a:gd name="connsiteX406" fmla="*/ 221456 w 1726406"/>
              <a:gd name="connsiteY406" fmla="*/ 423862 h 1400175"/>
              <a:gd name="connsiteX407" fmla="*/ 214312 w 1726406"/>
              <a:gd name="connsiteY407" fmla="*/ 426243 h 1400175"/>
              <a:gd name="connsiteX408" fmla="*/ 202406 w 1726406"/>
              <a:gd name="connsiteY408" fmla="*/ 414337 h 1400175"/>
              <a:gd name="connsiteX409" fmla="*/ 200025 w 1726406"/>
              <a:gd name="connsiteY409" fmla="*/ 407193 h 1400175"/>
              <a:gd name="connsiteX410" fmla="*/ 190500 w 1726406"/>
              <a:gd name="connsiteY410" fmla="*/ 392906 h 1400175"/>
              <a:gd name="connsiteX411" fmla="*/ 185737 w 1726406"/>
              <a:gd name="connsiteY411" fmla="*/ 385762 h 1400175"/>
              <a:gd name="connsiteX412" fmla="*/ 180975 w 1726406"/>
              <a:gd name="connsiteY412" fmla="*/ 378618 h 1400175"/>
              <a:gd name="connsiteX413" fmla="*/ 176212 w 1726406"/>
              <a:gd name="connsiteY413" fmla="*/ 361950 h 1400175"/>
              <a:gd name="connsiteX414" fmla="*/ 169069 w 1726406"/>
              <a:gd name="connsiteY414" fmla="*/ 354806 h 1400175"/>
              <a:gd name="connsiteX415" fmla="*/ 173831 w 1726406"/>
              <a:gd name="connsiteY415" fmla="*/ 347662 h 1400175"/>
              <a:gd name="connsiteX416" fmla="*/ 188119 w 1726406"/>
              <a:gd name="connsiteY416" fmla="*/ 352425 h 1400175"/>
              <a:gd name="connsiteX417" fmla="*/ 195262 w 1726406"/>
              <a:gd name="connsiteY417" fmla="*/ 354806 h 1400175"/>
              <a:gd name="connsiteX418" fmla="*/ 202406 w 1726406"/>
              <a:gd name="connsiteY418" fmla="*/ 359568 h 1400175"/>
              <a:gd name="connsiteX419" fmla="*/ 216694 w 1726406"/>
              <a:gd name="connsiteY419" fmla="*/ 364331 h 1400175"/>
              <a:gd name="connsiteX420" fmla="*/ 214312 w 1726406"/>
              <a:gd name="connsiteY420" fmla="*/ 357187 h 1400175"/>
              <a:gd name="connsiteX421" fmla="*/ 209550 w 1726406"/>
              <a:gd name="connsiteY421" fmla="*/ 350043 h 1400175"/>
              <a:gd name="connsiteX422" fmla="*/ 219075 w 1726406"/>
              <a:gd name="connsiteY422" fmla="*/ 335756 h 1400175"/>
              <a:gd name="connsiteX423" fmla="*/ 214312 w 1726406"/>
              <a:gd name="connsiteY423" fmla="*/ 304800 h 1400175"/>
              <a:gd name="connsiteX424" fmla="*/ 209550 w 1726406"/>
              <a:gd name="connsiteY424" fmla="*/ 290512 h 1400175"/>
              <a:gd name="connsiteX425" fmla="*/ 200025 w 1726406"/>
              <a:gd name="connsiteY425" fmla="*/ 276225 h 1400175"/>
              <a:gd name="connsiteX426" fmla="*/ 195262 w 1726406"/>
              <a:gd name="connsiteY426" fmla="*/ 269081 h 1400175"/>
              <a:gd name="connsiteX427" fmla="*/ 185737 w 1726406"/>
              <a:gd name="connsiteY427" fmla="*/ 247650 h 1400175"/>
              <a:gd name="connsiteX428" fmla="*/ 178594 w 1726406"/>
              <a:gd name="connsiteY428" fmla="*/ 233362 h 1400175"/>
              <a:gd name="connsiteX429" fmla="*/ 171450 w 1726406"/>
              <a:gd name="connsiteY429" fmla="*/ 219075 h 1400175"/>
              <a:gd name="connsiteX430" fmla="*/ 159544 w 1726406"/>
              <a:gd name="connsiteY430" fmla="*/ 204787 h 1400175"/>
              <a:gd name="connsiteX431" fmla="*/ 157162 w 1726406"/>
              <a:gd name="connsiteY431" fmla="*/ 195262 h 1400175"/>
              <a:gd name="connsiteX432" fmla="*/ 152400 w 1726406"/>
              <a:gd name="connsiteY432" fmla="*/ 166687 h 1400175"/>
              <a:gd name="connsiteX433" fmla="*/ 154781 w 1726406"/>
              <a:gd name="connsiteY433" fmla="*/ 111918 h 1400175"/>
              <a:gd name="connsiteX434" fmla="*/ 152400 w 1726406"/>
              <a:gd name="connsiteY434" fmla="*/ 80962 h 1400175"/>
              <a:gd name="connsiteX435" fmla="*/ 150019 w 1726406"/>
              <a:gd name="connsiteY435" fmla="*/ 71437 h 1400175"/>
              <a:gd name="connsiteX436" fmla="*/ 142875 w 1726406"/>
              <a:gd name="connsiteY436" fmla="*/ 64293 h 1400175"/>
              <a:gd name="connsiteX437" fmla="*/ 145256 w 1726406"/>
              <a:gd name="connsiteY437" fmla="*/ 57150 h 1400175"/>
              <a:gd name="connsiteX438" fmla="*/ 138112 w 1726406"/>
              <a:gd name="connsiteY438" fmla="*/ 42862 h 1400175"/>
              <a:gd name="connsiteX439" fmla="*/ 138112 w 1726406"/>
              <a:gd name="connsiteY439" fmla="*/ 26193 h 1400175"/>
              <a:gd name="connsiteX440" fmla="*/ 140494 w 1726406"/>
              <a:gd name="connsiteY440"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097756 w 1726406"/>
              <a:gd name="connsiteY121" fmla="*/ 990599 h 1400175"/>
              <a:gd name="connsiteX122" fmla="*/ 1159668 w 1726406"/>
              <a:gd name="connsiteY122" fmla="*/ 1121567 h 1400175"/>
              <a:gd name="connsiteX123" fmla="*/ 1238250 w 1726406"/>
              <a:gd name="connsiteY123" fmla="*/ 1154906 h 1400175"/>
              <a:gd name="connsiteX124" fmla="*/ 1354931 w 1726406"/>
              <a:gd name="connsiteY124" fmla="*/ 1140619 h 1400175"/>
              <a:gd name="connsiteX125" fmla="*/ 1469572 w 1726406"/>
              <a:gd name="connsiteY125" fmla="*/ 1084829 h 1400175"/>
              <a:gd name="connsiteX126" fmla="*/ 1471612 w 1726406"/>
              <a:gd name="connsiteY126" fmla="*/ 1078706 h 1400175"/>
              <a:gd name="connsiteX127" fmla="*/ 1485900 w 1726406"/>
              <a:gd name="connsiteY127" fmla="*/ 1071562 h 1400175"/>
              <a:gd name="connsiteX128" fmla="*/ 1493044 w 1726406"/>
              <a:gd name="connsiteY128" fmla="*/ 1064418 h 1400175"/>
              <a:gd name="connsiteX129" fmla="*/ 1495425 w 1726406"/>
              <a:gd name="connsiteY129" fmla="*/ 1038225 h 1400175"/>
              <a:gd name="connsiteX130" fmla="*/ 1490662 w 1726406"/>
              <a:gd name="connsiteY130" fmla="*/ 1012031 h 1400175"/>
              <a:gd name="connsiteX131" fmla="*/ 1493044 w 1726406"/>
              <a:gd name="connsiteY131" fmla="*/ 995362 h 1400175"/>
              <a:gd name="connsiteX132" fmla="*/ 1495425 w 1726406"/>
              <a:gd name="connsiteY132" fmla="*/ 988218 h 1400175"/>
              <a:gd name="connsiteX133" fmla="*/ 1509712 w 1726406"/>
              <a:gd name="connsiteY133" fmla="*/ 971550 h 1400175"/>
              <a:gd name="connsiteX134" fmla="*/ 1557337 w 1726406"/>
              <a:gd name="connsiteY134" fmla="*/ 969168 h 1400175"/>
              <a:gd name="connsiteX135" fmla="*/ 1564481 w 1726406"/>
              <a:gd name="connsiteY135" fmla="*/ 966787 h 1400175"/>
              <a:gd name="connsiteX136" fmla="*/ 1585912 w 1726406"/>
              <a:gd name="connsiteY136" fmla="*/ 959643 h 1400175"/>
              <a:gd name="connsiteX137" fmla="*/ 1600200 w 1726406"/>
              <a:gd name="connsiteY137" fmla="*/ 947737 h 1400175"/>
              <a:gd name="connsiteX138" fmla="*/ 1624012 w 1726406"/>
              <a:gd name="connsiteY138" fmla="*/ 945356 h 1400175"/>
              <a:gd name="connsiteX139" fmla="*/ 1647825 w 1726406"/>
              <a:gd name="connsiteY139" fmla="*/ 950118 h 1400175"/>
              <a:gd name="connsiteX140" fmla="*/ 1654969 w 1726406"/>
              <a:gd name="connsiteY140" fmla="*/ 952500 h 1400175"/>
              <a:gd name="connsiteX141" fmla="*/ 1669256 w 1726406"/>
              <a:gd name="connsiteY141" fmla="*/ 957262 h 1400175"/>
              <a:gd name="connsiteX142" fmla="*/ 1721644 w 1726406"/>
              <a:gd name="connsiteY142" fmla="*/ 969168 h 1400175"/>
              <a:gd name="connsiteX143" fmla="*/ 1724025 w 1726406"/>
              <a:gd name="connsiteY143" fmla="*/ 976312 h 1400175"/>
              <a:gd name="connsiteX144" fmla="*/ 1726406 w 1726406"/>
              <a:gd name="connsiteY144" fmla="*/ 990600 h 1400175"/>
              <a:gd name="connsiteX145" fmla="*/ 1721644 w 1726406"/>
              <a:gd name="connsiteY145" fmla="*/ 1014412 h 1400175"/>
              <a:gd name="connsiteX146" fmla="*/ 1719262 w 1726406"/>
              <a:gd name="connsiteY146" fmla="*/ 1021556 h 1400175"/>
              <a:gd name="connsiteX147" fmla="*/ 1704975 w 1726406"/>
              <a:gd name="connsiteY147" fmla="*/ 1033462 h 1400175"/>
              <a:gd name="connsiteX148" fmla="*/ 1697831 w 1726406"/>
              <a:gd name="connsiteY148" fmla="*/ 1035843 h 1400175"/>
              <a:gd name="connsiteX149" fmla="*/ 1690687 w 1726406"/>
              <a:gd name="connsiteY149" fmla="*/ 1040606 h 1400175"/>
              <a:gd name="connsiteX150" fmla="*/ 1683544 w 1726406"/>
              <a:gd name="connsiteY150" fmla="*/ 1042987 h 1400175"/>
              <a:gd name="connsiteX151" fmla="*/ 1678781 w 1726406"/>
              <a:gd name="connsiteY151" fmla="*/ 1052512 h 1400175"/>
              <a:gd name="connsiteX152" fmla="*/ 1681162 w 1726406"/>
              <a:gd name="connsiteY152" fmla="*/ 1064418 h 1400175"/>
              <a:gd name="connsiteX153" fmla="*/ 1683544 w 1726406"/>
              <a:gd name="connsiteY153" fmla="*/ 1071562 h 1400175"/>
              <a:gd name="connsiteX154" fmla="*/ 1669256 w 1726406"/>
              <a:gd name="connsiteY154" fmla="*/ 1081087 h 1400175"/>
              <a:gd name="connsiteX155" fmla="*/ 1671637 w 1726406"/>
              <a:gd name="connsiteY155" fmla="*/ 1088231 h 1400175"/>
              <a:gd name="connsiteX156" fmla="*/ 1676400 w 1726406"/>
              <a:gd name="connsiteY156" fmla="*/ 1095375 h 1400175"/>
              <a:gd name="connsiteX157" fmla="*/ 1678781 w 1726406"/>
              <a:gd name="connsiteY157" fmla="*/ 1128712 h 1400175"/>
              <a:gd name="connsiteX158" fmla="*/ 1674019 w 1726406"/>
              <a:gd name="connsiteY158" fmla="*/ 1135856 h 1400175"/>
              <a:gd name="connsiteX159" fmla="*/ 1669256 w 1726406"/>
              <a:gd name="connsiteY159" fmla="*/ 1152525 h 1400175"/>
              <a:gd name="connsiteX160" fmla="*/ 1666875 w 1726406"/>
              <a:gd name="connsiteY160" fmla="*/ 1173956 h 1400175"/>
              <a:gd name="connsiteX161" fmla="*/ 1656773 w 1726406"/>
              <a:gd name="connsiteY161" fmla="*/ 1177997 h 1400175"/>
              <a:gd name="connsiteX162" fmla="*/ 1657350 w 1726406"/>
              <a:gd name="connsiteY162" fmla="*/ 1178718 h 1400175"/>
              <a:gd name="connsiteX163" fmla="*/ 1656292 w 1726406"/>
              <a:gd name="connsiteY163" fmla="*/ 1178189 h 1400175"/>
              <a:gd name="connsiteX164" fmla="*/ 1654969 w 1726406"/>
              <a:gd name="connsiteY164" fmla="*/ 1178718 h 1400175"/>
              <a:gd name="connsiteX165" fmla="*/ 1600000 w 1726406"/>
              <a:gd name="connsiteY165" fmla="*/ 1172143 h 1400175"/>
              <a:gd name="connsiteX166" fmla="*/ 1597405 w 1726406"/>
              <a:gd name="connsiteY166" fmla="*/ 1179507 h 1400175"/>
              <a:gd name="connsiteX167" fmla="*/ 1590675 w 1726406"/>
              <a:gd name="connsiteY167" fmla="*/ 1185862 h 1400175"/>
              <a:gd name="connsiteX168" fmla="*/ 1576387 w 1726406"/>
              <a:gd name="connsiteY168" fmla="*/ 1195387 h 1400175"/>
              <a:gd name="connsiteX169" fmla="*/ 1574006 w 1726406"/>
              <a:gd name="connsiteY169" fmla="*/ 1188243 h 1400175"/>
              <a:gd name="connsiteX170" fmla="*/ 1552575 w 1726406"/>
              <a:gd name="connsiteY170" fmla="*/ 1188243 h 1400175"/>
              <a:gd name="connsiteX171" fmla="*/ 1509712 w 1726406"/>
              <a:gd name="connsiteY171" fmla="*/ 1195387 h 1400175"/>
              <a:gd name="connsiteX172" fmla="*/ 1471612 w 1726406"/>
              <a:gd name="connsiteY172" fmla="*/ 1195387 h 1400175"/>
              <a:gd name="connsiteX173" fmla="*/ 1464469 w 1726406"/>
              <a:gd name="connsiteY173" fmla="*/ 1190625 h 1400175"/>
              <a:gd name="connsiteX174" fmla="*/ 1457325 w 1726406"/>
              <a:gd name="connsiteY174" fmla="*/ 1188243 h 1400175"/>
              <a:gd name="connsiteX175" fmla="*/ 1445419 w 1726406"/>
              <a:gd name="connsiteY175" fmla="*/ 1190625 h 1400175"/>
              <a:gd name="connsiteX176" fmla="*/ 1450181 w 1726406"/>
              <a:gd name="connsiteY176" fmla="*/ 1204912 h 1400175"/>
              <a:gd name="connsiteX177" fmla="*/ 1454944 w 1726406"/>
              <a:gd name="connsiteY177" fmla="*/ 1212056 h 1400175"/>
              <a:gd name="connsiteX178" fmla="*/ 1457325 w 1726406"/>
              <a:gd name="connsiteY178" fmla="*/ 1219200 h 1400175"/>
              <a:gd name="connsiteX179" fmla="*/ 1440656 w 1726406"/>
              <a:gd name="connsiteY179" fmla="*/ 1228725 h 1400175"/>
              <a:gd name="connsiteX180" fmla="*/ 1447800 w 1726406"/>
              <a:gd name="connsiteY180" fmla="*/ 1233487 h 1400175"/>
              <a:gd name="connsiteX181" fmla="*/ 1459706 w 1726406"/>
              <a:gd name="connsiteY181" fmla="*/ 1250156 h 1400175"/>
              <a:gd name="connsiteX182" fmla="*/ 1462087 w 1726406"/>
              <a:gd name="connsiteY182" fmla="*/ 1257300 h 1400175"/>
              <a:gd name="connsiteX183" fmla="*/ 1471612 w 1726406"/>
              <a:gd name="connsiteY183" fmla="*/ 1271587 h 1400175"/>
              <a:gd name="connsiteX184" fmla="*/ 1476375 w 1726406"/>
              <a:gd name="connsiteY184" fmla="*/ 1278731 h 1400175"/>
              <a:gd name="connsiteX185" fmla="*/ 1488281 w 1726406"/>
              <a:gd name="connsiteY185" fmla="*/ 1293018 h 1400175"/>
              <a:gd name="connsiteX186" fmla="*/ 1471612 w 1726406"/>
              <a:gd name="connsiteY186" fmla="*/ 1312068 h 1400175"/>
              <a:gd name="connsiteX187" fmla="*/ 1464469 w 1726406"/>
              <a:gd name="connsiteY187" fmla="*/ 1314450 h 1400175"/>
              <a:gd name="connsiteX188" fmla="*/ 1435894 w 1726406"/>
              <a:gd name="connsiteY188" fmla="*/ 1312068 h 1400175"/>
              <a:gd name="connsiteX189" fmla="*/ 1421606 w 1726406"/>
              <a:gd name="connsiteY189" fmla="*/ 1307306 h 1400175"/>
              <a:gd name="connsiteX190" fmla="*/ 1414462 w 1726406"/>
              <a:gd name="connsiteY190" fmla="*/ 1304925 h 1400175"/>
              <a:gd name="connsiteX191" fmla="*/ 1383506 w 1726406"/>
              <a:gd name="connsiteY191" fmla="*/ 1314450 h 1400175"/>
              <a:gd name="connsiteX192" fmla="*/ 1378744 w 1726406"/>
              <a:gd name="connsiteY192" fmla="*/ 1331118 h 1400175"/>
              <a:gd name="connsiteX193" fmla="*/ 1373981 w 1726406"/>
              <a:gd name="connsiteY193" fmla="*/ 1345406 h 1400175"/>
              <a:gd name="connsiteX194" fmla="*/ 1371600 w 1726406"/>
              <a:gd name="connsiteY194" fmla="*/ 1352550 h 1400175"/>
              <a:gd name="connsiteX195" fmla="*/ 1373981 w 1726406"/>
              <a:gd name="connsiteY195" fmla="*/ 1359693 h 1400175"/>
              <a:gd name="connsiteX196" fmla="*/ 1378744 w 1726406"/>
              <a:gd name="connsiteY196" fmla="*/ 1371600 h 1400175"/>
              <a:gd name="connsiteX197" fmla="*/ 1371600 w 1726406"/>
              <a:gd name="connsiteY197" fmla="*/ 1373981 h 1400175"/>
              <a:gd name="connsiteX198" fmla="*/ 1369219 w 1726406"/>
              <a:gd name="connsiteY198" fmla="*/ 1388268 h 1400175"/>
              <a:gd name="connsiteX199" fmla="*/ 1366837 w 1726406"/>
              <a:gd name="connsiteY199" fmla="*/ 1400175 h 1400175"/>
              <a:gd name="connsiteX200" fmla="*/ 1345406 w 1726406"/>
              <a:gd name="connsiteY200" fmla="*/ 1397793 h 1400175"/>
              <a:gd name="connsiteX201" fmla="*/ 1340644 w 1726406"/>
              <a:gd name="connsiteY201" fmla="*/ 1383506 h 1400175"/>
              <a:gd name="connsiteX202" fmla="*/ 1338262 w 1726406"/>
              <a:gd name="connsiteY202" fmla="*/ 1376362 h 1400175"/>
              <a:gd name="connsiteX203" fmla="*/ 1331119 w 1726406"/>
              <a:gd name="connsiteY203" fmla="*/ 1354931 h 1400175"/>
              <a:gd name="connsiteX204" fmla="*/ 1323975 w 1726406"/>
              <a:gd name="connsiteY204" fmla="*/ 1350168 h 1400175"/>
              <a:gd name="connsiteX205" fmla="*/ 1307306 w 1726406"/>
              <a:gd name="connsiteY205" fmla="*/ 1328737 h 1400175"/>
              <a:gd name="connsiteX206" fmla="*/ 1295400 w 1726406"/>
              <a:gd name="connsiteY206" fmla="*/ 1314450 h 1400175"/>
              <a:gd name="connsiteX207" fmla="*/ 1288256 w 1726406"/>
              <a:gd name="connsiteY207" fmla="*/ 1309687 h 1400175"/>
              <a:gd name="connsiteX208" fmla="*/ 1273969 w 1726406"/>
              <a:gd name="connsiteY208" fmla="*/ 1304925 h 1400175"/>
              <a:gd name="connsiteX209" fmla="*/ 1257300 w 1726406"/>
              <a:gd name="connsiteY209" fmla="*/ 1295400 h 1400175"/>
              <a:gd name="connsiteX210" fmla="*/ 1243012 w 1726406"/>
              <a:gd name="connsiteY210" fmla="*/ 1288256 h 1400175"/>
              <a:gd name="connsiteX211" fmla="*/ 1221581 w 1726406"/>
              <a:gd name="connsiteY211" fmla="*/ 1276350 h 1400175"/>
              <a:gd name="connsiteX212" fmla="*/ 1216819 w 1726406"/>
              <a:gd name="connsiteY212" fmla="*/ 1269206 h 1400175"/>
              <a:gd name="connsiteX213" fmla="*/ 1197769 w 1726406"/>
              <a:gd name="connsiteY213" fmla="*/ 1269206 h 1400175"/>
              <a:gd name="connsiteX214" fmla="*/ 1190625 w 1726406"/>
              <a:gd name="connsiteY214" fmla="*/ 1273968 h 1400175"/>
              <a:gd name="connsiteX215" fmla="*/ 1176337 w 1726406"/>
              <a:gd name="connsiteY215" fmla="*/ 1285875 h 1400175"/>
              <a:gd name="connsiteX216" fmla="*/ 1166812 w 1726406"/>
              <a:gd name="connsiteY216" fmla="*/ 1288256 h 1400175"/>
              <a:gd name="connsiteX217" fmla="*/ 1140619 w 1726406"/>
              <a:gd name="connsiteY217" fmla="*/ 1295400 h 1400175"/>
              <a:gd name="connsiteX218" fmla="*/ 1133475 w 1726406"/>
              <a:gd name="connsiteY218" fmla="*/ 1300162 h 1400175"/>
              <a:gd name="connsiteX219" fmla="*/ 1119187 w 1726406"/>
              <a:gd name="connsiteY219" fmla="*/ 1304925 h 1400175"/>
              <a:gd name="connsiteX220" fmla="*/ 1095375 w 1726406"/>
              <a:gd name="connsiteY220" fmla="*/ 1302543 h 1400175"/>
              <a:gd name="connsiteX221" fmla="*/ 1081087 w 1726406"/>
              <a:gd name="connsiteY221" fmla="*/ 1293018 h 1400175"/>
              <a:gd name="connsiteX222" fmla="*/ 1073944 w 1726406"/>
              <a:gd name="connsiteY222" fmla="*/ 1288256 h 1400175"/>
              <a:gd name="connsiteX223" fmla="*/ 1031081 w 1726406"/>
              <a:gd name="connsiteY223" fmla="*/ 1283493 h 1400175"/>
              <a:gd name="connsiteX224" fmla="*/ 1002506 w 1726406"/>
              <a:gd name="connsiteY224" fmla="*/ 1264443 h 1400175"/>
              <a:gd name="connsiteX225" fmla="*/ 995362 w 1726406"/>
              <a:gd name="connsiteY225" fmla="*/ 1259681 h 1400175"/>
              <a:gd name="connsiteX226" fmla="*/ 981075 w 1726406"/>
              <a:gd name="connsiteY226" fmla="*/ 1254918 h 1400175"/>
              <a:gd name="connsiteX227" fmla="*/ 973931 w 1726406"/>
              <a:gd name="connsiteY227" fmla="*/ 1247775 h 1400175"/>
              <a:gd name="connsiteX228" fmla="*/ 971550 w 1726406"/>
              <a:gd name="connsiteY228" fmla="*/ 1240631 h 1400175"/>
              <a:gd name="connsiteX229" fmla="*/ 957262 w 1726406"/>
              <a:gd name="connsiteY229" fmla="*/ 1231106 h 1400175"/>
              <a:gd name="connsiteX230" fmla="*/ 950119 w 1726406"/>
              <a:gd name="connsiteY230" fmla="*/ 1226343 h 1400175"/>
              <a:gd name="connsiteX231" fmla="*/ 923925 w 1726406"/>
              <a:gd name="connsiteY231" fmla="*/ 1221581 h 1400175"/>
              <a:gd name="connsiteX232" fmla="*/ 916781 w 1726406"/>
              <a:gd name="connsiteY232" fmla="*/ 1219200 h 1400175"/>
              <a:gd name="connsiteX233" fmla="*/ 909637 w 1726406"/>
              <a:gd name="connsiteY233" fmla="*/ 1214437 h 1400175"/>
              <a:gd name="connsiteX234" fmla="*/ 895350 w 1726406"/>
              <a:gd name="connsiteY234" fmla="*/ 1209675 h 1400175"/>
              <a:gd name="connsiteX235" fmla="*/ 888206 w 1726406"/>
              <a:gd name="connsiteY235" fmla="*/ 1204912 h 1400175"/>
              <a:gd name="connsiteX236" fmla="*/ 881062 w 1726406"/>
              <a:gd name="connsiteY236" fmla="*/ 1202531 h 1400175"/>
              <a:gd name="connsiteX237" fmla="*/ 859631 w 1726406"/>
              <a:gd name="connsiteY237" fmla="*/ 1188243 h 1400175"/>
              <a:gd name="connsiteX238" fmla="*/ 852487 w 1726406"/>
              <a:gd name="connsiteY238" fmla="*/ 1183481 h 1400175"/>
              <a:gd name="connsiteX239" fmla="*/ 845344 w 1726406"/>
              <a:gd name="connsiteY239" fmla="*/ 1181100 h 1400175"/>
              <a:gd name="connsiteX240" fmla="*/ 838200 w 1726406"/>
              <a:gd name="connsiteY240" fmla="*/ 1173956 h 1400175"/>
              <a:gd name="connsiteX241" fmla="*/ 831056 w 1726406"/>
              <a:gd name="connsiteY241" fmla="*/ 1169193 h 1400175"/>
              <a:gd name="connsiteX242" fmla="*/ 826294 w 1726406"/>
              <a:gd name="connsiteY242" fmla="*/ 1162050 h 1400175"/>
              <a:gd name="connsiteX243" fmla="*/ 819150 w 1726406"/>
              <a:gd name="connsiteY243" fmla="*/ 1154906 h 1400175"/>
              <a:gd name="connsiteX244" fmla="*/ 807244 w 1726406"/>
              <a:gd name="connsiteY244" fmla="*/ 1143000 h 1400175"/>
              <a:gd name="connsiteX245" fmla="*/ 795337 w 1726406"/>
              <a:gd name="connsiteY245" fmla="*/ 1133475 h 1400175"/>
              <a:gd name="connsiteX246" fmla="*/ 790575 w 1726406"/>
              <a:gd name="connsiteY246" fmla="*/ 1126331 h 1400175"/>
              <a:gd name="connsiteX247" fmla="*/ 771525 w 1726406"/>
              <a:gd name="connsiteY247" fmla="*/ 1121568 h 1400175"/>
              <a:gd name="connsiteX248" fmla="*/ 757237 w 1726406"/>
              <a:gd name="connsiteY248" fmla="*/ 1116806 h 1400175"/>
              <a:gd name="connsiteX249" fmla="*/ 740569 w 1726406"/>
              <a:gd name="connsiteY249" fmla="*/ 1107281 h 1400175"/>
              <a:gd name="connsiteX250" fmla="*/ 726281 w 1726406"/>
              <a:gd name="connsiteY250" fmla="*/ 1102518 h 1400175"/>
              <a:gd name="connsiteX251" fmla="*/ 711994 w 1726406"/>
              <a:gd name="connsiteY251" fmla="*/ 1095375 h 1400175"/>
              <a:gd name="connsiteX252" fmla="*/ 704850 w 1726406"/>
              <a:gd name="connsiteY252" fmla="*/ 1090612 h 1400175"/>
              <a:gd name="connsiteX253" fmla="*/ 692944 w 1726406"/>
              <a:gd name="connsiteY253" fmla="*/ 1076325 h 1400175"/>
              <a:gd name="connsiteX254" fmla="*/ 690562 w 1726406"/>
              <a:gd name="connsiteY254" fmla="*/ 1069181 h 1400175"/>
              <a:gd name="connsiteX255" fmla="*/ 676275 w 1726406"/>
              <a:gd name="connsiteY255" fmla="*/ 1052512 h 1400175"/>
              <a:gd name="connsiteX256" fmla="*/ 671512 w 1726406"/>
              <a:gd name="connsiteY256" fmla="*/ 1045368 h 1400175"/>
              <a:gd name="connsiteX257" fmla="*/ 664369 w 1726406"/>
              <a:gd name="connsiteY257" fmla="*/ 1040606 h 1400175"/>
              <a:gd name="connsiteX258" fmla="*/ 650081 w 1726406"/>
              <a:gd name="connsiteY258" fmla="*/ 1031081 h 1400175"/>
              <a:gd name="connsiteX259" fmla="*/ 638175 w 1726406"/>
              <a:gd name="connsiteY259" fmla="*/ 1019175 h 1400175"/>
              <a:gd name="connsiteX260" fmla="*/ 631031 w 1726406"/>
              <a:gd name="connsiteY260" fmla="*/ 1014412 h 1400175"/>
              <a:gd name="connsiteX261" fmla="*/ 621506 w 1726406"/>
              <a:gd name="connsiteY261" fmla="*/ 1002506 h 1400175"/>
              <a:gd name="connsiteX262" fmla="*/ 619125 w 1726406"/>
              <a:gd name="connsiteY262" fmla="*/ 995362 h 1400175"/>
              <a:gd name="connsiteX263" fmla="*/ 611981 w 1726406"/>
              <a:gd name="connsiteY263" fmla="*/ 988218 h 1400175"/>
              <a:gd name="connsiteX264" fmla="*/ 602456 w 1726406"/>
              <a:gd name="connsiteY264" fmla="*/ 973931 h 1400175"/>
              <a:gd name="connsiteX265" fmla="*/ 597694 w 1726406"/>
              <a:gd name="connsiteY265" fmla="*/ 959643 h 1400175"/>
              <a:gd name="connsiteX266" fmla="*/ 592931 w 1726406"/>
              <a:gd name="connsiteY266" fmla="*/ 940593 h 1400175"/>
              <a:gd name="connsiteX267" fmla="*/ 595312 w 1726406"/>
              <a:gd name="connsiteY267" fmla="*/ 928687 h 1400175"/>
              <a:gd name="connsiteX268" fmla="*/ 614362 w 1726406"/>
              <a:gd name="connsiteY268" fmla="*/ 919162 h 1400175"/>
              <a:gd name="connsiteX269" fmla="*/ 611981 w 1726406"/>
              <a:gd name="connsiteY269" fmla="*/ 912018 h 1400175"/>
              <a:gd name="connsiteX270" fmla="*/ 607219 w 1726406"/>
              <a:gd name="connsiteY270" fmla="*/ 904875 h 1400175"/>
              <a:gd name="connsiteX271" fmla="*/ 611981 w 1726406"/>
              <a:gd name="connsiteY271" fmla="*/ 897731 h 1400175"/>
              <a:gd name="connsiteX272" fmla="*/ 626269 w 1726406"/>
              <a:gd name="connsiteY272" fmla="*/ 888206 h 1400175"/>
              <a:gd name="connsiteX273" fmla="*/ 633412 w 1726406"/>
              <a:gd name="connsiteY273" fmla="*/ 881062 h 1400175"/>
              <a:gd name="connsiteX274" fmla="*/ 628650 w 1726406"/>
              <a:gd name="connsiteY274" fmla="*/ 862012 h 1400175"/>
              <a:gd name="connsiteX275" fmla="*/ 616744 w 1726406"/>
              <a:gd name="connsiteY275" fmla="*/ 847725 h 1400175"/>
              <a:gd name="connsiteX276" fmla="*/ 614362 w 1726406"/>
              <a:gd name="connsiteY276" fmla="*/ 840581 h 1400175"/>
              <a:gd name="connsiteX277" fmla="*/ 609600 w 1726406"/>
              <a:gd name="connsiteY277" fmla="*/ 816768 h 1400175"/>
              <a:gd name="connsiteX278" fmla="*/ 604837 w 1726406"/>
              <a:gd name="connsiteY278" fmla="*/ 802481 h 1400175"/>
              <a:gd name="connsiteX279" fmla="*/ 602456 w 1726406"/>
              <a:gd name="connsiteY279" fmla="*/ 795337 h 1400175"/>
              <a:gd name="connsiteX280" fmla="*/ 600075 w 1726406"/>
              <a:gd name="connsiteY280" fmla="*/ 788193 h 1400175"/>
              <a:gd name="connsiteX281" fmla="*/ 595312 w 1726406"/>
              <a:gd name="connsiteY281" fmla="*/ 771525 h 1400175"/>
              <a:gd name="connsiteX282" fmla="*/ 588169 w 1726406"/>
              <a:gd name="connsiteY282" fmla="*/ 764381 h 1400175"/>
              <a:gd name="connsiteX283" fmla="*/ 578644 w 1726406"/>
              <a:gd name="connsiteY283" fmla="*/ 750093 h 1400175"/>
              <a:gd name="connsiteX284" fmla="*/ 566737 w 1726406"/>
              <a:gd name="connsiteY284" fmla="*/ 733425 h 1400175"/>
              <a:gd name="connsiteX285" fmla="*/ 561975 w 1726406"/>
              <a:gd name="connsiteY285" fmla="*/ 719137 h 1400175"/>
              <a:gd name="connsiteX286" fmla="*/ 559594 w 1726406"/>
              <a:gd name="connsiteY286" fmla="*/ 709612 h 1400175"/>
              <a:gd name="connsiteX287" fmla="*/ 554831 w 1726406"/>
              <a:gd name="connsiteY287" fmla="*/ 695325 h 1400175"/>
              <a:gd name="connsiteX288" fmla="*/ 547687 w 1726406"/>
              <a:gd name="connsiteY288" fmla="*/ 688181 h 1400175"/>
              <a:gd name="connsiteX289" fmla="*/ 540544 w 1726406"/>
              <a:gd name="connsiteY289" fmla="*/ 673893 h 1400175"/>
              <a:gd name="connsiteX290" fmla="*/ 538162 w 1726406"/>
              <a:gd name="connsiteY290" fmla="*/ 666750 h 1400175"/>
              <a:gd name="connsiteX291" fmla="*/ 528637 w 1726406"/>
              <a:gd name="connsiteY291" fmla="*/ 664368 h 1400175"/>
              <a:gd name="connsiteX292" fmla="*/ 514350 w 1726406"/>
              <a:gd name="connsiteY292" fmla="*/ 669131 h 1400175"/>
              <a:gd name="connsiteX293" fmla="*/ 504825 w 1726406"/>
              <a:gd name="connsiteY293" fmla="*/ 654843 h 1400175"/>
              <a:gd name="connsiteX294" fmla="*/ 497681 w 1726406"/>
              <a:gd name="connsiteY294" fmla="*/ 628650 h 1400175"/>
              <a:gd name="connsiteX295" fmla="*/ 495300 w 1726406"/>
              <a:gd name="connsiteY295" fmla="*/ 597693 h 1400175"/>
              <a:gd name="connsiteX296" fmla="*/ 492919 w 1726406"/>
              <a:gd name="connsiteY296" fmla="*/ 583406 h 1400175"/>
              <a:gd name="connsiteX297" fmla="*/ 490537 w 1726406"/>
              <a:gd name="connsiteY297" fmla="*/ 576262 h 1400175"/>
              <a:gd name="connsiteX298" fmla="*/ 483394 w 1726406"/>
              <a:gd name="connsiteY298" fmla="*/ 573881 h 1400175"/>
              <a:gd name="connsiteX299" fmla="*/ 469106 w 1726406"/>
              <a:gd name="connsiteY299" fmla="*/ 564356 h 1400175"/>
              <a:gd name="connsiteX300" fmla="*/ 454819 w 1726406"/>
              <a:gd name="connsiteY300" fmla="*/ 557212 h 1400175"/>
              <a:gd name="connsiteX301" fmla="*/ 442912 w 1726406"/>
              <a:gd name="connsiteY301" fmla="*/ 535781 h 1400175"/>
              <a:gd name="connsiteX302" fmla="*/ 445294 w 1726406"/>
              <a:gd name="connsiteY302" fmla="*/ 509587 h 1400175"/>
              <a:gd name="connsiteX303" fmla="*/ 452437 w 1726406"/>
              <a:gd name="connsiteY303" fmla="*/ 504825 h 1400175"/>
              <a:gd name="connsiteX304" fmla="*/ 442912 w 1726406"/>
              <a:gd name="connsiteY304" fmla="*/ 490537 h 1400175"/>
              <a:gd name="connsiteX305" fmla="*/ 438150 w 1726406"/>
              <a:gd name="connsiteY305" fmla="*/ 483393 h 1400175"/>
              <a:gd name="connsiteX306" fmla="*/ 423862 w 1726406"/>
              <a:gd name="connsiteY306" fmla="*/ 473868 h 1400175"/>
              <a:gd name="connsiteX307" fmla="*/ 419100 w 1726406"/>
              <a:gd name="connsiteY307" fmla="*/ 454818 h 1400175"/>
              <a:gd name="connsiteX308" fmla="*/ 411956 w 1726406"/>
              <a:gd name="connsiteY308" fmla="*/ 438150 h 1400175"/>
              <a:gd name="connsiteX309" fmla="*/ 404812 w 1726406"/>
              <a:gd name="connsiteY309" fmla="*/ 435768 h 1400175"/>
              <a:gd name="connsiteX310" fmla="*/ 400050 w 1726406"/>
              <a:gd name="connsiteY310" fmla="*/ 428625 h 1400175"/>
              <a:gd name="connsiteX311" fmla="*/ 397669 w 1726406"/>
              <a:gd name="connsiteY311" fmla="*/ 419100 h 1400175"/>
              <a:gd name="connsiteX312" fmla="*/ 395287 w 1726406"/>
              <a:gd name="connsiteY312" fmla="*/ 411956 h 1400175"/>
              <a:gd name="connsiteX313" fmla="*/ 392906 w 1726406"/>
              <a:gd name="connsiteY313" fmla="*/ 385762 h 1400175"/>
              <a:gd name="connsiteX314" fmla="*/ 390525 w 1726406"/>
              <a:gd name="connsiteY314" fmla="*/ 378618 h 1400175"/>
              <a:gd name="connsiteX315" fmla="*/ 369094 w 1726406"/>
              <a:gd name="connsiteY315" fmla="*/ 361950 h 1400175"/>
              <a:gd name="connsiteX316" fmla="*/ 354806 w 1726406"/>
              <a:gd name="connsiteY316" fmla="*/ 354806 h 1400175"/>
              <a:gd name="connsiteX317" fmla="*/ 347662 w 1726406"/>
              <a:gd name="connsiteY317" fmla="*/ 333375 h 1400175"/>
              <a:gd name="connsiteX318" fmla="*/ 338137 w 1726406"/>
              <a:gd name="connsiteY318" fmla="*/ 311943 h 1400175"/>
              <a:gd name="connsiteX319" fmla="*/ 330994 w 1726406"/>
              <a:gd name="connsiteY319" fmla="*/ 297656 h 1400175"/>
              <a:gd name="connsiteX320" fmla="*/ 316706 w 1726406"/>
              <a:gd name="connsiteY320" fmla="*/ 292893 h 1400175"/>
              <a:gd name="connsiteX321" fmla="*/ 326231 w 1726406"/>
              <a:gd name="connsiteY321" fmla="*/ 278606 h 1400175"/>
              <a:gd name="connsiteX322" fmla="*/ 323850 w 1726406"/>
              <a:gd name="connsiteY322" fmla="*/ 261937 h 1400175"/>
              <a:gd name="connsiteX323" fmla="*/ 321469 w 1726406"/>
              <a:gd name="connsiteY323" fmla="*/ 252412 h 1400175"/>
              <a:gd name="connsiteX324" fmla="*/ 316706 w 1726406"/>
              <a:gd name="connsiteY324" fmla="*/ 223837 h 1400175"/>
              <a:gd name="connsiteX325" fmla="*/ 311944 w 1726406"/>
              <a:gd name="connsiteY325" fmla="*/ 207168 h 1400175"/>
              <a:gd name="connsiteX326" fmla="*/ 314325 w 1726406"/>
              <a:gd name="connsiteY326" fmla="*/ 154781 h 1400175"/>
              <a:gd name="connsiteX327" fmla="*/ 314325 w 1726406"/>
              <a:gd name="connsiteY327" fmla="*/ 133350 h 1400175"/>
              <a:gd name="connsiteX328" fmla="*/ 300037 w 1726406"/>
              <a:gd name="connsiteY328" fmla="*/ 123825 h 1400175"/>
              <a:gd name="connsiteX329" fmla="*/ 292894 w 1726406"/>
              <a:gd name="connsiteY329" fmla="*/ 119062 h 1400175"/>
              <a:gd name="connsiteX330" fmla="*/ 283369 w 1726406"/>
              <a:gd name="connsiteY330" fmla="*/ 104775 h 1400175"/>
              <a:gd name="connsiteX331" fmla="*/ 278606 w 1726406"/>
              <a:gd name="connsiteY331" fmla="*/ 97631 h 1400175"/>
              <a:gd name="connsiteX332" fmla="*/ 257175 w 1726406"/>
              <a:gd name="connsiteY332" fmla="*/ 78581 h 1400175"/>
              <a:gd name="connsiteX333" fmla="*/ 233362 w 1726406"/>
              <a:gd name="connsiteY333" fmla="*/ 66675 h 1400175"/>
              <a:gd name="connsiteX334" fmla="*/ 228600 w 1726406"/>
              <a:gd name="connsiteY334" fmla="*/ 119062 h 1400175"/>
              <a:gd name="connsiteX335" fmla="*/ 223837 w 1726406"/>
              <a:gd name="connsiteY335" fmla="*/ 133350 h 1400175"/>
              <a:gd name="connsiteX336" fmla="*/ 221456 w 1726406"/>
              <a:gd name="connsiteY336" fmla="*/ 145256 h 1400175"/>
              <a:gd name="connsiteX337" fmla="*/ 219075 w 1726406"/>
              <a:gd name="connsiteY337" fmla="*/ 164306 h 1400175"/>
              <a:gd name="connsiteX338" fmla="*/ 214312 w 1726406"/>
              <a:gd name="connsiteY338" fmla="*/ 178593 h 1400175"/>
              <a:gd name="connsiteX339" fmla="*/ 216694 w 1726406"/>
              <a:gd name="connsiteY339" fmla="*/ 195262 h 1400175"/>
              <a:gd name="connsiteX340" fmla="*/ 219075 w 1726406"/>
              <a:gd name="connsiteY340" fmla="*/ 202406 h 1400175"/>
              <a:gd name="connsiteX341" fmla="*/ 226219 w 1726406"/>
              <a:gd name="connsiteY341" fmla="*/ 207168 h 1400175"/>
              <a:gd name="connsiteX342" fmla="*/ 233362 w 1726406"/>
              <a:gd name="connsiteY342" fmla="*/ 221456 h 1400175"/>
              <a:gd name="connsiteX343" fmla="*/ 238125 w 1726406"/>
              <a:gd name="connsiteY343" fmla="*/ 235743 h 1400175"/>
              <a:gd name="connsiteX344" fmla="*/ 242887 w 1726406"/>
              <a:gd name="connsiteY344" fmla="*/ 242887 h 1400175"/>
              <a:gd name="connsiteX345" fmla="*/ 245269 w 1726406"/>
              <a:gd name="connsiteY345" fmla="*/ 250031 h 1400175"/>
              <a:gd name="connsiteX346" fmla="*/ 254794 w 1726406"/>
              <a:gd name="connsiteY346" fmla="*/ 264318 h 1400175"/>
              <a:gd name="connsiteX347" fmla="*/ 257175 w 1726406"/>
              <a:gd name="connsiteY347" fmla="*/ 273843 h 1400175"/>
              <a:gd name="connsiteX348" fmla="*/ 261937 w 1726406"/>
              <a:gd name="connsiteY348" fmla="*/ 292893 h 1400175"/>
              <a:gd name="connsiteX349" fmla="*/ 266700 w 1726406"/>
              <a:gd name="connsiteY349" fmla="*/ 300037 h 1400175"/>
              <a:gd name="connsiteX350" fmla="*/ 273844 w 1726406"/>
              <a:gd name="connsiteY350" fmla="*/ 321468 h 1400175"/>
              <a:gd name="connsiteX351" fmla="*/ 276225 w 1726406"/>
              <a:gd name="connsiteY351" fmla="*/ 328612 h 1400175"/>
              <a:gd name="connsiteX352" fmla="*/ 283369 w 1726406"/>
              <a:gd name="connsiteY352" fmla="*/ 354806 h 1400175"/>
              <a:gd name="connsiteX353" fmla="*/ 288131 w 1726406"/>
              <a:gd name="connsiteY353" fmla="*/ 369093 h 1400175"/>
              <a:gd name="connsiteX354" fmla="*/ 292894 w 1726406"/>
              <a:gd name="connsiteY354" fmla="*/ 376237 h 1400175"/>
              <a:gd name="connsiteX355" fmla="*/ 300037 w 1726406"/>
              <a:gd name="connsiteY355" fmla="*/ 419100 h 1400175"/>
              <a:gd name="connsiteX356" fmla="*/ 304800 w 1726406"/>
              <a:gd name="connsiteY356" fmla="*/ 426243 h 1400175"/>
              <a:gd name="connsiteX357" fmla="*/ 309562 w 1726406"/>
              <a:gd name="connsiteY357" fmla="*/ 445293 h 1400175"/>
              <a:gd name="connsiteX358" fmla="*/ 314325 w 1726406"/>
              <a:gd name="connsiteY358" fmla="*/ 459581 h 1400175"/>
              <a:gd name="connsiteX359" fmla="*/ 319087 w 1726406"/>
              <a:gd name="connsiteY359" fmla="*/ 473868 h 1400175"/>
              <a:gd name="connsiteX360" fmla="*/ 321469 w 1726406"/>
              <a:gd name="connsiteY360" fmla="*/ 481012 h 1400175"/>
              <a:gd name="connsiteX361" fmla="*/ 323850 w 1726406"/>
              <a:gd name="connsiteY361" fmla="*/ 488156 h 1400175"/>
              <a:gd name="connsiteX362" fmla="*/ 333375 w 1726406"/>
              <a:gd name="connsiteY362" fmla="*/ 509587 h 1400175"/>
              <a:gd name="connsiteX363" fmla="*/ 335756 w 1726406"/>
              <a:gd name="connsiteY363" fmla="*/ 516731 h 1400175"/>
              <a:gd name="connsiteX364" fmla="*/ 338137 w 1726406"/>
              <a:gd name="connsiteY364" fmla="*/ 578643 h 1400175"/>
              <a:gd name="connsiteX365" fmla="*/ 345281 w 1726406"/>
              <a:gd name="connsiteY365" fmla="*/ 592931 h 1400175"/>
              <a:gd name="connsiteX366" fmla="*/ 347662 w 1726406"/>
              <a:gd name="connsiteY366" fmla="*/ 600075 h 1400175"/>
              <a:gd name="connsiteX367" fmla="*/ 342900 w 1726406"/>
              <a:gd name="connsiteY367" fmla="*/ 607218 h 1400175"/>
              <a:gd name="connsiteX368" fmla="*/ 338137 w 1726406"/>
              <a:gd name="connsiteY368" fmla="*/ 621506 h 1400175"/>
              <a:gd name="connsiteX369" fmla="*/ 347662 w 1726406"/>
              <a:gd name="connsiteY369" fmla="*/ 638175 h 1400175"/>
              <a:gd name="connsiteX370" fmla="*/ 361950 w 1726406"/>
              <a:gd name="connsiteY370" fmla="*/ 642937 h 1400175"/>
              <a:gd name="connsiteX371" fmla="*/ 369094 w 1726406"/>
              <a:gd name="connsiteY371" fmla="*/ 645318 h 1400175"/>
              <a:gd name="connsiteX372" fmla="*/ 388144 w 1726406"/>
              <a:gd name="connsiteY372" fmla="*/ 661987 h 1400175"/>
              <a:gd name="connsiteX373" fmla="*/ 392906 w 1726406"/>
              <a:gd name="connsiteY373" fmla="*/ 676275 h 1400175"/>
              <a:gd name="connsiteX374" fmla="*/ 390525 w 1726406"/>
              <a:gd name="connsiteY374" fmla="*/ 688181 h 1400175"/>
              <a:gd name="connsiteX375" fmla="*/ 388144 w 1726406"/>
              <a:gd name="connsiteY375" fmla="*/ 702468 h 1400175"/>
              <a:gd name="connsiteX376" fmla="*/ 385762 w 1726406"/>
              <a:gd name="connsiteY376" fmla="*/ 709612 h 1400175"/>
              <a:gd name="connsiteX377" fmla="*/ 383381 w 1726406"/>
              <a:gd name="connsiteY377" fmla="*/ 719137 h 1400175"/>
              <a:gd name="connsiteX378" fmla="*/ 378619 w 1726406"/>
              <a:gd name="connsiteY378" fmla="*/ 726281 h 1400175"/>
              <a:gd name="connsiteX379" fmla="*/ 364331 w 1726406"/>
              <a:gd name="connsiteY379" fmla="*/ 731043 h 1400175"/>
              <a:gd name="connsiteX380" fmla="*/ 342900 w 1726406"/>
              <a:gd name="connsiteY380" fmla="*/ 728662 h 1400175"/>
              <a:gd name="connsiteX381" fmla="*/ 345281 w 1726406"/>
              <a:gd name="connsiteY381" fmla="*/ 714375 h 1400175"/>
              <a:gd name="connsiteX382" fmla="*/ 352425 w 1726406"/>
              <a:gd name="connsiteY382" fmla="*/ 700087 h 1400175"/>
              <a:gd name="connsiteX383" fmla="*/ 354806 w 1726406"/>
              <a:gd name="connsiteY383" fmla="*/ 692943 h 1400175"/>
              <a:gd name="connsiteX384" fmla="*/ 347662 w 1726406"/>
              <a:gd name="connsiteY384" fmla="*/ 671512 h 1400175"/>
              <a:gd name="connsiteX385" fmla="*/ 338137 w 1726406"/>
              <a:gd name="connsiteY385" fmla="*/ 659606 h 1400175"/>
              <a:gd name="connsiteX386" fmla="*/ 328612 w 1726406"/>
              <a:gd name="connsiteY386" fmla="*/ 645318 h 1400175"/>
              <a:gd name="connsiteX387" fmla="*/ 323850 w 1726406"/>
              <a:gd name="connsiteY387" fmla="*/ 638175 h 1400175"/>
              <a:gd name="connsiteX388" fmla="*/ 314325 w 1726406"/>
              <a:gd name="connsiteY388" fmla="*/ 623887 h 1400175"/>
              <a:gd name="connsiteX389" fmla="*/ 304800 w 1726406"/>
              <a:gd name="connsiteY389" fmla="*/ 609600 h 1400175"/>
              <a:gd name="connsiteX390" fmla="*/ 290512 w 1726406"/>
              <a:gd name="connsiteY390" fmla="*/ 595312 h 1400175"/>
              <a:gd name="connsiteX391" fmla="*/ 280987 w 1726406"/>
              <a:gd name="connsiteY391" fmla="*/ 581025 h 1400175"/>
              <a:gd name="connsiteX392" fmla="*/ 276225 w 1726406"/>
              <a:gd name="connsiteY392" fmla="*/ 573881 h 1400175"/>
              <a:gd name="connsiteX393" fmla="*/ 276225 w 1726406"/>
              <a:gd name="connsiteY393" fmla="*/ 540543 h 1400175"/>
              <a:gd name="connsiteX394" fmla="*/ 278606 w 1726406"/>
              <a:gd name="connsiteY394" fmla="*/ 531018 h 1400175"/>
              <a:gd name="connsiteX395" fmla="*/ 283369 w 1726406"/>
              <a:gd name="connsiteY395" fmla="*/ 523875 h 1400175"/>
              <a:gd name="connsiteX396" fmla="*/ 285750 w 1726406"/>
              <a:gd name="connsiteY396" fmla="*/ 516731 h 1400175"/>
              <a:gd name="connsiteX397" fmla="*/ 280987 w 1726406"/>
              <a:gd name="connsiteY397" fmla="*/ 483393 h 1400175"/>
              <a:gd name="connsiteX398" fmla="*/ 273844 w 1726406"/>
              <a:gd name="connsiteY398" fmla="*/ 469106 h 1400175"/>
              <a:gd name="connsiteX399" fmla="*/ 266700 w 1726406"/>
              <a:gd name="connsiteY399" fmla="*/ 464343 h 1400175"/>
              <a:gd name="connsiteX400" fmla="*/ 259556 w 1726406"/>
              <a:gd name="connsiteY400" fmla="*/ 457200 h 1400175"/>
              <a:gd name="connsiteX401" fmla="*/ 257175 w 1726406"/>
              <a:gd name="connsiteY401" fmla="*/ 450056 h 1400175"/>
              <a:gd name="connsiteX402" fmla="*/ 250031 w 1726406"/>
              <a:gd name="connsiteY402" fmla="*/ 445293 h 1400175"/>
              <a:gd name="connsiteX403" fmla="*/ 245269 w 1726406"/>
              <a:gd name="connsiteY403" fmla="*/ 431006 h 1400175"/>
              <a:gd name="connsiteX404" fmla="*/ 242887 w 1726406"/>
              <a:gd name="connsiteY404" fmla="*/ 423862 h 1400175"/>
              <a:gd name="connsiteX405" fmla="*/ 235744 w 1726406"/>
              <a:gd name="connsiteY405" fmla="*/ 419100 h 1400175"/>
              <a:gd name="connsiteX406" fmla="*/ 221456 w 1726406"/>
              <a:gd name="connsiteY406" fmla="*/ 423862 h 1400175"/>
              <a:gd name="connsiteX407" fmla="*/ 214312 w 1726406"/>
              <a:gd name="connsiteY407" fmla="*/ 426243 h 1400175"/>
              <a:gd name="connsiteX408" fmla="*/ 202406 w 1726406"/>
              <a:gd name="connsiteY408" fmla="*/ 414337 h 1400175"/>
              <a:gd name="connsiteX409" fmla="*/ 200025 w 1726406"/>
              <a:gd name="connsiteY409" fmla="*/ 407193 h 1400175"/>
              <a:gd name="connsiteX410" fmla="*/ 190500 w 1726406"/>
              <a:gd name="connsiteY410" fmla="*/ 392906 h 1400175"/>
              <a:gd name="connsiteX411" fmla="*/ 185737 w 1726406"/>
              <a:gd name="connsiteY411" fmla="*/ 385762 h 1400175"/>
              <a:gd name="connsiteX412" fmla="*/ 180975 w 1726406"/>
              <a:gd name="connsiteY412" fmla="*/ 378618 h 1400175"/>
              <a:gd name="connsiteX413" fmla="*/ 176212 w 1726406"/>
              <a:gd name="connsiteY413" fmla="*/ 361950 h 1400175"/>
              <a:gd name="connsiteX414" fmla="*/ 169069 w 1726406"/>
              <a:gd name="connsiteY414" fmla="*/ 354806 h 1400175"/>
              <a:gd name="connsiteX415" fmla="*/ 173831 w 1726406"/>
              <a:gd name="connsiteY415" fmla="*/ 347662 h 1400175"/>
              <a:gd name="connsiteX416" fmla="*/ 188119 w 1726406"/>
              <a:gd name="connsiteY416" fmla="*/ 352425 h 1400175"/>
              <a:gd name="connsiteX417" fmla="*/ 195262 w 1726406"/>
              <a:gd name="connsiteY417" fmla="*/ 354806 h 1400175"/>
              <a:gd name="connsiteX418" fmla="*/ 202406 w 1726406"/>
              <a:gd name="connsiteY418" fmla="*/ 359568 h 1400175"/>
              <a:gd name="connsiteX419" fmla="*/ 216694 w 1726406"/>
              <a:gd name="connsiteY419" fmla="*/ 364331 h 1400175"/>
              <a:gd name="connsiteX420" fmla="*/ 214312 w 1726406"/>
              <a:gd name="connsiteY420" fmla="*/ 357187 h 1400175"/>
              <a:gd name="connsiteX421" fmla="*/ 209550 w 1726406"/>
              <a:gd name="connsiteY421" fmla="*/ 350043 h 1400175"/>
              <a:gd name="connsiteX422" fmla="*/ 219075 w 1726406"/>
              <a:gd name="connsiteY422" fmla="*/ 335756 h 1400175"/>
              <a:gd name="connsiteX423" fmla="*/ 214312 w 1726406"/>
              <a:gd name="connsiteY423" fmla="*/ 304800 h 1400175"/>
              <a:gd name="connsiteX424" fmla="*/ 209550 w 1726406"/>
              <a:gd name="connsiteY424" fmla="*/ 290512 h 1400175"/>
              <a:gd name="connsiteX425" fmla="*/ 200025 w 1726406"/>
              <a:gd name="connsiteY425" fmla="*/ 276225 h 1400175"/>
              <a:gd name="connsiteX426" fmla="*/ 195262 w 1726406"/>
              <a:gd name="connsiteY426" fmla="*/ 269081 h 1400175"/>
              <a:gd name="connsiteX427" fmla="*/ 185737 w 1726406"/>
              <a:gd name="connsiteY427" fmla="*/ 247650 h 1400175"/>
              <a:gd name="connsiteX428" fmla="*/ 178594 w 1726406"/>
              <a:gd name="connsiteY428" fmla="*/ 233362 h 1400175"/>
              <a:gd name="connsiteX429" fmla="*/ 171450 w 1726406"/>
              <a:gd name="connsiteY429" fmla="*/ 219075 h 1400175"/>
              <a:gd name="connsiteX430" fmla="*/ 159544 w 1726406"/>
              <a:gd name="connsiteY430" fmla="*/ 204787 h 1400175"/>
              <a:gd name="connsiteX431" fmla="*/ 157162 w 1726406"/>
              <a:gd name="connsiteY431" fmla="*/ 195262 h 1400175"/>
              <a:gd name="connsiteX432" fmla="*/ 152400 w 1726406"/>
              <a:gd name="connsiteY432" fmla="*/ 166687 h 1400175"/>
              <a:gd name="connsiteX433" fmla="*/ 154781 w 1726406"/>
              <a:gd name="connsiteY433" fmla="*/ 111918 h 1400175"/>
              <a:gd name="connsiteX434" fmla="*/ 152400 w 1726406"/>
              <a:gd name="connsiteY434" fmla="*/ 80962 h 1400175"/>
              <a:gd name="connsiteX435" fmla="*/ 150019 w 1726406"/>
              <a:gd name="connsiteY435" fmla="*/ 71437 h 1400175"/>
              <a:gd name="connsiteX436" fmla="*/ 142875 w 1726406"/>
              <a:gd name="connsiteY436" fmla="*/ 64293 h 1400175"/>
              <a:gd name="connsiteX437" fmla="*/ 145256 w 1726406"/>
              <a:gd name="connsiteY437" fmla="*/ 57150 h 1400175"/>
              <a:gd name="connsiteX438" fmla="*/ 138112 w 1726406"/>
              <a:gd name="connsiteY438" fmla="*/ 42862 h 1400175"/>
              <a:gd name="connsiteX439" fmla="*/ 138112 w 1726406"/>
              <a:gd name="connsiteY439" fmla="*/ 26193 h 1400175"/>
              <a:gd name="connsiteX440" fmla="*/ 140494 w 1726406"/>
              <a:gd name="connsiteY440"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097756 w 1726406"/>
              <a:gd name="connsiteY121" fmla="*/ 990599 h 1400175"/>
              <a:gd name="connsiteX122" fmla="*/ 1159668 w 1726406"/>
              <a:gd name="connsiteY122" fmla="*/ 1121567 h 1400175"/>
              <a:gd name="connsiteX123" fmla="*/ 1238250 w 1726406"/>
              <a:gd name="connsiteY123" fmla="*/ 1154906 h 1400175"/>
              <a:gd name="connsiteX124" fmla="*/ 1354931 w 1726406"/>
              <a:gd name="connsiteY124" fmla="*/ 1140619 h 1400175"/>
              <a:gd name="connsiteX125" fmla="*/ 1469572 w 1726406"/>
              <a:gd name="connsiteY125" fmla="*/ 1084829 h 1400175"/>
              <a:gd name="connsiteX126" fmla="*/ 1471612 w 1726406"/>
              <a:gd name="connsiteY126" fmla="*/ 1078706 h 1400175"/>
              <a:gd name="connsiteX127" fmla="*/ 1485900 w 1726406"/>
              <a:gd name="connsiteY127" fmla="*/ 1071562 h 1400175"/>
              <a:gd name="connsiteX128" fmla="*/ 1493044 w 1726406"/>
              <a:gd name="connsiteY128" fmla="*/ 1064418 h 1400175"/>
              <a:gd name="connsiteX129" fmla="*/ 1495425 w 1726406"/>
              <a:gd name="connsiteY129" fmla="*/ 1038225 h 1400175"/>
              <a:gd name="connsiteX130" fmla="*/ 1490662 w 1726406"/>
              <a:gd name="connsiteY130" fmla="*/ 1012031 h 1400175"/>
              <a:gd name="connsiteX131" fmla="*/ 1493044 w 1726406"/>
              <a:gd name="connsiteY131" fmla="*/ 995362 h 1400175"/>
              <a:gd name="connsiteX132" fmla="*/ 1495425 w 1726406"/>
              <a:gd name="connsiteY132" fmla="*/ 988218 h 1400175"/>
              <a:gd name="connsiteX133" fmla="*/ 1509712 w 1726406"/>
              <a:gd name="connsiteY133" fmla="*/ 971550 h 1400175"/>
              <a:gd name="connsiteX134" fmla="*/ 1557337 w 1726406"/>
              <a:gd name="connsiteY134" fmla="*/ 969168 h 1400175"/>
              <a:gd name="connsiteX135" fmla="*/ 1564481 w 1726406"/>
              <a:gd name="connsiteY135" fmla="*/ 966787 h 1400175"/>
              <a:gd name="connsiteX136" fmla="*/ 1585912 w 1726406"/>
              <a:gd name="connsiteY136" fmla="*/ 959643 h 1400175"/>
              <a:gd name="connsiteX137" fmla="*/ 1600200 w 1726406"/>
              <a:gd name="connsiteY137" fmla="*/ 947737 h 1400175"/>
              <a:gd name="connsiteX138" fmla="*/ 1624012 w 1726406"/>
              <a:gd name="connsiteY138" fmla="*/ 945356 h 1400175"/>
              <a:gd name="connsiteX139" fmla="*/ 1647825 w 1726406"/>
              <a:gd name="connsiteY139" fmla="*/ 950118 h 1400175"/>
              <a:gd name="connsiteX140" fmla="*/ 1654969 w 1726406"/>
              <a:gd name="connsiteY140" fmla="*/ 952500 h 1400175"/>
              <a:gd name="connsiteX141" fmla="*/ 1669256 w 1726406"/>
              <a:gd name="connsiteY141" fmla="*/ 957262 h 1400175"/>
              <a:gd name="connsiteX142" fmla="*/ 1721644 w 1726406"/>
              <a:gd name="connsiteY142" fmla="*/ 969168 h 1400175"/>
              <a:gd name="connsiteX143" fmla="*/ 1724025 w 1726406"/>
              <a:gd name="connsiteY143" fmla="*/ 976312 h 1400175"/>
              <a:gd name="connsiteX144" fmla="*/ 1726406 w 1726406"/>
              <a:gd name="connsiteY144" fmla="*/ 990600 h 1400175"/>
              <a:gd name="connsiteX145" fmla="*/ 1721644 w 1726406"/>
              <a:gd name="connsiteY145" fmla="*/ 1014412 h 1400175"/>
              <a:gd name="connsiteX146" fmla="*/ 1719262 w 1726406"/>
              <a:gd name="connsiteY146" fmla="*/ 1021556 h 1400175"/>
              <a:gd name="connsiteX147" fmla="*/ 1704975 w 1726406"/>
              <a:gd name="connsiteY147" fmla="*/ 1033462 h 1400175"/>
              <a:gd name="connsiteX148" fmla="*/ 1697831 w 1726406"/>
              <a:gd name="connsiteY148" fmla="*/ 1035843 h 1400175"/>
              <a:gd name="connsiteX149" fmla="*/ 1690687 w 1726406"/>
              <a:gd name="connsiteY149" fmla="*/ 1040606 h 1400175"/>
              <a:gd name="connsiteX150" fmla="*/ 1683544 w 1726406"/>
              <a:gd name="connsiteY150" fmla="*/ 1042987 h 1400175"/>
              <a:gd name="connsiteX151" fmla="*/ 1678781 w 1726406"/>
              <a:gd name="connsiteY151" fmla="*/ 1052512 h 1400175"/>
              <a:gd name="connsiteX152" fmla="*/ 1681162 w 1726406"/>
              <a:gd name="connsiteY152" fmla="*/ 1064418 h 1400175"/>
              <a:gd name="connsiteX153" fmla="*/ 1683544 w 1726406"/>
              <a:gd name="connsiteY153" fmla="*/ 1071562 h 1400175"/>
              <a:gd name="connsiteX154" fmla="*/ 1669256 w 1726406"/>
              <a:gd name="connsiteY154" fmla="*/ 1081087 h 1400175"/>
              <a:gd name="connsiteX155" fmla="*/ 1671637 w 1726406"/>
              <a:gd name="connsiteY155" fmla="*/ 1088231 h 1400175"/>
              <a:gd name="connsiteX156" fmla="*/ 1676400 w 1726406"/>
              <a:gd name="connsiteY156" fmla="*/ 1095375 h 1400175"/>
              <a:gd name="connsiteX157" fmla="*/ 1678781 w 1726406"/>
              <a:gd name="connsiteY157" fmla="*/ 1128712 h 1400175"/>
              <a:gd name="connsiteX158" fmla="*/ 1674019 w 1726406"/>
              <a:gd name="connsiteY158" fmla="*/ 1135856 h 1400175"/>
              <a:gd name="connsiteX159" fmla="*/ 1669256 w 1726406"/>
              <a:gd name="connsiteY159" fmla="*/ 1152525 h 1400175"/>
              <a:gd name="connsiteX160" fmla="*/ 1666875 w 1726406"/>
              <a:gd name="connsiteY160" fmla="*/ 1173956 h 1400175"/>
              <a:gd name="connsiteX161" fmla="*/ 1656773 w 1726406"/>
              <a:gd name="connsiteY161" fmla="*/ 1177997 h 1400175"/>
              <a:gd name="connsiteX162" fmla="*/ 1657350 w 1726406"/>
              <a:gd name="connsiteY162" fmla="*/ 1178718 h 1400175"/>
              <a:gd name="connsiteX163" fmla="*/ 1656292 w 1726406"/>
              <a:gd name="connsiteY163" fmla="*/ 1178189 h 1400175"/>
              <a:gd name="connsiteX164" fmla="*/ 1654969 w 1726406"/>
              <a:gd name="connsiteY164" fmla="*/ 1178718 h 1400175"/>
              <a:gd name="connsiteX165" fmla="*/ 1600000 w 1726406"/>
              <a:gd name="connsiteY165" fmla="*/ 1172143 h 1400175"/>
              <a:gd name="connsiteX166" fmla="*/ 1597405 w 1726406"/>
              <a:gd name="connsiteY166" fmla="*/ 1179507 h 1400175"/>
              <a:gd name="connsiteX167" fmla="*/ 1590675 w 1726406"/>
              <a:gd name="connsiteY167" fmla="*/ 1185862 h 1400175"/>
              <a:gd name="connsiteX168" fmla="*/ 1576387 w 1726406"/>
              <a:gd name="connsiteY168" fmla="*/ 1195387 h 1400175"/>
              <a:gd name="connsiteX169" fmla="*/ 1574006 w 1726406"/>
              <a:gd name="connsiteY169" fmla="*/ 1188243 h 1400175"/>
              <a:gd name="connsiteX170" fmla="*/ 1552575 w 1726406"/>
              <a:gd name="connsiteY170" fmla="*/ 1188243 h 1400175"/>
              <a:gd name="connsiteX171" fmla="*/ 1509712 w 1726406"/>
              <a:gd name="connsiteY171" fmla="*/ 1195387 h 1400175"/>
              <a:gd name="connsiteX172" fmla="*/ 1471612 w 1726406"/>
              <a:gd name="connsiteY172" fmla="*/ 1195387 h 1400175"/>
              <a:gd name="connsiteX173" fmla="*/ 1464469 w 1726406"/>
              <a:gd name="connsiteY173" fmla="*/ 1190625 h 1400175"/>
              <a:gd name="connsiteX174" fmla="*/ 1457325 w 1726406"/>
              <a:gd name="connsiteY174" fmla="*/ 1188243 h 1400175"/>
              <a:gd name="connsiteX175" fmla="*/ 1445419 w 1726406"/>
              <a:gd name="connsiteY175" fmla="*/ 1190625 h 1400175"/>
              <a:gd name="connsiteX176" fmla="*/ 1450181 w 1726406"/>
              <a:gd name="connsiteY176" fmla="*/ 1204912 h 1400175"/>
              <a:gd name="connsiteX177" fmla="*/ 1454944 w 1726406"/>
              <a:gd name="connsiteY177" fmla="*/ 1212056 h 1400175"/>
              <a:gd name="connsiteX178" fmla="*/ 1457325 w 1726406"/>
              <a:gd name="connsiteY178" fmla="*/ 1219200 h 1400175"/>
              <a:gd name="connsiteX179" fmla="*/ 1440656 w 1726406"/>
              <a:gd name="connsiteY179" fmla="*/ 1228725 h 1400175"/>
              <a:gd name="connsiteX180" fmla="*/ 1447800 w 1726406"/>
              <a:gd name="connsiteY180" fmla="*/ 1233487 h 1400175"/>
              <a:gd name="connsiteX181" fmla="*/ 1459706 w 1726406"/>
              <a:gd name="connsiteY181" fmla="*/ 1250156 h 1400175"/>
              <a:gd name="connsiteX182" fmla="*/ 1462087 w 1726406"/>
              <a:gd name="connsiteY182" fmla="*/ 1257300 h 1400175"/>
              <a:gd name="connsiteX183" fmla="*/ 1471612 w 1726406"/>
              <a:gd name="connsiteY183" fmla="*/ 1271587 h 1400175"/>
              <a:gd name="connsiteX184" fmla="*/ 1476375 w 1726406"/>
              <a:gd name="connsiteY184" fmla="*/ 1278731 h 1400175"/>
              <a:gd name="connsiteX185" fmla="*/ 1488281 w 1726406"/>
              <a:gd name="connsiteY185" fmla="*/ 1293018 h 1400175"/>
              <a:gd name="connsiteX186" fmla="*/ 1471612 w 1726406"/>
              <a:gd name="connsiteY186" fmla="*/ 1312068 h 1400175"/>
              <a:gd name="connsiteX187" fmla="*/ 1464469 w 1726406"/>
              <a:gd name="connsiteY187" fmla="*/ 1314450 h 1400175"/>
              <a:gd name="connsiteX188" fmla="*/ 1435894 w 1726406"/>
              <a:gd name="connsiteY188" fmla="*/ 1312068 h 1400175"/>
              <a:gd name="connsiteX189" fmla="*/ 1421606 w 1726406"/>
              <a:gd name="connsiteY189" fmla="*/ 1307306 h 1400175"/>
              <a:gd name="connsiteX190" fmla="*/ 1414462 w 1726406"/>
              <a:gd name="connsiteY190" fmla="*/ 1304925 h 1400175"/>
              <a:gd name="connsiteX191" fmla="*/ 1383506 w 1726406"/>
              <a:gd name="connsiteY191" fmla="*/ 1314450 h 1400175"/>
              <a:gd name="connsiteX192" fmla="*/ 1378744 w 1726406"/>
              <a:gd name="connsiteY192" fmla="*/ 1331118 h 1400175"/>
              <a:gd name="connsiteX193" fmla="*/ 1373981 w 1726406"/>
              <a:gd name="connsiteY193" fmla="*/ 1345406 h 1400175"/>
              <a:gd name="connsiteX194" fmla="*/ 1371600 w 1726406"/>
              <a:gd name="connsiteY194" fmla="*/ 1352550 h 1400175"/>
              <a:gd name="connsiteX195" fmla="*/ 1373981 w 1726406"/>
              <a:gd name="connsiteY195" fmla="*/ 1359693 h 1400175"/>
              <a:gd name="connsiteX196" fmla="*/ 1378744 w 1726406"/>
              <a:gd name="connsiteY196" fmla="*/ 1371600 h 1400175"/>
              <a:gd name="connsiteX197" fmla="*/ 1371600 w 1726406"/>
              <a:gd name="connsiteY197" fmla="*/ 1373981 h 1400175"/>
              <a:gd name="connsiteX198" fmla="*/ 1369219 w 1726406"/>
              <a:gd name="connsiteY198" fmla="*/ 1388268 h 1400175"/>
              <a:gd name="connsiteX199" fmla="*/ 1366837 w 1726406"/>
              <a:gd name="connsiteY199" fmla="*/ 1400175 h 1400175"/>
              <a:gd name="connsiteX200" fmla="*/ 1345406 w 1726406"/>
              <a:gd name="connsiteY200" fmla="*/ 1397793 h 1400175"/>
              <a:gd name="connsiteX201" fmla="*/ 1340644 w 1726406"/>
              <a:gd name="connsiteY201" fmla="*/ 1383506 h 1400175"/>
              <a:gd name="connsiteX202" fmla="*/ 1338262 w 1726406"/>
              <a:gd name="connsiteY202" fmla="*/ 1376362 h 1400175"/>
              <a:gd name="connsiteX203" fmla="*/ 1331119 w 1726406"/>
              <a:gd name="connsiteY203" fmla="*/ 1354931 h 1400175"/>
              <a:gd name="connsiteX204" fmla="*/ 1323975 w 1726406"/>
              <a:gd name="connsiteY204" fmla="*/ 1350168 h 1400175"/>
              <a:gd name="connsiteX205" fmla="*/ 1307306 w 1726406"/>
              <a:gd name="connsiteY205" fmla="*/ 1328737 h 1400175"/>
              <a:gd name="connsiteX206" fmla="*/ 1295400 w 1726406"/>
              <a:gd name="connsiteY206" fmla="*/ 1314450 h 1400175"/>
              <a:gd name="connsiteX207" fmla="*/ 1288256 w 1726406"/>
              <a:gd name="connsiteY207" fmla="*/ 1309687 h 1400175"/>
              <a:gd name="connsiteX208" fmla="*/ 1273969 w 1726406"/>
              <a:gd name="connsiteY208" fmla="*/ 1304925 h 1400175"/>
              <a:gd name="connsiteX209" fmla="*/ 1257300 w 1726406"/>
              <a:gd name="connsiteY209" fmla="*/ 1295400 h 1400175"/>
              <a:gd name="connsiteX210" fmla="*/ 1243012 w 1726406"/>
              <a:gd name="connsiteY210" fmla="*/ 1288256 h 1400175"/>
              <a:gd name="connsiteX211" fmla="*/ 1221581 w 1726406"/>
              <a:gd name="connsiteY211" fmla="*/ 1276350 h 1400175"/>
              <a:gd name="connsiteX212" fmla="*/ 1216819 w 1726406"/>
              <a:gd name="connsiteY212" fmla="*/ 1269206 h 1400175"/>
              <a:gd name="connsiteX213" fmla="*/ 1197769 w 1726406"/>
              <a:gd name="connsiteY213" fmla="*/ 1269206 h 1400175"/>
              <a:gd name="connsiteX214" fmla="*/ 1190625 w 1726406"/>
              <a:gd name="connsiteY214" fmla="*/ 1273968 h 1400175"/>
              <a:gd name="connsiteX215" fmla="*/ 1176337 w 1726406"/>
              <a:gd name="connsiteY215" fmla="*/ 1285875 h 1400175"/>
              <a:gd name="connsiteX216" fmla="*/ 1166812 w 1726406"/>
              <a:gd name="connsiteY216" fmla="*/ 1288256 h 1400175"/>
              <a:gd name="connsiteX217" fmla="*/ 1140619 w 1726406"/>
              <a:gd name="connsiteY217" fmla="*/ 1295400 h 1400175"/>
              <a:gd name="connsiteX218" fmla="*/ 1133475 w 1726406"/>
              <a:gd name="connsiteY218" fmla="*/ 1300162 h 1400175"/>
              <a:gd name="connsiteX219" fmla="*/ 1119187 w 1726406"/>
              <a:gd name="connsiteY219" fmla="*/ 1304925 h 1400175"/>
              <a:gd name="connsiteX220" fmla="*/ 1095375 w 1726406"/>
              <a:gd name="connsiteY220" fmla="*/ 1302543 h 1400175"/>
              <a:gd name="connsiteX221" fmla="*/ 1081087 w 1726406"/>
              <a:gd name="connsiteY221" fmla="*/ 1293018 h 1400175"/>
              <a:gd name="connsiteX222" fmla="*/ 1073944 w 1726406"/>
              <a:gd name="connsiteY222" fmla="*/ 1288256 h 1400175"/>
              <a:gd name="connsiteX223" fmla="*/ 1031081 w 1726406"/>
              <a:gd name="connsiteY223" fmla="*/ 1283493 h 1400175"/>
              <a:gd name="connsiteX224" fmla="*/ 1002506 w 1726406"/>
              <a:gd name="connsiteY224" fmla="*/ 1264443 h 1400175"/>
              <a:gd name="connsiteX225" fmla="*/ 995362 w 1726406"/>
              <a:gd name="connsiteY225" fmla="*/ 1259681 h 1400175"/>
              <a:gd name="connsiteX226" fmla="*/ 981075 w 1726406"/>
              <a:gd name="connsiteY226" fmla="*/ 1254918 h 1400175"/>
              <a:gd name="connsiteX227" fmla="*/ 973931 w 1726406"/>
              <a:gd name="connsiteY227" fmla="*/ 1247775 h 1400175"/>
              <a:gd name="connsiteX228" fmla="*/ 971550 w 1726406"/>
              <a:gd name="connsiteY228" fmla="*/ 1240631 h 1400175"/>
              <a:gd name="connsiteX229" fmla="*/ 957262 w 1726406"/>
              <a:gd name="connsiteY229" fmla="*/ 1231106 h 1400175"/>
              <a:gd name="connsiteX230" fmla="*/ 950119 w 1726406"/>
              <a:gd name="connsiteY230" fmla="*/ 1226343 h 1400175"/>
              <a:gd name="connsiteX231" fmla="*/ 923925 w 1726406"/>
              <a:gd name="connsiteY231" fmla="*/ 1221581 h 1400175"/>
              <a:gd name="connsiteX232" fmla="*/ 916781 w 1726406"/>
              <a:gd name="connsiteY232" fmla="*/ 1219200 h 1400175"/>
              <a:gd name="connsiteX233" fmla="*/ 909637 w 1726406"/>
              <a:gd name="connsiteY233" fmla="*/ 1214437 h 1400175"/>
              <a:gd name="connsiteX234" fmla="*/ 895350 w 1726406"/>
              <a:gd name="connsiteY234" fmla="*/ 1209675 h 1400175"/>
              <a:gd name="connsiteX235" fmla="*/ 888206 w 1726406"/>
              <a:gd name="connsiteY235" fmla="*/ 1204912 h 1400175"/>
              <a:gd name="connsiteX236" fmla="*/ 881062 w 1726406"/>
              <a:gd name="connsiteY236" fmla="*/ 1202531 h 1400175"/>
              <a:gd name="connsiteX237" fmla="*/ 859631 w 1726406"/>
              <a:gd name="connsiteY237" fmla="*/ 1188243 h 1400175"/>
              <a:gd name="connsiteX238" fmla="*/ 852487 w 1726406"/>
              <a:gd name="connsiteY238" fmla="*/ 1183481 h 1400175"/>
              <a:gd name="connsiteX239" fmla="*/ 845344 w 1726406"/>
              <a:gd name="connsiteY239" fmla="*/ 1181100 h 1400175"/>
              <a:gd name="connsiteX240" fmla="*/ 838200 w 1726406"/>
              <a:gd name="connsiteY240" fmla="*/ 1173956 h 1400175"/>
              <a:gd name="connsiteX241" fmla="*/ 831056 w 1726406"/>
              <a:gd name="connsiteY241" fmla="*/ 1169193 h 1400175"/>
              <a:gd name="connsiteX242" fmla="*/ 826294 w 1726406"/>
              <a:gd name="connsiteY242" fmla="*/ 1162050 h 1400175"/>
              <a:gd name="connsiteX243" fmla="*/ 819150 w 1726406"/>
              <a:gd name="connsiteY243" fmla="*/ 1154906 h 1400175"/>
              <a:gd name="connsiteX244" fmla="*/ 807244 w 1726406"/>
              <a:gd name="connsiteY244" fmla="*/ 1143000 h 1400175"/>
              <a:gd name="connsiteX245" fmla="*/ 795337 w 1726406"/>
              <a:gd name="connsiteY245" fmla="*/ 1133475 h 1400175"/>
              <a:gd name="connsiteX246" fmla="*/ 790575 w 1726406"/>
              <a:gd name="connsiteY246" fmla="*/ 1126331 h 1400175"/>
              <a:gd name="connsiteX247" fmla="*/ 771525 w 1726406"/>
              <a:gd name="connsiteY247" fmla="*/ 1121568 h 1400175"/>
              <a:gd name="connsiteX248" fmla="*/ 757237 w 1726406"/>
              <a:gd name="connsiteY248" fmla="*/ 1116806 h 1400175"/>
              <a:gd name="connsiteX249" fmla="*/ 740569 w 1726406"/>
              <a:gd name="connsiteY249" fmla="*/ 1107281 h 1400175"/>
              <a:gd name="connsiteX250" fmla="*/ 726281 w 1726406"/>
              <a:gd name="connsiteY250" fmla="*/ 1102518 h 1400175"/>
              <a:gd name="connsiteX251" fmla="*/ 711994 w 1726406"/>
              <a:gd name="connsiteY251" fmla="*/ 1095375 h 1400175"/>
              <a:gd name="connsiteX252" fmla="*/ 704850 w 1726406"/>
              <a:gd name="connsiteY252" fmla="*/ 1090612 h 1400175"/>
              <a:gd name="connsiteX253" fmla="*/ 692944 w 1726406"/>
              <a:gd name="connsiteY253" fmla="*/ 1076325 h 1400175"/>
              <a:gd name="connsiteX254" fmla="*/ 690562 w 1726406"/>
              <a:gd name="connsiteY254" fmla="*/ 1069181 h 1400175"/>
              <a:gd name="connsiteX255" fmla="*/ 676275 w 1726406"/>
              <a:gd name="connsiteY255" fmla="*/ 1052512 h 1400175"/>
              <a:gd name="connsiteX256" fmla="*/ 671512 w 1726406"/>
              <a:gd name="connsiteY256" fmla="*/ 1045368 h 1400175"/>
              <a:gd name="connsiteX257" fmla="*/ 664369 w 1726406"/>
              <a:gd name="connsiteY257" fmla="*/ 1040606 h 1400175"/>
              <a:gd name="connsiteX258" fmla="*/ 650081 w 1726406"/>
              <a:gd name="connsiteY258" fmla="*/ 1031081 h 1400175"/>
              <a:gd name="connsiteX259" fmla="*/ 638175 w 1726406"/>
              <a:gd name="connsiteY259" fmla="*/ 1019175 h 1400175"/>
              <a:gd name="connsiteX260" fmla="*/ 631031 w 1726406"/>
              <a:gd name="connsiteY260" fmla="*/ 1014412 h 1400175"/>
              <a:gd name="connsiteX261" fmla="*/ 621506 w 1726406"/>
              <a:gd name="connsiteY261" fmla="*/ 1002506 h 1400175"/>
              <a:gd name="connsiteX262" fmla="*/ 619125 w 1726406"/>
              <a:gd name="connsiteY262" fmla="*/ 995362 h 1400175"/>
              <a:gd name="connsiteX263" fmla="*/ 611981 w 1726406"/>
              <a:gd name="connsiteY263" fmla="*/ 988218 h 1400175"/>
              <a:gd name="connsiteX264" fmla="*/ 602456 w 1726406"/>
              <a:gd name="connsiteY264" fmla="*/ 973931 h 1400175"/>
              <a:gd name="connsiteX265" fmla="*/ 597694 w 1726406"/>
              <a:gd name="connsiteY265" fmla="*/ 959643 h 1400175"/>
              <a:gd name="connsiteX266" fmla="*/ 592931 w 1726406"/>
              <a:gd name="connsiteY266" fmla="*/ 940593 h 1400175"/>
              <a:gd name="connsiteX267" fmla="*/ 595312 w 1726406"/>
              <a:gd name="connsiteY267" fmla="*/ 928687 h 1400175"/>
              <a:gd name="connsiteX268" fmla="*/ 614362 w 1726406"/>
              <a:gd name="connsiteY268" fmla="*/ 919162 h 1400175"/>
              <a:gd name="connsiteX269" fmla="*/ 611981 w 1726406"/>
              <a:gd name="connsiteY269" fmla="*/ 912018 h 1400175"/>
              <a:gd name="connsiteX270" fmla="*/ 607219 w 1726406"/>
              <a:gd name="connsiteY270" fmla="*/ 904875 h 1400175"/>
              <a:gd name="connsiteX271" fmla="*/ 611981 w 1726406"/>
              <a:gd name="connsiteY271" fmla="*/ 897731 h 1400175"/>
              <a:gd name="connsiteX272" fmla="*/ 626269 w 1726406"/>
              <a:gd name="connsiteY272" fmla="*/ 888206 h 1400175"/>
              <a:gd name="connsiteX273" fmla="*/ 633412 w 1726406"/>
              <a:gd name="connsiteY273" fmla="*/ 881062 h 1400175"/>
              <a:gd name="connsiteX274" fmla="*/ 628650 w 1726406"/>
              <a:gd name="connsiteY274" fmla="*/ 862012 h 1400175"/>
              <a:gd name="connsiteX275" fmla="*/ 616744 w 1726406"/>
              <a:gd name="connsiteY275" fmla="*/ 847725 h 1400175"/>
              <a:gd name="connsiteX276" fmla="*/ 614362 w 1726406"/>
              <a:gd name="connsiteY276" fmla="*/ 840581 h 1400175"/>
              <a:gd name="connsiteX277" fmla="*/ 609600 w 1726406"/>
              <a:gd name="connsiteY277" fmla="*/ 816768 h 1400175"/>
              <a:gd name="connsiteX278" fmla="*/ 604837 w 1726406"/>
              <a:gd name="connsiteY278" fmla="*/ 802481 h 1400175"/>
              <a:gd name="connsiteX279" fmla="*/ 602456 w 1726406"/>
              <a:gd name="connsiteY279" fmla="*/ 795337 h 1400175"/>
              <a:gd name="connsiteX280" fmla="*/ 600075 w 1726406"/>
              <a:gd name="connsiteY280" fmla="*/ 788193 h 1400175"/>
              <a:gd name="connsiteX281" fmla="*/ 595312 w 1726406"/>
              <a:gd name="connsiteY281" fmla="*/ 771525 h 1400175"/>
              <a:gd name="connsiteX282" fmla="*/ 588169 w 1726406"/>
              <a:gd name="connsiteY282" fmla="*/ 764381 h 1400175"/>
              <a:gd name="connsiteX283" fmla="*/ 578644 w 1726406"/>
              <a:gd name="connsiteY283" fmla="*/ 750093 h 1400175"/>
              <a:gd name="connsiteX284" fmla="*/ 566737 w 1726406"/>
              <a:gd name="connsiteY284" fmla="*/ 733425 h 1400175"/>
              <a:gd name="connsiteX285" fmla="*/ 561975 w 1726406"/>
              <a:gd name="connsiteY285" fmla="*/ 719137 h 1400175"/>
              <a:gd name="connsiteX286" fmla="*/ 559594 w 1726406"/>
              <a:gd name="connsiteY286" fmla="*/ 709612 h 1400175"/>
              <a:gd name="connsiteX287" fmla="*/ 554831 w 1726406"/>
              <a:gd name="connsiteY287" fmla="*/ 695325 h 1400175"/>
              <a:gd name="connsiteX288" fmla="*/ 547687 w 1726406"/>
              <a:gd name="connsiteY288" fmla="*/ 688181 h 1400175"/>
              <a:gd name="connsiteX289" fmla="*/ 540544 w 1726406"/>
              <a:gd name="connsiteY289" fmla="*/ 673893 h 1400175"/>
              <a:gd name="connsiteX290" fmla="*/ 538162 w 1726406"/>
              <a:gd name="connsiteY290" fmla="*/ 666750 h 1400175"/>
              <a:gd name="connsiteX291" fmla="*/ 528637 w 1726406"/>
              <a:gd name="connsiteY291" fmla="*/ 664368 h 1400175"/>
              <a:gd name="connsiteX292" fmla="*/ 514350 w 1726406"/>
              <a:gd name="connsiteY292" fmla="*/ 669131 h 1400175"/>
              <a:gd name="connsiteX293" fmla="*/ 504825 w 1726406"/>
              <a:gd name="connsiteY293" fmla="*/ 654843 h 1400175"/>
              <a:gd name="connsiteX294" fmla="*/ 497681 w 1726406"/>
              <a:gd name="connsiteY294" fmla="*/ 628650 h 1400175"/>
              <a:gd name="connsiteX295" fmla="*/ 495300 w 1726406"/>
              <a:gd name="connsiteY295" fmla="*/ 597693 h 1400175"/>
              <a:gd name="connsiteX296" fmla="*/ 492919 w 1726406"/>
              <a:gd name="connsiteY296" fmla="*/ 583406 h 1400175"/>
              <a:gd name="connsiteX297" fmla="*/ 490537 w 1726406"/>
              <a:gd name="connsiteY297" fmla="*/ 576262 h 1400175"/>
              <a:gd name="connsiteX298" fmla="*/ 483394 w 1726406"/>
              <a:gd name="connsiteY298" fmla="*/ 573881 h 1400175"/>
              <a:gd name="connsiteX299" fmla="*/ 469106 w 1726406"/>
              <a:gd name="connsiteY299" fmla="*/ 564356 h 1400175"/>
              <a:gd name="connsiteX300" fmla="*/ 454819 w 1726406"/>
              <a:gd name="connsiteY300" fmla="*/ 557212 h 1400175"/>
              <a:gd name="connsiteX301" fmla="*/ 442912 w 1726406"/>
              <a:gd name="connsiteY301" fmla="*/ 535781 h 1400175"/>
              <a:gd name="connsiteX302" fmla="*/ 445294 w 1726406"/>
              <a:gd name="connsiteY302" fmla="*/ 509587 h 1400175"/>
              <a:gd name="connsiteX303" fmla="*/ 452437 w 1726406"/>
              <a:gd name="connsiteY303" fmla="*/ 504825 h 1400175"/>
              <a:gd name="connsiteX304" fmla="*/ 442912 w 1726406"/>
              <a:gd name="connsiteY304" fmla="*/ 490537 h 1400175"/>
              <a:gd name="connsiteX305" fmla="*/ 438150 w 1726406"/>
              <a:gd name="connsiteY305" fmla="*/ 483393 h 1400175"/>
              <a:gd name="connsiteX306" fmla="*/ 423862 w 1726406"/>
              <a:gd name="connsiteY306" fmla="*/ 473868 h 1400175"/>
              <a:gd name="connsiteX307" fmla="*/ 419100 w 1726406"/>
              <a:gd name="connsiteY307" fmla="*/ 454818 h 1400175"/>
              <a:gd name="connsiteX308" fmla="*/ 411956 w 1726406"/>
              <a:gd name="connsiteY308" fmla="*/ 438150 h 1400175"/>
              <a:gd name="connsiteX309" fmla="*/ 404812 w 1726406"/>
              <a:gd name="connsiteY309" fmla="*/ 435768 h 1400175"/>
              <a:gd name="connsiteX310" fmla="*/ 400050 w 1726406"/>
              <a:gd name="connsiteY310" fmla="*/ 428625 h 1400175"/>
              <a:gd name="connsiteX311" fmla="*/ 397669 w 1726406"/>
              <a:gd name="connsiteY311" fmla="*/ 419100 h 1400175"/>
              <a:gd name="connsiteX312" fmla="*/ 395287 w 1726406"/>
              <a:gd name="connsiteY312" fmla="*/ 411956 h 1400175"/>
              <a:gd name="connsiteX313" fmla="*/ 392906 w 1726406"/>
              <a:gd name="connsiteY313" fmla="*/ 385762 h 1400175"/>
              <a:gd name="connsiteX314" fmla="*/ 390525 w 1726406"/>
              <a:gd name="connsiteY314" fmla="*/ 378618 h 1400175"/>
              <a:gd name="connsiteX315" fmla="*/ 369094 w 1726406"/>
              <a:gd name="connsiteY315" fmla="*/ 361950 h 1400175"/>
              <a:gd name="connsiteX316" fmla="*/ 354806 w 1726406"/>
              <a:gd name="connsiteY316" fmla="*/ 354806 h 1400175"/>
              <a:gd name="connsiteX317" fmla="*/ 347662 w 1726406"/>
              <a:gd name="connsiteY317" fmla="*/ 333375 h 1400175"/>
              <a:gd name="connsiteX318" fmla="*/ 338137 w 1726406"/>
              <a:gd name="connsiteY318" fmla="*/ 311943 h 1400175"/>
              <a:gd name="connsiteX319" fmla="*/ 330994 w 1726406"/>
              <a:gd name="connsiteY319" fmla="*/ 297656 h 1400175"/>
              <a:gd name="connsiteX320" fmla="*/ 316706 w 1726406"/>
              <a:gd name="connsiteY320" fmla="*/ 292893 h 1400175"/>
              <a:gd name="connsiteX321" fmla="*/ 326231 w 1726406"/>
              <a:gd name="connsiteY321" fmla="*/ 278606 h 1400175"/>
              <a:gd name="connsiteX322" fmla="*/ 323850 w 1726406"/>
              <a:gd name="connsiteY322" fmla="*/ 261937 h 1400175"/>
              <a:gd name="connsiteX323" fmla="*/ 321469 w 1726406"/>
              <a:gd name="connsiteY323" fmla="*/ 252412 h 1400175"/>
              <a:gd name="connsiteX324" fmla="*/ 316706 w 1726406"/>
              <a:gd name="connsiteY324" fmla="*/ 223837 h 1400175"/>
              <a:gd name="connsiteX325" fmla="*/ 311944 w 1726406"/>
              <a:gd name="connsiteY325" fmla="*/ 207168 h 1400175"/>
              <a:gd name="connsiteX326" fmla="*/ 314325 w 1726406"/>
              <a:gd name="connsiteY326" fmla="*/ 154781 h 1400175"/>
              <a:gd name="connsiteX327" fmla="*/ 314325 w 1726406"/>
              <a:gd name="connsiteY327" fmla="*/ 133350 h 1400175"/>
              <a:gd name="connsiteX328" fmla="*/ 300037 w 1726406"/>
              <a:gd name="connsiteY328" fmla="*/ 123825 h 1400175"/>
              <a:gd name="connsiteX329" fmla="*/ 292894 w 1726406"/>
              <a:gd name="connsiteY329" fmla="*/ 119062 h 1400175"/>
              <a:gd name="connsiteX330" fmla="*/ 283369 w 1726406"/>
              <a:gd name="connsiteY330" fmla="*/ 104775 h 1400175"/>
              <a:gd name="connsiteX331" fmla="*/ 278606 w 1726406"/>
              <a:gd name="connsiteY331" fmla="*/ 97631 h 1400175"/>
              <a:gd name="connsiteX332" fmla="*/ 257175 w 1726406"/>
              <a:gd name="connsiteY332" fmla="*/ 78581 h 1400175"/>
              <a:gd name="connsiteX333" fmla="*/ 233362 w 1726406"/>
              <a:gd name="connsiteY333" fmla="*/ 66675 h 1400175"/>
              <a:gd name="connsiteX334" fmla="*/ 228600 w 1726406"/>
              <a:gd name="connsiteY334" fmla="*/ 119062 h 1400175"/>
              <a:gd name="connsiteX335" fmla="*/ 223837 w 1726406"/>
              <a:gd name="connsiteY335" fmla="*/ 133350 h 1400175"/>
              <a:gd name="connsiteX336" fmla="*/ 221456 w 1726406"/>
              <a:gd name="connsiteY336" fmla="*/ 145256 h 1400175"/>
              <a:gd name="connsiteX337" fmla="*/ 219075 w 1726406"/>
              <a:gd name="connsiteY337" fmla="*/ 164306 h 1400175"/>
              <a:gd name="connsiteX338" fmla="*/ 214312 w 1726406"/>
              <a:gd name="connsiteY338" fmla="*/ 178593 h 1400175"/>
              <a:gd name="connsiteX339" fmla="*/ 216694 w 1726406"/>
              <a:gd name="connsiteY339" fmla="*/ 195262 h 1400175"/>
              <a:gd name="connsiteX340" fmla="*/ 219075 w 1726406"/>
              <a:gd name="connsiteY340" fmla="*/ 202406 h 1400175"/>
              <a:gd name="connsiteX341" fmla="*/ 226219 w 1726406"/>
              <a:gd name="connsiteY341" fmla="*/ 207168 h 1400175"/>
              <a:gd name="connsiteX342" fmla="*/ 233362 w 1726406"/>
              <a:gd name="connsiteY342" fmla="*/ 221456 h 1400175"/>
              <a:gd name="connsiteX343" fmla="*/ 238125 w 1726406"/>
              <a:gd name="connsiteY343" fmla="*/ 235743 h 1400175"/>
              <a:gd name="connsiteX344" fmla="*/ 242887 w 1726406"/>
              <a:gd name="connsiteY344" fmla="*/ 242887 h 1400175"/>
              <a:gd name="connsiteX345" fmla="*/ 245269 w 1726406"/>
              <a:gd name="connsiteY345" fmla="*/ 250031 h 1400175"/>
              <a:gd name="connsiteX346" fmla="*/ 254794 w 1726406"/>
              <a:gd name="connsiteY346" fmla="*/ 264318 h 1400175"/>
              <a:gd name="connsiteX347" fmla="*/ 257175 w 1726406"/>
              <a:gd name="connsiteY347" fmla="*/ 273843 h 1400175"/>
              <a:gd name="connsiteX348" fmla="*/ 261937 w 1726406"/>
              <a:gd name="connsiteY348" fmla="*/ 292893 h 1400175"/>
              <a:gd name="connsiteX349" fmla="*/ 266700 w 1726406"/>
              <a:gd name="connsiteY349" fmla="*/ 300037 h 1400175"/>
              <a:gd name="connsiteX350" fmla="*/ 273844 w 1726406"/>
              <a:gd name="connsiteY350" fmla="*/ 321468 h 1400175"/>
              <a:gd name="connsiteX351" fmla="*/ 276225 w 1726406"/>
              <a:gd name="connsiteY351" fmla="*/ 328612 h 1400175"/>
              <a:gd name="connsiteX352" fmla="*/ 283369 w 1726406"/>
              <a:gd name="connsiteY352" fmla="*/ 354806 h 1400175"/>
              <a:gd name="connsiteX353" fmla="*/ 288131 w 1726406"/>
              <a:gd name="connsiteY353" fmla="*/ 369093 h 1400175"/>
              <a:gd name="connsiteX354" fmla="*/ 292894 w 1726406"/>
              <a:gd name="connsiteY354" fmla="*/ 376237 h 1400175"/>
              <a:gd name="connsiteX355" fmla="*/ 300037 w 1726406"/>
              <a:gd name="connsiteY355" fmla="*/ 419100 h 1400175"/>
              <a:gd name="connsiteX356" fmla="*/ 304800 w 1726406"/>
              <a:gd name="connsiteY356" fmla="*/ 426243 h 1400175"/>
              <a:gd name="connsiteX357" fmla="*/ 309562 w 1726406"/>
              <a:gd name="connsiteY357" fmla="*/ 445293 h 1400175"/>
              <a:gd name="connsiteX358" fmla="*/ 314325 w 1726406"/>
              <a:gd name="connsiteY358" fmla="*/ 459581 h 1400175"/>
              <a:gd name="connsiteX359" fmla="*/ 319087 w 1726406"/>
              <a:gd name="connsiteY359" fmla="*/ 473868 h 1400175"/>
              <a:gd name="connsiteX360" fmla="*/ 321469 w 1726406"/>
              <a:gd name="connsiteY360" fmla="*/ 481012 h 1400175"/>
              <a:gd name="connsiteX361" fmla="*/ 323850 w 1726406"/>
              <a:gd name="connsiteY361" fmla="*/ 488156 h 1400175"/>
              <a:gd name="connsiteX362" fmla="*/ 333375 w 1726406"/>
              <a:gd name="connsiteY362" fmla="*/ 509587 h 1400175"/>
              <a:gd name="connsiteX363" fmla="*/ 335756 w 1726406"/>
              <a:gd name="connsiteY363" fmla="*/ 516731 h 1400175"/>
              <a:gd name="connsiteX364" fmla="*/ 338137 w 1726406"/>
              <a:gd name="connsiteY364" fmla="*/ 578643 h 1400175"/>
              <a:gd name="connsiteX365" fmla="*/ 345281 w 1726406"/>
              <a:gd name="connsiteY365" fmla="*/ 592931 h 1400175"/>
              <a:gd name="connsiteX366" fmla="*/ 347662 w 1726406"/>
              <a:gd name="connsiteY366" fmla="*/ 600075 h 1400175"/>
              <a:gd name="connsiteX367" fmla="*/ 342900 w 1726406"/>
              <a:gd name="connsiteY367" fmla="*/ 607218 h 1400175"/>
              <a:gd name="connsiteX368" fmla="*/ 338137 w 1726406"/>
              <a:gd name="connsiteY368" fmla="*/ 621506 h 1400175"/>
              <a:gd name="connsiteX369" fmla="*/ 347662 w 1726406"/>
              <a:gd name="connsiteY369" fmla="*/ 638175 h 1400175"/>
              <a:gd name="connsiteX370" fmla="*/ 361950 w 1726406"/>
              <a:gd name="connsiteY370" fmla="*/ 642937 h 1400175"/>
              <a:gd name="connsiteX371" fmla="*/ 369094 w 1726406"/>
              <a:gd name="connsiteY371" fmla="*/ 645318 h 1400175"/>
              <a:gd name="connsiteX372" fmla="*/ 388144 w 1726406"/>
              <a:gd name="connsiteY372" fmla="*/ 661987 h 1400175"/>
              <a:gd name="connsiteX373" fmla="*/ 392906 w 1726406"/>
              <a:gd name="connsiteY373" fmla="*/ 676275 h 1400175"/>
              <a:gd name="connsiteX374" fmla="*/ 390525 w 1726406"/>
              <a:gd name="connsiteY374" fmla="*/ 688181 h 1400175"/>
              <a:gd name="connsiteX375" fmla="*/ 388144 w 1726406"/>
              <a:gd name="connsiteY375" fmla="*/ 702468 h 1400175"/>
              <a:gd name="connsiteX376" fmla="*/ 385762 w 1726406"/>
              <a:gd name="connsiteY376" fmla="*/ 709612 h 1400175"/>
              <a:gd name="connsiteX377" fmla="*/ 383381 w 1726406"/>
              <a:gd name="connsiteY377" fmla="*/ 719137 h 1400175"/>
              <a:gd name="connsiteX378" fmla="*/ 378619 w 1726406"/>
              <a:gd name="connsiteY378" fmla="*/ 726281 h 1400175"/>
              <a:gd name="connsiteX379" fmla="*/ 364331 w 1726406"/>
              <a:gd name="connsiteY379" fmla="*/ 731043 h 1400175"/>
              <a:gd name="connsiteX380" fmla="*/ 342900 w 1726406"/>
              <a:gd name="connsiteY380" fmla="*/ 728662 h 1400175"/>
              <a:gd name="connsiteX381" fmla="*/ 345281 w 1726406"/>
              <a:gd name="connsiteY381" fmla="*/ 714375 h 1400175"/>
              <a:gd name="connsiteX382" fmla="*/ 352425 w 1726406"/>
              <a:gd name="connsiteY382" fmla="*/ 700087 h 1400175"/>
              <a:gd name="connsiteX383" fmla="*/ 354806 w 1726406"/>
              <a:gd name="connsiteY383" fmla="*/ 692943 h 1400175"/>
              <a:gd name="connsiteX384" fmla="*/ 347662 w 1726406"/>
              <a:gd name="connsiteY384" fmla="*/ 671512 h 1400175"/>
              <a:gd name="connsiteX385" fmla="*/ 338137 w 1726406"/>
              <a:gd name="connsiteY385" fmla="*/ 659606 h 1400175"/>
              <a:gd name="connsiteX386" fmla="*/ 328612 w 1726406"/>
              <a:gd name="connsiteY386" fmla="*/ 645318 h 1400175"/>
              <a:gd name="connsiteX387" fmla="*/ 323850 w 1726406"/>
              <a:gd name="connsiteY387" fmla="*/ 638175 h 1400175"/>
              <a:gd name="connsiteX388" fmla="*/ 314325 w 1726406"/>
              <a:gd name="connsiteY388" fmla="*/ 623887 h 1400175"/>
              <a:gd name="connsiteX389" fmla="*/ 304800 w 1726406"/>
              <a:gd name="connsiteY389" fmla="*/ 609600 h 1400175"/>
              <a:gd name="connsiteX390" fmla="*/ 290512 w 1726406"/>
              <a:gd name="connsiteY390" fmla="*/ 595312 h 1400175"/>
              <a:gd name="connsiteX391" fmla="*/ 280987 w 1726406"/>
              <a:gd name="connsiteY391" fmla="*/ 581025 h 1400175"/>
              <a:gd name="connsiteX392" fmla="*/ 276225 w 1726406"/>
              <a:gd name="connsiteY392" fmla="*/ 573881 h 1400175"/>
              <a:gd name="connsiteX393" fmla="*/ 276225 w 1726406"/>
              <a:gd name="connsiteY393" fmla="*/ 540543 h 1400175"/>
              <a:gd name="connsiteX394" fmla="*/ 278606 w 1726406"/>
              <a:gd name="connsiteY394" fmla="*/ 531018 h 1400175"/>
              <a:gd name="connsiteX395" fmla="*/ 283369 w 1726406"/>
              <a:gd name="connsiteY395" fmla="*/ 523875 h 1400175"/>
              <a:gd name="connsiteX396" fmla="*/ 285750 w 1726406"/>
              <a:gd name="connsiteY396" fmla="*/ 516731 h 1400175"/>
              <a:gd name="connsiteX397" fmla="*/ 280987 w 1726406"/>
              <a:gd name="connsiteY397" fmla="*/ 483393 h 1400175"/>
              <a:gd name="connsiteX398" fmla="*/ 273844 w 1726406"/>
              <a:gd name="connsiteY398" fmla="*/ 469106 h 1400175"/>
              <a:gd name="connsiteX399" fmla="*/ 266700 w 1726406"/>
              <a:gd name="connsiteY399" fmla="*/ 464343 h 1400175"/>
              <a:gd name="connsiteX400" fmla="*/ 259556 w 1726406"/>
              <a:gd name="connsiteY400" fmla="*/ 457200 h 1400175"/>
              <a:gd name="connsiteX401" fmla="*/ 257175 w 1726406"/>
              <a:gd name="connsiteY401" fmla="*/ 450056 h 1400175"/>
              <a:gd name="connsiteX402" fmla="*/ 250031 w 1726406"/>
              <a:gd name="connsiteY402" fmla="*/ 445293 h 1400175"/>
              <a:gd name="connsiteX403" fmla="*/ 245269 w 1726406"/>
              <a:gd name="connsiteY403" fmla="*/ 431006 h 1400175"/>
              <a:gd name="connsiteX404" fmla="*/ 242887 w 1726406"/>
              <a:gd name="connsiteY404" fmla="*/ 423862 h 1400175"/>
              <a:gd name="connsiteX405" fmla="*/ 235744 w 1726406"/>
              <a:gd name="connsiteY405" fmla="*/ 419100 h 1400175"/>
              <a:gd name="connsiteX406" fmla="*/ 221456 w 1726406"/>
              <a:gd name="connsiteY406" fmla="*/ 423862 h 1400175"/>
              <a:gd name="connsiteX407" fmla="*/ 214312 w 1726406"/>
              <a:gd name="connsiteY407" fmla="*/ 426243 h 1400175"/>
              <a:gd name="connsiteX408" fmla="*/ 202406 w 1726406"/>
              <a:gd name="connsiteY408" fmla="*/ 414337 h 1400175"/>
              <a:gd name="connsiteX409" fmla="*/ 200025 w 1726406"/>
              <a:gd name="connsiteY409" fmla="*/ 407193 h 1400175"/>
              <a:gd name="connsiteX410" fmla="*/ 190500 w 1726406"/>
              <a:gd name="connsiteY410" fmla="*/ 392906 h 1400175"/>
              <a:gd name="connsiteX411" fmla="*/ 185737 w 1726406"/>
              <a:gd name="connsiteY411" fmla="*/ 385762 h 1400175"/>
              <a:gd name="connsiteX412" fmla="*/ 180975 w 1726406"/>
              <a:gd name="connsiteY412" fmla="*/ 378618 h 1400175"/>
              <a:gd name="connsiteX413" fmla="*/ 176212 w 1726406"/>
              <a:gd name="connsiteY413" fmla="*/ 361950 h 1400175"/>
              <a:gd name="connsiteX414" fmla="*/ 169069 w 1726406"/>
              <a:gd name="connsiteY414" fmla="*/ 354806 h 1400175"/>
              <a:gd name="connsiteX415" fmla="*/ 173831 w 1726406"/>
              <a:gd name="connsiteY415" fmla="*/ 347662 h 1400175"/>
              <a:gd name="connsiteX416" fmla="*/ 188119 w 1726406"/>
              <a:gd name="connsiteY416" fmla="*/ 352425 h 1400175"/>
              <a:gd name="connsiteX417" fmla="*/ 195262 w 1726406"/>
              <a:gd name="connsiteY417" fmla="*/ 354806 h 1400175"/>
              <a:gd name="connsiteX418" fmla="*/ 202406 w 1726406"/>
              <a:gd name="connsiteY418" fmla="*/ 359568 h 1400175"/>
              <a:gd name="connsiteX419" fmla="*/ 216694 w 1726406"/>
              <a:gd name="connsiteY419" fmla="*/ 364331 h 1400175"/>
              <a:gd name="connsiteX420" fmla="*/ 214312 w 1726406"/>
              <a:gd name="connsiteY420" fmla="*/ 357187 h 1400175"/>
              <a:gd name="connsiteX421" fmla="*/ 209550 w 1726406"/>
              <a:gd name="connsiteY421" fmla="*/ 350043 h 1400175"/>
              <a:gd name="connsiteX422" fmla="*/ 219075 w 1726406"/>
              <a:gd name="connsiteY422" fmla="*/ 335756 h 1400175"/>
              <a:gd name="connsiteX423" fmla="*/ 214312 w 1726406"/>
              <a:gd name="connsiteY423" fmla="*/ 304800 h 1400175"/>
              <a:gd name="connsiteX424" fmla="*/ 209550 w 1726406"/>
              <a:gd name="connsiteY424" fmla="*/ 290512 h 1400175"/>
              <a:gd name="connsiteX425" fmla="*/ 200025 w 1726406"/>
              <a:gd name="connsiteY425" fmla="*/ 276225 h 1400175"/>
              <a:gd name="connsiteX426" fmla="*/ 195262 w 1726406"/>
              <a:gd name="connsiteY426" fmla="*/ 269081 h 1400175"/>
              <a:gd name="connsiteX427" fmla="*/ 185737 w 1726406"/>
              <a:gd name="connsiteY427" fmla="*/ 247650 h 1400175"/>
              <a:gd name="connsiteX428" fmla="*/ 178594 w 1726406"/>
              <a:gd name="connsiteY428" fmla="*/ 233362 h 1400175"/>
              <a:gd name="connsiteX429" fmla="*/ 171450 w 1726406"/>
              <a:gd name="connsiteY429" fmla="*/ 219075 h 1400175"/>
              <a:gd name="connsiteX430" fmla="*/ 159544 w 1726406"/>
              <a:gd name="connsiteY430" fmla="*/ 204787 h 1400175"/>
              <a:gd name="connsiteX431" fmla="*/ 157162 w 1726406"/>
              <a:gd name="connsiteY431" fmla="*/ 195262 h 1400175"/>
              <a:gd name="connsiteX432" fmla="*/ 152400 w 1726406"/>
              <a:gd name="connsiteY432" fmla="*/ 166687 h 1400175"/>
              <a:gd name="connsiteX433" fmla="*/ 154781 w 1726406"/>
              <a:gd name="connsiteY433" fmla="*/ 111918 h 1400175"/>
              <a:gd name="connsiteX434" fmla="*/ 152400 w 1726406"/>
              <a:gd name="connsiteY434" fmla="*/ 80962 h 1400175"/>
              <a:gd name="connsiteX435" fmla="*/ 150019 w 1726406"/>
              <a:gd name="connsiteY435" fmla="*/ 71437 h 1400175"/>
              <a:gd name="connsiteX436" fmla="*/ 142875 w 1726406"/>
              <a:gd name="connsiteY436" fmla="*/ 64293 h 1400175"/>
              <a:gd name="connsiteX437" fmla="*/ 145256 w 1726406"/>
              <a:gd name="connsiteY437" fmla="*/ 57150 h 1400175"/>
              <a:gd name="connsiteX438" fmla="*/ 138112 w 1726406"/>
              <a:gd name="connsiteY438" fmla="*/ 42862 h 1400175"/>
              <a:gd name="connsiteX439" fmla="*/ 138112 w 1726406"/>
              <a:gd name="connsiteY439" fmla="*/ 26193 h 1400175"/>
              <a:gd name="connsiteX440" fmla="*/ 140494 w 1726406"/>
              <a:gd name="connsiteY440"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097756 w 1726406"/>
              <a:gd name="connsiteY121" fmla="*/ 990599 h 1400175"/>
              <a:gd name="connsiteX122" fmla="*/ 1159668 w 1726406"/>
              <a:gd name="connsiteY122" fmla="*/ 1121567 h 1400175"/>
              <a:gd name="connsiteX123" fmla="*/ 1238250 w 1726406"/>
              <a:gd name="connsiteY123" fmla="*/ 1154906 h 1400175"/>
              <a:gd name="connsiteX124" fmla="*/ 1354931 w 1726406"/>
              <a:gd name="connsiteY124" fmla="*/ 1140619 h 1400175"/>
              <a:gd name="connsiteX125" fmla="*/ 1469572 w 1726406"/>
              <a:gd name="connsiteY125" fmla="*/ 1084829 h 1400175"/>
              <a:gd name="connsiteX126" fmla="*/ 1471612 w 1726406"/>
              <a:gd name="connsiteY126" fmla="*/ 1078706 h 1400175"/>
              <a:gd name="connsiteX127" fmla="*/ 1485900 w 1726406"/>
              <a:gd name="connsiteY127" fmla="*/ 1071562 h 1400175"/>
              <a:gd name="connsiteX128" fmla="*/ 1493044 w 1726406"/>
              <a:gd name="connsiteY128" fmla="*/ 1064418 h 1400175"/>
              <a:gd name="connsiteX129" fmla="*/ 1495425 w 1726406"/>
              <a:gd name="connsiteY129" fmla="*/ 1038225 h 1400175"/>
              <a:gd name="connsiteX130" fmla="*/ 1490662 w 1726406"/>
              <a:gd name="connsiteY130" fmla="*/ 1012031 h 1400175"/>
              <a:gd name="connsiteX131" fmla="*/ 1493044 w 1726406"/>
              <a:gd name="connsiteY131" fmla="*/ 995362 h 1400175"/>
              <a:gd name="connsiteX132" fmla="*/ 1495425 w 1726406"/>
              <a:gd name="connsiteY132" fmla="*/ 988218 h 1400175"/>
              <a:gd name="connsiteX133" fmla="*/ 1509712 w 1726406"/>
              <a:gd name="connsiteY133" fmla="*/ 971550 h 1400175"/>
              <a:gd name="connsiteX134" fmla="*/ 1557337 w 1726406"/>
              <a:gd name="connsiteY134" fmla="*/ 969168 h 1400175"/>
              <a:gd name="connsiteX135" fmla="*/ 1564481 w 1726406"/>
              <a:gd name="connsiteY135" fmla="*/ 966787 h 1400175"/>
              <a:gd name="connsiteX136" fmla="*/ 1585912 w 1726406"/>
              <a:gd name="connsiteY136" fmla="*/ 959643 h 1400175"/>
              <a:gd name="connsiteX137" fmla="*/ 1600200 w 1726406"/>
              <a:gd name="connsiteY137" fmla="*/ 947737 h 1400175"/>
              <a:gd name="connsiteX138" fmla="*/ 1624012 w 1726406"/>
              <a:gd name="connsiteY138" fmla="*/ 945356 h 1400175"/>
              <a:gd name="connsiteX139" fmla="*/ 1647825 w 1726406"/>
              <a:gd name="connsiteY139" fmla="*/ 950118 h 1400175"/>
              <a:gd name="connsiteX140" fmla="*/ 1654969 w 1726406"/>
              <a:gd name="connsiteY140" fmla="*/ 952500 h 1400175"/>
              <a:gd name="connsiteX141" fmla="*/ 1669256 w 1726406"/>
              <a:gd name="connsiteY141" fmla="*/ 957262 h 1400175"/>
              <a:gd name="connsiteX142" fmla="*/ 1721644 w 1726406"/>
              <a:gd name="connsiteY142" fmla="*/ 969168 h 1400175"/>
              <a:gd name="connsiteX143" fmla="*/ 1724025 w 1726406"/>
              <a:gd name="connsiteY143" fmla="*/ 976312 h 1400175"/>
              <a:gd name="connsiteX144" fmla="*/ 1726406 w 1726406"/>
              <a:gd name="connsiteY144" fmla="*/ 990600 h 1400175"/>
              <a:gd name="connsiteX145" fmla="*/ 1721644 w 1726406"/>
              <a:gd name="connsiteY145" fmla="*/ 1014412 h 1400175"/>
              <a:gd name="connsiteX146" fmla="*/ 1719262 w 1726406"/>
              <a:gd name="connsiteY146" fmla="*/ 1021556 h 1400175"/>
              <a:gd name="connsiteX147" fmla="*/ 1704975 w 1726406"/>
              <a:gd name="connsiteY147" fmla="*/ 1033462 h 1400175"/>
              <a:gd name="connsiteX148" fmla="*/ 1697831 w 1726406"/>
              <a:gd name="connsiteY148" fmla="*/ 1035843 h 1400175"/>
              <a:gd name="connsiteX149" fmla="*/ 1690687 w 1726406"/>
              <a:gd name="connsiteY149" fmla="*/ 1040606 h 1400175"/>
              <a:gd name="connsiteX150" fmla="*/ 1683544 w 1726406"/>
              <a:gd name="connsiteY150" fmla="*/ 1042987 h 1400175"/>
              <a:gd name="connsiteX151" fmla="*/ 1678781 w 1726406"/>
              <a:gd name="connsiteY151" fmla="*/ 1052512 h 1400175"/>
              <a:gd name="connsiteX152" fmla="*/ 1681162 w 1726406"/>
              <a:gd name="connsiteY152" fmla="*/ 1064418 h 1400175"/>
              <a:gd name="connsiteX153" fmla="*/ 1683544 w 1726406"/>
              <a:gd name="connsiteY153" fmla="*/ 1071562 h 1400175"/>
              <a:gd name="connsiteX154" fmla="*/ 1669256 w 1726406"/>
              <a:gd name="connsiteY154" fmla="*/ 1081087 h 1400175"/>
              <a:gd name="connsiteX155" fmla="*/ 1671637 w 1726406"/>
              <a:gd name="connsiteY155" fmla="*/ 1088231 h 1400175"/>
              <a:gd name="connsiteX156" fmla="*/ 1676400 w 1726406"/>
              <a:gd name="connsiteY156" fmla="*/ 1095375 h 1400175"/>
              <a:gd name="connsiteX157" fmla="*/ 1678781 w 1726406"/>
              <a:gd name="connsiteY157" fmla="*/ 1128712 h 1400175"/>
              <a:gd name="connsiteX158" fmla="*/ 1674019 w 1726406"/>
              <a:gd name="connsiteY158" fmla="*/ 1135856 h 1400175"/>
              <a:gd name="connsiteX159" fmla="*/ 1669256 w 1726406"/>
              <a:gd name="connsiteY159" fmla="*/ 1152525 h 1400175"/>
              <a:gd name="connsiteX160" fmla="*/ 1666875 w 1726406"/>
              <a:gd name="connsiteY160" fmla="*/ 1173956 h 1400175"/>
              <a:gd name="connsiteX161" fmla="*/ 1656773 w 1726406"/>
              <a:gd name="connsiteY161" fmla="*/ 1177997 h 1400175"/>
              <a:gd name="connsiteX162" fmla="*/ 1657350 w 1726406"/>
              <a:gd name="connsiteY162" fmla="*/ 1178718 h 1400175"/>
              <a:gd name="connsiteX163" fmla="*/ 1656292 w 1726406"/>
              <a:gd name="connsiteY163" fmla="*/ 1178189 h 1400175"/>
              <a:gd name="connsiteX164" fmla="*/ 1654969 w 1726406"/>
              <a:gd name="connsiteY164" fmla="*/ 1178718 h 1400175"/>
              <a:gd name="connsiteX165" fmla="*/ 1600000 w 1726406"/>
              <a:gd name="connsiteY165" fmla="*/ 1172143 h 1400175"/>
              <a:gd name="connsiteX166" fmla="*/ 1597405 w 1726406"/>
              <a:gd name="connsiteY166" fmla="*/ 1179507 h 1400175"/>
              <a:gd name="connsiteX167" fmla="*/ 1590675 w 1726406"/>
              <a:gd name="connsiteY167" fmla="*/ 1185862 h 1400175"/>
              <a:gd name="connsiteX168" fmla="*/ 1576387 w 1726406"/>
              <a:gd name="connsiteY168" fmla="*/ 1195387 h 1400175"/>
              <a:gd name="connsiteX169" fmla="*/ 1574006 w 1726406"/>
              <a:gd name="connsiteY169" fmla="*/ 1188243 h 1400175"/>
              <a:gd name="connsiteX170" fmla="*/ 1552575 w 1726406"/>
              <a:gd name="connsiteY170" fmla="*/ 1188243 h 1400175"/>
              <a:gd name="connsiteX171" fmla="*/ 1509712 w 1726406"/>
              <a:gd name="connsiteY171" fmla="*/ 1195387 h 1400175"/>
              <a:gd name="connsiteX172" fmla="*/ 1471612 w 1726406"/>
              <a:gd name="connsiteY172" fmla="*/ 1195387 h 1400175"/>
              <a:gd name="connsiteX173" fmla="*/ 1464469 w 1726406"/>
              <a:gd name="connsiteY173" fmla="*/ 1190625 h 1400175"/>
              <a:gd name="connsiteX174" fmla="*/ 1457325 w 1726406"/>
              <a:gd name="connsiteY174" fmla="*/ 1188243 h 1400175"/>
              <a:gd name="connsiteX175" fmla="*/ 1445419 w 1726406"/>
              <a:gd name="connsiteY175" fmla="*/ 1190625 h 1400175"/>
              <a:gd name="connsiteX176" fmla="*/ 1450181 w 1726406"/>
              <a:gd name="connsiteY176" fmla="*/ 1204912 h 1400175"/>
              <a:gd name="connsiteX177" fmla="*/ 1454944 w 1726406"/>
              <a:gd name="connsiteY177" fmla="*/ 1212056 h 1400175"/>
              <a:gd name="connsiteX178" fmla="*/ 1457325 w 1726406"/>
              <a:gd name="connsiteY178" fmla="*/ 1219200 h 1400175"/>
              <a:gd name="connsiteX179" fmla="*/ 1440656 w 1726406"/>
              <a:gd name="connsiteY179" fmla="*/ 1228725 h 1400175"/>
              <a:gd name="connsiteX180" fmla="*/ 1447800 w 1726406"/>
              <a:gd name="connsiteY180" fmla="*/ 1233487 h 1400175"/>
              <a:gd name="connsiteX181" fmla="*/ 1459706 w 1726406"/>
              <a:gd name="connsiteY181" fmla="*/ 1250156 h 1400175"/>
              <a:gd name="connsiteX182" fmla="*/ 1462087 w 1726406"/>
              <a:gd name="connsiteY182" fmla="*/ 1257300 h 1400175"/>
              <a:gd name="connsiteX183" fmla="*/ 1471612 w 1726406"/>
              <a:gd name="connsiteY183" fmla="*/ 1271587 h 1400175"/>
              <a:gd name="connsiteX184" fmla="*/ 1476375 w 1726406"/>
              <a:gd name="connsiteY184" fmla="*/ 1278731 h 1400175"/>
              <a:gd name="connsiteX185" fmla="*/ 1488281 w 1726406"/>
              <a:gd name="connsiteY185" fmla="*/ 1293018 h 1400175"/>
              <a:gd name="connsiteX186" fmla="*/ 1471612 w 1726406"/>
              <a:gd name="connsiteY186" fmla="*/ 1312068 h 1400175"/>
              <a:gd name="connsiteX187" fmla="*/ 1464469 w 1726406"/>
              <a:gd name="connsiteY187" fmla="*/ 1314450 h 1400175"/>
              <a:gd name="connsiteX188" fmla="*/ 1435894 w 1726406"/>
              <a:gd name="connsiteY188" fmla="*/ 1312068 h 1400175"/>
              <a:gd name="connsiteX189" fmla="*/ 1421606 w 1726406"/>
              <a:gd name="connsiteY189" fmla="*/ 1307306 h 1400175"/>
              <a:gd name="connsiteX190" fmla="*/ 1414462 w 1726406"/>
              <a:gd name="connsiteY190" fmla="*/ 1304925 h 1400175"/>
              <a:gd name="connsiteX191" fmla="*/ 1383506 w 1726406"/>
              <a:gd name="connsiteY191" fmla="*/ 1314450 h 1400175"/>
              <a:gd name="connsiteX192" fmla="*/ 1378744 w 1726406"/>
              <a:gd name="connsiteY192" fmla="*/ 1331118 h 1400175"/>
              <a:gd name="connsiteX193" fmla="*/ 1373981 w 1726406"/>
              <a:gd name="connsiteY193" fmla="*/ 1345406 h 1400175"/>
              <a:gd name="connsiteX194" fmla="*/ 1371600 w 1726406"/>
              <a:gd name="connsiteY194" fmla="*/ 1352550 h 1400175"/>
              <a:gd name="connsiteX195" fmla="*/ 1373981 w 1726406"/>
              <a:gd name="connsiteY195" fmla="*/ 1359693 h 1400175"/>
              <a:gd name="connsiteX196" fmla="*/ 1378744 w 1726406"/>
              <a:gd name="connsiteY196" fmla="*/ 1371600 h 1400175"/>
              <a:gd name="connsiteX197" fmla="*/ 1371600 w 1726406"/>
              <a:gd name="connsiteY197" fmla="*/ 1373981 h 1400175"/>
              <a:gd name="connsiteX198" fmla="*/ 1369219 w 1726406"/>
              <a:gd name="connsiteY198" fmla="*/ 1388268 h 1400175"/>
              <a:gd name="connsiteX199" fmla="*/ 1366837 w 1726406"/>
              <a:gd name="connsiteY199" fmla="*/ 1400175 h 1400175"/>
              <a:gd name="connsiteX200" fmla="*/ 1345406 w 1726406"/>
              <a:gd name="connsiteY200" fmla="*/ 1397793 h 1400175"/>
              <a:gd name="connsiteX201" fmla="*/ 1340644 w 1726406"/>
              <a:gd name="connsiteY201" fmla="*/ 1383506 h 1400175"/>
              <a:gd name="connsiteX202" fmla="*/ 1338262 w 1726406"/>
              <a:gd name="connsiteY202" fmla="*/ 1376362 h 1400175"/>
              <a:gd name="connsiteX203" fmla="*/ 1331119 w 1726406"/>
              <a:gd name="connsiteY203" fmla="*/ 1354931 h 1400175"/>
              <a:gd name="connsiteX204" fmla="*/ 1323975 w 1726406"/>
              <a:gd name="connsiteY204" fmla="*/ 1350168 h 1400175"/>
              <a:gd name="connsiteX205" fmla="*/ 1307306 w 1726406"/>
              <a:gd name="connsiteY205" fmla="*/ 1328737 h 1400175"/>
              <a:gd name="connsiteX206" fmla="*/ 1295400 w 1726406"/>
              <a:gd name="connsiteY206" fmla="*/ 1314450 h 1400175"/>
              <a:gd name="connsiteX207" fmla="*/ 1288256 w 1726406"/>
              <a:gd name="connsiteY207" fmla="*/ 1309687 h 1400175"/>
              <a:gd name="connsiteX208" fmla="*/ 1273969 w 1726406"/>
              <a:gd name="connsiteY208" fmla="*/ 1304925 h 1400175"/>
              <a:gd name="connsiteX209" fmla="*/ 1257300 w 1726406"/>
              <a:gd name="connsiteY209" fmla="*/ 1295400 h 1400175"/>
              <a:gd name="connsiteX210" fmla="*/ 1243012 w 1726406"/>
              <a:gd name="connsiteY210" fmla="*/ 1288256 h 1400175"/>
              <a:gd name="connsiteX211" fmla="*/ 1221581 w 1726406"/>
              <a:gd name="connsiteY211" fmla="*/ 1276350 h 1400175"/>
              <a:gd name="connsiteX212" fmla="*/ 1216819 w 1726406"/>
              <a:gd name="connsiteY212" fmla="*/ 1269206 h 1400175"/>
              <a:gd name="connsiteX213" fmla="*/ 1197769 w 1726406"/>
              <a:gd name="connsiteY213" fmla="*/ 1269206 h 1400175"/>
              <a:gd name="connsiteX214" fmla="*/ 1190625 w 1726406"/>
              <a:gd name="connsiteY214" fmla="*/ 1273968 h 1400175"/>
              <a:gd name="connsiteX215" fmla="*/ 1176337 w 1726406"/>
              <a:gd name="connsiteY215" fmla="*/ 1285875 h 1400175"/>
              <a:gd name="connsiteX216" fmla="*/ 1166812 w 1726406"/>
              <a:gd name="connsiteY216" fmla="*/ 1288256 h 1400175"/>
              <a:gd name="connsiteX217" fmla="*/ 1140619 w 1726406"/>
              <a:gd name="connsiteY217" fmla="*/ 1295400 h 1400175"/>
              <a:gd name="connsiteX218" fmla="*/ 1133475 w 1726406"/>
              <a:gd name="connsiteY218" fmla="*/ 1300162 h 1400175"/>
              <a:gd name="connsiteX219" fmla="*/ 1119187 w 1726406"/>
              <a:gd name="connsiteY219" fmla="*/ 1304925 h 1400175"/>
              <a:gd name="connsiteX220" fmla="*/ 1095375 w 1726406"/>
              <a:gd name="connsiteY220" fmla="*/ 1302543 h 1400175"/>
              <a:gd name="connsiteX221" fmla="*/ 1081087 w 1726406"/>
              <a:gd name="connsiteY221" fmla="*/ 1293018 h 1400175"/>
              <a:gd name="connsiteX222" fmla="*/ 1073944 w 1726406"/>
              <a:gd name="connsiteY222" fmla="*/ 1288256 h 1400175"/>
              <a:gd name="connsiteX223" fmla="*/ 1031081 w 1726406"/>
              <a:gd name="connsiteY223" fmla="*/ 1283493 h 1400175"/>
              <a:gd name="connsiteX224" fmla="*/ 1002506 w 1726406"/>
              <a:gd name="connsiteY224" fmla="*/ 1264443 h 1400175"/>
              <a:gd name="connsiteX225" fmla="*/ 995362 w 1726406"/>
              <a:gd name="connsiteY225" fmla="*/ 1259681 h 1400175"/>
              <a:gd name="connsiteX226" fmla="*/ 981075 w 1726406"/>
              <a:gd name="connsiteY226" fmla="*/ 1254918 h 1400175"/>
              <a:gd name="connsiteX227" fmla="*/ 973931 w 1726406"/>
              <a:gd name="connsiteY227" fmla="*/ 1247775 h 1400175"/>
              <a:gd name="connsiteX228" fmla="*/ 971550 w 1726406"/>
              <a:gd name="connsiteY228" fmla="*/ 1240631 h 1400175"/>
              <a:gd name="connsiteX229" fmla="*/ 957262 w 1726406"/>
              <a:gd name="connsiteY229" fmla="*/ 1231106 h 1400175"/>
              <a:gd name="connsiteX230" fmla="*/ 950119 w 1726406"/>
              <a:gd name="connsiteY230" fmla="*/ 1226343 h 1400175"/>
              <a:gd name="connsiteX231" fmla="*/ 923925 w 1726406"/>
              <a:gd name="connsiteY231" fmla="*/ 1221581 h 1400175"/>
              <a:gd name="connsiteX232" fmla="*/ 916781 w 1726406"/>
              <a:gd name="connsiteY232" fmla="*/ 1219200 h 1400175"/>
              <a:gd name="connsiteX233" fmla="*/ 909637 w 1726406"/>
              <a:gd name="connsiteY233" fmla="*/ 1214437 h 1400175"/>
              <a:gd name="connsiteX234" fmla="*/ 895350 w 1726406"/>
              <a:gd name="connsiteY234" fmla="*/ 1209675 h 1400175"/>
              <a:gd name="connsiteX235" fmla="*/ 888206 w 1726406"/>
              <a:gd name="connsiteY235" fmla="*/ 1204912 h 1400175"/>
              <a:gd name="connsiteX236" fmla="*/ 881062 w 1726406"/>
              <a:gd name="connsiteY236" fmla="*/ 1202531 h 1400175"/>
              <a:gd name="connsiteX237" fmla="*/ 859631 w 1726406"/>
              <a:gd name="connsiteY237" fmla="*/ 1188243 h 1400175"/>
              <a:gd name="connsiteX238" fmla="*/ 852487 w 1726406"/>
              <a:gd name="connsiteY238" fmla="*/ 1183481 h 1400175"/>
              <a:gd name="connsiteX239" fmla="*/ 845344 w 1726406"/>
              <a:gd name="connsiteY239" fmla="*/ 1181100 h 1400175"/>
              <a:gd name="connsiteX240" fmla="*/ 838200 w 1726406"/>
              <a:gd name="connsiteY240" fmla="*/ 1173956 h 1400175"/>
              <a:gd name="connsiteX241" fmla="*/ 831056 w 1726406"/>
              <a:gd name="connsiteY241" fmla="*/ 1169193 h 1400175"/>
              <a:gd name="connsiteX242" fmla="*/ 826294 w 1726406"/>
              <a:gd name="connsiteY242" fmla="*/ 1162050 h 1400175"/>
              <a:gd name="connsiteX243" fmla="*/ 819150 w 1726406"/>
              <a:gd name="connsiteY243" fmla="*/ 1154906 h 1400175"/>
              <a:gd name="connsiteX244" fmla="*/ 807244 w 1726406"/>
              <a:gd name="connsiteY244" fmla="*/ 1143000 h 1400175"/>
              <a:gd name="connsiteX245" fmla="*/ 795337 w 1726406"/>
              <a:gd name="connsiteY245" fmla="*/ 1133475 h 1400175"/>
              <a:gd name="connsiteX246" fmla="*/ 790575 w 1726406"/>
              <a:gd name="connsiteY246" fmla="*/ 1126331 h 1400175"/>
              <a:gd name="connsiteX247" fmla="*/ 771525 w 1726406"/>
              <a:gd name="connsiteY247" fmla="*/ 1121568 h 1400175"/>
              <a:gd name="connsiteX248" fmla="*/ 757237 w 1726406"/>
              <a:gd name="connsiteY248" fmla="*/ 1116806 h 1400175"/>
              <a:gd name="connsiteX249" fmla="*/ 740569 w 1726406"/>
              <a:gd name="connsiteY249" fmla="*/ 1107281 h 1400175"/>
              <a:gd name="connsiteX250" fmla="*/ 726281 w 1726406"/>
              <a:gd name="connsiteY250" fmla="*/ 1102518 h 1400175"/>
              <a:gd name="connsiteX251" fmla="*/ 711994 w 1726406"/>
              <a:gd name="connsiteY251" fmla="*/ 1095375 h 1400175"/>
              <a:gd name="connsiteX252" fmla="*/ 704850 w 1726406"/>
              <a:gd name="connsiteY252" fmla="*/ 1090612 h 1400175"/>
              <a:gd name="connsiteX253" fmla="*/ 692944 w 1726406"/>
              <a:gd name="connsiteY253" fmla="*/ 1076325 h 1400175"/>
              <a:gd name="connsiteX254" fmla="*/ 690562 w 1726406"/>
              <a:gd name="connsiteY254" fmla="*/ 1069181 h 1400175"/>
              <a:gd name="connsiteX255" fmla="*/ 676275 w 1726406"/>
              <a:gd name="connsiteY255" fmla="*/ 1052512 h 1400175"/>
              <a:gd name="connsiteX256" fmla="*/ 671512 w 1726406"/>
              <a:gd name="connsiteY256" fmla="*/ 1045368 h 1400175"/>
              <a:gd name="connsiteX257" fmla="*/ 664369 w 1726406"/>
              <a:gd name="connsiteY257" fmla="*/ 1040606 h 1400175"/>
              <a:gd name="connsiteX258" fmla="*/ 650081 w 1726406"/>
              <a:gd name="connsiteY258" fmla="*/ 1031081 h 1400175"/>
              <a:gd name="connsiteX259" fmla="*/ 638175 w 1726406"/>
              <a:gd name="connsiteY259" fmla="*/ 1019175 h 1400175"/>
              <a:gd name="connsiteX260" fmla="*/ 631031 w 1726406"/>
              <a:gd name="connsiteY260" fmla="*/ 1014412 h 1400175"/>
              <a:gd name="connsiteX261" fmla="*/ 621506 w 1726406"/>
              <a:gd name="connsiteY261" fmla="*/ 1002506 h 1400175"/>
              <a:gd name="connsiteX262" fmla="*/ 619125 w 1726406"/>
              <a:gd name="connsiteY262" fmla="*/ 995362 h 1400175"/>
              <a:gd name="connsiteX263" fmla="*/ 611981 w 1726406"/>
              <a:gd name="connsiteY263" fmla="*/ 988218 h 1400175"/>
              <a:gd name="connsiteX264" fmla="*/ 602456 w 1726406"/>
              <a:gd name="connsiteY264" fmla="*/ 973931 h 1400175"/>
              <a:gd name="connsiteX265" fmla="*/ 597694 w 1726406"/>
              <a:gd name="connsiteY265" fmla="*/ 959643 h 1400175"/>
              <a:gd name="connsiteX266" fmla="*/ 592931 w 1726406"/>
              <a:gd name="connsiteY266" fmla="*/ 940593 h 1400175"/>
              <a:gd name="connsiteX267" fmla="*/ 595312 w 1726406"/>
              <a:gd name="connsiteY267" fmla="*/ 928687 h 1400175"/>
              <a:gd name="connsiteX268" fmla="*/ 614362 w 1726406"/>
              <a:gd name="connsiteY268" fmla="*/ 919162 h 1400175"/>
              <a:gd name="connsiteX269" fmla="*/ 611981 w 1726406"/>
              <a:gd name="connsiteY269" fmla="*/ 912018 h 1400175"/>
              <a:gd name="connsiteX270" fmla="*/ 607219 w 1726406"/>
              <a:gd name="connsiteY270" fmla="*/ 904875 h 1400175"/>
              <a:gd name="connsiteX271" fmla="*/ 611981 w 1726406"/>
              <a:gd name="connsiteY271" fmla="*/ 897731 h 1400175"/>
              <a:gd name="connsiteX272" fmla="*/ 626269 w 1726406"/>
              <a:gd name="connsiteY272" fmla="*/ 888206 h 1400175"/>
              <a:gd name="connsiteX273" fmla="*/ 633412 w 1726406"/>
              <a:gd name="connsiteY273" fmla="*/ 881062 h 1400175"/>
              <a:gd name="connsiteX274" fmla="*/ 628650 w 1726406"/>
              <a:gd name="connsiteY274" fmla="*/ 862012 h 1400175"/>
              <a:gd name="connsiteX275" fmla="*/ 616744 w 1726406"/>
              <a:gd name="connsiteY275" fmla="*/ 847725 h 1400175"/>
              <a:gd name="connsiteX276" fmla="*/ 614362 w 1726406"/>
              <a:gd name="connsiteY276" fmla="*/ 840581 h 1400175"/>
              <a:gd name="connsiteX277" fmla="*/ 609600 w 1726406"/>
              <a:gd name="connsiteY277" fmla="*/ 816768 h 1400175"/>
              <a:gd name="connsiteX278" fmla="*/ 604837 w 1726406"/>
              <a:gd name="connsiteY278" fmla="*/ 802481 h 1400175"/>
              <a:gd name="connsiteX279" fmla="*/ 602456 w 1726406"/>
              <a:gd name="connsiteY279" fmla="*/ 795337 h 1400175"/>
              <a:gd name="connsiteX280" fmla="*/ 600075 w 1726406"/>
              <a:gd name="connsiteY280" fmla="*/ 788193 h 1400175"/>
              <a:gd name="connsiteX281" fmla="*/ 595312 w 1726406"/>
              <a:gd name="connsiteY281" fmla="*/ 771525 h 1400175"/>
              <a:gd name="connsiteX282" fmla="*/ 588169 w 1726406"/>
              <a:gd name="connsiteY282" fmla="*/ 764381 h 1400175"/>
              <a:gd name="connsiteX283" fmla="*/ 578644 w 1726406"/>
              <a:gd name="connsiteY283" fmla="*/ 750093 h 1400175"/>
              <a:gd name="connsiteX284" fmla="*/ 566737 w 1726406"/>
              <a:gd name="connsiteY284" fmla="*/ 733425 h 1400175"/>
              <a:gd name="connsiteX285" fmla="*/ 561975 w 1726406"/>
              <a:gd name="connsiteY285" fmla="*/ 719137 h 1400175"/>
              <a:gd name="connsiteX286" fmla="*/ 559594 w 1726406"/>
              <a:gd name="connsiteY286" fmla="*/ 709612 h 1400175"/>
              <a:gd name="connsiteX287" fmla="*/ 554831 w 1726406"/>
              <a:gd name="connsiteY287" fmla="*/ 695325 h 1400175"/>
              <a:gd name="connsiteX288" fmla="*/ 547687 w 1726406"/>
              <a:gd name="connsiteY288" fmla="*/ 688181 h 1400175"/>
              <a:gd name="connsiteX289" fmla="*/ 540544 w 1726406"/>
              <a:gd name="connsiteY289" fmla="*/ 673893 h 1400175"/>
              <a:gd name="connsiteX290" fmla="*/ 538162 w 1726406"/>
              <a:gd name="connsiteY290" fmla="*/ 666750 h 1400175"/>
              <a:gd name="connsiteX291" fmla="*/ 528637 w 1726406"/>
              <a:gd name="connsiteY291" fmla="*/ 664368 h 1400175"/>
              <a:gd name="connsiteX292" fmla="*/ 514350 w 1726406"/>
              <a:gd name="connsiteY292" fmla="*/ 669131 h 1400175"/>
              <a:gd name="connsiteX293" fmla="*/ 504825 w 1726406"/>
              <a:gd name="connsiteY293" fmla="*/ 654843 h 1400175"/>
              <a:gd name="connsiteX294" fmla="*/ 497681 w 1726406"/>
              <a:gd name="connsiteY294" fmla="*/ 628650 h 1400175"/>
              <a:gd name="connsiteX295" fmla="*/ 495300 w 1726406"/>
              <a:gd name="connsiteY295" fmla="*/ 597693 h 1400175"/>
              <a:gd name="connsiteX296" fmla="*/ 492919 w 1726406"/>
              <a:gd name="connsiteY296" fmla="*/ 583406 h 1400175"/>
              <a:gd name="connsiteX297" fmla="*/ 490537 w 1726406"/>
              <a:gd name="connsiteY297" fmla="*/ 576262 h 1400175"/>
              <a:gd name="connsiteX298" fmla="*/ 483394 w 1726406"/>
              <a:gd name="connsiteY298" fmla="*/ 573881 h 1400175"/>
              <a:gd name="connsiteX299" fmla="*/ 469106 w 1726406"/>
              <a:gd name="connsiteY299" fmla="*/ 564356 h 1400175"/>
              <a:gd name="connsiteX300" fmla="*/ 454819 w 1726406"/>
              <a:gd name="connsiteY300" fmla="*/ 557212 h 1400175"/>
              <a:gd name="connsiteX301" fmla="*/ 442912 w 1726406"/>
              <a:gd name="connsiteY301" fmla="*/ 535781 h 1400175"/>
              <a:gd name="connsiteX302" fmla="*/ 445294 w 1726406"/>
              <a:gd name="connsiteY302" fmla="*/ 509587 h 1400175"/>
              <a:gd name="connsiteX303" fmla="*/ 452437 w 1726406"/>
              <a:gd name="connsiteY303" fmla="*/ 504825 h 1400175"/>
              <a:gd name="connsiteX304" fmla="*/ 442912 w 1726406"/>
              <a:gd name="connsiteY304" fmla="*/ 490537 h 1400175"/>
              <a:gd name="connsiteX305" fmla="*/ 438150 w 1726406"/>
              <a:gd name="connsiteY305" fmla="*/ 483393 h 1400175"/>
              <a:gd name="connsiteX306" fmla="*/ 423862 w 1726406"/>
              <a:gd name="connsiteY306" fmla="*/ 473868 h 1400175"/>
              <a:gd name="connsiteX307" fmla="*/ 419100 w 1726406"/>
              <a:gd name="connsiteY307" fmla="*/ 454818 h 1400175"/>
              <a:gd name="connsiteX308" fmla="*/ 411956 w 1726406"/>
              <a:gd name="connsiteY308" fmla="*/ 438150 h 1400175"/>
              <a:gd name="connsiteX309" fmla="*/ 404812 w 1726406"/>
              <a:gd name="connsiteY309" fmla="*/ 435768 h 1400175"/>
              <a:gd name="connsiteX310" fmla="*/ 400050 w 1726406"/>
              <a:gd name="connsiteY310" fmla="*/ 428625 h 1400175"/>
              <a:gd name="connsiteX311" fmla="*/ 397669 w 1726406"/>
              <a:gd name="connsiteY311" fmla="*/ 419100 h 1400175"/>
              <a:gd name="connsiteX312" fmla="*/ 395287 w 1726406"/>
              <a:gd name="connsiteY312" fmla="*/ 411956 h 1400175"/>
              <a:gd name="connsiteX313" fmla="*/ 392906 w 1726406"/>
              <a:gd name="connsiteY313" fmla="*/ 385762 h 1400175"/>
              <a:gd name="connsiteX314" fmla="*/ 390525 w 1726406"/>
              <a:gd name="connsiteY314" fmla="*/ 378618 h 1400175"/>
              <a:gd name="connsiteX315" fmla="*/ 369094 w 1726406"/>
              <a:gd name="connsiteY315" fmla="*/ 361950 h 1400175"/>
              <a:gd name="connsiteX316" fmla="*/ 354806 w 1726406"/>
              <a:gd name="connsiteY316" fmla="*/ 354806 h 1400175"/>
              <a:gd name="connsiteX317" fmla="*/ 347662 w 1726406"/>
              <a:gd name="connsiteY317" fmla="*/ 333375 h 1400175"/>
              <a:gd name="connsiteX318" fmla="*/ 338137 w 1726406"/>
              <a:gd name="connsiteY318" fmla="*/ 311943 h 1400175"/>
              <a:gd name="connsiteX319" fmla="*/ 330994 w 1726406"/>
              <a:gd name="connsiteY319" fmla="*/ 297656 h 1400175"/>
              <a:gd name="connsiteX320" fmla="*/ 316706 w 1726406"/>
              <a:gd name="connsiteY320" fmla="*/ 292893 h 1400175"/>
              <a:gd name="connsiteX321" fmla="*/ 326231 w 1726406"/>
              <a:gd name="connsiteY321" fmla="*/ 278606 h 1400175"/>
              <a:gd name="connsiteX322" fmla="*/ 323850 w 1726406"/>
              <a:gd name="connsiteY322" fmla="*/ 261937 h 1400175"/>
              <a:gd name="connsiteX323" fmla="*/ 321469 w 1726406"/>
              <a:gd name="connsiteY323" fmla="*/ 252412 h 1400175"/>
              <a:gd name="connsiteX324" fmla="*/ 316706 w 1726406"/>
              <a:gd name="connsiteY324" fmla="*/ 223837 h 1400175"/>
              <a:gd name="connsiteX325" fmla="*/ 311944 w 1726406"/>
              <a:gd name="connsiteY325" fmla="*/ 207168 h 1400175"/>
              <a:gd name="connsiteX326" fmla="*/ 314325 w 1726406"/>
              <a:gd name="connsiteY326" fmla="*/ 154781 h 1400175"/>
              <a:gd name="connsiteX327" fmla="*/ 314325 w 1726406"/>
              <a:gd name="connsiteY327" fmla="*/ 133350 h 1400175"/>
              <a:gd name="connsiteX328" fmla="*/ 300037 w 1726406"/>
              <a:gd name="connsiteY328" fmla="*/ 123825 h 1400175"/>
              <a:gd name="connsiteX329" fmla="*/ 292894 w 1726406"/>
              <a:gd name="connsiteY329" fmla="*/ 119062 h 1400175"/>
              <a:gd name="connsiteX330" fmla="*/ 283369 w 1726406"/>
              <a:gd name="connsiteY330" fmla="*/ 104775 h 1400175"/>
              <a:gd name="connsiteX331" fmla="*/ 278606 w 1726406"/>
              <a:gd name="connsiteY331" fmla="*/ 97631 h 1400175"/>
              <a:gd name="connsiteX332" fmla="*/ 257175 w 1726406"/>
              <a:gd name="connsiteY332" fmla="*/ 78581 h 1400175"/>
              <a:gd name="connsiteX333" fmla="*/ 233362 w 1726406"/>
              <a:gd name="connsiteY333" fmla="*/ 66675 h 1400175"/>
              <a:gd name="connsiteX334" fmla="*/ 228600 w 1726406"/>
              <a:gd name="connsiteY334" fmla="*/ 119062 h 1400175"/>
              <a:gd name="connsiteX335" fmla="*/ 223837 w 1726406"/>
              <a:gd name="connsiteY335" fmla="*/ 133350 h 1400175"/>
              <a:gd name="connsiteX336" fmla="*/ 221456 w 1726406"/>
              <a:gd name="connsiteY336" fmla="*/ 145256 h 1400175"/>
              <a:gd name="connsiteX337" fmla="*/ 219075 w 1726406"/>
              <a:gd name="connsiteY337" fmla="*/ 164306 h 1400175"/>
              <a:gd name="connsiteX338" fmla="*/ 214312 w 1726406"/>
              <a:gd name="connsiteY338" fmla="*/ 178593 h 1400175"/>
              <a:gd name="connsiteX339" fmla="*/ 216694 w 1726406"/>
              <a:gd name="connsiteY339" fmla="*/ 195262 h 1400175"/>
              <a:gd name="connsiteX340" fmla="*/ 219075 w 1726406"/>
              <a:gd name="connsiteY340" fmla="*/ 202406 h 1400175"/>
              <a:gd name="connsiteX341" fmla="*/ 226219 w 1726406"/>
              <a:gd name="connsiteY341" fmla="*/ 207168 h 1400175"/>
              <a:gd name="connsiteX342" fmla="*/ 233362 w 1726406"/>
              <a:gd name="connsiteY342" fmla="*/ 221456 h 1400175"/>
              <a:gd name="connsiteX343" fmla="*/ 238125 w 1726406"/>
              <a:gd name="connsiteY343" fmla="*/ 235743 h 1400175"/>
              <a:gd name="connsiteX344" fmla="*/ 242887 w 1726406"/>
              <a:gd name="connsiteY344" fmla="*/ 242887 h 1400175"/>
              <a:gd name="connsiteX345" fmla="*/ 245269 w 1726406"/>
              <a:gd name="connsiteY345" fmla="*/ 250031 h 1400175"/>
              <a:gd name="connsiteX346" fmla="*/ 254794 w 1726406"/>
              <a:gd name="connsiteY346" fmla="*/ 264318 h 1400175"/>
              <a:gd name="connsiteX347" fmla="*/ 257175 w 1726406"/>
              <a:gd name="connsiteY347" fmla="*/ 273843 h 1400175"/>
              <a:gd name="connsiteX348" fmla="*/ 261937 w 1726406"/>
              <a:gd name="connsiteY348" fmla="*/ 292893 h 1400175"/>
              <a:gd name="connsiteX349" fmla="*/ 266700 w 1726406"/>
              <a:gd name="connsiteY349" fmla="*/ 300037 h 1400175"/>
              <a:gd name="connsiteX350" fmla="*/ 273844 w 1726406"/>
              <a:gd name="connsiteY350" fmla="*/ 321468 h 1400175"/>
              <a:gd name="connsiteX351" fmla="*/ 276225 w 1726406"/>
              <a:gd name="connsiteY351" fmla="*/ 328612 h 1400175"/>
              <a:gd name="connsiteX352" fmla="*/ 283369 w 1726406"/>
              <a:gd name="connsiteY352" fmla="*/ 354806 h 1400175"/>
              <a:gd name="connsiteX353" fmla="*/ 288131 w 1726406"/>
              <a:gd name="connsiteY353" fmla="*/ 369093 h 1400175"/>
              <a:gd name="connsiteX354" fmla="*/ 292894 w 1726406"/>
              <a:gd name="connsiteY354" fmla="*/ 376237 h 1400175"/>
              <a:gd name="connsiteX355" fmla="*/ 300037 w 1726406"/>
              <a:gd name="connsiteY355" fmla="*/ 419100 h 1400175"/>
              <a:gd name="connsiteX356" fmla="*/ 304800 w 1726406"/>
              <a:gd name="connsiteY356" fmla="*/ 426243 h 1400175"/>
              <a:gd name="connsiteX357" fmla="*/ 309562 w 1726406"/>
              <a:gd name="connsiteY357" fmla="*/ 445293 h 1400175"/>
              <a:gd name="connsiteX358" fmla="*/ 314325 w 1726406"/>
              <a:gd name="connsiteY358" fmla="*/ 459581 h 1400175"/>
              <a:gd name="connsiteX359" fmla="*/ 319087 w 1726406"/>
              <a:gd name="connsiteY359" fmla="*/ 473868 h 1400175"/>
              <a:gd name="connsiteX360" fmla="*/ 321469 w 1726406"/>
              <a:gd name="connsiteY360" fmla="*/ 481012 h 1400175"/>
              <a:gd name="connsiteX361" fmla="*/ 323850 w 1726406"/>
              <a:gd name="connsiteY361" fmla="*/ 488156 h 1400175"/>
              <a:gd name="connsiteX362" fmla="*/ 333375 w 1726406"/>
              <a:gd name="connsiteY362" fmla="*/ 509587 h 1400175"/>
              <a:gd name="connsiteX363" fmla="*/ 335756 w 1726406"/>
              <a:gd name="connsiteY363" fmla="*/ 516731 h 1400175"/>
              <a:gd name="connsiteX364" fmla="*/ 338137 w 1726406"/>
              <a:gd name="connsiteY364" fmla="*/ 578643 h 1400175"/>
              <a:gd name="connsiteX365" fmla="*/ 345281 w 1726406"/>
              <a:gd name="connsiteY365" fmla="*/ 592931 h 1400175"/>
              <a:gd name="connsiteX366" fmla="*/ 347662 w 1726406"/>
              <a:gd name="connsiteY366" fmla="*/ 600075 h 1400175"/>
              <a:gd name="connsiteX367" fmla="*/ 342900 w 1726406"/>
              <a:gd name="connsiteY367" fmla="*/ 607218 h 1400175"/>
              <a:gd name="connsiteX368" fmla="*/ 338137 w 1726406"/>
              <a:gd name="connsiteY368" fmla="*/ 621506 h 1400175"/>
              <a:gd name="connsiteX369" fmla="*/ 347662 w 1726406"/>
              <a:gd name="connsiteY369" fmla="*/ 638175 h 1400175"/>
              <a:gd name="connsiteX370" fmla="*/ 361950 w 1726406"/>
              <a:gd name="connsiteY370" fmla="*/ 642937 h 1400175"/>
              <a:gd name="connsiteX371" fmla="*/ 369094 w 1726406"/>
              <a:gd name="connsiteY371" fmla="*/ 645318 h 1400175"/>
              <a:gd name="connsiteX372" fmla="*/ 388144 w 1726406"/>
              <a:gd name="connsiteY372" fmla="*/ 661987 h 1400175"/>
              <a:gd name="connsiteX373" fmla="*/ 392906 w 1726406"/>
              <a:gd name="connsiteY373" fmla="*/ 676275 h 1400175"/>
              <a:gd name="connsiteX374" fmla="*/ 390525 w 1726406"/>
              <a:gd name="connsiteY374" fmla="*/ 688181 h 1400175"/>
              <a:gd name="connsiteX375" fmla="*/ 388144 w 1726406"/>
              <a:gd name="connsiteY375" fmla="*/ 702468 h 1400175"/>
              <a:gd name="connsiteX376" fmla="*/ 385762 w 1726406"/>
              <a:gd name="connsiteY376" fmla="*/ 709612 h 1400175"/>
              <a:gd name="connsiteX377" fmla="*/ 383381 w 1726406"/>
              <a:gd name="connsiteY377" fmla="*/ 719137 h 1400175"/>
              <a:gd name="connsiteX378" fmla="*/ 378619 w 1726406"/>
              <a:gd name="connsiteY378" fmla="*/ 726281 h 1400175"/>
              <a:gd name="connsiteX379" fmla="*/ 364331 w 1726406"/>
              <a:gd name="connsiteY379" fmla="*/ 731043 h 1400175"/>
              <a:gd name="connsiteX380" fmla="*/ 342900 w 1726406"/>
              <a:gd name="connsiteY380" fmla="*/ 728662 h 1400175"/>
              <a:gd name="connsiteX381" fmla="*/ 345281 w 1726406"/>
              <a:gd name="connsiteY381" fmla="*/ 714375 h 1400175"/>
              <a:gd name="connsiteX382" fmla="*/ 352425 w 1726406"/>
              <a:gd name="connsiteY382" fmla="*/ 700087 h 1400175"/>
              <a:gd name="connsiteX383" fmla="*/ 354806 w 1726406"/>
              <a:gd name="connsiteY383" fmla="*/ 692943 h 1400175"/>
              <a:gd name="connsiteX384" fmla="*/ 347662 w 1726406"/>
              <a:gd name="connsiteY384" fmla="*/ 671512 h 1400175"/>
              <a:gd name="connsiteX385" fmla="*/ 338137 w 1726406"/>
              <a:gd name="connsiteY385" fmla="*/ 659606 h 1400175"/>
              <a:gd name="connsiteX386" fmla="*/ 328612 w 1726406"/>
              <a:gd name="connsiteY386" fmla="*/ 645318 h 1400175"/>
              <a:gd name="connsiteX387" fmla="*/ 323850 w 1726406"/>
              <a:gd name="connsiteY387" fmla="*/ 638175 h 1400175"/>
              <a:gd name="connsiteX388" fmla="*/ 314325 w 1726406"/>
              <a:gd name="connsiteY388" fmla="*/ 623887 h 1400175"/>
              <a:gd name="connsiteX389" fmla="*/ 304800 w 1726406"/>
              <a:gd name="connsiteY389" fmla="*/ 609600 h 1400175"/>
              <a:gd name="connsiteX390" fmla="*/ 290512 w 1726406"/>
              <a:gd name="connsiteY390" fmla="*/ 595312 h 1400175"/>
              <a:gd name="connsiteX391" fmla="*/ 280987 w 1726406"/>
              <a:gd name="connsiteY391" fmla="*/ 581025 h 1400175"/>
              <a:gd name="connsiteX392" fmla="*/ 276225 w 1726406"/>
              <a:gd name="connsiteY392" fmla="*/ 573881 h 1400175"/>
              <a:gd name="connsiteX393" fmla="*/ 276225 w 1726406"/>
              <a:gd name="connsiteY393" fmla="*/ 540543 h 1400175"/>
              <a:gd name="connsiteX394" fmla="*/ 278606 w 1726406"/>
              <a:gd name="connsiteY394" fmla="*/ 531018 h 1400175"/>
              <a:gd name="connsiteX395" fmla="*/ 283369 w 1726406"/>
              <a:gd name="connsiteY395" fmla="*/ 523875 h 1400175"/>
              <a:gd name="connsiteX396" fmla="*/ 285750 w 1726406"/>
              <a:gd name="connsiteY396" fmla="*/ 516731 h 1400175"/>
              <a:gd name="connsiteX397" fmla="*/ 280987 w 1726406"/>
              <a:gd name="connsiteY397" fmla="*/ 483393 h 1400175"/>
              <a:gd name="connsiteX398" fmla="*/ 273844 w 1726406"/>
              <a:gd name="connsiteY398" fmla="*/ 469106 h 1400175"/>
              <a:gd name="connsiteX399" fmla="*/ 266700 w 1726406"/>
              <a:gd name="connsiteY399" fmla="*/ 464343 h 1400175"/>
              <a:gd name="connsiteX400" fmla="*/ 259556 w 1726406"/>
              <a:gd name="connsiteY400" fmla="*/ 457200 h 1400175"/>
              <a:gd name="connsiteX401" fmla="*/ 257175 w 1726406"/>
              <a:gd name="connsiteY401" fmla="*/ 450056 h 1400175"/>
              <a:gd name="connsiteX402" fmla="*/ 250031 w 1726406"/>
              <a:gd name="connsiteY402" fmla="*/ 445293 h 1400175"/>
              <a:gd name="connsiteX403" fmla="*/ 245269 w 1726406"/>
              <a:gd name="connsiteY403" fmla="*/ 431006 h 1400175"/>
              <a:gd name="connsiteX404" fmla="*/ 242887 w 1726406"/>
              <a:gd name="connsiteY404" fmla="*/ 423862 h 1400175"/>
              <a:gd name="connsiteX405" fmla="*/ 235744 w 1726406"/>
              <a:gd name="connsiteY405" fmla="*/ 419100 h 1400175"/>
              <a:gd name="connsiteX406" fmla="*/ 221456 w 1726406"/>
              <a:gd name="connsiteY406" fmla="*/ 423862 h 1400175"/>
              <a:gd name="connsiteX407" fmla="*/ 214312 w 1726406"/>
              <a:gd name="connsiteY407" fmla="*/ 426243 h 1400175"/>
              <a:gd name="connsiteX408" fmla="*/ 202406 w 1726406"/>
              <a:gd name="connsiteY408" fmla="*/ 414337 h 1400175"/>
              <a:gd name="connsiteX409" fmla="*/ 200025 w 1726406"/>
              <a:gd name="connsiteY409" fmla="*/ 407193 h 1400175"/>
              <a:gd name="connsiteX410" fmla="*/ 190500 w 1726406"/>
              <a:gd name="connsiteY410" fmla="*/ 392906 h 1400175"/>
              <a:gd name="connsiteX411" fmla="*/ 185737 w 1726406"/>
              <a:gd name="connsiteY411" fmla="*/ 385762 h 1400175"/>
              <a:gd name="connsiteX412" fmla="*/ 180975 w 1726406"/>
              <a:gd name="connsiteY412" fmla="*/ 378618 h 1400175"/>
              <a:gd name="connsiteX413" fmla="*/ 176212 w 1726406"/>
              <a:gd name="connsiteY413" fmla="*/ 361950 h 1400175"/>
              <a:gd name="connsiteX414" fmla="*/ 169069 w 1726406"/>
              <a:gd name="connsiteY414" fmla="*/ 354806 h 1400175"/>
              <a:gd name="connsiteX415" fmla="*/ 173831 w 1726406"/>
              <a:gd name="connsiteY415" fmla="*/ 347662 h 1400175"/>
              <a:gd name="connsiteX416" fmla="*/ 188119 w 1726406"/>
              <a:gd name="connsiteY416" fmla="*/ 352425 h 1400175"/>
              <a:gd name="connsiteX417" fmla="*/ 195262 w 1726406"/>
              <a:gd name="connsiteY417" fmla="*/ 354806 h 1400175"/>
              <a:gd name="connsiteX418" fmla="*/ 202406 w 1726406"/>
              <a:gd name="connsiteY418" fmla="*/ 359568 h 1400175"/>
              <a:gd name="connsiteX419" fmla="*/ 216694 w 1726406"/>
              <a:gd name="connsiteY419" fmla="*/ 364331 h 1400175"/>
              <a:gd name="connsiteX420" fmla="*/ 214312 w 1726406"/>
              <a:gd name="connsiteY420" fmla="*/ 357187 h 1400175"/>
              <a:gd name="connsiteX421" fmla="*/ 209550 w 1726406"/>
              <a:gd name="connsiteY421" fmla="*/ 350043 h 1400175"/>
              <a:gd name="connsiteX422" fmla="*/ 219075 w 1726406"/>
              <a:gd name="connsiteY422" fmla="*/ 335756 h 1400175"/>
              <a:gd name="connsiteX423" fmla="*/ 214312 w 1726406"/>
              <a:gd name="connsiteY423" fmla="*/ 304800 h 1400175"/>
              <a:gd name="connsiteX424" fmla="*/ 209550 w 1726406"/>
              <a:gd name="connsiteY424" fmla="*/ 290512 h 1400175"/>
              <a:gd name="connsiteX425" fmla="*/ 200025 w 1726406"/>
              <a:gd name="connsiteY425" fmla="*/ 276225 h 1400175"/>
              <a:gd name="connsiteX426" fmla="*/ 195262 w 1726406"/>
              <a:gd name="connsiteY426" fmla="*/ 269081 h 1400175"/>
              <a:gd name="connsiteX427" fmla="*/ 185737 w 1726406"/>
              <a:gd name="connsiteY427" fmla="*/ 247650 h 1400175"/>
              <a:gd name="connsiteX428" fmla="*/ 178594 w 1726406"/>
              <a:gd name="connsiteY428" fmla="*/ 233362 h 1400175"/>
              <a:gd name="connsiteX429" fmla="*/ 171450 w 1726406"/>
              <a:gd name="connsiteY429" fmla="*/ 219075 h 1400175"/>
              <a:gd name="connsiteX430" fmla="*/ 159544 w 1726406"/>
              <a:gd name="connsiteY430" fmla="*/ 204787 h 1400175"/>
              <a:gd name="connsiteX431" fmla="*/ 157162 w 1726406"/>
              <a:gd name="connsiteY431" fmla="*/ 195262 h 1400175"/>
              <a:gd name="connsiteX432" fmla="*/ 152400 w 1726406"/>
              <a:gd name="connsiteY432" fmla="*/ 166687 h 1400175"/>
              <a:gd name="connsiteX433" fmla="*/ 154781 w 1726406"/>
              <a:gd name="connsiteY433" fmla="*/ 111918 h 1400175"/>
              <a:gd name="connsiteX434" fmla="*/ 152400 w 1726406"/>
              <a:gd name="connsiteY434" fmla="*/ 80962 h 1400175"/>
              <a:gd name="connsiteX435" fmla="*/ 150019 w 1726406"/>
              <a:gd name="connsiteY435" fmla="*/ 71437 h 1400175"/>
              <a:gd name="connsiteX436" fmla="*/ 142875 w 1726406"/>
              <a:gd name="connsiteY436" fmla="*/ 64293 h 1400175"/>
              <a:gd name="connsiteX437" fmla="*/ 145256 w 1726406"/>
              <a:gd name="connsiteY437" fmla="*/ 57150 h 1400175"/>
              <a:gd name="connsiteX438" fmla="*/ 138112 w 1726406"/>
              <a:gd name="connsiteY438" fmla="*/ 42862 h 1400175"/>
              <a:gd name="connsiteX439" fmla="*/ 138112 w 1726406"/>
              <a:gd name="connsiteY439" fmla="*/ 26193 h 1400175"/>
              <a:gd name="connsiteX440" fmla="*/ 140494 w 1726406"/>
              <a:gd name="connsiteY440"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097756 w 1726406"/>
              <a:gd name="connsiteY121" fmla="*/ 990599 h 1400175"/>
              <a:gd name="connsiteX122" fmla="*/ 1159668 w 1726406"/>
              <a:gd name="connsiteY122" fmla="*/ 1121567 h 1400175"/>
              <a:gd name="connsiteX123" fmla="*/ 1238250 w 1726406"/>
              <a:gd name="connsiteY123" fmla="*/ 1154906 h 1400175"/>
              <a:gd name="connsiteX124" fmla="*/ 1354931 w 1726406"/>
              <a:gd name="connsiteY124" fmla="*/ 1140619 h 1400175"/>
              <a:gd name="connsiteX125" fmla="*/ 1431131 w 1726406"/>
              <a:gd name="connsiteY125" fmla="*/ 1104900 h 1400175"/>
              <a:gd name="connsiteX126" fmla="*/ 1469572 w 1726406"/>
              <a:gd name="connsiteY126" fmla="*/ 1084829 h 1400175"/>
              <a:gd name="connsiteX127" fmla="*/ 1471612 w 1726406"/>
              <a:gd name="connsiteY127" fmla="*/ 1078706 h 1400175"/>
              <a:gd name="connsiteX128" fmla="*/ 1485900 w 1726406"/>
              <a:gd name="connsiteY128" fmla="*/ 1071562 h 1400175"/>
              <a:gd name="connsiteX129" fmla="*/ 1493044 w 1726406"/>
              <a:gd name="connsiteY129" fmla="*/ 1064418 h 1400175"/>
              <a:gd name="connsiteX130" fmla="*/ 1495425 w 1726406"/>
              <a:gd name="connsiteY130" fmla="*/ 1038225 h 1400175"/>
              <a:gd name="connsiteX131" fmla="*/ 1490662 w 1726406"/>
              <a:gd name="connsiteY131" fmla="*/ 1012031 h 1400175"/>
              <a:gd name="connsiteX132" fmla="*/ 1493044 w 1726406"/>
              <a:gd name="connsiteY132" fmla="*/ 995362 h 1400175"/>
              <a:gd name="connsiteX133" fmla="*/ 1495425 w 1726406"/>
              <a:gd name="connsiteY133" fmla="*/ 988218 h 1400175"/>
              <a:gd name="connsiteX134" fmla="*/ 1509712 w 1726406"/>
              <a:gd name="connsiteY134" fmla="*/ 971550 h 1400175"/>
              <a:gd name="connsiteX135" fmla="*/ 1557337 w 1726406"/>
              <a:gd name="connsiteY135" fmla="*/ 969168 h 1400175"/>
              <a:gd name="connsiteX136" fmla="*/ 1564481 w 1726406"/>
              <a:gd name="connsiteY136" fmla="*/ 966787 h 1400175"/>
              <a:gd name="connsiteX137" fmla="*/ 1585912 w 1726406"/>
              <a:gd name="connsiteY137" fmla="*/ 959643 h 1400175"/>
              <a:gd name="connsiteX138" fmla="*/ 1600200 w 1726406"/>
              <a:gd name="connsiteY138" fmla="*/ 947737 h 1400175"/>
              <a:gd name="connsiteX139" fmla="*/ 1624012 w 1726406"/>
              <a:gd name="connsiteY139" fmla="*/ 945356 h 1400175"/>
              <a:gd name="connsiteX140" fmla="*/ 1647825 w 1726406"/>
              <a:gd name="connsiteY140" fmla="*/ 950118 h 1400175"/>
              <a:gd name="connsiteX141" fmla="*/ 1654969 w 1726406"/>
              <a:gd name="connsiteY141" fmla="*/ 952500 h 1400175"/>
              <a:gd name="connsiteX142" fmla="*/ 1669256 w 1726406"/>
              <a:gd name="connsiteY142" fmla="*/ 957262 h 1400175"/>
              <a:gd name="connsiteX143" fmla="*/ 1721644 w 1726406"/>
              <a:gd name="connsiteY143" fmla="*/ 969168 h 1400175"/>
              <a:gd name="connsiteX144" fmla="*/ 1724025 w 1726406"/>
              <a:gd name="connsiteY144" fmla="*/ 976312 h 1400175"/>
              <a:gd name="connsiteX145" fmla="*/ 1726406 w 1726406"/>
              <a:gd name="connsiteY145" fmla="*/ 990600 h 1400175"/>
              <a:gd name="connsiteX146" fmla="*/ 1721644 w 1726406"/>
              <a:gd name="connsiteY146" fmla="*/ 1014412 h 1400175"/>
              <a:gd name="connsiteX147" fmla="*/ 1719262 w 1726406"/>
              <a:gd name="connsiteY147" fmla="*/ 1021556 h 1400175"/>
              <a:gd name="connsiteX148" fmla="*/ 1704975 w 1726406"/>
              <a:gd name="connsiteY148" fmla="*/ 1033462 h 1400175"/>
              <a:gd name="connsiteX149" fmla="*/ 1697831 w 1726406"/>
              <a:gd name="connsiteY149" fmla="*/ 1035843 h 1400175"/>
              <a:gd name="connsiteX150" fmla="*/ 1690687 w 1726406"/>
              <a:gd name="connsiteY150" fmla="*/ 1040606 h 1400175"/>
              <a:gd name="connsiteX151" fmla="*/ 1683544 w 1726406"/>
              <a:gd name="connsiteY151" fmla="*/ 1042987 h 1400175"/>
              <a:gd name="connsiteX152" fmla="*/ 1678781 w 1726406"/>
              <a:gd name="connsiteY152" fmla="*/ 1052512 h 1400175"/>
              <a:gd name="connsiteX153" fmla="*/ 1681162 w 1726406"/>
              <a:gd name="connsiteY153" fmla="*/ 1064418 h 1400175"/>
              <a:gd name="connsiteX154" fmla="*/ 1683544 w 1726406"/>
              <a:gd name="connsiteY154" fmla="*/ 1071562 h 1400175"/>
              <a:gd name="connsiteX155" fmla="*/ 1669256 w 1726406"/>
              <a:gd name="connsiteY155" fmla="*/ 1081087 h 1400175"/>
              <a:gd name="connsiteX156" fmla="*/ 1671637 w 1726406"/>
              <a:gd name="connsiteY156" fmla="*/ 1088231 h 1400175"/>
              <a:gd name="connsiteX157" fmla="*/ 1676400 w 1726406"/>
              <a:gd name="connsiteY157" fmla="*/ 1095375 h 1400175"/>
              <a:gd name="connsiteX158" fmla="*/ 1678781 w 1726406"/>
              <a:gd name="connsiteY158" fmla="*/ 1128712 h 1400175"/>
              <a:gd name="connsiteX159" fmla="*/ 1674019 w 1726406"/>
              <a:gd name="connsiteY159" fmla="*/ 1135856 h 1400175"/>
              <a:gd name="connsiteX160" fmla="*/ 1669256 w 1726406"/>
              <a:gd name="connsiteY160" fmla="*/ 1152525 h 1400175"/>
              <a:gd name="connsiteX161" fmla="*/ 1666875 w 1726406"/>
              <a:gd name="connsiteY161" fmla="*/ 1173956 h 1400175"/>
              <a:gd name="connsiteX162" fmla="*/ 1656773 w 1726406"/>
              <a:gd name="connsiteY162" fmla="*/ 1177997 h 1400175"/>
              <a:gd name="connsiteX163" fmla="*/ 1657350 w 1726406"/>
              <a:gd name="connsiteY163" fmla="*/ 1178718 h 1400175"/>
              <a:gd name="connsiteX164" fmla="*/ 1656292 w 1726406"/>
              <a:gd name="connsiteY164" fmla="*/ 1178189 h 1400175"/>
              <a:gd name="connsiteX165" fmla="*/ 1654969 w 1726406"/>
              <a:gd name="connsiteY165" fmla="*/ 1178718 h 1400175"/>
              <a:gd name="connsiteX166" fmla="*/ 1600000 w 1726406"/>
              <a:gd name="connsiteY166" fmla="*/ 1172143 h 1400175"/>
              <a:gd name="connsiteX167" fmla="*/ 1597405 w 1726406"/>
              <a:gd name="connsiteY167" fmla="*/ 1179507 h 1400175"/>
              <a:gd name="connsiteX168" fmla="*/ 1590675 w 1726406"/>
              <a:gd name="connsiteY168" fmla="*/ 1185862 h 1400175"/>
              <a:gd name="connsiteX169" fmla="*/ 1576387 w 1726406"/>
              <a:gd name="connsiteY169" fmla="*/ 1195387 h 1400175"/>
              <a:gd name="connsiteX170" fmla="*/ 1574006 w 1726406"/>
              <a:gd name="connsiteY170" fmla="*/ 1188243 h 1400175"/>
              <a:gd name="connsiteX171" fmla="*/ 1552575 w 1726406"/>
              <a:gd name="connsiteY171" fmla="*/ 1188243 h 1400175"/>
              <a:gd name="connsiteX172" fmla="*/ 1509712 w 1726406"/>
              <a:gd name="connsiteY172" fmla="*/ 1195387 h 1400175"/>
              <a:gd name="connsiteX173" fmla="*/ 1471612 w 1726406"/>
              <a:gd name="connsiteY173" fmla="*/ 1195387 h 1400175"/>
              <a:gd name="connsiteX174" fmla="*/ 1464469 w 1726406"/>
              <a:gd name="connsiteY174" fmla="*/ 1190625 h 1400175"/>
              <a:gd name="connsiteX175" fmla="*/ 1457325 w 1726406"/>
              <a:gd name="connsiteY175" fmla="*/ 1188243 h 1400175"/>
              <a:gd name="connsiteX176" fmla="*/ 1445419 w 1726406"/>
              <a:gd name="connsiteY176" fmla="*/ 1190625 h 1400175"/>
              <a:gd name="connsiteX177" fmla="*/ 1450181 w 1726406"/>
              <a:gd name="connsiteY177" fmla="*/ 1204912 h 1400175"/>
              <a:gd name="connsiteX178" fmla="*/ 1454944 w 1726406"/>
              <a:gd name="connsiteY178" fmla="*/ 1212056 h 1400175"/>
              <a:gd name="connsiteX179" fmla="*/ 1457325 w 1726406"/>
              <a:gd name="connsiteY179" fmla="*/ 1219200 h 1400175"/>
              <a:gd name="connsiteX180" fmla="*/ 1440656 w 1726406"/>
              <a:gd name="connsiteY180" fmla="*/ 1228725 h 1400175"/>
              <a:gd name="connsiteX181" fmla="*/ 1447800 w 1726406"/>
              <a:gd name="connsiteY181" fmla="*/ 1233487 h 1400175"/>
              <a:gd name="connsiteX182" fmla="*/ 1459706 w 1726406"/>
              <a:gd name="connsiteY182" fmla="*/ 1250156 h 1400175"/>
              <a:gd name="connsiteX183" fmla="*/ 1462087 w 1726406"/>
              <a:gd name="connsiteY183" fmla="*/ 1257300 h 1400175"/>
              <a:gd name="connsiteX184" fmla="*/ 1471612 w 1726406"/>
              <a:gd name="connsiteY184" fmla="*/ 1271587 h 1400175"/>
              <a:gd name="connsiteX185" fmla="*/ 1476375 w 1726406"/>
              <a:gd name="connsiteY185" fmla="*/ 1278731 h 1400175"/>
              <a:gd name="connsiteX186" fmla="*/ 1488281 w 1726406"/>
              <a:gd name="connsiteY186" fmla="*/ 1293018 h 1400175"/>
              <a:gd name="connsiteX187" fmla="*/ 1471612 w 1726406"/>
              <a:gd name="connsiteY187" fmla="*/ 1312068 h 1400175"/>
              <a:gd name="connsiteX188" fmla="*/ 1464469 w 1726406"/>
              <a:gd name="connsiteY188" fmla="*/ 1314450 h 1400175"/>
              <a:gd name="connsiteX189" fmla="*/ 1435894 w 1726406"/>
              <a:gd name="connsiteY189" fmla="*/ 1312068 h 1400175"/>
              <a:gd name="connsiteX190" fmla="*/ 1421606 w 1726406"/>
              <a:gd name="connsiteY190" fmla="*/ 1307306 h 1400175"/>
              <a:gd name="connsiteX191" fmla="*/ 1414462 w 1726406"/>
              <a:gd name="connsiteY191" fmla="*/ 1304925 h 1400175"/>
              <a:gd name="connsiteX192" fmla="*/ 1383506 w 1726406"/>
              <a:gd name="connsiteY192" fmla="*/ 1314450 h 1400175"/>
              <a:gd name="connsiteX193" fmla="*/ 1378744 w 1726406"/>
              <a:gd name="connsiteY193" fmla="*/ 1331118 h 1400175"/>
              <a:gd name="connsiteX194" fmla="*/ 1373981 w 1726406"/>
              <a:gd name="connsiteY194" fmla="*/ 1345406 h 1400175"/>
              <a:gd name="connsiteX195" fmla="*/ 1371600 w 1726406"/>
              <a:gd name="connsiteY195" fmla="*/ 1352550 h 1400175"/>
              <a:gd name="connsiteX196" fmla="*/ 1373981 w 1726406"/>
              <a:gd name="connsiteY196" fmla="*/ 1359693 h 1400175"/>
              <a:gd name="connsiteX197" fmla="*/ 1378744 w 1726406"/>
              <a:gd name="connsiteY197" fmla="*/ 1371600 h 1400175"/>
              <a:gd name="connsiteX198" fmla="*/ 1371600 w 1726406"/>
              <a:gd name="connsiteY198" fmla="*/ 1373981 h 1400175"/>
              <a:gd name="connsiteX199" fmla="*/ 1369219 w 1726406"/>
              <a:gd name="connsiteY199" fmla="*/ 1388268 h 1400175"/>
              <a:gd name="connsiteX200" fmla="*/ 1366837 w 1726406"/>
              <a:gd name="connsiteY200" fmla="*/ 1400175 h 1400175"/>
              <a:gd name="connsiteX201" fmla="*/ 1345406 w 1726406"/>
              <a:gd name="connsiteY201" fmla="*/ 1397793 h 1400175"/>
              <a:gd name="connsiteX202" fmla="*/ 1340644 w 1726406"/>
              <a:gd name="connsiteY202" fmla="*/ 1383506 h 1400175"/>
              <a:gd name="connsiteX203" fmla="*/ 1338262 w 1726406"/>
              <a:gd name="connsiteY203" fmla="*/ 1376362 h 1400175"/>
              <a:gd name="connsiteX204" fmla="*/ 1331119 w 1726406"/>
              <a:gd name="connsiteY204" fmla="*/ 1354931 h 1400175"/>
              <a:gd name="connsiteX205" fmla="*/ 1323975 w 1726406"/>
              <a:gd name="connsiteY205" fmla="*/ 1350168 h 1400175"/>
              <a:gd name="connsiteX206" fmla="*/ 1307306 w 1726406"/>
              <a:gd name="connsiteY206" fmla="*/ 1328737 h 1400175"/>
              <a:gd name="connsiteX207" fmla="*/ 1295400 w 1726406"/>
              <a:gd name="connsiteY207" fmla="*/ 1314450 h 1400175"/>
              <a:gd name="connsiteX208" fmla="*/ 1288256 w 1726406"/>
              <a:gd name="connsiteY208" fmla="*/ 1309687 h 1400175"/>
              <a:gd name="connsiteX209" fmla="*/ 1273969 w 1726406"/>
              <a:gd name="connsiteY209" fmla="*/ 1304925 h 1400175"/>
              <a:gd name="connsiteX210" fmla="*/ 1257300 w 1726406"/>
              <a:gd name="connsiteY210" fmla="*/ 1295400 h 1400175"/>
              <a:gd name="connsiteX211" fmla="*/ 1243012 w 1726406"/>
              <a:gd name="connsiteY211" fmla="*/ 1288256 h 1400175"/>
              <a:gd name="connsiteX212" fmla="*/ 1221581 w 1726406"/>
              <a:gd name="connsiteY212" fmla="*/ 1276350 h 1400175"/>
              <a:gd name="connsiteX213" fmla="*/ 1216819 w 1726406"/>
              <a:gd name="connsiteY213" fmla="*/ 1269206 h 1400175"/>
              <a:gd name="connsiteX214" fmla="*/ 1197769 w 1726406"/>
              <a:gd name="connsiteY214" fmla="*/ 1269206 h 1400175"/>
              <a:gd name="connsiteX215" fmla="*/ 1190625 w 1726406"/>
              <a:gd name="connsiteY215" fmla="*/ 1273968 h 1400175"/>
              <a:gd name="connsiteX216" fmla="*/ 1176337 w 1726406"/>
              <a:gd name="connsiteY216" fmla="*/ 1285875 h 1400175"/>
              <a:gd name="connsiteX217" fmla="*/ 1166812 w 1726406"/>
              <a:gd name="connsiteY217" fmla="*/ 1288256 h 1400175"/>
              <a:gd name="connsiteX218" fmla="*/ 1140619 w 1726406"/>
              <a:gd name="connsiteY218" fmla="*/ 1295400 h 1400175"/>
              <a:gd name="connsiteX219" fmla="*/ 1133475 w 1726406"/>
              <a:gd name="connsiteY219" fmla="*/ 1300162 h 1400175"/>
              <a:gd name="connsiteX220" fmla="*/ 1119187 w 1726406"/>
              <a:gd name="connsiteY220" fmla="*/ 1304925 h 1400175"/>
              <a:gd name="connsiteX221" fmla="*/ 1095375 w 1726406"/>
              <a:gd name="connsiteY221" fmla="*/ 1302543 h 1400175"/>
              <a:gd name="connsiteX222" fmla="*/ 1081087 w 1726406"/>
              <a:gd name="connsiteY222" fmla="*/ 1293018 h 1400175"/>
              <a:gd name="connsiteX223" fmla="*/ 1073944 w 1726406"/>
              <a:gd name="connsiteY223" fmla="*/ 1288256 h 1400175"/>
              <a:gd name="connsiteX224" fmla="*/ 1031081 w 1726406"/>
              <a:gd name="connsiteY224" fmla="*/ 1283493 h 1400175"/>
              <a:gd name="connsiteX225" fmla="*/ 1002506 w 1726406"/>
              <a:gd name="connsiteY225" fmla="*/ 1264443 h 1400175"/>
              <a:gd name="connsiteX226" fmla="*/ 995362 w 1726406"/>
              <a:gd name="connsiteY226" fmla="*/ 1259681 h 1400175"/>
              <a:gd name="connsiteX227" fmla="*/ 981075 w 1726406"/>
              <a:gd name="connsiteY227" fmla="*/ 1254918 h 1400175"/>
              <a:gd name="connsiteX228" fmla="*/ 973931 w 1726406"/>
              <a:gd name="connsiteY228" fmla="*/ 1247775 h 1400175"/>
              <a:gd name="connsiteX229" fmla="*/ 971550 w 1726406"/>
              <a:gd name="connsiteY229" fmla="*/ 1240631 h 1400175"/>
              <a:gd name="connsiteX230" fmla="*/ 957262 w 1726406"/>
              <a:gd name="connsiteY230" fmla="*/ 1231106 h 1400175"/>
              <a:gd name="connsiteX231" fmla="*/ 950119 w 1726406"/>
              <a:gd name="connsiteY231" fmla="*/ 1226343 h 1400175"/>
              <a:gd name="connsiteX232" fmla="*/ 923925 w 1726406"/>
              <a:gd name="connsiteY232" fmla="*/ 1221581 h 1400175"/>
              <a:gd name="connsiteX233" fmla="*/ 916781 w 1726406"/>
              <a:gd name="connsiteY233" fmla="*/ 1219200 h 1400175"/>
              <a:gd name="connsiteX234" fmla="*/ 909637 w 1726406"/>
              <a:gd name="connsiteY234" fmla="*/ 1214437 h 1400175"/>
              <a:gd name="connsiteX235" fmla="*/ 895350 w 1726406"/>
              <a:gd name="connsiteY235" fmla="*/ 1209675 h 1400175"/>
              <a:gd name="connsiteX236" fmla="*/ 888206 w 1726406"/>
              <a:gd name="connsiteY236" fmla="*/ 1204912 h 1400175"/>
              <a:gd name="connsiteX237" fmla="*/ 881062 w 1726406"/>
              <a:gd name="connsiteY237" fmla="*/ 1202531 h 1400175"/>
              <a:gd name="connsiteX238" fmla="*/ 859631 w 1726406"/>
              <a:gd name="connsiteY238" fmla="*/ 1188243 h 1400175"/>
              <a:gd name="connsiteX239" fmla="*/ 852487 w 1726406"/>
              <a:gd name="connsiteY239" fmla="*/ 1183481 h 1400175"/>
              <a:gd name="connsiteX240" fmla="*/ 845344 w 1726406"/>
              <a:gd name="connsiteY240" fmla="*/ 1181100 h 1400175"/>
              <a:gd name="connsiteX241" fmla="*/ 838200 w 1726406"/>
              <a:gd name="connsiteY241" fmla="*/ 1173956 h 1400175"/>
              <a:gd name="connsiteX242" fmla="*/ 831056 w 1726406"/>
              <a:gd name="connsiteY242" fmla="*/ 1169193 h 1400175"/>
              <a:gd name="connsiteX243" fmla="*/ 826294 w 1726406"/>
              <a:gd name="connsiteY243" fmla="*/ 1162050 h 1400175"/>
              <a:gd name="connsiteX244" fmla="*/ 819150 w 1726406"/>
              <a:gd name="connsiteY244" fmla="*/ 1154906 h 1400175"/>
              <a:gd name="connsiteX245" fmla="*/ 807244 w 1726406"/>
              <a:gd name="connsiteY245" fmla="*/ 1143000 h 1400175"/>
              <a:gd name="connsiteX246" fmla="*/ 795337 w 1726406"/>
              <a:gd name="connsiteY246" fmla="*/ 1133475 h 1400175"/>
              <a:gd name="connsiteX247" fmla="*/ 790575 w 1726406"/>
              <a:gd name="connsiteY247" fmla="*/ 1126331 h 1400175"/>
              <a:gd name="connsiteX248" fmla="*/ 771525 w 1726406"/>
              <a:gd name="connsiteY248" fmla="*/ 1121568 h 1400175"/>
              <a:gd name="connsiteX249" fmla="*/ 757237 w 1726406"/>
              <a:gd name="connsiteY249" fmla="*/ 1116806 h 1400175"/>
              <a:gd name="connsiteX250" fmla="*/ 740569 w 1726406"/>
              <a:gd name="connsiteY250" fmla="*/ 1107281 h 1400175"/>
              <a:gd name="connsiteX251" fmla="*/ 726281 w 1726406"/>
              <a:gd name="connsiteY251" fmla="*/ 1102518 h 1400175"/>
              <a:gd name="connsiteX252" fmla="*/ 711994 w 1726406"/>
              <a:gd name="connsiteY252" fmla="*/ 1095375 h 1400175"/>
              <a:gd name="connsiteX253" fmla="*/ 704850 w 1726406"/>
              <a:gd name="connsiteY253" fmla="*/ 1090612 h 1400175"/>
              <a:gd name="connsiteX254" fmla="*/ 692944 w 1726406"/>
              <a:gd name="connsiteY254" fmla="*/ 1076325 h 1400175"/>
              <a:gd name="connsiteX255" fmla="*/ 690562 w 1726406"/>
              <a:gd name="connsiteY255" fmla="*/ 1069181 h 1400175"/>
              <a:gd name="connsiteX256" fmla="*/ 676275 w 1726406"/>
              <a:gd name="connsiteY256" fmla="*/ 1052512 h 1400175"/>
              <a:gd name="connsiteX257" fmla="*/ 671512 w 1726406"/>
              <a:gd name="connsiteY257" fmla="*/ 1045368 h 1400175"/>
              <a:gd name="connsiteX258" fmla="*/ 664369 w 1726406"/>
              <a:gd name="connsiteY258" fmla="*/ 1040606 h 1400175"/>
              <a:gd name="connsiteX259" fmla="*/ 650081 w 1726406"/>
              <a:gd name="connsiteY259" fmla="*/ 1031081 h 1400175"/>
              <a:gd name="connsiteX260" fmla="*/ 638175 w 1726406"/>
              <a:gd name="connsiteY260" fmla="*/ 1019175 h 1400175"/>
              <a:gd name="connsiteX261" fmla="*/ 631031 w 1726406"/>
              <a:gd name="connsiteY261" fmla="*/ 1014412 h 1400175"/>
              <a:gd name="connsiteX262" fmla="*/ 621506 w 1726406"/>
              <a:gd name="connsiteY262" fmla="*/ 1002506 h 1400175"/>
              <a:gd name="connsiteX263" fmla="*/ 619125 w 1726406"/>
              <a:gd name="connsiteY263" fmla="*/ 995362 h 1400175"/>
              <a:gd name="connsiteX264" fmla="*/ 611981 w 1726406"/>
              <a:gd name="connsiteY264" fmla="*/ 988218 h 1400175"/>
              <a:gd name="connsiteX265" fmla="*/ 602456 w 1726406"/>
              <a:gd name="connsiteY265" fmla="*/ 973931 h 1400175"/>
              <a:gd name="connsiteX266" fmla="*/ 597694 w 1726406"/>
              <a:gd name="connsiteY266" fmla="*/ 959643 h 1400175"/>
              <a:gd name="connsiteX267" fmla="*/ 592931 w 1726406"/>
              <a:gd name="connsiteY267" fmla="*/ 940593 h 1400175"/>
              <a:gd name="connsiteX268" fmla="*/ 595312 w 1726406"/>
              <a:gd name="connsiteY268" fmla="*/ 928687 h 1400175"/>
              <a:gd name="connsiteX269" fmla="*/ 614362 w 1726406"/>
              <a:gd name="connsiteY269" fmla="*/ 919162 h 1400175"/>
              <a:gd name="connsiteX270" fmla="*/ 611981 w 1726406"/>
              <a:gd name="connsiteY270" fmla="*/ 912018 h 1400175"/>
              <a:gd name="connsiteX271" fmla="*/ 607219 w 1726406"/>
              <a:gd name="connsiteY271" fmla="*/ 904875 h 1400175"/>
              <a:gd name="connsiteX272" fmla="*/ 611981 w 1726406"/>
              <a:gd name="connsiteY272" fmla="*/ 897731 h 1400175"/>
              <a:gd name="connsiteX273" fmla="*/ 626269 w 1726406"/>
              <a:gd name="connsiteY273" fmla="*/ 888206 h 1400175"/>
              <a:gd name="connsiteX274" fmla="*/ 633412 w 1726406"/>
              <a:gd name="connsiteY274" fmla="*/ 881062 h 1400175"/>
              <a:gd name="connsiteX275" fmla="*/ 628650 w 1726406"/>
              <a:gd name="connsiteY275" fmla="*/ 862012 h 1400175"/>
              <a:gd name="connsiteX276" fmla="*/ 616744 w 1726406"/>
              <a:gd name="connsiteY276" fmla="*/ 847725 h 1400175"/>
              <a:gd name="connsiteX277" fmla="*/ 614362 w 1726406"/>
              <a:gd name="connsiteY277" fmla="*/ 840581 h 1400175"/>
              <a:gd name="connsiteX278" fmla="*/ 609600 w 1726406"/>
              <a:gd name="connsiteY278" fmla="*/ 816768 h 1400175"/>
              <a:gd name="connsiteX279" fmla="*/ 604837 w 1726406"/>
              <a:gd name="connsiteY279" fmla="*/ 802481 h 1400175"/>
              <a:gd name="connsiteX280" fmla="*/ 602456 w 1726406"/>
              <a:gd name="connsiteY280" fmla="*/ 795337 h 1400175"/>
              <a:gd name="connsiteX281" fmla="*/ 600075 w 1726406"/>
              <a:gd name="connsiteY281" fmla="*/ 788193 h 1400175"/>
              <a:gd name="connsiteX282" fmla="*/ 595312 w 1726406"/>
              <a:gd name="connsiteY282" fmla="*/ 771525 h 1400175"/>
              <a:gd name="connsiteX283" fmla="*/ 588169 w 1726406"/>
              <a:gd name="connsiteY283" fmla="*/ 764381 h 1400175"/>
              <a:gd name="connsiteX284" fmla="*/ 578644 w 1726406"/>
              <a:gd name="connsiteY284" fmla="*/ 750093 h 1400175"/>
              <a:gd name="connsiteX285" fmla="*/ 566737 w 1726406"/>
              <a:gd name="connsiteY285" fmla="*/ 733425 h 1400175"/>
              <a:gd name="connsiteX286" fmla="*/ 561975 w 1726406"/>
              <a:gd name="connsiteY286" fmla="*/ 719137 h 1400175"/>
              <a:gd name="connsiteX287" fmla="*/ 559594 w 1726406"/>
              <a:gd name="connsiteY287" fmla="*/ 709612 h 1400175"/>
              <a:gd name="connsiteX288" fmla="*/ 554831 w 1726406"/>
              <a:gd name="connsiteY288" fmla="*/ 695325 h 1400175"/>
              <a:gd name="connsiteX289" fmla="*/ 547687 w 1726406"/>
              <a:gd name="connsiteY289" fmla="*/ 688181 h 1400175"/>
              <a:gd name="connsiteX290" fmla="*/ 540544 w 1726406"/>
              <a:gd name="connsiteY290" fmla="*/ 673893 h 1400175"/>
              <a:gd name="connsiteX291" fmla="*/ 538162 w 1726406"/>
              <a:gd name="connsiteY291" fmla="*/ 666750 h 1400175"/>
              <a:gd name="connsiteX292" fmla="*/ 528637 w 1726406"/>
              <a:gd name="connsiteY292" fmla="*/ 664368 h 1400175"/>
              <a:gd name="connsiteX293" fmla="*/ 514350 w 1726406"/>
              <a:gd name="connsiteY293" fmla="*/ 669131 h 1400175"/>
              <a:gd name="connsiteX294" fmla="*/ 504825 w 1726406"/>
              <a:gd name="connsiteY294" fmla="*/ 654843 h 1400175"/>
              <a:gd name="connsiteX295" fmla="*/ 497681 w 1726406"/>
              <a:gd name="connsiteY295" fmla="*/ 628650 h 1400175"/>
              <a:gd name="connsiteX296" fmla="*/ 495300 w 1726406"/>
              <a:gd name="connsiteY296" fmla="*/ 597693 h 1400175"/>
              <a:gd name="connsiteX297" fmla="*/ 492919 w 1726406"/>
              <a:gd name="connsiteY297" fmla="*/ 583406 h 1400175"/>
              <a:gd name="connsiteX298" fmla="*/ 490537 w 1726406"/>
              <a:gd name="connsiteY298" fmla="*/ 576262 h 1400175"/>
              <a:gd name="connsiteX299" fmla="*/ 483394 w 1726406"/>
              <a:gd name="connsiteY299" fmla="*/ 573881 h 1400175"/>
              <a:gd name="connsiteX300" fmla="*/ 469106 w 1726406"/>
              <a:gd name="connsiteY300" fmla="*/ 564356 h 1400175"/>
              <a:gd name="connsiteX301" fmla="*/ 454819 w 1726406"/>
              <a:gd name="connsiteY301" fmla="*/ 557212 h 1400175"/>
              <a:gd name="connsiteX302" fmla="*/ 442912 w 1726406"/>
              <a:gd name="connsiteY302" fmla="*/ 535781 h 1400175"/>
              <a:gd name="connsiteX303" fmla="*/ 445294 w 1726406"/>
              <a:gd name="connsiteY303" fmla="*/ 509587 h 1400175"/>
              <a:gd name="connsiteX304" fmla="*/ 452437 w 1726406"/>
              <a:gd name="connsiteY304" fmla="*/ 504825 h 1400175"/>
              <a:gd name="connsiteX305" fmla="*/ 442912 w 1726406"/>
              <a:gd name="connsiteY305" fmla="*/ 490537 h 1400175"/>
              <a:gd name="connsiteX306" fmla="*/ 438150 w 1726406"/>
              <a:gd name="connsiteY306" fmla="*/ 483393 h 1400175"/>
              <a:gd name="connsiteX307" fmla="*/ 423862 w 1726406"/>
              <a:gd name="connsiteY307" fmla="*/ 473868 h 1400175"/>
              <a:gd name="connsiteX308" fmla="*/ 419100 w 1726406"/>
              <a:gd name="connsiteY308" fmla="*/ 454818 h 1400175"/>
              <a:gd name="connsiteX309" fmla="*/ 411956 w 1726406"/>
              <a:gd name="connsiteY309" fmla="*/ 438150 h 1400175"/>
              <a:gd name="connsiteX310" fmla="*/ 404812 w 1726406"/>
              <a:gd name="connsiteY310" fmla="*/ 435768 h 1400175"/>
              <a:gd name="connsiteX311" fmla="*/ 400050 w 1726406"/>
              <a:gd name="connsiteY311" fmla="*/ 428625 h 1400175"/>
              <a:gd name="connsiteX312" fmla="*/ 397669 w 1726406"/>
              <a:gd name="connsiteY312" fmla="*/ 419100 h 1400175"/>
              <a:gd name="connsiteX313" fmla="*/ 395287 w 1726406"/>
              <a:gd name="connsiteY313" fmla="*/ 411956 h 1400175"/>
              <a:gd name="connsiteX314" fmla="*/ 392906 w 1726406"/>
              <a:gd name="connsiteY314" fmla="*/ 385762 h 1400175"/>
              <a:gd name="connsiteX315" fmla="*/ 390525 w 1726406"/>
              <a:gd name="connsiteY315" fmla="*/ 378618 h 1400175"/>
              <a:gd name="connsiteX316" fmla="*/ 369094 w 1726406"/>
              <a:gd name="connsiteY316" fmla="*/ 361950 h 1400175"/>
              <a:gd name="connsiteX317" fmla="*/ 354806 w 1726406"/>
              <a:gd name="connsiteY317" fmla="*/ 354806 h 1400175"/>
              <a:gd name="connsiteX318" fmla="*/ 347662 w 1726406"/>
              <a:gd name="connsiteY318" fmla="*/ 333375 h 1400175"/>
              <a:gd name="connsiteX319" fmla="*/ 338137 w 1726406"/>
              <a:gd name="connsiteY319" fmla="*/ 311943 h 1400175"/>
              <a:gd name="connsiteX320" fmla="*/ 330994 w 1726406"/>
              <a:gd name="connsiteY320" fmla="*/ 297656 h 1400175"/>
              <a:gd name="connsiteX321" fmla="*/ 316706 w 1726406"/>
              <a:gd name="connsiteY321" fmla="*/ 292893 h 1400175"/>
              <a:gd name="connsiteX322" fmla="*/ 326231 w 1726406"/>
              <a:gd name="connsiteY322" fmla="*/ 278606 h 1400175"/>
              <a:gd name="connsiteX323" fmla="*/ 323850 w 1726406"/>
              <a:gd name="connsiteY323" fmla="*/ 261937 h 1400175"/>
              <a:gd name="connsiteX324" fmla="*/ 321469 w 1726406"/>
              <a:gd name="connsiteY324" fmla="*/ 252412 h 1400175"/>
              <a:gd name="connsiteX325" fmla="*/ 316706 w 1726406"/>
              <a:gd name="connsiteY325" fmla="*/ 223837 h 1400175"/>
              <a:gd name="connsiteX326" fmla="*/ 311944 w 1726406"/>
              <a:gd name="connsiteY326" fmla="*/ 207168 h 1400175"/>
              <a:gd name="connsiteX327" fmla="*/ 314325 w 1726406"/>
              <a:gd name="connsiteY327" fmla="*/ 154781 h 1400175"/>
              <a:gd name="connsiteX328" fmla="*/ 314325 w 1726406"/>
              <a:gd name="connsiteY328" fmla="*/ 133350 h 1400175"/>
              <a:gd name="connsiteX329" fmla="*/ 300037 w 1726406"/>
              <a:gd name="connsiteY329" fmla="*/ 123825 h 1400175"/>
              <a:gd name="connsiteX330" fmla="*/ 292894 w 1726406"/>
              <a:gd name="connsiteY330" fmla="*/ 119062 h 1400175"/>
              <a:gd name="connsiteX331" fmla="*/ 283369 w 1726406"/>
              <a:gd name="connsiteY331" fmla="*/ 104775 h 1400175"/>
              <a:gd name="connsiteX332" fmla="*/ 278606 w 1726406"/>
              <a:gd name="connsiteY332" fmla="*/ 97631 h 1400175"/>
              <a:gd name="connsiteX333" fmla="*/ 257175 w 1726406"/>
              <a:gd name="connsiteY333" fmla="*/ 78581 h 1400175"/>
              <a:gd name="connsiteX334" fmla="*/ 233362 w 1726406"/>
              <a:gd name="connsiteY334" fmla="*/ 66675 h 1400175"/>
              <a:gd name="connsiteX335" fmla="*/ 228600 w 1726406"/>
              <a:gd name="connsiteY335" fmla="*/ 119062 h 1400175"/>
              <a:gd name="connsiteX336" fmla="*/ 223837 w 1726406"/>
              <a:gd name="connsiteY336" fmla="*/ 133350 h 1400175"/>
              <a:gd name="connsiteX337" fmla="*/ 221456 w 1726406"/>
              <a:gd name="connsiteY337" fmla="*/ 145256 h 1400175"/>
              <a:gd name="connsiteX338" fmla="*/ 219075 w 1726406"/>
              <a:gd name="connsiteY338" fmla="*/ 164306 h 1400175"/>
              <a:gd name="connsiteX339" fmla="*/ 214312 w 1726406"/>
              <a:gd name="connsiteY339" fmla="*/ 178593 h 1400175"/>
              <a:gd name="connsiteX340" fmla="*/ 216694 w 1726406"/>
              <a:gd name="connsiteY340" fmla="*/ 195262 h 1400175"/>
              <a:gd name="connsiteX341" fmla="*/ 219075 w 1726406"/>
              <a:gd name="connsiteY341" fmla="*/ 202406 h 1400175"/>
              <a:gd name="connsiteX342" fmla="*/ 226219 w 1726406"/>
              <a:gd name="connsiteY342" fmla="*/ 207168 h 1400175"/>
              <a:gd name="connsiteX343" fmla="*/ 233362 w 1726406"/>
              <a:gd name="connsiteY343" fmla="*/ 221456 h 1400175"/>
              <a:gd name="connsiteX344" fmla="*/ 238125 w 1726406"/>
              <a:gd name="connsiteY344" fmla="*/ 235743 h 1400175"/>
              <a:gd name="connsiteX345" fmla="*/ 242887 w 1726406"/>
              <a:gd name="connsiteY345" fmla="*/ 242887 h 1400175"/>
              <a:gd name="connsiteX346" fmla="*/ 245269 w 1726406"/>
              <a:gd name="connsiteY346" fmla="*/ 250031 h 1400175"/>
              <a:gd name="connsiteX347" fmla="*/ 254794 w 1726406"/>
              <a:gd name="connsiteY347" fmla="*/ 264318 h 1400175"/>
              <a:gd name="connsiteX348" fmla="*/ 257175 w 1726406"/>
              <a:gd name="connsiteY348" fmla="*/ 273843 h 1400175"/>
              <a:gd name="connsiteX349" fmla="*/ 261937 w 1726406"/>
              <a:gd name="connsiteY349" fmla="*/ 292893 h 1400175"/>
              <a:gd name="connsiteX350" fmla="*/ 266700 w 1726406"/>
              <a:gd name="connsiteY350" fmla="*/ 300037 h 1400175"/>
              <a:gd name="connsiteX351" fmla="*/ 273844 w 1726406"/>
              <a:gd name="connsiteY351" fmla="*/ 321468 h 1400175"/>
              <a:gd name="connsiteX352" fmla="*/ 276225 w 1726406"/>
              <a:gd name="connsiteY352" fmla="*/ 328612 h 1400175"/>
              <a:gd name="connsiteX353" fmla="*/ 283369 w 1726406"/>
              <a:gd name="connsiteY353" fmla="*/ 354806 h 1400175"/>
              <a:gd name="connsiteX354" fmla="*/ 288131 w 1726406"/>
              <a:gd name="connsiteY354" fmla="*/ 369093 h 1400175"/>
              <a:gd name="connsiteX355" fmla="*/ 292894 w 1726406"/>
              <a:gd name="connsiteY355" fmla="*/ 376237 h 1400175"/>
              <a:gd name="connsiteX356" fmla="*/ 300037 w 1726406"/>
              <a:gd name="connsiteY356" fmla="*/ 419100 h 1400175"/>
              <a:gd name="connsiteX357" fmla="*/ 304800 w 1726406"/>
              <a:gd name="connsiteY357" fmla="*/ 426243 h 1400175"/>
              <a:gd name="connsiteX358" fmla="*/ 309562 w 1726406"/>
              <a:gd name="connsiteY358" fmla="*/ 445293 h 1400175"/>
              <a:gd name="connsiteX359" fmla="*/ 314325 w 1726406"/>
              <a:gd name="connsiteY359" fmla="*/ 459581 h 1400175"/>
              <a:gd name="connsiteX360" fmla="*/ 319087 w 1726406"/>
              <a:gd name="connsiteY360" fmla="*/ 473868 h 1400175"/>
              <a:gd name="connsiteX361" fmla="*/ 321469 w 1726406"/>
              <a:gd name="connsiteY361" fmla="*/ 481012 h 1400175"/>
              <a:gd name="connsiteX362" fmla="*/ 323850 w 1726406"/>
              <a:gd name="connsiteY362" fmla="*/ 488156 h 1400175"/>
              <a:gd name="connsiteX363" fmla="*/ 333375 w 1726406"/>
              <a:gd name="connsiteY363" fmla="*/ 509587 h 1400175"/>
              <a:gd name="connsiteX364" fmla="*/ 335756 w 1726406"/>
              <a:gd name="connsiteY364" fmla="*/ 516731 h 1400175"/>
              <a:gd name="connsiteX365" fmla="*/ 338137 w 1726406"/>
              <a:gd name="connsiteY365" fmla="*/ 578643 h 1400175"/>
              <a:gd name="connsiteX366" fmla="*/ 345281 w 1726406"/>
              <a:gd name="connsiteY366" fmla="*/ 592931 h 1400175"/>
              <a:gd name="connsiteX367" fmla="*/ 347662 w 1726406"/>
              <a:gd name="connsiteY367" fmla="*/ 600075 h 1400175"/>
              <a:gd name="connsiteX368" fmla="*/ 342900 w 1726406"/>
              <a:gd name="connsiteY368" fmla="*/ 607218 h 1400175"/>
              <a:gd name="connsiteX369" fmla="*/ 338137 w 1726406"/>
              <a:gd name="connsiteY369" fmla="*/ 621506 h 1400175"/>
              <a:gd name="connsiteX370" fmla="*/ 347662 w 1726406"/>
              <a:gd name="connsiteY370" fmla="*/ 638175 h 1400175"/>
              <a:gd name="connsiteX371" fmla="*/ 361950 w 1726406"/>
              <a:gd name="connsiteY371" fmla="*/ 642937 h 1400175"/>
              <a:gd name="connsiteX372" fmla="*/ 369094 w 1726406"/>
              <a:gd name="connsiteY372" fmla="*/ 645318 h 1400175"/>
              <a:gd name="connsiteX373" fmla="*/ 388144 w 1726406"/>
              <a:gd name="connsiteY373" fmla="*/ 661987 h 1400175"/>
              <a:gd name="connsiteX374" fmla="*/ 392906 w 1726406"/>
              <a:gd name="connsiteY374" fmla="*/ 676275 h 1400175"/>
              <a:gd name="connsiteX375" fmla="*/ 390525 w 1726406"/>
              <a:gd name="connsiteY375" fmla="*/ 688181 h 1400175"/>
              <a:gd name="connsiteX376" fmla="*/ 388144 w 1726406"/>
              <a:gd name="connsiteY376" fmla="*/ 702468 h 1400175"/>
              <a:gd name="connsiteX377" fmla="*/ 385762 w 1726406"/>
              <a:gd name="connsiteY377" fmla="*/ 709612 h 1400175"/>
              <a:gd name="connsiteX378" fmla="*/ 383381 w 1726406"/>
              <a:gd name="connsiteY378" fmla="*/ 719137 h 1400175"/>
              <a:gd name="connsiteX379" fmla="*/ 378619 w 1726406"/>
              <a:gd name="connsiteY379" fmla="*/ 726281 h 1400175"/>
              <a:gd name="connsiteX380" fmla="*/ 364331 w 1726406"/>
              <a:gd name="connsiteY380" fmla="*/ 731043 h 1400175"/>
              <a:gd name="connsiteX381" fmla="*/ 342900 w 1726406"/>
              <a:gd name="connsiteY381" fmla="*/ 728662 h 1400175"/>
              <a:gd name="connsiteX382" fmla="*/ 345281 w 1726406"/>
              <a:gd name="connsiteY382" fmla="*/ 714375 h 1400175"/>
              <a:gd name="connsiteX383" fmla="*/ 352425 w 1726406"/>
              <a:gd name="connsiteY383" fmla="*/ 700087 h 1400175"/>
              <a:gd name="connsiteX384" fmla="*/ 354806 w 1726406"/>
              <a:gd name="connsiteY384" fmla="*/ 692943 h 1400175"/>
              <a:gd name="connsiteX385" fmla="*/ 347662 w 1726406"/>
              <a:gd name="connsiteY385" fmla="*/ 671512 h 1400175"/>
              <a:gd name="connsiteX386" fmla="*/ 338137 w 1726406"/>
              <a:gd name="connsiteY386" fmla="*/ 659606 h 1400175"/>
              <a:gd name="connsiteX387" fmla="*/ 328612 w 1726406"/>
              <a:gd name="connsiteY387" fmla="*/ 645318 h 1400175"/>
              <a:gd name="connsiteX388" fmla="*/ 323850 w 1726406"/>
              <a:gd name="connsiteY388" fmla="*/ 638175 h 1400175"/>
              <a:gd name="connsiteX389" fmla="*/ 314325 w 1726406"/>
              <a:gd name="connsiteY389" fmla="*/ 623887 h 1400175"/>
              <a:gd name="connsiteX390" fmla="*/ 304800 w 1726406"/>
              <a:gd name="connsiteY390" fmla="*/ 609600 h 1400175"/>
              <a:gd name="connsiteX391" fmla="*/ 290512 w 1726406"/>
              <a:gd name="connsiteY391" fmla="*/ 595312 h 1400175"/>
              <a:gd name="connsiteX392" fmla="*/ 280987 w 1726406"/>
              <a:gd name="connsiteY392" fmla="*/ 581025 h 1400175"/>
              <a:gd name="connsiteX393" fmla="*/ 276225 w 1726406"/>
              <a:gd name="connsiteY393" fmla="*/ 573881 h 1400175"/>
              <a:gd name="connsiteX394" fmla="*/ 276225 w 1726406"/>
              <a:gd name="connsiteY394" fmla="*/ 540543 h 1400175"/>
              <a:gd name="connsiteX395" fmla="*/ 278606 w 1726406"/>
              <a:gd name="connsiteY395" fmla="*/ 531018 h 1400175"/>
              <a:gd name="connsiteX396" fmla="*/ 283369 w 1726406"/>
              <a:gd name="connsiteY396" fmla="*/ 523875 h 1400175"/>
              <a:gd name="connsiteX397" fmla="*/ 285750 w 1726406"/>
              <a:gd name="connsiteY397" fmla="*/ 516731 h 1400175"/>
              <a:gd name="connsiteX398" fmla="*/ 280987 w 1726406"/>
              <a:gd name="connsiteY398" fmla="*/ 483393 h 1400175"/>
              <a:gd name="connsiteX399" fmla="*/ 273844 w 1726406"/>
              <a:gd name="connsiteY399" fmla="*/ 469106 h 1400175"/>
              <a:gd name="connsiteX400" fmla="*/ 266700 w 1726406"/>
              <a:gd name="connsiteY400" fmla="*/ 464343 h 1400175"/>
              <a:gd name="connsiteX401" fmla="*/ 259556 w 1726406"/>
              <a:gd name="connsiteY401" fmla="*/ 457200 h 1400175"/>
              <a:gd name="connsiteX402" fmla="*/ 257175 w 1726406"/>
              <a:gd name="connsiteY402" fmla="*/ 450056 h 1400175"/>
              <a:gd name="connsiteX403" fmla="*/ 250031 w 1726406"/>
              <a:gd name="connsiteY403" fmla="*/ 445293 h 1400175"/>
              <a:gd name="connsiteX404" fmla="*/ 245269 w 1726406"/>
              <a:gd name="connsiteY404" fmla="*/ 431006 h 1400175"/>
              <a:gd name="connsiteX405" fmla="*/ 242887 w 1726406"/>
              <a:gd name="connsiteY405" fmla="*/ 423862 h 1400175"/>
              <a:gd name="connsiteX406" fmla="*/ 235744 w 1726406"/>
              <a:gd name="connsiteY406" fmla="*/ 419100 h 1400175"/>
              <a:gd name="connsiteX407" fmla="*/ 221456 w 1726406"/>
              <a:gd name="connsiteY407" fmla="*/ 423862 h 1400175"/>
              <a:gd name="connsiteX408" fmla="*/ 214312 w 1726406"/>
              <a:gd name="connsiteY408" fmla="*/ 426243 h 1400175"/>
              <a:gd name="connsiteX409" fmla="*/ 202406 w 1726406"/>
              <a:gd name="connsiteY409" fmla="*/ 414337 h 1400175"/>
              <a:gd name="connsiteX410" fmla="*/ 200025 w 1726406"/>
              <a:gd name="connsiteY410" fmla="*/ 407193 h 1400175"/>
              <a:gd name="connsiteX411" fmla="*/ 190500 w 1726406"/>
              <a:gd name="connsiteY411" fmla="*/ 392906 h 1400175"/>
              <a:gd name="connsiteX412" fmla="*/ 185737 w 1726406"/>
              <a:gd name="connsiteY412" fmla="*/ 385762 h 1400175"/>
              <a:gd name="connsiteX413" fmla="*/ 180975 w 1726406"/>
              <a:gd name="connsiteY413" fmla="*/ 378618 h 1400175"/>
              <a:gd name="connsiteX414" fmla="*/ 176212 w 1726406"/>
              <a:gd name="connsiteY414" fmla="*/ 361950 h 1400175"/>
              <a:gd name="connsiteX415" fmla="*/ 169069 w 1726406"/>
              <a:gd name="connsiteY415" fmla="*/ 354806 h 1400175"/>
              <a:gd name="connsiteX416" fmla="*/ 173831 w 1726406"/>
              <a:gd name="connsiteY416" fmla="*/ 347662 h 1400175"/>
              <a:gd name="connsiteX417" fmla="*/ 188119 w 1726406"/>
              <a:gd name="connsiteY417" fmla="*/ 352425 h 1400175"/>
              <a:gd name="connsiteX418" fmla="*/ 195262 w 1726406"/>
              <a:gd name="connsiteY418" fmla="*/ 354806 h 1400175"/>
              <a:gd name="connsiteX419" fmla="*/ 202406 w 1726406"/>
              <a:gd name="connsiteY419" fmla="*/ 359568 h 1400175"/>
              <a:gd name="connsiteX420" fmla="*/ 216694 w 1726406"/>
              <a:gd name="connsiteY420" fmla="*/ 364331 h 1400175"/>
              <a:gd name="connsiteX421" fmla="*/ 214312 w 1726406"/>
              <a:gd name="connsiteY421" fmla="*/ 357187 h 1400175"/>
              <a:gd name="connsiteX422" fmla="*/ 209550 w 1726406"/>
              <a:gd name="connsiteY422" fmla="*/ 350043 h 1400175"/>
              <a:gd name="connsiteX423" fmla="*/ 219075 w 1726406"/>
              <a:gd name="connsiteY423" fmla="*/ 335756 h 1400175"/>
              <a:gd name="connsiteX424" fmla="*/ 214312 w 1726406"/>
              <a:gd name="connsiteY424" fmla="*/ 304800 h 1400175"/>
              <a:gd name="connsiteX425" fmla="*/ 209550 w 1726406"/>
              <a:gd name="connsiteY425" fmla="*/ 290512 h 1400175"/>
              <a:gd name="connsiteX426" fmla="*/ 200025 w 1726406"/>
              <a:gd name="connsiteY426" fmla="*/ 276225 h 1400175"/>
              <a:gd name="connsiteX427" fmla="*/ 195262 w 1726406"/>
              <a:gd name="connsiteY427" fmla="*/ 269081 h 1400175"/>
              <a:gd name="connsiteX428" fmla="*/ 185737 w 1726406"/>
              <a:gd name="connsiteY428" fmla="*/ 247650 h 1400175"/>
              <a:gd name="connsiteX429" fmla="*/ 178594 w 1726406"/>
              <a:gd name="connsiteY429" fmla="*/ 233362 h 1400175"/>
              <a:gd name="connsiteX430" fmla="*/ 171450 w 1726406"/>
              <a:gd name="connsiteY430" fmla="*/ 219075 h 1400175"/>
              <a:gd name="connsiteX431" fmla="*/ 159544 w 1726406"/>
              <a:gd name="connsiteY431" fmla="*/ 204787 h 1400175"/>
              <a:gd name="connsiteX432" fmla="*/ 157162 w 1726406"/>
              <a:gd name="connsiteY432" fmla="*/ 195262 h 1400175"/>
              <a:gd name="connsiteX433" fmla="*/ 152400 w 1726406"/>
              <a:gd name="connsiteY433" fmla="*/ 166687 h 1400175"/>
              <a:gd name="connsiteX434" fmla="*/ 154781 w 1726406"/>
              <a:gd name="connsiteY434" fmla="*/ 111918 h 1400175"/>
              <a:gd name="connsiteX435" fmla="*/ 152400 w 1726406"/>
              <a:gd name="connsiteY435" fmla="*/ 80962 h 1400175"/>
              <a:gd name="connsiteX436" fmla="*/ 150019 w 1726406"/>
              <a:gd name="connsiteY436" fmla="*/ 71437 h 1400175"/>
              <a:gd name="connsiteX437" fmla="*/ 142875 w 1726406"/>
              <a:gd name="connsiteY437" fmla="*/ 64293 h 1400175"/>
              <a:gd name="connsiteX438" fmla="*/ 145256 w 1726406"/>
              <a:gd name="connsiteY438" fmla="*/ 57150 h 1400175"/>
              <a:gd name="connsiteX439" fmla="*/ 138112 w 1726406"/>
              <a:gd name="connsiteY439" fmla="*/ 42862 h 1400175"/>
              <a:gd name="connsiteX440" fmla="*/ 138112 w 1726406"/>
              <a:gd name="connsiteY440" fmla="*/ 26193 h 1400175"/>
              <a:gd name="connsiteX441" fmla="*/ 140494 w 1726406"/>
              <a:gd name="connsiteY441"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097756 w 1726406"/>
              <a:gd name="connsiteY121" fmla="*/ 990599 h 1400175"/>
              <a:gd name="connsiteX122" fmla="*/ 1159668 w 1726406"/>
              <a:gd name="connsiteY122" fmla="*/ 1121567 h 1400175"/>
              <a:gd name="connsiteX123" fmla="*/ 1238250 w 1726406"/>
              <a:gd name="connsiteY123" fmla="*/ 1154906 h 1400175"/>
              <a:gd name="connsiteX124" fmla="*/ 1354931 w 1726406"/>
              <a:gd name="connsiteY124" fmla="*/ 1140619 h 1400175"/>
              <a:gd name="connsiteX125" fmla="*/ 1440656 w 1726406"/>
              <a:gd name="connsiteY125" fmla="*/ 1154906 h 1400175"/>
              <a:gd name="connsiteX126" fmla="*/ 1469572 w 1726406"/>
              <a:gd name="connsiteY126" fmla="*/ 1084829 h 1400175"/>
              <a:gd name="connsiteX127" fmla="*/ 1471612 w 1726406"/>
              <a:gd name="connsiteY127" fmla="*/ 1078706 h 1400175"/>
              <a:gd name="connsiteX128" fmla="*/ 1485900 w 1726406"/>
              <a:gd name="connsiteY128" fmla="*/ 1071562 h 1400175"/>
              <a:gd name="connsiteX129" fmla="*/ 1493044 w 1726406"/>
              <a:gd name="connsiteY129" fmla="*/ 1064418 h 1400175"/>
              <a:gd name="connsiteX130" fmla="*/ 1495425 w 1726406"/>
              <a:gd name="connsiteY130" fmla="*/ 1038225 h 1400175"/>
              <a:gd name="connsiteX131" fmla="*/ 1490662 w 1726406"/>
              <a:gd name="connsiteY131" fmla="*/ 1012031 h 1400175"/>
              <a:gd name="connsiteX132" fmla="*/ 1493044 w 1726406"/>
              <a:gd name="connsiteY132" fmla="*/ 995362 h 1400175"/>
              <a:gd name="connsiteX133" fmla="*/ 1495425 w 1726406"/>
              <a:gd name="connsiteY133" fmla="*/ 988218 h 1400175"/>
              <a:gd name="connsiteX134" fmla="*/ 1509712 w 1726406"/>
              <a:gd name="connsiteY134" fmla="*/ 971550 h 1400175"/>
              <a:gd name="connsiteX135" fmla="*/ 1557337 w 1726406"/>
              <a:gd name="connsiteY135" fmla="*/ 969168 h 1400175"/>
              <a:gd name="connsiteX136" fmla="*/ 1564481 w 1726406"/>
              <a:gd name="connsiteY136" fmla="*/ 966787 h 1400175"/>
              <a:gd name="connsiteX137" fmla="*/ 1585912 w 1726406"/>
              <a:gd name="connsiteY137" fmla="*/ 959643 h 1400175"/>
              <a:gd name="connsiteX138" fmla="*/ 1600200 w 1726406"/>
              <a:gd name="connsiteY138" fmla="*/ 947737 h 1400175"/>
              <a:gd name="connsiteX139" fmla="*/ 1624012 w 1726406"/>
              <a:gd name="connsiteY139" fmla="*/ 945356 h 1400175"/>
              <a:gd name="connsiteX140" fmla="*/ 1647825 w 1726406"/>
              <a:gd name="connsiteY140" fmla="*/ 950118 h 1400175"/>
              <a:gd name="connsiteX141" fmla="*/ 1654969 w 1726406"/>
              <a:gd name="connsiteY141" fmla="*/ 952500 h 1400175"/>
              <a:gd name="connsiteX142" fmla="*/ 1669256 w 1726406"/>
              <a:gd name="connsiteY142" fmla="*/ 957262 h 1400175"/>
              <a:gd name="connsiteX143" fmla="*/ 1721644 w 1726406"/>
              <a:gd name="connsiteY143" fmla="*/ 969168 h 1400175"/>
              <a:gd name="connsiteX144" fmla="*/ 1724025 w 1726406"/>
              <a:gd name="connsiteY144" fmla="*/ 976312 h 1400175"/>
              <a:gd name="connsiteX145" fmla="*/ 1726406 w 1726406"/>
              <a:gd name="connsiteY145" fmla="*/ 990600 h 1400175"/>
              <a:gd name="connsiteX146" fmla="*/ 1721644 w 1726406"/>
              <a:gd name="connsiteY146" fmla="*/ 1014412 h 1400175"/>
              <a:gd name="connsiteX147" fmla="*/ 1719262 w 1726406"/>
              <a:gd name="connsiteY147" fmla="*/ 1021556 h 1400175"/>
              <a:gd name="connsiteX148" fmla="*/ 1704975 w 1726406"/>
              <a:gd name="connsiteY148" fmla="*/ 1033462 h 1400175"/>
              <a:gd name="connsiteX149" fmla="*/ 1697831 w 1726406"/>
              <a:gd name="connsiteY149" fmla="*/ 1035843 h 1400175"/>
              <a:gd name="connsiteX150" fmla="*/ 1690687 w 1726406"/>
              <a:gd name="connsiteY150" fmla="*/ 1040606 h 1400175"/>
              <a:gd name="connsiteX151" fmla="*/ 1683544 w 1726406"/>
              <a:gd name="connsiteY151" fmla="*/ 1042987 h 1400175"/>
              <a:gd name="connsiteX152" fmla="*/ 1678781 w 1726406"/>
              <a:gd name="connsiteY152" fmla="*/ 1052512 h 1400175"/>
              <a:gd name="connsiteX153" fmla="*/ 1681162 w 1726406"/>
              <a:gd name="connsiteY153" fmla="*/ 1064418 h 1400175"/>
              <a:gd name="connsiteX154" fmla="*/ 1683544 w 1726406"/>
              <a:gd name="connsiteY154" fmla="*/ 1071562 h 1400175"/>
              <a:gd name="connsiteX155" fmla="*/ 1669256 w 1726406"/>
              <a:gd name="connsiteY155" fmla="*/ 1081087 h 1400175"/>
              <a:gd name="connsiteX156" fmla="*/ 1671637 w 1726406"/>
              <a:gd name="connsiteY156" fmla="*/ 1088231 h 1400175"/>
              <a:gd name="connsiteX157" fmla="*/ 1676400 w 1726406"/>
              <a:gd name="connsiteY157" fmla="*/ 1095375 h 1400175"/>
              <a:gd name="connsiteX158" fmla="*/ 1678781 w 1726406"/>
              <a:gd name="connsiteY158" fmla="*/ 1128712 h 1400175"/>
              <a:gd name="connsiteX159" fmla="*/ 1674019 w 1726406"/>
              <a:gd name="connsiteY159" fmla="*/ 1135856 h 1400175"/>
              <a:gd name="connsiteX160" fmla="*/ 1669256 w 1726406"/>
              <a:gd name="connsiteY160" fmla="*/ 1152525 h 1400175"/>
              <a:gd name="connsiteX161" fmla="*/ 1666875 w 1726406"/>
              <a:gd name="connsiteY161" fmla="*/ 1173956 h 1400175"/>
              <a:gd name="connsiteX162" fmla="*/ 1656773 w 1726406"/>
              <a:gd name="connsiteY162" fmla="*/ 1177997 h 1400175"/>
              <a:gd name="connsiteX163" fmla="*/ 1657350 w 1726406"/>
              <a:gd name="connsiteY163" fmla="*/ 1178718 h 1400175"/>
              <a:gd name="connsiteX164" fmla="*/ 1656292 w 1726406"/>
              <a:gd name="connsiteY164" fmla="*/ 1178189 h 1400175"/>
              <a:gd name="connsiteX165" fmla="*/ 1654969 w 1726406"/>
              <a:gd name="connsiteY165" fmla="*/ 1178718 h 1400175"/>
              <a:gd name="connsiteX166" fmla="*/ 1600000 w 1726406"/>
              <a:gd name="connsiteY166" fmla="*/ 1172143 h 1400175"/>
              <a:gd name="connsiteX167" fmla="*/ 1597405 w 1726406"/>
              <a:gd name="connsiteY167" fmla="*/ 1179507 h 1400175"/>
              <a:gd name="connsiteX168" fmla="*/ 1590675 w 1726406"/>
              <a:gd name="connsiteY168" fmla="*/ 1185862 h 1400175"/>
              <a:gd name="connsiteX169" fmla="*/ 1576387 w 1726406"/>
              <a:gd name="connsiteY169" fmla="*/ 1195387 h 1400175"/>
              <a:gd name="connsiteX170" fmla="*/ 1574006 w 1726406"/>
              <a:gd name="connsiteY170" fmla="*/ 1188243 h 1400175"/>
              <a:gd name="connsiteX171" fmla="*/ 1552575 w 1726406"/>
              <a:gd name="connsiteY171" fmla="*/ 1188243 h 1400175"/>
              <a:gd name="connsiteX172" fmla="*/ 1509712 w 1726406"/>
              <a:gd name="connsiteY172" fmla="*/ 1195387 h 1400175"/>
              <a:gd name="connsiteX173" fmla="*/ 1471612 w 1726406"/>
              <a:gd name="connsiteY173" fmla="*/ 1195387 h 1400175"/>
              <a:gd name="connsiteX174" fmla="*/ 1464469 w 1726406"/>
              <a:gd name="connsiteY174" fmla="*/ 1190625 h 1400175"/>
              <a:gd name="connsiteX175" fmla="*/ 1457325 w 1726406"/>
              <a:gd name="connsiteY175" fmla="*/ 1188243 h 1400175"/>
              <a:gd name="connsiteX176" fmla="*/ 1445419 w 1726406"/>
              <a:gd name="connsiteY176" fmla="*/ 1190625 h 1400175"/>
              <a:gd name="connsiteX177" fmla="*/ 1450181 w 1726406"/>
              <a:gd name="connsiteY177" fmla="*/ 1204912 h 1400175"/>
              <a:gd name="connsiteX178" fmla="*/ 1454944 w 1726406"/>
              <a:gd name="connsiteY178" fmla="*/ 1212056 h 1400175"/>
              <a:gd name="connsiteX179" fmla="*/ 1457325 w 1726406"/>
              <a:gd name="connsiteY179" fmla="*/ 1219200 h 1400175"/>
              <a:gd name="connsiteX180" fmla="*/ 1440656 w 1726406"/>
              <a:gd name="connsiteY180" fmla="*/ 1228725 h 1400175"/>
              <a:gd name="connsiteX181" fmla="*/ 1447800 w 1726406"/>
              <a:gd name="connsiteY181" fmla="*/ 1233487 h 1400175"/>
              <a:gd name="connsiteX182" fmla="*/ 1459706 w 1726406"/>
              <a:gd name="connsiteY182" fmla="*/ 1250156 h 1400175"/>
              <a:gd name="connsiteX183" fmla="*/ 1462087 w 1726406"/>
              <a:gd name="connsiteY183" fmla="*/ 1257300 h 1400175"/>
              <a:gd name="connsiteX184" fmla="*/ 1471612 w 1726406"/>
              <a:gd name="connsiteY184" fmla="*/ 1271587 h 1400175"/>
              <a:gd name="connsiteX185" fmla="*/ 1476375 w 1726406"/>
              <a:gd name="connsiteY185" fmla="*/ 1278731 h 1400175"/>
              <a:gd name="connsiteX186" fmla="*/ 1488281 w 1726406"/>
              <a:gd name="connsiteY186" fmla="*/ 1293018 h 1400175"/>
              <a:gd name="connsiteX187" fmla="*/ 1471612 w 1726406"/>
              <a:gd name="connsiteY187" fmla="*/ 1312068 h 1400175"/>
              <a:gd name="connsiteX188" fmla="*/ 1464469 w 1726406"/>
              <a:gd name="connsiteY188" fmla="*/ 1314450 h 1400175"/>
              <a:gd name="connsiteX189" fmla="*/ 1435894 w 1726406"/>
              <a:gd name="connsiteY189" fmla="*/ 1312068 h 1400175"/>
              <a:gd name="connsiteX190" fmla="*/ 1421606 w 1726406"/>
              <a:gd name="connsiteY190" fmla="*/ 1307306 h 1400175"/>
              <a:gd name="connsiteX191" fmla="*/ 1414462 w 1726406"/>
              <a:gd name="connsiteY191" fmla="*/ 1304925 h 1400175"/>
              <a:gd name="connsiteX192" fmla="*/ 1383506 w 1726406"/>
              <a:gd name="connsiteY192" fmla="*/ 1314450 h 1400175"/>
              <a:gd name="connsiteX193" fmla="*/ 1378744 w 1726406"/>
              <a:gd name="connsiteY193" fmla="*/ 1331118 h 1400175"/>
              <a:gd name="connsiteX194" fmla="*/ 1373981 w 1726406"/>
              <a:gd name="connsiteY194" fmla="*/ 1345406 h 1400175"/>
              <a:gd name="connsiteX195" fmla="*/ 1371600 w 1726406"/>
              <a:gd name="connsiteY195" fmla="*/ 1352550 h 1400175"/>
              <a:gd name="connsiteX196" fmla="*/ 1373981 w 1726406"/>
              <a:gd name="connsiteY196" fmla="*/ 1359693 h 1400175"/>
              <a:gd name="connsiteX197" fmla="*/ 1378744 w 1726406"/>
              <a:gd name="connsiteY197" fmla="*/ 1371600 h 1400175"/>
              <a:gd name="connsiteX198" fmla="*/ 1371600 w 1726406"/>
              <a:gd name="connsiteY198" fmla="*/ 1373981 h 1400175"/>
              <a:gd name="connsiteX199" fmla="*/ 1369219 w 1726406"/>
              <a:gd name="connsiteY199" fmla="*/ 1388268 h 1400175"/>
              <a:gd name="connsiteX200" fmla="*/ 1366837 w 1726406"/>
              <a:gd name="connsiteY200" fmla="*/ 1400175 h 1400175"/>
              <a:gd name="connsiteX201" fmla="*/ 1345406 w 1726406"/>
              <a:gd name="connsiteY201" fmla="*/ 1397793 h 1400175"/>
              <a:gd name="connsiteX202" fmla="*/ 1340644 w 1726406"/>
              <a:gd name="connsiteY202" fmla="*/ 1383506 h 1400175"/>
              <a:gd name="connsiteX203" fmla="*/ 1338262 w 1726406"/>
              <a:gd name="connsiteY203" fmla="*/ 1376362 h 1400175"/>
              <a:gd name="connsiteX204" fmla="*/ 1331119 w 1726406"/>
              <a:gd name="connsiteY204" fmla="*/ 1354931 h 1400175"/>
              <a:gd name="connsiteX205" fmla="*/ 1323975 w 1726406"/>
              <a:gd name="connsiteY205" fmla="*/ 1350168 h 1400175"/>
              <a:gd name="connsiteX206" fmla="*/ 1307306 w 1726406"/>
              <a:gd name="connsiteY206" fmla="*/ 1328737 h 1400175"/>
              <a:gd name="connsiteX207" fmla="*/ 1295400 w 1726406"/>
              <a:gd name="connsiteY207" fmla="*/ 1314450 h 1400175"/>
              <a:gd name="connsiteX208" fmla="*/ 1288256 w 1726406"/>
              <a:gd name="connsiteY208" fmla="*/ 1309687 h 1400175"/>
              <a:gd name="connsiteX209" fmla="*/ 1273969 w 1726406"/>
              <a:gd name="connsiteY209" fmla="*/ 1304925 h 1400175"/>
              <a:gd name="connsiteX210" fmla="*/ 1257300 w 1726406"/>
              <a:gd name="connsiteY210" fmla="*/ 1295400 h 1400175"/>
              <a:gd name="connsiteX211" fmla="*/ 1243012 w 1726406"/>
              <a:gd name="connsiteY211" fmla="*/ 1288256 h 1400175"/>
              <a:gd name="connsiteX212" fmla="*/ 1221581 w 1726406"/>
              <a:gd name="connsiteY212" fmla="*/ 1276350 h 1400175"/>
              <a:gd name="connsiteX213" fmla="*/ 1216819 w 1726406"/>
              <a:gd name="connsiteY213" fmla="*/ 1269206 h 1400175"/>
              <a:gd name="connsiteX214" fmla="*/ 1197769 w 1726406"/>
              <a:gd name="connsiteY214" fmla="*/ 1269206 h 1400175"/>
              <a:gd name="connsiteX215" fmla="*/ 1190625 w 1726406"/>
              <a:gd name="connsiteY215" fmla="*/ 1273968 h 1400175"/>
              <a:gd name="connsiteX216" fmla="*/ 1176337 w 1726406"/>
              <a:gd name="connsiteY216" fmla="*/ 1285875 h 1400175"/>
              <a:gd name="connsiteX217" fmla="*/ 1166812 w 1726406"/>
              <a:gd name="connsiteY217" fmla="*/ 1288256 h 1400175"/>
              <a:gd name="connsiteX218" fmla="*/ 1140619 w 1726406"/>
              <a:gd name="connsiteY218" fmla="*/ 1295400 h 1400175"/>
              <a:gd name="connsiteX219" fmla="*/ 1133475 w 1726406"/>
              <a:gd name="connsiteY219" fmla="*/ 1300162 h 1400175"/>
              <a:gd name="connsiteX220" fmla="*/ 1119187 w 1726406"/>
              <a:gd name="connsiteY220" fmla="*/ 1304925 h 1400175"/>
              <a:gd name="connsiteX221" fmla="*/ 1095375 w 1726406"/>
              <a:gd name="connsiteY221" fmla="*/ 1302543 h 1400175"/>
              <a:gd name="connsiteX222" fmla="*/ 1081087 w 1726406"/>
              <a:gd name="connsiteY222" fmla="*/ 1293018 h 1400175"/>
              <a:gd name="connsiteX223" fmla="*/ 1073944 w 1726406"/>
              <a:gd name="connsiteY223" fmla="*/ 1288256 h 1400175"/>
              <a:gd name="connsiteX224" fmla="*/ 1031081 w 1726406"/>
              <a:gd name="connsiteY224" fmla="*/ 1283493 h 1400175"/>
              <a:gd name="connsiteX225" fmla="*/ 1002506 w 1726406"/>
              <a:gd name="connsiteY225" fmla="*/ 1264443 h 1400175"/>
              <a:gd name="connsiteX226" fmla="*/ 995362 w 1726406"/>
              <a:gd name="connsiteY226" fmla="*/ 1259681 h 1400175"/>
              <a:gd name="connsiteX227" fmla="*/ 981075 w 1726406"/>
              <a:gd name="connsiteY227" fmla="*/ 1254918 h 1400175"/>
              <a:gd name="connsiteX228" fmla="*/ 973931 w 1726406"/>
              <a:gd name="connsiteY228" fmla="*/ 1247775 h 1400175"/>
              <a:gd name="connsiteX229" fmla="*/ 971550 w 1726406"/>
              <a:gd name="connsiteY229" fmla="*/ 1240631 h 1400175"/>
              <a:gd name="connsiteX230" fmla="*/ 957262 w 1726406"/>
              <a:gd name="connsiteY230" fmla="*/ 1231106 h 1400175"/>
              <a:gd name="connsiteX231" fmla="*/ 950119 w 1726406"/>
              <a:gd name="connsiteY231" fmla="*/ 1226343 h 1400175"/>
              <a:gd name="connsiteX232" fmla="*/ 923925 w 1726406"/>
              <a:gd name="connsiteY232" fmla="*/ 1221581 h 1400175"/>
              <a:gd name="connsiteX233" fmla="*/ 916781 w 1726406"/>
              <a:gd name="connsiteY233" fmla="*/ 1219200 h 1400175"/>
              <a:gd name="connsiteX234" fmla="*/ 909637 w 1726406"/>
              <a:gd name="connsiteY234" fmla="*/ 1214437 h 1400175"/>
              <a:gd name="connsiteX235" fmla="*/ 895350 w 1726406"/>
              <a:gd name="connsiteY235" fmla="*/ 1209675 h 1400175"/>
              <a:gd name="connsiteX236" fmla="*/ 888206 w 1726406"/>
              <a:gd name="connsiteY236" fmla="*/ 1204912 h 1400175"/>
              <a:gd name="connsiteX237" fmla="*/ 881062 w 1726406"/>
              <a:gd name="connsiteY237" fmla="*/ 1202531 h 1400175"/>
              <a:gd name="connsiteX238" fmla="*/ 859631 w 1726406"/>
              <a:gd name="connsiteY238" fmla="*/ 1188243 h 1400175"/>
              <a:gd name="connsiteX239" fmla="*/ 852487 w 1726406"/>
              <a:gd name="connsiteY239" fmla="*/ 1183481 h 1400175"/>
              <a:gd name="connsiteX240" fmla="*/ 845344 w 1726406"/>
              <a:gd name="connsiteY240" fmla="*/ 1181100 h 1400175"/>
              <a:gd name="connsiteX241" fmla="*/ 838200 w 1726406"/>
              <a:gd name="connsiteY241" fmla="*/ 1173956 h 1400175"/>
              <a:gd name="connsiteX242" fmla="*/ 831056 w 1726406"/>
              <a:gd name="connsiteY242" fmla="*/ 1169193 h 1400175"/>
              <a:gd name="connsiteX243" fmla="*/ 826294 w 1726406"/>
              <a:gd name="connsiteY243" fmla="*/ 1162050 h 1400175"/>
              <a:gd name="connsiteX244" fmla="*/ 819150 w 1726406"/>
              <a:gd name="connsiteY244" fmla="*/ 1154906 h 1400175"/>
              <a:gd name="connsiteX245" fmla="*/ 807244 w 1726406"/>
              <a:gd name="connsiteY245" fmla="*/ 1143000 h 1400175"/>
              <a:gd name="connsiteX246" fmla="*/ 795337 w 1726406"/>
              <a:gd name="connsiteY246" fmla="*/ 1133475 h 1400175"/>
              <a:gd name="connsiteX247" fmla="*/ 790575 w 1726406"/>
              <a:gd name="connsiteY247" fmla="*/ 1126331 h 1400175"/>
              <a:gd name="connsiteX248" fmla="*/ 771525 w 1726406"/>
              <a:gd name="connsiteY248" fmla="*/ 1121568 h 1400175"/>
              <a:gd name="connsiteX249" fmla="*/ 757237 w 1726406"/>
              <a:gd name="connsiteY249" fmla="*/ 1116806 h 1400175"/>
              <a:gd name="connsiteX250" fmla="*/ 740569 w 1726406"/>
              <a:gd name="connsiteY250" fmla="*/ 1107281 h 1400175"/>
              <a:gd name="connsiteX251" fmla="*/ 726281 w 1726406"/>
              <a:gd name="connsiteY251" fmla="*/ 1102518 h 1400175"/>
              <a:gd name="connsiteX252" fmla="*/ 711994 w 1726406"/>
              <a:gd name="connsiteY252" fmla="*/ 1095375 h 1400175"/>
              <a:gd name="connsiteX253" fmla="*/ 704850 w 1726406"/>
              <a:gd name="connsiteY253" fmla="*/ 1090612 h 1400175"/>
              <a:gd name="connsiteX254" fmla="*/ 692944 w 1726406"/>
              <a:gd name="connsiteY254" fmla="*/ 1076325 h 1400175"/>
              <a:gd name="connsiteX255" fmla="*/ 690562 w 1726406"/>
              <a:gd name="connsiteY255" fmla="*/ 1069181 h 1400175"/>
              <a:gd name="connsiteX256" fmla="*/ 676275 w 1726406"/>
              <a:gd name="connsiteY256" fmla="*/ 1052512 h 1400175"/>
              <a:gd name="connsiteX257" fmla="*/ 671512 w 1726406"/>
              <a:gd name="connsiteY257" fmla="*/ 1045368 h 1400175"/>
              <a:gd name="connsiteX258" fmla="*/ 664369 w 1726406"/>
              <a:gd name="connsiteY258" fmla="*/ 1040606 h 1400175"/>
              <a:gd name="connsiteX259" fmla="*/ 650081 w 1726406"/>
              <a:gd name="connsiteY259" fmla="*/ 1031081 h 1400175"/>
              <a:gd name="connsiteX260" fmla="*/ 638175 w 1726406"/>
              <a:gd name="connsiteY260" fmla="*/ 1019175 h 1400175"/>
              <a:gd name="connsiteX261" fmla="*/ 631031 w 1726406"/>
              <a:gd name="connsiteY261" fmla="*/ 1014412 h 1400175"/>
              <a:gd name="connsiteX262" fmla="*/ 621506 w 1726406"/>
              <a:gd name="connsiteY262" fmla="*/ 1002506 h 1400175"/>
              <a:gd name="connsiteX263" fmla="*/ 619125 w 1726406"/>
              <a:gd name="connsiteY263" fmla="*/ 995362 h 1400175"/>
              <a:gd name="connsiteX264" fmla="*/ 611981 w 1726406"/>
              <a:gd name="connsiteY264" fmla="*/ 988218 h 1400175"/>
              <a:gd name="connsiteX265" fmla="*/ 602456 w 1726406"/>
              <a:gd name="connsiteY265" fmla="*/ 973931 h 1400175"/>
              <a:gd name="connsiteX266" fmla="*/ 597694 w 1726406"/>
              <a:gd name="connsiteY266" fmla="*/ 959643 h 1400175"/>
              <a:gd name="connsiteX267" fmla="*/ 592931 w 1726406"/>
              <a:gd name="connsiteY267" fmla="*/ 940593 h 1400175"/>
              <a:gd name="connsiteX268" fmla="*/ 595312 w 1726406"/>
              <a:gd name="connsiteY268" fmla="*/ 928687 h 1400175"/>
              <a:gd name="connsiteX269" fmla="*/ 614362 w 1726406"/>
              <a:gd name="connsiteY269" fmla="*/ 919162 h 1400175"/>
              <a:gd name="connsiteX270" fmla="*/ 611981 w 1726406"/>
              <a:gd name="connsiteY270" fmla="*/ 912018 h 1400175"/>
              <a:gd name="connsiteX271" fmla="*/ 607219 w 1726406"/>
              <a:gd name="connsiteY271" fmla="*/ 904875 h 1400175"/>
              <a:gd name="connsiteX272" fmla="*/ 611981 w 1726406"/>
              <a:gd name="connsiteY272" fmla="*/ 897731 h 1400175"/>
              <a:gd name="connsiteX273" fmla="*/ 626269 w 1726406"/>
              <a:gd name="connsiteY273" fmla="*/ 888206 h 1400175"/>
              <a:gd name="connsiteX274" fmla="*/ 633412 w 1726406"/>
              <a:gd name="connsiteY274" fmla="*/ 881062 h 1400175"/>
              <a:gd name="connsiteX275" fmla="*/ 628650 w 1726406"/>
              <a:gd name="connsiteY275" fmla="*/ 862012 h 1400175"/>
              <a:gd name="connsiteX276" fmla="*/ 616744 w 1726406"/>
              <a:gd name="connsiteY276" fmla="*/ 847725 h 1400175"/>
              <a:gd name="connsiteX277" fmla="*/ 614362 w 1726406"/>
              <a:gd name="connsiteY277" fmla="*/ 840581 h 1400175"/>
              <a:gd name="connsiteX278" fmla="*/ 609600 w 1726406"/>
              <a:gd name="connsiteY278" fmla="*/ 816768 h 1400175"/>
              <a:gd name="connsiteX279" fmla="*/ 604837 w 1726406"/>
              <a:gd name="connsiteY279" fmla="*/ 802481 h 1400175"/>
              <a:gd name="connsiteX280" fmla="*/ 602456 w 1726406"/>
              <a:gd name="connsiteY280" fmla="*/ 795337 h 1400175"/>
              <a:gd name="connsiteX281" fmla="*/ 600075 w 1726406"/>
              <a:gd name="connsiteY281" fmla="*/ 788193 h 1400175"/>
              <a:gd name="connsiteX282" fmla="*/ 595312 w 1726406"/>
              <a:gd name="connsiteY282" fmla="*/ 771525 h 1400175"/>
              <a:gd name="connsiteX283" fmla="*/ 588169 w 1726406"/>
              <a:gd name="connsiteY283" fmla="*/ 764381 h 1400175"/>
              <a:gd name="connsiteX284" fmla="*/ 578644 w 1726406"/>
              <a:gd name="connsiteY284" fmla="*/ 750093 h 1400175"/>
              <a:gd name="connsiteX285" fmla="*/ 566737 w 1726406"/>
              <a:gd name="connsiteY285" fmla="*/ 733425 h 1400175"/>
              <a:gd name="connsiteX286" fmla="*/ 561975 w 1726406"/>
              <a:gd name="connsiteY286" fmla="*/ 719137 h 1400175"/>
              <a:gd name="connsiteX287" fmla="*/ 559594 w 1726406"/>
              <a:gd name="connsiteY287" fmla="*/ 709612 h 1400175"/>
              <a:gd name="connsiteX288" fmla="*/ 554831 w 1726406"/>
              <a:gd name="connsiteY288" fmla="*/ 695325 h 1400175"/>
              <a:gd name="connsiteX289" fmla="*/ 547687 w 1726406"/>
              <a:gd name="connsiteY289" fmla="*/ 688181 h 1400175"/>
              <a:gd name="connsiteX290" fmla="*/ 540544 w 1726406"/>
              <a:gd name="connsiteY290" fmla="*/ 673893 h 1400175"/>
              <a:gd name="connsiteX291" fmla="*/ 538162 w 1726406"/>
              <a:gd name="connsiteY291" fmla="*/ 666750 h 1400175"/>
              <a:gd name="connsiteX292" fmla="*/ 528637 w 1726406"/>
              <a:gd name="connsiteY292" fmla="*/ 664368 h 1400175"/>
              <a:gd name="connsiteX293" fmla="*/ 514350 w 1726406"/>
              <a:gd name="connsiteY293" fmla="*/ 669131 h 1400175"/>
              <a:gd name="connsiteX294" fmla="*/ 504825 w 1726406"/>
              <a:gd name="connsiteY294" fmla="*/ 654843 h 1400175"/>
              <a:gd name="connsiteX295" fmla="*/ 497681 w 1726406"/>
              <a:gd name="connsiteY295" fmla="*/ 628650 h 1400175"/>
              <a:gd name="connsiteX296" fmla="*/ 495300 w 1726406"/>
              <a:gd name="connsiteY296" fmla="*/ 597693 h 1400175"/>
              <a:gd name="connsiteX297" fmla="*/ 492919 w 1726406"/>
              <a:gd name="connsiteY297" fmla="*/ 583406 h 1400175"/>
              <a:gd name="connsiteX298" fmla="*/ 490537 w 1726406"/>
              <a:gd name="connsiteY298" fmla="*/ 576262 h 1400175"/>
              <a:gd name="connsiteX299" fmla="*/ 483394 w 1726406"/>
              <a:gd name="connsiteY299" fmla="*/ 573881 h 1400175"/>
              <a:gd name="connsiteX300" fmla="*/ 469106 w 1726406"/>
              <a:gd name="connsiteY300" fmla="*/ 564356 h 1400175"/>
              <a:gd name="connsiteX301" fmla="*/ 454819 w 1726406"/>
              <a:gd name="connsiteY301" fmla="*/ 557212 h 1400175"/>
              <a:gd name="connsiteX302" fmla="*/ 442912 w 1726406"/>
              <a:gd name="connsiteY302" fmla="*/ 535781 h 1400175"/>
              <a:gd name="connsiteX303" fmla="*/ 445294 w 1726406"/>
              <a:gd name="connsiteY303" fmla="*/ 509587 h 1400175"/>
              <a:gd name="connsiteX304" fmla="*/ 452437 w 1726406"/>
              <a:gd name="connsiteY304" fmla="*/ 504825 h 1400175"/>
              <a:gd name="connsiteX305" fmla="*/ 442912 w 1726406"/>
              <a:gd name="connsiteY305" fmla="*/ 490537 h 1400175"/>
              <a:gd name="connsiteX306" fmla="*/ 438150 w 1726406"/>
              <a:gd name="connsiteY306" fmla="*/ 483393 h 1400175"/>
              <a:gd name="connsiteX307" fmla="*/ 423862 w 1726406"/>
              <a:gd name="connsiteY307" fmla="*/ 473868 h 1400175"/>
              <a:gd name="connsiteX308" fmla="*/ 419100 w 1726406"/>
              <a:gd name="connsiteY308" fmla="*/ 454818 h 1400175"/>
              <a:gd name="connsiteX309" fmla="*/ 411956 w 1726406"/>
              <a:gd name="connsiteY309" fmla="*/ 438150 h 1400175"/>
              <a:gd name="connsiteX310" fmla="*/ 404812 w 1726406"/>
              <a:gd name="connsiteY310" fmla="*/ 435768 h 1400175"/>
              <a:gd name="connsiteX311" fmla="*/ 400050 w 1726406"/>
              <a:gd name="connsiteY311" fmla="*/ 428625 h 1400175"/>
              <a:gd name="connsiteX312" fmla="*/ 397669 w 1726406"/>
              <a:gd name="connsiteY312" fmla="*/ 419100 h 1400175"/>
              <a:gd name="connsiteX313" fmla="*/ 395287 w 1726406"/>
              <a:gd name="connsiteY313" fmla="*/ 411956 h 1400175"/>
              <a:gd name="connsiteX314" fmla="*/ 392906 w 1726406"/>
              <a:gd name="connsiteY314" fmla="*/ 385762 h 1400175"/>
              <a:gd name="connsiteX315" fmla="*/ 390525 w 1726406"/>
              <a:gd name="connsiteY315" fmla="*/ 378618 h 1400175"/>
              <a:gd name="connsiteX316" fmla="*/ 369094 w 1726406"/>
              <a:gd name="connsiteY316" fmla="*/ 361950 h 1400175"/>
              <a:gd name="connsiteX317" fmla="*/ 354806 w 1726406"/>
              <a:gd name="connsiteY317" fmla="*/ 354806 h 1400175"/>
              <a:gd name="connsiteX318" fmla="*/ 347662 w 1726406"/>
              <a:gd name="connsiteY318" fmla="*/ 333375 h 1400175"/>
              <a:gd name="connsiteX319" fmla="*/ 338137 w 1726406"/>
              <a:gd name="connsiteY319" fmla="*/ 311943 h 1400175"/>
              <a:gd name="connsiteX320" fmla="*/ 330994 w 1726406"/>
              <a:gd name="connsiteY320" fmla="*/ 297656 h 1400175"/>
              <a:gd name="connsiteX321" fmla="*/ 316706 w 1726406"/>
              <a:gd name="connsiteY321" fmla="*/ 292893 h 1400175"/>
              <a:gd name="connsiteX322" fmla="*/ 326231 w 1726406"/>
              <a:gd name="connsiteY322" fmla="*/ 278606 h 1400175"/>
              <a:gd name="connsiteX323" fmla="*/ 323850 w 1726406"/>
              <a:gd name="connsiteY323" fmla="*/ 261937 h 1400175"/>
              <a:gd name="connsiteX324" fmla="*/ 321469 w 1726406"/>
              <a:gd name="connsiteY324" fmla="*/ 252412 h 1400175"/>
              <a:gd name="connsiteX325" fmla="*/ 316706 w 1726406"/>
              <a:gd name="connsiteY325" fmla="*/ 223837 h 1400175"/>
              <a:gd name="connsiteX326" fmla="*/ 311944 w 1726406"/>
              <a:gd name="connsiteY326" fmla="*/ 207168 h 1400175"/>
              <a:gd name="connsiteX327" fmla="*/ 314325 w 1726406"/>
              <a:gd name="connsiteY327" fmla="*/ 154781 h 1400175"/>
              <a:gd name="connsiteX328" fmla="*/ 314325 w 1726406"/>
              <a:gd name="connsiteY328" fmla="*/ 133350 h 1400175"/>
              <a:gd name="connsiteX329" fmla="*/ 300037 w 1726406"/>
              <a:gd name="connsiteY329" fmla="*/ 123825 h 1400175"/>
              <a:gd name="connsiteX330" fmla="*/ 292894 w 1726406"/>
              <a:gd name="connsiteY330" fmla="*/ 119062 h 1400175"/>
              <a:gd name="connsiteX331" fmla="*/ 283369 w 1726406"/>
              <a:gd name="connsiteY331" fmla="*/ 104775 h 1400175"/>
              <a:gd name="connsiteX332" fmla="*/ 278606 w 1726406"/>
              <a:gd name="connsiteY332" fmla="*/ 97631 h 1400175"/>
              <a:gd name="connsiteX333" fmla="*/ 257175 w 1726406"/>
              <a:gd name="connsiteY333" fmla="*/ 78581 h 1400175"/>
              <a:gd name="connsiteX334" fmla="*/ 233362 w 1726406"/>
              <a:gd name="connsiteY334" fmla="*/ 66675 h 1400175"/>
              <a:gd name="connsiteX335" fmla="*/ 228600 w 1726406"/>
              <a:gd name="connsiteY335" fmla="*/ 119062 h 1400175"/>
              <a:gd name="connsiteX336" fmla="*/ 223837 w 1726406"/>
              <a:gd name="connsiteY336" fmla="*/ 133350 h 1400175"/>
              <a:gd name="connsiteX337" fmla="*/ 221456 w 1726406"/>
              <a:gd name="connsiteY337" fmla="*/ 145256 h 1400175"/>
              <a:gd name="connsiteX338" fmla="*/ 219075 w 1726406"/>
              <a:gd name="connsiteY338" fmla="*/ 164306 h 1400175"/>
              <a:gd name="connsiteX339" fmla="*/ 214312 w 1726406"/>
              <a:gd name="connsiteY339" fmla="*/ 178593 h 1400175"/>
              <a:gd name="connsiteX340" fmla="*/ 216694 w 1726406"/>
              <a:gd name="connsiteY340" fmla="*/ 195262 h 1400175"/>
              <a:gd name="connsiteX341" fmla="*/ 219075 w 1726406"/>
              <a:gd name="connsiteY341" fmla="*/ 202406 h 1400175"/>
              <a:gd name="connsiteX342" fmla="*/ 226219 w 1726406"/>
              <a:gd name="connsiteY342" fmla="*/ 207168 h 1400175"/>
              <a:gd name="connsiteX343" fmla="*/ 233362 w 1726406"/>
              <a:gd name="connsiteY343" fmla="*/ 221456 h 1400175"/>
              <a:gd name="connsiteX344" fmla="*/ 238125 w 1726406"/>
              <a:gd name="connsiteY344" fmla="*/ 235743 h 1400175"/>
              <a:gd name="connsiteX345" fmla="*/ 242887 w 1726406"/>
              <a:gd name="connsiteY345" fmla="*/ 242887 h 1400175"/>
              <a:gd name="connsiteX346" fmla="*/ 245269 w 1726406"/>
              <a:gd name="connsiteY346" fmla="*/ 250031 h 1400175"/>
              <a:gd name="connsiteX347" fmla="*/ 254794 w 1726406"/>
              <a:gd name="connsiteY347" fmla="*/ 264318 h 1400175"/>
              <a:gd name="connsiteX348" fmla="*/ 257175 w 1726406"/>
              <a:gd name="connsiteY348" fmla="*/ 273843 h 1400175"/>
              <a:gd name="connsiteX349" fmla="*/ 261937 w 1726406"/>
              <a:gd name="connsiteY349" fmla="*/ 292893 h 1400175"/>
              <a:gd name="connsiteX350" fmla="*/ 266700 w 1726406"/>
              <a:gd name="connsiteY350" fmla="*/ 300037 h 1400175"/>
              <a:gd name="connsiteX351" fmla="*/ 273844 w 1726406"/>
              <a:gd name="connsiteY351" fmla="*/ 321468 h 1400175"/>
              <a:gd name="connsiteX352" fmla="*/ 276225 w 1726406"/>
              <a:gd name="connsiteY352" fmla="*/ 328612 h 1400175"/>
              <a:gd name="connsiteX353" fmla="*/ 283369 w 1726406"/>
              <a:gd name="connsiteY353" fmla="*/ 354806 h 1400175"/>
              <a:gd name="connsiteX354" fmla="*/ 288131 w 1726406"/>
              <a:gd name="connsiteY354" fmla="*/ 369093 h 1400175"/>
              <a:gd name="connsiteX355" fmla="*/ 292894 w 1726406"/>
              <a:gd name="connsiteY355" fmla="*/ 376237 h 1400175"/>
              <a:gd name="connsiteX356" fmla="*/ 300037 w 1726406"/>
              <a:gd name="connsiteY356" fmla="*/ 419100 h 1400175"/>
              <a:gd name="connsiteX357" fmla="*/ 304800 w 1726406"/>
              <a:gd name="connsiteY357" fmla="*/ 426243 h 1400175"/>
              <a:gd name="connsiteX358" fmla="*/ 309562 w 1726406"/>
              <a:gd name="connsiteY358" fmla="*/ 445293 h 1400175"/>
              <a:gd name="connsiteX359" fmla="*/ 314325 w 1726406"/>
              <a:gd name="connsiteY359" fmla="*/ 459581 h 1400175"/>
              <a:gd name="connsiteX360" fmla="*/ 319087 w 1726406"/>
              <a:gd name="connsiteY360" fmla="*/ 473868 h 1400175"/>
              <a:gd name="connsiteX361" fmla="*/ 321469 w 1726406"/>
              <a:gd name="connsiteY361" fmla="*/ 481012 h 1400175"/>
              <a:gd name="connsiteX362" fmla="*/ 323850 w 1726406"/>
              <a:gd name="connsiteY362" fmla="*/ 488156 h 1400175"/>
              <a:gd name="connsiteX363" fmla="*/ 333375 w 1726406"/>
              <a:gd name="connsiteY363" fmla="*/ 509587 h 1400175"/>
              <a:gd name="connsiteX364" fmla="*/ 335756 w 1726406"/>
              <a:gd name="connsiteY364" fmla="*/ 516731 h 1400175"/>
              <a:gd name="connsiteX365" fmla="*/ 338137 w 1726406"/>
              <a:gd name="connsiteY365" fmla="*/ 578643 h 1400175"/>
              <a:gd name="connsiteX366" fmla="*/ 345281 w 1726406"/>
              <a:gd name="connsiteY366" fmla="*/ 592931 h 1400175"/>
              <a:gd name="connsiteX367" fmla="*/ 347662 w 1726406"/>
              <a:gd name="connsiteY367" fmla="*/ 600075 h 1400175"/>
              <a:gd name="connsiteX368" fmla="*/ 342900 w 1726406"/>
              <a:gd name="connsiteY368" fmla="*/ 607218 h 1400175"/>
              <a:gd name="connsiteX369" fmla="*/ 338137 w 1726406"/>
              <a:gd name="connsiteY369" fmla="*/ 621506 h 1400175"/>
              <a:gd name="connsiteX370" fmla="*/ 347662 w 1726406"/>
              <a:gd name="connsiteY370" fmla="*/ 638175 h 1400175"/>
              <a:gd name="connsiteX371" fmla="*/ 361950 w 1726406"/>
              <a:gd name="connsiteY371" fmla="*/ 642937 h 1400175"/>
              <a:gd name="connsiteX372" fmla="*/ 369094 w 1726406"/>
              <a:gd name="connsiteY372" fmla="*/ 645318 h 1400175"/>
              <a:gd name="connsiteX373" fmla="*/ 388144 w 1726406"/>
              <a:gd name="connsiteY373" fmla="*/ 661987 h 1400175"/>
              <a:gd name="connsiteX374" fmla="*/ 392906 w 1726406"/>
              <a:gd name="connsiteY374" fmla="*/ 676275 h 1400175"/>
              <a:gd name="connsiteX375" fmla="*/ 390525 w 1726406"/>
              <a:gd name="connsiteY375" fmla="*/ 688181 h 1400175"/>
              <a:gd name="connsiteX376" fmla="*/ 388144 w 1726406"/>
              <a:gd name="connsiteY376" fmla="*/ 702468 h 1400175"/>
              <a:gd name="connsiteX377" fmla="*/ 385762 w 1726406"/>
              <a:gd name="connsiteY377" fmla="*/ 709612 h 1400175"/>
              <a:gd name="connsiteX378" fmla="*/ 383381 w 1726406"/>
              <a:gd name="connsiteY378" fmla="*/ 719137 h 1400175"/>
              <a:gd name="connsiteX379" fmla="*/ 378619 w 1726406"/>
              <a:gd name="connsiteY379" fmla="*/ 726281 h 1400175"/>
              <a:gd name="connsiteX380" fmla="*/ 364331 w 1726406"/>
              <a:gd name="connsiteY380" fmla="*/ 731043 h 1400175"/>
              <a:gd name="connsiteX381" fmla="*/ 342900 w 1726406"/>
              <a:gd name="connsiteY381" fmla="*/ 728662 h 1400175"/>
              <a:gd name="connsiteX382" fmla="*/ 345281 w 1726406"/>
              <a:gd name="connsiteY382" fmla="*/ 714375 h 1400175"/>
              <a:gd name="connsiteX383" fmla="*/ 352425 w 1726406"/>
              <a:gd name="connsiteY383" fmla="*/ 700087 h 1400175"/>
              <a:gd name="connsiteX384" fmla="*/ 354806 w 1726406"/>
              <a:gd name="connsiteY384" fmla="*/ 692943 h 1400175"/>
              <a:gd name="connsiteX385" fmla="*/ 347662 w 1726406"/>
              <a:gd name="connsiteY385" fmla="*/ 671512 h 1400175"/>
              <a:gd name="connsiteX386" fmla="*/ 338137 w 1726406"/>
              <a:gd name="connsiteY386" fmla="*/ 659606 h 1400175"/>
              <a:gd name="connsiteX387" fmla="*/ 328612 w 1726406"/>
              <a:gd name="connsiteY387" fmla="*/ 645318 h 1400175"/>
              <a:gd name="connsiteX388" fmla="*/ 323850 w 1726406"/>
              <a:gd name="connsiteY388" fmla="*/ 638175 h 1400175"/>
              <a:gd name="connsiteX389" fmla="*/ 314325 w 1726406"/>
              <a:gd name="connsiteY389" fmla="*/ 623887 h 1400175"/>
              <a:gd name="connsiteX390" fmla="*/ 304800 w 1726406"/>
              <a:gd name="connsiteY390" fmla="*/ 609600 h 1400175"/>
              <a:gd name="connsiteX391" fmla="*/ 290512 w 1726406"/>
              <a:gd name="connsiteY391" fmla="*/ 595312 h 1400175"/>
              <a:gd name="connsiteX392" fmla="*/ 280987 w 1726406"/>
              <a:gd name="connsiteY392" fmla="*/ 581025 h 1400175"/>
              <a:gd name="connsiteX393" fmla="*/ 276225 w 1726406"/>
              <a:gd name="connsiteY393" fmla="*/ 573881 h 1400175"/>
              <a:gd name="connsiteX394" fmla="*/ 276225 w 1726406"/>
              <a:gd name="connsiteY394" fmla="*/ 540543 h 1400175"/>
              <a:gd name="connsiteX395" fmla="*/ 278606 w 1726406"/>
              <a:gd name="connsiteY395" fmla="*/ 531018 h 1400175"/>
              <a:gd name="connsiteX396" fmla="*/ 283369 w 1726406"/>
              <a:gd name="connsiteY396" fmla="*/ 523875 h 1400175"/>
              <a:gd name="connsiteX397" fmla="*/ 285750 w 1726406"/>
              <a:gd name="connsiteY397" fmla="*/ 516731 h 1400175"/>
              <a:gd name="connsiteX398" fmla="*/ 280987 w 1726406"/>
              <a:gd name="connsiteY398" fmla="*/ 483393 h 1400175"/>
              <a:gd name="connsiteX399" fmla="*/ 273844 w 1726406"/>
              <a:gd name="connsiteY399" fmla="*/ 469106 h 1400175"/>
              <a:gd name="connsiteX400" fmla="*/ 266700 w 1726406"/>
              <a:gd name="connsiteY400" fmla="*/ 464343 h 1400175"/>
              <a:gd name="connsiteX401" fmla="*/ 259556 w 1726406"/>
              <a:gd name="connsiteY401" fmla="*/ 457200 h 1400175"/>
              <a:gd name="connsiteX402" fmla="*/ 257175 w 1726406"/>
              <a:gd name="connsiteY402" fmla="*/ 450056 h 1400175"/>
              <a:gd name="connsiteX403" fmla="*/ 250031 w 1726406"/>
              <a:gd name="connsiteY403" fmla="*/ 445293 h 1400175"/>
              <a:gd name="connsiteX404" fmla="*/ 245269 w 1726406"/>
              <a:gd name="connsiteY404" fmla="*/ 431006 h 1400175"/>
              <a:gd name="connsiteX405" fmla="*/ 242887 w 1726406"/>
              <a:gd name="connsiteY405" fmla="*/ 423862 h 1400175"/>
              <a:gd name="connsiteX406" fmla="*/ 235744 w 1726406"/>
              <a:gd name="connsiteY406" fmla="*/ 419100 h 1400175"/>
              <a:gd name="connsiteX407" fmla="*/ 221456 w 1726406"/>
              <a:gd name="connsiteY407" fmla="*/ 423862 h 1400175"/>
              <a:gd name="connsiteX408" fmla="*/ 214312 w 1726406"/>
              <a:gd name="connsiteY408" fmla="*/ 426243 h 1400175"/>
              <a:gd name="connsiteX409" fmla="*/ 202406 w 1726406"/>
              <a:gd name="connsiteY409" fmla="*/ 414337 h 1400175"/>
              <a:gd name="connsiteX410" fmla="*/ 200025 w 1726406"/>
              <a:gd name="connsiteY410" fmla="*/ 407193 h 1400175"/>
              <a:gd name="connsiteX411" fmla="*/ 190500 w 1726406"/>
              <a:gd name="connsiteY411" fmla="*/ 392906 h 1400175"/>
              <a:gd name="connsiteX412" fmla="*/ 185737 w 1726406"/>
              <a:gd name="connsiteY412" fmla="*/ 385762 h 1400175"/>
              <a:gd name="connsiteX413" fmla="*/ 180975 w 1726406"/>
              <a:gd name="connsiteY413" fmla="*/ 378618 h 1400175"/>
              <a:gd name="connsiteX414" fmla="*/ 176212 w 1726406"/>
              <a:gd name="connsiteY414" fmla="*/ 361950 h 1400175"/>
              <a:gd name="connsiteX415" fmla="*/ 169069 w 1726406"/>
              <a:gd name="connsiteY415" fmla="*/ 354806 h 1400175"/>
              <a:gd name="connsiteX416" fmla="*/ 173831 w 1726406"/>
              <a:gd name="connsiteY416" fmla="*/ 347662 h 1400175"/>
              <a:gd name="connsiteX417" fmla="*/ 188119 w 1726406"/>
              <a:gd name="connsiteY417" fmla="*/ 352425 h 1400175"/>
              <a:gd name="connsiteX418" fmla="*/ 195262 w 1726406"/>
              <a:gd name="connsiteY418" fmla="*/ 354806 h 1400175"/>
              <a:gd name="connsiteX419" fmla="*/ 202406 w 1726406"/>
              <a:gd name="connsiteY419" fmla="*/ 359568 h 1400175"/>
              <a:gd name="connsiteX420" fmla="*/ 216694 w 1726406"/>
              <a:gd name="connsiteY420" fmla="*/ 364331 h 1400175"/>
              <a:gd name="connsiteX421" fmla="*/ 214312 w 1726406"/>
              <a:gd name="connsiteY421" fmla="*/ 357187 h 1400175"/>
              <a:gd name="connsiteX422" fmla="*/ 209550 w 1726406"/>
              <a:gd name="connsiteY422" fmla="*/ 350043 h 1400175"/>
              <a:gd name="connsiteX423" fmla="*/ 219075 w 1726406"/>
              <a:gd name="connsiteY423" fmla="*/ 335756 h 1400175"/>
              <a:gd name="connsiteX424" fmla="*/ 214312 w 1726406"/>
              <a:gd name="connsiteY424" fmla="*/ 304800 h 1400175"/>
              <a:gd name="connsiteX425" fmla="*/ 209550 w 1726406"/>
              <a:gd name="connsiteY425" fmla="*/ 290512 h 1400175"/>
              <a:gd name="connsiteX426" fmla="*/ 200025 w 1726406"/>
              <a:gd name="connsiteY426" fmla="*/ 276225 h 1400175"/>
              <a:gd name="connsiteX427" fmla="*/ 195262 w 1726406"/>
              <a:gd name="connsiteY427" fmla="*/ 269081 h 1400175"/>
              <a:gd name="connsiteX428" fmla="*/ 185737 w 1726406"/>
              <a:gd name="connsiteY428" fmla="*/ 247650 h 1400175"/>
              <a:gd name="connsiteX429" fmla="*/ 178594 w 1726406"/>
              <a:gd name="connsiteY429" fmla="*/ 233362 h 1400175"/>
              <a:gd name="connsiteX430" fmla="*/ 171450 w 1726406"/>
              <a:gd name="connsiteY430" fmla="*/ 219075 h 1400175"/>
              <a:gd name="connsiteX431" fmla="*/ 159544 w 1726406"/>
              <a:gd name="connsiteY431" fmla="*/ 204787 h 1400175"/>
              <a:gd name="connsiteX432" fmla="*/ 157162 w 1726406"/>
              <a:gd name="connsiteY432" fmla="*/ 195262 h 1400175"/>
              <a:gd name="connsiteX433" fmla="*/ 152400 w 1726406"/>
              <a:gd name="connsiteY433" fmla="*/ 166687 h 1400175"/>
              <a:gd name="connsiteX434" fmla="*/ 154781 w 1726406"/>
              <a:gd name="connsiteY434" fmla="*/ 111918 h 1400175"/>
              <a:gd name="connsiteX435" fmla="*/ 152400 w 1726406"/>
              <a:gd name="connsiteY435" fmla="*/ 80962 h 1400175"/>
              <a:gd name="connsiteX436" fmla="*/ 150019 w 1726406"/>
              <a:gd name="connsiteY436" fmla="*/ 71437 h 1400175"/>
              <a:gd name="connsiteX437" fmla="*/ 142875 w 1726406"/>
              <a:gd name="connsiteY437" fmla="*/ 64293 h 1400175"/>
              <a:gd name="connsiteX438" fmla="*/ 145256 w 1726406"/>
              <a:gd name="connsiteY438" fmla="*/ 57150 h 1400175"/>
              <a:gd name="connsiteX439" fmla="*/ 138112 w 1726406"/>
              <a:gd name="connsiteY439" fmla="*/ 42862 h 1400175"/>
              <a:gd name="connsiteX440" fmla="*/ 138112 w 1726406"/>
              <a:gd name="connsiteY440" fmla="*/ 26193 h 1400175"/>
              <a:gd name="connsiteX441" fmla="*/ 140494 w 1726406"/>
              <a:gd name="connsiteY441"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097756 w 1726406"/>
              <a:gd name="connsiteY121" fmla="*/ 990599 h 1400175"/>
              <a:gd name="connsiteX122" fmla="*/ 1159668 w 1726406"/>
              <a:gd name="connsiteY122" fmla="*/ 1121567 h 1400175"/>
              <a:gd name="connsiteX123" fmla="*/ 1238250 w 1726406"/>
              <a:gd name="connsiteY123" fmla="*/ 1154906 h 1400175"/>
              <a:gd name="connsiteX124" fmla="*/ 1354931 w 1726406"/>
              <a:gd name="connsiteY124" fmla="*/ 1140619 h 1400175"/>
              <a:gd name="connsiteX125" fmla="*/ 1431131 w 1726406"/>
              <a:gd name="connsiteY125" fmla="*/ 1140619 h 1400175"/>
              <a:gd name="connsiteX126" fmla="*/ 1469572 w 1726406"/>
              <a:gd name="connsiteY126" fmla="*/ 1084829 h 1400175"/>
              <a:gd name="connsiteX127" fmla="*/ 1471612 w 1726406"/>
              <a:gd name="connsiteY127" fmla="*/ 1078706 h 1400175"/>
              <a:gd name="connsiteX128" fmla="*/ 1485900 w 1726406"/>
              <a:gd name="connsiteY128" fmla="*/ 1071562 h 1400175"/>
              <a:gd name="connsiteX129" fmla="*/ 1493044 w 1726406"/>
              <a:gd name="connsiteY129" fmla="*/ 1064418 h 1400175"/>
              <a:gd name="connsiteX130" fmla="*/ 1495425 w 1726406"/>
              <a:gd name="connsiteY130" fmla="*/ 1038225 h 1400175"/>
              <a:gd name="connsiteX131" fmla="*/ 1490662 w 1726406"/>
              <a:gd name="connsiteY131" fmla="*/ 1012031 h 1400175"/>
              <a:gd name="connsiteX132" fmla="*/ 1493044 w 1726406"/>
              <a:gd name="connsiteY132" fmla="*/ 995362 h 1400175"/>
              <a:gd name="connsiteX133" fmla="*/ 1495425 w 1726406"/>
              <a:gd name="connsiteY133" fmla="*/ 988218 h 1400175"/>
              <a:gd name="connsiteX134" fmla="*/ 1509712 w 1726406"/>
              <a:gd name="connsiteY134" fmla="*/ 971550 h 1400175"/>
              <a:gd name="connsiteX135" fmla="*/ 1557337 w 1726406"/>
              <a:gd name="connsiteY135" fmla="*/ 969168 h 1400175"/>
              <a:gd name="connsiteX136" fmla="*/ 1564481 w 1726406"/>
              <a:gd name="connsiteY136" fmla="*/ 966787 h 1400175"/>
              <a:gd name="connsiteX137" fmla="*/ 1585912 w 1726406"/>
              <a:gd name="connsiteY137" fmla="*/ 959643 h 1400175"/>
              <a:gd name="connsiteX138" fmla="*/ 1600200 w 1726406"/>
              <a:gd name="connsiteY138" fmla="*/ 947737 h 1400175"/>
              <a:gd name="connsiteX139" fmla="*/ 1624012 w 1726406"/>
              <a:gd name="connsiteY139" fmla="*/ 945356 h 1400175"/>
              <a:gd name="connsiteX140" fmla="*/ 1647825 w 1726406"/>
              <a:gd name="connsiteY140" fmla="*/ 950118 h 1400175"/>
              <a:gd name="connsiteX141" fmla="*/ 1654969 w 1726406"/>
              <a:gd name="connsiteY141" fmla="*/ 952500 h 1400175"/>
              <a:gd name="connsiteX142" fmla="*/ 1669256 w 1726406"/>
              <a:gd name="connsiteY142" fmla="*/ 957262 h 1400175"/>
              <a:gd name="connsiteX143" fmla="*/ 1721644 w 1726406"/>
              <a:gd name="connsiteY143" fmla="*/ 969168 h 1400175"/>
              <a:gd name="connsiteX144" fmla="*/ 1724025 w 1726406"/>
              <a:gd name="connsiteY144" fmla="*/ 976312 h 1400175"/>
              <a:gd name="connsiteX145" fmla="*/ 1726406 w 1726406"/>
              <a:gd name="connsiteY145" fmla="*/ 990600 h 1400175"/>
              <a:gd name="connsiteX146" fmla="*/ 1721644 w 1726406"/>
              <a:gd name="connsiteY146" fmla="*/ 1014412 h 1400175"/>
              <a:gd name="connsiteX147" fmla="*/ 1719262 w 1726406"/>
              <a:gd name="connsiteY147" fmla="*/ 1021556 h 1400175"/>
              <a:gd name="connsiteX148" fmla="*/ 1704975 w 1726406"/>
              <a:gd name="connsiteY148" fmla="*/ 1033462 h 1400175"/>
              <a:gd name="connsiteX149" fmla="*/ 1697831 w 1726406"/>
              <a:gd name="connsiteY149" fmla="*/ 1035843 h 1400175"/>
              <a:gd name="connsiteX150" fmla="*/ 1690687 w 1726406"/>
              <a:gd name="connsiteY150" fmla="*/ 1040606 h 1400175"/>
              <a:gd name="connsiteX151" fmla="*/ 1683544 w 1726406"/>
              <a:gd name="connsiteY151" fmla="*/ 1042987 h 1400175"/>
              <a:gd name="connsiteX152" fmla="*/ 1678781 w 1726406"/>
              <a:gd name="connsiteY152" fmla="*/ 1052512 h 1400175"/>
              <a:gd name="connsiteX153" fmla="*/ 1681162 w 1726406"/>
              <a:gd name="connsiteY153" fmla="*/ 1064418 h 1400175"/>
              <a:gd name="connsiteX154" fmla="*/ 1683544 w 1726406"/>
              <a:gd name="connsiteY154" fmla="*/ 1071562 h 1400175"/>
              <a:gd name="connsiteX155" fmla="*/ 1669256 w 1726406"/>
              <a:gd name="connsiteY155" fmla="*/ 1081087 h 1400175"/>
              <a:gd name="connsiteX156" fmla="*/ 1671637 w 1726406"/>
              <a:gd name="connsiteY156" fmla="*/ 1088231 h 1400175"/>
              <a:gd name="connsiteX157" fmla="*/ 1676400 w 1726406"/>
              <a:gd name="connsiteY157" fmla="*/ 1095375 h 1400175"/>
              <a:gd name="connsiteX158" fmla="*/ 1678781 w 1726406"/>
              <a:gd name="connsiteY158" fmla="*/ 1128712 h 1400175"/>
              <a:gd name="connsiteX159" fmla="*/ 1674019 w 1726406"/>
              <a:gd name="connsiteY159" fmla="*/ 1135856 h 1400175"/>
              <a:gd name="connsiteX160" fmla="*/ 1669256 w 1726406"/>
              <a:gd name="connsiteY160" fmla="*/ 1152525 h 1400175"/>
              <a:gd name="connsiteX161" fmla="*/ 1666875 w 1726406"/>
              <a:gd name="connsiteY161" fmla="*/ 1173956 h 1400175"/>
              <a:gd name="connsiteX162" fmla="*/ 1656773 w 1726406"/>
              <a:gd name="connsiteY162" fmla="*/ 1177997 h 1400175"/>
              <a:gd name="connsiteX163" fmla="*/ 1657350 w 1726406"/>
              <a:gd name="connsiteY163" fmla="*/ 1178718 h 1400175"/>
              <a:gd name="connsiteX164" fmla="*/ 1656292 w 1726406"/>
              <a:gd name="connsiteY164" fmla="*/ 1178189 h 1400175"/>
              <a:gd name="connsiteX165" fmla="*/ 1654969 w 1726406"/>
              <a:gd name="connsiteY165" fmla="*/ 1178718 h 1400175"/>
              <a:gd name="connsiteX166" fmla="*/ 1600000 w 1726406"/>
              <a:gd name="connsiteY166" fmla="*/ 1172143 h 1400175"/>
              <a:gd name="connsiteX167" fmla="*/ 1597405 w 1726406"/>
              <a:gd name="connsiteY167" fmla="*/ 1179507 h 1400175"/>
              <a:gd name="connsiteX168" fmla="*/ 1590675 w 1726406"/>
              <a:gd name="connsiteY168" fmla="*/ 1185862 h 1400175"/>
              <a:gd name="connsiteX169" fmla="*/ 1576387 w 1726406"/>
              <a:gd name="connsiteY169" fmla="*/ 1195387 h 1400175"/>
              <a:gd name="connsiteX170" fmla="*/ 1574006 w 1726406"/>
              <a:gd name="connsiteY170" fmla="*/ 1188243 h 1400175"/>
              <a:gd name="connsiteX171" fmla="*/ 1552575 w 1726406"/>
              <a:gd name="connsiteY171" fmla="*/ 1188243 h 1400175"/>
              <a:gd name="connsiteX172" fmla="*/ 1509712 w 1726406"/>
              <a:gd name="connsiteY172" fmla="*/ 1195387 h 1400175"/>
              <a:gd name="connsiteX173" fmla="*/ 1471612 w 1726406"/>
              <a:gd name="connsiteY173" fmla="*/ 1195387 h 1400175"/>
              <a:gd name="connsiteX174" fmla="*/ 1464469 w 1726406"/>
              <a:gd name="connsiteY174" fmla="*/ 1190625 h 1400175"/>
              <a:gd name="connsiteX175" fmla="*/ 1457325 w 1726406"/>
              <a:gd name="connsiteY175" fmla="*/ 1188243 h 1400175"/>
              <a:gd name="connsiteX176" fmla="*/ 1445419 w 1726406"/>
              <a:gd name="connsiteY176" fmla="*/ 1190625 h 1400175"/>
              <a:gd name="connsiteX177" fmla="*/ 1450181 w 1726406"/>
              <a:gd name="connsiteY177" fmla="*/ 1204912 h 1400175"/>
              <a:gd name="connsiteX178" fmla="*/ 1454944 w 1726406"/>
              <a:gd name="connsiteY178" fmla="*/ 1212056 h 1400175"/>
              <a:gd name="connsiteX179" fmla="*/ 1457325 w 1726406"/>
              <a:gd name="connsiteY179" fmla="*/ 1219200 h 1400175"/>
              <a:gd name="connsiteX180" fmla="*/ 1440656 w 1726406"/>
              <a:gd name="connsiteY180" fmla="*/ 1228725 h 1400175"/>
              <a:gd name="connsiteX181" fmla="*/ 1447800 w 1726406"/>
              <a:gd name="connsiteY181" fmla="*/ 1233487 h 1400175"/>
              <a:gd name="connsiteX182" fmla="*/ 1459706 w 1726406"/>
              <a:gd name="connsiteY182" fmla="*/ 1250156 h 1400175"/>
              <a:gd name="connsiteX183" fmla="*/ 1462087 w 1726406"/>
              <a:gd name="connsiteY183" fmla="*/ 1257300 h 1400175"/>
              <a:gd name="connsiteX184" fmla="*/ 1471612 w 1726406"/>
              <a:gd name="connsiteY184" fmla="*/ 1271587 h 1400175"/>
              <a:gd name="connsiteX185" fmla="*/ 1476375 w 1726406"/>
              <a:gd name="connsiteY185" fmla="*/ 1278731 h 1400175"/>
              <a:gd name="connsiteX186" fmla="*/ 1488281 w 1726406"/>
              <a:gd name="connsiteY186" fmla="*/ 1293018 h 1400175"/>
              <a:gd name="connsiteX187" fmla="*/ 1471612 w 1726406"/>
              <a:gd name="connsiteY187" fmla="*/ 1312068 h 1400175"/>
              <a:gd name="connsiteX188" fmla="*/ 1464469 w 1726406"/>
              <a:gd name="connsiteY188" fmla="*/ 1314450 h 1400175"/>
              <a:gd name="connsiteX189" fmla="*/ 1435894 w 1726406"/>
              <a:gd name="connsiteY189" fmla="*/ 1312068 h 1400175"/>
              <a:gd name="connsiteX190" fmla="*/ 1421606 w 1726406"/>
              <a:gd name="connsiteY190" fmla="*/ 1307306 h 1400175"/>
              <a:gd name="connsiteX191" fmla="*/ 1414462 w 1726406"/>
              <a:gd name="connsiteY191" fmla="*/ 1304925 h 1400175"/>
              <a:gd name="connsiteX192" fmla="*/ 1383506 w 1726406"/>
              <a:gd name="connsiteY192" fmla="*/ 1314450 h 1400175"/>
              <a:gd name="connsiteX193" fmla="*/ 1378744 w 1726406"/>
              <a:gd name="connsiteY193" fmla="*/ 1331118 h 1400175"/>
              <a:gd name="connsiteX194" fmla="*/ 1373981 w 1726406"/>
              <a:gd name="connsiteY194" fmla="*/ 1345406 h 1400175"/>
              <a:gd name="connsiteX195" fmla="*/ 1371600 w 1726406"/>
              <a:gd name="connsiteY195" fmla="*/ 1352550 h 1400175"/>
              <a:gd name="connsiteX196" fmla="*/ 1373981 w 1726406"/>
              <a:gd name="connsiteY196" fmla="*/ 1359693 h 1400175"/>
              <a:gd name="connsiteX197" fmla="*/ 1378744 w 1726406"/>
              <a:gd name="connsiteY197" fmla="*/ 1371600 h 1400175"/>
              <a:gd name="connsiteX198" fmla="*/ 1371600 w 1726406"/>
              <a:gd name="connsiteY198" fmla="*/ 1373981 h 1400175"/>
              <a:gd name="connsiteX199" fmla="*/ 1369219 w 1726406"/>
              <a:gd name="connsiteY199" fmla="*/ 1388268 h 1400175"/>
              <a:gd name="connsiteX200" fmla="*/ 1366837 w 1726406"/>
              <a:gd name="connsiteY200" fmla="*/ 1400175 h 1400175"/>
              <a:gd name="connsiteX201" fmla="*/ 1345406 w 1726406"/>
              <a:gd name="connsiteY201" fmla="*/ 1397793 h 1400175"/>
              <a:gd name="connsiteX202" fmla="*/ 1340644 w 1726406"/>
              <a:gd name="connsiteY202" fmla="*/ 1383506 h 1400175"/>
              <a:gd name="connsiteX203" fmla="*/ 1338262 w 1726406"/>
              <a:gd name="connsiteY203" fmla="*/ 1376362 h 1400175"/>
              <a:gd name="connsiteX204" fmla="*/ 1331119 w 1726406"/>
              <a:gd name="connsiteY204" fmla="*/ 1354931 h 1400175"/>
              <a:gd name="connsiteX205" fmla="*/ 1323975 w 1726406"/>
              <a:gd name="connsiteY205" fmla="*/ 1350168 h 1400175"/>
              <a:gd name="connsiteX206" fmla="*/ 1307306 w 1726406"/>
              <a:gd name="connsiteY206" fmla="*/ 1328737 h 1400175"/>
              <a:gd name="connsiteX207" fmla="*/ 1295400 w 1726406"/>
              <a:gd name="connsiteY207" fmla="*/ 1314450 h 1400175"/>
              <a:gd name="connsiteX208" fmla="*/ 1288256 w 1726406"/>
              <a:gd name="connsiteY208" fmla="*/ 1309687 h 1400175"/>
              <a:gd name="connsiteX209" fmla="*/ 1273969 w 1726406"/>
              <a:gd name="connsiteY209" fmla="*/ 1304925 h 1400175"/>
              <a:gd name="connsiteX210" fmla="*/ 1257300 w 1726406"/>
              <a:gd name="connsiteY210" fmla="*/ 1295400 h 1400175"/>
              <a:gd name="connsiteX211" fmla="*/ 1243012 w 1726406"/>
              <a:gd name="connsiteY211" fmla="*/ 1288256 h 1400175"/>
              <a:gd name="connsiteX212" fmla="*/ 1221581 w 1726406"/>
              <a:gd name="connsiteY212" fmla="*/ 1276350 h 1400175"/>
              <a:gd name="connsiteX213" fmla="*/ 1216819 w 1726406"/>
              <a:gd name="connsiteY213" fmla="*/ 1269206 h 1400175"/>
              <a:gd name="connsiteX214" fmla="*/ 1197769 w 1726406"/>
              <a:gd name="connsiteY214" fmla="*/ 1269206 h 1400175"/>
              <a:gd name="connsiteX215" fmla="*/ 1190625 w 1726406"/>
              <a:gd name="connsiteY215" fmla="*/ 1273968 h 1400175"/>
              <a:gd name="connsiteX216" fmla="*/ 1176337 w 1726406"/>
              <a:gd name="connsiteY216" fmla="*/ 1285875 h 1400175"/>
              <a:gd name="connsiteX217" fmla="*/ 1166812 w 1726406"/>
              <a:gd name="connsiteY217" fmla="*/ 1288256 h 1400175"/>
              <a:gd name="connsiteX218" fmla="*/ 1140619 w 1726406"/>
              <a:gd name="connsiteY218" fmla="*/ 1295400 h 1400175"/>
              <a:gd name="connsiteX219" fmla="*/ 1133475 w 1726406"/>
              <a:gd name="connsiteY219" fmla="*/ 1300162 h 1400175"/>
              <a:gd name="connsiteX220" fmla="*/ 1119187 w 1726406"/>
              <a:gd name="connsiteY220" fmla="*/ 1304925 h 1400175"/>
              <a:gd name="connsiteX221" fmla="*/ 1095375 w 1726406"/>
              <a:gd name="connsiteY221" fmla="*/ 1302543 h 1400175"/>
              <a:gd name="connsiteX222" fmla="*/ 1081087 w 1726406"/>
              <a:gd name="connsiteY222" fmla="*/ 1293018 h 1400175"/>
              <a:gd name="connsiteX223" fmla="*/ 1073944 w 1726406"/>
              <a:gd name="connsiteY223" fmla="*/ 1288256 h 1400175"/>
              <a:gd name="connsiteX224" fmla="*/ 1031081 w 1726406"/>
              <a:gd name="connsiteY224" fmla="*/ 1283493 h 1400175"/>
              <a:gd name="connsiteX225" fmla="*/ 1002506 w 1726406"/>
              <a:gd name="connsiteY225" fmla="*/ 1264443 h 1400175"/>
              <a:gd name="connsiteX226" fmla="*/ 995362 w 1726406"/>
              <a:gd name="connsiteY226" fmla="*/ 1259681 h 1400175"/>
              <a:gd name="connsiteX227" fmla="*/ 981075 w 1726406"/>
              <a:gd name="connsiteY227" fmla="*/ 1254918 h 1400175"/>
              <a:gd name="connsiteX228" fmla="*/ 973931 w 1726406"/>
              <a:gd name="connsiteY228" fmla="*/ 1247775 h 1400175"/>
              <a:gd name="connsiteX229" fmla="*/ 971550 w 1726406"/>
              <a:gd name="connsiteY229" fmla="*/ 1240631 h 1400175"/>
              <a:gd name="connsiteX230" fmla="*/ 957262 w 1726406"/>
              <a:gd name="connsiteY230" fmla="*/ 1231106 h 1400175"/>
              <a:gd name="connsiteX231" fmla="*/ 950119 w 1726406"/>
              <a:gd name="connsiteY231" fmla="*/ 1226343 h 1400175"/>
              <a:gd name="connsiteX232" fmla="*/ 923925 w 1726406"/>
              <a:gd name="connsiteY232" fmla="*/ 1221581 h 1400175"/>
              <a:gd name="connsiteX233" fmla="*/ 916781 w 1726406"/>
              <a:gd name="connsiteY233" fmla="*/ 1219200 h 1400175"/>
              <a:gd name="connsiteX234" fmla="*/ 909637 w 1726406"/>
              <a:gd name="connsiteY234" fmla="*/ 1214437 h 1400175"/>
              <a:gd name="connsiteX235" fmla="*/ 895350 w 1726406"/>
              <a:gd name="connsiteY235" fmla="*/ 1209675 h 1400175"/>
              <a:gd name="connsiteX236" fmla="*/ 888206 w 1726406"/>
              <a:gd name="connsiteY236" fmla="*/ 1204912 h 1400175"/>
              <a:gd name="connsiteX237" fmla="*/ 881062 w 1726406"/>
              <a:gd name="connsiteY237" fmla="*/ 1202531 h 1400175"/>
              <a:gd name="connsiteX238" fmla="*/ 859631 w 1726406"/>
              <a:gd name="connsiteY238" fmla="*/ 1188243 h 1400175"/>
              <a:gd name="connsiteX239" fmla="*/ 852487 w 1726406"/>
              <a:gd name="connsiteY239" fmla="*/ 1183481 h 1400175"/>
              <a:gd name="connsiteX240" fmla="*/ 845344 w 1726406"/>
              <a:gd name="connsiteY240" fmla="*/ 1181100 h 1400175"/>
              <a:gd name="connsiteX241" fmla="*/ 838200 w 1726406"/>
              <a:gd name="connsiteY241" fmla="*/ 1173956 h 1400175"/>
              <a:gd name="connsiteX242" fmla="*/ 831056 w 1726406"/>
              <a:gd name="connsiteY242" fmla="*/ 1169193 h 1400175"/>
              <a:gd name="connsiteX243" fmla="*/ 826294 w 1726406"/>
              <a:gd name="connsiteY243" fmla="*/ 1162050 h 1400175"/>
              <a:gd name="connsiteX244" fmla="*/ 819150 w 1726406"/>
              <a:gd name="connsiteY244" fmla="*/ 1154906 h 1400175"/>
              <a:gd name="connsiteX245" fmla="*/ 807244 w 1726406"/>
              <a:gd name="connsiteY245" fmla="*/ 1143000 h 1400175"/>
              <a:gd name="connsiteX246" fmla="*/ 795337 w 1726406"/>
              <a:gd name="connsiteY246" fmla="*/ 1133475 h 1400175"/>
              <a:gd name="connsiteX247" fmla="*/ 790575 w 1726406"/>
              <a:gd name="connsiteY247" fmla="*/ 1126331 h 1400175"/>
              <a:gd name="connsiteX248" fmla="*/ 771525 w 1726406"/>
              <a:gd name="connsiteY248" fmla="*/ 1121568 h 1400175"/>
              <a:gd name="connsiteX249" fmla="*/ 757237 w 1726406"/>
              <a:gd name="connsiteY249" fmla="*/ 1116806 h 1400175"/>
              <a:gd name="connsiteX250" fmla="*/ 740569 w 1726406"/>
              <a:gd name="connsiteY250" fmla="*/ 1107281 h 1400175"/>
              <a:gd name="connsiteX251" fmla="*/ 726281 w 1726406"/>
              <a:gd name="connsiteY251" fmla="*/ 1102518 h 1400175"/>
              <a:gd name="connsiteX252" fmla="*/ 711994 w 1726406"/>
              <a:gd name="connsiteY252" fmla="*/ 1095375 h 1400175"/>
              <a:gd name="connsiteX253" fmla="*/ 704850 w 1726406"/>
              <a:gd name="connsiteY253" fmla="*/ 1090612 h 1400175"/>
              <a:gd name="connsiteX254" fmla="*/ 692944 w 1726406"/>
              <a:gd name="connsiteY254" fmla="*/ 1076325 h 1400175"/>
              <a:gd name="connsiteX255" fmla="*/ 690562 w 1726406"/>
              <a:gd name="connsiteY255" fmla="*/ 1069181 h 1400175"/>
              <a:gd name="connsiteX256" fmla="*/ 676275 w 1726406"/>
              <a:gd name="connsiteY256" fmla="*/ 1052512 h 1400175"/>
              <a:gd name="connsiteX257" fmla="*/ 671512 w 1726406"/>
              <a:gd name="connsiteY257" fmla="*/ 1045368 h 1400175"/>
              <a:gd name="connsiteX258" fmla="*/ 664369 w 1726406"/>
              <a:gd name="connsiteY258" fmla="*/ 1040606 h 1400175"/>
              <a:gd name="connsiteX259" fmla="*/ 650081 w 1726406"/>
              <a:gd name="connsiteY259" fmla="*/ 1031081 h 1400175"/>
              <a:gd name="connsiteX260" fmla="*/ 638175 w 1726406"/>
              <a:gd name="connsiteY260" fmla="*/ 1019175 h 1400175"/>
              <a:gd name="connsiteX261" fmla="*/ 631031 w 1726406"/>
              <a:gd name="connsiteY261" fmla="*/ 1014412 h 1400175"/>
              <a:gd name="connsiteX262" fmla="*/ 621506 w 1726406"/>
              <a:gd name="connsiteY262" fmla="*/ 1002506 h 1400175"/>
              <a:gd name="connsiteX263" fmla="*/ 619125 w 1726406"/>
              <a:gd name="connsiteY263" fmla="*/ 995362 h 1400175"/>
              <a:gd name="connsiteX264" fmla="*/ 611981 w 1726406"/>
              <a:gd name="connsiteY264" fmla="*/ 988218 h 1400175"/>
              <a:gd name="connsiteX265" fmla="*/ 602456 w 1726406"/>
              <a:gd name="connsiteY265" fmla="*/ 973931 h 1400175"/>
              <a:gd name="connsiteX266" fmla="*/ 597694 w 1726406"/>
              <a:gd name="connsiteY266" fmla="*/ 959643 h 1400175"/>
              <a:gd name="connsiteX267" fmla="*/ 592931 w 1726406"/>
              <a:gd name="connsiteY267" fmla="*/ 940593 h 1400175"/>
              <a:gd name="connsiteX268" fmla="*/ 595312 w 1726406"/>
              <a:gd name="connsiteY268" fmla="*/ 928687 h 1400175"/>
              <a:gd name="connsiteX269" fmla="*/ 614362 w 1726406"/>
              <a:gd name="connsiteY269" fmla="*/ 919162 h 1400175"/>
              <a:gd name="connsiteX270" fmla="*/ 611981 w 1726406"/>
              <a:gd name="connsiteY270" fmla="*/ 912018 h 1400175"/>
              <a:gd name="connsiteX271" fmla="*/ 607219 w 1726406"/>
              <a:gd name="connsiteY271" fmla="*/ 904875 h 1400175"/>
              <a:gd name="connsiteX272" fmla="*/ 611981 w 1726406"/>
              <a:gd name="connsiteY272" fmla="*/ 897731 h 1400175"/>
              <a:gd name="connsiteX273" fmla="*/ 626269 w 1726406"/>
              <a:gd name="connsiteY273" fmla="*/ 888206 h 1400175"/>
              <a:gd name="connsiteX274" fmla="*/ 633412 w 1726406"/>
              <a:gd name="connsiteY274" fmla="*/ 881062 h 1400175"/>
              <a:gd name="connsiteX275" fmla="*/ 628650 w 1726406"/>
              <a:gd name="connsiteY275" fmla="*/ 862012 h 1400175"/>
              <a:gd name="connsiteX276" fmla="*/ 616744 w 1726406"/>
              <a:gd name="connsiteY276" fmla="*/ 847725 h 1400175"/>
              <a:gd name="connsiteX277" fmla="*/ 614362 w 1726406"/>
              <a:gd name="connsiteY277" fmla="*/ 840581 h 1400175"/>
              <a:gd name="connsiteX278" fmla="*/ 609600 w 1726406"/>
              <a:gd name="connsiteY278" fmla="*/ 816768 h 1400175"/>
              <a:gd name="connsiteX279" fmla="*/ 604837 w 1726406"/>
              <a:gd name="connsiteY279" fmla="*/ 802481 h 1400175"/>
              <a:gd name="connsiteX280" fmla="*/ 602456 w 1726406"/>
              <a:gd name="connsiteY280" fmla="*/ 795337 h 1400175"/>
              <a:gd name="connsiteX281" fmla="*/ 600075 w 1726406"/>
              <a:gd name="connsiteY281" fmla="*/ 788193 h 1400175"/>
              <a:gd name="connsiteX282" fmla="*/ 595312 w 1726406"/>
              <a:gd name="connsiteY282" fmla="*/ 771525 h 1400175"/>
              <a:gd name="connsiteX283" fmla="*/ 588169 w 1726406"/>
              <a:gd name="connsiteY283" fmla="*/ 764381 h 1400175"/>
              <a:gd name="connsiteX284" fmla="*/ 578644 w 1726406"/>
              <a:gd name="connsiteY284" fmla="*/ 750093 h 1400175"/>
              <a:gd name="connsiteX285" fmla="*/ 566737 w 1726406"/>
              <a:gd name="connsiteY285" fmla="*/ 733425 h 1400175"/>
              <a:gd name="connsiteX286" fmla="*/ 561975 w 1726406"/>
              <a:gd name="connsiteY286" fmla="*/ 719137 h 1400175"/>
              <a:gd name="connsiteX287" fmla="*/ 559594 w 1726406"/>
              <a:gd name="connsiteY287" fmla="*/ 709612 h 1400175"/>
              <a:gd name="connsiteX288" fmla="*/ 554831 w 1726406"/>
              <a:gd name="connsiteY288" fmla="*/ 695325 h 1400175"/>
              <a:gd name="connsiteX289" fmla="*/ 547687 w 1726406"/>
              <a:gd name="connsiteY289" fmla="*/ 688181 h 1400175"/>
              <a:gd name="connsiteX290" fmla="*/ 540544 w 1726406"/>
              <a:gd name="connsiteY290" fmla="*/ 673893 h 1400175"/>
              <a:gd name="connsiteX291" fmla="*/ 538162 w 1726406"/>
              <a:gd name="connsiteY291" fmla="*/ 666750 h 1400175"/>
              <a:gd name="connsiteX292" fmla="*/ 528637 w 1726406"/>
              <a:gd name="connsiteY292" fmla="*/ 664368 h 1400175"/>
              <a:gd name="connsiteX293" fmla="*/ 514350 w 1726406"/>
              <a:gd name="connsiteY293" fmla="*/ 669131 h 1400175"/>
              <a:gd name="connsiteX294" fmla="*/ 504825 w 1726406"/>
              <a:gd name="connsiteY294" fmla="*/ 654843 h 1400175"/>
              <a:gd name="connsiteX295" fmla="*/ 497681 w 1726406"/>
              <a:gd name="connsiteY295" fmla="*/ 628650 h 1400175"/>
              <a:gd name="connsiteX296" fmla="*/ 495300 w 1726406"/>
              <a:gd name="connsiteY296" fmla="*/ 597693 h 1400175"/>
              <a:gd name="connsiteX297" fmla="*/ 492919 w 1726406"/>
              <a:gd name="connsiteY297" fmla="*/ 583406 h 1400175"/>
              <a:gd name="connsiteX298" fmla="*/ 490537 w 1726406"/>
              <a:gd name="connsiteY298" fmla="*/ 576262 h 1400175"/>
              <a:gd name="connsiteX299" fmla="*/ 483394 w 1726406"/>
              <a:gd name="connsiteY299" fmla="*/ 573881 h 1400175"/>
              <a:gd name="connsiteX300" fmla="*/ 469106 w 1726406"/>
              <a:gd name="connsiteY300" fmla="*/ 564356 h 1400175"/>
              <a:gd name="connsiteX301" fmla="*/ 454819 w 1726406"/>
              <a:gd name="connsiteY301" fmla="*/ 557212 h 1400175"/>
              <a:gd name="connsiteX302" fmla="*/ 442912 w 1726406"/>
              <a:gd name="connsiteY302" fmla="*/ 535781 h 1400175"/>
              <a:gd name="connsiteX303" fmla="*/ 445294 w 1726406"/>
              <a:gd name="connsiteY303" fmla="*/ 509587 h 1400175"/>
              <a:gd name="connsiteX304" fmla="*/ 452437 w 1726406"/>
              <a:gd name="connsiteY304" fmla="*/ 504825 h 1400175"/>
              <a:gd name="connsiteX305" fmla="*/ 442912 w 1726406"/>
              <a:gd name="connsiteY305" fmla="*/ 490537 h 1400175"/>
              <a:gd name="connsiteX306" fmla="*/ 438150 w 1726406"/>
              <a:gd name="connsiteY306" fmla="*/ 483393 h 1400175"/>
              <a:gd name="connsiteX307" fmla="*/ 423862 w 1726406"/>
              <a:gd name="connsiteY307" fmla="*/ 473868 h 1400175"/>
              <a:gd name="connsiteX308" fmla="*/ 419100 w 1726406"/>
              <a:gd name="connsiteY308" fmla="*/ 454818 h 1400175"/>
              <a:gd name="connsiteX309" fmla="*/ 411956 w 1726406"/>
              <a:gd name="connsiteY309" fmla="*/ 438150 h 1400175"/>
              <a:gd name="connsiteX310" fmla="*/ 404812 w 1726406"/>
              <a:gd name="connsiteY310" fmla="*/ 435768 h 1400175"/>
              <a:gd name="connsiteX311" fmla="*/ 400050 w 1726406"/>
              <a:gd name="connsiteY311" fmla="*/ 428625 h 1400175"/>
              <a:gd name="connsiteX312" fmla="*/ 397669 w 1726406"/>
              <a:gd name="connsiteY312" fmla="*/ 419100 h 1400175"/>
              <a:gd name="connsiteX313" fmla="*/ 395287 w 1726406"/>
              <a:gd name="connsiteY313" fmla="*/ 411956 h 1400175"/>
              <a:gd name="connsiteX314" fmla="*/ 392906 w 1726406"/>
              <a:gd name="connsiteY314" fmla="*/ 385762 h 1400175"/>
              <a:gd name="connsiteX315" fmla="*/ 390525 w 1726406"/>
              <a:gd name="connsiteY315" fmla="*/ 378618 h 1400175"/>
              <a:gd name="connsiteX316" fmla="*/ 369094 w 1726406"/>
              <a:gd name="connsiteY316" fmla="*/ 361950 h 1400175"/>
              <a:gd name="connsiteX317" fmla="*/ 354806 w 1726406"/>
              <a:gd name="connsiteY317" fmla="*/ 354806 h 1400175"/>
              <a:gd name="connsiteX318" fmla="*/ 347662 w 1726406"/>
              <a:gd name="connsiteY318" fmla="*/ 333375 h 1400175"/>
              <a:gd name="connsiteX319" fmla="*/ 338137 w 1726406"/>
              <a:gd name="connsiteY319" fmla="*/ 311943 h 1400175"/>
              <a:gd name="connsiteX320" fmla="*/ 330994 w 1726406"/>
              <a:gd name="connsiteY320" fmla="*/ 297656 h 1400175"/>
              <a:gd name="connsiteX321" fmla="*/ 316706 w 1726406"/>
              <a:gd name="connsiteY321" fmla="*/ 292893 h 1400175"/>
              <a:gd name="connsiteX322" fmla="*/ 326231 w 1726406"/>
              <a:gd name="connsiteY322" fmla="*/ 278606 h 1400175"/>
              <a:gd name="connsiteX323" fmla="*/ 323850 w 1726406"/>
              <a:gd name="connsiteY323" fmla="*/ 261937 h 1400175"/>
              <a:gd name="connsiteX324" fmla="*/ 321469 w 1726406"/>
              <a:gd name="connsiteY324" fmla="*/ 252412 h 1400175"/>
              <a:gd name="connsiteX325" fmla="*/ 316706 w 1726406"/>
              <a:gd name="connsiteY325" fmla="*/ 223837 h 1400175"/>
              <a:gd name="connsiteX326" fmla="*/ 311944 w 1726406"/>
              <a:gd name="connsiteY326" fmla="*/ 207168 h 1400175"/>
              <a:gd name="connsiteX327" fmla="*/ 314325 w 1726406"/>
              <a:gd name="connsiteY327" fmla="*/ 154781 h 1400175"/>
              <a:gd name="connsiteX328" fmla="*/ 314325 w 1726406"/>
              <a:gd name="connsiteY328" fmla="*/ 133350 h 1400175"/>
              <a:gd name="connsiteX329" fmla="*/ 300037 w 1726406"/>
              <a:gd name="connsiteY329" fmla="*/ 123825 h 1400175"/>
              <a:gd name="connsiteX330" fmla="*/ 292894 w 1726406"/>
              <a:gd name="connsiteY330" fmla="*/ 119062 h 1400175"/>
              <a:gd name="connsiteX331" fmla="*/ 283369 w 1726406"/>
              <a:gd name="connsiteY331" fmla="*/ 104775 h 1400175"/>
              <a:gd name="connsiteX332" fmla="*/ 278606 w 1726406"/>
              <a:gd name="connsiteY332" fmla="*/ 97631 h 1400175"/>
              <a:gd name="connsiteX333" fmla="*/ 257175 w 1726406"/>
              <a:gd name="connsiteY333" fmla="*/ 78581 h 1400175"/>
              <a:gd name="connsiteX334" fmla="*/ 233362 w 1726406"/>
              <a:gd name="connsiteY334" fmla="*/ 66675 h 1400175"/>
              <a:gd name="connsiteX335" fmla="*/ 228600 w 1726406"/>
              <a:gd name="connsiteY335" fmla="*/ 119062 h 1400175"/>
              <a:gd name="connsiteX336" fmla="*/ 223837 w 1726406"/>
              <a:gd name="connsiteY336" fmla="*/ 133350 h 1400175"/>
              <a:gd name="connsiteX337" fmla="*/ 221456 w 1726406"/>
              <a:gd name="connsiteY337" fmla="*/ 145256 h 1400175"/>
              <a:gd name="connsiteX338" fmla="*/ 219075 w 1726406"/>
              <a:gd name="connsiteY338" fmla="*/ 164306 h 1400175"/>
              <a:gd name="connsiteX339" fmla="*/ 214312 w 1726406"/>
              <a:gd name="connsiteY339" fmla="*/ 178593 h 1400175"/>
              <a:gd name="connsiteX340" fmla="*/ 216694 w 1726406"/>
              <a:gd name="connsiteY340" fmla="*/ 195262 h 1400175"/>
              <a:gd name="connsiteX341" fmla="*/ 219075 w 1726406"/>
              <a:gd name="connsiteY341" fmla="*/ 202406 h 1400175"/>
              <a:gd name="connsiteX342" fmla="*/ 226219 w 1726406"/>
              <a:gd name="connsiteY342" fmla="*/ 207168 h 1400175"/>
              <a:gd name="connsiteX343" fmla="*/ 233362 w 1726406"/>
              <a:gd name="connsiteY343" fmla="*/ 221456 h 1400175"/>
              <a:gd name="connsiteX344" fmla="*/ 238125 w 1726406"/>
              <a:gd name="connsiteY344" fmla="*/ 235743 h 1400175"/>
              <a:gd name="connsiteX345" fmla="*/ 242887 w 1726406"/>
              <a:gd name="connsiteY345" fmla="*/ 242887 h 1400175"/>
              <a:gd name="connsiteX346" fmla="*/ 245269 w 1726406"/>
              <a:gd name="connsiteY346" fmla="*/ 250031 h 1400175"/>
              <a:gd name="connsiteX347" fmla="*/ 254794 w 1726406"/>
              <a:gd name="connsiteY347" fmla="*/ 264318 h 1400175"/>
              <a:gd name="connsiteX348" fmla="*/ 257175 w 1726406"/>
              <a:gd name="connsiteY348" fmla="*/ 273843 h 1400175"/>
              <a:gd name="connsiteX349" fmla="*/ 261937 w 1726406"/>
              <a:gd name="connsiteY349" fmla="*/ 292893 h 1400175"/>
              <a:gd name="connsiteX350" fmla="*/ 266700 w 1726406"/>
              <a:gd name="connsiteY350" fmla="*/ 300037 h 1400175"/>
              <a:gd name="connsiteX351" fmla="*/ 273844 w 1726406"/>
              <a:gd name="connsiteY351" fmla="*/ 321468 h 1400175"/>
              <a:gd name="connsiteX352" fmla="*/ 276225 w 1726406"/>
              <a:gd name="connsiteY352" fmla="*/ 328612 h 1400175"/>
              <a:gd name="connsiteX353" fmla="*/ 283369 w 1726406"/>
              <a:gd name="connsiteY353" fmla="*/ 354806 h 1400175"/>
              <a:gd name="connsiteX354" fmla="*/ 288131 w 1726406"/>
              <a:gd name="connsiteY354" fmla="*/ 369093 h 1400175"/>
              <a:gd name="connsiteX355" fmla="*/ 292894 w 1726406"/>
              <a:gd name="connsiteY355" fmla="*/ 376237 h 1400175"/>
              <a:gd name="connsiteX356" fmla="*/ 300037 w 1726406"/>
              <a:gd name="connsiteY356" fmla="*/ 419100 h 1400175"/>
              <a:gd name="connsiteX357" fmla="*/ 304800 w 1726406"/>
              <a:gd name="connsiteY357" fmla="*/ 426243 h 1400175"/>
              <a:gd name="connsiteX358" fmla="*/ 309562 w 1726406"/>
              <a:gd name="connsiteY358" fmla="*/ 445293 h 1400175"/>
              <a:gd name="connsiteX359" fmla="*/ 314325 w 1726406"/>
              <a:gd name="connsiteY359" fmla="*/ 459581 h 1400175"/>
              <a:gd name="connsiteX360" fmla="*/ 319087 w 1726406"/>
              <a:gd name="connsiteY360" fmla="*/ 473868 h 1400175"/>
              <a:gd name="connsiteX361" fmla="*/ 321469 w 1726406"/>
              <a:gd name="connsiteY361" fmla="*/ 481012 h 1400175"/>
              <a:gd name="connsiteX362" fmla="*/ 323850 w 1726406"/>
              <a:gd name="connsiteY362" fmla="*/ 488156 h 1400175"/>
              <a:gd name="connsiteX363" fmla="*/ 333375 w 1726406"/>
              <a:gd name="connsiteY363" fmla="*/ 509587 h 1400175"/>
              <a:gd name="connsiteX364" fmla="*/ 335756 w 1726406"/>
              <a:gd name="connsiteY364" fmla="*/ 516731 h 1400175"/>
              <a:gd name="connsiteX365" fmla="*/ 338137 w 1726406"/>
              <a:gd name="connsiteY365" fmla="*/ 578643 h 1400175"/>
              <a:gd name="connsiteX366" fmla="*/ 345281 w 1726406"/>
              <a:gd name="connsiteY366" fmla="*/ 592931 h 1400175"/>
              <a:gd name="connsiteX367" fmla="*/ 347662 w 1726406"/>
              <a:gd name="connsiteY367" fmla="*/ 600075 h 1400175"/>
              <a:gd name="connsiteX368" fmla="*/ 342900 w 1726406"/>
              <a:gd name="connsiteY368" fmla="*/ 607218 h 1400175"/>
              <a:gd name="connsiteX369" fmla="*/ 338137 w 1726406"/>
              <a:gd name="connsiteY369" fmla="*/ 621506 h 1400175"/>
              <a:gd name="connsiteX370" fmla="*/ 347662 w 1726406"/>
              <a:gd name="connsiteY370" fmla="*/ 638175 h 1400175"/>
              <a:gd name="connsiteX371" fmla="*/ 361950 w 1726406"/>
              <a:gd name="connsiteY371" fmla="*/ 642937 h 1400175"/>
              <a:gd name="connsiteX372" fmla="*/ 369094 w 1726406"/>
              <a:gd name="connsiteY372" fmla="*/ 645318 h 1400175"/>
              <a:gd name="connsiteX373" fmla="*/ 388144 w 1726406"/>
              <a:gd name="connsiteY373" fmla="*/ 661987 h 1400175"/>
              <a:gd name="connsiteX374" fmla="*/ 392906 w 1726406"/>
              <a:gd name="connsiteY374" fmla="*/ 676275 h 1400175"/>
              <a:gd name="connsiteX375" fmla="*/ 390525 w 1726406"/>
              <a:gd name="connsiteY375" fmla="*/ 688181 h 1400175"/>
              <a:gd name="connsiteX376" fmla="*/ 388144 w 1726406"/>
              <a:gd name="connsiteY376" fmla="*/ 702468 h 1400175"/>
              <a:gd name="connsiteX377" fmla="*/ 385762 w 1726406"/>
              <a:gd name="connsiteY377" fmla="*/ 709612 h 1400175"/>
              <a:gd name="connsiteX378" fmla="*/ 383381 w 1726406"/>
              <a:gd name="connsiteY378" fmla="*/ 719137 h 1400175"/>
              <a:gd name="connsiteX379" fmla="*/ 378619 w 1726406"/>
              <a:gd name="connsiteY379" fmla="*/ 726281 h 1400175"/>
              <a:gd name="connsiteX380" fmla="*/ 364331 w 1726406"/>
              <a:gd name="connsiteY380" fmla="*/ 731043 h 1400175"/>
              <a:gd name="connsiteX381" fmla="*/ 342900 w 1726406"/>
              <a:gd name="connsiteY381" fmla="*/ 728662 h 1400175"/>
              <a:gd name="connsiteX382" fmla="*/ 345281 w 1726406"/>
              <a:gd name="connsiteY382" fmla="*/ 714375 h 1400175"/>
              <a:gd name="connsiteX383" fmla="*/ 352425 w 1726406"/>
              <a:gd name="connsiteY383" fmla="*/ 700087 h 1400175"/>
              <a:gd name="connsiteX384" fmla="*/ 354806 w 1726406"/>
              <a:gd name="connsiteY384" fmla="*/ 692943 h 1400175"/>
              <a:gd name="connsiteX385" fmla="*/ 347662 w 1726406"/>
              <a:gd name="connsiteY385" fmla="*/ 671512 h 1400175"/>
              <a:gd name="connsiteX386" fmla="*/ 338137 w 1726406"/>
              <a:gd name="connsiteY386" fmla="*/ 659606 h 1400175"/>
              <a:gd name="connsiteX387" fmla="*/ 328612 w 1726406"/>
              <a:gd name="connsiteY387" fmla="*/ 645318 h 1400175"/>
              <a:gd name="connsiteX388" fmla="*/ 323850 w 1726406"/>
              <a:gd name="connsiteY388" fmla="*/ 638175 h 1400175"/>
              <a:gd name="connsiteX389" fmla="*/ 314325 w 1726406"/>
              <a:gd name="connsiteY389" fmla="*/ 623887 h 1400175"/>
              <a:gd name="connsiteX390" fmla="*/ 304800 w 1726406"/>
              <a:gd name="connsiteY390" fmla="*/ 609600 h 1400175"/>
              <a:gd name="connsiteX391" fmla="*/ 290512 w 1726406"/>
              <a:gd name="connsiteY391" fmla="*/ 595312 h 1400175"/>
              <a:gd name="connsiteX392" fmla="*/ 280987 w 1726406"/>
              <a:gd name="connsiteY392" fmla="*/ 581025 h 1400175"/>
              <a:gd name="connsiteX393" fmla="*/ 276225 w 1726406"/>
              <a:gd name="connsiteY393" fmla="*/ 573881 h 1400175"/>
              <a:gd name="connsiteX394" fmla="*/ 276225 w 1726406"/>
              <a:gd name="connsiteY394" fmla="*/ 540543 h 1400175"/>
              <a:gd name="connsiteX395" fmla="*/ 278606 w 1726406"/>
              <a:gd name="connsiteY395" fmla="*/ 531018 h 1400175"/>
              <a:gd name="connsiteX396" fmla="*/ 283369 w 1726406"/>
              <a:gd name="connsiteY396" fmla="*/ 523875 h 1400175"/>
              <a:gd name="connsiteX397" fmla="*/ 285750 w 1726406"/>
              <a:gd name="connsiteY397" fmla="*/ 516731 h 1400175"/>
              <a:gd name="connsiteX398" fmla="*/ 280987 w 1726406"/>
              <a:gd name="connsiteY398" fmla="*/ 483393 h 1400175"/>
              <a:gd name="connsiteX399" fmla="*/ 273844 w 1726406"/>
              <a:gd name="connsiteY399" fmla="*/ 469106 h 1400175"/>
              <a:gd name="connsiteX400" fmla="*/ 266700 w 1726406"/>
              <a:gd name="connsiteY400" fmla="*/ 464343 h 1400175"/>
              <a:gd name="connsiteX401" fmla="*/ 259556 w 1726406"/>
              <a:gd name="connsiteY401" fmla="*/ 457200 h 1400175"/>
              <a:gd name="connsiteX402" fmla="*/ 257175 w 1726406"/>
              <a:gd name="connsiteY402" fmla="*/ 450056 h 1400175"/>
              <a:gd name="connsiteX403" fmla="*/ 250031 w 1726406"/>
              <a:gd name="connsiteY403" fmla="*/ 445293 h 1400175"/>
              <a:gd name="connsiteX404" fmla="*/ 245269 w 1726406"/>
              <a:gd name="connsiteY404" fmla="*/ 431006 h 1400175"/>
              <a:gd name="connsiteX405" fmla="*/ 242887 w 1726406"/>
              <a:gd name="connsiteY405" fmla="*/ 423862 h 1400175"/>
              <a:gd name="connsiteX406" fmla="*/ 235744 w 1726406"/>
              <a:gd name="connsiteY406" fmla="*/ 419100 h 1400175"/>
              <a:gd name="connsiteX407" fmla="*/ 221456 w 1726406"/>
              <a:gd name="connsiteY407" fmla="*/ 423862 h 1400175"/>
              <a:gd name="connsiteX408" fmla="*/ 214312 w 1726406"/>
              <a:gd name="connsiteY408" fmla="*/ 426243 h 1400175"/>
              <a:gd name="connsiteX409" fmla="*/ 202406 w 1726406"/>
              <a:gd name="connsiteY409" fmla="*/ 414337 h 1400175"/>
              <a:gd name="connsiteX410" fmla="*/ 200025 w 1726406"/>
              <a:gd name="connsiteY410" fmla="*/ 407193 h 1400175"/>
              <a:gd name="connsiteX411" fmla="*/ 190500 w 1726406"/>
              <a:gd name="connsiteY411" fmla="*/ 392906 h 1400175"/>
              <a:gd name="connsiteX412" fmla="*/ 185737 w 1726406"/>
              <a:gd name="connsiteY412" fmla="*/ 385762 h 1400175"/>
              <a:gd name="connsiteX413" fmla="*/ 180975 w 1726406"/>
              <a:gd name="connsiteY413" fmla="*/ 378618 h 1400175"/>
              <a:gd name="connsiteX414" fmla="*/ 176212 w 1726406"/>
              <a:gd name="connsiteY414" fmla="*/ 361950 h 1400175"/>
              <a:gd name="connsiteX415" fmla="*/ 169069 w 1726406"/>
              <a:gd name="connsiteY415" fmla="*/ 354806 h 1400175"/>
              <a:gd name="connsiteX416" fmla="*/ 173831 w 1726406"/>
              <a:gd name="connsiteY416" fmla="*/ 347662 h 1400175"/>
              <a:gd name="connsiteX417" fmla="*/ 188119 w 1726406"/>
              <a:gd name="connsiteY417" fmla="*/ 352425 h 1400175"/>
              <a:gd name="connsiteX418" fmla="*/ 195262 w 1726406"/>
              <a:gd name="connsiteY418" fmla="*/ 354806 h 1400175"/>
              <a:gd name="connsiteX419" fmla="*/ 202406 w 1726406"/>
              <a:gd name="connsiteY419" fmla="*/ 359568 h 1400175"/>
              <a:gd name="connsiteX420" fmla="*/ 216694 w 1726406"/>
              <a:gd name="connsiteY420" fmla="*/ 364331 h 1400175"/>
              <a:gd name="connsiteX421" fmla="*/ 214312 w 1726406"/>
              <a:gd name="connsiteY421" fmla="*/ 357187 h 1400175"/>
              <a:gd name="connsiteX422" fmla="*/ 209550 w 1726406"/>
              <a:gd name="connsiteY422" fmla="*/ 350043 h 1400175"/>
              <a:gd name="connsiteX423" fmla="*/ 219075 w 1726406"/>
              <a:gd name="connsiteY423" fmla="*/ 335756 h 1400175"/>
              <a:gd name="connsiteX424" fmla="*/ 214312 w 1726406"/>
              <a:gd name="connsiteY424" fmla="*/ 304800 h 1400175"/>
              <a:gd name="connsiteX425" fmla="*/ 209550 w 1726406"/>
              <a:gd name="connsiteY425" fmla="*/ 290512 h 1400175"/>
              <a:gd name="connsiteX426" fmla="*/ 200025 w 1726406"/>
              <a:gd name="connsiteY426" fmla="*/ 276225 h 1400175"/>
              <a:gd name="connsiteX427" fmla="*/ 195262 w 1726406"/>
              <a:gd name="connsiteY427" fmla="*/ 269081 h 1400175"/>
              <a:gd name="connsiteX428" fmla="*/ 185737 w 1726406"/>
              <a:gd name="connsiteY428" fmla="*/ 247650 h 1400175"/>
              <a:gd name="connsiteX429" fmla="*/ 178594 w 1726406"/>
              <a:gd name="connsiteY429" fmla="*/ 233362 h 1400175"/>
              <a:gd name="connsiteX430" fmla="*/ 171450 w 1726406"/>
              <a:gd name="connsiteY430" fmla="*/ 219075 h 1400175"/>
              <a:gd name="connsiteX431" fmla="*/ 159544 w 1726406"/>
              <a:gd name="connsiteY431" fmla="*/ 204787 h 1400175"/>
              <a:gd name="connsiteX432" fmla="*/ 157162 w 1726406"/>
              <a:gd name="connsiteY432" fmla="*/ 195262 h 1400175"/>
              <a:gd name="connsiteX433" fmla="*/ 152400 w 1726406"/>
              <a:gd name="connsiteY433" fmla="*/ 166687 h 1400175"/>
              <a:gd name="connsiteX434" fmla="*/ 154781 w 1726406"/>
              <a:gd name="connsiteY434" fmla="*/ 111918 h 1400175"/>
              <a:gd name="connsiteX435" fmla="*/ 152400 w 1726406"/>
              <a:gd name="connsiteY435" fmla="*/ 80962 h 1400175"/>
              <a:gd name="connsiteX436" fmla="*/ 150019 w 1726406"/>
              <a:gd name="connsiteY436" fmla="*/ 71437 h 1400175"/>
              <a:gd name="connsiteX437" fmla="*/ 142875 w 1726406"/>
              <a:gd name="connsiteY437" fmla="*/ 64293 h 1400175"/>
              <a:gd name="connsiteX438" fmla="*/ 145256 w 1726406"/>
              <a:gd name="connsiteY438" fmla="*/ 57150 h 1400175"/>
              <a:gd name="connsiteX439" fmla="*/ 138112 w 1726406"/>
              <a:gd name="connsiteY439" fmla="*/ 42862 h 1400175"/>
              <a:gd name="connsiteX440" fmla="*/ 138112 w 1726406"/>
              <a:gd name="connsiteY440" fmla="*/ 26193 h 1400175"/>
              <a:gd name="connsiteX441" fmla="*/ 140494 w 1726406"/>
              <a:gd name="connsiteY441"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097756 w 1726406"/>
              <a:gd name="connsiteY121" fmla="*/ 990599 h 1400175"/>
              <a:gd name="connsiteX122" fmla="*/ 1159668 w 1726406"/>
              <a:gd name="connsiteY122" fmla="*/ 1121567 h 1400175"/>
              <a:gd name="connsiteX123" fmla="*/ 1238250 w 1726406"/>
              <a:gd name="connsiteY123" fmla="*/ 1154906 h 1400175"/>
              <a:gd name="connsiteX124" fmla="*/ 1364456 w 1726406"/>
              <a:gd name="connsiteY124" fmla="*/ 1138237 h 1400175"/>
              <a:gd name="connsiteX125" fmla="*/ 1431131 w 1726406"/>
              <a:gd name="connsiteY125" fmla="*/ 1140619 h 1400175"/>
              <a:gd name="connsiteX126" fmla="*/ 1469572 w 1726406"/>
              <a:gd name="connsiteY126" fmla="*/ 1084829 h 1400175"/>
              <a:gd name="connsiteX127" fmla="*/ 1471612 w 1726406"/>
              <a:gd name="connsiteY127" fmla="*/ 1078706 h 1400175"/>
              <a:gd name="connsiteX128" fmla="*/ 1485900 w 1726406"/>
              <a:gd name="connsiteY128" fmla="*/ 1071562 h 1400175"/>
              <a:gd name="connsiteX129" fmla="*/ 1493044 w 1726406"/>
              <a:gd name="connsiteY129" fmla="*/ 1064418 h 1400175"/>
              <a:gd name="connsiteX130" fmla="*/ 1495425 w 1726406"/>
              <a:gd name="connsiteY130" fmla="*/ 1038225 h 1400175"/>
              <a:gd name="connsiteX131" fmla="*/ 1490662 w 1726406"/>
              <a:gd name="connsiteY131" fmla="*/ 1012031 h 1400175"/>
              <a:gd name="connsiteX132" fmla="*/ 1493044 w 1726406"/>
              <a:gd name="connsiteY132" fmla="*/ 995362 h 1400175"/>
              <a:gd name="connsiteX133" fmla="*/ 1495425 w 1726406"/>
              <a:gd name="connsiteY133" fmla="*/ 988218 h 1400175"/>
              <a:gd name="connsiteX134" fmla="*/ 1509712 w 1726406"/>
              <a:gd name="connsiteY134" fmla="*/ 971550 h 1400175"/>
              <a:gd name="connsiteX135" fmla="*/ 1557337 w 1726406"/>
              <a:gd name="connsiteY135" fmla="*/ 969168 h 1400175"/>
              <a:gd name="connsiteX136" fmla="*/ 1564481 w 1726406"/>
              <a:gd name="connsiteY136" fmla="*/ 966787 h 1400175"/>
              <a:gd name="connsiteX137" fmla="*/ 1585912 w 1726406"/>
              <a:gd name="connsiteY137" fmla="*/ 959643 h 1400175"/>
              <a:gd name="connsiteX138" fmla="*/ 1600200 w 1726406"/>
              <a:gd name="connsiteY138" fmla="*/ 947737 h 1400175"/>
              <a:gd name="connsiteX139" fmla="*/ 1624012 w 1726406"/>
              <a:gd name="connsiteY139" fmla="*/ 945356 h 1400175"/>
              <a:gd name="connsiteX140" fmla="*/ 1647825 w 1726406"/>
              <a:gd name="connsiteY140" fmla="*/ 950118 h 1400175"/>
              <a:gd name="connsiteX141" fmla="*/ 1654969 w 1726406"/>
              <a:gd name="connsiteY141" fmla="*/ 952500 h 1400175"/>
              <a:gd name="connsiteX142" fmla="*/ 1669256 w 1726406"/>
              <a:gd name="connsiteY142" fmla="*/ 957262 h 1400175"/>
              <a:gd name="connsiteX143" fmla="*/ 1721644 w 1726406"/>
              <a:gd name="connsiteY143" fmla="*/ 969168 h 1400175"/>
              <a:gd name="connsiteX144" fmla="*/ 1724025 w 1726406"/>
              <a:gd name="connsiteY144" fmla="*/ 976312 h 1400175"/>
              <a:gd name="connsiteX145" fmla="*/ 1726406 w 1726406"/>
              <a:gd name="connsiteY145" fmla="*/ 990600 h 1400175"/>
              <a:gd name="connsiteX146" fmla="*/ 1721644 w 1726406"/>
              <a:gd name="connsiteY146" fmla="*/ 1014412 h 1400175"/>
              <a:gd name="connsiteX147" fmla="*/ 1719262 w 1726406"/>
              <a:gd name="connsiteY147" fmla="*/ 1021556 h 1400175"/>
              <a:gd name="connsiteX148" fmla="*/ 1704975 w 1726406"/>
              <a:gd name="connsiteY148" fmla="*/ 1033462 h 1400175"/>
              <a:gd name="connsiteX149" fmla="*/ 1697831 w 1726406"/>
              <a:gd name="connsiteY149" fmla="*/ 1035843 h 1400175"/>
              <a:gd name="connsiteX150" fmla="*/ 1690687 w 1726406"/>
              <a:gd name="connsiteY150" fmla="*/ 1040606 h 1400175"/>
              <a:gd name="connsiteX151" fmla="*/ 1683544 w 1726406"/>
              <a:gd name="connsiteY151" fmla="*/ 1042987 h 1400175"/>
              <a:gd name="connsiteX152" fmla="*/ 1678781 w 1726406"/>
              <a:gd name="connsiteY152" fmla="*/ 1052512 h 1400175"/>
              <a:gd name="connsiteX153" fmla="*/ 1681162 w 1726406"/>
              <a:gd name="connsiteY153" fmla="*/ 1064418 h 1400175"/>
              <a:gd name="connsiteX154" fmla="*/ 1683544 w 1726406"/>
              <a:gd name="connsiteY154" fmla="*/ 1071562 h 1400175"/>
              <a:gd name="connsiteX155" fmla="*/ 1669256 w 1726406"/>
              <a:gd name="connsiteY155" fmla="*/ 1081087 h 1400175"/>
              <a:gd name="connsiteX156" fmla="*/ 1671637 w 1726406"/>
              <a:gd name="connsiteY156" fmla="*/ 1088231 h 1400175"/>
              <a:gd name="connsiteX157" fmla="*/ 1676400 w 1726406"/>
              <a:gd name="connsiteY157" fmla="*/ 1095375 h 1400175"/>
              <a:gd name="connsiteX158" fmla="*/ 1678781 w 1726406"/>
              <a:gd name="connsiteY158" fmla="*/ 1128712 h 1400175"/>
              <a:gd name="connsiteX159" fmla="*/ 1674019 w 1726406"/>
              <a:gd name="connsiteY159" fmla="*/ 1135856 h 1400175"/>
              <a:gd name="connsiteX160" fmla="*/ 1669256 w 1726406"/>
              <a:gd name="connsiteY160" fmla="*/ 1152525 h 1400175"/>
              <a:gd name="connsiteX161" fmla="*/ 1666875 w 1726406"/>
              <a:gd name="connsiteY161" fmla="*/ 1173956 h 1400175"/>
              <a:gd name="connsiteX162" fmla="*/ 1656773 w 1726406"/>
              <a:gd name="connsiteY162" fmla="*/ 1177997 h 1400175"/>
              <a:gd name="connsiteX163" fmla="*/ 1657350 w 1726406"/>
              <a:gd name="connsiteY163" fmla="*/ 1178718 h 1400175"/>
              <a:gd name="connsiteX164" fmla="*/ 1656292 w 1726406"/>
              <a:gd name="connsiteY164" fmla="*/ 1178189 h 1400175"/>
              <a:gd name="connsiteX165" fmla="*/ 1654969 w 1726406"/>
              <a:gd name="connsiteY165" fmla="*/ 1178718 h 1400175"/>
              <a:gd name="connsiteX166" fmla="*/ 1600000 w 1726406"/>
              <a:gd name="connsiteY166" fmla="*/ 1172143 h 1400175"/>
              <a:gd name="connsiteX167" fmla="*/ 1597405 w 1726406"/>
              <a:gd name="connsiteY167" fmla="*/ 1179507 h 1400175"/>
              <a:gd name="connsiteX168" fmla="*/ 1590675 w 1726406"/>
              <a:gd name="connsiteY168" fmla="*/ 1185862 h 1400175"/>
              <a:gd name="connsiteX169" fmla="*/ 1576387 w 1726406"/>
              <a:gd name="connsiteY169" fmla="*/ 1195387 h 1400175"/>
              <a:gd name="connsiteX170" fmla="*/ 1574006 w 1726406"/>
              <a:gd name="connsiteY170" fmla="*/ 1188243 h 1400175"/>
              <a:gd name="connsiteX171" fmla="*/ 1552575 w 1726406"/>
              <a:gd name="connsiteY171" fmla="*/ 1188243 h 1400175"/>
              <a:gd name="connsiteX172" fmla="*/ 1509712 w 1726406"/>
              <a:gd name="connsiteY172" fmla="*/ 1195387 h 1400175"/>
              <a:gd name="connsiteX173" fmla="*/ 1471612 w 1726406"/>
              <a:gd name="connsiteY173" fmla="*/ 1195387 h 1400175"/>
              <a:gd name="connsiteX174" fmla="*/ 1464469 w 1726406"/>
              <a:gd name="connsiteY174" fmla="*/ 1190625 h 1400175"/>
              <a:gd name="connsiteX175" fmla="*/ 1457325 w 1726406"/>
              <a:gd name="connsiteY175" fmla="*/ 1188243 h 1400175"/>
              <a:gd name="connsiteX176" fmla="*/ 1445419 w 1726406"/>
              <a:gd name="connsiteY176" fmla="*/ 1190625 h 1400175"/>
              <a:gd name="connsiteX177" fmla="*/ 1450181 w 1726406"/>
              <a:gd name="connsiteY177" fmla="*/ 1204912 h 1400175"/>
              <a:gd name="connsiteX178" fmla="*/ 1454944 w 1726406"/>
              <a:gd name="connsiteY178" fmla="*/ 1212056 h 1400175"/>
              <a:gd name="connsiteX179" fmla="*/ 1457325 w 1726406"/>
              <a:gd name="connsiteY179" fmla="*/ 1219200 h 1400175"/>
              <a:gd name="connsiteX180" fmla="*/ 1440656 w 1726406"/>
              <a:gd name="connsiteY180" fmla="*/ 1228725 h 1400175"/>
              <a:gd name="connsiteX181" fmla="*/ 1447800 w 1726406"/>
              <a:gd name="connsiteY181" fmla="*/ 1233487 h 1400175"/>
              <a:gd name="connsiteX182" fmla="*/ 1459706 w 1726406"/>
              <a:gd name="connsiteY182" fmla="*/ 1250156 h 1400175"/>
              <a:gd name="connsiteX183" fmla="*/ 1462087 w 1726406"/>
              <a:gd name="connsiteY183" fmla="*/ 1257300 h 1400175"/>
              <a:gd name="connsiteX184" fmla="*/ 1471612 w 1726406"/>
              <a:gd name="connsiteY184" fmla="*/ 1271587 h 1400175"/>
              <a:gd name="connsiteX185" fmla="*/ 1476375 w 1726406"/>
              <a:gd name="connsiteY185" fmla="*/ 1278731 h 1400175"/>
              <a:gd name="connsiteX186" fmla="*/ 1488281 w 1726406"/>
              <a:gd name="connsiteY186" fmla="*/ 1293018 h 1400175"/>
              <a:gd name="connsiteX187" fmla="*/ 1471612 w 1726406"/>
              <a:gd name="connsiteY187" fmla="*/ 1312068 h 1400175"/>
              <a:gd name="connsiteX188" fmla="*/ 1464469 w 1726406"/>
              <a:gd name="connsiteY188" fmla="*/ 1314450 h 1400175"/>
              <a:gd name="connsiteX189" fmla="*/ 1435894 w 1726406"/>
              <a:gd name="connsiteY189" fmla="*/ 1312068 h 1400175"/>
              <a:gd name="connsiteX190" fmla="*/ 1421606 w 1726406"/>
              <a:gd name="connsiteY190" fmla="*/ 1307306 h 1400175"/>
              <a:gd name="connsiteX191" fmla="*/ 1414462 w 1726406"/>
              <a:gd name="connsiteY191" fmla="*/ 1304925 h 1400175"/>
              <a:gd name="connsiteX192" fmla="*/ 1383506 w 1726406"/>
              <a:gd name="connsiteY192" fmla="*/ 1314450 h 1400175"/>
              <a:gd name="connsiteX193" fmla="*/ 1378744 w 1726406"/>
              <a:gd name="connsiteY193" fmla="*/ 1331118 h 1400175"/>
              <a:gd name="connsiteX194" fmla="*/ 1373981 w 1726406"/>
              <a:gd name="connsiteY194" fmla="*/ 1345406 h 1400175"/>
              <a:gd name="connsiteX195" fmla="*/ 1371600 w 1726406"/>
              <a:gd name="connsiteY195" fmla="*/ 1352550 h 1400175"/>
              <a:gd name="connsiteX196" fmla="*/ 1373981 w 1726406"/>
              <a:gd name="connsiteY196" fmla="*/ 1359693 h 1400175"/>
              <a:gd name="connsiteX197" fmla="*/ 1378744 w 1726406"/>
              <a:gd name="connsiteY197" fmla="*/ 1371600 h 1400175"/>
              <a:gd name="connsiteX198" fmla="*/ 1371600 w 1726406"/>
              <a:gd name="connsiteY198" fmla="*/ 1373981 h 1400175"/>
              <a:gd name="connsiteX199" fmla="*/ 1369219 w 1726406"/>
              <a:gd name="connsiteY199" fmla="*/ 1388268 h 1400175"/>
              <a:gd name="connsiteX200" fmla="*/ 1366837 w 1726406"/>
              <a:gd name="connsiteY200" fmla="*/ 1400175 h 1400175"/>
              <a:gd name="connsiteX201" fmla="*/ 1345406 w 1726406"/>
              <a:gd name="connsiteY201" fmla="*/ 1397793 h 1400175"/>
              <a:gd name="connsiteX202" fmla="*/ 1340644 w 1726406"/>
              <a:gd name="connsiteY202" fmla="*/ 1383506 h 1400175"/>
              <a:gd name="connsiteX203" fmla="*/ 1338262 w 1726406"/>
              <a:gd name="connsiteY203" fmla="*/ 1376362 h 1400175"/>
              <a:gd name="connsiteX204" fmla="*/ 1331119 w 1726406"/>
              <a:gd name="connsiteY204" fmla="*/ 1354931 h 1400175"/>
              <a:gd name="connsiteX205" fmla="*/ 1323975 w 1726406"/>
              <a:gd name="connsiteY205" fmla="*/ 1350168 h 1400175"/>
              <a:gd name="connsiteX206" fmla="*/ 1307306 w 1726406"/>
              <a:gd name="connsiteY206" fmla="*/ 1328737 h 1400175"/>
              <a:gd name="connsiteX207" fmla="*/ 1295400 w 1726406"/>
              <a:gd name="connsiteY207" fmla="*/ 1314450 h 1400175"/>
              <a:gd name="connsiteX208" fmla="*/ 1288256 w 1726406"/>
              <a:gd name="connsiteY208" fmla="*/ 1309687 h 1400175"/>
              <a:gd name="connsiteX209" fmla="*/ 1273969 w 1726406"/>
              <a:gd name="connsiteY209" fmla="*/ 1304925 h 1400175"/>
              <a:gd name="connsiteX210" fmla="*/ 1257300 w 1726406"/>
              <a:gd name="connsiteY210" fmla="*/ 1295400 h 1400175"/>
              <a:gd name="connsiteX211" fmla="*/ 1243012 w 1726406"/>
              <a:gd name="connsiteY211" fmla="*/ 1288256 h 1400175"/>
              <a:gd name="connsiteX212" fmla="*/ 1221581 w 1726406"/>
              <a:gd name="connsiteY212" fmla="*/ 1276350 h 1400175"/>
              <a:gd name="connsiteX213" fmla="*/ 1216819 w 1726406"/>
              <a:gd name="connsiteY213" fmla="*/ 1269206 h 1400175"/>
              <a:gd name="connsiteX214" fmla="*/ 1197769 w 1726406"/>
              <a:gd name="connsiteY214" fmla="*/ 1269206 h 1400175"/>
              <a:gd name="connsiteX215" fmla="*/ 1190625 w 1726406"/>
              <a:gd name="connsiteY215" fmla="*/ 1273968 h 1400175"/>
              <a:gd name="connsiteX216" fmla="*/ 1176337 w 1726406"/>
              <a:gd name="connsiteY216" fmla="*/ 1285875 h 1400175"/>
              <a:gd name="connsiteX217" fmla="*/ 1166812 w 1726406"/>
              <a:gd name="connsiteY217" fmla="*/ 1288256 h 1400175"/>
              <a:gd name="connsiteX218" fmla="*/ 1140619 w 1726406"/>
              <a:gd name="connsiteY218" fmla="*/ 1295400 h 1400175"/>
              <a:gd name="connsiteX219" fmla="*/ 1133475 w 1726406"/>
              <a:gd name="connsiteY219" fmla="*/ 1300162 h 1400175"/>
              <a:gd name="connsiteX220" fmla="*/ 1119187 w 1726406"/>
              <a:gd name="connsiteY220" fmla="*/ 1304925 h 1400175"/>
              <a:gd name="connsiteX221" fmla="*/ 1095375 w 1726406"/>
              <a:gd name="connsiteY221" fmla="*/ 1302543 h 1400175"/>
              <a:gd name="connsiteX222" fmla="*/ 1081087 w 1726406"/>
              <a:gd name="connsiteY222" fmla="*/ 1293018 h 1400175"/>
              <a:gd name="connsiteX223" fmla="*/ 1073944 w 1726406"/>
              <a:gd name="connsiteY223" fmla="*/ 1288256 h 1400175"/>
              <a:gd name="connsiteX224" fmla="*/ 1031081 w 1726406"/>
              <a:gd name="connsiteY224" fmla="*/ 1283493 h 1400175"/>
              <a:gd name="connsiteX225" fmla="*/ 1002506 w 1726406"/>
              <a:gd name="connsiteY225" fmla="*/ 1264443 h 1400175"/>
              <a:gd name="connsiteX226" fmla="*/ 995362 w 1726406"/>
              <a:gd name="connsiteY226" fmla="*/ 1259681 h 1400175"/>
              <a:gd name="connsiteX227" fmla="*/ 981075 w 1726406"/>
              <a:gd name="connsiteY227" fmla="*/ 1254918 h 1400175"/>
              <a:gd name="connsiteX228" fmla="*/ 973931 w 1726406"/>
              <a:gd name="connsiteY228" fmla="*/ 1247775 h 1400175"/>
              <a:gd name="connsiteX229" fmla="*/ 971550 w 1726406"/>
              <a:gd name="connsiteY229" fmla="*/ 1240631 h 1400175"/>
              <a:gd name="connsiteX230" fmla="*/ 957262 w 1726406"/>
              <a:gd name="connsiteY230" fmla="*/ 1231106 h 1400175"/>
              <a:gd name="connsiteX231" fmla="*/ 950119 w 1726406"/>
              <a:gd name="connsiteY231" fmla="*/ 1226343 h 1400175"/>
              <a:gd name="connsiteX232" fmla="*/ 923925 w 1726406"/>
              <a:gd name="connsiteY232" fmla="*/ 1221581 h 1400175"/>
              <a:gd name="connsiteX233" fmla="*/ 916781 w 1726406"/>
              <a:gd name="connsiteY233" fmla="*/ 1219200 h 1400175"/>
              <a:gd name="connsiteX234" fmla="*/ 909637 w 1726406"/>
              <a:gd name="connsiteY234" fmla="*/ 1214437 h 1400175"/>
              <a:gd name="connsiteX235" fmla="*/ 895350 w 1726406"/>
              <a:gd name="connsiteY235" fmla="*/ 1209675 h 1400175"/>
              <a:gd name="connsiteX236" fmla="*/ 888206 w 1726406"/>
              <a:gd name="connsiteY236" fmla="*/ 1204912 h 1400175"/>
              <a:gd name="connsiteX237" fmla="*/ 881062 w 1726406"/>
              <a:gd name="connsiteY237" fmla="*/ 1202531 h 1400175"/>
              <a:gd name="connsiteX238" fmla="*/ 859631 w 1726406"/>
              <a:gd name="connsiteY238" fmla="*/ 1188243 h 1400175"/>
              <a:gd name="connsiteX239" fmla="*/ 852487 w 1726406"/>
              <a:gd name="connsiteY239" fmla="*/ 1183481 h 1400175"/>
              <a:gd name="connsiteX240" fmla="*/ 845344 w 1726406"/>
              <a:gd name="connsiteY240" fmla="*/ 1181100 h 1400175"/>
              <a:gd name="connsiteX241" fmla="*/ 838200 w 1726406"/>
              <a:gd name="connsiteY241" fmla="*/ 1173956 h 1400175"/>
              <a:gd name="connsiteX242" fmla="*/ 831056 w 1726406"/>
              <a:gd name="connsiteY242" fmla="*/ 1169193 h 1400175"/>
              <a:gd name="connsiteX243" fmla="*/ 826294 w 1726406"/>
              <a:gd name="connsiteY243" fmla="*/ 1162050 h 1400175"/>
              <a:gd name="connsiteX244" fmla="*/ 819150 w 1726406"/>
              <a:gd name="connsiteY244" fmla="*/ 1154906 h 1400175"/>
              <a:gd name="connsiteX245" fmla="*/ 807244 w 1726406"/>
              <a:gd name="connsiteY245" fmla="*/ 1143000 h 1400175"/>
              <a:gd name="connsiteX246" fmla="*/ 795337 w 1726406"/>
              <a:gd name="connsiteY246" fmla="*/ 1133475 h 1400175"/>
              <a:gd name="connsiteX247" fmla="*/ 790575 w 1726406"/>
              <a:gd name="connsiteY247" fmla="*/ 1126331 h 1400175"/>
              <a:gd name="connsiteX248" fmla="*/ 771525 w 1726406"/>
              <a:gd name="connsiteY248" fmla="*/ 1121568 h 1400175"/>
              <a:gd name="connsiteX249" fmla="*/ 757237 w 1726406"/>
              <a:gd name="connsiteY249" fmla="*/ 1116806 h 1400175"/>
              <a:gd name="connsiteX250" fmla="*/ 740569 w 1726406"/>
              <a:gd name="connsiteY250" fmla="*/ 1107281 h 1400175"/>
              <a:gd name="connsiteX251" fmla="*/ 726281 w 1726406"/>
              <a:gd name="connsiteY251" fmla="*/ 1102518 h 1400175"/>
              <a:gd name="connsiteX252" fmla="*/ 711994 w 1726406"/>
              <a:gd name="connsiteY252" fmla="*/ 1095375 h 1400175"/>
              <a:gd name="connsiteX253" fmla="*/ 704850 w 1726406"/>
              <a:gd name="connsiteY253" fmla="*/ 1090612 h 1400175"/>
              <a:gd name="connsiteX254" fmla="*/ 692944 w 1726406"/>
              <a:gd name="connsiteY254" fmla="*/ 1076325 h 1400175"/>
              <a:gd name="connsiteX255" fmla="*/ 690562 w 1726406"/>
              <a:gd name="connsiteY255" fmla="*/ 1069181 h 1400175"/>
              <a:gd name="connsiteX256" fmla="*/ 676275 w 1726406"/>
              <a:gd name="connsiteY256" fmla="*/ 1052512 h 1400175"/>
              <a:gd name="connsiteX257" fmla="*/ 671512 w 1726406"/>
              <a:gd name="connsiteY257" fmla="*/ 1045368 h 1400175"/>
              <a:gd name="connsiteX258" fmla="*/ 664369 w 1726406"/>
              <a:gd name="connsiteY258" fmla="*/ 1040606 h 1400175"/>
              <a:gd name="connsiteX259" fmla="*/ 650081 w 1726406"/>
              <a:gd name="connsiteY259" fmla="*/ 1031081 h 1400175"/>
              <a:gd name="connsiteX260" fmla="*/ 638175 w 1726406"/>
              <a:gd name="connsiteY260" fmla="*/ 1019175 h 1400175"/>
              <a:gd name="connsiteX261" fmla="*/ 631031 w 1726406"/>
              <a:gd name="connsiteY261" fmla="*/ 1014412 h 1400175"/>
              <a:gd name="connsiteX262" fmla="*/ 621506 w 1726406"/>
              <a:gd name="connsiteY262" fmla="*/ 1002506 h 1400175"/>
              <a:gd name="connsiteX263" fmla="*/ 619125 w 1726406"/>
              <a:gd name="connsiteY263" fmla="*/ 995362 h 1400175"/>
              <a:gd name="connsiteX264" fmla="*/ 611981 w 1726406"/>
              <a:gd name="connsiteY264" fmla="*/ 988218 h 1400175"/>
              <a:gd name="connsiteX265" fmla="*/ 602456 w 1726406"/>
              <a:gd name="connsiteY265" fmla="*/ 973931 h 1400175"/>
              <a:gd name="connsiteX266" fmla="*/ 597694 w 1726406"/>
              <a:gd name="connsiteY266" fmla="*/ 959643 h 1400175"/>
              <a:gd name="connsiteX267" fmla="*/ 592931 w 1726406"/>
              <a:gd name="connsiteY267" fmla="*/ 940593 h 1400175"/>
              <a:gd name="connsiteX268" fmla="*/ 595312 w 1726406"/>
              <a:gd name="connsiteY268" fmla="*/ 928687 h 1400175"/>
              <a:gd name="connsiteX269" fmla="*/ 614362 w 1726406"/>
              <a:gd name="connsiteY269" fmla="*/ 919162 h 1400175"/>
              <a:gd name="connsiteX270" fmla="*/ 611981 w 1726406"/>
              <a:gd name="connsiteY270" fmla="*/ 912018 h 1400175"/>
              <a:gd name="connsiteX271" fmla="*/ 607219 w 1726406"/>
              <a:gd name="connsiteY271" fmla="*/ 904875 h 1400175"/>
              <a:gd name="connsiteX272" fmla="*/ 611981 w 1726406"/>
              <a:gd name="connsiteY272" fmla="*/ 897731 h 1400175"/>
              <a:gd name="connsiteX273" fmla="*/ 626269 w 1726406"/>
              <a:gd name="connsiteY273" fmla="*/ 888206 h 1400175"/>
              <a:gd name="connsiteX274" fmla="*/ 633412 w 1726406"/>
              <a:gd name="connsiteY274" fmla="*/ 881062 h 1400175"/>
              <a:gd name="connsiteX275" fmla="*/ 628650 w 1726406"/>
              <a:gd name="connsiteY275" fmla="*/ 862012 h 1400175"/>
              <a:gd name="connsiteX276" fmla="*/ 616744 w 1726406"/>
              <a:gd name="connsiteY276" fmla="*/ 847725 h 1400175"/>
              <a:gd name="connsiteX277" fmla="*/ 614362 w 1726406"/>
              <a:gd name="connsiteY277" fmla="*/ 840581 h 1400175"/>
              <a:gd name="connsiteX278" fmla="*/ 609600 w 1726406"/>
              <a:gd name="connsiteY278" fmla="*/ 816768 h 1400175"/>
              <a:gd name="connsiteX279" fmla="*/ 604837 w 1726406"/>
              <a:gd name="connsiteY279" fmla="*/ 802481 h 1400175"/>
              <a:gd name="connsiteX280" fmla="*/ 602456 w 1726406"/>
              <a:gd name="connsiteY280" fmla="*/ 795337 h 1400175"/>
              <a:gd name="connsiteX281" fmla="*/ 600075 w 1726406"/>
              <a:gd name="connsiteY281" fmla="*/ 788193 h 1400175"/>
              <a:gd name="connsiteX282" fmla="*/ 595312 w 1726406"/>
              <a:gd name="connsiteY282" fmla="*/ 771525 h 1400175"/>
              <a:gd name="connsiteX283" fmla="*/ 588169 w 1726406"/>
              <a:gd name="connsiteY283" fmla="*/ 764381 h 1400175"/>
              <a:gd name="connsiteX284" fmla="*/ 578644 w 1726406"/>
              <a:gd name="connsiteY284" fmla="*/ 750093 h 1400175"/>
              <a:gd name="connsiteX285" fmla="*/ 566737 w 1726406"/>
              <a:gd name="connsiteY285" fmla="*/ 733425 h 1400175"/>
              <a:gd name="connsiteX286" fmla="*/ 561975 w 1726406"/>
              <a:gd name="connsiteY286" fmla="*/ 719137 h 1400175"/>
              <a:gd name="connsiteX287" fmla="*/ 559594 w 1726406"/>
              <a:gd name="connsiteY287" fmla="*/ 709612 h 1400175"/>
              <a:gd name="connsiteX288" fmla="*/ 554831 w 1726406"/>
              <a:gd name="connsiteY288" fmla="*/ 695325 h 1400175"/>
              <a:gd name="connsiteX289" fmla="*/ 547687 w 1726406"/>
              <a:gd name="connsiteY289" fmla="*/ 688181 h 1400175"/>
              <a:gd name="connsiteX290" fmla="*/ 540544 w 1726406"/>
              <a:gd name="connsiteY290" fmla="*/ 673893 h 1400175"/>
              <a:gd name="connsiteX291" fmla="*/ 538162 w 1726406"/>
              <a:gd name="connsiteY291" fmla="*/ 666750 h 1400175"/>
              <a:gd name="connsiteX292" fmla="*/ 528637 w 1726406"/>
              <a:gd name="connsiteY292" fmla="*/ 664368 h 1400175"/>
              <a:gd name="connsiteX293" fmla="*/ 514350 w 1726406"/>
              <a:gd name="connsiteY293" fmla="*/ 669131 h 1400175"/>
              <a:gd name="connsiteX294" fmla="*/ 504825 w 1726406"/>
              <a:gd name="connsiteY294" fmla="*/ 654843 h 1400175"/>
              <a:gd name="connsiteX295" fmla="*/ 497681 w 1726406"/>
              <a:gd name="connsiteY295" fmla="*/ 628650 h 1400175"/>
              <a:gd name="connsiteX296" fmla="*/ 495300 w 1726406"/>
              <a:gd name="connsiteY296" fmla="*/ 597693 h 1400175"/>
              <a:gd name="connsiteX297" fmla="*/ 492919 w 1726406"/>
              <a:gd name="connsiteY297" fmla="*/ 583406 h 1400175"/>
              <a:gd name="connsiteX298" fmla="*/ 490537 w 1726406"/>
              <a:gd name="connsiteY298" fmla="*/ 576262 h 1400175"/>
              <a:gd name="connsiteX299" fmla="*/ 483394 w 1726406"/>
              <a:gd name="connsiteY299" fmla="*/ 573881 h 1400175"/>
              <a:gd name="connsiteX300" fmla="*/ 469106 w 1726406"/>
              <a:gd name="connsiteY300" fmla="*/ 564356 h 1400175"/>
              <a:gd name="connsiteX301" fmla="*/ 454819 w 1726406"/>
              <a:gd name="connsiteY301" fmla="*/ 557212 h 1400175"/>
              <a:gd name="connsiteX302" fmla="*/ 442912 w 1726406"/>
              <a:gd name="connsiteY302" fmla="*/ 535781 h 1400175"/>
              <a:gd name="connsiteX303" fmla="*/ 445294 w 1726406"/>
              <a:gd name="connsiteY303" fmla="*/ 509587 h 1400175"/>
              <a:gd name="connsiteX304" fmla="*/ 452437 w 1726406"/>
              <a:gd name="connsiteY304" fmla="*/ 504825 h 1400175"/>
              <a:gd name="connsiteX305" fmla="*/ 442912 w 1726406"/>
              <a:gd name="connsiteY305" fmla="*/ 490537 h 1400175"/>
              <a:gd name="connsiteX306" fmla="*/ 438150 w 1726406"/>
              <a:gd name="connsiteY306" fmla="*/ 483393 h 1400175"/>
              <a:gd name="connsiteX307" fmla="*/ 423862 w 1726406"/>
              <a:gd name="connsiteY307" fmla="*/ 473868 h 1400175"/>
              <a:gd name="connsiteX308" fmla="*/ 419100 w 1726406"/>
              <a:gd name="connsiteY308" fmla="*/ 454818 h 1400175"/>
              <a:gd name="connsiteX309" fmla="*/ 411956 w 1726406"/>
              <a:gd name="connsiteY309" fmla="*/ 438150 h 1400175"/>
              <a:gd name="connsiteX310" fmla="*/ 404812 w 1726406"/>
              <a:gd name="connsiteY310" fmla="*/ 435768 h 1400175"/>
              <a:gd name="connsiteX311" fmla="*/ 400050 w 1726406"/>
              <a:gd name="connsiteY311" fmla="*/ 428625 h 1400175"/>
              <a:gd name="connsiteX312" fmla="*/ 397669 w 1726406"/>
              <a:gd name="connsiteY312" fmla="*/ 419100 h 1400175"/>
              <a:gd name="connsiteX313" fmla="*/ 395287 w 1726406"/>
              <a:gd name="connsiteY313" fmla="*/ 411956 h 1400175"/>
              <a:gd name="connsiteX314" fmla="*/ 392906 w 1726406"/>
              <a:gd name="connsiteY314" fmla="*/ 385762 h 1400175"/>
              <a:gd name="connsiteX315" fmla="*/ 390525 w 1726406"/>
              <a:gd name="connsiteY315" fmla="*/ 378618 h 1400175"/>
              <a:gd name="connsiteX316" fmla="*/ 369094 w 1726406"/>
              <a:gd name="connsiteY316" fmla="*/ 361950 h 1400175"/>
              <a:gd name="connsiteX317" fmla="*/ 354806 w 1726406"/>
              <a:gd name="connsiteY317" fmla="*/ 354806 h 1400175"/>
              <a:gd name="connsiteX318" fmla="*/ 347662 w 1726406"/>
              <a:gd name="connsiteY318" fmla="*/ 333375 h 1400175"/>
              <a:gd name="connsiteX319" fmla="*/ 338137 w 1726406"/>
              <a:gd name="connsiteY319" fmla="*/ 311943 h 1400175"/>
              <a:gd name="connsiteX320" fmla="*/ 330994 w 1726406"/>
              <a:gd name="connsiteY320" fmla="*/ 297656 h 1400175"/>
              <a:gd name="connsiteX321" fmla="*/ 316706 w 1726406"/>
              <a:gd name="connsiteY321" fmla="*/ 292893 h 1400175"/>
              <a:gd name="connsiteX322" fmla="*/ 326231 w 1726406"/>
              <a:gd name="connsiteY322" fmla="*/ 278606 h 1400175"/>
              <a:gd name="connsiteX323" fmla="*/ 323850 w 1726406"/>
              <a:gd name="connsiteY323" fmla="*/ 261937 h 1400175"/>
              <a:gd name="connsiteX324" fmla="*/ 321469 w 1726406"/>
              <a:gd name="connsiteY324" fmla="*/ 252412 h 1400175"/>
              <a:gd name="connsiteX325" fmla="*/ 316706 w 1726406"/>
              <a:gd name="connsiteY325" fmla="*/ 223837 h 1400175"/>
              <a:gd name="connsiteX326" fmla="*/ 311944 w 1726406"/>
              <a:gd name="connsiteY326" fmla="*/ 207168 h 1400175"/>
              <a:gd name="connsiteX327" fmla="*/ 314325 w 1726406"/>
              <a:gd name="connsiteY327" fmla="*/ 154781 h 1400175"/>
              <a:gd name="connsiteX328" fmla="*/ 314325 w 1726406"/>
              <a:gd name="connsiteY328" fmla="*/ 133350 h 1400175"/>
              <a:gd name="connsiteX329" fmla="*/ 300037 w 1726406"/>
              <a:gd name="connsiteY329" fmla="*/ 123825 h 1400175"/>
              <a:gd name="connsiteX330" fmla="*/ 292894 w 1726406"/>
              <a:gd name="connsiteY330" fmla="*/ 119062 h 1400175"/>
              <a:gd name="connsiteX331" fmla="*/ 283369 w 1726406"/>
              <a:gd name="connsiteY331" fmla="*/ 104775 h 1400175"/>
              <a:gd name="connsiteX332" fmla="*/ 278606 w 1726406"/>
              <a:gd name="connsiteY332" fmla="*/ 97631 h 1400175"/>
              <a:gd name="connsiteX333" fmla="*/ 257175 w 1726406"/>
              <a:gd name="connsiteY333" fmla="*/ 78581 h 1400175"/>
              <a:gd name="connsiteX334" fmla="*/ 233362 w 1726406"/>
              <a:gd name="connsiteY334" fmla="*/ 66675 h 1400175"/>
              <a:gd name="connsiteX335" fmla="*/ 228600 w 1726406"/>
              <a:gd name="connsiteY335" fmla="*/ 119062 h 1400175"/>
              <a:gd name="connsiteX336" fmla="*/ 223837 w 1726406"/>
              <a:gd name="connsiteY336" fmla="*/ 133350 h 1400175"/>
              <a:gd name="connsiteX337" fmla="*/ 221456 w 1726406"/>
              <a:gd name="connsiteY337" fmla="*/ 145256 h 1400175"/>
              <a:gd name="connsiteX338" fmla="*/ 219075 w 1726406"/>
              <a:gd name="connsiteY338" fmla="*/ 164306 h 1400175"/>
              <a:gd name="connsiteX339" fmla="*/ 214312 w 1726406"/>
              <a:gd name="connsiteY339" fmla="*/ 178593 h 1400175"/>
              <a:gd name="connsiteX340" fmla="*/ 216694 w 1726406"/>
              <a:gd name="connsiteY340" fmla="*/ 195262 h 1400175"/>
              <a:gd name="connsiteX341" fmla="*/ 219075 w 1726406"/>
              <a:gd name="connsiteY341" fmla="*/ 202406 h 1400175"/>
              <a:gd name="connsiteX342" fmla="*/ 226219 w 1726406"/>
              <a:gd name="connsiteY342" fmla="*/ 207168 h 1400175"/>
              <a:gd name="connsiteX343" fmla="*/ 233362 w 1726406"/>
              <a:gd name="connsiteY343" fmla="*/ 221456 h 1400175"/>
              <a:gd name="connsiteX344" fmla="*/ 238125 w 1726406"/>
              <a:gd name="connsiteY344" fmla="*/ 235743 h 1400175"/>
              <a:gd name="connsiteX345" fmla="*/ 242887 w 1726406"/>
              <a:gd name="connsiteY345" fmla="*/ 242887 h 1400175"/>
              <a:gd name="connsiteX346" fmla="*/ 245269 w 1726406"/>
              <a:gd name="connsiteY346" fmla="*/ 250031 h 1400175"/>
              <a:gd name="connsiteX347" fmla="*/ 254794 w 1726406"/>
              <a:gd name="connsiteY347" fmla="*/ 264318 h 1400175"/>
              <a:gd name="connsiteX348" fmla="*/ 257175 w 1726406"/>
              <a:gd name="connsiteY348" fmla="*/ 273843 h 1400175"/>
              <a:gd name="connsiteX349" fmla="*/ 261937 w 1726406"/>
              <a:gd name="connsiteY349" fmla="*/ 292893 h 1400175"/>
              <a:gd name="connsiteX350" fmla="*/ 266700 w 1726406"/>
              <a:gd name="connsiteY350" fmla="*/ 300037 h 1400175"/>
              <a:gd name="connsiteX351" fmla="*/ 273844 w 1726406"/>
              <a:gd name="connsiteY351" fmla="*/ 321468 h 1400175"/>
              <a:gd name="connsiteX352" fmla="*/ 276225 w 1726406"/>
              <a:gd name="connsiteY352" fmla="*/ 328612 h 1400175"/>
              <a:gd name="connsiteX353" fmla="*/ 283369 w 1726406"/>
              <a:gd name="connsiteY353" fmla="*/ 354806 h 1400175"/>
              <a:gd name="connsiteX354" fmla="*/ 288131 w 1726406"/>
              <a:gd name="connsiteY354" fmla="*/ 369093 h 1400175"/>
              <a:gd name="connsiteX355" fmla="*/ 292894 w 1726406"/>
              <a:gd name="connsiteY355" fmla="*/ 376237 h 1400175"/>
              <a:gd name="connsiteX356" fmla="*/ 300037 w 1726406"/>
              <a:gd name="connsiteY356" fmla="*/ 419100 h 1400175"/>
              <a:gd name="connsiteX357" fmla="*/ 304800 w 1726406"/>
              <a:gd name="connsiteY357" fmla="*/ 426243 h 1400175"/>
              <a:gd name="connsiteX358" fmla="*/ 309562 w 1726406"/>
              <a:gd name="connsiteY358" fmla="*/ 445293 h 1400175"/>
              <a:gd name="connsiteX359" fmla="*/ 314325 w 1726406"/>
              <a:gd name="connsiteY359" fmla="*/ 459581 h 1400175"/>
              <a:gd name="connsiteX360" fmla="*/ 319087 w 1726406"/>
              <a:gd name="connsiteY360" fmla="*/ 473868 h 1400175"/>
              <a:gd name="connsiteX361" fmla="*/ 321469 w 1726406"/>
              <a:gd name="connsiteY361" fmla="*/ 481012 h 1400175"/>
              <a:gd name="connsiteX362" fmla="*/ 323850 w 1726406"/>
              <a:gd name="connsiteY362" fmla="*/ 488156 h 1400175"/>
              <a:gd name="connsiteX363" fmla="*/ 333375 w 1726406"/>
              <a:gd name="connsiteY363" fmla="*/ 509587 h 1400175"/>
              <a:gd name="connsiteX364" fmla="*/ 335756 w 1726406"/>
              <a:gd name="connsiteY364" fmla="*/ 516731 h 1400175"/>
              <a:gd name="connsiteX365" fmla="*/ 338137 w 1726406"/>
              <a:gd name="connsiteY365" fmla="*/ 578643 h 1400175"/>
              <a:gd name="connsiteX366" fmla="*/ 345281 w 1726406"/>
              <a:gd name="connsiteY366" fmla="*/ 592931 h 1400175"/>
              <a:gd name="connsiteX367" fmla="*/ 347662 w 1726406"/>
              <a:gd name="connsiteY367" fmla="*/ 600075 h 1400175"/>
              <a:gd name="connsiteX368" fmla="*/ 342900 w 1726406"/>
              <a:gd name="connsiteY368" fmla="*/ 607218 h 1400175"/>
              <a:gd name="connsiteX369" fmla="*/ 338137 w 1726406"/>
              <a:gd name="connsiteY369" fmla="*/ 621506 h 1400175"/>
              <a:gd name="connsiteX370" fmla="*/ 347662 w 1726406"/>
              <a:gd name="connsiteY370" fmla="*/ 638175 h 1400175"/>
              <a:gd name="connsiteX371" fmla="*/ 361950 w 1726406"/>
              <a:gd name="connsiteY371" fmla="*/ 642937 h 1400175"/>
              <a:gd name="connsiteX372" fmla="*/ 369094 w 1726406"/>
              <a:gd name="connsiteY372" fmla="*/ 645318 h 1400175"/>
              <a:gd name="connsiteX373" fmla="*/ 388144 w 1726406"/>
              <a:gd name="connsiteY373" fmla="*/ 661987 h 1400175"/>
              <a:gd name="connsiteX374" fmla="*/ 392906 w 1726406"/>
              <a:gd name="connsiteY374" fmla="*/ 676275 h 1400175"/>
              <a:gd name="connsiteX375" fmla="*/ 390525 w 1726406"/>
              <a:gd name="connsiteY375" fmla="*/ 688181 h 1400175"/>
              <a:gd name="connsiteX376" fmla="*/ 388144 w 1726406"/>
              <a:gd name="connsiteY376" fmla="*/ 702468 h 1400175"/>
              <a:gd name="connsiteX377" fmla="*/ 385762 w 1726406"/>
              <a:gd name="connsiteY377" fmla="*/ 709612 h 1400175"/>
              <a:gd name="connsiteX378" fmla="*/ 383381 w 1726406"/>
              <a:gd name="connsiteY378" fmla="*/ 719137 h 1400175"/>
              <a:gd name="connsiteX379" fmla="*/ 378619 w 1726406"/>
              <a:gd name="connsiteY379" fmla="*/ 726281 h 1400175"/>
              <a:gd name="connsiteX380" fmla="*/ 364331 w 1726406"/>
              <a:gd name="connsiteY380" fmla="*/ 731043 h 1400175"/>
              <a:gd name="connsiteX381" fmla="*/ 342900 w 1726406"/>
              <a:gd name="connsiteY381" fmla="*/ 728662 h 1400175"/>
              <a:gd name="connsiteX382" fmla="*/ 345281 w 1726406"/>
              <a:gd name="connsiteY382" fmla="*/ 714375 h 1400175"/>
              <a:gd name="connsiteX383" fmla="*/ 352425 w 1726406"/>
              <a:gd name="connsiteY383" fmla="*/ 700087 h 1400175"/>
              <a:gd name="connsiteX384" fmla="*/ 354806 w 1726406"/>
              <a:gd name="connsiteY384" fmla="*/ 692943 h 1400175"/>
              <a:gd name="connsiteX385" fmla="*/ 347662 w 1726406"/>
              <a:gd name="connsiteY385" fmla="*/ 671512 h 1400175"/>
              <a:gd name="connsiteX386" fmla="*/ 338137 w 1726406"/>
              <a:gd name="connsiteY386" fmla="*/ 659606 h 1400175"/>
              <a:gd name="connsiteX387" fmla="*/ 328612 w 1726406"/>
              <a:gd name="connsiteY387" fmla="*/ 645318 h 1400175"/>
              <a:gd name="connsiteX388" fmla="*/ 323850 w 1726406"/>
              <a:gd name="connsiteY388" fmla="*/ 638175 h 1400175"/>
              <a:gd name="connsiteX389" fmla="*/ 314325 w 1726406"/>
              <a:gd name="connsiteY389" fmla="*/ 623887 h 1400175"/>
              <a:gd name="connsiteX390" fmla="*/ 304800 w 1726406"/>
              <a:gd name="connsiteY390" fmla="*/ 609600 h 1400175"/>
              <a:gd name="connsiteX391" fmla="*/ 290512 w 1726406"/>
              <a:gd name="connsiteY391" fmla="*/ 595312 h 1400175"/>
              <a:gd name="connsiteX392" fmla="*/ 280987 w 1726406"/>
              <a:gd name="connsiteY392" fmla="*/ 581025 h 1400175"/>
              <a:gd name="connsiteX393" fmla="*/ 276225 w 1726406"/>
              <a:gd name="connsiteY393" fmla="*/ 573881 h 1400175"/>
              <a:gd name="connsiteX394" fmla="*/ 276225 w 1726406"/>
              <a:gd name="connsiteY394" fmla="*/ 540543 h 1400175"/>
              <a:gd name="connsiteX395" fmla="*/ 278606 w 1726406"/>
              <a:gd name="connsiteY395" fmla="*/ 531018 h 1400175"/>
              <a:gd name="connsiteX396" fmla="*/ 283369 w 1726406"/>
              <a:gd name="connsiteY396" fmla="*/ 523875 h 1400175"/>
              <a:gd name="connsiteX397" fmla="*/ 285750 w 1726406"/>
              <a:gd name="connsiteY397" fmla="*/ 516731 h 1400175"/>
              <a:gd name="connsiteX398" fmla="*/ 280987 w 1726406"/>
              <a:gd name="connsiteY398" fmla="*/ 483393 h 1400175"/>
              <a:gd name="connsiteX399" fmla="*/ 273844 w 1726406"/>
              <a:gd name="connsiteY399" fmla="*/ 469106 h 1400175"/>
              <a:gd name="connsiteX400" fmla="*/ 266700 w 1726406"/>
              <a:gd name="connsiteY400" fmla="*/ 464343 h 1400175"/>
              <a:gd name="connsiteX401" fmla="*/ 259556 w 1726406"/>
              <a:gd name="connsiteY401" fmla="*/ 457200 h 1400175"/>
              <a:gd name="connsiteX402" fmla="*/ 257175 w 1726406"/>
              <a:gd name="connsiteY402" fmla="*/ 450056 h 1400175"/>
              <a:gd name="connsiteX403" fmla="*/ 250031 w 1726406"/>
              <a:gd name="connsiteY403" fmla="*/ 445293 h 1400175"/>
              <a:gd name="connsiteX404" fmla="*/ 245269 w 1726406"/>
              <a:gd name="connsiteY404" fmla="*/ 431006 h 1400175"/>
              <a:gd name="connsiteX405" fmla="*/ 242887 w 1726406"/>
              <a:gd name="connsiteY405" fmla="*/ 423862 h 1400175"/>
              <a:gd name="connsiteX406" fmla="*/ 235744 w 1726406"/>
              <a:gd name="connsiteY406" fmla="*/ 419100 h 1400175"/>
              <a:gd name="connsiteX407" fmla="*/ 221456 w 1726406"/>
              <a:gd name="connsiteY407" fmla="*/ 423862 h 1400175"/>
              <a:gd name="connsiteX408" fmla="*/ 214312 w 1726406"/>
              <a:gd name="connsiteY408" fmla="*/ 426243 h 1400175"/>
              <a:gd name="connsiteX409" fmla="*/ 202406 w 1726406"/>
              <a:gd name="connsiteY409" fmla="*/ 414337 h 1400175"/>
              <a:gd name="connsiteX410" fmla="*/ 200025 w 1726406"/>
              <a:gd name="connsiteY410" fmla="*/ 407193 h 1400175"/>
              <a:gd name="connsiteX411" fmla="*/ 190500 w 1726406"/>
              <a:gd name="connsiteY411" fmla="*/ 392906 h 1400175"/>
              <a:gd name="connsiteX412" fmla="*/ 185737 w 1726406"/>
              <a:gd name="connsiteY412" fmla="*/ 385762 h 1400175"/>
              <a:gd name="connsiteX413" fmla="*/ 180975 w 1726406"/>
              <a:gd name="connsiteY413" fmla="*/ 378618 h 1400175"/>
              <a:gd name="connsiteX414" fmla="*/ 176212 w 1726406"/>
              <a:gd name="connsiteY414" fmla="*/ 361950 h 1400175"/>
              <a:gd name="connsiteX415" fmla="*/ 169069 w 1726406"/>
              <a:gd name="connsiteY415" fmla="*/ 354806 h 1400175"/>
              <a:gd name="connsiteX416" fmla="*/ 173831 w 1726406"/>
              <a:gd name="connsiteY416" fmla="*/ 347662 h 1400175"/>
              <a:gd name="connsiteX417" fmla="*/ 188119 w 1726406"/>
              <a:gd name="connsiteY417" fmla="*/ 352425 h 1400175"/>
              <a:gd name="connsiteX418" fmla="*/ 195262 w 1726406"/>
              <a:gd name="connsiteY418" fmla="*/ 354806 h 1400175"/>
              <a:gd name="connsiteX419" fmla="*/ 202406 w 1726406"/>
              <a:gd name="connsiteY419" fmla="*/ 359568 h 1400175"/>
              <a:gd name="connsiteX420" fmla="*/ 216694 w 1726406"/>
              <a:gd name="connsiteY420" fmla="*/ 364331 h 1400175"/>
              <a:gd name="connsiteX421" fmla="*/ 214312 w 1726406"/>
              <a:gd name="connsiteY421" fmla="*/ 357187 h 1400175"/>
              <a:gd name="connsiteX422" fmla="*/ 209550 w 1726406"/>
              <a:gd name="connsiteY422" fmla="*/ 350043 h 1400175"/>
              <a:gd name="connsiteX423" fmla="*/ 219075 w 1726406"/>
              <a:gd name="connsiteY423" fmla="*/ 335756 h 1400175"/>
              <a:gd name="connsiteX424" fmla="*/ 214312 w 1726406"/>
              <a:gd name="connsiteY424" fmla="*/ 304800 h 1400175"/>
              <a:gd name="connsiteX425" fmla="*/ 209550 w 1726406"/>
              <a:gd name="connsiteY425" fmla="*/ 290512 h 1400175"/>
              <a:gd name="connsiteX426" fmla="*/ 200025 w 1726406"/>
              <a:gd name="connsiteY426" fmla="*/ 276225 h 1400175"/>
              <a:gd name="connsiteX427" fmla="*/ 195262 w 1726406"/>
              <a:gd name="connsiteY427" fmla="*/ 269081 h 1400175"/>
              <a:gd name="connsiteX428" fmla="*/ 185737 w 1726406"/>
              <a:gd name="connsiteY428" fmla="*/ 247650 h 1400175"/>
              <a:gd name="connsiteX429" fmla="*/ 178594 w 1726406"/>
              <a:gd name="connsiteY429" fmla="*/ 233362 h 1400175"/>
              <a:gd name="connsiteX430" fmla="*/ 171450 w 1726406"/>
              <a:gd name="connsiteY430" fmla="*/ 219075 h 1400175"/>
              <a:gd name="connsiteX431" fmla="*/ 159544 w 1726406"/>
              <a:gd name="connsiteY431" fmla="*/ 204787 h 1400175"/>
              <a:gd name="connsiteX432" fmla="*/ 157162 w 1726406"/>
              <a:gd name="connsiteY432" fmla="*/ 195262 h 1400175"/>
              <a:gd name="connsiteX433" fmla="*/ 152400 w 1726406"/>
              <a:gd name="connsiteY433" fmla="*/ 166687 h 1400175"/>
              <a:gd name="connsiteX434" fmla="*/ 154781 w 1726406"/>
              <a:gd name="connsiteY434" fmla="*/ 111918 h 1400175"/>
              <a:gd name="connsiteX435" fmla="*/ 152400 w 1726406"/>
              <a:gd name="connsiteY435" fmla="*/ 80962 h 1400175"/>
              <a:gd name="connsiteX436" fmla="*/ 150019 w 1726406"/>
              <a:gd name="connsiteY436" fmla="*/ 71437 h 1400175"/>
              <a:gd name="connsiteX437" fmla="*/ 142875 w 1726406"/>
              <a:gd name="connsiteY437" fmla="*/ 64293 h 1400175"/>
              <a:gd name="connsiteX438" fmla="*/ 145256 w 1726406"/>
              <a:gd name="connsiteY438" fmla="*/ 57150 h 1400175"/>
              <a:gd name="connsiteX439" fmla="*/ 138112 w 1726406"/>
              <a:gd name="connsiteY439" fmla="*/ 42862 h 1400175"/>
              <a:gd name="connsiteX440" fmla="*/ 138112 w 1726406"/>
              <a:gd name="connsiteY440" fmla="*/ 26193 h 1400175"/>
              <a:gd name="connsiteX441" fmla="*/ 140494 w 1726406"/>
              <a:gd name="connsiteY441" fmla="*/ 0 h 1400175"/>
              <a:gd name="connsiteX0" fmla="*/ 1712119 w 1726406"/>
              <a:gd name="connsiteY0" fmla="*/ 1138237 h 1400175"/>
              <a:gd name="connsiteX1" fmla="*/ 1700212 w 1726406"/>
              <a:gd name="connsiteY1" fmla="*/ 1145381 h 1400175"/>
              <a:gd name="connsiteX2" fmla="*/ 1712119 w 1726406"/>
              <a:gd name="connsiteY2" fmla="*/ 1138237 h 1400175"/>
              <a:gd name="connsiteX3" fmla="*/ 276225 w 1726406"/>
              <a:gd name="connsiteY3" fmla="*/ 235743 h 1400175"/>
              <a:gd name="connsiteX4" fmla="*/ 280987 w 1726406"/>
              <a:gd name="connsiteY4" fmla="*/ 264318 h 1400175"/>
              <a:gd name="connsiteX5" fmla="*/ 276225 w 1726406"/>
              <a:gd name="connsiteY5" fmla="*/ 235743 h 1400175"/>
              <a:gd name="connsiteX6" fmla="*/ 11906 w 1726406"/>
              <a:gd name="connsiteY6" fmla="*/ 197643 h 1400175"/>
              <a:gd name="connsiteX7" fmla="*/ 0 w 1726406"/>
              <a:gd name="connsiteY7" fmla="*/ 216693 h 1400175"/>
              <a:gd name="connsiteX8" fmla="*/ 11906 w 1726406"/>
              <a:gd name="connsiteY8" fmla="*/ 197643 h 1400175"/>
              <a:gd name="connsiteX9" fmla="*/ 140494 w 1726406"/>
              <a:gd name="connsiteY9" fmla="*/ 0 h 1400175"/>
              <a:gd name="connsiteX10" fmla="*/ 159544 w 1726406"/>
              <a:gd name="connsiteY10" fmla="*/ 4762 h 1400175"/>
              <a:gd name="connsiteX11" fmla="*/ 173831 w 1726406"/>
              <a:gd name="connsiteY11" fmla="*/ 9525 h 1400175"/>
              <a:gd name="connsiteX12" fmla="*/ 185737 w 1726406"/>
              <a:gd name="connsiteY12" fmla="*/ 11906 h 1400175"/>
              <a:gd name="connsiteX13" fmla="*/ 195262 w 1726406"/>
              <a:gd name="connsiteY13" fmla="*/ 14287 h 1400175"/>
              <a:gd name="connsiteX14" fmla="*/ 235744 w 1726406"/>
              <a:gd name="connsiteY14" fmla="*/ 19050 h 1400175"/>
              <a:gd name="connsiteX15" fmla="*/ 242887 w 1726406"/>
              <a:gd name="connsiteY15" fmla="*/ 21431 h 1400175"/>
              <a:gd name="connsiteX16" fmla="*/ 254794 w 1726406"/>
              <a:gd name="connsiteY16" fmla="*/ 23812 h 1400175"/>
              <a:gd name="connsiteX17" fmla="*/ 269081 w 1726406"/>
              <a:gd name="connsiteY17" fmla="*/ 35718 h 1400175"/>
              <a:gd name="connsiteX18" fmla="*/ 259556 w 1726406"/>
              <a:gd name="connsiteY18" fmla="*/ 50006 h 1400175"/>
              <a:gd name="connsiteX19" fmla="*/ 266700 w 1726406"/>
              <a:gd name="connsiteY19" fmla="*/ 52387 h 1400175"/>
              <a:gd name="connsiteX20" fmla="*/ 288131 w 1726406"/>
              <a:gd name="connsiteY20" fmla="*/ 64293 h 1400175"/>
              <a:gd name="connsiteX21" fmla="*/ 295275 w 1726406"/>
              <a:gd name="connsiteY21" fmla="*/ 66675 h 1400175"/>
              <a:gd name="connsiteX22" fmla="*/ 302419 w 1726406"/>
              <a:gd name="connsiteY22" fmla="*/ 69056 h 1400175"/>
              <a:gd name="connsiteX23" fmla="*/ 316706 w 1726406"/>
              <a:gd name="connsiteY23" fmla="*/ 78581 h 1400175"/>
              <a:gd name="connsiteX24" fmla="*/ 323850 w 1726406"/>
              <a:gd name="connsiteY24" fmla="*/ 85725 h 1400175"/>
              <a:gd name="connsiteX25" fmla="*/ 338137 w 1726406"/>
              <a:gd name="connsiteY25" fmla="*/ 95250 h 1400175"/>
              <a:gd name="connsiteX26" fmla="*/ 357187 w 1726406"/>
              <a:gd name="connsiteY26" fmla="*/ 111918 h 1400175"/>
              <a:gd name="connsiteX27" fmla="*/ 371475 w 1726406"/>
              <a:gd name="connsiteY27" fmla="*/ 123825 h 1400175"/>
              <a:gd name="connsiteX28" fmla="*/ 378619 w 1726406"/>
              <a:gd name="connsiteY28" fmla="*/ 126206 h 1400175"/>
              <a:gd name="connsiteX29" fmla="*/ 392906 w 1726406"/>
              <a:gd name="connsiteY29" fmla="*/ 135731 h 1400175"/>
              <a:gd name="connsiteX30" fmla="*/ 409575 w 1726406"/>
              <a:gd name="connsiteY30" fmla="*/ 145256 h 1400175"/>
              <a:gd name="connsiteX31" fmla="*/ 423862 w 1726406"/>
              <a:gd name="connsiteY31" fmla="*/ 150018 h 1400175"/>
              <a:gd name="connsiteX32" fmla="*/ 433387 w 1726406"/>
              <a:gd name="connsiteY32" fmla="*/ 157162 h 1400175"/>
              <a:gd name="connsiteX33" fmla="*/ 457200 w 1726406"/>
              <a:gd name="connsiteY33" fmla="*/ 164306 h 1400175"/>
              <a:gd name="connsiteX34" fmla="*/ 478631 w 1726406"/>
              <a:gd name="connsiteY34" fmla="*/ 171450 h 1400175"/>
              <a:gd name="connsiteX35" fmla="*/ 485775 w 1726406"/>
              <a:gd name="connsiteY35" fmla="*/ 173831 h 1400175"/>
              <a:gd name="connsiteX36" fmla="*/ 521494 w 1726406"/>
              <a:gd name="connsiteY36" fmla="*/ 178593 h 1400175"/>
              <a:gd name="connsiteX37" fmla="*/ 528637 w 1726406"/>
              <a:gd name="connsiteY37" fmla="*/ 180975 h 1400175"/>
              <a:gd name="connsiteX38" fmla="*/ 590550 w 1726406"/>
              <a:gd name="connsiteY38" fmla="*/ 180975 h 1400175"/>
              <a:gd name="connsiteX39" fmla="*/ 592931 w 1726406"/>
              <a:gd name="connsiteY39" fmla="*/ 164306 h 1400175"/>
              <a:gd name="connsiteX40" fmla="*/ 597694 w 1726406"/>
              <a:gd name="connsiteY40" fmla="*/ 157162 h 1400175"/>
              <a:gd name="connsiteX41" fmla="*/ 621506 w 1726406"/>
              <a:gd name="connsiteY41" fmla="*/ 159543 h 1400175"/>
              <a:gd name="connsiteX42" fmla="*/ 631031 w 1726406"/>
              <a:gd name="connsiteY42" fmla="*/ 161925 h 1400175"/>
              <a:gd name="connsiteX43" fmla="*/ 645319 w 1726406"/>
              <a:gd name="connsiteY43" fmla="*/ 164306 h 1400175"/>
              <a:gd name="connsiteX44" fmla="*/ 652462 w 1726406"/>
              <a:gd name="connsiteY44" fmla="*/ 166687 h 1400175"/>
              <a:gd name="connsiteX45" fmla="*/ 666750 w 1726406"/>
              <a:gd name="connsiteY45" fmla="*/ 176212 h 1400175"/>
              <a:gd name="connsiteX46" fmla="*/ 681037 w 1726406"/>
              <a:gd name="connsiteY46" fmla="*/ 180975 h 1400175"/>
              <a:gd name="connsiteX47" fmla="*/ 697706 w 1726406"/>
              <a:gd name="connsiteY47" fmla="*/ 185737 h 1400175"/>
              <a:gd name="connsiteX48" fmla="*/ 688181 w 1726406"/>
              <a:gd name="connsiteY48" fmla="*/ 200025 h 1400175"/>
              <a:gd name="connsiteX49" fmla="*/ 690562 w 1726406"/>
              <a:gd name="connsiteY49" fmla="*/ 209550 h 1400175"/>
              <a:gd name="connsiteX50" fmla="*/ 704850 w 1726406"/>
              <a:gd name="connsiteY50" fmla="*/ 214312 h 1400175"/>
              <a:gd name="connsiteX51" fmla="*/ 711994 w 1726406"/>
              <a:gd name="connsiteY51" fmla="*/ 219075 h 1400175"/>
              <a:gd name="connsiteX52" fmla="*/ 719137 w 1726406"/>
              <a:gd name="connsiteY52" fmla="*/ 221456 h 1400175"/>
              <a:gd name="connsiteX53" fmla="*/ 723900 w 1726406"/>
              <a:gd name="connsiteY53" fmla="*/ 228600 h 1400175"/>
              <a:gd name="connsiteX54" fmla="*/ 731044 w 1726406"/>
              <a:gd name="connsiteY54" fmla="*/ 235743 h 1400175"/>
              <a:gd name="connsiteX55" fmla="*/ 742950 w 1726406"/>
              <a:gd name="connsiteY55" fmla="*/ 247650 h 1400175"/>
              <a:gd name="connsiteX56" fmla="*/ 750094 w 1726406"/>
              <a:gd name="connsiteY56" fmla="*/ 269081 h 1400175"/>
              <a:gd name="connsiteX57" fmla="*/ 752475 w 1726406"/>
              <a:gd name="connsiteY57" fmla="*/ 276225 h 1400175"/>
              <a:gd name="connsiteX58" fmla="*/ 754856 w 1726406"/>
              <a:gd name="connsiteY58" fmla="*/ 323850 h 1400175"/>
              <a:gd name="connsiteX59" fmla="*/ 757237 w 1726406"/>
              <a:gd name="connsiteY59" fmla="*/ 330993 h 1400175"/>
              <a:gd name="connsiteX60" fmla="*/ 771525 w 1726406"/>
              <a:gd name="connsiteY60" fmla="*/ 335756 h 1400175"/>
              <a:gd name="connsiteX61" fmla="*/ 783431 w 1726406"/>
              <a:gd name="connsiteY61" fmla="*/ 345281 h 1400175"/>
              <a:gd name="connsiteX62" fmla="*/ 788194 w 1726406"/>
              <a:gd name="connsiteY62" fmla="*/ 352425 h 1400175"/>
              <a:gd name="connsiteX63" fmla="*/ 802481 w 1726406"/>
              <a:gd name="connsiteY63" fmla="*/ 364331 h 1400175"/>
              <a:gd name="connsiteX64" fmla="*/ 807244 w 1726406"/>
              <a:gd name="connsiteY64" fmla="*/ 371475 h 1400175"/>
              <a:gd name="connsiteX65" fmla="*/ 821531 w 1726406"/>
              <a:gd name="connsiteY65" fmla="*/ 383381 h 1400175"/>
              <a:gd name="connsiteX66" fmla="*/ 835819 w 1726406"/>
              <a:gd name="connsiteY66" fmla="*/ 388143 h 1400175"/>
              <a:gd name="connsiteX67" fmla="*/ 845344 w 1726406"/>
              <a:gd name="connsiteY67" fmla="*/ 385762 h 1400175"/>
              <a:gd name="connsiteX68" fmla="*/ 847725 w 1726406"/>
              <a:gd name="connsiteY68" fmla="*/ 378618 h 1400175"/>
              <a:gd name="connsiteX69" fmla="*/ 852487 w 1726406"/>
              <a:gd name="connsiteY69" fmla="*/ 369093 h 1400175"/>
              <a:gd name="connsiteX70" fmla="*/ 859631 w 1726406"/>
              <a:gd name="connsiteY70" fmla="*/ 366712 h 1400175"/>
              <a:gd name="connsiteX71" fmla="*/ 878681 w 1726406"/>
              <a:gd name="connsiteY71" fmla="*/ 350043 h 1400175"/>
              <a:gd name="connsiteX72" fmla="*/ 892969 w 1726406"/>
              <a:gd name="connsiteY72" fmla="*/ 345281 h 1400175"/>
              <a:gd name="connsiteX73" fmla="*/ 914400 w 1726406"/>
              <a:gd name="connsiteY73" fmla="*/ 347662 h 1400175"/>
              <a:gd name="connsiteX74" fmla="*/ 921544 w 1726406"/>
              <a:gd name="connsiteY74" fmla="*/ 352425 h 1400175"/>
              <a:gd name="connsiteX75" fmla="*/ 935831 w 1726406"/>
              <a:gd name="connsiteY75" fmla="*/ 354806 h 1400175"/>
              <a:gd name="connsiteX76" fmla="*/ 940594 w 1726406"/>
              <a:gd name="connsiteY76" fmla="*/ 369093 h 1400175"/>
              <a:gd name="connsiteX77" fmla="*/ 947737 w 1726406"/>
              <a:gd name="connsiteY77" fmla="*/ 371475 h 1400175"/>
              <a:gd name="connsiteX78" fmla="*/ 962025 w 1726406"/>
              <a:gd name="connsiteY78" fmla="*/ 383381 h 1400175"/>
              <a:gd name="connsiteX79" fmla="*/ 966787 w 1726406"/>
              <a:gd name="connsiteY79" fmla="*/ 400050 h 1400175"/>
              <a:gd name="connsiteX80" fmla="*/ 971550 w 1726406"/>
              <a:gd name="connsiteY80" fmla="*/ 414337 h 1400175"/>
              <a:gd name="connsiteX81" fmla="*/ 973931 w 1726406"/>
              <a:gd name="connsiteY81" fmla="*/ 423862 h 1400175"/>
              <a:gd name="connsiteX82" fmla="*/ 981075 w 1726406"/>
              <a:gd name="connsiteY82" fmla="*/ 445293 h 1400175"/>
              <a:gd name="connsiteX83" fmla="*/ 983456 w 1726406"/>
              <a:gd name="connsiteY83" fmla="*/ 452437 h 1400175"/>
              <a:gd name="connsiteX84" fmla="*/ 992981 w 1726406"/>
              <a:gd name="connsiteY84" fmla="*/ 478631 h 1400175"/>
              <a:gd name="connsiteX85" fmla="*/ 1000125 w 1726406"/>
              <a:gd name="connsiteY85" fmla="*/ 481012 h 1400175"/>
              <a:gd name="connsiteX86" fmla="*/ 1009650 w 1726406"/>
              <a:gd name="connsiteY86" fmla="*/ 492918 h 1400175"/>
              <a:gd name="connsiteX87" fmla="*/ 1016794 w 1726406"/>
              <a:gd name="connsiteY87" fmla="*/ 516731 h 1400175"/>
              <a:gd name="connsiteX88" fmla="*/ 1021556 w 1726406"/>
              <a:gd name="connsiteY88" fmla="*/ 540543 h 1400175"/>
              <a:gd name="connsiteX89" fmla="*/ 1028700 w 1726406"/>
              <a:gd name="connsiteY89" fmla="*/ 545306 h 1400175"/>
              <a:gd name="connsiteX90" fmla="*/ 1031081 w 1726406"/>
              <a:gd name="connsiteY90" fmla="*/ 552450 h 1400175"/>
              <a:gd name="connsiteX91" fmla="*/ 1026319 w 1726406"/>
              <a:gd name="connsiteY91" fmla="*/ 566737 h 1400175"/>
              <a:gd name="connsiteX92" fmla="*/ 1038225 w 1726406"/>
              <a:gd name="connsiteY92" fmla="*/ 597693 h 1400175"/>
              <a:gd name="connsiteX93" fmla="*/ 1045369 w 1726406"/>
              <a:gd name="connsiteY93" fmla="*/ 600075 h 1400175"/>
              <a:gd name="connsiteX94" fmla="*/ 1052512 w 1726406"/>
              <a:gd name="connsiteY94" fmla="*/ 604837 h 1400175"/>
              <a:gd name="connsiteX95" fmla="*/ 1066800 w 1726406"/>
              <a:gd name="connsiteY95" fmla="*/ 607218 h 1400175"/>
              <a:gd name="connsiteX96" fmla="*/ 1076325 w 1726406"/>
              <a:gd name="connsiteY96" fmla="*/ 609600 h 1400175"/>
              <a:gd name="connsiteX97" fmla="*/ 1090612 w 1726406"/>
              <a:gd name="connsiteY97" fmla="*/ 614362 h 1400175"/>
              <a:gd name="connsiteX98" fmla="*/ 1097756 w 1726406"/>
              <a:gd name="connsiteY98" fmla="*/ 619125 h 1400175"/>
              <a:gd name="connsiteX99" fmla="*/ 1112044 w 1726406"/>
              <a:gd name="connsiteY99" fmla="*/ 623887 h 1400175"/>
              <a:gd name="connsiteX100" fmla="*/ 1119187 w 1726406"/>
              <a:gd name="connsiteY100" fmla="*/ 626268 h 1400175"/>
              <a:gd name="connsiteX101" fmla="*/ 1126331 w 1726406"/>
              <a:gd name="connsiteY101" fmla="*/ 628650 h 1400175"/>
              <a:gd name="connsiteX102" fmla="*/ 1133475 w 1726406"/>
              <a:gd name="connsiteY102" fmla="*/ 631031 h 1400175"/>
              <a:gd name="connsiteX103" fmla="*/ 1138237 w 1726406"/>
              <a:gd name="connsiteY103" fmla="*/ 638175 h 1400175"/>
              <a:gd name="connsiteX104" fmla="*/ 1131094 w 1726406"/>
              <a:gd name="connsiteY104" fmla="*/ 642937 h 1400175"/>
              <a:gd name="connsiteX105" fmla="*/ 1116806 w 1726406"/>
              <a:gd name="connsiteY105" fmla="*/ 654843 h 1400175"/>
              <a:gd name="connsiteX106" fmla="*/ 1112044 w 1726406"/>
              <a:gd name="connsiteY106" fmla="*/ 661987 h 1400175"/>
              <a:gd name="connsiteX107" fmla="*/ 1107281 w 1726406"/>
              <a:gd name="connsiteY107" fmla="*/ 690562 h 1400175"/>
              <a:gd name="connsiteX108" fmla="*/ 1102519 w 1726406"/>
              <a:gd name="connsiteY108" fmla="*/ 704850 h 1400175"/>
              <a:gd name="connsiteX109" fmla="*/ 1097756 w 1726406"/>
              <a:gd name="connsiteY109" fmla="*/ 723900 h 1400175"/>
              <a:gd name="connsiteX110" fmla="*/ 1095375 w 1726406"/>
              <a:gd name="connsiteY110" fmla="*/ 733425 h 1400175"/>
              <a:gd name="connsiteX111" fmla="*/ 1092994 w 1726406"/>
              <a:gd name="connsiteY111" fmla="*/ 745331 h 1400175"/>
              <a:gd name="connsiteX112" fmla="*/ 1090612 w 1726406"/>
              <a:gd name="connsiteY112" fmla="*/ 759618 h 1400175"/>
              <a:gd name="connsiteX113" fmla="*/ 1085850 w 1726406"/>
              <a:gd name="connsiteY113" fmla="*/ 773906 h 1400175"/>
              <a:gd name="connsiteX114" fmla="*/ 1081087 w 1726406"/>
              <a:gd name="connsiteY114" fmla="*/ 821531 h 1400175"/>
              <a:gd name="connsiteX115" fmla="*/ 1076325 w 1726406"/>
              <a:gd name="connsiteY115" fmla="*/ 835818 h 1400175"/>
              <a:gd name="connsiteX116" fmla="*/ 1071562 w 1726406"/>
              <a:gd name="connsiteY116" fmla="*/ 850106 h 1400175"/>
              <a:gd name="connsiteX117" fmla="*/ 1069181 w 1726406"/>
              <a:gd name="connsiteY117" fmla="*/ 857250 h 1400175"/>
              <a:gd name="connsiteX118" fmla="*/ 1073944 w 1726406"/>
              <a:gd name="connsiteY118" fmla="*/ 878681 h 1400175"/>
              <a:gd name="connsiteX119" fmla="*/ 1078706 w 1726406"/>
              <a:gd name="connsiteY119" fmla="*/ 885825 h 1400175"/>
              <a:gd name="connsiteX120" fmla="*/ 1079967 w 1726406"/>
              <a:gd name="connsiteY120" fmla="*/ 890026 h 1400175"/>
              <a:gd name="connsiteX121" fmla="*/ 1097756 w 1726406"/>
              <a:gd name="connsiteY121" fmla="*/ 990599 h 1400175"/>
              <a:gd name="connsiteX122" fmla="*/ 1159668 w 1726406"/>
              <a:gd name="connsiteY122" fmla="*/ 1121567 h 1400175"/>
              <a:gd name="connsiteX123" fmla="*/ 1238250 w 1726406"/>
              <a:gd name="connsiteY123" fmla="*/ 1154906 h 1400175"/>
              <a:gd name="connsiteX124" fmla="*/ 1364456 w 1726406"/>
              <a:gd name="connsiteY124" fmla="*/ 1138237 h 1400175"/>
              <a:gd name="connsiteX125" fmla="*/ 1431131 w 1726406"/>
              <a:gd name="connsiteY125" fmla="*/ 1140619 h 1400175"/>
              <a:gd name="connsiteX126" fmla="*/ 1469572 w 1726406"/>
              <a:gd name="connsiteY126" fmla="*/ 1084829 h 1400175"/>
              <a:gd name="connsiteX127" fmla="*/ 1471612 w 1726406"/>
              <a:gd name="connsiteY127" fmla="*/ 1078706 h 1400175"/>
              <a:gd name="connsiteX128" fmla="*/ 1485900 w 1726406"/>
              <a:gd name="connsiteY128" fmla="*/ 1071562 h 1400175"/>
              <a:gd name="connsiteX129" fmla="*/ 1493044 w 1726406"/>
              <a:gd name="connsiteY129" fmla="*/ 1064418 h 1400175"/>
              <a:gd name="connsiteX130" fmla="*/ 1495425 w 1726406"/>
              <a:gd name="connsiteY130" fmla="*/ 1038225 h 1400175"/>
              <a:gd name="connsiteX131" fmla="*/ 1490662 w 1726406"/>
              <a:gd name="connsiteY131" fmla="*/ 1012031 h 1400175"/>
              <a:gd name="connsiteX132" fmla="*/ 1493044 w 1726406"/>
              <a:gd name="connsiteY132" fmla="*/ 995362 h 1400175"/>
              <a:gd name="connsiteX133" fmla="*/ 1495425 w 1726406"/>
              <a:gd name="connsiteY133" fmla="*/ 988218 h 1400175"/>
              <a:gd name="connsiteX134" fmla="*/ 1509712 w 1726406"/>
              <a:gd name="connsiteY134" fmla="*/ 971550 h 1400175"/>
              <a:gd name="connsiteX135" fmla="*/ 1557337 w 1726406"/>
              <a:gd name="connsiteY135" fmla="*/ 969168 h 1400175"/>
              <a:gd name="connsiteX136" fmla="*/ 1564481 w 1726406"/>
              <a:gd name="connsiteY136" fmla="*/ 966787 h 1400175"/>
              <a:gd name="connsiteX137" fmla="*/ 1585912 w 1726406"/>
              <a:gd name="connsiteY137" fmla="*/ 959643 h 1400175"/>
              <a:gd name="connsiteX138" fmla="*/ 1600200 w 1726406"/>
              <a:gd name="connsiteY138" fmla="*/ 947737 h 1400175"/>
              <a:gd name="connsiteX139" fmla="*/ 1624012 w 1726406"/>
              <a:gd name="connsiteY139" fmla="*/ 945356 h 1400175"/>
              <a:gd name="connsiteX140" fmla="*/ 1647825 w 1726406"/>
              <a:gd name="connsiteY140" fmla="*/ 950118 h 1400175"/>
              <a:gd name="connsiteX141" fmla="*/ 1654969 w 1726406"/>
              <a:gd name="connsiteY141" fmla="*/ 952500 h 1400175"/>
              <a:gd name="connsiteX142" fmla="*/ 1669256 w 1726406"/>
              <a:gd name="connsiteY142" fmla="*/ 957262 h 1400175"/>
              <a:gd name="connsiteX143" fmla="*/ 1721644 w 1726406"/>
              <a:gd name="connsiteY143" fmla="*/ 969168 h 1400175"/>
              <a:gd name="connsiteX144" fmla="*/ 1724025 w 1726406"/>
              <a:gd name="connsiteY144" fmla="*/ 976312 h 1400175"/>
              <a:gd name="connsiteX145" fmla="*/ 1726406 w 1726406"/>
              <a:gd name="connsiteY145" fmla="*/ 990600 h 1400175"/>
              <a:gd name="connsiteX146" fmla="*/ 1721644 w 1726406"/>
              <a:gd name="connsiteY146" fmla="*/ 1014412 h 1400175"/>
              <a:gd name="connsiteX147" fmla="*/ 1719262 w 1726406"/>
              <a:gd name="connsiteY147" fmla="*/ 1021556 h 1400175"/>
              <a:gd name="connsiteX148" fmla="*/ 1704975 w 1726406"/>
              <a:gd name="connsiteY148" fmla="*/ 1033462 h 1400175"/>
              <a:gd name="connsiteX149" fmla="*/ 1697831 w 1726406"/>
              <a:gd name="connsiteY149" fmla="*/ 1035843 h 1400175"/>
              <a:gd name="connsiteX150" fmla="*/ 1690687 w 1726406"/>
              <a:gd name="connsiteY150" fmla="*/ 1040606 h 1400175"/>
              <a:gd name="connsiteX151" fmla="*/ 1683544 w 1726406"/>
              <a:gd name="connsiteY151" fmla="*/ 1042987 h 1400175"/>
              <a:gd name="connsiteX152" fmla="*/ 1678781 w 1726406"/>
              <a:gd name="connsiteY152" fmla="*/ 1052512 h 1400175"/>
              <a:gd name="connsiteX153" fmla="*/ 1681162 w 1726406"/>
              <a:gd name="connsiteY153" fmla="*/ 1064418 h 1400175"/>
              <a:gd name="connsiteX154" fmla="*/ 1683544 w 1726406"/>
              <a:gd name="connsiteY154" fmla="*/ 1071562 h 1400175"/>
              <a:gd name="connsiteX155" fmla="*/ 1669256 w 1726406"/>
              <a:gd name="connsiteY155" fmla="*/ 1081087 h 1400175"/>
              <a:gd name="connsiteX156" fmla="*/ 1671637 w 1726406"/>
              <a:gd name="connsiteY156" fmla="*/ 1088231 h 1400175"/>
              <a:gd name="connsiteX157" fmla="*/ 1676400 w 1726406"/>
              <a:gd name="connsiteY157" fmla="*/ 1095375 h 1400175"/>
              <a:gd name="connsiteX158" fmla="*/ 1678781 w 1726406"/>
              <a:gd name="connsiteY158" fmla="*/ 1128712 h 1400175"/>
              <a:gd name="connsiteX159" fmla="*/ 1674019 w 1726406"/>
              <a:gd name="connsiteY159" fmla="*/ 1135856 h 1400175"/>
              <a:gd name="connsiteX160" fmla="*/ 1669256 w 1726406"/>
              <a:gd name="connsiteY160" fmla="*/ 1152525 h 1400175"/>
              <a:gd name="connsiteX161" fmla="*/ 1666875 w 1726406"/>
              <a:gd name="connsiteY161" fmla="*/ 1173956 h 1400175"/>
              <a:gd name="connsiteX162" fmla="*/ 1656773 w 1726406"/>
              <a:gd name="connsiteY162" fmla="*/ 1177997 h 1400175"/>
              <a:gd name="connsiteX163" fmla="*/ 1657350 w 1726406"/>
              <a:gd name="connsiteY163" fmla="*/ 1178718 h 1400175"/>
              <a:gd name="connsiteX164" fmla="*/ 1656292 w 1726406"/>
              <a:gd name="connsiteY164" fmla="*/ 1178189 h 1400175"/>
              <a:gd name="connsiteX165" fmla="*/ 1654969 w 1726406"/>
              <a:gd name="connsiteY165" fmla="*/ 1178718 h 1400175"/>
              <a:gd name="connsiteX166" fmla="*/ 1600000 w 1726406"/>
              <a:gd name="connsiteY166" fmla="*/ 1172143 h 1400175"/>
              <a:gd name="connsiteX167" fmla="*/ 1597405 w 1726406"/>
              <a:gd name="connsiteY167" fmla="*/ 1179507 h 1400175"/>
              <a:gd name="connsiteX168" fmla="*/ 1590675 w 1726406"/>
              <a:gd name="connsiteY168" fmla="*/ 1185862 h 1400175"/>
              <a:gd name="connsiteX169" fmla="*/ 1576387 w 1726406"/>
              <a:gd name="connsiteY169" fmla="*/ 1195387 h 1400175"/>
              <a:gd name="connsiteX170" fmla="*/ 1574006 w 1726406"/>
              <a:gd name="connsiteY170" fmla="*/ 1188243 h 1400175"/>
              <a:gd name="connsiteX171" fmla="*/ 1552575 w 1726406"/>
              <a:gd name="connsiteY171" fmla="*/ 1188243 h 1400175"/>
              <a:gd name="connsiteX172" fmla="*/ 1509712 w 1726406"/>
              <a:gd name="connsiteY172" fmla="*/ 1195387 h 1400175"/>
              <a:gd name="connsiteX173" fmla="*/ 1471612 w 1726406"/>
              <a:gd name="connsiteY173" fmla="*/ 1195387 h 1400175"/>
              <a:gd name="connsiteX174" fmla="*/ 1464469 w 1726406"/>
              <a:gd name="connsiteY174" fmla="*/ 1190625 h 1400175"/>
              <a:gd name="connsiteX175" fmla="*/ 1457325 w 1726406"/>
              <a:gd name="connsiteY175" fmla="*/ 1188243 h 1400175"/>
              <a:gd name="connsiteX176" fmla="*/ 1445419 w 1726406"/>
              <a:gd name="connsiteY176" fmla="*/ 1190625 h 1400175"/>
              <a:gd name="connsiteX177" fmla="*/ 1450181 w 1726406"/>
              <a:gd name="connsiteY177" fmla="*/ 1204912 h 1400175"/>
              <a:gd name="connsiteX178" fmla="*/ 1454944 w 1726406"/>
              <a:gd name="connsiteY178" fmla="*/ 1212056 h 1400175"/>
              <a:gd name="connsiteX179" fmla="*/ 1457325 w 1726406"/>
              <a:gd name="connsiteY179" fmla="*/ 1219200 h 1400175"/>
              <a:gd name="connsiteX180" fmla="*/ 1440656 w 1726406"/>
              <a:gd name="connsiteY180" fmla="*/ 1228725 h 1400175"/>
              <a:gd name="connsiteX181" fmla="*/ 1447800 w 1726406"/>
              <a:gd name="connsiteY181" fmla="*/ 1233487 h 1400175"/>
              <a:gd name="connsiteX182" fmla="*/ 1459706 w 1726406"/>
              <a:gd name="connsiteY182" fmla="*/ 1250156 h 1400175"/>
              <a:gd name="connsiteX183" fmla="*/ 1462087 w 1726406"/>
              <a:gd name="connsiteY183" fmla="*/ 1257300 h 1400175"/>
              <a:gd name="connsiteX184" fmla="*/ 1471612 w 1726406"/>
              <a:gd name="connsiteY184" fmla="*/ 1271587 h 1400175"/>
              <a:gd name="connsiteX185" fmla="*/ 1476375 w 1726406"/>
              <a:gd name="connsiteY185" fmla="*/ 1278731 h 1400175"/>
              <a:gd name="connsiteX186" fmla="*/ 1488281 w 1726406"/>
              <a:gd name="connsiteY186" fmla="*/ 1293018 h 1400175"/>
              <a:gd name="connsiteX187" fmla="*/ 1471612 w 1726406"/>
              <a:gd name="connsiteY187" fmla="*/ 1312068 h 1400175"/>
              <a:gd name="connsiteX188" fmla="*/ 1464469 w 1726406"/>
              <a:gd name="connsiteY188" fmla="*/ 1314450 h 1400175"/>
              <a:gd name="connsiteX189" fmla="*/ 1435894 w 1726406"/>
              <a:gd name="connsiteY189" fmla="*/ 1312068 h 1400175"/>
              <a:gd name="connsiteX190" fmla="*/ 1421606 w 1726406"/>
              <a:gd name="connsiteY190" fmla="*/ 1307306 h 1400175"/>
              <a:gd name="connsiteX191" fmla="*/ 1414462 w 1726406"/>
              <a:gd name="connsiteY191" fmla="*/ 1304925 h 1400175"/>
              <a:gd name="connsiteX192" fmla="*/ 1383506 w 1726406"/>
              <a:gd name="connsiteY192" fmla="*/ 1314450 h 1400175"/>
              <a:gd name="connsiteX193" fmla="*/ 1378744 w 1726406"/>
              <a:gd name="connsiteY193" fmla="*/ 1331118 h 1400175"/>
              <a:gd name="connsiteX194" fmla="*/ 1373981 w 1726406"/>
              <a:gd name="connsiteY194" fmla="*/ 1345406 h 1400175"/>
              <a:gd name="connsiteX195" fmla="*/ 1371600 w 1726406"/>
              <a:gd name="connsiteY195" fmla="*/ 1352550 h 1400175"/>
              <a:gd name="connsiteX196" fmla="*/ 1373981 w 1726406"/>
              <a:gd name="connsiteY196" fmla="*/ 1359693 h 1400175"/>
              <a:gd name="connsiteX197" fmla="*/ 1378744 w 1726406"/>
              <a:gd name="connsiteY197" fmla="*/ 1371600 h 1400175"/>
              <a:gd name="connsiteX198" fmla="*/ 1371600 w 1726406"/>
              <a:gd name="connsiteY198" fmla="*/ 1373981 h 1400175"/>
              <a:gd name="connsiteX199" fmla="*/ 1369219 w 1726406"/>
              <a:gd name="connsiteY199" fmla="*/ 1388268 h 1400175"/>
              <a:gd name="connsiteX200" fmla="*/ 1366837 w 1726406"/>
              <a:gd name="connsiteY200" fmla="*/ 1400175 h 1400175"/>
              <a:gd name="connsiteX201" fmla="*/ 1345406 w 1726406"/>
              <a:gd name="connsiteY201" fmla="*/ 1397793 h 1400175"/>
              <a:gd name="connsiteX202" fmla="*/ 1340644 w 1726406"/>
              <a:gd name="connsiteY202" fmla="*/ 1383506 h 1400175"/>
              <a:gd name="connsiteX203" fmla="*/ 1338262 w 1726406"/>
              <a:gd name="connsiteY203" fmla="*/ 1376362 h 1400175"/>
              <a:gd name="connsiteX204" fmla="*/ 1331119 w 1726406"/>
              <a:gd name="connsiteY204" fmla="*/ 1354931 h 1400175"/>
              <a:gd name="connsiteX205" fmla="*/ 1323975 w 1726406"/>
              <a:gd name="connsiteY205" fmla="*/ 1350168 h 1400175"/>
              <a:gd name="connsiteX206" fmla="*/ 1307306 w 1726406"/>
              <a:gd name="connsiteY206" fmla="*/ 1328737 h 1400175"/>
              <a:gd name="connsiteX207" fmla="*/ 1295400 w 1726406"/>
              <a:gd name="connsiteY207" fmla="*/ 1314450 h 1400175"/>
              <a:gd name="connsiteX208" fmla="*/ 1288256 w 1726406"/>
              <a:gd name="connsiteY208" fmla="*/ 1309687 h 1400175"/>
              <a:gd name="connsiteX209" fmla="*/ 1273969 w 1726406"/>
              <a:gd name="connsiteY209" fmla="*/ 1304925 h 1400175"/>
              <a:gd name="connsiteX210" fmla="*/ 1257300 w 1726406"/>
              <a:gd name="connsiteY210" fmla="*/ 1295400 h 1400175"/>
              <a:gd name="connsiteX211" fmla="*/ 1243012 w 1726406"/>
              <a:gd name="connsiteY211" fmla="*/ 1288256 h 1400175"/>
              <a:gd name="connsiteX212" fmla="*/ 1221581 w 1726406"/>
              <a:gd name="connsiteY212" fmla="*/ 1276350 h 1400175"/>
              <a:gd name="connsiteX213" fmla="*/ 1216819 w 1726406"/>
              <a:gd name="connsiteY213" fmla="*/ 1269206 h 1400175"/>
              <a:gd name="connsiteX214" fmla="*/ 1197769 w 1726406"/>
              <a:gd name="connsiteY214" fmla="*/ 1269206 h 1400175"/>
              <a:gd name="connsiteX215" fmla="*/ 1190625 w 1726406"/>
              <a:gd name="connsiteY215" fmla="*/ 1273968 h 1400175"/>
              <a:gd name="connsiteX216" fmla="*/ 1176337 w 1726406"/>
              <a:gd name="connsiteY216" fmla="*/ 1285875 h 1400175"/>
              <a:gd name="connsiteX217" fmla="*/ 1166812 w 1726406"/>
              <a:gd name="connsiteY217" fmla="*/ 1288256 h 1400175"/>
              <a:gd name="connsiteX218" fmla="*/ 1140619 w 1726406"/>
              <a:gd name="connsiteY218" fmla="*/ 1295400 h 1400175"/>
              <a:gd name="connsiteX219" fmla="*/ 1133475 w 1726406"/>
              <a:gd name="connsiteY219" fmla="*/ 1300162 h 1400175"/>
              <a:gd name="connsiteX220" fmla="*/ 1119187 w 1726406"/>
              <a:gd name="connsiteY220" fmla="*/ 1304925 h 1400175"/>
              <a:gd name="connsiteX221" fmla="*/ 1095375 w 1726406"/>
              <a:gd name="connsiteY221" fmla="*/ 1302543 h 1400175"/>
              <a:gd name="connsiteX222" fmla="*/ 1081087 w 1726406"/>
              <a:gd name="connsiteY222" fmla="*/ 1293018 h 1400175"/>
              <a:gd name="connsiteX223" fmla="*/ 1073944 w 1726406"/>
              <a:gd name="connsiteY223" fmla="*/ 1288256 h 1400175"/>
              <a:gd name="connsiteX224" fmla="*/ 1031081 w 1726406"/>
              <a:gd name="connsiteY224" fmla="*/ 1283493 h 1400175"/>
              <a:gd name="connsiteX225" fmla="*/ 1002506 w 1726406"/>
              <a:gd name="connsiteY225" fmla="*/ 1264443 h 1400175"/>
              <a:gd name="connsiteX226" fmla="*/ 995362 w 1726406"/>
              <a:gd name="connsiteY226" fmla="*/ 1259681 h 1400175"/>
              <a:gd name="connsiteX227" fmla="*/ 981075 w 1726406"/>
              <a:gd name="connsiteY227" fmla="*/ 1254918 h 1400175"/>
              <a:gd name="connsiteX228" fmla="*/ 973931 w 1726406"/>
              <a:gd name="connsiteY228" fmla="*/ 1247775 h 1400175"/>
              <a:gd name="connsiteX229" fmla="*/ 971550 w 1726406"/>
              <a:gd name="connsiteY229" fmla="*/ 1240631 h 1400175"/>
              <a:gd name="connsiteX230" fmla="*/ 957262 w 1726406"/>
              <a:gd name="connsiteY230" fmla="*/ 1231106 h 1400175"/>
              <a:gd name="connsiteX231" fmla="*/ 950119 w 1726406"/>
              <a:gd name="connsiteY231" fmla="*/ 1226343 h 1400175"/>
              <a:gd name="connsiteX232" fmla="*/ 923925 w 1726406"/>
              <a:gd name="connsiteY232" fmla="*/ 1221581 h 1400175"/>
              <a:gd name="connsiteX233" fmla="*/ 916781 w 1726406"/>
              <a:gd name="connsiteY233" fmla="*/ 1219200 h 1400175"/>
              <a:gd name="connsiteX234" fmla="*/ 909637 w 1726406"/>
              <a:gd name="connsiteY234" fmla="*/ 1214437 h 1400175"/>
              <a:gd name="connsiteX235" fmla="*/ 895350 w 1726406"/>
              <a:gd name="connsiteY235" fmla="*/ 1209675 h 1400175"/>
              <a:gd name="connsiteX236" fmla="*/ 888206 w 1726406"/>
              <a:gd name="connsiteY236" fmla="*/ 1204912 h 1400175"/>
              <a:gd name="connsiteX237" fmla="*/ 881062 w 1726406"/>
              <a:gd name="connsiteY237" fmla="*/ 1202531 h 1400175"/>
              <a:gd name="connsiteX238" fmla="*/ 859631 w 1726406"/>
              <a:gd name="connsiteY238" fmla="*/ 1188243 h 1400175"/>
              <a:gd name="connsiteX239" fmla="*/ 852487 w 1726406"/>
              <a:gd name="connsiteY239" fmla="*/ 1183481 h 1400175"/>
              <a:gd name="connsiteX240" fmla="*/ 845344 w 1726406"/>
              <a:gd name="connsiteY240" fmla="*/ 1181100 h 1400175"/>
              <a:gd name="connsiteX241" fmla="*/ 838200 w 1726406"/>
              <a:gd name="connsiteY241" fmla="*/ 1173956 h 1400175"/>
              <a:gd name="connsiteX242" fmla="*/ 831056 w 1726406"/>
              <a:gd name="connsiteY242" fmla="*/ 1169193 h 1400175"/>
              <a:gd name="connsiteX243" fmla="*/ 826294 w 1726406"/>
              <a:gd name="connsiteY243" fmla="*/ 1162050 h 1400175"/>
              <a:gd name="connsiteX244" fmla="*/ 819150 w 1726406"/>
              <a:gd name="connsiteY244" fmla="*/ 1154906 h 1400175"/>
              <a:gd name="connsiteX245" fmla="*/ 807244 w 1726406"/>
              <a:gd name="connsiteY245" fmla="*/ 1143000 h 1400175"/>
              <a:gd name="connsiteX246" fmla="*/ 795337 w 1726406"/>
              <a:gd name="connsiteY246" fmla="*/ 1133475 h 1400175"/>
              <a:gd name="connsiteX247" fmla="*/ 790575 w 1726406"/>
              <a:gd name="connsiteY247" fmla="*/ 1126331 h 1400175"/>
              <a:gd name="connsiteX248" fmla="*/ 771525 w 1726406"/>
              <a:gd name="connsiteY248" fmla="*/ 1121568 h 1400175"/>
              <a:gd name="connsiteX249" fmla="*/ 757237 w 1726406"/>
              <a:gd name="connsiteY249" fmla="*/ 1116806 h 1400175"/>
              <a:gd name="connsiteX250" fmla="*/ 740569 w 1726406"/>
              <a:gd name="connsiteY250" fmla="*/ 1107281 h 1400175"/>
              <a:gd name="connsiteX251" fmla="*/ 726281 w 1726406"/>
              <a:gd name="connsiteY251" fmla="*/ 1102518 h 1400175"/>
              <a:gd name="connsiteX252" fmla="*/ 711994 w 1726406"/>
              <a:gd name="connsiteY252" fmla="*/ 1095375 h 1400175"/>
              <a:gd name="connsiteX253" fmla="*/ 704850 w 1726406"/>
              <a:gd name="connsiteY253" fmla="*/ 1090612 h 1400175"/>
              <a:gd name="connsiteX254" fmla="*/ 692944 w 1726406"/>
              <a:gd name="connsiteY254" fmla="*/ 1076325 h 1400175"/>
              <a:gd name="connsiteX255" fmla="*/ 690562 w 1726406"/>
              <a:gd name="connsiteY255" fmla="*/ 1069181 h 1400175"/>
              <a:gd name="connsiteX256" fmla="*/ 676275 w 1726406"/>
              <a:gd name="connsiteY256" fmla="*/ 1052512 h 1400175"/>
              <a:gd name="connsiteX257" fmla="*/ 671512 w 1726406"/>
              <a:gd name="connsiteY257" fmla="*/ 1045368 h 1400175"/>
              <a:gd name="connsiteX258" fmla="*/ 664369 w 1726406"/>
              <a:gd name="connsiteY258" fmla="*/ 1040606 h 1400175"/>
              <a:gd name="connsiteX259" fmla="*/ 650081 w 1726406"/>
              <a:gd name="connsiteY259" fmla="*/ 1031081 h 1400175"/>
              <a:gd name="connsiteX260" fmla="*/ 638175 w 1726406"/>
              <a:gd name="connsiteY260" fmla="*/ 1019175 h 1400175"/>
              <a:gd name="connsiteX261" fmla="*/ 631031 w 1726406"/>
              <a:gd name="connsiteY261" fmla="*/ 1014412 h 1400175"/>
              <a:gd name="connsiteX262" fmla="*/ 621506 w 1726406"/>
              <a:gd name="connsiteY262" fmla="*/ 1002506 h 1400175"/>
              <a:gd name="connsiteX263" fmla="*/ 619125 w 1726406"/>
              <a:gd name="connsiteY263" fmla="*/ 995362 h 1400175"/>
              <a:gd name="connsiteX264" fmla="*/ 611981 w 1726406"/>
              <a:gd name="connsiteY264" fmla="*/ 988218 h 1400175"/>
              <a:gd name="connsiteX265" fmla="*/ 602456 w 1726406"/>
              <a:gd name="connsiteY265" fmla="*/ 973931 h 1400175"/>
              <a:gd name="connsiteX266" fmla="*/ 597694 w 1726406"/>
              <a:gd name="connsiteY266" fmla="*/ 959643 h 1400175"/>
              <a:gd name="connsiteX267" fmla="*/ 592931 w 1726406"/>
              <a:gd name="connsiteY267" fmla="*/ 940593 h 1400175"/>
              <a:gd name="connsiteX268" fmla="*/ 595312 w 1726406"/>
              <a:gd name="connsiteY268" fmla="*/ 928687 h 1400175"/>
              <a:gd name="connsiteX269" fmla="*/ 614362 w 1726406"/>
              <a:gd name="connsiteY269" fmla="*/ 919162 h 1400175"/>
              <a:gd name="connsiteX270" fmla="*/ 611981 w 1726406"/>
              <a:gd name="connsiteY270" fmla="*/ 912018 h 1400175"/>
              <a:gd name="connsiteX271" fmla="*/ 607219 w 1726406"/>
              <a:gd name="connsiteY271" fmla="*/ 904875 h 1400175"/>
              <a:gd name="connsiteX272" fmla="*/ 611981 w 1726406"/>
              <a:gd name="connsiteY272" fmla="*/ 897731 h 1400175"/>
              <a:gd name="connsiteX273" fmla="*/ 626269 w 1726406"/>
              <a:gd name="connsiteY273" fmla="*/ 888206 h 1400175"/>
              <a:gd name="connsiteX274" fmla="*/ 633412 w 1726406"/>
              <a:gd name="connsiteY274" fmla="*/ 881062 h 1400175"/>
              <a:gd name="connsiteX275" fmla="*/ 628650 w 1726406"/>
              <a:gd name="connsiteY275" fmla="*/ 862012 h 1400175"/>
              <a:gd name="connsiteX276" fmla="*/ 616744 w 1726406"/>
              <a:gd name="connsiteY276" fmla="*/ 847725 h 1400175"/>
              <a:gd name="connsiteX277" fmla="*/ 614362 w 1726406"/>
              <a:gd name="connsiteY277" fmla="*/ 840581 h 1400175"/>
              <a:gd name="connsiteX278" fmla="*/ 609600 w 1726406"/>
              <a:gd name="connsiteY278" fmla="*/ 816768 h 1400175"/>
              <a:gd name="connsiteX279" fmla="*/ 604837 w 1726406"/>
              <a:gd name="connsiteY279" fmla="*/ 802481 h 1400175"/>
              <a:gd name="connsiteX280" fmla="*/ 602456 w 1726406"/>
              <a:gd name="connsiteY280" fmla="*/ 795337 h 1400175"/>
              <a:gd name="connsiteX281" fmla="*/ 600075 w 1726406"/>
              <a:gd name="connsiteY281" fmla="*/ 788193 h 1400175"/>
              <a:gd name="connsiteX282" fmla="*/ 595312 w 1726406"/>
              <a:gd name="connsiteY282" fmla="*/ 771525 h 1400175"/>
              <a:gd name="connsiteX283" fmla="*/ 588169 w 1726406"/>
              <a:gd name="connsiteY283" fmla="*/ 764381 h 1400175"/>
              <a:gd name="connsiteX284" fmla="*/ 578644 w 1726406"/>
              <a:gd name="connsiteY284" fmla="*/ 750093 h 1400175"/>
              <a:gd name="connsiteX285" fmla="*/ 566737 w 1726406"/>
              <a:gd name="connsiteY285" fmla="*/ 733425 h 1400175"/>
              <a:gd name="connsiteX286" fmla="*/ 561975 w 1726406"/>
              <a:gd name="connsiteY286" fmla="*/ 719137 h 1400175"/>
              <a:gd name="connsiteX287" fmla="*/ 559594 w 1726406"/>
              <a:gd name="connsiteY287" fmla="*/ 709612 h 1400175"/>
              <a:gd name="connsiteX288" fmla="*/ 554831 w 1726406"/>
              <a:gd name="connsiteY288" fmla="*/ 695325 h 1400175"/>
              <a:gd name="connsiteX289" fmla="*/ 547687 w 1726406"/>
              <a:gd name="connsiteY289" fmla="*/ 688181 h 1400175"/>
              <a:gd name="connsiteX290" fmla="*/ 540544 w 1726406"/>
              <a:gd name="connsiteY290" fmla="*/ 673893 h 1400175"/>
              <a:gd name="connsiteX291" fmla="*/ 538162 w 1726406"/>
              <a:gd name="connsiteY291" fmla="*/ 666750 h 1400175"/>
              <a:gd name="connsiteX292" fmla="*/ 528637 w 1726406"/>
              <a:gd name="connsiteY292" fmla="*/ 664368 h 1400175"/>
              <a:gd name="connsiteX293" fmla="*/ 514350 w 1726406"/>
              <a:gd name="connsiteY293" fmla="*/ 669131 h 1400175"/>
              <a:gd name="connsiteX294" fmla="*/ 504825 w 1726406"/>
              <a:gd name="connsiteY294" fmla="*/ 654843 h 1400175"/>
              <a:gd name="connsiteX295" fmla="*/ 497681 w 1726406"/>
              <a:gd name="connsiteY295" fmla="*/ 628650 h 1400175"/>
              <a:gd name="connsiteX296" fmla="*/ 495300 w 1726406"/>
              <a:gd name="connsiteY296" fmla="*/ 597693 h 1400175"/>
              <a:gd name="connsiteX297" fmla="*/ 492919 w 1726406"/>
              <a:gd name="connsiteY297" fmla="*/ 583406 h 1400175"/>
              <a:gd name="connsiteX298" fmla="*/ 490537 w 1726406"/>
              <a:gd name="connsiteY298" fmla="*/ 576262 h 1400175"/>
              <a:gd name="connsiteX299" fmla="*/ 483394 w 1726406"/>
              <a:gd name="connsiteY299" fmla="*/ 573881 h 1400175"/>
              <a:gd name="connsiteX300" fmla="*/ 469106 w 1726406"/>
              <a:gd name="connsiteY300" fmla="*/ 564356 h 1400175"/>
              <a:gd name="connsiteX301" fmla="*/ 454819 w 1726406"/>
              <a:gd name="connsiteY301" fmla="*/ 557212 h 1400175"/>
              <a:gd name="connsiteX302" fmla="*/ 442912 w 1726406"/>
              <a:gd name="connsiteY302" fmla="*/ 535781 h 1400175"/>
              <a:gd name="connsiteX303" fmla="*/ 445294 w 1726406"/>
              <a:gd name="connsiteY303" fmla="*/ 509587 h 1400175"/>
              <a:gd name="connsiteX304" fmla="*/ 452437 w 1726406"/>
              <a:gd name="connsiteY304" fmla="*/ 504825 h 1400175"/>
              <a:gd name="connsiteX305" fmla="*/ 442912 w 1726406"/>
              <a:gd name="connsiteY305" fmla="*/ 490537 h 1400175"/>
              <a:gd name="connsiteX306" fmla="*/ 438150 w 1726406"/>
              <a:gd name="connsiteY306" fmla="*/ 483393 h 1400175"/>
              <a:gd name="connsiteX307" fmla="*/ 423862 w 1726406"/>
              <a:gd name="connsiteY307" fmla="*/ 473868 h 1400175"/>
              <a:gd name="connsiteX308" fmla="*/ 419100 w 1726406"/>
              <a:gd name="connsiteY308" fmla="*/ 454818 h 1400175"/>
              <a:gd name="connsiteX309" fmla="*/ 411956 w 1726406"/>
              <a:gd name="connsiteY309" fmla="*/ 438150 h 1400175"/>
              <a:gd name="connsiteX310" fmla="*/ 404812 w 1726406"/>
              <a:gd name="connsiteY310" fmla="*/ 435768 h 1400175"/>
              <a:gd name="connsiteX311" fmla="*/ 400050 w 1726406"/>
              <a:gd name="connsiteY311" fmla="*/ 428625 h 1400175"/>
              <a:gd name="connsiteX312" fmla="*/ 397669 w 1726406"/>
              <a:gd name="connsiteY312" fmla="*/ 419100 h 1400175"/>
              <a:gd name="connsiteX313" fmla="*/ 395287 w 1726406"/>
              <a:gd name="connsiteY313" fmla="*/ 411956 h 1400175"/>
              <a:gd name="connsiteX314" fmla="*/ 392906 w 1726406"/>
              <a:gd name="connsiteY314" fmla="*/ 385762 h 1400175"/>
              <a:gd name="connsiteX315" fmla="*/ 390525 w 1726406"/>
              <a:gd name="connsiteY315" fmla="*/ 378618 h 1400175"/>
              <a:gd name="connsiteX316" fmla="*/ 369094 w 1726406"/>
              <a:gd name="connsiteY316" fmla="*/ 361950 h 1400175"/>
              <a:gd name="connsiteX317" fmla="*/ 354806 w 1726406"/>
              <a:gd name="connsiteY317" fmla="*/ 354806 h 1400175"/>
              <a:gd name="connsiteX318" fmla="*/ 347662 w 1726406"/>
              <a:gd name="connsiteY318" fmla="*/ 333375 h 1400175"/>
              <a:gd name="connsiteX319" fmla="*/ 338137 w 1726406"/>
              <a:gd name="connsiteY319" fmla="*/ 311943 h 1400175"/>
              <a:gd name="connsiteX320" fmla="*/ 330994 w 1726406"/>
              <a:gd name="connsiteY320" fmla="*/ 297656 h 1400175"/>
              <a:gd name="connsiteX321" fmla="*/ 316706 w 1726406"/>
              <a:gd name="connsiteY321" fmla="*/ 292893 h 1400175"/>
              <a:gd name="connsiteX322" fmla="*/ 326231 w 1726406"/>
              <a:gd name="connsiteY322" fmla="*/ 278606 h 1400175"/>
              <a:gd name="connsiteX323" fmla="*/ 323850 w 1726406"/>
              <a:gd name="connsiteY323" fmla="*/ 261937 h 1400175"/>
              <a:gd name="connsiteX324" fmla="*/ 321469 w 1726406"/>
              <a:gd name="connsiteY324" fmla="*/ 252412 h 1400175"/>
              <a:gd name="connsiteX325" fmla="*/ 316706 w 1726406"/>
              <a:gd name="connsiteY325" fmla="*/ 223837 h 1400175"/>
              <a:gd name="connsiteX326" fmla="*/ 311944 w 1726406"/>
              <a:gd name="connsiteY326" fmla="*/ 207168 h 1400175"/>
              <a:gd name="connsiteX327" fmla="*/ 314325 w 1726406"/>
              <a:gd name="connsiteY327" fmla="*/ 154781 h 1400175"/>
              <a:gd name="connsiteX328" fmla="*/ 314325 w 1726406"/>
              <a:gd name="connsiteY328" fmla="*/ 133350 h 1400175"/>
              <a:gd name="connsiteX329" fmla="*/ 300037 w 1726406"/>
              <a:gd name="connsiteY329" fmla="*/ 123825 h 1400175"/>
              <a:gd name="connsiteX330" fmla="*/ 292894 w 1726406"/>
              <a:gd name="connsiteY330" fmla="*/ 119062 h 1400175"/>
              <a:gd name="connsiteX331" fmla="*/ 283369 w 1726406"/>
              <a:gd name="connsiteY331" fmla="*/ 104775 h 1400175"/>
              <a:gd name="connsiteX332" fmla="*/ 278606 w 1726406"/>
              <a:gd name="connsiteY332" fmla="*/ 97631 h 1400175"/>
              <a:gd name="connsiteX333" fmla="*/ 257175 w 1726406"/>
              <a:gd name="connsiteY333" fmla="*/ 78581 h 1400175"/>
              <a:gd name="connsiteX334" fmla="*/ 233362 w 1726406"/>
              <a:gd name="connsiteY334" fmla="*/ 66675 h 1400175"/>
              <a:gd name="connsiteX335" fmla="*/ 228600 w 1726406"/>
              <a:gd name="connsiteY335" fmla="*/ 119062 h 1400175"/>
              <a:gd name="connsiteX336" fmla="*/ 223837 w 1726406"/>
              <a:gd name="connsiteY336" fmla="*/ 133350 h 1400175"/>
              <a:gd name="connsiteX337" fmla="*/ 221456 w 1726406"/>
              <a:gd name="connsiteY337" fmla="*/ 145256 h 1400175"/>
              <a:gd name="connsiteX338" fmla="*/ 219075 w 1726406"/>
              <a:gd name="connsiteY338" fmla="*/ 164306 h 1400175"/>
              <a:gd name="connsiteX339" fmla="*/ 214312 w 1726406"/>
              <a:gd name="connsiteY339" fmla="*/ 178593 h 1400175"/>
              <a:gd name="connsiteX340" fmla="*/ 216694 w 1726406"/>
              <a:gd name="connsiteY340" fmla="*/ 195262 h 1400175"/>
              <a:gd name="connsiteX341" fmla="*/ 219075 w 1726406"/>
              <a:gd name="connsiteY341" fmla="*/ 202406 h 1400175"/>
              <a:gd name="connsiteX342" fmla="*/ 226219 w 1726406"/>
              <a:gd name="connsiteY342" fmla="*/ 207168 h 1400175"/>
              <a:gd name="connsiteX343" fmla="*/ 233362 w 1726406"/>
              <a:gd name="connsiteY343" fmla="*/ 221456 h 1400175"/>
              <a:gd name="connsiteX344" fmla="*/ 238125 w 1726406"/>
              <a:gd name="connsiteY344" fmla="*/ 235743 h 1400175"/>
              <a:gd name="connsiteX345" fmla="*/ 242887 w 1726406"/>
              <a:gd name="connsiteY345" fmla="*/ 242887 h 1400175"/>
              <a:gd name="connsiteX346" fmla="*/ 245269 w 1726406"/>
              <a:gd name="connsiteY346" fmla="*/ 250031 h 1400175"/>
              <a:gd name="connsiteX347" fmla="*/ 254794 w 1726406"/>
              <a:gd name="connsiteY347" fmla="*/ 264318 h 1400175"/>
              <a:gd name="connsiteX348" fmla="*/ 257175 w 1726406"/>
              <a:gd name="connsiteY348" fmla="*/ 273843 h 1400175"/>
              <a:gd name="connsiteX349" fmla="*/ 261937 w 1726406"/>
              <a:gd name="connsiteY349" fmla="*/ 292893 h 1400175"/>
              <a:gd name="connsiteX350" fmla="*/ 266700 w 1726406"/>
              <a:gd name="connsiteY350" fmla="*/ 300037 h 1400175"/>
              <a:gd name="connsiteX351" fmla="*/ 273844 w 1726406"/>
              <a:gd name="connsiteY351" fmla="*/ 321468 h 1400175"/>
              <a:gd name="connsiteX352" fmla="*/ 276225 w 1726406"/>
              <a:gd name="connsiteY352" fmla="*/ 328612 h 1400175"/>
              <a:gd name="connsiteX353" fmla="*/ 283369 w 1726406"/>
              <a:gd name="connsiteY353" fmla="*/ 354806 h 1400175"/>
              <a:gd name="connsiteX354" fmla="*/ 288131 w 1726406"/>
              <a:gd name="connsiteY354" fmla="*/ 369093 h 1400175"/>
              <a:gd name="connsiteX355" fmla="*/ 292894 w 1726406"/>
              <a:gd name="connsiteY355" fmla="*/ 376237 h 1400175"/>
              <a:gd name="connsiteX356" fmla="*/ 300037 w 1726406"/>
              <a:gd name="connsiteY356" fmla="*/ 419100 h 1400175"/>
              <a:gd name="connsiteX357" fmla="*/ 304800 w 1726406"/>
              <a:gd name="connsiteY357" fmla="*/ 426243 h 1400175"/>
              <a:gd name="connsiteX358" fmla="*/ 309562 w 1726406"/>
              <a:gd name="connsiteY358" fmla="*/ 445293 h 1400175"/>
              <a:gd name="connsiteX359" fmla="*/ 314325 w 1726406"/>
              <a:gd name="connsiteY359" fmla="*/ 459581 h 1400175"/>
              <a:gd name="connsiteX360" fmla="*/ 319087 w 1726406"/>
              <a:gd name="connsiteY360" fmla="*/ 473868 h 1400175"/>
              <a:gd name="connsiteX361" fmla="*/ 321469 w 1726406"/>
              <a:gd name="connsiteY361" fmla="*/ 481012 h 1400175"/>
              <a:gd name="connsiteX362" fmla="*/ 323850 w 1726406"/>
              <a:gd name="connsiteY362" fmla="*/ 488156 h 1400175"/>
              <a:gd name="connsiteX363" fmla="*/ 333375 w 1726406"/>
              <a:gd name="connsiteY363" fmla="*/ 509587 h 1400175"/>
              <a:gd name="connsiteX364" fmla="*/ 335756 w 1726406"/>
              <a:gd name="connsiteY364" fmla="*/ 516731 h 1400175"/>
              <a:gd name="connsiteX365" fmla="*/ 338137 w 1726406"/>
              <a:gd name="connsiteY365" fmla="*/ 578643 h 1400175"/>
              <a:gd name="connsiteX366" fmla="*/ 345281 w 1726406"/>
              <a:gd name="connsiteY366" fmla="*/ 592931 h 1400175"/>
              <a:gd name="connsiteX367" fmla="*/ 347662 w 1726406"/>
              <a:gd name="connsiteY367" fmla="*/ 600075 h 1400175"/>
              <a:gd name="connsiteX368" fmla="*/ 342900 w 1726406"/>
              <a:gd name="connsiteY368" fmla="*/ 607218 h 1400175"/>
              <a:gd name="connsiteX369" fmla="*/ 338137 w 1726406"/>
              <a:gd name="connsiteY369" fmla="*/ 621506 h 1400175"/>
              <a:gd name="connsiteX370" fmla="*/ 347662 w 1726406"/>
              <a:gd name="connsiteY370" fmla="*/ 638175 h 1400175"/>
              <a:gd name="connsiteX371" fmla="*/ 361950 w 1726406"/>
              <a:gd name="connsiteY371" fmla="*/ 642937 h 1400175"/>
              <a:gd name="connsiteX372" fmla="*/ 369094 w 1726406"/>
              <a:gd name="connsiteY372" fmla="*/ 645318 h 1400175"/>
              <a:gd name="connsiteX373" fmla="*/ 388144 w 1726406"/>
              <a:gd name="connsiteY373" fmla="*/ 661987 h 1400175"/>
              <a:gd name="connsiteX374" fmla="*/ 392906 w 1726406"/>
              <a:gd name="connsiteY374" fmla="*/ 676275 h 1400175"/>
              <a:gd name="connsiteX375" fmla="*/ 390525 w 1726406"/>
              <a:gd name="connsiteY375" fmla="*/ 688181 h 1400175"/>
              <a:gd name="connsiteX376" fmla="*/ 388144 w 1726406"/>
              <a:gd name="connsiteY376" fmla="*/ 702468 h 1400175"/>
              <a:gd name="connsiteX377" fmla="*/ 385762 w 1726406"/>
              <a:gd name="connsiteY377" fmla="*/ 709612 h 1400175"/>
              <a:gd name="connsiteX378" fmla="*/ 383381 w 1726406"/>
              <a:gd name="connsiteY378" fmla="*/ 719137 h 1400175"/>
              <a:gd name="connsiteX379" fmla="*/ 378619 w 1726406"/>
              <a:gd name="connsiteY379" fmla="*/ 726281 h 1400175"/>
              <a:gd name="connsiteX380" fmla="*/ 364331 w 1726406"/>
              <a:gd name="connsiteY380" fmla="*/ 731043 h 1400175"/>
              <a:gd name="connsiteX381" fmla="*/ 342900 w 1726406"/>
              <a:gd name="connsiteY381" fmla="*/ 728662 h 1400175"/>
              <a:gd name="connsiteX382" fmla="*/ 345281 w 1726406"/>
              <a:gd name="connsiteY382" fmla="*/ 714375 h 1400175"/>
              <a:gd name="connsiteX383" fmla="*/ 352425 w 1726406"/>
              <a:gd name="connsiteY383" fmla="*/ 700087 h 1400175"/>
              <a:gd name="connsiteX384" fmla="*/ 354806 w 1726406"/>
              <a:gd name="connsiteY384" fmla="*/ 692943 h 1400175"/>
              <a:gd name="connsiteX385" fmla="*/ 347662 w 1726406"/>
              <a:gd name="connsiteY385" fmla="*/ 671512 h 1400175"/>
              <a:gd name="connsiteX386" fmla="*/ 338137 w 1726406"/>
              <a:gd name="connsiteY386" fmla="*/ 659606 h 1400175"/>
              <a:gd name="connsiteX387" fmla="*/ 328612 w 1726406"/>
              <a:gd name="connsiteY387" fmla="*/ 645318 h 1400175"/>
              <a:gd name="connsiteX388" fmla="*/ 323850 w 1726406"/>
              <a:gd name="connsiteY388" fmla="*/ 638175 h 1400175"/>
              <a:gd name="connsiteX389" fmla="*/ 314325 w 1726406"/>
              <a:gd name="connsiteY389" fmla="*/ 623887 h 1400175"/>
              <a:gd name="connsiteX390" fmla="*/ 304800 w 1726406"/>
              <a:gd name="connsiteY390" fmla="*/ 609600 h 1400175"/>
              <a:gd name="connsiteX391" fmla="*/ 290512 w 1726406"/>
              <a:gd name="connsiteY391" fmla="*/ 595312 h 1400175"/>
              <a:gd name="connsiteX392" fmla="*/ 280987 w 1726406"/>
              <a:gd name="connsiteY392" fmla="*/ 581025 h 1400175"/>
              <a:gd name="connsiteX393" fmla="*/ 276225 w 1726406"/>
              <a:gd name="connsiteY393" fmla="*/ 573881 h 1400175"/>
              <a:gd name="connsiteX394" fmla="*/ 276225 w 1726406"/>
              <a:gd name="connsiteY394" fmla="*/ 540543 h 1400175"/>
              <a:gd name="connsiteX395" fmla="*/ 278606 w 1726406"/>
              <a:gd name="connsiteY395" fmla="*/ 531018 h 1400175"/>
              <a:gd name="connsiteX396" fmla="*/ 283369 w 1726406"/>
              <a:gd name="connsiteY396" fmla="*/ 523875 h 1400175"/>
              <a:gd name="connsiteX397" fmla="*/ 285750 w 1726406"/>
              <a:gd name="connsiteY397" fmla="*/ 516731 h 1400175"/>
              <a:gd name="connsiteX398" fmla="*/ 280987 w 1726406"/>
              <a:gd name="connsiteY398" fmla="*/ 483393 h 1400175"/>
              <a:gd name="connsiteX399" fmla="*/ 273844 w 1726406"/>
              <a:gd name="connsiteY399" fmla="*/ 469106 h 1400175"/>
              <a:gd name="connsiteX400" fmla="*/ 266700 w 1726406"/>
              <a:gd name="connsiteY400" fmla="*/ 464343 h 1400175"/>
              <a:gd name="connsiteX401" fmla="*/ 259556 w 1726406"/>
              <a:gd name="connsiteY401" fmla="*/ 457200 h 1400175"/>
              <a:gd name="connsiteX402" fmla="*/ 257175 w 1726406"/>
              <a:gd name="connsiteY402" fmla="*/ 450056 h 1400175"/>
              <a:gd name="connsiteX403" fmla="*/ 250031 w 1726406"/>
              <a:gd name="connsiteY403" fmla="*/ 445293 h 1400175"/>
              <a:gd name="connsiteX404" fmla="*/ 245269 w 1726406"/>
              <a:gd name="connsiteY404" fmla="*/ 431006 h 1400175"/>
              <a:gd name="connsiteX405" fmla="*/ 242887 w 1726406"/>
              <a:gd name="connsiteY405" fmla="*/ 423862 h 1400175"/>
              <a:gd name="connsiteX406" fmla="*/ 235744 w 1726406"/>
              <a:gd name="connsiteY406" fmla="*/ 419100 h 1400175"/>
              <a:gd name="connsiteX407" fmla="*/ 221456 w 1726406"/>
              <a:gd name="connsiteY407" fmla="*/ 423862 h 1400175"/>
              <a:gd name="connsiteX408" fmla="*/ 214312 w 1726406"/>
              <a:gd name="connsiteY408" fmla="*/ 426243 h 1400175"/>
              <a:gd name="connsiteX409" fmla="*/ 202406 w 1726406"/>
              <a:gd name="connsiteY409" fmla="*/ 414337 h 1400175"/>
              <a:gd name="connsiteX410" fmla="*/ 200025 w 1726406"/>
              <a:gd name="connsiteY410" fmla="*/ 407193 h 1400175"/>
              <a:gd name="connsiteX411" fmla="*/ 190500 w 1726406"/>
              <a:gd name="connsiteY411" fmla="*/ 392906 h 1400175"/>
              <a:gd name="connsiteX412" fmla="*/ 185737 w 1726406"/>
              <a:gd name="connsiteY412" fmla="*/ 385762 h 1400175"/>
              <a:gd name="connsiteX413" fmla="*/ 180975 w 1726406"/>
              <a:gd name="connsiteY413" fmla="*/ 378618 h 1400175"/>
              <a:gd name="connsiteX414" fmla="*/ 176212 w 1726406"/>
              <a:gd name="connsiteY414" fmla="*/ 361950 h 1400175"/>
              <a:gd name="connsiteX415" fmla="*/ 169069 w 1726406"/>
              <a:gd name="connsiteY415" fmla="*/ 354806 h 1400175"/>
              <a:gd name="connsiteX416" fmla="*/ 173831 w 1726406"/>
              <a:gd name="connsiteY416" fmla="*/ 347662 h 1400175"/>
              <a:gd name="connsiteX417" fmla="*/ 188119 w 1726406"/>
              <a:gd name="connsiteY417" fmla="*/ 352425 h 1400175"/>
              <a:gd name="connsiteX418" fmla="*/ 195262 w 1726406"/>
              <a:gd name="connsiteY418" fmla="*/ 354806 h 1400175"/>
              <a:gd name="connsiteX419" fmla="*/ 202406 w 1726406"/>
              <a:gd name="connsiteY419" fmla="*/ 359568 h 1400175"/>
              <a:gd name="connsiteX420" fmla="*/ 216694 w 1726406"/>
              <a:gd name="connsiteY420" fmla="*/ 364331 h 1400175"/>
              <a:gd name="connsiteX421" fmla="*/ 214312 w 1726406"/>
              <a:gd name="connsiteY421" fmla="*/ 357187 h 1400175"/>
              <a:gd name="connsiteX422" fmla="*/ 209550 w 1726406"/>
              <a:gd name="connsiteY422" fmla="*/ 350043 h 1400175"/>
              <a:gd name="connsiteX423" fmla="*/ 219075 w 1726406"/>
              <a:gd name="connsiteY423" fmla="*/ 335756 h 1400175"/>
              <a:gd name="connsiteX424" fmla="*/ 214312 w 1726406"/>
              <a:gd name="connsiteY424" fmla="*/ 304800 h 1400175"/>
              <a:gd name="connsiteX425" fmla="*/ 209550 w 1726406"/>
              <a:gd name="connsiteY425" fmla="*/ 290512 h 1400175"/>
              <a:gd name="connsiteX426" fmla="*/ 200025 w 1726406"/>
              <a:gd name="connsiteY426" fmla="*/ 276225 h 1400175"/>
              <a:gd name="connsiteX427" fmla="*/ 195262 w 1726406"/>
              <a:gd name="connsiteY427" fmla="*/ 269081 h 1400175"/>
              <a:gd name="connsiteX428" fmla="*/ 185737 w 1726406"/>
              <a:gd name="connsiteY428" fmla="*/ 247650 h 1400175"/>
              <a:gd name="connsiteX429" fmla="*/ 178594 w 1726406"/>
              <a:gd name="connsiteY429" fmla="*/ 233362 h 1400175"/>
              <a:gd name="connsiteX430" fmla="*/ 171450 w 1726406"/>
              <a:gd name="connsiteY430" fmla="*/ 219075 h 1400175"/>
              <a:gd name="connsiteX431" fmla="*/ 159544 w 1726406"/>
              <a:gd name="connsiteY431" fmla="*/ 204787 h 1400175"/>
              <a:gd name="connsiteX432" fmla="*/ 157162 w 1726406"/>
              <a:gd name="connsiteY432" fmla="*/ 195262 h 1400175"/>
              <a:gd name="connsiteX433" fmla="*/ 152400 w 1726406"/>
              <a:gd name="connsiteY433" fmla="*/ 166687 h 1400175"/>
              <a:gd name="connsiteX434" fmla="*/ 154781 w 1726406"/>
              <a:gd name="connsiteY434" fmla="*/ 111918 h 1400175"/>
              <a:gd name="connsiteX435" fmla="*/ 152400 w 1726406"/>
              <a:gd name="connsiteY435" fmla="*/ 80962 h 1400175"/>
              <a:gd name="connsiteX436" fmla="*/ 150019 w 1726406"/>
              <a:gd name="connsiteY436" fmla="*/ 71437 h 1400175"/>
              <a:gd name="connsiteX437" fmla="*/ 142875 w 1726406"/>
              <a:gd name="connsiteY437" fmla="*/ 64293 h 1400175"/>
              <a:gd name="connsiteX438" fmla="*/ 145256 w 1726406"/>
              <a:gd name="connsiteY438" fmla="*/ 57150 h 1400175"/>
              <a:gd name="connsiteX439" fmla="*/ 138112 w 1726406"/>
              <a:gd name="connsiteY439" fmla="*/ 42862 h 1400175"/>
              <a:gd name="connsiteX440" fmla="*/ 138112 w 1726406"/>
              <a:gd name="connsiteY440" fmla="*/ 26193 h 1400175"/>
              <a:gd name="connsiteX441" fmla="*/ 140494 w 1726406"/>
              <a:gd name="connsiteY441" fmla="*/ 0 h 1400175"/>
              <a:gd name="connsiteX0" fmla="*/ 1719263 w 1733550"/>
              <a:gd name="connsiteY0" fmla="*/ 1138237 h 1400175"/>
              <a:gd name="connsiteX1" fmla="*/ 1707356 w 1733550"/>
              <a:gd name="connsiteY1" fmla="*/ 1145381 h 1400175"/>
              <a:gd name="connsiteX2" fmla="*/ 1719263 w 1733550"/>
              <a:gd name="connsiteY2" fmla="*/ 1138237 h 1400175"/>
              <a:gd name="connsiteX3" fmla="*/ 283369 w 1733550"/>
              <a:gd name="connsiteY3" fmla="*/ 235743 h 1400175"/>
              <a:gd name="connsiteX4" fmla="*/ 288131 w 1733550"/>
              <a:gd name="connsiteY4" fmla="*/ 264318 h 1400175"/>
              <a:gd name="connsiteX5" fmla="*/ 283369 w 1733550"/>
              <a:gd name="connsiteY5" fmla="*/ 235743 h 1400175"/>
              <a:gd name="connsiteX6" fmla="*/ 0 w 1733550"/>
              <a:gd name="connsiteY6" fmla="*/ 261937 h 1400175"/>
              <a:gd name="connsiteX7" fmla="*/ 7144 w 1733550"/>
              <a:gd name="connsiteY7" fmla="*/ 216693 h 1400175"/>
              <a:gd name="connsiteX8" fmla="*/ 0 w 1733550"/>
              <a:gd name="connsiteY8" fmla="*/ 261937 h 1400175"/>
              <a:gd name="connsiteX9" fmla="*/ 147638 w 1733550"/>
              <a:gd name="connsiteY9" fmla="*/ 0 h 1400175"/>
              <a:gd name="connsiteX10" fmla="*/ 166688 w 1733550"/>
              <a:gd name="connsiteY10" fmla="*/ 4762 h 1400175"/>
              <a:gd name="connsiteX11" fmla="*/ 180975 w 1733550"/>
              <a:gd name="connsiteY11" fmla="*/ 9525 h 1400175"/>
              <a:gd name="connsiteX12" fmla="*/ 192881 w 1733550"/>
              <a:gd name="connsiteY12" fmla="*/ 11906 h 1400175"/>
              <a:gd name="connsiteX13" fmla="*/ 202406 w 1733550"/>
              <a:gd name="connsiteY13" fmla="*/ 14287 h 1400175"/>
              <a:gd name="connsiteX14" fmla="*/ 242888 w 1733550"/>
              <a:gd name="connsiteY14" fmla="*/ 19050 h 1400175"/>
              <a:gd name="connsiteX15" fmla="*/ 250031 w 1733550"/>
              <a:gd name="connsiteY15" fmla="*/ 21431 h 1400175"/>
              <a:gd name="connsiteX16" fmla="*/ 261938 w 1733550"/>
              <a:gd name="connsiteY16" fmla="*/ 23812 h 1400175"/>
              <a:gd name="connsiteX17" fmla="*/ 276225 w 1733550"/>
              <a:gd name="connsiteY17" fmla="*/ 35718 h 1400175"/>
              <a:gd name="connsiteX18" fmla="*/ 266700 w 1733550"/>
              <a:gd name="connsiteY18" fmla="*/ 50006 h 1400175"/>
              <a:gd name="connsiteX19" fmla="*/ 273844 w 1733550"/>
              <a:gd name="connsiteY19" fmla="*/ 52387 h 1400175"/>
              <a:gd name="connsiteX20" fmla="*/ 295275 w 1733550"/>
              <a:gd name="connsiteY20" fmla="*/ 64293 h 1400175"/>
              <a:gd name="connsiteX21" fmla="*/ 302419 w 1733550"/>
              <a:gd name="connsiteY21" fmla="*/ 66675 h 1400175"/>
              <a:gd name="connsiteX22" fmla="*/ 309563 w 1733550"/>
              <a:gd name="connsiteY22" fmla="*/ 69056 h 1400175"/>
              <a:gd name="connsiteX23" fmla="*/ 323850 w 1733550"/>
              <a:gd name="connsiteY23" fmla="*/ 78581 h 1400175"/>
              <a:gd name="connsiteX24" fmla="*/ 330994 w 1733550"/>
              <a:gd name="connsiteY24" fmla="*/ 85725 h 1400175"/>
              <a:gd name="connsiteX25" fmla="*/ 345281 w 1733550"/>
              <a:gd name="connsiteY25" fmla="*/ 95250 h 1400175"/>
              <a:gd name="connsiteX26" fmla="*/ 364331 w 1733550"/>
              <a:gd name="connsiteY26" fmla="*/ 111918 h 1400175"/>
              <a:gd name="connsiteX27" fmla="*/ 378619 w 1733550"/>
              <a:gd name="connsiteY27" fmla="*/ 123825 h 1400175"/>
              <a:gd name="connsiteX28" fmla="*/ 385763 w 1733550"/>
              <a:gd name="connsiteY28" fmla="*/ 126206 h 1400175"/>
              <a:gd name="connsiteX29" fmla="*/ 400050 w 1733550"/>
              <a:gd name="connsiteY29" fmla="*/ 135731 h 1400175"/>
              <a:gd name="connsiteX30" fmla="*/ 416719 w 1733550"/>
              <a:gd name="connsiteY30" fmla="*/ 145256 h 1400175"/>
              <a:gd name="connsiteX31" fmla="*/ 431006 w 1733550"/>
              <a:gd name="connsiteY31" fmla="*/ 150018 h 1400175"/>
              <a:gd name="connsiteX32" fmla="*/ 440531 w 1733550"/>
              <a:gd name="connsiteY32" fmla="*/ 157162 h 1400175"/>
              <a:gd name="connsiteX33" fmla="*/ 464344 w 1733550"/>
              <a:gd name="connsiteY33" fmla="*/ 164306 h 1400175"/>
              <a:gd name="connsiteX34" fmla="*/ 485775 w 1733550"/>
              <a:gd name="connsiteY34" fmla="*/ 171450 h 1400175"/>
              <a:gd name="connsiteX35" fmla="*/ 492919 w 1733550"/>
              <a:gd name="connsiteY35" fmla="*/ 173831 h 1400175"/>
              <a:gd name="connsiteX36" fmla="*/ 528638 w 1733550"/>
              <a:gd name="connsiteY36" fmla="*/ 178593 h 1400175"/>
              <a:gd name="connsiteX37" fmla="*/ 535781 w 1733550"/>
              <a:gd name="connsiteY37" fmla="*/ 180975 h 1400175"/>
              <a:gd name="connsiteX38" fmla="*/ 597694 w 1733550"/>
              <a:gd name="connsiteY38" fmla="*/ 180975 h 1400175"/>
              <a:gd name="connsiteX39" fmla="*/ 600075 w 1733550"/>
              <a:gd name="connsiteY39" fmla="*/ 164306 h 1400175"/>
              <a:gd name="connsiteX40" fmla="*/ 604838 w 1733550"/>
              <a:gd name="connsiteY40" fmla="*/ 157162 h 1400175"/>
              <a:gd name="connsiteX41" fmla="*/ 628650 w 1733550"/>
              <a:gd name="connsiteY41" fmla="*/ 159543 h 1400175"/>
              <a:gd name="connsiteX42" fmla="*/ 638175 w 1733550"/>
              <a:gd name="connsiteY42" fmla="*/ 161925 h 1400175"/>
              <a:gd name="connsiteX43" fmla="*/ 652463 w 1733550"/>
              <a:gd name="connsiteY43" fmla="*/ 164306 h 1400175"/>
              <a:gd name="connsiteX44" fmla="*/ 659606 w 1733550"/>
              <a:gd name="connsiteY44" fmla="*/ 166687 h 1400175"/>
              <a:gd name="connsiteX45" fmla="*/ 673894 w 1733550"/>
              <a:gd name="connsiteY45" fmla="*/ 176212 h 1400175"/>
              <a:gd name="connsiteX46" fmla="*/ 688181 w 1733550"/>
              <a:gd name="connsiteY46" fmla="*/ 180975 h 1400175"/>
              <a:gd name="connsiteX47" fmla="*/ 704850 w 1733550"/>
              <a:gd name="connsiteY47" fmla="*/ 185737 h 1400175"/>
              <a:gd name="connsiteX48" fmla="*/ 695325 w 1733550"/>
              <a:gd name="connsiteY48" fmla="*/ 200025 h 1400175"/>
              <a:gd name="connsiteX49" fmla="*/ 697706 w 1733550"/>
              <a:gd name="connsiteY49" fmla="*/ 209550 h 1400175"/>
              <a:gd name="connsiteX50" fmla="*/ 711994 w 1733550"/>
              <a:gd name="connsiteY50" fmla="*/ 214312 h 1400175"/>
              <a:gd name="connsiteX51" fmla="*/ 719138 w 1733550"/>
              <a:gd name="connsiteY51" fmla="*/ 219075 h 1400175"/>
              <a:gd name="connsiteX52" fmla="*/ 726281 w 1733550"/>
              <a:gd name="connsiteY52" fmla="*/ 221456 h 1400175"/>
              <a:gd name="connsiteX53" fmla="*/ 731044 w 1733550"/>
              <a:gd name="connsiteY53" fmla="*/ 228600 h 1400175"/>
              <a:gd name="connsiteX54" fmla="*/ 738188 w 1733550"/>
              <a:gd name="connsiteY54" fmla="*/ 235743 h 1400175"/>
              <a:gd name="connsiteX55" fmla="*/ 750094 w 1733550"/>
              <a:gd name="connsiteY55" fmla="*/ 247650 h 1400175"/>
              <a:gd name="connsiteX56" fmla="*/ 757238 w 1733550"/>
              <a:gd name="connsiteY56" fmla="*/ 269081 h 1400175"/>
              <a:gd name="connsiteX57" fmla="*/ 759619 w 1733550"/>
              <a:gd name="connsiteY57" fmla="*/ 276225 h 1400175"/>
              <a:gd name="connsiteX58" fmla="*/ 762000 w 1733550"/>
              <a:gd name="connsiteY58" fmla="*/ 323850 h 1400175"/>
              <a:gd name="connsiteX59" fmla="*/ 764381 w 1733550"/>
              <a:gd name="connsiteY59" fmla="*/ 330993 h 1400175"/>
              <a:gd name="connsiteX60" fmla="*/ 778669 w 1733550"/>
              <a:gd name="connsiteY60" fmla="*/ 335756 h 1400175"/>
              <a:gd name="connsiteX61" fmla="*/ 790575 w 1733550"/>
              <a:gd name="connsiteY61" fmla="*/ 345281 h 1400175"/>
              <a:gd name="connsiteX62" fmla="*/ 795338 w 1733550"/>
              <a:gd name="connsiteY62" fmla="*/ 352425 h 1400175"/>
              <a:gd name="connsiteX63" fmla="*/ 809625 w 1733550"/>
              <a:gd name="connsiteY63" fmla="*/ 364331 h 1400175"/>
              <a:gd name="connsiteX64" fmla="*/ 814388 w 1733550"/>
              <a:gd name="connsiteY64" fmla="*/ 371475 h 1400175"/>
              <a:gd name="connsiteX65" fmla="*/ 828675 w 1733550"/>
              <a:gd name="connsiteY65" fmla="*/ 383381 h 1400175"/>
              <a:gd name="connsiteX66" fmla="*/ 842963 w 1733550"/>
              <a:gd name="connsiteY66" fmla="*/ 388143 h 1400175"/>
              <a:gd name="connsiteX67" fmla="*/ 852488 w 1733550"/>
              <a:gd name="connsiteY67" fmla="*/ 385762 h 1400175"/>
              <a:gd name="connsiteX68" fmla="*/ 854869 w 1733550"/>
              <a:gd name="connsiteY68" fmla="*/ 378618 h 1400175"/>
              <a:gd name="connsiteX69" fmla="*/ 859631 w 1733550"/>
              <a:gd name="connsiteY69" fmla="*/ 369093 h 1400175"/>
              <a:gd name="connsiteX70" fmla="*/ 866775 w 1733550"/>
              <a:gd name="connsiteY70" fmla="*/ 366712 h 1400175"/>
              <a:gd name="connsiteX71" fmla="*/ 885825 w 1733550"/>
              <a:gd name="connsiteY71" fmla="*/ 350043 h 1400175"/>
              <a:gd name="connsiteX72" fmla="*/ 900113 w 1733550"/>
              <a:gd name="connsiteY72" fmla="*/ 345281 h 1400175"/>
              <a:gd name="connsiteX73" fmla="*/ 921544 w 1733550"/>
              <a:gd name="connsiteY73" fmla="*/ 347662 h 1400175"/>
              <a:gd name="connsiteX74" fmla="*/ 928688 w 1733550"/>
              <a:gd name="connsiteY74" fmla="*/ 352425 h 1400175"/>
              <a:gd name="connsiteX75" fmla="*/ 942975 w 1733550"/>
              <a:gd name="connsiteY75" fmla="*/ 354806 h 1400175"/>
              <a:gd name="connsiteX76" fmla="*/ 947738 w 1733550"/>
              <a:gd name="connsiteY76" fmla="*/ 369093 h 1400175"/>
              <a:gd name="connsiteX77" fmla="*/ 954881 w 1733550"/>
              <a:gd name="connsiteY77" fmla="*/ 371475 h 1400175"/>
              <a:gd name="connsiteX78" fmla="*/ 969169 w 1733550"/>
              <a:gd name="connsiteY78" fmla="*/ 383381 h 1400175"/>
              <a:gd name="connsiteX79" fmla="*/ 973931 w 1733550"/>
              <a:gd name="connsiteY79" fmla="*/ 400050 h 1400175"/>
              <a:gd name="connsiteX80" fmla="*/ 978694 w 1733550"/>
              <a:gd name="connsiteY80" fmla="*/ 414337 h 1400175"/>
              <a:gd name="connsiteX81" fmla="*/ 981075 w 1733550"/>
              <a:gd name="connsiteY81" fmla="*/ 423862 h 1400175"/>
              <a:gd name="connsiteX82" fmla="*/ 988219 w 1733550"/>
              <a:gd name="connsiteY82" fmla="*/ 445293 h 1400175"/>
              <a:gd name="connsiteX83" fmla="*/ 990600 w 1733550"/>
              <a:gd name="connsiteY83" fmla="*/ 452437 h 1400175"/>
              <a:gd name="connsiteX84" fmla="*/ 1000125 w 1733550"/>
              <a:gd name="connsiteY84" fmla="*/ 478631 h 1400175"/>
              <a:gd name="connsiteX85" fmla="*/ 1007269 w 1733550"/>
              <a:gd name="connsiteY85" fmla="*/ 481012 h 1400175"/>
              <a:gd name="connsiteX86" fmla="*/ 1016794 w 1733550"/>
              <a:gd name="connsiteY86" fmla="*/ 492918 h 1400175"/>
              <a:gd name="connsiteX87" fmla="*/ 1023938 w 1733550"/>
              <a:gd name="connsiteY87" fmla="*/ 516731 h 1400175"/>
              <a:gd name="connsiteX88" fmla="*/ 1028700 w 1733550"/>
              <a:gd name="connsiteY88" fmla="*/ 540543 h 1400175"/>
              <a:gd name="connsiteX89" fmla="*/ 1035844 w 1733550"/>
              <a:gd name="connsiteY89" fmla="*/ 545306 h 1400175"/>
              <a:gd name="connsiteX90" fmla="*/ 1038225 w 1733550"/>
              <a:gd name="connsiteY90" fmla="*/ 552450 h 1400175"/>
              <a:gd name="connsiteX91" fmla="*/ 1033463 w 1733550"/>
              <a:gd name="connsiteY91" fmla="*/ 566737 h 1400175"/>
              <a:gd name="connsiteX92" fmla="*/ 1045369 w 1733550"/>
              <a:gd name="connsiteY92" fmla="*/ 597693 h 1400175"/>
              <a:gd name="connsiteX93" fmla="*/ 1052513 w 1733550"/>
              <a:gd name="connsiteY93" fmla="*/ 600075 h 1400175"/>
              <a:gd name="connsiteX94" fmla="*/ 1059656 w 1733550"/>
              <a:gd name="connsiteY94" fmla="*/ 604837 h 1400175"/>
              <a:gd name="connsiteX95" fmla="*/ 1073944 w 1733550"/>
              <a:gd name="connsiteY95" fmla="*/ 607218 h 1400175"/>
              <a:gd name="connsiteX96" fmla="*/ 1083469 w 1733550"/>
              <a:gd name="connsiteY96" fmla="*/ 609600 h 1400175"/>
              <a:gd name="connsiteX97" fmla="*/ 1097756 w 1733550"/>
              <a:gd name="connsiteY97" fmla="*/ 614362 h 1400175"/>
              <a:gd name="connsiteX98" fmla="*/ 1104900 w 1733550"/>
              <a:gd name="connsiteY98" fmla="*/ 619125 h 1400175"/>
              <a:gd name="connsiteX99" fmla="*/ 1119188 w 1733550"/>
              <a:gd name="connsiteY99" fmla="*/ 623887 h 1400175"/>
              <a:gd name="connsiteX100" fmla="*/ 1126331 w 1733550"/>
              <a:gd name="connsiteY100" fmla="*/ 626268 h 1400175"/>
              <a:gd name="connsiteX101" fmla="*/ 1133475 w 1733550"/>
              <a:gd name="connsiteY101" fmla="*/ 628650 h 1400175"/>
              <a:gd name="connsiteX102" fmla="*/ 1140619 w 1733550"/>
              <a:gd name="connsiteY102" fmla="*/ 631031 h 1400175"/>
              <a:gd name="connsiteX103" fmla="*/ 1145381 w 1733550"/>
              <a:gd name="connsiteY103" fmla="*/ 638175 h 1400175"/>
              <a:gd name="connsiteX104" fmla="*/ 1138238 w 1733550"/>
              <a:gd name="connsiteY104" fmla="*/ 642937 h 1400175"/>
              <a:gd name="connsiteX105" fmla="*/ 1123950 w 1733550"/>
              <a:gd name="connsiteY105" fmla="*/ 654843 h 1400175"/>
              <a:gd name="connsiteX106" fmla="*/ 1119188 w 1733550"/>
              <a:gd name="connsiteY106" fmla="*/ 661987 h 1400175"/>
              <a:gd name="connsiteX107" fmla="*/ 1114425 w 1733550"/>
              <a:gd name="connsiteY107" fmla="*/ 690562 h 1400175"/>
              <a:gd name="connsiteX108" fmla="*/ 1109663 w 1733550"/>
              <a:gd name="connsiteY108" fmla="*/ 704850 h 1400175"/>
              <a:gd name="connsiteX109" fmla="*/ 1104900 w 1733550"/>
              <a:gd name="connsiteY109" fmla="*/ 723900 h 1400175"/>
              <a:gd name="connsiteX110" fmla="*/ 1102519 w 1733550"/>
              <a:gd name="connsiteY110" fmla="*/ 733425 h 1400175"/>
              <a:gd name="connsiteX111" fmla="*/ 1100138 w 1733550"/>
              <a:gd name="connsiteY111" fmla="*/ 745331 h 1400175"/>
              <a:gd name="connsiteX112" fmla="*/ 1097756 w 1733550"/>
              <a:gd name="connsiteY112" fmla="*/ 759618 h 1400175"/>
              <a:gd name="connsiteX113" fmla="*/ 1092994 w 1733550"/>
              <a:gd name="connsiteY113" fmla="*/ 773906 h 1400175"/>
              <a:gd name="connsiteX114" fmla="*/ 1088231 w 1733550"/>
              <a:gd name="connsiteY114" fmla="*/ 821531 h 1400175"/>
              <a:gd name="connsiteX115" fmla="*/ 1083469 w 1733550"/>
              <a:gd name="connsiteY115" fmla="*/ 835818 h 1400175"/>
              <a:gd name="connsiteX116" fmla="*/ 1078706 w 1733550"/>
              <a:gd name="connsiteY116" fmla="*/ 850106 h 1400175"/>
              <a:gd name="connsiteX117" fmla="*/ 1076325 w 1733550"/>
              <a:gd name="connsiteY117" fmla="*/ 857250 h 1400175"/>
              <a:gd name="connsiteX118" fmla="*/ 1081088 w 1733550"/>
              <a:gd name="connsiteY118" fmla="*/ 878681 h 1400175"/>
              <a:gd name="connsiteX119" fmla="*/ 1085850 w 1733550"/>
              <a:gd name="connsiteY119" fmla="*/ 885825 h 1400175"/>
              <a:gd name="connsiteX120" fmla="*/ 1087111 w 1733550"/>
              <a:gd name="connsiteY120" fmla="*/ 890026 h 1400175"/>
              <a:gd name="connsiteX121" fmla="*/ 1104900 w 1733550"/>
              <a:gd name="connsiteY121" fmla="*/ 990599 h 1400175"/>
              <a:gd name="connsiteX122" fmla="*/ 1166812 w 1733550"/>
              <a:gd name="connsiteY122" fmla="*/ 1121567 h 1400175"/>
              <a:gd name="connsiteX123" fmla="*/ 1245394 w 1733550"/>
              <a:gd name="connsiteY123" fmla="*/ 1154906 h 1400175"/>
              <a:gd name="connsiteX124" fmla="*/ 1371600 w 1733550"/>
              <a:gd name="connsiteY124" fmla="*/ 1138237 h 1400175"/>
              <a:gd name="connsiteX125" fmla="*/ 1438275 w 1733550"/>
              <a:gd name="connsiteY125" fmla="*/ 1140619 h 1400175"/>
              <a:gd name="connsiteX126" fmla="*/ 1476716 w 1733550"/>
              <a:gd name="connsiteY126" fmla="*/ 1084829 h 1400175"/>
              <a:gd name="connsiteX127" fmla="*/ 1478756 w 1733550"/>
              <a:gd name="connsiteY127" fmla="*/ 1078706 h 1400175"/>
              <a:gd name="connsiteX128" fmla="*/ 1493044 w 1733550"/>
              <a:gd name="connsiteY128" fmla="*/ 1071562 h 1400175"/>
              <a:gd name="connsiteX129" fmla="*/ 1500188 w 1733550"/>
              <a:gd name="connsiteY129" fmla="*/ 1064418 h 1400175"/>
              <a:gd name="connsiteX130" fmla="*/ 1502569 w 1733550"/>
              <a:gd name="connsiteY130" fmla="*/ 1038225 h 1400175"/>
              <a:gd name="connsiteX131" fmla="*/ 1497806 w 1733550"/>
              <a:gd name="connsiteY131" fmla="*/ 1012031 h 1400175"/>
              <a:gd name="connsiteX132" fmla="*/ 1500188 w 1733550"/>
              <a:gd name="connsiteY132" fmla="*/ 995362 h 1400175"/>
              <a:gd name="connsiteX133" fmla="*/ 1502569 w 1733550"/>
              <a:gd name="connsiteY133" fmla="*/ 988218 h 1400175"/>
              <a:gd name="connsiteX134" fmla="*/ 1516856 w 1733550"/>
              <a:gd name="connsiteY134" fmla="*/ 971550 h 1400175"/>
              <a:gd name="connsiteX135" fmla="*/ 1564481 w 1733550"/>
              <a:gd name="connsiteY135" fmla="*/ 969168 h 1400175"/>
              <a:gd name="connsiteX136" fmla="*/ 1571625 w 1733550"/>
              <a:gd name="connsiteY136" fmla="*/ 966787 h 1400175"/>
              <a:gd name="connsiteX137" fmla="*/ 1593056 w 1733550"/>
              <a:gd name="connsiteY137" fmla="*/ 959643 h 1400175"/>
              <a:gd name="connsiteX138" fmla="*/ 1607344 w 1733550"/>
              <a:gd name="connsiteY138" fmla="*/ 947737 h 1400175"/>
              <a:gd name="connsiteX139" fmla="*/ 1631156 w 1733550"/>
              <a:gd name="connsiteY139" fmla="*/ 945356 h 1400175"/>
              <a:gd name="connsiteX140" fmla="*/ 1654969 w 1733550"/>
              <a:gd name="connsiteY140" fmla="*/ 950118 h 1400175"/>
              <a:gd name="connsiteX141" fmla="*/ 1662113 w 1733550"/>
              <a:gd name="connsiteY141" fmla="*/ 952500 h 1400175"/>
              <a:gd name="connsiteX142" fmla="*/ 1676400 w 1733550"/>
              <a:gd name="connsiteY142" fmla="*/ 957262 h 1400175"/>
              <a:gd name="connsiteX143" fmla="*/ 1728788 w 1733550"/>
              <a:gd name="connsiteY143" fmla="*/ 969168 h 1400175"/>
              <a:gd name="connsiteX144" fmla="*/ 1731169 w 1733550"/>
              <a:gd name="connsiteY144" fmla="*/ 976312 h 1400175"/>
              <a:gd name="connsiteX145" fmla="*/ 1733550 w 1733550"/>
              <a:gd name="connsiteY145" fmla="*/ 990600 h 1400175"/>
              <a:gd name="connsiteX146" fmla="*/ 1728788 w 1733550"/>
              <a:gd name="connsiteY146" fmla="*/ 1014412 h 1400175"/>
              <a:gd name="connsiteX147" fmla="*/ 1726406 w 1733550"/>
              <a:gd name="connsiteY147" fmla="*/ 1021556 h 1400175"/>
              <a:gd name="connsiteX148" fmla="*/ 1712119 w 1733550"/>
              <a:gd name="connsiteY148" fmla="*/ 1033462 h 1400175"/>
              <a:gd name="connsiteX149" fmla="*/ 1704975 w 1733550"/>
              <a:gd name="connsiteY149" fmla="*/ 1035843 h 1400175"/>
              <a:gd name="connsiteX150" fmla="*/ 1697831 w 1733550"/>
              <a:gd name="connsiteY150" fmla="*/ 1040606 h 1400175"/>
              <a:gd name="connsiteX151" fmla="*/ 1690688 w 1733550"/>
              <a:gd name="connsiteY151" fmla="*/ 1042987 h 1400175"/>
              <a:gd name="connsiteX152" fmla="*/ 1685925 w 1733550"/>
              <a:gd name="connsiteY152" fmla="*/ 1052512 h 1400175"/>
              <a:gd name="connsiteX153" fmla="*/ 1688306 w 1733550"/>
              <a:gd name="connsiteY153" fmla="*/ 1064418 h 1400175"/>
              <a:gd name="connsiteX154" fmla="*/ 1690688 w 1733550"/>
              <a:gd name="connsiteY154" fmla="*/ 1071562 h 1400175"/>
              <a:gd name="connsiteX155" fmla="*/ 1676400 w 1733550"/>
              <a:gd name="connsiteY155" fmla="*/ 1081087 h 1400175"/>
              <a:gd name="connsiteX156" fmla="*/ 1678781 w 1733550"/>
              <a:gd name="connsiteY156" fmla="*/ 1088231 h 1400175"/>
              <a:gd name="connsiteX157" fmla="*/ 1683544 w 1733550"/>
              <a:gd name="connsiteY157" fmla="*/ 1095375 h 1400175"/>
              <a:gd name="connsiteX158" fmla="*/ 1685925 w 1733550"/>
              <a:gd name="connsiteY158" fmla="*/ 1128712 h 1400175"/>
              <a:gd name="connsiteX159" fmla="*/ 1681163 w 1733550"/>
              <a:gd name="connsiteY159" fmla="*/ 1135856 h 1400175"/>
              <a:gd name="connsiteX160" fmla="*/ 1676400 w 1733550"/>
              <a:gd name="connsiteY160" fmla="*/ 1152525 h 1400175"/>
              <a:gd name="connsiteX161" fmla="*/ 1674019 w 1733550"/>
              <a:gd name="connsiteY161" fmla="*/ 1173956 h 1400175"/>
              <a:gd name="connsiteX162" fmla="*/ 1663917 w 1733550"/>
              <a:gd name="connsiteY162" fmla="*/ 1177997 h 1400175"/>
              <a:gd name="connsiteX163" fmla="*/ 1664494 w 1733550"/>
              <a:gd name="connsiteY163" fmla="*/ 1178718 h 1400175"/>
              <a:gd name="connsiteX164" fmla="*/ 1663436 w 1733550"/>
              <a:gd name="connsiteY164" fmla="*/ 1178189 h 1400175"/>
              <a:gd name="connsiteX165" fmla="*/ 1662113 w 1733550"/>
              <a:gd name="connsiteY165" fmla="*/ 1178718 h 1400175"/>
              <a:gd name="connsiteX166" fmla="*/ 1607144 w 1733550"/>
              <a:gd name="connsiteY166" fmla="*/ 1172143 h 1400175"/>
              <a:gd name="connsiteX167" fmla="*/ 1604549 w 1733550"/>
              <a:gd name="connsiteY167" fmla="*/ 1179507 h 1400175"/>
              <a:gd name="connsiteX168" fmla="*/ 1597819 w 1733550"/>
              <a:gd name="connsiteY168" fmla="*/ 1185862 h 1400175"/>
              <a:gd name="connsiteX169" fmla="*/ 1583531 w 1733550"/>
              <a:gd name="connsiteY169" fmla="*/ 1195387 h 1400175"/>
              <a:gd name="connsiteX170" fmla="*/ 1581150 w 1733550"/>
              <a:gd name="connsiteY170" fmla="*/ 1188243 h 1400175"/>
              <a:gd name="connsiteX171" fmla="*/ 1559719 w 1733550"/>
              <a:gd name="connsiteY171" fmla="*/ 1188243 h 1400175"/>
              <a:gd name="connsiteX172" fmla="*/ 1516856 w 1733550"/>
              <a:gd name="connsiteY172" fmla="*/ 1195387 h 1400175"/>
              <a:gd name="connsiteX173" fmla="*/ 1478756 w 1733550"/>
              <a:gd name="connsiteY173" fmla="*/ 1195387 h 1400175"/>
              <a:gd name="connsiteX174" fmla="*/ 1471613 w 1733550"/>
              <a:gd name="connsiteY174" fmla="*/ 1190625 h 1400175"/>
              <a:gd name="connsiteX175" fmla="*/ 1464469 w 1733550"/>
              <a:gd name="connsiteY175" fmla="*/ 1188243 h 1400175"/>
              <a:gd name="connsiteX176" fmla="*/ 1452563 w 1733550"/>
              <a:gd name="connsiteY176" fmla="*/ 1190625 h 1400175"/>
              <a:gd name="connsiteX177" fmla="*/ 1457325 w 1733550"/>
              <a:gd name="connsiteY177" fmla="*/ 1204912 h 1400175"/>
              <a:gd name="connsiteX178" fmla="*/ 1462088 w 1733550"/>
              <a:gd name="connsiteY178" fmla="*/ 1212056 h 1400175"/>
              <a:gd name="connsiteX179" fmla="*/ 1464469 w 1733550"/>
              <a:gd name="connsiteY179" fmla="*/ 1219200 h 1400175"/>
              <a:gd name="connsiteX180" fmla="*/ 1447800 w 1733550"/>
              <a:gd name="connsiteY180" fmla="*/ 1228725 h 1400175"/>
              <a:gd name="connsiteX181" fmla="*/ 1454944 w 1733550"/>
              <a:gd name="connsiteY181" fmla="*/ 1233487 h 1400175"/>
              <a:gd name="connsiteX182" fmla="*/ 1466850 w 1733550"/>
              <a:gd name="connsiteY182" fmla="*/ 1250156 h 1400175"/>
              <a:gd name="connsiteX183" fmla="*/ 1469231 w 1733550"/>
              <a:gd name="connsiteY183" fmla="*/ 1257300 h 1400175"/>
              <a:gd name="connsiteX184" fmla="*/ 1478756 w 1733550"/>
              <a:gd name="connsiteY184" fmla="*/ 1271587 h 1400175"/>
              <a:gd name="connsiteX185" fmla="*/ 1483519 w 1733550"/>
              <a:gd name="connsiteY185" fmla="*/ 1278731 h 1400175"/>
              <a:gd name="connsiteX186" fmla="*/ 1495425 w 1733550"/>
              <a:gd name="connsiteY186" fmla="*/ 1293018 h 1400175"/>
              <a:gd name="connsiteX187" fmla="*/ 1478756 w 1733550"/>
              <a:gd name="connsiteY187" fmla="*/ 1312068 h 1400175"/>
              <a:gd name="connsiteX188" fmla="*/ 1471613 w 1733550"/>
              <a:gd name="connsiteY188" fmla="*/ 1314450 h 1400175"/>
              <a:gd name="connsiteX189" fmla="*/ 1443038 w 1733550"/>
              <a:gd name="connsiteY189" fmla="*/ 1312068 h 1400175"/>
              <a:gd name="connsiteX190" fmla="*/ 1428750 w 1733550"/>
              <a:gd name="connsiteY190" fmla="*/ 1307306 h 1400175"/>
              <a:gd name="connsiteX191" fmla="*/ 1421606 w 1733550"/>
              <a:gd name="connsiteY191" fmla="*/ 1304925 h 1400175"/>
              <a:gd name="connsiteX192" fmla="*/ 1390650 w 1733550"/>
              <a:gd name="connsiteY192" fmla="*/ 1314450 h 1400175"/>
              <a:gd name="connsiteX193" fmla="*/ 1385888 w 1733550"/>
              <a:gd name="connsiteY193" fmla="*/ 1331118 h 1400175"/>
              <a:gd name="connsiteX194" fmla="*/ 1381125 w 1733550"/>
              <a:gd name="connsiteY194" fmla="*/ 1345406 h 1400175"/>
              <a:gd name="connsiteX195" fmla="*/ 1378744 w 1733550"/>
              <a:gd name="connsiteY195" fmla="*/ 1352550 h 1400175"/>
              <a:gd name="connsiteX196" fmla="*/ 1381125 w 1733550"/>
              <a:gd name="connsiteY196" fmla="*/ 1359693 h 1400175"/>
              <a:gd name="connsiteX197" fmla="*/ 1385888 w 1733550"/>
              <a:gd name="connsiteY197" fmla="*/ 1371600 h 1400175"/>
              <a:gd name="connsiteX198" fmla="*/ 1378744 w 1733550"/>
              <a:gd name="connsiteY198" fmla="*/ 1373981 h 1400175"/>
              <a:gd name="connsiteX199" fmla="*/ 1376363 w 1733550"/>
              <a:gd name="connsiteY199" fmla="*/ 1388268 h 1400175"/>
              <a:gd name="connsiteX200" fmla="*/ 1373981 w 1733550"/>
              <a:gd name="connsiteY200" fmla="*/ 1400175 h 1400175"/>
              <a:gd name="connsiteX201" fmla="*/ 1352550 w 1733550"/>
              <a:gd name="connsiteY201" fmla="*/ 1397793 h 1400175"/>
              <a:gd name="connsiteX202" fmla="*/ 1347788 w 1733550"/>
              <a:gd name="connsiteY202" fmla="*/ 1383506 h 1400175"/>
              <a:gd name="connsiteX203" fmla="*/ 1345406 w 1733550"/>
              <a:gd name="connsiteY203" fmla="*/ 1376362 h 1400175"/>
              <a:gd name="connsiteX204" fmla="*/ 1338263 w 1733550"/>
              <a:gd name="connsiteY204" fmla="*/ 1354931 h 1400175"/>
              <a:gd name="connsiteX205" fmla="*/ 1331119 w 1733550"/>
              <a:gd name="connsiteY205" fmla="*/ 1350168 h 1400175"/>
              <a:gd name="connsiteX206" fmla="*/ 1314450 w 1733550"/>
              <a:gd name="connsiteY206" fmla="*/ 1328737 h 1400175"/>
              <a:gd name="connsiteX207" fmla="*/ 1302544 w 1733550"/>
              <a:gd name="connsiteY207" fmla="*/ 1314450 h 1400175"/>
              <a:gd name="connsiteX208" fmla="*/ 1295400 w 1733550"/>
              <a:gd name="connsiteY208" fmla="*/ 1309687 h 1400175"/>
              <a:gd name="connsiteX209" fmla="*/ 1281113 w 1733550"/>
              <a:gd name="connsiteY209" fmla="*/ 1304925 h 1400175"/>
              <a:gd name="connsiteX210" fmla="*/ 1264444 w 1733550"/>
              <a:gd name="connsiteY210" fmla="*/ 1295400 h 1400175"/>
              <a:gd name="connsiteX211" fmla="*/ 1250156 w 1733550"/>
              <a:gd name="connsiteY211" fmla="*/ 1288256 h 1400175"/>
              <a:gd name="connsiteX212" fmla="*/ 1228725 w 1733550"/>
              <a:gd name="connsiteY212" fmla="*/ 1276350 h 1400175"/>
              <a:gd name="connsiteX213" fmla="*/ 1223963 w 1733550"/>
              <a:gd name="connsiteY213" fmla="*/ 1269206 h 1400175"/>
              <a:gd name="connsiteX214" fmla="*/ 1204913 w 1733550"/>
              <a:gd name="connsiteY214" fmla="*/ 1269206 h 1400175"/>
              <a:gd name="connsiteX215" fmla="*/ 1197769 w 1733550"/>
              <a:gd name="connsiteY215" fmla="*/ 1273968 h 1400175"/>
              <a:gd name="connsiteX216" fmla="*/ 1183481 w 1733550"/>
              <a:gd name="connsiteY216" fmla="*/ 1285875 h 1400175"/>
              <a:gd name="connsiteX217" fmla="*/ 1173956 w 1733550"/>
              <a:gd name="connsiteY217" fmla="*/ 1288256 h 1400175"/>
              <a:gd name="connsiteX218" fmla="*/ 1147763 w 1733550"/>
              <a:gd name="connsiteY218" fmla="*/ 1295400 h 1400175"/>
              <a:gd name="connsiteX219" fmla="*/ 1140619 w 1733550"/>
              <a:gd name="connsiteY219" fmla="*/ 1300162 h 1400175"/>
              <a:gd name="connsiteX220" fmla="*/ 1126331 w 1733550"/>
              <a:gd name="connsiteY220" fmla="*/ 1304925 h 1400175"/>
              <a:gd name="connsiteX221" fmla="*/ 1102519 w 1733550"/>
              <a:gd name="connsiteY221" fmla="*/ 1302543 h 1400175"/>
              <a:gd name="connsiteX222" fmla="*/ 1088231 w 1733550"/>
              <a:gd name="connsiteY222" fmla="*/ 1293018 h 1400175"/>
              <a:gd name="connsiteX223" fmla="*/ 1081088 w 1733550"/>
              <a:gd name="connsiteY223" fmla="*/ 1288256 h 1400175"/>
              <a:gd name="connsiteX224" fmla="*/ 1038225 w 1733550"/>
              <a:gd name="connsiteY224" fmla="*/ 1283493 h 1400175"/>
              <a:gd name="connsiteX225" fmla="*/ 1009650 w 1733550"/>
              <a:gd name="connsiteY225" fmla="*/ 1264443 h 1400175"/>
              <a:gd name="connsiteX226" fmla="*/ 1002506 w 1733550"/>
              <a:gd name="connsiteY226" fmla="*/ 1259681 h 1400175"/>
              <a:gd name="connsiteX227" fmla="*/ 988219 w 1733550"/>
              <a:gd name="connsiteY227" fmla="*/ 1254918 h 1400175"/>
              <a:gd name="connsiteX228" fmla="*/ 981075 w 1733550"/>
              <a:gd name="connsiteY228" fmla="*/ 1247775 h 1400175"/>
              <a:gd name="connsiteX229" fmla="*/ 978694 w 1733550"/>
              <a:gd name="connsiteY229" fmla="*/ 1240631 h 1400175"/>
              <a:gd name="connsiteX230" fmla="*/ 964406 w 1733550"/>
              <a:gd name="connsiteY230" fmla="*/ 1231106 h 1400175"/>
              <a:gd name="connsiteX231" fmla="*/ 957263 w 1733550"/>
              <a:gd name="connsiteY231" fmla="*/ 1226343 h 1400175"/>
              <a:gd name="connsiteX232" fmla="*/ 931069 w 1733550"/>
              <a:gd name="connsiteY232" fmla="*/ 1221581 h 1400175"/>
              <a:gd name="connsiteX233" fmla="*/ 923925 w 1733550"/>
              <a:gd name="connsiteY233" fmla="*/ 1219200 h 1400175"/>
              <a:gd name="connsiteX234" fmla="*/ 916781 w 1733550"/>
              <a:gd name="connsiteY234" fmla="*/ 1214437 h 1400175"/>
              <a:gd name="connsiteX235" fmla="*/ 902494 w 1733550"/>
              <a:gd name="connsiteY235" fmla="*/ 1209675 h 1400175"/>
              <a:gd name="connsiteX236" fmla="*/ 895350 w 1733550"/>
              <a:gd name="connsiteY236" fmla="*/ 1204912 h 1400175"/>
              <a:gd name="connsiteX237" fmla="*/ 888206 w 1733550"/>
              <a:gd name="connsiteY237" fmla="*/ 1202531 h 1400175"/>
              <a:gd name="connsiteX238" fmla="*/ 866775 w 1733550"/>
              <a:gd name="connsiteY238" fmla="*/ 1188243 h 1400175"/>
              <a:gd name="connsiteX239" fmla="*/ 859631 w 1733550"/>
              <a:gd name="connsiteY239" fmla="*/ 1183481 h 1400175"/>
              <a:gd name="connsiteX240" fmla="*/ 852488 w 1733550"/>
              <a:gd name="connsiteY240" fmla="*/ 1181100 h 1400175"/>
              <a:gd name="connsiteX241" fmla="*/ 845344 w 1733550"/>
              <a:gd name="connsiteY241" fmla="*/ 1173956 h 1400175"/>
              <a:gd name="connsiteX242" fmla="*/ 838200 w 1733550"/>
              <a:gd name="connsiteY242" fmla="*/ 1169193 h 1400175"/>
              <a:gd name="connsiteX243" fmla="*/ 833438 w 1733550"/>
              <a:gd name="connsiteY243" fmla="*/ 1162050 h 1400175"/>
              <a:gd name="connsiteX244" fmla="*/ 826294 w 1733550"/>
              <a:gd name="connsiteY244" fmla="*/ 1154906 h 1400175"/>
              <a:gd name="connsiteX245" fmla="*/ 814388 w 1733550"/>
              <a:gd name="connsiteY245" fmla="*/ 1143000 h 1400175"/>
              <a:gd name="connsiteX246" fmla="*/ 802481 w 1733550"/>
              <a:gd name="connsiteY246" fmla="*/ 1133475 h 1400175"/>
              <a:gd name="connsiteX247" fmla="*/ 797719 w 1733550"/>
              <a:gd name="connsiteY247" fmla="*/ 1126331 h 1400175"/>
              <a:gd name="connsiteX248" fmla="*/ 778669 w 1733550"/>
              <a:gd name="connsiteY248" fmla="*/ 1121568 h 1400175"/>
              <a:gd name="connsiteX249" fmla="*/ 764381 w 1733550"/>
              <a:gd name="connsiteY249" fmla="*/ 1116806 h 1400175"/>
              <a:gd name="connsiteX250" fmla="*/ 747713 w 1733550"/>
              <a:gd name="connsiteY250" fmla="*/ 1107281 h 1400175"/>
              <a:gd name="connsiteX251" fmla="*/ 733425 w 1733550"/>
              <a:gd name="connsiteY251" fmla="*/ 1102518 h 1400175"/>
              <a:gd name="connsiteX252" fmla="*/ 719138 w 1733550"/>
              <a:gd name="connsiteY252" fmla="*/ 1095375 h 1400175"/>
              <a:gd name="connsiteX253" fmla="*/ 711994 w 1733550"/>
              <a:gd name="connsiteY253" fmla="*/ 1090612 h 1400175"/>
              <a:gd name="connsiteX254" fmla="*/ 700088 w 1733550"/>
              <a:gd name="connsiteY254" fmla="*/ 1076325 h 1400175"/>
              <a:gd name="connsiteX255" fmla="*/ 697706 w 1733550"/>
              <a:gd name="connsiteY255" fmla="*/ 1069181 h 1400175"/>
              <a:gd name="connsiteX256" fmla="*/ 683419 w 1733550"/>
              <a:gd name="connsiteY256" fmla="*/ 1052512 h 1400175"/>
              <a:gd name="connsiteX257" fmla="*/ 678656 w 1733550"/>
              <a:gd name="connsiteY257" fmla="*/ 1045368 h 1400175"/>
              <a:gd name="connsiteX258" fmla="*/ 671513 w 1733550"/>
              <a:gd name="connsiteY258" fmla="*/ 1040606 h 1400175"/>
              <a:gd name="connsiteX259" fmla="*/ 657225 w 1733550"/>
              <a:gd name="connsiteY259" fmla="*/ 1031081 h 1400175"/>
              <a:gd name="connsiteX260" fmla="*/ 645319 w 1733550"/>
              <a:gd name="connsiteY260" fmla="*/ 1019175 h 1400175"/>
              <a:gd name="connsiteX261" fmla="*/ 638175 w 1733550"/>
              <a:gd name="connsiteY261" fmla="*/ 1014412 h 1400175"/>
              <a:gd name="connsiteX262" fmla="*/ 628650 w 1733550"/>
              <a:gd name="connsiteY262" fmla="*/ 1002506 h 1400175"/>
              <a:gd name="connsiteX263" fmla="*/ 626269 w 1733550"/>
              <a:gd name="connsiteY263" fmla="*/ 995362 h 1400175"/>
              <a:gd name="connsiteX264" fmla="*/ 619125 w 1733550"/>
              <a:gd name="connsiteY264" fmla="*/ 988218 h 1400175"/>
              <a:gd name="connsiteX265" fmla="*/ 609600 w 1733550"/>
              <a:gd name="connsiteY265" fmla="*/ 973931 h 1400175"/>
              <a:gd name="connsiteX266" fmla="*/ 604838 w 1733550"/>
              <a:gd name="connsiteY266" fmla="*/ 959643 h 1400175"/>
              <a:gd name="connsiteX267" fmla="*/ 600075 w 1733550"/>
              <a:gd name="connsiteY267" fmla="*/ 940593 h 1400175"/>
              <a:gd name="connsiteX268" fmla="*/ 602456 w 1733550"/>
              <a:gd name="connsiteY268" fmla="*/ 928687 h 1400175"/>
              <a:gd name="connsiteX269" fmla="*/ 621506 w 1733550"/>
              <a:gd name="connsiteY269" fmla="*/ 919162 h 1400175"/>
              <a:gd name="connsiteX270" fmla="*/ 619125 w 1733550"/>
              <a:gd name="connsiteY270" fmla="*/ 912018 h 1400175"/>
              <a:gd name="connsiteX271" fmla="*/ 614363 w 1733550"/>
              <a:gd name="connsiteY271" fmla="*/ 904875 h 1400175"/>
              <a:gd name="connsiteX272" fmla="*/ 619125 w 1733550"/>
              <a:gd name="connsiteY272" fmla="*/ 897731 h 1400175"/>
              <a:gd name="connsiteX273" fmla="*/ 633413 w 1733550"/>
              <a:gd name="connsiteY273" fmla="*/ 888206 h 1400175"/>
              <a:gd name="connsiteX274" fmla="*/ 640556 w 1733550"/>
              <a:gd name="connsiteY274" fmla="*/ 881062 h 1400175"/>
              <a:gd name="connsiteX275" fmla="*/ 635794 w 1733550"/>
              <a:gd name="connsiteY275" fmla="*/ 862012 h 1400175"/>
              <a:gd name="connsiteX276" fmla="*/ 623888 w 1733550"/>
              <a:gd name="connsiteY276" fmla="*/ 847725 h 1400175"/>
              <a:gd name="connsiteX277" fmla="*/ 621506 w 1733550"/>
              <a:gd name="connsiteY277" fmla="*/ 840581 h 1400175"/>
              <a:gd name="connsiteX278" fmla="*/ 616744 w 1733550"/>
              <a:gd name="connsiteY278" fmla="*/ 816768 h 1400175"/>
              <a:gd name="connsiteX279" fmla="*/ 611981 w 1733550"/>
              <a:gd name="connsiteY279" fmla="*/ 802481 h 1400175"/>
              <a:gd name="connsiteX280" fmla="*/ 609600 w 1733550"/>
              <a:gd name="connsiteY280" fmla="*/ 795337 h 1400175"/>
              <a:gd name="connsiteX281" fmla="*/ 607219 w 1733550"/>
              <a:gd name="connsiteY281" fmla="*/ 788193 h 1400175"/>
              <a:gd name="connsiteX282" fmla="*/ 602456 w 1733550"/>
              <a:gd name="connsiteY282" fmla="*/ 771525 h 1400175"/>
              <a:gd name="connsiteX283" fmla="*/ 595313 w 1733550"/>
              <a:gd name="connsiteY283" fmla="*/ 764381 h 1400175"/>
              <a:gd name="connsiteX284" fmla="*/ 585788 w 1733550"/>
              <a:gd name="connsiteY284" fmla="*/ 750093 h 1400175"/>
              <a:gd name="connsiteX285" fmla="*/ 573881 w 1733550"/>
              <a:gd name="connsiteY285" fmla="*/ 733425 h 1400175"/>
              <a:gd name="connsiteX286" fmla="*/ 569119 w 1733550"/>
              <a:gd name="connsiteY286" fmla="*/ 719137 h 1400175"/>
              <a:gd name="connsiteX287" fmla="*/ 566738 w 1733550"/>
              <a:gd name="connsiteY287" fmla="*/ 709612 h 1400175"/>
              <a:gd name="connsiteX288" fmla="*/ 561975 w 1733550"/>
              <a:gd name="connsiteY288" fmla="*/ 695325 h 1400175"/>
              <a:gd name="connsiteX289" fmla="*/ 554831 w 1733550"/>
              <a:gd name="connsiteY289" fmla="*/ 688181 h 1400175"/>
              <a:gd name="connsiteX290" fmla="*/ 547688 w 1733550"/>
              <a:gd name="connsiteY290" fmla="*/ 673893 h 1400175"/>
              <a:gd name="connsiteX291" fmla="*/ 545306 w 1733550"/>
              <a:gd name="connsiteY291" fmla="*/ 666750 h 1400175"/>
              <a:gd name="connsiteX292" fmla="*/ 535781 w 1733550"/>
              <a:gd name="connsiteY292" fmla="*/ 664368 h 1400175"/>
              <a:gd name="connsiteX293" fmla="*/ 521494 w 1733550"/>
              <a:gd name="connsiteY293" fmla="*/ 669131 h 1400175"/>
              <a:gd name="connsiteX294" fmla="*/ 511969 w 1733550"/>
              <a:gd name="connsiteY294" fmla="*/ 654843 h 1400175"/>
              <a:gd name="connsiteX295" fmla="*/ 504825 w 1733550"/>
              <a:gd name="connsiteY295" fmla="*/ 628650 h 1400175"/>
              <a:gd name="connsiteX296" fmla="*/ 502444 w 1733550"/>
              <a:gd name="connsiteY296" fmla="*/ 597693 h 1400175"/>
              <a:gd name="connsiteX297" fmla="*/ 500063 w 1733550"/>
              <a:gd name="connsiteY297" fmla="*/ 583406 h 1400175"/>
              <a:gd name="connsiteX298" fmla="*/ 497681 w 1733550"/>
              <a:gd name="connsiteY298" fmla="*/ 576262 h 1400175"/>
              <a:gd name="connsiteX299" fmla="*/ 490538 w 1733550"/>
              <a:gd name="connsiteY299" fmla="*/ 573881 h 1400175"/>
              <a:gd name="connsiteX300" fmla="*/ 476250 w 1733550"/>
              <a:gd name="connsiteY300" fmla="*/ 564356 h 1400175"/>
              <a:gd name="connsiteX301" fmla="*/ 461963 w 1733550"/>
              <a:gd name="connsiteY301" fmla="*/ 557212 h 1400175"/>
              <a:gd name="connsiteX302" fmla="*/ 450056 w 1733550"/>
              <a:gd name="connsiteY302" fmla="*/ 535781 h 1400175"/>
              <a:gd name="connsiteX303" fmla="*/ 452438 w 1733550"/>
              <a:gd name="connsiteY303" fmla="*/ 509587 h 1400175"/>
              <a:gd name="connsiteX304" fmla="*/ 459581 w 1733550"/>
              <a:gd name="connsiteY304" fmla="*/ 504825 h 1400175"/>
              <a:gd name="connsiteX305" fmla="*/ 450056 w 1733550"/>
              <a:gd name="connsiteY305" fmla="*/ 490537 h 1400175"/>
              <a:gd name="connsiteX306" fmla="*/ 445294 w 1733550"/>
              <a:gd name="connsiteY306" fmla="*/ 483393 h 1400175"/>
              <a:gd name="connsiteX307" fmla="*/ 431006 w 1733550"/>
              <a:gd name="connsiteY307" fmla="*/ 473868 h 1400175"/>
              <a:gd name="connsiteX308" fmla="*/ 426244 w 1733550"/>
              <a:gd name="connsiteY308" fmla="*/ 454818 h 1400175"/>
              <a:gd name="connsiteX309" fmla="*/ 419100 w 1733550"/>
              <a:gd name="connsiteY309" fmla="*/ 438150 h 1400175"/>
              <a:gd name="connsiteX310" fmla="*/ 411956 w 1733550"/>
              <a:gd name="connsiteY310" fmla="*/ 435768 h 1400175"/>
              <a:gd name="connsiteX311" fmla="*/ 407194 w 1733550"/>
              <a:gd name="connsiteY311" fmla="*/ 428625 h 1400175"/>
              <a:gd name="connsiteX312" fmla="*/ 404813 w 1733550"/>
              <a:gd name="connsiteY312" fmla="*/ 419100 h 1400175"/>
              <a:gd name="connsiteX313" fmla="*/ 402431 w 1733550"/>
              <a:gd name="connsiteY313" fmla="*/ 411956 h 1400175"/>
              <a:gd name="connsiteX314" fmla="*/ 400050 w 1733550"/>
              <a:gd name="connsiteY314" fmla="*/ 385762 h 1400175"/>
              <a:gd name="connsiteX315" fmla="*/ 397669 w 1733550"/>
              <a:gd name="connsiteY315" fmla="*/ 378618 h 1400175"/>
              <a:gd name="connsiteX316" fmla="*/ 376238 w 1733550"/>
              <a:gd name="connsiteY316" fmla="*/ 361950 h 1400175"/>
              <a:gd name="connsiteX317" fmla="*/ 361950 w 1733550"/>
              <a:gd name="connsiteY317" fmla="*/ 354806 h 1400175"/>
              <a:gd name="connsiteX318" fmla="*/ 354806 w 1733550"/>
              <a:gd name="connsiteY318" fmla="*/ 333375 h 1400175"/>
              <a:gd name="connsiteX319" fmla="*/ 345281 w 1733550"/>
              <a:gd name="connsiteY319" fmla="*/ 311943 h 1400175"/>
              <a:gd name="connsiteX320" fmla="*/ 338138 w 1733550"/>
              <a:gd name="connsiteY320" fmla="*/ 297656 h 1400175"/>
              <a:gd name="connsiteX321" fmla="*/ 323850 w 1733550"/>
              <a:gd name="connsiteY321" fmla="*/ 292893 h 1400175"/>
              <a:gd name="connsiteX322" fmla="*/ 333375 w 1733550"/>
              <a:gd name="connsiteY322" fmla="*/ 278606 h 1400175"/>
              <a:gd name="connsiteX323" fmla="*/ 330994 w 1733550"/>
              <a:gd name="connsiteY323" fmla="*/ 261937 h 1400175"/>
              <a:gd name="connsiteX324" fmla="*/ 328613 w 1733550"/>
              <a:gd name="connsiteY324" fmla="*/ 252412 h 1400175"/>
              <a:gd name="connsiteX325" fmla="*/ 323850 w 1733550"/>
              <a:gd name="connsiteY325" fmla="*/ 223837 h 1400175"/>
              <a:gd name="connsiteX326" fmla="*/ 319088 w 1733550"/>
              <a:gd name="connsiteY326" fmla="*/ 207168 h 1400175"/>
              <a:gd name="connsiteX327" fmla="*/ 321469 w 1733550"/>
              <a:gd name="connsiteY327" fmla="*/ 154781 h 1400175"/>
              <a:gd name="connsiteX328" fmla="*/ 321469 w 1733550"/>
              <a:gd name="connsiteY328" fmla="*/ 133350 h 1400175"/>
              <a:gd name="connsiteX329" fmla="*/ 307181 w 1733550"/>
              <a:gd name="connsiteY329" fmla="*/ 123825 h 1400175"/>
              <a:gd name="connsiteX330" fmla="*/ 300038 w 1733550"/>
              <a:gd name="connsiteY330" fmla="*/ 119062 h 1400175"/>
              <a:gd name="connsiteX331" fmla="*/ 290513 w 1733550"/>
              <a:gd name="connsiteY331" fmla="*/ 104775 h 1400175"/>
              <a:gd name="connsiteX332" fmla="*/ 285750 w 1733550"/>
              <a:gd name="connsiteY332" fmla="*/ 97631 h 1400175"/>
              <a:gd name="connsiteX333" fmla="*/ 264319 w 1733550"/>
              <a:gd name="connsiteY333" fmla="*/ 78581 h 1400175"/>
              <a:gd name="connsiteX334" fmla="*/ 240506 w 1733550"/>
              <a:gd name="connsiteY334" fmla="*/ 66675 h 1400175"/>
              <a:gd name="connsiteX335" fmla="*/ 235744 w 1733550"/>
              <a:gd name="connsiteY335" fmla="*/ 119062 h 1400175"/>
              <a:gd name="connsiteX336" fmla="*/ 230981 w 1733550"/>
              <a:gd name="connsiteY336" fmla="*/ 133350 h 1400175"/>
              <a:gd name="connsiteX337" fmla="*/ 228600 w 1733550"/>
              <a:gd name="connsiteY337" fmla="*/ 145256 h 1400175"/>
              <a:gd name="connsiteX338" fmla="*/ 226219 w 1733550"/>
              <a:gd name="connsiteY338" fmla="*/ 164306 h 1400175"/>
              <a:gd name="connsiteX339" fmla="*/ 221456 w 1733550"/>
              <a:gd name="connsiteY339" fmla="*/ 178593 h 1400175"/>
              <a:gd name="connsiteX340" fmla="*/ 223838 w 1733550"/>
              <a:gd name="connsiteY340" fmla="*/ 195262 h 1400175"/>
              <a:gd name="connsiteX341" fmla="*/ 226219 w 1733550"/>
              <a:gd name="connsiteY341" fmla="*/ 202406 h 1400175"/>
              <a:gd name="connsiteX342" fmla="*/ 233363 w 1733550"/>
              <a:gd name="connsiteY342" fmla="*/ 207168 h 1400175"/>
              <a:gd name="connsiteX343" fmla="*/ 240506 w 1733550"/>
              <a:gd name="connsiteY343" fmla="*/ 221456 h 1400175"/>
              <a:gd name="connsiteX344" fmla="*/ 245269 w 1733550"/>
              <a:gd name="connsiteY344" fmla="*/ 235743 h 1400175"/>
              <a:gd name="connsiteX345" fmla="*/ 250031 w 1733550"/>
              <a:gd name="connsiteY345" fmla="*/ 242887 h 1400175"/>
              <a:gd name="connsiteX346" fmla="*/ 252413 w 1733550"/>
              <a:gd name="connsiteY346" fmla="*/ 250031 h 1400175"/>
              <a:gd name="connsiteX347" fmla="*/ 261938 w 1733550"/>
              <a:gd name="connsiteY347" fmla="*/ 264318 h 1400175"/>
              <a:gd name="connsiteX348" fmla="*/ 264319 w 1733550"/>
              <a:gd name="connsiteY348" fmla="*/ 273843 h 1400175"/>
              <a:gd name="connsiteX349" fmla="*/ 269081 w 1733550"/>
              <a:gd name="connsiteY349" fmla="*/ 292893 h 1400175"/>
              <a:gd name="connsiteX350" fmla="*/ 273844 w 1733550"/>
              <a:gd name="connsiteY350" fmla="*/ 300037 h 1400175"/>
              <a:gd name="connsiteX351" fmla="*/ 280988 w 1733550"/>
              <a:gd name="connsiteY351" fmla="*/ 321468 h 1400175"/>
              <a:gd name="connsiteX352" fmla="*/ 283369 w 1733550"/>
              <a:gd name="connsiteY352" fmla="*/ 328612 h 1400175"/>
              <a:gd name="connsiteX353" fmla="*/ 290513 w 1733550"/>
              <a:gd name="connsiteY353" fmla="*/ 354806 h 1400175"/>
              <a:gd name="connsiteX354" fmla="*/ 295275 w 1733550"/>
              <a:gd name="connsiteY354" fmla="*/ 369093 h 1400175"/>
              <a:gd name="connsiteX355" fmla="*/ 300038 w 1733550"/>
              <a:gd name="connsiteY355" fmla="*/ 376237 h 1400175"/>
              <a:gd name="connsiteX356" fmla="*/ 307181 w 1733550"/>
              <a:gd name="connsiteY356" fmla="*/ 419100 h 1400175"/>
              <a:gd name="connsiteX357" fmla="*/ 311944 w 1733550"/>
              <a:gd name="connsiteY357" fmla="*/ 426243 h 1400175"/>
              <a:gd name="connsiteX358" fmla="*/ 316706 w 1733550"/>
              <a:gd name="connsiteY358" fmla="*/ 445293 h 1400175"/>
              <a:gd name="connsiteX359" fmla="*/ 321469 w 1733550"/>
              <a:gd name="connsiteY359" fmla="*/ 459581 h 1400175"/>
              <a:gd name="connsiteX360" fmla="*/ 326231 w 1733550"/>
              <a:gd name="connsiteY360" fmla="*/ 473868 h 1400175"/>
              <a:gd name="connsiteX361" fmla="*/ 328613 w 1733550"/>
              <a:gd name="connsiteY361" fmla="*/ 481012 h 1400175"/>
              <a:gd name="connsiteX362" fmla="*/ 330994 w 1733550"/>
              <a:gd name="connsiteY362" fmla="*/ 488156 h 1400175"/>
              <a:gd name="connsiteX363" fmla="*/ 340519 w 1733550"/>
              <a:gd name="connsiteY363" fmla="*/ 509587 h 1400175"/>
              <a:gd name="connsiteX364" fmla="*/ 342900 w 1733550"/>
              <a:gd name="connsiteY364" fmla="*/ 516731 h 1400175"/>
              <a:gd name="connsiteX365" fmla="*/ 345281 w 1733550"/>
              <a:gd name="connsiteY365" fmla="*/ 578643 h 1400175"/>
              <a:gd name="connsiteX366" fmla="*/ 352425 w 1733550"/>
              <a:gd name="connsiteY366" fmla="*/ 592931 h 1400175"/>
              <a:gd name="connsiteX367" fmla="*/ 354806 w 1733550"/>
              <a:gd name="connsiteY367" fmla="*/ 600075 h 1400175"/>
              <a:gd name="connsiteX368" fmla="*/ 350044 w 1733550"/>
              <a:gd name="connsiteY368" fmla="*/ 607218 h 1400175"/>
              <a:gd name="connsiteX369" fmla="*/ 345281 w 1733550"/>
              <a:gd name="connsiteY369" fmla="*/ 621506 h 1400175"/>
              <a:gd name="connsiteX370" fmla="*/ 354806 w 1733550"/>
              <a:gd name="connsiteY370" fmla="*/ 638175 h 1400175"/>
              <a:gd name="connsiteX371" fmla="*/ 369094 w 1733550"/>
              <a:gd name="connsiteY371" fmla="*/ 642937 h 1400175"/>
              <a:gd name="connsiteX372" fmla="*/ 376238 w 1733550"/>
              <a:gd name="connsiteY372" fmla="*/ 645318 h 1400175"/>
              <a:gd name="connsiteX373" fmla="*/ 395288 w 1733550"/>
              <a:gd name="connsiteY373" fmla="*/ 661987 h 1400175"/>
              <a:gd name="connsiteX374" fmla="*/ 400050 w 1733550"/>
              <a:gd name="connsiteY374" fmla="*/ 676275 h 1400175"/>
              <a:gd name="connsiteX375" fmla="*/ 397669 w 1733550"/>
              <a:gd name="connsiteY375" fmla="*/ 688181 h 1400175"/>
              <a:gd name="connsiteX376" fmla="*/ 395288 w 1733550"/>
              <a:gd name="connsiteY376" fmla="*/ 702468 h 1400175"/>
              <a:gd name="connsiteX377" fmla="*/ 392906 w 1733550"/>
              <a:gd name="connsiteY377" fmla="*/ 709612 h 1400175"/>
              <a:gd name="connsiteX378" fmla="*/ 390525 w 1733550"/>
              <a:gd name="connsiteY378" fmla="*/ 719137 h 1400175"/>
              <a:gd name="connsiteX379" fmla="*/ 385763 w 1733550"/>
              <a:gd name="connsiteY379" fmla="*/ 726281 h 1400175"/>
              <a:gd name="connsiteX380" fmla="*/ 371475 w 1733550"/>
              <a:gd name="connsiteY380" fmla="*/ 731043 h 1400175"/>
              <a:gd name="connsiteX381" fmla="*/ 350044 w 1733550"/>
              <a:gd name="connsiteY381" fmla="*/ 728662 h 1400175"/>
              <a:gd name="connsiteX382" fmla="*/ 352425 w 1733550"/>
              <a:gd name="connsiteY382" fmla="*/ 714375 h 1400175"/>
              <a:gd name="connsiteX383" fmla="*/ 359569 w 1733550"/>
              <a:gd name="connsiteY383" fmla="*/ 700087 h 1400175"/>
              <a:gd name="connsiteX384" fmla="*/ 361950 w 1733550"/>
              <a:gd name="connsiteY384" fmla="*/ 692943 h 1400175"/>
              <a:gd name="connsiteX385" fmla="*/ 354806 w 1733550"/>
              <a:gd name="connsiteY385" fmla="*/ 671512 h 1400175"/>
              <a:gd name="connsiteX386" fmla="*/ 345281 w 1733550"/>
              <a:gd name="connsiteY386" fmla="*/ 659606 h 1400175"/>
              <a:gd name="connsiteX387" fmla="*/ 335756 w 1733550"/>
              <a:gd name="connsiteY387" fmla="*/ 645318 h 1400175"/>
              <a:gd name="connsiteX388" fmla="*/ 330994 w 1733550"/>
              <a:gd name="connsiteY388" fmla="*/ 638175 h 1400175"/>
              <a:gd name="connsiteX389" fmla="*/ 321469 w 1733550"/>
              <a:gd name="connsiteY389" fmla="*/ 623887 h 1400175"/>
              <a:gd name="connsiteX390" fmla="*/ 311944 w 1733550"/>
              <a:gd name="connsiteY390" fmla="*/ 609600 h 1400175"/>
              <a:gd name="connsiteX391" fmla="*/ 297656 w 1733550"/>
              <a:gd name="connsiteY391" fmla="*/ 595312 h 1400175"/>
              <a:gd name="connsiteX392" fmla="*/ 288131 w 1733550"/>
              <a:gd name="connsiteY392" fmla="*/ 581025 h 1400175"/>
              <a:gd name="connsiteX393" fmla="*/ 283369 w 1733550"/>
              <a:gd name="connsiteY393" fmla="*/ 573881 h 1400175"/>
              <a:gd name="connsiteX394" fmla="*/ 283369 w 1733550"/>
              <a:gd name="connsiteY394" fmla="*/ 540543 h 1400175"/>
              <a:gd name="connsiteX395" fmla="*/ 285750 w 1733550"/>
              <a:gd name="connsiteY395" fmla="*/ 531018 h 1400175"/>
              <a:gd name="connsiteX396" fmla="*/ 290513 w 1733550"/>
              <a:gd name="connsiteY396" fmla="*/ 523875 h 1400175"/>
              <a:gd name="connsiteX397" fmla="*/ 292894 w 1733550"/>
              <a:gd name="connsiteY397" fmla="*/ 516731 h 1400175"/>
              <a:gd name="connsiteX398" fmla="*/ 288131 w 1733550"/>
              <a:gd name="connsiteY398" fmla="*/ 483393 h 1400175"/>
              <a:gd name="connsiteX399" fmla="*/ 280988 w 1733550"/>
              <a:gd name="connsiteY399" fmla="*/ 469106 h 1400175"/>
              <a:gd name="connsiteX400" fmla="*/ 273844 w 1733550"/>
              <a:gd name="connsiteY400" fmla="*/ 464343 h 1400175"/>
              <a:gd name="connsiteX401" fmla="*/ 266700 w 1733550"/>
              <a:gd name="connsiteY401" fmla="*/ 457200 h 1400175"/>
              <a:gd name="connsiteX402" fmla="*/ 264319 w 1733550"/>
              <a:gd name="connsiteY402" fmla="*/ 450056 h 1400175"/>
              <a:gd name="connsiteX403" fmla="*/ 257175 w 1733550"/>
              <a:gd name="connsiteY403" fmla="*/ 445293 h 1400175"/>
              <a:gd name="connsiteX404" fmla="*/ 252413 w 1733550"/>
              <a:gd name="connsiteY404" fmla="*/ 431006 h 1400175"/>
              <a:gd name="connsiteX405" fmla="*/ 250031 w 1733550"/>
              <a:gd name="connsiteY405" fmla="*/ 423862 h 1400175"/>
              <a:gd name="connsiteX406" fmla="*/ 242888 w 1733550"/>
              <a:gd name="connsiteY406" fmla="*/ 419100 h 1400175"/>
              <a:gd name="connsiteX407" fmla="*/ 228600 w 1733550"/>
              <a:gd name="connsiteY407" fmla="*/ 423862 h 1400175"/>
              <a:gd name="connsiteX408" fmla="*/ 221456 w 1733550"/>
              <a:gd name="connsiteY408" fmla="*/ 426243 h 1400175"/>
              <a:gd name="connsiteX409" fmla="*/ 209550 w 1733550"/>
              <a:gd name="connsiteY409" fmla="*/ 414337 h 1400175"/>
              <a:gd name="connsiteX410" fmla="*/ 207169 w 1733550"/>
              <a:gd name="connsiteY410" fmla="*/ 407193 h 1400175"/>
              <a:gd name="connsiteX411" fmla="*/ 197644 w 1733550"/>
              <a:gd name="connsiteY411" fmla="*/ 392906 h 1400175"/>
              <a:gd name="connsiteX412" fmla="*/ 192881 w 1733550"/>
              <a:gd name="connsiteY412" fmla="*/ 385762 h 1400175"/>
              <a:gd name="connsiteX413" fmla="*/ 188119 w 1733550"/>
              <a:gd name="connsiteY413" fmla="*/ 378618 h 1400175"/>
              <a:gd name="connsiteX414" fmla="*/ 183356 w 1733550"/>
              <a:gd name="connsiteY414" fmla="*/ 361950 h 1400175"/>
              <a:gd name="connsiteX415" fmla="*/ 176213 w 1733550"/>
              <a:gd name="connsiteY415" fmla="*/ 354806 h 1400175"/>
              <a:gd name="connsiteX416" fmla="*/ 180975 w 1733550"/>
              <a:gd name="connsiteY416" fmla="*/ 347662 h 1400175"/>
              <a:gd name="connsiteX417" fmla="*/ 195263 w 1733550"/>
              <a:gd name="connsiteY417" fmla="*/ 352425 h 1400175"/>
              <a:gd name="connsiteX418" fmla="*/ 202406 w 1733550"/>
              <a:gd name="connsiteY418" fmla="*/ 354806 h 1400175"/>
              <a:gd name="connsiteX419" fmla="*/ 209550 w 1733550"/>
              <a:gd name="connsiteY419" fmla="*/ 359568 h 1400175"/>
              <a:gd name="connsiteX420" fmla="*/ 223838 w 1733550"/>
              <a:gd name="connsiteY420" fmla="*/ 364331 h 1400175"/>
              <a:gd name="connsiteX421" fmla="*/ 221456 w 1733550"/>
              <a:gd name="connsiteY421" fmla="*/ 357187 h 1400175"/>
              <a:gd name="connsiteX422" fmla="*/ 216694 w 1733550"/>
              <a:gd name="connsiteY422" fmla="*/ 350043 h 1400175"/>
              <a:gd name="connsiteX423" fmla="*/ 226219 w 1733550"/>
              <a:gd name="connsiteY423" fmla="*/ 335756 h 1400175"/>
              <a:gd name="connsiteX424" fmla="*/ 221456 w 1733550"/>
              <a:gd name="connsiteY424" fmla="*/ 304800 h 1400175"/>
              <a:gd name="connsiteX425" fmla="*/ 216694 w 1733550"/>
              <a:gd name="connsiteY425" fmla="*/ 290512 h 1400175"/>
              <a:gd name="connsiteX426" fmla="*/ 207169 w 1733550"/>
              <a:gd name="connsiteY426" fmla="*/ 276225 h 1400175"/>
              <a:gd name="connsiteX427" fmla="*/ 202406 w 1733550"/>
              <a:gd name="connsiteY427" fmla="*/ 269081 h 1400175"/>
              <a:gd name="connsiteX428" fmla="*/ 192881 w 1733550"/>
              <a:gd name="connsiteY428" fmla="*/ 247650 h 1400175"/>
              <a:gd name="connsiteX429" fmla="*/ 185738 w 1733550"/>
              <a:gd name="connsiteY429" fmla="*/ 233362 h 1400175"/>
              <a:gd name="connsiteX430" fmla="*/ 178594 w 1733550"/>
              <a:gd name="connsiteY430" fmla="*/ 219075 h 1400175"/>
              <a:gd name="connsiteX431" fmla="*/ 166688 w 1733550"/>
              <a:gd name="connsiteY431" fmla="*/ 204787 h 1400175"/>
              <a:gd name="connsiteX432" fmla="*/ 164306 w 1733550"/>
              <a:gd name="connsiteY432" fmla="*/ 195262 h 1400175"/>
              <a:gd name="connsiteX433" fmla="*/ 159544 w 1733550"/>
              <a:gd name="connsiteY433" fmla="*/ 166687 h 1400175"/>
              <a:gd name="connsiteX434" fmla="*/ 161925 w 1733550"/>
              <a:gd name="connsiteY434" fmla="*/ 111918 h 1400175"/>
              <a:gd name="connsiteX435" fmla="*/ 159544 w 1733550"/>
              <a:gd name="connsiteY435" fmla="*/ 80962 h 1400175"/>
              <a:gd name="connsiteX436" fmla="*/ 157163 w 1733550"/>
              <a:gd name="connsiteY436" fmla="*/ 71437 h 1400175"/>
              <a:gd name="connsiteX437" fmla="*/ 150019 w 1733550"/>
              <a:gd name="connsiteY437" fmla="*/ 64293 h 1400175"/>
              <a:gd name="connsiteX438" fmla="*/ 152400 w 1733550"/>
              <a:gd name="connsiteY438" fmla="*/ 57150 h 1400175"/>
              <a:gd name="connsiteX439" fmla="*/ 145256 w 1733550"/>
              <a:gd name="connsiteY439" fmla="*/ 42862 h 1400175"/>
              <a:gd name="connsiteX440" fmla="*/ 145256 w 1733550"/>
              <a:gd name="connsiteY440" fmla="*/ 26193 h 1400175"/>
              <a:gd name="connsiteX441" fmla="*/ 147638 w 1733550"/>
              <a:gd name="connsiteY441" fmla="*/ 0 h 1400175"/>
              <a:gd name="connsiteX0" fmla="*/ 1719263 w 1733550"/>
              <a:gd name="connsiteY0" fmla="*/ 1138237 h 1400175"/>
              <a:gd name="connsiteX1" fmla="*/ 1707356 w 1733550"/>
              <a:gd name="connsiteY1" fmla="*/ 1145381 h 1400175"/>
              <a:gd name="connsiteX2" fmla="*/ 1719263 w 1733550"/>
              <a:gd name="connsiteY2" fmla="*/ 1138237 h 1400175"/>
              <a:gd name="connsiteX3" fmla="*/ 283369 w 1733550"/>
              <a:gd name="connsiteY3" fmla="*/ 235743 h 1400175"/>
              <a:gd name="connsiteX4" fmla="*/ 288131 w 1733550"/>
              <a:gd name="connsiteY4" fmla="*/ 264318 h 1400175"/>
              <a:gd name="connsiteX5" fmla="*/ 283369 w 1733550"/>
              <a:gd name="connsiteY5" fmla="*/ 235743 h 1400175"/>
              <a:gd name="connsiteX6" fmla="*/ 0 w 1733550"/>
              <a:gd name="connsiteY6" fmla="*/ 261937 h 1400175"/>
              <a:gd name="connsiteX7" fmla="*/ 61913 w 1733550"/>
              <a:gd name="connsiteY7" fmla="*/ 200024 h 1400175"/>
              <a:gd name="connsiteX8" fmla="*/ 0 w 1733550"/>
              <a:gd name="connsiteY8" fmla="*/ 261937 h 1400175"/>
              <a:gd name="connsiteX9" fmla="*/ 147638 w 1733550"/>
              <a:gd name="connsiteY9" fmla="*/ 0 h 1400175"/>
              <a:gd name="connsiteX10" fmla="*/ 166688 w 1733550"/>
              <a:gd name="connsiteY10" fmla="*/ 4762 h 1400175"/>
              <a:gd name="connsiteX11" fmla="*/ 180975 w 1733550"/>
              <a:gd name="connsiteY11" fmla="*/ 9525 h 1400175"/>
              <a:gd name="connsiteX12" fmla="*/ 192881 w 1733550"/>
              <a:gd name="connsiteY12" fmla="*/ 11906 h 1400175"/>
              <a:gd name="connsiteX13" fmla="*/ 202406 w 1733550"/>
              <a:gd name="connsiteY13" fmla="*/ 14287 h 1400175"/>
              <a:gd name="connsiteX14" fmla="*/ 242888 w 1733550"/>
              <a:gd name="connsiteY14" fmla="*/ 19050 h 1400175"/>
              <a:gd name="connsiteX15" fmla="*/ 250031 w 1733550"/>
              <a:gd name="connsiteY15" fmla="*/ 21431 h 1400175"/>
              <a:gd name="connsiteX16" fmla="*/ 261938 w 1733550"/>
              <a:gd name="connsiteY16" fmla="*/ 23812 h 1400175"/>
              <a:gd name="connsiteX17" fmla="*/ 276225 w 1733550"/>
              <a:gd name="connsiteY17" fmla="*/ 35718 h 1400175"/>
              <a:gd name="connsiteX18" fmla="*/ 266700 w 1733550"/>
              <a:gd name="connsiteY18" fmla="*/ 50006 h 1400175"/>
              <a:gd name="connsiteX19" fmla="*/ 273844 w 1733550"/>
              <a:gd name="connsiteY19" fmla="*/ 52387 h 1400175"/>
              <a:gd name="connsiteX20" fmla="*/ 295275 w 1733550"/>
              <a:gd name="connsiteY20" fmla="*/ 64293 h 1400175"/>
              <a:gd name="connsiteX21" fmla="*/ 302419 w 1733550"/>
              <a:gd name="connsiteY21" fmla="*/ 66675 h 1400175"/>
              <a:gd name="connsiteX22" fmla="*/ 309563 w 1733550"/>
              <a:gd name="connsiteY22" fmla="*/ 69056 h 1400175"/>
              <a:gd name="connsiteX23" fmla="*/ 323850 w 1733550"/>
              <a:gd name="connsiteY23" fmla="*/ 78581 h 1400175"/>
              <a:gd name="connsiteX24" fmla="*/ 330994 w 1733550"/>
              <a:gd name="connsiteY24" fmla="*/ 85725 h 1400175"/>
              <a:gd name="connsiteX25" fmla="*/ 345281 w 1733550"/>
              <a:gd name="connsiteY25" fmla="*/ 95250 h 1400175"/>
              <a:gd name="connsiteX26" fmla="*/ 364331 w 1733550"/>
              <a:gd name="connsiteY26" fmla="*/ 111918 h 1400175"/>
              <a:gd name="connsiteX27" fmla="*/ 378619 w 1733550"/>
              <a:gd name="connsiteY27" fmla="*/ 123825 h 1400175"/>
              <a:gd name="connsiteX28" fmla="*/ 385763 w 1733550"/>
              <a:gd name="connsiteY28" fmla="*/ 126206 h 1400175"/>
              <a:gd name="connsiteX29" fmla="*/ 400050 w 1733550"/>
              <a:gd name="connsiteY29" fmla="*/ 135731 h 1400175"/>
              <a:gd name="connsiteX30" fmla="*/ 416719 w 1733550"/>
              <a:gd name="connsiteY30" fmla="*/ 145256 h 1400175"/>
              <a:gd name="connsiteX31" fmla="*/ 431006 w 1733550"/>
              <a:gd name="connsiteY31" fmla="*/ 150018 h 1400175"/>
              <a:gd name="connsiteX32" fmla="*/ 440531 w 1733550"/>
              <a:gd name="connsiteY32" fmla="*/ 157162 h 1400175"/>
              <a:gd name="connsiteX33" fmla="*/ 464344 w 1733550"/>
              <a:gd name="connsiteY33" fmla="*/ 164306 h 1400175"/>
              <a:gd name="connsiteX34" fmla="*/ 485775 w 1733550"/>
              <a:gd name="connsiteY34" fmla="*/ 171450 h 1400175"/>
              <a:gd name="connsiteX35" fmla="*/ 492919 w 1733550"/>
              <a:gd name="connsiteY35" fmla="*/ 173831 h 1400175"/>
              <a:gd name="connsiteX36" fmla="*/ 528638 w 1733550"/>
              <a:gd name="connsiteY36" fmla="*/ 178593 h 1400175"/>
              <a:gd name="connsiteX37" fmla="*/ 535781 w 1733550"/>
              <a:gd name="connsiteY37" fmla="*/ 180975 h 1400175"/>
              <a:gd name="connsiteX38" fmla="*/ 597694 w 1733550"/>
              <a:gd name="connsiteY38" fmla="*/ 180975 h 1400175"/>
              <a:gd name="connsiteX39" fmla="*/ 600075 w 1733550"/>
              <a:gd name="connsiteY39" fmla="*/ 164306 h 1400175"/>
              <a:gd name="connsiteX40" fmla="*/ 604838 w 1733550"/>
              <a:gd name="connsiteY40" fmla="*/ 157162 h 1400175"/>
              <a:gd name="connsiteX41" fmla="*/ 628650 w 1733550"/>
              <a:gd name="connsiteY41" fmla="*/ 159543 h 1400175"/>
              <a:gd name="connsiteX42" fmla="*/ 638175 w 1733550"/>
              <a:gd name="connsiteY42" fmla="*/ 161925 h 1400175"/>
              <a:gd name="connsiteX43" fmla="*/ 652463 w 1733550"/>
              <a:gd name="connsiteY43" fmla="*/ 164306 h 1400175"/>
              <a:gd name="connsiteX44" fmla="*/ 659606 w 1733550"/>
              <a:gd name="connsiteY44" fmla="*/ 166687 h 1400175"/>
              <a:gd name="connsiteX45" fmla="*/ 673894 w 1733550"/>
              <a:gd name="connsiteY45" fmla="*/ 176212 h 1400175"/>
              <a:gd name="connsiteX46" fmla="*/ 688181 w 1733550"/>
              <a:gd name="connsiteY46" fmla="*/ 180975 h 1400175"/>
              <a:gd name="connsiteX47" fmla="*/ 704850 w 1733550"/>
              <a:gd name="connsiteY47" fmla="*/ 185737 h 1400175"/>
              <a:gd name="connsiteX48" fmla="*/ 695325 w 1733550"/>
              <a:gd name="connsiteY48" fmla="*/ 200025 h 1400175"/>
              <a:gd name="connsiteX49" fmla="*/ 697706 w 1733550"/>
              <a:gd name="connsiteY49" fmla="*/ 209550 h 1400175"/>
              <a:gd name="connsiteX50" fmla="*/ 711994 w 1733550"/>
              <a:gd name="connsiteY50" fmla="*/ 214312 h 1400175"/>
              <a:gd name="connsiteX51" fmla="*/ 719138 w 1733550"/>
              <a:gd name="connsiteY51" fmla="*/ 219075 h 1400175"/>
              <a:gd name="connsiteX52" fmla="*/ 726281 w 1733550"/>
              <a:gd name="connsiteY52" fmla="*/ 221456 h 1400175"/>
              <a:gd name="connsiteX53" fmla="*/ 731044 w 1733550"/>
              <a:gd name="connsiteY53" fmla="*/ 228600 h 1400175"/>
              <a:gd name="connsiteX54" fmla="*/ 738188 w 1733550"/>
              <a:gd name="connsiteY54" fmla="*/ 235743 h 1400175"/>
              <a:gd name="connsiteX55" fmla="*/ 750094 w 1733550"/>
              <a:gd name="connsiteY55" fmla="*/ 247650 h 1400175"/>
              <a:gd name="connsiteX56" fmla="*/ 757238 w 1733550"/>
              <a:gd name="connsiteY56" fmla="*/ 269081 h 1400175"/>
              <a:gd name="connsiteX57" fmla="*/ 759619 w 1733550"/>
              <a:gd name="connsiteY57" fmla="*/ 276225 h 1400175"/>
              <a:gd name="connsiteX58" fmla="*/ 762000 w 1733550"/>
              <a:gd name="connsiteY58" fmla="*/ 323850 h 1400175"/>
              <a:gd name="connsiteX59" fmla="*/ 764381 w 1733550"/>
              <a:gd name="connsiteY59" fmla="*/ 330993 h 1400175"/>
              <a:gd name="connsiteX60" fmla="*/ 778669 w 1733550"/>
              <a:gd name="connsiteY60" fmla="*/ 335756 h 1400175"/>
              <a:gd name="connsiteX61" fmla="*/ 790575 w 1733550"/>
              <a:gd name="connsiteY61" fmla="*/ 345281 h 1400175"/>
              <a:gd name="connsiteX62" fmla="*/ 795338 w 1733550"/>
              <a:gd name="connsiteY62" fmla="*/ 352425 h 1400175"/>
              <a:gd name="connsiteX63" fmla="*/ 809625 w 1733550"/>
              <a:gd name="connsiteY63" fmla="*/ 364331 h 1400175"/>
              <a:gd name="connsiteX64" fmla="*/ 814388 w 1733550"/>
              <a:gd name="connsiteY64" fmla="*/ 371475 h 1400175"/>
              <a:gd name="connsiteX65" fmla="*/ 828675 w 1733550"/>
              <a:gd name="connsiteY65" fmla="*/ 383381 h 1400175"/>
              <a:gd name="connsiteX66" fmla="*/ 842963 w 1733550"/>
              <a:gd name="connsiteY66" fmla="*/ 388143 h 1400175"/>
              <a:gd name="connsiteX67" fmla="*/ 852488 w 1733550"/>
              <a:gd name="connsiteY67" fmla="*/ 385762 h 1400175"/>
              <a:gd name="connsiteX68" fmla="*/ 854869 w 1733550"/>
              <a:gd name="connsiteY68" fmla="*/ 378618 h 1400175"/>
              <a:gd name="connsiteX69" fmla="*/ 859631 w 1733550"/>
              <a:gd name="connsiteY69" fmla="*/ 369093 h 1400175"/>
              <a:gd name="connsiteX70" fmla="*/ 866775 w 1733550"/>
              <a:gd name="connsiteY70" fmla="*/ 366712 h 1400175"/>
              <a:gd name="connsiteX71" fmla="*/ 885825 w 1733550"/>
              <a:gd name="connsiteY71" fmla="*/ 350043 h 1400175"/>
              <a:gd name="connsiteX72" fmla="*/ 900113 w 1733550"/>
              <a:gd name="connsiteY72" fmla="*/ 345281 h 1400175"/>
              <a:gd name="connsiteX73" fmla="*/ 921544 w 1733550"/>
              <a:gd name="connsiteY73" fmla="*/ 347662 h 1400175"/>
              <a:gd name="connsiteX74" fmla="*/ 928688 w 1733550"/>
              <a:gd name="connsiteY74" fmla="*/ 352425 h 1400175"/>
              <a:gd name="connsiteX75" fmla="*/ 942975 w 1733550"/>
              <a:gd name="connsiteY75" fmla="*/ 354806 h 1400175"/>
              <a:gd name="connsiteX76" fmla="*/ 947738 w 1733550"/>
              <a:gd name="connsiteY76" fmla="*/ 369093 h 1400175"/>
              <a:gd name="connsiteX77" fmla="*/ 954881 w 1733550"/>
              <a:gd name="connsiteY77" fmla="*/ 371475 h 1400175"/>
              <a:gd name="connsiteX78" fmla="*/ 969169 w 1733550"/>
              <a:gd name="connsiteY78" fmla="*/ 383381 h 1400175"/>
              <a:gd name="connsiteX79" fmla="*/ 973931 w 1733550"/>
              <a:gd name="connsiteY79" fmla="*/ 400050 h 1400175"/>
              <a:gd name="connsiteX80" fmla="*/ 978694 w 1733550"/>
              <a:gd name="connsiteY80" fmla="*/ 414337 h 1400175"/>
              <a:gd name="connsiteX81" fmla="*/ 981075 w 1733550"/>
              <a:gd name="connsiteY81" fmla="*/ 423862 h 1400175"/>
              <a:gd name="connsiteX82" fmla="*/ 988219 w 1733550"/>
              <a:gd name="connsiteY82" fmla="*/ 445293 h 1400175"/>
              <a:gd name="connsiteX83" fmla="*/ 990600 w 1733550"/>
              <a:gd name="connsiteY83" fmla="*/ 452437 h 1400175"/>
              <a:gd name="connsiteX84" fmla="*/ 1000125 w 1733550"/>
              <a:gd name="connsiteY84" fmla="*/ 478631 h 1400175"/>
              <a:gd name="connsiteX85" fmla="*/ 1007269 w 1733550"/>
              <a:gd name="connsiteY85" fmla="*/ 481012 h 1400175"/>
              <a:gd name="connsiteX86" fmla="*/ 1016794 w 1733550"/>
              <a:gd name="connsiteY86" fmla="*/ 492918 h 1400175"/>
              <a:gd name="connsiteX87" fmla="*/ 1023938 w 1733550"/>
              <a:gd name="connsiteY87" fmla="*/ 516731 h 1400175"/>
              <a:gd name="connsiteX88" fmla="*/ 1028700 w 1733550"/>
              <a:gd name="connsiteY88" fmla="*/ 540543 h 1400175"/>
              <a:gd name="connsiteX89" fmla="*/ 1035844 w 1733550"/>
              <a:gd name="connsiteY89" fmla="*/ 545306 h 1400175"/>
              <a:gd name="connsiteX90" fmla="*/ 1038225 w 1733550"/>
              <a:gd name="connsiteY90" fmla="*/ 552450 h 1400175"/>
              <a:gd name="connsiteX91" fmla="*/ 1033463 w 1733550"/>
              <a:gd name="connsiteY91" fmla="*/ 566737 h 1400175"/>
              <a:gd name="connsiteX92" fmla="*/ 1045369 w 1733550"/>
              <a:gd name="connsiteY92" fmla="*/ 597693 h 1400175"/>
              <a:gd name="connsiteX93" fmla="*/ 1052513 w 1733550"/>
              <a:gd name="connsiteY93" fmla="*/ 600075 h 1400175"/>
              <a:gd name="connsiteX94" fmla="*/ 1059656 w 1733550"/>
              <a:gd name="connsiteY94" fmla="*/ 604837 h 1400175"/>
              <a:gd name="connsiteX95" fmla="*/ 1073944 w 1733550"/>
              <a:gd name="connsiteY95" fmla="*/ 607218 h 1400175"/>
              <a:gd name="connsiteX96" fmla="*/ 1083469 w 1733550"/>
              <a:gd name="connsiteY96" fmla="*/ 609600 h 1400175"/>
              <a:gd name="connsiteX97" fmla="*/ 1097756 w 1733550"/>
              <a:gd name="connsiteY97" fmla="*/ 614362 h 1400175"/>
              <a:gd name="connsiteX98" fmla="*/ 1104900 w 1733550"/>
              <a:gd name="connsiteY98" fmla="*/ 619125 h 1400175"/>
              <a:gd name="connsiteX99" fmla="*/ 1119188 w 1733550"/>
              <a:gd name="connsiteY99" fmla="*/ 623887 h 1400175"/>
              <a:gd name="connsiteX100" fmla="*/ 1126331 w 1733550"/>
              <a:gd name="connsiteY100" fmla="*/ 626268 h 1400175"/>
              <a:gd name="connsiteX101" fmla="*/ 1133475 w 1733550"/>
              <a:gd name="connsiteY101" fmla="*/ 628650 h 1400175"/>
              <a:gd name="connsiteX102" fmla="*/ 1140619 w 1733550"/>
              <a:gd name="connsiteY102" fmla="*/ 631031 h 1400175"/>
              <a:gd name="connsiteX103" fmla="*/ 1145381 w 1733550"/>
              <a:gd name="connsiteY103" fmla="*/ 638175 h 1400175"/>
              <a:gd name="connsiteX104" fmla="*/ 1138238 w 1733550"/>
              <a:gd name="connsiteY104" fmla="*/ 642937 h 1400175"/>
              <a:gd name="connsiteX105" fmla="*/ 1123950 w 1733550"/>
              <a:gd name="connsiteY105" fmla="*/ 654843 h 1400175"/>
              <a:gd name="connsiteX106" fmla="*/ 1119188 w 1733550"/>
              <a:gd name="connsiteY106" fmla="*/ 661987 h 1400175"/>
              <a:gd name="connsiteX107" fmla="*/ 1114425 w 1733550"/>
              <a:gd name="connsiteY107" fmla="*/ 690562 h 1400175"/>
              <a:gd name="connsiteX108" fmla="*/ 1109663 w 1733550"/>
              <a:gd name="connsiteY108" fmla="*/ 704850 h 1400175"/>
              <a:gd name="connsiteX109" fmla="*/ 1104900 w 1733550"/>
              <a:gd name="connsiteY109" fmla="*/ 723900 h 1400175"/>
              <a:gd name="connsiteX110" fmla="*/ 1102519 w 1733550"/>
              <a:gd name="connsiteY110" fmla="*/ 733425 h 1400175"/>
              <a:gd name="connsiteX111" fmla="*/ 1100138 w 1733550"/>
              <a:gd name="connsiteY111" fmla="*/ 745331 h 1400175"/>
              <a:gd name="connsiteX112" fmla="*/ 1097756 w 1733550"/>
              <a:gd name="connsiteY112" fmla="*/ 759618 h 1400175"/>
              <a:gd name="connsiteX113" fmla="*/ 1092994 w 1733550"/>
              <a:gd name="connsiteY113" fmla="*/ 773906 h 1400175"/>
              <a:gd name="connsiteX114" fmla="*/ 1088231 w 1733550"/>
              <a:gd name="connsiteY114" fmla="*/ 821531 h 1400175"/>
              <a:gd name="connsiteX115" fmla="*/ 1083469 w 1733550"/>
              <a:gd name="connsiteY115" fmla="*/ 835818 h 1400175"/>
              <a:gd name="connsiteX116" fmla="*/ 1078706 w 1733550"/>
              <a:gd name="connsiteY116" fmla="*/ 850106 h 1400175"/>
              <a:gd name="connsiteX117" fmla="*/ 1076325 w 1733550"/>
              <a:gd name="connsiteY117" fmla="*/ 857250 h 1400175"/>
              <a:gd name="connsiteX118" fmla="*/ 1081088 w 1733550"/>
              <a:gd name="connsiteY118" fmla="*/ 878681 h 1400175"/>
              <a:gd name="connsiteX119" fmla="*/ 1085850 w 1733550"/>
              <a:gd name="connsiteY119" fmla="*/ 885825 h 1400175"/>
              <a:gd name="connsiteX120" fmla="*/ 1087111 w 1733550"/>
              <a:gd name="connsiteY120" fmla="*/ 890026 h 1400175"/>
              <a:gd name="connsiteX121" fmla="*/ 1104900 w 1733550"/>
              <a:gd name="connsiteY121" fmla="*/ 990599 h 1400175"/>
              <a:gd name="connsiteX122" fmla="*/ 1166812 w 1733550"/>
              <a:gd name="connsiteY122" fmla="*/ 1121567 h 1400175"/>
              <a:gd name="connsiteX123" fmla="*/ 1245394 w 1733550"/>
              <a:gd name="connsiteY123" fmla="*/ 1154906 h 1400175"/>
              <a:gd name="connsiteX124" fmla="*/ 1371600 w 1733550"/>
              <a:gd name="connsiteY124" fmla="*/ 1138237 h 1400175"/>
              <a:gd name="connsiteX125" fmla="*/ 1438275 w 1733550"/>
              <a:gd name="connsiteY125" fmla="*/ 1140619 h 1400175"/>
              <a:gd name="connsiteX126" fmla="*/ 1476716 w 1733550"/>
              <a:gd name="connsiteY126" fmla="*/ 1084829 h 1400175"/>
              <a:gd name="connsiteX127" fmla="*/ 1478756 w 1733550"/>
              <a:gd name="connsiteY127" fmla="*/ 1078706 h 1400175"/>
              <a:gd name="connsiteX128" fmla="*/ 1493044 w 1733550"/>
              <a:gd name="connsiteY128" fmla="*/ 1071562 h 1400175"/>
              <a:gd name="connsiteX129" fmla="*/ 1500188 w 1733550"/>
              <a:gd name="connsiteY129" fmla="*/ 1064418 h 1400175"/>
              <a:gd name="connsiteX130" fmla="*/ 1502569 w 1733550"/>
              <a:gd name="connsiteY130" fmla="*/ 1038225 h 1400175"/>
              <a:gd name="connsiteX131" fmla="*/ 1497806 w 1733550"/>
              <a:gd name="connsiteY131" fmla="*/ 1012031 h 1400175"/>
              <a:gd name="connsiteX132" fmla="*/ 1500188 w 1733550"/>
              <a:gd name="connsiteY132" fmla="*/ 995362 h 1400175"/>
              <a:gd name="connsiteX133" fmla="*/ 1502569 w 1733550"/>
              <a:gd name="connsiteY133" fmla="*/ 988218 h 1400175"/>
              <a:gd name="connsiteX134" fmla="*/ 1516856 w 1733550"/>
              <a:gd name="connsiteY134" fmla="*/ 971550 h 1400175"/>
              <a:gd name="connsiteX135" fmla="*/ 1564481 w 1733550"/>
              <a:gd name="connsiteY135" fmla="*/ 969168 h 1400175"/>
              <a:gd name="connsiteX136" fmla="*/ 1571625 w 1733550"/>
              <a:gd name="connsiteY136" fmla="*/ 966787 h 1400175"/>
              <a:gd name="connsiteX137" fmla="*/ 1593056 w 1733550"/>
              <a:gd name="connsiteY137" fmla="*/ 959643 h 1400175"/>
              <a:gd name="connsiteX138" fmla="*/ 1607344 w 1733550"/>
              <a:gd name="connsiteY138" fmla="*/ 947737 h 1400175"/>
              <a:gd name="connsiteX139" fmla="*/ 1631156 w 1733550"/>
              <a:gd name="connsiteY139" fmla="*/ 945356 h 1400175"/>
              <a:gd name="connsiteX140" fmla="*/ 1654969 w 1733550"/>
              <a:gd name="connsiteY140" fmla="*/ 950118 h 1400175"/>
              <a:gd name="connsiteX141" fmla="*/ 1662113 w 1733550"/>
              <a:gd name="connsiteY141" fmla="*/ 952500 h 1400175"/>
              <a:gd name="connsiteX142" fmla="*/ 1676400 w 1733550"/>
              <a:gd name="connsiteY142" fmla="*/ 957262 h 1400175"/>
              <a:gd name="connsiteX143" fmla="*/ 1728788 w 1733550"/>
              <a:gd name="connsiteY143" fmla="*/ 969168 h 1400175"/>
              <a:gd name="connsiteX144" fmla="*/ 1731169 w 1733550"/>
              <a:gd name="connsiteY144" fmla="*/ 976312 h 1400175"/>
              <a:gd name="connsiteX145" fmla="*/ 1733550 w 1733550"/>
              <a:gd name="connsiteY145" fmla="*/ 990600 h 1400175"/>
              <a:gd name="connsiteX146" fmla="*/ 1728788 w 1733550"/>
              <a:gd name="connsiteY146" fmla="*/ 1014412 h 1400175"/>
              <a:gd name="connsiteX147" fmla="*/ 1726406 w 1733550"/>
              <a:gd name="connsiteY147" fmla="*/ 1021556 h 1400175"/>
              <a:gd name="connsiteX148" fmla="*/ 1712119 w 1733550"/>
              <a:gd name="connsiteY148" fmla="*/ 1033462 h 1400175"/>
              <a:gd name="connsiteX149" fmla="*/ 1704975 w 1733550"/>
              <a:gd name="connsiteY149" fmla="*/ 1035843 h 1400175"/>
              <a:gd name="connsiteX150" fmla="*/ 1697831 w 1733550"/>
              <a:gd name="connsiteY150" fmla="*/ 1040606 h 1400175"/>
              <a:gd name="connsiteX151" fmla="*/ 1690688 w 1733550"/>
              <a:gd name="connsiteY151" fmla="*/ 1042987 h 1400175"/>
              <a:gd name="connsiteX152" fmla="*/ 1685925 w 1733550"/>
              <a:gd name="connsiteY152" fmla="*/ 1052512 h 1400175"/>
              <a:gd name="connsiteX153" fmla="*/ 1688306 w 1733550"/>
              <a:gd name="connsiteY153" fmla="*/ 1064418 h 1400175"/>
              <a:gd name="connsiteX154" fmla="*/ 1690688 w 1733550"/>
              <a:gd name="connsiteY154" fmla="*/ 1071562 h 1400175"/>
              <a:gd name="connsiteX155" fmla="*/ 1676400 w 1733550"/>
              <a:gd name="connsiteY155" fmla="*/ 1081087 h 1400175"/>
              <a:gd name="connsiteX156" fmla="*/ 1678781 w 1733550"/>
              <a:gd name="connsiteY156" fmla="*/ 1088231 h 1400175"/>
              <a:gd name="connsiteX157" fmla="*/ 1683544 w 1733550"/>
              <a:gd name="connsiteY157" fmla="*/ 1095375 h 1400175"/>
              <a:gd name="connsiteX158" fmla="*/ 1685925 w 1733550"/>
              <a:gd name="connsiteY158" fmla="*/ 1128712 h 1400175"/>
              <a:gd name="connsiteX159" fmla="*/ 1681163 w 1733550"/>
              <a:gd name="connsiteY159" fmla="*/ 1135856 h 1400175"/>
              <a:gd name="connsiteX160" fmla="*/ 1676400 w 1733550"/>
              <a:gd name="connsiteY160" fmla="*/ 1152525 h 1400175"/>
              <a:gd name="connsiteX161" fmla="*/ 1674019 w 1733550"/>
              <a:gd name="connsiteY161" fmla="*/ 1173956 h 1400175"/>
              <a:gd name="connsiteX162" fmla="*/ 1663917 w 1733550"/>
              <a:gd name="connsiteY162" fmla="*/ 1177997 h 1400175"/>
              <a:gd name="connsiteX163" fmla="*/ 1664494 w 1733550"/>
              <a:gd name="connsiteY163" fmla="*/ 1178718 h 1400175"/>
              <a:gd name="connsiteX164" fmla="*/ 1663436 w 1733550"/>
              <a:gd name="connsiteY164" fmla="*/ 1178189 h 1400175"/>
              <a:gd name="connsiteX165" fmla="*/ 1662113 w 1733550"/>
              <a:gd name="connsiteY165" fmla="*/ 1178718 h 1400175"/>
              <a:gd name="connsiteX166" fmla="*/ 1607144 w 1733550"/>
              <a:gd name="connsiteY166" fmla="*/ 1172143 h 1400175"/>
              <a:gd name="connsiteX167" fmla="*/ 1604549 w 1733550"/>
              <a:gd name="connsiteY167" fmla="*/ 1179507 h 1400175"/>
              <a:gd name="connsiteX168" fmla="*/ 1597819 w 1733550"/>
              <a:gd name="connsiteY168" fmla="*/ 1185862 h 1400175"/>
              <a:gd name="connsiteX169" fmla="*/ 1583531 w 1733550"/>
              <a:gd name="connsiteY169" fmla="*/ 1195387 h 1400175"/>
              <a:gd name="connsiteX170" fmla="*/ 1581150 w 1733550"/>
              <a:gd name="connsiteY170" fmla="*/ 1188243 h 1400175"/>
              <a:gd name="connsiteX171" fmla="*/ 1559719 w 1733550"/>
              <a:gd name="connsiteY171" fmla="*/ 1188243 h 1400175"/>
              <a:gd name="connsiteX172" fmla="*/ 1516856 w 1733550"/>
              <a:gd name="connsiteY172" fmla="*/ 1195387 h 1400175"/>
              <a:gd name="connsiteX173" fmla="*/ 1478756 w 1733550"/>
              <a:gd name="connsiteY173" fmla="*/ 1195387 h 1400175"/>
              <a:gd name="connsiteX174" fmla="*/ 1471613 w 1733550"/>
              <a:gd name="connsiteY174" fmla="*/ 1190625 h 1400175"/>
              <a:gd name="connsiteX175" fmla="*/ 1464469 w 1733550"/>
              <a:gd name="connsiteY175" fmla="*/ 1188243 h 1400175"/>
              <a:gd name="connsiteX176" fmla="*/ 1452563 w 1733550"/>
              <a:gd name="connsiteY176" fmla="*/ 1190625 h 1400175"/>
              <a:gd name="connsiteX177" fmla="*/ 1457325 w 1733550"/>
              <a:gd name="connsiteY177" fmla="*/ 1204912 h 1400175"/>
              <a:gd name="connsiteX178" fmla="*/ 1462088 w 1733550"/>
              <a:gd name="connsiteY178" fmla="*/ 1212056 h 1400175"/>
              <a:gd name="connsiteX179" fmla="*/ 1464469 w 1733550"/>
              <a:gd name="connsiteY179" fmla="*/ 1219200 h 1400175"/>
              <a:gd name="connsiteX180" fmla="*/ 1447800 w 1733550"/>
              <a:gd name="connsiteY180" fmla="*/ 1228725 h 1400175"/>
              <a:gd name="connsiteX181" fmla="*/ 1454944 w 1733550"/>
              <a:gd name="connsiteY181" fmla="*/ 1233487 h 1400175"/>
              <a:gd name="connsiteX182" fmla="*/ 1466850 w 1733550"/>
              <a:gd name="connsiteY182" fmla="*/ 1250156 h 1400175"/>
              <a:gd name="connsiteX183" fmla="*/ 1469231 w 1733550"/>
              <a:gd name="connsiteY183" fmla="*/ 1257300 h 1400175"/>
              <a:gd name="connsiteX184" fmla="*/ 1478756 w 1733550"/>
              <a:gd name="connsiteY184" fmla="*/ 1271587 h 1400175"/>
              <a:gd name="connsiteX185" fmla="*/ 1483519 w 1733550"/>
              <a:gd name="connsiteY185" fmla="*/ 1278731 h 1400175"/>
              <a:gd name="connsiteX186" fmla="*/ 1495425 w 1733550"/>
              <a:gd name="connsiteY186" fmla="*/ 1293018 h 1400175"/>
              <a:gd name="connsiteX187" fmla="*/ 1478756 w 1733550"/>
              <a:gd name="connsiteY187" fmla="*/ 1312068 h 1400175"/>
              <a:gd name="connsiteX188" fmla="*/ 1471613 w 1733550"/>
              <a:gd name="connsiteY188" fmla="*/ 1314450 h 1400175"/>
              <a:gd name="connsiteX189" fmla="*/ 1443038 w 1733550"/>
              <a:gd name="connsiteY189" fmla="*/ 1312068 h 1400175"/>
              <a:gd name="connsiteX190" fmla="*/ 1428750 w 1733550"/>
              <a:gd name="connsiteY190" fmla="*/ 1307306 h 1400175"/>
              <a:gd name="connsiteX191" fmla="*/ 1421606 w 1733550"/>
              <a:gd name="connsiteY191" fmla="*/ 1304925 h 1400175"/>
              <a:gd name="connsiteX192" fmla="*/ 1390650 w 1733550"/>
              <a:gd name="connsiteY192" fmla="*/ 1314450 h 1400175"/>
              <a:gd name="connsiteX193" fmla="*/ 1385888 w 1733550"/>
              <a:gd name="connsiteY193" fmla="*/ 1331118 h 1400175"/>
              <a:gd name="connsiteX194" fmla="*/ 1381125 w 1733550"/>
              <a:gd name="connsiteY194" fmla="*/ 1345406 h 1400175"/>
              <a:gd name="connsiteX195" fmla="*/ 1378744 w 1733550"/>
              <a:gd name="connsiteY195" fmla="*/ 1352550 h 1400175"/>
              <a:gd name="connsiteX196" fmla="*/ 1381125 w 1733550"/>
              <a:gd name="connsiteY196" fmla="*/ 1359693 h 1400175"/>
              <a:gd name="connsiteX197" fmla="*/ 1385888 w 1733550"/>
              <a:gd name="connsiteY197" fmla="*/ 1371600 h 1400175"/>
              <a:gd name="connsiteX198" fmla="*/ 1378744 w 1733550"/>
              <a:gd name="connsiteY198" fmla="*/ 1373981 h 1400175"/>
              <a:gd name="connsiteX199" fmla="*/ 1376363 w 1733550"/>
              <a:gd name="connsiteY199" fmla="*/ 1388268 h 1400175"/>
              <a:gd name="connsiteX200" fmla="*/ 1373981 w 1733550"/>
              <a:gd name="connsiteY200" fmla="*/ 1400175 h 1400175"/>
              <a:gd name="connsiteX201" fmla="*/ 1352550 w 1733550"/>
              <a:gd name="connsiteY201" fmla="*/ 1397793 h 1400175"/>
              <a:gd name="connsiteX202" fmla="*/ 1347788 w 1733550"/>
              <a:gd name="connsiteY202" fmla="*/ 1383506 h 1400175"/>
              <a:gd name="connsiteX203" fmla="*/ 1345406 w 1733550"/>
              <a:gd name="connsiteY203" fmla="*/ 1376362 h 1400175"/>
              <a:gd name="connsiteX204" fmla="*/ 1338263 w 1733550"/>
              <a:gd name="connsiteY204" fmla="*/ 1354931 h 1400175"/>
              <a:gd name="connsiteX205" fmla="*/ 1331119 w 1733550"/>
              <a:gd name="connsiteY205" fmla="*/ 1350168 h 1400175"/>
              <a:gd name="connsiteX206" fmla="*/ 1314450 w 1733550"/>
              <a:gd name="connsiteY206" fmla="*/ 1328737 h 1400175"/>
              <a:gd name="connsiteX207" fmla="*/ 1302544 w 1733550"/>
              <a:gd name="connsiteY207" fmla="*/ 1314450 h 1400175"/>
              <a:gd name="connsiteX208" fmla="*/ 1295400 w 1733550"/>
              <a:gd name="connsiteY208" fmla="*/ 1309687 h 1400175"/>
              <a:gd name="connsiteX209" fmla="*/ 1281113 w 1733550"/>
              <a:gd name="connsiteY209" fmla="*/ 1304925 h 1400175"/>
              <a:gd name="connsiteX210" fmla="*/ 1264444 w 1733550"/>
              <a:gd name="connsiteY210" fmla="*/ 1295400 h 1400175"/>
              <a:gd name="connsiteX211" fmla="*/ 1250156 w 1733550"/>
              <a:gd name="connsiteY211" fmla="*/ 1288256 h 1400175"/>
              <a:gd name="connsiteX212" fmla="*/ 1228725 w 1733550"/>
              <a:gd name="connsiteY212" fmla="*/ 1276350 h 1400175"/>
              <a:gd name="connsiteX213" fmla="*/ 1223963 w 1733550"/>
              <a:gd name="connsiteY213" fmla="*/ 1269206 h 1400175"/>
              <a:gd name="connsiteX214" fmla="*/ 1204913 w 1733550"/>
              <a:gd name="connsiteY214" fmla="*/ 1269206 h 1400175"/>
              <a:gd name="connsiteX215" fmla="*/ 1197769 w 1733550"/>
              <a:gd name="connsiteY215" fmla="*/ 1273968 h 1400175"/>
              <a:gd name="connsiteX216" fmla="*/ 1183481 w 1733550"/>
              <a:gd name="connsiteY216" fmla="*/ 1285875 h 1400175"/>
              <a:gd name="connsiteX217" fmla="*/ 1173956 w 1733550"/>
              <a:gd name="connsiteY217" fmla="*/ 1288256 h 1400175"/>
              <a:gd name="connsiteX218" fmla="*/ 1147763 w 1733550"/>
              <a:gd name="connsiteY218" fmla="*/ 1295400 h 1400175"/>
              <a:gd name="connsiteX219" fmla="*/ 1140619 w 1733550"/>
              <a:gd name="connsiteY219" fmla="*/ 1300162 h 1400175"/>
              <a:gd name="connsiteX220" fmla="*/ 1126331 w 1733550"/>
              <a:gd name="connsiteY220" fmla="*/ 1304925 h 1400175"/>
              <a:gd name="connsiteX221" fmla="*/ 1102519 w 1733550"/>
              <a:gd name="connsiteY221" fmla="*/ 1302543 h 1400175"/>
              <a:gd name="connsiteX222" fmla="*/ 1088231 w 1733550"/>
              <a:gd name="connsiteY222" fmla="*/ 1293018 h 1400175"/>
              <a:gd name="connsiteX223" fmla="*/ 1081088 w 1733550"/>
              <a:gd name="connsiteY223" fmla="*/ 1288256 h 1400175"/>
              <a:gd name="connsiteX224" fmla="*/ 1038225 w 1733550"/>
              <a:gd name="connsiteY224" fmla="*/ 1283493 h 1400175"/>
              <a:gd name="connsiteX225" fmla="*/ 1009650 w 1733550"/>
              <a:gd name="connsiteY225" fmla="*/ 1264443 h 1400175"/>
              <a:gd name="connsiteX226" fmla="*/ 1002506 w 1733550"/>
              <a:gd name="connsiteY226" fmla="*/ 1259681 h 1400175"/>
              <a:gd name="connsiteX227" fmla="*/ 988219 w 1733550"/>
              <a:gd name="connsiteY227" fmla="*/ 1254918 h 1400175"/>
              <a:gd name="connsiteX228" fmla="*/ 981075 w 1733550"/>
              <a:gd name="connsiteY228" fmla="*/ 1247775 h 1400175"/>
              <a:gd name="connsiteX229" fmla="*/ 978694 w 1733550"/>
              <a:gd name="connsiteY229" fmla="*/ 1240631 h 1400175"/>
              <a:gd name="connsiteX230" fmla="*/ 964406 w 1733550"/>
              <a:gd name="connsiteY230" fmla="*/ 1231106 h 1400175"/>
              <a:gd name="connsiteX231" fmla="*/ 957263 w 1733550"/>
              <a:gd name="connsiteY231" fmla="*/ 1226343 h 1400175"/>
              <a:gd name="connsiteX232" fmla="*/ 931069 w 1733550"/>
              <a:gd name="connsiteY232" fmla="*/ 1221581 h 1400175"/>
              <a:gd name="connsiteX233" fmla="*/ 923925 w 1733550"/>
              <a:gd name="connsiteY233" fmla="*/ 1219200 h 1400175"/>
              <a:gd name="connsiteX234" fmla="*/ 916781 w 1733550"/>
              <a:gd name="connsiteY234" fmla="*/ 1214437 h 1400175"/>
              <a:gd name="connsiteX235" fmla="*/ 902494 w 1733550"/>
              <a:gd name="connsiteY235" fmla="*/ 1209675 h 1400175"/>
              <a:gd name="connsiteX236" fmla="*/ 895350 w 1733550"/>
              <a:gd name="connsiteY236" fmla="*/ 1204912 h 1400175"/>
              <a:gd name="connsiteX237" fmla="*/ 888206 w 1733550"/>
              <a:gd name="connsiteY237" fmla="*/ 1202531 h 1400175"/>
              <a:gd name="connsiteX238" fmla="*/ 866775 w 1733550"/>
              <a:gd name="connsiteY238" fmla="*/ 1188243 h 1400175"/>
              <a:gd name="connsiteX239" fmla="*/ 859631 w 1733550"/>
              <a:gd name="connsiteY239" fmla="*/ 1183481 h 1400175"/>
              <a:gd name="connsiteX240" fmla="*/ 852488 w 1733550"/>
              <a:gd name="connsiteY240" fmla="*/ 1181100 h 1400175"/>
              <a:gd name="connsiteX241" fmla="*/ 845344 w 1733550"/>
              <a:gd name="connsiteY241" fmla="*/ 1173956 h 1400175"/>
              <a:gd name="connsiteX242" fmla="*/ 838200 w 1733550"/>
              <a:gd name="connsiteY242" fmla="*/ 1169193 h 1400175"/>
              <a:gd name="connsiteX243" fmla="*/ 833438 w 1733550"/>
              <a:gd name="connsiteY243" fmla="*/ 1162050 h 1400175"/>
              <a:gd name="connsiteX244" fmla="*/ 826294 w 1733550"/>
              <a:gd name="connsiteY244" fmla="*/ 1154906 h 1400175"/>
              <a:gd name="connsiteX245" fmla="*/ 814388 w 1733550"/>
              <a:gd name="connsiteY245" fmla="*/ 1143000 h 1400175"/>
              <a:gd name="connsiteX246" fmla="*/ 802481 w 1733550"/>
              <a:gd name="connsiteY246" fmla="*/ 1133475 h 1400175"/>
              <a:gd name="connsiteX247" fmla="*/ 797719 w 1733550"/>
              <a:gd name="connsiteY247" fmla="*/ 1126331 h 1400175"/>
              <a:gd name="connsiteX248" fmla="*/ 778669 w 1733550"/>
              <a:gd name="connsiteY248" fmla="*/ 1121568 h 1400175"/>
              <a:gd name="connsiteX249" fmla="*/ 764381 w 1733550"/>
              <a:gd name="connsiteY249" fmla="*/ 1116806 h 1400175"/>
              <a:gd name="connsiteX250" fmla="*/ 747713 w 1733550"/>
              <a:gd name="connsiteY250" fmla="*/ 1107281 h 1400175"/>
              <a:gd name="connsiteX251" fmla="*/ 733425 w 1733550"/>
              <a:gd name="connsiteY251" fmla="*/ 1102518 h 1400175"/>
              <a:gd name="connsiteX252" fmla="*/ 719138 w 1733550"/>
              <a:gd name="connsiteY252" fmla="*/ 1095375 h 1400175"/>
              <a:gd name="connsiteX253" fmla="*/ 711994 w 1733550"/>
              <a:gd name="connsiteY253" fmla="*/ 1090612 h 1400175"/>
              <a:gd name="connsiteX254" fmla="*/ 700088 w 1733550"/>
              <a:gd name="connsiteY254" fmla="*/ 1076325 h 1400175"/>
              <a:gd name="connsiteX255" fmla="*/ 697706 w 1733550"/>
              <a:gd name="connsiteY255" fmla="*/ 1069181 h 1400175"/>
              <a:gd name="connsiteX256" fmla="*/ 683419 w 1733550"/>
              <a:gd name="connsiteY256" fmla="*/ 1052512 h 1400175"/>
              <a:gd name="connsiteX257" fmla="*/ 678656 w 1733550"/>
              <a:gd name="connsiteY257" fmla="*/ 1045368 h 1400175"/>
              <a:gd name="connsiteX258" fmla="*/ 671513 w 1733550"/>
              <a:gd name="connsiteY258" fmla="*/ 1040606 h 1400175"/>
              <a:gd name="connsiteX259" fmla="*/ 657225 w 1733550"/>
              <a:gd name="connsiteY259" fmla="*/ 1031081 h 1400175"/>
              <a:gd name="connsiteX260" fmla="*/ 645319 w 1733550"/>
              <a:gd name="connsiteY260" fmla="*/ 1019175 h 1400175"/>
              <a:gd name="connsiteX261" fmla="*/ 638175 w 1733550"/>
              <a:gd name="connsiteY261" fmla="*/ 1014412 h 1400175"/>
              <a:gd name="connsiteX262" fmla="*/ 628650 w 1733550"/>
              <a:gd name="connsiteY262" fmla="*/ 1002506 h 1400175"/>
              <a:gd name="connsiteX263" fmla="*/ 626269 w 1733550"/>
              <a:gd name="connsiteY263" fmla="*/ 995362 h 1400175"/>
              <a:gd name="connsiteX264" fmla="*/ 619125 w 1733550"/>
              <a:gd name="connsiteY264" fmla="*/ 988218 h 1400175"/>
              <a:gd name="connsiteX265" fmla="*/ 609600 w 1733550"/>
              <a:gd name="connsiteY265" fmla="*/ 973931 h 1400175"/>
              <a:gd name="connsiteX266" fmla="*/ 604838 w 1733550"/>
              <a:gd name="connsiteY266" fmla="*/ 959643 h 1400175"/>
              <a:gd name="connsiteX267" fmla="*/ 600075 w 1733550"/>
              <a:gd name="connsiteY267" fmla="*/ 940593 h 1400175"/>
              <a:gd name="connsiteX268" fmla="*/ 602456 w 1733550"/>
              <a:gd name="connsiteY268" fmla="*/ 928687 h 1400175"/>
              <a:gd name="connsiteX269" fmla="*/ 621506 w 1733550"/>
              <a:gd name="connsiteY269" fmla="*/ 919162 h 1400175"/>
              <a:gd name="connsiteX270" fmla="*/ 619125 w 1733550"/>
              <a:gd name="connsiteY270" fmla="*/ 912018 h 1400175"/>
              <a:gd name="connsiteX271" fmla="*/ 614363 w 1733550"/>
              <a:gd name="connsiteY271" fmla="*/ 904875 h 1400175"/>
              <a:gd name="connsiteX272" fmla="*/ 619125 w 1733550"/>
              <a:gd name="connsiteY272" fmla="*/ 897731 h 1400175"/>
              <a:gd name="connsiteX273" fmla="*/ 633413 w 1733550"/>
              <a:gd name="connsiteY273" fmla="*/ 888206 h 1400175"/>
              <a:gd name="connsiteX274" fmla="*/ 640556 w 1733550"/>
              <a:gd name="connsiteY274" fmla="*/ 881062 h 1400175"/>
              <a:gd name="connsiteX275" fmla="*/ 635794 w 1733550"/>
              <a:gd name="connsiteY275" fmla="*/ 862012 h 1400175"/>
              <a:gd name="connsiteX276" fmla="*/ 623888 w 1733550"/>
              <a:gd name="connsiteY276" fmla="*/ 847725 h 1400175"/>
              <a:gd name="connsiteX277" fmla="*/ 621506 w 1733550"/>
              <a:gd name="connsiteY277" fmla="*/ 840581 h 1400175"/>
              <a:gd name="connsiteX278" fmla="*/ 616744 w 1733550"/>
              <a:gd name="connsiteY278" fmla="*/ 816768 h 1400175"/>
              <a:gd name="connsiteX279" fmla="*/ 611981 w 1733550"/>
              <a:gd name="connsiteY279" fmla="*/ 802481 h 1400175"/>
              <a:gd name="connsiteX280" fmla="*/ 609600 w 1733550"/>
              <a:gd name="connsiteY280" fmla="*/ 795337 h 1400175"/>
              <a:gd name="connsiteX281" fmla="*/ 607219 w 1733550"/>
              <a:gd name="connsiteY281" fmla="*/ 788193 h 1400175"/>
              <a:gd name="connsiteX282" fmla="*/ 602456 w 1733550"/>
              <a:gd name="connsiteY282" fmla="*/ 771525 h 1400175"/>
              <a:gd name="connsiteX283" fmla="*/ 595313 w 1733550"/>
              <a:gd name="connsiteY283" fmla="*/ 764381 h 1400175"/>
              <a:gd name="connsiteX284" fmla="*/ 585788 w 1733550"/>
              <a:gd name="connsiteY284" fmla="*/ 750093 h 1400175"/>
              <a:gd name="connsiteX285" fmla="*/ 573881 w 1733550"/>
              <a:gd name="connsiteY285" fmla="*/ 733425 h 1400175"/>
              <a:gd name="connsiteX286" fmla="*/ 569119 w 1733550"/>
              <a:gd name="connsiteY286" fmla="*/ 719137 h 1400175"/>
              <a:gd name="connsiteX287" fmla="*/ 566738 w 1733550"/>
              <a:gd name="connsiteY287" fmla="*/ 709612 h 1400175"/>
              <a:gd name="connsiteX288" fmla="*/ 561975 w 1733550"/>
              <a:gd name="connsiteY288" fmla="*/ 695325 h 1400175"/>
              <a:gd name="connsiteX289" fmla="*/ 554831 w 1733550"/>
              <a:gd name="connsiteY289" fmla="*/ 688181 h 1400175"/>
              <a:gd name="connsiteX290" fmla="*/ 547688 w 1733550"/>
              <a:gd name="connsiteY290" fmla="*/ 673893 h 1400175"/>
              <a:gd name="connsiteX291" fmla="*/ 545306 w 1733550"/>
              <a:gd name="connsiteY291" fmla="*/ 666750 h 1400175"/>
              <a:gd name="connsiteX292" fmla="*/ 535781 w 1733550"/>
              <a:gd name="connsiteY292" fmla="*/ 664368 h 1400175"/>
              <a:gd name="connsiteX293" fmla="*/ 521494 w 1733550"/>
              <a:gd name="connsiteY293" fmla="*/ 669131 h 1400175"/>
              <a:gd name="connsiteX294" fmla="*/ 511969 w 1733550"/>
              <a:gd name="connsiteY294" fmla="*/ 654843 h 1400175"/>
              <a:gd name="connsiteX295" fmla="*/ 504825 w 1733550"/>
              <a:gd name="connsiteY295" fmla="*/ 628650 h 1400175"/>
              <a:gd name="connsiteX296" fmla="*/ 502444 w 1733550"/>
              <a:gd name="connsiteY296" fmla="*/ 597693 h 1400175"/>
              <a:gd name="connsiteX297" fmla="*/ 500063 w 1733550"/>
              <a:gd name="connsiteY297" fmla="*/ 583406 h 1400175"/>
              <a:gd name="connsiteX298" fmla="*/ 497681 w 1733550"/>
              <a:gd name="connsiteY298" fmla="*/ 576262 h 1400175"/>
              <a:gd name="connsiteX299" fmla="*/ 490538 w 1733550"/>
              <a:gd name="connsiteY299" fmla="*/ 573881 h 1400175"/>
              <a:gd name="connsiteX300" fmla="*/ 476250 w 1733550"/>
              <a:gd name="connsiteY300" fmla="*/ 564356 h 1400175"/>
              <a:gd name="connsiteX301" fmla="*/ 461963 w 1733550"/>
              <a:gd name="connsiteY301" fmla="*/ 557212 h 1400175"/>
              <a:gd name="connsiteX302" fmla="*/ 450056 w 1733550"/>
              <a:gd name="connsiteY302" fmla="*/ 535781 h 1400175"/>
              <a:gd name="connsiteX303" fmla="*/ 452438 w 1733550"/>
              <a:gd name="connsiteY303" fmla="*/ 509587 h 1400175"/>
              <a:gd name="connsiteX304" fmla="*/ 459581 w 1733550"/>
              <a:gd name="connsiteY304" fmla="*/ 504825 h 1400175"/>
              <a:gd name="connsiteX305" fmla="*/ 450056 w 1733550"/>
              <a:gd name="connsiteY305" fmla="*/ 490537 h 1400175"/>
              <a:gd name="connsiteX306" fmla="*/ 445294 w 1733550"/>
              <a:gd name="connsiteY306" fmla="*/ 483393 h 1400175"/>
              <a:gd name="connsiteX307" fmla="*/ 431006 w 1733550"/>
              <a:gd name="connsiteY307" fmla="*/ 473868 h 1400175"/>
              <a:gd name="connsiteX308" fmla="*/ 426244 w 1733550"/>
              <a:gd name="connsiteY308" fmla="*/ 454818 h 1400175"/>
              <a:gd name="connsiteX309" fmla="*/ 419100 w 1733550"/>
              <a:gd name="connsiteY309" fmla="*/ 438150 h 1400175"/>
              <a:gd name="connsiteX310" fmla="*/ 411956 w 1733550"/>
              <a:gd name="connsiteY310" fmla="*/ 435768 h 1400175"/>
              <a:gd name="connsiteX311" fmla="*/ 407194 w 1733550"/>
              <a:gd name="connsiteY311" fmla="*/ 428625 h 1400175"/>
              <a:gd name="connsiteX312" fmla="*/ 404813 w 1733550"/>
              <a:gd name="connsiteY312" fmla="*/ 419100 h 1400175"/>
              <a:gd name="connsiteX313" fmla="*/ 402431 w 1733550"/>
              <a:gd name="connsiteY313" fmla="*/ 411956 h 1400175"/>
              <a:gd name="connsiteX314" fmla="*/ 400050 w 1733550"/>
              <a:gd name="connsiteY314" fmla="*/ 385762 h 1400175"/>
              <a:gd name="connsiteX315" fmla="*/ 397669 w 1733550"/>
              <a:gd name="connsiteY315" fmla="*/ 378618 h 1400175"/>
              <a:gd name="connsiteX316" fmla="*/ 376238 w 1733550"/>
              <a:gd name="connsiteY316" fmla="*/ 361950 h 1400175"/>
              <a:gd name="connsiteX317" fmla="*/ 361950 w 1733550"/>
              <a:gd name="connsiteY317" fmla="*/ 354806 h 1400175"/>
              <a:gd name="connsiteX318" fmla="*/ 354806 w 1733550"/>
              <a:gd name="connsiteY318" fmla="*/ 333375 h 1400175"/>
              <a:gd name="connsiteX319" fmla="*/ 345281 w 1733550"/>
              <a:gd name="connsiteY319" fmla="*/ 311943 h 1400175"/>
              <a:gd name="connsiteX320" fmla="*/ 338138 w 1733550"/>
              <a:gd name="connsiteY320" fmla="*/ 297656 h 1400175"/>
              <a:gd name="connsiteX321" fmla="*/ 323850 w 1733550"/>
              <a:gd name="connsiteY321" fmla="*/ 292893 h 1400175"/>
              <a:gd name="connsiteX322" fmla="*/ 333375 w 1733550"/>
              <a:gd name="connsiteY322" fmla="*/ 278606 h 1400175"/>
              <a:gd name="connsiteX323" fmla="*/ 330994 w 1733550"/>
              <a:gd name="connsiteY323" fmla="*/ 261937 h 1400175"/>
              <a:gd name="connsiteX324" fmla="*/ 328613 w 1733550"/>
              <a:gd name="connsiteY324" fmla="*/ 252412 h 1400175"/>
              <a:gd name="connsiteX325" fmla="*/ 323850 w 1733550"/>
              <a:gd name="connsiteY325" fmla="*/ 223837 h 1400175"/>
              <a:gd name="connsiteX326" fmla="*/ 319088 w 1733550"/>
              <a:gd name="connsiteY326" fmla="*/ 207168 h 1400175"/>
              <a:gd name="connsiteX327" fmla="*/ 321469 w 1733550"/>
              <a:gd name="connsiteY327" fmla="*/ 154781 h 1400175"/>
              <a:gd name="connsiteX328" fmla="*/ 321469 w 1733550"/>
              <a:gd name="connsiteY328" fmla="*/ 133350 h 1400175"/>
              <a:gd name="connsiteX329" fmla="*/ 307181 w 1733550"/>
              <a:gd name="connsiteY329" fmla="*/ 123825 h 1400175"/>
              <a:gd name="connsiteX330" fmla="*/ 300038 w 1733550"/>
              <a:gd name="connsiteY330" fmla="*/ 119062 h 1400175"/>
              <a:gd name="connsiteX331" fmla="*/ 290513 w 1733550"/>
              <a:gd name="connsiteY331" fmla="*/ 104775 h 1400175"/>
              <a:gd name="connsiteX332" fmla="*/ 285750 w 1733550"/>
              <a:gd name="connsiteY332" fmla="*/ 97631 h 1400175"/>
              <a:gd name="connsiteX333" fmla="*/ 264319 w 1733550"/>
              <a:gd name="connsiteY333" fmla="*/ 78581 h 1400175"/>
              <a:gd name="connsiteX334" fmla="*/ 240506 w 1733550"/>
              <a:gd name="connsiteY334" fmla="*/ 66675 h 1400175"/>
              <a:gd name="connsiteX335" fmla="*/ 235744 w 1733550"/>
              <a:gd name="connsiteY335" fmla="*/ 119062 h 1400175"/>
              <a:gd name="connsiteX336" fmla="*/ 230981 w 1733550"/>
              <a:gd name="connsiteY336" fmla="*/ 133350 h 1400175"/>
              <a:gd name="connsiteX337" fmla="*/ 228600 w 1733550"/>
              <a:gd name="connsiteY337" fmla="*/ 145256 h 1400175"/>
              <a:gd name="connsiteX338" fmla="*/ 226219 w 1733550"/>
              <a:gd name="connsiteY338" fmla="*/ 164306 h 1400175"/>
              <a:gd name="connsiteX339" fmla="*/ 221456 w 1733550"/>
              <a:gd name="connsiteY339" fmla="*/ 178593 h 1400175"/>
              <a:gd name="connsiteX340" fmla="*/ 223838 w 1733550"/>
              <a:gd name="connsiteY340" fmla="*/ 195262 h 1400175"/>
              <a:gd name="connsiteX341" fmla="*/ 226219 w 1733550"/>
              <a:gd name="connsiteY341" fmla="*/ 202406 h 1400175"/>
              <a:gd name="connsiteX342" fmla="*/ 233363 w 1733550"/>
              <a:gd name="connsiteY342" fmla="*/ 207168 h 1400175"/>
              <a:gd name="connsiteX343" fmla="*/ 240506 w 1733550"/>
              <a:gd name="connsiteY343" fmla="*/ 221456 h 1400175"/>
              <a:gd name="connsiteX344" fmla="*/ 245269 w 1733550"/>
              <a:gd name="connsiteY344" fmla="*/ 235743 h 1400175"/>
              <a:gd name="connsiteX345" fmla="*/ 250031 w 1733550"/>
              <a:gd name="connsiteY345" fmla="*/ 242887 h 1400175"/>
              <a:gd name="connsiteX346" fmla="*/ 252413 w 1733550"/>
              <a:gd name="connsiteY346" fmla="*/ 250031 h 1400175"/>
              <a:gd name="connsiteX347" fmla="*/ 261938 w 1733550"/>
              <a:gd name="connsiteY347" fmla="*/ 264318 h 1400175"/>
              <a:gd name="connsiteX348" fmla="*/ 264319 w 1733550"/>
              <a:gd name="connsiteY348" fmla="*/ 273843 h 1400175"/>
              <a:gd name="connsiteX349" fmla="*/ 269081 w 1733550"/>
              <a:gd name="connsiteY349" fmla="*/ 292893 h 1400175"/>
              <a:gd name="connsiteX350" fmla="*/ 273844 w 1733550"/>
              <a:gd name="connsiteY350" fmla="*/ 300037 h 1400175"/>
              <a:gd name="connsiteX351" fmla="*/ 280988 w 1733550"/>
              <a:gd name="connsiteY351" fmla="*/ 321468 h 1400175"/>
              <a:gd name="connsiteX352" fmla="*/ 283369 w 1733550"/>
              <a:gd name="connsiteY352" fmla="*/ 328612 h 1400175"/>
              <a:gd name="connsiteX353" fmla="*/ 290513 w 1733550"/>
              <a:gd name="connsiteY353" fmla="*/ 354806 h 1400175"/>
              <a:gd name="connsiteX354" fmla="*/ 295275 w 1733550"/>
              <a:gd name="connsiteY354" fmla="*/ 369093 h 1400175"/>
              <a:gd name="connsiteX355" fmla="*/ 300038 w 1733550"/>
              <a:gd name="connsiteY355" fmla="*/ 376237 h 1400175"/>
              <a:gd name="connsiteX356" fmla="*/ 307181 w 1733550"/>
              <a:gd name="connsiteY356" fmla="*/ 419100 h 1400175"/>
              <a:gd name="connsiteX357" fmla="*/ 311944 w 1733550"/>
              <a:gd name="connsiteY357" fmla="*/ 426243 h 1400175"/>
              <a:gd name="connsiteX358" fmla="*/ 316706 w 1733550"/>
              <a:gd name="connsiteY358" fmla="*/ 445293 h 1400175"/>
              <a:gd name="connsiteX359" fmla="*/ 321469 w 1733550"/>
              <a:gd name="connsiteY359" fmla="*/ 459581 h 1400175"/>
              <a:gd name="connsiteX360" fmla="*/ 326231 w 1733550"/>
              <a:gd name="connsiteY360" fmla="*/ 473868 h 1400175"/>
              <a:gd name="connsiteX361" fmla="*/ 328613 w 1733550"/>
              <a:gd name="connsiteY361" fmla="*/ 481012 h 1400175"/>
              <a:gd name="connsiteX362" fmla="*/ 330994 w 1733550"/>
              <a:gd name="connsiteY362" fmla="*/ 488156 h 1400175"/>
              <a:gd name="connsiteX363" fmla="*/ 340519 w 1733550"/>
              <a:gd name="connsiteY363" fmla="*/ 509587 h 1400175"/>
              <a:gd name="connsiteX364" fmla="*/ 342900 w 1733550"/>
              <a:gd name="connsiteY364" fmla="*/ 516731 h 1400175"/>
              <a:gd name="connsiteX365" fmla="*/ 345281 w 1733550"/>
              <a:gd name="connsiteY365" fmla="*/ 578643 h 1400175"/>
              <a:gd name="connsiteX366" fmla="*/ 352425 w 1733550"/>
              <a:gd name="connsiteY366" fmla="*/ 592931 h 1400175"/>
              <a:gd name="connsiteX367" fmla="*/ 354806 w 1733550"/>
              <a:gd name="connsiteY367" fmla="*/ 600075 h 1400175"/>
              <a:gd name="connsiteX368" fmla="*/ 350044 w 1733550"/>
              <a:gd name="connsiteY368" fmla="*/ 607218 h 1400175"/>
              <a:gd name="connsiteX369" fmla="*/ 345281 w 1733550"/>
              <a:gd name="connsiteY369" fmla="*/ 621506 h 1400175"/>
              <a:gd name="connsiteX370" fmla="*/ 354806 w 1733550"/>
              <a:gd name="connsiteY370" fmla="*/ 638175 h 1400175"/>
              <a:gd name="connsiteX371" fmla="*/ 369094 w 1733550"/>
              <a:gd name="connsiteY371" fmla="*/ 642937 h 1400175"/>
              <a:gd name="connsiteX372" fmla="*/ 376238 w 1733550"/>
              <a:gd name="connsiteY372" fmla="*/ 645318 h 1400175"/>
              <a:gd name="connsiteX373" fmla="*/ 395288 w 1733550"/>
              <a:gd name="connsiteY373" fmla="*/ 661987 h 1400175"/>
              <a:gd name="connsiteX374" fmla="*/ 400050 w 1733550"/>
              <a:gd name="connsiteY374" fmla="*/ 676275 h 1400175"/>
              <a:gd name="connsiteX375" fmla="*/ 397669 w 1733550"/>
              <a:gd name="connsiteY375" fmla="*/ 688181 h 1400175"/>
              <a:gd name="connsiteX376" fmla="*/ 395288 w 1733550"/>
              <a:gd name="connsiteY376" fmla="*/ 702468 h 1400175"/>
              <a:gd name="connsiteX377" fmla="*/ 392906 w 1733550"/>
              <a:gd name="connsiteY377" fmla="*/ 709612 h 1400175"/>
              <a:gd name="connsiteX378" fmla="*/ 390525 w 1733550"/>
              <a:gd name="connsiteY378" fmla="*/ 719137 h 1400175"/>
              <a:gd name="connsiteX379" fmla="*/ 385763 w 1733550"/>
              <a:gd name="connsiteY379" fmla="*/ 726281 h 1400175"/>
              <a:gd name="connsiteX380" fmla="*/ 371475 w 1733550"/>
              <a:gd name="connsiteY380" fmla="*/ 731043 h 1400175"/>
              <a:gd name="connsiteX381" fmla="*/ 350044 w 1733550"/>
              <a:gd name="connsiteY381" fmla="*/ 728662 h 1400175"/>
              <a:gd name="connsiteX382" fmla="*/ 352425 w 1733550"/>
              <a:gd name="connsiteY382" fmla="*/ 714375 h 1400175"/>
              <a:gd name="connsiteX383" fmla="*/ 359569 w 1733550"/>
              <a:gd name="connsiteY383" fmla="*/ 700087 h 1400175"/>
              <a:gd name="connsiteX384" fmla="*/ 361950 w 1733550"/>
              <a:gd name="connsiteY384" fmla="*/ 692943 h 1400175"/>
              <a:gd name="connsiteX385" fmla="*/ 354806 w 1733550"/>
              <a:gd name="connsiteY385" fmla="*/ 671512 h 1400175"/>
              <a:gd name="connsiteX386" fmla="*/ 345281 w 1733550"/>
              <a:gd name="connsiteY386" fmla="*/ 659606 h 1400175"/>
              <a:gd name="connsiteX387" fmla="*/ 335756 w 1733550"/>
              <a:gd name="connsiteY387" fmla="*/ 645318 h 1400175"/>
              <a:gd name="connsiteX388" fmla="*/ 330994 w 1733550"/>
              <a:gd name="connsiteY388" fmla="*/ 638175 h 1400175"/>
              <a:gd name="connsiteX389" fmla="*/ 321469 w 1733550"/>
              <a:gd name="connsiteY389" fmla="*/ 623887 h 1400175"/>
              <a:gd name="connsiteX390" fmla="*/ 311944 w 1733550"/>
              <a:gd name="connsiteY390" fmla="*/ 609600 h 1400175"/>
              <a:gd name="connsiteX391" fmla="*/ 297656 w 1733550"/>
              <a:gd name="connsiteY391" fmla="*/ 595312 h 1400175"/>
              <a:gd name="connsiteX392" fmla="*/ 288131 w 1733550"/>
              <a:gd name="connsiteY392" fmla="*/ 581025 h 1400175"/>
              <a:gd name="connsiteX393" fmla="*/ 283369 w 1733550"/>
              <a:gd name="connsiteY393" fmla="*/ 573881 h 1400175"/>
              <a:gd name="connsiteX394" fmla="*/ 283369 w 1733550"/>
              <a:gd name="connsiteY394" fmla="*/ 540543 h 1400175"/>
              <a:gd name="connsiteX395" fmla="*/ 285750 w 1733550"/>
              <a:gd name="connsiteY395" fmla="*/ 531018 h 1400175"/>
              <a:gd name="connsiteX396" fmla="*/ 290513 w 1733550"/>
              <a:gd name="connsiteY396" fmla="*/ 523875 h 1400175"/>
              <a:gd name="connsiteX397" fmla="*/ 292894 w 1733550"/>
              <a:gd name="connsiteY397" fmla="*/ 516731 h 1400175"/>
              <a:gd name="connsiteX398" fmla="*/ 288131 w 1733550"/>
              <a:gd name="connsiteY398" fmla="*/ 483393 h 1400175"/>
              <a:gd name="connsiteX399" fmla="*/ 280988 w 1733550"/>
              <a:gd name="connsiteY399" fmla="*/ 469106 h 1400175"/>
              <a:gd name="connsiteX400" fmla="*/ 273844 w 1733550"/>
              <a:gd name="connsiteY400" fmla="*/ 464343 h 1400175"/>
              <a:gd name="connsiteX401" fmla="*/ 266700 w 1733550"/>
              <a:gd name="connsiteY401" fmla="*/ 457200 h 1400175"/>
              <a:gd name="connsiteX402" fmla="*/ 264319 w 1733550"/>
              <a:gd name="connsiteY402" fmla="*/ 450056 h 1400175"/>
              <a:gd name="connsiteX403" fmla="*/ 257175 w 1733550"/>
              <a:gd name="connsiteY403" fmla="*/ 445293 h 1400175"/>
              <a:gd name="connsiteX404" fmla="*/ 252413 w 1733550"/>
              <a:gd name="connsiteY404" fmla="*/ 431006 h 1400175"/>
              <a:gd name="connsiteX405" fmla="*/ 250031 w 1733550"/>
              <a:gd name="connsiteY405" fmla="*/ 423862 h 1400175"/>
              <a:gd name="connsiteX406" fmla="*/ 242888 w 1733550"/>
              <a:gd name="connsiteY406" fmla="*/ 419100 h 1400175"/>
              <a:gd name="connsiteX407" fmla="*/ 228600 w 1733550"/>
              <a:gd name="connsiteY407" fmla="*/ 423862 h 1400175"/>
              <a:gd name="connsiteX408" fmla="*/ 221456 w 1733550"/>
              <a:gd name="connsiteY408" fmla="*/ 426243 h 1400175"/>
              <a:gd name="connsiteX409" fmla="*/ 209550 w 1733550"/>
              <a:gd name="connsiteY409" fmla="*/ 414337 h 1400175"/>
              <a:gd name="connsiteX410" fmla="*/ 207169 w 1733550"/>
              <a:gd name="connsiteY410" fmla="*/ 407193 h 1400175"/>
              <a:gd name="connsiteX411" fmla="*/ 197644 w 1733550"/>
              <a:gd name="connsiteY411" fmla="*/ 392906 h 1400175"/>
              <a:gd name="connsiteX412" fmla="*/ 192881 w 1733550"/>
              <a:gd name="connsiteY412" fmla="*/ 385762 h 1400175"/>
              <a:gd name="connsiteX413" fmla="*/ 188119 w 1733550"/>
              <a:gd name="connsiteY413" fmla="*/ 378618 h 1400175"/>
              <a:gd name="connsiteX414" fmla="*/ 183356 w 1733550"/>
              <a:gd name="connsiteY414" fmla="*/ 361950 h 1400175"/>
              <a:gd name="connsiteX415" fmla="*/ 176213 w 1733550"/>
              <a:gd name="connsiteY415" fmla="*/ 354806 h 1400175"/>
              <a:gd name="connsiteX416" fmla="*/ 180975 w 1733550"/>
              <a:gd name="connsiteY416" fmla="*/ 347662 h 1400175"/>
              <a:gd name="connsiteX417" fmla="*/ 195263 w 1733550"/>
              <a:gd name="connsiteY417" fmla="*/ 352425 h 1400175"/>
              <a:gd name="connsiteX418" fmla="*/ 202406 w 1733550"/>
              <a:gd name="connsiteY418" fmla="*/ 354806 h 1400175"/>
              <a:gd name="connsiteX419" fmla="*/ 209550 w 1733550"/>
              <a:gd name="connsiteY419" fmla="*/ 359568 h 1400175"/>
              <a:gd name="connsiteX420" fmla="*/ 223838 w 1733550"/>
              <a:gd name="connsiteY420" fmla="*/ 364331 h 1400175"/>
              <a:gd name="connsiteX421" fmla="*/ 221456 w 1733550"/>
              <a:gd name="connsiteY421" fmla="*/ 357187 h 1400175"/>
              <a:gd name="connsiteX422" fmla="*/ 216694 w 1733550"/>
              <a:gd name="connsiteY422" fmla="*/ 350043 h 1400175"/>
              <a:gd name="connsiteX423" fmla="*/ 226219 w 1733550"/>
              <a:gd name="connsiteY423" fmla="*/ 335756 h 1400175"/>
              <a:gd name="connsiteX424" fmla="*/ 221456 w 1733550"/>
              <a:gd name="connsiteY424" fmla="*/ 304800 h 1400175"/>
              <a:gd name="connsiteX425" fmla="*/ 216694 w 1733550"/>
              <a:gd name="connsiteY425" fmla="*/ 290512 h 1400175"/>
              <a:gd name="connsiteX426" fmla="*/ 207169 w 1733550"/>
              <a:gd name="connsiteY426" fmla="*/ 276225 h 1400175"/>
              <a:gd name="connsiteX427" fmla="*/ 202406 w 1733550"/>
              <a:gd name="connsiteY427" fmla="*/ 269081 h 1400175"/>
              <a:gd name="connsiteX428" fmla="*/ 192881 w 1733550"/>
              <a:gd name="connsiteY428" fmla="*/ 247650 h 1400175"/>
              <a:gd name="connsiteX429" fmla="*/ 185738 w 1733550"/>
              <a:gd name="connsiteY429" fmla="*/ 233362 h 1400175"/>
              <a:gd name="connsiteX430" fmla="*/ 178594 w 1733550"/>
              <a:gd name="connsiteY430" fmla="*/ 219075 h 1400175"/>
              <a:gd name="connsiteX431" fmla="*/ 166688 w 1733550"/>
              <a:gd name="connsiteY431" fmla="*/ 204787 h 1400175"/>
              <a:gd name="connsiteX432" fmla="*/ 164306 w 1733550"/>
              <a:gd name="connsiteY432" fmla="*/ 195262 h 1400175"/>
              <a:gd name="connsiteX433" fmla="*/ 159544 w 1733550"/>
              <a:gd name="connsiteY433" fmla="*/ 166687 h 1400175"/>
              <a:gd name="connsiteX434" fmla="*/ 161925 w 1733550"/>
              <a:gd name="connsiteY434" fmla="*/ 111918 h 1400175"/>
              <a:gd name="connsiteX435" fmla="*/ 159544 w 1733550"/>
              <a:gd name="connsiteY435" fmla="*/ 80962 h 1400175"/>
              <a:gd name="connsiteX436" fmla="*/ 157163 w 1733550"/>
              <a:gd name="connsiteY436" fmla="*/ 71437 h 1400175"/>
              <a:gd name="connsiteX437" fmla="*/ 150019 w 1733550"/>
              <a:gd name="connsiteY437" fmla="*/ 64293 h 1400175"/>
              <a:gd name="connsiteX438" fmla="*/ 152400 w 1733550"/>
              <a:gd name="connsiteY438" fmla="*/ 57150 h 1400175"/>
              <a:gd name="connsiteX439" fmla="*/ 145256 w 1733550"/>
              <a:gd name="connsiteY439" fmla="*/ 42862 h 1400175"/>
              <a:gd name="connsiteX440" fmla="*/ 145256 w 1733550"/>
              <a:gd name="connsiteY440" fmla="*/ 26193 h 1400175"/>
              <a:gd name="connsiteX441" fmla="*/ 147638 w 1733550"/>
              <a:gd name="connsiteY441" fmla="*/ 0 h 1400175"/>
              <a:gd name="connsiteX0" fmla="*/ 1743075 w 1757362"/>
              <a:gd name="connsiteY0" fmla="*/ 1138237 h 1400175"/>
              <a:gd name="connsiteX1" fmla="*/ 1731168 w 1757362"/>
              <a:gd name="connsiteY1" fmla="*/ 1145381 h 1400175"/>
              <a:gd name="connsiteX2" fmla="*/ 1743075 w 1757362"/>
              <a:gd name="connsiteY2" fmla="*/ 1138237 h 1400175"/>
              <a:gd name="connsiteX3" fmla="*/ 307181 w 1757362"/>
              <a:gd name="connsiteY3" fmla="*/ 235743 h 1400175"/>
              <a:gd name="connsiteX4" fmla="*/ 311943 w 1757362"/>
              <a:gd name="connsiteY4" fmla="*/ 264318 h 1400175"/>
              <a:gd name="connsiteX5" fmla="*/ 307181 w 1757362"/>
              <a:gd name="connsiteY5" fmla="*/ 235743 h 1400175"/>
              <a:gd name="connsiteX6" fmla="*/ 0 w 1757362"/>
              <a:gd name="connsiteY6" fmla="*/ 211930 h 1400175"/>
              <a:gd name="connsiteX7" fmla="*/ 85725 w 1757362"/>
              <a:gd name="connsiteY7" fmla="*/ 200024 h 1400175"/>
              <a:gd name="connsiteX8" fmla="*/ 0 w 1757362"/>
              <a:gd name="connsiteY8" fmla="*/ 211930 h 1400175"/>
              <a:gd name="connsiteX9" fmla="*/ 171450 w 1757362"/>
              <a:gd name="connsiteY9" fmla="*/ 0 h 1400175"/>
              <a:gd name="connsiteX10" fmla="*/ 190500 w 1757362"/>
              <a:gd name="connsiteY10" fmla="*/ 4762 h 1400175"/>
              <a:gd name="connsiteX11" fmla="*/ 204787 w 1757362"/>
              <a:gd name="connsiteY11" fmla="*/ 9525 h 1400175"/>
              <a:gd name="connsiteX12" fmla="*/ 216693 w 1757362"/>
              <a:gd name="connsiteY12" fmla="*/ 11906 h 1400175"/>
              <a:gd name="connsiteX13" fmla="*/ 226218 w 1757362"/>
              <a:gd name="connsiteY13" fmla="*/ 14287 h 1400175"/>
              <a:gd name="connsiteX14" fmla="*/ 266700 w 1757362"/>
              <a:gd name="connsiteY14" fmla="*/ 19050 h 1400175"/>
              <a:gd name="connsiteX15" fmla="*/ 273843 w 1757362"/>
              <a:gd name="connsiteY15" fmla="*/ 21431 h 1400175"/>
              <a:gd name="connsiteX16" fmla="*/ 285750 w 1757362"/>
              <a:gd name="connsiteY16" fmla="*/ 23812 h 1400175"/>
              <a:gd name="connsiteX17" fmla="*/ 300037 w 1757362"/>
              <a:gd name="connsiteY17" fmla="*/ 35718 h 1400175"/>
              <a:gd name="connsiteX18" fmla="*/ 290512 w 1757362"/>
              <a:gd name="connsiteY18" fmla="*/ 50006 h 1400175"/>
              <a:gd name="connsiteX19" fmla="*/ 297656 w 1757362"/>
              <a:gd name="connsiteY19" fmla="*/ 52387 h 1400175"/>
              <a:gd name="connsiteX20" fmla="*/ 319087 w 1757362"/>
              <a:gd name="connsiteY20" fmla="*/ 64293 h 1400175"/>
              <a:gd name="connsiteX21" fmla="*/ 326231 w 1757362"/>
              <a:gd name="connsiteY21" fmla="*/ 66675 h 1400175"/>
              <a:gd name="connsiteX22" fmla="*/ 333375 w 1757362"/>
              <a:gd name="connsiteY22" fmla="*/ 69056 h 1400175"/>
              <a:gd name="connsiteX23" fmla="*/ 347662 w 1757362"/>
              <a:gd name="connsiteY23" fmla="*/ 78581 h 1400175"/>
              <a:gd name="connsiteX24" fmla="*/ 354806 w 1757362"/>
              <a:gd name="connsiteY24" fmla="*/ 85725 h 1400175"/>
              <a:gd name="connsiteX25" fmla="*/ 369093 w 1757362"/>
              <a:gd name="connsiteY25" fmla="*/ 95250 h 1400175"/>
              <a:gd name="connsiteX26" fmla="*/ 388143 w 1757362"/>
              <a:gd name="connsiteY26" fmla="*/ 111918 h 1400175"/>
              <a:gd name="connsiteX27" fmla="*/ 402431 w 1757362"/>
              <a:gd name="connsiteY27" fmla="*/ 123825 h 1400175"/>
              <a:gd name="connsiteX28" fmla="*/ 409575 w 1757362"/>
              <a:gd name="connsiteY28" fmla="*/ 126206 h 1400175"/>
              <a:gd name="connsiteX29" fmla="*/ 423862 w 1757362"/>
              <a:gd name="connsiteY29" fmla="*/ 135731 h 1400175"/>
              <a:gd name="connsiteX30" fmla="*/ 440531 w 1757362"/>
              <a:gd name="connsiteY30" fmla="*/ 145256 h 1400175"/>
              <a:gd name="connsiteX31" fmla="*/ 454818 w 1757362"/>
              <a:gd name="connsiteY31" fmla="*/ 150018 h 1400175"/>
              <a:gd name="connsiteX32" fmla="*/ 464343 w 1757362"/>
              <a:gd name="connsiteY32" fmla="*/ 157162 h 1400175"/>
              <a:gd name="connsiteX33" fmla="*/ 488156 w 1757362"/>
              <a:gd name="connsiteY33" fmla="*/ 164306 h 1400175"/>
              <a:gd name="connsiteX34" fmla="*/ 509587 w 1757362"/>
              <a:gd name="connsiteY34" fmla="*/ 171450 h 1400175"/>
              <a:gd name="connsiteX35" fmla="*/ 516731 w 1757362"/>
              <a:gd name="connsiteY35" fmla="*/ 173831 h 1400175"/>
              <a:gd name="connsiteX36" fmla="*/ 552450 w 1757362"/>
              <a:gd name="connsiteY36" fmla="*/ 178593 h 1400175"/>
              <a:gd name="connsiteX37" fmla="*/ 559593 w 1757362"/>
              <a:gd name="connsiteY37" fmla="*/ 180975 h 1400175"/>
              <a:gd name="connsiteX38" fmla="*/ 621506 w 1757362"/>
              <a:gd name="connsiteY38" fmla="*/ 180975 h 1400175"/>
              <a:gd name="connsiteX39" fmla="*/ 623887 w 1757362"/>
              <a:gd name="connsiteY39" fmla="*/ 164306 h 1400175"/>
              <a:gd name="connsiteX40" fmla="*/ 628650 w 1757362"/>
              <a:gd name="connsiteY40" fmla="*/ 157162 h 1400175"/>
              <a:gd name="connsiteX41" fmla="*/ 652462 w 1757362"/>
              <a:gd name="connsiteY41" fmla="*/ 159543 h 1400175"/>
              <a:gd name="connsiteX42" fmla="*/ 661987 w 1757362"/>
              <a:gd name="connsiteY42" fmla="*/ 161925 h 1400175"/>
              <a:gd name="connsiteX43" fmla="*/ 676275 w 1757362"/>
              <a:gd name="connsiteY43" fmla="*/ 164306 h 1400175"/>
              <a:gd name="connsiteX44" fmla="*/ 683418 w 1757362"/>
              <a:gd name="connsiteY44" fmla="*/ 166687 h 1400175"/>
              <a:gd name="connsiteX45" fmla="*/ 697706 w 1757362"/>
              <a:gd name="connsiteY45" fmla="*/ 176212 h 1400175"/>
              <a:gd name="connsiteX46" fmla="*/ 711993 w 1757362"/>
              <a:gd name="connsiteY46" fmla="*/ 180975 h 1400175"/>
              <a:gd name="connsiteX47" fmla="*/ 728662 w 1757362"/>
              <a:gd name="connsiteY47" fmla="*/ 185737 h 1400175"/>
              <a:gd name="connsiteX48" fmla="*/ 719137 w 1757362"/>
              <a:gd name="connsiteY48" fmla="*/ 200025 h 1400175"/>
              <a:gd name="connsiteX49" fmla="*/ 721518 w 1757362"/>
              <a:gd name="connsiteY49" fmla="*/ 209550 h 1400175"/>
              <a:gd name="connsiteX50" fmla="*/ 735806 w 1757362"/>
              <a:gd name="connsiteY50" fmla="*/ 214312 h 1400175"/>
              <a:gd name="connsiteX51" fmla="*/ 742950 w 1757362"/>
              <a:gd name="connsiteY51" fmla="*/ 219075 h 1400175"/>
              <a:gd name="connsiteX52" fmla="*/ 750093 w 1757362"/>
              <a:gd name="connsiteY52" fmla="*/ 221456 h 1400175"/>
              <a:gd name="connsiteX53" fmla="*/ 754856 w 1757362"/>
              <a:gd name="connsiteY53" fmla="*/ 228600 h 1400175"/>
              <a:gd name="connsiteX54" fmla="*/ 762000 w 1757362"/>
              <a:gd name="connsiteY54" fmla="*/ 235743 h 1400175"/>
              <a:gd name="connsiteX55" fmla="*/ 773906 w 1757362"/>
              <a:gd name="connsiteY55" fmla="*/ 247650 h 1400175"/>
              <a:gd name="connsiteX56" fmla="*/ 781050 w 1757362"/>
              <a:gd name="connsiteY56" fmla="*/ 269081 h 1400175"/>
              <a:gd name="connsiteX57" fmla="*/ 783431 w 1757362"/>
              <a:gd name="connsiteY57" fmla="*/ 276225 h 1400175"/>
              <a:gd name="connsiteX58" fmla="*/ 785812 w 1757362"/>
              <a:gd name="connsiteY58" fmla="*/ 323850 h 1400175"/>
              <a:gd name="connsiteX59" fmla="*/ 788193 w 1757362"/>
              <a:gd name="connsiteY59" fmla="*/ 330993 h 1400175"/>
              <a:gd name="connsiteX60" fmla="*/ 802481 w 1757362"/>
              <a:gd name="connsiteY60" fmla="*/ 335756 h 1400175"/>
              <a:gd name="connsiteX61" fmla="*/ 814387 w 1757362"/>
              <a:gd name="connsiteY61" fmla="*/ 345281 h 1400175"/>
              <a:gd name="connsiteX62" fmla="*/ 819150 w 1757362"/>
              <a:gd name="connsiteY62" fmla="*/ 352425 h 1400175"/>
              <a:gd name="connsiteX63" fmla="*/ 833437 w 1757362"/>
              <a:gd name="connsiteY63" fmla="*/ 364331 h 1400175"/>
              <a:gd name="connsiteX64" fmla="*/ 838200 w 1757362"/>
              <a:gd name="connsiteY64" fmla="*/ 371475 h 1400175"/>
              <a:gd name="connsiteX65" fmla="*/ 852487 w 1757362"/>
              <a:gd name="connsiteY65" fmla="*/ 383381 h 1400175"/>
              <a:gd name="connsiteX66" fmla="*/ 866775 w 1757362"/>
              <a:gd name="connsiteY66" fmla="*/ 388143 h 1400175"/>
              <a:gd name="connsiteX67" fmla="*/ 876300 w 1757362"/>
              <a:gd name="connsiteY67" fmla="*/ 385762 h 1400175"/>
              <a:gd name="connsiteX68" fmla="*/ 878681 w 1757362"/>
              <a:gd name="connsiteY68" fmla="*/ 378618 h 1400175"/>
              <a:gd name="connsiteX69" fmla="*/ 883443 w 1757362"/>
              <a:gd name="connsiteY69" fmla="*/ 369093 h 1400175"/>
              <a:gd name="connsiteX70" fmla="*/ 890587 w 1757362"/>
              <a:gd name="connsiteY70" fmla="*/ 366712 h 1400175"/>
              <a:gd name="connsiteX71" fmla="*/ 909637 w 1757362"/>
              <a:gd name="connsiteY71" fmla="*/ 350043 h 1400175"/>
              <a:gd name="connsiteX72" fmla="*/ 923925 w 1757362"/>
              <a:gd name="connsiteY72" fmla="*/ 345281 h 1400175"/>
              <a:gd name="connsiteX73" fmla="*/ 945356 w 1757362"/>
              <a:gd name="connsiteY73" fmla="*/ 347662 h 1400175"/>
              <a:gd name="connsiteX74" fmla="*/ 952500 w 1757362"/>
              <a:gd name="connsiteY74" fmla="*/ 352425 h 1400175"/>
              <a:gd name="connsiteX75" fmla="*/ 966787 w 1757362"/>
              <a:gd name="connsiteY75" fmla="*/ 354806 h 1400175"/>
              <a:gd name="connsiteX76" fmla="*/ 971550 w 1757362"/>
              <a:gd name="connsiteY76" fmla="*/ 369093 h 1400175"/>
              <a:gd name="connsiteX77" fmla="*/ 978693 w 1757362"/>
              <a:gd name="connsiteY77" fmla="*/ 371475 h 1400175"/>
              <a:gd name="connsiteX78" fmla="*/ 992981 w 1757362"/>
              <a:gd name="connsiteY78" fmla="*/ 383381 h 1400175"/>
              <a:gd name="connsiteX79" fmla="*/ 997743 w 1757362"/>
              <a:gd name="connsiteY79" fmla="*/ 400050 h 1400175"/>
              <a:gd name="connsiteX80" fmla="*/ 1002506 w 1757362"/>
              <a:gd name="connsiteY80" fmla="*/ 414337 h 1400175"/>
              <a:gd name="connsiteX81" fmla="*/ 1004887 w 1757362"/>
              <a:gd name="connsiteY81" fmla="*/ 423862 h 1400175"/>
              <a:gd name="connsiteX82" fmla="*/ 1012031 w 1757362"/>
              <a:gd name="connsiteY82" fmla="*/ 445293 h 1400175"/>
              <a:gd name="connsiteX83" fmla="*/ 1014412 w 1757362"/>
              <a:gd name="connsiteY83" fmla="*/ 452437 h 1400175"/>
              <a:gd name="connsiteX84" fmla="*/ 1023937 w 1757362"/>
              <a:gd name="connsiteY84" fmla="*/ 478631 h 1400175"/>
              <a:gd name="connsiteX85" fmla="*/ 1031081 w 1757362"/>
              <a:gd name="connsiteY85" fmla="*/ 481012 h 1400175"/>
              <a:gd name="connsiteX86" fmla="*/ 1040606 w 1757362"/>
              <a:gd name="connsiteY86" fmla="*/ 492918 h 1400175"/>
              <a:gd name="connsiteX87" fmla="*/ 1047750 w 1757362"/>
              <a:gd name="connsiteY87" fmla="*/ 516731 h 1400175"/>
              <a:gd name="connsiteX88" fmla="*/ 1052512 w 1757362"/>
              <a:gd name="connsiteY88" fmla="*/ 540543 h 1400175"/>
              <a:gd name="connsiteX89" fmla="*/ 1059656 w 1757362"/>
              <a:gd name="connsiteY89" fmla="*/ 545306 h 1400175"/>
              <a:gd name="connsiteX90" fmla="*/ 1062037 w 1757362"/>
              <a:gd name="connsiteY90" fmla="*/ 552450 h 1400175"/>
              <a:gd name="connsiteX91" fmla="*/ 1057275 w 1757362"/>
              <a:gd name="connsiteY91" fmla="*/ 566737 h 1400175"/>
              <a:gd name="connsiteX92" fmla="*/ 1069181 w 1757362"/>
              <a:gd name="connsiteY92" fmla="*/ 597693 h 1400175"/>
              <a:gd name="connsiteX93" fmla="*/ 1076325 w 1757362"/>
              <a:gd name="connsiteY93" fmla="*/ 600075 h 1400175"/>
              <a:gd name="connsiteX94" fmla="*/ 1083468 w 1757362"/>
              <a:gd name="connsiteY94" fmla="*/ 604837 h 1400175"/>
              <a:gd name="connsiteX95" fmla="*/ 1097756 w 1757362"/>
              <a:gd name="connsiteY95" fmla="*/ 607218 h 1400175"/>
              <a:gd name="connsiteX96" fmla="*/ 1107281 w 1757362"/>
              <a:gd name="connsiteY96" fmla="*/ 609600 h 1400175"/>
              <a:gd name="connsiteX97" fmla="*/ 1121568 w 1757362"/>
              <a:gd name="connsiteY97" fmla="*/ 614362 h 1400175"/>
              <a:gd name="connsiteX98" fmla="*/ 1128712 w 1757362"/>
              <a:gd name="connsiteY98" fmla="*/ 619125 h 1400175"/>
              <a:gd name="connsiteX99" fmla="*/ 1143000 w 1757362"/>
              <a:gd name="connsiteY99" fmla="*/ 623887 h 1400175"/>
              <a:gd name="connsiteX100" fmla="*/ 1150143 w 1757362"/>
              <a:gd name="connsiteY100" fmla="*/ 626268 h 1400175"/>
              <a:gd name="connsiteX101" fmla="*/ 1157287 w 1757362"/>
              <a:gd name="connsiteY101" fmla="*/ 628650 h 1400175"/>
              <a:gd name="connsiteX102" fmla="*/ 1164431 w 1757362"/>
              <a:gd name="connsiteY102" fmla="*/ 631031 h 1400175"/>
              <a:gd name="connsiteX103" fmla="*/ 1169193 w 1757362"/>
              <a:gd name="connsiteY103" fmla="*/ 638175 h 1400175"/>
              <a:gd name="connsiteX104" fmla="*/ 1162050 w 1757362"/>
              <a:gd name="connsiteY104" fmla="*/ 642937 h 1400175"/>
              <a:gd name="connsiteX105" fmla="*/ 1147762 w 1757362"/>
              <a:gd name="connsiteY105" fmla="*/ 654843 h 1400175"/>
              <a:gd name="connsiteX106" fmla="*/ 1143000 w 1757362"/>
              <a:gd name="connsiteY106" fmla="*/ 661987 h 1400175"/>
              <a:gd name="connsiteX107" fmla="*/ 1138237 w 1757362"/>
              <a:gd name="connsiteY107" fmla="*/ 690562 h 1400175"/>
              <a:gd name="connsiteX108" fmla="*/ 1133475 w 1757362"/>
              <a:gd name="connsiteY108" fmla="*/ 704850 h 1400175"/>
              <a:gd name="connsiteX109" fmla="*/ 1128712 w 1757362"/>
              <a:gd name="connsiteY109" fmla="*/ 723900 h 1400175"/>
              <a:gd name="connsiteX110" fmla="*/ 1126331 w 1757362"/>
              <a:gd name="connsiteY110" fmla="*/ 733425 h 1400175"/>
              <a:gd name="connsiteX111" fmla="*/ 1123950 w 1757362"/>
              <a:gd name="connsiteY111" fmla="*/ 745331 h 1400175"/>
              <a:gd name="connsiteX112" fmla="*/ 1121568 w 1757362"/>
              <a:gd name="connsiteY112" fmla="*/ 759618 h 1400175"/>
              <a:gd name="connsiteX113" fmla="*/ 1116806 w 1757362"/>
              <a:gd name="connsiteY113" fmla="*/ 773906 h 1400175"/>
              <a:gd name="connsiteX114" fmla="*/ 1112043 w 1757362"/>
              <a:gd name="connsiteY114" fmla="*/ 821531 h 1400175"/>
              <a:gd name="connsiteX115" fmla="*/ 1107281 w 1757362"/>
              <a:gd name="connsiteY115" fmla="*/ 835818 h 1400175"/>
              <a:gd name="connsiteX116" fmla="*/ 1102518 w 1757362"/>
              <a:gd name="connsiteY116" fmla="*/ 850106 h 1400175"/>
              <a:gd name="connsiteX117" fmla="*/ 1100137 w 1757362"/>
              <a:gd name="connsiteY117" fmla="*/ 857250 h 1400175"/>
              <a:gd name="connsiteX118" fmla="*/ 1104900 w 1757362"/>
              <a:gd name="connsiteY118" fmla="*/ 878681 h 1400175"/>
              <a:gd name="connsiteX119" fmla="*/ 1109662 w 1757362"/>
              <a:gd name="connsiteY119" fmla="*/ 885825 h 1400175"/>
              <a:gd name="connsiteX120" fmla="*/ 1110923 w 1757362"/>
              <a:gd name="connsiteY120" fmla="*/ 890026 h 1400175"/>
              <a:gd name="connsiteX121" fmla="*/ 1128712 w 1757362"/>
              <a:gd name="connsiteY121" fmla="*/ 990599 h 1400175"/>
              <a:gd name="connsiteX122" fmla="*/ 1190624 w 1757362"/>
              <a:gd name="connsiteY122" fmla="*/ 1121567 h 1400175"/>
              <a:gd name="connsiteX123" fmla="*/ 1269206 w 1757362"/>
              <a:gd name="connsiteY123" fmla="*/ 1154906 h 1400175"/>
              <a:gd name="connsiteX124" fmla="*/ 1395412 w 1757362"/>
              <a:gd name="connsiteY124" fmla="*/ 1138237 h 1400175"/>
              <a:gd name="connsiteX125" fmla="*/ 1462087 w 1757362"/>
              <a:gd name="connsiteY125" fmla="*/ 1140619 h 1400175"/>
              <a:gd name="connsiteX126" fmla="*/ 1500528 w 1757362"/>
              <a:gd name="connsiteY126" fmla="*/ 1084829 h 1400175"/>
              <a:gd name="connsiteX127" fmla="*/ 1502568 w 1757362"/>
              <a:gd name="connsiteY127" fmla="*/ 1078706 h 1400175"/>
              <a:gd name="connsiteX128" fmla="*/ 1516856 w 1757362"/>
              <a:gd name="connsiteY128" fmla="*/ 1071562 h 1400175"/>
              <a:gd name="connsiteX129" fmla="*/ 1524000 w 1757362"/>
              <a:gd name="connsiteY129" fmla="*/ 1064418 h 1400175"/>
              <a:gd name="connsiteX130" fmla="*/ 1526381 w 1757362"/>
              <a:gd name="connsiteY130" fmla="*/ 1038225 h 1400175"/>
              <a:gd name="connsiteX131" fmla="*/ 1521618 w 1757362"/>
              <a:gd name="connsiteY131" fmla="*/ 1012031 h 1400175"/>
              <a:gd name="connsiteX132" fmla="*/ 1524000 w 1757362"/>
              <a:gd name="connsiteY132" fmla="*/ 995362 h 1400175"/>
              <a:gd name="connsiteX133" fmla="*/ 1526381 w 1757362"/>
              <a:gd name="connsiteY133" fmla="*/ 988218 h 1400175"/>
              <a:gd name="connsiteX134" fmla="*/ 1540668 w 1757362"/>
              <a:gd name="connsiteY134" fmla="*/ 971550 h 1400175"/>
              <a:gd name="connsiteX135" fmla="*/ 1588293 w 1757362"/>
              <a:gd name="connsiteY135" fmla="*/ 969168 h 1400175"/>
              <a:gd name="connsiteX136" fmla="*/ 1595437 w 1757362"/>
              <a:gd name="connsiteY136" fmla="*/ 966787 h 1400175"/>
              <a:gd name="connsiteX137" fmla="*/ 1616868 w 1757362"/>
              <a:gd name="connsiteY137" fmla="*/ 959643 h 1400175"/>
              <a:gd name="connsiteX138" fmla="*/ 1631156 w 1757362"/>
              <a:gd name="connsiteY138" fmla="*/ 947737 h 1400175"/>
              <a:gd name="connsiteX139" fmla="*/ 1654968 w 1757362"/>
              <a:gd name="connsiteY139" fmla="*/ 945356 h 1400175"/>
              <a:gd name="connsiteX140" fmla="*/ 1678781 w 1757362"/>
              <a:gd name="connsiteY140" fmla="*/ 950118 h 1400175"/>
              <a:gd name="connsiteX141" fmla="*/ 1685925 w 1757362"/>
              <a:gd name="connsiteY141" fmla="*/ 952500 h 1400175"/>
              <a:gd name="connsiteX142" fmla="*/ 1700212 w 1757362"/>
              <a:gd name="connsiteY142" fmla="*/ 957262 h 1400175"/>
              <a:gd name="connsiteX143" fmla="*/ 1752600 w 1757362"/>
              <a:gd name="connsiteY143" fmla="*/ 969168 h 1400175"/>
              <a:gd name="connsiteX144" fmla="*/ 1754981 w 1757362"/>
              <a:gd name="connsiteY144" fmla="*/ 976312 h 1400175"/>
              <a:gd name="connsiteX145" fmla="*/ 1757362 w 1757362"/>
              <a:gd name="connsiteY145" fmla="*/ 990600 h 1400175"/>
              <a:gd name="connsiteX146" fmla="*/ 1752600 w 1757362"/>
              <a:gd name="connsiteY146" fmla="*/ 1014412 h 1400175"/>
              <a:gd name="connsiteX147" fmla="*/ 1750218 w 1757362"/>
              <a:gd name="connsiteY147" fmla="*/ 1021556 h 1400175"/>
              <a:gd name="connsiteX148" fmla="*/ 1735931 w 1757362"/>
              <a:gd name="connsiteY148" fmla="*/ 1033462 h 1400175"/>
              <a:gd name="connsiteX149" fmla="*/ 1728787 w 1757362"/>
              <a:gd name="connsiteY149" fmla="*/ 1035843 h 1400175"/>
              <a:gd name="connsiteX150" fmla="*/ 1721643 w 1757362"/>
              <a:gd name="connsiteY150" fmla="*/ 1040606 h 1400175"/>
              <a:gd name="connsiteX151" fmla="*/ 1714500 w 1757362"/>
              <a:gd name="connsiteY151" fmla="*/ 1042987 h 1400175"/>
              <a:gd name="connsiteX152" fmla="*/ 1709737 w 1757362"/>
              <a:gd name="connsiteY152" fmla="*/ 1052512 h 1400175"/>
              <a:gd name="connsiteX153" fmla="*/ 1712118 w 1757362"/>
              <a:gd name="connsiteY153" fmla="*/ 1064418 h 1400175"/>
              <a:gd name="connsiteX154" fmla="*/ 1714500 w 1757362"/>
              <a:gd name="connsiteY154" fmla="*/ 1071562 h 1400175"/>
              <a:gd name="connsiteX155" fmla="*/ 1700212 w 1757362"/>
              <a:gd name="connsiteY155" fmla="*/ 1081087 h 1400175"/>
              <a:gd name="connsiteX156" fmla="*/ 1702593 w 1757362"/>
              <a:gd name="connsiteY156" fmla="*/ 1088231 h 1400175"/>
              <a:gd name="connsiteX157" fmla="*/ 1707356 w 1757362"/>
              <a:gd name="connsiteY157" fmla="*/ 1095375 h 1400175"/>
              <a:gd name="connsiteX158" fmla="*/ 1709737 w 1757362"/>
              <a:gd name="connsiteY158" fmla="*/ 1128712 h 1400175"/>
              <a:gd name="connsiteX159" fmla="*/ 1704975 w 1757362"/>
              <a:gd name="connsiteY159" fmla="*/ 1135856 h 1400175"/>
              <a:gd name="connsiteX160" fmla="*/ 1700212 w 1757362"/>
              <a:gd name="connsiteY160" fmla="*/ 1152525 h 1400175"/>
              <a:gd name="connsiteX161" fmla="*/ 1697831 w 1757362"/>
              <a:gd name="connsiteY161" fmla="*/ 1173956 h 1400175"/>
              <a:gd name="connsiteX162" fmla="*/ 1687729 w 1757362"/>
              <a:gd name="connsiteY162" fmla="*/ 1177997 h 1400175"/>
              <a:gd name="connsiteX163" fmla="*/ 1688306 w 1757362"/>
              <a:gd name="connsiteY163" fmla="*/ 1178718 h 1400175"/>
              <a:gd name="connsiteX164" fmla="*/ 1687248 w 1757362"/>
              <a:gd name="connsiteY164" fmla="*/ 1178189 h 1400175"/>
              <a:gd name="connsiteX165" fmla="*/ 1685925 w 1757362"/>
              <a:gd name="connsiteY165" fmla="*/ 1178718 h 1400175"/>
              <a:gd name="connsiteX166" fmla="*/ 1630956 w 1757362"/>
              <a:gd name="connsiteY166" fmla="*/ 1172143 h 1400175"/>
              <a:gd name="connsiteX167" fmla="*/ 1628361 w 1757362"/>
              <a:gd name="connsiteY167" fmla="*/ 1179507 h 1400175"/>
              <a:gd name="connsiteX168" fmla="*/ 1621631 w 1757362"/>
              <a:gd name="connsiteY168" fmla="*/ 1185862 h 1400175"/>
              <a:gd name="connsiteX169" fmla="*/ 1607343 w 1757362"/>
              <a:gd name="connsiteY169" fmla="*/ 1195387 h 1400175"/>
              <a:gd name="connsiteX170" fmla="*/ 1604962 w 1757362"/>
              <a:gd name="connsiteY170" fmla="*/ 1188243 h 1400175"/>
              <a:gd name="connsiteX171" fmla="*/ 1583531 w 1757362"/>
              <a:gd name="connsiteY171" fmla="*/ 1188243 h 1400175"/>
              <a:gd name="connsiteX172" fmla="*/ 1540668 w 1757362"/>
              <a:gd name="connsiteY172" fmla="*/ 1195387 h 1400175"/>
              <a:gd name="connsiteX173" fmla="*/ 1502568 w 1757362"/>
              <a:gd name="connsiteY173" fmla="*/ 1195387 h 1400175"/>
              <a:gd name="connsiteX174" fmla="*/ 1495425 w 1757362"/>
              <a:gd name="connsiteY174" fmla="*/ 1190625 h 1400175"/>
              <a:gd name="connsiteX175" fmla="*/ 1488281 w 1757362"/>
              <a:gd name="connsiteY175" fmla="*/ 1188243 h 1400175"/>
              <a:gd name="connsiteX176" fmla="*/ 1476375 w 1757362"/>
              <a:gd name="connsiteY176" fmla="*/ 1190625 h 1400175"/>
              <a:gd name="connsiteX177" fmla="*/ 1481137 w 1757362"/>
              <a:gd name="connsiteY177" fmla="*/ 1204912 h 1400175"/>
              <a:gd name="connsiteX178" fmla="*/ 1485900 w 1757362"/>
              <a:gd name="connsiteY178" fmla="*/ 1212056 h 1400175"/>
              <a:gd name="connsiteX179" fmla="*/ 1488281 w 1757362"/>
              <a:gd name="connsiteY179" fmla="*/ 1219200 h 1400175"/>
              <a:gd name="connsiteX180" fmla="*/ 1471612 w 1757362"/>
              <a:gd name="connsiteY180" fmla="*/ 1228725 h 1400175"/>
              <a:gd name="connsiteX181" fmla="*/ 1478756 w 1757362"/>
              <a:gd name="connsiteY181" fmla="*/ 1233487 h 1400175"/>
              <a:gd name="connsiteX182" fmla="*/ 1490662 w 1757362"/>
              <a:gd name="connsiteY182" fmla="*/ 1250156 h 1400175"/>
              <a:gd name="connsiteX183" fmla="*/ 1493043 w 1757362"/>
              <a:gd name="connsiteY183" fmla="*/ 1257300 h 1400175"/>
              <a:gd name="connsiteX184" fmla="*/ 1502568 w 1757362"/>
              <a:gd name="connsiteY184" fmla="*/ 1271587 h 1400175"/>
              <a:gd name="connsiteX185" fmla="*/ 1507331 w 1757362"/>
              <a:gd name="connsiteY185" fmla="*/ 1278731 h 1400175"/>
              <a:gd name="connsiteX186" fmla="*/ 1519237 w 1757362"/>
              <a:gd name="connsiteY186" fmla="*/ 1293018 h 1400175"/>
              <a:gd name="connsiteX187" fmla="*/ 1502568 w 1757362"/>
              <a:gd name="connsiteY187" fmla="*/ 1312068 h 1400175"/>
              <a:gd name="connsiteX188" fmla="*/ 1495425 w 1757362"/>
              <a:gd name="connsiteY188" fmla="*/ 1314450 h 1400175"/>
              <a:gd name="connsiteX189" fmla="*/ 1466850 w 1757362"/>
              <a:gd name="connsiteY189" fmla="*/ 1312068 h 1400175"/>
              <a:gd name="connsiteX190" fmla="*/ 1452562 w 1757362"/>
              <a:gd name="connsiteY190" fmla="*/ 1307306 h 1400175"/>
              <a:gd name="connsiteX191" fmla="*/ 1445418 w 1757362"/>
              <a:gd name="connsiteY191" fmla="*/ 1304925 h 1400175"/>
              <a:gd name="connsiteX192" fmla="*/ 1414462 w 1757362"/>
              <a:gd name="connsiteY192" fmla="*/ 1314450 h 1400175"/>
              <a:gd name="connsiteX193" fmla="*/ 1409700 w 1757362"/>
              <a:gd name="connsiteY193" fmla="*/ 1331118 h 1400175"/>
              <a:gd name="connsiteX194" fmla="*/ 1404937 w 1757362"/>
              <a:gd name="connsiteY194" fmla="*/ 1345406 h 1400175"/>
              <a:gd name="connsiteX195" fmla="*/ 1402556 w 1757362"/>
              <a:gd name="connsiteY195" fmla="*/ 1352550 h 1400175"/>
              <a:gd name="connsiteX196" fmla="*/ 1404937 w 1757362"/>
              <a:gd name="connsiteY196" fmla="*/ 1359693 h 1400175"/>
              <a:gd name="connsiteX197" fmla="*/ 1409700 w 1757362"/>
              <a:gd name="connsiteY197" fmla="*/ 1371600 h 1400175"/>
              <a:gd name="connsiteX198" fmla="*/ 1402556 w 1757362"/>
              <a:gd name="connsiteY198" fmla="*/ 1373981 h 1400175"/>
              <a:gd name="connsiteX199" fmla="*/ 1400175 w 1757362"/>
              <a:gd name="connsiteY199" fmla="*/ 1388268 h 1400175"/>
              <a:gd name="connsiteX200" fmla="*/ 1397793 w 1757362"/>
              <a:gd name="connsiteY200" fmla="*/ 1400175 h 1400175"/>
              <a:gd name="connsiteX201" fmla="*/ 1376362 w 1757362"/>
              <a:gd name="connsiteY201" fmla="*/ 1397793 h 1400175"/>
              <a:gd name="connsiteX202" fmla="*/ 1371600 w 1757362"/>
              <a:gd name="connsiteY202" fmla="*/ 1383506 h 1400175"/>
              <a:gd name="connsiteX203" fmla="*/ 1369218 w 1757362"/>
              <a:gd name="connsiteY203" fmla="*/ 1376362 h 1400175"/>
              <a:gd name="connsiteX204" fmla="*/ 1362075 w 1757362"/>
              <a:gd name="connsiteY204" fmla="*/ 1354931 h 1400175"/>
              <a:gd name="connsiteX205" fmla="*/ 1354931 w 1757362"/>
              <a:gd name="connsiteY205" fmla="*/ 1350168 h 1400175"/>
              <a:gd name="connsiteX206" fmla="*/ 1338262 w 1757362"/>
              <a:gd name="connsiteY206" fmla="*/ 1328737 h 1400175"/>
              <a:gd name="connsiteX207" fmla="*/ 1326356 w 1757362"/>
              <a:gd name="connsiteY207" fmla="*/ 1314450 h 1400175"/>
              <a:gd name="connsiteX208" fmla="*/ 1319212 w 1757362"/>
              <a:gd name="connsiteY208" fmla="*/ 1309687 h 1400175"/>
              <a:gd name="connsiteX209" fmla="*/ 1304925 w 1757362"/>
              <a:gd name="connsiteY209" fmla="*/ 1304925 h 1400175"/>
              <a:gd name="connsiteX210" fmla="*/ 1288256 w 1757362"/>
              <a:gd name="connsiteY210" fmla="*/ 1295400 h 1400175"/>
              <a:gd name="connsiteX211" fmla="*/ 1273968 w 1757362"/>
              <a:gd name="connsiteY211" fmla="*/ 1288256 h 1400175"/>
              <a:gd name="connsiteX212" fmla="*/ 1252537 w 1757362"/>
              <a:gd name="connsiteY212" fmla="*/ 1276350 h 1400175"/>
              <a:gd name="connsiteX213" fmla="*/ 1247775 w 1757362"/>
              <a:gd name="connsiteY213" fmla="*/ 1269206 h 1400175"/>
              <a:gd name="connsiteX214" fmla="*/ 1228725 w 1757362"/>
              <a:gd name="connsiteY214" fmla="*/ 1269206 h 1400175"/>
              <a:gd name="connsiteX215" fmla="*/ 1221581 w 1757362"/>
              <a:gd name="connsiteY215" fmla="*/ 1273968 h 1400175"/>
              <a:gd name="connsiteX216" fmla="*/ 1207293 w 1757362"/>
              <a:gd name="connsiteY216" fmla="*/ 1285875 h 1400175"/>
              <a:gd name="connsiteX217" fmla="*/ 1197768 w 1757362"/>
              <a:gd name="connsiteY217" fmla="*/ 1288256 h 1400175"/>
              <a:gd name="connsiteX218" fmla="*/ 1171575 w 1757362"/>
              <a:gd name="connsiteY218" fmla="*/ 1295400 h 1400175"/>
              <a:gd name="connsiteX219" fmla="*/ 1164431 w 1757362"/>
              <a:gd name="connsiteY219" fmla="*/ 1300162 h 1400175"/>
              <a:gd name="connsiteX220" fmla="*/ 1150143 w 1757362"/>
              <a:gd name="connsiteY220" fmla="*/ 1304925 h 1400175"/>
              <a:gd name="connsiteX221" fmla="*/ 1126331 w 1757362"/>
              <a:gd name="connsiteY221" fmla="*/ 1302543 h 1400175"/>
              <a:gd name="connsiteX222" fmla="*/ 1112043 w 1757362"/>
              <a:gd name="connsiteY222" fmla="*/ 1293018 h 1400175"/>
              <a:gd name="connsiteX223" fmla="*/ 1104900 w 1757362"/>
              <a:gd name="connsiteY223" fmla="*/ 1288256 h 1400175"/>
              <a:gd name="connsiteX224" fmla="*/ 1062037 w 1757362"/>
              <a:gd name="connsiteY224" fmla="*/ 1283493 h 1400175"/>
              <a:gd name="connsiteX225" fmla="*/ 1033462 w 1757362"/>
              <a:gd name="connsiteY225" fmla="*/ 1264443 h 1400175"/>
              <a:gd name="connsiteX226" fmla="*/ 1026318 w 1757362"/>
              <a:gd name="connsiteY226" fmla="*/ 1259681 h 1400175"/>
              <a:gd name="connsiteX227" fmla="*/ 1012031 w 1757362"/>
              <a:gd name="connsiteY227" fmla="*/ 1254918 h 1400175"/>
              <a:gd name="connsiteX228" fmla="*/ 1004887 w 1757362"/>
              <a:gd name="connsiteY228" fmla="*/ 1247775 h 1400175"/>
              <a:gd name="connsiteX229" fmla="*/ 1002506 w 1757362"/>
              <a:gd name="connsiteY229" fmla="*/ 1240631 h 1400175"/>
              <a:gd name="connsiteX230" fmla="*/ 988218 w 1757362"/>
              <a:gd name="connsiteY230" fmla="*/ 1231106 h 1400175"/>
              <a:gd name="connsiteX231" fmla="*/ 981075 w 1757362"/>
              <a:gd name="connsiteY231" fmla="*/ 1226343 h 1400175"/>
              <a:gd name="connsiteX232" fmla="*/ 954881 w 1757362"/>
              <a:gd name="connsiteY232" fmla="*/ 1221581 h 1400175"/>
              <a:gd name="connsiteX233" fmla="*/ 947737 w 1757362"/>
              <a:gd name="connsiteY233" fmla="*/ 1219200 h 1400175"/>
              <a:gd name="connsiteX234" fmla="*/ 940593 w 1757362"/>
              <a:gd name="connsiteY234" fmla="*/ 1214437 h 1400175"/>
              <a:gd name="connsiteX235" fmla="*/ 926306 w 1757362"/>
              <a:gd name="connsiteY235" fmla="*/ 1209675 h 1400175"/>
              <a:gd name="connsiteX236" fmla="*/ 919162 w 1757362"/>
              <a:gd name="connsiteY236" fmla="*/ 1204912 h 1400175"/>
              <a:gd name="connsiteX237" fmla="*/ 912018 w 1757362"/>
              <a:gd name="connsiteY237" fmla="*/ 1202531 h 1400175"/>
              <a:gd name="connsiteX238" fmla="*/ 890587 w 1757362"/>
              <a:gd name="connsiteY238" fmla="*/ 1188243 h 1400175"/>
              <a:gd name="connsiteX239" fmla="*/ 883443 w 1757362"/>
              <a:gd name="connsiteY239" fmla="*/ 1183481 h 1400175"/>
              <a:gd name="connsiteX240" fmla="*/ 876300 w 1757362"/>
              <a:gd name="connsiteY240" fmla="*/ 1181100 h 1400175"/>
              <a:gd name="connsiteX241" fmla="*/ 869156 w 1757362"/>
              <a:gd name="connsiteY241" fmla="*/ 1173956 h 1400175"/>
              <a:gd name="connsiteX242" fmla="*/ 862012 w 1757362"/>
              <a:gd name="connsiteY242" fmla="*/ 1169193 h 1400175"/>
              <a:gd name="connsiteX243" fmla="*/ 857250 w 1757362"/>
              <a:gd name="connsiteY243" fmla="*/ 1162050 h 1400175"/>
              <a:gd name="connsiteX244" fmla="*/ 850106 w 1757362"/>
              <a:gd name="connsiteY244" fmla="*/ 1154906 h 1400175"/>
              <a:gd name="connsiteX245" fmla="*/ 838200 w 1757362"/>
              <a:gd name="connsiteY245" fmla="*/ 1143000 h 1400175"/>
              <a:gd name="connsiteX246" fmla="*/ 826293 w 1757362"/>
              <a:gd name="connsiteY246" fmla="*/ 1133475 h 1400175"/>
              <a:gd name="connsiteX247" fmla="*/ 821531 w 1757362"/>
              <a:gd name="connsiteY247" fmla="*/ 1126331 h 1400175"/>
              <a:gd name="connsiteX248" fmla="*/ 802481 w 1757362"/>
              <a:gd name="connsiteY248" fmla="*/ 1121568 h 1400175"/>
              <a:gd name="connsiteX249" fmla="*/ 788193 w 1757362"/>
              <a:gd name="connsiteY249" fmla="*/ 1116806 h 1400175"/>
              <a:gd name="connsiteX250" fmla="*/ 771525 w 1757362"/>
              <a:gd name="connsiteY250" fmla="*/ 1107281 h 1400175"/>
              <a:gd name="connsiteX251" fmla="*/ 757237 w 1757362"/>
              <a:gd name="connsiteY251" fmla="*/ 1102518 h 1400175"/>
              <a:gd name="connsiteX252" fmla="*/ 742950 w 1757362"/>
              <a:gd name="connsiteY252" fmla="*/ 1095375 h 1400175"/>
              <a:gd name="connsiteX253" fmla="*/ 735806 w 1757362"/>
              <a:gd name="connsiteY253" fmla="*/ 1090612 h 1400175"/>
              <a:gd name="connsiteX254" fmla="*/ 723900 w 1757362"/>
              <a:gd name="connsiteY254" fmla="*/ 1076325 h 1400175"/>
              <a:gd name="connsiteX255" fmla="*/ 721518 w 1757362"/>
              <a:gd name="connsiteY255" fmla="*/ 1069181 h 1400175"/>
              <a:gd name="connsiteX256" fmla="*/ 707231 w 1757362"/>
              <a:gd name="connsiteY256" fmla="*/ 1052512 h 1400175"/>
              <a:gd name="connsiteX257" fmla="*/ 702468 w 1757362"/>
              <a:gd name="connsiteY257" fmla="*/ 1045368 h 1400175"/>
              <a:gd name="connsiteX258" fmla="*/ 695325 w 1757362"/>
              <a:gd name="connsiteY258" fmla="*/ 1040606 h 1400175"/>
              <a:gd name="connsiteX259" fmla="*/ 681037 w 1757362"/>
              <a:gd name="connsiteY259" fmla="*/ 1031081 h 1400175"/>
              <a:gd name="connsiteX260" fmla="*/ 669131 w 1757362"/>
              <a:gd name="connsiteY260" fmla="*/ 1019175 h 1400175"/>
              <a:gd name="connsiteX261" fmla="*/ 661987 w 1757362"/>
              <a:gd name="connsiteY261" fmla="*/ 1014412 h 1400175"/>
              <a:gd name="connsiteX262" fmla="*/ 652462 w 1757362"/>
              <a:gd name="connsiteY262" fmla="*/ 1002506 h 1400175"/>
              <a:gd name="connsiteX263" fmla="*/ 650081 w 1757362"/>
              <a:gd name="connsiteY263" fmla="*/ 995362 h 1400175"/>
              <a:gd name="connsiteX264" fmla="*/ 642937 w 1757362"/>
              <a:gd name="connsiteY264" fmla="*/ 988218 h 1400175"/>
              <a:gd name="connsiteX265" fmla="*/ 633412 w 1757362"/>
              <a:gd name="connsiteY265" fmla="*/ 973931 h 1400175"/>
              <a:gd name="connsiteX266" fmla="*/ 628650 w 1757362"/>
              <a:gd name="connsiteY266" fmla="*/ 959643 h 1400175"/>
              <a:gd name="connsiteX267" fmla="*/ 623887 w 1757362"/>
              <a:gd name="connsiteY267" fmla="*/ 940593 h 1400175"/>
              <a:gd name="connsiteX268" fmla="*/ 626268 w 1757362"/>
              <a:gd name="connsiteY268" fmla="*/ 928687 h 1400175"/>
              <a:gd name="connsiteX269" fmla="*/ 645318 w 1757362"/>
              <a:gd name="connsiteY269" fmla="*/ 919162 h 1400175"/>
              <a:gd name="connsiteX270" fmla="*/ 642937 w 1757362"/>
              <a:gd name="connsiteY270" fmla="*/ 912018 h 1400175"/>
              <a:gd name="connsiteX271" fmla="*/ 638175 w 1757362"/>
              <a:gd name="connsiteY271" fmla="*/ 904875 h 1400175"/>
              <a:gd name="connsiteX272" fmla="*/ 642937 w 1757362"/>
              <a:gd name="connsiteY272" fmla="*/ 897731 h 1400175"/>
              <a:gd name="connsiteX273" fmla="*/ 657225 w 1757362"/>
              <a:gd name="connsiteY273" fmla="*/ 888206 h 1400175"/>
              <a:gd name="connsiteX274" fmla="*/ 664368 w 1757362"/>
              <a:gd name="connsiteY274" fmla="*/ 881062 h 1400175"/>
              <a:gd name="connsiteX275" fmla="*/ 659606 w 1757362"/>
              <a:gd name="connsiteY275" fmla="*/ 862012 h 1400175"/>
              <a:gd name="connsiteX276" fmla="*/ 647700 w 1757362"/>
              <a:gd name="connsiteY276" fmla="*/ 847725 h 1400175"/>
              <a:gd name="connsiteX277" fmla="*/ 645318 w 1757362"/>
              <a:gd name="connsiteY277" fmla="*/ 840581 h 1400175"/>
              <a:gd name="connsiteX278" fmla="*/ 640556 w 1757362"/>
              <a:gd name="connsiteY278" fmla="*/ 816768 h 1400175"/>
              <a:gd name="connsiteX279" fmla="*/ 635793 w 1757362"/>
              <a:gd name="connsiteY279" fmla="*/ 802481 h 1400175"/>
              <a:gd name="connsiteX280" fmla="*/ 633412 w 1757362"/>
              <a:gd name="connsiteY280" fmla="*/ 795337 h 1400175"/>
              <a:gd name="connsiteX281" fmla="*/ 631031 w 1757362"/>
              <a:gd name="connsiteY281" fmla="*/ 788193 h 1400175"/>
              <a:gd name="connsiteX282" fmla="*/ 626268 w 1757362"/>
              <a:gd name="connsiteY282" fmla="*/ 771525 h 1400175"/>
              <a:gd name="connsiteX283" fmla="*/ 619125 w 1757362"/>
              <a:gd name="connsiteY283" fmla="*/ 764381 h 1400175"/>
              <a:gd name="connsiteX284" fmla="*/ 609600 w 1757362"/>
              <a:gd name="connsiteY284" fmla="*/ 750093 h 1400175"/>
              <a:gd name="connsiteX285" fmla="*/ 597693 w 1757362"/>
              <a:gd name="connsiteY285" fmla="*/ 733425 h 1400175"/>
              <a:gd name="connsiteX286" fmla="*/ 592931 w 1757362"/>
              <a:gd name="connsiteY286" fmla="*/ 719137 h 1400175"/>
              <a:gd name="connsiteX287" fmla="*/ 590550 w 1757362"/>
              <a:gd name="connsiteY287" fmla="*/ 709612 h 1400175"/>
              <a:gd name="connsiteX288" fmla="*/ 585787 w 1757362"/>
              <a:gd name="connsiteY288" fmla="*/ 695325 h 1400175"/>
              <a:gd name="connsiteX289" fmla="*/ 578643 w 1757362"/>
              <a:gd name="connsiteY289" fmla="*/ 688181 h 1400175"/>
              <a:gd name="connsiteX290" fmla="*/ 571500 w 1757362"/>
              <a:gd name="connsiteY290" fmla="*/ 673893 h 1400175"/>
              <a:gd name="connsiteX291" fmla="*/ 569118 w 1757362"/>
              <a:gd name="connsiteY291" fmla="*/ 666750 h 1400175"/>
              <a:gd name="connsiteX292" fmla="*/ 559593 w 1757362"/>
              <a:gd name="connsiteY292" fmla="*/ 664368 h 1400175"/>
              <a:gd name="connsiteX293" fmla="*/ 545306 w 1757362"/>
              <a:gd name="connsiteY293" fmla="*/ 669131 h 1400175"/>
              <a:gd name="connsiteX294" fmla="*/ 535781 w 1757362"/>
              <a:gd name="connsiteY294" fmla="*/ 654843 h 1400175"/>
              <a:gd name="connsiteX295" fmla="*/ 528637 w 1757362"/>
              <a:gd name="connsiteY295" fmla="*/ 628650 h 1400175"/>
              <a:gd name="connsiteX296" fmla="*/ 526256 w 1757362"/>
              <a:gd name="connsiteY296" fmla="*/ 597693 h 1400175"/>
              <a:gd name="connsiteX297" fmla="*/ 523875 w 1757362"/>
              <a:gd name="connsiteY297" fmla="*/ 583406 h 1400175"/>
              <a:gd name="connsiteX298" fmla="*/ 521493 w 1757362"/>
              <a:gd name="connsiteY298" fmla="*/ 576262 h 1400175"/>
              <a:gd name="connsiteX299" fmla="*/ 514350 w 1757362"/>
              <a:gd name="connsiteY299" fmla="*/ 573881 h 1400175"/>
              <a:gd name="connsiteX300" fmla="*/ 500062 w 1757362"/>
              <a:gd name="connsiteY300" fmla="*/ 564356 h 1400175"/>
              <a:gd name="connsiteX301" fmla="*/ 485775 w 1757362"/>
              <a:gd name="connsiteY301" fmla="*/ 557212 h 1400175"/>
              <a:gd name="connsiteX302" fmla="*/ 473868 w 1757362"/>
              <a:gd name="connsiteY302" fmla="*/ 535781 h 1400175"/>
              <a:gd name="connsiteX303" fmla="*/ 476250 w 1757362"/>
              <a:gd name="connsiteY303" fmla="*/ 509587 h 1400175"/>
              <a:gd name="connsiteX304" fmla="*/ 483393 w 1757362"/>
              <a:gd name="connsiteY304" fmla="*/ 504825 h 1400175"/>
              <a:gd name="connsiteX305" fmla="*/ 473868 w 1757362"/>
              <a:gd name="connsiteY305" fmla="*/ 490537 h 1400175"/>
              <a:gd name="connsiteX306" fmla="*/ 469106 w 1757362"/>
              <a:gd name="connsiteY306" fmla="*/ 483393 h 1400175"/>
              <a:gd name="connsiteX307" fmla="*/ 454818 w 1757362"/>
              <a:gd name="connsiteY307" fmla="*/ 473868 h 1400175"/>
              <a:gd name="connsiteX308" fmla="*/ 450056 w 1757362"/>
              <a:gd name="connsiteY308" fmla="*/ 454818 h 1400175"/>
              <a:gd name="connsiteX309" fmla="*/ 442912 w 1757362"/>
              <a:gd name="connsiteY309" fmla="*/ 438150 h 1400175"/>
              <a:gd name="connsiteX310" fmla="*/ 435768 w 1757362"/>
              <a:gd name="connsiteY310" fmla="*/ 435768 h 1400175"/>
              <a:gd name="connsiteX311" fmla="*/ 431006 w 1757362"/>
              <a:gd name="connsiteY311" fmla="*/ 428625 h 1400175"/>
              <a:gd name="connsiteX312" fmla="*/ 428625 w 1757362"/>
              <a:gd name="connsiteY312" fmla="*/ 419100 h 1400175"/>
              <a:gd name="connsiteX313" fmla="*/ 426243 w 1757362"/>
              <a:gd name="connsiteY313" fmla="*/ 411956 h 1400175"/>
              <a:gd name="connsiteX314" fmla="*/ 423862 w 1757362"/>
              <a:gd name="connsiteY314" fmla="*/ 385762 h 1400175"/>
              <a:gd name="connsiteX315" fmla="*/ 421481 w 1757362"/>
              <a:gd name="connsiteY315" fmla="*/ 378618 h 1400175"/>
              <a:gd name="connsiteX316" fmla="*/ 400050 w 1757362"/>
              <a:gd name="connsiteY316" fmla="*/ 361950 h 1400175"/>
              <a:gd name="connsiteX317" fmla="*/ 385762 w 1757362"/>
              <a:gd name="connsiteY317" fmla="*/ 354806 h 1400175"/>
              <a:gd name="connsiteX318" fmla="*/ 378618 w 1757362"/>
              <a:gd name="connsiteY318" fmla="*/ 333375 h 1400175"/>
              <a:gd name="connsiteX319" fmla="*/ 369093 w 1757362"/>
              <a:gd name="connsiteY319" fmla="*/ 311943 h 1400175"/>
              <a:gd name="connsiteX320" fmla="*/ 361950 w 1757362"/>
              <a:gd name="connsiteY320" fmla="*/ 297656 h 1400175"/>
              <a:gd name="connsiteX321" fmla="*/ 347662 w 1757362"/>
              <a:gd name="connsiteY321" fmla="*/ 292893 h 1400175"/>
              <a:gd name="connsiteX322" fmla="*/ 357187 w 1757362"/>
              <a:gd name="connsiteY322" fmla="*/ 278606 h 1400175"/>
              <a:gd name="connsiteX323" fmla="*/ 354806 w 1757362"/>
              <a:gd name="connsiteY323" fmla="*/ 261937 h 1400175"/>
              <a:gd name="connsiteX324" fmla="*/ 352425 w 1757362"/>
              <a:gd name="connsiteY324" fmla="*/ 252412 h 1400175"/>
              <a:gd name="connsiteX325" fmla="*/ 347662 w 1757362"/>
              <a:gd name="connsiteY325" fmla="*/ 223837 h 1400175"/>
              <a:gd name="connsiteX326" fmla="*/ 342900 w 1757362"/>
              <a:gd name="connsiteY326" fmla="*/ 207168 h 1400175"/>
              <a:gd name="connsiteX327" fmla="*/ 345281 w 1757362"/>
              <a:gd name="connsiteY327" fmla="*/ 154781 h 1400175"/>
              <a:gd name="connsiteX328" fmla="*/ 345281 w 1757362"/>
              <a:gd name="connsiteY328" fmla="*/ 133350 h 1400175"/>
              <a:gd name="connsiteX329" fmla="*/ 330993 w 1757362"/>
              <a:gd name="connsiteY329" fmla="*/ 123825 h 1400175"/>
              <a:gd name="connsiteX330" fmla="*/ 323850 w 1757362"/>
              <a:gd name="connsiteY330" fmla="*/ 119062 h 1400175"/>
              <a:gd name="connsiteX331" fmla="*/ 314325 w 1757362"/>
              <a:gd name="connsiteY331" fmla="*/ 104775 h 1400175"/>
              <a:gd name="connsiteX332" fmla="*/ 309562 w 1757362"/>
              <a:gd name="connsiteY332" fmla="*/ 97631 h 1400175"/>
              <a:gd name="connsiteX333" fmla="*/ 288131 w 1757362"/>
              <a:gd name="connsiteY333" fmla="*/ 78581 h 1400175"/>
              <a:gd name="connsiteX334" fmla="*/ 264318 w 1757362"/>
              <a:gd name="connsiteY334" fmla="*/ 66675 h 1400175"/>
              <a:gd name="connsiteX335" fmla="*/ 259556 w 1757362"/>
              <a:gd name="connsiteY335" fmla="*/ 119062 h 1400175"/>
              <a:gd name="connsiteX336" fmla="*/ 254793 w 1757362"/>
              <a:gd name="connsiteY336" fmla="*/ 133350 h 1400175"/>
              <a:gd name="connsiteX337" fmla="*/ 252412 w 1757362"/>
              <a:gd name="connsiteY337" fmla="*/ 145256 h 1400175"/>
              <a:gd name="connsiteX338" fmla="*/ 250031 w 1757362"/>
              <a:gd name="connsiteY338" fmla="*/ 164306 h 1400175"/>
              <a:gd name="connsiteX339" fmla="*/ 245268 w 1757362"/>
              <a:gd name="connsiteY339" fmla="*/ 178593 h 1400175"/>
              <a:gd name="connsiteX340" fmla="*/ 247650 w 1757362"/>
              <a:gd name="connsiteY340" fmla="*/ 195262 h 1400175"/>
              <a:gd name="connsiteX341" fmla="*/ 250031 w 1757362"/>
              <a:gd name="connsiteY341" fmla="*/ 202406 h 1400175"/>
              <a:gd name="connsiteX342" fmla="*/ 257175 w 1757362"/>
              <a:gd name="connsiteY342" fmla="*/ 207168 h 1400175"/>
              <a:gd name="connsiteX343" fmla="*/ 264318 w 1757362"/>
              <a:gd name="connsiteY343" fmla="*/ 221456 h 1400175"/>
              <a:gd name="connsiteX344" fmla="*/ 269081 w 1757362"/>
              <a:gd name="connsiteY344" fmla="*/ 235743 h 1400175"/>
              <a:gd name="connsiteX345" fmla="*/ 273843 w 1757362"/>
              <a:gd name="connsiteY345" fmla="*/ 242887 h 1400175"/>
              <a:gd name="connsiteX346" fmla="*/ 276225 w 1757362"/>
              <a:gd name="connsiteY346" fmla="*/ 250031 h 1400175"/>
              <a:gd name="connsiteX347" fmla="*/ 285750 w 1757362"/>
              <a:gd name="connsiteY347" fmla="*/ 264318 h 1400175"/>
              <a:gd name="connsiteX348" fmla="*/ 288131 w 1757362"/>
              <a:gd name="connsiteY348" fmla="*/ 273843 h 1400175"/>
              <a:gd name="connsiteX349" fmla="*/ 292893 w 1757362"/>
              <a:gd name="connsiteY349" fmla="*/ 292893 h 1400175"/>
              <a:gd name="connsiteX350" fmla="*/ 297656 w 1757362"/>
              <a:gd name="connsiteY350" fmla="*/ 300037 h 1400175"/>
              <a:gd name="connsiteX351" fmla="*/ 304800 w 1757362"/>
              <a:gd name="connsiteY351" fmla="*/ 321468 h 1400175"/>
              <a:gd name="connsiteX352" fmla="*/ 307181 w 1757362"/>
              <a:gd name="connsiteY352" fmla="*/ 328612 h 1400175"/>
              <a:gd name="connsiteX353" fmla="*/ 314325 w 1757362"/>
              <a:gd name="connsiteY353" fmla="*/ 354806 h 1400175"/>
              <a:gd name="connsiteX354" fmla="*/ 319087 w 1757362"/>
              <a:gd name="connsiteY354" fmla="*/ 369093 h 1400175"/>
              <a:gd name="connsiteX355" fmla="*/ 323850 w 1757362"/>
              <a:gd name="connsiteY355" fmla="*/ 376237 h 1400175"/>
              <a:gd name="connsiteX356" fmla="*/ 330993 w 1757362"/>
              <a:gd name="connsiteY356" fmla="*/ 419100 h 1400175"/>
              <a:gd name="connsiteX357" fmla="*/ 335756 w 1757362"/>
              <a:gd name="connsiteY357" fmla="*/ 426243 h 1400175"/>
              <a:gd name="connsiteX358" fmla="*/ 340518 w 1757362"/>
              <a:gd name="connsiteY358" fmla="*/ 445293 h 1400175"/>
              <a:gd name="connsiteX359" fmla="*/ 345281 w 1757362"/>
              <a:gd name="connsiteY359" fmla="*/ 459581 h 1400175"/>
              <a:gd name="connsiteX360" fmla="*/ 350043 w 1757362"/>
              <a:gd name="connsiteY360" fmla="*/ 473868 h 1400175"/>
              <a:gd name="connsiteX361" fmla="*/ 352425 w 1757362"/>
              <a:gd name="connsiteY361" fmla="*/ 481012 h 1400175"/>
              <a:gd name="connsiteX362" fmla="*/ 354806 w 1757362"/>
              <a:gd name="connsiteY362" fmla="*/ 488156 h 1400175"/>
              <a:gd name="connsiteX363" fmla="*/ 364331 w 1757362"/>
              <a:gd name="connsiteY363" fmla="*/ 509587 h 1400175"/>
              <a:gd name="connsiteX364" fmla="*/ 366712 w 1757362"/>
              <a:gd name="connsiteY364" fmla="*/ 516731 h 1400175"/>
              <a:gd name="connsiteX365" fmla="*/ 369093 w 1757362"/>
              <a:gd name="connsiteY365" fmla="*/ 578643 h 1400175"/>
              <a:gd name="connsiteX366" fmla="*/ 376237 w 1757362"/>
              <a:gd name="connsiteY366" fmla="*/ 592931 h 1400175"/>
              <a:gd name="connsiteX367" fmla="*/ 378618 w 1757362"/>
              <a:gd name="connsiteY367" fmla="*/ 600075 h 1400175"/>
              <a:gd name="connsiteX368" fmla="*/ 373856 w 1757362"/>
              <a:gd name="connsiteY368" fmla="*/ 607218 h 1400175"/>
              <a:gd name="connsiteX369" fmla="*/ 369093 w 1757362"/>
              <a:gd name="connsiteY369" fmla="*/ 621506 h 1400175"/>
              <a:gd name="connsiteX370" fmla="*/ 378618 w 1757362"/>
              <a:gd name="connsiteY370" fmla="*/ 638175 h 1400175"/>
              <a:gd name="connsiteX371" fmla="*/ 392906 w 1757362"/>
              <a:gd name="connsiteY371" fmla="*/ 642937 h 1400175"/>
              <a:gd name="connsiteX372" fmla="*/ 400050 w 1757362"/>
              <a:gd name="connsiteY372" fmla="*/ 645318 h 1400175"/>
              <a:gd name="connsiteX373" fmla="*/ 419100 w 1757362"/>
              <a:gd name="connsiteY373" fmla="*/ 661987 h 1400175"/>
              <a:gd name="connsiteX374" fmla="*/ 423862 w 1757362"/>
              <a:gd name="connsiteY374" fmla="*/ 676275 h 1400175"/>
              <a:gd name="connsiteX375" fmla="*/ 421481 w 1757362"/>
              <a:gd name="connsiteY375" fmla="*/ 688181 h 1400175"/>
              <a:gd name="connsiteX376" fmla="*/ 419100 w 1757362"/>
              <a:gd name="connsiteY376" fmla="*/ 702468 h 1400175"/>
              <a:gd name="connsiteX377" fmla="*/ 416718 w 1757362"/>
              <a:gd name="connsiteY377" fmla="*/ 709612 h 1400175"/>
              <a:gd name="connsiteX378" fmla="*/ 414337 w 1757362"/>
              <a:gd name="connsiteY378" fmla="*/ 719137 h 1400175"/>
              <a:gd name="connsiteX379" fmla="*/ 409575 w 1757362"/>
              <a:gd name="connsiteY379" fmla="*/ 726281 h 1400175"/>
              <a:gd name="connsiteX380" fmla="*/ 395287 w 1757362"/>
              <a:gd name="connsiteY380" fmla="*/ 731043 h 1400175"/>
              <a:gd name="connsiteX381" fmla="*/ 373856 w 1757362"/>
              <a:gd name="connsiteY381" fmla="*/ 728662 h 1400175"/>
              <a:gd name="connsiteX382" fmla="*/ 376237 w 1757362"/>
              <a:gd name="connsiteY382" fmla="*/ 714375 h 1400175"/>
              <a:gd name="connsiteX383" fmla="*/ 383381 w 1757362"/>
              <a:gd name="connsiteY383" fmla="*/ 700087 h 1400175"/>
              <a:gd name="connsiteX384" fmla="*/ 385762 w 1757362"/>
              <a:gd name="connsiteY384" fmla="*/ 692943 h 1400175"/>
              <a:gd name="connsiteX385" fmla="*/ 378618 w 1757362"/>
              <a:gd name="connsiteY385" fmla="*/ 671512 h 1400175"/>
              <a:gd name="connsiteX386" fmla="*/ 369093 w 1757362"/>
              <a:gd name="connsiteY386" fmla="*/ 659606 h 1400175"/>
              <a:gd name="connsiteX387" fmla="*/ 359568 w 1757362"/>
              <a:gd name="connsiteY387" fmla="*/ 645318 h 1400175"/>
              <a:gd name="connsiteX388" fmla="*/ 354806 w 1757362"/>
              <a:gd name="connsiteY388" fmla="*/ 638175 h 1400175"/>
              <a:gd name="connsiteX389" fmla="*/ 345281 w 1757362"/>
              <a:gd name="connsiteY389" fmla="*/ 623887 h 1400175"/>
              <a:gd name="connsiteX390" fmla="*/ 335756 w 1757362"/>
              <a:gd name="connsiteY390" fmla="*/ 609600 h 1400175"/>
              <a:gd name="connsiteX391" fmla="*/ 321468 w 1757362"/>
              <a:gd name="connsiteY391" fmla="*/ 595312 h 1400175"/>
              <a:gd name="connsiteX392" fmla="*/ 311943 w 1757362"/>
              <a:gd name="connsiteY392" fmla="*/ 581025 h 1400175"/>
              <a:gd name="connsiteX393" fmla="*/ 307181 w 1757362"/>
              <a:gd name="connsiteY393" fmla="*/ 573881 h 1400175"/>
              <a:gd name="connsiteX394" fmla="*/ 307181 w 1757362"/>
              <a:gd name="connsiteY394" fmla="*/ 540543 h 1400175"/>
              <a:gd name="connsiteX395" fmla="*/ 309562 w 1757362"/>
              <a:gd name="connsiteY395" fmla="*/ 531018 h 1400175"/>
              <a:gd name="connsiteX396" fmla="*/ 314325 w 1757362"/>
              <a:gd name="connsiteY396" fmla="*/ 523875 h 1400175"/>
              <a:gd name="connsiteX397" fmla="*/ 316706 w 1757362"/>
              <a:gd name="connsiteY397" fmla="*/ 516731 h 1400175"/>
              <a:gd name="connsiteX398" fmla="*/ 311943 w 1757362"/>
              <a:gd name="connsiteY398" fmla="*/ 483393 h 1400175"/>
              <a:gd name="connsiteX399" fmla="*/ 304800 w 1757362"/>
              <a:gd name="connsiteY399" fmla="*/ 469106 h 1400175"/>
              <a:gd name="connsiteX400" fmla="*/ 297656 w 1757362"/>
              <a:gd name="connsiteY400" fmla="*/ 464343 h 1400175"/>
              <a:gd name="connsiteX401" fmla="*/ 290512 w 1757362"/>
              <a:gd name="connsiteY401" fmla="*/ 457200 h 1400175"/>
              <a:gd name="connsiteX402" fmla="*/ 288131 w 1757362"/>
              <a:gd name="connsiteY402" fmla="*/ 450056 h 1400175"/>
              <a:gd name="connsiteX403" fmla="*/ 280987 w 1757362"/>
              <a:gd name="connsiteY403" fmla="*/ 445293 h 1400175"/>
              <a:gd name="connsiteX404" fmla="*/ 276225 w 1757362"/>
              <a:gd name="connsiteY404" fmla="*/ 431006 h 1400175"/>
              <a:gd name="connsiteX405" fmla="*/ 273843 w 1757362"/>
              <a:gd name="connsiteY405" fmla="*/ 423862 h 1400175"/>
              <a:gd name="connsiteX406" fmla="*/ 266700 w 1757362"/>
              <a:gd name="connsiteY406" fmla="*/ 419100 h 1400175"/>
              <a:gd name="connsiteX407" fmla="*/ 252412 w 1757362"/>
              <a:gd name="connsiteY407" fmla="*/ 423862 h 1400175"/>
              <a:gd name="connsiteX408" fmla="*/ 245268 w 1757362"/>
              <a:gd name="connsiteY408" fmla="*/ 426243 h 1400175"/>
              <a:gd name="connsiteX409" fmla="*/ 233362 w 1757362"/>
              <a:gd name="connsiteY409" fmla="*/ 414337 h 1400175"/>
              <a:gd name="connsiteX410" fmla="*/ 230981 w 1757362"/>
              <a:gd name="connsiteY410" fmla="*/ 407193 h 1400175"/>
              <a:gd name="connsiteX411" fmla="*/ 221456 w 1757362"/>
              <a:gd name="connsiteY411" fmla="*/ 392906 h 1400175"/>
              <a:gd name="connsiteX412" fmla="*/ 216693 w 1757362"/>
              <a:gd name="connsiteY412" fmla="*/ 385762 h 1400175"/>
              <a:gd name="connsiteX413" fmla="*/ 211931 w 1757362"/>
              <a:gd name="connsiteY413" fmla="*/ 378618 h 1400175"/>
              <a:gd name="connsiteX414" fmla="*/ 207168 w 1757362"/>
              <a:gd name="connsiteY414" fmla="*/ 361950 h 1400175"/>
              <a:gd name="connsiteX415" fmla="*/ 200025 w 1757362"/>
              <a:gd name="connsiteY415" fmla="*/ 354806 h 1400175"/>
              <a:gd name="connsiteX416" fmla="*/ 204787 w 1757362"/>
              <a:gd name="connsiteY416" fmla="*/ 347662 h 1400175"/>
              <a:gd name="connsiteX417" fmla="*/ 219075 w 1757362"/>
              <a:gd name="connsiteY417" fmla="*/ 352425 h 1400175"/>
              <a:gd name="connsiteX418" fmla="*/ 226218 w 1757362"/>
              <a:gd name="connsiteY418" fmla="*/ 354806 h 1400175"/>
              <a:gd name="connsiteX419" fmla="*/ 233362 w 1757362"/>
              <a:gd name="connsiteY419" fmla="*/ 359568 h 1400175"/>
              <a:gd name="connsiteX420" fmla="*/ 247650 w 1757362"/>
              <a:gd name="connsiteY420" fmla="*/ 364331 h 1400175"/>
              <a:gd name="connsiteX421" fmla="*/ 245268 w 1757362"/>
              <a:gd name="connsiteY421" fmla="*/ 357187 h 1400175"/>
              <a:gd name="connsiteX422" fmla="*/ 240506 w 1757362"/>
              <a:gd name="connsiteY422" fmla="*/ 350043 h 1400175"/>
              <a:gd name="connsiteX423" fmla="*/ 250031 w 1757362"/>
              <a:gd name="connsiteY423" fmla="*/ 335756 h 1400175"/>
              <a:gd name="connsiteX424" fmla="*/ 245268 w 1757362"/>
              <a:gd name="connsiteY424" fmla="*/ 304800 h 1400175"/>
              <a:gd name="connsiteX425" fmla="*/ 240506 w 1757362"/>
              <a:gd name="connsiteY425" fmla="*/ 290512 h 1400175"/>
              <a:gd name="connsiteX426" fmla="*/ 230981 w 1757362"/>
              <a:gd name="connsiteY426" fmla="*/ 276225 h 1400175"/>
              <a:gd name="connsiteX427" fmla="*/ 226218 w 1757362"/>
              <a:gd name="connsiteY427" fmla="*/ 269081 h 1400175"/>
              <a:gd name="connsiteX428" fmla="*/ 216693 w 1757362"/>
              <a:gd name="connsiteY428" fmla="*/ 247650 h 1400175"/>
              <a:gd name="connsiteX429" fmla="*/ 209550 w 1757362"/>
              <a:gd name="connsiteY429" fmla="*/ 233362 h 1400175"/>
              <a:gd name="connsiteX430" fmla="*/ 202406 w 1757362"/>
              <a:gd name="connsiteY430" fmla="*/ 219075 h 1400175"/>
              <a:gd name="connsiteX431" fmla="*/ 190500 w 1757362"/>
              <a:gd name="connsiteY431" fmla="*/ 204787 h 1400175"/>
              <a:gd name="connsiteX432" fmla="*/ 188118 w 1757362"/>
              <a:gd name="connsiteY432" fmla="*/ 195262 h 1400175"/>
              <a:gd name="connsiteX433" fmla="*/ 183356 w 1757362"/>
              <a:gd name="connsiteY433" fmla="*/ 166687 h 1400175"/>
              <a:gd name="connsiteX434" fmla="*/ 185737 w 1757362"/>
              <a:gd name="connsiteY434" fmla="*/ 111918 h 1400175"/>
              <a:gd name="connsiteX435" fmla="*/ 183356 w 1757362"/>
              <a:gd name="connsiteY435" fmla="*/ 80962 h 1400175"/>
              <a:gd name="connsiteX436" fmla="*/ 180975 w 1757362"/>
              <a:gd name="connsiteY436" fmla="*/ 71437 h 1400175"/>
              <a:gd name="connsiteX437" fmla="*/ 173831 w 1757362"/>
              <a:gd name="connsiteY437" fmla="*/ 64293 h 1400175"/>
              <a:gd name="connsiteX438" fmla="*/ 176212 w 1757362"/>
              <a:gd name="connsiteY438" fmla="*/ 57150 h 1400175"/>
              <a:gd name="connsiteX439" fmla="*/ 169068 w 1757362"/>
              <a:gd name="connsiteY439" fmla="*/ 42862 h 1400175"/>
              <a:gd name="connsiteX440" fmla="*/ 169068 w 1757362"/>
              <a:gd name="connsiteY440" fmla="*/ 26193 h 1400175"/>
              <a:gd name="connsiteX441" fmla="*/ 171450 w 1757362"/>
              <a:gd name="connsiteY441" fmla="*/ 0 h 1400175"/>
              <a:gd name="connsiteX0" fmla="*/ 1743075 w 1757362"/>
              <a:gd name="connsiteY0" fmla="*/ 1138237 h 1400175"/>
              <a:gd name="connsiteX1" fmla="*/ 1731168 w 1757362"/>
              <a:gd name="connsiteY1" fmla="*/ 1145381 h 1400175"/>
              <a:gd name="connsiteX2" fmla="*/ 1743075 w 1757362"/>
              <a:gd name="connsiteY2" fmla="*/ 1138237 h 1400175"/>
              <a:gd name="connsiteX3" fmla="*/ 307181 w 1757362"/>
              <a:gd name="connsiteY3" fmla="*/ 235743 h 1400175"/>
              <a:gd name="connsiteX4" fmla="*/ 311943 w 1757362"/>
              <a:gd name="connsiteY4" fmla="*/ 264318 h 1400175"/>
              <a:gd name="connsiteX5" fmla="*/ 307181 w 1757362"/>
              <a:gd name="connsiteY5" fmla="*/ 235743 h 1400175"/>
              <a:gd name="connsiteX6" fmla="*/ 0 w 1757362"/>
              <a:gd name="connsiteY6" fmla="*/ 211930 h 1400175"/>
              <a:gd name="connsiteX7" fmla="*/ 85725 w 1757362"/>
              <a:gd name="connsiteY7" fmla="*/ 200024 h 1400175"/>
              <a:gd name="connsiteX8" fmla="*/ 0 w 1757362"/>
              <a:gd name="connsiteY8" fmla="*/ 211930 h 1400175"/>
              <a:gd name="connsiteX9" fmla="*/ 171450 w 1757362"/>
              <a:gd name="connsiteY9" fmla="*/ 0 h 1400175"/>
              <a:gd name="connsiteX10" fmla="*/ 190500 w 1757362"/>
              <a:gd name="connsiteY10" fmla="*/ 4762 h 1400175"/>
              <a:gd name="connsiteX11" fmla="*/ 204787 w 1757362"/>
              <a:gd name="connsiteY11" fmla="*/ 9525 h 1400175"/>
              <a:gd name="connsiteX12" fmla="*/ 216693 w 1757362"/>
              <a:gd name="connsiteY12" fmla="*/ 11906 h 1400175"/>
              <a:gd name="connsiteX13" fmla="*/ 226218 w 1757362"/>
              <a:gd name="connsiteY13" fmla="*/ 14287 h 1400175"/>
              <a:gd name="connsiteX14" fmla="*/ 266700 w 1757362"/>
              <a:gd name="connsiteY14" fmla="*/ 19050 h 1400175"/>
              <a:gd name="connsiteX15" fmla="*/ 273843 w 1757362"/>
              <a:gd name="connsiteY15" fmla="*/ 21431 h 1400175"/>
              <a:gd name="connsiteX16" fmla="*/ 285750 w 1757362"/>
              <a:gd name="connsiteY16" fmla="*/ 23812 h 1400175"/>
              <a:gd name="connsiteX17" fmla="*/ 300037 w 1757362"/>
              <a:gd name="connsiteY17" fmla="*/ 35718 h 1400175"/>
              <a:gd name="connsiteX18" fmla="*/ 290512 w 1757362"/>
              <a:gd name="connsiteY18" fmla="*/ 50006 h 1400175"/>
              <a:gd name="connsiteX19" fmla="*/ 297656 w 1757362"/>
              <a:gd name="connsiteY19" fmla="*/ 52387 h 1400175"/>
              <a:gd name="connsiteX20" fmla="*/ 319087 w 1757362"/>
              <a:gd name="connsiteY20" fmla="*/ 64293 h 1400175"/>
              <a:gd name="connsiteX21" fmla="*/ 326231 w 1757362"/>
              <a:gd name="connsiteY21" fmla="*/ 66675 h 1400175"/>
              <a:gd name="connsiteX22" fmla="*/ 333375 w 1757362"/>
              <a:gd name="connsiteY22" fmla="*/ 69056 h 1400175"/>
              <a:gd name="connsiteX23" fmla="*/ 347662 w 1757362"/>
              <a:gd name="connsiteY23" fmla="*/ 78581 h 1400175"/>
              <a:gd name="connsiteX24" fmla="*/ 354806 w 1757362"/>
              <a:gd name="connsiteY24" fmla="*/ 85725 h 1400175"/>
              <a:gd name="connsiteX25" fmla="*/ 369093 w 1757362"/>
              <a:gd name="connsiteY25" fmla="*/ 95250 h 1400175"/>
              <a:gd name="connsiteX26" fmla="*/ 388143 w 1757362"/>
              <a:gd name="connsiteY26" fmla="*/ 111918 h 1400175"/>
              <a:gd name="connsiteX27" fmla="*/ 402431 w 1757362"/>
              <a:gd name="connsiteY27" fmla="*/ 123825 h 1400175"/>
              <a:gd name="connsiteX28" fmla="*/ 409575 w 1757362"/>
              <a:gd name="connsiteY28" fmla="*/ 126206 h 1400175"/>
              <a:gd name="connsiteX29" fmla="*/ 423862 w 1757362"/>
              <a:gd name="connsiteY29" fmla="*/ 135731 h 1400175"/>
              <a:gd name="connsiteX30" fmla="*/ 440531 w 1757362"/>
              <a:gd name="connsiteY30" fmla="*/ 145256 h 1400175"/>
              <a:gd name="connsiteX31" fmla="*/ 454818 w 1757362"/>
              <a:gd name="connsiteY31" fmla="*/ 150018 h 1400175"/>
              <a:gd name="connsiteX32" fmla="*/ 464343 w 1757362"/>
              <a:gd name="connsiteY32" fmla="*/ 157162 h 1400175"/>
              <a:gd name="connsiteX33" fmla="*/ 488156 w 1757362"/>
              <a:gd name="connsiteY33" fmla="*/ 164306 h 1400175"/>
              <a:gd name="connsiteX34" fmla="*/ 509587 w 1757362"/>
              <a:gd name="connsiteY34" fmla="*/ 171450 h 1400175"/>
              <a:gd name="connsiteX35" fmla="*/ 516731 w 1757362"/>
              <a:gd name="connsiteY35" fmla="*/ 173831 h 1400175"/>
              <a:gd name="connsiteX36" fmla="*/ 552450 w 1757362"/>
              <a:gd name="connsiteY36" fmla="*/ 178593 h 1400175"/>
              <a:gd name="connsiteX37" fmla="*/ 559593 w 1757362"/>
              <a:gd name="connsiteY37" fmla="*/ 180975 h 1400175"/>
              <a:gd name="connsiteX38" fmla="*/ 621506 w 1757362"/>
              <a:gd name="connsiteY38" fmla="*/ 180975 h 1400175"/>
              <a:gd name="connsiteX39" fmla="*/ 623887 w 1757362"/>
              <a:gd name="connsiteY39" fmla="*/ 164306 h 1400175"/>
              <a:gd name="connsiteX40" fmla="*/ 628650 w 1757362"/>
              <a:gd name="connsiteY40" fmla="*/ 157162 h 1400175"/>
              <a:gd name="connsiteX41" fmla="*/ 652462 w 1757362"/>
              <a:gd name="connsiteY41" fmla="*/ 159543 h 1400175"/>
              <a:gd name="connsiteX42" fmla="*/ 661987 w 1757362"/>
              <a:gd name="connsiteY42" fmla="*/ 161925 h 1400175"/>
              <a:gd name="connsiteX43" fmla="*/ 676275 w 1757362"/>
              <a:gd name="connsiteY43" fmla="*/ 164306 h 1400175"/>
              <a:gd name="connsiteX44" fmla="*/ 683418 w 1757362"/>
              <a:gd name="connsiteY44" fmla="*/ 166687 h 1400175"/>
              <a:gd name="connsiteX45" fmla="*/ 697706 w 1757362"/>
              <a:gd name="connsiteY45" fmla="*/ 176212 h 1400175"/>
              <a:gd name="connsiteX46" fmla="*/ 711993 w 1757362"/>
              <a:gd name="connsiteY46" fmla="*/ 180975 h 1400175"/>
              <a:gd name="connsiteX47" fmla="*/ 728662 w 1757362"/>
              <a:gd name="connsiteY47" fmla="*/ 185737 h 1400175"/>
              <a:gd name="connsiteX48" fmla="*/ 719137 w 1757362"/>
              <a:gd name="connsiteY48" fmla="*/ 200025 h 1400175"/>
              <a:gd name="connsiteX49" fmla="*/ 721518 w 1757362"/>
              <a:gd name="connsiteY49" fmla="*/ 209550 h 1400175"/>
              <a:gd name="connsiteX50" fmla="*/ 735806 w 1757362"/>
              <a:gd name="connsiteY50" fmla="*/ 214312 h 1400175"/>
              <a:gd name="connsiteX51" fmla="*/ 742950 w 1757362"/>
              <a:gd name="connsiteY51" fmla="*/ 219075 h 1400175"/>
              <a:gd name="connsiteX52" fmla="*/ 750093 w 1757362"/>
              <a:gd name="connsiteY52" fmla="*/ 221456 h 1400175"/>
              <a:gd name="connsiteX53" fmla="*/ 754856 w 1757362"/>
              <a:gd name="connsiteY53" fmla="*/ 228600 h 1400175"/>
              <a:gd name="connsiteX54" fmla="*/ 762000 w 1757362"/>
              <a:gd name="connsiteY54" fmla="*/ 235743 h 1400175"/>
              <a:gd name="connsiteX55" fmla="*/ 773906 w 1757362"/>
              <a:gd name="connsiteY55" fmla="*/ 247650 h 1400175"/>
              <a:gd name="connsiteX56" fmla="*/ 781050 w 1757362"/>
              <a:gd name="connsiteY56" fmla="*/ 269081 h 1400175"/>
              <a:gd name="connsiteX57" fmla="*/ 783431 w 1757362"/>
              <a:gd name="connsiteY57" fmla="*/ 276225 h 1400175"/>
              <a:gd name="connsiteX58" fmla="*/ 785812 w 1757362"/>
              <a:gd name="connsiteY58" fmla="*/ 323850 h 1400175"/>
              <a:gd name="connsiteX59" fmla="*/ 788193 w 1757362"/>
              <a:gd name="connsiteY59" fmla="*/ 330993 h 1400175"/>
              <a:gd name="connsiteX60" fmla="*/ 802481 w 1757362"/>
              <a:gd name="connsiteY60" fmla="*/ 335756 h 1400175"/>
              <a:gd name="connsiteX61" fmla="*/ 814387 w 1757362"/>
              <a:gd name="connsiteY61" fmla="*/ 345281 h 1400175"/>
              <a:gd name="connsiteX62" fmla="*/ 819150 w 1757362"/>
              <a:gd name="connsiteY62" fmla="*/ 352425 h 1400175"/>
              <a:gd name="connsiteX63" fmla="*/ 833437 w 1757362"/>
              <a:gd name="connsiteY63" fmla="*/ 364331 h 1400175"/>
              <a:gd name="connsiteX64" fmla="*/ 838200 w 1757362"/>
              <a:gd name="connsiteY64" fmla="*/ 371475 h 1400175"/>
              <a:gd name="connsiteX65" fmla="*/ 852487 w 1757362"/>
              <a:gd name="connsiteY65" fmla="*/ 383381 h 1400175"/>
              <a:gd name="connsiteX66" fmla="*/ 866775 w 1757362"/>
              <a:gd name="connsiteY66" fmla="*/ 388143 h 1400175"/>
              <a:gd name="connsiteX67" fmla="*/ 876300 w 1757362"/>
              <a:gd name="connsiteY67" fmla="*/ 385762 h 1400175"/>
              <a:gd name="connsiteX68" fmla="*/ 878681 w 1757362"/>
              <a:gd name="connsiteY68" fmla="*/ 378618 h 1400175"/>
              <a:gd name="connsiteX69" fmla="*/ 883443 w 1757362"/>
              <a:gd name="connsiteY69" fmla="*/ 369093 h 1400175"/>
              <a:gd name="connsiteX70" fmla="*/ 890587 w 1757362"/>
              <a:gd name="connsiteY70" fmla="*/ 366712 h 1400175"/>
              <a:gd name="connsiteX71" fmla="*/ 909637 w 1757362"/>
              <a:gd name="connsiteY71" fmla="*/ 350043 h 1400175"/>
              <a:gd name="connsiteX72" fmla="*/ 923925 w 1757362"/>
              <a:gd name="connsiteY72" fmla="*/ 345281 h 1400175"/>
              <a:gd name="connsiteX73" fmla="*/ 945356 w 1757362"/>
              <a:gd name="connsiteY73" fmla="*/ 347662 h 1400175"/>
              <a:gd name="connsiteX74" fmla="*/ 952500 w 1757362"/>
              <a:gd name="connsiteY74" fmla="*/ 352425 h 1400175"/>
              <a:gd name="connsiteX75" fmla="*/ 966787 w 1757362"/>
              <a:gd name="connsiteY75" fmla="*/ 354806 h 1400175"/>
              <a:gd name="connsiteX76" fmla="*/ 971550 w 1757362"/>
              <a:gd name="connsiteY76" fmla="*/ 369093 h 1400175"/>
              <a:gd name="connsiteX77" fmla="*/ 978693 w 1757362"/>
              <a:gd name="connsiteY77" fmla="*/ 371475 h 1400175"/>
              <a:gd name="connsiteX78" fmla="*/ 992981 w 1757362"/>
              <a:gd name="connsiteY78" fmla="*/ 383381 h 1400175"/>
              <a:gd name="connsiteX79" fmla="*/ 997743 w 1757362"/>
              <a:gd name="connsiteY79" fmla="*/ 400050 h 1400175"/>
              <a:gd name="connsiteX80" fmla="*/ 1002506 w 1757362"/>
              <a:gd name="connsiteY80" fmla="*/ 414337 h 1400175"/>
              <a:gd name="connsiteX81" fmla="*/ 1004887 w 1757362"/>
              <a:gd name="connsiteY81" fmla="*/ 423862 h 1400175"/>
              <a:gd name="connsiteX82" fmla="*/ 1012031 w 1757362"/>
              <a:gd name="connsiteY82" fmla="*/ 445293 h 1400175"/>
              <a:gd name="connsiteX83" fmla="*/ 1014412 w 1757362"/>
              <a:gd name="connsiteY83" fmla="*/ 452437 h 1400175"/>
              <a:gd name="connsiteX84" fmla="*/ 1023937 w 1757362"/>
              <a:gd name="connsiteY84" fmla="*/ 478631 h 1400175"/>
              <a:gd name="connsiteX85" fmla="*/ 1031081 w 1757362"/>
              <a:gd name="connsiteY85" fmla="*/ 481012 h 1400175"/>
              <a:gd name="connsiteX86" fmla="*/ 1040606 w 1757362"/>
              <a:gd name="connsiteY86" fmla="*/ 492918 h 1400175"/>
              <a:gd name="connsiteX87" fmla="*/ 1047750 w 1757362"/>
              <a:gd name="connsiteY87" fmla="*/ 516731 h 1400175"/>
              <a:gd name="connsiteX88" fmla="*/ 1052512 w 1757362"/>
              <a:gd name="connsiteY88" fmla="*/ 540543 h 1400175"/>
              <a:gd name="connsiteX89" fmla="*/ 1059656 w 1757362"/>
              <a:gd name="connsiteY89" fmla="*/ 545306 h 1400175"/>
              <a:gd name="connsiteX90" fmla="*/ 1062037 w 1757362"/>
              <a:gd name="connsiteY90" fmla="*/ 552450 h 1400175"/>
              <a:gd name="connsiteX91" fmla="*/ 1057275 w 1757362"/>
              <a:gd name="connsiteY91" fmla="*/ 566737 h 1400175"/>
              <a:gd name="connsiteX92" fmla="*/ 1069181 w 1757362"/>
              <a:gd name="connsiteY92" fmla="*/ 597693 h 1400175"/>
              <a:gd name="connsiteX93" fmla="*/ 1076325 w 1757362"/>
              <a:gd name="connsiteY93" fmla="*/ 600075 h 1400175"/>
              <a:gd name="connsiteX94" fmla="*/ 1083468 w 1757362"/>
              <a:gd name="connsiteY94" fmla="*/ 604837 h 1400175"/>
              <a:gd name="connsiteX95" fmla="*/ 1097756 w 1757362"/>
              <a:gd name="connsiteY95" fmla="*/ 607218 h 1400175"/>
              <a:gd name="connsiteX96" fmla="*/ 1107281 w 1757362"/>
              <a:gd name="connsiteY96" fmla="*/ 609600 h 1400175"/>
              <a:gd name="connsiteX97" fmla="*/ 1121568 w 1757362"/>
              <a:gd name="connsiteY97" fmla="*/ 614362 h 1400175"/>
              <a:gd name="connsiteX98" fmla="*/ 1128712 w 1757362"/>
              <a:gd name="connsiteY98" fmla="*/ 619125 h 1400175"/>
              <a:gd name="connsiteX99" fmla="*/ 1143000 w 1757362"/>
              <a:gd name="connsiteY99" fmla="*/ 623887 h 1400175"/>
              <a:gd name="connsiteX100" fmla="*/ 1150143 w 1757362"/>
              <a:gd name="connsiteY100" fmla="*/ 626268 h 1400175"/>
              <a:gd name="connsiteX101" fmla="*/ 1157287 w 1757362"/>
              <a:gd name="connsiteY101" fmla="*/ 628650 h 1400175"/>
              <a:gd name="connsiteX102" fmla="*/ 1164431 w 1757362"/>
              <a:gd name="connsiteY102" fmla="*/ 631031 h 1400175"/>
              <a:gd name="connsiteX103" fmla="*/ 1169193 w 1757362"/>
              <a:gd name="connsiteY103" fmla="*/ 638175 h 1400175"/>
              <a:gd name="connsiteX104" fmla="*/ 1162050 w 1757362"/>
              <a:gd name="connsiteY104" fmla="*/ 642937 h 1400175"/>
              <a:gd name="connsiteX105" fmla="*/ 1147762 w 1757362"/>
              <a:gd name="connsiteY105" fmla="*/ 654843 h 1400175"/>
              <a:gd name="connsiteX106" fmla="*/ 1143000 w 1757362"/>
              <a:gd name="connsiteY106" fmla="*/ 661987 h 1400175"/>
              <a:gd name="connsiteX107" fmla="*/ 1138237 w 1757362"/>
              <a:gd name="connsiteY107" fmla="*/ 690562 h 1400175"/>
              <a:gd name="connsiteX108" fmla="*/ 1133475 w 1757362"/>
              <a:gd name="connsiteY108" fmla="*/ 704850 h 1400175"/>
              <a:gd name="connsiteX109" fmla="*/ 1128712 w 1757362"/>
              <a:gd name="connsiteY109" fmla="*/ 723900 h 1400175"/>
              <a:gd name="connsiteX110" fmla="*/ 1126331 w 1757362"/>
              <a:gd name="connsiteY110" fmla="*/ 733425 h 1400175"/>
              <a:gd name="connsiteX111" fmla="*/ 1123950 w 1757362"/>
              <a:gd name="connsiteY111" fmla="*/ 745331 h 1400175"/>
              <a:gd name="connsiteX112" fmla="*/ 1121568 w 1757362"/>
              <a:gd name="connsiteY112" fmla="*/ 759618 h 1400175"/>
              <a:gd name="connsiteX113" fmla="*/ 1116806 w 1757362"/>
              <a:gd name="connsiteY113" fmla="*/ 773906 h 1400175"/>
              <a:gd name="connsiteX114" fmla="*/ 1112043 w 1757362"/>
              <a:gd name="connsiteY114" fmla="*/ 821531 h 1400175"/>
              <a:gd name="connsiteX115" fmla="*/ 1107281 w 1757362"/>
              <a:gd name="connsiteY115" fmla="*/ 835818 h 1400175"/>
              <a:gd name="connsiteX116" fmla="*/ 1102518 w 1757362"/>
              <a:gd name="connsiteY116" fmla="*/ 850106 h 1400175"/>
              <a:gd name="connsiteX117" fmla="*/ 1100137 w 1757362"/>
              <a:gd name="connsiteY117" fmla="*/ 857250 h 1400175"/>
              <a:gd name="connsiteX118" fmla="*/ 1104900 w 1757362"/>
              <a:gd name="connsiteY118" fmla="*/ 878681 h 1400175"/>
              <a:gd name="connsiteX119" fmla="*/ 1109662 w 1757362"/>
              <a:gd name="connsiteY119" fmla="*/ 885825 h 1400175"/>
              <a:gd name="connsiteX120" fmla="*/ 1110923 w 1757362"/>
              <a:gd name="connsiteY120" fmla="*/ 890026 h 1400175"/>
              <a:gd name="connsiteX121" fmla="*/ 1128712 w 1757362"/>
              <a:gd name="connsiteY121" fmla="*/ 990599 h 1400175"/>
              <a:gd name="connsiteX122" fmla="*/ 1190624 w 1757362"/>
              <a:gd name="connsiteY122" fmla="*/ 1121567 h 1400175"/>
              <a:gd name="connsiteX123" fmla="*/ 1269206 w 1757362"/>
              <a:gd name="connsiteY123" fmla="*/ 1154906 h 1400175"/>
              <a:gd name="connsiteX124" fmla="*/ 1395412 w 1757362"/>
              <a:gd name="connsiteY124" fmla="*/ 1138237 h 1400175"/>
              <a:gd name="connsiteX125" fmla="*/ 1462087 w 1757362"/>
              <a:gd name="connsiteY125" fmla="*/ 1140619 h 1400175"/>
              <a:gd name="connsiteX126" fmla="*/ 1500528 w 1757362"/>
              <a:gd name="connsiteY126" fmla="*/ 1084829 h 1400175"/>
              <a:gd name="connsiteX127" fmla="*/ 1502568 w 1757362"/>
              <a:gd name="connsiteY127" fmla="*/ 1078706 h 1400175"/>
              <a:gd name="connsiteX128" fmla="*/ 1516856 w 1757362"/>
              <a:gd name="connsiteY128" fmla="*/ 1071562 h 1400175"/>
              <a:gd name="connsiteX129" fmla="*/ 1524000 w 1757362"/>
              <a:gd name="connsiteY129" fmla="*/ 1064418 h 1400175"/>
              <a:gd name="connsiteX130" fmla="*/ 1526381 w 1757362"/>
              <a:gd name="connsiteY130" fmla="*/ 1038225 h 1400175"/>
              <a:gd name="connsiteX131" fmla="*/ 1521618 w 1757362"/>
              <a:gd name="connsiteY131" fmla="*/ 1012031 h 1400175"/>
              <a:gd name="connsiteX132" fmla="*/ 1524000 w 1757362"/>
              <a:gd name="connsiteY132" fmla="*/ 995362 h 1400175"/>
              <a:gd name="connsiteX133" fmla="*/ 1526381 w 1757362"/>
              <a:gd name="connsiteY133" fmla="*/ 988218 h 1400175"/>
              <a:gd name="connsiteX134" fmla="*/ 1540668 w 1757362"/>
              <a:gd name="connsiteY134" fmla="*/ 971550 h 1400175"/>
              <a:gd name="connsiteX135" fmla="*/ 1588293 w 1757362"/>
              <a:gd name="connsiteY135" fmla="*/ 969168 h 1400175"/>
              <a:gd name="connsiteX136" fmla="*/ 1595437 w 1757362"/>
              <a:gd name="connsiteY136" fmla="*/ 966787 h 1400175"/>
              <a:gd name="connsiteX137" fmla="*/ 1616868 w 1757362"/>
              <a:gd name="connsiteY137" fmla="*/ 959643 h 1400175"/>
              <a:gd name="connsiteX138" fmla="*/ 1631156 w 1757362"/>
              <a:gd name="connsiteY138" fmla="*/ 947737 h 1400175"/>
              <a:gd name="connsiteX139" fmla="*/ 1654968 w 1757362"/>
              <a:gd name="connsiteY139" fmla="*/ 945356 h 1400175"/>
              <a:gd name="connsiteX140" fmla="*/ 1678781 w 1757362"/>
              <a:gd name="connsiteY140" fmla="*/ 950118 h 1400175"/>
              <a:gd name="connsiteX141" fmla="*/ 1685925 w 1757362"/>
              <a:gd name="connsiteY141" fmla="*/ 952500 h 1400175"/>
              <a:gd name="connsiteX142" fmla="*/ 1700212 w 1757362"/>
              <a:gd name="connsiteY142" fmla="*/ 957262 h 1400175"/>
              <a:gd name="connsiteX143" fmla="*/ 1752600 w 1757362"/>
              <a:gd name="connsiteY143" fmla="*/ 969168 h 1400175"/>
              <a:gd name="connsiteX144" fmla="*/ 1754981 w 1757362"/>
              <a:gd name="connsiteY144" fmla="*/ 976312 h 1400175"/>
              <a:gd name="connsiteX145" fmla="*/ 1757362 w 1757362"/>
              <a:gd name="connsiteY145" fmla="*/ 990600 h 1400175"/>
              <a:gd name="connsiteX146" fmla="*/ 1752600 w 1757362"/>
              <a:gd name="connsiteY146" fmla="*/ 1014412 h 1400175"/>
              <a:gd name="connsiteX147" fmla="*/ 1750218 w 1757362"/>
              <a:gd name="connsiteY147" fmla="*/ 1021556 h 1400175"/>
              <a:gd name="connsiteX148" fmla="*/ 1735931 w 1757362"/>
              <a:gd name="connsiteY148" fmla="*/ 1033462 h 1400175"/>
              <a:gd name="connsiteX149" fmla="*/ 1728787 w 1757362"/>
              <a:gd name="connsiteY149" fmla="*/ 1035843 h 1400175"/>
              <a:gd name="connsiteX150" fmla="*/ 1721643 w 1757362"/>
              <a:gd name="connsiteY150" fmla="*/ 1040606 h 1400175"/>
              <a:gd name="connsiteX151" fmla="*/ 1714500 w 1757362"/>
              <a:gd name="connsiteY151" fmla="*/ 1042987 h 1400175"/>
              <a:gd name="connsiteX152" fmla="*/ 1709737 w 1757362"/>
              <a:gd name="connsiteY152" fmla="*/ 1052512 h 1400175"/>
              <a:gd name="connsiteX153" fmla="*/ 1712118 w 1757362"/>
              <a:gd name="connsiteY153" fmla="*/ 1064418 h 1400175"/>
              <a:gd name="connsiteX154" fmla="*/ 1714500 w 1757362"/>
              <a:gd name="connsiteY154" fmla="*/ 1071562 h 1400175"/>
              <a:gd name="connsiteX155" fmla="*/ 1700212 w 1757362"/>
              <a:gd name="connsiteY155" fmla="*/ 1081087 h 1400175"/>
              <a:gd name="connsiteX156" fmla="*/ 1702593 w 1757362"/>
              <a:gd name="connsiteY156" fmla="*/ 1088231 h 1400175"/>
              <a:gd name="connsiteX157" fmla="*/ 1707356 w 1757362"/>
              <a:gd name="connsiteY157" fmla="*/ 1095375 h 1400175"/>
              <a:gd name="connsiteX158" fmla="*/ 1709737 w 1757362"/>
              <a:gd name="connsiteY158" fmla="*/ 1128712 h 1400175"/>
              <a:gd name="connsiteX159" fmla="*/ 1704975 w 1757362"/>
              <a:gd name="connsiteY159" fmla="*/ 1135856 h 1400175"/>
              <a:gd name="connsiteX160" fmla="*/ 1700212 w 1757362"/>
              <a:gd name="connsiteY160" fmla="*/ 1152525 h 1400175"/>
              <a:gd name="connsiteX161" fmla="*/ 1697831 w 1757362"/>
              <a:gd name="connsiteY161" fmla="*/ 1173956 h 1400175"/>
              <a:gd name="connsiteX162" fmla="*/ 1687729 w 1757362"/>
              <a:gd name="connsiteY162" fmla="*/ 1177997 h 1400175"/>
              <a:gd name="connsiteX163" fmla="*/ 1688306 w 1757362"/>
              <a:gd name="connsiteY163" fmla="*/ 1178718 h 1400175"/>
              <a:gd name="connsiteX164" fmla="*/ 1687248 w 1757362"/>
              <a:gd name="connsiteY164" fmla="*/ 1178189 h 1400175"/>
              <a:gd name="connsiteX165" fmla="*/ 1685925 w 1757362"/>
              <a:gd name="connsiteY165" fmla="*/ 1178718 h 1400175"/>
              <a:gd name="connsiteX166" fmla="*/ 1630956 w 1757362"/>
              <a:gd name="connsiteY166" fmla="*/ 1172143 h 1400175"/>
              <a:gd name="connsiteX167" fmla="*/ 1628361 w 1757362"/>
              <a:gd name="connsiteY167" fmla="*/ 1179507 h 1400175"/>
              <a:gd name="connsiteX168" fmla="*/ 1621631 w 1757362"/>
              <a:gd name="connsiteY168" fmla="*/ 1185862 h 1400175"/>
              <a:gd name="connsiteX169" fmla="*/ 1607343 w 1757362"/>
              <a:gd name="connsiteY169" fmla="*/ 1195387 h 1400175"/>
              <a:gd name="connsiteX170" fmla="*/ 1604962 w 1757362"/>
              <a:gd name="connsiteY170" fmla="*/ 1188243 h 1400175"/>
              <a:gd name="connsiteX171" fmla="*/ 1583531 w 1757362"/>
              <a:gd name="connsiteY171" fmla="*/ 1188243 h 1400175"/>
              <a:gd name="connsiteX172" fmla="*/ 1540668 w 1757362"/>
              <a:gd name="connsiteY172" fmla="*/ 1195387 h 1400175"/>
              <a:gd name="connsiteX173" fmla="*/ 1502568 w 1757362"/>
              <a:gd name="connsiteY173" fmla="*/ 1195387 h 1400175"/>
              <a:gd name="connsiteX174" fmla="*/ 1495425 w 1757362"/>
              <a:gd name="connsiteY174" fmla="*/ 1190625 h 1400175"/>
              <a:gd name="connsiteX175" fmla="*/ 1488281 w 1757362"/>
              <a:gd name="connsiteY175" fmla="*/ 1188243 h 1400175"/>
              <a:gd name="connsiteX176" fmla="*/ 1476375 w 1757362"/>
              <a:gd name="connsiteY176" fmla="*/ 1190625 h 1400175"/>
              <a:gd name="connsiteX177" fmla="*/ 1481137 w 1757362"/>
              <a:gd name="connsiteY177" fmla="*/ 1204912 h 1400175"/>
              <a:gd name="connsiteX178" fmla="*/ 1485900 w 1757362"/>
              <a:gd name="connsiteY178" fmla="*/ 1212056 h 1400175"/>
              <a:gd name="connsiteX179" fmla="*/ 1488281 w 1757362"/>
              <a:gd name="connsiteY179" fmla="*/ 1219200 h 1400175"/>
              <a:gd name="connsiteX180" fmla="*/ 1471612 w 1757362"/>
              <a:gd name="connsiteY180" fmla="*/ 1228725 h 1400175"/>
              <a:gd name="connsiteX181" fmla="*/ 1478756 w 1757362"/>
              <a:gd name="connsiteY181" fmla="*/ 1233487 h 1400175"/>
              <a:gd name="connsiteX182" fmla="*/ 1490662 w 1757362"/>
              <a:gd name="connsiteY182" fmla="*/ 1250156 h 1400175"/>
              <a:gd name="connsiteX183" fmla="*/ 1493043 w 1757362"/>
              <a:gd name="connsiteY183" fmla="*/ 1257300 h 1400175"/>
              <a:gd name="connsiteX184" fmla="*/ 1502568 w 1757362"/>
              <a:gd name="connsiteY184" fmla="*/ 1271587 h 1400175"/>
              <a:gd name="connsiteX185" fmla="*/ 1507331 w 1757362"/>
              <a:gd name="connsiteY185" fmla="*/ 1278731 h 1400175"/>
              <a:gd name="connsiteX186" fmla="*/ 1519237 w 1757362"/>
              <a:gd name="connsiteY186" fmla="*/ 1293018 h 1400175"/>
              <a:gd name="connsiteX187" fmla="*/ 1502568 w 1757362"/>
              <a:gd name="connsiteY187" fmla="*/ 1312068 h 1400175"/>
              <a:gd name="connsiteX188" fmla="*/ 1495425 w 1757362"/>
              <a:gd name="connsiteY188" fmla="*/ 1314450 h 1400175"/>
              <a:gd name="connsiteX189" fmla="*/ 1466850 w 1757362"/>
              <a:gd name="connsiteY189" fmla="*/ 1312068 h 1400175"/>
              <a:gd name="connsiteX190" fmla="*/ 1452562 w 1757362"/>
              <a:gd name="connsiteY190" fmla="*/ 1307306 h 1400175"/>
              <a:gd name="connsiteX191" fmla="*/ 1445418 w 1757362"/>
              <a:gd name="connsiteY191" fmla="*/ 1304925 h 1400175"/>
              <a:gd name="connsiteX192" fmla="*/ 1414462 w 1757362"/>
              <a:gd name="connsiteY192" fmla="*/ 1314450 h 1400175"/>
              <a:gd name="connsiteX193" fmla="*/ 1409700 w 1757362"/>
              <a:gd name="connsiteY193" fmla="*/ 1331118 h 1400175"/>
              <a:gd name="connsiteX194" fmla="*/ 1404937 w 1757362"/>
              <a:gd name="connsiteY194" fmla="*/ 1345406 h 1400175"/>
              <a:gd name="connsiteX195" fmla="*/ 1402556 w 1757362"/>
              <a:gd name="connsiteY195" fmla="*/ 1352550 h 1400175"/>
              <a:gd name="connsiteX196" fmla="*/ 1404937 w 1757362"/>
              <a:gd name="connsiteY196" fmla="*/ 1359693 h 1400175"/>
              <a:gd name="connsiteX197" fmla="*/ 1409700 w 1757362"/>
              <a:gd name="connsiteY197" fmla="*/ 1371600 h 1400175"/>
              <a:gd name="connsiteX198" fmla="*/ 1402556 w 1757362"/>
              <a:gd name="connsiteY198" fmla="*/ 1373981 h 1400175"/>
              <a:gd name="connsiteX199" fmla="*/ 1400175 w 1757362"/>
              <a:gd name="connsiteY199" fmla="*/ 1388268 h 1400175"/>
              <a:gd name="connsiteX200" fmla="*/ 1397793 w 1757362"/>
              <a:gd name="connsiteY200" fmla="*/ 1400175 h 1400175"/>
              <a:gd name="connsiteX201" fmla="*/ 1376362 w 1757362"/>
              <a:gd name="connsiteY201" fmla="*/ 1397793 h 1400175"/>
              <a:gd name="connsiteX202" fmla="*/ 1371600 w 1757362"/>
              <a:gd name="connsiteY202" fmla="*/ 1383506 h 1400175"/>
              <a:gd name="connsiteX203" fmla="*/ 1369218 w 1757362"/>
              <a:gd name="connsiteY203" fmla="*/ 1376362 h 1400175"/>
              <a:gd name="connsiteX204" fmla="*/ 1362075 w 1757362"/>
              <a:gd name="connsiteY204" fmla="*/ 1354931 h 1400175"/>
              <a:gd name="connsiteX205" fmla="*/ 1354931 w 1757362"/>
              <a:gd name="connsiteY205" fmla="*/ 1350168 h 1400175"/>
              <a:gd name="connsiteX206" fmla="*/ 1338262 w 1757362"/>
              <a:gd name="connsiteY206" fmla="*/ 1328737 h 1400175"/>
              <a:gd name="connsiteX207" fmla="*/ 1326356 w 1757362"/>
              <a:gd name="connsiteY207" fmla="*/ 1314450 h 1400175"/>
              <a:gd name="connsiteX208" fmla="*/ 1319212 w 1757362"/>
              <a:gd name="connsiteY208" fmla="*/ 1309687 h 1400175"/>
              <a:gd name="connsiteX209" fmla="*/ 1304925 w 1757362"/>
              <a:gd name="connsiteY209" fmla="*/ 1304925 h 1400175"/>
              <a:gd name="connsiteX210" fmla="*/ 1288256 w 1757362"/>
              <a:gd name="connsiteY210" fmla="*/ 1295400 h 1400175"/>
              <a:gd name="connsiteX211" fmla="*/ 1273968 w 1757362"/>
              <a:gd name="connsiteY211" fmla="*/ 1288256 h 1400175"/>
              <a:gd name="connsiteX212" fmla="*/ 1252537 w 1757362"/>
              <a:gd name="connsiteY212" fmla="*/ 1276350 h 1400175"/>
              <a:gd name="connsiteX213" fmla="*/ 1247775 w 1757362"/>
              <a:gd name="connsiteY213" fmla="*/ 1269206 h 1400175"/>
              <a:gd name="connsiteX214" fmla="*/ 1228725 w 1757362"/>
              <a:gd name="connsiteY214" fmla="*/ 1269206 h 1400175"/>
              <a:gd name="connsiteX215" fmla="*/ 1221581 w 1757362"/>
              <a:gd name="connsiteY215" fmla="*/ 1273968 h 1400175"/>
              <a:gd name="connsiteX216" fmla="*/ 1207293 w 1757362"/>
              <a:gd name="connsiteY216" fmla="*/ 1285875 h 1400175"/>
              <a:gd name="connsiteX217" fmla="*/ 1197768 w 1757362"/>
              <a:gd name="connsiteY217" fmla="*/ 1288256 h 1400175"/>
              <a:gd name="connsiteX218" fmla="*/ 1171575 w 1757362"/>
              <a:gd name="connsiteY218" fmla="*/ 1295400 h 1400175"/>
              <a:gd name="connsiteX219" fmla="*/ 1164431 w 1757362"/>
              <a:gd name="connsiteY219" fmla="*/ 1300162 h 1400175"/>
              <a:gd name="connsiteX220" fmla="*/ 1150143 w 1757362"/>
              <a:gd name="connsiteY220" fmla="*/ 1304925 h 1400175"/>
              <a:gd name="connsiteX221" fmla="*/ 1126331 w 1757362"/>
              <a:gd name="connsiteY221" fmla="*/ 1302543 h 1400175"/>
              <a:gd name="connsiteX222" fmla="*/ 1112043 w 1757362"/>
              <a:gd name="connsiteY222" fmla="*/ 1293018 h 1400175"/>
              <a:gd name="connsiteX223" fmla="*/ 1104900 w 1757362"/>
              <a:gd name="connsiteY223" fmla="*/ 1288256 h 1400175"/>
              <a:gd name="connsiteX224" fmla="*/ 1062037 w 1757362"/>
              <a:gd name="connsiteY224" fmla="*/ 1283493 h 1400175"/>
              <a:gd name="connsiteX225" fmla="*/ 1033462 w 1757362"/>
              <a:gd name="connsiteY225" fmla="*/ 1264443 h 1400175"/>
              <a:gd name="connsiteX226" fmla="*/ 1026318 w 1757362"/>
              <a:gd name="connsiteY226" fmla="*/ 1259681 h 1400175"/>
              <a:gd name="connsiteX227" fmla="*/ 1012031 w 1757362"/>
              <a:gd name="connsiteY227" fmla="*/ 1254918 h 1400175"/>
              <a:gd name="connsiteX228" fmla="*/ 1004887 w 1757362"/>
              <a:gd name="connsiteY228" fmla="*/ 1247775 h 1400175"/>
              <a:gd name="connsiteX229" fmla="*/ 1002506 w 1757362"/>
              <a:gd name="connsiteY229" fmla="*/ 1240631 h 1400175"/>
              <a:gd name="connsiteX230" fmla="*/ 988218 w 1757362"/>
              <a:gd name="connsiteY230" fmla="*/ 1231106 h 1400175"/>
              <a:gd name="connsiteX231" fmla="*/ 981075 w 1757362"/>
              <a:gd name="connsiteY231" fmla="*/ 1226343 h 1400175"/>
              <a:gd name="connsiteX232" fmla="*/ 954881 w 1757362"/>
              <a:gd name="connsiteY232" fmla="*/ 1221581 h 1400175"/>
              <a:gd name="connsiteX233" fmla="*/ 947737 w 1757362"/>
              <a:gd name="connsiteY233" fmla="*/ 1219200 h 1400175"/>
              <a:gd name="connsiteX234" fmla="*/ 940593 w 1757362"/>
              <a:gd name="connsiteY234" fmla="*/ 1214437 h 1400175"/>
              <a:gd name="connsiteX235" fmla="*/ 926306 w 1757362"/>
              <a:gd name="connsiteY235" fmla="*/ 1209675 h 1400175"/>
              <a:gd name="connsiteX236" fmla="*/ 919162 w 1757362"/>
              <a:gd name="connsiteY236" fmla="*/ 1204912 h 1400175"/>
              <a:gd name="connsiteX237" fmla="*/ 912018 w 1757362"/>
              <a:gd name="connsiteY237" fmla="*/ 1202531 h 1400175"/>
              <a:gd name="connsiteX238" fmla="*/ 890587 w 1757362"/>
              <a:gd name="connsiteY238" fmla="*/ 1188243 h 1400175"/>
              <a:gd name="connsiteX239" fmla="*/ 883443 w 1757362"/>
              <a:gd name="connsiteY239" fmla="*/ 1183481 h 1400175"/>
              <a:gd name="connsiteX240" fmla="*/ 876300 w 1757362"/>
              <a:gd name="connsiteY240" fmla="*/ 1181100 h 1400175"/>
              <a:gd name="connsiteX241" fmla="*/ 869156 w 1757362"/>
              <a:gd name="connsiteY241" fmla="*/ 1173956 h 1400175"/>
              <a:gd name="connsiteX242" fmla="*/ 862012 w 1757362"/>
              <a:gd name="connsiteY242" fmla="*/ 1169193 h 1400175"/>
              <a:gd name="connsiteX243" fmla="*/ 857250 w 1757362"/>
              <a:gd name="connsiteY243" fmla="*/ 1162050 h 1400175"/>
              <a:gd name="connsiteX244" fmla="*/ 850106 w 1757362"/>
              <a:gd name="connsiteY244" fmla="*/ 1154906 h 1400175"/>
              <a:gd name="connsiteX245" fmla="*/ 838200 w 1757362"/>
              <a:gd name="connsiteY245" fmla="*/ 1143000 h 1400175"/>
              <a:gd name="connsiteX246" fmla="*/ 826293 w 1757362"/>
              <a:gd name="connsiteY246" fmla="*/ 1133475 h 1400175"/>
              <a:gd name="connsiteX247" fmla="*/ 821531 w 1757362"/>
              <a:gd name="connsiteY247" fmla="*/ 1126331 h 1400175"/>
              <a:gd name="connsiteX248" fmla="*/ 802481 w 1757362"/>
              <a:gd name="connsiteY248" fmla="*/ 1121568 h 1400175"/>
              <a:gd name="connsiteX249" fmla="*/ 788193 w 1757362"/>
              <a:gd name="connsiteY249" fmla="*/ 1116806 h 1400175"/>
              <a:gd name="connsiteX250" fmla="*/ 771525 w 1757362"/>
              <a:gd name="connsiteY250" fmla="*/ 1107281 h 1400175"/>
              <a:gd name="connsiteX251" fmla="*/ 757237 w 1757362"/>
              <a:gd name="connsiteY251" fmla="*/ 1102518 h 1400175"/>
              <a:gd name="connsiteX252" fmla="*/ 742950 w 1757362"/>
              <a:gd name="connsiteY252" fmla="*/ 1095375 h 1400175"/>
              <a:gd name="connsiteX253" fmla="*/ 735806 w 1757362"/>
              <a:gd name="connsiteY253" fmla="*/ 1090612 h 1400175"/>
              <a:gd name="connsiteX254" fmla="*/ 723900 w 1757362"/>
              <a:gd name="connsiteY254" fmla="*/ 1076325 h 1400175"/>
              <a:gd name="connsiteX255" fmla="*/ 721518 w 1757362"/>
              <a:gd name="connsiteY255" fmla="*/ 1069181 h 1400175"/>
              <a:gd name="connsiteX256" fmla="*/ 707231 w 1757362"/>
              <a:gd name="connsiteY256" fmla="*/ 1052512 h 1400175"/>
              <a:gd name="connsiteX257" fmla="*/ 702468 w 1757362"/>
              <a:gd name="connsiteY257" fmla="*/ 1045368 h 1400175"/>
              <a:gd name="connsiteX258" fmla="*/ 695325 w 1757362"/>
              <a:gd name="connsiteY258" fmla="*/ 1040606 h 1400175"/>
              <a:gd name="connsiteX259" fmla="*/ 681037 w 1757362"/>
              <a:gd name="connsiteY259" fmla="*/ 1031081 h 1400175"/>
              <a:gd name="connsiteX260" fmla="*/ 669131 w 1757362"/>
              <a:gd name="connsiteY260" fmla="*/ 1019175 h 1400175"/>
              <a:gd name="connsiteX261" fmla="*/ 661987 w 1757362"/>
              <a:gd name="connsiteY261" fmla="*/ 1014412 h 1400175"/>
              <a:gd name="connsiteX262" fmla="*/ 652462 w 1757362"/>
              <a:gd name="connsiteY262" fmla="*/ 1002506 h 1400175"/>
              <a:gd name="connsiteX263" fmla="*/ 650081 w 1757362"/>
              <a:gd name="connsiteY263" fmla="*/ 995362 h 1400175"/>
              <a:gd name="connsiteX264" fmla="*/ 642937 w 1757362"/>
              <a:gd name="connsiteY264" fmla="*/ 988218 h 1400175"/>
              <a:gd name="connsiteX265" fmla="*/ 633412 w 1757362"/>
              <a:gd name="connsiteY265" fmla="*/ 973931 h 1400175"/>
              <a:gd name="connsiteX266" fmla="*/ 628650 w 1757362"/>
              <a:gd name="connsiteY266" fmla="*/ 959643 h 1400175"/>
              <a:gd name="connsiteX267" fmla="*/ 623887 w 1757362"/>
              <a:gd name="connsiteY267" fmla="*/ 940593 h 1400175"/>
              <a:gd name="connsiteX268" fmla="*/ 626268 w 1757362"/>
              <a:gd name="connsiteY268" fmla="*/ 928687 h 1400175"/>
              <a:gd name="connsiteX269" fmla="*/ 645318 w 1757362"/>
              <a:gd name="connsiteY269" fmla="*/ 919162 h 1400175"/>
              <a:gd name="connsiteX270" fmla="*/ 642937 w 1757362"/>
              <a:gd name="connsiteY270" fmla="*/ 912018 h 1400175"/>
              <a:gd name="connsiteX271" fmla="*/ 638175 w 1757362"/>
              <a:gd name="connsiteY271" fmla="*/ 904875 h 1400175"/>
              <a:gd name="connsiteX272" fmla="*/ 642937 w 1757362"/>
              <a:gd name="connsiteY272" fmla="*/ 897731 h 1400175"/>
              <a:gd name="connsiteX273" fmla="*/ 657225 w 1757362"/>
              <a:gd name="connsiteY273" fmla="*/ 888206 h 1400175"/>
              <a:gd name="connsiteX274" fmla="*/ 664368 w 1757362"/>
              <a:gd name="connsiteY274" fmla="*/ 881062 h 1400175"/>
              <a:gd name="connsiteX275" fmla="*/ 659606 w 1757362"/>
              <a:gd name="connsiteY275" fmla="*/ 862012 h 1400175"/>
              <a:gd name="connsiteX276" fmla="*/ 647700 w 1757362"/>
              <a:gd name="connsiteY276" fmla="*/ 847725 h 1400175"/>
              <a:gd name="connsiteX277" fmla="*/ 645318 w 1757362"/>
              <a:gd name="connsiteY277" fmla="*/ 840581 h 1400175"/>
              <a:gd name="connsiteX278" fmla="*/ 640556 w 1757362"/>
              <a:gd name="connsiteY278" fmla="*/ 816768 h 1400175"/>
              <a:gd name="connsiteX279" fmla="*/ 635793 w 1757362"/>
              <a:gd name="connsiteY279" fmla="*/ 802481 h 1400175"/>
              <a:gd name="connsiteX280" fmla="*/ 633412 w 1757362"/>
              <a:gd name="connsiteY280" fmla="*/ 795337 h 1400175"/>
              <a:gd name="connsiteX281" fmla="*/ 631031 w 1757362"/>
              <a:gd name="connsiteY281" fmla="*/ 788193 h 1400175"/>
              <a:gd name="connsiteX282" fmla="*/ 626268 w 1757362"/>
              <a:gd name="connsiteY282" fmla="*/ 771525 h 1400175"/>
              <a:gd name="connsiteX283" fmla="*/ 619125 w 1757362"/>
              <a:gd name="connsiteY283" fmla="*/ 764381 h 1400175"/>
              <a:gd name="connsiteX284" fmla="*/ 609600 w 1757362"/>
              <a:gd name="connsiteY284" fmla="*/ 750093 h 1400175"/>
              <a:gd name="connsiteX285" fmla="*/ 597693 w 1757362"/>
              <a:gd name="connsiteY285" fmla="*/ 733425 h 1400175"/>
              <a:gd name="connsiteX286" fmla="*/ 592931 w 1757362"/>
              <a:gd name="connsiteY286" fmla="*/ 719137 h 1400175"/>
              <a:gd name="connsiteX287" fmla="*/ 590550 w 1757362"/>
              <a:gd name="connsiteY287" fmla="*/ 709612 h 1400175"/>
              <a:gd name="connsiteX288" fmla="*/ 585787 w 1757362"/>
              <a:gd name="connsiteY288" fmla="*/ 695325 h 1400175"/>
              <a:gd name="connsiteX289" fmla="*/ 578643 w 1757362"/>
              <a:gd name="connsiteY289" fmla="*/ 688181 h 1400175"/>
              <a:gd name="connsiteX290" fmla="*/ 571500 w 1757362"/>
              <a:gd name="connsiteY290" fmla="*/ 673893 h 1400175"/>
              <a:gd name="connsiteX291" fmla="*/ 569118 w 1757362"/>
              <a:gd name="connsiteY291" fmla="*/ 666750 h 1400175"/>
              <a:gd name="connsiteX292" fmla="*/ 559593 w 1757362"/>
              <a:gd name="connsiteY292" fmla="*/ 664368 h 1400175"/>
              <a:gd name="connsiteX293" fmla="*/ 545306 w 1757362"/>
              <a:gd name="connsiteY293" fmla="*/ 669131 h 1400175"/>
              <a:gd name="connsiteX294" fmla="*/ 535781 w 1757362"/>
              <a:gd name="connsiteY294" fmla="*/ 654843 h 1400175"/>
              <a:gd name="connsiteX295" fmla="*/ 528637 w 1757362"/>
              <a:gd name="connsiteY295" fmla="*/ 628650 h 1400175"/>
              <a:gd name="connsiteX296" fmla="*/ 526256 w 1757362"/>
              <a:gd name="connsiteY296" fmla="*/ 597693 h 1400175"/>
              <a:gd name="connsiteX297" fmla="*/ 523875 w 1757362"/>
              <a:gd name="connsiteY297" fmla="*/ 583406 h 1400175"/>
              <a:gd name="connsiteX298" fmla="*/ 521493 w 1757362"/>
              <a:gd name="connsiteY298" fmla="*/ 576262 h 1400175"/>
              <a:gd name="connsiteX299" fmla="*/ 514350 w 1757362"/>
              <a:gd name="connsiteY299" fmla="*/ 573881 h 1400175"/>
              <a:gd name="connsiteX300" fmla="*/ 500062 w 1757362"/>
              <a:gd name="connsiteY300" fmla="*/ 564356 h 1400175"/>
              <a:gd name="connsiteX301" fmla="*/ 485775 w 1757362"/>
              <a:gd name="connsiteY301" fmla="*/ 557212 h 1400175"/>
              <a:gd name="connsiteX302" fmla="*/ 473868 w 1757362"/>
              <a:gd name="connsiteY302" fmla="*/ 535781 h 1400175"/>
              <a:gd name="connsiteX303" fmla="*/ 476250 w 1757362"/>
              <a:gd name="connsiteY303" fmla="*/ 509587 h 1400175"/>
              <a:gd name="connsiteX304" fmla="*/ 483393 w 1757362"/>
              <a:gd name="connsiteY304" fmla="*/ 504825 h 1400175"/>
              <a:gd name="connsiteX305" fmla="*/ 473868 w 1757362"/>
              <a:gd name="connsiteY305" fmla="*/ 490537 h 1400175"/>
              <a:gd name="connsiteX306" fmla="*/ 469106 w 1757362"/>
              <a:gd name="connsiteY306" fmla="*/ 483393 h 1400175"/>
              <a:gd name="connsiteX307" fmla="*/ 454818 w 1757362"/>
              <a:gd name="connsiteY307" fmla="*/ 473868 h 1400175"/>
              <a:gd name="connsiteX308" fmla="*/ 450056 w 1757362"/>
              <a:gd name="connsiteY308" fmla="*/ 454818 h 1400175"/>
              <a:gd name="connsiteX309" fmla="*/ 442912 w 1757362"/>
              <a:gd name="connsiteY309" fmla="*/ 438150 h 1400175"/>
              <a:gd name="connsiteX310" fmla="*/ 435768 w 1757362"/>
              <a:gd name="connsiteY310" fmla="*/ 435768 h 1400175"/>
              <a:gd name="connsiteX311" fmla="*/ 431006 w 1757362"/>
              <a:gd name="connsiteY311" fmla="*/ 428625 h 1400175"/>
              <a:gd name="connsiteX312" fmla="*/ 428625 w 1757362"/>
              <a:gd name="connsiteY312" fmla="*/ 419100 h 1400175"/>
              <a:gd name="connsiteX313" fmla="*/ 426243 w 1757362"/>
              <a:gd name="connsiteY313" fmla="*/ 411956 h 1400175"/>
              <a:gd name="connsiteX314" fmla="*/ 423862 w 1757362"/>
              <a:gd name="connsiteY314" fmla="*/ 385762 h 1400175"/>
              <a:gd name="connsiteX315" fmla="*/ 421481 w 1757362"/>
              <a:gd name="connsiteY315" fmla="*/ 378618 h 1400175"/>
              <a:gd name="connsiteX316" fmla="*/ 400050 w 1757362"/>
              <a:gd name="connsiteY316" fmla="*/ 361950 h 1400175"/>
              <a:gd name="connsiteX317" fmla="*/ 385762 w 1757362"/>
              <a:gd name="connsiteY317" fmla="*/ 354806 h 1400175"/>
              <a:gd name="connsiteX318" fmla="*/ 378618 w 1757362"/>
              <a:gd name="connsiteY318" fmla="*/ 333375 h 1400175"/>
              <a:gd name="connsiteX319" fmla="*/ 369093 w 1757362"/>
              <a:gd name="connsiteY319" fmla="*/ 311943 h 1400175"/>
              <a:gd name="connsiteX320" fmla="*/ 361950 w 1757362"/>
              <a:gd name="connsiteY320" fmla="*/ 297656 h 1400175"/>
              <a:gd name="connsiteX321" fmla="*/ 347662 w 1757362"/>
              <a:gd name="connsiteY321" fmla="*/ 292893 h 1400175"/>
              <a:gd name="connsiteX322" fmla="*/ 357187 w 1757362"/>
              <a:gd name="connsiteY322" fmla="*/ 278606 h 1400175"/>
              <a:gd name="connsiteX323" fmla="*/ 354806 w 1757362"/>
              <a:gd name="connsiteY323" fmla="*/ 261937 h 1400175"/>
              <a:gd name="connsiteX324" fmla="*/ 352425 w 1757362"/>
              <a:gd name="connsiteY324" fmla="*/ 252412 h 1400175"/>
              <a:gd name="connsiteX325" fmla="*/ 347662 w 1757362"/>
              <a:gd name="connsiteY325" fmla="*/ 223837 h 1400175"/>
              <a:gd name="connsiteX326" fmla="*/ 342900 w 1757362"/>
              <a:gd name="connsiteY326" fmla="*/ 207168 h 1400175"/>
              <a:gd name="connsiteX327" fmla="*/ 345281 w 1757362"/>
              <a:gd name="connsiteY327" fmla="*/ 154781 h 1400175"/>
              <a:gd name="connsiteX328" fmla="*/ 345281 w 1757362"/>
              <a:gd name="connsiteY328" fmla="*/ 133350 h 1400175"/>
              <a:gd name="connsiteX329" fmla="*/ 330993 w 1757362"/>
              <a:gd name="connsiteY329" fmla="*/ 123825 h 1400175"/>
              <a:gd name="connsiteX330" fmla="*/ 323850 w 1757362"/>
              <a:gd name="connsiteY330" fmla="*/ 119062 h 1400175"/>
              <a:gd name="connsiteX331" fmla="*/ 314325 w 1757362"/>
              <a:gd name="connsiteY331" fmla="*/ 104775 h 1400175"/>
              <a:gd name="connsiteX332" fmla="*/ 309562 w 1757362"/>
              <a:gd name="connsiteY332" fmla="*/ 97631 h 1400175"/>
              <a:gd name="connsiteX333" fmla="*/ 288131 w 1757362"/>
              <a:gd name="connsiteY333" fmla="*/ 78581 h 1400175"/>
              <a:gd name="connsiteX334" fmla="*/ 264318 w 1757362"/>
              <a:gd name="connsiteY334" fmla="*/ 66675 h 1400175"/>
              <a:gd name="connsiteX335" fmla="*/ 259556 w 1757362"/>
              <a:gd name="connsiteY335" fmla="*/ 119062 h 1400175"/>
              <a:gd name="connsiteX336" fmla="*/ 254793 w 1757362"/>
              <a:gd name="connsiteY336" fmla="*/ 133350 h 1400175"/>
              <a:gd name="connsiteX337" fmla="*/ 252412 w 1757362"/>
              <a:gd name="connsiteY337" fmla="*/ 145256 h 1400175"/>
              <a:gd name="connsiteX338" fmla="*/ 250031 w 1757362"/>
              <a:gd name="connsiteY338" fmla="*/ 164306 h 1400175"/>
              <a:gd name="connsiteX339" fmla="*/ 245268 w 1757362"/>
              <a:gd name="connsiteY339" fmla="*/ 178593 h 1400175"/>
              <a:gd name="connsiteX340" fmla="*/ 247650 w 1757362"/>
              <a:gd name="connsiteY340" fmla="*/ 195262 h 1400175"/>
              <a:gd name="connsiteX341" fmla="*/ 250031 w 1757362"/>
              <a:gd name="connsiteY341" fmla="*/ 202406 h 1400175"/>
              <a:gd name="connsiteX342" fmla="*/ 257175 w 1757362"/>
              <a:gd name="connsiteY342" fmla="*/ 207168 h 1400175"/>
              <a:gd name="connsiteX343" fmla="*/ 264318 w 1757362"/>
              <a:gd name="connsiteY343" fmla="*/ 221456 h 1400175"/>
              <a:gd name="connsiteX344" fmla="*/ 269081 w 1757362"/>
              <a:gd name="connsiteY344" fmla="*/ 235743 h 1400175"/>
              <a:gd name="connsiteX345" fmla="*/ 273843 w 1757362"/>
              <a:gd name="connsiteY345" fmla="*/ 242887 h 1400175"/>
              <a:gd name="connsiteX346" fmla="*/ 276225 w 1757362"/>
              <a:gd name="connsiteY346" fmla="*/ 250031 h 1400175"/>
              <a:gd name="connsiteX347" fmla="*/ 285750 w 1757362"/>
              <a:gd name="connsiteY347" fmla="*/ 264318 h 1400175"/>
              <a:gd name="connsiteX348" fmla="*/ 288131 w 1757362"/>
              <a:gd name="connsiteY348" fmla="*/ 273843 h 1400175"/>
              <a:gd name="connsiteX349" fmla="*/ 292893 w 1757362"/>
              <a:gd name="connsiteY349" fmla="*/ 292893 h 1400175"/>
              <a:gd name="connsiteX350" fmla="*/ 297656 w 1757362"/>
              <a:gd name="connsiteY350" fmla="*/ 300037 h 1400175"/>
              <a:gd name="connsiteX351" fmla="*/ 304800 w 1757362"/>
              <a:gd name="connsiteY351" fmla="*/ 321468 h 1400175"/>
              <a:gd name="connsiteX352" fmla="*/ 307181 w 1757362"/>
              <a:gd name="connsiteY352" fmla="*/ 328612 h 1400175"/>
              <a:gd name="connsiteX353" fmla="*/ 314325 w 1757362"/>
              <a:gd name="connsiteY353" fmla="*/ 354806 h 1400175"/>
              <a:gd name="connsiteX354" fmla="*/ 319087 w 1757362"/>
              <a:gd name="connsiteY354" fmla="*/ 369093 h 1400175"/>
              <a:gd name="connsiteX355" fmla="*/ 323850 w 1757362"/>
              <a:gd name="connsiteY355" fmla="*/ 376237 h 1400175"/>
              <a:gd name="connsiteX356" fmla="*/ 330993 w 1757362"/>
              <a:gd name="connsiteY356" fmla="*/ 419100 h 1400175"/>
              <a:gd name="connsiteX357" fmla="*/ 335756 w 1757362"/>
              <a:gd name="connsiteY357" fmla="*/ 426243 h 1400175"/>
              <a:gd name="connsiteX358" fmla="*/ 340518 w 1757362"/>
              <a:gd name="connsiteY358" fmla="*/ 445293 h 1400175"/>
              <a:gd name="connsiteX359" fmla="*/ 345281 w 1757362"/>
              <a:gd name="connsiteY359" fmla="*/ 459581 h 1400175"/>
              <a:gd name="connsiteX360" fmla="*/ 350043 w 1757362"/>
              <a:gd name="connsiteY360" fmla="*/ 473868 h 1400175"/>
              <a:gd name="connsiteX361" fmla="*/ 352425 w 1757362"/>
              <a:gd name="connsiteY361" fmla="*/ 481012 h 1400175"/>
              <a:gd name="connsiteX362" fmla="*/ 354806 w 1757362"/>
              <a:gd name="connsiteY362" fmla="*/ 488156 h 1400175"/>
              <a:gd name="connsiteX363" fmla="*/ 364331 w 1757362"/>
              <a:gd name="connsiteY363" fmla="*/ 509587 h 1400175"/>
              <a:gd name="connsiteX364" fmla="*/ 366712 w 1757362"/>
              <a:gd name="connsiteY364" fmla="*/ 516731 h 1400175"/>
              <a:gd name="connsiteX365" fmla="*/ 369093 w 1757362"/>
              <a:gd name="connsiteY365" fmla="*/ 578643 h 1400175"/>
              <a:gd name="connsiteX366" fmla="*/ 376237 w 1757362"/>
              <a:gd name="connsiteY366" fmla="*/ 592931 h 1400175"/>
              <a:gd name="connsiteX367" fmla="*/ 378618 w 1757362"/>
              <a:gd name="connsiteY367" fmla="*/ 600075 h 1400175"/>
              <a:gd name="connsiteX368" fmla="*/ 373856 w 1757362"/>
              <a:gd name="connsiteY368" fmla="*/ 607218 h 1400175"/>
              <a:gd name="connsiteX369" fmla="*/ 369093 w 1757362"/>
              <a:gd name="connsiteY369" fmla="*/ 621506 h 1400175"/>
              <a:gd name="connsiteX370" fmla="*/ 378618 w 1757362"/>
              <a:gd name="connsiteY370" fmla="*/ 638175 h 1400175"/>
              <a:gd name="connsiteX371" fmla="*/ 392906 w 1757362"/>
              <a:gd name="connsiteY371" fmla="*/ 642937 h 1400175"/>
              <a:gd name="connsiteX372" fmla="*/ 400050 w 1757362"/>
              <a:gd name="connsiteY372" fmla="*/ 645318 h 1400175"/>
              <a:gd name="connsiteX373" fmla="*/ 419100 w 1757362"/>
              <a:gd name="connsiteY373" fmla="*/ 661987 h 1400175"/>
              <a:gd name="connsiteX374" fmla="*/ 423862 w 1757362"/>
              <a:gd name="connsiteY374" fmla="*/ 676275 h 1400175"/>
              <a:gd name="connsiteX375" fmla="*/ 421481 w 1757362"/>
              <a:gd name="connsiteY375" fmla="*/ 688181 h 1400175"/>
              <a:gd name="connsiteX376" fmla="*/ 419100 w 1757362"/>
              <a:gd name="connsiteY376" fmla="*/ 702468 h 1400175"/>
              <a:gd name="connsiteX377" fmla="*/ 416718 w 1757362"/>
              <a:gd name="connsiteY377" fmla="*/ 709612 h 1400175"/>
              <a:gd name="connsiteX378" fmla="*/ 414337 w 1757362"/>
              <a:gd name="connsiteY378" fmla="*/ 719137 h 1400175"/>
              <a:gd name="connsiteX379" fmla="*/ 409575 w 1757362"/>
              <a:gd name="connsiteY379" fmla="*/ 726281 h 1400175"/>
              <a:gd name="connsiteX380" fmla="*/ 395287 w 1757362"/>
              <a:gd name="connsiteY380" fmla="*/ 731043 h 1400175"/>
              <a:gd name="connsiteX381" fmla="*/ 373856 w 1757362"/>
              <a:gd name="connsiteY381" fmla="*/ 728662 h 1400175"/>
              <a:gd name="connsiteX382" fmla="*/ 376237 w 1757362"/>
              <a:gd name="connsiteY382" fmla="*/ 714375 h 1400175"/>
              <a:gd name="connsiteX383" fmla="*/ 383381 w 1757362"/>
              <a:gd name="connsiteY383" fmla="*/ 700087 h 1400175"/>
              <a:gd name="connsiteX384" fmla="*/ 385762 w 1757362"/>
              <a:gd name="connsiteY384" fmla="*/ 692943 h 1400175"/>
              <a:gd name="connsiteX385" fmla="*/ 378618 w 1757362"/>
              <a:gd name="connsiteY385" fmla="*/ 671512 h 1400175"/>
              <a:gd name="connsiteX386" fmla="*/ 369093 w 1757362"/>
              <a:gd name="connsiteY386" fmla="*/ 659606 h 1400175"/>
              <a:gd name="connsiteX387" fmla="*/ 359568 w 1757362"/>
              <a:gd name="connsiteY387" fmla="*/ 645318 h 1400175"/>
              <a:gd name="connsiteX388" fmla="*/ 354806 w 1757362"/>
              <a:gd name="connsiteY388" fmla="*/ 638175 h 1400175"/>
              <a:gd name="connsiteX389" fmla="*/ 345281 w 1757362"/>
              <a:gd name="connsiteY389" fmla="*/ 623887 h 1400175"/>
              <a:gd name="connsiteX390" fmla="*/ 335756 w 1757362"/>
              <a:gd name="connsiteY390" fmla="*/ 609600 h 1400175"/>
              <a:gd name="connsiteX391" fmla="*/ 321468 w 1757362"/>
              <a:gd name="connsiteY391" fmla="*/ 595312 h 1400175"/>
              <a:gd name="connsiteX392" fmla="*/ 311943 w 1757362"/>
              <a:gd name="connsiteY392" fmla="*/ 581025 h 1400175"/>
              <a:gd name="connsiteX393" fmla="*/ 307181 w 1757362"/>
              <a:gd name="connsiteY393" fmla="*/ 573881 h 1400175"/>
              <a:gd name="connsiteX394" fmla="*/ 307181 w 1757362"/>
              <a:gd name="connsiteY394" fmla="*/ 540543 h 1400175"/>
              <a:gd name="connsiteX395" fmla="*/ 309562 w 1757362"/>
              <a:gd name="connsiteY395" fmla="*/ 531018 h 1400175"/>
              <a:gd name="connsiteX396" fmla="*/ 314325 w 1757362"/>
              <a:gd name="connsiteY396" fmla="*/ 523875 h 1400175"/>
              <a:gd name="connsiteX397" fmla="*/ 316706 w 1757362"/>
              <a:gd name="connsiteY397" fmla="*/ 516731 h 1400175"/>
              <a:gd name="connsiteX398" fmla="*/ 311943 w 1757362"/>
              <a:gd name="connsiteY398" fmla="*/ 483393 h 1400175"/>
              <a:gd name="connsiteX399" fmla="*/ 304800 w 1757362"/>
              <a:gd name="connsiteY399" fmla="*/ 469106 h 1400175"/>
              <a:gd name="connsiteX400" fmla="*/ 297656 w 1757362"/>
              <a:gd name="connsiteY400" fmla="*/ 464343 h 1400175"/>
              <a:gd name="connsiteX401" fmla="*/ 290512 w 1757362"/>
              <a:gd name="connsiteY401" fmla="*/ 457200 h 1400175"/>
              <a:gd name="connsiteX402" fmla="*/ 288131 w 1757362"/>
              <a:gd name="connsiteY402" fmla="*/ 450056 h 1400175"/>
              <a:gd name="connsiteX403" fmla="*/ 280987 w 1757362"/>
              <a:gd name="connsiteY403" fmla="*/ 445293 h 1400175"/>
              <a:gd name="connsiteX404" fmla="*/ 276225 w 1757362"/>
              <a:gd name="connsiteY404" fmla="*/ 431006 h 1400175"/>
              <a:gd name="connsiteX405" fmla="*/ 273843 w 1757362"/>
              <a:gd name="connsiteY405" fmla="*/ 423862 h 1400175"/>
              <a:gd name="connsiteX406" fmla="*/ 266700 w 1757362"/>
              <a:gd name="connsiteY406" fmla="*/ 419100 h 1400175"/>
              <a:gd name="connsiteX407" fmla="*/ 252412 w 1757362"/>
              <a:gd name="connsiteY407" fmla="*/ 423862 h 1400175"/>
              <a:gd name="connsiteX408" fmla="*/ 245268 w 1757362"/>
              <a:gd name="connsiteY408" fmla="*/ 426243 h 1400175"/>
              <a:gd name="connsiteX409" fmla="*/ 233362 w 1757362"/>
              <a:gd name="connsiteY409" fmla="*/ 414337 h 1400175"/>
              <a:gd name="connsiteX410" fmla="*/ 230981 w 1757362"/>
              <a:gd name="connsiteY410" fmla="*/ 407193 h 1400175"/>
              <a:gd name="connsiteX411" fmla="*/ 221456 w 1757362"/>
              <a:gd name="connsiteY411" fmla="*/ 392906 h 1400175"/>
              <a:gd name="connsiteX412" fmla="*/ 216693 w 1757362"/>
              <a:gd name="connsiteY412" fmla="*/ 385762 h 1400175"/>
              <a:gd name="connsiteX413" fmla="*/ 211931 w 1757362"/>
              <a:gd name="connsiteY413" fmla="*/ 378618 h 1400175"/>
              <a:gd name="connsiteX414" fmla="*/ 207168 w 1757362"/>
              <a:gd name="connsiteY414" fmla="*/ 361950 h 1400175"/>
              <a:gd name="connsiteX415" fmla="*/ 200025 w 1757362"/>
              <a:gd name="connsiteY415" fmla="*/ 354806 h 1400175"/>
              <a:gd name="connsiteX416" fmla="*/ 204787 w 1757362"/>
              <a:gd name="connsiteY416" fmla="*/ 347662 h 1400175"/>
              <a:gd name="connsiteX417" fmla="*/ 219075 w 1757362"/>
              <a:gd name="connsiteY417" fmla="*/ 352425 h 1400175"/>
              <a:gd name="connsiteX418" fmla="*/ 226218 w 1757362"/>
              <a:gd name="connsiteY418" fmla="*/ 354806 h 1400175"/>
              <a:gd name="connsiteX419" fmla="*/ 233362 w 1757362"/>
              <a:gd name="connsiteY419" fmla="*/ 359568 h 1400175"/>
              <a:gd name="connsiteX420" fmla="*/ 247650 w 1757362"/>
              <a:gd name="connsiteY420" fmla="*/ 364331 h 1400175"/>
              <a:gd name="connsiteX421" fmla="*/ 245268 w 1757362"/>
              <a:gd name="connsiteY421" fmla="*/ 357187 h 1400175"/>
              <a:gd name="connsiteX422" fmla="*/ 240506 w 1757362"/>
              <a:gd name="connsiteY422" fmla="*/ 350043 h 1400175"/>
              <a:gd name="connsiteX423" fmla="*/ 250031 w 1757362"/>
              <a:gd name="connsiteY423" fmla="*/ 335756 h 1400175"/>
              <a:gd name="connsiteX424" fmla="*/ 245268 w 1757362"/>
              <a:gd name="connsiteY424" fmla="*/ 304800 h 1400175"/>
              <a:gd name="connsiteX425" fmla="*/ 240506 w 1757362"/>
              <a:gd name="connsiteY425" fmla="*/ 290512 h 1400175"/>
              <a:gd name="connsiteX426" fmla="*/ 230981 w 1757362"/>
              <a:gd name="connsiteY426" fmla="*/ 276225 h 1400175"/>
              <a:gd name="connsiteX427" fmla="*/ 226218 w 1757362"/>
              <a:gd name="connsiteY427" fmla="*/ 269081 h 1400175"/>
              <a:gd name="connsiteX428" fmla="*/ 216693 w 1757362"/>
              <a:gd name="connsiteY428" fmla="*/ 247650 h 1400175"/>
              <a:gd name="connsiteX429" fmla="*/ 209550 w 1757362"/>
              <a:gd name="connsiteY429" fmla="*/ 233362 h 1400175"/>
              <a:gd name="connsiteX430" fmla="*/ 202406 w 1757362"/>
              <a:gd name="connsiteY430" fmla="*/ 219075 h 1400175"/>
              <a:gd name="connsiteX431" fmla="*/ 190500 w 1757362"/>
              <a:gd name="connsiteY431" fmla="*/ 204787 h 1400175"/>
              <a:gd name="connsiteX432" fmla="*/ 188118 w 1757362"/>
              <a:gd name="connsiteY432" fmla="*/ 195262 h 1400175"/>
              <a:gd name="connsiteX433" fmla="*/ 183356 w 1757362"/>
              <a:gd name="connsiteY433" fmla="*/ 166687 h 1400175"/>
              <a:gd name="connsiteX434" fmla="*/ 185737 w 1757362"/>
              <a:gd name="connsiteY434" fmla="*/ 111918 h 1400175"/>
              <a:gd name="connsiteX435" fmla="*/ 183356 w 1757362"/>
              <a:gd name="connsiteY435" fmla="*/ 80962 h 1400175"/>
              <a:gd name="connsiteX436" fmla="*/ 180975 w 1757362"/>
              <a:gd name="connsiteY436" fmla="*/ 71437 h 1400175"/>
              <a:gd name="connsiteX437" fmla="*/ 173831 w 1757362"/>
              <a:gd name="connsiteY437" fmla="*/ 64293 h 1400175"/>
              <a:gd name="connsiteX438" fmla="*/ 176212 w 1757362"/>
              <a:gd name="connsiteY438" fmla="*/ 57150 h 1400175"/>
              <a:gd name="connsiteX439" fmla="*/ 169068 w 1757362"/>
              <a:gd name="connsiteY439" fmla="*/ 42862 h 1400175"/>
              <a:gd name="connsiteX440" fmla="*/ 169068 w 1757362"/>
              <a:gd name="connsiteY440" fmla="*/ 26193 h 1400175"/>
              <a:gd name="connsiteX441" fmla="*/ 171450 w 1757362"/>
              <a:gd name="connsiteY441" fmla="*/ 0 h 1400175"/>
              <a:gd name="connsiteX0" fmla="*/ 1743075 w 1757362"/>
              <a:gd name="connsiteY0" fmla="*/ 1138237 h 1400175"/>
              <a:gd name="connsiteX1" fmla="*/ 1731168 w 1757362"/>
              <a:gd name="connsiteY1" fmla="*/ 1145381 h 1400175"/>
              <a:gd name="connsiteX2" fmla="*/ 1743075 w 1757362"/>
              <a:gd name="connsiteY2" fmla="*/ 1138237 h 1400175"/>
              <a:gd name="connsiteX3" fmla="*/ 307181 w 1757362"/>
              <a:gd name="connsiteY3" fmla="*/ 235743 h 1400175"/>
              <a:gd name="connsiteX4" fmla="*/ 311943 w 1757362"/>
              <a:gd name="connsiteY4" fmla="*/ 264318 h 1400175"/>
              <a:gd name="connsiteX5" fmla="*/ 307181 w 1757362"/>
              <a:gd name="connsiteY5" fmla="*/ 235743 h 1400175"/>
              <a:gd name="connsiteX6" fmla="*/ 0 w 1757362"/>
              <a:gd name="connsiteY6" fmla="*/ 211930 h 1400175"/>
              <a:gd name="connsiteX7" fmla="*/ 59532 w 1757362"/>
              <a:gd name="connsiteY7" fmla="*/ 204786 h 1400175"/>
              <a:gd name="connsiteX8" fmla="*/ 0 w 1757362"/>
              <a:gd name="connsiteY8" fmla="*/ 211930 h 1400175"/>
              <a:gd name="connsiteX9" fmla="*/ 171450 w 1757362"/>
              <a:gd name="connsiteY9" fmla="*/ 0 h 1400175"/>
              <a:gd name="connsiteX10" fmla="*/ 190500 w 1757362"/>
              <a:gd name="connsiteY10" fmla="*/ 4762 h 1400175"/>
              <a:gd name="connsiteX11" fmla="*/ 204787 w 1757362"/>
              <a:gd name="connsiteY11" fmla="*/ 9525 h 1400175"/>
              <a:gd name="connsiteX12" fmla="*/ 216693 w 1757362"/>
              <a:gd name="connsiteY12" fmla="*/ 11906 h 1400175"/>
              <a:gd name="connsiteX13" fmla="*/ 226218 w 1757362"/>
              <a:gd name="connsiteY13" fmla="*/ 14287 h 1400175"/>
              <a:gd name="connsiteX14" fmla="*/ 266700 w 1757362"/>
              <a:gd name="connsiteY14" fmla="*/ 19050 h 1400175"/>
              <a:gd name="connsiteX15" fmla="*/ 273843 w 1757362"/>
              <a:gd name="connsiteY15" fmla="*/ 21431 h 1400175"/>
              <a:gd name="connsiteX16" fmla="*/ 285750 w 1757362"/>
              <a:gd name="connsiteY16" fmla="*/ 23812 h 1400175"/>
              <a:gd name="connsiteX17" fmla="*/ 300037 w 1757362"/>
              <a:gd name="connsiteY17" fmla="*/ 35718 h 1400175"/>
              <a:gd name="connsiteX18" fmla="*/ 290512 w 1757362"/>
              <a:gd name="connsiteY18" fmla="*/ 50006 h 1400175"/>
              <a:gd name="connsiteX19" fmla="*/ 297656 w 1757362"/>
              <a:gd name="connsiteY19" fmla="*/ 52387 h 1400175"/>
              <a:gd name="connsiteX20" fmla="*/ 319087 w 1757362"/>
              <a:gd name="connsiteY20" fmla="*/ 64293 h 1400175"/>
              <a:gd name="connsiteX21" fmla="*/ 326231 w 1757362"/>
              <a:gd name="connsiteY21" fmla="*/ 66675 h 1400175"/>
              <a:gd name="connsiteX22" fmla="*/ 333375 w 1757362"/>
              <a:gd name="connsiteY22" fmla="*/ 69056 h 1400175"/>
              <a:gd name="connsiteX23" fmla="*/ 347662 w 1757362"/>
              <a:gd name="connsiteY23" fmla="*/ 78581 h 1400175"/>
              <a:gd name="connsiteX24" fmla="*/ 354806 w 1757362"/>
              <a:gd name="connsiteY24" fmla="*/ 85725 h 1400175"/>
              <a:gd name="connsiteX25" fmla="*/ 369093 w 1757362"/>
              <a:gd name="connsiteY25" fmla="*/ 95250 h 1400175"/>
              <a:gd name="connsiteX26" fmla="*/ 388143 w 1757362"/>
              <a:gd name="connsiteY26" fmla="*/ 111918 h 1400175"/>
              <a:gd name="connsiteX27" fmla="*/ 402431 w 1757362"/>
              <a:gd name="connsiteY27" fmla="*/ 123825 h 1400175"/>
              <a:gd name="connsiteX28" fmla="*/ 409575 w 1757362"/>
              <a:gd name="connsiteY28" fmla="*/ 126206 h 1400175"/>
              <a:gd name="connsiteX29" fmla="*/ 423862 w 1757362"/>
              <a:gd name="connsiteY29" fmla="*/ 135731 h 1400175"/>
              <a:gd name="connsiteX30" fmla="*/ 440531 w 1757362"/>
              <a:gd name="connsiteY30" fmla="*/ 145256 h 1400175"/>
              <a:gd name="connsiteX31" fmla="*/ 454818 w 1757362"/>
              <a:gd name="connsiteY31" fmla="*/ 150018 h 1400175"/>
              <a:gd name="connsiteX32" fmla="*/ 464343 w 1757362"/>
              <a:gd name="connsiteY32" fmla="*/ 157162 h 1400175"/>
              <a:gd name="connsiteX33" fmla="*/ 488156 w 1757362"/>
              <a:gd name="connsiteY33" fmla="*/ 164306 h 1400175"/>
              <a:gd name="connsiteX34" fmla="*/ 509587 w 1757362"/>
              <a:gd name="connsiteY34" fmla="*/ 171450 h 1400175"/>
              <a:gd name="connsiteX35" fmla="*/ 516731 w 1757362"/>
              <a:gd name="connsiteY35" fmla="*/ 173831 h 1400175"/>
              <a:gd name="connsiteX36" fmla="*/ 552450 w 1757362"/>
              <a:gd name="connsiteY36" fmla="*/ 178593 h 1400175"/>
              <a:gd name="connsiteX37" fmla="*/ 559593 w 1757362"/>
              <a:gd name="connsiteY37" fmla="*/ 180975 h 1400175"/>
              <a:gd name="connsiteX38" fmla="*/ 621506 w 1757362"/>
              <a:gd name="connsiteY38" fmla="*/ 180975 h 1400175"/>
              <a:gd name="connsiteX39" fmla="*/ 623887 w 1757362"/>
              <a:gd name="connsiteY39" fmla="*/ 164306 h 1400175"/>
              <a:gd name="connsiteX40" fmla="*/ 628650 w 1757362"/>
              <a:gd name="connsiteY40" fmla="*/ 157162 h 1400175"/>
              <a:gd name="connsiteX41" fmla="*/ 652462 w 1757362"/>
              <a:gd name="connsiteY41" fmla="*/ 159543 h 1400175"/>
              <a:gd name="connsiteX42" fmla="*/ 661987 w 1757362"/>
              <a:gd name="connsiteY42" fmla="*/ 161925 h 1400175"/>
              <a:gd name="connsiteX43" fmla="*/ 676275 w 1757362"/>
              <a:gd name="connsiteY43" fmla="*/ 164306 h 1400175"/>
              <a:gd name="connsiteX44" fmla="*/ 683418 w 1757362"/>
              <a:gd name="connsiteY44" fmla="*/ 166687 h 1400175"/>
              <a:gd name="connsiteX45" fmla="*/ 697706 w 1757362"/>
              <a:gd name="connsiteY45" fmla="*/ 176212 h 1400175"/>
              <a:gd name="connsiteX46" fmla="*/ 711993 w 1757362"/>
              <a:gd name="connsiteY46" fmla="*/ 180975 h 1400175"/>
              <a:gd name="connsiteX47" fmla="*/ 728662 w 1757362"/>
              <a:gd name="connsiteY47" fmla="*/ 185737 h 1400175"/>
              <a:gd name="connsiteX48" fmla="*/ 719137 w 1757362"/>
              <a:gd name="connsiteY48" fmla="*/ 200025 h 1400175"/>
              <a:gd name="connsiteX49" fmla="*/ 721518 w 1757362"/>
              <a:gd name="connsiteY49" fmla="*/ 209550 h 1400175"/>
              <a:gd name="connsiteX50" fmla="*/ 735806 w 1757362"/>
              <a:gd name="connsiteY50" fmla="*/ 214312 h 1400175"/>
              <a:gd name="connsiteX51" fmla="*/ 742950 w 1757362"/>
              <a:gd name="connsiteY51" fmla="*/ 219075 h 1400175"/>
              <a:gd name="connsiteX52" fmla="*/ 750093 w 1757362"/>
              <a:gd name="connsiteY52" fmla="*/ 221456 h 1400175"/>
              <a:gd name="connsiteX53" fmla="*/ 754856 w 1757362"/>
              <a:gd name="connsiteY53" fmla="*/ 228600 h 1400175"/>
              <a:gd name="connsiteX54" fmla="*/ 762000 w 1757362"/>
              <a:gd name="connsiteY54" fmla="*/ 235743 h 1400175"/>
              <a:gd name="connsiteX55" fmla="*/ 773906 w 1757362"/>
              <a:gd name="connsiteY55" fmla="*/ 247650 h 1400175"/>
              <a:gd name="connsiteX56" fmla="*/ 781050 w 1757362"/>
              <a:gd name="connsiteY56" fmla="*/ 269081 h 1400175"/>
              <a:gd name="connsiteX57" fmla="*/ 783431 w 1757362"/>
              <a:gd name="connsiteY57" fmla="*/ 276225 h 1400175"/>
              <a:gd name="connsiteX58" fmla="*/ 785812 w 1757362"/>
              <a:gd name="connsiteY58" fmla="*/ 323850 h 1400175"/>
              <a:gd name="connsiteX59" fmla="*/ 788193 w 1757362"/>
              <a:gd name="connsiteY59" fmla="*/ 330993 h 1400175"/>
              <a:gd name="connsiteX60" fmla="*/ 802481 w 1757362"/>
              <a:gd name="connsiteY60" fmla="*/ 335756 h 1400175"/>
              <a:gd name="connsiteX61" fmla="*/ 814387 w 1757362"/>
              <a:gd name="connsiteY61" fmla="*/ 345281 h 1400175"/>
              <a:gd name="connsiteX62" fmla="*/ 819150 w 1757362"/>
              <a:gd name="connsiteY62" fmla="*/ 352425 h 1400175"/>
              <a:gd name="connsiteX63" fmla="*/ 833437 w 1757362"/>
              <a:gd name="connsiteY63" fmla="*/ 364331 h 1400175"/>
              <a:gd name="connsiteX64" fmla="*/ 838200 w 1757362"/>
              <a:gd name="connsiteY64" fmla="*/ 371475 h 1400175"/>
              <a:gd name="connsiteX65" fmla="*/ 852487 w 1757362"/>
              <a:gd name="connsiteY65" fmla="*/ 383381 h 1400175"/>
              <a:gd name="connsiteX66" fmla="*/ 866775 w 1757362"/>
              <a:gd name="connsiteY66" fmla="*/ 388143 h 1400175"/>
              <a:gd name="connsiteX67" fmla="*/ 876300 w 1757362"/>
              <a:gd name="connsiteY67" fmla="*/ 385762 h 1400175"/>
              <a:gd name="connsiteX68" fmla="*/ 878681 w 1757362"/>
              <a:gd name="connsiteY68" fmla="*/ 378618 h 1400175"/>
              <a:gd name="connsiteX69" fmla="*/ 883443 w 1757362"/>
              <a:gd name="connsiteY69" fmla="*/ 369093 h 1400175"/>
              <a:gd name="connsiteX70" fmla="*/ 890587 w 1757362"/>
              <a:gd name="connsiteY70" fmla="*/ 366712 h 1400175"/>
              <a:gd name="connsiteX71" fmla="*/ 909637 w 1757362"/>
              <a:gd name="connsiteY71" fmla="*/ 350043 h 1400175"/>
              <a:gd name="connsiteX72" fmla="*/ 923925 w 1757362"/>
              <a:gd name="connsiteY72" fmla="*/ 345281 h 1400175"/>
              <a:gd name="connsiteX73" fmla="*/ 945356 w 1757362"/>
              <a:gd name="connsiteY73" fmla="*/ 347662 h 1400175"/>
              <a:gd name="connsiteX74" fmla="*/ 952500 w 1757362"/>
              <a:gd name="connsiteY74" fmla="*/ 352425 h 1400175"/>
              <a:gd name="connsiteX75" fmla="*/ 966787 w 1757362"/>
              <a:gd name="connsiteY75" fmla="*/ 354806 h 1400175"/>
              <a:gd name="connsiteX76" fmla="*/ 971550 w 1757362"/>
              <a:gd name="connsiteY76" fmla="*/ 369093 h 1400175"/>
              <a:gd name="connsiteX77" fmla="*/ 978693 w 1757362"/>
              <a:gd name="connsiteY77" fmla="*/ 371475 h 1400175"/>
              <a:gd name="connsiteX78" fmla="*/ 992981 w 1757362"/>
              <a:gd name="connsiteY78" fmla="*/ 383381 h 1400175"/>
              <a:gd name="connsiteX79" fmla="*/ 997743 w 1757362"/>
              <a:gd name="connsiteY79" fmla="*/ 400050 h 1400175"/>
              <a:gd name="connsiteX80" fmla="*/ 1002506 w 1757362"/>
              <a:gd name="connsiteY80" fmla="*/ 414337 h 1400175"/>
              <a:gd name="connsiteX81" fmla="*/ 1004887 w 1757362"/>
              <a:gd name="connsiteY81" fmla="*/ 423862 h 1400175"/>
              <a:gd name="connsiteX82" fmla="*/ 1012031 w 1757362"/>
              <a:gd name="connsiteY82" fmla="*/ 445293 h 1400175"/>
              <a:gd name="connsiteX83" fmla="*/ 1014412 w 1757362"/>
              <a:gd name="connsiteY83" fmla="*/ 452437 h 1400175"/>
              <a:gd name="connsiteX84" fmla="*/ 1023937 w 1757362"/>
              <a:gd name="connsiteY84" fmla="*/ 478631 h 1400175"/>
              <a:gd name="connsiteX85" fmla="*/ 1031081 w 1757362"/>
              <a:gd name="connsiteY85" fmla="*/ 481012 h 1400175"/>
              <a:gd name="connsiteX86" fmla="*/ 1040606 w 1757362"/>
              <a:gd name="connsiteY86" fmla="*/ 492918 h 1400175"/>
              <a:gd name="connsiteX87" fmla="*/ 1047750 w 1757362"/>
              <a:gd name="connsiteY87" fmla="*/ 516731 h 1400175"/>
              <a:gd name="connsiteX88" fmla="*/ 1052512 w 1757362"/>
              <a:gd name="connsiteY88" fmla="*/ 540543 h 1400175"/>
              <a:gd name="connsiteX89" fmla="*/ 1059656 w 1757362"/>
              <a:gd name="connsiteY89" fmla="*/ 545306 h 1400175"/>
              <a:gd name="connsiteX90" fmla="*/ 1062037 w 1757362"/>
              <a:gd name="connsiteY90" fmla="*/ 552450 h 1400175"/>
              <a:gd name="connsiteX91" fmla="*/ 1057275 w 1757362"/>
              <a:gd name="connsiteY91" fmla="*/ 566737 h 1400175"/>
              <a:gd name="connsiteX92" fmla="*/ 1069181 w 1757362"/>
              <a:gd name="connsiteY92" fmla="*/ 597693 h 1400175"/>
              <a:gd name="connsiteX93" fmla="*/ 1076325 w 1757362"/>
              <a:gd name="connsiteY93" fmla="*/ 600075 h 1400175"/>
              <a:gd name="connsiteX94" fmla="*/ 1083468 w 1757362"/>
              <a:gd name="connsiteY94" fmla="*/ 604837 h 1400175"/>
              <a:gd name="connsiteX95" fmla="*/ 1097756 w 1757362"/>
              <a:gd name="connsiteY95" fmla="*/ 607218 h 1400175"/>
              <a:gd name="connsiteX96" fmla="*/ 1107281 w 1757362"/>
              <a:gd name="connsiteY96" fmla="*/ 609600 h 1400175"/>
              <a:gd name="connsiteX97" fmla="*/ 1121568 w 1757362"/>
              <a:gd name="connsiteY97" fmla="*/ 614362 h 1400175"/>
              <a:gd name="connsiteX98" fmla="*/ 1128712 w 1757362"/>
              <a:gd name="connsiteY98" fmla="*/ 619125 h 1400175"/>
              <a:gd name="connsiteX99" fmla="*/ 1143000 w 1757362"/>
              <a:gd name="connsiteY99" fmla="*/ 623887 h 1400175"/>
              <a:gd name="connsiteX100" fmla="*/ 1150143 w 1757362"/>
              <a:gd name="connsiteY100" fmla="*/ 626268 h 1400175"/>
              <a:gd name="connsiteX101" fmla="*/ 1157287 w 1757362"/>
              <a:gd name="connsiteY101" fmla="*/ 628650 h 1400175"/>
              <a:gd name="connsiteX102" fmla="*/ 1164431 w 1757362"/>
              <a:gd name="connsiteY102" fmla="*/ 631031 h 1400175"/>
              <a:gd name="connsiteX103" fmla="*/ 1169193 w 1757362"/>
              <a:gd name="connsiteY103" fmla="*/ 638175 h 1400175"/>
              <a:gd name="connsiteX104" fmla="*/ 1162050 w 1757362"/>
              <a:gd name="connsiteY104" fmla="*/ 642937 h 1400175"/>
              <a:gd name="connsiteX105" fmla="*/ 1147762 w 1757362"/>
              <a:gd name="connsiteY105" fmla="*/ 654843 h 1400175"/>
              <a:gd name="connsiteX106" fmla="*/ 1143000 w 1757362"/>
              <a:gd name="connsiteY106" fmla="*/ 661987 h 1400175"/>
              <a:gd name="connsiteX107" fmla="*/ 1138237 w 1757362"/>
              <a:gd name="connsiteY107" fmla="*/ 690562 h 1400175"/>
              <a:gd name="connsiteX108" fmla="*/ 1133475 w 1757362"/>
              <a:gd name="connsiteY108" fmla="*/ 704850 h 1400175"/>
              <a:gd name="connsiteX109" fmla="*/ 1128712 w 1757362"/>
              <a:gd name="connsiteY109" fmla="*/ 723900 h 1400175"/>
              <a:gd name="connsiteX110" fmla="*/ 1126331 w 1757362"/>
              <a:gd name="connsiteY110" fmla="*/ 733425 h 1400175"/>
              <a:gd name="connsiteX111" fmla="*/ 1123950 w 1757362"/>
              <a:gd name="connsiteY111" fmla="*/ 745331 h 1400175"/>
              <a:gd name="connsiteX112" fmla="*/ 1121568 w 1757362"/>
              <a:gd name="connsiteY112" fmla="*/ 759618 h 1400175"/>
              <a:gd name="connsiteX113" fmla="*/ 1116806 w 1757362"/>
              <a:gd name="connsiteY113" fmla="*/ 773906 h 1400175"/>
              <a:gd name="connsiteX114" fmla="*/ 1112043 w 1757362"/>
              <a:gd name="connsiteY114" fmla="*/ 821531 h 1400175"/>
              <a:gd name="connsiteX115" fmla="*/ 1107281 w 1757362"/>
              <a:gd name="connsiteY115" fmla="*/ 835818 h 1400175"/>
              <a:gd name="connsiteX116" fmla="*/ 1102518 w 1757362"/>
              <a:gd name="connsiteY116" fmla="*/ 850106 h 1400175"/>
              <a:gd name="connsiteX117" fmla="*/ 1100137 w 1757362"/>
              <a:gd name="connsiteY117" fmla="*/ 857250 h 1400175"/>
              <a:gd name="connsiteX118" fmla="*/ 1104900 w 1757362"/>
              <a:gd name="connsiteY118" fmla="*/ 878681 h 1400175"/>
              <a:gd name="connsiteX119" fmla="*/ 1109662 w 1757362"/>
              <a:gd name="connsiteY119" fmla="*/ 885825 h 1400175"/>
              <a:gd name="connsiteX120" fmla="*/ 1110923 w 1757362"/>
              <a:gd name="connsiteY120" fmla="*/ 890026 h 1400175"/>
              <a:gd name="connsiteX121" fmla="*/ 1128712 w 1757362"/>
              <a:gd name="connsiteY121" fmla="*/ 990599 h 1400175"/>
              <a:gd name="connsiteX122" fmla="*/ 1190624 w 1757362"/>
              <a:gd name="connsiteY122" fmla="*/ 1121567 h 1400175"/>
              <a:gd name="connsiteX123" fmla="*/ 1269206 w 1757362"/>
              <a:gd name="connsiteY123" fmla="*/ 1154906 h 1400175"/>
              <a:gd name="connsiteX124" fmla="*/ 1395412 w 1757362"/>
              <a:gd name="connsiteY124" fmla="*/ 1138237 h 1400175"/>
              <a:gd name="connsiteX125" fmla="*/ 1462087 w 1757362"/>
              <a:gd name="connsiteY125" fmla="*/ 1140619 h 1400175"/>
              <a:gd name="connsiteX126" fmla="*/ 1500528 w 1757362"/>
              <a:gd name="connsiteY126" fmla="*/ 1084829 h 1400175"/>
              <a:gd name="connsiteX127" fmla="*/ 1502568 w 1757362"/>
              <a:gd name="connsiteY127" fmla="*/ 1078706 h 1400175"/>
              <a:gd name="connsiteX128" fmla="*/ 1516856 w 1757362"/>
              <a:gd name="connsiteY128" fmla="*/ 1071562 h 1400175"/>
              <a:gd name="connsiteX129" fmla="*/ 1524000 w 1757362"/>
              <a:gd name="connsiteY129" fmla="*/ 1064418 h 1400175"/>
              <a:gd name="connsiteX130" fmla="*/ 1526381 w 1757362"/>
              <a:gd name="connsiteY130" fmla="*/ 1038225 h 1400175"/>
              <a:gd name="connsiteX131" fmla="*/ 1521618 w 1757362"/>
              <a:gd name="connsiteY131" fmla="*/ 1012031 h 1400175"/>
              <a:gd name="connsiteX132" fmla="*/ 1524000 w 1757362"/>
              <a:gd name="connsiteY132" fmla="*/ 995362 h 1400175"/>
              <a:gd name="connsiteX133" fmla="*/ 1526381 w 1757362"/>
              <a:gd name="connsiteY133" fmla="*/ 988218 h 1400175"/>
              <a:gd name="connsiteX134" fmla="*/ 1540668 w 1757362"/>
              <a:gd name="connsiteY134" fmla="*/ 971550 h 1400175"/>
              <a:gd name="connsiteX135" fmla="*/ 1588293 w 1757362"/>
              <a:gd name="connsiteY135" fmla="*/ 969168 h 1400175"/>
              <a:gd name="connsiteX136" fmla="*/ 1595437 w 1757362"/>
              <a:gd name="connsiteY136" fmla="*/ 966787 h 1400175"/>
              <a:gd name="connsiteX137" fmla="*/ 1616868 w 1757362"/>
              <a:gd name="connsiteY137" fmla="*/ 959643 h 1400175"/>
              <a:gd name="connsiteX138" fmla="*/ 1631156 w 1757362"/>
              <a:gd name="connsiteY138" fmla="*/ 947737 h 1400175"/>
              <a:gd name="connsiteX139" fmla="*/ 1654968 w 1757362"/>
              <a:gd name="connsiteY139" fmla="*/ 945356 h 1400175"/>
              <a:gd name="connsiteX140" fmla="*/ 1678781 w 1757362"/>
              <a:gd name="connsiteY140" fmla="*/ 950118 h 1400175"/>
              <a:gd name="connsiteX141" fmla="*/ 1685925 w 1757362"/>
              <a:gd name="connsiteY141" fmla="*/ 952500 h 1400175"/>
              <a:gd name="connsiteX142" fmla="*/ 1700212 w 1757362"/>
              <a:gd name="connsiteY142" fmla="*/ 957262 h 1400175"/>
              <a:gd name="connsiteX143" fmla="*/ 1752600 w 1757362"/>
              <a:gd name="connsiteY143" fmla="*/ 969168 h 1400175"/>
              <a:gd name="connsiteX144" fmla="*/ 1754981 w 1757362"/>
              <a:gd name="connsiteY144" fmla="*/ 976312 h 1400175"/>
              <a:gd name="connsiteX145" fmla="*/ 1757362 w 1757362"/>
              <a:gd name="connsiteY145" fmla="*/ 990600 h 1400175"/>
              <a:gd name="connsiteX146" fmla="*/ 1752600 w 1757362"/>
              <a:gd name="connsiteY146" fmla="*/ 1014412 h 1400175"/>
              <a:gd name="connsiteX147" fmla="*/ 1750218 w 1757362"/>
              <a:gd name="connsiteY147" fmla="*/ 1021556 h 1400175"/>
              <a:gd name="connsiteX148" fmla="*/ 1735931 w 1757362"/>
              <a:gd name="connsiteY148" fmla="*/ 1033462 h 1400175"/>
              <a:gd name="connsiteX149" fmla="*/ 1728787 w 1757362"/>
              <a:gd name="connsiteY149" fmla="*/ 1035843 h 1400175"/>
              <a:gd name="connsiteX150" fmla="*/ 1721643 w 1757362"/>
              <a:gd name="connsiteY150" fmla="*/ 1040606 h 1400175"/>
              <a:gd name="connsiteX151" fmla="*/ 1714500 w 1757362"/>
              <a:gd name="connsiteY151" fmla="*/ 1042987 h 1400175"/>
              <a:gd name="connsiteX152" fmla="*/ 1709737 w 1757362"/>
              <a:gd name="connsiteY152" fmla="*/ 1052512 h 1400175"/>
              <a:gd name="connsiteX153" fmla="*/ 1712118 w 1757362"/>
              <a:gd name="connsiteY153" fmla="*/ 1064418 h 1400175"/>
              <a:gd name="connsiteX154" fmla="*/ 1714500 w 1757362"/>
              <a:gd name="connsiteY154" fmla="*/ 1071562 h 1400175"/>
              <a:gd name="connsiteX155" fmla="*/ 1700212 w 1757362"/>
              <a:gd name="connsiteY155" fmla="*/ 1081087 h 1400175"/>
              <a:gd name="connsiteX156" fmla="*/ 1702593 w 1757362"/>
              <a:gd name="connsiteY156" fmla="*/ 1088231 h 1400175"/>
              <a:gd name="connsiteX157" fmla="*/ 1707356 w 1757362"/>
              <a:gd name="connsiteY157" fmla="*/ 1095375 h 1400175"/>
              <a:gd name="connsiteX158" fmla="*/ 1709737 w 1757362"/>
              <a:gd name="connsiteY158" fmla="*/ 1128712 h 1400175"/>
              <a:gd name="connsiteX159" fmla="*/ 1704975 w 1757362"/>
              <a:gd name="connsiteY159" fmla="*/ 1135856 h 1400175"/>
              <a:gd name="connsiteX160" fmla="*/ 1700212 w 1757362"/>
              <a:gd name="connsiteY160" fmla="*/ 1152525 h 1400175"/>
              <a:gd name="connsiteX161" fmla="*/ 1697831 w 1757362"/>
              <a:gd name="connsiteY161" fmla="*/ 1173956 h 1400175"/>
              <a:gd name="connsiteX162" fmla="*/ 1687729 w 1757362"/>
              <a:gd name="connsiteY162" fmla="*/ 1177997 h 1400175"/>
              <a:gd name="connsiteX163" fmla="*/ 1688306 w 1757362"/>
              <a:gd name="connsiteY163" fmla="*/ 1178718 h 1400175"/>
              <a:gd name="connsiteX164" fmla="*/ 1687248 w 1757362"/>
              <a:gd name="connsiteY164" fmla="*/ 1178189 h 1400175"/>
              <a:gd name="connsiteX165" fmla="*/ 1685925 w 1757362"/>
              <a:gd name="connsiteY165" fmla="*/ 1178718 h 1400175"/>
              <a:gd name="connsiteX166" fmla="*/ 1630956 w 1757362"/>
              <a:gd name="connsiteY166" fmla="*/ 1172143 h 1400175"/>
              <a:gd name="connsiteX167" fmla="*/ 1628361 w 1757362"/>
              <a:gd name="connsiteY167" fmla="*/ 1179507 h 1400175"/>
              <a:gd name="connsiteX168" fmla="*/ 1621631 w 1757362"/>
              <a:gd name="connsiteY168" fmla="*/ 1185862 h 1400175"/>
              <a:gd name="connsiteX169" fmla="*/ 1607343 w 1757362"/>
              <a:gd name="connsiteY169" fmla="*/ 1195387 h 1400175"/>
              <a:gd name="connsiteX170" fmla="*/ 1604962 w 1757362"/>
              <a:gd name="connsiteY170" fmla="*/ 1188243 h 1400175"/>
              <a:gd name="connsiteX171" fmla="*/ 1583531 w 1757362"/>
              <a:gd name="connsiteY171" fmla="*/ 1188243 h 1400175"/>
              <a:gd name="connsiteX172" fmla="*/ 1540668 w 1757362"/>
              <a:gd name="connsiteY172" fmla="*/ 1195387 h 1400175"/>
              <a:gd name="connsiteX173" fmla="*/ 1502568 w 1757362"/>
              <a:gd name="connsiteY173" fmla="*/ 1195387 h 1400175"/>
              <a:gd name="connsiteX174" fmla="*/ 1495425 w 1757362"/>
              <a:gd name="connsiteY174" fmla="*/ 1190625 h 1400175"/>
              <a:gd name="connsiteX175" fmla="*/ 1488281 w 1757362"/>
              <a:gd name="connsiteY175" fmla="*/ 1188243 h 1400175"/>
              <a:gd name="connsiteX176" fmla="*/ 1476375 w 1757362"/>
              <a:gd name="connsiteY176" fmla="*/ 1190625 h 1400175"/>
              <a:gd name="connsiteX177" fmla="*/ 1481137 w 1757362"/>
              <a:gd name="connsiteY177" fmla="*/ 1204912 h 1400175"/>
              <a:gd name="connsiteX178" fmla="*/ 1485900 w 1757362"/>
              <a:gd name="connsiteY178" fmla="*/ 1212056 h 1400175"/>
              <a:gd name="connsiteX179" fmla="*/ 1488281 w 1757362"/>
              <a:gd name="connsiteY179" fmla="*/ 1219200 h 1400175"/>
              <a:gd name="connsiteX180" fmla="*/ 1471612 w 1757362"/>
              <a:gd name="connsiteY180" fmla="*/ 1228725 h 1400175"/>
              <a:gd name="connsiteX181" fmla="*/ 1478756 w 1757362"/>
              <a:gd name="connsiteY181" fmla="*/ 1233487 h 1400175"/>
              <a:gd name="connsiteX182" fmla="*/ 1490662 w 1757362"/>
              <a:gd name="connsiteY182" fmla="*/ 1250156 h 1400175"/>
              <a:gd name="connsiteX183" fmla="*/ 1493043 w 1757362"/>
              <a:gd name="connsiteY183" fmla="*/ 1257300 h 1400175"/>
              <a:gd name="connsiteX184" fmla="*/ 1502568 w 1757362"/>
              <a:gd name="connsiteY184" fmla="*/ 1271587 h 1400175"/>
              <a:gd name="connsiteX185" fmla="*/ 1507331 w 1757362"/>
              <a:gd name="connsiteY185" fmla="*/ 1278731 h 1400175"/>
              <a:gd name="connsiteX186" fmla="*/ 1519237 w 1757362"/>
              <a:gd name="connsiteY186" fmla="*/ 1293018 h 1400175"/>
              <a:gd name="connsiteX187" fmla="*/ 1502568 w 1757362"/>
              <a:gd name="connsiteY187" fmla="*/ 1312068 h 1400175"/>
              <a:gd name="connsiteX188" fmla="*/ 1495425 w 1757362"/>
              <a:gd name="connsiteY188" fmla="*/ 1314450 h 1400175"/>
              <a:gd name="connsiteX189" fmla="*/ 1466850 w 1757362"/>
              <a:gd name="connsiteY189" fmla="*/ 1312068 h 1400175"/>
              <a:gd name="connsiteX190" fmla="*/ 1452562 w 1757362"/>
              <a:gd name="connsiteY190" fmla="*/ 1307306 h 1400175"/>
              <a:gd name="connsiteX191" fmla="*/ 1445418 w 1757362"/>
              <a:gd name="connsiteY191" fmla="*/ 1304925 h 1400175"/>
              <a:gd name="connsiteX192" fmla="*/ 1414462 w 1757362"/>
              <a:gd name="connsiteY192" fmla="*/ 1314450 h 1400175"/>
              <a:gd name="connsiteX193" fmla="*/ 1409700 w 1757362"/>
              <a:gd name="connsiteY193" fmla="*/ 1331118 h 1400175"/>
              <a:gd name="connsiteX194" fmla="*/ 1404937 w 1757362"/>
              <a:gd name="connsiteY194" fmla="*/ 1345406 h 1400175"/>
              <a:gd name="connsiteX195" fmla="*/ 1402556 w 1757362"/>
              <a:gd name="connsiteY195" fmla="*/ 1352550 h 1400175"/>
              <a:gd name="connsiteX196" fmla="*/ 1404937 w 1757362"/>
              <a:gd name="connsiteY196" fmla="*/ 1359693 h 1400175"/>
              <a:gd name="connsiteX197" fmla="*/ 1409700 w 1757362"/>
              <a:gd name="connsiteY197" fmla="*/ 1371600 h 1400175"/>
              <a:gd name="connsiteX198" fmla="*/ 1402556 w 1757362"/>
              <a:gd name="connsiteY198" fmla="*/ 1373981 h 1400175"/>
              <a:gd name="connsiteX199" fmla="*/ 1400175 w 1757362"/>
              <a:gd name="connsiteY199" fmla="*/ 1388268 h 1400175"/>
              <a:gd name="connsiteX200" fmla="*/ 1397793 w 1757362"/>
              <a:gd name="connsiteY200" fmla="*/ 1400175 h 1400175"/>
              <a:gd name="connsiteX201" fmla="*/ 1376362 w 1757362"/>
              <a:gd name="connsiteY201" fmla="*/ 1397793 h 1400175"/>
              <a:gd name="connsiteX202" fmla="*/ 1371600 w 1757362"/>
              <a:gd name="connsiteY202" fmla="*/ 1383506 h 1400175"/>
              <a:gd name="connsiteX203" fmla="*/ 1369218 w 1757362"/>
              <a:gd name="connsiteY203" fmla="*/ 1376362 h 1400175"/>
              <a:gd name="connsiteX204" fmla="*/ 1362075 w 1757362"/>
              <a:gd name="connsiteY204" fmla="*/ 1354931 h 1400175"/>
              <a:gd name="connsiteX205" fmla="*/ 1354931 w 1757362"/>
              <a:gd name="connsiteY205" fmla="*/ 1350168 h 1400175"/>
              <a:gd name="connsiteX206" fmla="*/ 1338262 w 1757362"/>
              <a:gd name="connsiteY206" fmla="*/ 1328737 h 1400175"/>
              <a:gd name="connsiteX207" fmla="*/ 1326356 w 1757362"/>
              <a:gd name="connsiteY207" fmla="*/ 1314450 h 1400175"/>
              <a:gd name="connsiteX208" fmla="*/ 1319212 w 1757362"/>
              <a:gd name="connsiteY208" fmla="*/ 1309687 h 1400175"/>
              <a:gd name="connsiteX209" fmla="*/ 1304925 w 1757362"/>
              <a:gd name="connsiteY209" fmla="*/ 1304925 h 1400175"/>
              <a:gd name="connsiteX210" fmla="*/ 1288256 w 1757362"/>
              <a:gd name="connsiteY210" fmla="*/ 1295400 h 1400175"/>
              <a:gd name="connsiteX211" fmla="*/ 1273968 w 1757362"/>
              <a:gd name="connsiteY211" fmla="*/ 1288256 h 1400175"/>
              <a:gd name="connsiteX212" fmla="*/ 1252537 w 1757362"/>
              <a:gd name="connsiteY212" fmla="*/ 1276350 h 1400175"/>
              <a:gd name="connsiteX213" fmla="*/ 1247775 w 1757362"/>
              <a:gd name="connsiteY213" fmla="*/ 1269206 h 1400175"/>
              <a:gd name="connsiteX214" fmla="*/ 1228725 w 1757362"/>
              <a:gd name="connsiteY214" fmla="*/ 1269206 h 1400175"/>
              <a:gd name="connsiteX215" fmla="*/ 1221581 w 1757362"/>
              <a:gd name="connsiteY215" fmla="*/ 1273968 h 1400175"/>
              <a:gd name="connsiteX216" fmla="*/ 1207293 w 1757362"/>
              <a:gd name="connsiteY216" fmla="*/ 1285875 h 1400175"/>
              <a:gd name="connsiteX217" fmla="*/ 1197768 w 1757362"/>
              <a:gd name="connsiteY217" fmla="*/ 1288256 h 1400175"/>
              <a:gd name="connsiteX218" fmla="*/ 1171575 w 1757362"/>
              <a:gd name="connsiteY218" fmla="*/ 1295400 h 1400175"/>
              <a:gd name="connsiteX219" fmla="*/ 1164431 w 1757362"/>
              <a:gd name="connsiteY219" fmla="*/ 1300162 h 1400175"/>
              <a:gd name="connsiteX220" fmla="*/ 1150143 w 1757362"/>
              <a:gd name="connsiteY220" fmla="*/ 1304925 h 1400175"/>
              <a:gd name="connsiteX221" fmla="*/ 1126331 w 1757362"/>
              <a:gd name="connsiteY221" fmla="*/ 1302543 h 1400175"/>
              <a:gd name="connsiteX222" fmla="*/ 1112043 w 1757362"/>
              <a:gd name="connsiteY222" fmla="*/ 1293018 h 1400175"/>
              <a:gd name="connsiteX223" fmla="*/ 1104900 w 1757362"/>
              <a:gd name="connsiteY223" fmla="*/ 1288256 h 1400175"/>
              <a:gd name="connsiteX224" fmla="*/ 1062037 w 1757362"/>
              <a:gd name="connsiteY224" fmla="*/ 1283493 h 1400175"/>
              <a:gd name="connsiteX225" fmla="*/ 1033462 w 1757362"/>
              <a:gd name="connsiteY225" fmla="*/ 1264443 h 1400175"/>
              <a:gd name="connsiteX226" fmla="*/ 1026318 w 1757362"/>
              <a:gd name="connsiteY226" fmla="*/ 1259681 h 1400175"/>
              <a:gd name="connsiteX227" fmla="*/ 1012031 w 1757362"/>
              <a:gd name="connsiteY227" fmla="*/ 1254918 h 1400175"/>
              <a:gd name="connsiteX228" fmla="*/ 1004887 w 1757362"/>
              <a:gd name="connsiteY228" fmla="*/ 1247775 h 1400175"/>
              <a:gd name="connsiteX229" fmla="*/ 1002506 w 1757362"/>
              <a:gd name="connsiteY229" fmla="*/ 1240631 h 1400175"/>
              <a:gd name="connsiteX230" fmla="*/ 988218 w 1757362"/>
              <a:gd name="connsiteY230" fmla="*/ 1231106 h 1400175"/>
              <a:gd name="connsiteX231" fmla="*/ 981075 w 1757362"/>
              <a:gd name="connsiteY231" fmla="*/ 1226343 h 1400175"/>
              <a:gd name="connsiteX232" fmla="*/ 954881 w 1757362"/>
              <a:gd name="connsiteY232" fmla="*/ 1221581 h 1400175"/>
              <a:gd name="connsiteX233" fmla="*/ 947737 w 1757362"/>
              <a:gd name="connsiteY233" fmla="*/ 1219200 h 1400175"/>
              <a:gd name="connsiteX234" fmla="*/ 940593 w 1757362"/>
              <a:gd name="connsiteY234" fmla="*/ 1214437 h 1400175"/>
              <a:gd name="connsiteX235" fmla="*/ 926306 w 1757362"/>
              <a:gd name="connsiteY235" fmla="*/ 1209675 h 1400175"/>
              <a:gd name="connsiteX236" fmla="*/ 919162 w 1757362"/>
              <a:gd name="connsiteY236" fmla="*/ 1204912 h 1400175"/>
              <a:gd name="connsiteX237" fmla="*/ 912018 w 1757362"/>
              <a:gd name="connsiteY237" fmla="*/ 1202531 h 1400175"/>
              <a:gd name="connsiteX238" fmla="*/ 890587 w 1757362"/>
              <a:gd name="connsiteY238" fmla="*/ 1188243 h 1400175"/>
              <a:gd name="connsiteX239" fmla="*/ 883443 w 1757362"/>
              <a:gd name="connsiteY239" fmla="*/ 1183481 h 1400175"/>
              <a:gd name="connsiteX240" fmla="*/ 876300 w 1757362"/>
              <a:gd name="connsiteY240" fmla="*/ 1181100 h 1400175"/>
              <a:gd name="connsiteX241" fmla="*/ 869156 w 1757362"/>
              <a:gd name="connsiteY241" fmla="*/ 1173956 h 1400175"/>
              <a:gd name="connsiteX242" fmla="*/ 862012 w 1757362"/>
              <a:gd name="connsiteY242" fmla="*/ 1169193 h 1400175"/>
              <a:gd name="connsiteX243" fmla="*/ 857250 w 1757362"/>
              <a:gd name="connsiteY243" fmla="*/ 1162050 h 1400175"/>
              <a:gd name="connsiteX244" fmla="*/ 850106 w 1757362"/>
              <a:gd name="connsiteY244" fmla="*/ 1154906 h 1400175"/>
              <a:gd name="connsiteX245" fmla="*/ 838200 w 1757362"/>
              <a:gd name="connsiteY245" fmla="*/ 1143000 h 1400175"/>
              <a:gd name="connsiteX246" fmla="*/ 826293 w 1757362"/>
              <a:gd name="connsiteY246" fmla="*/ 1133475 h 1400175"/>
              <a:gd name="connsiteX247" fmla="*/ 821531 w 1757362"/>
              <a:gd name="connsiteY247" fmla="*/ 1126331 h 1400175"/>
              <a:gd name="connsiteX248" fmla="*/ 802481 w 1757362"/>
              <a:gd name="connsiteY248" fmla="*/ 1121568 h 1400175"/>
              <a:gd name="connsiteX249" fmla="*/ 788193 w 1757362"/>
              <a:gd name="connsiteY249" fmla="*/ 1116806 h 1400175"/>
              <a:gd name="connsiteX250" fmla="*/ 771525 w 1757362"/>
              <a:gd name="connsiteY250" fmla="*/ 1107281 h 1400175"/>
              <a:gd name="connsiteX251" fmla="*/ 757237 w 1757362"/>
              <a:gd name="connsiteY251" fmla="*/ 1102518 h 1400175"/>
              <a:gd name="connsiteX252" fmla="*/ 742950 w 1757362"/>
              <a:gd name="connsiteY252" fmla="*/ 1095375 h 1400175"/>
              <a:gd name="connsiteX253" fmla="*/ 735806 w 1757362"/>
              <a:gd name="connsiteY253" fmla="*/ 1090612 h 1400175"/>
              <a:gd name="connsiteX254" fmla="*/ 723900 w 1757362"/>
              <a:gd name="connsiteY254" fmla="*/ 1076325 h 1400175"/>
              <a:gd name="connsiteX255" fmla="*/ 721518 w 1757362"/>
              <a:gd name="connsiteY255" fmla="*/ 1069181 h 1400175"/>
              <a:gd name="connsiteX256" fmla="*/ 707231 w 1757362"/>
              <a:gd name="connsiteY256" fmla="*/ 1052512 h 1400175"/>
              <a:gd name="connsiteX257" fmla="*/ 702468 w 1757362"/>
              <a:gd name="connsiteY257" fmla="*/ 1045368 h 1400175"/>
              <a:gd name="connsiteX258" fmla="*/ 695325 w 1757362"/>
              <a:gd name="connsiteY258" fmla="*/ 1040606 h 1400175"/>
              <a:gd name="connsiteX259" fmla="*/ 681037 w 1757362"/>
              <a:gd name="connsiteY259" fmla="*/ 1031081 h 1400175"/>
              <a:gd name="connsiteX260" fmla="*/ 669131 w 1757362"/>
              <a:gd name="connsiteY260" fmla="*/ 1019175 h 1400175"/>
              <a:gd name="connsiteX261" fmla="*/ 661987 w 1757362"/>
              <a:gd name="connsiteY261" fmla="*/ 1014412 h 1400175"/>
              <a:gd name="connsiteX262" fmla="*/ 652462 w 1757362"/>
              <a:gd name="connsiteY262" fmla="*/ 1002506 h 1400175"/>
              <a:gd name="connsiteX263" fmla="*/ 650081 w 1757362"/>
              <a:gd name="connsiteY263" fmla="*/ 995362 h 1400175"/>
              <a:gd name="connsiteX264" fmla="*/ 642937 w 1757362"/>
              <a:gd name="connsiteY264" fmla="*/ 988218 h 1400175"/>
              <a:gd name="connsiteX265" fmla="*/ 633412 w 1757362"/>
              <a:gd name="connsiteY265" fmla="*/ 973931 h 1400175"/>
              <a:gd name="connsiteX266" fmla="*/ 628650 w 1757362"/>
              <a:gd name="connsiteY266" fmla="*/ 959643 h 1400175"/>
              <a:gd name="connsiteX267" fmla="*/ 623887 w 1757362"/>
              <a:gd name="connsiteY267" fmla="*/ 940593 h 1400175"/>
              <a:gd name="connsiteX268" fmla="*/ 626268 w 1757362"/>
              <a:gd name="connsiteY268" fmla="*/ 928687 h 1400175"/>
              <a:gd name="connsiteX269" fmla="*/ 645318 w 1757362"/>
              <a:gd name="connsiteY269" fmla="*/ 919162 h 1400175"/>
              <a:gd name="connsiteX270" fmla="*/ 642937 w 1757362"/>
              <a:gd name="connsiteY270" fmla="*/ 912018 h 1400175"/>
              <a:gd name="connsiteX271" fmla="*/ 638175 w 1757362"/>
              <a:gd name="connsiteY271" fmla="*/ 904875 h 1400175"/>
              <a:gd name="connsiteX272" fmla="*/ 642937 w 1757362"/>
              <a:gd name="connsiteY272" fmla="*/ 897731 h 1400175"/>
              <a:gd name="connsiteX273" fmla="*/ 657225 w 1757362"/>
              <a:gd name="connsiteY273" fmla="*/ 888206 h 1400175"/>
              <a:gd name="connsiteX274" fmla="*/ 664368 w 1757362"/>
              <a:gd name="connsiteY274" fmla="*/ 881062 h 1400175"/>
              <a:gd name="connsiteX275" fmla="*/ 659606 w 1757362"/>
              <a:gd name="connsiteY275" fmla="*/ 862012 h 1400175"/>
              <a:gd name="connsiteX276" fmla="*/ 647700 w 1757362"/>
              <a:gd name="connsiteY276" fmla="*/ 847725 h 1400175"/>
              <a:gd name="connsiteX277" fmla="*/ 645318 w 1757362"/>
              <a:gd name="connsiteY277" fmla="*/ 840581 h 1400175"/>
              <a:gd name="connsiteX278" fmla="*/ 640556 w 1757362"/>
              <a:gd name="connsiteY278" fmla="*/ 816768 h 1400175"/>
              <a:gd name="connsiteX279" fmla="*/ 635793 w 1757362"/>
              <a:gd name="connsiteY279" fmla="*/ 802481 h 1400175"/>
              <a:gd name="connsiteX280" fmla="*/ 633412 w 1757362"/>
              <a:gd name="connsiteY280" fmla="*/ 795337 h 1400175"/>
              <a:gd name="connsiteX281" fmla="*/ 631031 w 1757362"/>
              <a:gd name="connsiteY281" fmla="*/ 788193 h 1400175"/>
              <a:gd name="connsiteX282" fmla="*/ 626268 w 1757362"/>
              <a:gd name="connsiteY282" fmla="*/ 771525 h 1400175"/>
              <a:gd name="connsiteX283" fmla="*/ 619125 w 1757362"/>
              <a:gd name="connsiteY283" fmla="*/ 764381 h 1400175"/>
              <a:gd name="connsiteX284" fmla="*/ 609600 w 1757362"/>
              <a:gd name="connsiteY284" fmla="*/ 750093 h 1400175"/>
              <a:gd name="connsiteX285" fmla="*/ 597693 w 1757362"/>
              <a:gd name="connsiteY285" fmla="*/ 733425 h 1400175"/>
              <a:gd name="connsiteX286" fmla="*/ 592931 w 1757362"/>
              <a:gd name="connsiteY286" fmla="*/ 719137 h 1400175"/>
              <a:gd name="connsiteX287" fmla="*/ 590550 w 1757362"/>
              <a:gd name="connsiteY287" fmla="*/ 709612 h 1400175"/>
              <a:gd name="connsiteX288" fmla="*/ 585787 w 1757362"/>
              <a:gd name="connsiteY288" fmla="*/ 695325 h 1400175"/>
              <a:gd name="connsiteX289" fmla="*/ 578643 w 1757362"/>
              <a:gd name="connsiteY289" fmla="*/ 688181 h 1400175"/>
              <a:gd name="connsiteX290" fmla="*/ 571500 w 1757362"/>
              <a:gd name="connsiteY290" fmla="*/ 673893 h 1400175"/>
              <a:gd name="connsiteX291" fmla="*/ 569118 w 1757362"/>
              <a:gd name="connsiteY291" fmla="*/ 666750 h 1400175"/>
              <a:gd name="connsiteX292" fmla="*/ 559593 w 1757362"/>
              <a:gd name="connsiteY292" fmla="*/ 664368 h 1400175"/>
              <a:gd name="connsiteX293" fmla="*/ 545306 w 1757362"/>
              <a:gd name="connsiteY293" fmla="*/ 669131 h 1400175"/>
              <a:gd name="connsiteX294" fmla="*/ 535781 w 1757362"/>
              <a:gd name="connsiteY294" fmla="*/ 654843 h 1400175"/>
              <a:gd name="connsiteX295" fmla="*/ 528637 w 1757362"/>
              <a:gd name="connsiteY295" fmla="*/ 628650 h 1400175"/>
              <a:gd name="connsiteX296" fmla="*/ 526256 w 1757362"/>
              <a:gd name="connsiteY296" fmla="*/ 597693 h 1400175"/>
              <a:gd name="connsiteX297" fmla="*/ 523875 w 1757362"/>
              <a:gd name="connsiteY297" fmla="*/ 583406 h 1400175"/>
              <a:gd name="connsiteX298" fmla="*/ 521493 w 1757362"/>
              <a:gd name="connsiteY298" fmla="*/ 576262 h 1400175"/>
              <a:gd name="connsiteX299" fmla="*/ 514350 w 1757362"/>
              <a:gd name="connsiteY299" fmla="*/ 573881 h 1400175"/>
              <a:gd name="connsiteX300" fmla="*/ 500062 w 1757362"/>
              <a:gd name="connsiteY300" fmla="*/ 564356 h 1400175"/>
              <a:gd name="connsiteX301" fmla="*/ 485775 w 1757362"/>
              <a:gd name="connsiteY301" fmla="*/ 557212 h 1400175"/>
              <a:gd name="connsiteX302" fmla="*/ 473868 w 1757362"/>
              <a:gd name="connsiteY302" fmla="*/ 535781 h 1400175"/>
              <a:gd name="connsiteX303" fmla="*/ 476250 w 1757362"/>
              <a:gd name="connsiteY303" fmla="*/ 509587 h 1400175"/>
              <a:gd name="connsiteX304" fmla="*/ 483393 w 1757362"/>
              <a:gd name="connsiteY304" fmla="*/ 504825 h 1400175"/>
              <a:gd name="connsiteX305" fmla="*/ 473868 w 1757362"/>
              <a:gd name="connsiteY305" fmla="*/ 490537 h 1400175"/>
              <a:gd name="connsiteX306" fmla="*/ 469106 w 1757362"/>
              <a:gd name="connsiteY306" fmla="*/ 483393 h 1400175"/>
              <a:gd name="connsiteX307" fmla="*/ 454818 w 1757362"/>
              <a:gd name="connsiteY307" fmla="*/ 473868 h 1400175"/>
              <a:gd name="connsiteX308" fmla="*/ 450056 w 1757362"/>
              <a:gd name="connsiteY308" fmla="*/ 454818 h 1400175"/>
              <a:gd name="connsiteX309" fmla="*/ 442912 w 1757362"/>
              <a:gd name="connsiteY309" fmla="*/ 438150 h 1400175"/>
              <a:gd name="connsiteX310" fmla="*/ 435768 w 1757362"/>
              <a:gd name="connsiteY310" fmla="*/ 435768 h 1400175"/>
              <a:gd name="connsiteX311" fmla="*/ 431006 w 1757362"/>
              <a:gd name="connsiteY311" fmla="*/ 428625 h 1400175"/>
              <a:gd name="connsiteX312" fmla="*/ 428625 w 1757362"/>
              <a:gd name="connsiteY312" fmla="*/ 419100 h 1400175"/>
              <a:gd name="connsiteX313" fmla="*/ 426243 w 1757362"/>
              <a:gd name="connsiteY313" fmla="*/ 411956 h 1400175"/>
              <a:gd name="connsiteX314" fmla="*/ 423862 w 1757362"/>
              <a:gd name="connsiteY314" fmla="*/ 385762 h 1400175"/>
              <a:gd name="connsiteX315" fmla="*/ 421481 w 1757362"/>
              <a:gd name="connsiteY315" fmla="*/ 378618 h 1400175"/>
              <a:gd name="connsiteX316" fmla="*/ 400050 w 1757362"/>
              <a:gd name="connsiteY316" fmla="*/ 361950 h 1400175"/>
              <a:gd name="connsiteX317" fmla="*/ 385762 w 1757362"/>
              <a:gd name="connsiteY317" fmla="*/ 354806 h 1400175"/>
              <a:gd name="connsiteX318" fmla="*/ 378618 w 1757362"/>
              <a:gd name="connsiteY318" fmla="*/ 333375 h 1400175"/>
              <a:gd name="connsiteX319" fmla="*/ 369093 w 1757362"/>
              <a:gd name="connsiteY319" fmla="*/ 311943 h 1400175"/>
              <a:gd name="connsiteX320" fmla="*/ 361950 w 1757362"/>
              <a:gd name="connsiteY320" fmla="*/ 297656 h 1400175"/>
              <a:gd name="connsiteX321" fmla="*/ 347662 w 1757362"/>
              <a:gd name="connsiteY321" fmla="*/ 292893 h 1400175"/>
              <a:gd name="connsiteX322" fmla="*/ 357187 w 1757362"/>
              <a:gd name="connsiteY322" fmla="*/ 278606 h 1400175"/>
              <a:gd name="connsiteX323" fmla="*/ 354806 w 1757362"/>
              <a:gd name="connsiteY323" fmla="*/ 261937 h 1400175"/>
              <a:gd name="connsiteX324" fmla="*/ 352425 w 1757362"/>
              <a:gd name="connsiteY324" fmla="*/ 252412 h 1400175"/>
              <a:gd name="connsiteX325" fmla="*/ 347662 w 1757362"/>
              <a:gd name="connsiteY325" fmla="*/ 223837 h 1400175"/>
              <a:gd name="connsiteX326" fmla="*/ 342900 w 1757362"/>
              <a:gd name="connsiteY326" fmla="*/ 207168 h 1400175"/>
              <a:gd name="connsiteX327" fmla="*/ 345281 w 1757362"/>
              <a:gd name="connsiteY327" fmla="*/ 154781 h 1400175"/>
              <a:gd name="connsiteX328" fmla="*/ 345281 w 1757362"/>
              <a:gd name="connsiteY328" fmla="*/ 133350 h 1400175"/>
              <a:gd name="connsiteX329" fmla="*/ 330993 w 1757362"/>
              <a:gd name="connsiteY329" fmla="*/ 123825 h 1400175"/>
              <a:gd name="connsiteX330" fmla="*/ 323850 w 1757362"/>
              <a:gd name="connsiteY330" fmla="*/ 119062 h 1400175"/>
              <a:gd name="connsiteX331" fmla="*/ 314325 w 1757362"/>
              <a:gd name="connsiteY331" fmla="*/ 104775 h 1400175"/>
              <a:gd name="connsiteX332" fmla="*/ 309562 w 1757362"/>
              <a:gd name="connsiteY332" fmla="*/ 97631 h 1400175"/>
              <a:gd name="connsiteX333" fmla="*/ 288131 w 1757362"/>
              <a:gd name="connsiteY333" fmla="*/ 78581 h 1400175"/>
              <a:gd name="connsiteX334" fmla="*/ 264318 w 1757362"/>
              <a:gd name="connsiteY334" fmla="*/ 66675 h 1400175"/>
              <a:gd name="connsiteX335" fmla="*/ 259556 w 1757362"/>
              <a:gd name="connsiteY335" fmla="*/ 119062 h 1400175"/>
              <a:gd name="connsiteX336" fmla="*/ 254793 w 1757362"/>
              <a:gd name="connsiteY336" fmla="*/ 133350 h 1400175"/>
              <a:gd name="connsiteX337" fmla="*/ 252412 w 1757362"/>
              <a:gd name="connsiteY337" fmla="*/ 145256 h 1400175"/>
              <a:gd name="connsiteX338" fmla="*/ 250031 w 1757362"/>
              <a:gd name="connsiteY338" fmla="*/ 164306 h 1400175"/>
              <a:gd name="connsiteX339" fmla="*/ 245268 w 1757362"/>
              <a:gd name="connsiteY339" fmla="*/ 178593 h 1400175"/>
              <a:gd name="connsiteX340" fmla="*/ 247650 w 1757362"/>
              <a:gd name="connsiteY340" fmla="*/ 195262 h 1400175"/>
              <a:gd name="connsiteX341" fmla="*/ 250031 w 1757362"/>
              <a:gd name="connsiteY341" fmla="*/ 202406 h 1400175"/>
              <a:gd name="connsiteX342" fmla="*/ 257175 w 1757362"/>
              <a:gd name="connsiteY342" fmla="*/ 207168 h 1400175"/>
              <a:gd name="connsiteX343" fmla="*/ 264318 w 1757362"/>
              <a:gd name="connsiteY343" fmla="*/ 221456 h 1400175"/>
              <a:gd name="connsiteX344" fmla="*/ 269081 w 1757362"/>
              <a:gd name="connsiteY344" fmla="*/ 235743 h 1400175"/>
              <a:gd name="connsiteX345" fmla="*/ 273843 w 1757362"/>
              <a:gd name="connsiteY345" fmla="*/ 242887 h 1400175"/>
              <a:gd name="connsiteX346" fmla="*/ 276225 w 1757362"/>
              <a:gd name="connsiteY346" fmla="*/ 250031 h 1400175"/>
              <a:gd name="connsiteX347" fmla="*/ 285750 w 1757362"/>
              <a:gd name="connsiteY347" fmla="*/ 264318 h 1400175"/>
              <a:gd name="connsiteX348" fmla="*/ 288131 w 1757362"/>
              <a:gd name="connsiteY348" fmla="*/ 273843 h 1400175"/>
              <a:gd name="connsiteX349" fmla="*/ 292893 w 1757362"/>
              <a:gd name="connsiteY349" fmla="*/ 292893 h 1400175"/>
              <a:gd name="connsiteX350" fmla="*/ 297656 w 1757362"/>
              <a:gd name="connsiteY350" fmla="*/ 300037 h 1400175"/>
              <a:gd name="connsiteX351" fmla="*/ 304800 w 1757362"/>
              <a:gd name="connsiteY351" fmla="*/ 321468 h 1400175"/>
              <a:gd name="connsiteX352" fmla="*/ 307181 w 1757362"/>
              <a:gd name="connsiteY352" fmla="*/ 328612 h 1400175"/>
              <a:gd name="connsiteX353" fmla="*/ 314325 w 1757362"/>
              <a:gd name="connsiteY353" fmla="*/ 354806 h 1400175"/>
              <a:gd name="connsiteX354" fmla="*/ 319087 w 1757362"/>
              <a:gd name="connsiteY354" fmla="*/ 369093 h 1400175"/>
              <a:gd name="connsiteX355" fmla="*/ 323850 w 1757362"/>
              <a:gd name="connsiteY355" fmla="*/ 376237 h 1400175"/>
              <a:gd name="connsiteX356" fmla="*/ 330993 w 1757362"/>
              <a:gd name="connsiteY356" fmla="*/ 419100 h 1400175"/>
              <a:gd name="connsiteX357" fmla="*/ 335756 w 1757362"/>
              <a:gd name="connsiteY357" fmla="*/ 426243 h 1400175"/>
              <a:gd name="connsiteX358" fmla="*/ 340518 w 1757362"/>
              <a:gd name="connsiteY358" fmla="*/ 445293 h 1400175"/>
              <a:gd name="connsiteX359" fmla="*/ 345281 w 1757362"/>
              <a:gd name="connsiteY359" fmla="*/ 459581 h 1400175"/>
              <a:gd name="connsiteX360" fmla="*/ 350043 w 1757362"/>
              <a:gd name="connsiteY360" fmla="*/ 473868 h 1400175"/>
              <a:gd name="connsiteX361" fmla="*/ 352425 w 1757362"/>
              <a:gd name="connsiteY361" fmla="*/ 481012 h 1400175"/>
              <a:gd name="connsiteX362" fmla="*/ 354806 w 1757362"/>
              <a:gd name="connsiteY362" fmla="*/ 488156 h 1400175"/>
              <a:gd name="connsiteX363" fmla="*/ 364331 w 1757362"/>
              <a:gd name="connsiteY363" fmla="*/ 509587 h 1400175"/>
              <a:gd name="connsiteX364" fmla="*/ 366712 w 1757362"/>
              <a:gd name="connsiteY364" fmla="*/ 516731 h 1400175"/>
              <a:gd name="connsiteX365" fmla="*/ 369093 w 1757362"/>
              <a:gd name="connsiteY365" fmla="*/ 578643 h 1400175"/>
              <a:gd name="connsiteX366" fmla="*/ 376237 w 1757362"/>
              <a:gd name="connsiteY366" fmla="*/ 592931 h 1400175"/>
              <a:gd name="connsiteX367" fmla="*/ 378618 w 1757362"/>
              <a:gd name="connsiteY367" fmla="*/ 600075 h 1400175"/>
              <a:gd name="connsiteX368" fmla="*/ 373856 w 1757362"/>
              <a:gd name="connsiteY368" fmla="*/ 607218 h 1400175"/>
              <a:gd name="connsiteX369" fmla="*/ 369093 w 1757362"/>
              <a:gd name="connsiteY369" fmla="*/ 621506 h 1400175"/>
              <a:gd name="connsiteX370" fmla="*/ 378618 w 1757362"/>
              <a:gd name="connsiteY370" fmla="*/ 638175 h 1400175"/>
              <a:gd name="connsiteX371" fmla="*/ 392906 w 1757362"/>
              <a:gd name="connsiteY371" fmla="*/ 642937 h 1400175"/>
              <a:gd name="connsiteX372" fmla="*/ 400050 w 1757362"/>
              <a:gd name="connsiteY372" fmla="*/ 645318 h 1400175"/>
              <a:gd name="connsiteX373" fmla="*/ 419100 w 1757362"/>
              <a:gd name="connsiteY373" fmla="*/ 661987 h 1400175"/>
              <a:gd name="connsiteX374" fmla="*/ 423862 w 1757362"/>
              <a:gd name="connsiteY374" fmla="*/ 676275 h 1400175"/>
              <a:gd name="connsiteX375" fmla="*/ 421481 w 1757362"/>
              <a:gd name="connsiteY375" fmla="*/ 688181 h 1400175"/>
              <a:gd name="connsiteX376" fmla="*/ 419100 w 1757362"/>
              <a:gd name="connsiteY376" fmla="*/ 702468 h 1400175"/>
              <a:gd name="connsiteX377" fmla="*/ 416718 w 1757362"/>
              <a:gd name="connsiteY377" fmla="*/ 709612 h 1400175"/>
              <a:gd name="connsiteX378" fmla="*/ 414337 w 1757362"/>
              <a:gd name="connsiteY378" fmla="*/ 719137 h 1400175"/>
              <a:gd name="connsiteX379" fmla="*/ 409575 w 1757362"/>
              <a:gd name="connsiteY379" fmla="*/ 726281 h 1400175"/>
              <a:gd name="connsiteX380" fmla="*/ 395287 w 1757362"/>
              <a:gd name="connsiteY380" fmla="*/ 731043 h 1400175"/>
              <a:gd name="connsiteX381" fmla="*/ 373856 w 1757362"/>
              <a:gd name="connsiteY381" fmla="*/ 728662 h 1400175"/>
              <a:gd name="connsiteX382" fmla="*/ 376237 w 1757362"/>
              <a:gd name="connsiteY382" fmla="*/ 714375 h 1400175"/>
              <a:gd name="connsiteX383" fmla="*/ 383381 w 1757362"/>
              <a:gd name="connsiteY383" fmla="*/ 700087 h 1400175"/>
              <a:gd name="connsiteX384" fmla="*/ 385762 w 1757362"/>
              <a:gd name="connsiteY384" fmla="*/ 692943 h 1400175"/>
              <a:gd name="connsiteX385" fmla="*/ 378618 w 1757362"/>
              <a:gd name="connsiteY385" fmla="*/ 671512 h 1400175"/>
              <a:gd name="connsiteX386" fmla="*/ 369093 w 1757362"/>
              <a:gd name="connsiteY386" fmla="*/ 659606 h 1400175"/>
              <a:gd name="connsiteX387" fmla="*/ 359568 w 1757362"/>
              <a:gd name="connsiteY387" fmla="*/ 645318 h 1400175"/>
              <a:gd name="connsiteX388" fmla="*/ 354806 w 1757362"/>
              <a:gd name="connsiteY388" fmla="*/ 638175 h 1400175"/>
              <a:gd name="connsiteX389" fmla="*/ 345281 w 1757362"/>
              <a:gd name="connsiteY389" fmla="*/ 623887 h 1400175"/>
              <a:gd name="connsiteX390" fmla="*/ 335756 w 1757362"/>
              <a:gd name="connsiteY390" fmla="*/ 609600 h 1400175"/>
              <a:gd name="connsiteX391" fmla="*/ 321468 w 1757362"/>
              <a:gd name="connsiteY391" fmla="*/ 595312 h 1400175"/>
              <a:gd name="connsiteX392" fmla="*/ 311943 w 1757362"/>
              <a:gd name="connsiteY392" fmla="*/ 581025 h 1400175"/>
              <a:gd name="connsiteX393" fmla="*/ 307181 w 1757362"/>
              <a:gd name="connsiteY393" fmla="*/ 573881 h 1400175"/>
              <a:gd name="connsiteX394" fmla="*/ 307181 w 1757362"/>
              <a:gd name="connsiteY394" fmla="*/ 540543 h 1400175"/>
              <a:gd name="connsiteX395" fmla="*/ 309562 w 1757362"/>
              <a:gd name="connsiteY395" fmla="*/ 531018 h 1400175"/>
              <a:gd name="connsiteX396" fmla="*/ 314325 w 1757362"/>
              <a:gd name="connsiteY396" fmla="*/ 523875 h 1400175"/>
              <a:gd name="connsiteX397" fmla="*/ 316706 w 1757362"/>
              <a:gd name="connsiteY397" fmla="*/ 516731 h 1400175"/>
              <a:gd name="connsiteX398" fmla="*/ 311943 w 1757362"/>
              <a:gd name="connsiteY398" fmla="*/ 483393 h 1400175"/>
              <a:gd name="connsiteX399" fmla="*/ 304800 w 1757362"/>
              <a:gd name="connsiteY399" fmla="*/ 469106 h 1400175"/>
              <a:gd name="connsiteX400" fmla="*/ 297656 w 1757362"/>
              <a:gd name="connsiteY400" fmla="*/ 464343 h 1400175"/>
              <a:gd name="connsiteX401" fmla="*/ 290512 w 1757362"/>
              <a:gd name="connsiteY401" fmla="*/ 457200 h 1400175"/>
              <a:gd name="connsiteX402" fmla="*/ 288131 w 1757362"/>
              <a:gd name="connsiteY402" fmla="*/ 450056 h 1400175"/>
              <a:gd name="connsiteX403" fmla="*/ 280987 w 1757362"/>
              <a:gd name="connsiteY403" fmla="*/ 445293 h 1400175"/>
              <a:gd name="connsiteX404" fmla="*/ 276225 w 1757362"/>
              <a:gd name="connsiteY404" fmla="*/ 431006 h 1400175"/>
              <a:gd name="connsiteX405" fmla="*/ 273843 w 1757362"/>
              <a:gd name="connsiteY405" fmla="*/ 423862 h 1400175"/>
              <a:gd name="connsiteX406" fmla="*/ 266700 w 1757362"/>
              <a:gd name="connsiteY406" fmla="*/ 419100 h 1400175"/>
              <a:gd name="connsiteX407" fmla="*/ 252412 w 1757362"/>
              <a:gd name="connsiteY407" fmla="*/ 423862 h 1400175"/>
              <a:gd name="connsiteX408" fmla="*/ 245268 w 1757362"/>
              <a:gd name="connsiteY408" fmla="*/ 426243 h 1400175"/>
              <a:gd name="connsiteX409" fmla="*/ 233362 w 1757362"/>
              <a:gd name="connsiteY409" fmla="*/ 414337 h 1400175"/>
              <a:gd name="connsiteX410" fmla="*/ 230981 w 1757362"/>
              <a:gd name="connsiteY410" fmla="*/ 407193 h 1400175"/>
              <a:gd name="connsiteX411" fmla="*/ 221456 w 1757362"/>
              <a:gd name="connsiteY411" fmla="*/ 392906 h 1400175"/>
              <a:gd name="connsiteX412" fmla="*/ 216693 w 1757362"/>
              <a:gd name="connsiteY412" fmla="*/ 385762 h 1400175"/>
              <a:gd name="connsiteX413" fmla="*/ 211931 w 1757362"/>
              <a:gd name="connsiteY413" fmla="*/ 378618 h 1400175"/>
              <a:gd name="connsiteX414" fmla="*/ 207168 w 1757362"/>
              <a:gd name="connsiteY414" fmla="*/ 361950 h 1400175"/>
              <a:gd name="connsiteX415" fmla="*/ 200025 w 1757362"/>
              <a:gd name="connsiteY415" fmla="*/ 354806 h 1400175"/>
              <a:gd name="connsiteX416" fmla="*/ 204787 w 1757362"/>
              <a:gd name="connsiteY416" fmla="*/ 347662 h 1400175"/>
              <a:gd name="connsiteX417" fmla="*/ 219075 w 1757362"/>
              <a:gd name="connsiteY417" fmla="*/ 352425 h 1400175"/>
              <a:gd name="connsiteX418" fmla="*/ 226218 w 1757362"/>
              <a:gd name="connsiteY418" fmla="*/ 354806 h 1400175"/>
              <a:gd name="connsiteX419" fmla="*/ 233362 w 1757362"/>
              <a:gd name="connsiteY419" fmla="*/ 359568 h 1400175"/>
              <a:gd name="connsiteX420" fmla="*/ 247650 w 1757362"/>
              <a:gd name="connsiteY420" fmla="*/ 364331 h 1400175"/>
              <a:gd name="connsiteX421" fmla="*/ 245268 w 1757362"/>
              <a:gd name="connsiteY421" fmla="*/ 357187 h 1400175"/>
              <a:gd name="connsiteX422" fmla="*/ 240506 w 1757362"/>
              <a:gd name="connsiteY422" fmla="*/ 350043 h 1400175"/>
              <a:gd name="connsiteX423" fmla="*/ 250031 w 1757362"/>
              <a:gd name="connsiteY423" fmla="*/ 335756 h 1400175"/>
              <a:gd name="connsiteX424" fmla="*/ 245268 w 1757362"/>
              <a:gd name="connsiteY424" fmla="*/ 304800 h 1400175"/>
              <a:gd name="connsiteX425" fmla="*/ 240506 w 1757362"/>
              <a:gd name="connsiteY425" fmla="*/ 290512 h 1400175"/>
              <a:gd name="connsiteX426" fmla="*/ 230981 w 1757362"/>
              <a:gd name="connsiteY426" fmla="*/ 276225 h 1400175"/>
              <a:gd name="connsiteX427" fmla="*/ 226218 w 1757362"/>
              <a:gd name="connsiteY427" fmla="*/ 269081 h 1400175"/>
              <a:gd name="connsiteX428" fmla="*/ 216693 w 1757362"/>
              <a:gd name="connsiteY428" fmla="*/ 247650 h 1400175"/>
              <a:gd name="connsiteX429" fmla="*/ 209550 w 1757362"/>
              <a:gd name="connsiteY429" fmla="*/ 233362 h 1400175"/>
              <a:gd name="connsiteX430" fmla="*/ 202406 w 1757362"/>
              <a:gd name="connsiteY430" fmla="*/ 219075 h 1400175"/>
              <a:gd name="connsiteX431" fmla="*/ 190500 w 1757362"/>
              <a:gd name="connsiteY431" fmla="*/ 204787 h 1400175"/>
              <a:gd name="connsiteX432" fmla="*/ 188118 w 1757362"/>
              <a:gd name="connsiteY432" fmla="*/ 195262 h 1400175"/>
              <a:gd name="connsiteX433" fmla="*/ 183356 w 1757362"/>
              <a:gd name="connsiteY433" fmla="*/ 166687 h 1400175"/>
              <a:gd name="connsiteX434" fmla="*/ 185737 w 1757362"/>
              <a:gd name="connsiteY434" fmla="*/ 111918 h 1400175"/>
              <a:gd name="connsiteX435" fmla="*/ 183356 w 1757362"/>
              <a:gd name="connsiteY435" fmla="*/ 80962 h 1400175"/>
              <a:gd name="connsiteX436" fmla="*/ 180975 w 1757362"/>
              <a:gd name="connsiteY436" fmla="*/ 71437 h 1400175"/>
              <a:gd name="connsiteX437" fmla="*/ 173831 w 1757362"/>
              <a:gd name="connsiteY437" fmla="*/ 64293 h 1400175"/>
              <a:gd name="connsiteX438" fmla="*/ 176212 w 1757362"/>
              <a:gd name="connsiteY438" fmla="*/ 57150 h 1400175"/>
              <a:gd name="connsiteX439" fmla="*/ 169068 w 1757362"/>
              <a:gd name="connsiteY439" fmla="*/ 42862 h 1400175"/>
              <a:gd name="connsiteX440" fmla="*/ 169068 w 1757362"/>
              <a:gd name="connsiteY440" fmla="*/ 26193 h 1400175"/>
              <a:gd name="connsiteX441" fmla="*/ 171450 w 1757362"/>
              <a:gd name="connsiteY441" fmla="*/ 0 h 1400175"/>
              <a:gd name="connsiteX0" fmla="*/ 1743075 w 1757362"/>
              <a:gd name="connsiteY0" fmla="*/ 1138237 h 1400175"/>
              <a:gd name="connsiteX1" fmla="*/ 1731168 w 1757362"/>
              <a:gd name="connsiteY1" fmla="*/ 1145381 h 1400175"/>
              <a:gd name="connsiteX2" fmla="*/ 1743075 w 1757362"/>
              <a:gd name="connsiteY2" fmla="*/ 1138237 h 1400175"/>
              <a:gd name="connsiteX3" fmla="*/ 307181 w 1757362"/>
              <a:gd name="connsiteY3" fmla="*/ 235743 h 1400175"/>
              <a:gd name="connsiteX4" fmla="*/ 311943 w 1757362"/>
              <a:gd name="connsiteY4" fmla="*/ 264318 h 1400175"/>
              <a:gd name="connsiteX5" fmla="*/ 307181 w 1757362"/>
              <a:gd name="connsiteY5" fmla="*/ 235743 h 1400175"/>
              <a:gd name="connsiteX6" fmla="*/ 0 w 1757362"/>
              <a:gd name="connsiteY6" fmla="*/ 211930 h 1400175"/>
              <a:gd name="connsiteX7" fmla="*/ 40482 w 1757362"/>
              <a:gd name="connsiteY7" fmla="*/ 204786 h 1400175"/>
              <a:gd name="connsiteX8" fmla="*/ 0 w 1757362"/>
              <a:gd name="connsiteY8" fmla="*/ 211930 h 1400175"/>
              <a:gd name="connsiteX9" fmla="*/ 171450 w 1757362"/>
              <a:gd name="connsiteY9" fmla="*/ 0 h 1400175"/>
              <a:gd name="connsiteX10" fmla="*/ 190500 w 1757362"/>
              <a:gd name="connsiteY10" fmla="*/ 4762 h 1400175"/>
              <a:gd name="connsiteX11" fmla="*/ 204787 w 1757362"/>
              <a:gd name="connsiteY11" fmla="*/ 9525 h 1400175"/>
              <a:gd name="connsiteX12" fmla="*/ 216693 w 1757362"/>
              <a:gd name="connsiteY12" fmla="*/ 11906 h 1400175"/>
              <a:gd name="connsiteX13" fmla="*/ 226218 w 1757362"/>
              <a:gd name="connsiteY13" fmla="*/ 14287 h 1400175"/>
              <a:gd name="connsiteX14" fmla="*/ 266700 w 1757362"/>
              <a:gd name="connsiteY14" fmla="*/ 19050 h 1400175"/>
              <a:gd name="connsiteX15" fmla="*/ 273843 w 1757362"/>
              <a:gd name="connsiteY15" fmla="*/ 21431 h 1400175"/>
              <a:gd name="connsiteX16" fmla="*/ 285750 w 1757362"/>
              <a:gd name="connsiteY16" fmla="*/ 23812 h 1400175"/>
              <a:gd name="connsiteX17" fmla="*/ 300037 w 1757362"/>
              <a:gd name="connsiteY17" fmla="*/ 35718 h 1400175"/>
              <a:gd name="connsiteX18" fmla="*/ 290512 w 1757362"/>
              <a:gd name="connsiteY18" fmla="*/ 50006 h 1400175"/>
              <a:gd name="connsiteX19" fmla="*/ 297656 w 1757362"/>
              <a:gd name="connsiteY19" fmla="*/ 52387 h 1400175"/>
              <a:gd name="connsiteX20" fmla="*/ 319087 w 1757362"/>
              <a:gd name="connsiteY20" fmla="*/ 64293 h 1400175"/>
              <a:gd name="connsiteX21" fmla="*/ 326231 w 1757362"/>
              <a:gd name="connsiteY21" fmla="*/ 66675 h 1400175"/>
              <a:gd name="connsiteX22" fmla="*/ 333375 w 1757362"/>
              <a:gd name="connsiteY22" fmla="*/ 69056 h 1400175"/>
              <a:gd name="connsiteX23" fmla="*/ 347662 w 1757362"/>
              <a:gd name="connsiteY23" fmla="*/ 78581 h 1400175"/>
              <a:gd name="connsiteX24" fmla="*/ 354806 w 1757362"/>
              <a:gd name="connsiteY24" fmla="*/ 85725 h 1400175"/>
              <a:gd name="connsiteX25" fmla="*/ 369093 w 1757362"/>
              <a:gd name="connsiteY25" fmla="*/ 95250 h 1400175"/>
              <a:gd name="connsiteX26" fmla="*/ 388143 w 1757362"/>
              <a:gd name="connsiteY26" fmla="*/ 111918 h 1400175"/>
              <a:gd name="connsiteX27" fmla="*/ 402431 w 1757362"/>
              <a:gd name="connsiteY27" fmla="*/ 123825 h 1400175"/>
              <a:gd name="connsiteX28" fmla="*/ 409575 w 1757362"/>
              <a:gd name="connsiteY28" fmla="*/ 126206 h 1400175"/>
              <a:gd name="connsiteX29" fmla="*/ 423862 w 1757362"/>
              <a:gd name="connsiteY29" fmla="*/ 135731 h 1400175"/>
              <a:gd name="connsiteX30" fmla="*/ 440531 w 1757362"/>
              <a:gd name="connsiteY30" fmla="*/ 145256 h 1400175"/>
              <a:gd name="connsiteX31" fmla="*/ 454818 w 1757362"/>
              <a:gd name="connsiteY31" fmla="*/ 150018 h 1400175"/>
              <a:gd name="connsiteX32" fmla="*/ 464343 w 1757362"/>
              <a:gd name="connsiteY32" fmla="*/ 157162 h 1400175"/>
              <a:gd name="connsiteX33" fmla="*/ 488156 w 1757362"/>
              <a:gd name="connsiteY33" fmla="*/ 164306 h 1400175"/>
              <a:gd name="connsiteX34" fmla="*/ 509587 w 1757362"/>
              <a:gd name="connsiteY34" fmla="*/ 171450 h 1400175"/>
              <a:gd name="connsiteX35" fmla="*/ 516731 w 1757362"/>
              <a:gd name="connsiteY35" fmla="*/ 173831 h 1400175"/>
              <a:gd name="connsiteX36" fmla="*/ 552450 w 1757362"/>
              <a:gd name="connsiteY36" fmla="*/ 178593 h 1400175"/>
              <a:gd name="connsiteX37" fmla="*/ 559593 w 1757362"/>
              <a:gd name="connsiteY37" fmla="*/ 180975 h 1400175"/>
              <a:gd name="connsiteX38" fmla="*/ 621506 w 1757362"/>
              <a:gd name="connsiteY38" fmla="*/ 180975 h 1400175"/>
              <a:gd name="connsiteX39" fmla="*/ 623887 w 1757362"/>
              <a:gd name="connsiteY39" fmla="*/ 164306 h 1400175"/>
              <a:gd name="connsiteX40" fmla="*/ 628650 w 1757362"/>
              <a:gd name="connsiteY40" fmla="*/ 157162 h 1400175"/>
              <a:gd name="connsiteX41" fmla="*/ 652462 w 1757362"/>
              <a:gd name="connsiteY41" fmla="*/ 159543 h 1400175"/>
              <a:gd name="connsiteX42" fmla="*/ 661987 w 1757362"/>
              <a:gd name="connsiteY42" fmla="*/ 161925 h 1400175"/>
              <a:gd name="connsiteX43" fmla="*/ 676275 w 1757362"/>
              <a:gd name="connsiteY43" fmla="*/ 164306 h 1400175"/>
              <a:gd name="connsiteX44" fmla="*/ 683418 w 1757362"/>
              <a:gd name="connsiteY44" fmla="*/ 166687 h 1400175"/>
              <a:gd name="connsiteX45" fmla="*/ 697706 w 1757362"/>
              <a:gd name="connsiteY45" fmla="*/ 176212 h 1400175"/>
              <a:gd name="connsiteX46" fmla="*/ 711993 w 1757362"/>
              <a:gd name="connsiteY46" fmla="*/ 180975 h 1400175"/>
              <a:gd name="connsiteX47" fmla="*/ 728662 w 1757362"/>
              <a:gd name="connsiteY47" fmla="*/ 185737 h 1400175"/>
              <a:gd name="connsiteX48" fmla="*/ 719137 w 1757362"/>
              <a:gd name="connsiteY48" fmla="*/ 200025 h 1400175"/>
              <a:gd name="connsiteX49" fmla="*/ 721518 w 1757362"/>
              <a:gd name="connsiteY49" fmla="*/ 209550 h 1400175"/>
              <a:gd name="connsiteX50" fmla="*/ 735806 w 1757362"/>
              <a:gd name="connsiteY50" fmla="*/ 214312 h 1400175"/>
              <a:gd name="connsiteX51" fmla="*/ 742950 w 1757362"/>
              <a:gd name="connsiteY51" fmla="*/ 219075 h 1400175"/>
              <a:gd name="connsiteX52" fmla="*/ 750093 w 1757362"/>
              <a:gd name="connsiteY52" fmla="*/ 221456 h 1400175"/>
              <a:gd name="connsiteX53" fmla="*/ 754856 w 1757362"/>
              <a:gd name="connsiteY53" fmla="*/ 228600 h 1400175"/>
              <a:gd name="connsiteX54" fmla="*/ 762000 w 1757362"/>
              <a:gd name="connsiteY54" fmla="*/ 235743 h 1400175"/>
              <a:gd name="connsiteX55" fmla="*/ 773906 w 1757362"/>
              <a:gd name="connsiteY55" fmla="*/ 247650 h 1400175"/>
              <a:gd name="connsiteX56" fmla="*/ 781050 w 1757362"/>
              <a:gd name="connsiteY56" fmla="*/ 269081 h 1400175"/>
              <a:gd name="connsiteX57" fmla="*/ 783431 w 1757362"/>
              <a:gd name="connsiteY57" fmla="*/ 276225 h 1400175"/>
              <a:gd name="connsiteX58" fmla="*/ 785812 w 1757362"/>
              <a:gd name="connsiteY58" fmla="*/ 323850 h 1400175"/>
              <a:gd name="connsiteX59" fmla="*/ 788193 w 1757362"/>
              <a:gd name="connsiteY59" fmla="*/ 330993 h 1400175"/>
              <a:gd name="connsiteX60" fmla="*/ 802481 w 1757362"/>
              <a:gd name="connsiteY60" fmla="*/ 335756 h 1400175"/>
              <a:gd name="connsiteX61" fmla="*/ 814387 w 1757362"/>
              <a:gd name="connsiteY61" fmla="*/ 345281 h 1400175"/>
              <a:gd name="connsiteX62" fmla="*/ 819150 w 1757362"/>
              <a:gd name="connsiteY62" fmla="*/ 352425 h 1400175"/>
              <a:gd name="connsiteX63" fmla="*/ 833437 w 1757362"/>
              <a:gd name="connsiteY63" fmla="*/ 364331 h 1400175"/>
              <a:gd name="connsiteX64" fmla="*/ 838200 w 1757362"/>
              <a:gd name="connsiteY64" fmla="*/ 371475 h 1400175"/>
              <a:gd name="connsiteX65" fmla="*/ 852487 w 1757362"/>
              <a:gd name="connsiteY65" fmla="*/ 383381 h 1400175"/>
              <a:gd name="connsiteX66" fmla="*/ 866775 w 1757362"/>
              <a:gd name="connsiteY66" fmla="*/ 388143 h 1400175"/>
              <a:gd name="connsiteX67" fmla="*/ 876300 w 1757362"/>
              <a:gd name="connsiteY67" fmla="*/ 385762 h 1400175"/>
              <a:gd name="connsiteX68" fmla="*/ 878681 w 1757362"/>
              <a:gd name="connsiteY68" fmla="*/ 378618 h 1400175"/>
              <a:gd name="connsiteX69" fmla="*/ 883443 w 1757362"/>
              <a:gd name="connsiteY69" fmla="*/ 369093 h 1400175"/>
              <a:gd name="connsiteX70" fmla="*/ 890587 w 1757362"/>
              <a:gd name="connsiteY70" fmla="*/ 366712 h 1400175"/>
              <a:gd name="connsiteX71" fmla="*/ 909637 w 1757362"/>
              <a:gd name="connsiteY71" fmla="*/ 350043 h 1400175"/>
              <a:gd name="connsiteX72" fmla="*/ 923925 w 1757362"/>
              <a:gd name="connsiteY72" fmla="*/ 345281 h 1400175"/>
              <a:gd name="connsiteX73" fmla="*/ 945356 w 1757362"/>
              <a:gd name="connsiteY73" fmla="*/ 347662 h 1400175"/>
              <a:gd name="connsiteX74" fmla="*/ 952500 w 1757362"/>
              <a:gd name="connsiteY74" fmla="*/ 352425 h 1400175"/>
              <a:gd name="connsiteX75" fmla="*/ 966787 w 1757362"/>
              <a:gd name="connsiteY75" fmla="*/ 354806 h 1400175"/>
              <a:gd name="connsiteX76" fmla="*/ 971550 w 1757362"/>
              <a:gd name="connsiteY76" fmla="*/ 369093 h 1400175"/>
              <a:gd name="connsiteX77" fmla="*/ 978693 w 1757362"/>
              <a:gd name="connsiteY77" fmla="*/ 371475 h 1400175"/>
              <a:gd name="connsiteX78" fmla="*/ 992981 w 1757362"/>
              <a:gd name="connsiteY78" fmla="*/ 383381 h 1400175"/>
              <a:gd name="connsiteX79" fmla="*/ 997743 w 1757362"/>
              <a:gd name="connsiteY79" fmla="*/ 400050 h 1400175"/>
              <a:gd name="connsiteX80" fmla="*/ 1002506 w 1757362"/>
              <a:gd name="connsiteY80" fmla="*/ 414337 h 1400175"/>
              <a:gd name="connsiteX81" fmla="*/ 1004887 w 1757362"/>
              <a:gd name="connsiteY81" fmla="*/ 423862 h 1400175"/>
              <a:gd name="connsiteX82" fmla="*/ 1012031 w 1757362"/>
              <a:gd name="connsiteY82" fmla="*/ 445293 h 1400175"/>
              <a:gd name="connsiteX83" fmla="*/ 1014412 w 1757362"/>
              <a:gd name="connsiteY83" fmla="*/ 452437 h 1400175"/>
              <a:gd name="connsiteX84" fmla="*/ 1023937 w 1757362"/>
              <a:gd name="connsiteY84" fmla="*/ 478631 h 1400175"/>
              <a:gd name="connsiteX85" fmla="*/ 1031081 w 1757362"/>
              <a:gd name="connsiteY85" fmla="*/ 481012 h 1400175"/>
              <a:gd name="connsiteX86" fmla="*/ 1040606 w 1757362"/>
              <a:gd name="connsiteY86" fmla="*/ 492918 h 1400175"/>
              <a:gd name="connsiteX87" fmla="*/ 1047750 w 1757362"/>
              <a:gd name="connsiteY87" fmla="*/ 516731 h 1400175"/>
              <a:gd name="connsiteX88" fmla="*/ 1052512 w 1757362"/>
              <a:gd name="connsiteY88" fmla="*/ 540543 h 1400175"/>
              <a:gd name="connsiteX89" fmla="*/ 1059656 w 1757362"/>
              <a:gd name="connsiteY89" fmla="*/ 545306 h 1400175"/>
              <a:gd name="connsiteX90" fmla="*/ 1062037 w 1757362"/>
              <a:gd name="connsiteY90" fmla="*/ 552450 h 1400175"/>
              <a:gd name="connsiteX91" fmla="*/ 1057275 w 1757362"/>
              <a:gd name="connsiteY91" fmla="*/ 566737 h 1400175"/>
              <a:gd name="connsiteX92" fmla="*/ 1069181 w 1757362"/>
              <a:gd name="connsiteY92" fmla="*/ 597693 h 1400175"/>
              <a:gd name="connsiteX93" fmla="*/ 1076325 w 1757362"/>
              <a:gd name="connsiteY93" fmla="*/ 600075 h 1400175"/>
              <a:gd name="connsiteX94" fmla="*/ 1083468 w 1757362"/>
              <a:gd name="connsiteY94" fmla="*/ 604837 h 1400175"/>
              <a:gd name="connsiteX95" fmla="*/ 1097756 w 1757362"/>
              <a:gd name="connsiteY95" fmla="*/ 607218 h 1400175"/>
              <a:gd name="connsiteX96" fmla="*/ 1107281 w 1757362"/>
              <a:gd name="connsiteY96" fmla="*/ 609600 h 1400175"/>
              <a:gd name="connsiteX97" fmla="*/ 1121568 w 1757362"/>
              <a:gd name="connsiteY97" fmla="*/ 614362 h 1400175"/>
              <a:gd name="connsiteX98" fmla="*/ 1128712 w 1757362"/>
              <a:gd name="connsiteY98" fmla="*/ 619125 h 1400175"/>
              <a:gd name="connsiteX99" fmla="*/ 1143000 w 1757362"/>
              <a:gd name="connsiteY99" fmla="*/ 623887 h 1400175"/>
              <a:gd name="connsiteX100" fmla="*/ 1150143 w 1757362"/>
              <a:gd name="connsiteY100" fmla="*/ 626268 h 1400175"/>
              <a:gd name="connsiteX101" fmla="*/ 1157287 w 1757362"/>
              <a:gd name="connsiteY101" fmla="*/ 628650 h 1400175"/>
              <a:gd name="connsiteX102" fmla="*/ 1164431 w 1757362"/>
              <a:gd name="connsiteY102" fmla="*/ 631031 h 1400175"/>
              <a:gd name="connsiteX103" fmla="*/ 1169193 w 1757362"/>
              <a:gd name="connsiteY103" fmla="*/ 638175 h 1400175"/>
              <a:gd name="connsiteX104" fmla="*/ 1162050 w 1757362"/>
              <a:gd name="connsiteY104" fmla="*/ 642937 h 1400175"/>
              <a:gd name="connsiteX105" fmla="*/ 1147762 w 1757362"/>
              <a:gd name="connsiteY105" fmla="*/ 654843 h 1400175"/>
              <a:gd name="connsiteX106" fmla="*/ 1143000 w 1757362"/>
              <a:gd name="connsiteY106" fmla="*/ 661987 h 1400175"/>
              <a:gd name="connsiteX107" fmla="*/ 1138237 w 1757362"/>
              <a:gd name="connsiteY107" fmla="*/ 690562 h 1400175"/>
              <a:gd name="connsiteX108" fmla="*/ 1133475 w 1757362"/>
              <a:gd name="connsiteY108" fmla="*/ 704850 h 1400175"/>
              <a:gd name="connsiteX109" fmla="*/ 1128712 w 1757362"/>
              <a:gd name="connsiteY109" fmla="*/ 723900 h 1400175"/>
              <a:gd name="connsiteX110" fmla="*/ 1126331 w 1757362"/>
              <a:gd name="connsiteY110" fmla="*/ 733425 h 1400175"/>
              <a:gd name="connsiteX111" fmla="*/ 1123950 w 1757362"/>
              <a:gd name="connsiteY111" fmla="*/ 745331 h 1400175"/>
              <a:gd name="connsiteX112" fmla="*/ 1121568 w 1757362"/>
              <a:gd name="connsiteY112" fmla="*/ 759618 h 1400175"/>
              <a:gd name="connsiteX113" fmla="*/ 1116806 w 1757362"/>
              <a:gd name="connsiteY113" fmla="*/ 773906 h 1400175"/>
              <a:gd name="connsiteX114" fmla="*/ 1112043 w 1757362"/>
              <a:gd name="connsiteY114" fmla="*/ 821531 h 1400175"/>
              <a:gd name="connsiteX115" fmla="*/ 1107281 w 1757362"/>
              <a:gd name="connsiteY115" fmla="*/ 835818 h 1400175"/>
              <a:gd name="connsiteX116" fmla="*/ 1102518 w 1757362"/>
              <a:gd name="connsiteY116" fmla="*/ 850106 h 1400175"/>
              <a:gd name="connsiteX117" fmla="*/ 1100137 w 1757362"/>
              <a:gd name="connsiteY117" fmla="*/ 857250 h 1400175"/>
              <a:gd name="connsiteX118" fmla="*/ 1104900 w 1757362"/>
              <a:gd name="connsiteY118" fmla="*/ 878681 h 1400175"/>
              <a:gd name="connsiteX119" fmla="*/ 1109662 w 1757362"/>
              <a:gd name="connsiteY119" fmla="*/ 885825 h 1400175"/>
              <a:gd name="connsiteX120" fmla="*/ 1110923 w 1757362"/>
              <a:gd name="connsiteY120" fmla="*/ 890026 h 1400175"/>
              <a:gd name="connsiteX121" fmla="*/ 1128712 w 1757362"/>
              <a:gd name="connsiteY121" fmla="*/ 990599 h 1400175"/>
              <a:gd name="connsiteX122" fmla="*/ 1190624 w 1757362"/>
              <a:gd name="connsiteY122" fmla="*/ 1121567 h 1400175"/>
              <a:gd name="connsiteX123" fmla="*/ 1269206 w 1757362"/>
              <a:gd name="connsiteY123" fmla="*/ 1154906 h 1400175"/>
              <a:gd name="connsiteX124" fmla="*/ 1395412 w 1757362"/>
              <a:gd name="connsiteY124" fmla="*/ 1138237 h 1400175"/>
              <a:gd name="connsiteX125" fmla="*/ 1462087 w 1757362"/>
              <a:gd name="connsiteY125" fmla="*/ 1140619 h 1400175"/>
              <a:gd name="connsiteX126" fmla="*/ 1500528 w 1757362"/>
              <a:gd name="connsiteY126" fmla="*/ 1084829 h 1400175"/>
              <a:gd name="connsiteX127" fmla="*/ 1502568 w 1757362"/>
              <a:gd name="connsiteY127" fmla="*/ 1078706 h 1400175"/>
              <a:gd name="connsiteX128" fmla="*/ 1516856 w 1757362"/>
              <a:gd name="connsiteY128" fmla="*/ 1071562 h 1400175"/>
              <a:gd name="connsiteX129" fmla="*/ 1524000 w 1757362"/>
              <a:gd name="connsiteY129" fmla="*/ 1064418 h 1400175"/>
              <a:gd name="connsiteX130" fmla="*/ 1526381 w 1757362"/>
              <a:gd name="connsiteY130" fmla="*/ 1038225 h 1400175"/>
              <a:gd name="connsiteX131" fmla="*/ 1521618 w 1757362"/>
              <a:gd name="connsiteY131" fmla="*/ 1012031 h 1400175"/>
              <a:gd name="connsiteX132" fmla="*/ 1524000 w 1757362"/>
              <a:gd name="connsiteY132" fmla="*/ 995362 h 1400175"/>
              <a:gd name="connsiteX133" fmla="*/ 1526381 w 1757362"/>
              <a:gd name="connsiteY133" fmla="*/ 988218 h 1400175"/>
              <a:gd name="connsiteX134" fmla="*/ 1540668 w 1757362"/>
              <a:gd name="connsiteY134" fmla="*/ 971550 h 1400175"/>
              <a:gd name="connsiteX135" fmla="*/ 1588293 w 1757362"/>
              <a:gd name="connsiteY135" fmla="*/ 969168 h 1400175"/>
              <a:gd name="connsiteX136" fmla="*/ 1595437 w 1757362"/>
              <a:gd name="connsiteY136" fmla="*/ 966787 h 1400175"/>
              <a:gd name="connsiteX137" fmla="*/ 1616868 w 1757362"/>
              <a:gd name="connsiteY137" fmla="*/ 959643 h 1400175"/>
              <a:gd name="connsiteX138" fmla="*/ 1631156 w 1757362"/>
              <a:gd name="connsiteY138" fmla="*/ 947737 h 1400175"/>
              <a:gd name="connsiteX139" fmla="*/ 1654968 w 1757362"/>
              <a:gd name="connsiteY139" fmla="*/ 945356 h 1400175"/>
              <a:gd name="connsiteX140" fmla="*/ 1678781 w 1757362"/>
              <a:gd name="connsiteY140" fmla="*/ 950118 h 1400175"/>
              <a:gd name="connsiteX141" fmla="*/ 1685925 w 1757362"/>
              <a:gd name="connsiteY141" fmla="*/ 952500 h 1400175"/>
              <a:gd name="connsiteX142" fmla="*/ 1700212 w 1757362"/>
              <a:gd name="connsiteY142" fmla="*/ 957262 h 1400175"/>
              <a:gd name="connsiteX143" fmla="*/ 1752600 w 1757362"/>
              <a:gd name="connsiteY143" fmla="*/ 969168 h 1400175"/>
              <a:gd name="connsiteX144" fmla="*/ 1754981 w 1757362"/>
              <a:gd name="connsiteY144" fmla="*/ 976312 h 1400175"/>
              <a:gd name="connsiteX145" fmla="*/ 1757362 w 1757362"/>
              <a:gd name="connsiteY145" fmla="*/ 990600 h 1400175"/>
              <a:gd name="connsiteX146" fmla="*/ 1752600 w 1757362"/>
              <a:gd name="connsiteY146" fmla="*/ 1014412 h 1400175"/>
              <a:gd name="connsiteX147" fmla="*/ 1750218 w 1757362"/>
              <a:gd name="connsiteY147" fmla="*/ 1021556 h 1400175"/>
              <a:gd name="connsiteX148" fmla="*/ 1735931 w 1757362"/>
              <a:gd name="connsiteY148" fmla="*/ 1033462 h 1400175"/>
              <a:gd name="connsiteX149" fmla="*/ 1728787 w 1757362"/>
              <a:gd name="connsiteY149" fmla="*/ 1035843 h 1400175"/>
              <a:gd name="connsiteX150" fmla="*/ 1721643 w 1757362"/>
              <a:gd name="connsiteY150" fmla="*/ 1040606 h 1400175"/>
              <a:gd name="connsiteX151" fmla="*/ 1714500 w 1757362"/>
              <a:gd name="connsiteY151" fmla="*/ 1042987 h 1400175"/>
              <a:gd name="connsiteX152" fmla="*/ 1709737 w 1757362"/>
              <a:gd name="connsiteY152" fmla="*/ 1052512 h 1400175"/>
              <a:gd name="connsiteX153" fmla="*/ 1712118 w 1757362"/>
              <a:gd name="connsiteY153" fmla="*/ 1064418 h 1400175"/>
              <a:gd name="connsiteX154" fmla="*/ 1714500 w 1757362"/>
              <a:gd name="connsiteY154" fmla="*/ 1071562 h 1400175"/>
              <a:gd name="connsiteX155" fmla="*/ 1700212 w 1757362"/>
              <a:gd name="connsiteY155" fmla="*/ 1081087 h 1400175"/>
              <a:gd name="connsiteX156" fmla="*/ 1702593 w 1757362"/>
              <a:gd name="connsiteY156" fmla="*/ 1088231 h 1400175"/>
              <a:gd name="connsiteX157" fmla="*/ 1707356 w 1757362"/>
              <a:gd name="connsiteY157" fmla="*/ 1095375 h 1400175"/>
              <a:gd name="connsiteX158" fmla="*/ 1709737 w 1757362"/>
              <a:gd name="connsiteY158" fmla="*/ 1128712 h 1400175"/>
              <a:gd name="connsiteX159" fmla="*/ 1704975 w 1757362"/>
              <a:gd name="connsiteY159" fmla="*/ 1135856 h 1400175"/>
              <a:gd name="connsiteX160" fmla="*/ 1700212 w 1757362"/>
              <a:gd name="connsiteY160" fmla="*/ 1152525 h 1400175"/>
              <a:gd name="connsiteX161" fmla="*/ 1697831 w 1757362"/>
              <a:gd name="connsiteY161" fmla="*/ 1173956 h 1400175"/>
              <a:gd name="connsiteX162" fmla="*/ 1687729 w 1757362"/>
              <a:gd name="connsiteY162" fmla="*/ 1177997 h 1400175"/>
              <a:gd name="connsiteX163" fmla="*/ 1688306 w 1757362"/>
              <a:gd name="connsiteY163" fmla="*/ 1178718 h 1400175"/>
              <a:gd name="connsiteX164" fmla="*/ 1687248 w 1757362"/>
              <a:gd name="connsiteY164" fmla="*/ 1178189 h 1400175"/>
              <a:gd name="connsiteX165" fmla="*/ 1685925 w 1757362"/>
              <a:gd name="connsiteY165" fmla="*/ 1178718 h 1400175"/>
              <a:gd name="connsiteX166" fmla="*/ 1630956 w 1757362"/>
              <a:gd name="connsiteY166" fmla="*/ 1172143 h 1400175"/>
              <a:gd name="connsiteX167" fmla="*/ 1628361 w 1757362"/>
              <a:gd name="connsiteY167" fmla="*/ 1179507 h 1400175"/>
              <a:gd name="connsiteX168" fmla="*/ 1621631 w 1757362"/>
              <a:gd name="connsiteY168" fmla="*/ 1185862 h 1400175"/>
              <a:gd name="connsiteX169" fmla="*/ 1607343 w 1757362"/>
              <a:gd name="connsiteY169" fmla="*/ 1195387 h 1400175"/>
              <a:gd name="connsiteX170" fmla="*/ 1604962 w 1757362"/>
              <a:gd name="connsiteY170" fmla="*/ 1188243 h 1400175"/>
              <a:gd name="connsiteX171" fmla="*/ 1583531 w 1757362"/>
              <a:gd name="connsiteY171" fmla="*/ 1188243 h 1400175"/>
              <a:gd name="connsiteX172" fmla="*/ 1540668 w 1757362"/>
              <a:gd name="connsiteY172" fmla="*/ 1195387 h 1400175"/>
              <a:gd name="connsiteX173" fmla="*/ 1502568 w 1757362"/>
              <a:gd name="connsiteY173" fmla="*/ 1195387 h 1400175"/>
              <a:gd name="connsiteX174" fmla="*/ 1495425 w 1757362"/>
              <a:gd name="connsiteY174" fmla="*/ 1190625 h 1400175"/>
              <a:gd name="connsiteX175" fmla="*/ 1488281 w 1757362"/>
              <a:gd name="connsiteY175" fmla="*/ 1188243 h 1400175"/>
              <a:gd name="connsiteX176" fmla="*/ 1476375 w 1757362"/>
              <a:gd name="connsiteY176" fmla="*/ 1190625 h 1400175"/>
              <a:gd name="connsiteX177" fmla="*/ 1481137 w 1757362"/>
              <a:gd name="connsiteY177" fmla="*/ 1204912 h 1400175"/>
              <a:gd name="connsiteX178" fmla="*/ 1485900 w 1757362"/>
              <a:gd name="connsiteY178" fmla="*/ 1212056 h 1400175"/>
              <a:gd name="connsiteX179" fmla="*/ 1488281 w 1757362"/>
              <a:gd name="connsiteY179" fmla="*/ 1219200 h 1400175"/>
              <a:gd name="connsiteX180" fmla="*/ 1471612 w 1757362"/>
              <a:gd name="connsiteY180" fmla="*/ 1228725 h 1400175"/>
              <a:gd name="connsiteX181" fmla="*/ 1478756 w 1757362"/>
              <a:gd name="connsiteY181" fmla="*/ 1233487 h 1400175"/>
              <a:gd name="connsiteX182" fmla="*/ 1490662 w 1757362"/>
              <a:gd name="connsiteY182" fmla="*/ 1250156 h 1400175"/>
              <a:gd name="connsiteX183" fmla="*/ 1493043 w 1757362"/>
              <a:gd name="connsiteY183" fmla="*/ 1257300 h 1400175"/>
              <a:gd name="connsiteX184" fmla="*/ 1502568 w 1757362"/>
              <a:gd name="connsiteY184" fmla="*/ 1271587 h 1400175"/>
              <a:gd name="connsiteX185" fmla="*/ 1507331 w 1757362"/>
              <a:gd name="connsiteY185" fmla="*/ 1278731 h 1400175"/>
              <a:gd name="connsiteX186" fmla="*/ 1519237 w 1757362"/>
              <a:gd name="connsiteY186" fmla="*/ 1293018 h 1400175"/>
              <a:gd name="connsiteX187" fmla="*/ 1502568 w 1757362"/>
              <a:gd name="connsiteY187" fmla="*/ 1312068 h 1400175"/>
              <a:gd name="connsiteX188" fmla="*/ 1495425 w 1757362"/>
              <a:gd name="connsiteY188" fmla="*/ 1314450 h 1400175"/>
              <a:gd name="connsiteX189" fmla="*/ 1466850 w 1757362"/>
              <a:gd name="connsiteY189" fmla="*/ 1312068 h 1400175"/>
              <a:gd name="connsiteX190" fmla="*/ 1452562 w 1757362"/>
              <a:gd name="connsiteY190" fmla="*/ 1307306 h 1400175"/>
              <a:gd name="connsiteX191" fmla="*/ 1445418 w 1757362"/>
              <a:gd name="connsiteY191" fmla="*/ 1304925 h 1400175"/>
              <a:gd name="connsiteX192" fmla="*/ 1414462 w 1757362"/>
              <a:gd name="connsiteY192" fmla="*/ 1314450 h 1400175"/>
              <a:gd name="connsiteX193" fmla="*/ 1409700 w 1757362"/>
              <a:gd name="connsiteY193" fmla="*/ 1331118 h 1400175"/>
              <a:gd name="connsiteX194" fmla="*/ 1404937 w 1757362"/>
              <a:gd name="connsiteY194" fmla="*/ 1345406 h 1400175"/>
              <a:gd name="connsiteX195" fmla="*/ 1402556 w 1757362"/>
              <a:gd name="connsiteY195" fmla="*/ 1352550 h 1400175"/>
              <a:gd name="connsiteX196" fmla="*/ 1404937 w 1757362"/>
              <a:gd name="connsiteY196" fmla="*/ 1359693 h 1400175"/>
              <a:gd name="connsiteX197" fmla="*/ 1409700 w 1757362"/>
              <a:gd name="connsiteY197" fmla="*/ 1371600 h 1400175"/>
              <a:gd name="connsiteX198" fmla="*/ 1402556 w 1757362"/>
              <a:gd name="connsiteY198" fmla="*/ 1373981 h 1400175"/>
              <a:gd name="connsiteX199" fmla="*/ 1400175 w 1757362"/>
              <a:gd name="connsiteY199" fmla="*/ 1388268 h 1400175"/>
              <a:gd name="connsiteX200" fmla="*/ 1397793 w 1757362"/>
              <a:gd name="connsiteY200" fmla="*/ 1400175 h 1400175"/>
              <a:gd name="connsiteX201" fmla="*/ 1376362 w 1757362"/>
              <a:gd name="connsiteY201" fmla="*/ 1397793 h 1400175"/>
              <a:gd name="connsiteX202" fmla="*/ 1371600 w 1757362"/>
              <a:gd name="connsiteY202" fmla="*/ 1383506 h 1400175"/>
              <a:gd name="connsiteX203" fmla="*/ 1369218 w 1757362"/>
              <a:gd name="connsiteY203" fmla="*/ 1376362 h 1400175"/>
              <a:gd name="connsiteX204" fmla="*/ 1362075 w 1757362"/>
              <a:gd name="connsiteY204" fmla="*/ 1354931 h 1400175"/>
              <a:gd name="connsiteX205" fmla="*/ 1354931 w 1757362"/>
              <a:gd name="connsiteY205" fmla="*/ 1350168 h 1400175"/>
              <a:gd name="connsiteX206" fmla="*/ 1338262 w 1757362"/>
              <a:gd name="connsiteY206" fmla="*/ 1328737 h 1400175"/>
              <a:gd name="connsiteX207" fmla="*/ 1326356 w 1757362"/>
              <a:gd name="connsiteY207" fmla="*/ 1314450 h 1400175"/>
              <a:gd name="connsiteX208" fmla="*/ 1319212 w 1757362"/>
              <a:gd name="connsiteY208" fmla="*/ 1309687 h 1400175"/>
              <a:gd name="connsiteX209" fmla="*/ 1304925 w 1757362"/>
              <a:gd name="connsiteY209" fmla="*/ 1304925 h 1400175"/>
              <a:gd name="connsiteX210" fmla="*/ 1288256 w 1757362"/>
              <a:gd name="connsiteY210" fmla="*/ 1295400 h 1400175"/>
              <a:gd name="connsiteX211" fmla="*/ 1273968 w 1757362"/>
              <a:gd name="connsiteY211" fmla="*/ 1288256 h 1400175"/>
              <a:gd name="connsiteX212" fmla="*/ 1252537 w 1757362"/>
              <a:gd name="connsiteY212" fmla="*/ 1276350 h 1400175"/>
              <a:gd name="connsiteX213" fmla="*/ 1247775 w 1757362"/>
              <a:gd name="connsiteY213" fmla="*/ 1269206 h 1400175"/>
              <a:gd name="connsiteX214" fmla="*/ 1228725 w 1757362"/>
              <a:gd name="connsiteY214" fmla="*/ 1269206 h 1400175"/>
              <a:gd name="connsiteX215" fmla="*/ 1221581 w 1757362"/>
              <a:gd name="connsiteY215" fmla="*/ 1273968 h 1400175"/>
              <a:gd name="connsiteX216" fmla="*/ 1207293 w 1757362"/>
              <a:gd name="connsiteY216" fmla="*/ 1285875 h 1400175"/>
              <a:gd name="connsiteX217" fmla="*/ 1197768 w 1757362"/>
              <a:gd name="connsiteY217" fmla="*/ 1288256 h 1400175"/>
              <a:gd name="connsiteX218" fmla="*/ 1171575 w 1757362"/>
              <a:gd name="connsiteY218" fmla="*/ 1295400 h 1400175"/>
              <a:gd name="connsiteX219" fmla="*/ 1164431 w 1757362"/>
              <a:gd name="connsiteY219" fmla="*/ 1300162 h 1400175"/>
              <a:gd name="connsiteX220" fmla="*/ 1150143 w 1757362"/>
              <a:gd name="connsiteY220" fmla="*/ 1304925 h 1400175"/>
              <a:gd name="connsiteX221" fmla="*/ 1126331 w 1757362"/>
              <a:gd name="connsiteY221" fmla="*/ 1302543 h 1400175"/>
              <a:gd name="connsiteX222" fmla="*/ 1112043 w 1757362"/>
              <a:gd name="connsiteY222" fmla="*/ 1293018 h 1400175"/>
              <a:gd name="connsiteX223" fmla="*/ 1104900 w 1757362"/>
              <a:gd name="connsiteY223" fmla="*/ 1288256 h 1400175"/>
              <a:gd name="connsiteX224" fmla="*/ 1062037 w 1757362"/>
              <a:gd name="connsiteY224" fmla="*/ 1283493 h 1400175"/>
              <a:gd name="connsiteX225" fmla="*/ 1033462 w 1757362"/>
              <a:gd name="connsiteY225" fmla="*/ 1264443 h 1400175"/>
              <a:gd name="connsiteX226" fmla="*/ 1026318 w 1757362"/>
              <a:gd name="connsiteY226" fmla="*/ 1259681 h 1400175"/>
              <a:gd name="connsiteX227" fmla="*/ 1012031 w 1757362"/>
              <a:gd name="connsiteY227" fmla="*/ 1254918 h 1400175"/>
              <a:gd name="connsiteX228" fmla="*/ 1004887 w 1757362"/>
              <a:gd name="connsiteY228" fmla="*/ 1247775 h 1400175"/>
              <a:gd name="connsiteX229" fmla="*/ 1002506 w 1757362"/>
              <a:gd name="connsiteY229" fmla="*/ 1240631 h 1400175"/>
              <a:gd name="connsiteX230" fmla="*/ 988218 w 1757362"/>
              <a:gd name="connsiteY230" fmla="*/ 1231106 h 1400175"/>
              <a:gd name="connsiteX231" fmla="*/ 981075 w 1757362"/>
              <a:gd name="connsiteY231" fmla="*/ 1226343 h 1400175"/>
              <a:gd name="connsiteX232" fmla="*/ 954881 w 1757362"/>
              <a:gd name="connsiteY232" fmla="*/ 1221581 h 1400175"/>
              <a:gd name="connsiteX233" fmla="*/ 947737 w 1757362"/>
              <a:gd name="connsiteY233" fmla="*/ 1219200 h 1400175"/>
              <a:gd name="connsiteX234" fmla="*/ 940593 w 1757362"/>
              <a:gd name="connsiteY234" fmla="*/ 1214437 h 1400175"/>
              <a:gd name="connsiteX235" fmla="*/ 926306 w 1757362"/>
              <a:gd name="connsiteY235" fmla="*/ 1209675 h 1400175"/>
              <a:gd name="connsiteX236" fmla="*/ 919162 w 1757362"/>
              <a:gd name="connsiteY236" fmla="*/ 1204912 h 1400175"/>
              <a:gd name="connsiteX237" fmla="*/ 912018 w 1757362"/>
              <a:gd name="connsiteY237" fmla="*/ 1202531 h 1400175"/>
              <a:gd name="connsiteX238" fmla="*/ 890587 w 1757362"/>
              <a:gd name="connsiteY238" fmla="*/ 1188243 h 1400175"/>
              <a:gd name="connsiteX239" fmla="*/ 883443 w 1757362"/>
              <a:gd name="connsiteY239" fmla="*/ 1183481 h 1400175"/>
              <a:gd name="connsiteX240" fmla="*/ 876300 w 1757362"/>
              <a:gd name="connsiteY240" fmla="*/ 1181100 h 1400175"/>
              <a:gd name="connsiteX241" fmla="*/ 869156 w 1757362"/>
              <a:gd name="connsiteY241" fmla="*/ 1173956 h 1400175"/>
              <a:gd name="connsiteX242" fmla="*/ 862012 w 1757362"/>
              <a:gd name="connsiteY242" fmla="*/ 1169193 h 1400175"/>
              <a:gd name="connsiteX243" fmla="*/ 857250 w 1757362"/>
              <a:gd name="connsiteY243" fmla="*/ 1162050 h 1400175"/>
              <a:gd name="connsiteX244" fmla="*/ 850106 w 1757362"/>
              <a:gd name="connsiteY244" fmla="*/ 1154906 h 1400175"/>
              <a:gd name="connsiteX245" fmla="*/ 838200 w 1757362"/>
              <a:gd name="connsiteY245" fmla="*/ 1143000 h 1400175"/>
              <a:gd name="connsiteX246" fmla="*/ 826293 w 1757362"/>
              <a:gd name="connsiteY246" fmla="*/ 1133475 h 1400175"/>
              <a:gd name="connsiteX247" fmla="*/ 821531 w 1757362"/>
              <a:gd name="connsiteY247" fmla="*/ 1126331 h 1400175"/>
              <a:gd name="connsiteX248" fmla="*/ 802481 w 1757362"/>
              <a:gd name="connsiteY248" fmla="*/ 1121568 h 1400175"/>
              <a:gd name="connsiteX249" fmla="*/ 788193 w 1757362"/>
              <a:gd name="connsiteY249" fmla="*/ 1116806 h 1400175"/>
              <a:gd name="connsiteX250" fmla="*/ 771525 w 1757362"/>
              <a:gd name="connsiteY250" fmla="*/ 1107281 h 1400175"/>
              <a:gd name="connsiteX251" fmla="*/ 757237 w 1757362"/>
              <a:gd name="connsiteY251" fmla="*/ 1102518 h 1400175"/>
              <a:gd name="connsiteX252" fmla="*/ 742950 w 1757362"/>
              <a:gd name="connsiteY252" fmla="*/ 1095375 h 1400175"/>
              <a:gd name="connsiteX253" fmla="*/ 735806 w 1757362"/>
              <a:gd name="connsiteY253" fmla="*/ 1090612 h 1400175"/>
              <a:gd name="connsiteX254" fmla="*/ 723900 w 1757362"/>
              <a:gd name="connsiteY254" fmla="*/ 1076325 h 1400175"/>
              <a:gd name="connsiteX255" fmla="*/ 721518 w 1757362"/>
              <a:gd name="connsiteY255" fmla="*/ 1069181 h 1400175"/>
              <a:gd name="connsiteX256" fmla="*/ 707231 w 1757362"/>
              <a:gd name="connsiteY256" fmla="*/ 1052512 h 1400175"/>
              <a:gd name="connsiteX257" fmla="*/ 702468 w 1757362"/>
              <a:gd name="connsiteY257" fmla="*/ 1045368 h 1400175"/>
              <a:gd name="connsiteX258" fmla="*/ 695325 w 1757362"/>
              <a:gd name="connsiteY258" fmla="*/ 1040606 h 1400175"/>
              <a:gd name="connsiteX259" fmla="*/ 681037 w 1757362"/>
              <a:gd name="connsiteY259" fmla="*/ 1031081 h 1400175"/>
              <a:gd name="connsiteX260" fmla="*/ 669131 w 1757362"/>
              <a:gd name="connsiteY260" fmla="*/ 1019175 h 1400175"/>
              <a:gd name="connsiteX261" fmla="*/ 661987 w 1757362"/>
              <a:gd name="connsiteY261" fmla="*/ 1014412 h 1400175"/>
              <a:gd name="connsiteX262" fmla="*/ 652462 w 1757362"/>
              <a:gd name="connsiteY262" fmla="*/ 1002506 h 1400175"/>
              <a:gd name="connsiteX263" fmla="*/ 650081 w 1757362"/>
              <a:gd name="connsiteY263" fmla="*/ 995362 h 1400175"/>
              <a:gd name="connsiteX264" fmla="*/ 642937 w 1757362"/>
              <a:gd name="connsiteY264" fmla="*/ 988218 h 1400175"/>
              <a:gd name="connsiteX265" fmla="*/ 633412 w 1757362"/>
              <a:gd name="connsiteY265" fmla="*/ 973931 h 1400175"/>
              <a:gd name="connsiteX266" fmla="*/ 628650 w 1757362"/>
              <a:gd name="connsiteY266" fmla="*/ 959643 h 1400175"/>
              <a:gd name="connsiteX267" fmla="*/ 623887 w 1757362"/>
              <a:gd name="connsiteY267" fmla="*/ 940593 h 1400175"/>
              <a:gd name="connsiteX268" fmla="*/ 626268 w 1757362"/>
              <a:gd name="connsiteY268" fmla="*/ 928687 h 1400175"/>
              <a:gd name="connsiteX269" fmla="*/ 645318 w 1757362"/>
              <a:gd name="connsiteY269" fmla="*/ 919162 h 1400175"/>
              <a:gd name="connsiteX270" fmla="*/ 642937 w 1757362"/>
              <a:gd name="connsiteY270" fmla="*/ 912018 h 1400175"/>
              <a:gd name="connsiteX271" fmla="*/ 638175 w 1757362"/>
              <a:gd name="connsiteY271" fmla="*/ 904875 h 1400175"/>
              <a:gd name="connsiteX272" fmla="*/ 642937 w 1757362"/>
              <a:gd name="connsiteY272" fmla="*/ 897731 h 1400175"/>
              <a:gd name="connsiteX273" fmla="*/ 657225 w 1757362"/>
              <a:gd name="connsiteY273" fmla="*/ 888206 h 1400175"/>
              <a:gd name="connsiteX274" fmla="*/ 664368 w 1757362"/>
              <a:gd name="connsiteY274" fmla="*/ 881062 h 1400175"/>
              <a:gd name="connsiteX275" fmla="*/ 659606 w 1757362"/>
              <a:gd name="connsiteY275" fmla="*/ 862012 h 1400175"/>
              <a:gd name="connsiteX276" fmla="*/ 647700 w 1757362"/>
              <a:gd name="connsiteY276" fmla="*/ 847725 h 1400175"/>
              <a:gd name="connsiteX277" fmla="*/ 645318 w 1757362"/>
              <a:gd name="connsiteY277" fmla="*/ 840581 h 1400175"/>
              <a:gd name="connsiteX278" fmla="*/ 640556 w 1757362"/>
              <a:gd name="connsiteY278" fmla="*/ 816768 h 1400175"/>
              <a:gd name="connsiteX279" fmla="*/ 635793 w 1757362"/>
              <a:gd name="connsiteY279" fmla="*/ 802481 h 1400175"/>
              <a:gd name="connsiteX280" fmla="*/ 633412 w 1757362"/>
              <a:gd name="connsiteY280" fmla="*/ 795337 h 1400175"/>
              <a:gd name="connsiteX281" fmla="*/ 631031 w 1757362"/>
              <a:gd name="connsiteY281" fmla="*/ 788193 h 1400175"/>
              <a:gd name="connsiteX282" fmla="*/ 626268 w 1757362"/>
              <a:gd name="connsiteY282" fmla="*/ 771525 h 1400175"/>
              <a:gd name="connsiteX283" fmla="*/ 619125 w 1757362"/>
              <a:gd name="connsiteY283" fmla="*/ 764381 h 1400175"/>
              <a:gd name="connsiteX284" fmla="*/ 609600 w 1757362"/>
              <a:gd name="connsiteY284" fmla="*/ 750093 h 1400175"/>
              <a:gd name="connsiteX285" fmla="*/ 597693 w 1757362"/>
              <a:gd name="connsiteY285" fmla="*/ 733425 h 1400175"/>
              <a:gd name="connsiteX286" fmla="*/ 592931 w 1757362"/>
              <a:gd name="connsiteY286" fmla="*/ 719137 h 1400175"/>
              <a:gd name="connsiteX287" fmla="*/ 590550 w 1757362"/>
              <a:gd name="connsiteY287" fmla="*/ 709612 h 1400175"/>
              <a:gd name="connsiteX288" fmla="*/ 585787 w 1757362"/>
              <a:gd name="connsiteY288" fmla="*/ 695325 h 1400175"/>
              <a:gd name="connsiteX289" fmla="*/ 578643 w 1757362"/>
              <a:gd name="connsiteY289" fmla="*/ 688181 h 1400175"/>
              <a:gd name="connsiteX290" fmla="*/ 571500 w 1757362"/>
              <a:gd name="connsiteY290" fmla="*/ 673893 h 1400175"/>
              <a:gd name="connsiteX291" fmla="*/ 569118 w 1757362"/>
              <a:gd name="connsiteY291" fmla="*/ 666750 h 1400175"/>
              <a:gd name="connsiteX292" fmla="*/ 559593 w 1757362"/>
              <a:gd name="connsiteY292" fmla="*/ 664368 h 1400175"/>
              <a:gd name="connsiteX293" fmla="*/ 545306 w 1757362"/>
              <a:gd name="connsiteY293" fmla="*/ 669131 h 1400175"/>
              <a:gd name="connsiteX294" fmla="*/ 535781 w 1757362"/>
              <a:gd name="connsiteY294" fmla="*/ 654843 h 1400175"/>
              <a:gd name="connsiteX295" fmla="*/ 528637 w 1757362"/>
              <a:gd name="connsiteY295" fmla="*/ 628650 h 1400175"/>
              <a:gd name="connsiteX296" fmla="*/ 526256 w 1757362"/>
              <a:gd name="connsiteY296" fmla="*/ 597693 h 1400175"/>
              <a:gd name="connsiteX297" fmla="*/ 523875 w 1757362"/>
              <a:gd name="connsiteY297" fmla="*/ 583406 h 1400175"/>
              <a:gd name="connsiteX298" fmla="*/ 521493 w 1757362"/>
              <a:gd name="connsiteY298" fmla="*/ 576262 h 1400175"/>
              <a:gd name="connsiteX299" fmla="*/ 514350 w 1757362"/>
              <a:gd name="connsiteY299" fmla="*/ 573881 h 1400175"/>
              <a:gd name="connsiteX300" fmla="*/ 500062 w 1757362"/>
              <a:gd name="connsiteY300" fmla="*/ 564356 h 1400175"/>
              <a:gd name="connsiteX301" fmla="*/ 485775 w 1757362"/>
              <a:gd name="connsiteY301" fmla="*/ 557212 h 1400175"/>
              <a:gd name="connsiteX302" fmla="*/ 473868 w 1757362"/>
              <a:gd name="connsiteY302" fmla="*/ 535781 h 1400175"/>
              <a:gd name="connsiteX303" fmla="*/ 476250 w 1757362"/>
              <a:gd name="connsiteY303" fmla="*/ 509587 h 1400175"/>
              <a:gd name="connsiteX304" fmla="*/ 483393 w 1757362"/>
              <a:gd name="connsiteY304" fmla="*/ 504825 h 1400175"/>
              <a:gd name="connsiteX305" fmla="*/ 473868 w 1757362"/>
              <a:gd name="connsiteY305" fmla="*/ 490537 h 1400175"/>
              <a:gd name="connsiteX306" fmla="*/ 469106 w 1757362"/>
              <a:gd name="connsiteY306" fmla="*/ 483393 h 1400175"/>
              <a:gd name="connsiteX307" fmla="*/ 454818 w 1757362"/>
              <a:gd name="connsiteY307" fmla="*/ 473868 h 1400175"/>
              <a:gd name="connsiteX308" fmla="*/ 450056 w 1757362"/>
              <a:gd name="connsiteY308" fmla="*/ 454818 h 1400175"/>
              <a:gd name="connsiteX309" fmla="*/ 442912 w 1757362"/>
              <a:gd name="connsiteY309" fmla="*/ 438150 h 1400175"/>
              <a:gd name="connsiteX310" fmla="*/ 435768 w 1757362"/>
              <a:gd name="connsiteY310" fmla="*/ 435768 h 1400175"/>
              <a:gd name="connsiteX311" fmla="*/ 431006 w 1757362"/>
              <a:gd name="connsiteY311" fmla="*/ 428625 h 1400175"/>
              <a:gd name="connsiteX312" fmla="*/ 428625 w 1757362"/>
              <a:gd name="connsiteY312" fmla="*/ 419100 h 1400175"/>
              <a:gd name="connsiteX313" fmla="*/ 426243 w 1757362"/>
              <a:gd name="connsiteY313" fmla="*/ 411956 h 1400175"/>
              <a:gd name="connsiteX314" fmla="*/ 423862 w 1757362"/>
              <a:gd name="connsiteY314" fmla="*/ 385762 h 1400175"/>
              <a:gd name="connsiteX315" fmla="*/ 421481 w 1757362"/>
              <a:gd name="connsiteY315" fmla="*/ 378618 h 1400175"/>
              <a:gd name="connsiteX316" fmla="*/ 400050 w 1757362"/>
              <a:gd name="connsiteY316" fmla="*/ 361950 h 1400175"/>
              <a:gd name="connsiteX317" fmla="*/ 385762 w 1757362"/>
              <a:gd name="connsiteY317" fmla="*/ 354806 h 1400175"/>
              <a:gd name="connsiteX318" fmla="*/ 378618 w 1757362"/>
              <a:gd name="connsiteY318" fmla="*/ 333375 h 1400175"/>
              <a:gd name="connsiteX319" fmla="*/ 369093 w 1757362"/>
              <a:gd name="connsiteY319" fmla="*/ 311943 h 1400175"/>
              <a:gd name="connsiteX320" fmla="*/ 361950 w 1757362"/>
              <a:gd name="connsiteY320" fmla="*/ 297656 h 1400175"/>
              <a:gd name="connsiteX321" fmla="*/ 347662 w 1757362"/>
              <a:gd name="connsiteY321" fmla="*/ 292893 h 1400175"/>
              <a:gd name="connsiteX322" fmla="*/ 357187 w 1757362"/>
              <a:gd name="connsiteY322" fmla="*/ 278606 h 1400175"/>
              <a:gd name="connsiteX323" fmla="*/ 354806 w 1757362"/>
              <a:gd name="connsiteY323" fmla="*/ 261937 h 1400175"/>
              <a:gd name="connsiteX324" fmla="*/ 352425 w 1757362"/>
              <a:gd name="connsiteY324" fmla="*/ 252412 h 1400175"/>
              <a:gd name="connsiteX325" fmla="*/ 347662 w 1757362"/>
              <a:gd name="connsiteY325" fmla="*/ 223837 h 1400175"/>
              <a:gd name="connsiteX326" fmla="*/ 342900 w 1757362"/>
              <a:gd name="connsiteY326" fmla="*/ 207168 h 1400175"/>
              <a:gd name="connsiteX327" fmla="*/ 345281 w 1757362"/>
              <a:gd name="connsiteY327" fmla="*/ 154781 h 1400175"/>
              <a:gd name="connsiteX328" fmla="*/ 345281 w 1757362"/>
              <a:gd name="connsiteY328" fmla="*/ 133350 h 1400175"/>
              <a:gd name="connsiteX329" fmla="*/ 330993 w 1757362"/>
              <a:gd name="connsiteY329" fmla="*/ 123825 h 1400175"/>
              <a:gd name="connsiteX330" fmla="*/ 323850 w 1757362"/>
              <a:gd name="connsiteY330" fmla="*/ 119062 h 1400175"/>
              <a:gd name="connsiteX331" fmla="*/ 314325 w 1757362"/>
              <a:gd name="connsiteY331" fmla="*/ 104775 h 1400175"/>
              <a:gd name="connsiteX332" fmla="*/ 309562 w 1757362"/>
              <a:gd name="connsiteY332" fmla="*/ 97631 h 1400175"/>
              <a:gd name="connsiteX333" fmla="*/ 288131 w 1757362"/>
              <a:gd name="connsiteY333" fmla="*/ 78581 h 1400175"/>
              <a:gd name="connsiteX334" fmla="*/ 264318 w 1757362"/>
              <a:gd name="connsiteY334" fmla="*/ 66675 h 1400175"/>
              <a:gd name="connsiteX335" fmla="*/ 259556 w 1757362"/>
              <a:gd name="connsiteY335" fmla="*/ 119062 h 1400175"/>
              <a:gd name="connsiteX336" fmla="*/ 254793 w 1757362"/>
              <a:gd name="connsiteY336" fmla="*/ 133350 h 1400175"/>
              <a:gd name="connsiteX337" fmla="*/ 252412 w 1757362"/>
              <a:gd name="connsiteY337" fmla="*/ 145256 h 1400175"/>
              <a:gd name="connsiteX338" fmla="*/ 250031 w 1757362"/>
              <a:gd name="connsiteY338" fmla="*/ 164306 h 1400175"/>
              <a:gd name="connsiteX339" fmla="*/ 245268 w 1757362"/>
              <a:gd name="connsiteY339" fmla="*/ 178593 h 1400175"/>
              <a:gd name="connsiteX340" fmla="*/ 247650 w 1757362"/>
              <a:gd name="connsiteY340" fmla="*/ 195262 h 1400175"/>
              <a:gd name="connsiteX341" fmla="*/ 250031 w 1757362"/>
              <a:gd name="connsiteY341" fmla="*/ 202406 h 1400175"/>
              <a:gd name="connsiteX342" fmla="*/ 257175 w 1757362"/>
              <a:gd name="connsiteY342" fmla="*/ 207168 h 1400175"/>
              <a:gd name="connsiteX343" fmla="*/ 264318 w 1757362"/>
              <a:gd name="connsiteY343" fmla="*/ 221456 h 1400175"/>
              <a:gd name="connsiteX344" fmla="*/ 269081 w 1757362"/>
              <a:gd name="connsiteY344" fmla="*/ 235743 h 1400175"/>
              <a:gd name="connsiteX345" fmla="*/ 273843 w 1757362"/>
              <a:gd name="connsiteY345" fmla="*/ 242887 h 1400175"/>
              <a:gd name="connsiteX346" fmla="*/ 276225 w 1757362"/>
              <a:gd name="connsiteY346" fmla="*/ 250031 h 1400175"/>
              <a:gd name="connsiteX347" fmla="*/ 285750 w 1757362"/>
              <a:gd name="connsiteY347" fmla="*/ 264318 h 1400175"/>
              <a:gd name="connsiteX348" fmla="*/ 288131 w 1757362"/>
              <a:gd name="connsiteY348" fmla="*/ 273843 h 1400175"/>
              <a:gd name="connsiteX349" fmla="*/ 292893 w 1757362"/>
              <a:gd name="connsiteY349" fmla="*/ 292893 h 1400175"/>
              <a:gd name="connsiteX350" fmla="*/ 297656 w 1757362"/>
              <a:gd name="connsiteY350" fmla="*/ 300037 h 1400175"/>
              <a:gd name="connsiteX351" fmla="*/ 304800 w 1757362"/>
              <a:gd name="connsiteY351" fmla="*/ 321468 h 1400175"/>
              <a:gd name="connsiteX352" fmla="*/ 307181 w 1757362"/>
              <a:gd name="connsiteY352" fmla="*/ 328612 h 1400175"/>
              <a:gd name="connsiteX353" fmla="*/ 314325 w 1757362"/>
              <a:gd name="connsiteY353" fmla="*/ 354806 h 1400175"/>
              <a:gd name="connsiteX354" fmla="*/ 319087 w 1757362"/>
              <a:gd name="connsiteY354" fmla="*/ 369093 h 1400175"/>
              <a:gd name="connsiteX355" fmla="*/ 323850 w 1757362"/>
              <a:gd name="connsiteY355" fmla="*/ 376237 h 1400175"/>
              <a:gd name="connsiteX356" fmla="*/ 330993 w 1757362"/>
              <a:gd name="connsiteY356" fmla="*/ 419100 h 1400175"/>
              <a:gd name="connsiteX357" fmla="*/ 335756 w 1757362"/>
              <a:gd name="connsiteY357" fmla="*/ 426243 h 1400175"/>
              <a:gd name="connsiteX358" fmla="*/ 340518 w 1757362"/>
              <a:gd name="connsiteY358" fmla="*/ 445293 h 1400175"/>
              <a:gd name="connsiteX359" fmla="*/ 345281 w 1757362"/>
              <a:gd name="connsiteY359" fmla="*/ 459581 h 1400175"/>
              <a:gd name="connsiteX360" fmla="*/ 350043 w 1757362"/>
              <a:gd name="connsiteY360" fmla="*/ 473868 h 1400175"/>
              <a:gd name="connsiteX361" fmla="*/ 352425 w 1757362"/>
              <a:gd name="connsiteY361" fmla="*/ 481012 h 1400175"/>
              <a:gd name="connsiteX362" fmla="*/ 354806 w 1757362"/>
              <a:gd name="connsiteY362" fmla="*/ 488156 h 1400175"/>
              <a:gd name="connsiteX363" fmla="*/ 364331 w 1757362"/>
              <a:gd name="connsiteY363" fmla="*/ 509587 h 1400175"/>
              <a:gd name="connsiteX364" fmla="*/ 366712 w 1757362"/>
              <a:gd name="connsiteY364" fmla="*/ 516731 h 1400175"/>
              <a:gd name="connsiteX365" fmla="*/ 369093 w 1757362"/>
              <a:gd name="connsiteY365" fmla="*/ 578643 h 1400175"/>
              <a:gd name="connsiteX366" fmla="*/ 376237 w 1757362"/>
              <a:gd name="connsiteY366" fmla="*/ 592931 h 1400175"/>
              <a:gd name="connsiteX367" fmla="*/ 378618 w 1757362"/>
              <a:gd name="connsiteY367" fmla="*/ 600075 h 1400175"/>
              <a:gd name="connsiteX368" fmla="*/ 373856 w 1757362"/>
              <a:gd name="connsiteY368" fmla="*/ 607218 h 1400175"/>
              <a:gd name="connsiteX369" fmla="*/ 369093 w 1757362"/>
              <a:gd name="connsiteY369" fmla="*/ 621506 h 1400175"/>
              <a:gd name="connsiteX370" fmla="*/ 378618 w 1757362"/>
              <a:gd name="connsiteY370" fmla="*/ 638175 h 1400175"/>
              <a:gd name="connsiteX371" fmla="*/ 392906 w 1757362"/>
              <a:gd name="connsiteY371" fmla="*/ 642937 h 1400175"/>
              <a:gd name="connsiteX372" fmla="*/ 400050 w 1757362"/>
              <a:gd name="connsiteY372" fmla="*/ 645318 h 1400175"/>
              <a:gd name="connsiteX373" fmla="*/ 419100 w 1757362"/>
              <a:gd name="connsiteY373" fmla="*/ 661987 h 1400175"/>
              <a:gd name="connsiteX374" fmla="*/ 423862 w 1757362"/>
              <a:gd name="connsiteY374" fmla="*/ 676275 h 1400175"/>
              <a:gd name="connsiteX375" fmla="*/ 421481 w 1757362"/>
              <a:gd name="connsiteY375" fmla="*/ 688181 h 1400175"/>
              <a:gd name="connsiteX376" fmla="*/ 419100 w 1757362"/>
              <a:gd name="connsiteY376" fmla="*/ 702468 h 1400175"/>
              <a:gd name="connsiteX377" fmla="*/ 416718 w 1757362"/>
              <a:gd name="connsiteY377" fmla="*/ 709612 h 1400175"/>
              <a:gd name="connsiteX378" fmla="*/ 414337 w 1757362"/>
              <a:gd name="connsiteY378" fmla="*/ 719137 h 1400175"/>
              <a:gd name="connsiteX379" fmla="*/ 409575 w 1757362"/>
              <a:gd name="connsiteY379" fmla="*/ 726281 h 1400175"/>
              <a:gd name="connsiteX380" fmla="*/ 395287 w 1757362"/>
              <a:gd name="connsiteY380" fmla="*/ 731043 h 1400175"/>
              <a:gd name="connsiteX381" fmla="*/ 373856 w 1757362"/>
              <a:gd name="connsiteY381" fmla="*/ 728662 h 1400175"/>
              <a:gd name="connsiteX382" fmla="*/ 376237 w 1757362"/>
              <a:gd name="connsiteY382" fmla="*/ 714375 h 1400175"/>
              <a:gd name="connsiteX383" fmla="*/ 383381 w 1757362"/>
              <a:gd name="connsiteY383" fmla="*/ 700087 h 1400175"/>
              <a:gd name="connsiteX384" fmla="*/ 385762 w 1757362"/>
              <a:gd name="connsiteY384" fmla="*/ 692943 h 1400175"/>
              <a:gd name="connsiteX385" fmla="*/ 378618 w 1757362"/>
              <a:gd name="connsiteY385" fmla="*/ 671512 h 1400175"/>
              <a:gd name="connsiteX386" fmla="*/ 369093 w 1757362"/>
              <a:gd name="connsiteY386" fmla="*/ 659606 h 1400175"/>
              <a:gd name="connsiteX387" fmla="*/ 359568 w 1757362"/>
              <a:gd name="connsiteY387" fmla="*/ 645318 h 1400175"/>
              <a:gd name="connsiteX388" fmla="*/ 354806 w 1757362"/>
              <a:gd name="connsiteY388" fmla="*/ 638175 h 1400175"/>
              <a:gd name="connsiteX389" fmla="*/ 345281 w 1757362"/>
              <a:gd name="connsiteY389" fmla="*/ 623887 h 1400175"/>
              <a:gd name="connsiteX390" fmla="*/ 335756 w 1757362"/>
              <a:gd name="connsiteY390" fmla="*/ 609600 h 1400175"/>
              <a:gd name="connsiteX391" fmla="*/ 321468 w 1757362"/>
              <a:gd name="connsiteY391" fmla="*/ 595312 h 1400175"/>
              <a:gd name="connsiteX392" fmla="*/ 311943 w 1757362"/>
              <a:gd name="connsiteY392" fmla="*/ 581025 h 1400175"/>
              <a:gd name="connsiteX393" fmla="*/ 307181 w 1757362"/>
              <a:gd name="connsiteY393" fmla="*/ 573881 h 1400175"/>
              <a:gd name="connsiteX394" fmla="*/ 307181 w 1757362"/>
              <a:gd name="connsiteY394" fmla="*/ 540543 h 1400175"/>
              <a:gd name="connsiteX395" fmla="*/ 309562 w 1757362"/>
              <a:gd name="connsiteY395" fmla="*/ 531018 h 1400175"/>
              <a:gd name="connsiteX396" fmla="*/ 314325 w 1757362"/>
              <a:gd name="connsiteY396" fmla="*/ 523875 h 1400175"/>
              <a:gd name="connsiteX397" fmla="*/ 316706 w 1757362"/>
              <a:gd name="connsiteY397" fmla="*/ 516731 h 1400175"/>
              <a:gd name="connsiteX398" fmla="*/ 311943 w 1757362"/>
              <a:gd name="connsiteY398" fmla="*/ 483393 h 1400175"/>
              <a:gd name="connsiteX399" fmla="*/ 304800 w 1757362"/>
              <a:gd name="connsiteY399" fmla="*/ 469106 h 1400175"/>
              <a:gd name="connsiteX400" fmla="*/ 297656 w 1757362"/>
              <a:gd name="connsiteY400" fmla="*/ 464343 h 1400175"/>
              <a:gd name="connsiteX401" fmla="*/ 290512 w 1757362"/>
              <a:gd name="connsiteY401" fmla="*/ 457200 h 1400175"/>
              <a:gd name="connsiteX402" fmla="*/ 288131 w 1757362"/>
              <a:gd name="connsiteY402" fmla="*/ 450056 h 1400175"/>
              <a:gd name="connsiteX403" fmla="*/ 280987 w 1757362"/>
              <a:gd name="connsiteY403" fmla="*/ 445293 h 1400175"/>
              <a:gd name="connsiteX404" fmla="*/ 276225 w 1757362"/>
              <a:gd name="connsiteY404" fmla="*/ 431006 h 1400175"/>
              <a:gd name="connsiteX405" fmla="*/ 273843 w 1757362"/>
              <a:gd name="connsiteY405" fmla="*/ 423862 h 1400175"/>
              <a:gd name="connsiteX406" fmla="*/ 266700 w 1757362"/>
              <a:gd name="connsiteY406" fmla="*/ 419100 h 1400175"/>
              <a:gd name="connsiteX407" fmla="*/ 252412 w 1757362"/>
              <a:gd name="connsiteY407" fmla="*/ 423862 h 1400175"/>
              <a:gd name="connsiteX408" fmla="*/ 245268 w 1757362"/>
              <a:gd name="connsiteY408" fmla="*/ 426243 h 1400175"/>
              <a:gd name="connsiteX409" fmla="*/ 233362 w 1757362"/>
              <a:gd name="connsiteY409" fmla="*/ 414337 h 1400175"/>
              <a:gd name="connsiteX410" fmla="*/ 230981 w 1757362"/>
              <a:gd name="connsiteY410" fmla="*/ 407193 h 1400175"/>
              <a:gd name="connsiteX411" fmla="*/ 221456 w 1757362"/>
              <a:gd name="connsiteY411" fmla="*/ 392906 h 1400175"/>
              <a:gd name="connsiteX412" fmla="*/ 216693 w 1757362"/>
              <a:gd name="connsiteY412" fmla="*/ 385762 h 1400175"/>
              <a:gd name="connsiteX413" fmla="*/ 211931 w 1757362"/>
              <a:gd name="connsiteY413" fmla="*/ 378618 h 1400175"/>
              <a:gd name="connsiteX414" fmla="*/ 207168 w 1757362"/>
              <a:gd name="connsiteY414" fmla="*/ 361950 h 1400175"/>
              <a:gd name="connsiteX415" fmla="*/ 200025 w 1757362"/>
              <a:gd name="connsiteY415" fmla="*/ 354806 h 1400175"/>
              <a:gd name="connsiteX416" fmla="*/ 204787 w 1757362"/>
              <a:gd name="connsiteY416" fmla="*/ 347662 h 1400175"/>
              <a:gd name="connsiteX417" fmla="*/ 219075 w 1757362"/>
              <a:gd name="connsiteY417" fmla="*/ 352425 h 1400175"/>
              <a:gd name="connsiteX418" fmla="*/ 226218 w 1757362"/>
              <a:gd name="connsiteY418" fmla="*/ 354806 h 1400175"/>
              <a:gd name="connsiteX419" fmla="*/ 233362 w 1757362"/>
              <a:gd name="connsiteY419" fmla="*/ 359568 h 1400175"/>
              <a:gd name="connsiteX420" fmla="*/ 247650 w 1757362"/>
              <a:gd name="connsiteY420" fmla="*/ 364331 h 1400175"/>
              <a:gd name="connsiteX421" fmla="*/ 245268 w 1757362"/>
              <a:gd name="connsiteY421" fmla="*/ 357187 h 1400175"/>
              <a:gd name="connsiteX422" fmla="*/ 240506 w 1757362"/>
              <a:gd name="connsiteY422" fmla="*/ 350043 h 1400175"/>
              <a:gd name="connsiteX423" fmla="*/ 250031 w 1757362"/>
              <a:gd name="connsiteY423" fmla="*/ 335756 h 1400175"/>
              <a:gd name="connsiteX424" fmla="*/ 245268 w 1757362"/>
              <a:gd name="connsiteY424" fmla="*/ 304800 h 1400175"/>
              <a:gd name="connsiteX425" fmla="*/ 240506 w 1757362"/>
              <a:gd name="connsiteY425" fmla="*/ 290512 h 1400175"/>
              <a:gd name="connsiteX426" fmla="*/ 230981 w 1757362"/>
              <a:gd name="connsiteY426" fmla="*/ 276225 h 1400175"/>
              <a:gd name="connsiteX427" fmla="*/ 226218 w 1757362"/>
              <a:gd name="connsiteY427" fmla="*/ 269081 h 1400175"/>
              <a:gd name="connsiteX428" fmla="*/ 216693 w 1757362"/>
              <a:gd name="connsiteY428" fmla="*/ 247650 h 1400175"/>
              <a:gd name="connsiteX429" fmla="*/ 209550 w 1757362"/>
              <a:gd name="connsiteY429" fmla="*/ 233362 h 1400175"/>
              <a:gd name="connsiteX430" fmla="*/ 202406 w 1757362"/>
              <a:gd name="connsiteY430" fmla="*/ 219075 h 1400175"/>
              <a:gd name="connsiteX431" fmla="*/ 190500 w 1757362"/>
              <a:gd name="connsiteY431" fmla="*/ 204787 h 1400175"/>
              <a:gd name="connsiteX432" fmla="*/ 188118 w 1757362"/>
              <a:gd name="connsiteY432" fmla="*/ 195262 h 1400175"/>
              <a:gd name="connsiteX433" fmla="*/ 183356 w 1757362"/>
              <a:gd name="connsiteY433" fmla="*/ 166687 h 1400175"/>
              <a:gd name="connsiteX434" fmla="*/ 185737 w 1757362"/>
              <a:gd name="connsiteY434" fmla="*/ 111918 h 1400175"/>
              <a:gd name="connsiteX435" fmla="*/ 183356 w 1757362"/>
              <a:gd name="connsiteY435" fmla="*/ 80962 h 1400175"/>
              <a:gd name="connsiteX436" fmla="*/ 180975 w 1757362"/>
              <a:gd name="connsiteY436" fmla="*/ 71437 h 1400175"/>
              <a:gd name="connsiteX437" fmla="*/ 173831 w 1757362"/>
              <a:gd name="connsiteY437" fmla="*/ 64293 h 1400175"/>
              <a:gd name="connsiteX438" fmla="*/ 176212 w 1757362"/>
              <a:gd name="connsiteY438" fmla="*/ 57150 h 1400175"/>
              <a:gd name="connsiteX439" fmla="*/ 169068 w 1757362"/>
              <a:gd name="connsiteY439" fmla="*/ 42862 h 1400175"/>
              <a:gd name="connsiteX440" fmla="*/ 169068 w 1757362"/>
              <a:gd name="connsiteY440" fmla="*/ 26193 h 1400175"/>
              <a:gd name="connsiteX441" fmla="*/ 171450 w 1757362"/>
              <a:gd name="connsiteY441" fmla="*/ 0 h 1400175"/>
              <a:gd name="connsiteX0" fmla="*/ 1743075 w 1757362"/>
              <a:gd name="connsiteY0" fmla="*/ 1138237 h 1400175"/>
              <a:gd name="connsiteX1" fmla="*/ 1731168 w 1757362"/>
              <a:gd name="connsiteY1" fmla="*/ 1145381 h 1400175"/>
              <a:gd name="connsiteX2" fmla="*/ 1743075 w 1757362"/>
              <a:gd name="connsiteY2" fmla="*/ 1138237 h 1400175"/>
              <a:gd name="connsiteX3" fmla="*/ 307181 w 1757362"/>
              <a:gd name="connsiteY3" fmla="*/ 235743 h 1400175"/>
              <a:gd name="connsiteX4" fmla="*/ 311943 w 1757362"/>
              <a:gd name="connsiteY4" fmla="*/ 264318 h 1400175"/>
              <a:gd name="connsiteX5" fmla="*/ 307181 w 1757362"/>
              <a:gd name="connsiteY5" fmla="*/ 235743 h 1400175"/>
              <a:gd name="connsiteX6" fmla="*/ 0 w 1757362"/>
              <a:gd name="connsiteY6" fmla="*/ 211930 h 1400175"/>
              <a:gd name="connsiteX7" fmla="*/ 40482 w 1757362"/>
              <a:gd name="connsiteY7" fmla="*/ 204786 h 1400175"/>
              <a:gd name="connsiteX8" fmla="*/ 0 w 1757362"/>
              <a:gd name="connsiteY8" fmla="*/ 211930 h 1400175"/>
              <a:gd name="connsiteX9" fmla="*/ 171450 w 1757362"/>
              <a:gd name="connsiteY9" fmla="*/ 0 h 1400175"/>
              <a:gd name="connsiteX10" fmla="*/ 190500 w 1757362"/>
              <a:gd name="connsiteY10" fmla="*/ 4762 h 1400175"/>
              <a:gd name="connsiteX11" fmla="*/ 204787 w 1757362"/>
              <a:gd name="connsiteY11" fmla="*/ 9525 h 1400175"/>
              <a:gd name="connsiteX12" fmla="*/ 216693 w 1757362"/>
              <a:gd name="connsiteY12" fmla="*/ 11906 h 1400175"/>
              <a:gd name="connsiteX13" fmla="*/ 226218 w 1757362"/>
              <a:gd name="connsiteY13" fmla="*/ 14287 h 1400175"/>
              <a:gd name="connsiteX14" fmla="*/ 266700 w 1757362"/>
              <a:gd name="connsiteY14" fmla="*/ 19050 h 1400175"/>
              <a:gd name="connsiteX15" fmla="*/ 273843 w 1757362"/>
              <a:gd name="connsiteY15" fmla="*/ 21431 h 1400175"/>
              <a:gd name="connsiteX16" fmla="*/ 285750 w 1757362"/>
              <a:gd name="connsiteY16" fmla="*/ 23812 h 1400175"/>
              <a:gd name="connsiteX17" fmla="*/ 300037 w 1757362"/>
              <a:gd name="connsiteY17" fmla="*/ 35718 h 1400175"/>
              <a:gd name="connsiteX18" fmla="*/ 290512 w 1757362"/>
              <a:gd name="connsiteY18" fmla="*/ 50006 h 1400175"/>
              <a:gd name="connsiteX19" fmla="*/ 297656 w 1757362"/>
              <a:gd name="connsiteY19" fmla="*/ 52387 h 1400175"/>
              <a:gd name="connsiteX20" fmla="*/ 319087 w 1757362"/>
              <a:gd name="connsiteY20" fmla="*/ 64293 h 1400175"/>
              <a:gd name="connsiteX21" fmla="*/ 326231 w 1757362"/>
              <a:gd name="connsiteY21" fmla="*/ 66675 h 1400175"/>
              <a:gd name="connsiteX22" fmla="*/ 333375 w 1757362"/>
              <a:gd name="connsiteY22" fmla="*/ 69056 h 1400175"/>
              <a:gd name="connsiteX23" fmla="*/ 347662 w 1757362"/>
              <a:gd name="connsiteY23" fmla="*/ 78581 h 1400175"/>
              <a:gd name="connsiteX24" fmla="*/ 354806 w 1757362"/>
              <a:gd name="connsiteY24" fmla="*/ 85725 h 1400175"/>
              <a:gd name="connsiteX25" fmla="*/ 369093 w 1757362"/>
              <a:gd name="connsiteY25" fmla="*/ 95250 h 1400175"/>
              <a:gd name="connsiteX26" fmla="*/ 388143 w 1757362"/>
              <a:gd name="connsiteY26" fmla="*/ 111918 h 1400175"/>
              <a:gd name="connsiteX27" fmla="*/ 402431 w 1757362"/>
              <a:gd name="connsiteY27" fmla="*/ 123825 h 1400175"/>
              <a:gd name="connsiteX28" fmla="*/ 409575 w 1757362"/>
              <a:gd name="connsiteY28" fmla="*/ 126206 h 1400175"/>
              <a:gd name="connsiteX29" fmla="*/ 423862 w 1757362"/>
              <a:gd name="connsiteY29" fmla="*/ 135731 h 1400175"/>
              <a:gd name="connsiteX30" fmla="*/ 440531 w 1757362"/>
              <a:gd name="connsiteY30" fmla="*/ 145256 h 1400175"/>
              <a:gd name="connsiteX31" fmla="*/ 454818 w 1757362"/>
              <a:gd name="connsiteY31" fmla="*/ 150018 h 1400175"/>
              <a:gd name="connsiteX32" fmla="*/ 464343 w 1757362"/>
              <a:gd name="connsiteY32" fmla="*/ 157162 h 1400175"/>
              <a:gd name="connsiteX33" fmla="*/ 488156 w 1757362"/>
              <a:gd name="connsiteY33" fmla="*/ 164306 h 1400175"/>
              <a:gd name="connsiteX34" fmla="*/ 509587 w 1757362"/>
              <a:gd name="connsiteY34" fmla="*/ 171450 h 1400175"/>
              <a:gd name="connsiteX35" fmla="*/ 516731 w 1757362"/>
              <a:gd name="connsiteY35" fmla="*/ 173831 h 1400175"/>
              <a:gd name="connsiteX36" fmla="*/ 552450 w 1757362"/>
              <a:gd name="connsiteY36" fmla="*/ 178593 h 1400175"/>
              <a:gd name="connsiteX37" fmla="*/ 559593 w 1757362"/>
              <a:gd name="connsiteY37" fmla="*/ 180975 h 1400175"/>
              <a:gd name="connsiteX38" fmla="*/ 621506 w 1757362"/>
              <a:gd name="connsiteY38" fmla="*/ 180975 h 1400175"/>
              <a:gd name="connsiteX39" fmla="*/ 623887 w 1757362"/>
              <a:gd name="connsiteY39" fmla="*/ 164306 h 1400175"/>
              <a:gd name="connsiteX40" fmla="*/ 628650 w 1757362"/>
              <a:gd name="connsiteY40" fmla="*/ 157162 h 1400175"/>
              <a:gd name="connsiteX41" fmla="*/ 652462 w 1757362"/>
              <a:gd name="connsiteY41" fmla="*/ 159543 h 1400175"/>
              <a:gd name="connsiteX42" fmla="*/ 661987 w 1757362"/>
              <a:gd name="connsiteY42" fmla="*/ 161925 h 1400175"/>
              <a:gd name="connsiteX43" fmla="*/ 676275 w 1757362"/>
              <a:gd name="connsiteY43" fmla="*/ 164306 h 1400175"/>
              <a:gd name="connsiteX44" fmla="*/ 683418 w 1757362"/>
              <a:gd name="connsiteY44" fmla="*/ 166687 h 1400175"/>
              <a:gd name="connsiteX45" fmla="*/ 697706 w 1757362"/>
              <a:gd name="connsiteY45" fmla="*/ 176212 h 1400175"/>
              <a:gd name="connsiteX46" fmla="*/ 711993 w 1757362"/>
              <a:gd name="connsiteY46" fmla="*/ 180975 h 1400175"/>
              <a:gd name="connsiteX47" fmla="*/ 728662 w 1757362"/>
              <a:gd name="connsiteY47" fmla="*/ 185737 h 1400175"/>
              <a:gd name="connsiteX48" fmla="*/ 719137 w 1757362"/>
              <a:gd name="connsiteY48" fmla="*/ 200025 h 1400175"/>
              <a:gd name="connsiteX49" fmla="*/ 721518 w 1757362"/>
              <a:gd name="connsiteY49" fmla="*/ 209550 h 1400175"/>
              <a:gd name="connsiteX50" fmla="*/ 735806 w 1757362"/>
              <a:gd name="connsiteY50" fmla="*/ 214312 h 1400175"/>
              <a:gd name="connsiteX51" fmla="*/ 742950 w 1757362"/>
              <a:gd name="connsiteY51" fmla="*/ 219075 h 1400175"/>
              <a:gd name="connsiteX52" fmla="*/ 750093 w 1757362"/>
              <a:gd name="connsiteY52" fmla="*/ 221456 h 1400175"/>
              <a:gd name="connsiteX53" fmla="*/ 754856 w 1757362"/>
              <a:gd name="connsiteY53" fmla="*/ 228600 h 1400175"/>
              <a:gd name="connsiteX54" fmla="*/ 762000 w 1757362"/>
              <a:gd name="connsiteY54" fmla="*/ 235743 h 1400175"/>
              <a:gd name="connsiteX55" fmla="*/ 773906 w 1757362"/>
              <a:gd name="connsiteY55" fmla="*/ 247650 h 1400175"/>
              <a:gd name="connsiteX56" fmla="*/ 781050 w 1757362"/>
              <a:gd name="connsiteY56" fmla="*/ 269081 h 1400175"/>
              <a:gd name="connsiteX57" fmla="*/ 783431 w 1757362"/>
              <a:gd name="connsiteY57" fmla="*/ 276225 h 1400175"/>
              <a:gd name="connsiteX58" fmla="*/ 785812 w 1757362"/>
              <a:gd name="connsiteY58" fmla="*/ 323850 h 1400175"/>
              <a:gd name="connsiteX59" fmla="*/ 788193 w 1757362"/>
              <a:gd name="connsiteY59" fmla="*/ 330993 h 1400175"/>
              <a:gd name="connsiteX60" fmla="*/ 802481 w 1757362"/>
              <a:gd name="connsiteY60" fmla="*/ 335756 h 1400175"/>
              <a:gd name="connsiteX61" fmla="*/ 814387 w 1757362"/>
              <a:gd name="connsiteY61" fmla="*/ 345281 h 1400175"/>
              <a:gd name="connsiteX62" fmla="*/ 819150 w 1757362"/>
              <a:gd name="connsiteY62" fmla="*/ 352425 h 1400175"/>
              <a:gd name="connsiteX63" fmla="*/ 833437 w 1757362"/>
              <a:gd name="connsiteY63" fmla="*/ 364331 h 1400175"/>
              <a:gd name="connsiteX64" fmla="*/ 838200 w 1757362"/>
              <a:gd name="connsiteY64" fmla="*/ 371475 h 1400175"/>
              <a:gd name="connsiteX65" fmla="*/ 852487 w 1757362"/>
              <a:gd name="connsiteY65" fmla="*/ 383381 h 1400175"/>
              <a:gd name="connsiteX66" fmla="*/ 866775 w 1757362"/>
              <a:gd name="connsiteY66" fmla="*/ 388143 h 1400175"/>
              <a:gd name="connsiteX67" fmla="*/ 876300 w 1757362"/>
              <a:gd name="connsiteY67" fmla="*/ 385762 h 1400175"/>
              <a:gd name="connsiteX68" fmla="*/ 878681 w 1757362"/>
              <a:gd name="connsiteY68" fmla="*/ 378618 h 1400175"/>
              <a:gd name="connsiteX69" fmla="*/ 883443 w 1757362"/>
              <a:gd name="connsiteY69" fmla="*/ 369093 h 1400175"/>
              <a:gd name="connsiteX70" fmla="*/ 890587 w 1757362"/>
              <a:gd name="connsiteY70" fmla="*/ 366712 h 1400175"/>
              <a:gd name="connsiteX71" fmla="*/ 909637 w 1757362"/>
              <a:gd name="connsiteY71" fmla="*/ 350043 h 1400175"/>
              <a:gd name="connsiteX72" fmla="*/ 923925 w 1757362"/>
              <a:gd name="connsiteY72" fmla="*/ 345281 h 1400175"/>
              <a:gd name="connsiteX73" fmla="*/ 945356 w 1757362"/>
              <a:gd name="connsiteY73" fmla="*/ 347662 h 1400175"/>
              <a:gd name="connsiteX74" fmla="*/ 952500 w 1757362"/>
              <a:gd name="connsiteY74" fmla="*/ 352425 h 1400175"/>
              <a:gd name="connsiteX75" fmla="*/ 966787 w 1757362"/>
              <a:gd name="connsiteY75" fmla="*/ 354806 h 1400175"/>
              <a:gd name="connsiteX76" fmla="*/ 971550 w 1757362"/>
              <a:gd name="connsiteY76" fmla="*/ 369093 h 1400175"/>
              <a:gd name="connsiteX77" fmla="*/ 978693 w 1757362"/>
              <a:gd name="connsiteY77" fmla="*/ 371475 h 1400175"/>
              <a:gd name="connsiteX78" fmla="*/ 992981 w 1757362"/>
              <a:gd name="connsiteY78" fmla="*/ 383381 h 1400175"/>
              <a:gd name="connsiteX79" fmla="*/ 997743 w 1757362"/>
              <a:gd name="connsiteY79" fmla="*/ 400050 h 1400175"/>
              <a:gd name="connsiteX80" fmla="*/ 1002506 w 1757362"/>
              <a:gd name="connsiteY80" fmla="*/ 414337 h 1400175"/>
              <a:gd name="connsiteX81" fmla="*/ 1004887 w 1757362"/>
              <a:gd name="connsiteY81" fmla="*/ 423862 h 1400175"/>
              <a:gd name="connsiteX82" fmla="*/ 1012031 w 1757362"/>
              <a:gd name="connsiteY82" fmla="*/ 445293 h 1400175"/>
              <a:gd name="connsiteX83" fmla="*/ 1014412 w 1757362"/>
              <a:gd name="connsiteY83" fmla="*/ 452437 h 1400175"/>
              <a:gd name="connsiteX84" fmla="*/ 1023937 w 1757362"/>
              <a:gd name="connsiteY84" fmla="*/ 478631 h 1400175"/>
              <a:gd name="connsiteX85" fmla="*/ 1031081 w 1757362"/>
              <a:gd name="connsiteY85" fmla="*/ 481012 h 1400175"/>
              <a:gd name="connsiteX86" fmla="*/ 1040606 w 1757362"/>
              <a:gd name="connsiteY86" fmla="*/ 492918 h 1400175"/>
              <a:gd name="connsiteX87" fmla="*/ 1047750 w 1757362"/>
              <a:gd name="connsiteY87" fmla="*/ 516731 h 1400175"/>
              <a:gd name="connsiteX88" fmla="*/ 1052512 w 1757362"/>
              <a:gd name="connsiteY88" fmla="*/ 540543 h 1400175"/>
              <a:gd name="connsiteX89" fmla="*/ 1059656 w 1757362"/>
              <a:gd name="connsiteY89" fmla="*/ 545306 h 1400175"/>
              <a:gd name="connsiteX90" fmla="*/ 1062037 w 1757362"/>
              <a:gd name="connsiteY90" fmla="*/ 552450 h 1400175"/>
              <a:gd name="connsiteX91" fmla="*/ 1057275 w 1757362"/>
              <a:gd name="connsiteY91" fmla="*/ 566737 h 1400175"/>
              <a:gd name="connsiteX92" fmla="*/ 1069181 w 1757362"/>
              <a:gd name="connsiteY92" fmla="*/ 597693 h 1400175"/>
              <a:gd name="connsiteX93" fmla="*/ 1076325 w 1757362"/>
              <a:gd name="connsiteY93" fmla="*/ 600075 h 1400175"/>
              <a:gd name="connsiteX94" fmla="*/ 1083468 w 1757362"/>
              <a:gd name="connsiteY94" fmla="*/ 604837 h 1400175"/>
              <a:gd name="connsiteX95" fmla="*/ 1097756 w 1757362"/>
              <a:gd name="connsiteY95" fmla="*/ 607218 h 1400175"/>
              <a:gd name="connsiteX96" fmla="*/ 1107281 w 1757362"/>
              <a:gd name="connsiteY96" fmla="*/ 609600 h 1400175"/>
              <a:gd name="connsiteX97" fmla="*/ 1121568 w 1757362"/>
              <a:gd name="connsiteY97" fmla="*/ 614362 h 1400175"/>
              <a:gd name="connsiteX98" fmla="*/ 1128712 w 1757362"/>
              <a:gd name="connsiteY98" fmla="*/ 619125 h 1400175"/>
              <a:gd name="connsiteX99" fmla="*/ 1143000 w 1757362"/>
              <a:gd name="connsiteY99" fmla="*/ 623887 h 1400175"/>
              <a:gd name="connsiteX100" fmla="*/ 1150143 w 1757362"/>
              <a:gd name="connsiteY100" fmla="*/ 626268 h 1400175"/>
              <a:gd name="connsiteX101" fmla="*/ 1157287 w 1757362"/>
              <a:gd name="connsiteY101" fmla="*/ 628650 h 1400175"/>
              <a:gd name="connsiteX102" fmla="*/ 1164431 w 1757362"/>
              <a:gd name="connsiteY102" fmla="*/ 631031 h 1400175"/>
              <a:gd name="connsiteX103" fmla="*/ 1169193 w 1757362"/>
              <a:gd name="connsiteY103" fmla="*/ 638175 h 1400175"/>
              <a:gd name="connsiteX104" fmla="*/ 1162050 w 1757362"/>
              <a:gd name="connsiteY104" fmla="*/ 642937 h 1400175"/>
              <a:gd name="connsiteX105" fmla="*/ 1147762 w 1757362"/>
              <a:gd name="connsiteY105" fmla="*/ 654843 h 1400175"/>
              <a:gd name="connsiteX106" fmla="*/ 1143000 w 1757362"/>
              <a:gd name="connsiteY106" fmla="*/ 661987 h 1400175"/>
              <a:gd name="connsiteX107" fmla="*/ 1138237 w 1757362"/>
              <a:gd name="connsiteY107" fmla="*/ 690562 h 1400175"/>
              <a:gd name="connsiteX108" fmla="*/ 1133475 w 1757362"/>
              <a:gd name="connsiteY108" fmla="*/ 704850 h 1400175"/>
              <a:gd name="connsiteX109" fmla="*/ 1128712 w 1757362"/>
              <a:gd name="connsiteY109" fmla="*/ 723900 h 1400175"/>
              <a:gd name="connsiteX110" fmla="*/ 1126331 w 1757362"/>
              <a:gd name="connsiteY110" fmla="*/ 733425 h 1400175"/>
              <a:gd name="connsiteX111" fmla="*/ 1123950 w 1757362"/>
              <a:gd name="connsiteY111" fmla="*/ 745331 h 1400175"/>
              <a:gd name="connsiteX112" fmla="*/ 1121568 w 1757362"/>
              <a:gd name="connsiteY112" fmla="*/ 759618 h 1400175"/>
              <a:gd name="connsiteX113" fmla="*/ 1116806 w 1757362"/>
              <a:gd name="connsiteY113" fmla="*/ 773906 h 1400175"/>
              <a:gd name="connsiteX114" fmla="*/ 1112043 w 1757362"/>
              <a:gd name="connsiteY114" fmla="*/ 821531 h 1400175"/>
              <a:gd name="connsiteX115" fmla="*/ 1107281 w 1757362"/>
              <a:gd name="connsiteY115" fmla="*/ 835818 h 1400175"/>
              <a:gd name="connsiteX116" fmla="*/ 1102518 w 1757362"/>
              <a:gd name="connsiteY116" fmla="*/ 850106 h 1400175"/>
              <a:gd name="connsiteX117" fmla="*/ 1100137 w 1757362"/>
              <a:gd name="connsiteY117" fmla="*/ 857250 h 1400175"/>
              <a:gd name="connsiteX118" fmla="*/ 1104900 w 1757362"/>
              <a:gd name="connsiteY118" fmla="*/ 878681 h 1400175"/>
              <a:gd name="connsiteX119" fmla="*/ 1109662 w 1757362"/>
              <a:gd name="connsiteY119" fmla="*/ 885825 h 1400175"/>
              <a:gd name="connsiteX120" fmla="*/ 1110923 w 1757362"/>
              <a:gd name="connsiteY120" fmla="*/ 890026 h 1400175"/>
              <a:gd name="connsiteX121" fmla="*/ 1128712 w 1757362"/>
              <a:gd name="connsiteY121" fmla="*/ 990599 h 1400175"/>
              <a:gd name="connsiteX122" fmla="*/ 1190624 w 1757362"/>
              <a:gd name="connsiteY122" fmla="*/ 1121567 h 1400175"/>
              <a:gd name="connsiteX123" fmla="*/ 1269206 w 1757362"/>
              <a:gd name="connsiteY123" fmla="*/ 1154906 h 1400175"/>
              <a:gd name="connsiteX124" fmla="*/ 1395412 w 1757362"/>
              <a:gd name="connsiteY124" fmla="*/ 1138237 h 1400175"/>
              <a:gd name="connsiteX125" fmla="*/ 1462087 w 1757362"/>
              <a:gd name="connsiteY125" fmla="*/ 1140619 h 1400175"/>
              <a:gd name="connsiteX126" fmla="*/ 1500528 w 1757362"/>
              <a:gd name="connsiteY126" fmla="*/ 1084829 h 1400175"/>
              <a:gd name="connsiteX127" fmla="*/ 1502568 w 1757362"/>
              <a:gd name="connsiteY127" fmla="*/ 1078706 h 1400175"/>
              <a:gd name="connsiteX128" fmla="*/ 1516856 w 1757362"/>
              <a:gd name="connsiteY128" fmla="*/ 1071562 h 1400175"/>
              <a:gd name="connsiteX129" fmla="*/ 1524000 w 1757362"/>
              <a:gd name="connsiteY129" fmla="*/ 1064418 h 1400175"/>
              <a:gd name="connsiteX130" fmla="*/ 1526381 w 1757362"/>
              <a:gd name="connsiteY130" fmla="*/ 1038225 h 1400175"/>
              <a:gd name="connsiteX131" fmla="*/ 1521618 w 1757362"/>
              <a:gd name="connsiteY131" fmla="*/ 1012031 h 1400175"/>
              <a:gd name="connsiteX132" fmla="*/ 1524000 w 1757362"/>
              <a:gd name="connsiteY132" fmla="*/ 995362 h 1400175"/>
              <a:gd name="connsiteX133" fmla="*/ 1526381 w 1757362"/>
              <a:gd name="connsiteY133" fmla="*/ 988218 h 1400175"/>
              <a:gd name="connsiteX134" fmla="*/ 1540668 w 1757362"/>
              <a:gd name="connsiteY134" fmla="*/ 971550 h 1400175"/>
              <a:gd name="connsiteX135" fmla="*/ 1588293 w 1757362"/>
              <a:gd name="connsiteY135" fmla="*/ 969168 h 1400175"/>
              <a:gd name="connsiteX136" fmla="*/ 1595437 w 1757362"/>
              <a:gd name="connsiteY136" fmla="*/ 966787 h 1400175"/>
              <a:gd name="connsiteX137" fmla="*/ 1616868 w 1757362"/>
              <a:gd name="connsiteY137" fmla="*/ 959643 h 1400175"/>
              <a:gd name="connsiteX138" fmla="*/ 1631156 w 1757362"/>
              <a:gd name="connsiteY138" fmla="*/ 947737 h 1400175"/>
              <a:gd name="connsiteX139" fmla="*/ 1654968 w 1757362"/>
              <a:gd name="connsiteY139" fmla="*/ 945356 h 1400175"/>
              <a:gd name="connsiteX140" fmla="*/ 1678781 w 1757362"/>
              <a:gd name="connsiteY140" fmla="*/ 950118 h 1400175"/>
              <a:gd name="connsiteX141" fmla="*/ 1685925 w 1757362"/>
              <a:gd name="connsiteY141" fmla="*/ 952500 h 1400175"/>
              <a:gd name="connsiteX142" fmla="*/ 1700212 w 1757362"/>
              <a:gd name="connsiteY142" fmla="*/ 957262 h 1400175"/>
              <a:gd name="connsiteX143" fmla="*/ 1752600 w 1757362"/>
              <a:gd name="connsiteY143" fmla="*/ 969168 h 1400175"/>
              <a:gd name="connsiteX144" fmla="*/ 1754981 w 1757362"/>
              <a:gd name="connsiteY144" fmla="*/ 976312 h 1400175"/>
              <a:gd name="connsiteX145" fmla="*/ 1757362 w 1757362"/>
              <a:gd name="connsiteY145" fmla="*/ 990600 h 1400175"/>
              <a:gd name="connsiteX146" fmla="*/ 1752600 w 1757362"/>
              <a:gd name="connsiteY146" fmla="*/ 1014412 h 1400175"/>
              <a:gd name="connsiteX147" fmla="*/ 1750218 w 1757362"/>
              <a:gd name="connsiteY147" fmla="*/ 1021556 h 1400175"/>
              <a:gd name="connsiteX148" fmla="*/ 1735931 w 1757362"/>
              <a:gd name="connsiteY148" fmla="*/ 1033462 h 1400175"/>
              <a:gd name="connsiteX149" fmla="*/ 1728787 w 1757362"/>
              <a:gd name="connsiteY149" fmla="*/ 1035843 h 1400175"/>
              <a:gd name="connsiteX150" fmla="*/ 1721643 w 1757362"/>
              <a:gd name="connsiteY150" fmla="*/ 1040606 h 1400175"/>
              <a:gd name="connsiteX151" fmla="*/ 1714500 w 1757362"/>
              <a:gd name="connsiteY151" fmla="*/ 1042987 h 1400175"/>
              <a:gd name="connsiteX152" fmla="*/ 1709737 w 1757362"/>
              <a:gd name="connsiteY152" fmla="*/ 1052512 h 1400175"/>
              <a:gd name="connsiteX153" fmla="*/ 1712118 w 1757362"/>
              <a:gd name="connsiteY153" fmla="*/ 1064418 h 1400175"/>
              <a:gd name="connsiteX154" fmla="*/ 1714500 w 1757362"/>
              <a:gd name="connsiteY154" fmla="*/ 1071562 h 1400175"/>
              <a:gd name="connsiteX155" fmla="*/ 1700212 w 1757362"/>
              <a:gd name="connsiteY155" fmla="*/ 1081087 h 1400175"/>
              <a:gd name="connsiteX156" fmla="*/ 1702593 w 1757362"/>
              <a:gd name="connsiteY156" fmla="*/ 1088231 h 1400175"/>
              <a:gd name="connsiteX157" fmla="*/ 1707356 w 1757362"/>
              <a:gd name="connsiteY157" fmla="*/ 1095375 h 1400175"/>
              <a:gd name="connsiteX158" fmla="*/ 1709737 w 1757362"/>
              <a:gd name="connsiteY158" fmla="*/ 1128712 h 1400175"/>
              <a:gd name="connsiteX159" fmla="*/ 1704975 w 1757362"/>
              <a:gd name="connsiteY159" fmla="*/ 1135856 h 1400175"/>
              <a:gd name="connsiteX160" fmla="*/ 1700212 w 1757362"/>
              <a:gd name="connsiteY160" fmla="*/ 1152525 h 1400175"/>
              <a:gd name="connsiteX161" fmla="*/ 1697831 w 1757362"/>
              <a:gd name="connsiteY161" fmla="*/ 1173956 h 1400175"/>
              <a:gd name="connsiteX162" fmla="*/ 1687729 w 1757362"/>
              <a:gd name="connsiteY162" fmla="*/ 1177997 h 1400175"/>
              <a:gd name="connsiteX163" fmla="*/ 1688306 w 1757362"/>
              <a:gd name="connsiteY163" fmla="*/ 1178718 h 1400175"/>
              <a:gd name="connsiteX164" fmla="*/ 1687248 w 1757362"/>
              <a:gd name="connsiteY164" fmla="*/ 1178189 h 1400175"/>
              <a:gd name="connsiteX165" fmla="*/ 1685925 w 1757362"/>
              <a:gd name="connsiteY165" fmla="*/ 1178718 h 1400175"/>
              <a:gd name="connsiteX166" fmla="*/ 1630956 w 1757362"/>
              <a:gd name="connsiteY166" fmla="*/ 1172143 h 1400175"/>
              <a:gd name="connsiteX167" fmla="*/ 1628361 w 1757362"/>
              <a:gd name="connsiteY167" fmla="*/ 1179507 h 1400175"/>
              <a:gd name="connsiteX168" fmla="*/ 1621631 w 1757362"/>
              <a:gd name="connsiteY168" fmla="*/ 1185862 h 1400175"/>
              <a:gd name="connsiteX169" fmla="*/ 1607343 w 1757362"/>
              <a:gd name="connsiteY169" fmla="*/ 1195387 h 1400175"/>
              <a:gd name="connsiteX170" fmla="*/ 1604962 w 1757362"/>
              <a:gd name="connsiteY170" fmla="*/ 1188243 h 1400175"/>
              <a:gd name="connsiteX171" fmla="*/ 1583531 w 1757362"/>
              <a:gd name="connsiteY171" fmla="*/ 1188243 h 1400175"/>
              <a:gd name="connsiteX172" fmla="*/ 1540668 w 1757362"/>
              <a:gd name="connsiteY172" fmla="*/ 1195387 h 1400175"/>
              <a:gd name="connsiteX173" fmla="*/ 1502568 w 1757362"/>
              <a:gd name="connsiteY173" fmla="*/ 1195387 h 1400175"/>
              <a:gd name="connsiteX174" fmla="*/ 1495425 w 1757362"/>
              <a:gd name="connsiteY174" fmla="*/ 1190625 h 1400175"/>
              <a:gd name="connsiteX175" fmla="*/ 1488281 w 1757362"/>
              <a:gd name="connsiteY175" fmla="*/ 1188243 h 1400175"/>
              <a:gd name="connsiteX176" fmla="*/ 1476375 w 1757362"/>
              <a:gd name="connsiteY176" fmla="*/ 1190625 h 1400175"/>
              <a:gd name="connsiteX177" fmla="*/ 1481137 w 1757362"/>
              <a:gd name="connsiteY177" fmla="*/ 1204912 h 1400175"/>
              <a:gd name="connsiteX178" fmla="*/ 1485900 w 1757362"/>
              <a:gd name="connsiteY178" fmla="*/ 1212056 h 1400175"/>
              <a:gd name="connsiteX179" fmla="*/ 1488281 w 1757362"/>
              <a:gd name="connsiteY179" fmla="*/ 1219200 h 1400175"/>
              <a:gd name="connsiteX180" fmla="*/ 1471612 w 1757362"/>
              <a:gd name="connsiteY180" fmla="*/ 1228725 h 1400175"/>
              <a:gd name="connsiteX181" fmla="*/ 1478756 w 1757362"/>
              <a:gd name="connsiteY181" fmla="*/ 1233487 h 1400175"/>
              <a:gd name="connsiteX182" fmla="*/ 1490662 w 1757362"/>
              <a:gd name="connsiteY182" fmla="*/ 1250156 h 1400175"/>
              <a:gd name="connsiteX183" fmla="*/ 1493043 w 1757362"/>
              <a:gd name="connsiteY183" fmla="*/ 1257300 h 1400175"/>
              <a:gd name="connsiteX184" fmla="*/ 1502568 w 1757362"/>
              <a:gd name="connsiteY184" fmla="*/ 1271587 h 1400175"/>
              <a:gd name="connsiteX185" fmla="*/ 1507331 w 1757362"/>
              <a:gd name="connsiteY185" fmla="*/ 1278731 h 1400175"/>
              <a:gd name="connsiteX186" fmla="*/ 1519237 w 1757362"/>
              <a:gd name="connsiteY186" fmla="*/ 1293018 h 1400175"/>
              <a:gd name="connsiteX187" fmla="*/ 1502568 w 1757362"/>
              <a:gd name="connsiteY187" fmla="*/ 1312068 h 1400175"/>
              <a:gd name="connsiteX188" fmla="*/ 1495425 w 1757362"/>
              <a:gd name="connsiteY188" fmla="*/ 1314450 h 1400175"/>
              <a:gd name="connsiteX189" fmla="*/ 1466850 w 1757362"/>
              <a:gd name="connsiteY189" fmla="*/ 1312068 h 1400175"/>
              <a:gd name="connsiteX190" fmla="*/ 1452562 w 1757362"/>
              <a:gd name="connsiteY190" fmla="*/ 1307306 h 1400175"/>
              <a:gd name="connsiteX191" fmla="*/ 1445418 w 1757362"/>
              <a:gd name="connsiteY191" fmla="*/ 1304925 h 1400175"/>
              <a:gd name="connsiteX192" fmla="*/ 1414462 w 1757362"/>
              <a:gd name="connsiteY192" fmla="*/ 1314450 h 1400175"/>
              <a:gd name="connsiteX193" fmla="*/ 1409700 w 1757362"/>
              <a:gd name="connsiteY193" fmla="*/ 1331118 h 1400175"/>
              <a:gd name="connsiteX194" fmla="*/ 1404937 w 1757362"/>
              <a:gd name="connsiteY194" fmla="*/ 1345406 h 1400175"/>
              <a:gd name="connsiteX195" fmla="*/ 1402556 w 1757362"/>
              <a:gd name="connsiteY195" fmla="*/ 1352550 h 1400175"/>
              <a:gd name="connsiteX196" fmla="*/ 1404937 w 1757362"/>
              <a:gd name="connsiteY196" fmla="*/ 1359693 h 1400175"/>
              <a:gd name="connsiteX197" fmla="*/ 1409700 w 1757362"/>
              <a:gd name="connsiteY197" fmla="*/ 1371600 h 1400175"/>
              <a:gd name="connsiteX198" fmla="*/ 1402556 w 1757362"/>
              <a:gd name="connsiteY198" fmla="*/ 1373981 h 1400175"/>
              <a:gd name="connsiteX199" fmla="*/ 1400175 w 1757362"/>
              <a:gd name="connsiteY199" fmla="*/ 1388268 h 1400175"/>
              <a:gd name="connsiteX200" fmla="*/ 1397793 w 1757362"/>
              <a:gd name="connsiteY200" fmla="*/ 1400175 h 1400175"/>
              <a:gd name="connsiteX201" fmla="*/ 1376362 w 1757362"/>
              <a:gd name="connsiteY201" fmla="*/ 1397793 h 1400175"/>
              <a:gd name="connsiteX202" fmla="*/ 1371600 w 1757362"/>
              <a:gd name="connsiteY202" fmla="*/ 1383506 h 1400175"/>
              <a:gd name="connsiteX203" fmla="*/ 1369218 w 1757362"/>
              <a:gd name="connsiteY203" fmla="*/ 1376362 h 1400175"/>
              <a:gd name="connsiteX204" fmla="*/ 1362075 w 1757362"/>
              <a:gd name="connsiteY204" fmla="*/ 1354931 h 1400175"/>
              <a:gd name="connsiteX205" fmla="*/ 1354931 w 1757362"/>
              <a:gd name="connsiteY205" fmla="*/ 1350168 h 1400175"/>
              <a:gd name="connsiteX206" fmla="*/ 1338262 w 1757362"/>
              <a:gd name="connsiteY206" fmla="*/ 1328737 h 1400175"/>
              <a:gd name="connsiteX207" fmla="*/ 1326356 w 1757362"/>
              <a:gd name="connsiteY207" fmla="*/ 1314450 h 1400175"/>
              <a:gd name="connsiteX208" fmla="*/ 1319212 w 1757362"/>
              <a:gd name="connsiteY208" fmla="*/ 1309687 h 1400175"/>
              <a:gd name="connsiteX209" fmla="*/ 1304925 w 1757362"/>
              <a:gd name="connsiteY209" fmla="*/ 1304925 h 1400175"/>
              <a:gd name="connsiteX210" fmla="*/ 1288256 w 1757362"/>
              <a:gd name="connsiteY210" fmla="*/ 1295400 h 1400175"/>
              <a:gd name="connsiteX211" fmla="*/ 1273968 w 1757362"/>
              <a:gd name="connsiteY211" fmla="*/ 1288256 h 1400175"/>
              <a:gd name="connsiteX212" fmla="*/ 1252537 w 1757362"/>
              <a:gd name="connsiteY212" fmla="*/ 1276350 h 1400175"/>
              <a:gd name="connsiteX213" fmla="*/ 1247775 w 1757362"/>
              <a:gd name="connsiteY213" fmla="*/ 1269206 h 1400175"/>
              <a:gd name="connsiteX214" fmla="*/ 1228725 w 1757362"/>
              <a:gd name="connsiteY214" fmla="*/ 1269206 h 1400175"/>
              <a:gd name="connsiteX215" fmla="*/ 1221581 w 1757362"/>
              <a:gd name="connsiteY215" fmla="*/ 1273968 h 1400175"/>
              <a:gd name="connsiteX216" fmla="*/ 1207293 w 1757362"/>
              <a:gd name="connsiteY216" fmla="*/ 1285875 h 1400175"/>
              <a:gd name="connsiteX217" fmla="*/ 1197768 w 1757362"/>
              <a:gd name="connsiteY217" fmla="*/ 1288256 h 1400175"/>
              <a:gd name="connsiteX218" fmla="*/ 1171575 w 1757362"/>
              <a:gd name="connsiteY218" fmla="*/ 1295400 h 1400175"/>
              <a:gd name="connsiteX219" fmla="*/ 1164431 w 1757362"/>
              <a:gd name="connsiteY219" fmla="*/ 1300162 h 1400175"/>
              <a:gd name="connsiteX220" fmla="*/ 1150143 w 1757362"/>
              <a:gd name="connsiteY220" fmla="*/ 1304925 h 1400175"/>
              <a:gd name="connsiteX221" fmla="*/ 1126331 w 1757362"/>
              <a:gd name="connsiteY221" fmla="*/ 1302543 h 1400175"/>
              <a:gd name="connsiteX222" fmla="*/ 1112043 w 1757362"/>
              <a:gd name="connsiteY222" fmla="*/ 1293018 h 1400175"/>
              <a:gd name="connsiteX223" fmla="*/ 1104900 w 1757362"/>
              <a:gd name="connsiteY223" fmla="*/ 1288256 h 1400175"/>
              <a:gd name="connsiteX224" fmla="*/ 1062037 w 1757362"/>
              <a:gd name="connsiteY224" fmla="*/ 1283493 h 1400175"/>
              <a:gd name="connsiteX225" fmla="*/ 1033462 w 1757362"/>
              <a:gd name="connsiteY225" fmla="*/ 1264443 h 1400175"/>
              <a:gd name="connsiteX226" fmla="*/ 1026318 w 1757362"/>
              <a:gd name="connsiteY226" fmla="*/ 1259681 h 1400175"/>
              <a:gd name="connsiteX227" fmla="*/ 1012031 w 1757362"/>
              <a:gd name="connsiteY227" fmla="*/ 1254918 h 1400175"/>
              <a:gd name="connsiteX228" fmla="*/ 1004887 w 1757362"/>
              <a:gd name="connsiteY228" fmla="*/ 1247775 h 1400175"/>
              <a:gd name="connsiteX229" fmla="*/ 1002506 w 1757362"/>
              <a:gd name="connsiteY229" fmla="*/ 1240631 h 1400175"/>
              <a:gd name="connsiteX230" fmla="*/ 988218 w 1757362"/>
              <a:gd name="connsiteY230" fmla="*/ 1231106 h 1400175"/>
              <a:gd name="connsiteX231" fmla="*/ 981075 w 1757362"/>
              <a:gd name="connsiteY231" fmla="*/ 1226343 h 1400175"/>
              <a:gd name="connsiteX232" fmla="*/ 954881 w 1757362"/>
              <a:gd name="connsiteY232" fmla="*/ 1221581 h 1400175"/>
              <a:gd name="connsiteX233" fmla="*/ 947737 w 1757362"/>
              <a:gd name="connsiteY233" fmla="*/ 1219200 h 1400175"/>
              <a:gd name="connsiteX234" fmla="*/ 940593 w 1757362"/>
              <a:gd name="connsiteY234" fmla="*/ 1214437 h 1400175"/>
              <a:gd name="connsiteX235" fmla="*/ 926306 w 1757362"/>
              <a:gd name="connsiteY235" fmla="*/ 1209675 h 1400175"/>
              <a:gd name="connsiteX236" fmla="*/ 919162 w 1757362"/>
              <a:gd name="connsiteY236" fmla="*/ 1204912 h 1400175"/>
              <a:gd name="connsiteX237" fmla="*/ 912018 w 1757362"/>
              <a:gd name="connsiteY237" fmla="*/ 1202531 h 1400175"/>
              <a:gd name="connsiteX238" fmla="*/ 890587 w 1757362"/>
              <a:gd name="connsiteY238" fmla="*/ 1188243 h 1400175"/>
              <a:gd name="connsiteX239" fmla="*/ 883443 w 1757362"/>
              <a:gd name="connsiteY239" fmla="*/ 1183481 h 1400175"/>
              <a:gd name="connsiteX240" fmla="*/ 876300 w 1757362"/>
              <a:gd name="connsiteY240" fmla="*/ 1181100 h 1400175"/>
              <a:gd name="connsiteX241" fmla="*/ 869156 w 1757362"/>
              <a:gd name="connsiteY241" fmla="*/ 1173956 h 1400175"/>
              <a:gd name="connsiteX242" fmla="*/ 862012 w 1757362"/>
              <a:gd name="connsiteY242" fmla="*/ 1169193 h 1400175"/>
              <a:gd name="connsiteX243" fmla="*/ 857250 w 1757362"/>
              <a:gd name="connsiteY243" fmla="*/ 1162050 h 1400175"/>
              <a:gd name="connsiteX244" fmla="*/ 850106 w 1757362"/>
              <a:gd name="connsiteY244" fmla="*/ 1154906 h 1400175"/>
              <a:gd name="connsiteX245" fmla="*/ 838200 w 1757362"/>
              <a:gd name="connsiteY245" fmla="*/ 1143000 h 1400175"/>
              <a:gd name="connsiteX246" fmla="*/ 826293 w 1757362"/>
              <a:gd name="connsiteY246" fmla="*/ 1133475 h 1400175"/>
              <a:gd name="connsiteX247" fmla="*/ 821531 w 1757362"/>
              <a:gd name="connsiteY247" fmla="*/ 1126331 h 1400175"/>
              <a:gd name="connsiteX248" fmla="*/ 802481 w 1757362"/>
              <a:gd name="connsiteY248" fmla="*/ 1121568 h 1400175"/>
              <a:gd name="connsiteX249" fmla="*/ 788193 w 1757362"/>
              <a:gd name="connsiteY249" fmla="*/ 1116806 h 1400175"/>
              <a:gd name="connsiteX250" fmla="*/ 771525 w 1757362"/>
              <a:gd name="connsiteY250" fmla="*/ 1107281 h 1400175"/>
              <a:gd name="connsiteX251" fmla="*/ 757237 w 1757362"/>
              <a:gd name="connsiteY251" fmla="*/ 1102518 h 1400175"/>
              <a:gd name="connsiteX252" fmla="*/ 742950 w 1757362"/>
              <a:gd name="connsiteY252" fmla="*/ 1095375 h 1400175"/>
              <a:gd name="connsiteX253" fmla="*/ 735806 w 1757362"/>
              <a:gd name="connsiteY253" fmla="*/ 1090612 h 1400175"/>
              <a:gd name="connsiteX254" fmla="*/ 723900 w 1757362"/>
              <a:gd name="connsiteY254" fmla="*/ 1076325 h 1400175"/>
              <a:gd name="connsiteX255" fmla="*/ 721518 w 1757362"/>
              <a:gd name="connsiteY255" fmla="*/ 1069181 h 1400175"/>
              <a:gd name="connsiteX256" fmla="*/ 707231 w 1757362"/>
              <a:gd name="connsiteY256" fmla="*/ 1052512 h 1400175"/>
              <a:gd name="connsiteX257" fmla="*/ 702468 w 1757362"/>
              <a:gd name="connsiteY257" fmla="*/ 1045368 h 1400175"/>
              <a:gd name="connsiteX258" fmla="*/ 695325 w 1757362"/>
              <a:gd name="connsiteY258" fmla="*/ 1040606 h 1400175"/>
              <a:gd name="connsiteX259" fmla="*/ 681037 w 1757362"/>
              <a:gd name="connsiteY259" fmla="*/ 1031081 h 1400175"/>
              <a:gd name="connsiteX260" fmla="*/ 669131 w 1757362"/>
              <a:gd name="connsiteY260" fmla="*/ 1019175 h 1400175"/>
              <a:gd name="connsiteX261" fmla="*/ 661987 w 1757362"/>
              <a:gd name="connsiteY261" fmla="*/ 1014412 h 1400175"/>
              <a:gd name="connsiteX262" fmla="*/ 652462 w 1757362"/>
              <a:gd name="connsiteY262" fmla="*/ 1002506 h 1400175"/>
              <a:gd name="connsiteX263" fmla="*/ 650081 w 1757362"/>
              <a:gd name="connsiteY263" fmla="*/ 995362 h 1400175"/>
              <a:gd name="connsiteX264" fmla="*/ 642937 w 1757362"/>
              <a:gd name="connsiteY264" fmla="*/ 988218 h 1400175"/>
              <a:gd name="connsiteX265" fmla="*/ 633412 w 1757362"/>
              <a:gd name="connsiteY265" fmla="*/ 973931 h 1400175"/>
              <a:gd name="connsiteX266" fmla="*/ 628650 w 1757362"/>
              <a:gd name="connsiteY266" fmla="*/ 959643 h 1400175"/>
              <a:gd name="connsiteX267" fmla="*/ 623887 w 1757362"/>
              <a:gd name="connsiteY267" fmla="*/ 940593 h 1400175"/>
              <a:gd name="connsiteX268" fmla="*/ 626268 w 1757362"/>
              <a:gd name="connsiteY268" fmla="*/ 928687 h 1400175"/>
              <a:gd name="connsiteX269" fmla="*/ 645318 w 1757362"/>
              <a:gd name="connsiteY269" fmla="*/ 919162 h 1400175"/>
              <a:gd name="connsiteX270" fmla="*/ 642937 w 1757362"/>
              <a:gd name="connsiteY270" fmla="*/ 912018 h 1400175"/>
              <a:gd name="connsiteX271" fmla="*/ 638175 w 1757362"/>
              <a:gd name="connsiteY271" fmla="*/ 904875 h 1400175"/>
              <a:gd name="connsiteX272" fmla="*/ 642937 w 1757362"/>
              <a:gd name="connsiteY272" fmla="*/ 897731 h 1400175"/>
              <a:gd name="connsiteX273" fmla="*/ 657225 w 1757362"/>
              <a:gd name="connsiteY273" fmla="*/ 888206 h 1400175"/>
              <a:gd name="connsiteX274" fmla="*/ 664368 w 1757362"/>
              <a:gd name="connsiteY274" fmla="*/ 881062 h 1400175"/>
              <a:gd name="connsiteX275" fmla="*/ 659606 w 1757362"/>
              <a:gd name="connsiteY275" fmla="*/ 862012 h 1400175"/>
              <a:gd name="connsiteX276" fmla="*/ 647700 w 1757362"/>
              <a:gd name="connsiteY276" fmla="*/ 847725 h 1400175"/>
              <a:gd name="connsiteX277" fmla="*/ 645318 w 1757362"/>
              <a:gd name="connsiteY277" fmla="*/ 840581 h 1400175"/>
              <a:gd name="connsiteX278" fmla="*/ 640556 w 1757362"/>
              <a:gd name="connsiteY278" fmla="*/ 816768 h 1400175"/>
              <a:gd name="connsiteX279" fmla="*/ 635793 w 1757362"/>
              <a:gd name="connsiteY279" fmla="*/ 802481 h 1400175"/>
              <a:gd name="connsiteX280" fmla="*/ 633412 w 1757362"/>
              <a:gd name="connsiteY280" fmla="*/ 795337 h 1400175"/>
              <a:gd name="connsiteX281" fmla="*/ 631031 w 1757362"/>
              <a:gd name="connsiteY281" fmla="*/ 788193 h 1400175"/>
              <a:gd name="connsiteX282" fmla="*/ 626268 w 1757362"/>
              <a:gd name="connsiteY282" fmla="*/ 771525 h 1400175"/>
              <a:gd name="connsiteX283" fmla="*/ 619125 w 1757362"/>
              <a:gd name="connsiteY283" fmla="*/ 764381 h 1400175"/>
              <a:gd name="connsiteX284" fmla="*/ 609600 w 1757362"/>
              <a:gd name="connsiteY284" fmla="*/ 750093 h 1400175"/>
              <a:gd name="connsiteX285" fmla="*/ 597693 w 1757362"/>
              <a:gd name="connsiteY285" fmla="*/ 733425 h 1400175"/>
              <a:gd name="connsiteX286" fmla="*/ 592931 w 1757362"/>
              <a:gd name="connsiteY286" fmla="*/ 719137 h 1400175"/>
              <a:gd name="connsiteX287" fmla="*/ 590550 w 1757362"/>
              <a:gd name="connsiteY287" fmla="*/ 709612 h 1400175"/>
              <a:gd name="connsiteX288" fmla="*/ 585787 w 1757362"/>
              <a:gd name="connsiteY288" fmla="*/ 695325 h 1400175"/>
              <a:gd name="connsiteX289" fmla="*/ 578643 w 1757362"/>
              <a:gd name="connsiteY289" fmla="*/ 688181 h 1400175"/>
              <a:gd name="connsiteX290" fmla="*/ 571500 w 1757362"/>
              <a:gd name="connsiteY290" fmla="*/ 673893 h 1400175"/>
              <a:gd name="connsiteX291" fmla="*/ 569118 w 1757362"/>
              <a:gd name="connsiteY291" fmla="*/ 666750 h 1400175"/>
              <a:gd name="connsiteX292" fmla="*/ 559593 w 1757362"/>
              <a:gd name="connsiteY292" fmla="*/ 664368 h 1400175"/>
              <a:gd name="connsiteX293" fmla="*/ 545306 w 1757362"/>
              <a:gd name="connsiteY293" fmla="*/ 669131 h 1400175"/>
              <a:gd name="connsiteX294" fmla="*/ 535781 w 1757362"/>
              <a:gd name="connsiteY294" fmla="*/ 654843 h 1400175"/>
              <a:gd name="connsiteX295" fmla="*/ 528637 w 1757362"/>
              <a:gd name="connsiteY295" fmla="*/ 628650 h 1400175"/>
              <a:gd name="connsiteX296" fmla="*/ 526256 w 1757362"/>
              <a:gd name="connsiteY296" fmla="*/ 597693 h 1400175"/>
              <a:gd name="connsiteX297" fmla="*/ 523875 w 1757362"/>
              <a:gd name="connsiteY297" fmla="*/ 583406 h 1400175"/>
              <a:gd name="connsiteX298" fmla="*/ 521493 w 1757362"/>
              <a:gd name="connsiteY298" fmla="*/ 576262 h 1400175"/>
              <a:gd name="connsiteX299" fmla="*/ 514350 w 1757362"/>
              <a:gd name="connsiteY299" fmla="*/ 573881 h 1400175"/>
              <a:gd name="connsiteX300" fmla="*/ 500062 w 1757362"/>
              <a:gd name="connsiteY300" fmla="*/ 564356 h 1400175"/>
              <a:gd name="connsiteX301" fmla="*/ 485775 w 1757362"/>
              <a:gd name="connsiteY301" fmla="*/ 557212 h 1400175"/>
              <a:gd name="connsiteX302" fmla="*/ 473868 w 1757362"/>
              <a:gd name="connsiteY302" fmla="*/ 535781 h 1400175"/>
              <a:gd name="connsiteX303" fmla="*/ 476250 w 1757362"/>
              <a:gd name="connsiteY303" fmla="*/ 509587 h 1400175"/>
              <a:gd name="connsiteX304" fmla="*/ 483393 w 1757362"/>
              <a:gd name="connsiteY304" fmla="*/ 504825 h 1400175"/>
              <a:gd name="connsiteX305" fmla="*/ 473868 w 1757362"/>
              <a:gd name="connsiteY305" fmla="*/ 490537 h 1400175"/>
              <a:gd name="connsiteX306" fmla="*/ 469106 w 1757362"/>
              <a:gd name="connsiteY306" fmla="*/ 483393 h 1400175"/>
              <a:gd name="connsiteX307" fmla="*/ 454818 w 1757362"/>
              <a:gd name="connsiteY307" fmla="*/ 473868 h 1400175"/>
              <a:gd name="connsiteX308" fmla="*/ 450056 w 1757362"/>
              <a:gd name="connsiteY308" fmla="*/ 454818 h 1400175"/>
              <a:gd name="connsiteX309" fmla="*/ 442912 w 1757362"/>
              <a:gd name="connsiteY309" fmla="*/ 438150 h 1400175"/>
              <a:gd name="connsiteX310" fmla="*/ 435768 w 1757362"/>
              <a:gd name="connsiteY310" fmla="*/ 435768 h 1400175"/>
              <a:gd name="connsiteX311" fmla="*/ 431006 w 1757362"/>
              <a:gd name="connsiteY311" fmla="*/ 428625 h 1400175"/>
              <a:gd name="connsiteX312" fmla="*/ 428625 w 1757362"/>
              <a:gd name="connsiteY312" fmla="*/ 419100 h 1400175"/>
              <a:gd name="connsiteX313" fmla="*/ 426243 w 1757362"/>
              <a:gd name="connsiteY313" fmla="*/ 411956 h 1400175"/>
              <a:gd name="connsiteX314" fmla="*/ 423862 w 1757362"/>
              <a:gd name="connsiteY314" fmla="*/ 385762 h 1400175"/>
              <a:gd name="connsiteX315" fmla="*/ 421481 w 1757362"/>
              <a:gd name="connsiteY315" fmla="*/ 378618 h 1400175"/>
              <a:gd name="connsiteX316" fmla="*/ 400050 w 1757362"/>
              <a:gd name="connsiteY316" fmla="*/ 361950 h 1400175"/>
              <a:gd name="connsiteX317" fmla="*/ 385762 w 1757362"/>
              <a:gd name="connsiteY317" fmla="*/ 354806 h 1400175"/>
              <a:gd name="connsiteX318" fmla="*/ 378618 w 1757362"/>
              <a:gd name="connsiteY318" fmla="*/ 333375 h 1400175"/>
              <a:gd name="connsiteX319" fmla="*/ 369093 w 1757362"/>
              <a:gd name="connsiteY319" fmla="*/ 311943 h 1400175"/>
              <a:gd name="connsiteX320" fmla="*/ 361950 w 1757362"/>
              <a:gd name="connsiteY320" fmla="*/ 297656 h 1400175"/>
              <a:gd name="connsiteX321" fmla="*/ 347662 w 1757362"/>
              <a:gd name="connsiteY321" fmla="*/ 292893 h 1400175"/>
              <a:gd name="connsiteX322" fmla="*/ 357187 w 1757362"/>
              <a:gd name="connsiteY322" fmla="*/ 278606 h 1400175"/>
              <a:gd name="connsiteX323" fmla="*/ 354806 w 1757362"/>
              <a:gd name="connsiteY323" fmla="*/ 261937 h 1400175"/>
              <a:gd name="connsiteX324" fmla="*/ 352425 w 1757362"/>
              <a:gd name="connsiteY324" fmla="*/ 252412 h 1400175"/>
              <a:gd name="connsiteX325" fmla="*/ 347662 w 1757362"/>
              <a:gd name="connsiteY325" fmla="*/ 223837 h 1400175"/>
              <a:gd name="connsiteX326" fmla="*/ 342900 w 1757362"/>
              <a:gd name="connsiteY326" fmla="*/ 207168 h 1400175"/>
              <a:gd name="connsiteX327" fmla="*/ 345281 w 1757362"/>
              <a:gd name="connsiteY327" fmla="*/ 154781 h 1400175"/>
              <a:gd name="connsiteX328" fmla="*/ 345281 w 1757362"/>
              <a:gd name="connsiteY328" fmla="*/ 133350 h 1400175"/>
              <a:gd name="connsiteX329" fmla="*/ 330993 w 1757362"/>
              <a:gd name="connsiteY329" fmla="*/ 123825 h 1400175"/>
              <a:gd name="connsiteX330" fmla="*/ 323850 w 1757362"/>
              <a:gd name="connsiteY330" fmla="*/ 119062 h 1400175"/>
              <a:gd name="connsiteX331" fmla="*/ 314325 w 1757362"/>
              <a:gd name="connsiteY331" fmla="*/ 104775 h 1400175"/>
              <a:gd name="connsiteX332" fmla="*/ 309562 w 1757362"/>
              <a:gd name="connsiteY332" fmla="*/ 97631 h 1400175"/>
              <a:gd name="connsiteX333" fmla="*/ 288131 w 1757362"/>
              <a:gd name="connsiteY333" fmla="*/ 78581 h 1400175"/>
              <a:gd name="connsiteX334" fmla="*/ 264318 w 1757362"/>
              <a:gd name="connsiteY334" fmla="*/ 66675 h 1400175"/>
              <a:gd name="connsiteX335" fmla="*/ 259556 w 1757362"/>
              <a:gd name="connsiteY335" fmla="*/ 119062 h 1400175"/>
              <a:gd name="connsiteX336" fmla="*/ 254793 w 1757362"/>
              <a:gd name="connsiteY336" fmla="*/ 133350 h 1400175"/>
              <a:gd name="connsiteX337" fmla="*/ 252412 w 1757362"/>
              <a:gd name="connsiteY337" fmla="*/ 145256 h 1400175"/>
              <a:gd name="connsiteX338" fmla="*/ 250031 w 1757362"/>
              <a:gd name="connsiteY338" fmla="*/ 164306 h 1400175"/>
              <a:gd name="connsiteX339" fmla="*/ 245268 w 1757362"/>
              <a:gd name="connsiteY339" fmla="*/ 178593 h 1400175"/>
              <a:gd name="connsiteX340" fmla="*/ 247650 w 1757362"/>
              <a:gd name="connsiteY340" fmla="*/ 195262 h 1400175"/>
              <a:gd name="connsiteX341" fmla="*/ 250031 w 1757362"/>
              <a:gd name="connsiteY341" fmla="*/ 202406 h 1400175"/>
              <a:gd name="connsiteX342" fmla="*/ 257175 w 1757362"/>
              <a:gd name="connsiteY342" fmla="*/ 207168 h 1400175"/>
              <a:gd name="connsiteX343" fmla="*/ 264318 w 1757362"/>
              <a:gd name="connsiteY343" fmla="*/ 221456 h 1400175"/>
              <a:gd name="connsiteX344" fmla="*/ 269081 w 1757362"/>
              <a:gd name="connsiteY344" fmla="*/ 235743 h 1400175"/>
              <a:gd name="connsiteX345" fmla="*/ 273843 w 1757362"/>
              <a:gd name="connsiteY345" fmla="*/ 242887 h 1400175"/>
              <a:gd name="connsiteX346" fmla="*/ 276225 w 1757362"/>
              <a:gd name="connsiteY346" fmla="*/ 250031 h 1400175"/>
              <a:gd name="connsiteX347" fmla="*/ 285750 w 1757362"/>
              <a:gd name="connsiteY347" fmla="*/ 264318 h 1400175"/>
              <a:gd name="connsiteX348" fmla="*/ 288131 w 1757362"/>
              <a:gd name="connsiteY348" fmla="*/ 273843 h 1400175"/>
              <a:gd name="connsiteX349" fmla="*/ 292893 w 1757362"/>
              <a:gd name="connsiteY349" fmla="*/ 292893 h 1400175"/>
              <a:gd name="connsiteX350" fmla="*/ 297656 w 1757362"/>
              <a:gd name="connsiteY350" fmla="*/ 300037 h 1400175"/>
              <a:gd name="connsiteX351" fmla="*/ 304800 w 1757362"/>
              <a:gd name="connsiteY351" fmla="*/ 321468 h 1400175"/>
              <a:gd name="connsiteX352" fmla="*/ 307181 w 1757362"/>
              <a:gd name="connsiteY352" fmla="*/ 328612 h 1400175"/>
              <a:gd name="connsiteX353" fmla="*/ 314325 w 1757362"/>
              <a:gd name="connsiteY353" fmla="*/ 354806 h 1400175"/>
              <a:gd name="connsiteX354" fmla="*/ 319087 w 1757362"/>
              <a:gd name="connsiteY354" fmla="*/ 369093 h 1400175"/>
              <a:gd name="connsiteX355" fmla="*/ 323850 w 1757362"/>
              <a:gd name="connsiteY355" fmla="*/ 376237 h 1400175"/>
              <a:gd name="connsiteX356" fmla="*/ 330993 w 1757362"/>
              <a:gd name="connsiteY356" fmla="*/ 419100 h 1400175"/>
              <a:gd name="connsiteX357" fmla="*/ 335756 w 1757362"/>
              <a:gd name="connsiteY357" fmla="*/ 426243 h 1400175"/>
              <a:gd name="connsiteX358" fmla="*/ 340518 w 1757362"/>
              <a:gd name="connsiteY358" fmla="*/ 445293 h 1400175"/>
              <a:gd name="connsiteX359" fmla="*/ 345281 w 1757362"/>
              <a:gd name="connsiteY359" fmla="*/ 459581 h 1400175"/>
              <a:gd name="connsiteX360" fmla="*/ 350043 w 1757362"/>
              <a:gd name="connsiteY360" fmla="*/ 473868 h 1400175"/>
              <a:gd name="connsiteX361" fmla="*/ 352425 w 1757362"/>
              <a:gd name="connsiteY361" fmla="*/ 481012 h 1400175"/>
              <a:gd name="connsiteX362" fmla="*/ 354806 w 1757362"/>
              <a:gd name="connsiteY362" fmla="*/ 488156 h 1400175"/>
              <a:gd name="connsiteX363" fmla="*/ 364331 w 1757362"/>
              <a:gd name="connsiteY363" fmla="*/ 509587 h 1400175"/>
              <a:gd name="connsiteX364" fmla="*/ 366712 w 1757362"/>
              <a:gd name="connsiteY364" fmla="*/ 516731 h 1400175"/>
              <a:gd name="connsiteX365" fmla="*/ 369093 w 1757362"/>
              <a:gd name="connsiteY365" fmla="*/ 578643 h 1400175"/>
              <a:gd name="connsiteX366" fmla="*/ 376237 w 1757362"/>
              <a:gd name="connsiteY366" fmla="*/ 592931 h 1400175"/>
              <a:gd name="connsiteX367" fmla="*/ 378618 w 1757362"/>
              <a:gd name="connsiteY367" fmla="*/ 600075 h 1400175"/>
              <a:gd name="connsiteX368" fmla="*/ 373856 w 1757362"/>
              <a:gd name="connsiteY368" fmla="*/ 607218 h 1400175"/>
              <a:gd name="connsiteX369" fmla="*/ 369093 w 1757362"/>
              <a:gd name="connsiteY369" fmla="*/ 621506 h 1400175"/>
              <a:gd name="connsiteX370" fmla="*/ 378618 w 1757362"/>
              <a:gd name="connsiteY370" fmla="*/ 638175 h 1400175"/>
              <a:gd name="connsiteX371" fmla="*/ 392906 w 1757362"/>
              <a:gd name="connsiteY371" fmla="*/ 642937 h 1400175"/>
              <a:gd name="connsiteX372" fmla="*/ 400050 w 1757362"/>
              <a:gd name="connsiteY372" fmla="*/ 645318 h 1400175"/>
              <a:gd name="connsiteX373" fmla="*/ 419100 w 1757362"/>
              <a:gd name="connsiteY373" fmla="*/ 661987 h 1400175"/>
              <a:gd name="connsiteX374" fmla="*/ 423862 w 1757362"/>
              <a:gd name="connsiteY374" fmla="*/ 676275 h 1400175"/>
              <a:gd name="connsiteX375" fmla="*/ 421481 w 1757362"/>
              <a:gd name="connsiteY375" fmla="*/ 688181 h 1400175"/>
              <a:gd name="connsiteX376" fmla="*/ 419100 w 1757362"/>
              <a:gd name="connsiteY376" fmla="*/ 702468 h 1400175"/>
              <a:gd name="connsiteX377" fmla="*/ 416718 w 1757362"/>
              <a:gd name="connsiteY377" fmla="*/ 709612 h 1400175"/>
              <a:gd name="connsiteX378" fmla="*/ 414337 w 1757362"/>
              <a:gd name="connsiteY378" fmla="*/ 719137 h 1400175"/>
              <a:gd name="connsiteX379" fmla="*/ 409575 w 1757362"/>
              <a:gd name="connsiteY379" fmla="*/ 726281 h 1400175"/>
              <a:gd name="connsiteX380" fmla="*/ 395287 w 1757362"/>
              <a:gd name="connsiteY380" fmla="*/ 731043 h 1400175"/>
              <a:gd name="connsiteX381" fmla="*/ 373856 w 1757362"/>
              <a:gd name="connsiteY381" fmla="*/ 728662 h 1400175"/>
              <a:gd name="connsiteX382" fmla="*/ 376237 w 1757362"/>
              <a:gd name="connsiteY382" fmla="*/ 714375 h 1400175"/>
              <a:gd name="connsiteX383" fmla="*/ 383381 w 1757362"/>
              <a:gd name="connsiteY383" fmla="*/ 700087 h 1400175"/>
              <a:gd name="connsiteX384" fmla="*/ 385762 w 1757362"/>
              <a:gd name="connsiteY384" fmla="*/ 692943 h 1400175"/>
              <a:gd name="connsiteX385" fmla="*/ 378618 w 1757362"/>
              <a:gd name="connsiteY385" fmla="*/ 671512 h 1400175"/>
              <a:gd name="connsiteX386" fmla="*/ 369093 w 1757362"/>
              <a:gd name="connsiteY386" fmla="*/ 659606 h 1400175"/>
              <a:gd name="connsiteX387" fmla="*/ 359568 w 1757362"/>
              <a:gd name="connsiteY387" fmla="*/ 645318 h 1400175"/>
              <a:gd name="connsiteX388" fmla="*/ 354806 w 1757362"/>
              <a:gd name="connsiteY388" fmla="*/ 638175 h 1400175"/>
              <a:gd name="connsiteX389" fmla="*/ 345281 w 1757362"/>
              <a:gd name="connsiteY389" fmla="*/ 623887 h 1400175"/>
              <a:gd name="connsiteX390" fmla="*/ 335756 w 1757362"/>
              <a:gd name="connsiteY390" fmla="*/ 609600 h 1400175"/>
              <a:gd name="connsiteX391" fmla="*/ 321468 w 1757362"/>
              <a:gd name="connsiteY391" fmla="*/ 595312 h 1400175"/>
              <a:gd name="connsiteX392" fmla="*/ 311943 w 1757362"/>
              <a:gd name="connsiteY392" fmla="*/ 581025 h 1400175"/>
              <a:gd name="connsiteX393" fmla="*/ 307181 w 1757362"/>
              <a:gd name="connsiteY393" fmla="*/ 573881 h 1400175"/>
              <a:gd name="connsiteX394" fmla="*/ 307181 w 1757362"/>
              <a:gd name="connsiteY394" fmla="*/ 540543 h 1400175"/>
              <a:gd name="connsiteX395" fmla="*/ 309562 w 1757362"/>
              <a:gd name="connsiteY395" fmla="*/ 531018 h 1400175"/>
              <a:gd name="connsiteX396" fmla="*/ 314325 w 1757362"/>
              <a:gd name="connsiteY396" fmla="*/ 523875 h 1400175"/>
              <a:gd name="connsiteX397" fmla="*/ 316706 w 1757362"/>
              <a:gd name="connsiteY397" fmla="*/ 516731 h 1400175"/>
              <a:gd name="connsiteX398" fmla="*/ 311943 w 1757362"/>
              <a:gd name="connsiteY398" fmla="*/ 483393 h 1400175"/>
              <a:gd name="connsiteX399" fmla="*/ 304800 w 1757362"/>
              <a:gd name="connsiteY399" fmla="*/ 469106 h 1400175"/>
              <a:gd name="connsiteX400" fmla="*/ 297656 w 1757362"/>
              <a:gd name="connsiteY400" fmla="*/ 464343 h 1400175"/>
              <a:gd name="connsiteX401" fmla="*/ 290512 w 1757362"/>
              <a:gd name="connsiteY401" fmla="*/ 457200 h 1400175"/>
              <a:gd name="connsiteX402" fmla="*/ 288131 w 1757362"/>
              <a:gd name="connsiteY402" fmla="*/ 450056 h 1400175"/>
              <a:gd name="connsiteX403" fmla="*/ 280987 w 1757362"/>
              <a:gd name="connsiteY403" fmla="*/ 445293 h 1400175"/>
              <a:gd name="connsiteX404" fmla="*/ 276225 w 1757362"/>
              <a:gd name="connsiteY404" fmla="*/ 431006 h 1400175"/>
              <a:gd name="connsiteX405" fmla="*/ 273843 w 1757362"/>
              <a:gd name="connsiteY405" fmla="*/ 423862 h 1400175"/>
              <a:gd name="connsiteX406" fmla="*/ 266700 w 1757362"/>
              <a:gd name="connsiteY406" fmla="*/ 419100 h 1400175"/>
              <a:gd name="connsiteX407" fmla="*/ 252412 w 1757362"/>
              <a:gd name="connsiteY407" fmla="*/ 423862 h 1400175"/>
              <a:gd name="connsiteX408" fmla="*/ 245268 w 1757362"/>
              <a:gd name="connsiteY408" fmla="*/ 426243 h 1400175"/>
              <a:gd name="connsiteX409" fmla="*/ 233362 w 1757362"/>
              <a:gd name="connsiteY409" fmla="*/ 414337 h 1400175"/>
              <a:gd name="connsiteX410" fmla="*/ 230981 w 1757362"/>
              <a:gd name="connsiteY410" fmla="*/ 407193 h 1400175"/>
              <a:gd name="connsiteX411" fmla="*/ 221456 w 1757362"/>
              <a:gd name="connsiteY411" fmla="*/ 392906 h 1400175"/>
              <a:gd name="connsiteX412" fmla="*/ 216693 w 1757362"/>
              <a:gd name="connsiteY412" fmla="*/ 385762 h 1400175"/>
              <a:gd name="connsiteX413" fmla="*/ 211931 w 1757362"/>
              <a:gd name="connsiteY413" fmla="*/ 378618 h 1400175"/>
              <a:gd name="connsiteX414" fmla="*/ 207168 w 1757362"/>
              <a:gd name="connsiteY414" fmla="*/ 361950 h 1400175"/>
              <a:gd name="connsiteX415" fmla="*/ 200025 w 1757362"/>
              <a:gd name="connsiteY415" fmla="*/ 354806 h 1400175"/>
              <a:gd name="connsiteX416" fmla="*/ 204787 w 1757362"/>
              <a:gd name="connsiteY416" fmla="*/ 347662 h 1400175"/>
              <a:gd name="connsiteX417" fmla="*/ 219075 w 1757362"/>
              <a:gd name="connsiteY417" fmla="*/ 352425 h 1400175"/>
              <a:gd name="connsiteX418" fmla="*/ 226218 w 1757362"/>
              <a:gd name="connsiteY418" fmla="*/ 354806 h 1400175"/>
              <a:gd name="connsiteX419" fmla="*/ 233362 w 1757362"/>
              <a:gd name="connsiteY419" fmla="*/ 359568 h 1400175"/>
              <a:gd name="connsiteX420" fmla="*/ 247650 w 1757362"/>
              <a:gd name="connsiteY420" fmla="*/ 364331 h 1400175"/>
              <a:gd name="connsiteX421" fmla="*/ 245268 w 1757362"/>
              <a:gd name="connsiteY421" fmla="*/ 357187 h 1400175"/>
              <a:gd name="connsiteX422" fmla="*/ 240506 w 1757362"/>
              <a:gd name="connsiteY422" fmla="*/ 350043 h 1400175"/>
              <a:gd name="connsiteX423" fmla="*/ 250031 w 1757362"/>
              <a:gd name="connsiteY423" fmla="*/ 335756 h 1400175"/>
              <a:gd name="connsiteX424" fmla="*/ 245268 w 1757362"/>
              <a:gd name="connsiteY424" fmla="*/ 304800 h 1400175"/>
              <a:gd name="connsiteX425" fmla="*/ 240506 w 1757362"/>
              <a:gd name="connsiteY425" fmla="*/ 290512 h 1400175"/>
              <a:gd name="connsiteX426" fmla="*/ 230981 w 1757362"/>
              <a:gd name="connsiteY426" fmla="*/ 276225 h 1400175"/>
              <a:gd name="connsiteX427" fmla="*/ 226218 w 1757362"/>
              <a:gd name="connsiteY427" fmla="*/ 269081 h 1400175"/>
              <a:gd name="connsiteX428" fmla="*/ 216693 w 1757362"/>
              <a:gd name="connsiteY428" fmla="*/ 247650 h 1400175"/>
              <a:gd name="connsiteX429" fmla="*/ 209550 w 1757362"/>
              <a:gd name="connsiteY429" fmla="*/ 233362 h 1400175"/>
              <a:gd name="connsiteX430" fmla="*/ 202406 w 1757362"/>
              <a:gd name="connsiteY430" fmla="*/ 219075 h 1400175"/>
              <a:gd name="connsiteX431" fmla="*/ 190500 w 1757362"/>
              <a:gd name="connsiteY431" fmla="*/ 204787 h 1400175"/>
              <a:gd name="connsiteX432" fmla="*/ 188118 w 1757362"/>
              <a:gd name="connsiteY432" fmla="*/ 195262 h 1400175"/>
              <a:gd name="connsiteX433" fmla="*/ 183356 w 1757362"/>
              <a:gd name="connsiteY433" fmla="*/ 166687 h 1400175"/>
              <a:gd name="connsiteX434" fmla="*/ 185737 w 1757362"/>
              <a:gd name="connsiteY434" fmla="*/ 111918 h 1400175"/>
              <a:gd name="connsiteX435" fmla="*/ 183356 w 1757362"/>
              <a:gd name="connsiteY435" fmla="*/ 80962 h 1400175"/>
              <a:gd name="connsiteX436" fmla="*/ 180975 w 1757362"/>
              <a:gd name="connsiteY436" fmla="*/ 71437 h 1400175"/>
              <a:gd name="connsiteX437" fmla="*/ 173831 w 1757362"/>
              <a:gd name="connsiteY437" fmla="*/ 64293 h 1400175"/>
              <a:gd name="connsiteX438" fmla="*/ 176212 w 1757362"/>
              <a:gd name="connsiteY438" fmla="*/ 57150 h 1400175"/>
              <a:gd name="connsiteX439" fmla="*/ 169068 w 1757362"/>
              <a:gd name="connsiteY439" fmla="*/ 42862 h 1400175"/>
              <a:gd name="connsiteX440" fmla="*/ 169068 w 1757362"/>
              <a:gd name="connsiteY440" fmla="*/ 26193 h 1400175"/>
              <a:gd name="connsiteX441" fmla="*/ 171450 w 1757362"/>
              <a:gd name="connsiteY441" fmla="*/ 0 h 1400175"/>
              <a:gd name="connsiteX0" fmla="*/ 1743075 w 1757362"/>
              <a:gd name="connsiteY0" fmla="*/ 1138237 h 1400175"/>
              <a:gd name="connsiteX1" fmla="*/ 1731168 w 1757362"/>
              <a:gd name="connsiteY1" fmla="*/ 1145381 h 1400175"/>
              <a:gd name="connsiteX2" fmla="*/ 1743075 w 1757362"/>
              <a:gd name="connsiteY2" fmla="*/ 1138237 h 1400175"/>
              <a:gd name="connsiteX3" fmla="*/ 307181 w 1757362"/>
              <a:gd name="connsiteY3" fmla="*/ 235743 h 1400175"/>
              <a:gd name="connsiteX4" fmla="*/ 311943 w 1757362"/>
              <a:gd name="connsiteY4" fmla="*/ 264318 h 1400175"/>
              <a:gd name="connsiteX5" fmla="*/ 307181 w 1757362"/>
              <a:gd name="connsiteY5" fmla="*/ 235743 h 1400175"/>
              <a:gd name="connsiteX6" fmla="*/ 0 w 1757362"/>
              <a:gd name="connsiteY6" fmla="*/ 211930 h 1400175"/>
              <a:gd name="connsiteX7" fmla="*/ 40482 w 1757362"/>
              <a:gd name="connsiteY7" fmla="*/ 204786 h 1400175"/>
              <a:gd name="connsiteX8" fmla="*/ 0 w 1757362"/>
              <a:gd name="connsiteY8" fmla="*/ 211930 h 1400175"/>
              <a:gd name="connsiteX9" fmla="*/ 171450 w 1757362"/>
              <a:gd name="connsiteY9" fmla="*/ 0 h 1400175"/>
              <a:gd name="connsiteX10" fmla="*/ 190500 w 1757362"/>
              <a:gd name="connsiteY10" fmla="*/ 4762 h 1400175"/>
              <a:gd name="connsiteX11" fmla="*/ 204787 w 1757362"/>
              <a:gd name="connsiteY11" fmla="*/ 9525 h 1400175"/>
              <a:gd name="connsiteX12" fmla="*/ 216693 w 1757362"/>
              <a:gd name="connsiteY12" fmla="*/ 11906 h 1400175"/>
              <a:gd name="connsiteX13" fmla="*/ 226218 w 1757362"/>
              <a:gd name="connsiteY13" fmla="*/ 14287 h 1400175"/>
              <a:gd name="connsiteX14" fmla="*/ 266700 w 1757362"/>
              <a:gd name="connsiteY14" fmla="*/ 19050 h 1400175"/>
              <a:gd name="connsiteX15" fmla="*/ 273843 w 1757362"/>
              <a:gd name="connsiteY15" fmla="*/ 21431 h 1400175"/>
              <a:gd name="connsiteX16" fmla="*/ 285750 w 1757362"/>
              <a:gd name="connsiteY16" fmla="*/ 23812 h 1400175"/>
              <a:gd name="connsiteX17" fmla="*/ 300037 w 1757362"/>
              <a:gd name="connsiteY17" fmla="*/ 35718 h 1400175"/>
              <a:gd name="connsiteX18" fmla="*/ 290512 w 1757362"/>
              <a:gd name="connsiteY18" fmla="*/ 50006 h 1400175"/>
              <a:gd name="connsiteX19" fmla="*/ 297656 w 1757362"/>
              <a:gd name="connsiteY19" fmla="*/ 52387 h 1400175"/>
              <a:gd name="connsiteX20" fmla="*/ 319087 w 1757362"/>
              <a:gd name="connsiteY20" fmla="*/ 64293 h 1400175"/>
              <a:gd name="connsiteX21" fmla="*/ 326231 w 1757362"/>
              <a:gd name="connsiteY21" fmla="*/ 66675 h 1400175"/>
              <a:gd name="connsiteX22" fmla="*/ 333375 w 1757362"/>
              <a:gd name="connsiteY22" fmla="*/ 69056 h 1400175"/>
              <a:gd name="connsiteX23" fmla="*/ 347662 w 1757362"/>
              <a:gd name="connsiteY23" fmla="*/ 78581 h 1400175"/>
              <a:gd name="connsiteX24" fmla="*/ 354806 w 1757362"/>
              <a:gd name="connsiteY24" fmla="*/ 85725 h 1400175"/>
              <a:gd name="connsiteX25" fmla="*/ 369093 w 1757362"/>
              <a:gd name="connsiteY25" fmla="*/ 95250 h 1400175"/>
              <a:gd name="connsiteX26" fmla="*/ 388143 w 1757362"/>
              <a:gd name="connsiteY26" fmla="*/ 111918 h 1400175"/>
              <a:gd name="connsiteX27" fmla="*/ 402431 w 1757362"/>
              <a:gd name="connsiteY27" fmla="*/ 123825 h 1400175"/>
              <a:gd name="connsiteX28" fmla="*/ 409575 w 1757362"/>
              <a:gd name="connsiteY28" fmla="*/ 126206 h 1400175"/>
              <a:gd name="connsiteX29" fmla="*/ 423862 w 1757362"/>
              <a:gd name="connsiteY29" fmla="*/ 135731 h 1400175"/>
              <a:gd name="connsiteX30" fmla="*/ 440531 w 1757362"/>
              <a:gd name="connsiteY30" fmla="*/ 145256 h 1400175"/>
              <a:gd name="connsiteX31" fmla="*/ 454818 w 1757362"/>
              <a:gd name="connsiteY31" fmla="*/ 150018 h 1400175"/>
              <a:gd name="connsiteX32" fmla="*/ 464343 w 1757362"/>
              <a:gd name="connsiteY32" fmla="*/ 157162 h 1400175"/>
              <a:gd name="connsiteX33" fmla="*/ 488156 w 1757362"/>
              <a:gd name="connsiteY33" fmla="*/ 164306 h 1400175"/>
              <a:gd name="connsiteX34" fmla="*/ 509587 w 1757362"/>
              <a:gd name="connsiteY34" fmla="*/ 171450 h 1400175"/>
              <a:gd name="connsiteX35" fmla="*/ 516731 w 1757362"/>
              <a:gd name="connsiteY35" fmla="*/ 173831 h 1400175"/>
              <a:gd name="connsiteX36" fmla="*/ 552450 w 1757362"/>
              <a:gd name="connsiteY36" fmla="*/ 178593 h 1400175"/>
              <a:gd name="connsiteX37" fmla="*/ 559593 w 1757362"/>
              <a:gd name="connsiteY37" fmla="*/ 180975 h 1400175"/>
              <a:gd name="connsiteX38" fmla="*/ 621506 w 1757362"/>
              <a:gd name="connsiteY38" fmla="*/ 180975 h 1400175"/>
              <a:gd name="connsiteX39" fmla="*/ 623887 w 1757362"/>
              <a:gd name="connsiteY39" fmla="*/ 164306 h 1400175"/>
              <a:gd name="connsiteX40" fmla="*/ 628650 w 1757362"/>
              <a:gd name="connsiteY40" fmla="*/ 157162 h 1400175"/>
              <a:gd name="connsiteX41" fmla="*/ 652462 w 1757362"/>
              <a:gd name="connsiteY41" fmla="*/ 159543 h 1400175"/>
              <a:gd name="connsiteX42" fmla="*/ 661987 w 1757362"/>
              <a:gd name="connsiteY42" fmla="*/ 161925 h 1400175"/>
              <a:gd name="connsiteX43" fmla="*/ 676275 w 1757362"/>
              <a:gd name="connsiteY43" fmla="*/ 164306 h 1400175"/>
              <a:gd name="connsiteX44" fmla="*/ 683418 w 1757362"/>
              <a:gd name="connsiteY44" fmla="*/ 166687 h 1400175"/>
              <a:gd name="connsiteX45" fmla="*/ 697706 w 1757362"/>
              <a:gd name="connsiteY45" fmla="*/ 176212 h 1400175"/>
              <a:gd name="connsiteX46" fmla="*/ 711993 w 1757362"/>
              <a:gd name="connsiteY46" fmla="*/ 180975 h 1400175"/>
              <a:gd name="connsiteX47" fmla="*/ 728662 w 1757362"/>
              <a:gd name="connsiteY47" fmla="*/ 185737 h 1400175"/>
              <a:gd name="connsiteX48" fmla="*/ 719137 w 1757362"/>
              <a:gd name="connsiteY48" fmla="*/ 200025 h 1400175"/>
              <a:gd name="connsiteX49" fmla="*/ 721518 w 1757362"/>
              <a:gd name="connsiteY49" fmla="*/ 209550 h 1400175"/>
              <a:gd name="connsiteX50" fmla="*/ 735806 w 1757362"/>
              <a:gd name="connsiteY50" fmla="*/ 214312 h 1400175"/>
              <a:gd name="connsiteX51" fmla="*/ 742950 w 1757362"/>
              <a:gd name="connsiteY51" fmla="*/ 219075 h 1400175"/>
              <a:gd name="connsiteX52" fmla="*/ 750093 w 1757362"/>
              <a:gd name="connsiteY52" fmla="*/ 221456 h 1400175"/>
              <a:gd name="connsiteX53" fmla="*/ 754856 w 1757362"/>
              <a:gd name="connsiteY53" fmla="*/ 228600 h 1400175"/>
              <a:gd name="connsiteX54" fmla="*/ 762000 w 1757362"/>
              <a:gd name="connsiteY54" fmla="*/ 235743 h 1400175"/>
              <a:gd name="connsiteX55" fmla="*/ 773906 w 1757362"/>
              <a:gd name="connsiteY55" fmla="*/ 247650 h 1400175"/>
              <a:gd name="connsiteX56" fmla="*/ 781050 w 1757362"/>
              <a:gd name="connsiteY56" fmla="*/ 269081 h 1400175"/>
              <a:gd name="connsiteX57" fmla="*/ 783431 w 1757362"/>
              <a:gd name="connsiteY57" fmla="*/ 276225 h 1400175"/>
              <a:gd name="connsiteX58" fmla="*/ 785812 w 1757362"/>
              <a:gd name="connsiteY58" fmla="*/ 323850 h 1400175"/>
              <a:gd name="connsiteX59" fmla="*/ 788193 w 1757362"/>
              <a:gd name="connsiteY59" fmla="*/ 330993 h 1400175"/>
              <a:gd name="connsiteX60" fmla="*/ 802481 w 1757362"/>
              <a:gd name="connsiteY60" fmla="*/ 335756 h 1400175"/>
              <a:gd name="connsiteX61" fmla="*/ 814387 w 1757362"/>
              <a:gd name="connsiteY61" fmla="*/ 345281 h 1400175"/>
              <a:gd name="connsiteX62" fmla="*/ 819150 w 1757362"/>
              <a:gd name="connsiteY62" fmla="*/ 352425 h 1400175"/>
              <a:gd name="connsiteX63" fmla="*/ 833437 w 1757362"/>
              <a:gd name="connsiteY63" fmla="*/ 364331 h 1400175"/>
              <a:gd name="connsiteX64" fmla="*/ 838200 w 1757362"/>
              <a:gd name="connsiteY64" fmla="*/ 371475 h 1400175"/>
              <a:gd name="connsiteX65" fmla="*/ 852487 w 1757362"/>
              <a:gd name="connsiteY65" fmla="*/ 383381 h 1400175"/>
              <a:gd name="connsiteX66" fmla="*/ 866775 w 1757362"/>
              <a:gd name="connsiteY66" fmla="*/ 388143 h 1400175"/>
              <a:gd name="connsiteX67" fmla="*/ 876300 w 1757362"/>
              <a:gd name="connsiteY67" fmla="*/ 385762 h 1400175"/>
              <a:gd name="connsiteX68" fmla="*/ 878681 w 1757362"/>
              <a:gd name="connsiteY68" fmla="*/ 378618 h 1400175"/>
              <a:gd name="connsiteX69" fmla="*/ 883443 w 1757362"/>
              <a:gd name="connsiteY69" fmla="*/ 369093 h 1400175"/>
              <a:gd name="connsiteX70" fmla="*/ 890587 w 1757362"/>
              <a:gd name="connsiteY70" fmla="*/ 366712 h 1400175"/>
              <a:gd name="connsiteX71" fmla="*/ 909637 w 1757362"/>
              <a:gd name="connsiteY71" fmla="*/ 350043 h 1400175"/>
              <a:gd name="connsiteX72" fmla="*/ 923925 w 1757362"/>
              <a:gd name="connsiteY72" fmla="*/ 345281 h 1400175"/>
              <a:gd name="connsiteX73" fmla="*/ 945356 w 1757362"/>
              <a:gd name="connsiteY73" fmla="*/ 347662 h 1400175"/>
              <a:gd name="connsiteX74" fmla="*/ 952500 w 1757362"/>
              <a:gd name="connsiteY74" fmla="*/ 352425 h 1400175"/>
              <a:gd name="connsiteX75" fmla="*/ 966787 w 1757362"/>
              <a:gd name="connsiteY75" fmla="*/ 354806 h 1400175"/>
              <a:gd name="connsiteX76" fmla="*/ 971550 w 1757362"/>
              <a:gd name="connsiteY76" fmla="*/ 369093 h 1400175"/>
              <a:gd name="connsiteX77" fmla="*/ 978693 w 1757362"/>
              <a:gd name="connsiteY77" fmla="*/ 371475 h 1400175"/>
              <a:gd name="connsiteX78" fmla="*/ 992981 w 1757362"/>
              <a:gd name="connsiteY78" fmla="*/ 383381 h 1400175"/>
              <a:gd name="connsiteX79" fmla="*/ 997743 w 1757362"/>
              <a:gd name="connsiteY79" fmla="*/ 400050 h 1400175"/>
              <a:gd name="connsiteX80" fmla="*/ 1002506 w 1757362"/>
              <a:gd name="connsiteY80" fmla="*/ 414337 h 1400175"/>
              <a:gd name="connsiteX81" fmla="*/ 1004887 w 1757362"/>
              <a:gd name="connsiteY81" fmla="*/ 423862 h 1400175"/>
              <a:gd name="connsiteX82" fmla="*/ 1012031 w 1757362"/>
              <a:gd name="connsiteY82" fmla="*/ 445293 h 1400175"/>
              <a:gd name="connsiteX83" fmla="*/ 1014412 w 1757362"/>
              <a:gd name="connsiteY83" fmla="*/ 452437 h 1400175"/>
              <a:gd name="connsiteX84" fmla="*/ 1023937 w 1757362"/>
              <a:gd name="connsiteY84" fmla="*/ 478631 h 1400175"/>
              <a:gd name="connsiteX85" fmla="*/ 1031081 w 1757362"/>
              <a:gd name="connsiteY85" fmla="*/ 481012 h 1400175"/>
              <a:gd name="connsiteX86" fmla="*/ 1040606 w 1757362"/>
              <a:gd name="connsiteY86" fmla="*/ 492918 h 1400175"/>
              <a:gd name="connsiteX87" fmla="*/ 1047750 w 1757362"/>
              <a:gd name="connsiteY87" fmla="*/ 516731 h 1400175"/>
              <a:gd name="connsiteX88" fmla="*/ 1052512 w 1757362"/>
              <a:gd name="connsiteY88" fmla="*/ 540543 h 1400175"/>
              <a:gd name="connsiteX89" fmla="*/ 1059656 w 1757362"/>
              <a:gd name="connsiteY89" fmla="*/ 545306 h 1400175"/>
              <a:gd name="connsiteX90" fmla="*/ 1062037 w 1757362"/>
              <a:gd name="connsiteY90" fmla="*/ 552450 h 1400175"/>
              <a:gd name="connsiteX91" fmla="*/ 1057275 w 1757362"/>
              <a:gd name="connsiteY91" fmla="*/ 566737 h 1400175"/>
              <a:gd name="connsiteX92" fmla="*/ 1069181 w 1757362"/>
              <a:gd name="connsiteY92" fmla="*/ 597693 h 1400175"/>
              <a:gd name="connsiteX93" fmla="*/ 1076325 w 1757362"/>
              <a:gd name="connsiteY93" fmla="*/ 600075 h 1400175"/>
              <a:gd name="connsiteX94" fmla="*/ 1083468 w 1757362"/>
              <a:gd name="connsiteY94" fmla="*/ 604837 h 1400175"/>
              <a:gd name="connsiteX95" fmla="*/ 1097756 w 1757362"/>
              <a:gd name="connsiteY95" fmla="*/ 607218 h 1400175"/>
              <a:gd name="connsiteX96" fmla="*/ 1107281 w 1757362"/>
              <a:gd name="connsiteY96" fmla="*/ 609600 h 1400175"/>
              <a:gd name="connsiteX97" fmla="*/ 1121568 w 1757362"/>
              <a:gd name="connsiteY97" fmla="*/ 614362 h 1400175"/>
              <a:gd name="connsiteX98" fmla="*/ 1128712 w 1757362"/>
              <a:gd name="connsiteY98" fmla="*/ 619125 h 1400175"/>
              <a:gd name="connsiteX99" fmla="*/ 1143000 w 1757362"/>
              <a:gd name="connsiteY99" fmla="*/ 623887 h 1400175"/>
              <a:gd name="connsiteX100" fmla="*/ 1150143 w 1757362"/>
              <a:gd name="connsiteY100" fmla="*/ 626268 h 1400175"/>
              <a:gd name="connsiteX101" fmla="*/ 1157287 w 1757362"/>
              <a:gd name="connsiteY101" fmla="*/ 628650 h 1400175"/>
              <a:gd name="connsiteX102" fmla="*/ 1164431 w 1757362"/>
              <a:gd name="connsiteY102" fmla="*/ 631031 h 1400175"/>
              <a:gd name="connsiteX103" fmla="*/ 1169193 w 1757362"/>
              <a:gd name="connsiteY103" fmla="*/ 638175 h 1400175"/>
              <a:gd name="connsiteX104" fmla="*/ 1162050 w 1757362"/>
              <a:gd name="connsiteY104" fmla="*/ 642937 h 1400175"/>
              <a:gd name="connsiteX105" fmla="*/ 1147762 w 1757362"/>
              <a:gd name="connsiteY105" fmla="*/ 654843 h 1400175"/>
              <a:gd name="connsiteX106" fmla="*/ 1143000 w 1757362"/>
              <a:gd name="connsiteY106" fmla="*/ 661987 h 1400175"/>
              <a:gd name="connsiteX107" fmla="*/ 1138237 w 1757362"/>
              <a:gd name="connsiteY107" fmla="*/ 690562 h 1400175"/>
              <a:gd name="connsiteX108" fmla="*/ 1133475 w 1757362"/>
              <a:gd name="connsiteY108" fmla="*/ 704850 h 1400175"/>
              <a:gd name="connsiteX109" fmla="*/ 1128712 w 1757362"/>
              <a:gd name="connsiteY109" fmla="*/ 723900 h 1400175"/>
              <a:gd name="connsiteX110" fmla="*/ 1126331 w 1757362"/>
              <a:gd name="connsiteY110" fmla="*/ 733425 h 1400175"/>
              <a:gd name="connsiteX111" fmla="*/ 1123950 w 1757362"/>
              <a:gd name="connsiteY111" fmla="*/ 745331 h 1400175"/>
              <a:gd name="connsiteX112" fmla="*/ 1121568 w 1757362"/>
              <a:gd name="connsiteY112" fmla="*/ 759618 h 1400175"/>
              <a:gd name="connsiteX113" fmla="*/ 1116806 w 1757362"/>
              <a:gd name="connsiteY113" fmla="*/ 773906 h 1400175"/>
              <a:gd name="connsiteX114" fmla="*/ 1112043 w 1757362"/>
              <a:gd name="connsiteY114" fmla="*/ 821531 h 1400175"/>
              <a:gd name="connsiteX115" fmla="*/ 1107281 w 1757362"/>
              <a:gd name="connsiteY115" fmla="*/ 835818 h 1400175"/>
              <a:gd name="connsiteX116" fmla="*/ 1102518 w 1757362"/>
              <a:gd name="connsiteY116" fmla="*/ 850106 h 1400175"/>
              <a:gd name="connsiteX117" fmla="*/ 1100137 w 1757362"/>
              <a:gd name="connsiteY117" fmla="*/ 857250 h 1400175"/>
              <a:gd name="connsiteX118" fmla="*/ 1104900 w 1757362"/>
              <a:gd name="connsiteY118" fmla="*/ 878681 h 1400175"/>
              <a:gd name="connsiteX119" fmla="*/ 1109662 w 1757362"/>
              <a:gd name="connsiteY119" fmla="*/ 885825 h 1400175"/>
              <a:gd name="connsiteX120" fmla="*/ 1110923 w 1757362"/>
              <a:gd name="connsiteY120" fmla="*/ 890026 h 1400175"/>
              <a:gd name="connsiteX121" fmla="*/ 1128712 w 1757362"/>
              <a:gd name="connsiteY121" fmla="*/ 990599 h 1400175"/>
              <a:gd name="connsiteX122" fmla="*/ 1190624 w 1757362"/>
              <a:gd name="connsiteY122" fmla="*/ 1121567 h 1400175"/>
              <a:gd name="connsiteX123" fmla="*/ 1269206 w 1757362"/>
              <a:gd name="connsiteY123" fmla="*/ 1154906 h 1400175"/>
              <a:gd name="connsiteX124" fmla="*/ 1395412 w 1757362"/>
              <a:gd name="connsiteY124" fmla="*/ 1138237 h 1400175"/>
              <a:gd name="connsiteX125" fmla="*/ 1462087 w 1757362"/>
              <a:gd name="connsiteY125" fmla="*/ 1140619 h 1400175"/>
              <a:gd name="connsiteX126" fmla="*/ 1500528 w 1757362"/>
              <a:gd name="connsiteY126" fmla="*/ 1084829 h 1400175"/>
              <a:gd name="connsiteX127" fmla="*/ 1502568 w 1757362"/>
              <a:gd name="connsiteY127" fmla="*/ 1078706 h 1400175"/>
              <a:gd name="connsiteX128" fmla="*/ 1516856 w 1757362"/>
              <a:gd name="connsiteY128" fmla="*/ 1071562 h 1400175"/>
              <a:gd name="connsiteX129" fmla="*/ 1524000 w 1757362"/>
              <a:gd name="connsiteY129" fmla="*/ 1064418 h 1400175"/>
              <a:gd name="connsiteX130" fmla="*/ 1526381 w 1757362"/>
              <a:gd name="connsiteY130" fmla="*/ 1038225 h 1400175"/>
              <a:gd name="connsiteX131" fmla="*/ 1521618 w 1757362"/>
              <a:gd name="connsiteY131" fmla="*/ 1012031 h 1400175"/>
              <a:gd name="connsiteX132" fmla="*/ 1524000 w 1757362"/>
              <a:gd name="connsiteY132" fmla="*/ 995362 h 1400175"/>
              <a:gd name="connsiteX133" fmla="*/ 1526381 w 1757362"/>
              <a:gd name="connsiteY133" fmla="*/ 988218 h 1400175"/>
              <a:gd name="connsiteX134" fmla="*/ 1540668 w 1757362"/>
              <a:gd name="connsiteY134" fmla="*/ 971550 h 1400175"/>
              <a:gd name="connsiteX135" fmla="*/ 1588293 w 1757362"/>
              <a:gd name="connsiteY135" fmla="*/ 969168 h 1400175"/>
              <a:gd name="connsiteX136" fmla="*/ 1595437 w 1757362"/>
              <a:gd name="connsiteY136" fmla="*/ 966787 h 1400175"/>
              <a:gd name="connsiteX137" fmla="*/ 1616868 w 1757362"/>
              <a:gd name="connsiteY137" fmla="*/ 959643 h 1400175"/>
              <a:gd name="connsiteX138" fmla="*/ 1631156 w 1757362"/>
              <a:gd name="connsiteY138" fmla="*/ 947737 h 1400175"/>
              <a:gd name="connsiteX139" fmla="*/ 1654968 w 1757362"/>
              <a:gd name="connsiteY139" fmla="*/ 945356 h 1400175"/>
              <a:gd name="connsiteX140" fmla="*/ 1678781 w 1757362"/>
              <a:gd name="connsiteY140" fmla="*/ 950118 h 1400175"/>
              <a:gd name="connsiteX141" fmla="*/ 1685925 w 1757362"/>
              <a:gd name="connsiteY141" fmla="*/ 952500 h 1400175"/>
              <a:gd name="connsiteX142" fmla="*/ 1700212 w 1757362"/>
              <a:gd name="connsiteY142" fmla="*/ 957262 h 1400175"/>
              <a:gd name="connsiteX143" fmla="*/ 1752600 w 1757362"/>
              <a:gd name="connsiteY143" fmla="*/ 969168 h 1400175"/>
              <a:gd name="connsiteX144" fmla="*/ 1754981 w 1757362"/>
              <a:gd name="connsiteY144" fmla="*/ 976312 h 1400175"/>
              <a:gd name="connsiteX145" fmla="*/ 1757362 w 1757362"/>
              <a:gd name="connsiteY145" fmla="*/ 990600 h 1400175"/>
              <a:gd name="connsiteX146" fmla="*/ 1752600 w 1757362"/>
              <a:gd name="connsiteY146" fmla="*/ 1014412 h 1400175"/>
              <a:gd name="connsiteX147" fmla="*/ 1750218 w 1757362"/>
              <a:gd name="connsiteY147" fmla="*/ 1021556 h 1400175"/>
              <a:gd name="connsiteX148" fmla="*/ 1735931 w 1757362"/>
              <a:gd name="connsiteY148" fmla="*/ 1033462 h 1400175"/>
              <a:gd name="connsiteX149" fmla="*/ 1728787 w 1757362"/>
              <a:gd name="connsiteY149" fmla="*/ 1035843 h 1400175"/>
              <a:gd name="connsiteX150" fmla="*/ 1721643 w 1757362"/>
              <a:gd name="connsiteY150" fmla="*/ 1040606 h 1400175"/>
              <a:gd name="connsiteX151" fmla="*/ 1714500 w 1757362"/>
              <a:gd name="connsiteY151" fmla="*/ 1042987 h 1400175"/>
              <a:gd name="connsiteX152" fmla="*/ 1709737 w 1757362"/>
              <a:gd name="connsiteY152" fmla="*/ 1052512 h 1400175"/>
              <a:gd name="connsiteX153" fmla="*/ 1712118 w 1757362"/>
              <a:gd name="connsiteY153" fmla="*/ 1064418 h 1400175"/>
              <a:gd name="connsiteX154" fmla="*/ 1714500 w 1757362"/>
              <a:gd name="connsiteY154" fmla="*/ 1071562 h 1400175"/>
              <a:gd name="connsiteX155" fmla="*/ 1700212 w 1757362"/>
              <a:gd name="connsiteY155" fmla="*/ 1081087 h 1400175"/>
              <a:gd name="connsiteX156" fmla="*/ 1702593 w 1757362"/>
              <a:gd name="connsiteY156" fmla="*/ 1088231 h 1400175"/>
              <a:gd name="connsiteX157" fmla="*/ 1707356 w 1757362"/>
              <a:gd name="connsiteY157" fmla="*/ 1095375 h 1400175"/>
              <a:gd name="connsiteX158" fmla="*/ 1709737 w 1757362"/>
              <a:gd name="connsiteY158" fmla="*/ 1128712 h 1400175"/>
              <a:gd name="connsiteX159" fmla="*/ 1704975 w 1757362"/>
              <a:gd name="connsiteY159" fmla="*/ 1135856 h 1400175"/>
              <a:gd name="connsiteX160" fmla="*/ 1700212 w 1757362"/>
              <a:gd name="connsiteY160" fmla="*/ 1152525 h 1400175"/>
              <a:gd name="connsiteX161" fmla="*/ 1697831 w 1757362"/>
              <a:gd name="connsiteY161" fmla="*/ 1173956 h 1400175"/>
              <a:gd name="connsiteX162" fmla="*/ 1687729 w 1757362"/>
              <a:gd name="connsiteY162" fmla="*/ 1177997 h 1400175"/>
              <a:gd name="connsiteX163" fmla="*/ 1688306 w 1757362"/>
              <a:gd name="connsiteY163" fmla="*/ 1178718 h 1400175"/>
              <a:gd name="connsiteX164" fmla="*/ 1687248 w 1757362"/>
              <a:gd name="connsiteY164" fmla="*/ 1178189 h 1400175"/>
              <a:gd name="connsiteX165" fmla="*/ 1685925 w 1757362"/>
              <a:gd name="connsiteY165" fmla="*/ 1178718 h 1400175"/>
              <a:gd name="connsiteX166" fmla="*/ 1630956 w 1757362"/>
              <a:gd name="connsiteY166" fmla="*/ 1172143 h 1400175"/>
              <a:gd name="connsiteX167" fmla="*/ 1628361 w 1757362"/>
              <a:gd name="connsiteY167" fmla="*/ 1179507 h 1400175"/>
              <a:gd name="connsiteX168" fmla="*/ 1621631 w 1757362"/>
              <a:gd name="connsiteY168" fmla="*/ 1185862 h 1400175"/>
              <a:gd name="connsiteX169" fmla="*/ 1607343 w 1757362"/>
              <a:gd name="connsiteY169" fmla="*/ 1195387 h 1400175"/>
              <a:gd name="connsiteX170" fmla="*/ 1604962 w 1757362"/>
              <a:gd name="connsiteY170" fmla="*/ 1188243 h 1400175"/>
              <a:gd name="connsiteX171" fmla="*/ 1583531 w 1757362"/>
              <a:gd name="connsiteY171" fmla="*/ 1188243 h 1400175"/>
              <a:gd name="connsiteX172" fmla="*/ 1540668 w 1757362"/>
              <a:gd name="connsiteY172" fmla="*/ 1195387 h 1400175"/>
              <a:gd name="connsiteX173" fmla="*/ 1502568 w 1757362"/>
              <a:gd name="connsiteY173" fmla="*/ 1195387 h 1400175"/>
              <a:gd name="connsiteX174" fmla="*/ 1495425 w 1757362"/>
              <a:gd name="connsiteY174" fmla="*/ 1190625 h 1400175"/>
              <a:gd name="connsiteX175" fmla="*/ 1488281 w 1757362"/>
              <a:gd name="connsiteY175" fmla="*/ 1188243 h 1400175"/>
              <a:gd name="connsiteX176" fmla="*/ 1476375 w 1757362"/>
              <a:gd name="connsiteY176" fmla="*/ 1190625 h 1400175"/>
              <a:gd name="connsiteX177" fmla="*/ 1481137 w 1757362"/>
              <a:gd name="connsiteY177" fmla="*/ 1204912 h 1400175"/>
              <a:gd name="connsiteX178" fmla="*/ 1485900 w 1757362"/>
              <a:gd name="connsiteY178" fmla="*/ 1212056 h 1400175"/>
              <a:gd name="connsiteX179" fmla="*/ 1488281 w 1757362"/>
              <a:gd name="connsiteY179" fmla="*/ 1219200 h 1400175"/>
              <a:gd name="connsiteX180" fmla="*/ 1471612 w 1757362"/>
              <a:gd name="connsiteY180" fmla="*/ 1228725 h 1400175"/>
              <a:gd name="connsiteX181" fmla="*/ 1478756 w 1757362"/>
              <a:gd name="connsiteY181" fmla="*/ 1233487 h 1400175"/>
              <a:gd name="connsiteX182" fmla="*/ 1490662 w 1757362"/>
              <a:gd name="connsiteY182" fmla="*/ 1250156 h 1400175"/>
              <a:gd name="connsiteX183" fmla="*/ 1493043 w 1757362"/>
              <a:gd name="connsiteY183" fmla="*/ 1257300 h 1400175"/>
              <a:gd name="connsiteX184" fmla="*/ 1502568 w 1757362"/>
              <a:gd name="connsiteY184" fmla="*/ 1271587 h 1400175"/>
              <a:gd name="connsiteX185" fmla="*/ 1507331 w 1757362"/>
              <a:gd name="connsiteY185" fmla="*/ 1278731 h 1400175"/>
              <a:gd name="connsiteX186" fmla="*/ 1519237 w 1757362"/>
              <a:gd name="connsiteY186" fmla="*/ 1293018 h 1400175"/>
              <a:gd name="connsiteX187" fmla="*/ 1502568 w 1757362"/>
              <a:gd name="connsiteY187" fmla="*/ 1312068 h 1400175"/>
              <a:gd name="connsiteX188" fmla="*/ 1495425 w 1757362"/>
              <a:gd name="connsiteY188" fmla="*/ 1314450 h 1400175"/>
              <a:gd name="connsiteX189" fmla="*/ 1466850 w 1757362"/>
              <a:gd name="connsiteY189" fmla="*/ 1312068 h 1400175"/>
              <a:gd name="connsiteX190" fmla="*/ 1452562 w 1757362"/>
              <a:gd name="connsiteY190" fmla="*/ 1307306 h 1400175"/>
              <a:gd name="connsiteX191" fmla="*/ 1445418 w 1757362"/>
              <a:gd name="connsiteY191" fmla="*/ 1304925 h 1400175"/>
              <a:gd name="connsiteX192" fmla="*/ 1414462 w 1757362"/>
              <a:gd name="connsiteY192" fmla="*/ 1314450 h 1400175"/>
              <a:gd name="connsiteX193" fmla="*/ 1409700 w 1757362"/>
              <a:gd name="connsiteY193" fmla="*/ 1331118 h 1400175"/>
              <a:gd name="connsiteX194" fmla="*/ 1404937 w 1757362"/>
              <a:gd name="connsiteY194" fmla="*/ 1345406 h 1400175"/>
              <a:gd name="connsiteX195" fmla="*/ 1402556 w 1757362"/>
              <a:gd name="connsiteY195" fmla="*/ 1352550 h 1400175"/>
              <a:gd name="connsiteX196" fmla="*/ 1404937 w 1757362"/>
              <a:gd name="connsiteY196" fmla="*/ 1359693 h 1400175"/>
              <a:gd name="connsiteX197" fmla="*/ 1409700 w 1757362"/>
              <a:gd name="connsiteY197" fmla="*/ 1371600 h 1400175"/>
              <a:gd name="connsiteX198" fmla="*/ 1402556 w 1757362"/>
              <a:gd name="connsiteY198" fmla="*/ 1373981 h 1400175"/>
              <a:gd name="connsiteX199" fmla="*/ 1400175 w 1757362"/>
              <a:gd name="connsiteY199" fmla="*/ 1388268 h 1400175"/>
              <a:gd name="connsiteX200" fmla="*/ 1397793 w 1757362"/>
              <a:gd name="connsiteY200" fmla="*/ 1400175 h 1400175"/>
              <a:gd name="connsiteX201" fmla="*/ 1376362 w 1757362"/>
              <a:gd name="connsiteY201" fmla="*/ 1397793 h 1400175"/>
              <a:gd name="connsiteX202" fmla="*/ 1371600 w 1757362"/>
              <a:gd name="connsiteY202" fmla="*/ 1383506 h 1400175"/>
              <a:gd name="connsiteX203" fmla="*/ 1369218 w 1757362"/>
              <a:gd name="connsiteY203" fmla="*/ 1376362 h 1400175"/>
              <a:gd name="connsiteX204" fmla="*/ 1362075 w 1757362"/>
              <a:gd name="connsiteY204" fmla="*/ 1354931 h 1400175"/>
              <a:gd name="connsiteX205" fmla="*/ 1354931 w 1757362"/>
              <a:gd name="connsiteY205" fmla="*/ 1350168 h 1400175"/>
              <a:gd name="connsiteX206" fmla="*/ 1338262 w 1757362"/>
              <a:gd name="connsiteY206" fmla="*/ 1328737 h 1400175"/>
              <a:gd name="connsiteX207" fmla="*/ 1326356 w 1757362"/>
              <a:gd name="connsiteY207" fmla="*/ 1314450 h 1400175"/>
              <a:gd name="connsiteX208" fmla="*/ 1319212 w 1757362"/>
              <a:gd name="connsiteY208" fmla="*/ 1309687 h 1400175"/>
              <a:gd name="connsiteX209" fmla="*/ 1304925 w 1757362"/>
              <a:gd name="connsiteY209" fmla="*/ 1304925 h 1400175"/>
              <a:gd name="connsiteX210" fmla="*/ 1288256 w 1757362"/>
              <a:gd name="connsiteY210" fmla="*/ 1295400 h 1400175"/>
              <a:gd name="connsiteX211" fmla="*/ 1273968 w 1757362"/>
              <a:gd name="connsiteY211" fmla="*/ 1288256 h 1400175"/>
              <a:gd name="connsiteX212" fmla="*/ 1252537 w 1757362"/>
              <a:gd name="connsiteY212" fmla="*/ 1276350 h 1400175"/>
              <a:gd name="connsiteX213" fmla="*/ 1247775 w 1757362"/>
              <a:gd name="connsiteY213" fmla="*/ 1269206 h 1400175"/>
              <a:gd name="connsiteX214" fmla="*/ 1228725 w 1757362"/>
              <a:gd name="connsiteY214" fmla="*/ 1269206 h 1400175"/>
              <a:gd name="connsiteX215" fmla="*/ 1221581 w 1757362"/>
              <a:gd name="connsiteY215" fmla="*/ 1273968 h 1400175"/>
              <a:gd name="connsiteX216" fmla="*/ 1207293 w 1757362"/>
              <a:gd name="connsiteY216" fmla="*/ 1285875 h 1400175"/>
              <a:gd name="connsiteX217" fmla="*/ 1197768 w 1757362"/>
              <a:gd name="connsiteY217" fmla="*/ 1288256 h 1400175"/>
              <a:gd name="connsiteX218" fmla="*/ 1171575 w 1757362"/>
              <a:gd name="connsiteY218" fmla="*/ 1295400 h 1400175"/>
              <a:gd name="connsiteX219" fmla="*/ 1164431 w 1757362"/>
              <a:gd name="connsiteY219" fmla="*/ 1300162 h 1400175"/>
              <a:gd name="connsiteX220" fmla="*/ 1150143 w 1757362"/>
              <a:gd name="connsiteY220" fmla="*/ 1304925 h 1400175"/>
              <a:gd name="connsiteX221" fmla="*/ 1126331 w 1757362"/>
              <a:gd name="connsiteY221" fmla="*/ 1302543 h 1400175"/>
              <a:gd name="connsiteX222" fmla="*/ 1112043 w 1757362"/>
              <a:gd name="connsiteY222" fmla="*/ 1293018 h 1400175"/>
              <a:gd name="connsiteX223" fmla="*/ 1104900 w 1757362"/>
              <a:gd name="connsiteY223" fmla="*/ 1288256 h 1400175"/>
              <a:gd name="connsiteX224" fmla="*/ 1062037 w 1757362"/>
              <a:gd name="connsiteY224" fmla="*/ 1283493 h 1400175"/>
              <a:gd name="connsiteX225" fmla="*/ 1033462 w 1757362"/>
              <a:gd name="connsiteY225" fmla="*/ 1264443 h 1400175"/>
              <a:gd name="connsiteX226" fmla="*/ 1026318 w 1757362"/>
              <a:gd name="connsiteY226" fmla="*/ 1259681 h 1400175"/>
              <a:gd name="connsiteX227" fmla="*/ 1012031 w 1757362"/>
              <a:gd name="connsiteY227" fmla="*/ 1254918 h 1400175"/>
              <a:gd name="connsiteX228" fmla="*/ 1004887 w 1757362"/>
              <a:gd name="connsiteY228" fmla="*/ 1247775 h 1400175"/>
              <a:gd name="connsiteX229" fmla="*/ 1002506 w 1757362"/>
              <a:gd name="connsiteY229" fmla="*/ 1240631 h 1400175"/>
              <a:gd name="connsiteX230" fmla="*/ 988218 w 1757362"/>
              <a:gd name="connsiteY230" fmla="*/ 1231106 h 1400175"/>
              <a:gd name="connsiteX231" fmla="*/ 981075 w 1757362"/>
              <a:gd name="connsiteY231" fmla="*/ 1226343 h 1400175"/>
              <a:gd name="connsiteX232" fmla="*/ 954881 w 1757362"/>
              <a:gd name="connsiteY232" fmla="*/ 1221581 h 1400175"/>
              <a:gd name="connsiteX233" fmla="*/ 947737 w 1757362"/>
              <a:gd name="connsiteY233" fmla="*/ 1219200 h 1400175"/>
              <a:gd name="connsiteX234" fmla="*/ 940593 w 1757362"/>
              <a:gd name="connsiteY234" fmla="*/ 1214437 h 1400175"/>
              <a:gd name="connsiteX235" fmla="*/ 926306 w 1757362"/>
              <a:gd name="connsiteY235" fmla="*/ 1209675 h 1400175"/>
              <a:gd name="connsiteX236" fmla="*/ 919162 w 1757362"/>
              <a:gd name="connsiteY236" fmla="*/ 1204912 h 1400175"/>
              <a:gd name="connsiteX237" fmla="*/ 912018 w 1757362"/>
              <a:gd name="connsiteY237" fmla="*/ 1202531 h 1400175"/>
              <a:gd name="connsiteX238" fmla="*/ 890587 w 1757362"/>
              <a:gd name="connsiteY238" fmla="*/ 1188243 h 1400175"/>
              <a:gd name="connsiteX239" fmla="*/ 883443 w 1757362"/>
              <a:gd name="connsiteY239" fmla="*/ 1183481 h 1400175"/>
              <a:gd name="connsiteX240" fmla="*/ 876300 w 1757362"/>
              <a:gd name="connsiteY240" fmla="*/ 1181100 h 1400175"/>
              <a:gd name="connsiteX241" fmla="*/ 869156 w 1757362"/>
              <a:gd name="connsiteY241" fmla="*/ 1173956 h 1400175"/>
              <a:gd name="connsiteX242" fmla="*/ 862012 w 1757362"/>
              <a:gd name="connsiteY242" fmla="*/ 1169193 h 1400175"/>
              <a:gd name="connsiteX243" fmla="*/ 857250 w 1757362"/>
              <a:gd name="connsiteY243" fmla="*/ 1162050 h 1400175"/>
              <a:gd name="connsiteX244" fmla="*/ 850106 w 1757362"/>
              <a:gd name="connsiteY244" fmla="*/ 1154906 h 1400175"/>
              <a:gd name="connsiteX245" fmla="*/ 838200 w 1757362"/>
              <a:gd name="connsiteY245" fmla="*/ 1143000 h 1400175"/>
              <a:gd name="connsiteX246" fmla="*/ 826293 w 1757362"/>
              <a:gd name="connsiteY246" fmla="*/ 1133475 h 1400175"/>
              <a:gd name="connsiteX247" fmla="*/ 821531 w 1757362"/>
              <a:gd name="connsiteY247" fmla="*/ 1126331 h 1400175"/>
              <a:gd name="connsiteX248" fmla="*/ 802481 w 1757362"/>
              <a:gd name="connsiteY248" fmla="*/ 1121568 h 1400175"/>
              <a:gd name="connsiteX249" fmla="*/ 788193 w 1757362"/>
              <a:gd name="connsiteY249" fmla="*/ 1116806 h 1400175"/>
              <a:gd name="connsiteX250" fmla="*/ 771525 w 1757362"/>
              <a:gd name="connsiteY250" fmla="*/ 1107281 h 1400175"/>
              <a:gd name="connsiteX251" fmla="*/ 757237 w 1757362"/>
              <a:gd name="connsiteY251" fmla="*/ 1102518 h 1400175"/>
              <a:gd name="connsiteX252" fmla="*/ 742950 w 1757362"/>
              <a:gd name="connsiteY252" fmla="*/ 1095375 h 1400175"/>
              <a:gd name="connsiteX253" fmla="*/ 735806 w 1757362"/>
              <a:gd name="connsiteY253" fmla="*/ 1090612 h 1400175"/>
              <a:gd name="connsiteX254" fmla="*/ 723900 w 1757362"/>
              <a:gd name="connsiteY254" fmla="*/ 1076325 h 1400175"/>
              <a:gd name="connsiteX255" fmla="*/ 721518 w 1757362"/>
              <a:gd name="connsiteY255" fmla="*/ 1069181 h 1400175"/>
              <a:gd name="connsiteX256" fmla="*/ 707231 w 1757362"/>
              <a:gd name="connsiteY256" fmla="*/ 1052512 h 1400175"/>
              <a:gd name="connsiteX257" fmla="*/ 702468 w 1757362"/>
              <a:gd name="connsiteY257" fmla="*/ 1045368 h 1400175"/>
              <a:gd name="connsiteX258" fmla="*/ 695325 w 1757362"/>
              <a:gd name="connsiteY258" fmla="*/ 1040606 h 1400175"/>
              <a:gd name="connsiteX259" fmla="*/ 681037 w 1757362"/>
              <a:gd name="connsiteY259" fmla="*/ 1031081 h 1400175"/>
              <a:gd name="connsiteX260" fmla="*/ 669131 w 1757362"/>
              <a:gd name="connsiteY260" fmla="*/ 1019175 h 1400175"/>
              <a:gd name="connsiteX261" fmla="*/ 661987 w 1757362"/>
              <a:gd name="connsiteY261" fmla="*/ 1014412 h 1400175"/>
              <a:gd name="connsiteX262" fmla="*/ 652462 w 1757362"/>
              <a:gd name="connsiteY262" fmla="*/ 1002506 h 1400175"/>
              <a:gd name="connsiteX263" fmla="*/ 650081 w 1757362"/>
              <a:gd name="connsiteY263" fmla="*/ 995362 h 1400175"/>
              <a:gd name="connsiteX264" fmla="*/ 642937 w 1757362"/>
              <a:gd name="connsiteY264" fmla="*/ 988218 h 1400175"/>
              <a:gd name="connsiteX265" fmla="*/ 633412 w 1757362"/>
              <a:gd name="connsiteY265" fmla="*/ 973931 h 1400175"/>
              <a:gd name="connsiteX266" fmla="*/ 628650 w 1757362"/>
              <a:gd name="connsiteY266" fmla="*/ 959643 h 1400175"/>
              <a:gd name="connsiteX267" fmla="*/ 623887 w 1757362"/>
              <a:gd name="connsiteY267" fmla="*/ 940593 h 1400175"/>
              <a:gd name="connsiteX268" fmla="*/ 626268 w 1757362"/>
              <a:gd name="connsiteY268" fmla="*/ 928687 h 1400175"/>
              <a:gd name="connsiteX269" fmla="*/ 645318 w 1757362"/>
              <a:gd name="connsiteY269" fmla="*/ 919162 h 1400175"/>
              <a:gd name="connsiteX270" fmla="*/ 642937 w 1757362"/>
              <a:gd name="connsiteY270" fmla="*/ 912018 h 1400175"/>
              <a:gd name="connsiteX271" fmla="*/ 638175 w 1757362"/>
              <a:gd name="connsiteY271" fmla="*/ 904875 h 1400175"/>
              <a:gd name="connsiteX272" fmla="*/ 642937 w 1757362"/>
              <a:gd name="connsiteY272" fmla="*/ 897731 h 1400175"/>
              <a:gd name="connsiteX273" fmla="*/ 657225 w 1757362"/>
              <a:gd name="connsiteY273" fmla="*/ 888206 h 1400175"/>
              <a:gd name="connsiteX274" fmla="*/ 664368 w 1757362"/>
              <a:gd name="connsiteY274" fmla="*/ 881062 h 1400175"/>
              <a:gd name="connsiteX275" fmla="*/ 659606 w 1757362"/>
              <a:gd name="connsiteY275" fmla="*/ 862012 h 1400175"/>
              <a:gd name="connsiteX276" fmla="*/ 647700 w 1757362"/>
              <a:gd name="connsiteY276" fmla="*/ 847725 h 1400175"/>
              <a:gd name="connsiteX277" fmla="*/ 645318 w 1757362"/>
              <a:gd name="connsiteY277" fmla="*/ 840581 h 1400175"/>
              <a:gd name="connsiteX278" fmla="*/ 640556 w 1757362"/>
              <a:gd name="connsiteY278" fmla="*/ 816768 h 1400175"/>
              <a:gd name="connsiteX279" fmla="*/ 635793 w 1757362"/>
              <a:gd name="connsiteY279" fmla="*/ 802481 h 1400175"/>
              <a:gd name="connsiteX280" fmla="*/ 633412 w 1757362"/>
              <a:gd name="connsiteY280" fmla="*/ 795337 h 1400175"/>
              <a:gd name="connsiteX281" fmla="*/ 631031 w 1757362"/>
              <a:gd name="connsiteY281" fmla="*/ 788193 h 1400175"/>
              <a:gd name="connsiteX282" fmla="*/ 626268 w 1757362"/>
              <a:gd name="connsiteY282" fmla="*/ 771525 h 1400175"/>
              <a:gd name="connsiteX283" fmla="*/ 619125 w 1757362"/>
              <a:gd name="connsiteY283" fmla="*/ 764381 h 1400175"/>
              <a:gd name="connsiteX284" fmla="*/ 609600 w 1757362"/>
              <a:gd name="connsiteY284" fmla="*/ 750093 h 1400175"/>
              <a:gd name="connsiteX285" fmla="*/ 597693 w 1757362"/>
              <a:gd name="connsiteY285" fmla="*/ 733425 h 1400175"/>
              <a:gd name="connsiteX286" fmla="*/ 592931 w 1757362"/>
              <a:gd name="connsiteY286" fmla="*/ 719137 h 1400175"/>
              <a:gd name="connsiteX287" fmla="*/ 590550 w 1757362"/>
              <a:gd name="connsiteY287" fmla="*/ 709612 h 1400175"/>
              <a:gd name="connsiteX288" fmla="*/ 585787 w 1757362"/>
              <a:gd name="connsiteY288" fmla="*/ 695325 h 1400175"/>
              <a:gd name="connsiteX289" fmla="*/ 578643 w 1757362"/>
              <a:gd name="connsiteY289" fmla="*/ 688181 h 1400175"/>
              <a:gd name="connsiteX290" fmla="*/ 571500 w 1757362"/>
              <a:gd name="connsiteY290" fmla="*/ 673893 h 1400175"/>
              <a:gd name="connsiteX291" fmla="*/ 569118 w 1757362"/>
              <a:gd name="connsiteY291" fmla="*/ 666750 h 1400175"/>
              <a:gd name="connsiteX292" fmla="*/ 559593 w 1757362"/>
              <a:gd name="connsiteY292" fmla="*/ 664368 h 1400175"/>
              <a:gd name="connsiteX293" fmla="*/ 545306 w 1757362"/>
              <a:gd name="connsiteY293" fmla="*/ 669131 h 1400175"/>
              <a:gd name="connsiteX294" fmla="*/ 535781 w 1757362"/>
              <a:gd name="connsiteY294" fmla="*/ 654843 h 1400175"/>
              <a:gd name="connsiteX295" fmla="*/ 528637 w 1757362"/>
              <a:gd name="connsiteY295" fmla="*/ 628650 h 1400175"/>
              <a:gd name="connsiteX296" fmla="*/ 526256 w 1757362"/>
              <a:gd name="connsiteY296" fmla="*/ 597693 h 1400175"/>
              <a:gd name="connsiteX297" fmla="*/ 523875 w 1757362"/>
              <a:gd name="connsiteY297" fmla="*/ 583406 h 1400175"/>
              <a:gd name="connsiteX298" fmla="*/ 521493 w 1757362"/>
              <a:gd name="connsiteY298" fmla="*/ 576262 h 1400175"/>
              <a:gd name="connsiteX299" fmla="*/ 514350 w 1757362"/>
              <a:gd name="connsiteY299" fmla="*/ 573881 h 1400175"/>
              <a:gd name="connsiteX300" fmla="*/ 500062 w 1757362"/>
              <a:gd name="connsiteY300" fmla="*/ 564356 h 1400175"/>
              <a:gd name="connsiteX301" fmla="*/ 485775 w 1757362"/>
              <a:gd name="connsiteY301" fmla="*/ 557212 h 1400175"/>
              <a:gd name="connsiteX302" fmla="*/ 473868 w 1757362"/>
              <a:gd name="connsiteY302" fmla="*/ 535781 h 1400175"/>
              <a:gd name="connsiteX303" fmla="*/ 476250 w 1757362"/>
              <a:gd name="connsiteY303" fmla="*/ 509587 h 1400175"/>
              <a:gd name="connsiteX304" fmla="*/ 483393 w 1757362"/>
              <a:gd name="connsiteY304" fmla="*/ 504825 h 1400175"/>
              <a:gd name="connsiteX305" fmla="*/ 473868 w 1757362"/>
              <a:gd name="connsiteY305" fmla="*/ 490537 h 1400175"/>
              <a:gd name="connsiteX306" fmla="*/ 469106 w 1757362"/>
              <a:gd name="connsiteY306" fmla="*/ 483393 h 1400175"/>
              <a:gd name="connsiteX307" fmla="*/ 454818 w 1757362"/>
              <a:gd name="connsiteY307" fmla="*/ 473868 h 1400175"/>
              <a:gd name="connsiteX308" fmla="*/ 450056 w 1757362"/>
              <a:gd name="connsiteY308" fmla="*/ 454818 h 1400175"/>
              <a:gd name="connsiteX309" fmla="*/ 442912 w 1757362"/>
              <a:gd name="connsiteY309" fmla="*/ 438150 h 1400175"/>
              <a:gd name="connsiteX310" fmla="*/ 435768 w 1757362"/>
              <a:gd name="connsiteY310" fmla="*/ 435768 h 1400175"/>
              <a:gd name="connsiteX311" fmla="*/ 431006 w 1757362"/>
              <a:gd name="connsiteY311" fmla="*/ 428625 h 1400175"/>
              <a:gd name="connsiteX312" fmla="*/ 428625 w 1757362"/>
              <a:gd name="connsiteY312" fmla="*/ 419100 h 1400175"/>
              <a:gd name="connsiteX313" fmla="*/ 426243 w 1757362"/>
              <a:gd name="connsiteY313" fmla="*/ 411956 h 1400175"/>
              <a:gd name="connsiteX314" fmla="*/ 423862 w 1757362"/>
              <a:gd name="connsiteY314" fmla="*/ 385762 h 1400175"/>
              <a:gd name="connsiteX315" fmla="*/ 421481 w 1757362"/>
              <a:gd name="connsiteY315" fmla="*/ 378618 h 1400175"/>
              <a:gd name="connsiteX316" fmla="*/ 400050 w 1757362"/>
              <a:gd name="connsiteY316" fmla="*/ 361950 h 1400175"/>
              <a:gd name="connsiteX317" fmla="*/ 385762 w 1757362"/>
              <a:gd name="connsiteY317" fmla="*/ 354806 h 1400175"/>
              <a:gd name="connsiteX318" fmla="*/ 378618 w 1757362"/>
              <a:gd name="connsiteY318" fmla="*/ 333375 h 1400175"/>
              <a:gd name="connsiteX319" fmla="*/ 369093 w 1757362"/>
              <a:gd name="connsiteY319" fmla="*/ 311943 h 1400175"/>
              <a:gd name="connsiteX320" fmla="*/ 361950 w 1757362"/>
              <a:gd name="connsiteY320" fmla="*/ 297656 h 1400175"/>
              <a:gd name="connsiteX321" fmla="*/ 347662 w 1757362"/>
              <a:gd name="connsiteY321" fmla="*/ 292893 h 1400175"/>
              <a:gd name="connsiteX322" fmla="*/ 357187 w 1757362"/>
              <a:gd name="connsiteY322" fmla="*/ 278606 h 1400175"/>
              <a:gd name="connsiteX323" fmla="*/ 354806 w 1757362"/>
              <a:gd name="connsiteY323" fmla="*/ 261937 h 1400175"/>
              <a:gd name="connsiteX324" fmla="*/ 352425 w 1757362"/>
              <a:gd name="connsiteY324" fmla="*/ 252412 h 1400175"/>
              <a:gd name="connsiteX325" fmla="*/ 347662 w 1757362"/>
              <a:gd name="connsiteY325" fmla="*/ 223837 h 1400175"/>
              <a:gd name="connsiteX326" fmla="*/ 342900 w 1757362"/>
              <a:gd name="connsiteY326" fmla="*/ 207168 h 1400175"/>
              <a:gd name="connsiteX327" fmla="*/ 345281 w 1757362"/>
              <a:gd name="connsiteY327" fmla="*/ 154781 h 1400175"/>
              <a:gd name="connsiteX328" fmla="*/ 345281 w 1757362"/>
              <a:gd name="connsiteY328" fmla="*/ 133350 h 1400175"/>
              <a:gd name="connsiteX329" fmla="*/ 330993 w 1757362"/>
              <a:gd name="connsiteY329" fmla="*/ 123825 h 1400175"/>
              <a:gd name="connsiteX330" fmla="*/ 323850 w 1757362"/>
              <a:gd name="connsiteY330" fmla="*/ 119062 h 1400175"/>
              <a:gd name="connsiteX331" fmla="*/ 314325 w 1757362"/>
              <a:gd name="connsiteY331" fmla="*/ 104775 h 1400175"/>
              <a:gd name="connsiteX332" fmla="*/ 309562 w 1757362"/>
              <a:gd name="connsiteY332" fmla="*/ 97631 h 1400175"/>
              <a:gd name="connsiteX333" fmla="*/ 288131 w 1757362"/>
              <a:gd name="connsiteY333" fmla="*/ 78581 h 1400175"/>
              <a:gd name="connsiteX334" fmla="*/ 264318 w 1757362"/>
              <a:gd name="connsiteY334" fmla="*/ 66675 h 1400175"/>
              <a:gd name="connsiteX335" fmla="*/ 259556 w 1757362"/>
              <a:gd name="connsiteY335" fmla="*/ 119062 h 1400175"/>
              <a:gd name="connsiteX336" fmla="*/ 254793 w 1757362"/>
              <a:gd name="connsiteY336" fmla="*/ 133350 h 1400175"/>
              <a:gd name="connsiteX337" fmla="*/ 252412 w 1757362"/>
              <a:gd name="connsiteY337" fmla="*/ 145256 h 1400175"/>
              <a:gd name="connsiteX338" fmla="*/ 250031 w 1757362"/>
              <a:gd name="connsiteY338" fmla="*/ 164306 h 1400175"/>
              <a:gd name="connsiteX339" fmla="*/ 245268 w 1757362"/>
              <a:gd name="connsiteY339" fmla="*/ 178593 h 1400175"/>
              <a:gd name="connsiteX340" fmla="*/ 247650 w 1757362"/>
              <a:gd name="connsiteY340" fmla="*/ 195262 h 1400175"/>
              <a:gd name="connsiteX341" fmla="*/ 250031 w 1757362"/>
              <a:gd name="connsiteY341" fmla="*/ 202406 h 1400175"/>
              <a:gd name="connsiteX342" fmla="*/ 257175 w 1757362"/>
              <a:gd name="connsiteY342" fmla="*/ 207168 h 1400175"/>
              <a:gd name="connsiteX343" fmla="*/ 264318 w 1757362"/>
              <a:gd name="connsiteY343" fmla="*/ 221456 h 1400175"/>
              <a:gd name="connsiteX344" fmla="*/ 269081 w 1757362"/>
              <a:gd name="connsiteY344" fmla="*/ 235743 h 1400175"/>
              <a:gd name="connsiteX345" fmla="*/ 273843 w 1757362"/>
              <a:gd name="connsiteY345" fmla="*/ 242887 h 1400175"/>
              <a:gd name="connsiteX346" fmla="*/ 276225 w 1757362"/>
              <a:gd name="connsiteY346" fmla="*/ 250031 h 1400175"/>
              <a:gd name="connsiteX347" fmla="*/ 285750 w 1757362"/>
              <a:gd name="connsiteY347" fmla="*/ 264318 h 1400175"/>
              <a:gd name="connsiteX348" fmla="*/ 288131 w 1757362"/>
              <a:gd name="connsiteY348" fmla="*/ 273843 h 1400175"/>
              <a:gd name="connsiteX349" fmla="*/ 292893 w 1757362"/>
              <a:gd name="connsiteY349" fmla="*/ 292893 h 1400175"/>
              <a:gd name="connsiteX350" fmla="*/ 297656 w 1757362"/>
              <a:gd name="connsiteY350" fmla="*/ 300037 h 1400175"/>
              <a:gd name="connsiteX351" fmla="*/ 304800 w 1757362"/>
              <a:gd name="connsiteY351" fmla="*/ 321468 h 1400175"/>
              <a:gd name="connsiteX352" fmla="*/ 307181 w 1757362"/>
              <a:gd name="connsiteY352" fmla="*/ 328612 h 1400175"/>
              <a:gd name="connsiteX353" fmla="*/ 314325 w 1757362"/>
              <a:gd name="connsiteY353" fmla="*/ 354806 h 1400175"/>
              <a:gd name="connsiteX354" fmla="*/ 319087 w 1757362"/>
              <a:gd name="connsiteY354" fmla="*/ 369093 h 1400175"/>
              <a:gd name="connsiteX355" fmla="*/ 323850 w 1757362"/>
              <a:gd name="connsiteY355" fmla="*/ 376237 h 1400175"/>
              <a:gd name="connsiteX356" fmla="*/ 330993 w 1757362"/>
              <a:gd name="connsiteY356" fmla="*/ 419100 h 1400175"/>
              <a:gd name="connsiteX357" fmla="*/ 335756 w 1757362"/>
              <a:gd name="connsiteY357" fmla="*/ 426243 h 1400175"/>
              <a:gd name="connsiteX358" fmla="*/ 340518 w 1757362"/>
              <a:gd name="connsiteY358" fmla="*/ 445293 h 1400175"/>
              <a:gd name="connsiteX359" fmla="*/ 345281 w 1757362"/>
              <a:gd name="connsiteY359" fmla="*/ 459581 h 1400175"/>
              <a:gd name="connsiteX360" fmla="*/ 350043 w 1757362"/>
              <a:gd name="connsiteY360" fmla="*/ 473868 h 1400175"/>
              <a:gd name="connsiteX361" fmla="*/ 352425 w 1757362"/>
              <a:gd name="connsiteY361" fmla="*/ 481012 h 1400175"/>
              <a:gd name="connsiteX362" fmla="*/ 354806 w 1757362"/>
              <a:gd name="connsiteY362" fmla="*/ 488156 h 1400175"/>
              <a:gd name="connsiteX363" fmla="*/ 364331 w 1757362"/>
              <a:gd name="connsiteY363" fmla="*/ 509587 h 1400175"/>
              <a:gd name="connsiteX364" fmla="*/ 366712 w 1757362"/>
              <a:gd name="connsiteY364" fmla="*/ 516731 h 1400175"/>
              <a:gd name="connsiteX365" fmla="*/ 369093 w 1757362"/>
              <a:gd name="connsiteY365" fmla="*/ 578643 h 1400175"/>
              <a:gd name="connsiteX366" fmla="*/ 376237 w 1757362"/>
              <a:gd name="connsiteY366" fmla="*/ 592931 h 1400175"/>
              <a:gd name="connsiteX367" fmla="*/ 378618 w 1757362"/>
              <a:gd name="connsiteY367" fmla="*/ 600075 h 1400175"/>
              <a:gd name="connsiteX368" fmla="*/ 373856 w 1757362"/>
              <a:gd name="connsiteY368" fmla="*/ 607218 h 1400175"/>
              <a:gd name="connsiteX369" fmla="*/ 369093 w 1757362"/>
              <a:gd name="connsiteY369" fmla="*/ 621506 h 1400175"/>
              <a:gd name="connsiteX370" fmla="*/ 378618 w 1757362"/>
              <a:gd name="connsiteY370" fmla="*/ 638175 h 1400175"/>
              <a:gd name="connsiteX371" fmla="*/ 392906 w 1757362"/>
              <a:gd name="connsiteY371" fmla="*/ 642937 h 1400175"/>
              <a:gd name="connsiteX372" fmla="*/ 400050 w 1757362"/>
              <a:gd name="connsiteY372" fmla="*/ 645318 h 1400175"/>
              <a:gd name="connsiteX373" fmla="*/ 419100 w 1757362"/>
              <a:gd name="connsiteY373" fmla="*/ 661987 h 1400175"/>
              <a:gd name="connsiteX374" fmla="*/ 423862 w 1757362"/>
              <a:gd name="connsiteY374" fmla="*/ 676275 h 1400175"/>
              <a:gd name="connsiteX375" fmla="*/ 421481 w 1757362"/>
              <a:gd name="connsiteY375" fmla="*/ 688181 h 1400175"/>
              <a:gd name="connsiteX376" fmla="*/ 419100 w 1757362"/>
              <a:gd name="connsiteY376" fmla="*/ 702468 h 1400175"/>
              <a:gd name="connsiteX377" fmla="*/ 416718 w 1757362"/>
              <a:gd name="connsiteY377" fmla="*/ 709612 h 1400175"/>
              <a:gd name="connsiteX378" fmla="*/ 414337 w 1757362"/>
              <a:gd name="connsiteY378" fmla="*/ 719137 h 1400175"/>
              <a:gd name="connsiteX379" fmla="*/ 409575 w 1757362"/>
              <a:gd name="connsiteY379" fmla="*/ 726281 h 1400175"/>
              <a:gd name="connsiteX380" fmla="*/ 395287 w 1757362"/>
              <a:gd name="connsiteY380" fmla="*/ 731043 h 1400175"/>
              <a:gd name="connsiteX381" fmla="*/ 373856 w 1757362"/>
              <a:gd name="connsiteY381" fmla="*/ 728662 h 1400175"/>
              <a:gd name="connsiteX382" fmla="*/ 376237 w 1757362"/>
              <a:gd name="connsiteY382" fmla="*/ 714375 h 1400175"/>
              <a:gd name="connsiteX383" fmla="*/ 383381 w 1757362"/>
              <a:gd name="connsiteY383" fmla="*/ 700087 h 1400175"/>
              <a:gd name="connsiteX384" fmla="*/ 385762 w 1757362"/>
              <a:gd name="connsiteY384" fmla="*/ 692943 h 1400175"/>
              <a:gd name="connsiteX385" fmla="*/ 378618 w 1757362"/>
              <a:gd name="connsiteY385" fmla="*/ 671512 h 1400175"/>
              <a:gd name="connsiteX386" fmla="*/ 369093 w 1757362"/>
              <a:gd name="connsiteY386" fmla="*/ 659606 h 1400175"/>
              <a:gd name="connsiteX387" fmla="*/ 359568 w 1757362"/>
              <a:gd name="connsiteY387" fmla="*/ 645318 h 1400175"/>
              <a:gd name="connsiteX388" fmla="*/ 354806 w 1757362"/>
              <a:gd name="connsiteY388" fmla="*/ 638175 h 1400175"/>
              <a:gd name="connsiteX389" fmla="*/ 345281 w 1757362"/>
              <a:gd name="connsiteY389" fmla="*/ 623887 h 1400175"/>
              <a:gd name="connsiteX390" fmla="*/ 335756 w 1757362"/>
              <a:gd name="connsiteY390" fmla="*/ 609600 h 1400175"/>
              <a:gd name="connsiteX391" fmla="*/ 321468 w 1757362"/>
              <a:gd name="connsiteY391" fmla="*/ 595312 h 1400175"/>
              <a:gd name="connsiteX392" fmla="*/ 311943 w 1757362"/>
              <a:gd name="connsiteY392" fmla="*/ 581025 h 1400175"/>
              <a:gd name="connsiteX393" fmla="*/ 307181 w 1757362"/>
              <a:gd name="connsiteY393" fmla="*/ 573881 h 1400175"/>
              <a:gd name="connsiteX394" fmla="*/ 307181 w 1757362"/>
              <a:gd name="connsiteY394" fmla="*/ 540543 h 1400175"/>
              <a:gd name="connsiteX395" fmla="*/ 309562 w 1757362"/>
              <a:gd name="connsiteY395" fmla="*/ 531018 h 1400175"/>
              <a:gd name="connsiteX396" fmla="*/ 314325 w 1757362"/>
              <a:gd name="connsiteY396" fmla="*/ 523875 h 1400175"/>
              <a:gd name="connsiteX397" fmla="*/ 316706 w 1757362"/>
              <a:gd name="connsiteY397" fmla="*/ 516731 h 1400175"/>
              <a:gd name="connsiteX398" fmla="*/ 311943 w 1757362"/>
              <a:gd name="connsiteY398" fmla="*/ 483393 h 1400175"/>
              <a:gd name="connsiteX399" fmla="*/ 304800 w 1757362"/>
              <a:gd name="connsiteY399" fmla="*/ 469106 h 1400175"/>
              <a:gd name="connsiteX400" fmla="*/ 297656 w 1757362"/>
              <a:gd name="connsiteY400" fmla="*/ 464343 h 1400175"/>
              <a:gd name="connsiteX401" fmla="*/ 290512 w 1757362"/>
              <a:gd name="connsiteY401" fmla="*/ 457200 h 1400175"/>
              <a:gd name="connsiteX402" fmla="*/ 288131 w 1757362"/>
              <a:gd name="connsiteY402" fmla="*/ 450056 h 1400175"/>
              <a:gd name="connsiteX403" fmla="*/ 280987 w 1757362"/>
              <a:gd name="connsiteY403" fmla="*/ 445293 h 1400175"/>
              <a:gd name="connsiteX404" fmla="*/ 276225 w 1757362"/>
              <a:gd name="connsiteY404" fmla="*/ 431006 h 1400175"/>
              <a:gd name="connsiteX405" fmla="*/ 273843 w 1757362"/>
              <a:gd name="connsiteY405" fmla="*/ 423862 h 1400175"/>
              <a:gd name="connsiteX406" fmla="*/ 266700 w 1757362"/>
              <a:gd name="connsiteY406" fmla="*/ 419100 h 1400175"/>
              <a:gd name="connsiteX407" fmla="*/ 252412 w 1757362"/>
              <a:gd name="connsiteY407" fmla="*/ 423862 h 1400175"/>
              <a:gd name="connsiteX408" fmla="*/ 245268 w 1757362"/>
              <a:gd name="connsiteY408" fmla="*/ 426243 h 1400175"/>
              <a:gd name="connsiteX409" fmla="*/ 233362 w 1757362"/>
              <a:gd name="connsiteY409" fmla="*/ 414337 h 1400175"/>
              <a:gd name="connsiteX410" fmla="*/ 230981 w 1757362"/>
              <a:gd name="connsiteY410" fmla="*/ 407193 h 1400175"/>
              <a:gd name="connsiteX411" fmla="*/ 221456 w 1757362"/>
              <a:gd name="connsiteY411" fmla="*/ 392906 h 1400175"/>
              <a:gd name="connsiteX412" fmla="*/ 216693 w 1757362"/>
              <a:gd name="connsiteY412" fmla="*/ 385762 h 1400175"/>
              <a:gd name="connsiteX413" fmla="*/ 211931 w 1757362"/>
              <a:gd name="connsiteY413" fmla="*/ 378618 h 1400175"/>
              <a:gd name="connsiteX414" fmla="*/ 207168 w 1757362"/>
              <a:gd name="connsiteY414" fmla="*/ 361950 h 1400175"/>
              <a:gd name="connsiteX415" fmla="*/ 200025 w 1757362"/>
              <a:gd name="connsiteY415" fmla="*/ 354806 h 1400175"/>
              <a:gd name="connsiteX416" fmla="*/ 204787 w 1757362"/>
              <a:gd name="connsiteY416" fmla="*/ 347662 h 1400175"/>
              <a:gd name="connsiteX417" fmla="*/ 219075 w 1757362"/>
              <a:gd name="connsiteY417" fmla="*/ 352425 h 1400175"/>
              <a:gd name="connsiteX418" fmla="*/ 226218 w 1757362"/>
              <a:gd name="connsiteY418" fmla="*/ 354806 h 1400175"/>
              <a:gd name="connsiteX419" fmla="*/ 233362 w 1757362"/>
              <a:gd name="connsiteY419" fmla="*/ 359568 h 1400175"/>
              <a:gd name="connsiteX420" fmla="*/ 247650 w 1757362"/>
              <a:gd name="connsiteY420" fmla="*/ 364331 h 1400175"/>
              <a:gd name="connsiteX421" fmla="*/ 245268 w 1757362"/>
              <a:gd name="connsiteY421" fmla="*/ 357187 h 1400175"/>
              <a:gd name="connsiteX422" fmla="*/ 240506 w 1757362"/>
              <a:gd name="connsiteY422" fmla="*/ 350043 h 1400175"/>
              <a:gd name="connsiteX423" fmla="*/ 250031 w 1757362"/>
              <a:gd name="connsiteY423" fmla="*/ 335756 h 1400175"/>
              <a:gd name="connsiteX424" fmla="*/ 245268 w 1757362"/>
              <a:gd name="connsiteY424" fmla="*/ 304800 h 1400175"/>
              <a:gd name="connsiteX425" fmla="*/ 240506 w 1757362"/>
              <a:gd name="connsiteY425" fmla="*/ 290512 h 1400175"/>
              <a:gd name="connsiteX426" fmla="*/ 230981 w 1757362"/>
              <a:gd name="connsiteY426" fmla="*/ 276225 h 1400175"/>
              <a:gd name="connsiteX427" fmla="*/ 226218 w 1757362"/>
              <a:gd name="connsiteY427" fmla="*/ 269081 h 1400175"/>
              <a:gd name="connsiteX428" fmla="*/ 216693 w 1757362"/>
              <a:gd name="connsiteY428" fmla="*/ 247650 h 1400175"/>
              <a:gd name="connsiteX429" fmla="*/ 209550 w 1757362"/>
              <a:gd name="connsiteY429" fmla="*/ 233362 h 1400175"/>
              <a:gd name="connsiteX430" fmla="*/ 202406 w 1757362"/>
              <a:gd name="connsiteY430" fmla="*/ 219075 h 1400175"/>
              <a:gd name="connsiteX431" fmla="*/ 190500 w 1757362"/>
              <a:gd name="connsiteY431" fmla="*/ 204787 h 1400175"/>
              <a:gd name="connsiteX432" fmla="*/ 188118 w 1757362"/>
              <a:gd name="connsiteY432" fmla="*/ 195262 h 1400175"/>
              <a:gd name="connsiteX433" fmla="*/ 183356 w 1757362"/>
              <a:gd name="connsiteY433" fmla="*/ 166687 h 1400175"/>
              <a:gd name="connsiteX434" fmla="*/ 185737 w 1757362"/>
              <a:gd name="connsiteY434" fmla="*/ 111918 h 1400175"/>
              <a:gd name="connsiteX435" fmla="*/ 183356 w 1757362"/>
              <a:gd name="connsiteY435" fmla="*/ 80962 h 1400175"/>
              <a:gd name="connsiteX436" fmla="*/ 180975 w 1757362"/>
              <a:gd name="connsiteY436" fmla="*/ 71437 h 1400175"/>
              <a:gd name="connsiteX437" fmla="*/ 173831 w 1757362"/>
              <a:gd name="connsiteY437" fmla="*/ 64293 h 1400175"/>
              <a:gd name="connsiteX438" fmla="*/ 176212 w 1757362"/>
              <a:gd name="connsiteY438" fmla="*/ 57150 h 1400175"/>
              <a:gd name="connsiteX439" fmla="*/ 169068 w 1757362"/>
              <a:gd name="connsiteY439" fmla="*/ 42862 h 1400175"/>
              <a:gd name="connsiteX440" fmla="*/ 169068 w 1757362"/>
              <a:gd name="connsiteY440" fmla="*/ 26193 h 1400175"/>
              <a:gd name="connsiteX441" fmla="*/ 171450 w 1757362"/>
              <a:gd name="connsiteY441" fmla="*/ 0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Lst>
            <a:rect l="l" t="t" r="r" b="b"/>
            <a:pathLst>
              <a:path w="1757362" h="1400175">
                <a:moveTo>
                  <a:pt x="1743075" y="1138237"/>
                </a:moveTo>
                <a:lnTo>
                  <a:pt x="1731168" y="1145381"/>
                </a:lnTo>
                <a:cubicBezTo>
                  <a:pt x="1731168" y="1145381"/>
                  <a:pt x="1744467" y="1136148"/>
                  <a:pt x="1743075" y="1138237"/>
                </a:cubicBezTo>
                <a:close/>
                <a:moveTo>
                  <a:pt x="307181" y="235743"/>
                </a:moveTo>
                <a:cubicBezTo>
                  <a:pt x="307181" y="235743"/>
                  <a:pt x="316330" y="274553"/>
                  <a:pt x="311943" y="264318"/>
                </a:cubicBezTo>
                <a:cubicBezTo>
                  <a:pt x="307754" y="254545"/>
                  <a:pt x="307181" y="235743"/>
                  <a:pt x="307181" y="235743"/>
                </a:cubicBezTo>
                <a:close/>
                <a:moveTo>
                  <a:pt x="0" y="211930"/>
                </a:moveTo>
                <a:cubicBezTo>
                  <a:pt x="0" y="211930"/>
                  <a:pt x="23813" y="180180"/>
                  <a:pt x="40482" y="204786"/>
                </a:cubicBezTo>
                <a:cubicBezTo>
                  <a:pt x="56662" y="228671"/>
                  <a:pt x="0" y="211930"/>
                  <a:pt x="0" y="211930"/>
                </a:cubicBezTo>
                <a:close/>
                <a:moveTo>
                  <a:pt x="171450" y="0"/>
                </a:moveTo>
                <a:cubicBezTo>
                  <a:pt x="193131" y="7227"/>
                  <a:pt x="158879" y="-3862"/>
                  <a:pt x="190500" y="4762"/>
                </a:cubicBezTo>
                <a:cubicBezTo>
                  <a:pt x="195343" y="6083"/>
                  <a:pt x="199864" y="8541"/>
                  <a:pt x="204787" y="9525"/>
                </a:cubicBezTo>
                <a:cubicBezTo>
                  <a:pt x="208756" y="10319"/>
                  <a:pt x="212742" y="11028"/>
                  <a:pt x="216693" y="11906"/>
                </a:cubicBezTo>
                <a:cubicBezTo>
                  <a:pt x="219888" y="12616"/>
                  <a:pt x="222990" y="13749"/>
                  <a:pt x="226218" y="14287"/>
                </a:cubicBezTo>
                <a:cubicBezTo>
                  <a:pt x="232748" y="15375"/>
                  <a:pt x="260981" y="18414"/>
                  <a:pt x="266700" y="19050"/>
                </a:cubicBezTo>
                <a:cubicBezTo>
                  <a:pt x="269081" y="19844"/>
                  <a:pt x="271408" y="20822"/>
                  <a:pt x="273843" y="21431"/>
                </a:cubicBezTo>
                <a:cubicBezTo>
                  <a:pt x="277770" y="22413"/>
                  <a:pt x="281960" y="22391"/>
                  <a:pt x="285750" y="23812"/>
                </a:cubicBezTo>
                <a:cubicBezTo>
                  <a:pt x="291051" y="25800"/>
                  <a:pt x="296334" y="32015"/>
                  <a:pt x="300037" y="35718"/>
                </a:cubicBezTo>
                <a:cubicBezTo>
                  <a:pt x="298824" y="36931"/>
                  <a:pt x="288214" y="45411"/>
                  <a:pt x="290512" y="50006"/>
                </a:cubicBezTo>
                <a:cubicBezTo>
                  <a:pt x="291635" y="52251"/>
                  <a:pt x="295275" y="51593"/>
                  <a:pt x="297656" y="52387"/>
                </a:cubicBezTo>
                <a:cubicBezTo>
                  <a:pt x="308350" y="63081"/>
                  <a:pt x="301604" y="58465"/>
                  <a:pt x="319087" y="64293"/>
                </a:cubicBezTo>
                <a:lnTo>
                  <a:pt x="326231" y="66675"/>
                </a:lnTo>
                <a:lnTo>
                  <a:pt x="333375" y="69056"/>
                </a:lnTo>
                <a:cubicBezTo>
                  <a:pt x="338137" y="72231"/>
                  <a:pt x="343615" y="74534"/>
                  <a:pt x="347662" y="78581"/>
                </a:cubicBezTo>
                <a:cubicBezTo>
                  <a:pt x="350043" y="80962"/>
                  <a:pt x="352148" y="83657"/>
                  <a:pt x="354806" y="85725"/>
                </a:cubicBezTo>
                <a:cubicBezTo>
                  <a:pt x="359324" y="89239"/>
                  <a:pt x="369093" y="95250"/>
                  <a:pt x="369093" y="95250"/>
                </a:cubicBezTo>
                <a:cubicBezTo>
                  <a:pt x="382590" y="115492"/>
                  <a:pt x="360357" y="84132"/>
                  <a:pt x="388143" y="111918"/>
                </a:cubicBezTo>
                <a:cubicBezTo>
                  <a:pt x="393409" y="117184"/>
                  <a:pt x="395801" y="120510"/>
                  <a:pt x="402431" y="123825"/>
                </a:cubicBezTo>
                <a:cubicBezTo>
                  <a:pt x="404676" y="124948"/>
                  <a:pt x="407194" y="125412"/>
                  <a:pt x="409575" y="126206"/>
                </a:cubicBezTo>
                <a:lnTo>
                  <a:pt x="423862" y="135731"/>
                </a:lnTo>
                <a:cubicBezTo>
                  <a:pt x="430301" y="140024"/>
                  <a:pt x="432984" y="142237"/>
                  <a:pt x="440531" y="145256"/>
                </a:cubicBezTo>
                <a:cubicBezTo>
                  <a:pt x="445192" y="147120"/>
                  <a:pt x="454818" y="150018"/>
                  <a:pt x="454818" y="150018"/>
                </a:cubicBezTo>
                <a:cubicBezTo>
                  <a:pt x="457993" y="152399"/>
                  <a:pt x="460793" y="155387"/>
                  <a:pt x="464343" y="157162"/>
                </a:cubicBezTo>
                <a:cubicBezTo>
                  <a:pt x="472765" y="161373"/>
                  <a:pt x="479609" y="161742"/>
                  <a:pt x="488156" y="164306"/>
                </a:cubicBezTo>
                <a:cubicBezTo>
                  <a:pt x="488229" y="164328"/>
                  <a:pt x="505979" y="170247"/>
                  <a:pt x="509587" y="171450"/>
                </a:cubicBezTo>
                <a:cubicBezTo>
                  <a:pt x="511968" y="172244"/>
                  <a:pt x="514255" y="173418"/>
                  <a:pt x="516731" y="173831"/>
                </a:cubicBezTo>
                <a:cubicBezTo>
                  <a:pt x="538108" y="177394"/>
                  <a:pt x="526220" y="175679"/>
                  <a:pt x="552450" y="178593"/>
                </a:cubicBezTo>
                <a:cubicBezTo>
                  <a:pt x="554831" y="179387"/>
                  <a:pt x="557132" y="180483"/>
                  <a:pt x="559593" y="180975"/>
                </a:cubicBezTo>
                <a:cubicBezTo>
                  <a:pt x="584056" y="185868"/>
                  <a:pt x="589914" y="182638"/>
                  <a:pt x="621506" y="180975"/>
                </a:cubicBezTo>
                <a:cubicBezTo>
                  <a:pt x="622300" y="175419"/>
                  <a:pt x="622274" y="169682"/>
                  <a:pt x="623887" y="164306"/>
                </a:cubicBezTo>
                <a:cubicBezTo>
                  <a:pt x="624709" y="161565"/>
                  <a:pt x="625827" y="157633"/>
                  <a:pt x="628650" y="157162"/>
                </a:cubicBezTo>
                <a:cubicBezTo>
                  <a:pt x="636518" y="155850"/>
                  <a:pt x="644525" y="158749"/>
                  <a:pt x="652462" y="159543"/>
                </a:cubicBezTo>
                <a:cubicBezTo>
                  <a:pt x="655637" y="160337"/>
                  <a:pt x="658778" y="161283"/>
                  <a:pt x="661987" y="161925"/>
                </a:cubicBezTo>
                <a:cubicBezTo>
                  <a:pt x="666722" y="162872"/>
                  <a:pt x="671562" y="163259"/>
                  <a:pt x="676275" y="164306"/>
                </a:cubicBezTo>
                <a:cubicBezTo>
                  <a:pt x="678725" y="164850"/>
                  <a:pt x="681037" y="165893"/>
                  <a:pt x="683418" y="166687"/>
                </a:cubicBezTo>
                <a:cubicBezTo>
                  <a:pt x="688181" y="169862"/>
                  <a:pt x="692276" y="174402"/>
                  <a:pt x="697706" y="176212"/>
                </a:cubicBezTo>
                <a:cubicBezTo>
                  <a:pt x="702468" y="177800"/>
                  <a:pt x="707123" y="179758"/>
                  <a:pt x="711993" y="180975"/>
                </a:cubicBezTo>
                <a:cubicBezTo>
                  <a:pt x="723953" y="183965"/>
                  <a:pt x="718413" y="182321"/>
                  <a:pt x="728662" y="185737"/>
                </a:cubicBezTo>
                <a:cubicBezTo>
                  <a:pt x="724366" y="190033"/>
                  <a:pt x="719137" y="193132"/>
                  <a:pt x="719137" y="200025"/>
                </a:cubicBezTo>
                <a:cubicBezTo>
                  <a:pt x="719137" y="203298"/>
                  <a:pt x="719033" y="207420"/>
                  <a:pt x="721518" y="209550"/>
                </a:cubicBezTo>
                <a:cubicBezTo>
                  <a:pt x="725330" y="212817"/>
                  <a:pt x="735806" y="214312"/>
                  <a:pt x="735806" y="214312"/>
                </a:cubicBezTo>
                <a:cubicBezTo>
                  <a:pt x="738187" y="215900"/>
                  <a:pt x="740390" y="217795"/>
                  <a:pt x="742950" y="219075"/>
                </a:cubicBezTo>
                <a:cubicBezTo>
                  <a:pt x="745195" y="220197"/>
                  <a:pt x="748133" y="219888"/>
                  <a:pt x="750093" y="221456"/>
                </a:cubicBezTo>
                <a:cubicBezTo>
                  <a:pt x="752328" y="223244"/>
                  <a:pt x="753024" y="226401"/>
                  <a:pt x="754856" y="228600"/>
                </a:cubicBezTo>
                <a:cubicBezTo>
                  <a:pt x="757012" y="231187"/>
                  <a:pt x="759844" y="233156"/>
                  <a:pt x="762000" y="235743"/>
                </a:cubicBezTo>
                <a:cubicBezTo>
                  <a:pt x="771924" y="247652"/>
                  <a:pt x="760806" y="238916"/>
                  <a:pt x="773906" y="247650"/>
                </a:cubicBezTo>
                <a:lnTo>
                  <a:pt x="781050" y="269081"/>
                </a:lnTo>
                <a:lnTo>
                  <a:pt x="783431" y="276225"/>
                </a:lnTo>
                <a:cubicBezTo>
                  <a:pt x="784225" y="292100"/>
                  <a:pt x="784435" y="308015"/>
                  <a:pt x="785812" y="323850"/>
                </a:cubicBezTo>
                <a:cubicBezTo>
                  <a:pt x="786029" y="326350"/>
                  <a:pt x="786151" y="329534"/>
                  <a:pt x="788193" y="330993"/>
                </a:cubicBezTo>
                <a:cubicBezTo>
                  <a:pt x="792278" y="333911"/>
                  <a:pt x="802481" y="335756"/>
                  <a:pt x="802481" y="335756"/>
                </a:cubicBezTo>
                <a:cubicBezTo>
                  <a:pt x="816126" y="356227"/>
                  <a:pt x="797958" y="332138"/>
                  <a:pt x="814387" y="345281"/>
                </a:cubicBezTo>
                <a:cubicBezTo>
                  <a:pt x="816622" y="347069"/>
                  <a:pt x="817318" y="350226"/>
                  <a:pt x="819150" y="352425"/>
                </a:cubicBezTo>
                <a:cubicBezTo>
                  <a:pt x="824879" y="359300"/>
                  <a:pt x="826413" y="359648"/>
                  <a:pt x="833437" y="364331"/>
                </a:cubicBezTo>
                <a:cubicBezTo>
                  <a:pt x="835025" y="366712"/>
                  <a:pt x="836368" y="369276"/>
                  <a:pt x="838200" y="371475"/>
                </a:cubicBezTo>
                <a:cubicBezTo>
                  <a:pt x="841498" y="375433"/>
                  <a:pt x="847530" y="381178"/>
                  <a:pt x="852487" y="383381"/>
                </a:cubicBezTo>
                <a:cubicBezTo>
                  <a:pt x="857075" y="385420"/>
                  <a:pt x="866775" y="388143"/>
                  <a:pt x="866775" y="388143"/>
                </a:cubicBezTo>
                <a:cubicBezTo>
                  <a:pt x="869950" y="387349"/>
                  <a:pt x="873744" y="387806"/>
                  <a:pt x="876300" y="385762"/>
                </a:cubicBezTo>
                <a:cubicBezTo>
                  <a:pt x="878260" y="384194"/>
                  <a:pt x="877692" y="380925"/>
                  <a:pt x="878681" y="378618"/>
                </a:cubicBezTo>
                <a:cubicBezTo>
                  <a:pt x="880079" y="375355"/>
                  <a:pt x="880933" y="371603"/>
                  <a:pt x="883443" y="369093"/>
                </a:cubicBezTo>
                <a:cubicBezTo>
                  <a:pt x="885218" y="367318"/>
                  <a:pt x="888206" y="367506"/>
                  <a:pt x="890587" y="366712"/>
                </a:cubicBezTo>
                <a:cubicBezTo>
                  <a:pt x="896143" y="358378"/>
                  <a:pt x="897732" y="354011"/>
                  <a:pt x="909637" y="350043"/>
                </a:cubicBezTo>
                <a:lnTo>
                  <a:pt x="923925" y="345281"/>
                </a:lnTo>
                <a:cubicBezTo>
                  <a:pt x="931069" y="346075"/>
                  <a:pt x="938383" y="345919"/>
                  <a:pt x="945356" y="347662"/>
                </a:cubicBezTo>
                <a:cubicBezTo>
                  <a:pt x="948133" y="348356"/>
                  <a:pt x="949785" y="351520"/>
                  <a:pt x="952500" y="352425"/>
                </a:cubicBezTo>
                <a:cubicBezTo>
                  <a:pt x="957080" y="353952"/>
                  <a:pt x="962025" y="354012"/>
                  <a:pt x="966787" y="354806"/>
                </a:cubicBezTo>
                <a:cubicBezTo>
                  <a:pt x="968375" y="359568"/>
                  <a:pt x="966788" y="367505"/>
                  <a:pt x="971550" y="369093"/>
                </a:cubicBezTo>
                <a:cubicBezTo>
                  <a:pt x="973931" y="369887"/>
                  <a:pt x="976448" y="370352"/>
                  <a:pt x="978693" y="371475"/>
                </a:cubicBezTo>
                <a:cubicBezTo>
                  <a:pt x="985326" y="374792"/>
                  <a:pt x="987712" y="378112"/>
                  <a:pt x="992981" y="383381"/>
                </a:cubicBezTo>
                <a:cubicBezTo>
                  <a:pt x="1000995" y="407428"/>
                  <a:pt x="988757" y="370100"/>
                  <a:pt x="997743" y="400050"/>
                </a:cubicBezTo>
                <a:cubicBezTo>
                  <a:pt x="999186" y="404858"/>
                  <a:pt x="1001289" y="409467"/>
                  <a:pt x="1002506" y="414337"/>
                </a:cubicBezTo>
                <a:cubicBezTo>
                  <a:pt x="1003300" y="417512"/>
                  <a:pt x="1003947" y="420727"/>
                  <a:pt x="1004887" y="423862"/>
                </a:cubicBezTo>
                <a:cubicBezTo>
                  <a:pt x="1007051" y="431075"/>
                  <a:pt x="1009650" y="438149"/>
                  <a:pt x="1012031" y="445293"/>
                </a:cubicBezTo>
                <a:lnTo>
                  <a:pt x="1014412" y="452437"/>
                </a:lnTo>
                <a:cubicBezTo>
                  <a:pt x="1016203" y="466765"/>
                  <a:pt x="1012798" y="471205"/>
                  <a:pt x="1023937" y="478631"/>
                </a:cubicBezTo>
                <a:cubicBezTo>
                  <a:pt x="1026026" y="480023"/>
                  <a:pt x="1028700" y="480218"/>
                  <a:pt x="1031081" y="481012"/>
                </a:cubicBezTo>
                <a:cubicBezTo>
                  <a:pt x="1039765" y="507067"/>
                  <a:pt x="1025219" y="468299"/>
                  <a:pt x="1040606" y="492918"/>
                </a:cubicBezTo>
                <a:cubicBezTo>
                  <a:pt x="1042553" y="496033"/>
                  <a:pt x="1046660" y="511644"/>
                  <a:pt x="1047750" y="516731"/>
                </a:cubicBezTo>
                <a:cubicBezTo>
                  <a:pt x="1049446" y="524646"/>
                  <a:pt x="1045777" y="536053"/>
                  <a:pt x="1052512" y="540543"/>
                </a:cubicBezTo>
                <a:lnTo>
                  <a:pt x="1059656" y="545306"/>
                </a:lnTo>
                <a:cubicBezTo>
                  <a:pt x="1060450" y="547687"/>
                  <a:pt x="1062314" y="549955"/>
                  <a:pt x="1062037" y="552450"/>
                </a:cubicBezTo>
                <a:cubicBezTo>
                  <a:pt x="1061483" y="557439"/>
                  <a:pt x="1057275" y="566737"/>
                  <a:pt x="1057275" y="566737"/>
                </a:cubicBezTo>
                <a:cubicBezTo>
                  <a:pt x="1058297" y="573892"/>
                  <a:pt x="1058754" y="594216"/>
                  <a:pt x="1069181" y="597693"/>
                </a:cubicBezTo>
                <a:cubicBezTo>
                  <a:pt x="1071562" y="598487"/>
                  <a:pt x="1074080" y="598952"/>
                  <a:pt x="1076325" y="600075"/>
                </a:cubicBezTo>
                <a:cubicBezTo>
                  <a:pt x="1078884" y="601355"/>
                  <a:pt x="1080753" y="603932"/>
                  <a:pt x="1083468" y="604837"/>
                </a:cubicBezTo>
                <a:cubicBezTo>
                  <a:pt x="1088049" y="606364"/>
                  <a:pt x="1093021" y="606271"/>
                  <a:pt x="1097756" y="607218"/>
                </a:cubicBezTo>
                <a:cubicBezTo>
                  <a:pt x="1100965" y="607860"/>
                  <a:pt x="1104146" y="608660"/>
                  <a:pt x="1107281" y="609600"/>
                </a:cubicBezTo>
                <a:cubicBezTo>
                  <a:pt x="1112089" y="611043"/>
                  <a:pt x="1121568" y="614362"/>
                  <a:pt x="1121568" y="614362"/>
                </a:cubicBezTo>
                <a:cubicBezTo>
                  <a:pt x="1123949" y="615950"/>
                  <a:pt x="1126097" y="617963"/>
                  <a:pt x="1128712" y="619125"/>
                </a:cubicBezTo>
                <a:cubicBezTo>
                  <a:pt x="1133300" y="621164"/>
                  <a:pt x="1138237" y="622300"/>
                  <a:pt x="1143000" y="623887"/>
                </a:cubicBezTo>
                <a:lnTo>
                  <a:pt x="1150143" y="626268"/>
                </a:lnTo>
                <a:lnTo>
                  <a:pt x="1157287" y="628650"/>
                </a:lnTo>
                <a:lnTo>
                  <a:pt x="1164431" y="631031"/>
                </a:lnTo>
                <a:cubicBezTo>
                  <a:pt x="1166018" y="633412"/>
                  <a:pt x="1169754" y="635369"/>
                  <a:pt x="1169193" y="638175"/>
                </a:cubicBezTo>
                <a:cubicBezTo>
                  <a:pt x="1168632" y="640981"/>
                  <a:pt x="1164248" y="641105"/>
                  <a:pt x="1162050" y="642937"/>
                </a:cubicBezTo>
                <a:cubicBezTo>
                  <a:pt x="1143721" y="658211"/>
                  <a:pt x="1165493" y="643024"/>
                  <a:pt x="1147762" y="654843"/>
                </a:cubicBezTo>
                <a:cubicBezTo>
                  <a:pt x="1146175" y="657224"/>
                  <a:pt x="1144280" y="659427"/>
                  <a:pt x="1143000" y="661987"/>
                </a:cubicBezTo>
                <a:cubicBezTo>
                  <a:pt x="1138657" y="670673"/>
                  <a:pt x="1140000" y="681745"/>
                  <a:pt x="1138237" y="690562"/>
                </a:cubicBezTo>
                <a:cubicBezTo>
                  <a:pt x="1137253" y="695485"/>
                  <a:pt x="1134693" y="699980"/>
                  <a:pt x="1133475" y="704850"/>
                </a:cubicBezTo>
                <a:lnTo>
                  <a:pt x="1128712" y="723900"/>
                </a:lnTo>
                <a:cubicBezTo>
                  <a:pt x="1127918" y="727075"/>
                  <a:pt x="1126973" y="730216"/>
                  <a:pt x="1126331" y="733425"/>
                </a:cubicBezTo>
                <a:cubicBezTo>
                  <a:pt x="1125537" y="737394"/>
                  <a:pt x="1124674" y="741349"/>
                  <a:pt x="1123950" y="745331"/>
                </a:cubicBezTo>
                <a:cubicBezTo>
                  <a:pt x="1123086" y="750081"/>
                  <a:pt x="1122739" y="754934"/>
                  <a:pt x="1121568" y="759618"/>
                </a:cubicBezTo>
                <a:cubicBezTo>
                  <a:pt x="1120350" y="764488"/>
                  <a:pt x="1116806" y="773906"/>
                  <a:pt x="1116806" y="773906"/>
                </a:cubicBezTo>
                <a:cubicBezTo>
                  <a:pt x="1116175" y="782115"/>
                  <a:pt x="1114707" y="809989"/>
                  <a:pt x="1112043" y="821531"/>
                </a:cubicBezTo>
                <a:cubicBezTo>
                  <a:pt x="1110914" y="826422"/>
                  <a:pt x="1108868" y="831056"/>
                  <a:pt x="1107281" y="835818"/>
                </a:cubicBezTo>
                <a:lnTo>
                  <a:pt x="1102518" y="850106"/>
                </a:lnTo>
                <a:lnTo>
                  <a:pt x="1100137" y="857250"/>
                </a:lnTo>
                <a:cubicBezTo>
                  <a:pt x="1101053" y="862745"/>
                  <a:pt x="1101967" y="872815"/>
                  <a:pt x="1104900" y="878681"/>
                </a:cubicBezTo>
                <a:cubicBezTo>
                  <a:pt x="1106180" y="881241"/>
                  <a:pt x="1108500" y="883210"/>
                  <a:pt x="1109662" y="885825"/>
                </a:cubicBezTo>
                <a:lnTo>
                  <a:pt x="1110923" y="890026"/>
                </a:lnTo>
                <a:lnTo>
                  <a:pt x="1128712" y="990599"/>
                </a:lnTo>
                <a:cubicBezTo>
                  <a:pt x="1173349" y="1011330"/>
                  <a:pt x="1158023" y="1084034"/>
                  <a:pt x="1190624" y="1121567"/>
                </a:cubicBezTo>
                <a:cubicBezTo>
                  <a:pt x="1229121" y="1116805"/>
                  <a:pt x="1234224" y="1101497"/>
                  <a:pt x="1269206" y="1154906"/>
                </a:cubicBezTo>
                <a:cubicBezTo>
                  <a:pt x="1303337" y="1153716"/>
                  <a:pt x="1364001" y="1135630"/>
                  <a:pt x="1395412" y="1138237"/>
                </a:cubicBezTo>
                <a:cubicBezTo>
                  <a:pt x="1413271" y="1117997"/>
                  <a:pt x="1442980" y="1149917"/>
                  <a:pt x="1462087" y="1140619"/>
                </a:cubicBezTo>
                <a:cubicBezTo>
                  <a:pt x="1481194" y="1131321"/>
                  <a:pt x="1493781" y="1089195"/>
                  <a:pt x="1500528" y="1084829"/>
                </a:cubicBezTo>
                <a:lnTo>
                  <a:pt x="1502568" y="1078706"/>
                </a:lnTo>
                <a:cubicBezTo>
                  <a:pt x="1509729" y="1076319"/>
                  <a:pt x="1510700" y="1076692"/>
                  <a:pt x="1516856" y="1071562"/>
                </a:cubicBezTo>
                <a:cubicBezTo>
                  <a:pt x="1519443" y="1069406"/>
                  <a:pt x="1523075" y="1067656"/>
                  <a:pt x="1524000" y="1064418"/>
                </a:cubicBezTo>
                <a:cubicBezTo>
                  <a:pt x="1526409" y="1055988"/>
                  <a:pt x="1525587" y="1046956"/>
                  <a:pt x="1526381" y="1038225"/>
                </a:cubicBezTo>
                <a:cubicBezTo>
                  <a:pt x="1524298" y="1029891"/>
                  <a:pt x="1521618" y="1020559"/>
                  <a:pt x="1521618" y="1012031"/>
                </a:cubicBezTo>
                <a:cubicBezTo>
                  <a:pt x="1521618" y="1006418"/>
                  <a:pt x="1523206" y="1000918"/>
                  <a:pt x="1524000" y="995362"/>
                </a:cubicBezTo>
                <a:lnTo>
                  <a:pt x="1526381" y="988218"/>
                </a:lnTo>
                <a:cubicBezTo>
                  <a:pt x="1532178" y="970826"/>
                  <a:pt x="1526273" y="975148"/>
                  <a:pt x="1540668" y="971550"/>
                </a:cubicBezTo>
                <a:lnTo>
                  <a:pt x="1588293" y="969168"/>
                </a:lnTo>
                <a:cubicBezTo>
                  <a:pt x="1590800" y="969043"/>
                  <a:pt x="1593056" y="967581"/>
                  <a:pt x="1595437" y="966787"/>
                </a:cubicBezTo>
                <a:lnTo>
                  <a:pt x="1616868" y="959643"/>
                </a:lnTo>
                <a:cubicBezTo>
                  <a:pt x="1622871" y="956308"/>
                  <a:pt x="1623900" y="949411"/>
                  <a:pt x="1631156" y="947737"/>
                </a:cubicBezTo>
                <a:cubicBezTo>
                  <a:pt x="1638929" y="945943"/>
                  <a:pt x="1647031" y="946150"/>
                  <a:pt x="1654968" y="945356"/>
                </a:cubicBezTo>
                <a:lnTo>
                  <a:pt x="1678781" y="950118"/>
                </a:lnTo>
                <a:cubicBezTo>
                  <a:pt x="1681242" y="950610"/>
                  <a:pt x="1683544" y="951706"/>
                  <a:pt x="1685925" y="952500"/>
                </a:cubicBezTo>
                <a:lnTo>
                  <a:pt x="1700212" y="957262"/>
                </a:lnTo>
                <a:cubicBezTo>
                  <a:pt x="1724361" y="958771"/>
                  <a:pt x="1736570" y="953138"/>
                  <a:pt x="1752600" y="969168"/>
                </a:cubicBezTo>
                <a:cubicBezTo>
                  <a:pt x="1754375" y="970943"/>
                  <a:pt x="1754437" y="973862"/>
                  <a:pt x="1754981" y="976312"/>
                </a:cubicBezTo>
                <a:cubicBezTo>
                  <a:pt x="1756028" y="981025"/>
                  <a:pt x="1756568" y="985837"/>
                  <a:pt x="1757362" y="990600"/>
                </a:cubicBezTo>
                <a:cubicBezTo>
                  <a:pt x="1757362" y="990600"/>
                  <a:pt x="1754420" y="1006525"/>
                  <a:pt x="1752600" y="1014412"/>
                </a:cubicBezTo>
                <a:cubicBezTo>
                  <a:pt x="1752036" y="1016858"/>
                  <a:pt x="1751012" y="1019175"/>
                  <a:pt x="1750218" y="1021556"/>
                </a:cubicBezTo>
                <a:cubicBezTo>
                  <a:pt x="1744950" y="1026824"/>
                  <a:pt x="1742564" y="1030146"/>
                  <a:pt x="1735931" y="1033462"/>
                </a:cubicBezTo>
                <a:cubicBezTo>
                  <a:pt x="1733686" y="1034584"/>
                  <a:pt x="1731032" y="1034720"/>
                  <a:pt x="1728787" y="1035843"/>
                </a:cubicBezTo>
                <a:cubicBezTo>
                  <a:pt x="1726227" y="1037123"/>
                  <a:pt x="1724203" y="1039326"/>
                  <a:pt x="1721643" y="1040606"/>
                </a:cubicBezTo>
                <a:cubicBezTo>
                  <a:pt x="1719398" y="1041728"/>
                  <a:pt x="1716275" y="1041212"/>
                  <a:pt x="1714500" y="1042987"/>
                </a:cubicBezTo>
                <a:cubicBezTo>
                  <a:pt x="1711990" y="1045497"/>
                  <a:pt x="1711325" y="1049337"/>
                  <a:pt x="1709737" y="1052512"/>
                </a:cubicBezTo>
                <a:cubicBezTo>
                  <a:pt x="1710531" y="1056481"/>
                  <a:pt x="1711136" y="1060492"/>
                  <a:pt x="1712118" y="1064418"/>
                </a:cubicBezTo>
                <a:cubicBezTo>
                  <a:pt x="1712727" y="1066853"/>
                  <a:pt x="1716275" y="1069787"/>
                  <a:pt x="1714500" y="1071562"/>
                </a:cubicBezTo>
                <a:cubicBezTo>
                  <a:pt x="1694385" y="1091677"/>
                  <a:pt x="1707436" y="1059411"/>
                  <a:pt x="1700212" y="1081087"/>
                </a:cubicBezTo>
                <a:cubicBezTo>
                  <a:pt x="1701006" y="1083468"/>
                  <a:pt x="1701470" y="1085986"/>
                  <a:pt x="1702593" y="1088231"/>
                </a:cubicBezTo>
                <a:cubicBezTo>
                  <a:pt x="1703873" y="1090791"/>
                  <a:pt x="1706859" y="1092556"/>
                  <a:pt x="1707356" y="1095375"/>
                </a:cubicBezTo>
                <a:cubicBezTo>
                  <a:pt x="1709292" y="1106346"/>
                  <a:pt x="1708943" y="1117600"/>
                  <a:pt x="1709737" y="1128712"/>
                </a:cubicBezTo>
                <a:cubicBezTo>
                  <a:pt x="1708150" y="1131093"/>
                  <a:pt x="1706255" y="1133296"/>
                  <a:pt x="1704975" y="1135856"/>
                </a:cubicBezTo>
                <a:cubicBezTo>
                  <a:pt x="1703590" y="1138625"/>
                  <a:pt x="1700552" y="1150316"/>
                  <a:pt x="1700212" y="1152525"/>
                </a:cubicBezTo>
                <a:cubicBezTo>
                  <a:pt x="1699119" y="1159629"/>
                  <a:pt x="1701273" y="1167646"/>
                  <a:pt x="1697831" y="1173956"/>
                </a:cubicBezTo>
                <a:lnTo>
                  <a:pt x="1687729" y="1177997"/>
                </a:lnTo>
                <a:lnTo>
                  <a:pt x="1688306" y="1178718"/>
                </a:lnTo>
                <a:lnTo>
                  <a:pt x="1687248" y="1178189"/>
                </a:lnTo>
                <a:lnTo>
                  <a:pt x="1685925" y="1178718"/>
                </a:lnTo>
                <a:lnTo>
                  <a:pt x="1630956" y="1172143"/>
                </a:lnTo>
                <a:lnTo>
                  <a:pt x="1628361" y="1179507"/>
                </a:lnTo>
                <a:cubicBezTo>
                  <a:pt x="1627331" y="1181255"/>
                  <a:pt x="1625645" y="1182741"/>
                  <a:pt x="1621631" y="1185862"/>
                </a:cubicBezTo>
                <a:cubicBezTo>
                  <a:pt x="1617113" y="1189376"/>
                  <a:pt x="1607343" y="1195387"/>
                  <a:pt x="1607343" y="1195387"/>
                </a:cubicBezTo>
                <a:cubicBezTo>
                  <a:pt x="1606549" y="1193006"/>
                  <a:pt x="1606737" y="1190018"/>
                  <a:pt x="1604962" y="1188243"/>
                </a:cubicBezTo>
                <a:cubicBezTo>
                  <a:pt x="1599938" y="1183219"/>
                  <a:pt x="1587407" y="1187597"/>
                  <a:pt x="1583531" y="1188243"/>
                </a:cubicBezTo>
                <a:cubicBezTo>
                  <a:pt x="1560176" y="1196029"/>
                  <a:pt x="1574246" y="1192589"/>
                  <a:pt x="1540668" y="1195387"/>
                </a:cubicBezTo>
                <a:cubicBezTo>
                  <a:pt x="1524697" y="1199379"/>
                  <a:pt x="1526150" y="1200103"/>
                  <a:pt x="1502568" y="1195387"/>
                </a:cubicBezTo>
                <a:cubicBezTo>
                  <a:pt x="1499762" y="1194826"/>
                  <a:pt x="1497984" y="1191905"/>
                  <a:pt x="1495425" y="1190625"/>
                </a:cubicBezTo>
                <a:cubicBezTo>
                  <a:pt x="1493180" y="1189502"/>
                  <a:pt x="1490662" y="1189037"/>
                  <a:pt x="1488281" y="1188243"/>
                </a:cubicBezTo>
                <a:cubicBezTo>
                  <a:pt x="1484312" y="1189037"/>
                  <a:pt x="1479743" y="1188380"/>
                  <a:pt x="1476375" y="1190625"/>
                </a:cubicBezTo>
                <a:cubicBezTo>
                  <a:pt x="1467908" y="1196269"/>
                  <a:pt x="1478953" y="1202291"/>
                  <a:pt x="1481137" y="1204912"/>
                </a:cubicBezTo>
                <a:cubicBezTo>
                  <a:pt x="1482969" y="1207111"/>
                  <a:pt x="1484312" y="1209675"/>
                  <a:pt x="1485900" y="1212056"/>
                </a:cubicBezTo>
                <a:cubicBezTo>
                  <a:pt x="1486694" y="1214437"/>
                  <a:pt x="1488281" y="1216690"/>
                  <a:pt x="1488281" y="1219200"/>
                </a:cubicBezTo>
                <a:cubicBezTo>
                  <a:pt x="1488281" y="1230272"/>
                  <a:pt x="1480858" y="1227184"/>
                  <a:pt x="1471612" y="1228725"/>
                </a:cubicBezTo>
                <a:cubicBezTo>
                  <a:pt x="1473993" y="1230312"/>
                  <a:pt x="1476732" y="1231463"/>
                  <a:pt x="1478756" y="1233487"/>
                </a:cubicBezTo>
                <a:cubicBezTo>
                  <a:pt x="1479837" y="1234568"/>
                  <a:pt x="1489309" y="1247450"/>
                  <a:pt x="1490662" y="1250156"/>
                </a:cubicBezTo>
                <a:cubicBezTo>
                  <a:pt x="1491784" y="1252401"/>
                  <a:pt x="1491824" y="1255106"/>
                  <a:pt x="1493043" y="1257300"/>
                </a:cubicBezTo>
                <a:cubicBezTo>
                  <a:pt x="1495823" y="1262303"/>
                  <a:pt x="1499393" y="1266825"/>
                  <a:pt x="1502568" y="1271587"/>
                </a:cubicBezTo>
                <a:cubicBezTo>
                  <a:pt x="1504156" y="1273968"/>
                  <a:pt x="1505307" y="1276707"/>
                  <a:pt x="1507331" y="1278731"/>
                </a:cubicBezTo>
                <a:cubicBezTo>
                  <a:pt x="1516498" y="1287898"/>
                  <a:pt x="1512607" y="1283073"/>
                  <a:pt x="1519237" y="1293018"/>
                </a:cubicBezTo>
                <a:cubicBezTo>
                  <a:pt x="1512090" y="1303738"/>
                  <a:pt x="1512492" y="1307106"/>
                  <a:pt x="1502568" y="1312068"/>
                </a:cubicBezTo>
                <a:cubicBezTo>
                  <a:pt x="1500323" y="1313191"/>
                  <a:pt x="1497806" y="1313656"/>
                  <a:pt x="1495425" y="1314450"/>
                </a:cubicBezTo>
                <a:cubicBezTo>
                  <a:pt x="1485900" y="1313656"/>
                  <a:pt x="1476278" y="1313639"/>
                  <a:pt x="1466850" y="1312068"/>
                </a:cubicBezTo>
                <a:cubicBezTo>
                  <a:pt x="1461898" y="1311243"/>
                  <a:pt x="1457325" y="1308893"/>
                  <a:pt x="1452562" y="1307306"/>
                </a:cubicBezTo>
                <a:lnTo>
                  <a:pt x="1445418" y="1304925"/>
                </a:lnTo>
                <a:cubicBezTo>
                  <a:pt x="1424097" y="1306863"/>
                  <a:pt x="1421567" y="1300241"/>
                  <a:pt x="1414462" y="1314450"/>
                </a:cubicBezTo>
                <a:cubicBezTo>
                  <a:pt x="1412461" y="1318451"/>
                  <a:pt x="1410845" y="1327303"/>
                  <a:pt x="1409700" y="1331118"/>
                </a:cubicBezTo>
                <a:cubicBezTo>
                  <a:pt x="1408257" y="1335927"/>
                  <a:pt x="1406525" y="1340643"/>
                  <a:pt x="1404937" y="1345406"/>
                </a:cubicBezTo>
                <a:lnTo>
                  <a:pt x="1402556" y="1352550"/>
                </a:lnTo>
                <a:cubicBezTo>
                  <a:pt x="1403350" y="1354931"/>
                  <a:pt x="1403369" y="1357733"/>
                  <a:pt x="1404937" y="1359693"/>
                </a:cubicBezTo>
                <a:cubicBezTo>
                  <a:pt x="1408445" y="1364078"/>
                  <a:pt x="1418006" y="1363294"/>
                  <a:pt x="1409700" y="1371600"/>
                </a:cubicBezTo>
                <a:cubicBezTo>
                  <a:pt x="1407925" y="1373375"/>
                  <a:pt x="1404937" y="1373187"/>
                  <a:pt x="1402556" y="1373981"/>
                </a:cubicBezTo>
                <a:cubicBezTo>
                  <a:pt x="1392652" y="1388836"/>
                  <a:pt x="1400175" y="1373479"/>
                  <a:pt x="1400175" y="1388268"/>
                </a:cubicBezTo>
                <a:cubicBezTo>
                  <a:pt x="1400175" y="1392316"/>
                  <a:pt x="1398587" y="1396206"/>
                  <a:pt x="1397793" y="1400175"/>
                </a:cubicBezTo>
                <a:cubicBezTo>
                  <a:pt x="1390649" y="1399381"/>
                  <a:pt x="1382426" y="1401652"/>
                  <a:pt x="1376362" y="1397793"/>
                </a:cubicBezTo>
                <a:cubicBezTo>
                  <a:pt x="1372127" y="1395098"/>
                  <a:pt x="1373187" y="1388268"/>
                  <a:pt x="1371600" y="1383506"/>
                </a:cubicBezTo>
                <a:lnTo>
                  <a:pt x="1369218" y="1376362"/>
                </a:lnTo>
                <a:cubicBezTo>
                  <a:pt x="1367622" y="1366785"/>
                  <a:pt x="1368771" y="1361627"/>
                  <a:pt x="1362075" y="1354931"/>
                </a:cubicBezTo>
                <a:cubicBezTo>
                  <a:pt x="1360051" y="1352907"/>
                  <a:pt x="1357312" y="1351756"/>
                  <a:pt x="1354931" y="1350168"/>
                </a:cubicBezTo>
                <a:cubicBezTo>
                  <a:pt x="1330848" y="1314045"/>
                  <a:pt x="1356920" y="1351127"/>
                  <a:pt x="1338262" y="1328737"/>
                </a:cubicBezTo>
                <a:cubicBezTo>
                  <a:pt x="1329745" y="1318517"/>
                  <a:pt x="1337744" y="1323939"/>
                  <a:pt x="1326356" y="1314450"/>
                </a:cubicBezTo>
                <a:cubicBezTo>
                  <a:pt x="1324157" y="1312618"/>
                  <a:pt x="1321827" y="1310849"/>
                  <a:pt x="1319212" y="1309687"/>
                </a:cubicBezTo>
                <a:cubicBezTo>
                  <a:pt x="1314625" y="1307648"/>
                  <a:pt x="1304925" y="1304925"/>
                  <a:pt x="1304925" y="1304925"/>
                </a:cubicBezTo>
                <a:cubicBezTo>
                  <a:pt x="1281891" y="1287649"/>
                  <a:pt x="1306439" y="1304492"/>
                  <a:pt x="1288256" y="1295400"/>
                </a:cubicBezTo>
                <a:cubicBezTo>
                  <a:pt x="1269791" y="1286168"/>
                  <a:pt x="1291924" y="1294241"/>
                  <a:pt x="1273968" y="1288256"/>
                </a:cubicBezTo>
                <a:cubicBezTo>
                  <a:pt x="1257592" y="1277339"/>
                  <a:pt x="1265111" y="1280541"/>
                  <a:pt x="1252537" y="1276350"/>
                </a:cubicBezTo>
                <a:cubicBezTo>
                  <a:pt x="1250950" y="1273969"/>
                  <a:pt x="1250010" y="1270994"/>
                  <a:pt x="1247775" y="1269206"/>
                </a:cubicBezTo>
                <a:cubicBezTo>
                  <a:pt x="1241918" y="1264520"/>
                  <a:pt x="1234827" y="1267986"/>
                  <a:pt x="1228725" y="1269206"/>
                </a:cubicBezTo>
                <a:cubicBezTo>
                  <a:pt x="1226344" y="1270793"/>
                  <a:pt x="1223780" y="1272136"/>
                  <a:pt x="1221581" y="1273968"/>
                </a:cubicBezTo>
                <a:cubicBezTo>
                  <a:pt x="1215523" y="1279016"/>
                  <a:pt x="1214596" y="1282745"/>
                  <a:pt x="1207293" y="1285875"/>
                </a:cubicBezTo>
                <a:cubicBezTo>
                  <a:pt x="1204285" y="1287164"/>
                  <a:pt x="1200903" y="1287316"/>
                  <a:pt x="1197768" y="1288256"/>
                </a:cubicBezTo>
                <a:cubicBezTo>
                  <a:pt x="1173593" y="1295508"/>
                  <a:pt x="1193280" y="1291058"/>
                  <a:pt x="1171575" y="1295400"/>
                </a:cubicBezTo>
                <a:cubicBezTo>
                  <a:pt x="1169194" y="1296987"/>
                  <a:pt x="1167046" y="1299000"/>
                  <a:pt x="1164431" y="1300162"/>
                </a:cubicBezTo>
                <a:cubicBezTo>
                  <a:pt x="1159843" y="1302201"/>
                  <a:pt x="1150143" y="1304925"/>
                  <a:pt x="1150143" y="1304925"/>
                </a:cubicBezTo>
                <a:cubicBezTo>
                  <a:pt x="1142206" y="1304131"/>
                  <a:pt x="1133945" y="1304922"/>
                  <a:pt x="1126331" y="1302543"/>
                </a:cubicBezTo>
                <a:cubicBezTo>
                  <a:pt x="1120868" y="1300836"/>
                  <a:pt x="1116806" y="1296193"/>
                  <a:pt x="1112043" y="1293018"/>
                </a:cubicBezTo>
                <a:cubicBezTo>
                  <a:pt x="1109662" y="1291431"/>
                  <a:pt x="1107676" y="1288950"/>
                  <a:pt x="1104900" y="1288256"/>
                </a:cubicBezTo>
                <a:cubicBezTo>
                  <a:pt x="1084567" y="1283173"/>
                  <a:pt x="1098639" y="1286108"/>
                  <a:pt x="1062037" y="1283493"/>
                </a:cubicBezTo>
                <a:lnTo>
                  <a:pt x="1033462" y="1264443"/>
                </a:lnTo>
                <a:cubicBezTo>
                  <a:pt x="1031081" y="1262856"/>
                  <a:pt x="1029033" y="1260586"/>
                  <a:pt x="1026318" y="1259681"/>
                </a:cubicBezTo>
                <a:lnTo>
                  <a:pt x="1012031" y="1254918"/>
                </a:lnTo>
                <a:cubicBezTo>
                  <a:pt x="1009650" y="1252537"/>
                  <a:pt x="1006755" y="1250577"/>
                  <a:pt x="1004887" y="1247775"/>
                </a:cubicBezTo>
                <a:cubicBezTo>
                  <a:pt x="1003495" y="1245686"/>
                  <a:pt x="1004281" y="1242406"/>
                  <a:pt x="1002506" y="1240631"/>
                </a:cubicBezTo>
                <a:cubicBezTo>
                  <a:pt x="998459" y="1236584"/>
                  <a:pt x="992981" y="1234281"/>
                  <a:pt x="988218" y="1231106"/>
                </a:cubicBezTo>
                <a:cubicBezTo>
                  <a:pt x="985837" y="1229519"/>
                  <a:pt x="983790" y="1227248"/>
                  <a:pt x="981075" y="1226343"/>
                </a:cubicBezTo>
                <a:cubicBezTo>
                  <a:pt x="967860" y="1221939"/>
                  <a:pt x="976422" y="1224273"/>
                  <a:pt x="954881" y="1221581"/>
                </a:cubicBezTo>
                <a:cubicBezTo>
                  <a:pt x="952500" y="1220787"/>
                  <a:pt x="949982" y="1220323"/>
                  <a:pt x="947737" y="1219200"/>
                </a:cubicBezTo>
                <a:cubicBezTo>
                  <a:pt x="945177" y="1217920"/>
                  <a:pt x="943208" y="1215599"/>
                  <a:pt x="940593" y="1214437"/>
                </a:cubicBezTo>
                <a:cubicBezTo>
                  <a:pt x="936006" y="1212398"/>
                  <a:pt x="926306" y="1209675"/>
                  <a:pt x="926306" y="1209675"/>
                </a:cubicBezTo>
                <a:cubicBezTo>
                  <a:pt x="923925" y="1208087"/>
                  <a:pt x="921722" y="1206192"/>
                  <a:pt x="919162" y="1204912"/>
                </a:cubicBezTo>
                <a:cubicBezTo>
                  <a:pt x="916917" y="1203789"/>
                  <a:pt x="914212" y="1203750"/>
                  <a:pt x="912018" y="1202531"/>
                </a:cubicBezTo>
                <a:cubicBezTo>
                  <a:pt x="912010" y="1202527"/>
                  <a:pt x="894162" y="1190627"/>
                  <a:pt x="890587" y="1188243"/>
                </a:cubicBezTo>
                <a:cubicBezTo>
                  <a:pt x="888206" y="1186656"/>
                  <a:pt x="886158" y="1184386"/>
                  <a:pt x="883443" y="1183481"/>
                </a:cubicBezTo>
                <a:lnTo>
                  <a:pt x="876300" y="1181100"/>
                </a:lnTo>
                <a:cubicBezTo>
                  <a:pt x="873919" y="1178719"/>
                  <a:pt x="871743" y="1176112"/>
                  <a:pt x="869156" y="1173956"/>
                </a:cubicBezTo>
                <a:cubicBezTo>
                  <a:pt x="866957" y="1172124"/>
                  <a:pt x="864036" y="1171217"/>
                  <a:pt x="862012" y="1169193"/>
                </a:cubicBezTo>
                <a:cubicBezTo>
                  <a:pt x="859989" y="1167170"/>
                  <a:pt x="859082" y="1164248"/>
                  <a:pt x="857250" y="1162050"/>
                </a:cubicBezTo>
                <a:cubicBezTo>
                  <a:pt x="855094" y="1159463"/>
                  <a:pt x="852262" y="1157493"/>
                  <a:pt x="850106" y="1154906"/>
                </a:cubicBezTo>
                <a:cubicBezTo>
                  <a:pt x="840184" y="1143000"/>
                  <a:pt x="851295" y="1151730"/>
                  <a:pt x="838200" y="1143000"/>
                </a:cubicBezTo>
                <a:cubicBezTo>
                  <a:pt x="824548" y="1122523"/>
                  <a:pt x="842727" y="1146623"/>
                  <a:pt x="826293" y="1133475"/>
                </a:cubicBezTo>
                <a:cubicBezTo>
                  <a:pt x="824058" y="1131687"/>
                  <a:pt x="823766" y="1128119"/>
                  <a:pt x="821531" y="1126331"/>
                </a:cubicBezTo>
                <a:cubicBezTo>
                  <a:pt x="819042" y="1124339"/>
                  <a:pt x="803152" y="1121751"/>
                  <a:pt x="802481" y="1121568"/>
                </a:cubicBezTo>
                <a:cubicBezTo>
                  <a:pt x="797638" y="1120247"/>
                  <a:pt x="788193" y="1116806"/>
                  <a:pt x="788193" y="1116806"/>
                </a:cubicBezTo>
                <a:cubicBezTo>
                  <a:pt x="781747" y="1112507"/>
                  <a:pt x="779082" y="1110304"/>
                  <a:pt x="771525" y="1107281"/>
                </a:cubicBezTo>
                <a:cubicBezTo>
                  <a:pt x="766864" y="1105417"/>
                  <a:pt x="761414" y="1105303"/>
                  <a:pt x="757237" y="1102518"/>
                </a:cubicBezTo>
                <a:cubicBezTo>
                  <a:pt x="748005" y="1096364"/>
                  <a:pt x="752808" y="1098661"/>
                  <a:pt x="742950" y="1095375"/>
                </a:cubicBezTo>
                <a:cubicBezTo>
                  <a:pt x="740569" y="1093787"/>
                  <a:pt x="738005" y="1092444"/>
                  <a:pt x="735806" y="1090612"/>
                </a:cubicBezTo>
                <a:cubicBezTo>
                  <a:pt x="731292" y="1086850"/>
                  <a:pt x="726576" y="1081677"/>
                  <a:pt x="723900" y="1076325"/>
                </a:cubicBezTo>
                <a:cubicBezTo>
                  <a:pt x="722777" y="1074080"/>
                  <a:pt x="722763" y="1071360"/>
                  <a:pt x="721518" y="1069181"/>
                </a:cubicBezTo>
                <a:cubicBezTo>
                  <a:pt x="715031" y="1057829"/>
                  <a:pt x="714910" y="1061726"/>
                  <a:pt x="707231" y="1052512"/>
                </a:cubicBezTo>
                <a:cubicBezTo>
                  <a:pt x="705399" y="1050313"/>
                  <a:pt x="704492" y="1047392"/>
                  <a:pt x="702468" y="1045368"/>
                </a:cubicBezTo>
                <a:cubicBezTo>
                  <a:pt x="700445" y="1043345"/>
                  <a:pt x="697523" y="1042438"/>
                  <a:pt x="695325" y="1040606"/>
                </a:cubicBezTo>
                <a:cubicBezTo>
                  <a:pt x="683434" y="1030696"/>
                  <a:pt x="693591" y="1035265"/>
                  <a:pt x="681037" y="1031081"/>
                </a:cubicBezTo>
                <a:cubicBezTo>
                  <a:pt x="661985" y="1018379"/>
                  <a:pt x="685006" y="1035050"/>
                  <a:pt x="669131" y="1019175"/>
                </a:cubicBezTo>
                <a:cubicBezTo>
                  <a:pt x="667107" y="1017151"/>
                  <a:pt x="664368" y="1016000"/>
                  <a:pt x="661987" y="1014412"/>
                </a:cubicBezTo>
                <a:cubicBezTo>
                  <a:pt x="656002" y="996455"/>
                  <a:pt x="664772" y="1017893"/>
                  <a:pt x="652462" y="1002506"/>
                </a:cubicBezTo>
                <a:cubicBezTo>
                  <a:pt x="650894" y="1000546"/>
                  <a:pt x="651473" y="997451"/>
                  <a:pt x="650081" y="995362"/>
                </a:cubicBezTo>
                <a:cubicBezTo>
                  <a:pt x="648213" y="992560"/>
                  <a:pt x="645005" y="990876"/>
                  <a:pt x="642937" y="988218"/>
                </a:cubicBezTo>
                <a:cubicBezTo>
                  <a:pt x="639423" y="983700"/>
                  <a:pt x="633412" y="973931"/>
                  <a:pt x="633412" y="973931"/>
                </a:cubicBezTo>
                <a:cubicBezTo>
                  <a:pt x="631825" y="969168"/>
                  <a:pt x="629635" y="964566"/>
                  <a:pt x="628650" y="959643"/>
                </a:cubicBezTo>
                <a:cubicBezTo>
                  <a:pt x="625776" y="945276"/>
                  <a:pt x="627548" y="951577"/>
                  <a:pt x="623887" y="940593"/>
                </a:cubicBezTo>
                <a:cubicBezTo>
                  <a:pt x="624681" y="936624"/>
                  <a:pt x="623030" y="931115"/>
                  <a:pt x="626268" y="928687"/>
                </a:cubicBezTo>
                <a:cubicBezTo>
                  <a:pt x="650589" y="910447"/>
                  <a:pt x="638851" y="938565"/>
                  <a:pt x="645318" y="919162"/>
                </a:cubicBezTo>
                <a:cubicBezTo>
                  <a:pt x="644524" y="916781"/>
                  <a:pt x="644059" y="914263"/>
                  <a:pt x="642937" y="912018"/>
                </a:cubicBezTo>
                <a:cubicBezTo>
                  <a:pt x="641657" y="909458"/>
                  <a:pt x="638175" y="907737"/>
                  <a:pt x="638175" y="904875"/>
                </a:cubicBezTo>
                <a:cubicBezTo>
                  <a:pt x="638175" y="902013"/>
                  <a:pt x="640783" y="899616"/>
                  <a:pt x="642937" y="897731"/>
                </a:cubicBezTo>
                <a:cubicBezTo>
                  <a:pt x="647245" y="893962"/>
                  <a:pt x="653178" y="892254"/>
                  <a:pt x="657225" y="888206"/>
                </a:cubicBezTo>
                <a:lnTo>
                  <a:pt x="664368" y="881062"/>
                </a:lnTo>
                <a:cubicBezTo>
                  <a:pt x="664025" y="879346"/>
                  <a:pt x="661698" y="865150"/>
                  <a:pt x="659606" y="862012"/>
                </a:cubicBezTo>
                <a:cubicBezTo>
                  <a:pt x="649070" y="846208"/>
                  <a:pt x="655493" y="863310"/>
                  <a:pt x="647700" y="847725"/>
                </a:cubicBezTo>
                <a:cubicBezTo>
                  <a:pt x="646577" y="845480"/>
                  <a:pt x="646008" y="842995"/>
                  <a:pt x="645318" y="840581"/>
                </a:cubicBezTo>
                <a:cubicBezTo>
                  <a:pt x="637407" y="812895"/>
                  <a:pt x="649906" y="854168"/>
                  <a:pt x="640556" y="816768"/>
                </a:cubicBezTo>
                <a:cubicBezTo>
                  <a:pt x="639338" y="811898"/>
                  <a:pt x="637381" y="807243"/>
                  <a:pt x="635793" y="802481"/>
                </a:cubicBezTo>
                <a:lnTo>
                  <a:pt x="633412" y="795337"/>
                </a:lnTo>
                <a:cubicBezTo>
                  <a:pt x="632618" y="792956"/>
                  <a:pt x="631640" y="790628"/>
                  <a:pt x="631031" y="788193"/>
                </a:cubicBezTo>
                <a:cubicBezTo>
                  <a:pt x="630712" y="786918"/>
                  <a:pt x="627637" y="773578"/>
                  <a:pt x="626268" y="771525"/>
                </a:cubicBezTo>
                <a:cubicBezTo>
                  <a:pt x="624400" y="768723"/>
                  <a:pt x="621192" y="767039"/>
                  <a:pt x="619125" y="764381"/>
                </a:cubicBezTo>
                <a:cubicBezTo>
                  <a:pt x="615611" y="759863"/>
                  <a:pt x="612775" y="754856"/>
                  <a:pt x="609600" y="750093"/>
                </a:cubicBezTo>
                <a:cubicBezTo>
                  <a:pt x="602645" y="739662"/>
                  <a:pt x="606540" y="745220"/>
                  <a:pt x="597693" y="733425"/>
                </a:cubicBezTo>
                <a:cubicBezTo>
                  <a:pt x="596106" y="728662"/>
                  <a:pt x="594148" y="724007"/>
                  <a:pt x="592931" y="719137"/>
                </a:cubicBezTo>
                <a:cubicBezTo>
                  <a:pt x="592137" y="715962"/>
                  <a:pt x="591490" y="712747"/>
                  <a:pt x="590550" y="709612"/>
                </a:cubicBezTo>
                <a:cubicBezTo>
                  <a:pt x="589107" y="704804"/>
                  <a:pt x="589337" y="698875"/>
                  <a:pt x="585787" y="695325"/>
                </a:cubicBezTo>
                <a:lnTo>
                  <a:pt x="578643" y="688181"/>
                </a:lnTo>
                <a:cubicBezTo>
                  <a:pt x="572662" y="670234"/>
                  <a:pt x="580727" y="692347"/>
                  <a:pt x="571500" y="673893"/>
                </a:cubicBezTo>
                <a:cubicBezTo>
                  <a:pt x="570377" y="671648"/>
                  <a:pt x="571078" y="668318"/>
                  <a:pt x="569118" y="666750"/>
                </a:cubicBezTo>
                <a:cubicBezTo>
                  <a:pt x="566562" y="664706"/>
                  <a:pt x="562768" y="665162"/>
                  <a:pt x="559593" y="664368"/>
                </a:cubicBezTo>
                <a:cubicBezTo>
                  <a:pt x="554831" y="665956"/>
                  <a:pt x="549967" y="670995"/>
                  <a:pt x="545306" y="669131"/>
                </a:cubicBezTo>
                <a:cubicBezTo>
                  <a:pt x="539991" y="667005"/>
                  <a:pt x="535781" y="654843"/>
                  <a:pt x="535781" y="654843"/>
                </a:cubicBezTo>
                <a:cubicBezTo>
                  <a:pt x="530409" y="633358"/>
                  <a:pt x="533088" y="642003"/>
                  <a:pt x="528637" y="628650"/>
                </a:cubicBezTo>
                <a:lnTo>
                  <a:pt x="526256" y="597693"/>
                </a:lnTo>
                <a:cubicBezTo>
                  <a:pt x="525462" y="592931"/>
                  <a:pt x="524922" y="588119"/>
                  <a:pt x="523875" y="583406"/>
                </a:cubicBezTo>
                <a:cubicBezTo>
                  <a:pt x="523330" y="580956"/>
                  <a:pt x="523268" y="578037"/>
                  <a:pt x="521493" y="576262"/>
                </a:cubicBezTo>
                <a:cubicBezTo>
                  <a:pt x="519718" y="574487"/>
                  <a:pt x="516731" y="574675"/>
                  <a:pt x="514350" y="573881"/>
                </a:cubicBezTo>
                <a:cubicBezTo>
                  <a:pt x="500806" y="560337"/>
                  <a:pt x="513848" y="571249"/>
                  <a:pt x="500062" y="564356"/>
                </a:cubicBezTo>
                <a:cubicBezTo>
                  <a:pt x="481595" y="555122"/>
                  <a:pt x="503731" y="563197"/>
                  <a:pt x="485775" y="557212"/>
                </a:cubicBezTo>
                <a:cubicBezTo>
                  <a:pt x="474858" y="540836"/>
                  <a:pt x="478060" y="548355"/>
                  <a:pt x="473868" y="535781"/>
                </a:cubicBezTo>
                <a:cubicBezTo>
                  <a:pt x="474662" y="527050"/>
                  <a:pt x="473672" y="517967"/>
                  <a:pt x="476250" y="509587"/>
                </a:cubicBezTo>
                <a:cubicBezTo>
                  <a:pt x="477092" y="506852"/>
                  <a:pt x="482488" y="507540"/>
                  <a:pt x="483393" y="504825"/>
                </a:cubicBezTo>
                <a:cubicBezTo>
                  <a:pt x="486189" y="496437"/>
                  <a:pt x="478601" y="493692"/>
                  <a:pt x="473868" y="490537"/>
                </a:cubicBezTo>
                <a:cubicBezTo>
                  <a:pt x="472281" y="488156"/>
                  <a:pt x="471260" y="485278"/>
                  <a:pt x="469106" y="483393"/>
                </a:cubicBezTo>
                <a:cubicBezTo>
                  <a:pt x="464798" y="479624"/>
                  <a:pt x="454818" y="473868"/>
                  <a:pt x="454818" y="473868"/>
                </a:cubicBezTo>
                <a:cubicBezTo>
                  <a:pt x="450563" y="461104"/>
                  <a:pt x="453887" y="472059"/>
                  <a:pt x="450056" y="454818"/>
                </a:cubicBezTo>
                <a:cubicBezTo>
                  <a:pt x="448819" y="449251"/>
                  <a:pt x="447883" y="442127"/>
                  <a:pt x="442912" y="438150"/>
                </a:cubicBezTo>
                <a:cubicBezTo>
                  <a:pt x="440952" y="436582"/>
                  <a:pt x="438149" y="436562"/>
                  <a:pt x="435768" y="435768"/>
                </a:cubicBezTo>
                <a:cubicBezTo>
                  <a:pt x="434181" y="433387"/>
                  <a:pt x="432133" y="431255"/>
                  <a:pt x="431006" y="428625"/>
                </a:cubicBezTo>
                <a:cubicBezTo>
                  <a:pt x="429717" y="425617"/>
                  <a:pt x="429524" y="422247"/>
                  <a:pt x="428625" y="419100"/>
                </a:cubicBezTo>
                <a:cubicBezTo>
                  <a:pt x="427935" y="416686"/>
                  <a:pt x="427037" y="414337"/>
                  <a:pt x="426243" y="411956"/>
                </a:cubicBezTo>
                <a:cubicBezTo>
                  <a:pt x="425449" y="403225"/>
                  <a:pt x="425102" y="394441"/>
                  <a:pt x="423862" y="385762"/>
                </a:cubicBezTo>
                <a:cubicBezTo>
                  <a:pt x="423507" y="383277"/>
                  <a:pt x="422873" y="380707"/>
                  <a:pt x="421481" y="378618"/>
                </a:cubicBezTo>
                <a:cubicBezTo>
                  <a:pt x="417006" y="371906"/>
                  <a:pt x="405723" y="365732"/>
                  <a:pt x="400050" y="361950"/>
                </a:cubicBezTo>
                <a:cubicBezTo>
                  <a:pt x="390817" y="355794"/>
                  <a:pt x="395622" y="358092"/>
                  <a:pt x="385762" y="354806"/>
                </a:cubicBezTo>
                <a:cubicBezTo>
                  <a:pt x="380399" y="322624"/>
                  <a:pt x="387548" y="353468"/>
                  <a:pt x="378618" y="333375"/>
                </a:cubicBezTo>
                <a:cubicBezTo>
                  <a:pt x="367281" y="307868"/>
                  <a:pt x="379873" y="328112"/>
                  <a:pt x="369093" y="311943"/>
                </a:cubicBezTo>
                <a:cubicBezTo>
                  <a:pt x="367796" y="308051"/>
                  <a:pt x="365836" y="300085"/>
                  <a:pt x="361950" y="297656"/>
                </a:cubicBezTo>
                <a:cubicBezTo>
                  <a:pt x="357693" y="294995"/>
                  <a:pt x="347662" y="292893"/>
                  <a:pt x="347662" y="292893"/>
                </a:cubicBezTo>
                <a:cubicBezTo>
                  <a:pt x="350837" y="288131"/>
                  <a:pt x="357996" y="284272"/>
                  <a:pt x="357187" y="278606"/>
                </a:cubicBezTo>
                <a:cubicBezTo>
                  <a:pt x="356393" y="273050"/>
                  <a:pt x="355810" y="267459"/>
                  <a:pt x="354806" y="261937"/>
                </a:cubicBezTo>
                <a:cubicBezTo>
                  <a:pt x="354221" y="258717"/>
                  <a:pt x="353028" y="255629"/>
                  <a:pt x="352425" y="252412"/>
                </a:cubicBezTo>
                <a:cubicBezTo>
                  <a:pt x="350645" y="242921"/>
                  <a:pt x="350715" y="232998"/>
                  <a:pt x="347662" y="223837"/>
                </a:cubicBezTo>
                <a:cubicBezTo>
                  <a:pt x="344246" y="213588"/>
                  <a:pt x="345890" y="219128"/>
                  <a:pt x="342900" y="207168"/>
                </a:cubicBezTo>
                <a:cubicBezTo>
                  <a:pt x="343694" y="189706"/>
                  <a:pt x="343887" y="172206"/>
                  <a:pt x="345281" y="154781"/>
                </a:cubicBezTo>
                <a:cubicBezTo>
                  <a:pt x="346047" y="145209"/>
                  <a:pt x="354118" y="145974"/>
                  <a:pt x="345281" y="133350"/>
                </a:cubicBezTo>
                <a:cubicBezTo>
                  <a:pt x="341998" y="128661"/>
                  <a:pt x="335756" y="127000"/>
                  <a:pt x="330993" y="123825"/>
                </a:cubicBezTo>
                <a:lnTo>
                  <a:pt x="323850" y="119062"/>
                </a:lnTo>
                <a:lnTo>
                  <a:pt x="314325" y="104775"/>
                </a:lnTo>
                <a:cubicBezTo>
                  <a:pt x="312737" y="102394"/>
                  <a:pt x="311586" y="99655"/>
                  <a:pt x="309562" y="97631"/>
                </a:cubicBezTo>
                <a:cubicBezTo>
                  <a:pt x="293251" y="81319"/>
                  <a:pt x="300879" y="87079"/>
                  <a:pt x="288131" y="78581"/>
                </a:cubicBezTo>
                <a:cubicBezTo>
                  <a:pt x="275928" y="60275"/>
                  <a:pt x="284252" y="63352"/>
                  <a:pt x="264318" y="66675"/>
                </a:cubicBezTo>
                <a:cubicBezTo>
                  <a:pt x="256326" y="90652"/>
                  <a:pt x="267096" y="56231"/>
                  <a:pt x="259556" y="119062"/>
                </a:cubicBezTo>
                <a:cubicBezTo>
                  <a:pt x="258958" y="124047"/>
                  <a:pt x="255777" y="128427"/>
                  <a:pt x="254793" y="133350"/>
                </a:cubicBezTo>
                <a:cubicBezTo>
                  <a:pt x="253999" y="137319"/>
                  <a:pt x="253027" y="141256"/>
                  <a:pt x="252412" y="145256"/>
                </a:cubicBezTo>
                <a:cubicBezTo>
                  <a:pt x="251439" y="151581"/>
                  <a:pt x="251372" y="158049"/>
                  <a:pt x="250031" y="164306"/>
                </a:cubicBezTo>
                <a:cubicBezTo>
                  <a:pt x="248979" y="169215"/>
                  <a:pt x="245268" y="178593"/>
                  <a:pt x="245268" y="178593"/>
                </a:cubicBezTo>
                <a:cubicBezTo>
                  <a:pt x="246062" y="184149"/>
                  <a:pt x="246549" y="189758"/>
                  <a:pt x="247650" y="195262"/>
                </a:cubicBezTo>
                <a:cubicBezTo>
                  <a:pt x="248142" y="197723"/>
                  <a:pt x="248463" y="200446"/>
                  <a:pt x="250031" y="202406"/>
                </a:cubicBezTo>
                <a:cubicBezTo>
                  <a:pt x="251819" y="204641"/>
                  <a:pt x="254794" y="205581"/>
                  <a:pt x="257175" y="207168"/>
                </a:cubicBezTo>
                <a:cubicBezTo>
                  <a:pt x="265854" y="233208"/>
                  <a:pt x="252015" y="193775"/>
                  <a:pt x="264318" y="221456"/>
                </a:cubicBezTo>
                <a:cubicBezTo>
                  <a:pt x="266357" y="226043"/>
                  <a:pt x="266297" y="231566"/>
                  <a:pt x="269081" y="235743"/>
                </a:cubicBezTo>
                <a:cubicBezTo>
                  <a:pt x="270668" y="238124"/>
                  <a:pt x="272563" y="240327"/>
                  <a:pt x="273843" y="242887"/>
                </a:cubicBezTo>
                <a:cubicBezTo>
                  <a:pt x="274966" y="245132"/>
                  <a:pt x="275006" y="247837"/>
                  <a:pt x="276225" y="250031"/>
                </a:cubicBezTo>
                <a:cubicBezTo>
                  <a:pt x="279005" y="255034"/>
                  <a:pt x="285750" y="264318"/>
                  <a:pt x="285750" y="264318"/>
                </a:cubicBezTo>
                <a:cubicBezTo>
                  <a:pt x="286544" y="267493"/>
                  <a:pt x="287421" y="270648"/>
                  <a:pt x="288131" y="273843"/>
                </a:cubicBezTo>
                <a:cubicBezTo>
                  <a:pt x="289218" y="278733"/>
                  <a:pt x="290340" y="287787"/>
                  <a:pt x="292893" y="292893"/>
                </a:cubicBezTo>
                <a:cubicBezTo>
                  <a:pt x="294173" y="295453"/>
                  <a:pt x="296068" y="297656"/>
                  <a:pt x="297656" y="300037"/>
                </a:cubicBezTo>
                <a:lnTo>
                  <a:pt x="304800" y="321468"/>
                </a:lnTo>
                <a:cubicBezTo>
                  <a:pt x="305594" y="323849"/>
                  <a:pt x="306689" y="326151"/>
                  <a:pt x="307181" y="328612"/>
                </a:cubicBezTo>
                <a:cubicBezTo>
                  <a:pt x="310547" y="345443"/>
                  <a:pt x="308281" y="336675"/>
                  <a:pt x="314325" y="354806"/>
                </a:cubicBezTo>
                <a:cubicBezTo>
                  <a:pt x="314325" y="354807"/>
                  <a:pt x="319086" y="369092"/>
                  <a:pt x="319087" y="369093"/>
                </a:cubicBezTo>
                <a:lnTo>
                  <a:pt x="323850" y="376237"/>
                </a:lnTo>
                <a:cubicBezTo>
                  <a:pt x="324482" y="382553"/>
                  <a:pt x="326266" y="412011"/>
                  <a:pt x="330993" y="419100"/>
                </a:cubicBezTo>
                <a:lnTo>
                  <a:pt x="335756" y="426243"/>
                </a:lnTo>
                <a:cubicBezTo>
                  <a:pt x="342985" y="447932"/>
                  <a:pt x="331892" y="413664"/>
                  <a:pt x="340518" y="445293"/>
                </a:cubicBezTo>
                <a:cubicBezTo>
                  <a:pt x="341839" y="450136"/>
                  <a:pt x="343693" y="454818"/>
                  <a:pt x="345281" y="459581"/>
                </a:cubicBezTo>
                <a:lnTo>
                  <a:pt x="350043" y="473868"/>
                </a:lnTo>
                <a:lnTo>
                  <a:pt x="352425" y="481012"/>
                </a:lnTo>
                <a:cubicBezTo>
                  <a:pt x="353219" y="483393"/>
                  <a:pt x="353414" y="486067"/>
                  <a:pt x="354806" y="488156"/>
                </a:cubicBezTo>
                <a:cubicBezTo>
                  <a:pt x="362352" y="499476"/>
                  <a:pt x="358664" y="492587"/>
                  <a:pt x="364331" y="509587"/>
                </a:cubicBezTo>
                <a:lnTo>
                  <a:pt x="366712" y="516731"/>
                </a:lnTo>
                <a:cubicBezTo>
                  <a:pt x="367506" y="537368"/>
                  <a:pt x="367672" y="558039"/>
                  <a:pt x="369093" y="578643"/>
                </a:cubicBezTo>
                <a:cubicBezTo>
                  <a:pt x="369572" y="585584"/>
                  <a:pt x="373285" y="587026"/>
                  <a:pt x="376237" y="592931"/>
                </a:cubicBezTo>
                <a:cubicBezTo>
                  <a:pt x="377359" y="595176"/>
                  <a:pt x="377824" y="597694"/>
                  <a:pt x="378618" y="600075"/>
                </a:cubicBezTo>
                <a:cubicBezTo>
                  <a:pt x="377031" y="602456"/>
                  <a:pt x="375018" y="604603"/>
                  <a:pt x="373856" y="607218"/>
                </a:cubicBezTo>
                <a:cubicBezTo>
                  <a:pt x="371817" y="611806"/>
                  <a:pt x="369093" y="621506"/>
                  <a:pt x="369093" y="621506"/>
                </a:cubicBezTo>
                <a:cubicBezTo>
                  <a:pt x="371105" y="629552"/>
                  <a:pt x="370382" y="633600"/>
                  <a:pt x="378618" y="638175"/>
                </a:cubicBezTo>
                <a:cubicBezTo>
                  <a:pt x="383006" y="640613"/>
                  <a:pt x="388143" y="641350"/>
                  <a:pt x="392906" y="642937"/>
                </a:cubicBezTo>
                <a:lnTo>
                  <a:pt x="400050" y="645318"/>
                </a:lnTo>
                <a:cubicBezTo>
                  <a:pt x="416718" y="656431"/>
                  <a:pt x="411162" y="650081"/>
                  <a:pt x="419100" y="661987"/>
                </a:cubicBezTo>
                <a:cubicBezTo>
                  <a:pt x="420687" y="666750"/>
                  <a:pt x="424846" y="671352"/>
                  <a:pt x="423862" y="676275"/>
                </a:cubicBezTo>
                <a:cubicBezTo>
                  <a:pt x="423068" y="680244"/>
                  <a:pt x="422205" y="684199"/>
                  <a:pt x="421481" y="688181"/>
                </a:cubicBezTo>
                <a:cubicBezTo>
                  <a:pt x="420617" y="692931"/>
                  <a:pt x="420147" y="697755"/>
                  <a:pt x="419100" y="702468"/>
                </a:cubicBezTo>
                <a:cubicBezTo>
                  <a:pt x="418555" y="704918"/>
                  <a:pt x="417408" y="707198"/>
                  <a:pt x="416718" y="709612"/>
                </a:cubicBezTo>
                <a:cubicBezTo>
                  <a:pt x="415819" y="712759"/>
                  <a:pt x="415626" y="716129"/>
                  <a:pt x="414337" y="719137"/>
                </a:cubicBezTo>
                <a:cubicBezTo>
                  <a:pt x="413210" y="721768"/>
                  <a:pt x="412002" y="724764"/>
                  <a:pt x="409575" y="726281"/>
                </a:cubicBezTo>
                <a:cubicBezTo>
                  <a:pt x="405318" y="728942"/>
                  <a:pt x="395287" y="731043"/>
                  <a:pt x="395287" y="731043"/>
                </a:cubicBezTo>
                <a:cubicBezTo>
                  <a:pt x="388143" y="730249"/>
                  <a:pt x="379265" y="733395"/>
                  <a:pt x="373856" y="728662"/>
                </a:cubicBezTo>
                <a:cubicBezTo>
                  <a:pt x="370222" y="725483"/>
                  <a:pt x="375190" y="719088"/>
                  <a:pt x="376237" y="714375"/>
                </a:cubicBezTo>
                <a:cubicBezTo>
                  <a:pt x="377880" y="706980"/>
                  <a:pt x="379099" y="706510"/>
                  <a:pt x="383381" y="700087"/>
                </a:cubicBezTo>
                <a:cubicBezTo>
                  <a:pt x="384175" y="697706"/>
                  <a:pt x="385762" y="695453"/>
                  <a:pt x="385762" y="692943"/>
                </a:cubicBezTo>
                <a:cubicBezTo>
                  <a:pt x="385762" y="680110"/>
                  <a:pt x="384369" y="680138"/>
                  <a:pt x="378618" y="671512"/>
                </a:cubicBezTo>
                <a:cubicBezTo>
                  <a:pt x="373256" y="655423"/>
                  <a:pt x="380693" y="672863"/>
                  <a:pt x="369093" y="659606"/>
                </a:cubicBezTo>
                <a:cubicBezTo>
                  <a:pt x="365324" y="655298"/>
                  <a:pt x="362743" y="650081"/>
                  <a:pt x="359568" y="645318"/>
                </a:cubicBezTo>
                <a:lnTo>
                  <a:pt x="354806" y="638175"/>
                </a:lnTo>
                <a:cubicBezTo>
                  <a:pt x="350253" y="624513"/>
                  <a:pt x="355686" y="637264"/>
                  <a:pt x="345281" y="623887"/>
                </a:cubicBezTo>
                <a:cubicBezTo>
                  <a:pt x="341767" y="619369"/>
                  <a:pt x="339803" y="613647"/>
                  <a:pt x="335756" y="609600"/>
                </a:cubicBezTo>
                <a:cubicBezTo>
                  <a:pt x="330993" y="604837"/>
                  <a:pt x="325204" y="600916"/>
                  <a:pt x="321468" y="595312"/>
                </a:cubicBezTo>
                <a:lnTo>
                  <a:pt x="311943" y="581025"/>
                </a:lnTo>
                <a:lnTo>
                  <a:pt x="307181" y="573881"/>
                </a:lnTo>
                <a:cubicBezTo>
                  <a:pt x="303168" y="557828"/>
                  <a:pt x="303736" y="564659"/>
                  <a:pt x="307181" y="540543"/>
                </a:cubicBezTo>
                <a:cubicBezTo>
                  <a:pt x="307644" y="537303"/>
                  <a:pt x="308273" y="534026"/>
                  <a:pt x="309562" y="531018"/>
                </a:cubicBezTo>
                <a:cubicBezTo>
                  <a:pt x="310689" y="528388"/>
                  <a:pt x="312737" y="526256"/>
                  <a:pt x="314325" y="523875"/>
                </a:cubicBezTo>
                <a:cubicBezTo>
                  <a:pt x="315119" y="521494"/>
                  <a:pt x="316706" y="519241"/>
                  <a:pt x="316706" y="516731"/>
                </a:cubicBezTo>
                <a:cubicBezTo>
                  <a:pt x="316706" y="504387"/>
                  <a:pt x="315150" y="494616"/>
                  <a:pt x="311943" y="483393"/>
                </a:cubicBezTo>
                <a:cubicBezTo>
                  <a:pt x="310394" y="477971"/>
                  <a:pt x="308974" y="473280"/>
                  <a:pt x="304800" y="469106"/>
                </a:cubicBezTo>
                <a:cubicBezTo>
                  <a:pt x="302776" y="467082"/>
                  <a:pt x="299855" y="466175"/>
                  <a:pt x="297656" y="464343"/>
                </a:cubicBezTo>
                <a:cubicBezTo>
                  <a:pt x="295069" y="462187"/>
                  <a:pt x="292893" y="459581"/>
                  <a:pt x="290512" y="457200"/>
                </a:cubicBezTo>
                <a:cubicBezTo>
                  <a:pt x="289718" y="454819"/>
                  <a:pt x="289699" y="452016"/>
                  <a:pt x="288131" y="450056"/>
                </a:cubicBezTo>
                <a:cubicBezTo>
                  <a:pt x="286343" y="447821"/>
                  <a:pt x="282504" y="447720"/>
                  <a:pt x="280987" y="445293"/>
                </a:cubicBezTo>
                <a:cubicBezTo>
                  <a:pt x="278326" y="441036"/>
                  <a:pt x="277812" y="435768"/>
                  <a:pt x="276225" y="431006"/>
                </a:cubicBezTo>
                <a:cubicBezTo>
                  <a:pt x="275431" y="428625"/>
                  <a:pt x="275932" y="425254"/>
                  <a:pt x="273843" y="423862"/>
                </a:cubicBezTo>
                <a:lnTo>
                  <a:pt x="266700" y="419100"/>
                </a:lnTo>
                <a:lnTo>
                  <a:pt x="252412" y="423862"/>
                </a:lnTo>
                <a:lnTo>
                  <a:pt x="245268" y="426243"/>
                </a:lnTo>
                <a:cubicBezTo>
                  <a:pt x="238125" y="421481"/>
                  <a:pt x="237331" y="422274"/>
                  <a:pt x="233362" y="414337"/>
                </a:cubicBezTo>
                <a:cubicBezTo>
                  <a:pt x="232239" y="412092"/>
                  <a:pt x="232200" y="409387"/>
                  <a:pt x="230981" y="407193"/>
                </a:cubicBezTo>
                <a:cubicBezTo>
                  <a:pt x="228201" y="402190"/>
                  <a:pt x="224631" y="397668"/>
                  <a:pt x="221456" y="392906"/>
                </a:cubicBezTo>
                <a:lnTo>
                  <a:pt x="216693" y="385762"/>
                </a:lnTo>
                <a:lnTo>
                  <a:pt x="211931" y="378618"/>
                </a:lnTo>
                <a:cubicBezTo>
                  <a:pt x="211612" y="377343"/>
                  <a:pt x="208537" y="364003"/>
                  <a:pt x="207168" y="361950"/>
                </a:cubicBezTo>
                <a:cubicBezTo>
                  <a:pt x="205300" y="359148"/>
                  <a:pt x="202683" y="356873"/>
                  <a:pt x="200025" y="354806"/>
                </a:cubicBezTo>
                <a:cubicBezTo>
                  <a:pt x="183752" y="342149"/>
                  <a:pt x="176324" y="344104"/>
                  <a:pt x="204787" y="347662"/>
                </a:cubicBezTo>
                <a:lnTo>
                  <a:pt x="219075" y="352425"/>
                </a:lnTo>
                <a:cubicBezTo>
                  <a:pt x="221456" y="353219"/>
                  <a:pt x="224130" y="353414"/>
                  <a:pt x="226218" y="354806"/>
                </a:cubicBezTo>
                <a:cubicBezTo>
                  <a:pt x="228599" y="356393"/>
                  <a:pt x="230747" y="358406"/>
                  <a:pt x="233362" y="359568"/>
                </a:cubicBezTo>
                <a:cubicBezTo>
                  <a:pt x="237950" y="361607"/>
                  <a:pt x="247650" y="364331"/>
                  <a:pt x="247650" y="364331"/>
                </a:cubicBezTo>
                <a:cubicBezTo>
                  <a:pt x="246856" y="361950"/>
                  <a:pt x="246391" y="359432"/>
                  <a:pt x="245268" y="357187"/>
                </a:cubicBezTo>
                <a:cubicBezTo>
                  <a:pt x="243988" y="354627"/>
                  <a:pt x="239885" y="352837"/>
                  <a:pt x="240506" y="350043"/>
                </a:cubicBezTo>
                <a:cubicBezTo>
                  <a:pt x="241748" y="344456"/>
                  <a:pt x="250031" y="335756"/>
                  <a:pt x="250031" y="335756"/>
                </a:cubicBezTo>
                <a:cubicBezTo>
                  <a:pt x="248353" y="320648"/>
                  <a:pt x="248909" y="316938"/>
                  <a:pt x="245268" y="304800"/>
                </a:cubicBezTo>
                <a:cubicBezTo>
                  <a:pt x="243825" y="299992"/>
                  <a:pt x="243291" y="294689"/>
                  <a:pt x="240506" y="290512"/>
                </a:cubicBezTo>
                <a:lnTo>
                  <a:pt x="230981" y="276225"/>
                </a:lnTo>
                <a:lnTo>
                  <a:pt x="226218" y="269081"/>
                </a:lnTo>
                <a:cubicBezTo>
                  <a:pt x="220551" y="252078"/>
                  <a:pt x="224241" y="258970"/>
                  <a:pt x="216693" y="247650"/>
                </a:cubicBezTo>
                <a:cubicBezTo>
                  <a:pt x="210710" y="229700"/>
                  <a:pt x="218779" y="251820"/>
                  <a:pt x="209550" y="233362"/>
                </a:cubicBezTo>
                <a:cubicBezTo>
                  <a:pt x="204182" y="222626"/>
                  <a:pt x="210933" y="229307"/>
                  <a:pt x="202406" y="219075"/>
                </a:cubicBezTo>
                <a:cubicBezTo>
                  <a:pt x="187132" y="200746"/>
                  <a:pt x="202319" y="222518"/>
                  <a:pt x="190500" y="204787"/>
                </a:cubicBezTo>
                <a:cubicBezTo>
                  <a:pt x="189706" y="201612"/>
                  <a:pt x="188656" y="198490"/>
                  <a:pt x="188118" y="195262"/>
                </a:cubicBezTo>
                <a:cubicBezTo>
                  <a:pt x="182541" y="161802"/>
                  <a:pt x="188716" y="188129"/>
                  <a:pt x="183356" y="166687"/>
                </a:cubicBezTo>
                <a:cubicBezTo>
                  <a:pt x="184150" y="148431"/>
                  <a:pt x="185737" y="130192"/>
                  <a:pt x="185737" y="111918"/>
                </a:cubicBezTo>
                <a:cubicBezTo>
                  <a:pt x="185737" y="101569"/>
                  <a:pt x="184565" y="91240"/>
                  <a:pt x="183356" y="80962"/>
                </a:cubicBezTo>
                <a:cubicBezTo>
                  <a:pt x="182974" y="77712"/>
                  <a:pt x="182599" y="74279"/>
                  <a:pt x="180975" y="71437"/>
                </a:cubicBezTo>
                <a:cubicBezTo>
                  <a:pt x="179304" y="68513"/>
                  <a:pt x="176212" y="66674"/>
                  <a:pt x="173831" y="64293"/>
                </a:cubicBezTo>
                <a:cubicBezTo>
                  <a:pt x="174625" y="61912"/>
                  <a:pt x="176212" y="59660"/>
                  <a:pt x="176212" y="57150"/>
                </a:cubicBezTo>
                <a:cubicBezTo>
                  <a:pt x="176212" y="52219"/>
                  <a:pt x="171477" y="46475"/>
                  <a:pt x="169068" y="42862"/>
                </a:cubicBezTo>
                <a:cubicBezTo>
                  <a:pt x="164888" y="30321"/>
                  <a:pt x="167075" y="41142"/>
                  <a:pt x="169068" y="26193"/>
                </a:cubicBezTo>
                <a:cubicBezTo>
                  <a:pt x="170227" y="17503"/>
                  <a:pt x="170656" y="8731"/>
                  <a:pt x="171450" y="0"/>
                </a:cubicBezTo>
                <a:close/>
              </a:path>
            </a:pathLst>
          </a:custGeom>
          <a:solidFill>
            <a:srgbClr val="8C7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Título 4"/>
          <p:cNvSpPr>
            <a:spLocks noGrp="1"/>
          </p:cNvSpPr>
          <p:nvPr>
            <p:ph type="title"/>
          </p:nvPr>
        </p:nvSpPr>
        <p:spPr/>
        <p:txBody>
          <a:bodyPr/>
          <a:lstStyle/>
          <a:p>
            <a:r>
              <a:rPr lang="pt-BR"/>
              <a:t>Distribuidoras participantes por país</a:t>
            </a:r>
          </a:p>
        </p:txBody>
      </p:sp>
      <p:pic>
        <p:nvPicPr>
          <p:cNvPr id="184" name="Colombia_cinz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9238" y="2610000"/>
            <a:ext cx="780290" cy="1082042"/>
          </a:xfrm>
          <a:prstGeom prst="rect">
            <a:avLst/>
          </a:prstGeom>
        </p:spPr>
      </p:pic>
      <p:grpSp>
        <p:nvGrpSpPr>
          <p:cNvPr id="185" name="Paises não participantes"/>
          <p:cNvGrpSpPr/>
          <p:nvPr/>
        </p:nvGrpSpPr>
        <p:grpSpPr>
          <a:xfrm>
            <a:off x="4594838" y="1894382"/>
            <a:ext cx="2422632" cy="4918994"/>
            <a:chOff x="4594838" y="1894382"/>
            <a:chExt cx="2422632" cy="4918994"/>
          </a:xfrm>
        </p:grpSpPr>
        <p:grpSp>
          <p:nvGrpSpPr>
            <p:cNvPr id="186" name="Grupo 185"/>
            <p:cNvGrpSpPr/>
            <p:nvPr/>
          </p:nvGrpSpPr>
          <p:grpSpPr>
            <a:xfrm>
              <a:off x="4594838" y="1894382"/>
              <a:ext cx="2422632" cy="4918994"/>
              <a:chOff x="4594838" y="1894382"/>
              <a:chExt cx="2422632" cy="4918994"/>
            </a:xfrm>
          </p:grpSpPr>
          <p:grpSp>
            <p:nvGrpSpPr>
              <p:cNvPr id="188" name="Grupo 187"/>
              <p:cNvGrpSpPr/>
              <p:nvPr/>
            </p:nvGrpSpPr>
            <p:grpSpPr>
              <a:xfrm>
                <a:off x="4594838" y="2372400"/>
                <a:ext cx="383964" cy="343915"/>
                <a:chOff x="3747600" y="2365200"/>
                <a:chExt cx="383964" cy="343915"/>
              </a:xfrm>
            </p:grpSpPr>
            <p:pic>
              <p:nvPicPr>
                <p:cNvPr id="200" name="Imagem 199"/>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851147" y="2437842"/>
                  <a:ext cx="280417" cy="271273"/>
                </a:xfrm>
                <a:prstGeom prst="rect">
                  <a:avLst/>
                </a:prstGeom>
              </p:spPr>
            </p:pic>
            <p:pic>
              <p:nvPicPr>
                <p:cNvPr id="201" name="Imagem 200"/>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47600" y="2365200"/>
                  <a:ext cx="374905" cy="192024"/>
                </a:xfrm>
                <a:prstGeom prst="rect">
                  <a:avLst/>
                </a:prstGeom>
              </p:spPr>
            </p:pic>
          </p:grpSp>
          <p:grpSp>
            <p:nvGrpSpPr>
              <p:cNvPr id="189" name="Grupo 188"/>
              <p:cNvGrpSpPr/>
              <p:nvPr/>
            </p:nvGrpSpPr>
            <p:grpSpPr>
              <a:xfrm>
                <a:off x="4910886" y="1894382"/>
                <a:ext cx="1162524" cy="359393"/>
                <a:chOff x="4063648" y="1894382"/>
                <a:chExt cx="1162524" cy="359393"/>
              </a:xfrm>
            </p:grpSpPr>
            <p:pic>
              <p:nvPicPr>
                <p:cNvPr id="196" name="Imagem 195"/>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432887" y="2208055"/>
                  <a:ext cx="124968" cy="45720"/>
                </a:xfrm>
                <a:prstGeom prst="rect">
                  <a:avLst/>
                </a:prstGeom>
              </p:spPr>
            </p:pic>
            <p:pic>
              <p:nvPicPr>
                <p:cNvPr id="197" name="Imagem 196"/>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063648" y="1894382"/>
                  <a:ext cx="633985" cy="222504"/>
                </a:xfrm>
                <a:prstGeom prst="rect">
                  <a:avLst/>
                </a:prstGeom>
              </p:spPr>
            </p:pic>
            <p:pic>
              <p:nvPicPr>
                <p:cNvPr id="198" name="Imagem 197"/>
                <p:cNvPicPr>
                  <a:picLocks noChangeAspect="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25588" y="2188243"/>
                  <a:ext cx="100584" cy="39624"/>
                </a:xfrm>
                <a:prstGeom prst="rect">
                  <a:avLst/>
                </a:prstGeom>
              </p:spPr>
            </p:pic>
            <p:pic>
              <p:nvPicPr>
                <p:cNvPr id="199" name="Imagem 198"/>
                <p:cNvPicPr>
                  <a:picLocks noChangeAspect="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676400" y="2110519"/>
                  <a:ext cx="167640" cy="124968"/>
                </a:xfrm>
                <a:prstGeom prst="rect">
                  <a:avLst/>
                </a:prstGeom>
              </p:spPr>
            </p:pic>
          </p:grpSp>
          <p:grpSp>
            <p:nvGrpSpPr>
              <p:cNvPr id="190" name="Grupo 189"/>
              <p:cNvGrpSpPr/>
              <p:nvPr/>
            </p:nvGrpSpPr>
            <p:grpSpPr>
              <a:xfrm>
                <a:off x="5610038" y="2588400"/>
                <a:ext cx="1407432" cy="774194"/>
                <a:chOff x="4766400" y="2581200"/>
                <a:chExt cx="1407432" cy="774194"/>
              </a:xfrm>
            </p:grpSpPr>
            <p:pic>
              <p:nvPicPr>
                <p:cNvPr id="192" name="Imagem 191"/>
                <p:cNvPicPr>
                  <a:picLocks noChangeAspect="1"/>
                </p:cNvPicPr>
                <p:nvPr/>
              </p:nvPicPr>
              <p:blipFill>
                <a:blip r:embed="rId11"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66400" y="2581200"/>
                  <a:ext cx="865634" cy="774194"/>
                </a:xfrm>
                <a:prstGeom prst="rect">
                  <a:avLst/>
                </a:prstGeom>
              </p:spPr>
            </p:pic>
            <p:pic>
              <p:nvPicPr>
                <p:cNvPr id="193" name="Imagem 192"/>
                <p:cNvPicPr>
                  <a:picLocks noChangeAspect="1"/>
                </p:cNvPicPr>
                <p:nvPr/>
              </p:nvPicPr>
              <p:blipFill>
                <a:blip r:embed="rId1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547573" y="2826339"/>
                  <a:ext cx="307849" cy="472441"/>
                </a:xfrm>
                <a:prstGeom prst="rect">
                  <a:avLst/>
                </a:prstGeom>
              </p:spPr>
            </p:pic>
            <p:pic>
              <p:nvPicPr>
                <p:cNvPr id="194" name="Imagem 193"/>
                <p:cNvPicPr>
                  <a:picLocks noChangeAspect="1"/>
                </p:cNvPicPr>
                <p:nvPr/>
              </p:nvPicPr>
              <p:blipFill>
                <a:blip r:embed="rId1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994000" y="2974196"/>
                  <a:ext cx="179832" cy="237744"/>
                </a:xfrm>
                <a:prstGeom prst="rect">
                  <a:avLst/>
                </a:prstGeom>
              </p:spPr>
            </p:pic>
            <p:pic>
              <p:nvPicPr>
                <p:cNvPr id="195" name="Imagem 194"/>
                <p:cNvPicPr>
                  <a:picLocks noChangeAspect="1"/>
                </p:cNvPicPr>
                <p:nvPr/>
              </p:nvPicPr>
              <p:blipFill>
                <a:blip r:embed="rId1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767200" y="2959200"/>
                  <a:ext cx="256033" cy="280417"/>
                </a:xfrm>
                <a:prstGeom prst="rect">
                  <a:avLst/>
                </a:prstGeom>
              </p:spPr>
            </p:pic>
          </p:grpSp>
          <p:pic>
            <p:nvPicPr>
              <p:cNvPr id="191" name="Imagem 190"/>
              <p:cNvPicPr>
                <a:picLocks noChangeAspect="1"/>
              </p:cNvPicPr>
              <p:nvPr/>
            </p:nvPicPr>
            <p:blipFill>
              <a:blip r:embed="rId1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419220" y="4554803"/>
                <a:ext cx="579121" cy="2258573"/>
              </a:xfrm>
              <a:prstGeom prst="rect">
                <a:avLst/>
              </a:prstGeom>
            </p:spPr>
          </p:pic>
        </p:grpSp>
        <p:pic>
          <p:nvPicPr>
            <p:cNvPr id="187" name="Imagem 186"/>
            <p:cNvPicPr>
              <a:picLocks noChangeAspect="1"/>
            </p:cNvPicPr>
            <p:nvPr/>
          </p:nvPicPr>
          <p:blipFill>
            <a:blip r:embed="rId1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602664" y="2203656"/>
              <a:ext cx="88392" cy="161544"/>
            </a:xfrm>
            <a:prstGeom prst="rect">
              <a:avLst/>
            </a:prstGeom>
          </p:spPr>
        </p:pic>
      </p:grpSp>
      <p:pic>
        <p:nvPicPr>
          <p:cNvPr id="202" name="Colombia_roxa"/>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239238" y="2610000"/>
            <a:ext cx="780290" cy="1082042"/>
          </a:xfrm>
          <a:prstGeom prst="rect">
            <a:avLst/>
          </a:prstGeom>
        </p:spPr>
      </p:pic>
      <p:pic>
        <p:nvPicPr>
          <p:cNvPr id="203" name="Peru_cinza"/>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080838" y="3430800"/>
            <a:ext cx="832106" cy="1170434"/>
          </a:xfrm>
          <a:prstGeom prst="rect">
            <a:avLst/>
          </a:prstGeom>
        </p:spPr>
      </p:pic>
      <p:pic>
        <p:nvPicPr>
          <p:cNvPr id="204" name="Peru_roxo"/>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080838" y="3430800"/>
            <a:ext cx="832106" cy="1170434"/>
          </a:xfrm>
          <a:prstGeom prst="rect">
            <a:avLst/>
          </a:prstGeom>
        </p:spPr>
      </p:pic>
      <p:pic>
        <p:nvPicPr>
          <p:cNvPr id="209" name="Bolivia_ciza"/>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852899" y="4039979"/>
            <a:ext cx="765050" cy="835154"/>
          </a:xfrm>
          <a:prstGeom prst="rect">
            <a:avLst/>
          </a:prstGeom>
        </p:spPr>
      </p:pic>
      <p:pic>
        <p:nvPicPr>
          <p:cNvPr id="210" name="Bolivia_roxo"/>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852899" y="4039979"/>
            <a:ext cx="765050" cy="835154"/>
          </a:xfrm>
          <a:prstGeom prst="rect">
            <a:avLst/>
          </a:prstGeom>
        </p:spPr>
      </p:pic>
      <p:pic>
        <p:nvPicPr>
          <p:cNvPr id="211" name="Argentina_cinza"/>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527462" y="4817381"/>
            <a:ext cx="1286259" cy="1962916"/>
          </a:xfrm>
          <a:prstGeom prst="rect">
            <a:avLst/>
          </a:prstGeom>
        </p:spPr>
      </p:pic>
      <p:pic>
        <p:nvPicPr>
          <p:cNvPr id="212" name="Argentina_roxo"/>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527462" y="4817381"/>
            <a:ext cx="1286259" cy="1962916"/>
          </a:xfrm>
          <a:prstGeom prst="rect">
            <a:avLst/>
          </a:prstGeom>
        </p:spPr>
      </p:pic>
      <p:pic>
        <p:nvPicPr>
          <p:cNvPr id="215" name="El salvador_cinza"/>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530038" y="2466000"/>
            <a:ext cx="152400" cy="85344"/>
          </a:xfrm>
          <a:prstGeom prst="rect">
            <a:avLst/>
          </a:prstGeom>
        </p:spPr>
      </p:pic>
      <p:pic>
        <p:nvPicPr>
          <p:cNvPr id="216" name="Costa rica_cinza"/>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807254" y="2692252"/>
            <a:ext cx="207264" cy="185928"/>
          </a:xfrm>
          <a:prstGeom prst="rect">
            <a:avLst/>
          </a:prstGeom>
        </p:spPr>
      </p:pic>
      <p:pic>
        <p:nvPicPr>
          <p:cNvPr id="218" name="Equador_cinza"/>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109638" y="3344400"/>
            <a:ext cx="362713" cy="402337"/>
          </a:xfrm>
          <a:prstGeom prst="rect">
            <a:avLst/>
          </a:prstGeom>
        </p:spPr>
      </p:pic>
      <p:pic>
        <p:nvPicPr>
          <p:cNvPr id="219" name="Rep. Domunicana_cinza"/>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690804" y="2111788"/>
            <a:ext cx="213360" cy="143256"/>
          </a:xfrm>
          <a:prstGeom prst="rect">
            <a:avLst/>
          </a:prstGeom>
        </p:spPr>
      </p:pic>
      <p:pic>
        <p:nvPicPr>
          <p:cNvPr id="220" name="Rep. Domunicana_roxo"/>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690804" y="2111788"/>
            <a:ext cx="213360" cy="143256"/>
          </a:xfrm>
          <a:prstGeom prst="rect">
            <a:avLst/>
          </a:prstGeom>
        </p:spPr>
      </p:pic>
      <p:pic>
        <p:nvPicPr>
          <p:cNvPr id="221" name="Paraguai_cinza"/>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283238" y="4644000"/>
            <a:ext cx="515113" cy="512065"/>
          </a:xfrm>
          <a:prstGeom prst="rect">
            <a:avLst/>
          </a:prstGeom>
        </p:spPr>
      </p:pic>
      <p:pic>
        <p:nvPicPr>
          <p:cNvPr id="222" name="Paraguai_roxo"/>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6283238" y="4644000"/>
            <a:ext cx="515113" cy="512065"/>
          </a:xfrm>
          <a:prstGeom prst="rect">
            <a:avLst/>
          </a:prstGeom>
        </p:spPr>
      </p:pic>
      <p:pic>
        <p:nvPicPr>
          <p:cNvPr id="223" name="Uruguay_cinza"/>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6466838" y="5328000"/>
            <a:ext cx="320041" cy="289561"/>
          </a:xfrm>
          <a:prstGeom prst="rect">
            <a:avLst/>
          </a:prstGeom>
        </p:spPr>
      </p:pic>
      <p:pic>
        <p:nvPicPr>
          <p:cNvPr id="224" name="Uruguay_roxo"/>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6466838" y="5328000"/>
            <a:ext cx="320041" cy="289561"/>
          </a:xfrm>
          <a:prstGeom prst="rect">
            <a:avLst/>
          </a:prstGeom>
        </p:spPr>
      </p:pic>
      <p:pic>
        <p:nvPicPr>
          <p:cNvPr id="243" name="El salvador_roxo"/>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4530038" y="2466000"/>
            <a:ext cx="152400" cy="85344"/>
          </a:xfrm>
          <a:prstGeom prst="rect">
            <a:avLst/>
          </a:prstGeom>
        </p:spPr>
      </p:pic>
      <p:grpSp>
        <p:nvGrpSpPr>
          <p:cNvPr id="244" name="texto El Salvador"/>
          <p:cNvGrpSpPr/>
          <p:nvPr/>
        </p:nvGrpSpPr>
        <p:grpSpPr>
          <a:xfrm>
            <a:off x="1403648" y="3530435"/>
            <a:ext cx="2232742" cy="985465"/>
            <a:chOff x="-1722668" y="3530435"/>
            <a:chExt cx="2232742" cy="985465"/>
          </a:xfrm>
        </p:grpSpPr>
        <p:sp>
          <p:nvSpPr>
            <p:cNvPr id="245" name="Retângulo 244"/>
            <p:cNvSpPr/>
            <p:nvPr/>
          </p:nvSpPr>
          <p:spPr>
            <a:xfrm>
              <a:off x="-1722174" y="3530435"/>
              <a:ext cx="2232248" cy="216024"/>
            </a:xfrm>
            <a:prstGeom prst="rect">
              <a:avLst/>
            </a:prstGeom>
            <a:solidFill>
              <a:srgbClr val="7A61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200"/>
                <a:t>EL SALVADOR - 2 Empresas</a:t>
              </a:r>
            </a:p>
          </p:txBody>
        </p:sp>
        <p:sp>
          <p:nvSpPr>
            <p:cNvPr id="246" name="CaixaDeTexto 245"/>
            <p:cNvSpPr txBox="1"/>
            <p:nvPr/>
          </p:nvSpPr>
          <p:spPr>
            <a:xfrm>
              <a:off x="-1722668" y="3746459"/>
              <a:ext cx="2229133" cy="769441"/>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 sz="1100" dirty="0">
                  <a:solidFill>
                    <a:schemeClr val="tx1">
                      <a:lumMod val="50000"/>
                      <a:lumOff val="50000"/>
                    </a:schemeClr>
                  </a:solidFill>
                </a:rPr>
                <a:t>1 con más de 500 mil clientes</a:t>
              </a:r>
            </a:p>
            <a:p>
              <a:r>
                <a:rPr lang="es-ES" sz="1100" dirty="0">
                  <a:solidFill>
                    <a:schemeClr val="tx1">
                      <a:lumMod val="50000"/>
                      <a:lumOff val="50000"/>
                    </a:schemeClr>
                  </a:solidFill>
                </a:rPr>
                <a:t>1 hasta 500 mil clientes</a:t>
              </a:r>
            </a:p>
            <a:p>
              <a:r>
                <a:rPr lang="es-ES" sz="1100" dirty="0">
                  <a:solidFill>
                    <a:schemeClr val="tx1">
                      <a:lumMod val="50000"/>
                      <a:lumOff val="50000"/>
                    </a:schemeClr>
                  </a:solidFill>
                </a:rPr>
                <a:t>1.025 encuestas</a:t>
              </a:r>
            </a:p>
            <a:p>
              <a:r>
                <a:rPr lang="es-ES" sz="1100" dirty="0">
                  <a:solidFill>
                    <a:schemeClr val="tx1">
                      <a:lumMod val="50000"/>
                      <a:lumOff val="50000"/>
                    </a:schemeClr>
                  </a:solidFill>
                </a:rPr>
                <a:t>M.E.:3,5%</a:t>
              </a:r>
            </a:p>
          </p:txBody>
        </p:sp>
      </p:grpSp>
      <p:grpSp>
        <p:nvGrpSpPr>
          <p:cNvPr id="247" name="linha El Salvador"/>
          <p:cNvGrpSpPr/>
          <p:nvPr/>
        </p:nvGrpSpPr>
        <p:grpSpPr>
          <a:xfrm>
            <a:off x="1413992" y="2495303"/>
            <a:ext cx="3202503" cy="1008000"/>
            <a:chOff x="1420789" y="2499624"/>
            <a:chExt cx="3202503" cy="1008000"/>
          </a:xfrm>
        </p:grpSpPr>
        <p:cxnSp>
          <p:nvCxnSpPr>
            <p:cNvPr id="248" name="Conector reto 247"/>
            <p:cNvCxnSpPr/>
            <p:nvPr/>
          </p:nvCxnSpPr>
          <p:spPr>
            <a:xfrm>
              <a:off x="1420789" y="3500746"/>
              <a:ext cx="3168000" cy="0"/>
            </a:xfrm>
            <a:prstGeom prst="line">
              <a:avLst/>
            </a:prstGeom>
            <a:ln w="12700">
              <a:solidFill>
                <a:srgbClr val="7A6198"/>
              </a:solidFill>
              <a:prstDash val="sysDot"/>
            </a:ln>
          </p:spPr>
          <p:style>
            <a:lnRef idx="1">
              <a:schemeClr val="accent1"/>
            </a:lnRef>
            <a:fillRef idx="0">
              <a:schemeClr val="accent1"/>
            </a:fillRef>
            <a:effectRef idx="0">
              <a:schemeClr val="accent1"/>
            </a:effectRef>
            <a:fontRef idx="minor">
              <a:schemeClr val="tx1"/>
            </a:fontRef>
          </p:style>
        </p:cxnSp>
        <p:grpSp>
          <p:nvGrpSpPr>
            <p:cNvPr id="249" name="Grupo 248"/>
            <p:cNvGrpSpPr/>
            <p:nvPr/>
          </p:nvGrpSpPr>
          <p:grpSpPr>
            <a:xfrm>
              <a:off x="4551292" y="2499624"/>
              <a:ext cx="72000" cy="72000"/>
              <a:chOff x="1620633" y="2851405"/>
              <a:chExt cx="72000" cy="72000"/>
            </a:xfrm>
          </p:grpSpPr>
          <p:sp>
            <p:nvSpPr>
              <p:cNvPr id="251" name="Elipse 250"/>
              <p:cNvSpPr>
                <a:spLocks noChangeAspect="1"/>
              </p:cNvSpPr>
              <p:nvPr/>
            </p:nvSpPr>
            <p:spPr>
              <a:xfrm>
                <a:off x="1620633" y="2851405"/>
                <a:ext cx="72000" cy="72000"/>
              </a:xfrm>
              <a:prstGeom prst="ellipse">
                <a:avLst/>
              </a:prstGeom>
              <a:noFill/>
              <a:ln w="6350">
                <a:solidFill>
                  <a:srgbClr val="7A61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2" name="Elipse 251"/>
              <p:cNvSpPr>
                <a:spLocks noChangeAspect="1"/>
              </p:cNvSpPr>
              <p:nvPr/>
            </p:nvSpPr>
            <p:spPr>
              <a:xfrm>
                <a:off x="1636224" y="2867651"/>
                <a:ext cx="42672" cy="42672"/>
              </a:xfrm>
              <a:prstGeom prst="ellipse">
                <a:avLst/>
              </a:prstGeom>
              <a:solidFill>
                <a:srgbClr val="7A619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cxnSp>
          <p:nvCxnSpPr>
            <p:cNvPr id="250" name="Conector reto 249"/>
            <p:cNvCxnSpPr/>
            <p:nvPr/>
          </p:nvCxnSpPr>
          <p:spPr>
            <a:xfrm>
              <a:off x="4587292" y="2571624"/>
              <a:ext cx="0" cy="936000"/>
            </a:xfrm>
            <a:prstGeom prst="line">
              <a:avLst/>
            </a:prstGeom>
            <a:ln w="12700">
              <a:solidFill>
                <a:srgbClr val="7A6198"/>
              </a:solidFill>
              <a:prstDash val="sysDot"/>
            </a:ln>
          </p:spPr>
          <p:style>
            <a:lnRef idx="1">
              <a:schemeClr val="accent1"/>
            </a:lnRef>
            <a:fillRef idx="0">
              <a:schemeClr val="accent1"/>
            </a:fillRef>
            <a:effectRef idx="0">
              <a:schemeClr val="accent1"/>
            </a:effectRef>
            <a:fontRef idx="minor">
              <a:schemeClr val="tx1"/>
            </a:fontRef>
          </p:style>
        </p:cxnSp>
      </p:grpSp>
      <p:pic>
        <p:nvPicPr>
          <p:cNvPr id="253" name="Costa rica_roxo"/>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4807254" y="2692252"/>
            <a:ext cx="207264" cy="185928"/>
          </a:xfrm>
          <a:prstGeom prst="rect">
            <a:avLst/>
          </a:prstGeom>
        </p:spPr>
      </p:pic>
      <p:grpSp>
        <p:nvGrpSpPr>
          <p:cNvPr id="255" name="texto Colombia"/>
          <p:cNvGrpSpPr/>
          <p:nvPr/>
        </p:nvGrpSpPr>
        <p:grpSpPr>
          <a:xfrm>
            <a:off x="1403648" y="3530435"/>
            <a:ext cx="2232248" cy="985465"/>
            <a:chOff x="-3242448" y="3533909"/>
            <a:chExt cx="2232248" cy="985465"/>
          </a:xfrm>
        </p:grpSpPr>
        <p:sp>
          <p:nvSpPr>
            <p:cNvPr id="256" name="Retângulo 255"/>
            <p:cNvSpPr/>
            <p:nvPr/>
          </p:nvSpPr>
          <p:spPr>
            <a:xfrm>
              <a:off x="-3242448" y="3533909"/>
              <a:ext cx="2232248" cy="216024"/>
            </a:xfrm>
            <a:prstGeom prst="rect">
              <a:avLst/>
            </a:prstGeom>
            <a:solidFill>
              <a:srgbClr val="7A61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200"/>
                <a:t>COLOMBIA - 6 Empresas</a:t>
              </a:r>
            </a:p>
          </p:txBody>
        </p:sp>
        <p:sp>
          <p:nvSpPr>
            <p:cNvPr id="257" name="CaixaDeTexto 256"/>
            <p:cNvSpPr txBox="1"/>
            <p:nvPr/>
          </p:nvSpPr>
          <p:spPr>
            <a:xfrm>
              <a:off x="-3239333" y="3749933"/>
              <a:ext cx="2229133" cy="769441"/>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 sz="1100" dirty="0">
                  <a:solidFill>
                    <a:schemeClr val="tx1">
                      <a:lumMod val="50000"/>
                      <a:lumOff val="50000"/>
                    </a:schemeClr>
                  </a:solidFill>
                </a:rPr>
                <a:t>2 con más de 500 mil clientes</a:t>
              </a:r>
            </a:p>
            <a:p>
              <a:r>
                <a:rPr lang="es-ES" sz="1100" dirty="0">
                  <a:solidFill>
                    <a:schemeClr val="tx1">
                      <a:lumMod val="50000"/>
                      <a:lumOff val="50000"/>
                    </a:schemeClr>
                  </a:solidFill>
                </a:rPr>
                <a:t>4 hasta 500 mil clientes</a:t>
              </a:r>
            </a:p>
            <a:p>
              <a:r>
                <a:rPr lang="es-ES" sz="1100" dirty="0">
                  <a:solidFill>
                    <a:schemeClr val="tx1">
                      <a:lumMod val="50000"/>
                      <a:lumOff val="50000"/>
                    </a:schemeClr>
                  </a:solidFill>
                </a:rPr>
                <a:t>2.850 encuestas</a:t>
              </a:r>
            </a:p>
            <a:p>
              <a:r>
                <a:rPr lang="es-ES" sz="1100" dirty="0">
                  <a:solidFill>
                    <a:schemeClr val="tx1">
                      <a:lumMod val="50000"/>
                      <a:lumOff val="50000"/>
                    </a:schemeClr>
                  </a:solidFill>
                </a:rPr>
                <a:t>M.E.:3,1%</a:t>
              </a:r>
            </a:p>
          </p:txBody>
        </p:sp>
      </p:grpSp>
      <p:grpSp>
        <p:nvGrpSpPr>
          <p:cNvPr id="258" name="linha Colombia"/>
          <p:cNvGrpSpPr/>
          <p:nvPr/>
        </p:nvGrpSpPr>
        <p:grpSpPr>
          <a:xfrm>
            <a:off x="1411543" y="3113245"/>
            <a:ext cx="4220582" cy="392891"/>
            <a:chOff x="1413277" y="3118522"/>
            <a:chExt cx="4220582" cy="392891"/>
          </a:xfrm>
        </p:grpSpPr>
        <p:cxnSp>
          <p:nvCxnSpPr>
            <p:cNvPr id="259" name="Conector reto 258"/>
            <p:cNvCxnSpPr/>
            <p:nvPr/>
          </p:nvCxnSpPr>
          <p:spPr>
            <a:xfrm>
              <a:off x="1413277" y="3511413"/>
              <a:ext cx="4176000" cy="0"/>
            </a:xfrm>
            <a:prstGeom prst="line">
              <a:avLst/>
            </a:prstGeom>
            <a:ln w="12700">
              <a:solidFill>
                <a:srgbClr val="7A6198"/>
              </a:solidFill>
              <a:prstDash val="sysDot"/>
            </a:ln>
          </p:spPr>
          <p:style>
            <a:lnRef idx="1">
              <a:schemeClr val="accent1"/>
            </a:lnRef>
            <a:fillRef idx="0">
              <a:schemeClr val="accent1"/>
            </a:fillRef>
            <a:effectRef idx="0">
              <a:schemeClr val="accent1"/>
            </a:effectRef>
            <a:fontRef idx="minor">
              <a:schemeClr val="tx1"/>
            </a:fontRef>
          </p:style>
        </p:cxnSp>
        <p:grpSp>
          <p:nvGrpSpPr>
            <p:cNvPr id="260" name="Grupo 259"/>
            <p:cNvGrpSpPr/>
            <p:nvPr/>
          </p:nvGrpSpPr>
          <p:grpSpPr>
            <a:xfrm>
              <a:off x="5561859" y="3118522"/>
              <a:ext cx="72000" cy="72000"/>
              <a:chOff x="1620633" y="2851405"/>
              <a:chExt cx="72000" cy="72000"/>
            </a:xfrm>
          </p:grpSpPr>
          <p:sp>
            <p:nvSpPr>
              <p:cNvPr id="262" name="Elipse 261"/>
              <p:cNvSpPr>
                <a:spLocks noChangeAspect="1"/>
              </p:cNvSpPr>
              <p:nvPr/>
            </p:nvSpPr>
            <p:spPr>
              <a:xfrm>
                <a:off x="1620633" y="2851405"/>
                <a:ext cx="72000" cy="72000"/>
              </a:xfrm>
              <a:prstGeom prst="ellipse">
                <a:avLst/>
              </a:prstGeom>
              <a:noFill/>
              <a:ln w="6350">
                <a:solidFill>
                  <a:srgbClr val="7A61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3" name="Elipse 262"/>
              <p:cNvSpPr>
                <a:spLocks noChangeAspect="1"/>
              </p:cNvSpPr>
              <p:nvPr/>
            </p:nvSpPr>
            <p:spPr>
              <a:xfrm>
                <a:off x="1636224" y="2867651"/>
                <a:ext cx="42672" cy="42672"/>
              </a:xfrm>
              <a:prstGeom prst="ellipse">
                <a:avLst/>
              </a:prstGeom>
              <a:solidFill>
                <a:srgbClr val="7A619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cxnSp>
          <p:nvCxnSpPr>
            <p:cNvPr id="261" name="Conector reto 260"/>
            <p:cNvCxnSpPr/>
            <p:nvPr/>
          </p:nvCxnSpPr>
          <p:spPr>
            <a:xfrm>
              <a:off x="5597859" y="3197687"/>
              <a:ext cx="0" cy="313726"/>
            </a:xfrm>
            <a:prstGeom prst="line">
              <a:avLst/>
            </a:prstGeom>
            <a:ln w="12700">
              <a:solidFill>
                <a:srgbClr val="7A6198"/>
              </a:solidFill>
              <a:prstDash val="sysDot"/>
            </a:ln>
          </p:spPr>
          <p:style>
            <a:lnRef idx="1">
              <a:schemeClr val="accent1"/>
            </a:lnRef>
            <a:fillRef idx="0">
              <a:schemeClr val="accent1"/>
            </a:fillRef>
            <a:effectRef idx="0">
              <a:schemeClr val="accent1"/>
            </a:effectRef>
            <a:fontRef idx="minor">
              <a:schemeClr val="tx1"/>
            </a:fontRef>
          </p:style>
        </p:cxnSp>
      </p:grpSp>
      <p:pic>
        <p:nvPicPr>
          <p:cNvPr id="264" name="Equador_roxo"/>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5109638" y="3344400"/>
            <a:ext cx="362713" cy="402337"/>
          </a:xfrm>
          <a:prstGeom prst="rect">
            <a:avLst/>
          </a:prstGeom>
        </p:spPr>
      </p:pic>
      <p:grpSp>
        <p:nvGrpSpPr>
          <p:cNvPr id="265" name="Texto Equador"/>
          <p:cNvGrpSpPr/>
          <p:nvPr/>
        </p:nvGrpSpPr>
        <p:grpSpPr>
          <a:xfrm>
            <a:off x="1403648" y="3530435"/>
            <a:ext cx="2232248" cy="988021"/>
            <a:chOff x="-2814479" y="3531209"/>
            <a:chExt cx="2232248" cy="988021"/>
          </a:xfrm>
        </p:grpSpPr>
        <p:sp>
          <p:nvSpPr>
            <p:cNvPr id="266" name="Retângulo 265"/>
            <p:cNvSpPr/>
            <p:nvPr/>
          </p:nvSpPr>
          <p:spPr>
            <a:xfrm>
              <a:off x="-2814479" y="3531209"/>
              <a:ext cx="2232248" cy="216024"/>
            </a:xfrm>
            <a:prstGeom prst="rect">
              <a:avLst/>
            </a:prstGeom>
            <a:solidFill>
              <a:srgbClr val="7A61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200"/>
                <a:t>ECUADOR - 5 Empresas</a:t>
              </a:r>
            </a:p>
          </p:txBody>
        </p:sp>
        <p:sp>
          <p:nvSpPr>
            <p:cNvPr id="267" name="CaixaDeTexto 266"/>
            <p:cNvSpPr txBox="1"/>
            <p:nvPr/>
          </p:nvSpPr>
          <p:spPr>
            <a:xfrm>
              <a:off x="-2814479" y="3749789"/>
              <a:ext cx="2229133" cy="769441"/>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 sz="1100" dirty="0">
                  <a:solidFill>
                    <a:schemeClr val="tx1">
                      <a:lumMod val="50000"/>
                      <a:lumOff val="50000"/>
                    </a:schemeClr>
                  </a:solidFill>
                </a:rPr>
                <a:t>1 con más de 500 clientes</a:t>
              </a:r>
            </a:p>
            <a:p>
              <a:r>
                <a:rPr lang="es-ES" sz="1100" dirty="0">
                  <a:solidFill>
                    <a:schemeClr val="tx1">
                      <a:lumMod val="50000"/>
                      <a:lumOff val="50000"/>
                    </a:schemeClr>
                  </a:solidFill>
                </a:rPr>
                <a:t>4 hasta 500 mil clientes</a:t>
              </a:r>
            </a:p>
            <a:p>
              <a:r>
                <a:rPr lang="es-ES" sz="1100" dirty="0">
                  <a:solidFill>
                    <a:schemeClr val="tx1">
                      <a:lumMod val="50000"/>
                      <a:lumOff val="50000"/>
                    </a:schemeClr>
                  </a:solidFill>
                </a:rPr>
                <a:t>2.225 encuestas</a:t>
              </a:r>
            </a:p>
            <a:p>
              <a:r>
                <a:rPr lang="es-ES" sz="1100" dirty="0">
                  <a:solidFill>
                    <a:schemeClr val="tx1">
                      <a:lumMod val="50000"/>
                      <a:lumOff val="50000"/>
                    </a:schemeClr>
                  </a:solidFill>
                </a:rPr>
                <a:t>M.E.:2,9%</a:t>
              </a:r>
              <a:endParaRPr lang="pt-BR" sz="1100" dirty="0">
                <a:solidFill>
                  <a:schemeClr val="tx1">
                    <a:lumMod val="50000"/>
                    <a:lumOff val="50000"/>
                  </a:schemeClr>
                </a:solidFill>
              </a:endParaRPr>
            </a:p>
          </p:txBody>
        </p:sp>
      </p:grpSp>
      <p:grpSp>
        <p:nvGrpSpPr>
          <p:cNvPr id="268" name="linha Equador"/>
          <p:cNvGrpSpPr/>
          <p:nvPr/>
        </p:nvGrpSpPr>
        <p:grpSpPr>
          <a:xfrm>
            <a:off x="1401898" y="3464494"/>
            <a:ext cx="3852000" cy="72000"/>
            <a:chOff x="1420554" y="3461730"/>
            <a:chExt cx="3852000" cy="72000"/>
          </a:xfrm>
        </p:grpSpPr>
        <p:cxnSp>
          <p:nvCxnSpPr>
            <p:cNvPr id="269" name="Conector reto 268"/>
            <p:cNvCxnSpPr/>
            <p:nvPr/>
          </p:nvCxnSpPr>
          <p:spPr>
            <a:xfrm>
              <a:off x="1420554" y="3497730"/>
              <a:ext cx="3780000" cy="0"/>
            </a:xfrm>
            <a:prstGeom prst="line">
              <a:avLst/>
            </a:prstGeom>
            <a:ln w="12700">
              <a:solidFill>
                <a:srgbClr val="7A6198"/>
              </a:solidFill>
              <a:prstDash val="sysDot"/>
            </a:ln>
          </p:spPr>
          <p:style>
            <a:lnRef idx="1">
              <a:schemeClr val="accent1"/>
            </a:lnRef>
            <a:fillRef idx="0">
              <a:schemeClr val="accent1"/>
            </a:fillRef>
            <a:effectRef idx="0">
              <a:schemeClr val="accent1"/>
            </a:effectRef>
            <a:fontRef idx="minor">
              <a:schemeClr val="tx1"/>
            </a:fontRef>
          </p:style>
        </p:cxnSp>
        <p:grpSp>
          <p:nvGrpSpPr>
            <p:cNvPr id="270" name="Grupo 269"/>
            <p:cNvGrpSpPr/>
            <p:nvPr/>
          </p:nvGrpSpPr>
          <p:grpSpPr>
            <a:xfrm>
              <a:off x="5200554" y="3461730"/>
              <a:ext cx="72000" cy="72000"/>
              <a:chOff x="1620633" y="2851405"/>
              <a:chExt cx="72000" cy="72000"/>
            </a:xfrm>
          </p:grpSpPr>
          <p:sp>
            <p:nvSpPr>
              <p:cNvPr id="271" name="Elipse 270"/>
              <p:cNvSpPr>
                <a:spLocks noChangeAspect="1"/>
              </p:cNvSpPr>
              <p:nvPr/>
            </p:nvSpPr>
            <p:spPr>
              <a:xfrm>
                <a:off x="1620633" y="2851405"/>
                <a:ext cx="72000" cy="72000"/>
              </a:xfrm>
              <a:prstGeom prst="ellipse">
                <a:avLst/>
              </a:prstGeom>
              <a:noFill/>
              <a:ln w="6350">
                <a:solidFill>
                  <a:srgbClr val="7A61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2" name="Elipse 271"/>
              <p:cNvSpPr>
                <a:spLocks noChangeAspect="1"/>
              </p:cNvSpPr>
              <p:nvPr/>
            </p:nvSpPr>
            <p:spPr>
              <a:xfrm>
                <a:off x="1636224" y="2867651"/>
                <a:ext cx="42672" cy="42672"/>
              </a:xfrm>
              <a:prstGeom prst="ellipse">
                <a:avLst/>
              </a:prstGeom>
              <a:solidFill>
                <a:srgbClr val="7A619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grpSp>
        <p:nvGrpSpPr>
          <p:cNvPr id="273" name="texto Peru"/>
          <p:cNvGrpSpPr/>
          <p:nvPr/>
        </p:nvGrpSpPr>
        <p:grpSpPr>
          <a:xfrm>
            <a:off x="1403648" y="3530435"/>
            <a:ext cx="2235647" cy="985465"/>
            <a:chOff x="-3429260" y="3530435"/>
            <a:chExt cx="2235647" cy="985465"/>
          </a:xfrm>
        </p:grpSpPr>
        <p:sp>
          <p:nvSpPr>
            <p:cNvPr id="274" name="Retângulo 273"/>
            <p:cNvSpPr/>
            <p:nvPr/>
          </p:nvSpPr>
          <p:spPr>
            <a:xfrm>
              <a:off x="-3429260" y="3530435"/>
              <a:ext cx="2232248" cy="216024"/>
            </a:xfrm>
            <a:prstGeom prst="rect">
              <a:avLst/>
            </a:prstGeom>
            <a:solidFill>
              <a:srgbClr val="7A61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200"/>
                <a:t>PERÚ - 11 Empresas</a:t>
              </a:r>
            </a:p>
          </p:txBody>
        </p:sp>
        <p:sp>
          <p:nvSpPr>
            <p:cNvPr id="275" name="CaixaDeTexto 274"/>
            <p:cNvSpPr txBox="1"/>
            <p:nvPr/>
          </p:nvSpPr>
          <p:spPr>
            <a:xfrm>
              <a:off x="-3422746" y="3746459"/>
              <a:ext cx="2229133" cy="769441"/>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 sz="1100" dirty="0">
                  <a:solidFill>
                    <a:schemeClr val="tx1">
                      <a:lumMod val="50000"/>
                      <a:lumOff val="50000"/>
                    </a:schemeClr>
                  </a:solidFill>
                </a:rPr>
                <a:t>3 con más de 500 clientes</a:t>
              </a:r>
            </a:p>
            <a:p>
              <a:r>
                <a:rPr lang="es-ES" sz="1100" dirty="0">
                  <a:solidFill>
                    <a:schemeClr val="tx1">
                      <a:lumMod val="50000"/>
                      <a:lumOff val="50000"/>
                    </a:schemeClr>
                  </a:solidFill>
                </a:rPr>
                <a:t>8 hasta 500 mil clientes</a:t>
              </a:r>
            </a:p>
            <a:p>
              <a:r>
                <a:rPr lang="es-ES" sz="1100" dirty="0">
                  <a:solidFill>
                    <a:schemeClr val="tx1">
                      <a:lumMod val="50000"/>
                      <a:lumOff val="50000"/>
                    </a:schemeClr>
                  </a:solidFill>
                </a:rPr>
                <a:t>5.075 encuestas</a:t>
              </a:r>
            </a:p>
            <a:p>
              <a:r>
                <a:rPr lang="es-ES" sz="1100" dirty="0">
                  <a:solidFill>
                    <a:schemeClr val="tx1">
                      <a:lumMod val="50000"/>
                      <a:lumOff val="50000"/>
                    </a:schemeClr>
                  </a:solidFill>
                </a:rPr>
                <a:t>M.E.:1,8%</a:t>
              </a:r>
              <a:endParaRPr lang="pt-BR" sz="1100" dirty="0">
                <a:solidFill>
                  <a:schemeClr val="tx1">
                    <a:lumMod val="50000"/>
                    <a:lumOff val="50000"/>
                  </a:schemeClr>
                </a:solidFill>
              </a:endParaRPr>
            </a:p>
          </p:txBody>
        </p:sp>
      </p:grpSp>
      <p:grpSp>
        <p:nvGrpSpPr>
          <p:cNvPr id="276" name="linha Peru"/>
          <p:cNvGrpSpPr/>
          <p:nvPr/>
        </p:nvGrpSpPr>
        <p:grpSpPr>
          <a:xfrm>
            <a:off x="1417255" y="3777771"/>
            <a:ext cx="4015534" cy="270218"/>
            <a:chOff x="1420554" y="3775864"/>
            <a:chExt cx="4015534" cy="270218"/>
          </a:xfrm>
        </p:grpSpPr>
        <p:cxnSp>
          <p:nvCxnSpPr>
            <p:cNvPr id="277" name="Conector reto 276"/>
            <p:cNvCxnSpPr/>
            <p:nvPr/>
          </p:nvCxnSpPr>
          <p:spPr>
            <a:xfrm>
              <a:off x="1420554" y="3775864"/>
              <a:ext cx="3492000" cy="0"/>
            </a:xfrm>
            <a:prstGeom prst="line">
              <a:avLst/>
            </a:prstGeom>
            <a:ln w="12700">
              <a:solidFill>
                <a:srgbClr val="7A6198"/>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upo 277"/>
            <p:cNvGrpSpPr/>
            <p:nvPr/>
          </p:nvGrpSpPr>
          <p:grpSpPr>
            <a:xfrm>
              <a:off x="5364088" y="3974082"/>
              <a:ext cx="72000" cy="72000"/>
              <a:chOff x="1620633" y="2851405"/>
              <a:chExt cx="72000" cy="72000"/>
            </a:xfrm>
          </p:grpSpPr>
          <p:sp>
            <p:nvSpPr>
              <p:cNvPr id="281" name="Elipse 280"/>
              <p:cNvSpPr>
                <a:spLocks noChangeAspect="1"/>
              </p:cNvSpPr>
              <p:nvPr/>
            </p:nvSpPr>
            <p:spPr>
              <a:xfrm>
                <a:off x="1620633" y="2851405"/>
                <a:ext cx="72000" cy="72000"/>
              </a:xfrm>
              <a:prstGeom prst="ellipse">
                <a:avLst/>
              </a:prstGeom>
              <a:noFill/>
              <a:ln w="6350">
                <a:solidFill>
                  <a:srgbClr val="7A61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2" name="Elipse 281"/>
              <p:cNvSpPr>
                <a:spLocks noChangeAspect="1"/>
              </p:cNvSpPr>
              <p:nvPr/>
            </p:nvSpPr>
            <p:spPr>
              <a:xfrm>
                <a:off x="1636224" y="2867651"/>
                <a:ext cx="42672" cy="42672"/>
              </a:xfrm>
              <a:prstGeom prst="ellipse">
                <a:avLst/>
              </a:prstGeom>
              <a:solidFill>
                <a:srgbClr val="7A619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cxnSp>
          <p:nvCxnSpPr>
            <p:cNvPr id="279" name="Conector reto 278"/>
            <p:cNvCxnSpPr/>
            <p:nvPr/>
          </p:nvCxnSpPr>
          <p:spPr>
            <a:xfrm>
              <a:off x="4909219" y="4010082"/>
              <a:ext cx="504000" cy="0"/>
            </a:xfrm>
            <a:prstGeom prst="line">
              <a:avLst/>
            </a:prstGeom>
            <a:ln w="12700">
              <a:solidFill>
                <a:srgbClr val="7A6198"/>
              </a:solidFill>
              <a:prstDash val="sysDot"/>
            </a:ln>
          </p:spPr>
          <p:style>
            <a:lnRef idx="1">
              <a:schemeClr val="accent1"/>
            </a:lnRef>
            <a:fillRef idx="0">
              <a:schemeClr val="accent1"/>
            </a:fillRef>
            <a:effectRef idx="0">
              <a:schemeClr val="accent1"/>
            </a:effectRef>
            <a:fontRef idx="minor">
              <a:schemeClr val="tx1"/>
            </a:fontRef>
          </p:style>
        </p:cxnSp>
        <p:cxnSp>
          <p:nvCxnSpPr>
            <p:cNvPr id="280" name="Conector reto 279"/>
            <p:cNvCxnSpPr/>
            <p:nvPr/>
          </p:nvCxnSpPr>
          <p:spPr>
            <a:xfrm>
              <a:off x="4910886" y="3775864"/>
              <a:ext cx="0" cy="240153"/>
            </a:xfrm>
            <a:prstGeom prst="line">
              <a:avLst/>
            </a:prstGeom>
            <a:ln w="12700">
              <a:solidFill>
                <a:srgbClr val="7A6198"/>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texto Bolivia"/>
          <p:cNvGrpSpPr/>
          <p:nvPr/>
        </p:nvGrpSpPr>
        <p:grpSpPr>
          <a:xfrm>
            <a:off x="1403648" y="3530435"/>
            <a:ext cx="2232248" cy="816188"/>
            <a:chOff x="-3057486" y="3531344"/>
            <a:chExt cx="2232248" cy="816188"/>
          </a:xfrm>
        </p:grpSpPr>
        <p:sp>
          <p:nvSpPr>
            <p:cNvPr id="284" name="Retângulo 283"/>
            <p:cNvSpPr/>
            <p:nvPr/>
          </p:nvSpPr>
          <p:spPr>
            <a:xfrm>
              <a:off x="-3057486" y="3531344"/>
              <a:ext cx="2232248" cy="216024"/>
            </a:xfrm>
            <a:prstGeom prst="rect">
              <a:avLst/>
            </a:prstGeom>
            <a:solidFill>
              <a:srgbClr val="7A61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200"/>
                <a:t>BOLIVIA - 2 Empresas</a:t>
              </a:r>
            </a:p>
          </p:txBody>
        </p:sp>
        <p:sp>
          <p:nvSpPr>
            <p:cNvPr id="285" name="CaixaDeTexto 284"/>
            <p:cNvSpPr txBox="1"/>
            <p:nvPr/>
          </p:nvSpPr>
          <p:spPr>
            <a:xfrm>
              <a:off x="-3055151" y="3747368"/>
              <a:ext cx="2229133" cy="600164"/>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 sz="1100" dirty="0">
                  <a:solidFill>
                    <a:schemeClr val="tx1">
                      <a:lumMod val="50000"/>
                      <a:lumOff val="50000"/>
                    </a:schemeClr>
                  </a:solidFill>
                </a:rPr>
                <a:t>2 con más de 500 mil clientes</a:t>
              </a:r>
            </a:p>
            <a:p>
              <a:r>
                <a:rPr lang="es-ES" sz="1100" dirty="0">
                  <a:solidFill>
                    <a:schemeClr val="tx1">
                      <a:lumMod val="50000"/>
                      <a:lumOff val="50000"/>
                    </a:schemeClr>
                  </a:solidFill>
                </a:rPr>
                <a:t>1.250 encuestas</a:t>
              </a:r>
            </a:p>
            <a:p>
              <a:r>
                <a:rPr lang="es-ES" sz="1100" dirty="0">
                  <a:solidFill>
                    <a:schemeClr val="tx1">
                      <a:lumMod val="50000"/>
                      <a:lumOff val="50000"/>
                    </a:schemeClr>
                  </a:solidFill>
                </a:rPr>
                <a:t>M.E.:2,8%</a:t>
              </a:r>
            </a:p>
          </p:txBody>
        </p:sp>
      </p:grpSp>
      <p:grpSp>
        <p:nvGrpSpPr>
          <p:cNvPr id="286" name="linha Bolivia"/>
          <p:cNvGrpSpPr/>
          <p:nvPr/>
        </p:nvGrpSpPr>
        <p:grpSpPr>
          <a:xfrm>
            <a:off x="1409712" y="3766921"/>
            <a:ext cx="4769937" cy="826150"/>
            <a:chOff x="1411476" y="3767266"/>
            <a:chExt cx="4769937" cy="826150"/>
          </a:xfrm>
        </p:grpSpPr>
        <p:cxnSp>
          <p:nvCxnSpPr>
            <p:cNvPr id="287" name="Conector reto 286"/>
            <p:cNvCxnSpPr/>
            <p:nvPr/>
          </p:nvCxnSpPr>
          <p:spPr>
            <a:xfrm flipV="1">
              <a:off x="1411476" y="3767456"/>
              <a:ext cx="3312000" cy="0"/>
            </a:xfrm>
            <a:prstGeom prst="line">
              <a:avLst/>
            </a:prstGeom>
            <a:ln w="12700">
              <a:solidFill>
                <a:srgbClr val="7A6198"/>
              </a:solidFill>
              <a:prstDash val="sysDot"/>
            </a:ln>
          </p:spPr>
          <p:style>
            <a:lnRef idx="1">
              <a:schemeClr val="accent1"/>
            </a:lnRef>
            <a:fillRef idx="0">
              <a:schemeClr val="accent1"/>
            </a:fillRef>
            <a:effectRef idx="0">
              <a:schemeClr val="accent1"/>
            </a:effectRef>
            <a:fontRef idx="minor">
              <a:schemeClr val="tx1"/>
            </a:fontRef>
          </p:style>
        </p:cxnSp>
        <p:grpSp>
          <p:nvGrpSpPr>
            <p:cNvPr id="288" name="Grupo 287"/>
            <p:cNvGrpSpPr/>
            <p:nvPr/>
          </p:nvGrpSpPr>
          <p:grpSpPr>
            <a:xfrm flipV="1">
              <a:off x="6109413" y="4521416"/>
              <a:ext cx="72000" cy="72000"/>
              <a:chOff x="2306642" y="3507991"/>
              <a:chExt cx="72000" cy="72000"/>
            </a:xfrm>
          </p:grpSpPr>
          <p:sp>
            <p:nvSpPr>
              <p:cNvPr id="291" name="Elipse 290"/>
              <p:cNvSpPr>
                <a:spLocks noChangeAspect="1"/>
              </p:cNvSpPr>
              <p:nvPr/>
            </p:nvSpPr>
            <p:spPr>
              <a:xfrm>
                <a:off x="2306642" y="3507991"/>
                <a:ext cx="72000" cy="72000"/>
              </a:xfrm>
              <a:prstGeom prst="ellipse">
                <a:avLst/>
              </a:prstGeom>
              <a:noFill/>
              <a:ln w="6350">
                <a:solidFill>
                  <a:srgbClr val="7A61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2" name="Elipse 291"/>
              <p:cNvSpPr>
                <a:spLocks noChangeAspect="1"/>
              </p:cNvSpPr>
              <p:nvPr/>
            </p:nvSpPr>
            <p:spPr>
              <a:xfrm>
                <a:off x="2322233" y="3524237"/>
                <a:ext cx="42672" cy="42672"/>
              </a:xfrm>
              <a:prstGeom prst="ellipse">
                <a:avLst/>
              </a:prstGeom>
              <a:solidFill>
                <a:srgbClr val="7A619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cxnSp>
          <p:nvCxnSpPr>
            <p:cNvPr id="289" name="Conector reto 288"/>
            <p:cNvCxnSpPr/>
            <p:nvPr/>
          </p:nvCxnSpPr>
          <p:spPr>
            <a:xfrm flipV="1">
              <a:off x="4734715" y="4557416"/>
              <a:ext cx="1368000" cy="0"/>
            </a:xfrm>
            <a:prstGeom prst="line">
              <a:avLst/>
            </a:prstGeom>
            <a:ln w="12700">
              <a:solidFill>
                <a:srgbClr val="7A6198"/>
              </a:solidFill>
              <a:prstDash val="sysDot"/>
            </a:ln>
          </p:spPr>
          <p:style>
            <a:lnRef idx="1">
              <a:schemeClr val="accent1"/>
            </a:lnRef>
            <a:fillRef idx="0">
              <a:schemeClr val="accent1"/>
            </a:fillRef>
            <a:effectRef idx="0">
              <a:schemeClr val="accent1"/>
            </a:effectRef>
            <a:fontRef idx="minor">
              <a:schemeClr val="tx1"/>
            </a:fontRef>
          </p:style>
        </p:cxnSp>
        <p:cxnSp>
          <p:nvCxnSpPr>
            <p:cNvPr id="290" name="Conector reto 289"/>
            <p:cNvCxnSpPr/>
            <p:nvPr/>
          </p:nvCxnSpPr>
          <p:spPr>
            <a:xfrm>
              <a:off x="4725187" y="3767266"/>
              <a:ext cx="0" cy="792000"/>
            </a:xfrm>
            <a:prstGeom prst="line">
              <a:avLst/>
            </a:prstGeom>
            <a:ln w="12700">
              <a:solidFill>
                <a:srgbClr val="7A6198"/>
              </a:solidFill>
              <a:prstDash val="sysDot"/>
            </a:ln>
          </p:spPr>
          <p:style>
            <a:lnRef idx="1">
              <a:schemeClr val="accent1"/>
            </a:lnRef>
            <a:fillRef idx="0">
              <a:schemeClr val="accent1"/>
            </a:fillRef>
            <a:effectRef idx="0">
              <a:schemeClr val="accent1"/>
            </a:effectRef>
            <a:fontRef idx="minor">
              <a:schemeClr val="tx1"/>
            </a:fontRef>
          </p:style>
        </p:cxnSp>
      </p:grpSp>
      <p:grpSp>
        <p:nvGrpSpPr>
          <p:cNvPr id="293" name="texto Paraguay"/>
          <p:cNvGrpSpPr/>
          <p:nvPr/>
        </p:nvGrpSpPr>
        <p:grpSpPr>
          <a:xfrm>
            <a:off x="1403648" y="3530435"/>
            <a:ext cx="2232248" cy="822563"/>
            <a:chOff x="-2851481" y="3532149"/>
            <a:chExt cx="2232248" cy="822563"/>
          </a:xfrm>
        </p:grpSpPr>
        <p:sp>
          <p:nvSpPr>
            <p:cNvPr id="294" name="Retângulo 293"/>
            <p:cNvSpPr/>
            <p:nvPr/>
          </p:nvSpPr>
          <p:spPr>
            <a:xfrm>
              <a:off x="-2851481" y="3532149"/>
              <a:ext cx="2232248" cy="216024"/>
            </a:xfrm>
            <a:prstGeom prst="rect">
              <a:avLst/>
            </a:prstGeom>
            <a:solidFill>
              <a:srgbClr val="7A61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200"/>
                <a:t>PARAGUAY - 1 Empresa</a:t>
              </a:r>
            </a:p>
          </p:txBody>
        </p:sp>
        <p:sp>
          <p:nvSpPr>
            <p:cNvPr id="295" name="CaixaDeTexto 294"/>
            <p:cNvSpPr txBox="1"/>
            <p:nvPr/>
          </p:nvSpPr>
          <p:spPr>
            <a:xfrm>
              <a:off x="-2851481" y="3754548"/>
              <a:ext cx="2229133" cy="600164"/>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 sz="1100" dirty="0">
                  <a:solidFill>
                    <a:schemeClr val="tx1">
                      <a:lumMod val="50000"/>
                      <a:lumOff val="50000"/>
                    </a:schemeClr>
                  </a:solidFill>
                </a:rPr>
                <a:t>1 con más de 500 mil clientes</a:t>
              </a:r>
            </a:p>
            <a:p>
              <a:r>
                <a:rPr lang="es-ES" sz="1100" dirty="0">
                  <a:solidFill>
                    <a:schemeClr val="tx1">
                      <a:lumMod val="50000"/>
                      <a:lumOff val="50000"/>
                    </a:schemeClr>
                  </a:solidFill>
                </a:rPr>
                <a:t>625 encuestas</a:t>
              </a:r>
            </a:p>
            <a:p>
              <a:r>
                <a:rPr lang="es-ES" sz="1100" dirty="0">
                  <a:solidFill>
                    <a:schemeClr val="tx1">
                      <a:lumMod val="50000"/>
                      <a:lumOff val="50000"/>
                    </a:schemeClr>
                  </a:solidFill>
                </a:rPr>
                <a:t>M.E.:4,0%</a:t>
              </a:r>
            </a:p>
          </p:txBody>
        </p:sp>
      </p:grpSp>
      <p:grpSp>
        <p:nvGrpSpPr>
          <p:cNvPr id="296" name="linha Paraguay"/>
          <p:cNvGrpSpPr/>
          <p:nvPr/>
        </p:nvGrpSpPr>
        <p:grpSpPr>
          <a:xfrm>
            <a:off x="1408653" y="3763164"/>
            <a:ext cx="5138288" cy="1136033"/>
            <a:chOff x="1411476" y="3767266"/>
            <a:chExt cx="5138288" cy="1136033"/>
          </a:xfrm>
        </p:grpSpPr>
        <p:cxnSp>
          <p:nvCxnSpPr>
            <p:cNvPr id="297" name="Conector reto 296"/>
            <p:cNvCxnSpPr/>
            <p:nvPr/>
          </p:nvCxnSpPr>
          <p:spPr>
            <a:xfrm flipV="1">
              <a:off x="1411476" y="3767456"/>
              <a:ext cx="3312000" cy="0"/>
            </a:xfrm>
            <a:prstGeom prst="line">
              <a:avLst/>
            </a:prstGeom>
            <a:ln w="12700">
              <a:solidFill>
                <a:srgbClr val="7A6198"/>
              </a:solidFill>
              <a:prstDash val="sysDot"/>
            </a:ln>
          </p:spPr>
          <p:style>
            <a:lnRef idx="1">
              <a:schemeClr val="accent1"/>
            </a:lnRef>
            <a:fillRef idx="0">
              <a:schemeClr val="accent1"/>
            </a:fillRef>
            <a:effectRef idx="0">
              <a:schemeClr val="accent1"/>
            </a:effectRef>
            <a:fontRef idx="minor">
              <a:schemeClr val="tx1"/>
            </a:fontRef>
          </p:style>
        </p:cxnSp>
        <p:grpSp>
          <p:nvGrpSpPr>
            <p:cNvPr id="298" name="Grupo 297"/>
            <p:cNvGrpSpPr/>
            <p:nvPr/>
          </p:nvGrpSpPr>
          <p:grpSpPr>
            <a:xfrm flipV="1">
              <a:off x="6477764" y="4831299"/>
              <a:ext cx="72000" cy="72000"/>
              <a:chOff x="2306642" y="3507991"/>
              <a:chExt cx="72000" cy="72000"/>
            </a:xfrm>
          </p:grpSpPr>
          <p:sp>
            <p:nvSpPr>
              <p:cNvPr id="301" name="Elipse 300"/>
              <p:cNvSpPr>
                <a:spLocks noChangeAspect="1"/>
              </p:cNvSpPr>
              <p:nvPr/>
            </p:nvSpPr>
            <p:spPr>
              <a:xfrm>
                <a:off x="2306642" y="3507991"/>
                <a:ext cx="72000" cy="72000"/>
              </a:xfrm>
              <a:prstGeom prst="ellipse">
                <a:avLst/>
              </a:prstGeom>
              <a:noFill/>
              <a:ln w="6350">
                <a:solidFill>
                  <a:srgbClr val="7A61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2" name="Elipse 301"/>
              <p:cNvSpPr>
                <a:spLocks noChangeAspect="1"/>
              </p:cNvSpPr>
              <p:nvPr/>
            </p:nvSpPr>
            <p:spPr>
              <a:xfrm>
                <a:off x="2322233" y="3524237"/>
                <a:ext cx="42672" cy="42672"/>
              </a:xfrm>
              <a:prstGeom prst="ellipse">
                <a:avLst/>
              </a:prstGeom>
              <a:solidFill>
                <a:srgbClr val="7A619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cxnSp>
          <p:nvCxnSpPr>
            <p:cNvPr id="299" name="Conector reto 298"/>
            <p:cNvCxnSpPr/>
            <p:nvPr/>
          </p:nvCxnSpPr>
          <p:spPr>
            <a:xfrm flipV="1">
              <a:off x="4740731" y="4870394"/>
              <a:ext cx="1728000" cy="0"/>
            </a:xfrm>
            <a:prstGeom prst="line">
              <a:avLst/>
            </a:prstGeom>
            <a:ln w="12700">
              <a:solidFill>
                <a:srgbClr val="7A6198"/>
              </a:solidFill>
              <a:prstDash val="sysDot"/>
            </a:ln>
          </p:spPr>
          <p:style>
            <a:lnRef idx="1">
              <a:schemeClr val="accent1"/>
            </a:lnRef>
            <a:fillRef idx="0">
              <a:schemeClr val="accent1"/>
            </a:fillRef>
            <a:effectRef idx="0">
              <a:schemeClr val="accent1"/>
            </a:effectRef>
            <a:fontRef idx="minor">
              <a:schemeClr val="tx1"/>
            </a:fontRef>
          </p:style>
        </p:cxnSp>
        <p:cxnSp>
          <p:nvCxnSpPr>
            <p:cNvPr id="300" name="Conector reto 299"/>
            <p:cNvCxnSpPr/>
            <p:nvPr/>
          </p:nvCxnSpPr>
          <p:spPr>
            <a:xfrm>
              <a:off x="4725187" y="3767266"/>
              <a:ext cx="0" cy="1116000"/>
            </a:xfrm>
            <a:prstGeom prst="line">
              <a:avLst/>
            </a:prstGeom>
            <a:ln w="12700">
              <a:solidFill>
                <a:srgbClr val="7A6198"/>
              </a:solidFill>
              <a:prstDash val="sysDot"/>
            </a:ln>
          </p:spPr>
          <p:style>
            <a:lnRef idx="1">
              <a:schemeClr val="accent1"/>
            </a:lnRef>
            <a:fillRef idx="0">
              <a:schemeClr val="accent1"/>
            </a:fillRef>
            <a:effectRef idx="0">
              <a:schemeClr val="accent1"/>
            </a:effectRef>
            <a:fontRef idx="minor">
              <a:schemeClr val="tx1"/>
            </a:fontRef>
          </p:style>
        </p:cxnSp>
      </p:grpSp>
      <p:grpSp>
        <p:nvGrpSpPr>
          <p:cNvPr id="303" name="linha Brasil"/>
          <p:cNvGrpSpPr/>
          <p:nvPr/>
        </p:nvGrpSpPr>
        <p:grpSpPr>
          <a:xfrm>
            <a:off x="1408760" y="3771541"/>
            <a:ext cx="5803814" cy="573396"/>
            <a:chOff x="1411476" y="3767266"/>
            <a:chExt cx="5803814" cy="573396"/>
          </a:xfrm>
        </p:grpSpPr>
        <p:cxnSp>
          <p:nvCxnSpPr>
            <p:cNvPr id="304" name="Conector reto 303"/>
            <p:cNvCxnSpPr/>
            <p:nvPr/>
          </p:nvCxnSpPr>
          <p:spPr>
            <a:xfrm flipV="1">
              <a:off x="1411476" y="3767456"/>
              <a:ext cx="3312000" cy="0"/>
            </a:xfrm>
            <a:prstGeom prst="line">
              <a:avLst/>
            </a:prstGeom>
            <a:ln w="12700">
              <a:solidFill>
                <a:srgbClr val="7A6198"/>
              </a:solidFill>
              <a:prstDash val="sysDot"/>
            </a:ln>
          </p:spPr>
          <p:style>
            <a:lnRef idx="1">
              <a:schemeClr val="accent1"/>
            </a:lnRef>
            <a:fillRef idx="0">
              <a:schemeClr val="accent1"/>
            </a:fillRef>
            <a:effectRef idx="0">
              <a:schemeClr val="accent1"/>
            </a:effectRef>
            <a:fontRef idx="minor">
              <a:schemeClr val="tx1"/>
            </a:fontRef>
          </p:style>
        </p:cxnSp>
        <p:grpSp>
          <p:nvGrpSpPr>
            <p:cNvPr id="305" name="Grupo 304"/>
            <p:cNvGrpSpPr/>
            <p:nvPr/>
          </p:nvGrpSpPr>
          <p:grpSpPr>
            <a:xfrm flipV="1">
              <a:off x="7143290" y="4268662"/>
              <a:ext cx="72000" cy="72000"/>
              <a:chOff x="2306642" y="3507991"/>
              <a:chExt cx="72000" cy="72000"/>
            </a:xfrm>
          </p:grpSpPr>
          <p:sp>
            <p:nvSpPr>
              <p:cNvPr id="308" name="Elipse 307"/>
              <p:cNvSpPr>
                <a:spLocks noChangeAspect="1"/>
              </p:cNvSpPr>
              <p:nvPr/>
            </p:nvSpPr>
            <p:spPr>
              <a:xfrm>
                <a:off x="2306642" y="3507991"/>
                <a:ext cx="72000" cy="72000"/>
              </a:xfrm>
              <a:prstGeom prst="ellipse">
                <a:avLst/>
              </a:prstGeom>
              <a:noFill/>
              <a:ln w="6350">
                <a:solidFill>
                  <a:srgbClr val="7A61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9" name="Elipse 308"/>
              <p:cNvSpPr>
                <a:spLocks noChangeAspect="1"/>
              </p:cNvSpPr>
              <p:nvPr/>
            </p:nvSpPr>
            <p:spPr>
              <a:xfrm>
                <a:off x="2322233" y="3524237"/>
                <a:ext cx="42672" cy="42672"/>
              </a:xfrm>
              <a:prstGeom prst="ellipse">
                <a:avLst/>
              </a:prstGeom>
              <a:solidFill>
                <a:srgbClr val="7A619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cxnSp>
          <p:nvCxnSpPr>
            <p:cNvPr id="306" name="Conector reto 305"/>
            <p:cNvCxnSpPr/>
            <p:nvPr/>
          </p:nvCxnSpPr>
          <p:spPr>
            <a:xfrm flipV="1">
              <a:off x="4723476" y="4304662"/>
              <a:ext cx="2412000" cy="0"/>
            </a:xfrm>
            <a:prstGeom prst="line">
              <a:avLst/>
            </a:prstGeom>
            <a:ln w="12700">
              <a:solidFill>
                <a:srgbClr val="7A6198"/>
              </a:solidFill>
              <a:prstDash val="sysDot"/>
            </a:ln>
          </p:spPr>
          <p:style>
            <a:lnRef idx="1">
              <a:schemeClr val="accent1"/>
            </a:lnRef>
            <a:fillRef idx="0">
              <a:schemeClr val="accent1"/>
            </a:fillRef>
            <a:effectRef idx="0">
              <a:schemeClr val="accent1"/>
            </a:effectRef>
            <a:fontRef idx="minor">
              <a:schemeClr val="tx1"/>
            </a:fontRef>
          </p:style>
        </p:cxnSp>
        <p:cxnSp>
          <p:nvCxnSpPr>
            <p:cNvPr id="307" name="Conector reto 306"/>
            <p:cNvCxnSpPr/>
            <p:nvPr/>
          </p:nvCxnSpPr>
          <p:spPr>
            <a:xfrm>
              <a:off x="4725187" y="3767266"/>
              <a:ext cx="0" cy="540000"/>
            </a:xfrm>
            <a:prstGeom prst="line">
              <a:avLst/>
            </a:prstGeom>
            <a:ln w="12700">
              <a:solidFill>
                <a:srgbClr val="7A6198"/>
              </a:solidFill>
              <a:prstDash val="sysDot"/>
            </a:ln>
          </p:spPr>
          <p:style>
            <a:lnRef idx="1">
              <a:schemeClr val="accent1"/>
            </a:lnRef>
            <a:fillRef idx="0">
              <a:schemeClr val="accent1"/>
            </a:fillRef>
            <a:effectRef idx="0">
              <a:schemeClr val="accent1"/>
            </a:effectRef>
            <a:fontRef idx="minor">
              <a:schemeClr val="tx1"/>
            </a:fontRef>
          </p:style>
        </p:cxnSp>
      </p:grpSp>
      <p:grpSp>
        <p:nvGrpSpPr>
          <p:cNvPr id="310" name="texto Brasil"/>
          <p:cNvGrpSpPr/>
          <p:nvPr/>
        </p:nvGrpSpPr>
        <p:grpSpPr>
          <a:xfrm>
            <a:off x="1403648" y="3530435"/>
            <a:ext cx="2537622" cy="816188"/>
            <a:chOff x="1406773" y="3532322"/>
            <a:chExt cx="2537622" cy="816188"/>
          </a:xfrm>
        </p:grpSpPr>
        <p:sp>
          <p:nvSpPr>
            <p:cNvPr id="311" name="Retângulo 310"/>
            <p:cNvSpPr/>
            <p:nvPr/>
          </p:nvSpPr>
          <p:spPr>
            <a:xfrm>
              <a:off x="1411543" y="3532322"/>
              <a:ext cx="2232248" cy="216024"/>
            </a:xfrm>
            <a:prstGeom prst="rect">
              <a:avLst/>
            </a:prstGeom>
            <a:solidFill>
              <a:srgbClr val="7A61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200"/>
                <a:t>BRASIL - 5 Empresas</a:t>
              </a:r>
            </a:p>
          </p:txBody>
        </p:sp>
        <p:sp>
          <p:nvSpPr>
            <p:cNvPr id="312" name="CaixaDeTexto 311"/>
            <p:cNvSpPr txBox="1"/>
            <p:nvPr/>
          </p:nvSpPr>
          <p:spPr>
            <a:xfrm>
              <a:off x="1406773" y="3748346"/>
              <a:ext cx="2537622" cy="600164"/>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 sz="1100" dirty="0">
                  <a:solidFill>
                    <a:schemeClr val="tx1">
                      <a:lumMod val="50000"/>
                      <a:lumOff val="50000"/>
                    </a:schemeClr>
                  </a:solidFill>
                </a:rPr>
                <a:t>5 con más de 500 mil clientes</a:t>
              </a:r>
            </a:p>
            <a:p>
              <a:r>
                <a:rPr lang="es-ES" sz="1100" dirty="0">
                  <a:solidFill>
                    <a:schemeClr val="tx1">
                      <a:lumMod val="50000"/>
                      <a:lumOff val="50000"/>
                    </a:schemeClr>
                  </a:solidFill>
                </a:rPr>
                <a:t>3.125 encuestas</a:t>
              </a:r>
            </a:p>
            <a:p>
              <a:r>
                <a:rPr lang="es-ES" sz="1100" dirty="0">
                  <a:solidFill>
                    <a:schemeClr val="tx1">
                      <a:lumMod val="50000"/>
                      <a:lumOff val="50000"/>
                    </a:schemeClr>
                  </a:solidFill>
                </a:rPr>
                <a:t>M.E.:2,6%</a:t>
              </a:r>
            </a:p>
          </p:txBody>
        </p:sp>
      </p:grpSp>
      <p:grpSp>
        <p:nvGrpSpPr>
          <p:cNvPr id="313" name="texto Argentina"/>
          <p:cNvGrpSpPr/>
          <p:nvPr/>
        </p:nvGrpSpPr>
        <p:grpSpPr>
          <a:xfrm>
            <a:off x="1403648" y="3530435"/>
            <a:ext cx="2453843" cy="816188"/>
            <a:chOff x="-2615669" y="3530973"/>
            <a:chExt cx="2453843" cy="816188"/>
          </a:xfrm>
        </p:grpSpPr>
        <p:sp>
          <p:nvSpPr>
            <p:cNvPr id="314" name="Retângulo 313"/>
            <p:cNvSpPr/>
            <p:nvPr/>
          </p:nvSpPr>
          <p:spPr>
            <a:xfrm>
              <a:off x="-2615669" y="3530973"/>
              <a:ext cx="2232248" cy="216024"/>
            </a:xfrm>
            <a:prstGeom prst="rect">
              <a:avLst/>
            </a:prstGeom>
            <a:solidFill>
              <a:srgbClr val="7A61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200"/>
                <a:t>ARGENTINA - 2 Empresas</a:t>
              </a:r>
            </a:p>
          </p:txBody>
        </p:sp>
        <p:sp>
          <p:nvSpPr>
            <p:cNvPr id="315" name="CaixaDeTexto 314"/>
            <p:cNvSpPr txBox="1"/>
            <p:nvPr/>
          </p:nvSpPr>
          <p:spPr>
            <a:xfrm>
              <a:off x="-2614987" y="3746997"/>
              <a:ext cx="2453161" cy="600164"/>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 sz="1100" dirty="0">
                  <a:solidFill>
                    <a:schemeClr val="tx1">
                      <a:lumMod val="50000"/>
                      <a:lumOff val="50000"/>
                    </a:schemeClr>
                  </a:solidFill>
                </a:rPr>
                <a:t>2 hasta 500 mil clientes</a:t>
              </a:r>
            </a:p>
            <a:p>
              <a:r>
                <a:rPr lang="es-ES" sz="1100" dirty="0">
                  <a:solidFill>
                    <a:schemeClr val="tx1">
                      <a:lumMod val="50000"/>
                      <a:lumOff val="50000"/>
                    </a:schemeClr>
                  </a:solidFill>
                </a:rPr>
                <a:t>80 encuestas</a:t>
              </a:r>
            </a:p>
            <a:p>
              <a:r>
                <a:rPr lang="es-ES" sz="1100" dirty="0">
                  <a:solidFill>
                    <a:schemeClr val="tx1">
                      <a:lumMod val="50000"/>
                      <a:lumOff val="50000"/>
                    </a:schemeClr>
                  </a:solidFill>
                </a:rPr>
                <a:t>M.E.:4,0%</a:t>
              </a:r>
            </a:p>
          </p:txBody>
        </p:sp>
      </p:grpSp>
      <p:grpSp>
        <p:nvGrpSpPr>
          <p:cNvPr id="316" name="linha Argentina"/>
          <p:cNvGrpSpPr/>
          <p:nvPr/>
        </p:nvGrpSpPr>
        <p:grpSpPr>
          <a:xfrm>
            <a:off x="1411142" y="3764111"/>
            <a:ext cx="4744692" cy="1660801"/>
            <a:chOff x="1411476" y="3767266"/>
            <a:chExt cx="4744692" cy="1660801"/>
          </a:xfrm>
        </p:grpSpPr>
        <p:cxnSp>
          <p:nvCxnSpPr>
            <p:cNvPr id="317" name="Conector reto 316"/>
            <p:cNvCxnSpPr/>
            <p:nvPr/>
          </p:nvCxnSpPr>
          <p:spPr>
            <a:xfrm flipV="1">
              <a:off x="1411476" y="3767456"/>
              <a:ext cx="3312000" cy="0"/>
            </a:xfrm>
            <a:prstGeom prst="line">
              <a:avLst/>
            </a:prstGeom>
            <a:ln w="12700">
              <a:solidFill>
                <a:srgbClr val="7A6198"/>
              </a:solidFill>
              <a:prstDash val="sysDot"/>
            </a:ln>
          </p:spPr>
          <p:style>
            <a:lnRef idx="1">
              <a:schemeClr val="accent1"/>
            </a:lnRef>
            <a:fillRef idx="0">
              <a:schemeClr val="accent1"/>
            </a:fillRef>
            <a:effectRef idx="0">
              <a:schemeClr val="accent1"/>
            </a:effectRef>
            <a:fontRef idx="minor">
              <a:schemeClr val="tx1"/>
            </a:fontRef>
          </p:style>
        </p:cxnSp>
        <p:grpSp>
          <p:nvGrpSpPr>
            <p:cNvPr id="318" name="Grupo 317"/>
            <p:cNvGrpSpPr/>
            <p:nvPr/>
          </p:nvGrpSpPr>
          <p:grpSpPr>
            <a:xfrm flipV="1">
              <a:off x="6084168" y="5356067"/>
              <a:ext cx="72000" cy="72000"/>
              <a:chOff x="2306642" y="3507991"/>
              <a:chExt cx="72000" cy="72000"/>
            </a:xfrm>
          </p:grpSpPr>
          <p:sp>
            <p:nvSpPr>
              <p:cNvPr id="321" name="Elipse 320"/>
              <p:cNvSpPr>
                <a:spLocks noChangeAspect="1"/>
              </p:cNvSpPr>
              <p:nvPr/>
            </p:nvSpPr>
            <p:spPr>
              <a:xfrm>
                <a:off x="2306642" y="3507991"/>
                <a:ext cx="72000" cy="72000"/>
              </a:xfrm>
              <a:prstGeom prst="ellipse">
                <a:avLst/>
              </a:prstGeom>
              <a:noFill/>
              <a:ln w="6350">
                <a:solidFill>
                  <a:srgbClr val="7A61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22" name="Elipse 321"/>
              <p:cNvSpPr>
                <a:spLocks noChangeAspect="1"/>
              </p:cNvSpPr>
              <p:nvPr/>
            </p:nvSpPr>
            <p:spPr>
              <a:xfrm>
                <a:off x="2322233" y="3524237"/>
                <a:ext cx="42672" cy="42672"/>
              </a:xfrm>
              <a:prstGeom prst="ellipse">
                <a:avLst/>
              </a:prstGeom>
              <a:solidFill>
                <a:srgbClr val="7A619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cxnSp>
          <p:nvCxnSpPr>
            <p:cNvPr id="319" name="Conector reto 318"/>
            <p:cNvCxnSpPr/>
            <p:nvPr/>
          </p:nvCxnSpPr>
          <p:spPr>
            <a:xfrm flipV="1">
              <a:off x="4728811" y="5395162"/>
              <a:ext cx="1368000" cy="0"/>
            </a:xfrm>
            <a:prstGeom prst="line">
              <a:avLst/>
            </a:prstGeom>
            <a:ln w="12700">
              <a:solidFill>
                <a:srgbClr val="7A6198"/>
              </a:solidFill>
              <a:prstDash val="sysDot"/>
            </a:ln>
          </p:spPr>
          <p:style>
            <a:lnRef idx="1">
              <a:schemeClr val="accent1"/>
            </a:lnRef>
            <a:fillRef idx="0">
              <a:schemeClr val="accent1"/>
            </a:fillRef>
            <a:effectRef idx="0">
              <a:schemeClr val="accent1"/>
            </a:effectRef>
            <a:fontRef idx="minor">
              <a:schemeClr val="tx1"/>
            </a:fontRef>
          </p:style>
        </p:cxnSp>
        <p:cxnSp>
          <p:nvCxnSpPr>
            <p:cNvPr id="320" name="Conector reto 319"/>
            <p:cNvCxnSpPr/>
            <p:nvPr/>
          </p:nvCxnSpPr>
          <p:spPr>
            <a:xfrm>
              <a:off x="4725187" y="3767266"/>
              <a:ext cx="0" cy="1620000"/>
            </a:xfrm>
            <a:prstGeom prst="line">
              <a:avLst/>
            </a:prstGeom>
            <a:ln w="12700">
              <a:solidFill>
                <a:srgbClr val="7A6198"/>
              </a:solidFill>
              <a:prstDash val="sysDot"/>
            </a:ln>
          </p:spPr>
          <p:style>
            <a:lnRef idx="1">
              <a:schemeClr val="accent1"/>
            </a:lnRef>
            <a:fillRef idx="0">
              <a:schemeClr val="accent1"/>
            </a:fillRef>
            <a:effectRef idx="0">
              <a:schemeClr val="accent1"/>
            </a:effectRef>
            <a:fontRef idx="minor">
              <a:schemeClr val="tx1"/>
            </a:fontRef>
          </p:style>
        </p:cxnSp>
      </p:grpSp>
      <p:grpSp>
        <p:nvGrpSpPr>
          <p:cNvPr id="323" name="texto Uruguay"/>
          <p:cNvGrpSpPr/>
          <p:nvPr/>
        </p:nvGrpSpPr>
        <p:grpSpPr>
          <a:xfrm>
            <a:off x="1403648" y="3530435"/>
            <a:ext cx="2453161" cy="816188"/>
            <a:chOff x="-3203163" y="3532323"/>
            <a:chExt cx="2453161" cy="816188"/>
          </a:xfrm>
        </p:grpSpPr>
        <p:sp>
          <p:nvSpPr>
            <p:cNvPr id="324" name="Retângulo 323"/>
            <p:cNvSpPr/>
            <p:nvPr/>
          </p:nvSpPr>
          <p:spPr>
            <a:xfrm>
              <a:off x="-3194922" y="3532323"/>
              <a:ext cx="2232248" cy="216024"/>
            </a:xfrm>
            <a:prstGeom prst="rect">
              <a:avLst/>
            </a:prstGeom>
            <a:solidFill>
              <a:srgbClr val="7A61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200"/>
                <a:t>URUGUAY - 1 Empresa</a:t>
              </a:r>
            </a:p>
          </p:txBody>
        </p:sp>
        <p:sp>
          <p:nvSpPr>
            <p:cNvPr id="325" name="CaixaDeTexto 324"/>
            <p:cNvSpPr txBox="1"/>
            <p:nvPr/>
          </p:nvSpPr>
          <p:spPr>
            <a:xfrm>
              <a:off x="-3203163" y="3748347"/>
              <a:ext cx="2453161" cy="600164"/>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 sz="1100" dirty="0">
                  <a:solidFill>
                    <a:schemeClr val="tx1">
                      <a:lumMod val="50000"/>
                      <a:lumOff val="50000"/>
                    </a:schemeClr>
                  </a:solidFill>
                </a:rPr>
                <a:t>1 con más de 500 mil clientes</a:t>
              </a:r>
            </a:p>
            <a:p>
              <a:r>
                <a:rPr lang="es-ES" sz="1100" dirty="0">
                  <a:solidFill>
                    <a:schemeClr val="tx1">
                      <a:lumMod val="50000"/>
                      <a:lumOff val="50000"/>
                    </a:schemeClr>
                  </a:solidFill>
                </a:rPr>
                <a:t>625 encuestas</a:t>
              </a:r>
            </a:p>
            <a:p>
              <a:r>
                <a:rPr lang="es-ES" sz="1100" dirty="0">
                  <a:solidFill>
                    <a:schemeClr val="tx1">
                      <a:lumMod val="50000"/>
                      <a:lumOff val="50000"/>
                    </a:schemeClr>
                  </a:solidFill>
                </a:rPr>
                <a:t>M.E.:4,0%</a:t>
              </a:r>
            </a:p>
          </p:txBody>
        </p:sp>
      </p:grpSp>
      <p:grpSp>
        <p:nvGrpSpPr>
          <p:cNvPr id="326" name="linha Uruguay"/>
          <p:cNvGrpSpPr/>
          <p:nvPr/>
        </p:nvGrpSpPr>
        <p:grpSpPr>
          <a:xfrm>
            <a:off x="1398097" y="3766903"/>
            <a:ext cx="5219852" cy="1784067"/>
            <a:chOff x="1411476" y="3767266"/>
            <a:chExt cx="5219852" cy="1784067"/>
          </a:xfrm>
        </p:grpSpPr>
        <p:cxnSp>
          <p:nvCxnSpPr>
            <p:cNvPr id="327" name="Conector reto 326"/>
            <p:cNvCxnSpPr/>
            <p:nvPr/>
          </p:nvCxnSpPr>
          <p:spPr>
            <a:xfrm flipV="1">
              <a:off x="1411476" y="3767456"/>
              <a:ext cx="3312000" cy="0"/>
            </a:xfrm>
            <a:prstGeom prst="line">
              <a:avLst/>
            </a:prstGeom>
            <a:ln w="12700">
              <a:solidFill>
                <a:srgbClr val="7A6198"/>
              </a:solidFill>
              <a:prstDash val="sysDot"/>
            </a:ln>
          </p:spPr>
          <p:style>
            <a:lnRef idx="1">
              <a:schemeClr val="accent1"/>
            </a:lnRef>
            <a:fillRef idx="0">
              <a:schemeClr val="accent1"/>
            </a:fillRef>
            <a:effectRef idx="0">
              <a:schemeClr val="accent1"/>
            </a:effectRef>
            <a:fontRef idx="minor">
              <a:schemeClr val="tx1"/>
            </a:fontRef>
          </p:style>
        </p:cxnSp>
        <p:grpSp>
          <p:nvGrpSpPr>
            <p:cNvPr id="328" name="Grupo 327"/>
            <p:cNvGrpSpPr/>
            <p:nvPr/>
          </p:nvGrpSpPr>
          <p:grpSpPr>
            <a:xfrm flipV="1">
              <a:off x="6559328" y="5479333"/>
              <a:ext cx="72000" cy="72000"/>
              <a:chOff x="2306642" y="3507991"/>
              <a:chExt cx="72000" cy="72000"/>
            </a:xfrm>
          </p:grpSpPr>
          <p:sp>
            <p:nvSpPr>
              <p:cNvPr id="331" name="Elipse 330"/>
              <p:cNvSpPr>
                <a:spLocks noChangeAspect="1"/>
              </p:cNvSpPr>
              <p:nvPr/>
            </p:nvSpPr>
            <p:spPr>
              <a:xfrm>
                <a:off x="2306642" y="3507991"/>
                <a:ext cx="72000" cy="72000"/>
              </a:xfrm>
              <a:prstGeom prst="ellipse">
                <a:avLst/>
              </a:prstGeom>
              <a:noFill/>
              <a:ln w="6350">
                <a:solidFill>
                  <a:srgbClr val="7A61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2" name="Elipse 331"/>
              <p:cNvSpPr>
                <a:spLocks noChangeAspect="1"/>
              </p:cNvSpPr>
              <p:nvPr/>
            </p:nvSpPr>
            <p:spPr>
              <a:xfrm>
                <a:off x="2322233" y="3524237"/>
                <a:ext cx="42672" cy="42672"/>
              </a:xfrm>
              <a:prstGeom prst="ellipse">
                <a:avLst/>
              </a:prstGeom>
              <a:solidFill>
                <a:srgbClr val="7A619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cxnSp>
          <p:nvCxnSpPr>
            <p:cNvPr id="329" name="Conector reto 328"/>
            <p:cNvCxnSpPr/>
            <p:nvPr/>
          </p:nvCxnSpPr>
          <p:spPr>
            <a:xfrm flipV="1">
              <a:off x="4721093" y="5515333"/>
              <a:ext cx="1836000" cy="0"/>
            </a:xfrm>
            <a:prstGeom prst="line">
              <a:avLst/>
            </a:prstGeom>
            <a:ln w="12700">
              <a:solidFill>
                <a:srgbClr val="7A6198"/>
              </a:solidFill>
              <a:prstDash val="sysDot"/>
            </a:ln>
          </p:spPr>
          <p:style>
            <a:lnRef idx="1">
              <a:schemeClr val="accent1"/>
            </a:lnRef>
            <a:fillRef idx="0">
              <a:schemeClr val="accent1"/>
            </a:fillRef>
            <a:effectRef idx="0">
              <a:schemeClr val="accent1"/>
            </a:effectRef>
            <a:fontRef idx="minor">
              <a:schemeClr val="tx1"/>
            </a:fontRef>
          </p:style>
        </p:cxnSp>
        <p:cxnSp>
          <p:nvCxnSpPr>
            <p:cNvPr id="330" name="Conector reto 329"/>
            <p:cNvCxnSpPr/>
            <p:nvPr/>
          </p:nvCxnSpPr>
          <p:spPr>
            <a:xfrm>
              <a:off x="4725187" y="3767266"/>
              <a:ext cx="0" cy="1728000"/>
            </a:xfrm>
            <a:prstGeom prst="line">
              <a:avLst/>
            </a:prstGeom>
            <a:ln w="12700">
              <a:solidFill>
                <a:srgbClr val="7A6198"/>
              </a:solidFill>
              <a:prstDash val="sysDot"/>
            </a:ln>
          </p:spPr>
          <p:style>
            <a:lnRef idx="1">
              <a:schemeClr val="accent1"/>
            </a:lnRef>
            <a:fillRef idx="0">
              <a:schemeClr val="accent1"/>
            </a:fillRef>
            <a:effectRef idx="0">
              <a:schemeClr val="accent1"/>
            </a:effectRef>
            <a:fontRef idx="minor">
              <a:schemeClr val="tx1"/>
            </a:fontRef>
          </p:style>
        </p:cxnSp>
      </p:grpSp>
      <p:grpSp>
        <p:nvGrpSpPr>
          <p:cNvPr id="333" name="texto Rep. dominicana"/>
          <p:cNvGrpSpPr/>
          <p:nvPr/>
        </p:nvGrpSpPr>
        <p:grpSpPr>
          <a:xfrm>
            <a:off x="1403648" y="3530435"/>
            <a:ext cx="2511855" cy="989932"/>
            <a:chOff x="-3282317" y="3533624"/>
            <a:chExt cx="2511855" cy="989932"/>
          </a:xfrm>
        </p:grpSpPr>
        <p:sp>
          <p:nvSpPr>
            <p:cNvPr id="334" name="Retângulo 333"/>
            <p:cNvSpPr/>
            <p:nvPr/>
          </p:nvSpPr>
          <p:spPr>
            <a:xfrm>
              <a:off x="-3282317" y="3533624"/>
              <a:ext cx="2511855" cy="216024"/>
            </a:xfrm>
            <a:prstGeom prst="rect">
              <a:avLst/>
            </a:prstGeom>
            <a:solidFill>
              <a:srgbClr val="7A61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200"/>
                <a:t>REPÚBLICA DOMINICANA - 3 Empresas</a:t>
              </a:r>
            </a:p>
          </p:txBody>
        </p:sp>
        <p:sp>
          <p:nvSpPr>
            <p:cNvPr id="335" name="CaixaDeTexto 334"/>
            <p:cNvSpPr txBox="1"/>
            <p:nvPr/>
          </p:nvSpPr>
          <p:spPr>
            <a:xfrm>
              <a:off x="-3279357" y="3754115"/>
              <a:ext cx="2229133" cy="769441"/>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 sz="1100" dirty="0">
                  <a:solidFill>
                    <a:schemeClr val="tx1">
                      <a:lumMod val="50000"/>
                      <a:lumOff val="50000"/>
                    </a:schemeClr>
                  </a:solidFill>
                </a:rPr>
                <a:t>2 con más de 500 mil clientes</a:t>
              </a:r>
            </a:p>
            <a:p>
              <a:r>
                <a:rPr lang="es-ES" sz="1100" dirty="0">
                  <a:solidFill>
                    <a:schemeClr val="tx1">
                      <a:lumMod val="50000"/>
                      <a:lumOff val="50000"/>
                    </a:schemeClr>
                  </a:solidFill>
                </a:rPr>
                <a:t>1 hasta 500 mil clientes</a:t>
              </a:r>
            </a:p>
            <a:p>
              <a:r>
                <a:rPr lang="es-ES" sz="1100" dirty="0">
                  <a:solidFill>
                    <a:schemeClr val="tx1">
                      <a:lumMod val="50000"/>
                      <a:lumOff val="50000"/>
                    </a:schemeClr>
                  </a:solidFill>
                </a:rPr>
                <a:t>1.650 encuestas</a:t>
              </a:r>
            </a:p>
            <a:p>
              <a:r>
                <a:rPr lang="es-ES" sz="1100" dirty="0">
                  <a:solidFill>
                    <a:schemeClr val="tx1">
                      <a:lumMod val="50000"/>
                      <a:lumOff val="50000"/>
                    </a:schemeClr>
                  </a:solidFill>
                </a:rPr>
                <a:t>M.E.:3,0%</a:t>
              </a:r>
            </a:p>
          </p:txBody>
        </p:sp>
      </p:grpSp>
      <p:grpSp>
        <p:nvGrpSpPr>
          <p:cNvPr id="336" name="linha Rep. Dominicana"/>
          <p:cNvGrpSpPr/>
          <p:nvPr/>
        </p:nvGrpSpPr>
        <p:grpSpPr>
          <a:xfrm>
            <a:off x="1431959" y="2188243"/>
            <a:ext cx="4356000" cy="1304925"/>
            <a:chOff x="1431778" y="2185996"/>
            <a:chExt cx="4356000" cy="1304925"/>
          </a:xfrm>
        </p:grpSpPr>
        <p:cxnSp>
          <p:nvCxnSpPr>
            <p:cNvPr id="337" name="Conector reto 336"/>
            <p:cNvCxnSpPr/>
            <p:nvPr/>
          </p:nvCxnSpPr>
          <p:spPr>
            <a:xfrm>
              <a:off x="1431778" y="3490921"/>
              <a:ext cx="4320000" cy="0"/>
            </a:xfrm>
            <a:prstGeom prst="line">
              <a:avLst/>
            </a:prstGeom>
            <a:ln w="12700">
              <a:solidFill>
                <a:srgbClr val="7A6198"/>
              </a:solidFill>
              <a:prstDash val="sysDot"/>
            </a:ln>
          </p:spPr>
          <p:style>
            <a:lnRef idx="1">
              <a:schemeClr val="accent1"/>
            </a:lnRef>
            <a:fillRef idx="0">
              <a:schemeClr val="accent1"/>
            </a:fillRef>
            <a:effectRef idx="0">
              <a:schemeClr val="accent1"/>
            </a:effectRef>
            <a:fontRef idx="minor">
              <a:schemeClr val="tx1"/>
            </a:fontRef>
          </p:style>
        </p:cxnSp>
        <p:grpSp>
          <p:nvGrpSpPr>
            <p:cNvPr id="338" name="Grupo 337"/>
            <p:cNvGrpSpPr/>
            <p:nvPr/>
          </p:nvGrpSpPr>
          <p:grpSpPr>
            <a:xfrm>
              <a:off x="5715778" y="2185996"/>
              <a:ext cx="72000" cy="72000"/>
              <a:chOff x="2306642" y="3507991"/>
              <a:chExt cx="72000" cy="72000"/>
            </a:xfrm>
          </p:grpSpPr>
          <p:sp>
            <p:nvSpPr>
              <p:cNvPr id="340" name="Elipse 339"/>
              <p:cNvSpPr>
                <a:spLocks noChangeAspect="1"/>
              </p:cNvSpPr>
              <p:nvPr/>
            </p:nvSpPr>
            <p:spPr>
              <a:xfrm>
                <a:off x="2306642" y="3507991"/>
                <a:ext cx="72000" cy="72000"/>
              </a:xfrm>
              <a:prstGeom prst="ellipse">
                <a:avLst/>
              </a:prstGeom>
              <a:noFill/>
              <a:ln w="6350">
                <a:solidFill>
                  <a:srgbClr val="7A61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1" name="Elipse 340"/>
              <p:cNvSpPr>
                <a:spLocks noChangeAspect="1"/>
              </p:cNvSpPr>
              <p:nvPr/>
            </p:nvSpPr>
            <p:spPr>
              <a:xfrm>
                <a:off x="2322233" y="3524237"/>
                <a:ext cx="42672" cy="42672"/>
              </a:xfrm>
              <a:prstGeom prst="ellipse">
                <a:avLst/>
              </a:prstGeom>
              <a:solidFill>
                <a:srgbClr val="7A619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cxnSp>
          <p:nvCxnSpPr>
            <p:cNvPr id="339" name="Conector reto 338"/>
            <p:cNvCxnSpPr/>
            <p:nvPr/>
          </p:nvCxnSpPr>
          <p:spPr>
            <a:xfrm flipV="1">
              <a:off x="5751778" y="2261450"/>
              <a:ext cx="0" cy="1224000"/>
            </a:xfrm>
            <a:prstGeom prst="line">
              <a:avLst/>
            </a:prstGeom>
            <a:ln w="12700">
              <a:solidFill>
                <a:srgbClr val="7A6198"/>
              </a:solidFill>
              <a:prstDash val="sysDot"/>
            </a:ln>
          </p:spPr>
          <p:style>
            <a:lnRef idx="1">
              <a:schemeClr val="accent1"/>
            </a:lnRef>
            <a:fillRef idx="0">
              <a:schemeClr val="accent1"/>
            </a:fillRef>
            <a:effectRef idx="0">
              <a:schemeClr val="accent1"/>
            </a:effectRef>
            <a:fontRef idx="minor">
              <a:schemeClr val="tx1"/>
            </a:fontRef>
          </p:style>
        </p:cxnSp>
      </p:grpSp>
      <p:grpSp>
        <p:nvGrpSpPr>
          <p:cNvPr id="342" name="Texto Costa Rica"/>
          <p:cNvGrpSpPr/>
          <p:nvPr/>
        </p:nvGrpSpPr>
        <p:grpSpPr>
          <a:xfrm>
            <a:off x="1403648" y="3530435"/>
            <a:ext cx="2233383" cy="985465"/>
            <a:chOff x="-2695673" y="3531373"/>
            <a:chExt cx="2233383" cy="985465"/>
          </a:xfrm>
        </p:grpSpPr>
        <p:sp>
          <p:nvSpPr>
            <p:cNvPr id="343" name="Retângulo 342"/>
            <p:cNvSpPr/>
            <p:nvPr/>
          </p:nvSpPr>
          <p:spPr>
            <a:xfrm>
              <a:off x="-2695673" y="3531373"/>
              <a:ext cx="2232248" cy="216024"/>
            </a:xfrm>
            <a:prstGeom prst="rect">
              <a:avLst/>
            </a:prstGeom>
            <a:solidFill>
              <a:srgbClr val="7A61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200"/>
                <a:t>COSTA RICA - 3 Empresas</a:t>
              </a:r>
            </a:p>
          </p:txBody>
        </p:sp>
        <p:sp>
          <p:nvSpPr>
            <p:cNvPr id="344" name="CaixaDeTexto 343"/>
            <p:cNvSpPr txBox="1"/>
            <p:nvPr/>
          </p:nvSpPr>
          <p:spPr>
            <a:xfrm>
              <a:off x="-2691423" y="3747397"/>
              <a:ext cx="2229133" cy="769441"/>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 sz="1100" dirty="0">
                  <a:solidFill>
                    <a:schemeClr val="tx1">
                      <a:lumMod val="50000"/>
                      <a:lumOff val="50000"/>
                    </a:schemeClr>
                  </a:solidFill>
                </a:rPr>
                <a:t>2 con más de 500 mil clientes</a:t>
              </a:r>
            </a:p>
            <a:p>
              <a:r>
                <a:rPr lang="es-ES" sz="1100" dirty="0">
                  <a:solidFill>
                    <a:schemeClr val="tx1">
                      <a:lumMod val="50000"/>
                      <a:lumOff val="50000"/>
                    </a:schemeClr>
                  </a:solidFill>
                </a:rPr>
                <a:t>1 hasta 500 mil clientes</a:t>
              </a:r>
            </a:p>
            <a:p>
              <a:r>
                <a:rPr lang="es-ES" sz="1100" dirty="0">
                  <a:solidFill>
                    <a:schemeClr val="tx1">
                      <a:lumMod val="50000"/>
                      <a:lumOff val="50000"/>
                    </a:schemeClr>
                  </a:solidFill>
                </a:rPr>
                <a:t>1.650 encuestas</a:t>
              </a:r>
            </a:p>
            <a:p>
              <a:r>
                <a:rPr lang="es-ES" sz="1100" dirty="0">
                  <a:solidFill>
                    <a:schemeClr val="tx1">
                      <a:lumMod val="50000"/>
                      <a:lumOff val="50000"/>
                    </a:schemeClr>
                  </a:solidFill>
                </a:rPr>
                <a:t>M.E.:3,0%</a:t>
              </a:r>
              <a:endParaRPr lang="pt-BR" sz="1100" dirty="0">
                <a:solidFill>
                  <a:schemeClr val="tx1">
                    <a:lumMod val="50000"/>
                    <a:lumOff val="50000"/>
                  </a:schemeClr>
                </a:solidFill>
              </a:endParaRPr>
            </a:p>
          </p:txBody>
        </p:sp>
      </p:grpSp>
      <p:grpSp>
        <p:nvGrpSpPr>
          <p:cNvPr id="345" name="linha Costa Rica"/>
          <p:cNvGrpSpPr/>
          <p:nvPr/>
        </p:nvGrpSpPr>
        <p:grpSpPr>
          <a:xfrm>
            <a:off x="1417346" y="2774452"/>
            <a:ext cx="3512187" cy="723149"/>
            <a:chOff x="1419845" y="2780928"/>
            <a:chExt cx="3512187" cy="723149"/>
          </a:xfrm>
        </p:grpSpPr>
        <p:cxnSp>
          <p:nvCxnSpPr>
            <p:cNvPr id="346" name="Conector reto 345"/>
            <p:cNvCxnSpPr/>
            <p:nvPr/>
          </p:nvCxnSpPr>
          <p:spPr>
            <a:xfrm>
              <a:off x="1419845" y="3504077"/>
              <a:ext cx="3474000" cy="0"/>
            </a:xfrm>
            <a:prstGeom prst="line">
              <a:avLst/>
            </a:prstGeom>
            <a:ln w="12700">
              <a:solidFill>
                <a:srgbClr val="7A6198"/>
              </a:solidFill>
              <a:prstDash val="sysDot"/>
            </a:ln>
          </p:spPr>
          <p:style>
            <a:lnRef idx="1">
              <a:schemeClr val="accent1"/>
            </a:lnRef>
            <a:fillRef idx="0">
              <a:schemeClr val="accent1"/>
            </a:fillRef>
            <a:effectRef idx="0">
              <a:schemeClr val="accent1"/>
            </a:effectRef>
            <a:fontRef idx="minor">
              <a:schemeClr val="tx1"/>
            </a:fontRef>
          </p:style>
        </p:cxnSp>
        <p:grpSp>
          <p:nvGrpSpPr>
            <p:cNvPr id="347" name="Grupo 346"/>
            <p:cNvGrpSpPr/>
            <p:nvPr/>
          </p:nvGrpSpPr>
          <p:grpSpPr>
            <a:xfrm>
              <a:off x="4860032" y="2780928"/>
              <a:ext cx="72000" cy="72000"/>
              <a:chOff x="2306642" y="3507991"/>
              <a:chExt cx="72000" cy="72000"/>
            </a:xfrm>
          </p:grpSpPr>
          <p:sp>
            <p:nvSpPr>
              <p:cNvPr id="349" name="Elipse 348"/>
              <p:cNvSpPr>
                <a:spLocks noChangeAspect="1"/>
              </p:cNvSpPr>
              <p:nvPr/>
            </p:nvSpPr>
            <p:spPr>
              <a:xfrm>
                <a:off x="2306642" y="3507991"/>
                <a:ext cx="72000" cy="72000"/>
              </a:xfrm>
              <a:prstGeom prst="ellipse">
                <a:avLst/>
              </a:prstGeom>
              <a:noFill/>
              <a:ln w="6350">
                <a:solidFill>
                  <a:srgbClr val="7A61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0" name="Elipse 349"/>
              <p:cNvSpPr>
                <a:spLocks noChangeAspect="1"/>
              </p:cNvSpPr>
              <p:nvPr/>
            </p:nvSpPr>
            <p:spPr>
              <a:xfrm>
                <a:off x="2322233" y="3524237"/>
                <a:ext cx="42672" cy="42672"/>
              </a:xfrm>
              <a:prstGeom prst="ellipse">
                <a:avLst/>
              </a:prstGeom>
              <a:solidFill>
                <a:srgbClr val="7A619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cxnSp>
          <p:nvCxnSpPr>
            <p:cNvPr id="348" name="Conector reto 347"/>
            <p:cNvCxnSpPr/>
            <p:nvPr/>
          </p:nvCxnSpPr>
          <p:spPr>
            <a:xfrm flipV="1">
              <a:off x="4896032" y="2852952"/>
              <a:ext cx="0" cy="648000"/>
            </a:xfrm>
            <a:prstGeom prst="line">
              <a:avLst/>
            </a:prstGeom>
            <a:ln w="12700">
              <a:solidFill>
                <a:srgbClr val="7A6198"/>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texto mexico"/>
          <p:cNvGrpSpPr/>
          <p:nvPr/>
        </p:nvGrpSpPr>
        <p:grpSpPr>
          <a:xfrm>
            <a:off x="1403648" y="3531160"/>
            <a:ext cx="2236014" cy="816188"/>
            <a:chOff x="-2234136" y="3533137"/>
            <a:chExt cx="2236014" cy="816188"/>
          </a:xfrm>
        </p:grpSpPr>
        <p:sp>
          <p:nvSpPr>
            <p:cNvPr id="171" name="Retângulo 170"/>
            <p:cNvSpPr/>
            <p:nvPr/>
          </p:nvSpPr>
          <p:spPr>
            <a:xfrm>
              <a:off x="-2230370" y="3533137"/>
              <a:ext cx="2232248" cy="216024"/>
            </a:xfrm>
            <a:prstGeom prst="rect">
              <a:avLst/>
            </a:prstGeom>
            <a:solidFill>
              <a:srgbClr val="7A61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t-BR" sz="1200"/>
                <a:t>MÉXICO - 1 Empresa</a:t>
              </a:r>
            </a:p>
          </p:txBody>
        </p:sp>
        <p:sp>
          <p:nvSpPr>
            <p:cNvPr id="172" name="CaixaDeTexto 171"/>
            <p:cNvSpPr txBox="1"/>
            <p:nvPr/>
          </p:nvSpPr>
          <p:spPr>
            <a:xfrm>
              <a:off x="-2234136" y="3749161"/>
              <a:ext cx="2229133" cy="600164"/>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 sz="1100" dirty="0">
                  <a:solidFill>
                    <a:schemeClr val="tx1">
                      <a:lumMod val="50000"/>
                      <a:lumOff val="50000"/>
                    </a:schemeClr>
                  </a:solidFill>
                </a:rPr>
                <a:t>1 con más de 500 mil clientes</a:t>
              </a:r>
            </a:p>
            <a:p>
              <a:r>
                <a:rPr lang="es-ES" sz="1100" dirty="0">
                  <a:solidFill>
                    <a:schemeClr val="tx1">
                      <a:lumMod val="50000"/>
                      <a:lumOff val="50000"/>
                    </a:schemeClr>
                  </a:solidFill>
                </a:rPr>
                <a:t>625 encuestas</a:t>
              </a:r>
            </a:p>
            <a:p>
              <a:r>
                <a:rPr lang="es-ES" sz="1100" dirty="0">
                  <a:solidFill>
                    <a:schemeClr val="tx1">
                      <a:lumMod val="50000"/>
                      <a:lumOff val="50000"/>
                    </a:schemeClr>
                  </a:solidFill>
                </a:rPr>
                <a:t>M.E.:4,0%</a:t>
              </a:r>
              <a:endParaRPr lang="pt-BR" sz="1100" dirty="0">
                <a:solidFill>
                  <a:schemeClr val="tx1">
                    <a:lumMod val="50000"/>
                    <a:lumOff val="50000"/>
                  </a:schemeClr>
                </a:solidFill>
              </a:endParaRPr>
            </a:p>
          </p:txBody>
        </p:sp>
      </p:grpSp>
      <p:grpSp>
        <p:nvGrpSpPr>
          <p:cNvPr id="173" name="linha mexico"/>
          <p:cNvGrpSpPr/>
          <p:nvPr/>
        </p:nvGrpSpPr>
        <p:grpSpPr>
          <a:xfrm>
            <a:off x="1407050" y="2098955"/>
            <a:ext cx="2601957" cy="1424939"/>
            <a:chOff x="1419508" y="2097959"/>
            <a:chExt cx="2601957" cy="1424939"/>
          </a:xfrm>
        </p:grpSpPr>
        <p:cxnSp>
          <p:nvCxnSpPr>
            <p:cNvPr id="174" name="Conector reto 173"/>
            <p:cNvCxnSpPr/>
            <p:nvPr/>
          </p:nvCxnSpPr>
          <p:spPr>
            <a:xfrm>
              <a:off x="1419508" y="3511533"/>
              <a:ext cx="2592000" cy="0"/>
            </a:xfrm>
            <a:prstGeom prst="line">
              <a:avLst/>
            </a:prstGeom>
            <a:ln w="12700">
              <a:solidFill>
                <a:srgbClr val="7A6198"/>
              </a:solidFill>
              <a:prstDash val="sysDot"/>
            </a:ln>
          </p:spPr>
          <p:style>
            <a:lnRef idx="1">
              <a:schemeClr val="accent1"/>
            </a:lnRef>
            <a:fillRef idx="0">
              <a:schemeClr val="accent1"/>
            </a:fillRef>
            <a:effectRef idx="0">
              <a:schemeClr val="accent1"/>
            </a:effectRef>
            <a:fontRef idx="minor">
              <a:schemeClr val="tx1"/>
            </a:fontRef>
          </p:style>
        </p:cxnSp>
        <p:grpSp>
          <p:nvGrpSpPr>
            <p:cNvPr id="175" name="Grupo 174"/>
            <p:cNvGrpSpPr/>
            <p:nvPr/>
          </p:nvGrpSpPr>
          <p:grpSpPr>
            <a:xfrm>
              <a:off x="3956011" y="2097959"/>
              <a:ext cx="65454" cy="65455"/>
              <a:chOff x="1217815" y="2704180"/>
              <a:chExt cx="65454" cy="65455"/>
            </a:xfrm>
          </p:grpSpPr>
          <p:sp>
            <p:nvSpPr>
              <p:cNvPr id="177" name="Elipse 176"/>
              <p:cNvSpPr>
                <a:spLocks noChangeAspect="1"/>
              </p:cNvSpPr>
              <p:nvPr/>
            </p:nvSpPr>
            <p:spPr>
              <a:xfrm>
                <a:off x="1217815" y="2704180"/>
                <a:ext cx="65454" cy="65455"/>
              </a:xfrm>
              <a:prstGeom prst="ellipse">
                <a:avLst/>
              </a:prstGeom>
              <a:noFill/>
              <a:ln w="6350">
                <a:solidFill>
                  <a:srgbClr val="7A61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8" name="Elipse 177"/>
              <p:cNvSpPr>
                <a:spLocks noChangeAspect="1"/>
              </p:cNvSpPr>
              <p:nvPr/>
            </p:nvSpPr>
            <p:spPr>
              <a:xfrm>
                <a:off x="1230133" y="2717153"/>
                <a:ext cx="42672" cy="42672"/>
              </a:xfrm>
              <a:prstGeom prst="ellipse">
                <a:avLst/>
              </a:prstGeom>
              <a:solidFill>
                <a:srgbClr val="7A619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cxnSp>
          <p:nvCxnSpPr>
            <p:cNvPr id="176" name="Conector reto 175"/>
            <p:cNvCxnSpPr/>
            <p:nvPr/>
          </p:nvCxnSpPr>
          <p:spPr>
            <a:xfrm flipH="1" flipV="1">
              <a:off x="3989223" y="2169298"/>
              <a:ext cx="9700" cy="1353600"/>
            </a:xfrm>
            <a:prstGeom prst="line">
              <a:avLst/>
            </a:prstGeom>
            <a:ln w="12700">
              <a:solidFill>
                <a:srgbClr val="7A6198"/>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5131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9"/>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nodeType="afterEffect">
                                  <p:stCondLst>
                                    <p:cond delay="0"/>
                                  </p:stCondLst>
                                  <p:childTnLst>
                                    <p:set>
                                      <p:cBhvr>
                                        <p:cTn id="9" dur="1" fill="hold">
                                          <p:stCondLst>
                                            <p:cond delay="0"/>
                                          </p:stCondLst>
                                        </p:cTn>
                                        <p:tgtEl>
                                          <p:spTgt spid="173"/>
                                        </p:tgtEl>
                                        <p:attrNameLst>
                                          <p:attrName>style.visibility</p:attrName>
                                        </p:attrNameLst>
                                      </p:cBhvr>
                                      <p:to>
                                        <p:strVal val="visible"/>
                                      </p:to>
                                    </p:set>
                                    <p:animEffect transition="in" filter="wipe(right)">
                                      <p:cBhvr>
                                        <p:cTn id="10" dur="500"/>
                                        <p:tgtEl>
                                          <p:spTgt spid="173"/>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70"/>
                                        </p:tgtEl>
                                        <p:attrNameLst>
                                          <p:attrName>style.visibility</p:attrName>
                                        </p:attrNameLst>
                                      </p:cBhvr>
                                      <p:to>
                                        <p:strVal val="visible"/>
                                      </p:to>
                                    </p:set>
                                    <p:animEffect transition="in" filter="wipe(up)">
                                      <p:cBhvr>
                                        <p:cTn id="14" dur="500"/>
                                        <p:tgtEl>
                                          <p:spTgt spid="17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69"/>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73"/>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70"/>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43"/>
                                        </p:tgtEl>
                                        <p:attrNameLst>
                                          <p:attrName>style.visibility</p:attrName>
                                        </p:attrNameLst>
                                      </p:cBhvr>
                                      <p:to>
                                        <p:strVal val="visible"/>
                                      </p:to>
                                    </p:set>
                                  </p:childTnLst>
                                </p:cTn>
                              </p:par>
                            </p:childTnLst>
                          </p:cTn>
                        </p:par>
                        <p:par>
                          <p:cTn id="25" fill="hold">
                            <p:stCondLst>
                              <p:cond delay="0"/>
                            </p:stCondLst>
                            <p:childTnLst>
                              <p:par>
                                <p:cTn id="26" presetID="22" presetClass="entr" presetSubtype="2" fill="hold" nodeType="afterEffect">
                                  <p:stCondLst>
                                    <p:cond delay="0"/>
                                  </p:stCondLst>
                                  <p:childTnLst>
                                    <p:set>
                                      <p:cBhvr>
                                        <p:cTn id="27" dur="1" fill="hold">
                                          <p:stCondLst>
                                            <p:cond delay="0"/>
                                          </p:stCondLst>
                                        </p:cTn>
                                        <p:tgtEl>
                                          <p:spTgt spid="247"/>
                                        </p:tgtEl>
                                        <p:attrNameLst>
                                          <p:attrName>style.visibility</p:attrName>
                                        </p:attrNameLst>
                                      </p:cBhvr>
                                      <p:to>
                                        <p:strVal val="visible"/>
                                      </p:to>
                                    </p:set>
                                    <p:animEffect transition="in" filter="wipe(right)">
                                      <p:cBhvr>
                                        <p:cTn id="28" dur="500"/>
                                        <p:tgtEl>
                                          <p:spTgt spid="247"/>
                                        </p:tgtEl>
                                      </p:cBhvr>
                                    </p:animEffect>
                                  </p:childTnLst>
                                </p:cTn>
                              </p:par>
                            </p:childTnLst>
                          </p:cTn>
                        </p:par>
                        <p:par>
                          <p:cTn id="29" fill="hold">
                            <p:stCondLst>
                              <p:cond delay="500"/>
                            </p:stCondLst>
                            <p:childTnLst>
                              <p:par>
                                <p:cTn id="30" presetID="22" presetClass="entr" presetSubtype="1" fill="hold" nodeType="afterEffect">
                                  <p:stCondLst>
                                    <p:cond delay="0"/>
                                  </p:stCondLst>
                                  <p:childTnLst>
                                    <p:set>
                                      <p:cBhvr>
                                        <p:cTn id="31" dur="1" fill="hold">
                                          <p:stCondLst>
                                            <p:cond delay="0"/>
                                          </p:stCondLst>
                                        </p:cTn>
                                        <p:tgtEl>
                                          <p:spTgt spid="244"/>
                                        </p:tgtEl>
                                        <p:attrNameLst>
                                          <p:attrName>style.visibility</p:attrName>
                                        </p:attrNameLst>
                                      </p:cBhvr>
                                      <p:to>
                                        <p:strVal val="visible"/>
                                      </p:to>
                                    </p:set>
                                    <p:animEffect transition="in" filter="wipe(up)">
                                      <p:cBhvr>
                                        <p:cTn id="32" dur="500"/>
                                        <p:tgtEl>
                                          <p:spTgt spid="244"/>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43"/>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247"/>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44"/>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253"/>
                                        </p:tgtEl>
                                        <p:attrNameLst>
                                          <p:attrName>style.visibility</p:attrName>
                                        </p:attrNameLst>
                                      </p:cBhvr>
                                      <p:to>
                                        <p:strVal val="visible"/>
                                      </p:to>
                                    </p:set>
                                  </p:childTnLst>
                                </p:cTn>
                              </p:par>
                            </p:childTnLst>
                          </p:cTn>
                        </p:par>
                        <p:par>
                          <p:cTn id="43" fill="hold">
                            <p:stCondLst>
                              <p:cond delay="0"/>
                            </p:stCondLst>
                            <p:childTnLst>
                              <p:par>
                                <p:cTn id="44" presetID="22" presetClass="entr" presetSubtype="2" fill="hold" nodeType="afterEffect">
                                  <p:stCondLst>
                                    <p:cond delay="0"/>
                                  </p:stCondLst>
                                  <p:childTnLst>
                                    <p:set>
                                      <p:cBhvr>
                                        <p:cTn id="45" dur="1" fill="hold">
                                          <p:stCondLst>
                                            <p:cond delay="0"/>
                                          </p:stCondLst>
                                        </p:cTn>
                                        <p:tgtEl>
                                          <p:spTgt spid="345"/>
                                        </p:tgtEl>
                                        <p:attrNameLst>
                                          <p:attrName>style.visibility</p:attrName>
                                        </p:attrNameLst>
                                      </p:cBhvr>
                                      <p:to>
                                        <p:strVal val="visible"/>
                                      </p:to>
                                    </p:set>
                                    <p:animEffect transition="in" filter="wipe(right)">
                                      <p:cBhvr>
                                        <p:cTn id="46" dur="500"/>
                                        <p:tgtEl>
                                          <p:spTgt spid="345"/>
                                        </p:tgtEl>
                                      </p:cBhvr>
                                    </p:animEffect>
                                  </p:childTnLst>
                                </p:cTn>
                              </p:par>
                            </p:childTnLst>
                          </p:cTn>
                        </p:par>
                        <p:par>
                          <p:cTn id="47" fill="hold">
                            <p:stCondLst>
                              <p:cond delay="500"/>
                            </p:stCondLst>
                            <p:childTnLst>
                              <p:par>
                                <p:cTn id="48" presetID="22" presetClass="entr" presetSubtype="1" fill="hold" nodeType="afterEffect">
                                  <p:stCondLst>
                                    <p:cond delay="0"/>
                                  </p:stCondLst>
                                  <p:childTnLst>
                                    <p:set>
                                      <p:cBhvr>
                                        <p:cTn id="49" dur="1" fill="hold">
                                          <p:stCondLst>
                                            <p:cond delay="0"/>
                                          </p:stCondLst>
                                        </p:cTn>
                                        <p:tgtEl>
                                          <p:spTgt spid="342"/>
                                        </p:tgtEl>
                                        <p:attrNameLst>
                                          <p:attrName>style.visibility</p:attrName>
                                        </p:attrNameLst>
                                      </p:cBhvr>
                                      <p:to>
                                        <p:strVal val="visible"/>
                                      </p:to>
                                    </p:set>
                                    <p:animEffect transition="in" filter="wipe(up)">
                                      <p:cBhvr>
                                        <p:cTn id="50" dur="500"/>
                                        <p:tgtEl>
                                          <p:spTgt spid="342"/>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253"/>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345"/>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342"/>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202"/>
                                        </p:tgtEl>
                                        <p:attrNameLst>
                                          <p:attrName>style.visibility</p:attrName>
                                        </p:attrNameLst>
                                      </p:cBhvr>
                                      <p:to>
                                        <p:strVal val="visible"/>
                                      </p:to>
                                    </p:set>
                                  </p:childTnLst>
                                </p:cTn>
                              </p:par>
                            </p:childTnLst>
                          </p:cTn>
                        </p:par>
                        <p:par>
                          <p:cTn id="61" fill="hold">
                            <p:stCondLst>
                              <p:cond delay="0"/>
                            </p:stCondLst>
                            <p:childTnLst>
                              <p:par>
                                <p:cTn id="62" presetID="22" presetClass="entr" presetSubtype="2" fill="hold" nodeType="afterEffect">
                                  <p:stCondLst>
                                    <p:cond delay="0"/>
                                  </p:stCondLst>
                                  <p:childTnLst>
                                    <p:set>
                                      <p:cBhvr>
                                        <p:cTn id="63" dur="1" fill="hold">
                                          <p:stCondLst>
                                            <p:cond delay="0"/>
                                          </p:stCondLst>
                                        </p:cTn>
                                        <p:tgtEl>
                                          <p:spTgt spid="258"/>
                                        </p:tgtEl>
                                        <p:attrNameLst>
                                          <p:attrName>style.visibility</p:attrName>
                                        </p:attrNameLst>
                                      </p:cBhvr>
                                      <p:to>
                                        <p:strVal val="visible"/>
                                      </p:to>
                                    </p:set>
                                    <p:animEffect transition="in" filter="wipe(right)">
                                      <p:cBhvr>
                                        <p:cTn id="64" dur="500"/>
                                        <p:tgtEl>
                                          <p:spTgt spid="258"/>
                                        </p:tgtEl>
                                      </p:cBhvr>
                                    </p:animEffect>
                                  </p:childTnLst>
                                </p:cTn>
                              </p:par>
                            </p:childTnLst>
                          </p:cTn>
                        </p:par>
                        <p:par>
                          <p:cTn id="65" fill="hold">
                            <p:stCondLst>
                              <p:cond delay="500"/>
                            </p:stCondLst>
                            <p:childTnLst>
                              <p:par>
                                <p:cTn id="66" presetID="22" presetClass="entr" presetSubtype="1" fill="hold" nodeType="afterEffect">
                                  <p:stCondLst>
                                    <p:cond delay="0"/>
                                  </p:stCondLst>
                                  <p:childTnLst>
                                    <p:set>
                                      <p:cBhvr>
                                        <p:cTn id="67" dur="1" fill="hold">
                                          <p:stCondLst>
                                            <p:cond delay="0"/>
                                          </p:stCondLst>
                                        </p:cTn>
                                        <p:tgtEl>
                                          <p:spTgt spid="255"/>
                                        </p:tgtEl>
                                        <p:attrNameLst>
                                          <p:attrName>style.visibility</p:attrName>
                                        </p:attrNameLst>
                                      </p:cBhvr>
                                      <p:to>
                                        <p:strVal val="visible"/>
                                      </p:to>
                                    </p:set>
                                    <p:animEffect transition="in" filter="wipe(up)">
                                      <p:cBhvr>
                                        <p:cTn id="68" dur="500"/>
                                        <p:tgtEl>
                                          <p:spTgt spid="255"/>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202"/>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258"/>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255"/>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264"/>
                                        </p:tgtEl>
                                        <p:attrNameLst>
                                          <p:attrName>style.visibility</p:attrName>
                                        </p:attrNameLst>
                                      </p:cBhvr>
                                      <p:to>
                                        <p:strVal val="visible"/>
                                      </p:to>
                                    </p:set>
                                  </p:childTnLst>
                                </p:cTn>
                              </p:par>
                            </p:childTnLst>
                          </p:cTn>
                        </p:par>
                        <p:par>
                          <p:cTn id="79" fill="hold">
                            <p:stCondLst>
                              <p:cond delay="0"/>
                            </p:stCondLst>
                            <p:childTnLst>
                              <p:par>
                                <p:cTn id="80" presetID="22" presetClass="entr" presetSubtype="2" fill="hold" nodeType="afterEffect">
                                  <p:stCondLst>
                                    <p:cond delay="0"/>
                                  </p:stCondLst>
                                  <p:childTnLst>
                                    <p:set>
                                      <p:cBhvr>
                                        <p:cTn id="81" dur="1" fill="hold">
                                          <p:stCondLst>
                                            <p:cond delay="0"/>
                                          </p:stCondLst>
                                        </p:cTn>
                                        <p:tgtEl>
                                          <p:spTgt spid="268"/>
                                        </p:tgtEl>
                                        <p:attrNameLst>
                                          <p:attrName>style.visibility</p:attrName>
                                        </p:attrNameLst>
                                      </p:cBhvr>
                                      <p:to>
                                        <p:strVal val="visible"/>
                                      </p:to>
                                    </p:set>
                                    <p:animEffect transition="in" filter="wipe(right)">
                                      <p:cBhvr>
                                        <p:cTn id="82" dur="500"/>
                                        <p:tgtEl>
                                          <p:spTgt spid="268"/>
                                        </p:tgtEl>
                                      </p:cBhvr>
                                    </p:animEffect>
                                  </p:childTnLst>
                                </p:cTn>
                              </p:par>
                            </p:childTnLst>
                          </p:cTn>
                        </p:par>
                        <p:par>
                          <p:cTn id="83" fill="hold">
                            <p:stCondLst>
                              <p:cond delay="500"/>
                            </p:stCondLst>
                            <p:childTnLst>
                              <p:par>
                                <p:cTn id="84" presetID="22" presetClass="entr" presetSubtype="1" fill="hold" nodeType="afterEffect">
                                  <p:stCondLst>
                                    <p:cond delay="0"/>
                                  </p:stCondLst>
                                  <p:childTnLst>
                                    <p:set>
                                      <p:cBhvr>
                                        <p:cTn id="85" dur="1" fill="hold">
                                          <p:stCondLst>
                                            <p:cond delay="0"/>
                                          </p:stCondLst>
                                        </p:cTn>
                                        <p:tgtEl>
                                          <p:spTgt spid="265"/>
                                        </p:tgtEl>
                                        <p:attrNameLst>
                                          <p:attrName>style.visibility</p:attrName>
                                        </p:attrNameLst>
                                      </p:cBhvr>
                                      <p:to>
                                        <p:strVal val="visible"/>
                                      </p:to>
                                    </p:set>
                                    <p:animEffect transition="in" filter="wipe(up)">
                                      <p:cBhvr>
                                        <p:cTn id="86" dur="500"/>
                                        <p:tgtEl>
                                          <p:spTgt spid="265"/>
                                        </p:tgtEl>
                                      </p:cBhvr>
                                    </p:animEffec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264"/>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268"/>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65"/>
                                        </p:tgtEl>
                                        <p:attrNameLst>
                                          <p:attrName>style.visibility</p:attrName>
                                        </p:attrNameLst>
                                      </p:cBhvr>
                                      <p:to>
                                        <p:strVal val="hidden"/>
                                      </p:to>
                                    </p:set>
                                  </p:childTnLst>
                                </p:cTn>
                              </p:par>
                              <p:par>
                                <p:cTn id="95" presetID="1" presetClass="entr" presetSubtype="0" fill="hold" nodeType="withEffect">
                                  <p:stCondLst>
                                    <p:cond delay="0"/>
                                  </p:stCondLst>
                                  <p:childTnLst>
                                    <p:set>
                                      <p:cBhvr>
                                        <p:cTn id="96" dur="1" fill="hold">
                                          <p:stCondLst>
                                            <p:cond delay="0"/>
                                          </p:stCondLst>
                                        </p:cTn>
                                        <p:tgtEl>
                                          <p:spTgt spid="204"/>
                                        </p:tgtEl>
                                        <p:attrNameLst>
                                          <p:attrName>style.visibility</p:attrName>
                                        </p:attrNameLst>
                                      </p:cBhvr>
                                      <p:to>
                                        <p:strVal val="visible"/>
                                      </p:to>
                                    </p:set>
                                  </p:childTnLst>
                                </p:cTn>
                              </p:par>
                            </p:childTnLst>
                          </p:cTn>
                        </p:par>
                        <p:par>
                          <p:cTn id="97" fill="hold">
                            <p:stCondLst>
                              <p:cond delay="0"/>
                            </p:stCondLst>
                            <p:childTnLst>
                              <p:par>
                                <p:cTn id="98" presetID="22" presetClass="entr" presetSubtype="2" fill="hold" nodeType="afterEffect">
                                  <p:stCondLst>
                                    <p:cond delay="0"/>
                                  </p:stCondLst>
                                  <p:childTnLst>
                                    <p:set>
                                      <p:cBhvr>
                                        <p:cTn id="99" dur="1" fill="hold">
                                          <p:stCondLst>
                                            <p:cond delay="0"/>
                                          </p:stCondLst>
                                        </p:cTn>
                                        <p:tgtEl>
                                          <p:spTgt spid="276"/>
                                        </p:tgtEl>
                                        <p:attrNameLst>
                                          <p:attrName>style.visibility</p:attrName>
                                        </p:attrNameLst>
                                      </p:cBhvr>
                                      <p:to>
                                        <p:strVal val="visible"/>
                                      </p:to>
                                    </p:set>
                                    <p:animEffect transition="in" filter="wipe(right)">
                                      <p:cBhvr>
                                        <p:cTn id="100" dur="500"/>
                                        <p:tgtEl>
                                          <p:spTgt spid="276"/>
                                        </p:tgtEl>
                                      </p:cBhvr>
                                    </p:animEffect>
                                  </p:childTnLst>
                                </p:cTn>
                              </p:par>
                            </p:childTnLst>
                          </p:cTn>
                        </p:par>
                        <p:par>
                          <p:cTn id="101" fill="hold">
                            <p:stCondLst>
                              <p:cond delay="500"/>
                            </p:stCondLst>
                            <p:childTnLst>
                              <p:par>
                                <p:cTn id="102" presetID="22" presetClass="entr" presetSubtype="1" fill="hold" nodeType="afterEffect">
                                  <p:stCondLst>
                                    <p:cond delay="0"/>
                                  </p:stCondLst>
                                  <p:childTnLst>
                                    <p:set>
                                      <p:cBhvr>
                                        <p:cTn id="103" dur="1" fill="hold">
                                          <p:stCondLst>
                                            <p:cond delay="0"/>
                                          </p:stCondLst>
                                        </p:cTn>
                                        <p:tgtEl>
                                          <p:spTgt spid="273"/>
                                        </p:tgtEl>
                                        <p:attrNameLst>
                                          <p:attrName>style.visibility</p:attrName>
                                        </p:attrNameLst>
                                      </p:cBhvr>
                                      <p:to>
                                        <p:strVal val="visible"/>
                                      </p:to>
                                    </p:set>
                                    <p:animEffect transition="in" filter="wipe(up)">
                                      <p:cBhvr>
                                        <p:cTn id="104" dur="500"/>
                                        <p:tgtEl>
                                          <p:spTgt spid="273"/>
                                        </p:tgtEl>
                                      </p:cBhvr>
                                    </p:animEffect>
                                  </p:childTnLst>
                                </p:cTn>
                              </p:par>
                            </p:childTnLst>
                          </p:cTn>
                        </p:par>
                      </p:childTnLst>
                    </p:cTn>
                  </p:par>
                  <p:par>
                    <p:cTn id="105" fill="hold">
                      <p:stCondLst>
                        <p:cond delay="indefinite"/>
                      </p:stCondLst>
                      <p:childTnLst>
                        <p:par>
                          <p:cTn id="106" fill="hold">
                            <p:stCondLst>
                              <p:cond delay="0"/>
                            </p:stCondLst>
                            <p:childTnLst>
                              <p:par>
                                <p:cTn id="107" presetID="1" presetClass="exit" presetSubtype="0" fill="hold" nodeType="clickEffect">
                                  <p:stCondLst>
                                    <p:cond delay="0"/>
                                  </p:stCondLst>
                                  <p:childTnLst>
                                    <p:set>
                                      <p:cBhvr>
                                        <p:cTn id="108" dur="1" fill="hold">
                                          <p:stCondLst>
                                            <p:cond delay="0"/>
                                          </p:stCondLst>
                                        </p:cTn>
                                        <p:tgtEl>
                                          <p:spTgt spid="204"/>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276"/>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273"/>
                                        </p:tgtEl>
                                        <p:attrNameLst>
                                          <p:attrName>style.visibility</p:attrName>
                                        </p:attrNameLst>
                                      </p:cBhvr>
                                      <p:to>
                                        <p:strVal val="hidden"/>
                                      </p:to>
                                    </p:set>
                                  </p:childTnLst>
                                </p:cTn>
                              </p:par>
                              <p:par>
                                <p:cTn id="113" presetID="1" presetClass="entr" presetSubtype="0" fill="hold" nodeType="withEffect">
                                  <p:stCondLst>
                                    <p:cond delay="0"/>
                                  </p:stCondLst>
                                  <p:childTnLst>
                                    <p:set>
                                      <p:cBhvr>
                                        <p:cTn id="114" dur="1" fill="hold">
                                          <p:stCondLst>
                                            <p:cond delay="0"/>
                                          </p:stCondLst>
                                        </p:cTn>
                                        <p:tgtEl>
                                          <p:spTgt spid="210"/>
                                        </p:tgtEl>
                                        <p:attrNameLst>
                                          <p:attrName>style.visibility</p:attrName>
                                        </p:attrNameLst>
                                      </p:cBhvr>
                                      <p:to>
                                        <p:strVal val="visible"/>
                                      </p:to>
                                    </p:set>
                                  </p:childTnLst>
                                </p:cTn>
                              </p:par>
                            </p:childTnLst>
                          </p:cTn>
                        </p:par>
                        <p:par>
                          <p:cTn id="115" fill="hold">
                            <p:stCondLst>
                              <p:cond delay="0"/>
                            </p:stCondLst>
                            <p:childTnLst>
                              <p:par>
                                <p:cTn id="116" presetID="22" presetClass="entr" presetSubtype="2" fill="hold" nodeType="afterEffect">
                                  <p:stCondLst>
                                    <p:cond delay="0"/>
                                  </p:stCondLst>
                                  <p:childTnLst>
                                    <p:set>
                                      <p:cBhvr>
                                        <p:cTn id="117" dur="1" fill="hold">
                                          <p:stCondLst>
                                            <p:cond delay="0"/>
                                          </p:stCondLst>
                                        </p:cTn>
                                        <p:tgtEl>
                                          <p:spTgt spid="286"/>
                                        </p:tgtEl>
                                        <p:attrNameLst>
                                          <p:attrName>style.visibility</p:attrName>
                                        </p:attrNameLst>
                                      </p:cBhvr>
                                      <p:to>
                                        <p:strVal val="visible"/>
                                      </p:to>
                                    </p:set>
                                    <p:animEffect transition="in" filter="wipe(right)">
                                      <p:cBhvr>
                                        <p:cTn id="118" dur="500"/>
                                        <p:tgtEl>
                                          <p:spTgt spid="286"/>
                                        </p:tgtEl>
                                      </p:cBhvr>
                                    </p:animEffect>
                                  </p:childTnLst>
                                </p:cTn>
                              </p:par>
                            </p:childTnLst>
                          </p:cTn>
                        </p:par>
                        <p:par>
                          <p:cTn id="119" fill="hold">
                            <p:stCondLst>
                              <p:cond delay="500"/>
                            </p:stCondLst>
                            <p:childTnLst>
                              <p:par>
                                <p:cTn id="120" presetID="22" presetClass="entr" presetSubtype="1" fill="hold" nodeType="afterEffect">
                                  <p:stCondLst>
                                    <p:cond delay="0"/>
                                  </p:stCondLst>
                                  <p:childTnLst>
                                    <p:set>
                                      <p:cBhvr>
                                        <p:cTn id="121" dur="1" fill="hold">
                                          <p:stCondLst>
                                            <p:cond delay="0"/>
                                          </p:stCondLst>
                                        </p:cTn>
                                        <p:tgtEl>
                                          <p:spTgt spid="283"/>
                                        </p:tgtEl>
                                        <p:attrNameLst>
                                          <p:attrName>style.visibility</p:attrName>
                                        </p:attrNameLst>
                                      </p:cBhvr>
                                      <p:to>
                                        <p:strVal val="visible"/>
                                      </p:to>
                                    </p:set>
                                    <p:animEffect transition="in" filter="wipe(up)">
                                      <p:cBhvr>
                                        <p:cTn id="122" dur="500"/>
                                        <p:tgtEl>
                                          <p:spTgt spid="283"/>
                                        </p:tgtEl>
                                      </p:cBhvr>
                                    </p:animEffec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nodeType="clickEffect">
                                  <p:stCondLst>
                                    <p:cond delay="0"/>
                                  </p:stCondLst>
                                  <p:childTnLst>
                                    <p:set>
                                      <p:cBhvr>
                                        <p:cTn id="126" dur="1" fill="hold">
                                          <p:stCondLst>
                                            <p:cond delay="0"/>
                                          </p:stCondLst>
                                        </p:cTn>
                                        <p:tgtEl>
                                          <p:spTgt spid="210"/>
                                        </p:tgtEl>
                                        <p:attrNameLst>
                                          <p:attrName>style.visibility</p:attrName>
                                        </p:attrNameLst>
                                      </p:cBhvr>
                                      <p:to>
                                        <p:strVal val="hidden"/>
                                      </p:to>
                                    </p:set>
                                  </p:childTnLst>
                                </p:cTn>
                              </p:par>
                              <p:par>
                                <p:cTn id="127" presetID="1" presetClass="exit" presetSubtype="0" fill="hold" nodeType="withEffect">
                                  <p:stCondLst>
                                    <p:cond delay="0"/>
                                  </p:stCondLst>
                                  <p:childTnLst>
                                    <p:set>
                                      <p:cBhvr>
                                        <p:cTn id="128" dur="1" fill="hold">
                                          <p:stCondLst>
                                            <p:cond delay="0"/>
                                          </p:stCondLst>
                                        </p:cTn>
                                        <p:tgtEl>
                                          <p:spTgt spid="286"/>
                                        </p:tgtEl>
                                        <p:attrNameLst>
                                          <p:attrName>style.visibility</p:attrName>
                                        </p:attrNameLst>
                                      </p:cBhvr>
                                      <p:to>
                                        <p:strVal val="hidden"/>
                                      </p:to>
                                    </p:set>
                                  </p:childTnLst>
                                </p:cTn>
                              </p:par>
                              <p:par>
                                <p:cTn id="129" presetID="1" presetClass="exit" presetSubtype="0" fill="hold" nodeType="withEffect">
                                  <p:stCondLst>
                                    <p:cond delay="0"/>
                                  </p:stCondLst>
                                  <p:childTnLst>
                                    <p:set>
                                      <p:cBhvr>
                                        <p:cTn id="130" dur="1" fill="hold">
                                          <p:stCondLst>
                                            <p:cond delay="0"/>
                                          </p:stCondLst>
                                        </p:cTn>
                                        <p:tgtEl>
                                          <p:spTgt spid="283"/>
                                        </p:tgtEl>
                                        <p:attrNameLst>
                                          <p:attrName>style.visibility</p:attrName>
                                        </p:attrNameLst>
                                      </p:cBhvr>
                                      <p:to>
                                        <p:strVal val="hidden"/>
                                      </p:to>
                                    </p:set>
                                  </p:childTnLst>
                                </p:cTn>
                              </p:par>
                              <p:par>
                                <p:cTn id="131" presetID="1" presetClass="entr" presetSubtype="0" fill="hold" nodeType="withEffect">
                                  <p:stCondLst>
                                    <p:cond delay="0"/>
                                  </p:stCondLst>
                                  <p:childTnLst>
                                    <p:set>
                                      <p:cBhvr>
                                        <p:cTn id="132" dur="1" fill="hold">
                                          <p:stCondLst>
                                            <p:cond delay="0"/>
                                          </p:stCondLst>
                                        </p:cTn>
                                        <p:tgtEl>
                                          <p:spTgt spid="222"/>
                                        </p:tgtEl>
                                        <p:attrNameLst>
                                          <p:attrName>style.visibility</p:attrName>
                                        </p:attrNameLst>
                                      </p:cBhvr>
                                      <p:to>
                                        <p:strVal val="visible"/>
                                      </p:to>
                                    </p:set>
                                  </p:childTnLst>
                                </p:cTn>
                              </p:par>
                            </p:childTnLst>
                          </p:cTn>
                        </p:par>
                        <p:par>
                          <p:cTn id="133" fill="hold">
                            <p:stCondLst>
                              <p:cond delay="0"/>
                            </p:stCondLst>
                            <p:childTnLst>
                              <p:par>
                                <p:cTn id="134" presetID="22" presetClass="entr" presetSubtype="2" fill="hold" nodeType="afterEffect">
                                  <p:stCondLst>
                                    <p:cond delay="0"/>
                                  </p:stCondLst>
                                  <p:childTnLst>
                                    <p:set>
                                      <p:cBhvr>
                                        <p:cTn id="135" dur="1" fill="hold">
                                          <p:stCondLst>
                                            <p:cond delay="0"/>
                                          </p:stCondLst>
                                        </p:cTn>
                                        <p:tgtEl>
                                          <p:spTgt spid="296"/>
                                        </p:tgtEl>
                                        <p:attrNameLst>
                                          <p:attrName>style.visibility</p:attrName>
                                        </p:attrNameLst>
                                      </p:cBhvr>
                                      <p:to>
                                        <p:strVal val="visible"/>
                                      </p:to>
                                    </p:set>
                                    <p:animEffect transition="in" filter="wipe(right)">
                                      <p:cBhvr>
                                        <p:cTn id="136" dur="500"/>
                                        <p:tgtEl>
                                          <p:spTgt spid="296"/>
                                        </p:tgtEl>
                                      </p:cBhvr>
                                    </p:animEffect>
                                  </p:childTnLst>
                                </p:cTn>
                              </p:par>
                            </p:childTnLst>
                          </p:cTn>
                        </p:par>
                        <p:par>
                          <p:cTn id="137" fill="hold">
                            <p:stCondLst>
                              <p:cond delay="500"/>
                            </p:stCondLst>
                            <p:childTnLst>
                              <p:par>
                                <p:cTn id="138" presetID="22" presetClass="entr" presetSubtype="1" fill="hold" nodeType="afterEffect">
                                  <p:stCondLst>
                                    <p:cond delay="0"/>
                                  </p:stCondLst>
                                  <p:childTnLst>
                                    <p:set>
                                      <p:cBhvr>
                                        <p:cTn id="139" dur="1" fill="hold">
                                          <p:stCondLst>
                                            <p:cond delay="0"/>
                                          </p:stCondLst>
                                        </p:cTn>
                                        <p:tgtEl>
                                          <p:spTgt spid="293"/>
                                        </p:tgtEl>
                                        <p:attrNameLst>
                                          <p:attrName>style.visibility</p:attrName>
                                        </p:attrNameLst>
                                      </p:cBhvr>
                                      <p:to>
                                        <p:strVal val="visible"/>
                                      </p:to>
                                    </p:set>
                                    <p:animEffect transition="in" filter="wipe(up)">
                                      <p:cBhvr>
                                        <p:cTn id="140" dur="500"/>
                                        <p:tgtEl>
                                          <p:spTgt spid="293"/>
                                        </p:tgtEl>
                                      </p:cBhvr>
                                    </p:animEffect>
                                  </p:childTnLst>
                                </p:cTn>
                              </p:par>
                            </p:childTnLst>
                          </p:cTn>
                        </p:par>
                      </p:childTnLst>
                    </p:cTn>
                  </p:par>
                  <p:par>
                    <p:cTn id="141" fill="hold">
                      <p:stCondLst>
                        <p:cond delay="indefinite"/>
                      </p:stCondLst>
                      <p:childTnLst>
                        <p:par>
                          <p:cTn id="142" fill="hold">
                            <p:stCondLst>
                              <p:cond delay="0"/>
                            </p:stCondLst>
                            <p:childTnLst>
                              <p:par>
                                <p:cTn id="143" presetID="1" presetClass="exit" presetSubtype="0" fill="hold" nodeType="clickEffect">
                                  <p:stCondLst>
                                    <p:cond delay="0"/>
                                  </p:stCondLst>
                                  <p:childTnLst>
                                    <p:set>
                                      <p:cBhvr>
                                        <p:cTn id="144" dur="1" fill="hold">
                                          <p:stCondLst>
                                            <p:cond delay="0"/>
                                          </p:stCondLst>
                                        </p:cTn>
                                        <p:tgtEl>
                                          <p:spTgt spid="222"/>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296"/>
                                        </p:tgtEl>
                                        <p:attrNameLst>
                                          <p:attrName>style.visibility</p:attrName>
                                        </p:attrNameLst>
                                      </p:cBhvr>
                                      <p:to>
                                        <p:strVal val="hidden"/>
                                      </p:to>
                                    </p:set>
                                  </p:childTnLst>
                                </p:cTn>
                              </p:par>
                              <p:par>
                                <p:cTn id="147" presetID="1" presetClass="exit" presetSubtype="0" fill="hold" nodeType="withEffect">
                                  <p:stCondLst>
                                    <p:cond delay="0"/>
                                  </p:stCondLst>
                                  <p:childTnLst>
                                    <p:set>
                                      <p:cBhvr>
                                        <p:cTn id="148" dur="1" fill="hold">
                                          <p:stCondLst>
                                            <p:cond delay="0"/>
                                          </p:stCondLst>
                                        </p:cTn>
                                        <p:tgtEl>
                                          <p:spTgt spid="293"/>
                                        </p:tgtEl>
                                        <p:attrNameLst>
                                          <p:attrName>style.visibility</p:attrName>
                                        </p:attrNameLst>
                                      </p:cBhvr>
                                      <p:to>
                                        <p:strVal val="hidden"/>
                                      </p:to>
                                    </p:set>
                                  </p:childTnLst>
                                </p:cTn>
                              </p:par>
                              <p:par>
                                <p:cTn id="149" presetID="1" presetClass="entr" presetSubtype="0" fill="hold" nodeType="withEffect">
                                  <p:stCondLst>
                                    <p:cond delay="0"/>
                                  </p:stCondLst>
                                  <p:childTnLst>
                                    <p:set>
                                      <p:cBhvr>
                                        <p:cTn id="150" dur="1" fill="hold">
                                          <p:stCondLst>
                                            <p:cond delay="0"/>
                                          </p:stCondLst>
                                        </p:cTn>
                                        <p:tgtEl>
                                          <p:spTgt spid="212"/>
                                        </p:tgtEl>
                                        <p:attrNameLst>
                                          <p:attrName>style.visibility</p:attrName>
                                        </p:attrNameLst>
                                      </p:cBhvr>
                                      <p:to>
                                        <p:strVal val="visible"/>
                                      </p:to>
                                    </p:set>
                                  </p:childTnLst>
                                </p:cTn>
                              </p:par>
                            </p:childTnLst>
                          </p:cTn>
                        </p:par>
                        <p:par>
                          <p:cTn id="151" fill="hold">
                            <p:stCondLst>
                              <p:cond delay="0"/>
                            </p:stCondLst>
                            <p:childTnLst>
                              <p:par>
                                <p:cTn id="152" presetID="22" presetClass="entr" presetSubtype="2" fill="hold" nodeType="afterEffect">
                                  <p:stCondLst>
                                    <p:cond delay="0"/>
                                  </p:stCondLst>
                                  <p:childTnLst>
                                    <p:set>
                                      <p:cBhvr>
                                        <p:cTn id="153" dur="1" fill="hold">
                                          <p:stCondLst>
                                            <p:cond delay="0"/>
                                          </p:stCondLst>
                                        </p:cTn>
                                        <p:tgtEl>
                                          <p:spTgt spid="316"/>
                                        </p:tgtEl>
                                        <p:attrNameLst>
                                          <p:attrName>style.visibility</p:attrName>
                                        </p:attrNameLst>
                                      </p:cBhvr>
                                      <p:to>
                                        <p:strVal val="visible"/>
                                      </p:to>
                                    </p:set>
                                    <p:animEffect transition="in" filter="wipe(right)">
                                      <p:cBhvr>
                                        <p:cTn id="154" dur="500"/>
                                        <p:tgtEl>
                                          <p:spTgt spid="316"/>
                                        </p:tgtEl>
                                      </p:cBhvr>
                                    </p:animEffect>
                                  </p:childTnLst>
                                </p:cTn>
                              </p:par>
                            </p:childTnLst>
                          </p:cTn>
                        </p:par>
                        <p:par>
                          <p:cTn id="155" fill="hold">
                            <p:stCondLst>
                              <p:cond delay="500"/>
                            </p:stCondLst>
                            <p:childTnLst>
                              <p:par>
                                <p:cTn id="156" presetID="22" presetClass="entr" presetSubtype="1" fill="hold" nodeType="afterEffect">
                                  <p:stCondLst>
                                    <p:cond delay="0"/>
                                  </p:stCondLst>
                                  <p:childTnLst>
                                    <p:set>
                                      <p:cBhvr>
                                        <p:cTn id="157" dur="1" fill="hold">
                                          <p:stCondLst>
                                            <p:cond delay="0"/>
                                          </p:stCondLst>
                                        </p:cTn>
                                        <p:tgtEl>
                                          <p:spTgt spid="313"/>
                                        </p:tgtEl>
                                        <p:attrNameLst>
                                          <p:attrName>style.visibility</p:attrName>
                                        </p:attrNameLst>
                                      </p:cBhvr>
                                      <p:to>
                                        <p:strVal val="visible"/>
                                      </p:to>
                                    </p:set>
                                    <p:animEffect transition="in" filter="wipe(up)">
                                      <p:cBhvr>
                                        <p:cTn id="158" dur="500"/>
                                        <p:tgtEl>
                                          <p:spTgt spid="313"/>
                                        </p:tgtEl>
                                      </p:cBhvr>
                                    </p:animEffect>
                                  </p:childTnLst>
                                </p:cTn>
                              </p:par>
                            </p:childTnLst>
                          </p:cTn>
                        </p:par>
                      </p:childTnLst>
                    </p:cTn>
                  </p:par>
                  <p:par>
                    <p:cTn id="159" fill="hold">
                      <p:stCondLst>
                        <p:cond delay="indefinite"/>
                      </p:stCondLst>
                      <p:childTnLst>
                        <p:par>
                          <p:cTn id="160" fill="hold">
                            <p:stCondLst>
                              <p:cond delay="0"/>
                            </p:stCondLst>
                            <p:childTnLst>
                              <p:par>
                                <p:cTn id="161" presetID="1" presetClass="exit" presetSubtype="0" fill="hold" nodeType="clickEffect">
                                  <p:stCondLst>
                                    <p:cond delay="0"/>
                                  </p:stCondLst>
                                  <p:childTnLst>
                                    <p:set>
                                      <p:cBhvr>
                                        <p:cTn id="162" dur="1" fill="hold">
                                          <p:stCondLst>
                                            <p:cond delay="0"/>
                                          </p:stCondLst>
                                        </p:cTn>
                                        <p:tgtEl>
                                          <p:spTgt spid="212"/>
                                        </p:tgtEl>
                                        <p:attrNameLst>
                                          <p:attrName>style.visibility</p:attrName>
                                        </p:attrNameLst>
                                      </p:cBhvr>
                                      <p:to>
                                        <p:strVal val="hidden"/>
                                      </p:to>
                                    </p:set>
                                  </p:childTnLst>
                                </p:cTn>
                              </p:par>
                              <p:par>
                                <p:cTn id="163" presetID="1" presetClass="exit" presetSubtype="0" fill="hold" nodeType="withEffect">
                                  <p:stCondLst>
                                    <p:cond delay="0"/>
                                  </p:stCondLst>
                                  <p:childTnLst>
                                    <p:set>
                                      <p:cBhvr>
                                        <p:cTn id="164" dur="1" fill="hold">
                                          <p:stCondLst>
                                            <p:cond delay="0"/>
                                          </p:stCondLst>
                                        </p:cTn>
                                        <p:tgtEl>
                                          <p:spTgt spid="316"/>
                                        </p:tgtEl>
                                        <p:attrNameLst>
                                          <p:attrName>style.visibility</p:attrName>
                                        </p:attrNameLst>
                                      </p:cBhvr>
                                      <p:to>
                                        <p:strVal val="hidden"/>
                                      </p:to>
                                    </p:set>
                                  </p:childTnLst>
                                </p:cTn>
                              </p:par>
                              <p:par>
                                <p:cTn id="165" presetID="1" presetClass="exit" presetSubtype="0" fill="hold" nodeType="withEffect">
                                  <p:stCondLst>
                                    <p:cond delay="0"/>
                                  </p:stCondLst>
                                  <p:childTnLst>
                                    <p:set>
                                      <p:cBhvr>
                                        <p:cTn id="166" dur="1" fill="hold">
                                          <p:stCondLst>
                                            <p:cond delay="0"/>
                                          </p:stCondLst>
                                        </p:cTn>
                                        <p:tgtEl>
                                          <p:spTgt spid="313"/>
                                        </p:tgtEl>
                                        <p:attrNameLst>
                                          <p:attrName>style.visibility</p:attrName>
                                        </p:attrNameLst>
                                      </p:cBhvr>
                                      <p:to>
                                        <p:strVal val="hidden"/>
                                      </p:to>
                                    </p:set>
                                  </p:childTnLst>
                                </p:cTn>
                              </p:par>
                              <p:par>
                                <p:cTn id="167" presetID="1" presetClass="entr" presetSubtype="0" fill="hold" nodeType="withEffect">
                                  <p:stCondLst>
                                    <p:cond delay="0"/>
                                  </p:stCondLst>
                                  <p:childTnLst>
                                    <p:set>
                                      <p:cBhvr>
                                        <p:cTn id="168" dur="1" fill="hold">
                                          <p:stCondLst>
                                            <p:cond delay="0"/>
                                          </p:stCondLst>
                                        </p:cTn>
                                        <p:tgtEl>
                                          <p:spTgt spid="224"/>
                                        </p:tgtEl>
                                        <p:attrNameLst>
                                          <p:attrName>style.visibility</p:attrName>
                                        </p:attrNameLst>
                                      </p:cBhvr>
                                      <p:to>
                                        <p:strVal val="visible"/>
                                      </p:to>
                                    </p:set>
                                  </p:childTnLst>
                                </p:cTn>
                              </p:par>
                            </p:childTnLst>
                          </p:cTn>
                        </p:par>
                        <p:par>
                          <p:cTn id="169" fill="hold">
                            <p:stCondLst>
                              <p:cond delay="0"/>
                            </p:stCondLst>
                            <p:childTnLst>
                              <p:par>
                                <p:cTn id="170" presetID="22" presetClass="entr" presetSubtype="2" fill="hold" nodeType="afterEffect">
                                  <p:stCondLst>
                                    <p:cond delay="0"/>
                                  </p:stCondLst>
                                  <p:childTnLst>
                                    <p:set>
                                      <p:cBhvr>
                                        <p:cTn id="171" dur="1" fill="hold">
                                          <p:stCondLst>
                                            <p:cond delay="0"/>
                                          </p:stCondLst>
                                        </p:cTn>
                                        <p:tgtEl>
                                          <p:spTgt spid="326"/>
                                        </p:tgtEl>
                                        <p:attrNameLst>
                                          <p:attrName>style.visibility</p:attrName>
                                        </p:attrNameLst>
                                      </p:cBhvr>
                                      <p:to>
                                        <p:strVal val="visible"/>
                                      </p:to>
                                    </p:set>
                                    <p:animEffect transition="in" filter="wipe(right)">
                                      <p:cBhvr>
                                        <p:cTn id="172" dur="500"/>
                                        <p:tgtEl>
                                          <p:spTgt spid="326"/>
                                        </p:tgtEl>
                                      </p:cBhvr>
                                    </p:animEffect>
                                  </p:childTnLst>
                                </p:cTn>
                              </p:par>
                            </p:childTnLst>
                          </p:cTn>
                        </p:par>
                        <p:par>
                          <p:cTn id="173" fill="hold">
                            <p:stCondLst>
                              <p:cond delay="500"/>
                            </p:stCondLst>
                            <p:childTnLst>
                              <p:par>
                                <p:cTn id="174" presetID="22" presetClass="entr" presetSubtype="1" fill="hold" nodeType="afterEffect">
                                  <p:stCondLst>
                                    <p:cond delay="0"/>
                                  </p:stCondLst>
                                  <p:childTnLst>
                                    <p:set>
                                      <p:cBhvr>
                                        <p:cTn id="175" dur="1" fill="hold">
                                          <p:stCondLst>
                                            <p:cond delay="0"/>
                                          </p:stCondLst>
                                        </p:cTn>
                                        <p:tgtEl>
                                          <p:spTgt spid="323"/>
                                        </p:tgtEl>
                                        <p:attrNameLst>
                                          <p:attrName>style.visibility</p:attrName>
                                        </p:attrNameLst>
                                      </p:cBhvr>
                                      <p:to>
                                        <p:strVal val="visible"/>
                                      </p:to>
                                    </p:set>
                                    <p:animEffect transition="in" filter="wipe(up)">
                                      <p:cBhvr>
                                        <p:cTn id="176" dur="500"/>
                                        <p:tgtEl>
                                          <p:spTgt spid="323"/>
                                        </p:tgtEl>
                                      </p:cBhvr>
                                    </p:animEffect>
                                  </p:childTnLst>
                                </p:cTn>
                              </p:par>
                            </p:childTnLst>
                          </p:cTn>
                        </p:par>
                      </p:childTnLst>
                    </p:cTn>
                  </p:par>
                  <p:par>
                    <p:cTn id="177" fill="hold">
                      <p:stCondLst>
                        <p:cond delay="indefinite"/>
                      </p:stCondLst>
                      <p:childTnLst>
                        <p:par>
                          <p:cTn id="178" fill="hold">
                            <p:stCondLst>
                              <p:cond delay="0"/>
                            </p:stCondLst>
                            <p:childTnLst>
                              <p:par>
                                <p:cTn id="179" presetID="1" presetClass="exit" presetSubtype="0" fill="hold" nodeType="clickEffect">
                                  <p:stCondLst>
                                    <p:cond delay="0"/>
                                  </p:stCondLst>
                                  <p:childTnLst>
                                    <p:set>
                                      <p:cBhvr>
                                        <p:cTn id="180" dur="1" fill="hold">
                                          <p:stCondLst>
                                            <p:cond delay="0"/>
                                          </p:stCondLst>
                                        </p:cTn>
                                        <p:tgtEl>
                                          <p:spTgt spid="224"/>
                                        </p:tgtEl>
                                        <p:attrNameLst>
                                          <p:attrName>style.visibility</p:attrName>
                                        </p:attrNameLst>
                                      </p:cBhvr>
                                      <p:to>
                                        <p:strVal val="hidden"/>
                                      </p:to>
                                    </p:set>
                                  </p:childTnLst>
                                </p:cTn>
                              </p:par>
                              <p:par>
                                <p:cTn id="181" presetID="1" presetClass="exit" presetSubtype="0" fill="hold" nodeType="withEffect">
                                  <p:stCondLst>
                                    <p:cond delay="0"/>
                                  </p:stCondLst>
                                  <p:childTnLst>
                                    <p:set>
                                      <p:cBhvr>
                                        <p:cTn id="182" dur="1" fill="hold">
                                          <p:stCondLst>
                                            <p:cond delay="0"/>
                                          </p:stCondLst>
                                        </p:cTn>
                                        <p:tgtEl>
                                          <p:spTgt spid="326"/>
                                        </p:tgtEl>
                                        <p:attrNameLst>
                                          <p:attrName>style.visibility</p:attrName>
                                        </p:attrNameLst>
                                      </p:cBhvr>
                                      <p:to>
                                        <p:strVal val="hidden"/>
                                      </p:to>
                                    </p:set>
                                  </p:childTnLst>
                                </p:cTn>
                              </p:par>
                              <p:par>
                                <p:cTn id="183" presetID="1" presetClass="exit" presetSubtype="0" fill="hold" nodeType="withEffect">
                                  <p:stCondLst>
                                    <p:cond delay="0"/>
                                  </p:stCondLst>
                                  <p:childTnLst>
                                    <p:set>
                                      <p:cBhvr>
                                        <p:cTn id="184" dur="1" fill="hold">
                                          <p:stCondLst>
                                            <p:cond delay="0"/>
                                          </p:stCondLst>
                                        </p:cTn>
                                        <p:tgtEl>
                                          <p:spTgt spid="323"/>
                                        </p:tgtEl>
                                        <p:attrNameLst>
                                          <p:attrName>style.visibility</p:attrName>
                                        </p:attrNameLst>
                                      </p:cBhvr>
                                      <p:to>
                                        <p:strVal val="hidden"/>
                                      </p:to>
                                    </p:set>
                                  </p:childTnLst>
                                </p:cTn>
                              </p:par>
                              <p:par>
                                <p:cTn id="185" presetID="1" presetClass="entr" presetSubtype="0" fill="hold" nodeType="withEffect">
                                  <p:stCondLst>
                                    <p:cond delay="0"/>
                                  </p:stCondLst>
                                  <p:childTnLst>
                                    <p:set>
                                      <p:cBhvr>
                                        <p:cTn id="186" dur="1" fill="hold">
                                          <p:stCondLst>
                                            <p:cond delay="0"/>
                                          </p:stCondLst>
                                        </p:cTn>
                                        <p:tgtEl>
                                          <p:spTgt spid="208"/>
                                        </p:tgtEl>
                                        <p:attrNameLst>
                                          <p:attrName>style.visibility</p:attrName>
                                        </p:attrNameLst>
                                      </p:cBhvr>
                                      <p:to>
                                        <p:strVal val="visible"/>
                                      </p:to>
                                    </p:set>
                                  </p:childTnLst>
                                </p:cTn>
                              </p:par>
                            </p:childTnLst>
                          </p:cTn>
                        </p:par>
                        <p:par>
                          <p:cTn id="187" fill="hold">
                            <p:stCondLst>
                              <p:cond delay="0"/>
                            </p:stCondLst>
                            <p:childTnLst>
                              <p:par>
                                <p:cTn id="188" presetID="22" presetClass="entr" presetSubtype="2" fill="hold" nodeType="afterEffect">
                                  <p:stCondLst>
                                    <p:cond delay="0"/>
                                  </p:stCondLst>
                                  <p:childTnLst>
                                    <p:set>
                                      <p:cBhvr>
                                        <p:cTn id="189" dur="1" fill="hold">
                                          <p:stCondLst>
                                            <p:cond delay="0"/>
                                          </p:stCondLst>
                                        </p:cTn>
                                        <p:tgtEl>
                                          <p:spTgt spid="303"/>
                                        </p:tgtEl>
                                        <p:attrNameLst>
                                          <p:attrName>style.visibility</p:attrName>
                                        </p:attrNameLst>
                                      </p:cBhvr>
                                      <p:to>
                                        <p:strVal val="visible"/>
                                      </p:to>
                                    </p:set>
                                    <p:animEffect transition="in" filter="wipe(right)">
                                      <p:cBhvr>
                                        <p:cTn id="190" dur="500"/>
                                        <p:tgtEl>
                                          <p:spTgt spid="303"/>
                                        </p:tgtEl>
                                      </p:cBhvr>
                                    </p:animEffect>
                                  </p:childTnLst>
                                </p:cTn>
                              </p:par>
                            </p:childTnLst>
                          </p:cTn>
                        </p:par>
                        <p:par>
                          <p:cTn id="191" fill="hold">
                            <p:stCondLst>
                              <p:cond delay="500"/>
                            </p:stCondLst>
                            <p:childTnLst>
                              <p:par>
                                <p:cTn id="192" presetID="22" presetClass="entr" presetSubtype="1" fill="hold" nodeType="afterEffect">
                                  <p:stCondLst>
                                    <p:cond delay="0"/>
                                  </p:stCondLst>
                                  <p:childTnLst>
                                    <p:set>
                                      <p:cBhvr>
                                        <p:cTn id="193" dur="1" fill="hold">
                                          <p:stCondLst>
                                            <p:cond delay="0"/>
                                          </p:stCondLst>
                                        </p:cTn>
                                        <p:tgtEl>
                                          <p:spTgt spid="310"/>
                                        </p:tgtEl>
                                        <p:attrNameLst>
                                          <p:attrName>style.visibility</p:attrName>
                                        </p:attrNameLst>
                                      </p:cBhvr>
                                      <p:to>
                                        <p:strVal val="visible"/>
                                      </p:to>
                                    </p:set>
                                    <p:animEffect transition="in" filter="wipe(up)">
                                      <p:cBhvr>
                                        <p:cTn id="194" dur="500"/>
                                        <p:tgtEl>
                                          <p:spTgt spid="310"/>
                                        </p:tgtEl>
                                      </p:cBhvr>
                                    </p:animEffect>
                                  </p:childTnLst>
                                </p:cTn>
                              </p:par>
                            </p:childTnLst>
                          </p:cTn>
                        </p:par>
                      </p:childTnLst>
                    </p:cTn>
                  </p:par>
                  <p:par>
                    <p:cTn id="195" fill="hold">
                      <p:stCondLst>
                        <p:cond delay="indefinite"/>
                      </p:stCondLst>
                      <p:childTnLst>
                        <p:par>
                          <p:cTn id="196" fill="hold">
                            <p:stCondLst>
                              <p:cond delay="0"/>
                            </p:stCondLst>
                            <p:childTnLst>
                              <p:par>
                                <p:cTn id="197" presetID="1" presetClass="exit" presetSubtype="0" fill="hold" nodeType="clickEffect">
                                  <p:stCondLst>
                                    <p:cond delay="0"/>
                                  </p:stCondLst>
                                  <p:childTnLst>
                                    <p:set>
                                      <p:cBhvr>
                                        <p:cTn id="198" dur="1" fill="hold">
                                          <p:stCondLst>
                                            <p:cond delay="0"/>
                                          </p:stCondLst>
                                        </p:cTn>
                                        <p:tgtEl>
                                          <p:spTgt spid="208"/>
                                        </p:tgtEl>
                                        <p:attrNameLst>
                                          <p:attrName>style.visibility</p:attrName>
                                        </p:attrNameLst>
                                      </p:cBhvr>
                                      <p:to>
                                        <p:strVal val="hidden"/>
                                      </p:to>
                                    </p:set>
                                  </p:childTnLst>
                                </p:cTn>
                              </p:par>
                              <p:par>
                                <p:cTn id="199" presetID="1" presetClass="exit" presetSubtype="0" fill="hold" nodeType="withEffect">
                                  <p:stCondLst>
                                    <p:cond delay="0"/>
                                  </p:stCondLst>
                                  <p:childTnLst>
                                    <p:set>
                                      <p:cBhvr>
                                        <p:cTn id="200" dur="1" fill="hold">
                                          <p:stCondLst>
                                            <p:cond delay="0"/>
                                          </p:stCondLst>
                                        </p:cTn>
                                        <p:tgtEl>
                                          <p:spTgt spid="303"/>
                                        </p:tgtEl>
                                        <p:attrNameLst>
                                          <p:attrName>style.visibility</p:attrName>
                                        </p:attrNameLst>
                                      </p:cBhvr>
                                      <p:to>
                                        <p:strVal val="hidden"/>
                                      </p:to>
                                    </p:set>
                                  </p:childTnLst>
                                </p:cTn>
                              </p:par>
                              <p:par>
                                <p:cTn id="201" presetID="1" presetClass="exit" presetSubtype="0" fill="hold" nodeType="withEffect">
                                  <p:stCondLst>
                                    <p:cond delay="0"/>
                                  </p:stCondLst>
                                  <p:childTnLst>
                                    <p:set>
                                      <p:cBhvr>
                                        <p:cTn id="202" dur="1" fill="hold">
                                          <p:stCondLst>
                                            <p:cond delay="0"/>
                                          </p:stCondLst>
                                        </p:cTn>
                                        <p:tgtEl>
                                          <p:spTgt spid="310"/>
                                        </p:tgtEl>
                                        <p:attrNameLst>
                                          <p:attrName>style.visibility</p:attrName>
                                        </p:attrNameLst>
                                      </p:cBhvr>
                                      <p:to>
                                        <p:strVal val="hidden"/>
                                      </p:to>
                                    </p:set>
                                  </p:childTnLst>
                                </p:cTn>
                              </p:par>
                              <p:par>
                                <p:cTn id="203" presetID="1" presetClass="entr" presetSubtype="0" fill="hold" nodeType="withEffect">
                                  <p:stCondLst>
                                    <p:cond delay="0"/>
                                  </p:stCondLst>
                                  <p:childTnLst>
                                    <p:set>
                                      <p:cBhvr>
                                        <p:cTn id="204" dur="1" fill="hold">
                                          <p:stCondLst>
                                            <p:cond delay="0"/>
                                          </p:stCondLst>
                                        </p:cTn>
                                        <p:tgtEl>
                                          <p:spTgt spid="220"/>
                                        </p:tgtEl>
                                        <p:attrNameLst>
                                          <p:attrName>style.visibility</p:attrName>
                                        </p:attrNameLst>
                                      </p:cBhvr>
                                      <p:to>
                                        <p:strVal val="visible"/>
                                      </p:to>
                                    </p:set>
                                  </p:childTnLst>
                                </p:cTn>
                              </p:par>
                            </p:childTnLst>
                          </p:cTn>
                        </p:par>
                        <p:par>
                          <p:cTn id="205" fill="hold">
                            <p:stCondLst>
                              <p:cond delay="0"/>
                            </p:stCondLst>
                            <p:childTnLst>
                              <p:par>
                                <p:cTn id="206" presetID="22" presetClass="entr" presetSubtype="2" fill="hold" nodeType="afterEffect">
                                  <p:stCondLst>
                                    <p:cond delay="0"/>
                                  </p:stCondLst>
                                  <p:childTnLst>
                                    <p:set>
                                      <p:cBhvr>
                                        <p:cTn id="207" dur="1" fill="hold">
                                          <p:stCondLst>
                                            <p:cond delay="0"/>
                                          </p:stCondLst>
                                        </p:cTn>
                                        <p:tgtEl>
                                          <p:spTgt spid="336"/>
                                        </p:tgtEl>
                                        <p:attrNameLst>
                                          <p:attrName>style.visibility</p:attrName>
                                        </p:attrNameLst>
                                      </p:cBhvr>
                                      <p:to>
                                        <p:strVal val="visible"/>
                                      </p:to>
                                    </p:set>
                                    <p:animEffect transition="in" filter="wipe(right)">
                                      <p:cBhvr>
                                        <p:cTn id="208" dur="500"/>
                                        <p:tgtEl>
                                          <p:spTgt spid="336"/>
                                        </p:tgtEl>
                                      </p:cBhvr>
                                    </p:animEffect>
                                  </p:childTnLst>
                                </p:cTn>
                              </p:par>
                            </p:childTnLst>
                          </p:cTn>
                        </p:par>
                        <p:par>
                          <p:cTn id="209" fill="hold">
                            <p:stCondLst>
                              <p:cond delay="500"/>
                            </p:stCondLst>
                            <p:childTnLst>
                              <p:par>
                                <p:cTn id="210" presetID="22" presetClass="entr" presetSubtype="1" fill="hold" nodeType="afterEffect">
                                  <p:stCondLst>
                                    <p:cond delay="0"/>
                                  </p:stCondLst>
                                  <p:childTnLst>
                                    <p:set>
                                      <p:cBhvr>
                                        <p:cTn id="211" dur="1" fill="hold">
                                          <p:stCondLst>
                                            <p:cond delay="0"/>
                                          </p:stCondLst>
                                        </p:cTn>
                                        <p:tgtEl>
                                          <p:spTgt spid="333"/>
                                        </p:tgtEl>
                                        <p:attrNameLst>
                                          <p:attrName>style.visibility</p:attrName>
                                        </p:attrNameLst>
                                      </p:cBhvr>
                                      <p:to>
                                        <p:strVal val="visible"/>
                                      </p:to>
                                    </p:set>
                                    <p:animEffect transition="in" filter="wipe(up)">
                                      <p:cBhvr>
                                        <p:cTn id="212" dur="500"/>
                                        <p:tgtEl>
                                          <p:spTgt spid="333"/>
                                        </p:tgtEl>
                                      </p:cBhvr>
                                    </p:animEffect>
                                  </p:childTnLst>
                                </p:cTn>
                              </p:par>
                            </p:childTnLst>
                          </p:cTn>
                        </p:par>
                      </p:childTnLst>
                    </p:cTn>
                  </p:par>
                  <p:par>
                    <p:cTn id="213" fill="hold">
                      <p:stCondLst>
                        <p:cond delay="indefinite"/>
                      </p:stCondLst>
                      <p:childTnLst>
                        <p:par>
                          <p:cTn id="214" fill="hold">
                            <p:stCondLst>
                              <p:cond delay="0"/>
                            </p:stCondLst>
                            <p:childTnLst>
                              <p:par>
                                <p:cTn id="215" presetID="1" presetClass="exit" presetSubtype="0" fill="hold" nodeType="clickEffect">
                                  <p:stCondLst>
                                    <p:cond delay="0"/>
                                  </p:stCondLst>
                                  <p:childTnLst>
                                    <p:set>
                                      <p:cBhvr>
                                        <p:cTn id="216" dur="1" fill="hold">
                                          <p:stCondLst>
                                            <p:cond delay="0"/>
                                          </p:stCondLst>
                                        </p:cTn>
                                        <p:tgtEl>
                                          <p:spTgt spid="220"/>
                                        </p:tgtEl>
                                        <p:attrNameLst>
                                          <p:attrName>style.visibility</p:attrName>
                                        </p:attrNameLst>
                                      </p:cBhvr>
                                      <p:to>
                                        <p:strVal val="hidden"/>
                                      </p:to>
                                    </p:set>
                                  </p:childTnLst>
                                </p:cTn>
                              </p:par>
                              <p:par>
                                <p:cTn id="217" presetID="1" presetClass="exit" presetSubtype="0" fill="hold" nodeType="withEffect">
                                  <p:stCondLst>
                                    <p:cond delay="0"/>
                                  </p:stCondLst>
                                  <p:childTnLst>
                                    <p:set>
                                      <p:cBhvr>
                                        <p:cTn id="218" dur="1" fill="hold">
                                          <p:stCondLst>
                                            <p:cond delay="0"/>
                                          </p:stCondLst>
                                        </p:cTn>
                                        <p:tgtEl>
                                          <p:spTgt spid="336"/>
                                        </p:tgtEl>
                                        <p:attrNameLst>
                                          <p:attrName>style.visibility</p:attrName>
                                        </p:attrNameLst>
                                      </p:cBhvr>
                                      <p:to>
                                        <p:strVal val="hidden"/>
                                      </p:to>
                                    </p:set>
                                  </p:childTnLst>
                                </p:cTn>
                              </p:par>
                              <p:par>
                                <p:cTn id="219" presetID="1" presetClass="exit" presetSubtype="0" fill="hold" nodeType="withEffect">
                                  <p:stCondLst>
                                    <p:cond delay="0"/>
                                  </p:stCondLst>
                                  <p:childTnLst>
                                    <p:set>
                                      <p:cBhvr>
                                        <p:cTn id="220" dur="1" fill="hold">
                                          <p:stCondLst>
                                            <p:cond delay="0"/>
                                          </p:stCondLst>
                                        </p:cTn>
                                        <p:tgtEl>
                                          <p:spTgt spid="3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p:bldP spid="169"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_V321C1_EXP.png#GRAF">
            <a:extLst>
              <a:ext uri="{FF2B5EF4-FFF2-40B4-BE49-F238E27FC236}">
                <a16:creationId xmlns:a16="http://schemas.microsoft.com/office/drawing/2014/main" id="{77096422-E58B-4854-BEE6-A9055C4B14B7}"/>
              </a:ext>
            </a:extLst>
          </p:cNvPr>
          <p:cNvPicPr>
            <a:picLocks/>
          </p:cNvPicPr>
          <p:nvPr/>
        </p:nvPicPr>
        <p:blipFill>
          <a:blip r:embed="rId2">
            <a:extLst>
              <a:ext uri="{28A0092B-C50C-407E-A947-70E740481C1C}">
                <a14:useLocalDpi xmlns:a14="http://schemas.microsoft.com/office/drawing/2010/main" val="0"/>
              </a:ext>
            </a:extLst>
          </a:blip>
          <a:srcRect t="9210"/>
          <a:stretch>
            <a:fillRect/>
          </a:stretch>
        </p:blipFill>
        <p:spPr>
          <a:xfrm>
            <a:off x="791706" y="1258468"/>
            <a:ext cx="7819474" cy="4968552"/>
          </a:xfrm>
          <a:prstGeom prst="rect">
            <a:avLst/>
          </a:prstGeom>
        </p:spPr>
      </p:pic>
      <p:sp>
        <p:nvSpPr>
          <p:cNvPr id="790531" name="Título 1"/>
          <p:cNvSpPr>
            <a:spLocks noGrp="1"/>
          </p:cNvSpPr>
          <p:nvPr>
            <p:ph type="title"/>
          </p:nvPr>
        </p:nvSpPr>
        <p:spPr/>
        <p:txBody>
          <a:bodyPr/>
          <a:lstStyle/>
          <a:p>
            <a:r>
              <a:rPr lang="pt-BR" dirty="0" err="1"/>
              <a:t>Promedio</a:t>
            </a:r>
            <a:r>
              <a:rPr lang="pt-BR" dirty="0"/>
              <a:t> de </a:t>
            </a:r>
            <a:r>
              <a:rPr lang="pt-BR" dirty="0" err="1"/>
              <a:t>ingreso</a:t>
            </a:r>
            <a:r>
              <a:rPr lang="pt-BR" dirty="0"/>
              <a:t> </a:t>
            </a:r>
            <a:r>
              <a:rPr dirty="0"/>
              <a:t>familiar </a:t>
            </a:r>
            <a:r>
              <a:rPr dirty="0" err="1"/>
              <a:t>mensual</a:t>
            </a:r>
            <a:endParaRPr dirty="0"/>
          </a:p>
        </p:txBody>
      </p:sp>
      <p:sp>
        <p:nvSpPr>
          <p:cNvPr id="790532" name="Espaço Reservado para Texto 2"/>
          <p:cNvSpPr>
            <a:spLocks noGrp="1"/>
          </p:cNvSpPr>
          <p:nvPr>
            <p:ph type="body" sz="quarter" idx="10"/>
          </p:nvPr>
        </p:nvSpPr>
        <p:spPr/>
        <p:txBody>
          <a:bodyPr/>
          <a:lstStyle/>
          <a:p>
            <a:r>
              <a:rPr lang="es-ES" altLang="pt-BR"/>
              <a:t>Por país y tamaño de las distribuidoras</a:t>
            </a:r>
          </a:p>
        </p:txBody>
      </p:sp>
      <p:sp>
        <p:nvSpPr>
          <p:cNvPr id="2" name="Espaço Reservado para Texto 1"/>
          <p:cNvSpPr>
            <a:spLocks noGrp="1"/>
          </p:cNvSpPr>
          <p:nvPr>
            <p:ph type="body" sz="quarter" idx="4294967295"/>
          </p:nvPr>
        </p:nvSpPr>
        <p:spPr>
          <a:xfrm>
            <a:off x="323528" y="1144733"/>
            <a:ext cx="7918450" cy="1063625"/>
          </a:xfrm>
          <a:prstGeom prst="rect">
            <a:avLst/>
          </a:prstGeom>
        </p:spPr>
        <p:txBody>
          <a:bodyPr/>
          <a:lstStyle/>
          <a:p>
            <a:r>
              <a:rPr lang="es-ES" altLang="pt-BR" sz="1400"/>
              <a:t>Para todos aquellos que contestaron un valor, aunque aproximado, fue calculado el promedio de ingresos familiares. </a:t>
            </a:r>
          </a:p>
          <a:p>
            <a:endParaRPr lang="pt-BR" sz="1400"/>
          </a:p>
        </p:txBody>
      </p:sp>
      <p:grpSp>
        <p:nvGrpSpPr>
          <p:cNvPr id="14" name="Gráfico 10">
            <a:extLst>
              <a:ext uri="{FF2B5EF4-FFF2-40B4-BE49-F238E27FC236}">
                <a16:creationId xmlns:a16="http://schemas.microsoft.com/office/drawing/2014/main" id="{575C555E-C0D9-4C87-A39C-30540CD66556}"/>
              </a:ext>
            </a:extLst>
          </p:cNvPr>
          <p:cNvGrpSpPr/>
          <p:nvPr/>
        </p:nvGrpSpPr>
        <p:grpSpPr>
          <a:xfrm>
            <a:off x="7201749" y="142055"/>
            <a:ext cx="1789851" cy="915263"/>
            <a:chOff x="390316" y="1310287"/>
            <a:chExt cx="5415952" cy="2769515"/>
          </a:xfrm>
        </p:grpSpPr>
        <p:sp>
          <p:nvSpPr>
            <p:cNvPr id="15" name="Forma Livre: Forma 14">
              <a:extLst>
                <a:ext uri="{FF2B5EF4-FFF2-40B4-BE49-F238E27FC236}">
                  <a16:creationId xmlns:a16="http://schemas.microsoft.com/office/drawing/2014/main" id="{2FC1C5F7-6C91-44C9-BCBB-FF1009EC93FF}"/>
                </a:ext>
              </a:extLst>
            </p:cNvPr>
            <p:cNvSpPr/>
            <p:nvPr/>
          </p:nvSpPr>
          <p:spPr>
            <a:xfrm>
              <a:off x="637895" y="1362806"/>
              <a:ext cx="208349" cy="492923"/>
            </a:xfrm>
            <a:custGeom>
              <a:avLst/>
              <a:gdLst>
                <a:gd name="connsiteX0" fmla="*/ 208273 w 208348"/>
                <a:gd name="connsiteY0" fmla="*/ 25535 h 492922"/>
                <a:gd name="connsiteX1" fmla="*/ 210102 w 208348"/>
                <a:gd name="connsiteY1" fmla="*/ 1448 h 492922"/>
                <a:gd name="connsiteX2" fmla="*/ 208273 w 208348"/>
                <a:gd name="connsiteY2" fmla="*/ 0 h 492922"/>
                <a:gd name="connsiteX3" fmla="*/ 0 w 208348"/>
                <a:gd name="connsiteY3" fmla="*/ 495337 h 492922"/>
                <a:gd name="connsiteX4" fmla="*/ 208273 w 208348"/>
                <a:gd name="connsiteY4" fmla="*/ 495337 h 492922"/>
                <a:gd name="connsiteX5" fmla="*/ 208273 w 208348"/>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8" h="492922">
                  <a:moveTo>
                    <a:pt x="208273" y="25535"/>
                  </a:moveTo>
                  <a:cubicBezTo>
                    <a:pt x="208273" y="17278"/>
                    <a:pt x="208908" y="9223"/>
                    <a:pt x="210102" y="1448"/>
                  </a:cubicBezTo>
                  <a:lnTo>
                    <a:pt x="208273" y="0"/>
                  </a:lnTo>
                  <a:lnTo>
                    <a:pt x="0" y="495337"/>
                  </a:lnTo>
                  <a:lnTo>
                    <a:pt x="208273" y="495337"/>
                  </a:lnTo>
                  <a:lnTo>
                    <a:pt x="208273" y="25535"/>
                  </a:lnTo>
                  <a:close/>
                </a:path>
              </a:pathLst>
            </a:custGeom>
            <a:solidFill>
              <a:srgbClr val="85847F"/>
            </a:solidFill>
            <a:ln w="2538" cap="flat">
              <a:noFill/>
              <a:prstDash val="solid"/>
              <a:miter/>
            </a:ln>
          </p:spPr>
          <p:txBody>
            <a:bodyPr rtlCol="0" anchor="ctr"/>
            <a:lstStyle/>
            <a:p>
              <a:endParaRPr lang="pt-BR"/>
            </a:p>
          </p:txBody>
        </p:sp>
        <p:sp>
          <p:nvSpPr>
            <p:cNvPr id="16" name="Forma Livre: Forma 15">
              <a:extLst>
                <a:ext uri="{FF2B5EF4-FFF2-40B4-BE49-F238E27FC236}">
                  <a16:creationId xmlns:a16="http://schemas.microsoft.com/office/drawing/2014/main" id="{C97D71CF-2734-448F-91A9-5E148CCF1B28}"/>
                </a:ext>
              </a:extLst>
            </p:cNvPr>
            <p:cNvSpPr/>
            <p:nvPr/>
          </p:nvSpPr>
          <p:spPr>
            <a:xfrm>
              <a:off x="2667035" y="1362806"/>
              <a:ext cx="213431" cy="492923"/>
            </a:xfrm>
            <a:custGeom>
              <a:avLst/>
              <a:gdLst>
                <a:gd name="connsiteX0" fmla="*/ 1296 w 213430"/>
                <a:gd name="connsiteY0" fmla="*/ 25535 h 492922"/>
                <a:gd name="connsiteX1" fmla="*/ 1296 w 213430"/>
                <a:gd name="connsiteY1" fmla="*/ 495311 h 492922"/>
                <a:gd name="connsiteX2" fmla="*/ 214777 w 213430"/>
                <a:gd name="connsiteY2" fmla="*/ 495311 h 492922"/>
                <a:gd name="connsiteX3" fmla="*/ 6505 w 213430"/>
                <a:gd name="connsiteY3" fmla="*/ 0 h 492922"/>
                <a:gd name="connsiteX4" fmla="*/ 0 w 213430"/>
                <a:gd name="connsiteY4" fmla="*/ 5183 h 492922"/>
                <a:gd name="connsiteX5" fmla="*/ 1296 w 213430"/>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30" h="492922">
                  <a:moveTo>
                    <a:pt x="1296" y="25535"/>
                  </a:moveTo>
                  <a:lnTo>
                    <a:pt x="1296" y="495311"/>
                  </a:lnTo>
                  <a:lnTo>
                    <a:pt x="214777" y="495311"/>
                  </a:lnTo>
                  <a:lnTo>
                    <a:pt x="6505" y="0"/>
                  </a:lnTo>
                  <a:lnTo>
                    <a:pt x="0" y="5183"/>
                  </a:lnTo>
                  <a:cubicBezTo>
                    <a:pt x="864" y="11789"/>
                    <a:pt x="1296" y="18599"/>
                    <a:pt x="1296" y="25535"/>
                  </a:cubicBezTo>
                  <a:close/>
                </a:path>
              </a:pathLst>
            </a:custGeom>
            <a:solidFill>
              <a:srgbClr val="85847F"/>
            </a:solidFill>
            <a:ln w="2538" cap="flat">
              <a:noFill/>
              <a:prstDash val="solid"/>
              <a:miter/>
            </a:ln>
          </p:spPr>
          <p:txBody>
            <a:bodyPr rtlCol="0" anchor="ctr"/>
            <a:lstStyle/>
            <a:p>
              <a:endParaRPr lang="pt-BR"/>
            </a:p>
          </p:txBody>
        </p:sp>
        <p:sp>
          <p:nvSpPr>
            <p:cNvPr id="17" name="Forma Livre: Forma 16">
              <a:extLst>
                <a:ext uri="{FF2B5EF4-FFF2-40B4-BE49-F238E27FC236}">
                  <a16:creationId xmlns:a16="http://schemas.microsoft.com/office/drawing/2014/main" id="{1B2B2B9B-031C-4562-BCA7-4611FB44835A}"/>
                </a:ext>
              </a:extLst>
            </p:cNvPr>
            <p:cNvSpPr/>
            <p:nvPr/>
          </p:nvSpPr>
          <p:spPr>
            <a:xfrm>
              <a:off x="516342" y="1904183"/>
              <a:ext cx="327768" cy="1242470"/>
            </a:xfrm>
            <a:custGeom>
              <a:avLst/>
              <a:gdLst>
                <a:gd name="connsiteX0" fmla="*/ 0 w 327768"/>
                <a:gd name="connsiteY0" fmla="*/ 0 h 1242470"/>
                <a:gd name="connsiteX1" fmla="*/ 329826 w 327768"/>
                <a:gd name="connsiteY1" fmla="*/ 0 h 1242470"/>
                <a:gd name="connsiteX2" fmla="*/ 329826 w 327768"/>
                <a:gd name="connsiteY2" fmla="*/ 1243487 h 1242470"/>
                <a:gd name="connsiteX3" fmla="*/ 0 w 327768"/>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27768" h="1242470">
                  <a:moveTo>
                    <a:pt x="0" y="0"/>
                  </a:moveTo>
                  <a:lnTo>
                    <a:pt x="329826" y="0"/>
                  </a:lnTo>
                  <a:lnTo>
                    <a:pt x="329826" y="1243487"/>
                  </a:lnTo>
                  <a:lnTo>
                    <a:pt x="0" y="1243487"/>
                  </a:lnTo>
                  <a:close/>
                </a:path>
              </a:pathLst>
            </a:custGeom>
            <a:solidFill>
              <a:srgbClr val="333333"/>
            </a:solidFill>
            <a:ln w="2538" cap="flat">
              <a:noFill/>
              <a:prstDash val="solid"/>
              <a:miter/>
            </a:ln>
          </p:spPr>
          <p:txBody>
            <a:bodyPr rtlCol="0" anchor="ctr"/>
            <a:lstStyle/>
            <a:p>
              <a:endParaRPr lang="pt-BR"/>
            </a:p>
          </p:txBody>
        </p:sp>
        <p:sp>
          <p:nvSpPr>
            <p:cNvPr id="18" name="Forma Livre: Forma 17">
              <a:extLst>
                <a:ext uri="{FF2B5EF4-FFF2-40B4-BE49-F238E27FC236}">
                  <a16:creationId xmlns:a16="http://schemas.microsoft.com/office/drawing/2014/main" id="{E7DCE051-0489-4902-AB60-6CE3F8C40B2B}"/>
                </a:ext>
              </a:extLst>
            </p:cNvPr>
            <p:cNvSpPr/>
            <p:nvPr/>
          </p:nvSpPr>
          <p:spPr>
            <a:xfrm>
              <a:off x="2668331" y="1904183"/>
              <a:ext cx="3013436" cy="1242470"/>
            </a:xfrm>
            <a:custGeom>
              <a:avLst/>
              <a:gdLst>
                <a:gd name="connsiteX0" fmla="*/ 0 w 3013435"/>
                <a:gd name="connsiteY0" fmla="*/ 0 h 1242470"/>
                <a:gd name="connsiteX1" fmla="*/ 3014071 w 3013435"/>
                <a:gd name="connsiteY1" fmla="*/ 0 h 1242470"/>
                <a:gd name="connsiteX2" fmla="*/ 3014071 w 3013435"/>
                <a:gd name="connsiteY2" fmla="*/ 1243487 h 1242470"/>
                <a:gd name="connsiteX3" fmla="*/ 0 w 3013435"/>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013435" h="1242470">
                  <a:moveTo>
                    <a:pt x="0" y="0"/>
                  </a:moveTo>
                  <a:lnTo>
                    <a:pt x="3014071" y="0"/>
                  </a:lnTo>
                  <a:lnTo>
                    <a:pt x="3014071" y="1243487"/>
                  </a:lnTo>
                  <a:lnTo>
                    <a:pt x="0" y="1243487"/>
                  </a:lnTo>
                  <a:close/>
                </a:path>
              </a:pathLst>
            </a:custGeom>
            <a:solidFill>
              <a:srgbClr val="333333"/>
            </a:solidFill>
            <a:ln w="2538" cap="flat">
              <a:noFill/>
              <a:prstDash val="solid"/>
              <a:miter/>
            </a:ln>
          </p:spPr>
          <p:txBody>
            <a:bodyPr rtlCol="0" anchor="ctr"/>
            <a:lstStyle/>
            <a:p>
              <a:pPr algn="ctr"/>
              <a:r>
                <a:rPr lang="pt-BR" sz="1300"/>
                <a:t> </a:t>
              </a:r>
              <a:r>
                <a:rPr lang="pt-BR" sz="1300" b="1">
                  <a:solidFill>
                    <a:schemeClr val="bg1"/>
                  </a:solidFill>
                  <a:latin typeface="+mj-lt"/>
                </a:rPr>
                <a:t>Informe Individual</a:t>
              </a:r>
            </a:p>
          </p:txBody>
        </p:sp>
        <p:sp>
          <p:nvSpPr>
            <p:cNvPr id="19" name="Forma Livre: Forma 18">
              <a:extLst>
                <a:ext uri="{FF2B5EF4-FFF2-40B4-BE49-F238E27FC236}">
                  <a16:creationId xmlns:a16="http://schemas.microsoft.com/office/drawing/2014/main" id="{7659C64E-1E93-4A11-B231-7CF7C5DA3AE9}"/>
                </a:ext>
              </a:extLst>
            </p:cNvPr>
            <p:cNvSpPr/>
            <p:nvPr/>
          </p:nvSpPr>
          <p:spPr>
            <a:xfrm>
              <a:off x="390316" y="1778183"/>
              <a:ext cx="454810" cy="1494014"/>
            </a:xfrm>
            <a:custGeom>
              <a:avLst/>
              <a:gdLst>
                <a:gd name="connsiteX0" fmla="*/ 455852 w 454810"/>
                <a:gd name="connsiteY0" fmla="*/ 1400993 h 1494013"/>
                <a:gd name="connsiteX1" fmla="*/ 104886 w 454810"/>
                <a:gd name="connsiteY1" fmla="*/ 1400993 h 1494013"/>
                <a:gd name="connsiteX2" fmla="*/ 94494 w 454810"/>
                <a:gd name="connsiteY2" fmla="*/ 1399494 h 1494013"/>
                <a:gd name="connsiteX3" fmla="*/ 94494 w 454810"/>
                <a:gd name="connsiteY3" fmla="*/ 95866 h 1494013"/>
                <a:gd name="connsiteX4" fmla="*/ 104886 w 454810"/>
                <a:gd name="connsiteY4" fmla="*/ 94494 h 1494013"/>
                <a:gd name="connsiteX5" fmla="*/ 455852 w 454810"/>
                <a:gd name="connsiteY5" fmla="*/ 94494 h 1494013"/>
                <a:gd name="connsiteX6" fmla="*/ 455852 w 454810"/>
                <a:gd name="connsiteY6" fmla="*/ 0 h 1494013"/>
                <a:gd name="connsiteX7" fmla="*/ 104911 w 454810"/>
                <a:gd name="connsiteY7" fmla="*/ 0 h 1494013"/>
                <a:gd name="connsiteX8" fmla="*/ 2388 w 454810"/>
                <a:gd name="connsiteY8" fmla="*/ 56966 h 1494013"/>
                <a:gd name="connsiteX9" fmla="*/ 0 w 454810"/>
                <a:gd name="connsiteY9" fmla="*/ 66621 h 1494013"/>
                <a:gd name="connsiteX10" fmla="*/ 0 w 454810"/>
                <a:gd name="connsiteY10" fmla="*/ 1428892 h 1494013"/>
                <a:gd name="connsiteX11" fmla="*/ 2363 w 454810"/>
                <a:gd name="connsiteY11" fmla="*/ 1438573 h 1494013"/>
                <a:gd name="connsiteX12" fmla="*/ 104911 w 454810"/>
                <a:gd name="connsiteY12" fmla="*/ 1495487 h 1494013"/>
                <a:gd name="connsiteX13" fmla="*/ 455852 w 454810"/>
                <a:gd name="connsiteY13" fmla="*/ 1495487 h 1494013"/>
                <a:gd name="connsiteX14" fmla="*/ 455852 w 454810"/>
                <a:gd name="connsiteY14" fmla="*/ 1400993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810" h="1494013">
                  <a:moveTo>
                    <a:pt x="455852" y="1400993"/>
                  </a:moveTo>
                  <a:lnTo>
                    <a:pt x="104886" y="1400993"/>
                  </a:lnTo>
                  <a:cubicBezTo>
                    <a:pt x="100821" y="1400993"/>
                    <a:pt x="97340" y="1400358"/>
                    <a:pt x="94494" y="1399494"/>
                  </a:cubicBezTo>
                  <a:lnTo>
                    <a:pt x="94494" y="95866"/>
                  </a:lnTo>
                  <a:cubicBezTo>
                    <a:pt x="97289" y="95078"/>
                    <a:pt x="100719" y="94494"/>
                    <a:pt x="104886" y="94494"/>
                  </a:cubicBezTo>
                  <a:lnTo>
                    <a:pt x="455852" y="94494"/>
                  </a:lnTo>
                  <a:lnTo>
                    <a:pt x="455852" y="0"/>
                  </a:lnTo>
                  <a:lnTo>
                    <a:pt x="104911" y="0"/>
                  </a:lnTo>
                  <a:cubicBezTo>
                    <a:pt x="59913" y="0"/>
                    <a:pt x="20632" y="21800"/>
                    <a:pt x="2388" y="56966"/>
                  </a:cubicBezTo>
                  <a:cubicBezTo>
                    <a:pt x="813" y="59938"/>
                    <a:pt x="0" y="63241"/>
                    <a:pt x="0" y="66621"/>
                  </a:cubicBezTo>
                  <a:lnTo>
                    <a:pt x="0" y="1428892"/>
                  </a:lnTo>
                  <a:cubicBezTo>
                    <a:pt x="0" y="1432271"/>
                    <a:pt x="813" y="1435600"/>
                    <a:pt x="2363" y="1438573"/>
                  </a:cubicBezTo>
                  <a:cubicBezTo>
                    <a:pt x="20327" y="1473153"/>
                    <a:pt x="60599" y="1495487"/>
                    <a:pt x="104911" y="1495487"/>
                  </a:cubicBezTo>
                  <a:lnTo>
                    <a:pt x="455852" y="1495487"/>
                  </a:lnTo>
                  <a:lnTo>
                    <a:pt x="455852" y="1400993"/>
                  </a:lnTo>
                  <a:close/>
                </a:path>
              </a:pathLst>
            </a:custGeom>
            <a:solidFill>
              <a:srgbClr val="333333"/>
            </a:solidFill>
            <a:ln w="2538" cap="flat">
              <a:noFill/>
              <a:prstDash val="solid"/>
              <a:miter/>
            </a:ln>
          </p:spPr>
          <p:txBody>
            <a:bodyPr rtlCol="0" anchor="ctr"/>
            <a:lstStyle/>
            <a:p>
              <a:endParaRPr lang="pt-BR"/>
            </a:p>
          </p:txBody>
        </p:sp>
        <p:sp>
          <p:nvSpPr>
            <p:cNvPr id="20" name="Forma Livre: Forma 19">
              <a:extLst>
                <a:ext uri="{FF2B5EF4-FFF2-40B4-BE49-F238E27FC236}">
                  <a16:creationId xmlns:a16="http://schemas.microsoft.com/office/drawing/2014/main" id="{D090A76A-08E7-4F52-8262-804652A932A6}"/>
                </a:ext>
              </a:extLst>
            </p:cNvPr>
            <p:cNvSpPr/>
            <p:nvPr/>
          </p:nvSpPr>
          <p:spPr>
            <a:xfrm>
              <a:off x="2668331" y="1778183"/>
              <a:ext cx="3137937" cy="1494014"/>
            </a:xfrm>
            <a:custGeom>
              <a:avLst/>
              <a:gdLst>
                <a:gd name="connsiteX0" fmla="*/ 3027309 w 3137936"/>
                <a:gd name="connsiteY0" fmla="*/ 0 h 1494013"/>
                <a:gd name="connsiteX1" fmla="*/ 0 w 3137936"/>
                <a:gd name="connsiteY1" fmla="*/ 0 h 1494013"/>
                <a:gd name="connsiteX2" fmla="*/ 0 w 3137936"/>
                <a:gd name="connsiteY2" fmla="*/ 94494 h 1494013"/>
                <a:gd name="connsiteX3" fmla="*/ 3027283 w 3137936"/>
                <a:gd name="connsiteY3" fmla="*/ 94494 h 1494013"/>
                <a:gd name="connsiteX4" fmla="*/ 3045577 w 3137936"/>
                <a:gd name="connsiteY4" fmla="*/ 100033 h 1494013"/>
                <a:gd name="connsiteX5" fmla="*/ 3045577 w 3137936"/>
                <a:gd name="connsiteY5" fmla="*/ 1395454 h 1494013"/>
                <a:gd name="connsiteX6" fmla="*/ 3027283 w 3137936"/>
                <a:gd name="connsiteY6" fmla="*/ 1401019 h 1494013"/>
                <a:gd name="connsiteX7" fmla="*/ 0 w 3137936"/>
                <a:gd name="connsiteY7" fmla="*/ 1401019 h 1494013"/>
                <a:gd name="connsiteX8" fmla="*/ 0 w 3137936"/>
                <a:gd name="connsiteY8" fmla="*/ 1495513 h 1494013"/>
                <a:gd name="connsiteX9" fmla="*/ 3027309 w 3137936"/>
                <a:gd name="connsiteY9" fmla="*/ 1495513 h 1494013"/>
                <a:gd name="connsiteX10" fmla="*/ 3140071 w 3137936"/>
                <a:gd name="connsiteY10" fmla="*/ 1397081 h 1494013"/>
                <a:gd name="connsiteX11" fmla="*/ 3140071 w 3137936"/>
                <a:gd name="connsiteY11" fmla="*/ 98432 h 1494013"/>
                <a:gd name="connsiteX12" fmla="*/ 3027309 w 3137936"/>
                <a:gd name="connsiteY12" fmla="*/ 0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7936" h="1494013">
                  <a:moveTo>
                    <a:pt x="3027309" y="0"/>
                  </a:moveTo>
                  <a:lnTo>
                    <a:pt x="0" y="0"/>
                  </a:lnTo>
                  <a:lnTo>
                    <a:pt x="0" y="94494"/>
                  </a:lnTo>
                  <a:lnTo>
                    <a:pt x="3027283" y="94494"/>
                  </a:lnTo>
                  <a:cubicBezTo>
                    <a:pt x="3037929" y="94494"/>
                    <a:pt x="3043748" y="98305"/>
                    <a:pt x="3045577" y="100033"/>
                  </a:cubicBezTo>
                  <a:lnTo>
                    <a:pt x="3045577" y="1395454"/>
                  </a:lnTo>
                  <a:cubicBezTo>
                    <a:pt x="3043697" y="1397284"/>
                    <a:pt x="3037929" y="1401019"/>
                    <a:pt x="3027283" y="1401019"/>
                  </a:cubicBezTo>
                  <a:lnTo>
                    <a:pt x="0" y="1401019"/>
                  </a:lnTo>
                  <a:lnTo>
                    <a:pt x="0" y="1495513"/>
                  </a:lnTo>
                  <a:lnTo>
                    <a:pt x="3027309" y="1495513"/>
                  </a:lnTo>
                  <a:cubicBezTo>
                    <a:pt x="3090550" y="1495513"/>
                    <a:pt x="3140071" y="1452293"/>
                    <a:pt x="3140071" y="1397081"/>
                  </a:cubicBezTo>
                  <a:lnTo>
                    <a:pt x="3140071" y="98432"/>
                  </a:lnTo>
                  <a:cubicBezTo>
                    <a:pt x="3140097" y="43245"/>
                    <a:pt x="3090550" y="0"/>
                    <a:pt x="3027309" y="0"/>
                  </a:cubicBezTo>
                  <a:close/>
                </a:path>
              </a:pathLst>
            </a:custGeom>
            <a:solidFill>
              <a:srgbClr val="333333"/>
            </a:solidFill>
            <a:ln w="2538" cap="flat">
              <a:noFill/>
              <a:prstDash val="solid"/>
              <a:miter/>
            </a:ln>
          </p:spPr>
          <p:txBody>
            <a:bodyPr rtlCol="0" anchor="ctr"/>
            <a:lstStyle/>
            <a:p>
              <a:endParaRPr lang="pt-BR"/>
            </a:p>
          </p:txBody>
        </p:sp>
        <p:sp>
          <p:nvSpPr>
            <p:cNvPr id="21" name="Forma Livre: Forma 20">
              <a:extLst>
                <a:ext uri="{FF2B5EF4-FFF2-40B4-BE49-F238E27FC236}">
                  <a16:creationId xmlns:a16="http://schemas.microsoft.com/office/drawing/2014/main" id="{DD1A7AE7-9B9A-4F3E-899F-028407031AF1}"/>
                </a:ext>
              </a:extLst>
            </p:cNvPr>
            <p:cNvSpPr/>
            <p:nvPr/>
          </p:nvSpPr>
          <p:spPr>
            <a:xfrm>
              <a:off x="893757" y="1310287"/>
              <a:ext cx="1725229" cy="2769515"/>
            </a:xfrm>
            <a:custGeom>
              <a:avLst/>
              <a:gdLst>
                <a:gd name="connsiteX0" fmla="*/ 1672508 w 1725230"/>
                <a:gd name="connsiteY0" fmla="*/ 0 h 2769515"/>
                <a:gd name="connsiteX1" fmla="*/ 54501 w 1725230"/>
                <a:gd name="connsiteY1" fmla="*/ 0 h 2769515"/>
                <a:gd name="connsiteX2" fmla="*/ 0 w 1725230"/>
                <a:gd name="connsiteY2" fmla="*/ 78055 h 2769515"/>
                <a:gd name="connsiteX3" fmla="*/ 0 w 1725230"/>
                <a:gd name="connsiteY3" fmla="*/ 2182658 h 2769515"/>
                <a:gd name="connsiteX4" fmla="*/ 32142 w 1725230"/>
                <a:gd name="connsiteY4" fmla="*/ 2254030 h 2769515"/>
                <a:gd name="connsiteX5" fmla="*/ 841653 w 1725230"/>
                <a:gd name="connsiteY5" fmla="*/ 2763671 h 2769515"/>
                <a:gd name="connsiteX6" fmla="*/ 864114 w 1725230"/>
                <a:gd name="connsiteY6" fmla="*/ 2770404 h 2769515"/>
                <a:gd name="connsiteX7" fmla="*/ 886524 w 1725230"/>
                <a:gd name="connsiteY7" fmla="*/ 2763697 h 2769515"/>
                <a:gd name="connsiteX8" fmla="*/ 1694893 w 1725230"/>
                <a:gd name="connsiteY8" fmla="*/ 2254030 h 2769515"/>
                <a:gd name="connsiteX9" fmla="*/ 1726983 w 1725230"/>
                <a:gd name="connsiteY9" fmla="*/ 2182658 h 2769515"/>
                <a:gd name="connsiteX10" fmla="*/ 1726983 w 1725230"/>
                <a:gd name="connsiteY10" fmla="*/ 78055 h 2769515"/>
                <a:gd name="connsiteX11" fmla="*/ 1672508 w 1725230"/>
                <a:gd name="connsiteY11" fmla="*/ 0 h 2769515"/>
                <a:gd name="connsiteX12" fmla="*/ 83035 w 1725230"/>
                <a:gd name="connsiteY12" fmla="*/ 104987 h 2769515"/>
                <a:gd name="connsiteX13" fmla="*/ 105013 w 1725230"/>
                <a:gd name="connsiteY13" fmla="*/ 83009 h 2769515"/>
                <a:gd name="connsiteX14" fmla="*/ 126991 w 1725230"/>
                <a:gd name="connsiteY14" fmla="*/ 104987 h 2769515"/>
                <a:gd name="connsiteX15" fmla="*/ 126991 w 1725230"/>
                <a:gd name="connsiteY15" fmla="*/ 231013 h 2769515"/>
                <a:gd name="connsiteX16" fmla="*/ 105013 w 1725230"/>
                <a:gd name="connsiteY16" fmla="*/ 252991 h 2769515"/>
                <a:gd name="connsiteX17" fmla="*/ 83035 w 1725230"/>
                <a:gd name="connsiteY17" fmla="*/ 231013 h 2769515"/>
                <a:gd name="connsiteX18" fmla="*/ 83035 w 1725230"/>
                <a:gd name="connsiteY18" fmla="*/ 104987 h 2769515"/>
                <a:gd name="connsiteX19" fmla="*/ 83035 w 1725230"/>
                <a:gd name="connsiteY19" fmla="*/ 357064 h 2769515"/>
                <a:gd name="connsiteX20" fmla="*/ 105013 w 1725230"/>
                <a:gd name="connsiteY20" fmla="*/ 335086 h 2769515"/>
                <a:gd name="connsiteX21" fmla="*/ 126991 w 1725230"/>
                <a:gd name="connsiteY21" fmla="*/ 357064 h 2769515"/>
                <a:gd name="connsiteX22" fmla="*/ 126991 w 1725230"/>
                <a:gd name="connsiteY22" fmla="*/ 483115 h 2769515"/>
                <a:gd name="connsiteX23" fmla="*/ 105013 w 1725230"/>
                <a:gd name="connsiteY23" fmla="*/ 505043 h 2769515"/>
                <a:gd name="connsiteX24" fmla="*/ 83035 w 1725230"/>
                <a:gd name="connsiteY24" fmla="*/ 483115 h 2769515"/>
                <a:gd name="connsiteX25" fmla="*/ 83035 w 1725230"/>
                <a:gd name="connsiteY25" fmla="*/ 357064 h 2769515"/>
                <a:gd name="connsiteX26" fmla="*/ 83035 w 1725230"/>
                <a:gd name="connsiteY26" fmla="*/ 609166 h 2769515"/>
                <a:gd name="connsiteX27" fmla="*/ 105013 w 1725230"/>
                <a:gd name="connsiteY27" fmla="*/ 587188 h 2769515"/>
                <a:gd name="connsiteX28" fmla="*/ 126991 w 1725230"/>
                <a:gd name="connsiteY28" fmla="*/ 609166 h 2769515"/>
                <a:gd name="connsiteX29" fmla="*/ 126991 w 1725230"/>
                <a:gd name="connsiteY29" fmla="*/ 735192 h 2769515"/>
                <a:gd name="connsiteX30" fmla="*/ 105013 w 1725230"/>
                <a:gd name="connsiteY30" fmla="*/ 757145 h 2769515"/>
                <a:gd name="connsiteX31" fmla="*/ 83035 w 1725230"/>
                <a:gd name="connsiteY31" fmla="*/ 735192 h 2769515"/>
                <a:gd name="connsiteX32" fmla="*/ 83035 w 1725230"/>
                <a:gd name="connsiteY32" fmla="*/ 609166 h 2769515"/>
                <a:gd name="connsiteX33" fmla="*/ 83035 w 1725230"/>
                <a:gd name="connsiteY33" fmla="*/ 861268 h 2769515"/>
                <a:gd name="connsiteX34" fmla="*/ 105013 w 1725230"/>
                <a:gd name="connsiteY34" fmla="*/ 839290 h 2769515"/>
                <a:gd name="connsiteX35" fmla="*/ 126991 w 1725230"/>
                <a:gd name="connsiteY35" fmla="*/ 861268 h 2769515"/>
                <a:gd name="connsiteX36" fmla="*/ 126991 w 1725230"/>
                <a:gd name="connsiteY36" fmla="*/ 987269 h 2769515"/>
                <a:gd name="connsiteX37" fmla="*/ 105013 w 1725230"/>
                <a:gd name="connsiteY37" fmla="*/ 1009247 h 2769515"/>
                <a:gd name="connsiteX38" fmla="*/ 83035 w 1725230"/>
                <a:gd name="connsiteY38" fmla="*/ 987269 h 2769515"/>
                <a:gd name="connsiteX39" fmla="*/ 83035 w 1725230"/>
                <a:gd name="connsiteY39" fmla="*/ 861268 h 2769515"/>
                <a:gd name="connsiteX40" fmla="*/ 83035 w 1725230"/>
                <a:gd name="connsiteY40" fmla="*/ 1113371 h 2769515"/>
                <a:gd name="connsiteX41" fmla="*/ 105013 w 1725230"/>
                <a:gd name="connsiteY41" fmla="*/ 1091392 h 2769515"/>
                <a:gd name="connsiteX42" fmla="*/ 126991 w 1725230"/>
                <a:gd name="connsiteY42" fmla="*/ 1113371 h 2769515"/>
                <a:gd name="connsiteX43" fmla="*/ 126991 w 1725230"/>
                <a:gd name="connsiteY43" fmla="*/ 1239371 h 2769515"/>
                <a:gd name="connsiteX44" fmla="*/ 105013 w 1725230"/>
                <a:gd name="connsiteY44" fmla="*/ 1261349 h 2769515"/>
                <a:gd name="connsiteX45" fmla="*/ 83035 w 1725230"/>
                <a:gd name="connsiteY45" fmla="*/ 1239371 h 2769515"/>
                <a:gd name="connsiteX46" fmla="*/ 83035 w 1725230"/>
                <a:gd name="connsiteY46" fmla="*/ 1113371 h 2769515"/>
                <a:gd name="connsiteX47" fmla="*/ 83035 w 1725230"/>
                <a:gd name="connsiteY47" fmla="*/ 1427418 h 2769515"/>
                <a:gd name="connsiteX48" fmla="*/ 83035 w 1725230"/>
                <a:gd name="connsiteY48" fmla="*/ 1365396 h 2769515"/>
                <a:gd name="connsiteX49" fmla="*/ 83060 w 1725230"/>
                <a:gd name="connsiteY49" fmla="*/ 1365396 h 2769515"/>
                <a:gd name="connsiteX50" fmla="*/ 105013 w 1725230"/>
                <a:gd name="connsiteY50" fmla="*/ 1343469 h 2769515"/>
                <a:gd name="connsiteX51" fmla="*/ 126991 w 1725230"/>
                <a:gd name="connsiteY51" fmla="*/ 1365396 h 2769515"/>
                <a:gd name="connsiteX52" fmla="*/ 126991 w 1725230"/>
                <a:gd name="connsiteY52" fmla="*/ 1427418 h 2769515"/>
                <a:gd name="connsiteX53" fmla="*/ 126991 w 1725230"/>
                <a:gd name="connsiteY53" fmla="*/ 1491447 h 2769515"/>
                <a:gd name="connsiteX54" fmla="*/ 105013 w 1725230"/>
                <a:gd name="connsiteY54" fmla="*/ 1513426 h 2769515"/>
                <a:gd name="connsiteX55" fmla="*/ 83035 w 1725230"/>
                <a:gd name="connsiteY55" fmla="*/ 1491447 h 2769515"/>
                <a:gd name="connsiteX56" fmla="*/ 83035 w 1725230"/>
                <a:gd name="connsiteY56" fmla="*/ 1427418 h 2769515"/>
                <a:gd name="connsiteX57" fmla="*/ 83035 w 1725230"/>
                <a:gd name="connsiteY57" fmla="*/ 1617473 h 2769515"/>
                <a:gd name="connsiteX58" fmla="*/ 105013 w 1725230"/>
                <a:gd name="connsiteY58" fmla="*/ 1595495 h 2769515"/>
                <a:gd name="connsiteX59" fmla="*/ 126991 w 1725230"/>
                <a:gd name="connsiteY59" fmla="*/ 1617473 h 2769515"/>
                <a:gd name="connsiteX60" fmla="*/ 126991 w 1725230"/>
                <a:gd name="connsiteY60" fmla="*/ 1743524 h 2769515"/>
                <a:gd name="connsiteX61" fmla="*/ 105013 w 1725230"/>
                <a:gd name="connsiteY61" fmla="*/ 1765452 h 2769515"/>
                <a:gd name="connsiteX62" fmla="*/ 83035 w 1725230"/>
                <a:gd name="connsiteY62" fmla="*/ 1743524 h 2769515"/>
                <a:gd name="connsiteX63" fmla="*/ 83035 w 1725230"/>
                <a:gd name="connsiteY63" fmla="*/ 1617473 h 2769515"/>
                <a:gd name="connsiteX64" fmla="*/ 83035 w 1725230"/>
                <a:gd name="connsiteY64" fmla="*/ 1869575 h 2769515"/>
                <a:gd name="connsiteX65" fmla="*/ 105013 w 1725230"/>
                <a:gd name="connsiteY65" fmla="*/ 1847597 h 2769515"/>
                <a:gd name="connsiteX66" fmla="*/ 126991 w 1725230"/>
                <a:gd name="connsiteY66" fmla="*/ 1869575 h 2769515"/>
                <a:gd name="connsiteX67" fmla="*/ 126991 w 1725230"/>
                <a:gd name="connsiteY67" fmla="*/ 1995626 h 2769515"/>
                <a:gd name="connsiteX68" fmla="*/ 105013 w 1725230"/>
                <a:gd name="connsiteY68" fmla="*/ 2017554 h 2769515"/>
                <a:gd name="connsiteX69" fmla="*/ 83035 w 1725230"/>
                <a:gd name="connsiteY69" fmla="*/ 1995626 h 2769515"/>
                <a:gd name="connsiteX70" fmla="*/ 83035 w 1725230"/>
                <a:gd name="connsiteY70" fmla="*/ 1869575 h 2769515"/>
                <a:gd name="connsiteX71" fmla="*/ 184440 w 1725230"/>
                <a:gd name="connsiteY71" fmla="*/ 2225775 h 2769515"/>
                <a:gd name="connsiteX72" fmla="*/ 165815 w 1725230"/>
                <a:gd name="connsiteY72" fmla="*/ 2236015 h 2769515"/>
                <a:gd name="connsiteX73" fmla="*/ 154153 w 1725230"/>
                <a:gd name="connsiteY73" fmla="*/ 2232636 h 2769515"/>
                <a:gd name="connsiteX74" fmla="*/ 93325 w 1725230"/>
                <a:gd name="connsiteY74" fmla="*/ 2194345 h 2769515"/>
                <a:gd name="connsiteX75" fmla="*/ 83035 w 1725230"/>
                <a:gd name="connsiteY75" fmla="*/ 2175772 h 2769515"/>
                <a:gd name="connsiteX76" fmla="*/ 83035 w 1725230"/>
                <a:gd name="connsiteY76" fmla="*/ 2121652 h 2769515"/>
                <a:gd name="connsiteX77" fmla="*/ 83060 w 1725230"/>
                <a:gd name="connsiteY77" fmla="*/ 2121652 h 2769515"/>
                <a:gd name="connsiteX78" fmla="*/ 105013 w 1725230"/>
                <a:gd name="connsiteY78" fmla="*/ 2099674 h 2769515"/>
                <a:gd name="connsiteX79" fmla="*/ 126991 w 1725230"/>
                <a:gd name="connsiteY79" fmla="*/ 2121652 h 2769515"/>
                <a:gd name="connsiteX80" fmla="*/ 126940 w 1725230"/>
                <a:gd name="connsiteY80" fmla="*/ 2163626 h 2769515"/>
                <a:gd name="connsiteX81" fmla="*/ 177554 w 1725230"/>
                <a:gd name="connsiteY81" fmla="*/ 2195514 h 2769515"/>
                <a:gd name="connsiteX82" fmla="*/ 184440 w 1725230"/>
                <a:gd name="connsiteY82" fmla="*/ 2225775 h 2769515"/>
                <a:gd name="connsiteX83" fmla="*/ 397768 w 1725230"/>
                <a:gd name="connsiteY83" fmla="*/ 2360084 h 2769515"/>
                <a:gd name="connsiteX84" fmla="*/ 379169 w 1725230"/>
                <a:gd name="connsiteY84" fmla="*/ 2370324 h 2769515"/>
                <a:gd name="connsiteX85" fmla="*/ 367482 w 1725230"/>
                <a:gd name="connsiteY85" fmla="*/ 2366945 h 2769515"/>
                <a:gd name="connsiteX86" fmla="*/ 260843 w 1725230"/>
                <a:gd name="connsiteY86" fmla="*/ 2299790 h 2769515"/>
                <a:gd name="connsiteX87" fmla="*/ 253931 w 1725230"/>
                <a:gd name="connsiteY87" fmla="*/ 2269478 h 2769515"/>
                <a:gd name="connsiteX88" fmla="*/ 284218 w 1725230"/>
                <a:gd name="connsiteY88" fmla="*/ 2262592 h 2769515"/>
                <a:gd name="connsiteX89" fmla="*/ 390908 w 1725230"/>
                <a:gd name="connsiteY89" fmla="*/ 2329772 h 2769515"/>
                <a:gd name="connsiteX90" fmla="*/ 397768 w 1725230"/>
                <a:gd name="connsiteY90" fmla="*/ 2360084 h 2769515"/>
                <a:gd name="connsiteX91" fmla="*/ 611097 w 1725230"/>
                <a:gd name="connsiteY91" fmla="*/ 2494368 h 2769515"/>
                <a:gd name="connsiteX92" fmla="*/ 592524 w 1725230"/>
                <a:gd name="connsiteY92" fmla="*/ 2504633 h 2769515"/>
                <a:gd name="connsiteX93" fmla="*/ 580811 w 1725230"/>
                <a:gd name="connsiteY93" fmla="*/ 2501253 h 2769515"/>
                <a:gd name="connsiteX94" fmla="*/ 474172 w 1725230"/>
                <a:gd name="connsiteY94" fmla="*/ 2434124 h 2769515"/>
                <a:gd name="connsiteX95" fmla="*/ 467260 w 1725230"/>
                <a:gd name="connsiteY95" fmla="*/ 2403838 h 2769515"/>
                <a:gd name="connsiteX96" fmla="*/ 497547 w 1725230"/>
                <a:gd name="connsiteY96" fmla="*/ 2396952 h 2769515"/>
                <a:gd name="connsiteX97" fmla="*/ 604237 w 1725230"/>
                <a:gd name="connsiteY97" fmla="*/ 2464055 h 2769515"/>
                <a:gd name="connsiteX98" fmla="*/ 611097 w 1725230"/>
                <a:gd name="connsiteY98" fmla="*/ 2494368 h 2769515"/>
                <a:gd name="connsiteX99" fmla="*/ 824426 w 1725230"/>
                <a:gd name="connsiteY99" fmla="*/ 2628676 h 2769515"/>
                <a:gd name="connsiteX100" fmla="*/ 805827 w 1725230"/>
                <a:gd name="connsiteY100" fmla="*/ 2638941 h 2769515"/>
                <a:gd name="connsiteX101" fmla="*/ 794139 w 1725230"/>
                <a:gd name="connsiteY101" fmla="*/ 2635562 h 2769515"/>
                <a:gd name="connsiteX102" fmla="*/ 687500 w 1725230"/>
                <a:gd name="connsiteY102" fmla="*/ 2568382 h 2769515"/>
                <a:gd name="connsiteX103" fmla="*/ 680615 w 1725230"/>
                <a:gd name="connsiteY103" fmla="*/ 2538095 h 2769515"/>
                <a:gd name="connsiteX104" fmla="*/ 710902 w 1725230"/>
                <a:gd name="connsiteY104" fmla="*/ 2531210 h 2769515"/>
                <a:gd name="connsiteX105" fmla="*/ 817541 w 1725230"/>
                <a:gd name="connsiteY105" fmla="*/ 2598364 h 2769515"/>
                <a:gd name="connsiteX106" fmla="*/ 824426 w 1725230"/>
                <a:gd name="connsiteY106" fmla="*/ 2628676 h 2769515"/>
                <a:gd name="connsiteX107" fmla="*/ 1030819 w 1725230"/>
                <a:gd name="connsiteY107" fmla="*/ 2574429 h 2769515"/>
                <a:gd name="connsiteX108" fmla="*/ 924180 w 1725230"/>
                <a:gd name="connsiteY108" fmla="*/ 2641635 h 2769515"/>
                <a:gd name="connsiteX109" fmla="*/ 912492 w 1725230"/>
                <a:gd name="connsiteY109" fmla="*/ 2645014 h 2769515"/>
                <a:gd name="connsiteX110" fmla="*/ 893893 w 1725230"/>
                <a:gd name="connsiteY110" fmla="*/ 2634749 h 2769515"/>
                <a:gd name="connsiteX111" fmla="*/ 900778 w 1725230"/>
                <a:gd name="connsiteY111" fmla="*/ 2604513 h 2769515"/>
                <a:gd name="connsiteX112" fmla="*/ 1007418 w 1725230"/>
                <a:gd name="connsiteY112" fmla="*/ 2537257 h 2769515"/>
                <a:gd name="connsiteX113" fmla="*/ 1037704 w 1725230"/>
                <a:gd name="connsiteY113" fmla="*/ 2544143 h 2769515"/>
                <a:gd name="connsiteX114" fmla="*/ 1030819 w 1725230"/>
                <a:gd name="connsiteY114" fmla="*/ 2574429 h 2769515"/>
                <a:gd name="connsiteX115" fmla="*/ 1244071 w 1725230"/>
                <a:gd name="connsiteY115" fmla="*/ 2439994 h 2769515"/>
                <a:gd name="connsiteX116" fmla="*/ 1137483 w 1725230"/>
                <a:gd name="connsiteY116" fmla="*/ 2507224 h 2769515"/>
                <a:gd name="connsiteX117" fmla="*/ 1125821 w 1725230"/>
                <a:gd name="connsiteY117" fmla="*/ 2510604 h 2769515"/>
                <a:gd name="connsiteX118" fmla="*/ 1107222 w 1725230"/>
                <a:gd name="connsiteY118" fmla="*/ 2500339 h 2769515"/>
                <a:gd name="connsiteX119" fmla="*/ 1114057 w 1725230"/>
                <a:gd name="connsiteY119" fmla="*/ 2470052 h 2769515"/>
                <a:gd name="connsiteX120" fmla="*/ 1220696 w 1725230"/>
                <a:gd name="connsiteY120" fmla="*/ 2402821 h 2769515"/>
                <a:gd name="connsiteX121" fmla="*/ 1250982 w 1725230"/>
                <a:gd name="connsiteY121" fmla="*/ 2409707 h 2769515"/>
                <a:gd name="connsiteX122" fmla="*/ 1244071 w 1725230"/>
                <a:gd name="connsiteY122" fmla="*/ 2439994 h 2769515"/>
                <a:gd name="connsiteX123" fmla="*/ 1457299 w 1725230"/>
                <a:gd name="connsiteY123" fmla="*/ 2305532 h 2769515"/>
                <a:gd name="connsiteX124" fmla="*/ 1350710 w 1725230"/>
                <a:gd name="connsiteY124" fmla="*/ 2372788 h 2769515"/>
                <a:gd name="connsiteX125" fmla="*/ 1339048 w 1725230"/>
                <a:gd name="connsiteY125" fmla="*/ 2376168 h 2769515"/>
                <a:gd name="connsiteX126" fmla="*/ 1320449 w 1725230"/>
                <a:gd name="connsiteY126" fmla="*/ 2365928 h 2769515"/>
                <a:gd name="connsiteX127" fmla="*/ 1327335 w 1725230"/>
                <a:gd name="connsiteY127" fmla="*/ 2335641 h 2769515"/>
                <a:gd name="connsiteX128" fmla="*/ 1433923 w 1725230"/>
                <a:gd name="connsiteY128" fmla="*/ 2268436 h 2769515"/>
                <a:gd name="connsiteX129" fmla="*/ 1464210 w 1725230"/>
                <a:gd name="connsiteY129" fmla="*/ 2275322 h 2769515"/>
                <a:gd name="connsiteX130" fmla="*/ 1457299 w 1725230"/>
                <a:gd name="connsiteY130" fmla="*/ 2305532 h 2769515"/>
                <a:gd name="connsiteX131" fmla="*/ 1643872 w 1725230"/>
                <a:gd name="connsiteY131" fmla="*/ 2175873 h 2769515"/>
                <a:gd name="connsiteX132" fmla="*/ 1633633 w 1725230"/>
                <a:gd name="connsiteY132" fmla="*/ 2194421 h 2769515"/>
                <a:gd name="connsiteX133" fmla="*/ 1563938 w 1725230"/>
                <a:gd name="connsiteY133" fmla="*/ 2238327 h 2769515"/>
                <a:gd name="connsiteX134" fmla="*/ 1563938 w 1725230"/>
                <a:gd name="connsiteY134" fmla="*/ 2238353 h 2769515"/>
                <a:gd name="connsiteX135" fmla="*/ 1552250 w 1725230"/>
                <a:gd name="connsiteY135" fmla="*/ 2241732 h 2769515"/>
                <a:gd name="connsiteX136" fmla="*/ 1533651 w 1725230"/>
                <a:gd name="connsiteY136" fmla="*/ 2231492 h 2769515"/>
                <a:gd name="connsiteX137" fmla="*/ 1540537 w 1725230"/>
                <a:gd name="connsiteY137" fmla="*/ 2201180 h 2769515"/>
                <a:gd name="connsiteX138" fmla="*/ 1599967 w 1725230"/>
                <a:gd name="connsiteY138" fmla="*/ 2163703 h 2769515"/>
                <a:gd name="connsiteX139" fmla="*/ 1599967 w 1725230"/>
                <a:gd name="connsiteY139" fmla="*/ 2132146 h 2769515"/>
                <a:gd name="connsiteX140" fmla="*/ 1621894 w 1725230"/>
                <a:gd name="connsiteY140" fmla="*/ 2110218 h 2769515"/>
                <a:gd name="connsiteX141" fmla="*/ 1643872 w 1725230"/>
                <a:gd name="connsiteY141" fmla="*/ 2132146 h 2769515"/>
                <a:gd name="connsiteX142" fmla="*/ 1643872 w 1725230"/>
                <a:gd name="connsiteY142" fmla="*/ 2175873 h 2769515"/>
                <a:gd name="connsiteX143" fmla="*/ 1643872 w 1725230"/>
                <a:gd name="connsiteY143" fmla="*/ 2006120 h 2769515"/>
                <a:gd name="connsiteX144" fmla="*/ 1621894 w 1725230"/>
                <a:gd name="connsiteY144" fmla="*/ 2028098 h 2769515"/>
                <a:gd name="connsiteX145" fmla="*/ 1599967 w 1725230"/>
                <a:gd name="connsiteY145" fmla="*/ 2006120 h 2769515"/>
                <a:gd name="connsiteX146" fmla="*/ 1599967 w 1725230"/>
                <a:gd name="connsiteY146" fmla="*/ 1880069 h 2769515"/>
                <a:gd name="connsiteX147" fmla="*/ 1621894 w 1725230"/>
                <a:gd name="connsiteY147" fmla="*/ 1858116 h 2769515"/>
                <a:gd name="connsiteX148" fmla="*/ 1643872 w 1725230"/>
                <a:gd name="connsiteY148" fmla="*/ 1880094 h 2769515"/>
                <a:gd name="connsiteX149" fmla="*/ 1643872 w 1725230"/>
                <a:gd name="connsiteY149" fmla="*/ 2006120 h 2769515"/>
                <a:gd name="connsiteX150" fmla="*/ 1643872 w 1725230"/>
                <a:gd name="connsiteY150" fmla="*/ 1754069 h 2769515"/>
                <a:gd name="connsiteX151" fmla="*/ 1621894 w 1725230"/>
                <a:gd name="connsiteY151" fmla="*/ 1775996 h 2769515"/>
                <a:gd name="connsiteX152" fmla="*/ 1599967 w 1725230"/>
                <a:gd name="connsiteY152" fmla="*/ 1754018 h 2769515"/>
                <a:gd name="connsiteX153" fmla="*/ 1599967 w 1725230"/>
                <a:gd name="connsiteY153" fmla="*/ 1627992 h 2769515"/>
                <a:gd name="connsiteX154" fmla="*/ 1621945 w 1725230"/>
                <a:gd name="connsiteY154" fmla="*/ 1606065 h 2769515"/>
                <a:gd name="connsiteX155" fmla="*/ 1643872 w 1725230"/>
                <a:gd name="connsiteY155" fmla="*/ 1628043 h 2769515"/>
                <a:gd name="connsiteX156" fmla="*/ 1643872 w 1725230"/>
                <a:gd name="connsiteY156" fmla="*/ 1754069 h 2769515"/>
                <a:gd name="connsiteX157" fmla="*/ 1643872 w 1725230"/>
                <a:gd name="connsiteY157" fmla="*/ 1501992 h 2769515"/>
                <a:gd name="connsiteX158" fmla="*/ 1621894 w 1725230"/>
                <a:gd name="connsiteY158" fmla="*/ 1523919 h 2769515"/>
                <a:gd name="connsiteX159" fmla="*/ 1599967 w 1725230"/>
                <a:gd name="connsiteY159" fmla="*/ 1501941 h 2769515"/>
                <a:gd name="connsiteX160" fmla="*/ 1599967 w 1725230"/>
                <a:gd name="connsiteY160" fmla="*/ 1375941 h 2769515"/>
                <a:gd name="connsiteX161" fmla="*/ 1621945 w 1725230"/>
                <a:gd name="connsiteY161" fmla="*/ 1353963 h 2769515"/>
                <a:gd name="connsiteX162" fmla="*/ 1643872 w 1725230"/>
                <a:gd name="connsiteY162" fmla="*/ 1375941 h 2769515"/>
                <a:gd name="connsiteX163" fmla="*/ 1643872 w 1725230"/>
                <a:gd name="connsiteY163" fmla="*/ 1501992 h 2769515"/>
                <a:gd name="connsiteX164" fmla="*/ 1643872 w 1725230"/>
                <a:gd name="connsiteY164" fmla="*/ 1249890 h 2769515"/>
                <a:gd name="connsiteX165" fmla="*/ 1621894 w 1725230"/>
                <a:gd name="connsiteY165" fmla="*/ 1271868 h 2769515"/>
                <a:gd name="connsiteX166" fmla="*/ 1599967 w 1725230"/>
                <a:gd name="connsiteY166" fmla="*/ 1249890 h 2769515"/>
                <a:gd name="connsiteX167" fmla="*/ 1599967 w 1725230"/>
                <a:gd name="connsiteY167" fmla="*/ 1123864 h 2769515"/>
                <a:gd name="connsiteX168" fmla="*/ 1621945 w 1725230"/>
                <a:gd name="connsiteY168" fmla="*/ 1101886 h 2769515"/>
                <a:gd name="connsiteX169" fmla="*/ 1643872 w 1725230"/>
                <a:gd name="connsiteY169" fmla="*/ 1123864 h 2769515"/>
                <a:gd name="connsiteX170" fmla="*/ 1643872 w 1725230"/>
                <a:gd name="connsiteY170" fmla="*/ 1249890 h 2769515"/>
                <a:gd name="connsiteX171" fmla="*/ 1643872 w 1725230"/>
                <a:gd name="connsiteY171" fmla="*/ 997813 h 2769515"/>
                <a:gd name="connsiteX172" fmla="*/ 1621945 w 1725230"/>
                <a:gd name="connsiteY172" fmla="*/ 1019791 h 2769515"/>
                <a:gd name="connsiteX173" fmla="*/ 1599967 w 1725230"/>
                <a:gd name="connsiteY173" fmla="*/ 997813 h 2769515"/>
                <a:gd name="connsiteX174" fmla="*/ 1599967 w 1725230"/>
                <a:gd name="connsiteY174" fmla="*/ 871762 h 2769515"/>
                <a:gd name="connsiteX175" fmla="*/ 1621945 w 1725230"/>
                <a:gd name="connsiteY175" fmla="*/ 849835 h 2769515"/>
                <a:gd name="connsiteX176" fmla="*/ 1643872 w 1725230"/>
                <a:gd name="connsiteY176" fmla="*/ 871813 h 2769515"/>
                <a:gd name="connsiteX177" fmla="*/ 1643872 w 1725230"/>
                <a:gd name="connsiteY177" fmla="*/ 997813 h 2769515"/>
                <a:gd name="connsiteX178" fmla="*/ 1643872 w 1725230"/>
                <a:gd name="connsiteY178" fmla="*/ 745736 h 2769515"/>
                <a:gd name="connsiteX179" fmla="*/ 1621945 w 1725230"/>
                <a:gd name="connsiteY179" fmla="*/ 767715 h 2769515"/>
                <a:gd name="connsiteX180" fmla="*/ 1599967 w 1725230"/>
                <a:gd name="connsiteY180" fmla="*/ 745736 h 2769515"/>
                <a:gd name="connsiteX181" fmla="*/ 1599967 w 1725230"/>
                <a:gd name="connsiteY181" fmla="*/ 619685 h 2769515"/>
                <a:gd name="connsiteX182" fmla="*/ 1621945 w 1725230"/>
                <a:gd name="connsiteY182" fmla="*/ 597758 h 2769515"/>
                <a:gd name="connsiteX183" fmla="*/ 1643923 w 1725230"/>
                <a:gd name="connsiteY183" fmla="*/ 619736 h 2769515"/>
                <a:gd name="connsiteX184" fmla="*/ 1643872 w 1725230"/>
                <a:gd name="connsiteY184" fmla="*/ 745736 h 2769515"/>
                <a:gd name="connsiteX185" fmla="*/ 1643923 w 1725230"/>
                <a:gd name="connsiteY185" fmla="*/ 493660 h 2769515"/>
                <a:gd name="connsiteX186" fmla="*/ 1621945 w 1725230"/>
                <a:gd name="connsiteY186" fmla="*/ 515587 h 2769515"/>
                <a:gd name="connsiteX187" fmla="*/ 1599967 w 1725230"/>
                <a:gd name="connsiteY187" fmla="*/ 493609 h 2769515"/>
                <a:gd name="connsiteX188" fmla="*/ 1599967 w 1725230"/>
                <a:gd name="connsiteY188" fmla="*/ 367609 h 2769515"/>
                <a:gd name="connsiteX189" fmla="*/ 1621945 w 1725230"/>
                <a:gd name="connsiteY189" fmla="*/ 345630 h 2769515"/>
                <a:gd name="connsiteX190" fmla="*/ 1643923 w 1725230"/>
                <a:gd name="connsiteY190" fmla="*/ 367609 h 2769515"/>
                <a:gd name="connsiteX191" fmla="*/ 1643923 w 1725230"/>
                <a:gd name="connsiteY191" fmla="*/ 493660 h 2769515"/>
                <a:gd name="connsiteX192" fmla="*/ 1643923 w 1725230"/>
                <a:gd name="connsiteY192" fmla="*/ 241583 h 2769515"/>
                <a:gd name="connsiteX193" fmla="*/ 1621945 w 1725230"/>
                <a:gd name="connsiteY193" fmla="*/ 263510 h 2769515"/>
                <a:gd name="connsiteX194" fmla="*/ 1599967 w 1725230"/>
                <a:gd name="connsiteY194" fmla="*/ 241532 h 2769515"/>
                <a:gd name="connsiteX195" fmla="*/ 1599967 w 1725230"/>
                <a:gd name="connsiteY195" fmla="*/ 115481 h 2769515"/>
                <a:gd name="connsiteX196" fmla="*/ 1621945 w 1725230"/>
                <a:gd name="connsiteY196" fmla="*/ 93554 h 2769515"/>
                <a:gd name="connsiteX197" fmla="*/ 1643923 w 1725230"/>
                <a:gd name="connsiteY197" fmla="*/ 115532 h 2769515"/>
                <a:gd name="connsiteX198" fmla="*/ 1643923 w 1725230"/>
                <a:gd name="connsiteY198" fmla="*/ 241583 h 276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725230" h="2769515">
                  <a:moveTo>
                    <a:pt x="1672508" y="0"/>
                  </a:moveTo>
                  <a:lnTo>
                    <a:pt x="54501" y="0"/>
                  </a:lnTo>
                  <a:cubicBezTo>
                    <a:pt x="23935" y="0"/>
                    <a:pt x="0" y="34276"/>
                    <a:pt x="0" y="78055"/>
                  </a:cubicBezTo>
                  <a:lnTo>
                    <a:pt x="0" y="2182658"/>
                  </a:lnTo>
                  <a:cubicBezTo>
                    <a:pt x="0" y="2214215"/>
                    <a:pt x="12323" y="2241579"/>
                    <a:pt x="32142" y="2254030"/>
                  </a:cubicBezTo>
                  <a:lnTo>
                    <a:pt x="841653" y="2763671"/>
                  </a:lnTo>
                  <a:cubicBezTo>
                    <a:pt x="848615" y="2768092"/>
                    <a:pt x="856390" y="2770404"/>
                    <a:pt x="864114" y="2770404"/>
                  </a:cubicBezTo>
                  <a:cubicBezTo>
                    <a:pt x="871889" y="2770404"/>
                    <a:pt x="879689" y="2768016"/>
                    <a:pt x="886524" y="2763697"/>
                  </a:cubicBezTo>
                  <a:lnTo>
                    <a:pt x="1694893" y="2254030"/>
                  </a:lnTo>
                  <a:cubicBezTo>
                    <a:pt x="1714381" y="2241757"/>
                    <a:pt x="1726983" y="2213783"/>
                    <a:pt x="1726983" y="2182658"/>
                  </a:cubicBezTo>
                  <a:lnTo>
                    <a:pt x="1726983" y="78055"/>
                  </a:lnTo>
                  <a:cubicBezTo>
                    <a:pt x="1727009" y="34276"/>
                    <a:pt x="1703049" y="0"/>
                    <a:pt x="1672508" y="0"/>
                  </a:cubicBezTo>
                  <a:close/>
                  <a:moveTo>
                    <a:pt x="83035" y="104987"/>
                  </a:moveTo>
                  <a:cubicBezTo>
                    <a:pt x="83035" y="92893"/>
                    <a:pt x="92868" y="83009"/>
                    <a:pt x="105013" y="83009"/>
                  </a:cubicBezTo>
                  <a:cubicBezTo>
                    <a:pt x="117158" y="83009"/>
                    <a:pt x="126991" y="92893"/>
                    <a:pt x="126991" y="104987"/>
                  </a:cubicBezTo>
                  <a:lnTo>
                    <a:pt x="126991" y="231013"/>
                  </a:lnTo>
                  <a:cubicBezTo>
                    <a:pt x="126991" y="243184"/>
                    <a:pt x="117158" y="252991"/>
                    <a:pt x="105013" y="252991"/>
                  </a:cubicBezTo>
                  <a:cubicBezTo>
                    <a:pt x="92868" y="252991"/>
                    <a:pt x="83035" y="243184"/>
                    <a:pt x="83035" y="231013"/>
                  </a:cubicBezTo>
                  <a:lnTo>
                    <a:pt x="83035" y="104987"/>
                  </a:lnTo>
                  <a:close/>
                  <a:moveTo>
                    <a:pt x="83035" y="357064"/>
                  </a:moveTo>
                  <a:cubicBezTo>
                    <a:pt x="83035" y="344919"/>
                    <a:pt x="92868" y="335086"/>
                    <a:pt x="105013" y="335086"/>
                  </a:cubicBezTo>
                  <a:cubicBezTo>
                    <a:pt x="117158" y="335086"/>
                    <a:pt x="126991" y="344919"/>
                    <a:pt x="126991" y="357064"/>
                  </a:cubicBezTo>
                  <a:lnTo>
                    <a:pt x="126991" y="483115"/>
                  </a:lnTo>
                  <a:cubicBezTo>
                    <a:pt x="126991" y="495210"/>
                    <a:pt x="117158" y="505043"/>
                    <a:pt x="105013" y="505043"/>
                  </a:cubicBezTo>
                  <a:cubicBezTo>
                    <a:pt x="92868" y="505043"/>
                    <a:pt x="83035" y="495210"/>
                    <a:pt x="83035" y="483115"/>
                  </a:cubicBezTo>
                  <a:lnTo>
                    <a:pt x="83035" y="357064"/>
                  </a:lnTo>
                  <a:close/>
                  <a:moveTo>
                    <a:pt x="83035" y="609166"/>
                  </a:moveTo>
                  <a:cubicBezTo>
                    <a:pt x="83035" y="596996"/>
                    <a:pt x="92868" y="587188"/>
                    <a:pt x="105013" y="587188"/>
                  </a:cubicBezTo>
                  <a:cubicBezTo>
                    <a:pt x="117158" y="587188"/>
                    <a:pt x="126991" y="596996"/>
                    <a:pt x="126991" y="609166"/>
                  </a:cubicBezTo>
                  <a:lnTo>
                    <a:pt x="126991" y="735192"/>
                  </a:lnTo>
                  <a:cubicBezTo>
                    <a:pt x="126991" y="747286"/>
                    <a:pt x="117158" y="757145"/>
                    <a:pt x="105013" y="757145"/>
                  </a:cubicBezTo>
                  <a:cubicBezTo>
                    <a:pt x="92868" y="757145"/>
                    <a:pt x="83035" y="747312"/>
                    <a:pt x="83035" y="735192"/>
                  </a:cubicBezTo>
                  <a:lnTo>
                    <a:pt x="83035" y="609166"/>
                  </a:lnTo>
                  <a:close/>
                  <a:moveTo>
                    <a:pt x="83035" y="861268"/>
                  </a:moveTo>
                  <a:cubicBezTo>
                    <a:pt x="83035" y="849123"/>
                    <a:pt x="92868" y="839290"/>
                    <a:pt x="105013" y="839290"/>
                  </a:cubicBezTo>
                  <a:cubicBezTo>
                    <a:pt x="117158" y="839290"/>
                    <a:pt x="126991" y="849123"/>
                    <a:pt x="126991" y="861268"/>
                  </a:cubicBezTo>
                  <a:lnTo>
                    <a:pt x="126991" y="987269"/>
                  </a:lnTo>
                  <a:cubicBezTo>
                    <a:pt x="126991" y="999414"/>
                    <a:pt x="117158" y="1009247"/>
                    <a:pt x="105013" y="1009247"/>
                  </a:cubicBezTo>
                  <a:cubicBezTo>
                    <a:pt x="92868" y="1009247"/>
                    <a:pt x="83035" y="999414"/>
                    <a:pt x="83035" y="987269"/>
                  </a:cubicBezTo>
                  <a:lnTo>
                    <a:pt x="83035" y="861268"/>
                  </a:lnTo>
                  <a:close/>
                  <a:moveTo>
                    <a:pt x="83035" y="1113371"/>
                  </a:moveTo>
                  <a:cubicBezTo>
                    <a:pt x="83035" y="1101200"/>
                    <a:pt x="92868" y="1091392"/>
                    <a:pt x="105013" y="1091392"/>
                  </a:cubicBezTo>
                  <a:cubicBezTo>
                    <a:pt x="117158" y="1091392"/>
                    <a:pt x="126991" y="1101200"/>
                    <a:pt x="126991" y="1113371"/>
                  </a:cubicBezTo>
                  <a:lnTo>
                    <a:pt x="126991" y="1239371"/>
                  </a:lnTo>
                  <a:cubicBezTo>
                    <a:pt x="126991" y="1251516"/>
                    <a:pt x="117158" y="1261349"/>
                    <a:pt x="105013" y="1261349"/>
                  </a:cubicBezTo>
                  <a:cubicBezTo>
                    <a:pt x="92868" y="1261349"/>
                    <a:pt x="83035" y="1251516"/>
                    <a:pt x="83035" y="1239371"/>
                  </a:cubicBezTo>
                  <a:lnTo>
                    <a:pt x="83035" y="1113371"/>
                  </a:lnTo>
                  <a:close/>
                  <a:moveTo>
                    <a:pt x="83035" y="1427418"/>
                  </a:moveTo>
                  <a:lnTo>
                    <a:pt x="83035" y="1365396"/>
                  </a:lnTo>
                  <a:lnTo>
                    <a:pt x="83060" y="1365396"/>
                  </a:lnTo>
                  <a:cubicBezTo>
                    <a:pt x="83060" y="1353251"/>
                    <a:pt x="92842" y="1343469"/>
                    <a:pt x="105013" y="1343469"/>
                  </a:cubicBezTo>
                  <a:cubicBezTo>
                    <a:pt x="117158" y="1343469"/>
                    <a:pt x="126991" y="1353251"/>
                    <a:pt x="126991" y="1365396"/>
                  </a:cubicBezTo>
                  <a:lnTo>
                    <a:pt x="126991" y="1427418"/>
                  </a:lnTo>
                  <a:lnTo>
                    <a:pt x="126991" y="1491447"/>
                  </a:lnTo>
                  <a:cubicBezTo>
                    <a:pt x="126991" y="1503542"/>
                    <a:pt x="117158" y="1513426"/>
                    <a:pt x="105013" y="1513426"/>
                  </a:cubicBezTo>
                  <a:cubicBezTo>
                    <a:pt x="92868" y="1513426"/>
                    <a:pt x="83035" y="1503542"/>
                    <a:pt x="83035" y="1491447"/>
                  </a:cubicBezTo>
                  <a:lnTo>
                    <a:pt x="83035" y="1427418"/>
                  </a:lnTo>
                  <a:close/>
                  <a:moveTo>
                    <a:pt x="83035" y="1617473"/>
                  </a:moveTo>
                  <a:cubicBezTo>
                    <a:pt x="83035" y="1605328"/>
                    <a:pt x="92868" y="1595495"/>
                    <a:pt x="105013" y="1595495"/>
                  </a:cubicBezTo>
                  <a:cubicBezTo>
                    <a:pt x="117158" y="1595495"/>
                    <a:pt x="126991" y="1605328"/>
                    <a:pt x="126991" y="1617473"/>
                  </a:cubicBezTo>
                  <a:lnTo>
                    <a:pt x="126991" y="1743524"/>
                  </a:lnTo>
                  <a:cubicBezTo>
                    <a:pt x="126991" y="1755644"/>
                    <a:pt x="117158" y="1765452"/>
                    <a:pt x="105013" y="1765452"/>
                  </a:cubicBezTo>
                  <a:cubicBezTo>
                    <a:pt x="92868" y="1765452"/>
                    <a:pt x="83035" y="1755619"/>
                    <a:pt x="83035" y="1743524"/>
                  </a:cubicBezTo>
                  <a:lnTo>
                    <a:pt x="83035" y="1617473"/>
                  </a:lnTo>
                  <a:close/>
                  <a:moveTo>
                    <a:pt x="83035" y="1869575"/>
                  </a:moveTo>
                  <a:cubicBezTo>
                    <a:pt x="83035" y="1857430"/>
                    <a:pt x="92868" y="1847597"/>
                    <a:pt x="105013" y="1847597"/>
                  </a:cubicBezTo>
                  <a:cubicBezTo>
                    <a:pt x="117158" y="1847597"/>
                    <a:pt x="126991" y="1857430"/>
                    <a:pt x="126991" y="1869575"/>
                  </a:cubicBezTo>
                  <a:lnTo>
                    <a:pt x="126991" y="1995626"/>
                  </a:lnTo>
                  <a:cubicBezTo>
                    <a:pt x="126991" y="2007721"/>
                    <a:pt x="117158" y="2017554"/>
                    <a:pt x="105013" y="2017554"/>
                  </a:cubicBezTo>
                  <a:cubicBezTo>
                    <a:pt x="92868" y="2017554"/>
                    <a:pt x="83035" y="2007746"/>
                    <a:pt x="83035" y="1995626"/>
                  </a:cubicBezTo>
                  <a:lnTo>
                    <a:pt x="83035" y="1869575"/>
                  </a:lnTo>
                  <a:close/>
                  <a:moveTo>
                    <a:pt x="184440" y="2225775"/>
                  </a:moveTo>
                  <a:cubicBezTo>
                    <a:pt x="180247" y="2232407"/>
                    <a:pt x="173107" y="2236015"/>
                    <a:pt x="165815" y="2236015"/>
                  </a:cubicBezTo>
                  <a:cubicBezTo>
                    <a:pt x="161826" y="2236015"/>
                    <a:pt x="157761" y="2234948"/>
                    <a:pt x="154153" y="2232636"/>
                  </a:cubicBezTo>
                  <a:lnTo>
                    <a:pt x="93325" y="2194345"/>
                  </a:lnTo>
                  <a:cubicBezTo>
                    <a:pt x="86922" y="2190331"/>
                    <a:pt x="83035" y="2183343"/>
                    <a:pt x="83035" y="2175772"/>
                  </a:cubicBezTo>
                  <a:lnTo>
                    <a:pt x="83035" y="2121652"/>
                  </a:lnTo>
                  <a:lnTo>
                    <a:pt x="83060" y="2121652"/>
                  </a:lnTo>
                  <a:cubicBezTo>
                    <a:pt x="83060" y="2109507"/>
                    <a:pt x="92842" y="2099674"/>
                    <a:pt x="105013" y="2099674"/>
                  </a:cubicBezTo>
                  <a:cubicBezTo>
                    <a:pt x="117158" y="2099674"/>
                    <a:pt x="126991" y="2109507"/>
                    <a:pt x="126991" y="2121652"/>
                  </a:cubicBezTo>
                  <a:lnTo>
                    <a:pt x="126940" y="2163626"/>
                  </a:lnTo>
                  <a:lnTo>
                    <a:pt x="177554" y="2195514"/>
                  </a:lnTo>
                  <a:cubicBezTo>
                    <a:pt x="187819" y="2201993"/>
                    <a:pt x="190893" y="2215536"/>
                    <a:pt x="184440" y="2225775"/>
                  </a:cubicBezTo>
                  <a:close/>
                  <a:moveTo>
                    <a:pt x="397768" y="2360084"/>
                  </a:moveTo>
                  <a:cubicBezTo>
                    <a:pt x="393601" y="2366716"/>
                    <a:pt x="386487" y="2370324"/>
                    <a:pt x="379169" y="2370324"/>
                  </a:cubicBezTo>
                  <a:cubicBezTo>
                    <a:pt x="375180" y="2370324"/>
                    <a:pt x="371115" y="2369257"/>
                    <a:pt x="367482" y="2366945"/>
                  </a:cubicBezTo>
                  <a:lnTo>
                    <a:pt x="260843" y="2299790"/>
                  </a:lnTo>
                  <a:cubicBezTo>
                    <a:pt x="250552" y="2293336"/>
                    <a:pt x="247478" y="2279743"/>
                    <a:pt x="253931" y="2269478"/>
                  </a:cubicBezTo>
                  <a:cubicBezTo>
                    <a:pt x="260385" y="2259238"/>
                    <a:pt x="273979" y="2256164"/>
                    <a:pt x="284218" y="2262592"/>
                  </a:cubicBezTo>
                  <a:lnTo>
                    <a:pt x="390908" y="2329772"/>
                  </a:lnTo>
                  <a:cubicBezTo>
                    <a:pt x="401148" y="2336251"/>
                    <a:pt x="404222" y="2349819"/>
                    <a:pt x="397768" y="2360084"/>
                  </a:cubicBezTo>
                  <a:close/>
                  <a:moveTo>
                    <a:pt x="611097" y="2494368"/>
                  </a:moveTo>
                  <a:cubicBezTo>
                    <a:pt x="606930" y="2500999"/>
                    <a:pt x="599816" y="2504633"/>
                    <a:pt x="592524" y="2504633"/>
                  </a:cubicBezTo>
                  <a:cubicBezTo>
                    <a:pt x="588509" y="2504633"/>
                    <a:pt x="584444" y="2503540"/>
                    <a:pt x="580811" y="2501253"/>
                  </a:cubicBezTo>
                  <a:lnTo>
                    <a:pt x="474172" y="2434124"/>
                  </a:lnTo>
                  <a:cubicBezTo>
                    <a:pt x="463881" y="2427671"/>
                    <a:pt x="460807" y="2414077"/>
                    <a:pt x="467260" y="2403838"/>
                  </a:cubicBezTo>
                  <a:cubicBezTo>
                    <a:pt x="473714" y="2393547"/>
                    <a:pt x="487282" y="2390473"/>
                    <a:pt x="497547" y="2396952"/>
                  </a:cubicBezTo>
                  <a:lnTo>
                    <a:pt x="604237" y="2464055"/>
                  </a:lnTo>
                  <a:cubicBezTo>
                    <a:pt x="614527" y="2470535"/>
                    <a:pt x="617551" y="2484103"/>
                    <a:pt x="611097" y="2494368"/>
                  </a:cubicBezTo>
                  <a:close/>
                  <a:moveTo>
                    <a:pt x="824426" y="2628676"/>
                  </a:moveTo>
                  <a:cubicBezTo>
                    <a:pt x="820259" y="2635308"/>
                    <a:pt x="813145" y="2638941"/>
                    <a:pt x="805827" y="2638941"/>
                  </a:cubicBezTo>
                  <a:cubicBezTo>
                    <a:pt x="801838" y="2638941"/>
                    <a:pt x="797773" y="2637849"/>
                    <a:pt x="794139" y="2635562"/>
                  </a:cubicBezTo>
                  <a:lnTo>
                    <a:pt x="687500" y="2568382"/>
                  </a:lnTo>
                  <a:cubicBezTo>
                    <a:pt x="677210" y="2561929"/>
                    <a:pt x="674110" y="2548386"/>
                    <a:pt x="680615" y="2538095"/>
                  </a:cubicBezTo>
                  <a:cubicBezTo>
                    <a:pt x="687068" y="2527856"/>
                    <a:pt x="700611" y="2524756"/>
                    <a:pt x="710902" y="2531210"/>
                  </a:cubicBezTo>
                  <a:lnTo>
                    <a:pt x="817541" y="2598364"/>
                  </a:lnTo>
                  <a:cubicBezTo>
                    <a:pt x="827831" y="2604843"/>
                    <a:pt x="830880" y="2618411"/>
                    <a:pt x="824426" y="2628676"/>
                  </a:cubicBezTo>
                  <a:close/>
                  <a:moveTo>
                    <a:pt x="1030819" y="2574429"/>
                  </a:moveTo>
                  <a:lnTo>
                    <a:pt x="924180" y="2641635"/>
                  </a:lnTo>
                  <a:cubicBezTo>
                    <a:pt x="920546" y="2643921"/>
                    <a:pt x="916481" y="2645014"/>
                    <a:pt x="912492" y="2645014"/>
                  </a:cubicBezTo>
                  <a:cubicBezTo>
                    <a:pt x="905225" y="2645014"/>
                    <a:pt x="898085" y="2641380"/>
                    <a:pt x="893893" y="2634749"/>
                  </a:cubicBezTo>
                  <a:cubicBezTo>
                    <a:pt x="887439" y="2624535"/>
                    <a:pt x="890513" y="2610941"/>
                    <a:pt x="900778" y="2604513"/>
                  </a:cubicBezTo>
                  <a:lnTo>
                    <a:pt x="1007418" y="2537257"/>
                  </a:lnTo>
                  <a:cubicBezTo>
                    <a:pt x="1017682" y="2530803"/>
                    <a:pt x="1031225" y="2533878"/>
                    <a:pt x="1037704" y="2544143"/>
                  </a:cubicBezTo>
                  <a:cubicBezTo>
                    <a:pt x="1044158" y="2554382"/>
                    <a:pt x="1041084" y="2567976"/>
                    <a:pt x="1030819" y="2574429"/>
                  </a:cubicBezTo>
                  <a:close/>
                  <a:moveTo>
                    <a:pt x="1244071" y="2439994"/>
                  </a:moveTo>
                  <a:lnTo>
                    <a:pt x="1137483" y="2507224"/>
                  </a:lnTo>
                  <a:cubicBezTo>
                    <a:pt x="1133850" y="2509511"/>
                    <a:pt x="1129810" y="2510604"/>
                    <a:pt x="1125821" y="2510604"/>
                  </a:cubicBezTo>
                  <a:cubicBezTo>
                    <a:pt x="1118528" y="2510604"/>
                    <a:pt x="1111363" y="2506970"/>
                    <a:pt x="1107222" y="2500339"/>
                  </a:cubicBezTo>
                  <a:cubicBezTo>
                    <a:pt x="1100717" y="2490099"/>
                    <a:pt x="1103792" y="2476531"/>
                    <a:pt x="1114057" y="2470052"/>
                  </a:cubicBezTo>
                  <a:lnTo>
                    <a:pt x="1220696" y="2402821"/>
                  </a:lnTo>
                  <a:cubicBezTo>
                    <a:pt x="1230935" y="2396367"/>
                    <a:pt x="1244529" y="2399442"/>
                    <a:pt x="1250982" y="2409707"/>
                  </a:cubicBezTo>
                  <a:cubicBezTo>
                    <a:pt x="1257385" y="2419946"/>
                    <a:pt x="1254311" y="2433540"/>
                    <a:pt x="1244071" y="2439994"/>
                  </a:cubicBezTo>
                  <a:close/>
                  <a:moveTo>
                    <a:pt x="1457299" y="2305532"/>
                  </a:moveTo>
                  <a:lnTo>
                    <a:pt x="1350710" y="2372788"/>
                  </a:lnTo>
                  <a:cubicBezTo>
                    <a:pt x="1347077" y="2375075"/>
                    <a:pt x="1343037" y="2376168"/>
                    <a:pt x="1339048" y="2376168"/>
                  </a:cubicBezTo>
                  <a:cubicBezTo>
                    <a:pt x="1331756" y="2376168"/>
                    <a:pt x="1324591" y="2372534"/>
                    <a:pt x="1320449" y="2365928"/>
                  </a:cubicBezTo>
                  <a:cubicBezTo>
                    <a:pt x="1313944" y="2355689"/>
                    <a:pt x="1317019" y="2342095"/>
                    <a:pt x="1327335" y="2335641"/>
                  </a:cubicBezTo>
                  <a:lnTo>
                    <a:pt x="1433923" y="2268436"/>
                  </a:lnTo>
                  <a:cubicBezTo>
                    <a:pt x="1444163" y="2261957"/>
                    <a:pt x="1457756" y="2265031"/>
                    <a:pt x="1464210" y="2275322"/>
                  </a:cubicBezTo>
                  <a:cubicBezTo>
                    <a:pt x="1470663" y="2285511"/>
                    <a:pt x="1467589" y="2299104"/>
                    <a:pt x="1457299" y="2305532"/>
                  </a:cubicBezTo>
                  <a:close/>
                  <a:moveTo>
                    <a:pt x="1643872" y="2175873"/>
                  </a:moveTo>
                  <a:cubicBezTo>
                    <a:pt x="1643872" y="2183420"/>
                    <a:pt x="1639985" y="2190407"/>
                    <a:pt x="1633633" y="2194421"/>
                  </a:cubicBezTo>
                  <a:lnTo>
                    <a:pt x="1563938" y="2238327"/>
                  </a:lnTo>
                  <a:lnTo>
                    <a:pt x="1563938" y="2238353"/>
                  </a:lnTo>
                  <a:cubicBezTo>
                    <a:pt x="1560304" y="2240639"/>
                    <a:pt x="1556264" y="2241732"/>
                    <a:pt x="1552250" y="2241732"/>
                  </a:cubicBezTo>
                  <a:cubicBezTo>
                    <a:pt x="1544958" y="2241732"/>
                    <a:pt x="1537818" y="2238098"/>
                    <a:pt x="1533651" y="2231492"/>
                  </a:cubicBezTo>
                  <a:cubicBezTo>
                    <a:pt x="1527146" y="2221202"/>
                    <a:pt x="1530221" y="2207659"/>
                    <a:pt x="1540537" y="2201180"/>
                  </a:cubicBezTo>
                  <a:lnTo>
                    <a:pt x="1599967" y="2163703"/>
                  </a:lnTo>
                  <a:lnTo>
                    <a:pt x="1599967" y="2132146"/>
                  </a:lnTo>
                  <a:cubicBezTo>
                    <a:pt x="1599967" y="2120051"/>
                    <a:pt x="1609800" y="2110218"/>
                    <a:pt x="1621894" y="2110218"/>
                  </a:cubicBezTo>
                  <a:cubicBezTo>
                    <a:pt x="1634039" y="2110218"/>
                    <a:pt x="1643872" y="2120026"/>
                    <a:pt x="1643872" y="2132146"/>
                  </a:cubicBezTo>
                  <a:lnTo>
                    <a:pt x="1643872" y="2175873"/>
                  </a:lnTo>
                  <a:close/>
                  <a:moveTo>
                    <a:pt x="1643872" y="2006120"/>
                  </a:moveTo>
                  <a:cubicBezTo>
                    <a:pt x="1643872" y="2018265"/>
                    <a:pt x="1634039" y="2028098"/>
                    <a:pt x="1621894" y="2028098"/>
                  </a:cubicBezTo>
                  <a:cubicBezTo>
                    <a:pt x="1609800" y="2028098"/>
                    <a:pt x="1599967" y="2018265"/>
                    <a:pt x="1599967" y="2006120"/>
                  </a:cubicBezTo>
                  <a:lnTo>
                    <a:pt x="1599967" y="1880069"/>
                  </a:lnTo>
                  <a:cubicBezTo>
                    <a:pt x="1599967" y="1867949"/>
                    <a:pt x="1609800" y="1858116"/>
                    <a:pt x="1621894" y="1858116"/>
                  </a:cubicBezTo>
                  <a:cubicBezTo>
                    <a:pt x="1634039" y="1858116"/>
                    <a:pt x="1643872" y="1867949"/>
                    <a:pt x="1643872" y="1880094"/>
                  </a:cubicBezTo>
                  <a:lnTo>
                    <a:pt x="1643872" y="2006120"/>
                  </a:lnTo>
                  <a:close/>
                  <a:moveTo>
                    <a:pt x="1643872" y="1754069"/>
                  </a:moveTo>
                  <a:cubicBezTo>
                    <a:pt x="1643872" y="1766188"/>
                    <a:pt x="1634039" y="1775996"/>
                    <a:pt x="1621894" y="1775996"/>
                  </a:cubicBezTo>
                  <a:cubicBezTo>
                    <a:pt x="1609800" y="1775996"/>
                    <a:pt x="1599967" y="1766163"/>
                    <a:pt x="1599967" y="1754018"/>
                  </a:cubicBezTo>
                  <a:lnTo>
                    <a:pt x="1599967" y="1627992"/>
                  </a:lnTo>
                  <a:cubicBezTo>
                    <a:pt x="1599967" y="1615872"/>
                    <a:pt x="1609800" y="1606065"/>
                    <a:pt x="1621945" y="1606065"/>
                  </a:cubicBezTo>
                  <a:cubicBezTo>
                    <a:pt x="1634065" y="1606065"/>
                    <a:pt x="1643872" y="1615872"/>
                    <a:pt x="1643872" y="1628043"/>
                  </a:cubicBezTo>
                  <a:lnTo>
                    <a:pt x="1643872" y="1754069"/>
                  </a:lnTo>
                  <a:close/>
                  <a:moveTo>
                    <a:pt x="1643872" y="1501992"/>
                  </a:moveTo>
                  <a:cubicBezTo>
                    <a:pt x="1643872" y="1514086"/>
                    <a:pt x="1634039" y="1523919"/>
                    <a:pt x="1621894" y="1523919"/>
                  </a:cubicBezTo>
                  <a:cubicBezTo>
                    <a:pt x="1609800" y="1523919"/>
                    <a:pt x="1599967" y="1514086"/>
                    <a:pt x="1599967" y="1501941"/>
                  </a:cubicBezTo>
                  <a:lnTo>
                    <a:pt x="1599967" y="1375941"/>
                  </a:lnTo>
                  <a:cubicBezTo>
                    <a:pt x="1599967" y="1363796"/>
                    <a:pt x="1609800" y="1353963"/>
                    <a:pt x="1621945" y="1353963"/>
                  </a:cubicBezTo>
                  <a:cubicBezTo>
                    <a:pt x="1634065" y="1353963"/>
                    <a:pt x="1643872" y="1363796"/>
                    <a:pt x="1643872" y="1375941"/>
                  </a:cubicBezTo>
                  <a:lnTo>
                    <a:pt x="1643872" y="1501992"/>
                  </a:lnTo>
                  <a:close/>
                  <a:moveTo>
                    <a:pt x="1643872" y="1249890"/>
                  </a:moveTo>
                  <a:cubicBezTo>
                    <a:pt x="1643872" y="1262010"/>
                    <a:pt x="1634039" y="1271868"/>
                    <a:pt x="1621894" y="1271868"/>
                  </a:cubicBezTo>
                  <a:cubicBezTo>
                    <a:pt x="1609800" y="1271868"/>
                    <a:pt x="1599967" y="1262010"/>
                    <a:pt x="1599967" y="1249890"/>
                  </a:cubicBezTo>
                  <a:lnTo>
                    <a:pt x="1599967" y="1123864"/>
                  </a:lnTo>
                  <a:cubicBezTo>
                    <a:pt x="1599967" y="1111719"/>
                    <a:pt x="1609800" y="1101886"/>
                    <a:pt x="1621945" y="1101886"/>
                  </a:cubicBezTo>
                  <a:cubicBezTo>
                    <a:pt x="1634065" y="1101886"/>
                    <a:pt x="1643872" y="1111719"/>
                    <a:pt x="1643872" y="1123864"/>
                  </a:cubicBezTo>
                  <a:lnTo>
                    <a:pt x="1643872" y="1249890"/>
                  </a:lnTo>
                  <a:close/>
                  <a:moveTo>
                    <a:pt x="1643872" y="997813"/>
                  </a:moveTo>
                  <a:cubicBezTo>
                    <a:pt x="1643872" y="1009958"/>
                    <a:pt x="1634039" y="1019791"/>
                    <a:pt x="1621945" y="1019791"/>
                  </a:cubicBezTo>
                  <a:cubicBezTo>
                    <a:pt x="1609800" y="1019791"/>
                    <a:pt x="1599967" y="1009958"/>
                    <a:pt x="1599967" y="997813"/>
                  </a:cubicBezTo>
                  <a:lnTo>
                    <a:pt x="1599967" y="871762"/>
                  </a:lnTo>
                  <a:cubicBezTo>
                    <a:pt x="1599967" y="859668"/>
                    <a:pt x="1609800" y="849835"/>
                    <a:pt x="1621945" y="849835"/>
                  </a:cubicBezTo>
                  <a:cubicBezTo>
                    <a:pt x="1634065" y="849835"/>
                    <a:pt x="1643872" y="859668"/>
                    <a:pt x="1643872" y="871813"/>
                  </a:cubicBezTo>
                  <a:lnTo>
                    <a:pt x="1643872" y="997813"/>
                  </a:lnTo>
                  <a:close/>
                  <a:moveTo>
                    <a:pt x="1643872" y="745736"/>
                  </a:moveTo>
                  <a:cubicBezTo>
                    <a:pt x="1643872" y="757882"/>
                    <a:pt x="1634039" y="767715"/>
                    <a:pt x="1621945" y="767715"/>
                  </a:cubicBezTo>
                  <a:cubicBezTo>
                    <a:pt x="1609800" y="767715"/>
                    <a:pt x="1599967" y="757882"/>
                    <a:pt x="1599967" y="745736"/>
                  </a:cubicBezTo>
                  <a:lnTo>
                    <a:pt x="1599967" y="619685"/>
                  </a:lnTo>
                  <a:cubicBezTo>
                    <a:pt x="1599967" y="607591"/>
                    <a:pt x="1609800" y="597758"/>
                    <a:pt x="1621945" y="597758"/>
                  </a:cubicBezTo>
                  <a:cubicBezTo>
                    <a:pt x="1634065" y="597758"/>
                    <a:pt x="1643923" y="607591"/>
                    <a:pt x="1643923" y="619736"/>
                  </a:cubicBezTo>
                  <a:lnTo>
                    <a:pt x="1643872" y="745736"/>
                  </a:lnTo>
                  <a:close/>
                  <a:moveTo>
                    <a:pt x="1643923" y="493660"/>
                  </a:moveTo>
                  <a:cubicBezTo>
                    <a:pt x="1643923" y="505754"/>
                    <a:pt x="1634065" y="515587"/>
                    <a:pt x="1621945" y="515587"/>
                  </a:cubicBezTo>
                  <a:cubicBezTo>
                    <a:pt x="1609800" y="515587"/>
                    <a:pt x="1599967" y="505754"/>
                    <a:pt x="1599967" y="493609"/>
                  </a:cubicBezTo>
                  <a:lnTo>
                    <a:pt x="1599967" y="367609"/>
                  </a:lnTo>
                  <a:cubicBezTo>
                    <a:pt x="1599967" y="355463"/>
                    <a:pt x="1609800" y="345630"/>
                    <a:pt x="1621945" y="345630"/>
                  </a:cubicBezTo>
                  <a:cubicBezTo>
                    <a:pt x="1634065" y="345630"/>
                    <a:pt x="1643923" y="355463"/>
                    <a:pt x="1643923" y="367609"/>
                  </a:cubicBezTo>
                  <a:lnTo>
                    <a:pt x="1643923" y="493660"/>
                  </a:lnTo>
                  <a:close/>
                  <a:moveTo>
                    <a:pt x="1643923" y="241583"/>
                  </a:moveTo>
                  <a:cubicBezTo>
                    <a:pt x="1643923" y="253703"/>
                    <a:pt x="1634065" y="263510"/>
                    <a:pt x="1621945" y="263510"/>
                  </a:cubicBezTo>
                  <a:cubicBezTo>
                    <a:pt x="1609800" y="263510"/>
                    <a:pt x="1599967" y="253677"/>
                    <a:pt x="1599967" y="241532"/>
                  </a:cubicBezTo>
                  <a:lnTo>
                    <a:pt x="1599967" y="115481"/>
                  </a:lnTo>
                  <a:cubicBezTo>
                    <a:pt x="1599967" y="103387"/>
                    <a:pt x="1609800" y="93554"/>
                    <a:pt x="1621945" y="93554"/>
                  </a:cubicBezTo>
                  <a:cubicBezTo>
                    <a:pt x="1634065" y="93554"/>
                    <a:pt x="1643923" y="103387"/>
                    <a:pt x="1643923" y="115532"/>
                  </a:cubicBezTo>
                  <a:lnTo>
                    <a:pt x="1643923" y="241583"/>
                  </a:lnTo>
                  <a:close/>
                </a:path>
              </a:pathLst>
            </a:custGeom>
            <a:solidFill>
              <a:srgbClr val="85847F"/>
            </a:solidFill>
            <a:ln w="2538" cap="flat">
              <a:noFill/>
              <a:prstDash val="solid"/>
              <a:miter/>
            </a:ln>
          </p:spPr>
          <p:txBody>
            <a:bodyPr rtlCol="0" anchor="ctr"/>
            <a:lstStyle/>
            <a:p>
              <a:pPr algn="ctr"/>
              <a:r>
                <a:rPr lang="pt-BR" sz="1400" dirty="0">
                  <a:latin typeface="+mj-lt"/>
                </a:rPr>
                <a:t> </a:t>
              </a:r>
              <a:r>
                <a:rPr lang="pt-BR" sz="1400" b="1" dirty="0">
                  <a:solidFill>
                    <a:schemeClr val="bg1"/>
                  </a:solidFill>
                  <a:latin typeface="+mj-lt"/>
                </a:rPr>
                <a:t>Pág. 131</a:t>
              </a:r>
            </a:p>
          </p:txBody>
        </p:sp>
      </p:gr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_V198_CS_EXP.png#GRAF">
            <a:extLst>
              <a:ext uri="{FF2B5EF4-FFF2-40B4-BE49-F238E27FC236}">
                <a16:creationId xmlns:a16="http://schemas.microsoft.com/office/drawing/2014/main" id="{2EBCE6AF-6F22-46FC-B945-AC0786F484ED}"/>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a:xfrm>
            <a:off x="228600" y="1041400"/>
            <a:ext cx="8688013" cy="5415719"/>
          </a:xfrm>
          <a:prstGeom prst="rect">
            <a:avLst/>
          </a:prstGeom>
        </p:spPr>
      </p:pic>
      <p:sp>
        <p:nvSpPr>
          <p:cNvPr id="814082" name="Título 4"/>
          <p:cNvSpPr>
            <a:spLocks noGrp="1"/>
          </p:cNvSpPr>
          <p:nvPr>
            <p:ph type="title"/>
          </p:nvPr>
        </p:nvSpPr>
        <p:spPr/>
        <p:txBody>
          <a:bodyPr/>
          <a:lstStyle/>
          <a:p>
            <a:r>
              <a:rPr lang="es-ES"/>
              <a:t>Teléfono </a:t>
            </a:r>
            <a:r>
              <a:rPr lang="es-ES" err="1"/>
              <a:t>smartphone</a:t>
            </a:r>
            <a:endParaRPr/>
          </a:p>
        </p:txBody>
      </p:sp>
      <p:sp>
        <p:nvSpPr>
          <p:cNvPr id="6" name="Espaço Reservado para Texto 5"/>
          <p:cNvSpPr>
            <a:spLocks noGrp="1"/>
          </p:cNvSpPr>
          <p:nvPr>
            <p:ph type="body" sz="quarter" idx="10"/>
          </p:nvPr>
        </p:nvSpPr>
        <p:spPr/>
        <p:txBody>
          <a:bodyPr/>
          <a:lstStyle/>
          <a:p>
            <a:r>
              <a:rPr lang="es-SV"/>
              <a:t>Por país y tamaño de las distribuidoras</a:t>
            </a:r>
          </a:p>
        </p:txBody>
      </p:sp>
      <p:grpSp>
        <p:nvGrpSpPr>
          <p:cNvPr id="15" name="Gráfico 10">
            <a:extLst>
              <a:ext uri="{FF2B5EF4-FFF2-40B4-BE49-F238E27FC236}">
                <a16:creationId xmlns:a16="http://schemas.microsoft.com/office/drawing/2014/main" id="{A46D59F3-4F5C-456E-95B5-0DA3D2332CA7}"/>
              </a:ext>
            </a:extLst>
          </p:cNvPr>
          <p:cNvGrpSpPr/>
          <p:nvPr/>
        </p:nvGrpSpPr>
        <p:grpSpPr>
          <a:xfrm>
            <a:off x="7201749" y="142055"/>
            <a:ext cx="1789851" cy="915263"/>
            <a:chOff x="390316" y="1310287"/>
            <a:chExt cx="5415952" cy="2769515"/>
          </a:xfrm>
        </p:grpSpPr>
        <p:sp>
          <p:nvSpPr>
            <p:cNvPr id="16" name="Forma Livre: Forma 15">
              <a:extLst>
                <a:ext uri="{FF2B5EF4-FFF2-40B4-BE49-F238E27FC236}">
                  <a16:creationId xmlns:a16="http://schemas.microsoft.com/office/drawing/2014/main" id="{25E9D739-5544-4457-9B95-C419646F7E33}"/>
                </a:ext>
              </a:extLst>
            </p:cNvPr>
            <p:cNvSpPr/>
            <p:nvPr/>
          </p:nvSpPr>
          <p:spPr>
            <a:xfrm>
              <a:off x="637895" y="1362806"/>
              <a:ext cx="208349" cy="492923"/>
            </a:xfrm>
            <a:custGeom>
              <a:avLst/>
              <a:gdLst>
                <a:gd name="connsiteX0" fmla="*/ 208273 w 208348"/>
                <a:gd name="connsiteY0" fmla="*/ 25535 h 492922"/>
                <a:gd name="connsiteX1" fmla="*/ 210102 w 208348"/>
                <a:gd name="connsiteY1" fmla="*/ 1448 h 492922"/>
                <a:gd name="connsiteX2" fmla="*/ 208273 w 208348"/>
                <a:gd name="connsiteY2" fmla="*/ 0 h 492922"/>
                <a:gd name="connsiteX3" fmla="*/ 0 w 208348"/>
                <a:gd name="connsiteY3" fmla="*/ 495337 h 492922"/>
                <a:gd name="connsiteX4" fmla="*/ 208273 w 208348"/>
                <a:gd name="connsiteY4" fmla="*/ 495337 h 492922"/>
                <a:gd name="connsiteX5" fmla="*/ 208273 w 208348"/>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8" h="492922">
                  <a:moveTo>
                    <a:pt x="208273" y="25535"/>
                  </a:moveTo>
                  <a:cubicBezTo>
                    <a:pt x="208273" y="17278"/>
                    <a:pt x="208908" y="9223"/>
                    <a:pt x="210102" y="1448"/>
                  </a:cubicBezTo>
                  <a:lnTo>
                    <a:pt x="208273" y="0"/>
                  </a:lnTo>
                  <a:lnTo>
                    <a:pt x="0" y="495337"/>
                  </a:lnTo>
                  <a:lnTo>
                    <a:pt x="208273" y="495337"/>
                  </a:lnTo>
                  <a:lnTo>
                    <a:pt x="208273" y="25535"/>
                  </a:lnTo>
                  <a:close/>
                </a:path>
              </a:pathLst>
            </a:custGeom>
            <a:solidFill>
              <a:srgbClr val="85847F"/>
            </a:solidFill>
            <a:ln w="2538" cap="flat">
              <a:noFill/>
              <a:prstDash val="solid"/>
              <a:miter/>
            </a:ln>
          </p:spPr>
          <p:txBody>
            <a:bodyPr rtlCol="0" anchor="ctr"/>
            <a:lstStyle/>
            <a:p>
              <a:endParaRPr lang="pt-BR"/>
            </a:p>
          </p:txBody>
        </p:sp>
        <p:sp>
          <p:nvSpPr>
            <p:cNvPr id="17" name="Forma Livre: Forma 16">
              <a:extLst>
                <a:ext uri="{FF2B5EF4-FFF2-40B4-BE49-F238E27FC236}">
                  <a16:creationId xmlns:a16="http://schemas.microsoft.com/office/drawing/2014/main" id="{3D6D71E8-C5DD-43C5-88CA-742DAB61E4A5}"/>
                </a:ext>
              </a:extLst>
            </p:cNvPr>
            <p:cNvSpPr/>
            <p:nvPr/>
          </p:nvSpPr>
          <p:spPr>
            <a:xfrm>
              <a:off x="2667035" y="1362806"/>
              <a:ext cx="213431" cy="492923"/>
            </a:xfrm>
            <a:custGeom>
              <a:avLst/>
              <a:gdLst>
                <a:gd name="connsiteX0" fmla="*/ 1296 w 213430"/>
                <a:gd name="connsiteY0" fmla="*/ 25535 h 492922"/>
                <a:gd name="connsiteX1" fmla="*/ 1296 w 213430"/>
                <a:gd name="connsiteY1" fmla="*/ 495311 h 492922"/>
                <a:gd name="connsiteX2" fmla="*/ 214777 w 213430"/>
                <a:gd name="connsiteY2" fmla="*/ 495311 h 492922"/>
                <a:gd name="connsiteX3" fmla="*/ 6505 w 213430"/>
                <a:gd name="connsiteY3" fmla="*/ 0 h 492922"/>
                <a:gd name="connsiteX4" fmla="*/ 0 w 213430"/>
                <a:gd name="connsiteY4" fmla="*/ 5183 h 492922"/>
                <a:gd name="connsiteX5" fmla="*/ 1296 w 213430"/>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30" h="492922">
                  <a:moveTo>
                    <a:pt x="1296" y="25535"/>
                  </a:moveTo>
                  <a:lnTo>
                    <a:pt x="1296" y="495311"/>
                  </a:lnTo>
                  <a:lnTo>
                    <a:pt x="214777" y="495311"/>
                  </a:lnTo>
                  <a:lnTo>
                    <a:pt x="6505" y="0"/>
                  </a:lnTo>
                  <a:lnTo>
                    <a:pt x="0" y="5183"/>
                  </a:lnTo>
                  <a:cubicBezTo>
                    <a:pt x="864" y="11789"/>
                    <a:pt x="1296" y="18599"/>
                    <a:pt x="1296" y="25535"/>
                  </a:cubicBezTo>
                  <a:close/>
                </a:path>
              </a:pathLst>
            </a:custGeom>
            <a:solidFill>
              <a:srgbClr val="85847F"/>
            </a:solidFill>
            <a:ln w="2538" cap="flat">
              <a:noFill/>
              <a:prstDash val="solid"/>
              <a:miter/>
            </a:ln>
          </p:spPr>
          <p:txBody>
            <a:bodyPr rtlCol="0" anchor="ctr"/>
            <a:lstStyle/>
            <a:p>
              <a:endParaRPr lang="pt-BR"/>
            </a:p>
          </p:txBody>
        </p:sp>
        <p:sp>
          <p:nvSpPr>
            <p:cNvPr id="18" name="Forma Livre: Forma 17">
              <a:extLst>
                <a:ext uri="{FF2B5EF4-FFF2-40B4-BE49-F238E27FC236}">
                  <a16:creationId xmlns:a16="http://schemas.microsoft.com/office/drawing/2014/main" id="{44263121-6416-4C15-88B6-CE4D97D52360}"/>
                </a:ext>
              </a:extLst>
            </p:cNvPr>
            <p:cNvSpPr/>
            <p:nvPr/>
          </p:nvSpPr>
          <p:spPr>
            <a:xfrm>
              <a:off x="516342" y="1904183"/>
              <a:ext cx="327768" cy="1242470"/>
            </a:xfrm>
            <a:custGeom>
              <a:avLst/>
              <a:gdLst>
                <a:gd name="connsiteX0" fmla="*/ 0 w 327768"/>
                <a:gd name="connsiteY0" fmla="*/ 0 h 1242470"/>
                <a:gd name="connsiteX1" fmla="*/ 329826 w 327768"/>
                <a:gd name="connsiteY1" fmla="*/ 0 h 1242470"/>
                <a:gd name="connsiteX2" fmla="*/ 329826 w 327768"/>
                <a:gd name="connsiteY2" fmla="*/ 1243487 h 1242470"/>
                <a:gd name="connsiteX3" fmla="*/ 0 w 327768"/>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27768" h="1242470">
                  <a:moveTo>
                    <a:pt x="0" y="0"/>
                  </a:moveTo>
                  <a:lnTo>
                    <a:pt x="329826" y="0"/>
                  </a:lnTo>
                  <a:lnTo>
                    <a:pt x="329826" y="1243487"/>
                  </a:lnTo>
                  <a:lnTo>
                    <a:pt x="0" y="1243487"/>
                  </a:lnTo>
                  <a:close/>
                </a:path>
              </a:pathLst>
            </a:custGeom>
            <a:solidFill>
              <a:srgbClr val="333333"/>
            </a:solidFill>
            <a:ln w="2538" cap="flat">
              <a:noFill/>
              <a:prstDash val="solid"/>
              <a:miter/>
            </a:ln>
          </p:spPr>
          <p:txBody>
            <a:bodyPr rtlCol="0" anchor="ctr"/>
            <a:lstStyle/>
            <a:p>
              <a:endParaRPr lang="pt-BR"/>
            </a:p>
          </p:txBody>
        </p:sp>
        <p:sp>
          <p:nvSpPr>
            <p:cNvPr id="19" name="Forma Livre: Forma 18">
              <a:extLst>
                <a:ext uri="{FF2B5EF4-FFF2-40B4-BE49-F238E27FC236}">
                  <a16:creationId xmlns:a16="http://schemas.microsoft.com/office/drawing/2014/main" id="{C2AC347A-5254-43B2-8FEE-F9AA27F80E68}"/>
                </a:ext>
              </a:extLst>
            </p:cNvPr>
            <p:cNvSpPr/>
            <p:nvPr/>
          </p:nvSpPr>
          <p:spPr>
            <a:xfrm>
              <a:off x="2668331" y="1904183"/>
              <a:ext cx="3013436" cy="1242470"/>
            </a:xfrm>
            <a:custGeom>
              <a:avLst/>
              <a:gdLst>
                <a:gd name="connsiteX0" fmla="*/ 0 w 3013435"/>
                <a:gd name="connsiteY0" fmla="*/ 0 h 1242470"/>
                <a:gd name="connsiteX1" fmla="*/ 3014071 w 3013435"/>
                <a:gd name="connsiteY1" fmla="*/ 0 h 1242470"/>
                <a:gd name="connsiteX2" fmla="*/ 3014071 w 3013435"/>
                <a:gd name="connsiteY2" fmla="*/ 1243487 h 1242470"/>
                <a:gd name="connsiteX3" fmla="*/ 0 w 3013435"/>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013435" h="1242470">
                  <a:moveTo>
                    <a:pt x="0" y="0"/>
                  </a:moveTo>
                  <a:lnTo>
                    <a:pt x="3014071" y="0"/>
                  </a:lnTo>
                  <a:lnTo>
                    <a:pt x="3014071" y="1243487"/>
                  </a:lnTo>
                  <a:lnTo>
                    <a:pt x="0" y="1243487"/>
                  </a:lnTo>
                  <a:close/>
                </a:path>
              </a:pathLst>
            </a:custGeom>
            <a:solidFill>
              <a:srgbClr val="333333"/>
            </a:solidFill>
            <a:ln w="2538" cap="flat">
              <a:noFill/>
              <a:prstDash val="solid"/>
              <a:miter/>
            </a:ln>
          </p:spPr>
          <p:txBody>
            <a:bodyPr rtlCol="0" anchor="ctr"/>
            <a:lstStyle/>
            <a:p>
              <a:pPr algn="ctr"/>
              <a:r>
                <a:rPr lang="pt-BR" sz="1300"/>
                <a:t> </a:t>
              </a:r>
              <a:r>
                <a:rPr lang="pt-BR" sz="1300" b="1">
                  <a:solidFill>
                    <a:schemeClr val="bg1"/>
                  </a:solidFill>
                  <a:latin typeface="+mj-lt"/>
                </a:rPr>
                <a:t>Informe Individual</a:t>
              </a:r>
            </a:p>
          </p:txBody>
        </p:sp>
        <p:sp>
          <p:nvSpPr>
            <p:cNvPr id="20" name="Forma Livre: Forma 19">
              <a:extLst>
                <a:ext uri="{FF2B5EF4-FFF2-40B4-BE49-F238E27FC236}">
                  <a16:creationId xmlns:a16="http://schemas.microsoft.com/office/drawing/2014/main" id="{07A417F4-24DE-4B49-890A-864B373FCA3C}"/>
                </a:ext>
              </a:extLst>
            </p:cNvPr>
            <p:cNvSpPr/>
            <p:nvPr/>
          </p:nvSpPr>
          <p:spPr>
            <a:xfrm>
              <a:off x="390316" y="1778183"/>
              <a:ext cx="454810" cy="1494014"/>
            </a:xfrm>
            <a:custGeom>
              <a:avLst/>
              <a:gdLst>
                <a:gd name="connsiteX0" fmla="*/ 455852 w 454810"/>
                <a:gd name="connsiteY0" fmla="*/ 1400993 h 1494013"/>
                <a:gd name="connsiteX1" fmla="*/ 104886 w 454810"/>
                <a:gd name="connsiteY1" fmla="*/ 1400993 h 1494013"/>
                <a:gd name="connsiteX2" fmla="*/ 94494 w 454810"/>
                <a:gd name="connsiteY2" fmla="*/ 1399494 h 1494013"/>
                <a:gd name="connsiteX3" fmla="*/ 94494 w 454810"/>
                <a:gd name="connsiteY3" fmla="*/ 95866 h 1494013"/>
                <a:gd name="connsiteX4" fmla="*/ 104886 w 454810"/>
                <a:gd name="connsiteY4" fmla="*/ 94494 h 1494013"/>
                <a:gd name="connsiteX5" fmla="*/ 455852 w 454810"/>
                <a:gd name="connsiteY5" fmla="*/ 94494 h 1494013"/>
                <a:gd name="connsiteX6" fmla="*/ 455852 w 454810"/>
                <a:gd name="connsiteY6" fmla="*/ 0 h 1494013"/>
                <a:gd name="connsiteX7" fmla="*/ 104911 w 454810"/>
                <a:gd name="connsiteY7" fmla="*/ 0 h 1494013"/>
                <a:gd name="connsiteX8" fmla="*/ 2388 w 454810"/>
                <a:gd name="connsiteY8" fmla="*/ 56966 h 1494013"/>
                <a:gd name="connsiteX9" fmla="*/ 0 w 454810"/>
                <a:gd name="connsiteY9" fmla="*/ 66621 h 1494013"/>
                <a:gd name="connsiteX10" fmla="*/ 0 w 454810"/>
                <a:gd name="connsiteY10" fmla="*/ 1428892 h 1494013"/>
                <a:gd name="connsiteX11" fmla="*/ 2363 w 454810"/>
                <a:gd name="connsiteY11" fmla="*/ 1438573 h 1494013"/>
                <a:gd name="connsiteX12" fmla="*/ 104911 w 454810"/>
                <a:gd name="connsiteY12" fmla="*/ 1495487 h 1494013"/>
                <a:gd name="connsiteX13" fmla="*/ 455852 w 454810"/>
                <a:gd name="connsiteY13" fmla="*/ 1495487 h 1494013"/>
                <a:gd name="connsiteX14" fmla="*/ 455852 w 454810"/>
                <a:gd name="connsiteY14" fmla="*/ 1400993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810" h="1494013">
                  <a:moveTo>
                    <a:pt x="455852" y="1400993"/>
                  </a:moveTo>
                  <a:lnTo>
                    <a:pt x="104886" y="1400993"/>
                  </a:lnTo>
                  <a:cubicBezTo>
                    <a:pt x="100821" y="1400993"/>
                    <a:pt x="97340" y="1400358"/>
                    <a:pt x="94494" y="1399494"/>
                  </a:cubicBezTo>
                  <a:lnTo>
                    <a:pt x="94494" y="95866"/>
                  </a:lnTo>
                  <a:cubicBezTo>
                    <a:pt x="97289" y="95078"/>
                    <a:pt x="100719" y="94494"/>
                    <a:pt x="104886" y="94494"/>
                  </a:cubicBezTo>
                  <a:lnTo>
                    <a:pt x="455852" y="94494"/>
                  </a:lnTo>
                  <a:lnTo>
                    <a:pt x="455852" y="0"/>
                  </a:lnTo>
                  <a:lnTo>
                    <a:pt x="104911" y="0"/>
                  </a:lnTo>
                  <a:cubicBezTo>
                    <a:pt x="59913" y="0"/>
                    <a:pt x="20632" y="21800"/>
                    <a:pt x="2388" y="56966"/>
                  </a:cubicBezTo>
                  <a:cubicBezTo>
                    <a:pt x="813" y="59938"/>
                    <a:pt x="0" y="63241"/>
                    <a:pt x="0" y="66621"/>
                  </a:cubicBezTo>
                  <a:lnTo>
                    <a:pt x="0" y="1428892"/>
                  </a:lnTo>
                  <a:cubicBezTo>
                    <a:pt x="0" y="1432271"/>
                    <a:pt x="813" y="1435600"/>
                    <a:pt x="2363" y="1438573"/>
                  </a:cubicBezTo>
                  <a:cubicBezTo>
                    <a:pt x="20327" y="1473153"/>
                    <a:pt x="60599" y="1495487"/>
                    <a:pt x="104911" y="1495487"/>
                  </a:cubicBezTo>
                  <a:lnTo>
                    <a:pt x="455852" y="1495487"/>
                  </a:lnTo>
                  <a:lnTo>
                    <a:pt x="455852" y="1400993"/>
                  </a:lnTo>
                  <a:close/>
                </a:path>
              </a:pathLst>
            </a:custGeom>
            <a:solidFill>
              <a:srgbClr val="333333"/>
            </a:solidFill>
            <a:ln w="2538" cap="flat">
              <a:noFill/>
              <a:prstDash val="solid"/>
              <a:miter/>
            </a:ln>
          </p:spPr>
          <p:txBody>
            <a:bodyPr rtlCol="0" anchor="ctr"/>
            <a:lstStyle/>
            <a:p>
              <a:endParaRPr lang="pt-BR"/>
            </a:p>
          </p:txBody>
        </p:sp>
        <p:sp>
          <p:nvSpPr>
            <p:cNvPr id="21" name="Forma Livre: Forma 20">
              <a:extLst>
                <a:ext uri="{FF2B5EF4-FFF2-40B4-BE49-F238E27FC236}">
                  <a16:creationId xmlns:a16="http://schemas.microsoft.com/office/drawing/2014/main" id="{3C76328A-AE3D-42AC-B019-CBE89522A4DF}"/>
                </a:ext>
              </a:extLst>
            </p:cNvPr>
            <p:cNvSpPr/>
            <p:nvPr/>
          </p:nvSpPr>
          <p:spPr>
            <a:xfrm>
              <a:off x="2668331" y="1778183"/>
              <a:ext cx="3137937" cy="1494014"/>
            </a:xfrm>
            <a:custGeom>
              <a:avLst/>
              <a:gdLst>
                <a:gd name="connsiteX0" fmla="*/ 3027309 w 3137936"/>
                <a:gd name="connsiteY0" fmla="*/ 0 h 1494013"/>
                <a:gd name="connsiteX1" fmla="*/ 0 w 3137936"/>
                <a:gd name="connsiteY1" fmla="*/ 0 h 1494013"/>
                <a:gd name="connsiteX2" fmla="*/ 0 w 3137936"/>
                <a:gd name="connsiteY2" fmla="*/ 94494 h 1494013"/>
                <a:gd name="connsiteX3" fmla="*/ 3027283 w 3137936"/>
                <a:gd name="connsiteY3" fmla="*/ 94494 h 1494013"/>
                <a:gd name="connsiteX4" fmla="*/ 3045577 w 3137936"/>
                <a:gd name="connsiteY4" fmla="*/ 100033 h 1494013"/>
                <a:gd name="connsiteX5" fmla="*/ 3045577 w 3137936"/>
                <a:gd name="connsiteY5" fmla="*/ 1395454 h 1494013"/>
                <a:gd name="connsiteX6" fmla="*/ 3027283 w 3137936"/>
                <a:gd name="connsiteY6" fmla="*/ 1401019 h 1494013"/>
                <a:gd name="connsiteX7" fmla="*/ 0 w 3137936"/>
                <a:gd name="connsiteY7" fmla="*/ 1401019 h 1494013"/>
                <a:gd name="connsiteX8" fmla="*/ 0 w 3137936"/>
                <a:gd name="connsiteY8" fmla="*/ 1495513 h 1494013"/>
                <a:gd name="connsiteX9" fmla="*/ 3027309 w 3137936"/>
                <a:gd name="connsiteY9" fmla="*/ 1495513 h 1494013"/>
                <a:gd name="connsiteX10" fmla="*/ 3140071 w 3137936"/>
                <a:gd name="connsiteY10" fmla="*/ 1397081 h 1494013"/>
                <a:gd name="connsiteX11" fmla="*/ 3140071 w 3137936"/>
                <a:gd name="connsiteY11" fmla="*/ 98432 h 1494013"/>
                <a:gd name="connsiteX12" fmla="*/ 3027309 w 3137936"/>
                <a:gd name="connsiteY12" fmla="*/ 0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7936" h="1494013">
                  <a:moveTo>
                    <a:pt x="3027309" y="0"/>
                  </a:moveTo>
                  <a:lnTo>
                    <a:pt x="0" y="0"/>
                  </a:lnTo>
                  <a:lnTo>
                    <a:pt x="0" y="94494"/>
                  </a:lnTo>
                  <a:lnTo>
                    <a:pt x="3027283" y="94494"/>
                  </a:lnTo>
                  <a:cubicBezTo>
                    <a:pt x="3037929" y="94494"/>
                    <a:pt x="3043748" y="98305"/>
                    <a:pt x="3045577" y="100033"/>
                  </a:cubicBezTo>
                  <a:lnTo>
                    <a:pt x="3045577" y="1395454"/>
                  </a:lnTo>
                  <a:cubicBezTo>
                    <a:pt x="3043697" y="1397284"/>
                    <a:pt x="3037929" y="1401019"/>
                    <a:pt x="3027283" y="1401019"/>
                  </a:cubicBezTo>
                  <a:lnTo>
                    <a:pt x="0" y="1401019"/>
                  </a:lnTo>
                  <a:lnTo>
                    <a:pt x="0" y="1495513"/>
                  </a:lnTo>
                  <a:lnTo>
                    <a:pt x="3027309" y="1495513"/>
                  </a:lnTo>
                  <a:cubicBezTo>
                    <a:pt x="3090550" y="1495513"/>
                    <a:pt x="3140071" y="1452293"/>
                    <a:pt x="3140071" y="1397081"/>
                  </a:cubicBezTo>
                  <a:lnTo>
                    <a:pt x="3140071" y="98432"/>
                  </a:lnTo>
                  <a:cubicBezTo>
                    <a:pt x="3140097" y="43245"/>
                    <a:pt x="3090550" y="0"/>
                    <a:pt x="3027309" y="0"/>
                  </a:cubicBezTo>
                  <a:close/>
                </a:path>
              </a:pathLst>
            </a:custGeom>
            <a:solidFill>
              <a:srgbClr val="333333"/>
            </a:solidFill>
            <a:ln w="2538" cap="flat">
              <a:noFill/>
              <a:prstDash val="solid"/>
              <a:miter/>
            </a:ln>
          </p:spPr>
          <p:txBody>
            <a:bodyPr rtlCol="0" anchor="ctr"/>
            <a:lstStyle/>
            <a:p>
              <a:endParaRPr lang="pt-BR"/>
            </a:p>
          </p:txBody>
        </p:sp>
        <p:sp>
          <p:nvSpPr>
            <p:cNvPr id="22" name="Forma Livre: Forma 21">
              <a:extLst>
                <a:ext uri="{FF2B5EF4-FFF2-40B4-BE49-F238E27FC236}">
                  <a16:creationId xmlns:a16="http://schemas.microsoft.com/office/drawing/2014/main" id="{CC9A3CC6-2DA4-40BB-A90C-04E0273F027E}"/>
                </a:ext>
              </a:extLst>
            </p:cNvPr>
            <p:cNvSpPr/>
            <p:nvPr/>
          </p:nvSpPr>
          <p:spPr>
            <a:xfrm>
              <a:off x="893757" y="1310287"/>
              <a:ext cx="1725229" cy="2769515"/>
            </a:xfrm>
            <a:custGeom>
              <a:avLst/>
              <a:gdLst>
                <a:gd name="connsiteX0" fmla="*/ 1672508 w 1725230"/>
                <a:gd name="connsiteY0" fmla="*/ 0 h 2769515"/>
                <a:gd name="connsiteX1" fmla="*/ 54501 w 1725230"/>
                <a:gd name="connsiteY1" fmla="*/ 0 h 2769515"/>
                <a:gd name="connsiteX2" fmla="*/ 0 w 1725230"/>
                <a:gd name="connsiteY2" fmla="*/ 78055 h 2769515"/>
                <a:gd name="connsiteX3" fmla="*/ 0 w 1725230"/>
                <a:gd name="connsiteY3" fmla="*/ 2182658 h 2769515"/>
                <a:gd name="connsiteX4" fmla="*/ 32142 w 1725230"/>
                <a:gd name="connsiteY4" fmla="*/ 2254030 h 2769515"/>
                <a:gd name="connsiteX5" fmla="*/ 841653 w 1725230"/>
                <a:gd name="connsiteY5" fmla="*/ 2763671 h 2769515"/>
                <a:gd name="connsiteX6" fmla="*/ 864114 w 1725230"/>
                <a:gd name="connsiteY6" fmla="*/ 2770404 h 2769515"/>
                <a:gd name="connsiteX7" fmla="*/ 886524 w 1725230"/>
                <a:gd name="connsiteY7" fmla="*/ 2763697 h 2769515"/>
                <a:gd name="connsiteX8" fmla="*/ 1694893 w 1725230"/>
                <a:gd name="connsiteY8" fmla="*/ 2254030 h 2769515"/>
                <a:gd name="connsiteX9" fmla="*/ 1726983 w 1725230"/>
                <a:gd name="connsiteY9" fmla="*/ 2182658 h 2769515"/>
                <a:gd name="connsiteX10" fmla="*/ 1726983 w 1725230"/>
                <a:gd name="connsiteY10" fmla="*/ 78055 h 2769515"/>
                <a:gd name="connsiteX11" fmla="*/ 1672508 w 1725230"/>
                <a:gd name="connsiteY11" fmla="*/ 0 h 2769515"/>
                <a:gd name="connsiteX12" fmla="*/ 83035 w 1725230"/>
                <a:gd name="connsiteY12" fmla="*/ 104987 h 2769515"/>
                <a:gd name="connsiteX13" fmla="*/ 105013 w 1725230"/>
                <a:gd name="connsiteY13" fmla="*/ 83009 h 2769515"/>
                <a:gd name="connsiteX14" fmla="*/ 126991 w 1725230"/>
                <a:gd name="connsiteY14" fmla="*/ 104987 h 2769515"/>
                <a:gd name="connsiteX15" fmla="*/ 126991 w 1725230"/>
                <a:gd name="connsiteY15" fmla="*/ 231013 h 2769515"/>
                <a:gd name="connsiteX16" fmla="*/ 105013 w 1725230"/>
                <a:gd name="connsiteY16" fmla="*/ 252991 h 2769515"/>
                <a:gd name="connsiteX17" fmla="*/ 83035 w 1725230"/>
                <a:gd name="connsiteY17" fmla="*/ 231013 h 2769515"/>
                <a:gd name="connsiteX18" fmla="*/ 83035 w 1725230"/>
                <a:gd name="connsiteY18" fmla="*/ 104987 h 2769515"/>
                <a:gd name="connsiteX19" fmla="*/ 83035 w 1725230"/>
                <a:gd name="connsiteY19" fmla="*/ 357064 h 2769515"/>
                <a:gd name="connsiteX20" fmla="*/ 105013 w 1725230"/>
                <a:gd name="connsiteY20" fmla="*/ 335086 h 2769515"/>
                <a:gd name="connsiteX21" fmla="*/ 126991 w 1725230"/>
                <a:gd name="connsiteY21" fmla="*/ 357064 h 2769515"/>
                <a:gd name="connsiteX22" fmla="*/ 126991 w 1725230"/>
                <a:gd name="connsiteY22" fmla="*/ 483115 h 2769515"/>
                <a:gd name="connsiteX23" fmla="*/ 105013 w 1725230"/>
                <a:gd name="connsiteY23" fmla="*/ 505043 h 2769515"/>
                <a:gd name="connsiteX24" fmla="*/ 83035 w 1725230"/>
                <a:gd name="connsiteY24" fmla="*/ 483115 h 2769515"/>
                <a:gd name="connsiteX25" fmla="*/ 83035 w 1725230"/>
                <a:gd name="connsiteY25" fmla="*/ 357064 h 2769515"/>
                <a:gd name="connsiteX26" fmla="*/ 83035 w 1725230"/>
                <a:gd name="connsiteY26" fmla="*/ 609166 h 2769515"/>
                <a:gd name="connsiteX27" fmla="*/ 105013 w 1725230"/>
                <a:gd name="connsiteY27" fmla="*/ 587188 h 2769515"/>
                <a:gd name="connsiteX28" fmla="*/ 126991 w 1725230"/>
                <a:gd name="connsiteY28" fmla="*/ 609166 h 2769515"/>
                <a:gd name="connsiteX29" fmla="*/ 126991 w 1725230"/>
                <a:gd name="connsiteY29" fmla="*/ 735192 h 2769515"/>
                <a:gd name="connsiteX30" fmla="*/ 105013 w 1725230"/>
                <a:gd name="connsiteY30" fmla="*/ 757145 h 2769515"/>
                <a:gd name="connsiteX31" fmla="*/ 83035 w 1725230"/>
                <a:gd name="connsiteY31" fmla="*/ 735192 h 2769515"/>
                <a:gd name="connsiteX32" fmla="*/ 83035 w 1725230"/>
                <a:gd name="connsiteY32" fmla="*/ 609166 h 2769515"/>
                <a:gd name="connsiteX33" fmla="*/ 83035 w 1725230"/>
                <a:gd name="connsiteY33" fmla="*/ 861268 h 2769515"/>
                <a:gd name="connsiteX34" fmla="*/ 105013 w 1725230"/>
                <a:gd name="connsiteY34" fmla="*/ 839290 h 2769515"/>
                <a:gd name="connsiteX35" fmla="*/ 126991 w 1725230"/>
                <a:gd name="connsiteY35" fmla="*/ 861268 h 2769515"/>
                <a:gd name="connsiteX36" fmla="*/ 126991 w 1725230"/>
                <a:gd name="connsiteY36" fmla="*/ 987269 h 2769515"/>
                <a:gd name="connsiteX37" fmla="*/ 105013 w 1725230"/>
                <a:gd name="connsiteY37" fmla="*/ 1009247 h 2769515"/>
                <a:gd name="connsiteX38" fmla="*/ 83035 w 1725230"/>
                <a:gd name="connsiteY38" fmla="*/ 987269 h 2769515"/>
                <a:gd name="connsiteX39" fmla="*/ 83035 w 1725230"/>
                <a:gd name="connsiteY39" fmla="*/ 861268 h 2769515"/>
                <a:gd name="connsiteX40" fmla="*/ 83035 w 1725230"/>
                <a:gd name="connsiteY40" fmla="*/ 1113371 h 2769515"/>
                <a:gd name="connsiteX41" fmla="*/ 105013 w 1725230"/>
                <a:gd name="connsiteY41" fmla="*/ 1091392 h 2769515"/>
                <a:gd name="connsiteX42" fmla="*/ 126991 w 1725230"/>
                <a:gd name="connsiteY42" fmla="*/ 1113371 h 2769515"/>
                <a:gd name="connsiteX43" fmla="*/ 126991 w 1725230"/>
                <a:gd name="connsiteY43" fmla="*/ 1239371 h 2769515"/>
                <a:gd name="connsiteX44" fmla="*/ 105013 w 1725230"/>
                <a:gd name="connsiteY44" fmla="*/ 1261349 h 2769515"/>
                <a:gd name="connsiteX45" fmla="*/ 83035 w 1725230"/>
                <a:gd name="connsiteY45" fmla="*/ 1239371 h 2769515"/>
                <a:gd name="connsiteX46" fmla="*/ 83035 w 1725230"/>
                <a:gd name="connsiteY46" fmla="*/ 1113371 h 2769515"/>
                <a:gd name="connsiteX47" fmla="*/ 83035 w 1725230"/>
                <a:gd name="connsiteY47" fmla="*/ 1427418 h 2769515"/>
                <a:gd name="connsiteX48" fmla="*/ 83035 w 1725230"/>
                <a:gd name="connsiteY48" fmla="*/ 1365396 h 2769515"/>
                <a:gd name="connsiteX49" fmla="*/ 83060 w 1725230"/>
                <a:gd name="connsiteY49" fmla="*/ 1365396 h 2769515"/>
                <a:gd name="connsiteX50" fmla="*/ 105013 w 1725230"/>
                <a:gd name="connsiteY50" fmla="*/ 1343469 h 2769515"/>
                <a:gd name="connsiteX51" fmla="*/ 126991 w 1725230"/>
                <a:gd name="connsiteY51" fmla="*/ 1365396 h 2769515"/>
                <a:gd name="connsiteX52" fmla="*/ 126991 w 1725230"/>
                <a:gd name="connsiteY52" fmla="*/ 1427418 h 2769515"/>
                <a:gd name="connsiteX53" fmla="*/ 126991 w 1725230"/>
                <a:gd name="connsiteY53" fmla="*/ 1491447 h 2769515"/>
                <a:gd name="connsiteX54" fmla="*/ 105013 w 1725230"/>
                <a:gd name="connsiteY54" fmla="*/ 1513426 h 2769515"/>
                <a:gd name="connsiteX55" fmla="*/ 83035 w 1725230"/>
                <a:gd name="connsiteY55" fmla="*/ 1491447 h 2769515"/>
                <a:gd name="connsiteX56" fmla="*/ 83035 w 1725230"/>
                <a:gd name="connsiteY56" fmla="*/ 1427418 h 2769515"/>
                <a:gd name="connsiteX57" fmla="*/ 83035 w 1725230"/>
                <a:gd name="connsiteY57" fmla="*/ 1617473 h 2769515"/>
                <a:gd name="connsiteX58" fmla="*/ 105013 w 1725230"/>
                <a:gd name="connsiteY58" fmla="*/ 1595495 h 2769515"/>
                <a:gd name="connsiteX59" fmla="*/ 126991 w 1725230"/>
                <a:gd name="connsiteY59" fmla="*/ 1617473 h 2769515"/>
                <a:gd name="connsiteX60" fmla="*/ 126991 w 1725230"/>
                <a:gd name="connsiteY60" fmla="*/ 1743524 h 2769515"/>
                <a:gd name="connsiteX61" fmla="*/ 105013 w 1725230"/>
                <a:gd name="connsiteY61" fmla="*/ 1765452 h 2769515"/>
                <a:gd name="connsiteX62" fmla="*/ 83035 w 1725230"/>
                <a:gd name="connsiteY62" fmla="*/ 1743524 h 2769515"/>
                <a:gd name="connsiteX63" fmla="*/ 83035 w 1725230"/>
                <a:gd name="connsiteY63" fmla="*/ 1617473 h 2769515"/>
                <a:gd name="connsiteX64" fmla="*/ 83035 w 1725230"/>
                <a:gd name="connsiteY64" fmla="*/ 1869575 h 2769515"/>
                <a:gd name="connsiteX65" fmla="*/ 105013 w 1725230"/>
                <a:gd name="connsiteY65" fmla="*/ 1847597 h 2769515"/>
                <a:gd name="connsiteX66" fmla="*/ 126991 w 1725230"/>
                <a:gd name="connsiteY66" fmla="*/ 1869575 h 2769515"/>
                <a:gd name="connsiteX67" fmla="*/ 126991 w 1725230"/>
                <a:gd name="connsiteY67" fmla="*/ 1995626 h 2769515"/>
                <a:gd name="connsiteX68" fmla="*/ 105013 w 1725230"/>
                <a:gd name="connsiteY68" fmla="*/ 2017554 h 2769515"/>
                <a:gd name="connsiteX69" fmla="*/ 83035 w 1725230"/>
                <a:gd name="connsiteY69" fmla="*/ 1995626 h 2769515"/>
                <a:gd name="connsiteX70" fmla="*/ 83035 w 1725230"/>
                <a:gd name="connsiteY70" fmla="*/ 1869575 h 2769515"/>
                <a:gd name="connsiteX71" fmla="*/ 184440 w 1725230"/>
                <a:gd name="connsiteY71" fmla="*/ 2225775 h 2769515"/>
                <a:gd name="connsiteX72" fmla="*/ 165815 w 1725230"/>
                <a:gd name="connsiteY72" fmla="*/ 2236015 h 2769515"/>
                <a:gd name="connsiteX73" fmla="*/ 154153 w 1725230"/>
                <a:gd name="connsiteY73" fmla="*/ 2232636 h 2769515"/>
                <a:gd name="connsiteX74" fmla="*/ 93325 w 1725230"/>
                <a:gd name="connsiteY74" fmla="*/ 2194345 h 2769515"/>
                <a:gd name="connsiteX75" fmla="*/ 83035 w 1725230"/>
                <a:gd name="connsiteY75" fmla="*/ 2175772 h 2769515"/>
                <a:gd name="connsiteX76" fmla="*/ 83035 w 1725230"/>
                <a:gd name="connsiteY76" fmla="*/ 2121652 h 2769515"/>
                <a:gd name="connsiteX77" fmla="*/ 83060 w 1725230"/>
                <a:gd name="connsiteY77" fmla="*/ 2121652 h 2769515"/>
                <a:gd name="connsiteX78" fmla="*/ 105013 w 1725230"/>
                <a:gd name="connsiteY78" fmla="*/ 2099674 h 2769515"/>
                <a:gd name="connsiteX79" fmla="*/ 126991 w 1725230"/>
                <a:gd name="connsiteY79" fmla="*/ 2121652 h 2769515"/>
                <a:gd name="connsiteX80" fmla="*/ 126940 w 1725230"/>
                <a:gd name="connsiteY80" fmla="*/ 2163626 h 2769515"/>
                <a:gd name="connsiteX81" fmla="*/ 177554 w 1725230"/>
                <a:gd name="connsiteY81" fmla="*/ 2195514 h 2769515"/>
                <a:gd name="connsiteX82" fmla="*/ 184440 w 1725230"/>
                <a:gd name="connsiteY82" fmla="*/ 2225775 h 2769515"/>
                <a:gd name="connsiteX83" fmla="*/ 397768 w 1725230"/>
                <a:gd name="connsiteY83" fmla="*/ 2360084 h 2769515"/>
                <a:gd name="connsiteX84" fmla="*/ 379169 w 1725230"/>
                <a:gd name="connsiteY84" fmla="*/ 2370324 h 2769515"/>
                <a:gd name="connsiteX85" fmla="*/ 367482 w 1725230"/>
                <a:gd name="connsiteY85" fmla="*/ 2366945 h 2769515"/>
                <a:gd name="connsiteX86" fmla="*/ 260843 w 1725230"/>
                <a:gd name="connsiteY86" fmla="*/ 2299790 h 2769515"/>
                <a:gd name="connsiteX87" fmla="*/ 253931 w 1725230"/>
                <a:gd name="connsiteY87" fmla="*/ 2269478 h 2769515"/>
                <a:gd name="connsiteX88" fmla="*/ 284218 w 1725230"/>
                <a:gd name="connsiteY88" fmla="*/ 2262592 h 2769515"/>
                <a:gd name="connsiteX89" fmla="*/ 390908 w 1725230"/>
                <a:gd name="connsiteY89" fmla="*/ 2329772 h 2769515"/>
                <a:gd name="connsiteX90" fmla="*/ 397768 w 1725230"/>
                <a:gd name="connsiteY90" fmla="*/ 2360084 h 2769515"/>
                <a:gd name="connsiteX91" fmla="*/ 611097 w 1725230"/>
                <a:gd name="connsiteY91" fmla="*/ 2494368 h 2769515"/>
                <a:gd name="connsiteX92" fmla="*/ 592524 w 1725230"/>
                <a:gd name="connsiteY92" fmla="*/ 2504633 h 2769515"/>
                <a:gd name="connsiteX93" fmla="*/ 580811 w 1725230"/>
                <a:gd name="connsiteY93" fmla="*/ 2501253 h 2769515"/>
                <a:gd name="connsiteX94" fmla="*/ 474172 w 1725230"/>
                <a:gd name="connsiteY94" fmla="*/ 2434124 h 2769515"/>
                <a:gd name="connsiteX95" fmla="*/ 467260 w 1725230"/>
                <a:gd name="connsiteY95" fmla="*/ 2403838 h 2769515"/>
                <a:gd name="connsiteX96" fmla="*/ 497547 w 1725230"/>
                <a:gd name="connsiteY96" fmla="*/ 2396952 h 2769515"/>
                <a:gd name="connsiteX97" fmla="*/ 604237 w 1725230"/>
                <a:gd name="connsiteY97" fmla="*/ 2464055 h 2769515"/>
                <a:gd name="connsiteX98" fmla="*/ 611097 w 1725230"/>
                <a:gd name="connsiteY98" fmla="*/ 2494368 h 2769515"/>
                <a:gd name="connsiteX99" fmla="*/ 824426 w 1725230"/>
                <a:gd name="connsiteY99" fmla="*/ 2628676 h 2769515"/>
                <a:gd name="connsiteX100" fmla="*/ 805827 w 1725230"/>
                <a:gd name="connsiteY100" fmla="*/ 2638941 h 2769515"/>
                <a:gd name="connsiteX101" fmla="*/ 794139 w 1725230"/>
                <a:gd name="connsiteY101" fmla="*/ 2635562 h 2769515"/>
                <a:gd name="connsiteX102" fmla="*/ 687500 w 1725230"/>
                <a:gd name="connsiteY102" fmla="*/ 2568382 h 2769515"/>
                <a:gd name="connsiteX103" fmla="*/ 680615 w 1725230"/>
                <a:gd name="connsiteY103" fmla="*/ 2538095 h 2769515"/>
                <a:gd name="connsiteX104" fmla="*/ 710902 w 1725230"/>
                <a:gd name="connsiteY104" fmla="*/ 2531210 h 2769515"/>
                <a:gd name="connsiteX105" fmla="*/ 817541 w 1725230"/>
                <a:gd name="connsiteY105" fmla="*/ 2598364 h 2769515"/>
                <a:gd name="connsiteX106" fmla="*/ 824426 w 1725230"/>
                <a:gd name="connsiteY106" fmla="*/ 2628676 h 2769515"/>
                <a:gd name="connsiteX107" fmla="*/ 1030819 w 1725230"/>
                <a:gd name="connsiteY107" fmla="*/ 2574429 h 2769515"/>
                <a:gd name="connsiteX108" fmla="*/ 924180 w 1725230"/>
                <a:gd name="connsiteY108" fmla="*/ 2641635 h 2769515"/>
                <a:gd name="connsiteX109" fmla="*/ 912492 w 1725230"/>
                <a:gd name="connsiteY109" fmla="*/ 2645014 h 2769515"/>
                <a:gd name="connsiteX110" fmla="*/ 893893 w 1725230"/>
                <a:gd name="connsiteY110" fmla="*/ 2634749 h 2769515"/>
                <a:gd name="connsiteX111" fmla="*/ 900778 w 1725230"/>
                <a:gd name="connsiteY111" fmla="*/ 2604513 h 2769515"/>
                <a:gd name="connsiteX112" fmla="*/ 1007418 w 1725230"/>
                <a:gd name="connsiteY112" fmla="*/ 2537257 h 2769515"/>
                <a:gd name="connsiteX113" fmla="*/ 1037704 w 1725230"/>
                <a:gd name="connsiteY113" fmla="*/ 2544143 h 2769515"/>
                <a:gd name="connsiteX114" fmla="*/ 1030819 w 1725230"/>
                <a:gd name="connsiteY114" fmla="*/ 2574429 h 2769515"/>
                <a:gd name="connsiteX115" fmla="*/ 1244071 w 1725230"/>
                <a:gd name="connsiteY115" fmla="*/ 2439994 h 2769515"/>
                <a:gd name="connsiteX116" fmla="*/ 1137483 w 1725230"/>
                <a:gd name="connsiteY116" fmla="*/ 2507224 h 2769515"/>
                <a:gd name="connsiteX117" fmla="*/ 1125821 w 1725230"/>
                <a:gd name="connsiteY117" fmla="*/ 2510604 h 2769515"/>
                <a:gd name="connsiteX118" fmla="*/ 1107222 w 1725230"/>
                <a:gd name="connsiteY118" fmla="*/ 2500339 h 2769515"/>
                <a:gd name="connsiteX119" fmla="*/ 1114057 w 1725230"/>
                <a:gd name="connsiteY119" fmla="*/ 2470052 h 2769515"/>
                <a:gd name="connsiteX120" fmla="*/ 1220696 w 1725230"/>
                <a:gd name="connsiteY120" fmla="*/ 2402821 h 2769515"/>
                <a:gd name="connsiteX121" fmla="*/ 1250982 w 1725230"/>
                <a:gd name="connsiteY121" fmla="*/ 2409707 h 2769515"/>
                <a:gd name="connsiteX122" fmla="*/ 1244071 w 1725230"/>
                <a:gd name="connsiteY122" fmla="*/ 2439994 h 2769515"/>
                <a:gd name="connsiteX123" fmla="*/ 1457299 w 1725230"/>
                <a:gd name="connsiteY123" fmla="*/ 2305532 h 2769515"/>
                <a:gd name="connsiteX124" fmla="*/ 1350710 w 1725230"/>
                <a:gd name="connsiteY124" fmla="*/ 2372788 h 2769515"/>
                <a:gd name="connsiteX125" fmla="*/ 1339048 w 1725230"/>
                <a:gd name="connsiteY125" fmla="*/ 2376168 h 2769515"/>
                <a:gd name="connsiteX126" fmla="*/ 1320449 w 1725230"/>
                <a:gd name="connsiteY126" fmla="*/ 2365928 h 2769515"/>
                <a:gd name="connsiteX127" fmla="*/ 1327335 w 1725230"/>
                <a:gd name="connsiteY127" fmla="*/ 2335641 h 2769515"/>
                <a:gd name="connsiteX128" fmla="*/ 1433923 w 1725230"/>
                <a:gd name="connsiteY128" fmla="*/ 2268436 h 2769515"/>
                <a:gd name="connsiteX129" fmla="*/ 1464210 w 1725230"/>
                <a:gd name="connsiteY129" fmla="*/ 2275322 h 2769515"/>
                <a:gd name="connsiteX130" fmla="*/ 1457299 w 1725230"/>
                <a:gd name="connsiteY130" fmla="*/ 2305532 h 2769515"/>
                <a:gd name="connsiteX131" fmla="*/ 1643872 w 1725230"/>
                <a:gd name="connsiteY131" fmla="*/ 2175873 h 2769515"/>
                <a:gd name="connsiteX132" fmla="*/ 1633633 w 1725230"/>
                <a:gd name="connsiteY132" fmla="*/ 2194421 h 2769515"/>
                <a:gd name="connsiteX133" fmla="*/ 1563938 w 1725230"/>
                <a:gd name="connsiteY133" fmla="*/ 2238327 h 2769515"/>
                <a:gd name="connsiteX134" fmla="*/ 1563938 w 1725230"/>
                <a:gd name="connsiteY134" fmla="*/ 2238353 h 2769515"/>
                <a:gd name="connsiteX135" fmla="*/ 1552250 w 1725230"/>
                <a:gd name="connsiteY135" fmla="*/ 2241732 h 2769515"/>
                <a:gd name="connsiteX136" fmla="*/ 1533651 w 1725230"/>
                <a:gd name="connsiteY136" fmla="*/ 2231492 h 2769515"/>
                <a:gd name="connsiteX137" fmla="*/ 1540537 w 1725230"/>
                <a:gd name="connsiteY137" fmla="*/ 2201180 h 2769515"/>
                <a:gd name="connsiteX138" fmla="*/ 1599967 w 1725230"/>
                <a:gd name="connsiteY138" fmla="*/ 2163703 h 2769515"/>
                <a:gd name="connsiteX139" fmla="*/ 1599967 w 1725230"/>
                <a:gd name="connsiteY139" fmla="*/ 2132146 h 2769515"/>
                <a:gd name="connsiteX140" fmla="*/ 1621894 w 1725230"/>
                <a:gd name="connsiteY140" fmla="*/ 2110218 h 2769515"/>
                <a:gd name="connsiteX141" fmla="*/ 1643872 w 1725230"/>
                <a:gd name="connsiteY141" fmla="*/ 2132146 h 2769515"/>
                <a:gd name="connsiteX142" fmla="*/ 1643872 w 1725230"/>
                <a:gd name="connsiteY142" fmla="*/ 2175873 h 2769515"/>
                <a:gd name="connsiteX143" fmla="*/ 1643872 w 1725230"/>
                <a:gd name="connsiteY143" fmla="*/ 2006120 h 2769515"/>
                <a:gd name="connsiteX144" fmla="*/ 1621894 w 1725230"/>
                <a:gd name="connsiteY144" fmla="*/ 2028098 h 2769515"/>
                <a:gd name="connsiteX145" fmla="*/ 1599967 w 1725230"/>
                <a:gd name="connsiteY145" fmla="*/ 2006120 h 2769515"/>
                <a:gd name="connsiteX146" fmla="*/ 1599967 w 1725230"/>
                <a:gd name="connsiteY146" fmla="*/ 1880069 h 2769515"/>
                <a:gd name="connsiteX147" fmla="*/ 1621894 w 1725230"/>
                <a:gd name="connsiteY147" fmla="*/ 1858116 h 2769515"/>
                <a:gd name="connsiteX148" fmla="*/ 1643872 w 1725230"/>
                <a:gd name="connsiteY148" fmla="*/ 1880094 h 2769515"/>
                <a:gd name="connsiteX149" fmla="*/ 1643872 w 1725230"/>
                <a:gd name="connsiteY149" fmla="*/ 2006120 h 2769515"/>
                <a:gd name="connsiteX150" fmla="*/ 1643872 w 1725230"/>
                <a:gd name="connsiteY150" fmla="*/ 1754069 h 2769515"/>
                <a:gd name="connsiteX151" fmla="*/ 1621894 w 1725230"/>
                <a:gd name="connsiteY151" fmla="*/ 1775996 h 2769515"/>
                <a:gd name="connsiteX152" fmla="*/ 1599967 w 1725230"/>
                <a:gd name="connsiteY152" fmla="*/ 1754018 h 2769515"/>
                <a:gd name="connsiteX153" fmla="*/ 1599967 w 1725230"/>
                <a:gd name="connsiteY153" fmla="*/ 1627992 h 2769515"/>
                <a:gd name="connsiteX154" fmla="*/ 1621945 w 1725230"/>
                <a:gd name="connsiteY154" fmla="*/ 1606065 h 2769515"/>
                <a:gd name="connsiteX155" fmla="*/ 1643872 w 1725230"/>
                <a:gd name="connsiteY155" fmla="*/ 1628043 h 2769515"/>
                <a:gd name="connsiteX156" fmla="*/ 1643872 w 1725230"/>
                <a:gd name="connsiteY156" fmla="*/ 1754069 h 2769515"/>
                <a:gd name="connsiteX157" fmla="*/ 1643872 w 1725230"/>
                <a:gd name="connsiteY157" fmla="*/ 1501992 h 2769515"/>
                <a:gd name="connsiteX158" fmla="*/ 1621894 w 1725230"/>
                <a:gd name="connsiteY158" fmla="*/ 1523919 h 2769515"/>
                <a:gd name="connsiteX159" fmla="*/ 1599967 w 1725230"/>
                <a:gd name="connsiteY159" fmla="*/ 1501941 h 2769515"/>
                <a:gd name="connsiteX160" fmla="*/ 1599967 w 1725230"/>
                <a:gd name="connsiteY160" fmla="*/ 1375941 h 2769515"/>
                <a:gd name="connsiteX161" fmla="*/ 1621945 w 1725230"/>
                <a:gd name="connsiteY161" fmla="*/ 1353963 h 2769515"/>
                <a:gd name="connsiteX162" fmla="*/ 1643872 w 1725230"/>
                <a:gd name="connsiteY162" fmla="*/ 1375941 h 2769515"/>
                <a:gd name="connsiteX163" fmla="*/ 1643872 w 1725230"/>
                <a:gd name="connsiteY163" fmla="*/ 1501992 h 2769515"/>
                <a:gd name="connsiteX164" fmla="*/ 1643872 w 1725230"/>
                <a:gd name="connsiteY164" fmla="*/ 1249890 h 2769515"/>
                <a:gd name="connsiteX165" fmla="*/ 1621894 w 1725230"/>
                <a:gd name="connsiteY165" fmla="*/ 1271868 h 2769515"/>
                <a:gd name="connsiteX166" fmla="*/ 1599967 w 1725230"/>
                <a:gd name="connsiteY166" fmla="*/ 1249890 h 2769515"/>
                <a:gd name="connsiteX167" fmla="*/ 1599967 w 1725230"/>
                <a:gd name="connsiteY167" fmla="*/ 1123864 h 2769515"/>
                <a:gd name="connsiteX168" fmla="*/ 1621945 w 1725230"/>
                <a:gd name="connsiteY168" fmla="*/ 1101886 h 2769515"/>
                <a:gd name="connsiteX169" fmla="*/ 1643872 w 1725230"/>
                <a:gd name="connsiteY169" fmla="*/ 1123864 h 2769515"/>
                <a:gd name="connsiteX170" fmla="*/ 1643872 w 1725230"/>
                <a:gd name="connsiteY170" fmla="*/ 1249890 h 2769515"/>
                <a:gd name="connsiteX171" fmla="*/ 1643872 w 1725230"/>
                <a:gd name="connsiteY171" fmla="*/ 997813 h 2769515"/>
                <a:gd name="connsiteX172" fmla="*/ 1621945 w 1725230"/>
                <a:gd name="connsiteY172" fmla="*/ 1019791 h 2769515"/>
                <a:gd name="connsiteX173" fmla="*/ 1599967 w 1725230"/>
                <a:gd name="connsiteY173" fmla="*/ 997813 h 2769515"/>
                <a:gd name="connsiteX174" fmla="*/ 1599967 w 1725230"/>
                <a:gd name="connsiteY174" fmla="*/ 871762 h 2769515"/>
                <a:gd name="connsiteX175" fmla="*/ 1621945 w 1725230"/>
                <a:gd name="connsiteY175" fmla="*/ 849835 h 2769515"/>
                <a:gd name="connsiteX176" fmla="*/ 1643872 w 1725230"/>
                <a:gd name="connsiteY176" fmla="*/ 871813 h 2769515"/>
                <a:gd name="connsiteX177" fmla="*/ 1643872 w 1725230"/>
                <a:gd name="connsiteY177" fmla="*/ 997813 h 2769515"/>
                <a:gd name="connsiteX178" fmla="*/ 1643872 w 1725230"/>
                <a:gd name="connsiteY178" fmla="*/ 745736 h 2769515"/>
                <a:gd name="connsiteX179" fmla="*/ 1621945 w 1725230"/>
                <a:gd name="connsiteY179" fmla="*/ 767715 h 2769515"/>
                <a:gd name="connsiteX180" fmla="*/ 1599967 w 1725230"/>
                <a:gd name="connsiteY180" fmla="*/ 745736 h 2769515"/>
                <a:gd name="connsiteX181" fmla="*/ 1599967 w 1725230"/>
                <a:gd name="connsiteY181" fmla="*/ 619685 h 2769515"/>
                <a:gd name="connsiteX182" fmla="*/ 1621945 w 1725230"/>
                <a:gd name="connsiteY182" fmla="*/ 597758 h 2769515"/>
                <a:gd name="connsiteX183" fmla="*/ 1643923 w 1725230"/>
                <a:gd name="connsiteY183" fmla="*/ 619736 h 2769515"/>
                <a:gd name="connsiteX184" fmla="*/ 1643872 w 1725230"/>
                <a:gd name="connsiteY184" fmla="*/ 745736 h 2769515"/>
                <a:gd name="connsiteX185" fmla="*/ 1643923 w 1725230"/>
                <a:gd name="connsiteY185" fmla="*/ 493660 h 2769515"/>
                <a:gd name="connsiteX186" fmla="*/ 1621945 w 1725230"/>
                <a:gd name="connsiteY186" fmla="*/ 515587 h 2769515"/>
                <a:gd name="connsiteX187" fmla="*/ 1599967 w 1725230"/>
                <a:gd name="connsiteY187" fmla="*/ 493609 h 2769515"/>
                <a:gd name="connsiteX188" fmla="*/ 1599967 w 1725230"/>
                <a:gd name="connsiteY188" fmla="*/ 367609 h 2769515"/>
                <a:gd name="connsiteX189" fmla="*/ 1621945 w 1725230"/>
                <a:gd name="connsiteY189" fmla="*/ 345630 h 2769515"/>
                <a:gd name="connsiteX190" fmla="*/ 1643923 w 1725230"/>
                <a:gd name="connsiteY190" fmla="*/ 367609 h 2769515"/>
                <a:gd name="connsiteX191" fmla="*/ 1643923 w 1725230"/>
                <a:gd name="connsiteY191" fmla="*/ 493660 h 2769515"/>
                <a:gd name="connsiteX192" fmla="*/ 1643923 w 1725230"/>
                <a:gd name="connsiteY192" fmla="*/ 241583 h 2769515"/>
                <a:gd name="connsiteX193" fmla="*/ 1621945 w 1725230"/>
                <a:gd name="connsiteY193" fmla="*/ 263510 h 2769515"/>
                <a:gd name="connsiteX194" fmla="*/ 1599967 w 1725230"/>
                <a:gd name="connsiteY194" fmla="*/ 241532 h 2769515"/>
                <a:gd name="connsiteX195" fmla="*/ 1599967 w 1725230"/>
                <a:gd name="connsiteY195" fmla="*/ 115481 h 2769515"/>
                <a:gd name="connsiteX196" fmla="*/ 1621945 w 1725230"/>
                <a:gd name="connsiteY196" fmla="*/ 93554 h 2769515"/>
                <a:gd name="connsiteX197" fmla="*/ 1643923 w 1725230"/>
                <a:gd name="connsiteY197" fmla="*/ 115532 h 2769515"/>
                <a:gd name="connsiteX198" fmla="*/ 1643923 w 1725230"/>
                <a:gd name="connsiteY198" fmla="*/ 241583 h 276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725230" h="2769515">
                  <a:moveTo>
                    <a:pt x="1672508" y="0"/>
                  </a:moveTo>
                  <a:lnTo>
                    <a:pt x="54501" y="0"/>
                  </a:lnTo>
                  <a:cubicBezTo>
                    <a:pt x="23935" y="0"/>
                    <a:pt x="0" y="34276"/>
                    <a:pt x="0" y="78055"/>
                  </a:cubicBezTo>
                  <a:lnTo>
                    <a:pt x="0" y="2182658"/>
                  </a:lnTo>
                  <a:cubicBezTo>
                    <a:pt x="0" y="2214215"/>
                    <a:pt x="12323" y="2241579"/>
                    <a:pt x="32142" y="2254030"/>
                  </a:cubicBezTo>
                  <a:lnTo>
                    <a:pt x="841653" y="2763671"/>
                  </a:lnTo>
                  <a:cubicBezTo>
                    <a:pt x="848615" y="2768092"/>
                    <a:pt x="856390" y="2770404"/>
                    <a:pt x="864114" y="2770404"/>
                  </a:cubicBezTo>
                  <a:cubicBezTo>
                    <a:pt x="871889" y="2770404"/>
                    <a:pt x="879689" y="2768016"/>
                    <a:pt x="886524" y="2763697"/>
                  </a:cubicBezTo>
                  <a:lnTo>
                    <a:pt x="1694893" y="2254030"/>
                  </a:lnTo>
                  <a:cubicBezTo>
                    <a:pt x="1714381" y="2241757"/>
                    <a:pt x="1726983" y="2213783"/>
                    <a:pt x="1726983" y="2182658"/>
                  </a:cubicBezTo>
                  <a:lnTo>
                    <a:pt x="1726983" y="78055"/>
                  </a:lnTo>
                  <a:cubicBezTo>
                    <a:pt x="1727009" y="34276"/>
                    <a:pt x="1703049" y="0"/>
                    <a:pt x="1672508" y="0"/>
                  </a:cubicBezTo>
                  <a:close/>
                  <a:moveTo>
                    <a:pt x="83035" y="104987"/>
                  </a:moveTo>
                  <a:cubicBezTo>
                    <a:pt x="83035" y="92893"/>
                    <a:pt x="92868" y="83009"/>
                    <a:pt x="105013" y="83009"/>
                  </a:cubicBezTo>
                  <a:cubicBezTo>
                    <a:pt x="117158" y="83009"/>
                    <a:pt x="126991" y="92893"/>
                    <a:pt x="126991" y="104987"/>
                  </a:cubicBezTo>
                  <a:lnTo>
                    <a:pt x="126991" y="231013"/>
                  </a:lnTo>
                  <a:cubicBezTo>
                    <a:pt x="126991" y="243184"/>
                    <a:pt x="117158" y="252991"/>
                    <a:pt x="105013" y="252991"/>
                  </a:cubicBezTo>
                  <a:cubicBezTo>
                    <a:pt x="92868" y="252991"/>
                    <a:pt x="83035" y="243184"/>
                    <a:pt x="83035" y="231013"/>
                  </a:cubicBezTo>
                  <a:lnTo>
                    <a:pt x="83035" y="104987"/>
                  </a:lnTo>
                  <a:close/>
                  <a:moveTo>
                    <a:pt x="83035" y="357064"/>
                  </a:moveTo>
                  <a:cubicBezTo>
                    <a:pt x="83035" y="344919"/>
                    <a:pt x="92868" y="335086"/>
                    <a:pt x="105013" y="335086"/>
                  </a:cubicBezTo>
                  <a:cubicBezTo>
                    <a:pt x="117158" y="335086"/>
                    <a:pt x="126991" y="344919"/>
                    <a:pt x="126991" y="357064"/>
                  </a:cubicBezTo>
                  <a:lnTo>
                    <a:pt x="126991" y="483115"/>
                  </a:lnTo>
                  <a:cubicBezTo>
                    <a:pt x="126991" y="495210"/>
                    <a:pt x="117158" y="505043"/>
                    <a:pt x="105013" y="505043"/>
                  </a:cubicBezTo>
                  <a:cubicBezTo>
                    <a:pt x="92868" y="505043"/>
                    <a:pt x="83035" y="495210"/>
                    <a:pt x="83035" y="483115"/>
                  </a:cubicBezTo>
                  <a:lnTo>
                    <a:pt x="83035" y="357064"/>
                  </a:lnTo>
                  <a:close/>
                  <a:moveTo>
                    <a:pt x="83035" y="609166"/>
                  </a:moveTo>
                  <a:cubicBezTo>
                    <a:pt x="83035" y="596996"/>
                    <a:pt x="92868" y="587188"/>
                    <a:pt x="105013" y="587188"/>
                  </a:cubicBezTo>
                  <a:cubicBezTo>
                    <a:pt x="117158" y="587188"/>
                    <a:pt x="126991" y="596996"/>
                    <a:pt x="126991" y="609166"/>
                  </a:cubicBezTo>
                  <a:lnTo>
                    <a:pt x="126991" y="735192"/>
                  </a:lnTo>
                  <a:cubicBezTo>
                    <a:pt x="126991" y="747286"/>
                    <a:pt x="117158" y="757145"/>
                    <a:pt x="105013" y="757145"/>
                  </a:cubicBezTo>
                  <a:cubicBezTo>
                    <a:pt x="92868" y="757145"/>
                    <a:pt x="83035" y="747312"/>
                    <a:pt x="83035" y="735192"/>
                  </a:cubicBezTo>
                  <a:lnTo>
                    <a:pt x="83035" y="609166"/>
                  </a:lnTo>
                  <a:close/>
                  <a:moveTo>
                    <a:pt x="83035" y="861268"/>
                  </a:moveTo>
                  <a:cubicBezTo>
                    <a:pt x="83035" y="849123"/>
                    <a:pt x="92868" y="839290"/>
                    <a:pt x="105013" y="839290"/>
                  </a:cubicBezTo>
                  <a:cubicBezTo>
                    <a:pt x="117158" y="839290"/>
                    <a:pt x="126991" y="849123"/>
                    <a:pt x="126991" y="861268"/>
                  </a:cubicBezTo>
                  <a:lnTo>
                    <a:pt x="126991" y="987269"/>
                  </a:lnTo>
                  <a:cubicBezTo>
                    <a:pt x="126991" y="999414"/>
                    <a:pt x="117158" y="1009247"/>
                    <a:pt x="105013" y="1009247"/>
                  </a:cubicBezTo>
                  <a:cubicBezTo>
                    <a:pt x="92868" y="1009247"/>
                    <a:pt x="83035" y="999414"/>
                    <a:pt x="83035" y="987269"/>
                  </a:cubicBezTo>
                  <a:lnTo>
                    <a:pt x="83035" y="861268"/>
                  </a:lnTo>
                  <a:close/>
                  <a:moveTo>
                    <a:pt x="83035" y="1113371"/>
                  </a:moveTo>
                  <a:cubicBezTo>
                    <a:pt x="83035" y="1101200"/>
                    <a:pt x="92868" y="1091392"/>
                    <a:pt x="105013" y="1091392"/>
                  </a:cubicBezTo>
                  <a:cubicBezTo>
                    <a:pt x="117158" y="1091392"/>
                    <a:pt x="126991" y="1101200"/>
                    <a:pt x="126991" y="1113371"/>
                  </a:cubicBezTo>
                  <a:lnTo>
                    <a:pt x="126991" y="1239371"/>
                  </a:lnTo>
                  <a:cubicBezTo>
                    <a:pt x="126991" y="1251516"/>
                    <a:pt x="117158" y="1261349"/>
                    <a:pt x="105013" y="1261349"/>
                  </a:cubicBezTo>
                  <a:cubicBezTo>
                    <a:pt x="92868" y="1261349"/>
                    <a:pt x="83035" y="1251516"/>
                    <a:pt x="83035" y="1239371"/>
                  </a:cubicBezTo>
                  <a:lnTo>
                    <a:pt x="83035" y="1113371"/>
                  </a:lnTo>
                  <a:close/>
                  <a:moveTo>
                    <a:pt x="83035" y="1427418"/>
                  </a:moveTo>
                  <a:lnTo>
                    <a:pt x="83035" y="1365396"/>
                  </a:lnTo>
                  <a:lnTo>
                    <a:pt x="83060" y="1365396"/>
                  </a:lnTo>
                  <a:cubicBezTo>
                    <a:pt x="83060" y="1353251"/>
                    <a:pt x="92842" y="1343469"/>
                    <a:pt x="105013" y="1343469"/>
                  </a:cubicBezTo>
                  <a:cubicBezTo>
                    <a:pt x="117158" y="1343469"/>
                    <a:pt x="126991" y="1353251"/>
                    <a:pt x="126991" y="1365396"/>
                  </a:cubicBezTo>
                  <a:lnTo>
                    <a:pt x="126991" y="1427418"/>
                  </a:lnTo>
                  <a:lnTo>
                    <a:pt x="126991" y="1491447"/>
                  </a:lnTo>
                  <a:cubicBezTo>
                    <a:pt x="126991" y="1503542"/>
                    <a:pt x="117158" y="1513426"/>
                    <a:pt x="105013" y="1513426"/>
                  </a:cubicBezTo>
                  <a:cubicBezTo>
                    <a:pt x="92868" y="1513426"/>
                    <a:pt x="83035" y="1503542"/>
                    <a:pt x="83035" y="1491447"/>
                  </a:cubicBezTo>
                  <a:lnTo>
                    <a:pt x="83035" y="1427418"/>
                  </a:lnTo>
                  <a:close/>
                  <a:moveTo>
                    <a:pt x="83035" y="1617473"/>
                  </a:moveTo>
                  <a:cubicBezTo>
                    <a:pt x="83035" y="1605328"/>
                    <a:pt x="92868" y="1595495"/>
                    <a:pt x="105013" y="1595495"/>
                  </a:cubicBezTo>
                  <a:cubicBezTo>
                    <a:pt x="117158" y="1595495"/>
                    <a:pt x="126991" y="1605328"/>
                    <a:pt x="126991" y="1617473"/>
                  </a:cubicBezTo>
                  <a:lnTo>
                    <a:pt x="126991" y="1743524"/>
                  </a:lnTo>
                  <a:cubicBezTo>
                    <a:pt x="126991" y="1755644"/>
                    <a:pt x="117158" y="1765452"/>
                    <a:pt x="105013" y="1765452"/>
                  </a:cubicBezTo>
                  <a:cubicBezTo>
                    <a:pt x="92868" y="1765452"/>
                    <a:pt x="83035" y="1755619"/>
                    <a:pt x="83035" y="1743524"/>
                  </a:cubicBezTo>
                  <a:lnTo>
                    <a:pt x="83035" y="1617473"/>
                  </a:lnTo>
                  <a:close/>
                  <a:moveTo>
                    <a:pt x="83035" y="1869575"/>
                  </a:moveTo>
                  <a:cubicBezTo>
                    <a:pt x="83035" y="1857430"/>
                    <a:pt x="92868" y="1847597"/>
                    <a:pt x="105013" y="1847597"/>
                  </a:cubicBezTo>
                  <a:cubicBezTo>
                    <a:pt x="117158" y="1847597"/>
                    <a:pt x="126991" y="1857430"/>
                    <a:pt x="126991" y="1869575"/>
                  </a:cubicBezTo>
                  <a:lnTo>
                    <a:pt x="126991" y="1995626"/>
                  </a:lnTo>
                  <a:cubicBezTo>
                    <a:pt x="126991" y="2007721"/>
                    <a:pt x="117158" y="2017554"/>
                    <a:pt x="105013" y="2017554"/>
                  </a:cubicBezTo>
                  <a:cubicBezTo>
                    <a:pt x="92868" y="2017554"/>
                    <a:pt x="83035" y="2007746"/>
                    <a:pt x="83035" y="1995626"/>
                  </a:cubicBezTo>
                  <a:lnTo>
                    <a:pt x="83035" y="1869575"/>
                  </a:lnTo>
                  <a:close/>
                  <a:moveTo>
                    <a:pt x="184440" y="2225775"/>
                  </a:moveTo>
                  <a:cubicBezTo>
                    <a:pt x="180247" y="2232407"/>
                    <a:pt x="173107" y="2236015"/>
                    <a:pt x="165815" y="2236015"/>
                  </a:cubicBezTo>
                  <a:cubicBezTo>
                    <a:pt x="161826" y="2236015"/>
                    <a:pt x="157761" y="2234948"/>
                    <a:pt x="154153" y="2232636"/>
                  </a:cubicBezTo>
                  <a:lnTo>
                    <a:pt x="93325" y="2194345"/>
                  </a:lnTo>
                  <a:cubicBezTo>
                    <a:pt x="86922" y="2190331"/>
                    <a:pt x="83035" y="2183343"/>
                    <a:pt x="83035" y="2175772"/>
                  </a:cubicBezTo>
                  <a:lnTo>
                    <a:pt x="83035" y="2121652"/>
                  </a:lnTo>
                  <a:lnTo>
                    <a:pt x="83060" y="2121652"/>
                  </a:lnTo>
                  <a:cubicBezTo>
                    <a:pt x="83060" y="2109507"/>
                    <a:pt x="92842" y="2099674"/>
                    <a:pt x="105013" y="2099674"/>
                  </a:cubicBezTo>
                  <a:cubicBezTo>
                    <a:pt x="117158" y="2099674"/>
                    <a:pt x="126991" y="2109507"/>
                    <a:pt x="126991" y="2121652"/>
                  </a:cubicBezTo>
                  <a:lnTo>
                    <a:pt x="126940" y="2163626"/>
                  </a:lnTo>
                  <a:lnTo>
                    <a:pt x="177554" y="2195514"/>
                  </a:lnTo>
                  <a:cubicBezTo>
                    <a:pt x="187819" y="2201993"/>
                    <a:pt x="190893" y="2215536"/>
                    <a:pt x="184440" y="2225775"/>
                  </a:cubicBezTo>
                  <a:close/>
                  <a:moveTo>
                    <a:pt x="397768" y="2360084"/>
                  </a:moveTo>
                  <a:cubicBezTo>
                    <a:pt x="393601" y="2366716"/>
                    <a:pt x="386487" y="2370324"/>
                    <a:pt x="379169" y="2370324"/>
                  </a:cubicBezTo>
                  <a:cubicBezTo>
                    <a:pt x="375180" y="2370324"/>
                    <a:pt x="371115" y="2369257"/>
                    <a:pt x="367482" y="2366945"/>
                  </a:cubicBezTo>
                  <a:lnTo>
                    <a:pt x="260843" y="2299790"/>
                  </a:lnTo>
                  <a:cubicBezTo>
                    <a:pt x="250552" y="2293336"/>
                    <a:pt x="247478" y="2279743"/>
                    <a:pt x="253931" y="2269478"/>
                  </a:cubicBezTo>
                  <a:cubicBezTo>
                    <a:pt x="260385" y="2259238"/>
                    <a:pt x="273979" y="2256164"/>
                    <a:pt x="284218" y="2262592"/>
                  </a:cubicBezTo>
                  <a:lnTo>
                    <a:pt x="390908" y="2329772"/>
                  </a:lnTo>
                  <a:cubicBezTo>
                    <a:pt x="401148" y="2336251"/>
                    <a:pt x="404222" y="2349819"/>
                    <a:pt x="397768" y="2360084"/>
                  </a:cubicBezTo>
                  <a:close/>
                  <a:moveTo>
                    <a:pt x="611097" y="2494368"/>
                  </a:moveTo>
                  <a:cubicBezTo>
                    <a:pt x="606930" y="2500999"/>
                    <a:pt x="599816" y="2504633"/>
                    <a:pt x="592524" y="2504633"/>
                  </a:cubicBezTo>
                  <a:cubicBezTo>
                    <a:pt x="588509" y="2504633"/>
                    <a:pt x="584444" y="2503540"/>
                    <a:pt x="580811" y="2501253"/>
                  </a:cubicBezTo>
                  <a:lnTo>
                    <a:pt x="474172" y="2434124"/>
                  </a:lnTo>
                  <a:cubicBezTo>
                    <a:pt x="463881" y="2427671"/>
                    <a:pt x="460807" y="2414077"/>
                    <a:pt x="467260" y="2403838"/>
                  </a:cubicBezTo>
                  <a:cubicBezTo>
                    <a:pt x="473714" y="2393547"/>
                    <a:pt x="487282" y="2390473"/>
                    <a:pt x="497547" y="2396952"/>
                  </a:cubicBezTo>
                  <a:lnTo>
                    <a:pt x="604237" y="2464055"/>
                  </a:lnTo>
                  <a:cubicBezTo>
                    <a:pt x="614527" y="2470535"/>
                    <a:pt x="617551" y="2484103"/>
                    <a:pt x="611097" y="2494368"/>
                  </a:cubicBezTo>
                  <a:close/>
                  <a:moveTo>
                    <a:pt x="824426" y="2628676"/>
                  </a:moveTo>
                  <a:cubicBezTo>
                    <a:pt x="820259" y="2635308"/>
                    <a:pt x="813145" y="2638941"/>
                    <a:pt x="805827" y="2638941"/>
                  </a:cubicBezTo>
                  <a:cubicBezTo>
                    <a:pt x="801838" y="2638941"/>
                    <a:pt x="797773" y="2637849"/>
                    <a:pt x="794139" y="2635562"/>
                  </a:cubicBezTo>
                  <a:lnTo>
                    <a:pt x="687500" y="2568382"/>
                  </a:lnTo>
                  <a:cubicBezTo>
                    <a:pt x="677210" y="2561929"/>
                    <a:pt x="674110" y="2548386"/>
                    <a:pt x="680615" y="2538095"/>
                  </a:cubicBezTo>
                  <a:cubicBezTo>
                    <a:pt x="687068" y="2527856"/>
                    <a:pt x="700611" y="2524756"/>
                    <a:pt x="710902" y="2531210"/>
                  </a:cubicBezTo>
                  <a:lnTo>
                    <a:pt x="817541" y="2598364"/>
                  </a:lnTo>
                  <a:cubicBezTo>
                    <a:pt x="827831" y="2604843"/>
                    <a:pt x="830880" y="2618411"/>
                    <a:pt x="824426" y="2628676"/>
                  </a:cubicBezTo>
                  <a:close/>
                  <a:moveTo>
                    <a:pt x="1030819" y="2574429"/>
                  </a:moveTo>
                  <a:lnTo>
                    <a:pt x="924180" y="2641635"/>
                  </a:lnTo>
                  <a:cubicBezTo>
                    <a:pt x="920546" y="2643921"/>
                    <a:pt x="916481" y="2645014"/>
                    <a:pt x="912492" y="2645014"/>
                  </a:cubicBezTo>
                  <a:cubicBezTo>
                    <a:pt x="905225" y="2645014"/>
                    <a:pt x="898085" y="2641380"/>
                    <a:pt x="893893" y="2634749"/>
                  </a:cubicBezTo>
                  <a:cubicBezTo>
                    <a:pt x="887439" y="2624535"/>
                    <a:pt x="890513" y="2610941"/>
                    <a:pt x="900778" y="2604513"/>
                  </a:cubicBezTo>
                  <a:lnTo>
                    <a:pt x="1007418" y="2537257"/>
                  </a:lnTo>
                  <a:cubicBezTo>
                    <a:pt x="1017682" y="2530803"/>
                    <a:pt x="1031225" y="2533878"/>
                    <a:pt x="1037704" y="2544143"/>
                  </a:cubicBezTo>
                  <a:cubicBezTo>
                    <a:pt x="1044158" y="2554382"/>
                    <a:pt x="1041084" y="2567976"/>
                    <a:pt x="1030819" y="2574429"/>
                  </a:cubicBezTo>
                  <a:close/>
                  <a:moveTo>
                    <a:pt x="1244071" y="2439994"/>
                  </a:moveTo>
                  <a:lnTo>
                    <a:pt x="1137483" y="2507224"/>
                  </a:lnTo>
                  <a:cubicBezTo>
                    <a:pt x="1133850" y="2509511"/>
                    <a:pt x="1129810" y="2510604"/>
                    <a:pt x="1125821" y="2510604"/>
                  </a:cubicBezTo>
                  <a:cubicBezTo>
                    <a:pt x="1118528" y="2510604"/>
                    <a:pt x="1111363" y="2506970"/>
                    <a:pt x="1107222" y="2500339"/>
                  </a:cubicBezTo>
                  <a:cubicBezTo>
                    <a:pt x="1100717" y="2490099"/>
                    <a:pt x="1103792" y="2476531"/>
                    <a:pt x="1114057" y="2470052"/>
                  </a:cubicBezTo>
                  <a:lnTo>
                    <a:pt x="1220696" y="2402821"/>
                  </a:lnTo>
                  <a:cubicBezTo>
                    <a:pt x="1230935" y="2396367"/>
                    <a:pt x="1244529" y="2399442"/>
                    <a:pt x="1250982" y="2409707"/>
                  </a:cubicBezTo>
                  <a:cubicBezTo>
                    <a:pt x="1257385" y="2419946"/>
                    <a:pt x="1254311" y="2433540"/>
                    <a:pt x="1244071" y="2439994"/>
                  </a:cubicBezTo>
                  <a:close/>
                  <a:moveTo>
                    <a:pt x="1457299" y="2305532"/>
                  </a:moveTo>
                  <a:lnTo>
                    <a:pt x="1350710" y="2372788"/>
                  </a:lnTo>
                  <a:cubicBezTo>
                    <a:pt x="1347077" y="2375075"/>
                    <a:pt x="1343037" y="2376168"/>
                    <a:pt x="1339048" y="2376168"/>
                  </a:cubicBezTo>
                  <a:cubicBezTo>
                    <a:pt x="1331756" y="2376168"/>
                    <a:pt x="1324591" y="2372534"/>
                    <a:pt x="1320449" y="2365928"/>
                  </a:cubicBezTo>
                  <a:cubicBezTo>
                    <a:pt x="1313944" y="2355689"/>
                    <a:pt x="1317019" y="2342095"/>
                    <a:pt x="1327335" y="2335641"/>
                  </a:cubicBezTo>
                  <a:lnTo>
                    <a:pt x="1433923" y="2268436"/>
                  </a:lnTo>
                  <a:cubicBezTo>
                    <a:pt x="1444163" y="2261957"/>
                    <a:pt x="1457756" y="2265031"/>
                    <a:pt x="1464210" y="2275322"/>
                  </a:cubicBezTo>
                  <a:cubicBezTo>
                    <a:pt x="1470663" y="2285511"/>
                    <a:pt x="1467589" y="2299104"/>
                    <a:pt x="1457299" y="2305532"/>
                  </a:cubicBezTo>
                  <a:close/>
                  <a:moveTo>
                    <a:pt x="1643872" y="2175873"/>
                  </a:moveTo>
                  <a:cubicBezTo>
                    <a:pt x="1643872" y="2183420"/>
                    <a:pt x="1639985" y="2190407"/>
                    <a:pt x="1633633" y="2194421"/>
                  </a:cubicBezTo>
                  <a:lnTo>
                    <a:pt x="1563938" y="2238327"/>
                  </a:lnTo>
                  <a:lnTo>
                    <a:pt x="1563938" y="2238353"/>
                  </a:lnTo>
                  <a:cubicBezTo>
                    <a:pt x="1560304" y="2240639"/>
                    <a:pt x="1556264" y="2241732"/>
                    <a:pt x="1552250" y="2241732"/>
                  </a:cubicBezTo>
                  <a:cubicBezTo>
                    <a:pt x="1544958" y="2241732"/>
                    <a:pt x="1537818" y="2238098"/>
                    <a:pt x="1533651" y="2231492"/>
                  </a:cubicBezTo>
                  <a:cubicBezTo>
                    <a:pt x="1527146" y="2221202"/>
                    <a:pt x="1530221" y="2207659"/>
                    <a:pt x="1540537" y="2201180"/>
                  </a:cubicBezTo>
                  <a:lnTo>
                    <a:pt x="1599967" y="2163703"/>
                  </a:lnTo>
                  <a:lnTo>
                    <a:pt x="1599967" y="2132146"/>
                  </a:lnTo>
                  <a:cubicBezTo>
                    <a:pt x="1599967" y="2120051"/>
                    <a:pt x="1609800" y="2110218"/>
                    <a:pt x="1621894" y="2110218"/>
                  </a:cubicBezTo>
                  <a:cubicBezTo>
                    <a:pt x="1634039" y="2110218"/>
                    <a:pt x="1643872" y="2120026"/>
                    <a:pt x="1643872" y="2132146"/>
                  </a:cubicBezTo>
                  <a:lnTo>
                    <a:pt x="1643872" y="2175873"/>
                  </a:lnTo>
                  <a:close/>
                  <a:moveTo>
                    <a:pt x="1643872" y="2006120"/>
                  </a:moveTo>
                  <a:cubicBezTo>
                    <a:pt x="1643872" y="2018265"/>
                    <a:pt x="1634039" y="2028098"/>
                    <a:pt x="1621894" y="2028098"/>
                  </a:cubicBezTo>
                  <a:cubicBezTo>
                    <a:pt x="1609800" y="2028098"/>
                    <a:pt x="1599967" y="2018265"/>
                    <a:pt x="1599967" y="2006120"/>
                  </a:cubicBezTo>
                  <a:lnTo>
                    <a:pt x="1599967" y="1880069"/>
                  </a:lnTo>
                  <a:cubicBezTo>
                    <a:pt x="1599967" y="1867949"/>
                    <a:pt x="1609800" y="1858116"/>
                    <a:pt x="1621894" y="1858116"/>
                  </a:cubicBezTo>
                  <a:cubicBezTo>
                    <a:pt x="1634039" y="1858116"/>
                    <a:pt x="1643872" y="1867949"/>
                    <a:pt x="1643872" y="1880094"/>
                  </a:cubicBezTo>
                  <a:lnTo>
                    <a:pt x="1643872" y="2006120"/>
                  </a:lnTo>
                  <a:close/>
                  <a:moveTo>
                    <a:pt x="1643872" y="1754069"/>
                  </a:moveTo>
                  <a:cubicBezTo>
                    <a:pt x="1643872" y="1766188"/>
                    <a:pt x="1634039" y="1775996"/>
                    <a:pt x="1621894" y="1775996"/>
                  </a:cubicBezTo>
                  <a:cubicBezTo>
                    <a:pt x="1609800" y="1775996"/>
                    <a:pt x="1599967" y="1766163"/>
                    <a:pt x="1599967" y="1754018"/>
                  </a:cubicBezTo>
                  <a:lnTo>
                    <a:pt x="1599967" y="1627992"/>
                  </a:lnTo>
                  <a:cubicBezTo>
                    <a:pt x="1599967" y="1615872"/>
                    <a:pt x="1609800" y="1606065"/>
                    <a:pt x="1621945" y="1606065"/>
                  </a:cubicBezTo>
                  <a:cubicBezTo>
                    <a:pt x="1634065" y="1606065"/>
                    <a:pt x="1643872" y="1615872"/>
                    <a:pt x="1643872" y="1628043"/>
                  </a:cubicBezTo>
                  <a:lnTo>
                    <a:pt x="1643872" y="1754069"/>
                  </a:lnTo>
                  <a:close/>
                  <a:moveTo>
                    <a:pt x="1643872" y="1501992"/>
                  </a:moveTo>
                  <a:cubicBezTo>
                    <a:pt x="1643872" y="1514086"/>
                    <a:pt x="1634039" y="1523919"/>
                    <a:pt x="1621894" y="1523919"/>
                  </a:cubicBezTo>
                  <a:cubicBezTo>
                    <a:pt x="1609800" y="1523919"/>
                    <a:pt x="1599967" y="1514086"/>
                    <a:pt x="1599967" y="1501941"/>
                  </a:cubicBezTo>
                  <a:lnTo>
                    <a:pt x="1599967" y="1375941"/>
                  </a:lnTo>
                  <a:cubicBezTo>
                    <a:pt x="1599967" y="1363796"/>
                    <a:pt x="1609800" y="1353963"/>
                    <a:pt x="1621945" y="1353963"/>
                  </a:cubicBezTo>
                  <a:cubicBezTo>
                    <a:pt x="1634065" y="1353963"/>
                    <a:pt x="1643872" y="1363796"/>
                    <a:pt x="1643872" y="1375941"/>
                  </a:cubicBezTo>
                  <a:lnTo>
                    <a:pt x="1643872" y="1501992"/>
                  </a:lnTo>
                  <a:close/>
                  <a:moveTo>
                    <a:pt x="1643872" y="1249890"/>
                  </a:moveTo>
                  <a:cubicBezTo>
                    <a:pt x="1643872" y="1262010"/>
                    <a:pt x="1634039" y="1271868"/>
                    <a:pt x="1621894" y="1271868"/>
                  </a:cubicBezTo>
                  <a:cubicBezTo>
                    <a:pt x="1609800" y="1271868"/>
                    <a:pt x="1599967" y="1262010"/>
                    <a:pt x="1599967" y="1249890"/>
                  </a:cubicBezTo>
                  <a:lnTo>
                    <a:pt x="1599967" y="1123864"/>
                  </a:lnTo>
                  <a:cubicBezTo>
                    <a:pt x="1599967" y="1111719"/>
                    <a:pt x="1609800" y="1101886"/>
                    <a:pt x="1621945" y="1101886"/>
                  </a:cubicBezTo>
                  <a:cubicBezTo>
                    <a:pt x="1634065" y="1101886"/>
                    <a:pt x="1643872" y="1111719"/>
                    <a:pt x="1643872" y="1123864"/>
                  </a:cubicBezTo>
                  <a:lnTo>
                    <a:pt x="1643872" y="1249890"/>
                  </a:lnTo>
                  <a:close/>
                  <a:moveTo>
                    <a:pt x="1643872" y="997813"/>
                  </a:moveTo>
                  <a:cubicBezTo>
                    <a:pt x="1643872" y="1009958"/>
                    <a:pt x="1634039" y="1019791"/>
                    <a:pt x="1621945" y="1019791"/>
                  </a:cubicBezTo>
                  <a:cubicBezTo>
                    <a:pt x="1609800" y="1019791"/>
                    <a:pt x="1599967" y="1009958"/>
                    <a:pt x="1599967" y="997813"/>
                  </a:cubicBezTo>
                  <a:lnTo>
                    <a:pt x="1599967" y="871762"/>
                  </a:lnTo>
                  <a:cubicBezTo>
                    <a:pt x="1599967" y="859668"/>
                    <a:pt x="1609800" y="849835"/>
                    <a:pt x="1621945" y="849835"/>
                  </a:cubicBezTo>
                  <a:cubicBezTo>
                    <a:pt x="1634065" y="849835"/>
                    <a:pt x="1643872" y="859668"/>
                    <a:pt x="1643872" y="871813"/>
                  </a:cubicBezTo>
                  <a:lnTo>
                    <a:pt x="1643872" y="997813"/>
                  </a:lnTo>
                  <a:close/>
                  <a:moveTo>
                    <a:pt x="1643872" y="745736"/>
                  </a:moveTo>
                  <a:cubicBezTo>
                    <a:pt x="1643872" y="757882"/>
                    <a:pt x="1634039" y="767715"/>
                    <a:pt x="1621945" y="767715"/>
                  </a:cubicBezTo>
                  <a:cubicBezTo>
                    <a:pt x="1609800" y="767715"/>
                    <a:pt x="1599967" y="757882"/>
                    <a:pt x="1599967" y="745736"/>
                  </a:cubicBezTo>
                  <a:lnTo>
                    <a:pt x="1599967" y="619685"/>
                  </a:lnTo>
                  <a:cubicBezTo>
                    <a:pt x="1599967" y="607591"/>
                    <a:pt x="1609800" y="597758"/>
                    <a:pt x="1621945" y="597758"/>
                  </a:cubicBezTo>
                  <a:cubicBezTo>
                    <a:pt x="1634065" y="597758"/>
                    <a:pt x="1643923" y="607591"/>
                    <a:pt x="1643923" y="619736"/>
                  </a:cubicBezTo>
                  <a:lnTo>
                    <a:pt x="1643872" y="745736"/>
                  </a:lnTo>
                  <a:close/>
                  <a:moveTo>
                    <a:pt x="1643923" y="493660"/>
                  </a:moveTo>
                  <a:cubicBezTo>
                    <a:pt x="1643923" y="505754"/>
                    <a:pt x="1634065" y="515587"/>
                    <a:pt x="1621945" y="515587"/>
                  </a:cubicBezTo>
                  <a:cubicBezTo>
                    <a:pt x="1609800" y="515587"/>
                    <a:pt x="1599967" y="505754"/>
                    <a:pt x="1599967" y="493609"/>
                  </a:cubicBezTo>
                  <a:lnTo>
                    <a:pt x="1599967" y="367609"/>
                  </a:lnTo>
                  <a:cubicBezTo>
                    <a:pt x="1599967" y="355463"/>
                    <a:pt x="1609800" y="345630"/>
                    <a:pt x="1621945" y="345630"/>
                  </a:cubicBezTo>
                  <a:cubicBezTo>
                    <a:pt x="1634065" y="345630"/>
                    <a:pt x="1643923" y="355463"/>
                    <a:pt x="1643923" y="367609"/>
                  </a:cubicBezTo>
                  <a:lnTo>
                    <a:pt x="1643923" y="493660"/>
                  </a:lnTo>
                  <a:close/>
                  <a:moveTo>
                    <a:pt x="1643923" y="241583"/>
                  </a:moveTo>
                  <a:cubicBezTo>
                    <a:pt x="1643923" y="253703"/>
                    <a:pt x="1634065" y="263510"/>
                    <a:pt x="1621945" y="263510"/>
                  </a:cubicBezTo>
                  <a:cubicBezTo>
                    <a:pt x="1609800" y="263510"/>
                    <a:pt x="1599967" y="253677"/>
                    <a:pt x="1599967" y="241532"/>
                  </a:cubicBezTo>
                  <a:lnTo>
                    <a:pt x="1599967" y="115481"/>
                  </a:lnTo>
                  <a:cubicBezTo>
                    <a:pt x="1599967" y="103387"/>
                    <a:pt x="1609800" y="93554"/>
                    <a:pt x="1621945" y="93554"/>
                  </a:cubicBezTo>
                  <a:cubicBezTo>
                    <a:pt x="1634065" y="93554"/>
                    <a:pt x="1643923" y="103387"/>
                    <a:pt x="1643923" y="115532"/>
                  </a:cubicBezTo>
                  <a:lnTo>
                    <a:pt x="1643923" y="241583"/>
                  </a:lnTo>
                  <a:close/>
                </a:path>
              </a:pathLst>
            </a:custGeom>
            <a:solidFill>
              <a:srgbClr val="85847F"/>
            </a:solidFill>
            <a:ln w="2538" cap="flat">
              <a:noFill/>
              <a:prstDash val="solid"/>
              <a:miter/>
            </a:ln>
          </p:spPr>
          <p:txBody>
            <a:bodyPr rtlCol="0" anchor="ctr"/>
            <a:lstStyle/>
            <a:p>
              <a:pPr algn="ctr"/>
              <a:r>
                <a:rPr lang="pt-BR" sz="1400" dirty="0">
                  <a:latin typeface="+mj-lt"/>
                </a:rPr>
                <a:t> </a:t>
              </a:r>
              <a:r>
                <a:rPr lang="pt-BR" sz="1400" b="1" dirty="0">
                  <a:solidFill>
                    <a:schemeClr val="bg1"/>
                  </a:solidFill>
                  <a:latin typeface="+mj-lt"/>
                </a:rPr>
                <a:t>Pág. 135</a:t>
              </a:r>
            </a:p>
          </p:txBody>
        </p:sp>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_V201_CS_EXP.png#GRAF">
            <a:extLst>
              <a:ext uri="{FF2B5EF4-FFF2-40B4-BE49-F238E27FC236}">
                <a16:creationId xmlns:a16="http://schemas.microsoft.com/office/drawing/2014/main" id="{0BE8A993-7E00-40CB-947A-95786AD3626B}"/>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a:xfrm>
            <a:off x="228600" y="1041400"/>
            <a:ext cx="8688013" cy="5415719"/>
          </a:xfrm>
          <a:prstGeom prst="rect">
            <a:avLst/>
          </a:prstGeom>
        </p:spPr>
      </p:pic>
      <p:sp>
        <p:nvSpPr>
          <p:cNvPr id="798723" name="Título 1"/>
          <p:cNvSpPr>
            <a:spLocks noGrp="1"/>
          </p:cNvSpPr>
          <p:nvPr>
            <p:ph type="title"/>
          </p:nvPr>
        </p:nvSpPr>
        <p:spPr/>
        <p:txBody>
          <a:bodyPr/>
          <a:lstStyle/>
          <a:p>
            <a:r>
              <a:rPr lang="es-ES"/>
              <a:t>Internet</a:t>
            </a:r>
            <a:endParaRPr/>
          </a:p>
        </p:txBody>
      </p:sp>
      <p:sp>
        <p:nvSpPr>
          <p:cNvPr id="798724" name="Espaço Reservado para Texto 4"/>
          <p:cNvSpPr>
            <a:spLocks noGrp="1"/>
          </p:cNvSpPr>
          <p:nvPr>
            <p:ph type="body" sz="quarter" idx="10"/>
          </p:nvPr>
        </p:nvSpPr>
        <p:spPr/>
        <p:txBody>
          <a:bodyPr/>
          <a:lstStyle/>
          <a:p>
            <a:r>
              <a:rPr lang="es-ES" altLang="pt-BR"/>
              <a:t>Resultado por país y tamaño de las distribuidoras</a:t>
            </a:r>
          </a:p>
        </p:txBody>
      </p:sp>
      <p:grpSp>
        <p:nvGrpSpPr>
          <p:cNvPr id="13" name="Gráfico 10">
            <a:extLst>
              <a:ext uri="{FF2B5EF4-FFF2-40B4-BE49-F238E27FC236}">
                <a16:creationId xmlns:a16="http://schemas.microsoft.com/office/drawing/2014/main" id="{56CB4E72-AAD7-45CF-A3D4-00E743F461B8}"/>
              </a:ext>
            </a:extLst>
          </p:cNvPr>
          <p:cNvGrpSpPr/>
          <p:nvPr/>
        </p:nvGrpSpPr>
        <p:grpSpPr>
          <a:xfrm>
            <a:off x="7201749" y="142055"/>
            <a:ext cx="1789851" cy="915263"/>
            <a:chOff x="390316" y="1310287"/>
            <a:chExt cx="5415952" cy="2769515"/>
          </a:xfrm>
        </p:grpSpPr>
        <p:sp>
          <p:nvSpPr>
            <p:cNvPr id="14" name="Forma Livre: Forma 13">
              <a:extLst>
                <a:ext uri="{FF2B5EF4-FFF2-40B4-BE49-F238E27FC236}">
                  <a16:creationId xmlns:a16="http://schemas.microsoft.com/office/drawing/2014/main" id="{56D86D12-4C88-4440-8E29-80E75C84D7B3}"/>
                </a:ext>
              </a:extLst>
            </p:cNvPr>
            <p:cNvSpPr/>
            <p:nvPr/>
          </p:nvSpPr>
          <p:spPr>
            <a:xfrm>
              <a:off x="637895" y="1362806"/>
              <a:ext cx="208349" cy="492923"/>
            </a:xfrm>
            <a:custGeom>
              <a:avLst/>
              <a:gdLst>
                <a:gd name="connsiteX0" fmla="*/ 208273 w 208348"/>
                <a:gd name="connsiteY0" fmla="*/ 25535 h 492922"/>
                <a:gd name="connsiteX1" fmla="*/ 210102 w 208348"/>
                <a:gd name="connsiteY1" fmla="*/ 1448 h 492922"/>
                <a:gd name="connsiteX2" fmla="*/ 208273 w 208348"/>
                <a:gd name="connsiteY2" fmla="*/ 0 h 492922"/>
                <a:gd name="connsiteX3" fmla="*/ 0 w 208348"/>
                <a:gd name="connsiteY3" fmla="*/ 495337 h 492922"/>
                <a:gd name="connsiteX4" fmla="*/ 208273 w 208348"/>
                <a:gd name="connsiteY4" fmla="*/ 495337 h 492922"/>
                <a:gd name="connsiteX5" fmla="*/ 208273 w 208348"/>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8" h="492922">
                  <a:moveTo>
                    <a:pt x="208273" y="25535"/>
                  </a:moveTo>
                  <a:cubicBezTo>
                    <a:pt x="208273" y="17278"/>
                    <a:pt x="208908" y="9223"/>
                    <a:pt x="210102" y="1448"/>
                  </a:cubicBezTo>
                  <a:lnTo>
                    <a:pt x="208273" y="0"/>
                  </a:lnTo>
                  <a:lnTo>
                    <a:pt x="0" y="495337"/>
                  </a:lnTo>
                  <a:lnTo>
                    <a:pt x="208273" y="495337"/>
                  </a:lnTo>
                  <a:lnTo>
                    <a:pt x="208273" y="25535"/>
                  </a:lnTo>
                  <a:close/>
                </a:path>
              </a:pathLst>
            </a:custGeom>
            <a:solidFill>
              <a:srgbClr val="85847F"/>
            </a:solidFill>
            <a:ln w="2538" cap="flat">
              <a:noFill/>
              <a:prstDash val="solid"/>
              <a:miter/>
            </a:ln>
          </p:spPr>
          <p:txBody>
            <a:bodyPr rtlCol="0" anchor="ctr"/>
            <a:lstStyle/>
            <a:p>
              <a:endParaRPr lang="pt-BR"/>
            </a:p>
          </p:txBody>
        </p:sp>
        <p:sp>
          <p:nvSpPr>
            <p:cNvPr id="15" name="Forma Livre: Forma 14">
              <a:extLst>
                <a:ext uri="{FF2B5EF4-FFF2-40B4-BE49-F238E27FC236}">
                  <a16:creationId xmlns:a16="http://schemas.microsoft.com/office/drawing/2014/main" id="{534E1324-D741-407D-9C30-74B565113358}"/>
                </a:ext>
              </a:extLst>
            </p:cNvPr>
            <p:cNvSpPr/>
            <p:nvPr/>
          </p:nvSpPr>
          <p:spPr>
            <a:xfrm>
              <a:off x="2667035" y="1362806"/>
              <a:ext cx="213431" cy="492923"/>
            </a:xfrm>
            <a:custGeom>
              <a:avLst/>
              <a:gdLst>
                <a:gd name="connsiteX0" fmla="*/ 1296 w 213430"/>
                <a:gd name="connsiteY0" fmla="*/ 25535 h 492922"/>
                <a:gd name="connsiteX1" fmla="*/ 1296 w 213430"/>
                <a:gd name="connsiteY1" fmla="*/ 495311 h 492922"/>
                <a:gd name="connsiteX2" fmla="*/ 214777 w 213430"/>
                <a:gd name="connsiteY2" fmla="*/ 495311 h 492922"/>
                <a:gd name="connsiteX3" fmla="*/ 6505 w 213430"/>
                <a:gd name="connsiteY3" fmla="*/ 0 h 492922"/>
                <a:gd name="connsiteX4" fmla="*/ 0 w 213430"/>
                <a:gd name="connsiteY4" fmla="*/ 5183 h 492922"/>
                <a:gd name="connsiteX5" fmla="*/ 1296 w 213430"/>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30" h="492922">
                  <a:moveTo>
                    <a:pt x="1296" y="25535"/>
                  </a:moveTo>
                  <a:lnTo>
                    <a:pt x="1296" y="495311"/>
                  </a:lnTo>
                  <a:lnTo>
                    <a:pt x="214777" y="495311"/>
                  </a:lnTo>
                  <a:lnTo>
                    <a:pt x="6505" y="0"/>
                  </a:lnTo>
                  <a:lnTo>
                    <a:pt x="0" y="5183"/>
                  </a:lnTo>
                  <a:cubicBezTo>
                    <a:pt x="864" y="11789"/>
                    <a:pt x="1296" y="18599"/>
                    <a:pt x="1296" y="25535"/>
                  </a:cubicBezTo>
                  <a:close/>
                </a:path>
              </a:pathLst>
            </a:custGeom>
            <a:solidFill>
              <a:srgbClr val="85847F"/>
            </a:solidFill>
            <a:ln w="2538" cap="flat">
              <a:noFill/>
              <a:prstDash val="solid"/>
              <a:miter/>
            </a:ln>
          </p:spPr>
          <p:txBody>
            <a:bodyPr rtlCol="0" anchor="ctr"/>
            <a:lstStyle/>
            <a:p>
              <a:endParaRPr lang="pt-BR"/>
            </a:p>
          </p:txBody>
        </p:sp>
        <p:sp>
          <p:nvSpPr>
            <p:cNvPr id="16" name="Forma Livre: Forma 15">
              <a:extLst>
                <a:ext uri="{FF2B5EF4-FFF2-40B4-BE49-F238E27FC236}">
                  <a16:creationId xmlns:a16="http://schemas.microsoft.com/office/drawing/2014/main" id="{053F2307-CFE9-4373-808A-3C0687C546EF}"/>
                </a:ext>
              </a:extLst>
            </p:cNvPr>
            <p:cNvSpPr/>
            <p:nvPr/>
          </p:nvSpPr>
          <p:spPr>
            <a:xfrm>
              <a:off x="516342" y="1904183"/>
              <a:ext cx="327768" cy="1242470"/>
            </a:xfrm>
            <a:custGeom>
              <a:avLst/>
              <a:gdLst>
                <a:gd name="connsiteX0" fmla="*/ 0 w 327768"/>
                <a:gd name="connsiteY0" fmla="*/ 0 h 1242470"/>
                <a:gd name="connsiteX1" fmla="*/ 329826 w 327768"/>
                <a:gd name="connsiteY1" fmla="*/ 0 h 1242470"/>
                <a:gd name="connsiteX2" fmla="*/ 329826 w 327768"/>
                <a:gd name="connsiteY2" fmla="*/ 1243487 h 1242470"/>
                <a:gd name="connsiteX3" fmla="*/ 0 w 327768"/>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27768" h="1242470">
                  <a:moveTo>
                    <a:pt x="0" y="0"/>
                  </a:moveTo>
                  <a:lnTo>
                    <a:pt x="329826" y="0"/>
                  </a:lnTo>
                  <a:lnTo>
                    <a:pt x="329826" y="1243487"/>
                  </a:lnTo>
                  <a:lnTo>
                    <a:pt x="0" y="1243487"/>
                  </a:lnTo>
                  <a:close/>
                </a:path>
              </a:pathLst>
            </a:custGeom>
            <a:solidFill>
              <a:srgbClr val="333333"/>
            </a:solidFill>
            <a:ln w="2538" cap="flat">
              <a:noFill/>
              <a:prstDash val="solid"/>
              <a:miter/>
            </a:ln>
          </p:spPr>
          <p:txBody>
            <a:bodyPr rtlCol="0" anchor="ctr"/>
            <a:lstStyle/>
            <a:p>
              <a:endParaRPr lang="pt-BR"/>
            </a:p>
          </p:txBody>
        </p:sp>
        <p:sp>
          <p:nvSpPr>
            <p:cNvPr id="17" name="Forma Livre: Forma 16">
              <a:extLst>
                <a:ext uri="{FF2B5EF4-FFF2-40B4-BE49-F238E27FC236}">
                  <a16:creationId xmlns:a16="http://schemas.microsoft.com/office/drawing/2014/main" id="{396629C4-5869-481B-9C42-90A2394B32BD}"/>
                </a:ext>
              </a:extLst>
            </p:cNvPr>
            <p:cNvSpPr/>
            <p:nvPr/>
          </p:nvSpPr>
          <p:spPr>
            <a:xfrm>
              <a:off x="2668331" y="1904183"/>
              <a:ext cx="3013436" cy="1242470"/>
            </a:xfrm>
            <a:custGeom>
              <a:avLst/>
              <a:gdLst>
                <a:gd name="connsiteX0" fmla="*/ 0 w 3013435"/>
                <a:gd name="connsiteY0" fmla="*/ 0 h 1242470"/>
                <a:gd name="connsiteX1" fmla="*/ 3014071 w 3013435"/>
                <a:gd name="connsiteY1" fmla="*/ 0 h 1242470"/>
                <a:gd name="connsiteX2" fmla="*/ 3014071 w 3013435"/>
                <a:gd name="connsiteY2" fmla="*/ 1243487 h 1242470"/>
                <a:gd name="connsiteX3" fmla="*/ 0 w 3013435"/>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013435" h="1242470">
                  <a:moveTo>
                    <a:pt x="0" y="0"/>
                  </a:moveTo>
                  <a:lnTo>
                    <a:pt x="3014071" y="0"/>
                  </a:lnTo>
                  <a:lnTo>
                    <a:pt x="3014071" y="1243487"/>
                  </a:lnTo>
                  <a:lnTo>
                    <a:pt x="0" y="1243487"/>
                  </a:lnTo>
                  <a:close/>
                </a:path>
              </a:pathLst>
            </a:custGeom>
            <a:solidFill>
              <a:srgbClr val="333333"/>
            </a:solidFill>
            <a:ln w="2538" cap="flat">
              <a:noFill/>
              <a:prstDash val="solid"/>
              <a:miter/>
            </a:ln>
          </p:spPr>
          <p:txBody>
            <a:bodyPr rtlCol="0" anchor="ctr"/>
            <a:lstStyle/>
            <a:p>
              <a:pPr algn="ctr"/>
              <a:r>
                <a:rPr lang="pt-BR" sz="1300"/>
                <a:t> </a:t>
              </a:r>
              <a:r>
                <a:rPr lang="pt-BR" sz="1300" b="1">
                  <a:solidFill>
                    <a:schemeClr val="bg1"/>
                  </a:solidFill>
                  <a:latin typeface="+mj-lt"/>
                </a:rPr>
                <a:t>Informe Individual</a:t>
              </a:r>
            </a:p>
          </p:txBody>
        </p:sp>
        <p:sp>
          <p:nvSpPr>
            <p:cNvPr id="18" name="Forma Livre: Forma 17">
              <a:extLst>
                <a:ext uri="{FF2B5EF4-FFF2-40B4-BE49-F238E27FC236}">
                  <a16:creationId xmlns:a16="http://schemas.microsoft.com/office/drawing/2014/main" id="{BFFDC1A6-A288-4DA8-877D-C06EFB97B91F}"/>
                </a:ext>
              </a:extLst>
            </p:cNvPr>
            <p:cNvSpPr/>
            <p:nvPr/>
          </p:nvSpPr>
          <p:spPr>
            <a:xfrm>
              <a:off x="390316" y="1778183"/>
              <a:ext cx="454810" cy="1494014"/>
            </a:xfrm>
            <a:custGeom>
              <a:avLst/>
              <a:gdLst>
                <a:gd name="connsiteX0" fmla="*/ 455852 w 454810"/>
                <a:gd name="connsiteY0" fmla="*/ 1400993 h 1494013"/>
                <a:gd name="connsiteX1" fmla="*/ 104886 w 454810"/>
                <a:gd name="connsiteY1" fmla="*/ 1400993 h 1494013"/>
                <a:gd name="connsiteX2" fmla="*/ 94494 w 454810"/>
                <a:gd name="connsiteY2" fmla="*/ 1399494 h 1494013"/>
                <a:gd name="connsiteX3" fmla="*/ 94494 w 454810"/>
                <a:gd name="connsiteY3" fmla="*/ 95866 h 1494013"/>
                <a:gd name="connsiteX4" fmla="*/ 104886 w 454810"/>
                <a:gd name="connsiteY4" fmla="*/ 94494 h 1494013"/>
                <a:gd name="connsiteX5" fmla="*/ 455852 w 454810"/>
                <a:gd name="connsiteY5" fmla="*/ 94494 h 1494013"/>
                <a:gd name="connsiteX6" fmla="*/ 455852 w 454810"/>
                <a:gd name="connsiteY6" fmla="*/ 0 h 1494013"/>
                <a:gd name="connsiteX7" fmla="*/ 104911 w 454810"/>
                <a:gd name="connsiteY7" fmla="*/ 0 h 1494013"/>
                <a:gd name="connsiteX8" fmla="*/ 2388 w 454810"/>
                <a:gd name="connsiteY8" fmla="*/ 56966 h 1494013"/>
                <a:gd name="connsiteX9" fmla="*/ 0 w 454810"/>
                <a:gd name="connsiteY9" fmla="*/ 66621 h 1494013"/>
                <a:gd name="connsiteX10" fmla="*/ 0 w 454810"/>
                <a:gd name="connsiteY10" fmla="*/ 1428892 h 1494013"/>
                <a:gd name="connsiteX11" fmla="*/ 2363 w 454810"/>
                <a:gd name="connsiteY11" fmla="*/ 1438573 h 1494013"/>
                <a:gd name="connsiteX12" fmla="*/ 104911 w 454810"/>
                <a:gd name="connsiteY12" fmla="*/ 1495487 h 1494013"/>
                <a:gd name="connsiteX13" fmla="*/ 455852 w 454810"/>
                <a:gd name="connsiteY13" fmla="*/ 1495487 h 1494013"/>
                <a:gd name="connsiteX14" fmla="*/ 455852 w 454810"/>
                <a:gd name="connsiteY14" fmla="*/ 1400993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810" h="1494013">
                  <a:moveTo>
                    <a:pt x="455852" y="1400993"/>
                  </a:moveTo>
                  <a:lnTo>
                    <a:pt x="104886" y="1400993"/>
                  </a:lnTo>
                  <a:cubicBezTo>
                    <a:pt x="100821" y="1400993"/>
                    <a:pt x="97340" y="1400358"/>
                    <a:pt x="94494" y="1399494"/>
                  </a:cubicBezTo>
                  <a:lnTo>
                    <a:pt x="94494" y="95866"/>
                  </a:lnTo>
                  <a:cubicBezTo>
                    <a:pt x="97289" y="95078"/>
                    <a:pt x="100719" y="94494"/>
                    <a:pt x="104886" y="94494"/>
                  </a:cubicBezTo>
                  <a:lnTo>
                    <a:pt x="455852" y="94494"/>
                  </a:lnTo>
                  <a:lnTo>
                    <a:pt x="455852" y="0"/>
                  </a:lnTo>
                  <a:lnTo>
                    <a:pt x="104911" y="0"/>
                  </a:lnTo>
                  <a:cubicBezTo>
                    <a:pt x="59913" y="0"/>
                    <a:pt x="20632" y="21800"/>
                    <a:pt x="2388" y="56966"/>
                  </a:cubicBezTo>
                  <a:cubicBezTo>
                    <a:pt x="813" y="59938"/>
                    <a:pt x="0" y="63241"/>
                    <a:pt x="0" y="66621"/>
                  </a:cubicBezTo>
                  <a:lnTo>
                    <a:pt x="0" y="1428892"/>
                  </a:lnTo>
                  <a:cubicBezTo>
                    <a:pt x="0" y="1432271"/>
                    <a:pt x="813" y="1435600"/>
                    <a:pt x="2363" y="1438573"/>
                  </a:cubicBezTo>
                  <a:cubicBezTo>
                    <a:pt x="20327" y="1473153"/>
                    <a:pt x="60599" y="1495487"/>
                    <a:pt x="104911" y="1495487"/>
                  </a:cubicBezTo>
                  <a:lnTo>
                    <a:pt x="455852" y="1495487"/>
                  </a:lnTo>
                  <a:lnTo>
                    <a:pt x="455852" y="1400993"/>
                  </a:lnTo>
                  <a:close/>
                </a:path>
              </a:pathLst>
            </a:custGeom>
            <a:solidFill>
              <a:srgbClr val="333333"/>
            </a:solidFill>
            <a:ln w="2538" cap="flat">
              <a:noFill/>
              <a:prstDash val="solid"/>
              <a:miter/>
            </a:ln>
          </p:spPr>
          <p:txBody>
            <a:bodyPr rtlCol="0" anchor="ctr"/>
            <a:lstStyle/>
            <a:p>
              <a:endParaRPr lang="pt-BR"/>
            </a:p>
          </p:txBody>
        </p:sp>
        <p:sp>
          <p:nvSpPr>
            <p:cNvPr id="19" name="Forma Livre: Forma 18">
              <a:extLst>
                <a:ext uri="{FF2B5EF4-FFF2-40B4-BE49-F238E27FC236}">
                  <a16:creationId xmlns:a16="http://schemas.microsoft.com/office/drawing/2014/main" id="{445D8BAA-94E8-4D89-8FD0-0B287550CECC}"/>
                </a:ext>
              </a:extLst>
            </p:cNvPr>
            <p:cNvSpPr/>
            <p:nvPr/>
          </p:nvSpPr>
          <p:spPr>
            <a:xfrm>
              <a:off x="2668331" y="1778183"/>
              <a:ext cx="3137937" cy="1494014"/>
            </a:xfrm>
            <a:custGeom>
              <a:avLst/>
              <a:gdLst>
                <a:gd name="connsiteX0" fmla="*/ 3027309 w 3137936"/>
                <a:gd name="connsiteY0" fmla="*/ 0 h 1494013"/>
                <a:gd name="connsiteX1" fmla="*/ 0 w 3137936"/>
                <a:gd name="connsiteY1" fmla="*/ 0 h 1494013"/>
                <a:gd name="connsiteX2" fmla="*/ 0 w 3137936"/>
                <a:gd name="connsiteY2" fmla="*/ 94494 h 1494013"/>
                <a:gd name="connsiteX3" fmla="*/ 3027283 w 3137936"/>
                <a:gd name="connsiteY3" fmla="*/ 94494 h 1494013"/>
                <a:gd name="connsiteX4" fmla="*/ 3045577 w 3137936"/>
                <a:gd name="connsiteY4" fmla="*/ 100033 h 1494013"/>
                <a:gd name="connsiteX5" fmla="*/ 3045577 w 3137936"/>
                <a:gd name="connsiteY5" fmla="*/ 1395454 h 1494013"/>
                <a:gd name="connsiteX6" fmla="*/ 3027283 w 3137936"/>
                <a:gd name="connsiteY6" fmla="*/ 1401019 h 1494013"/>
                <a:gd name="connsiteX7" fmla="*/ 0 w 3137936"/>
                <a:gd name="connsiteY7" fmla="*/ 1401019 h 1494013"/>
                <a:gd name="connsiteX8" fmla="*/ 0 w 3137936"/>
                <a:gd name="connsiteY8" fmla="*/ 1495513 h 1494013"/>
                <a:gd name="connsiteX9" fmla="*/ 3027309 w 3137936"/>
                <a:gd name="connsiteY9" fmla="*/ 1495513 h 1494013"/>
                <a:gd name="connsiteX10" fmla="*/ 3140071 w 3137936"/>
                <a:gd name="connsiteY10" fmla="*/ 1397081 h 1494013"/>
                <a:gd name="connsiteX11" fmla="*/ 3140071 w 3137936"/>
                <a:gd name="connsiteY11" fmla="*/ 98432 h 1494013"/>
                <a:gd name="connsiteX12" fmla="*/ 3027309 w 3137936"/>
                <a:gd name="connsiteY12" fmla="*/ 0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7936" h="1494013">
                  <a:moveTo>
                    <a:pt x="3027309" y="0"/>
                  </a:moveTo>
                  <a:lnTo>
                    <a:pt x="0" y="0"/>
                  </a:lnTo>
                  <a:lnTo>
                    <a:pt x="0" y="94494"/>
                  </a:lnTo>
                  <a:lnTo>
                    <a:pt x="3027283" y="94494"/>
                  </a:lnTo>
                  <a:cubicBezTo>
                    <a:pt x="3037929" y="94494"/>
                    <a:pt x="3043748" y="98305"/>
                    <a:pt x="3045577" y="100033"/>
                  </a:cubicBezTo>
                  <a:lnTo>
                    <a:pt x="3045577" y="1395454"/>
                  </a:lnTo>
                  <a:cubicBezTo>
                    <a:pt x="3043697" y="1397284"/>
                    <a:pt x="3037929" y="1401019"/>
                    <a:pt x="3027283" y="1401019"/>
                  </a:cubicBezTo>
                  <a:lnTo>
                    <a:pt x="0" y="1401019"/>
                  </a:lnTo>
                  <a:lnTo>
                    <a:pt x="0" y="1495513"/>
                  </a:lnTo>
                  <a:lnTo>
                    <a:pt x="3027309" y="1495513"/>
                  </a:lnTo>
                  <a:cubicBezTo>
                    <a:pt x="3090550" y="1495513"/>
                    <a:pt x="3140071" y="1452293"/>
                    <a:pt x="3140071" y="1397081"/>
                  </a:cubicBezTo>
                  <a:lnTo>
                    <a:pt x="3140071" y="98432"/>
                  </a:lnTo>
                  <a:cubicBezTo>
                    <a:pt x="3140097" y="43245"/>
                    <a:pt x="3090550" y="0"/>
                    <a:pt x="3027309" y="0"/>
                  </a:cubicBezTo>
                  <a:close/>
                </a:path>
              </a:pathLst>
            </a:custGeom>
            <a:solidFill>
              <a:srgbClr val="333333"/>
            </a:solidFill>
            <a:ln w="2538" cap="flat">
              <a:noFill/>
              <a:prstDash val="solid"/>
              <a:miter/>
            </a:ln>
          </p:spPr>
          <p:txBody>
            <a:bodyPr rtlCol="0" anchor="ctr"/>
            <a:lstStyle/>
            <a:p>
              <a:endParaRPr lang="pt-BR"/>
            </a:p>
          </p:txBody>
        </p:sp>
        <p:sp>
          <p:nvSpPr>
            <p:cNvPr id="20" name="Forma Livre: Forma 19">
              <a:extLst>
                <a:ext uri="{FF2B5EF4-FFF2-40B4-BE49-F238E27FC236}">
                  <a16:creationId xmlns:a16="http://schemas.microsoft.com/office/drawing/2014/main" id="{43D1EB8C-6F89-424E-B8BC-089B97958198}"/>
                </a:ext>
              </a:extLst>
            </p:cNvPr>
            <p:cNvSpPr/>
            <p:nvPr/>
          </p:nvSpPr>
          <p:spPr>
            <a:xfrm>
              <a:off x="893757" y="1310287"/>
              <a:ext cx="1725229" cy="2769515"/>
            </a:xfrm>
            <a:custGeom>
              <a:avLst/>
              <a:gdLst>
                <a:gd name="connsiteX0" fmla="*/ 1672508 w 1725230"/>
                <a:gd name="connsiteY0" fmla="*/ 0 h 2769515"/>
                <a:gd name="connsiteX1" fmla="*/ 54501 w 1725230"/>
                <a:gd name="connsiteY1" fmla="*/ 0 h 2769515"/>
                <a:gd name="connsiteX2" fmla="*/ 0 w 1725230"/>
                <a:gd name="connsiteY2" fmla="*/ 78055 h 2769515"/>
                <a:gd name="connsiteX3" fmla="*/ 0 w 1725230"/>
                <a:gd name="connsiteY3" fmla="*/ 2182658 h 2769515"/>
                <a:gd name="connsiteX4" fmla="*/ 32142 w 1725230"/>
                <a:gd name="connsiteY4" fmla="*/ 2254030 h 2769515"/>
                <a:gd name="connsiteX5" fmla="*/ 841653 w 1725230"/>
                <a:gd name="connsiteY5" fmla="*/ 2763671 h 2769515"/>
                <a:gd name="connsiteX6" fmla="*/ 864114 w 1725230"/>
                <a:gd name="connsiteY6" fmla="*/ 2770404 h 2769515"/>
                <a:gd name="connsiteX7" fmla="*/ 886524 w 1725230"/>
                <a:gd name="connsiteY7" fmla="*/ 2763697 h 2769515"/>
                <a:gd name="connsiteX8" fmla="*/ 1694893 w 1725230"/>
                <a:gd name="connsiteY8" fmla="*/ 2254030 h 2769515"/>
                <a:gd name="connsiteX9" fmla="*/ 1726983 w 1725230"/>
                <a:gd name="connsiteY9" fmla="*/ 2182658 h 2769515"/>
                <a:gd name="connsiteX10" fmla="*/ 1726983 w 1725230"/>
                <a:gd name="connsiteY10" fmla="*/ 78055 h 2769515"/>
                <a:gd name="connsiteX11" fmla="*/ 1672508 w 1725230"/>
                <a:gd name="connsiteY11" fmla="*/ 0 h 2769515"/>
                <a:gd name="connsiteX12" fmla="*/ 83035 w 1725230"/>
                <a:gd name="connsiteY12" fmla="*/ 104987 h 2769515"/>
                <a:gd name="connsiteX13" fmla="*/ 105013 w 1725230"/>
                <a:gd name="connsiteY13" fmla="*/ 83009 h 2769515"/>
                <a:gd name="connsiteX14" fmla="*/ 126991 w 1725230"/>
                <a:gd name="connsiteY14" fmla="*/ 104987 h 2769515"/>
                <a:gd name="connsiteX15" fmla="*/ 126991 w 1725230"/>
                <a:gd name="connsiteY15" fmla="*/ 231013 h 2769515"/>
                <a:gd name="connsiteX16" fmla="*/ 105013 w 1725230"/>
                <a:gd name="connsiteY16" fmla="*/ 252991 h 2769515"/>
                <a:gd name="connsiteX17" fmla="*/ 83035 w 1725230"/>
                <a:gd name="connsiteY17" fmla="*/ 231013 h 2769515"/>
                <a:gd name="connsiteX18" fmla="*/ 83035 w 1725230"/>
                <a:gd name="connsiteY18" fmla="*/ 104987 h 2769515"/>
                <a:gd name="connsiteX19" fmla="*/ 83035 w 1725230"/>
                <a:gd name="connsiteY19" fmla="*/ 357064 h 2769515"/>
                <a:gd name="connsiteX20" fmla="*/ 105013 w 1725230"/>
                <a:gd name="connsiteY20" fmla="*/ 335086 h 2769515"/>
                <a:gd name="connsiteX21" fmla="*/ 126991 w 1725230"/>
                <a:gd name="connsiteY21" fmla="*/ 357064 h 2769515"/>
                <a:gd name="connsiteX22" fmla="*/ 126991 w 1725230"/>
                <a:gd name="connsiteY22" fmla="*/ 483115 h 2769515"/>
                <a:gd name="connsiteX23" fmla="*/ 105013 w 1725230"/>
                <a:gd name="connsiteY23" fmla="*/ 505043 h 2769515"/>
                <a:gd name="connsiteX24" fmla="*/ 83035 w 1725230"/>
                <a:gd name="connsiteY24" fmla="*/ 483115 h 2769515"/>
                <a:gd name="connsiteX25" fmla="*/ 83035 w 1725230"/>
                <a:gd name="connsiteY25" fmla="*/ 357064 h 2769515"/>
                <a:gd name="connsiteX26" fmla="*/ 83035 w 1725230"/>
                <a:gd name="connsiteY26" fmla="*/ 609166 h 2769515"/>
                <a:gd name="connsiteX27" fmla="*/ 105013 w 1725230"/>
                <a:gd name="connsiteY27" fmla="*/ 587188 h 2769515"/>
                <a:gd name="connsiteX28" fmla="*/ 126991 w 1725230"/>
                <a:gd name="connsiteY28" fmla="*/ 609166 h 2769515"/>
                <a:gd name="connsiteX29" fmla="*/ 126991 w 1725230"/>
                <a:gd name="connsiteY29" fmla="*/ 735192 h 2769515"/>
                <a:gd name="connsiteX30" fmla="*/ 105013 w 1725230"/>
                <a:gd name="connsiteY30" fmla="*/ 757145 h 2769515"/>
                <a:gd name="connsiteX31" fmla="*/ 83035 w 1725230"/>
                <a:gd name="connsiteY31" fmla="*/ 735192 h 2769515"/>
                <a:gd name="connsiteX32" fmla="*/ 83035 w 1725230"/>
                <a:gd name="connsiteY32" fmla="*/ 609166 h 2769515"/>
                <a:gd name="connsiteX33" fmla="*/ 83035 w 1725230"/>
                <a:gd name="connsiteY33" fmla="*/ 861268 h 2769515"/>
                <a:gd name="connsiteX34" fmla="*/ 105013 w 1725230"/>
                <a:gd name="connsiteY34" fmla="*/ 839290 h 2769515"/>
                <a:gd name="connsiteX35" fmla="*/ 126991 w 1725230"/>
                <a:gd name="connsiteY35" fmla="*/ 861268 h 2769515"/>
                <a:gd name="connsiteX36" fmla="*/ 126991 w 1725230"/>
                <a:gd name="connsiteY36" fmla="*/ 987269 h 2769515"/>
                <a:gd name="connsiteX37" fmla="*/ 105013 w 1725230"/>
                <a:gd name="connsiteY37" fmla="*/ 1009247 h 2769515"/>
                <a:gd name="connsiteX38" fmla="*/ 83035 w 1725230"/>
                <a:gd name="connsiteY38" fmla="*/ 987269 h 2769515"/>
                <a:gd name="connsiteX39" fmla="*/ 83035 w 1725230"/>
                <a:gd name="connsiteY39" fmla="*/ 861268 h 2769515"/>
                <a:gd name="connsiteX40" fmla="*/ 83035 w 1725230"/>
                <a:gd name="connsiteY40" fmla="*/ 1113371 h 2769515"/>
                <a:gd name="connsiteX41" fmla="*/ 105013 w 1725230"/>
                <a:gd name="connsiteY41" fmla="*/ 1091392 h 2769515"/>
                <a:gd name="connsiteX42" fmla="*/ 126991 w 1725230"/>
                <a:gd name="connsiteY42" fmla="*/ 1113371 h 2769515"/>
                <a:gd name="connsiteX43" fmla="*/ 126991 w 1725230"/>
                <a:gd name="connsiteY43" fmla="*/ 1239371 h 2769515"/>
                <a:gd name="connsiteX44" fmla="*/ 105013 w 1725230"/>
                <a:gd name="connsiteY44" fmla="*/ 1261349 h 2769515"/>
                <a:gd name="connsiteX45" fmla="*/ 83035 w 1725230"/>
                <a:gd name="connsiteY45" fmla="*/ 1239371 h 2769515"/>
                <a:gd name="connsiteX46" fmla="*/ 83035 w 1725230"/>
                <a:gd name="connsiteY46" fmla="*/ 1113371 h 2769515"/>
                <a:gd name="connsiteX47" fmla="*/ 83035 w 1725230"/>
                <a:gd name="connsiteY47" fmla="*/ 1427418 h 2769515"/>
                <a:gd name="connsiteX48" fmla="*/ 83035 w 1725230"/>
                <a:gd name="connsiteY48" fmla="*/ 1365396 h 2769515"/>
                <a:gd name="connsiteX49" fmla="*/ 83060 w 1725230"/>
                <a:gd name="connsiteY49" fmla="*/ 1365396 h 2769515"/>
                <a:gd name="connsiteX50" fmla="*/ 105013 w 1725230"/>
                <a:gd name="connsiteY50" fmla="*/ 1343469 h 2769515"/>
                <a:gd name="connsiteX51" fmla="*/ 126991 w 1725230"/>
                <a:gd name="connsiteY51" fmla="*/ 1365396 h 2769515"/>
                <a:gd name="connsiteX52" fmla="*/ 126991 w 1725230"/>
                <a:gd name="connsiteY52" fmla="*/ 1427418 h 2769515"/>
                <a:gd name="connsiteX53" fmla="*/ 126991 w 1725230"/>
                <a:gd name="connsiteY53" fmla="*/ 1491447 h 2769515"/>
                <a:gd name="connsiteX54" fmla="*/ 105013 w 1725230"/>
                <a:gd name="connsiteY54" fmla="*/ 1513426 h 2769515"/>
                <a:gd name="connsiteX55" fmla="*/ 83035 w 1725230"/>
                <a:gd name="connsiteY55" fmla="*/ 1491447 h 2769515"/>
                <a:gd name="connsiteX56" fmla="*/ 83035 w 1725230"/>
                <a:gd name="connsiteY56" fmla="*/ 1427418 h 2769515"/>
                <a:gd name="connsiteX57" fmla="*/ 83035 w 1725230"/>
                <a:gd name="connsiteY57" fmla="*/ 1617473 h 2769515"/>
                <a:gd name="connsiteX58" fmla="*/ 105013 w 1725230"/>
                <a:gd name="connsiteY58" fmla="*/ 1595495 h 2769515"/>
                <a:gd name="connsiteX59" fmla="*/ 126991 w 1725230"/>
                <a:gd name="connsiteY59" fmla="*/ 1617473 h 2769515"/>
                <a:gd name="connsiteX60" fmla="*/ 126991 w 1725230"/>
                <a:gd name="connsiteY60" fmla="*/ 1743524 h 2769515"/>
                <a:gd name="connsiteX61" fmla="*/ 105013 w 1725230"/>
                <a:gd name="connsiteY61" fmla="*/ 1765452 h 2769515"/>
                <a:gd name="connsiteX62" fmla="*/ 83035 w 1725230"/>
                <a:gd name="connsiteY62" fmla="*/ 1743524 h 2769515"/>
                <a:gd name="connsiteX63" fmla="*/ 83035 w 1725230"/>
                <a:gd name="connsiteY63" fmla="*/ 1617473 h 2769515"/>
                <a:gd name="connsiteX64" fmla="*/ 83035 w 1725230"/>
                <a:gd name="connsiteY64" fmla="*/ 1869575 h 2769515"/>
                <a:gd name="connsiteX65" fmla="*/ 105013 w 1725230"/>
                <a:gd name="connsiteY65" fmla="*/ 1847597 h 2769515"/>
                <a:gd name="connsiteX66" fmla="*/ 126991 w 1725230"/>
                <a:gd name="connsiteY66" fmla="*/ 1869575 h 2769515"/>
                <a:gd name="connsiteX67" fmla="*/ 126991 w 1725230"/>
                <a:gd name="connsiteY67" fmla="*/ 1995626 h 2769515"/>
                <a:gd name="connsiteX68" fmla="*/ 105013 w 1725230"/>
                <a:gd name="connsiteY68" fmla="*/ 2017554 h 2769515"/>
                <a:gd name="connsiteX69" fmla="*/ 83035 w 1725230"/>
                <a:gd name="connsiteY69" fmla="*/ 1995626 h 2769515"/>
                <a:gd name="connsiteX70" fmla="*/ 83035 w 1725230"/>
                <a:gd name="connsiteY70" fmla="*/ 1869575 h 2769515"/>
                <a:gd name="connsiteX71" fmla="*/ 184440 w 1725230"/>
                <a:gd name="connsiteY71" fmla="*/ 2225775 h 2769515"/>
                <a:gd name="connsiteX72" fmla="*/ 165815 w 1725230"/>
                <a:gd name="connsiteY72" fmla="*/ 2236015 h 2769515"/>
                <a:gd name="connsiteX73" fmla="*/ 154153 w 1725230"/>
                <a:gd name="connsiteY73" fmla="*/ 2232636 h 2769515"/>
                <a:gd name="connsiteX74" fmla="*/ 93325 w 1725230"/>
                <a:gd name="connsiteY74" fmla="*/ 2194345 h 2769515"/>
                <a:gd name="connsiteX75" fmla="*/ 83035 w 1725230"/>
                <a:gd name="connsiteY75" fmla="*/ 2175772 h 2769515"/>
                <a:gd name="connsiteX76" fmla="*/ 83035 w 1725230"/>
                <a:gd name="connsiteY76" fmla="*/ 2121652 h 2769515"/>
                <a:gd name="connsiteX77" fmla="*/ 83060 w 1725230"/>
                <a:gd name="connsiteY77" fmla="*/ 2121652 h 2769515"/>
                <a:gd name="connsiteX78" fmla="*/ 105013 w 1725230"/>
                <a:gd name="connsiteY78" fmla="*/ 2099674 h 2769515"/>
                <a:gd name="connsiteX79" fmla="*/ 126991 w 1725230"/>
                <a:gd name="connsiteY79" fmla="*/ 2121652 h 2769515"/>
                <a:gd name="connsiteX80" fmla="*/ 126940 w 1725230"/>
                <a:gd name="connsiteY80" fmla="*/ 2163626 h 2769515"/>
                <a:gd name="connsiteX81" fmla="*/ 177554 w 1725230"/>
                <a:gd name="connsiteY81" fmla="*/ 2195514 h 2769515"/>
                <a:gd name="connsiteX82" fmla="*/ 184440 w 1725230"/>
                <a:gd name="connsiteY82" fmla="*/ 2225775 h 2769515"/>
                <a:gd name="connsiteX83" fmla="*/ 397768 w 1725230"/>
                <a:gd name="connsiteY83" fmla="*/ 2360084 h 2769515"/>
                <a:gd name="connsiteX84" fmla="*/ 379169 w 1725230"/>
                <a:gd name="connsiteY84" fmla="*/ 2370324 h 2769515"/>
                <a:gd name="connsiteX85" fmla="*/ 367482 w 1725230"/>
                <a:gd name="connsiteY85" fmla="*/ 2366945 h 2769515"/>
                <a:gd name="connsiteX86" fmla="*/ 260843 w 1725230"/>
                <a:gd name="connsiteY86" fmla="*/ 2299790 h 2769515"/>
                <a:gd name="connsiteX87" fmla="*/ 253931 w 1725230"/>
                <a:gd name="connsiteY87" fmla="*/ 2269478 h 2769515"/>
                <a:gd name="connsiteX88" fmla="*/ 284218 w 1725230"/>
                <a:gd name="connsiteY88" fmla="*/ 2262592 h 2769515"/>
                <a:gd name="connsiteX89" fmla="*/ 390908 w 1725230"/>
                <a:gd name="connsiteY89" fmla="*/ 2329772 h 2769515"/>
                <a:gd name="connsiteX90" fmla="*/ 397768 w 1725230"/>
                <a:gd name="connsiteY90" fmla="*/ 2360084 h 2769515"/>
                <a:gd name="connsiteX91" fmla="*/ 611097 w 1725230"/>
                <a:gd name="connsiteY91" fmla="*/ 2494368 h 2769515"/>
                <a:gd name="connsiteX92" fmla="*/ 592524 w 1725230"/>
                <a:gd name="connsiteY92" fmla="*/ 2504633 h 2769515"/>
                <a:gd name="connsiteX93" fmla="*/ 580811 w 1725230"/>
                <a:gd name="connsiteY93" fmla="*/ 2501253 h 2769515"/>
                <a:gd name="connsiteX94" fmla="*/ 474172 w 1725230"/>
                <a:gd name="connsiteY94" fmla="*/ 2434124 h 2769515"/>
                <a:gd name="connsiteX95" fmla="*/ 467260 w 1725230"/>
                <a:gd name="connsiteY95" fmla="*/ 2403838 h 2769515"/>
                <a:gd name="connsiteX96" fmla="*/ 497547 w 1725230"/>
                <a:gd name="connsiteY96" fmla="*/ 2396952 h 2769515"/>
                <a:gd name="connsiteX97" fmla="*/ 604237 w 1725230"/>
                <a:gd name="connsiteY97" fmla="*/ 2464055 h 2769515"/>
                <a:gd name="connsiteX98" fmla="*/ 611097 w 1725230"/>
                <a:gd name="connsiteY98" fmla="*/ 2494368 h 2769515"/>
                <a:gd name="connsiteX99" fmla="*/ 824426 w 1725230"/>
                <a:gd name="connsiteY99" fmla="*/ 2628676 h 2769515"/>
                <a:gd name="connsiteX100" fmla="*/ 805827 w 1725230"/>
                <a:gd name="connsiteY100" fmla="*/ 2638941 h 2769515"/>
                <a:gd name="connsiteX101" fmla="*/ 794139 w 1725230"/>
                <a:gd name="connsiteY101" fmla="*/ 2635562 h 2769515"/>
                <a:gd name="connsiteX102" fmla="*/ 687500 w 1725230"/>
                <a:gd name="connsiteY102" fmla="*/ 2568382 h 2769515"/>
                <a:gd name="connsiteX103" fmla="*/ 680615 w 1725230"/>
                <a:gd name="connsiteY103" fmla="*/ 2538095 h 2769515"/>
                <a:gd name="connsiteX104" fmla="*/ 710902 w 1725230"/>
                <a:gd name="connsiteY104" fmla="*/ 2531210 h 2769515"/>
                <a:gd name="connsiteX105" fmla="*/ 817541 w 1725230"/>
                <a:gd name="connsiteY105" fmla="*/ 2598364 h 2769515"/>
                <a:gd name="connsiteX106" fmla="*/ 824426 w 1725230"/>
                <a:gd name="connsiteY106" fmla="*/ 2628676 h 2769515"/>
                <a:gd name="connsiteX107" fmla="*/ 1030819 w 1725230"/>
                <a:gd name="connsiteY107" fmla="*/ 2574429 h 2769515"/>
                <a:gd name="connsiteX108" fmla="*/ 924180 w 1725230"/>
                <a:gd name="connsiteY108" fmla="*/ 2641635 h 2769515"/>
                <a:gd name="connsiteX109" fmla="*/ 912492 w 1725230"/>
                <a:gd name="connsiteY109" fmla="*/ 2645014 h 2769515"/>
                <a:gd name="connsiteX110" fmla="*/ 893893 w 1725230"/>
                <a:gd name="connsiteY110" fmla="*/ 2634749 h 2769515"/>
                <a:gd name="connsiteX111" fmla="*/ 900778 w 1725230"/>
                <a:gd name="connsiteY111" fmla="*/ 2604513 h 2769515"/>
                <a:gd name="connsiteX112" fmla="*/ 1007418 w 1725230"/>
                <a:gd name="connsiteY112" fmla="*/ 2537257 h 2769515"/>
                <a:gd name="connsiteX113" fmla="*/ 1037704 w 1725230"/>
                <a:gd name="connsiteY113" fmla="*/ 2544143 h 2769515"/>
                <a:gd name="connsiteX114" fmla="*/ 1030819 w 1725230"/>
                <a:gd name="connsiteY114" fmla="*/ 2574429 h 2769515"/>
                <a:gd name="connsiteX115" fmla="*/ 1244071 w 1725230"/>
                <a:gd name="connsiteY115" fmla="*/ 2439994 h 2769515"/>
                <a:gd name="connsiteX116" fmla="*/ 1137483 w 1725230"/>
                <a:gd name="connsiteY116" fmla="*/ 2507224 h 2769515"/>
                <a:gd name="connsiteX117" fmla="*/ 1125821 w 1725230"/>
                <a:gd name="connsiteY117" fmla="*/ 2510604 h 2769515"/>
                <a:gd name="connsiteX118" fmla="*/ 1107222 w 1725230"/>
                <a:gd name="connsiteY118" fmla="*/ 2500339 h 2769515"/>
                <a:gd name="connsiteX119" fmla="*/ 1114057 w 1725230"/>
                <a:gd name="connsiteY119" fmla="*/ 2470052 h 2769515"/>
                <a:gd name="connsiteX120" fmla="*/ 1220696 w 1725230"/>
                <a:gd name="connsiteY120" fmla="*/ 2402821 h 2769515"/>
                <a:gd name="connsiteX121" fmla="*/ 1250982 w 1725230"/>
                <a:gd name="connsiteY121" fmla="*/ 2409707 h 2769515"/>
                <a:gd name="connsiteX122" fmla="*/ 1244071 w 1725230"/>
                <a:gd name="connsiteY122" fmla="*/ 2439994 h 2769515"/>
                <a:gd name="connsiteX123" fmla="*/ 1457299 w 1725230"/>
                <a:gd name="connsiteY123" fmla="*/ 2305532 h 2769515"/>
                <a:gd name="connsiteX124" fmla="*/ 1350710 w 1725230"/>
                <a:gd name="connsiteY124" fmla="*/ 2372788 h 2769515"/>
                <a:gd name="connsiteX125" fmla="*/ 1339048 w 1725230"/>
                <a:gd name="connsiteY125" fmla="*/ 2376168 h 2769515"/>
                <a:gd name="connsiteX126" fmla="*/ 1320449 w 1725230"/>
                <a:gd name="connsiteY126" fmla="*/ 2365928 h 2769515"/>
                <a:gd name="connsiteX127" fmla="*/ 1327335 w 1725230"/>
                <a:gd name="connsiteY127" fmla="*/ 2335641 h 2769515"/>
                <a:gd name="connsiteX128" fmla="*/ 1433923 w 1725230"/>
                <a:gd name="connsiteY128" fmla="*/ 2268436 h 2769515"/>
                <a:gd name="connsiteX129" fmla="*/ 1464210 w 1725230"/>
                <a:gd name="connsiteY129" fmla="*/ 2275322 h 2769515"/>
                <a:gd name="connsiteX130" fmla="*/ 1457299 w 1725230"/>
                <a:gd name="connsiteY130" fmla="*/ 2305532 h 2769515"/>
                <a:gd name="connsiteX131" fmla="*/ 1643872 w 1725230"/>
                <a:gd name="connsiteY131" fmla="*/ 2175873 h 2769515"/>
                <a:gd name="connsiteX132" fmla="*/ 1633633 w 1725230"/>
                <a:gd name="connsiteY132" fmla="*/ 2194421 h 2769515"/>
                <a:gd name="connsiteX133" fmla="*/ 1563938 w 1725230"/>
                <a:gd name="connsiteY133" fmla="*/ 2238327 h 2769515"/>
                <a:gd name="connsiteX134" fmla="*/ 1563938 w 1725230"/>
                <a:gd name="connsiteY134" fmla="*/ 2238353 h 2769515"/>
                <a:gd name="connsiteX135" fmla="*/ 1552250 w 1725230"/>
                <a:gd name="connsiteY135" fmla="*/ 2241732 h 2769515"/>
                <a:gd name="connsiteX136" fmla="*/ 1533651 w 1725230"/>
                <a:gd name="connsiteY136" fmla="*/ 2231492 h 2769515"/>
                <a:gd name="connsiteX137" fmla="*/ 1540537 w 1725230"/>
                <a:gd name="connsiteY137" fmla="*/ 2201180 h 2769515"/>
                <a:gd name="connsiteX138" fmla="*/ 1599967 w 1725230"/>
                <a:gd name="connsiteY138" fmla="*/ 2163703 h 2769515"/>
                <a:gd name="connsiteX139" fmla="*/ 1599967 w 1725230"/>
                <a:gd name="connsiteY139" fmla="*/ 2132146 h 2769515"/>
                <a:gd name="connsiteX140" fmla="*/ 1621894 w 1725230"/>
                <a:gd name="connsiteY140" fmla="*/ 2110218 h 2769515"/>
                <a:gd name="connsiteX141" fmla="*/ 1643872 w 1725230"/>
                <a:gd name="connsiteY141" fmla="*/ 2132146 h 2769515"/>
                <a:gd name="connsiteX142" fmla="*/ 1643872 w 1725230"/>
                <a:gd name="connsiteY142" fmla="*/ 2175873 h 2769515"/>
                <a:gd name="connsiteX143" fmla="*/ 1643872 w 1725230"/>
                <a:gd name="connsiteY143" fmla="*/ 2006120 h 2769515"/>
                <a:gd name="connsiteX144" fmla="*/ 1621894 w 1725230"/>
                <a:gd name="connsiteY144" fmla="*/ 2028098 h 2769515"/>
                <a:gd name="connsiteX145" fmla="*/ 1599967 w 1725230"/>
                <a:gd name="connsiteY145" fmla="*/ 2006120 h 2769515"/>
                <a:gd name="connsiteX146" fmla="*/ 1599967 w 1725230"/>
                <a:gd name="connsiteY146" fmla="*/ 1880069 h 2769515"/>
                <a:gd name="connsiteX147" fmla="*/ 1621894 w 1725230"/>
                <a:gd name="connsiteY147" fmla="*/ 1858116 h 2769515"/>
                <a:gd name="connsiteX148" fmla="*/ 1643872 w 1725230"/>
                <a:gd name="connsiteY148" fmla="*/ 1880094 h 2769515"/>
                <a:gd name="connsiteX149" fmla="*/ 1643872 w 1725230"/>
                <a:gd name="connsiteY149" fmla="*/ 2006120 h 2769515"/>
                <a:gd name="connsiteX150" fmla="*/ 1643872 w 1725230"/>
                <a:gd name="connsiteY150" fmla="*/ 1754069 h 2769515"/>
                <a:gd name="connsiteX151" fmla="*/ 1621894 w 1725230"/>
                <a:gd name="connsiteY151" fmla="*/ 1775996 h 2769515"/>
                <a:gd name="connsiteX152" fmla="*/ 1599967 w 1725230"/>
                <a:gd name="connsiteY152" fmla="*/ 1754018 h 2769515"/>
                <a:gd name="connsiteX153" fmla="*/ 1599967 w 1725230"/>
                <a:gd name="connsiteY153" fmla="*/ 1627992 h 2769515"/>
                <a:gd name="connsiteX154" fmla="*/ 1621945 w 1725230"/>
                <a:gd name="connsiteY154" fmla="*/ 1606065 h 2769515"/>
                <a:gd name="connsiteX155" fmla="*/ 1643872 w 1725230"/>
                <a:gd name="connsiteY155" fmla="*/ 1628043 h 2769515"/>
                <a:gd name="connsiteX156" fmla="*/ 1643872 w 1725230"/>
                <a:gd name="connsiteY156" fmla="*/ 1754069 h 2769515"/>
                <a:gd name="connsiteX157" fmla="*/ 1643872 w 1725230"/>
                <a:gd name="connsiteY157" fmla="*/ 1501992 h 2769515"/>
                <a:gd name="connsiteX158" fmla="*/ 1621894 w 1725230"/>
                <a:gd name="connsiteY158" fmla="*/ 1523919 h 2769515"/>
                <a:gd name="connsiteX159" fmla="*/ 1599967 w 1725230"/>
                <a:gd name="connsiteY159" fmla="*/ 1501941 h 2769515"/>
                <a:gd name="connsiteX160" fmla="*/ 1599967 w 1725230"/>
                <a:gd name="connsiteY160" fmla="*/ 1375941 h 2769515"/>
                <a:gd name="connsiteX161" fmla="*/ 1621945 w 1725230"/>
                <a:gd name="connsiteY161" fmla="*/ 1353963 h 2769515"/>
                <a:gd name="connsiteX162" fmla="*/ 1643872 w 1725230"/>
                <a:gd name="connsiteY162" fmla="*/ 1375941 h 2769515"/>
                <a:gd name="connsiteX163" fmla="*/ 1643872 w 1725230"/>
                <a:gd name="connsiteY163" fmla="*/ 1501992 h 2769515"/>
                <a:gd name="connsiteX164" fmla="*/ 1643872 w 1725230"/>
                <a:gd name="connsiteY164" fmla="*/ 1249890 h 2769515"/>
                <a:gd name="connsiteX165" fmla="*/ 1621894 w 1725230"/>
                <a:gd name="connsiteY165" fmla="*/ 1271868 h 2769515"/>
                <a:gd name="connsiteX166" fmla="*/ 1599967 w 1725230"/>
                <a:gd name="connsiteY166" fmla="*/ 1249890 h 2769515"/>
                <a:gd name="connsiteX167" fmla="*/ 1599967 w 1725230"/>
                <a:gd name="connsiteY167" fmla="*/ 1123864 h 2769515"/>
                <a:gd name="connsiteX168" fmla="*/ 1621945 w 1725230"/>
                <a:gd name="connsiteY168" fmla="*/ 1101886 h 2769515"/>
                <a:gd name="connsiteX169" fmla="*/ 1643872 w 1725230"/>
                <a:gd name="connsiteY169" fmla="*/ 1123864 h 2769515"/>
                <a:gd name="connsiteX170" fmla="*/ 1643872 w 1725230"/>
                <a:gd name="connsiteY170" fmla="*/ 1249890 h 2769515"/>
                <a:gd name="connsiteX171" fmla="*/ 1643872 w 1725230"/>
                <a:gd name="connsiteY171" fmla="*/ 997813 h 2769515"/>
                <a:gd name="connsiteX172" fmla="*/ 1621945 w 1725230"/>
                <a:gd name="connsiteY172" fmla="*/ 1019791 h 2769515"/>
                <a:gd name="connsiteX173" fmla="*/ 1599967 w 1725230"/>
                <a:gd name="connsiteY173" fmla="*/ 997813 h 2769515"/>
                <a:gd name="connsiteX174" fmla="*/ 1599967 w 1725230"/>
                <a:gd name="connsiteY174" fmla="*/ 871762 h 2769515"/>
                <a:gd name="connsiteX175" fmla="*/ 1621945 w 1725230"/>
                <a:gd name="connsiteY175" fmla="*/ 849835 h 2769515"/>
                <a:gd name="connsiteX176" fmla="*/ 1643872 w 1725230"/>
                <a:gd name="connsiteY176" fmla="*/ 871813 h 2769515"/>
                <a:gd name="connsiteX177" fmla="*/ 1643872 w 1725230"/>
                <a:gd name="connsiteY177" fmla="*/ 997813 h 2769515"/>
                <a:gd name="connsiteX178" fmla="*/ 1643872 w 1725230"/>
                <a:gd name="connsiteY178" fmla="*/ 745736 h 2769515"/>
                <a:gd name="connsiteX179" fmla="*/ 1621945 w 1725230"/>
                <a:gd name="connsiteY179" fmla="*/ 767715 h 2769515"/>
                <a:gd name="connsiteX180" fmla="*/ 1599967 w 1725230"/>
                <a:gd name="connsiteY180" fmla="*/ 745736 h 2769515"/>
                <a:gd name="connsiteX181" fmla="*/ 1599967 w 1725230"/>
                <a:gd name="connsiteY181" fmla="*/ 619685 h 2769515"/>
                <a:gd name="connsiteX182" fmla="*/ 1621945 w 1725230"/>
                <a:gd name="connsiteY182" fmla="*/ 597758 h 2769515"/>
                <a:gd name="connsiteX183" fmla="*/ 1643923 w 1725230"/>
                <a:gd name="connsiteY183" fmla="*/ 619736 h 2769515"/>
                <a:gd name="connsiteX184" fmla="*/ 1643872 w 1725230"/>
                <a:gd name="connsiteY184" fmla="*/ 745736 h 2769515"/>
                <a:gd name="connsiteX185" fmla="*/ 1643923 w 1725230"/>
                <a:gd name="connsiteY185" fmla="*/ 493660 h 2769515"/>
                <a:gd name="connsiteX186" fmla="*/ 1621945 w 1725230"/>
                <a:gd name="connsiteY186" fmla="*/ 515587 h 2769515"/>
                <a:gd name="connsiteX187" fmla="*/ 1599967 w 1725230"/>
                <a:gd name="connsiteY187" fmla="*/ 493609 h 2769515"/>
                <a:gd name="connsiteX188" fmla="*/ 1599967 w 1725230"/>
                <a:gd name="connsiteY188" fmla="*/ 367609 h 2769515"/>
                <a:gd name="connsiteX189" fmla="*/ 1621945 w 1725230"/>
                <a:gd name="connsiteY189" fmla="*/ 345630 h 2769515"/>
                <a:gd name="connsiteX190" fmla="*/ 1643923 w 1725230"/>
                <a:gd name="connsiteY190" fmla="*/ 367609 h 2769515"/>
                <a:gd name="connsiteX191" fmla="*/ 1643923 w 1725230"/>
                <a:gd name="connsiteY191" fmla="*/ 493660 h 2769515"/>
                <a:gd name="connsiteX192" fmla="*/ 1643923 w 1725230"/>
                <a:gd name="connsiteY192" fmla="*/ 241583 h 2769515"/>
                <a:gd name="connsiteX193" fmla="*/ 1621945 w 1725230"/>
                <a:gd name="connsiteY193" fmla="*/ 263510 h 2769515"/>
                <a:gd name="connsiteX194" fmla="*/ 1599967 w 1725230"/>
                <a:gd name="connsiteY194" fmla="*/ 241532 h 2769515"/>
                <a:gd name="connsiteX195" fmla="*/ 1599967 w 1725230"/>
                <a:gd name="connsiteY195" fmla="*/ 115481 h 2769515"/>
                <a:gd name="connsiteX196" fmla="*/ 1621945 w 1725230"/>
                <a:gd name="connsiteY196" fmla="*/ 93554 h 2769515"/>
                <a:gd name="connsiteX197" fmla="*/ 1643923 w 1725230"/>
                <a:gd name="connsiteY197" fmla="*/ 115532 h 2769515"/>
                <a:gd name="connsiteX198" fmla="*/ 1643923 w 1725230"/>
                <a:gd name="connsiteY198" fmla="*/ 241583 h 276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725230" h="2769515">
                  <a:moveTo>
                    <a:pt x="1672508" y="0"/>
                  </a:moveTo>
                  <a:lnTo>
                    <a:pt x="54501" y="0"/>
                  </a:lnTo>
                  <a:cubicBezTo>
                    <a:pt x="23935" y="0"/>
                    <a:pt x="0" y="34276"/>
                    <a:pt x="0" y="78055"/>
                  </a:cubicBezTo>
                  <a:lnTo>
                    <a:pt x="0" y="2182658"/>
                  </a:lnTo>
                  <a:cubicBezTo>
                    <a:pt x="0" y="2214215"/>
                    <a:pt x="12323" y="2241579"/>
                    <a:pt x="32142" y="2254030"/>
                  </a:cubicBezTo>
                  <a:lnTo>
                    <a:pt x="841653" y="2763671"/>
                  </a:lnTo>
                  <a:cubicBezTo>
                    <a:pt x="848615" y="2768092"/>
                    <a:pt x="856390" y="2770404"/>
                    <a:pt x="864114" y="2770404"/>
                  </a:cubicBezTo>
                  <a:cubicBezTo>
                    <a:pt x="871889" y="2770404"/>
                    <a:pt x="879689" y="2768016"/>
                    <a:pt x="886524" y="2763697"/>
                  </a:cubicBezTo>
                  <a:lnTo>
                    <a:pt x="1694893" y="2254030"/>
                  </a:lnTo>
                  <a:cubicBezTo>
                    <a:pt x="1714381" y="2241757"/>
                    <a:pt x="1726983" y="2213783"/>
                    <a:pt x="1726983" y="2182658"/>
                  </a:cubicBezTo>
                  <a:lnTo>
                    <a:pt x="1726983" y="78055"/>
                  </a:lnTo>
                  <a:cubicBezTo>
                    <a:pt x="1727009" y="34276"/>
                    <a:pt x="1703049" y="0"/>
                    <a:pt x="1672508" y="0"/>
                  </a:cubicBezTo>
                  <a:close/>
                  <a:moveTo>
                    <a:pt x="83035" y="104987"/>
                  </a:moveTo>
                  <a:cubicBezTo>
                    <a:pt x="83035" y="92893"/>
                    <a:pt x="92868" y="83009"/>
                    <a:pt x="105013" y="83009"/>
                  </a:cubicBezTo>
                  <a:cubicBezTo>
                    <a:pt x="117158" y="83009"/>
                    <a:pt x="126991" y="92893"/>
                    <a:pt x="126991" y="104987"/>
                  </a:cubicBezTo>
                  <a:lnTo>
                    <a:pt x="126991" y="231013"/>
                  </a:lnTo>
                  <a:cubicBezTo>
                    <a:pt x="126991" y="243184"/>
                    <a:pt x="117158" y="252991"/>
                    <a:pt x="105013" y="252991"/>
                  </a:cubicBezTo>
                  <a:cubicBezTo>
                    <a:pt x="92868" y="252991"/>
                    <a:pt x="83035" y="243184"/>
                    <a:pt x="83035" y="231013"/>
                  </a:cubicBezTo>
                  <a:lnTo>
                    <a:pt x="83035" y="104987"/>
                  </a:lnTo>
                  <a:close/>
                  <a:moveTo>
                    <a:pt x="83035" y="357064"/>
                  </a:moveTo>
                  <a:cubicBezTo>
                    <a:pt x="83035" y="344919"/>
                    <a:pt x="92868" y="335086"/>
                    <a:pt x="105013" y="335086"/>
                  </a:cubicBezTo>
                  <a:cubicBezTo>
                    <a:pt x="117158" y="335086"/>
                    <a:pt x="126991" y="344919"/>
                    <a:pt x="126991" y="357064"/>
                  </a:cubicBezTo>
                  <a:lnTo>
                    <a:pt x="126991" y="483115"/>
                  </a:lnTo>
                  <a:cubicBezTo>
                    <a:pt x="126991" y="495210"/>
                    <a:pt x="117158" y="505043"/>
                    <a:pt x="105013" y="505043"/>
                  </a:cubicBezTo>
                  <a:cubicBezTo>
                    <a:pt x="92868" y="505043"/>
                    <a:pt x="83035" y="495210"/>
                    <a:pt x="83035" y="483115"/>
                  </a:cubicBezTo>
                  <a:lnTo>
                    <a:pt x="83035" y="357064"/>
                  </a:lnTo>
                  <a:close/>
                  <a:moveTo>
                    <a:pt x="83035" y="609166"/>
                  </a:moveTo>
                  <a:cubicBezTo>
                    <a:pt x="83035" y="596996"/>
                    <a:pt x="92868" y="587188"/>
                    <a:pt x="105013" y="587188"/>
                  </a:cubicBezTo>
                  <a:cubicBezTo>
                    <a:pt x="117158" y="587188"/>
                    <a:pt x="126991" y="596996"/>
                    <a:pt x="126991" y="609166"/>
                  </a:cubicBezTo>
                  <a:lnTo>
                    <a:pt x="126991" y="735192"/>
                  </a:lnTo>
                  <a:cubicBezTo>
                    <a:pt x="126991" y="747286"/>
                    <a:pt x="117158" y="757145"/>
                    <a:pt x="105013" y="757145"/>
                  </a:cubicBezTo>
                  <a:cubicBezTo>
                    <a:pt x="92868" y="757145"/>
                    <a:pt x="83035" y="747312"/>
                    <a:pt x="83035" y="735192"/>
                  </a:cubicBezTo>
                  <a:lnTo>
                    <a:pt x="83035" y="609166"/>
                  </a:lnTo>
                  <a:close/>
                  <a:moveTo>
                    <a:pt x="83035" y="861268"/>
                  </a:moveTo>
                  <a:cubicBezTo>
                    <a:pt x="83035" y="849123"/>
                    <a:pt x="92868" y="839290"/>
                    <a:pt x="105013" y="839290"/>
                  </a:cubicBezTo>
                  <a:cubicBezTo>
                    <a:pt x="117158" y="839290"/>
                    <a:pt x="126991" y="849123"/>
                    <a:pt x="126991" y="861268"/>
                  </a:cubicBezTo>
                  <a:lnTo>
                    <a:pt x="126991" y="987269"/>
                  </a:lnTo>
                  <a:cubicBezTo>
                    <a:pt x="126991" y="999414"/>
                    <a:pt x="117158" y="1009247"/>
                    <a:pt x="105013" y="1009247"/>
                  </a:cubicBezTo>
                  <a:cubicBezTo>
                    <a:pt x="92868" y="1009247"/>
                    <a:pt x="83035" y="999414"/>
                    <a:pt x="83035" y="987269"/>
                  </a:cubicBezTo>
                  <a:lnTo>
                    <a:pt x="83035" y="861268"/>
                  </a:lnTo>
                  <a:close/>
                  <a:moveTo>
                    <a:pt x="83035" y="1113371"/>
                  </a:moveTo>
                  <a:cubicBezTo>
                    <a:pt x="83035" y="1101200"/>
                    <a:pt x="92868" y="1091392"/>
                    <a:pt x="105013" y="1091392"/>
                  </a:cubicBezTo>
                  <a:cubicBezTo>
                    <a:pt x="117158" y="1091392"/>
                    <a:pt x="126991" y="1101200"/>
                    <a:pt x="126991" y="1113371"/>
                  </a:cubicBezTo>
                  <a:lnTo>
                    <a:pt x="126991" y="1239371"/>
                  </a:lnTo>
                  <a:cubicBezTo>
                    <a:pt x="126991" y="1251516"/>
                    <a:pt x="117158" y="1261349"/>
                    <a:pt x="105013" y="1261349"/>
                  </a:cubicBezTo>
                  <a:cubicBezTo>
                    <a:pt x="92868" y="1261349"/>
                    <a:pt x="83035" y="1251516"/>
                    <a:pt x="83035" y="1239371"/>
                  </a:cubicBezTo>
                  <a:lnTo>
                    <a:pt x="83035" y="1113371"/>
                  </a:lnTo>
                  <a:close/>
                  <a:moveTo>
                    <a:pt x="83035" y="1427418"/>
                  </a:moveTo>
                  <a:lnTo>
                    <a:pt x="83035" y="1365396"/>
                  </a:lnTo>
                  <a:lnTo>
                    <a:pt x="83060" y="1365396"/>
                  </a:lnTo>
                  <a:cubicBezTo>
                    <a:pt x="83060" y="1353251"/>
                    <a:pt x="92842" y="1343469"/>
                    <a:pt x="105013" y="1343469"/>
                  </a:cubicBezTo>
                  <a:cubicBezTo>
                    <a:pt x="117158" y="1343469"/>
                    <a:pt x="126991" y="1353251"/>
                    <a:pt x="126991" y="1365396"/>
                  </a:cubicBezTo>
                  <a:lnTo>
                    <a:pt x="126991" y="1427418"/>
                  </a:lnTo>
                  <a:lnTo>
                    <a:pt x="126991" y="1491447"/>
                  </a:lnTo>
                  <a:cubicBezTo>
                    <a:pt x="126991" y="1503542"/>
                    <a:pt x="117158" y="1513426"/>
                    <a:pt x="105013" y="1513426"/>
                  </a:cubicBezTo>
                  <a:cubicBezTo>
                    <a:pt x="92868" y="1513426"/>
                    <a:pt x="83035" y="1503542"/>
                    <a:pt x="83035" y="1491447"/>
                  </a:cubicBezTo>
                  <a:lnTo>
                    <a:pt x="83035" y="1427418"/>
                  </a:lnTo>
                  <a:close/>
                  <a:moveTo>
                    <a:pt x="83035" y="1617473"/>
                  </a:moveTo>
                  <a:cubicBezTo>
                    <a:pt x="83035" y="1605328"/>
                    <a:pt x="92868" y="1595495"/>
                    <a:pt x="105013" y="1595495"/>
                  </a:cubicBezTo>
                  <a:cubicBezTo>
                    <a:pt x="117158" y="1595495"/>
                    <a:pt x="126991" y="1605328"/>
                    <a:pt x="126991" y="1617473"/>
                  </a:cubicBezTo>
                  <a:lnTo>
                    <a:pt x="126991" y="1743524"/>
                  </a:lnTo>
                  <a:cubicBezTo>
                    <a:pt x="126991" y="1755644"/>
                    <a:pt x="117158" y="1765452"/>
                    <a:pt x="105013" y="1765452"/>
                  </a:cubicBezTo>
                  <a:cubicBezTo>
                    <a:pt x="92868" y="1765452"/>
                    <a:pt x="83035" y="1755619"/>
                    <a:pt x="83035" y="1743524"/>
                  </a:cubicBezTo>
                  <a:lnTo>
                    <a:pt x="83035" y="1617473"/>
                  </a:lnTo>
                  <a:close/>
                  <a:moveTo>
                    <a:pt x="83035" y="1869575"/>
                  </a:moveTo>
                  <a:cubicBezTo>
                    <a:pt x="83035" y="1857430"/>
                    <a:pt x="92868" y="1847597"/>
                    <a:pt x="105013" y="1847597"/>
                  </a:cubicBezTo>
                  <a:cubicBezTo>
                    <a:pt x="117158" y="1847597"/>
                    <a:pt x="126991" y="1857430"/>
                    <a:pt x="126991" y="1869575"/>
                  </a:cubicBezTo>
                  <a:lnTo>
                    <a:pt x="126991" y="1995626"/>
                  </a:lnTo>
                  <a:cubicBezTo>
                    <a:pt x="126991" y="2007721"/>
                    <a:pt x="117158" y="2017554"/>
                    <a:pt x="105013" y="2017554"/>
                  </a:cubicBezTo>
                  <a:cubicBezTo>
                    <a:pt x="92868" y="2017554"/>
                    <a:pt x="83035" y="2007746"/>
                    <a:pt x="83035" y="1995626"/>
                  </a:cubicBezTo>
                  <a:lnTo>
                    <a:pt x="83035" y="1869575"/>
                  </a:lnTo>
                  <a:close/>
                  <a:moveTo>
                    <a:pt x="184440" y="2225775"/>
                  </a:moveTo>
                  <a:cubicBezTo>
                    <a:pt x="180247" y="2232407"/>
                    <a:pt x="173107" y="2236015"/>
                    <a:pt x="165815" y="2236015"/>
                  </a:cubicBezTo>
                  <a:cubicBezTo>
                    <a:pt x="161826" y="2236015"/>
                    <a:pt x="157761" y="2234948"/>
                    <a:pt x="154153" y="2232636"/>
                  </a:cubicBezTo>
                  <a:lnTo>
                    <a:pt x="93325" y="2194345"/>
                  </a:lnTo>
                  <a:cubicBezTo>
                    <a:pt x="86922" y="2190331"/>
                    <a:pt x="83035" y="2183343"/>
                    <a:pt x="83035" y="2175772"/>
                  </a:cubicBezTo>
                  <a:lnTo>
                    <a:pt x="83035" y="2121652"/>
                  </a:lnTo>
                  <a:lnTo>
                    <a:pt x="83060" y="2121652"/>
                  </a:lnTo>
                  <a:cubicBezTo>
                    <a:pt x="83060" y="2109507"/>
                    <a:pt x="92842" y="2099674"/>
                    <a:pt x="105013" y="2099674"/>
                  </a:cubicBezTo>
                  <a:cubicBezTo>
                    <a:pt x="117158" y="2099674"/>
                    <a:pt x="126991" y="2109507"/>
                    <a:pt x="126991" y="2121652"/>
                  </a:cubicBezTo>
                  <a:lnTo>
                    <a:pt x="126940" y="2163626"/>
                  </a:lnTo>
                  <a:lnTo>
                    <a:pt x="177554" y="2195514"/>
                  </a:lnTo>
                  <a:cubicBezTo>
                    <a:pt x="187819" y="2201993"/>
                    <a:pt x="190893" y="2215536"/>
                    <a:pt x="184440" y="2225775"/>
                  </a:cubicBezTo>
                  <a:close/>
                  <a:moveTo>
                    <a:pt x="397768" y="2360084"/>
                  </a:moveTo>
                  <a:cubicBezTo>
                    <a:pt x="393601" y="2366716"/>
                    <a:pt x="386487" y="2370324"/>
                    <a:pt x="379169" y="2370324"/>
                  </a:cubicBezTo>
                  <a:cubicBezTo>
                    <a:pt x="375180" y="2370324"/>
                    <a:pt x="371115" y="2369257"/>
                    <a:pt x="367482" y="2366945"/>
                  </a:cubicBezTo>
                  <a:lnTo>
                    <a:pt x="260843" y="2299790"/>
                  </a:lnTo>
                  <a:cubicBezTo>
                    <a:pt x="250552" y="2293336"/>
                    <a:pt x="247478" y="2279743"/>
                    <a:pt x="253931" y="2269478"/>
                  </a:cubicBezTo>
                  <a:cubicBezTo>
                    <a:pt x="260385" y="2259238"/>
                    <a:pt x="273979" y="2256164"/>
                    <a:pt x="284218" y="2262592"/>
                  </a:cubicBezTo>
                  <a:lnTo>
                    <a:pt x="390908" y="2329772"/>
                  </a:lnTo>
                  <a:cubicBezTo>
                    <a:pt x="401148" y="2336251"/>
                    <a:pt x="404222" y="2349819"/>
                    <a:pt x="397768" y="2360084"/>
                  </a:cubicBezTo>
                  <a:close/>
                  <a:moveTo>
                    <a:pt x="611097" y="2494368"/>
                  </a:moveTo>
                  <a:cubicBezTo>
                    <a:pt x="606930" y="2500999"/>
                    <a:pt x="599816" y="2504633"/>
                    <a:pt x="592524" y="2504633"/>
                  </a:cubicBezTo>
                  <a:cubicBezTo>
                    <a:pt x="588509" y="2504633"/>
                    <a:pt x="584444" y="2503540"/>
                    <a:pt x="580811" y="2501253"/>
                  </a:cubicBezTo>
                  <a:lnTo>
                    <a:pt x="474172" y="2434124"/>
                  </a:lnTo>
                  <a:cubicBezTo>
                    <a:pt x="463881" y="2427671"/>
                    <a:pt x="460807" y="2414077"/>
                    <a:pt x="467260" y="2403838"/>
                  </a:cubicBezTo>
                  <a:cubicBezTo>
                    <a:pt x="473714" y="2393547"/>
                    <a:pt x="487282" y="2390473"/>
                    <a:pt x="497547" y="2396952"/>
                  </a:cubicBezTo>
                  <a:lnTo>
                    <a:pt x="604237" y="2464055"/>
                  </a:lnTo>
                  <a:cubicBezTo>
                    <a:pt x="614527" y="2470535"/>
                    <a:pt x="617551" y="2484103"/>
                    <a:pt x="611097" y="2494368"/>
                  </a:cubicBezTo>
                  <a:close/>
                  <a:moveTo>
                    <a:pt x="824426" y="2628676"/>
                  </a:moveTo>
                  <a:cubicBezTo>
                    <a:pt x="820259" y="2635308"/>
                    <a:pt x="813145" y="2638941"/>
                    <a:pt x="805827" y="2638941"/>
                  </a:cubicBezTo>
                  <a:cubicBezTo>
                    <a:pt x="801838" y="2638941"/>
                    <a:pt x="797773" y="2637849"/>
                    <a:pt x="794139" y="2635562"/>
                  </a:cubicBezTo>
                  <a:lnTo>
                    <a:pt x="687500" y="2568382"/>
                  </a:lnTo>
                  <a:cubicBezTo>
                    <a:pt x="677210" y="2561929"/>
                    <a:pt x="674110" y="2548386"/>
                    <a:pt x="680615" y="2538095"/>
                  </a:cubicBezTo>
                  <a:cubicBezTo>
                    <a:pt x="687068" y="2527856"/>
                    <a:pt x="700611" y="2524756"/>
                    <a:pt x="710902" y="2531210"/>
                  </a:cubicBezTo>
                  <a:lnTo>
                    <a:pt x="817541" y="2598364"/>
                  </a:lnTo>
                  <a:cubicBezTo>
                    <a:pt x="827831" y="2604843"/>
                    <a:pt x="830880" y="2618411"/>
                    <a:pt x="824426" y="2628676"/>
                  </a:cubicBezTo>
                  <a:close/>
                  <a:moveTo>
                    <a:pt x="1030819" y="2574429"/>
                  </a:moveTo>
                  <a:lnTo>
                    <a:pt x="924180" y="2641635"/>
                  </a:lnTo>
                  <a:cubicBezTo>
                    <a:pt x="920546" y="2643921"/>
                    <a:pt x="916481" y="2645014"/>
                    <a:pt x="912492" y="2645014"/>
                  </a:cubicBezTo>
                  <a:cubicBezTo>
                    <a:pt x="905225" y="2645014"/>
                    <a:pt x="898085" y="2641380"/>
                    <a:pt x="893893" y="2634749"/>
                  </a:cubicBezTo>
                  <a:cubicBezTo>
                    <a:pt x="887439" y="2624535"/>
                    <a:pt x="890513" y="2610941"/>
                    <a:pt x="900778" y="2604513"/>
                  </a:cubicBezTo>
                  <a:lnTo>
                    <a:pt x="1007418" y="2537257"/>
                  </a:lnTo>
                  <a:cubicBezTo>
                    <a:pt x="1017682" y="2530803"/>
                    <a:pt x="1031225" y="2533878"/>
                    <a:pt x="1037704" y="2544143"/>
                  </a:cubicBezTo>
                  <a:cubicBezTo>
                    <a:pt x="1044158" y="2554382"/>
                    <a:pt x="1041084" y="2567976"/>
                    <a:pt x="1030819" y="2574429"/>
                  </a:cubicBezTo>
                  <a:close/>
                  <a:moveTo>
                    <a:pt x="1244071" y="2439994"/>
                  </a:moveTo>
                  <a:lnTo>
                    <a:pt x="1137483" y="2507224"/>
                  </a:lnTo>
                  <a:cubicBezTo>
                    <a:pt x="1133850" y="2509511"/>
                    <a:pt x="1129810" y="2510604"/>
                    <a:pt x="1125821" y="2510604"/>
                  </a:cubicBezTo>
                  <a:cubicBezTo>
                    <a:pt x="1118528" y="2510604"/>
                    <a:pt x="1111363" y="2506970"/>
                    <a:pt x="1107222" y="2500339"/>
                  </a:cubicBezTo>
                  <a:cubicBezTo>
                    <a:pt x="1100717" y="2490099"/>
                    <a:pt x="1103792" y="2476531"/>
                    <a:pt x="1114057" y="2470052"/>
                  </a:cubicBezTo>
                  <a:lnTo>
                    <a:pt x="1220696" y="2402821"/>
                  </a:lnTo>
                  <a:cubicBezTo>
                    <a:pt x="1230935" y="2396367"/>
                    <a:pt x="1244529" y="2399442"/>
                    <a:pt x="1250982" y="2409707"/>
                  </a:cubicBezTo>
                  <a:cubicBezTo>
                    <a:pt x="1257385" y="2419946"/>
                    <a:pt x="1254311" y="2433540"/>
                    <a:pt x="1244071" y="2439994"/>
                  </a:cubicBezTo>
                  <a:close/>
                  <a:moveTo>
                    <a:pt x="1457299" y="2305532"/>
                  </a:moveTo>
                  <a:lnTo>
                    <a:pt x="1350710" y="2372788"/>
                  </a:lnTo>
                  <a:cubicBezTo>
                    <a:pt x="1347077" y="2375075"/>
                    <a:pt x="1343037" y="2376168"/>
                    <a:pt x="1339048" y="2376168"/>
                  </a:cubicBezTo>
                  <a:cubicBezTo>
                    <a:pt x="1331756" y="2376168"/>
                    <a:pt x="1324591" y="2372534"/>
                    <a:pt x="1320449" y="2365928"/>
                  </a:cubicBezTo>
                  <a:cubicBezTo>
                    <a:pt x="1313944" y="2355689"/>
                    <a:pt x="1317019" y="2342095"/>
                    <a:pt x="1327335" y="2335641"/>
                  </a:cubicBezTo>
                  <a:lnTo>
                    <a:pt x="1433923" y="2268436"/>
                  </a:lnTo>
                  <a:cubicBezTo>
                    <a:pt x="1444163" y="2261957"/>
                    <a:pt x="1457756" y="2265031"/>
                    <a:pt x="1464210" y="2275322"/>
                  </a:cubicBezTo>
                  <a:cubicBezTo>
                    <a:pt x="1470663" y="2285511"/>
                    <a:pt x="1467589" y="2299104"/>
                    <a:pt x="1457299" y="2305532"/>
                  </a:cubicBezTo>
                  <a:close/>
                  <a:moveTo>
                    <a:pt x="1643872" y="2175873"/>
                  </a:moveTo>
                  <a:cubicBezTo>
                    <a:pt x="1643872" y="2183420"/>
                    <a:pt x="1639985" y="2190407"/>
                    <a:pt x="1633633" y="2194421"/>
                  </a:cubicBezTo>
                  <a:lnTo>
                    <a:pt x="1563938" y="2238327"/>
                  </a:lnTo>
                  <a:lnTo>
                    <a:pt x="1563938" y="2238353"/>
                  </a:lnTo>
                  <a:cubicBezTo>
                    <a:pt x="1560304" y="2240639"/>
                    <a:pt x="1556264" y="2241732"/>
                    <a:pt x="1552250" y="2241732"/>
                  </a:cubicBezTo>
                  <a:cubicBezTo>
                    <a:pt x="1544958" y="2241732"/>
                    <a:pt x="1537818" y="2238098"/>
                    <a:pt x="1533651" y="2231492"/>
                  </a:cubicBezTo>
                  <a:cubicBezTo>
                    <a:pt x="1527146" y="2221202"/>
                    <a:pt x="1530221" y="2207659"/>
                    <a:pt x="1540537" y="2201180"/>
                  </a:cubicBezTo>
                  <a:lnTo>
                    <a:pt x="1599967" y="2163703"/>
                  </a:lnTo>
                  <a:lnTo>
                    <a:pt x="1599967" y="2132146"/>
                  </a:lnTo>
                  <a:cubicBezTo>
                    <a:pt x="1599967" y="2120051"/>
                    <a:pt x="1609800" y="2110218"/>
                    <a:pt x="1621894" y="2110218"/>
                  </a:cubicBezTo>
                  <a:cubicBezTo>
                    <a:pt x="1634039" y="2110218"/>
                    <a:pt x="1643872" y="2120026"/>
                    <a:pt x="1643872" y="2132146"/>
                  </a:cubicBezTo>
                  <a:lnTo>
                    <a:pt x="1643872" y="2175873"/>
                  </a:lnTo>
                  <a:close/>
                  <a:moveTo>
                    <a:pt x="1643872" y="2006120"/>
                  </a:moveTo>
                  <a:cubicBezTo>
                    <a:pt x="1643872" y="2018265"/>
                    <a:pt x="1634039" y="2028098"/>
                    <a:pt x="1621894" y="2028098"/>
                  </a:cubicBezTo>
                  <a:cubicBezTo>
                    <a:pt x="1609800" y="2028098"/>
                    <a:pt x="1599967" y="2018265"/>
                    <a:pt x="1599967" y="2006120"/>
                  </a:cubicBezTo>
                  <a:lnTo>
                    <a:pt x="1599967" y="1880069"/>
                  </a:lnTo>
                  <a:cubicBezTo>
                    <a:pt x="1599967" y="1867949"/>
                    <a:pt x="1609800" y="1858116"/>
                    <a:pt x="1621894" y="1858116"/>
                  </a:cubicBezTo>
                  <a:cubicBezTo>
                    <a:pt x="1634039" y="1858116"/>
                    <a:pt x="1643872" y="1867949"/>
                    <a:pt x="1643872" y="1880094"/>
                  </a:cubicBezTo>
                  <a:lnTo>
                    <a:pt x="1643872" y="2006120"/>
                  </a:lnTo>
                  <a:close/>
                  <a:moveTo>
                    <a:pt x="1643872" y="1754069"/>
                  </a:moveTo>
                  <a:cubicBezTo>
                    <a:pt x="1643872" y="1766188"/>
                    <a:pt x="1634039" y="1775996"/>
                    <a:pt x="1621894" y="1775996"/>
                  </a:cubicBezTo>
                  <a:cubicBezTo>
                    <a:pt x="1609800" y="1775996"/>
                    <a:pt x="1599967" y="1766163"/>
                    <a:pt x="1599967" y="1754018"/>
                  </a:cubicBezTo>
                  <a:lnTo>
                    <a:pt x="1599967" y="1627992"/>
                  </a:lnTo>
                  <a:cubicBezTo>
                    <a:pt x="1599967" y="1615872"/>
                    <a:pt x="1609800" y="1606065"/>
                    <a:pt x="1621945" y="1606065"/>
                  </a:cubicBezTo>
                  <a:cubicBezTo>
                    <a:pt x="1634065" y="1606065"/>
                    <a:pt x="1643872" y="1615872"/>
                    <a:pt x="1643872" y="1628043"/>
                  </a:cubicBezTo>
                  <a:lnTo>
                    <a:pt x="1643872" y="1754069"/>
                  </a:lnTo>
                  <a:close/>
                  <a:moveTo>
                    <a:pt x="1643872" y="1501992"/>
                  </a:moveTo>
                  <a:cubicBezTo>
                    <a:pt x="1643872" y="1514086"/>
                    <a:pt x="1634039" y="1523919"/>
                    <a:pt x="1621894" y="1523919"/>
                  </a:cubicBezTo>
                  <a:cubicBezTo>
                    <a:pt x="1609800" y="1523919"/>
                    <a:pt x="1599967" y="1514086"/>
                    <a:pt x="1599967" y="1501941"/>
                  </a:cubicBezTo>
                  <a:lnTo>
                    <a:pt x="1599967" y="1375941"/>
                  </a:lnTo>
                  <a:cubicBezTo>
                    <a:pt x="1599967" y="1363796"/>
                    <a:pt x="1609800" y="1353963"/>
                    <a:pt x="1621945" y="1353963"/>
                  </a:cubicBezTo>
                  <a:cubicBezTo>
                    <a:pt x="1634065" y="1353963"/>
                    <a:pt x="1643872" y="1363796"/>
                    <a:pt x="1643872" y="1375941"/>
                  </a:cubicBezTo>
                  <a:lnTo>
                    <a:pt x="1643872" y="1501992"/>
                  </a:lnTo>
                  <a:close/>
                  <a:moveTo>
                    <a:pt x="1643872" y="1249890"/>
                  </a:moveTo>
                  <a:cubicBezTo>
                    <a:pt x="1643872" y="1262010"/>
                    <a:pt x="1634039" y="1271868"/>
                    <a:pt x="1621894" y="1271868"/>
                  </a:cubicBezTo>
                  <a:cubicBezTo>
                    <a:pt x="1609800" y="1271868"/>
                    <a:pt x="1599967" y="1262010"/>
                    <a:pt x="1599967" y="1249890"/>
                  </a:cubicBezTo>
                  <a:lnTo>
                    <a:pt x="1599967" y="1123864"/>
                  </a:lnTo>
                  <a:cubicBezTo>
                    <a:pt x="1599967" y="1111719"/>
                    <a:pt x="1609800" y="1101886"/>
                    <a:pt x="1621945" y="1101886"/>
                  </a:cubicBezTo>
                  <a:cubicBezTo>
                    <a:pt x="1634065" y="1101886"/>
                    <a:pt x="1643872" y="1111719"/>
                    <a:pt x="1643872" y="1123864"/>
                  </a:cubicBezTo>
                  <a:lnTo>
                    <a:pt x="1643872" y="1249890"/>
                  </a:lnTo>
                  <a:close/>
                  <a:moveTo>
                    <a:pt x="1643872" y="997813"/>
                  </a:moveTo>
                  <a:cubicBezTo>
                    <a:pt x="1643872" y="1009958"/>
                    <a:pt x="1634039" y="1019791"/>
                    <a:pt x="1621945" y="1019791"/>
                  </a:cubicBezTo>
                  <a:cubicBezTo>
                    <a:pt x="1609800" y="1019791"/>
                    <a:pt x="1599967" y="1009958"/>
                    <a:pt x="1599967" y="997813"/>
                  </a:cubicBezTo>
                  <a:lnTo>
                    <a:pt x="1599967" y="871762"/>
                  </a:lnTo>
                  <a:cubicBezTo>
                    <a:pt x="1599967" y="859668"/>
                    <a:pt x="1609800" y="849835"/>
                    <a:pt x="1621945" y="849835"/>
                  </a:cubicBezTo>
                  <a:cubicBezTo>
                    <a:pt x="1634065" y="849835"/>
                    <a:pt x="1643872" y="859668"/>
                    <a:pt x="1643872" y="871813"/>
                  </a:cubicBezTo>
                  <a:lnTo>
                    <a:pt x="1643872" y="997813"/>
                  </a:lnTo>
                  <a:close/>
                  <a:moveTo>
                    <a:pt x="1643872" y="745736"/>
                  </a:moveTo>
                  <a:cubicBezTo>
                    <a:pt x="1643872" y="757882"/>
                    <a:pt x="1634039" y="767715"/>
                    <a:pt x="1621945" y="767715"/>
                  </a:cubicBezTo>
                  <a:cubicBezTo>
                    <a:pt x="1609800" y="767715"/>
                    <a:pt x="1599967" y="757882"/>
                    <a:pt x="1599967" y="745736"/>
                  </a:cubicBezTo>
                  <a:lnTo>
                    <a:pt x="1599967" y="619685"/>
                  </a:lnTo>
                  <a:cubicBezTo>
                    <a:pt x="1599967" y="607591"/>
                    <a:pt x="1609800" y="597758"/>
                    <a:pt x="1621945" y="597758"/>
                  </a:cubicBezTo>
                  <a:cubicBezTo>
                    <a:pt x="1634065" y="597758"/>
                    <a:pt x="1643923" y="607591"/>
                    <a:pt x="1643923" y="619736"/>
                  </a:cubicBezTo>
                  <a:lnTo>
                    <a:pt x="1643872" y="745736"/>
                  </a:lnTo>
                  <a:close/>
                  <a:moveTo>
                    <a:pt x="1643923" y="493660"/>
                  </a:moveTo>
                  <a:cubicBezTo>
                    <a:pt x="1643923" y="505754"/>
                    <a:pt x="1634065" y="515587"/>
                    <a:pt x="1621945" y="515587"/>
                  </a:cubicBezTo>
                  <a:cubicBezTo>
                    <a:pt x="1609800" y="515587"/>
                    <a:pt x="1599967" y="505754"/>
                    <a:pt x="1599967" y="493609"/>
                  </a:cubicBezTo>
                  <a:lnTo>
                    <a:pt x="1599967" y="367609"/>
                  </a:lnTo>
                  <a:cubicBezTo>
                    <a:pt x="1599967" y="355463"/>
                    <a:pt x="1609800" y="345630"/>
                    <a:pt x="1621945" y="345630"/>
                  </a:cubicBezTo>
                  <a:cubicBezTo>
                    <a:pt x="1634065" y="345630"/>
                    <a:pt x="1643923" y="355463"/>
                    <a:pt x="1643923" y="367609"/>
                  </a:cubicBezTo>
                  <a:lnTo>
                    <a:pt x="1643923" y="493660"/>
                  </a:lnTo>
                  <a:close/>
                  <a:moveTo>
                    <a:pt x="1643923" y="241583"/>
                  </a:moveTo>
                  <a:cubicBezTo>
                    <a:pt x="1643923" y="253703"/>
                    <a:pt x="1634065" y="263510"/>
                    <a:pt x="1621945" y="263510"/>
                  </a:cubicBezTo>
                  <a:cubicBezTo>
                    <a:pt x="1609800" y="263510"/>
                    <a:pt x="1599967" y="253677"/>
                    <a:pt x="1599967" y="241532"/>
                  </a:cubicBezTo>
                  <a:lnTo>
                    <a:pt x="1599967" y="115481"/>
                  </a:lnTo>
                  <a:cubicBezTo>
                    <a:pt x="1599967" y="103387"/>
                    <a:pt x="1609800" y="93554"/>
                    <a:pt x="1621945" y="93554"/>
                  </a:cubicBezTo>
                  <a:cubicBezTo>
                    <a:pt x="1634065" y="93554"/>
                    <a:pt x="1643923" y="103387"/>
                    <a:pt x="1643923" y="115532"/>
                  </a:cubicBezTo>
                  <a:lnTo>
                    <a:pt x="1643923" y="241583"/>
                  </a:lnTo>
                  <a:close/>
                </a:path>
              </a:pathLst>
            </a:custGeom>
            <a:solidFill>
              <a:srgbClr val="85847F"/>
            </a:solidFill>
            <a:ln w="2538" cap="flat">
              <a:noFill/>
              <a:prstDash val="solid"/>
              <a:miter/>
            </a:ln>
          </p:spPr>
          <p:txBody>
            <a:bodyPr rtlCol="0" anchor="ctr"/>
            <a:lstStyle/>
            <a:p>
              <a:pPr algn="ctr"/>
              <a:r>
                <a:rPr lang="pt-BR" sz="1400" dirty="0">
                  <a:latin typeface="+mj-lt"/>
                </a:rPr>
                <a:t> </a:t>
              </a:r>
              <a:r>
                <a:rPr lang="pt-BR" sz="1400" b="1" dirty="0">
                  <a:solidFill>
                    <a:schemeClr val="bg1"/>
                  </a:solidFill>
                  <a:latin typeface="+mj-lt"/>
                </a:rPr>
                <a:t>Pág. 136</a:t>
              </a:r>
            </a:p>
          </p:txBody>
        </p:sp>
      </p:grpSp>
    </p:spTree>
    <p:extLst>
      <p:ext uri="{BB962C8B-B14F-4D97-AF65-F5344CB8AC3E}">
        <p14:creationId xmlns:p14="http://schemas.microsoft.com/office/powerpoint/2010/main" val="22022338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_V202_EXP.png#GRAF">
            <a:extLst>
              <a:ext uri="{FF2B5EF4-FFF2-40B4-BE49-F238E27FC236}">
                <a16:creationId xmlns:a16="http://schemas.microsoft.com/office/drawing/2014/main" id="{20EBBA52-E9B1-4063-9AC7-5471BDBB8DE2}"/>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a:xfrm>
            <a:off x="228600" y="1054100"/>
            <a:ext cx="8688013" cy="5415719"/>
          </a:xfrm>
          <a:prstGeom prst="rect">
            <a:avLst/>
          </a:prstGeom>
        </p:spPr>
      </p:pic>
      <p:sp>
        <p:nvSpPr>
          <p:cNvPr id="5" name="Título 4"/>
          <p:cNvSpPr>
            <a:spLocks noGrp="1"/>
          </p:cNvSpPr>
          <p:nvPr>
            <p:ph type="title"/>
          </p:nvPr>
        </p:nvSpPr>
        <p:spPr/>
        <p:txBody>
          <a:bodyPr/>
          <a:lstStyle/>
          <a:p>
            <a:r>
              <a:rPr lang="es-CR"/>
              <a:t>Acceso a redes sociales</a:t>
            </a:r>
          </a:p>
        </p:txBody>
      </p:sp>
      <p:sp>
        <p:nvSpPr>
          <p:cNvPr id="6" name="Espaço Reservado para Texto 5"/>
          <p:cNvSpPr>
            <a:spLocks noGrp="1"/>
          </p:cNvSpPr>
          <p:nvPr>
            <p:ph type="body" sz="quarter" idx="10"/>
          </p:nvPr>
        </p:nvSpPr>
        <p:spPr/>
        <p:txBody>
          <a:bodyPr/>
          <a:lstStyle/>
          <a:p>
            <a:r>
              <a:rPr lang="es-SV"/>
              <a:t>Por país y tamaño de las distribuidoras</a:t>
            </a:r>
          </a:p>
        </p:txBody>
      </p:sp>
      <p:grpSp>
        <p:nvGrpSpPr>
          <p:cNvPr id="15" name="Gráfico 10">
            <a:extLst>
              <a:ext uri="{FF2B5EF4-FFF2-40B4-BE49-F238E27FC236}">
                <a16:creationId xmlns:a16="http://schemas.microsoft.com/office/drawing/2014/main" id="{4D89AB24-4734-41A3-A645-B67AD53E4321}"/>
              </a:ext>
            </a:extLst>
          </p:cNvPr>
          <p:cNvGrpSpPr/>
          <p:nvPr/>
        </p:nvGrpSpPr>
        <p:grpSpPr>
          <a:xfrm>
            <a:off x="7201749" y="142055"/>
            <a:ext cx="1789851" cy="915263"/>
            <a:chOff x="390316" y="1310287"/>
            <a:chExt cx="5415952" cy="2769515"/>
          </a:xfrm>
        </p:grpSpPr>
        <p:sp>
          <p:nvSpPr>
            <p:cNvPr id="16" name="Forma Livre: Forma 15">
              <a:extLst>
                <a:ext uri="{FF2B5EF4-FFF2-40B4-BE49-F238E27FC236}">
                  <a16:creationId xmlns:a16="http://schemas.microsoft.com/office/drawing/2014/main" id="{6963C1FE-CDB1-49A8-96D8-D12466D871C1}"/>
                </a:ext>
              </a:extLst>
            </p:cNvPr>
            <p:cNvSpPr/>
            <p:nvPr/>
          </p:nvSpPr>
          <p:spPr>
            <a:xfrm>
              <a:off x="637895" y="1362806"/>
              <a:ext cx="208349" cy="492923"/>
            </a:xfrm>
            <a:custGeom>
              <a:avLst/>
              <a:gdLst>
                <a:gd name="connsiteX0" fmla="*/ 208273 w 208348"/>
                <a:gd name="connsiteY0" fmla="*/ 25535 h 492922"/>
                <a:gd name="connsiteX1" fmla="*/ 210102 w 208348"/>
                <a:gd name="connsiteY1" fmla="*/ 1448 h 492922"/>
                <a:gd name="connsiteX2" fmla="*/ 208273 w 208348"/>
                <a:gd name="connsiteY2" fmla="*/ 0 h 492922"/>
                <a:gd name="connsiteX3" fmla="*/ 0 w 208348"/>
                <a:gd name="connsiteY3" fmla="*/ 495337 h 492922"/>
                <a:gd name="connsiteX4" fmla="*/ 208273 w 208348"/>
                <a:gd name="connsiteY4" fmla="*/ 495337 h 492922"/>
                <a:gd name="connsiteX5" fmla="*/ 208273 w 208348"/>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8" h="492922">
                  <a:moveTo>
                    <a:pt x="208273" y="25535"/>
                  </a:moveTo>
                  <a:cubicBezTo>
                    <a:pt x="208273" y="17278"/>
                    <a:pt x="208908" y="9223"/>
                    <a:pt x="210102" y="1448"/>
                  </a:cubicBezTo>
                  <a:lnTo>
                    <a:pt x="208273" y="0"/>
                  </a:lnTo>
                  <a:lnTo>
                    <a:pt x="0" y="495337"/>
                  </a:lnTo>
                  <a:lnTo>
                    <a:pt x="208273" y="495337"/>
                  </a:lnTo>
                  <a:lnTo>
                    <a:pt x="208273" y="25535"/>
                  </a:lnTo>
                  <a:close/>
                </a:path>
              </a:pathLst>
            </a:custGeom>
            <a:solidFill>
              <a:srgbClr val="85847F"/>
            </a:solidFill>
            <a:ln w="2538" cap="flat">
              <a:noFill/>
              <a:prstDash val="solid"/>
              <a:miter/>
            </a:ln>
          </p:spPr>
          <p:txBody>
            <a:bodyPr rtlCol="0" anchor="ctr"/>
            <a:lstStyle/>
            <a:p>
              <a:endParaRPr lang="pt-BR"/>
            </a:p>
          </p:txBody>
        </p:sp>
        <p:sp>
          <p:nvSpPr>
            <p:cNvPr id="17" name="Forma Livre: Forma 16">
              <a:extLst>
                <a:ext uri="{FF2B5EF4-FFF2-40B4-BE49-F238E27FC236}">
                  <a16:creationId xmlns:a16="http://schemas.microsoft.com/office/drawing/2014/main" id="{43433AD5-211D-47B9-BB76-4D8D6363FE9D}"/>
                </a:ext>
              </a:extLst>
            </p:cNvPr>
            <p:cNvSpPr/>
            <p:nvPr/>
          </p:nvSpPr>
          <p:spPr>
            <a:xfrm>
              <a:off x="2667035" y="1362806"/>
              <a:ext cx="213431" cy="492923"/>
            </a:xfrm>
            <a:custGeom>
              <a:avLst/>
              <a:gdLst>
                <a:gd name="connsiteX0" fmla="*/ 1296 w 213430"/>
                <a:gd name="connsiteY0" fmla="*/ 25535 h 492922"/>
                <a:gd name="connsiteX1" fmla="*/ 1296 w 213430"/>
                <a:gd name="connsiteY1" fmla="*/ 495311 h 492922"/>
                <a:gd name="connsiteX2" fmla="*/ 214777 w 213430"/>
                <a:gd name="connsiteY2" fmla="*/ 495311 h 492922"/>
                <a:gd name="connsiteX3" fmla="*/ 6505 w 213430"/>
                <a:gd name="connsiteY3" fmla="*/ 0 h 492922"/>
                <a:gd name="connsiteX4" fmla="*/ 0 w 213430"/>
                <a:gd name="connsiteY4" fmla="*/ 5183 h 492922"/>
                <a:gd name="connsiteX5" fmla="*/ 1296 w 213430"/>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30" h="492922">
                  <a:moveTo>
                    <a:pt x="1296" y="25535"/>
                  </a:moveTo>
                  <a:lnTo>
                    <a:pt x="1296" y="495311"/>
                  </a:lnTo>
                  <a:lnTo>
                    <a:pt x="214777" y="495311"/>
                  </a:lnTo>
                  <a:lnTo>
                    <a:pt x="6505" y="0"/>
                  </a:lnTo>
                  <a:lnTo>
                    <a:pt x="0" y="5183"/>
                  </a:lnTo>
                  <a:cubicBezTo>
                    <a:pt x="864" y="11789"/>
                    <a:pt x="1296" y="18599"/>
                    <a:pt x="1296" y="25535"/>
                  </a:cubicBezTo>
                  <a:close/>
                </a:path>
              </a:pathLst>
            </a:custGeom>
            <a:solidFill>
              <a:srgbClr val="85847F"/>
            </a:solidFill>
            <a:ln w="2538" cap="flat">
              <a:noFill/>
              <a:prstDash val="solid"/>
              <a:miter/>
            </a:ln>
          </p:spPr>
          <p:txBody>
            <a:bodyPr rtlCol="0" anchor="ctr"/>
            <a:lstStyle/>
            <a:p>
              <a:endParaRPr lang="pt-BR"/>
            </a:p>
          </p:txBody>
        </p:sp>
        <p:sp>
          <p:nvSpPr>
            <p:cNvPr id="18" name="Forma Livre: Forma 17">
              <a:extLst>
                <a:ext uri="{FF2B5EF4-FFF2-40B4-BE49-F238E27FC236}">
                  <a16:creationId xmlns:a16="http://schemas.microsoft.com/office/drawing/2014/main" id="{C61D6C55-53DB-4352-8042-EAC035AE0AE9}"/>
                </a:ext>
              </a:extLst>
            </p:cNvPr>
            <p:cNvSpPr/>
            <p:nvPr/>
          </p:nvSpPr>
          <p:spPr>
            <a:xfrm>
              <a:off x="516342" y="1904183"/>
              <a:ext cx="327768" cy="1242470"/>
            </a:xfrm>
            <a:custGeom>
              <a:avLst/>
              <a:gdLst>
                <a:gd name="connsiteX0" fmla="*/ 0 w 327768"/>
                <a:gd name="connsiteY0" fmla="*/ 0 h 1242470"/>
                <a:gd name="connsiteX1" fmla="*/ 329826 w 327768"/>
                <a:gd name="connsiteY1" fmla="*/ 0 h 1242470"/>
                <a:gd name="connsiteX2" fmla="*/ 329826 w 327768"/>
                <a:gd name="connsiteY2" fmla="*/ 1243487 h 1242470"/>
                <a:gd name="connsiteX3" fmla="*/ 0 w 327768"/>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27768" h="1242470">
                  <a:moveTo>
                    <a:pt x="0" y="0"/>
                  </a:moveTo>
                  <a:lnTo>
                    <a:pt x="329826" y="0"/>
                  </a:lnTo>
                  <a:lnTo>
                    <a:pt x="329826" y="1243487"/>
                  </a:lnTo>
                  <a:lnTo>
                    <a:pt x="0" y="1243487"/>
                  </a:lnTo>
                  <a:close/>
                </a:path>
              </a:pathLst>
            </a:custGeom>
            <a:solidFill>
              <a:srgbClr val="333333"/>
            </a:solidFill>
            <a:ln w="2538" cap="flat">
              <a:noFill/>
              <a:prstDash val="solid"/>
              <a:miter/>
            </a:ln>
          </p:spPr>
          <p:txBody>
            <a:bodyPr rtlCol="0" anchor="ctr"/>
            <a:lstStyle/>
            <a:p>
              <a:endParaRPr lang="pt-BR"/>
            </a:p>
          </p:txBody>
        </p:sp>
        <p:sp>
          <p:nvSpPr>
            <p:cNvPr id="19" name="Forma Livre: Forma 18">
              <a:extLst>
                <a:ext uri="{FF2B5EF4-FFF2-40B4-BE49-F238E27FC236}">
                  <a16:creationId xmlns:a16="http://schemas.microsoft.com/office/drawing/2014/main" id="{4B6E69FF-1EE8-494B-964F-8A28F3C50A35}"/>
                </a:ext>
              </a:extLst>
            </p:cNvPr>
            <p:cNvSpPr/>
            <p:nvPr/>
          </p:nvSpPr>
          <p:spPr>
            <a:xfrm>
              <a:off x="2668331" y="1904183"/>
              <a:ext cx="3013436" cy="1242470"/>
            </a:xfrm>
            <a:custGeom>
              <a:avLst/>
              <a:gdLst>
                <a:gd name="connsiteX0" fmla="*/ 0 w 3013435"/>
                <a:gd name="connsiteY0" fmla="*/ 0 h 1242470"/>
                <a:gd name="connsiteX1" fmla="*/ 3014071 w 3013435"/>
                <a:gd name="connsiteY1" fmla="*/ 0 h 1242470"/>
                <a:gd name="connsiteX2" fmla="*/ 3014071 w 3013435"/>
                <a:gd name="connsiteY2" fmla="*/ 1243487 h 1242470"/>
                <a:gd name="connsiteX3" fmla="*/ 0 w 3013435"/>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013435" h="1242470">
                  <a:moveTo>
                    <a:pt x="0" y="0"/>
                  </a:moveTo>
                  <a:lnTo>
                    <a:pt x="3014071" y="0"/>
                  </a:lnTo>
                  <a:lnTo>
                    <a:pt x="3014071" y="1243487"/>
                  </a:lnTo>
                  <a:lnTo>
                    <a:pt x="0" y="1243487"/>
                  </a:lnTo>
                  <a:close/>
                </a:path>
              </a:pathLst>
            </a:custGeom>
            <a:solidFill>
              <a:srgbClr val="333333"/>
            </a:solidFill>
            <a:ln w="2538" cap="flat">
              <a:noFill/>
              <a:prstDash val="solid"/>
              <a:miter/>
            </a:ln>
          </p:spPr>
          <p:txBody>
            <a:bodyPr rtlCol="0" anchor="ctr"/>
            <a:lstStyle/>
            <a:p>
              <a:pPr algn="ctr"/>
              <a:r>
                <a:rPr lang="pt-BR" sz="1300"/>
                <a:t> </a:t>
              </a:r>
              <a:r>
                <a:rPr lang="pt-BR" sz="1300" b="1">
                  <a:solidFill>
                    <a:schemeClr val="bg1"/>
                  </a:solidFill>
                  <a:latin typeface="+mj-lt"/>
                </a:rPr>
                <a:t>Informe Individual</a:t>
              </a:r>
            </a:p>
          </p:txBody>
        </p:sp>
        <p:sp>
          <p:nvSpPr>
            <p:cNvPr id="20" name="Forma Livre: Forma 19">
              <a:extLst>
                <a:ext uri="{FF2B5EF4-FFF2-40B4-BE49-F238E27FC236}">
                  <a16:creationId xmlns:a16="http://schemas.microsoft.com/office/drawing/2014/main" id="{E762919B-624A-469F-AFC5-B57E5ACDEFD2}"/>
                </a:ext>
              </a:extLst>
            </p:cNvPr>
            <p:cNvSpPr/>
            <p:nvPr/>
          </p:nvSpPr>
          <p:spPr>
            <a:xfrm>
              <a:off x="390316" y="1778183"/>
              <a:ext cx="454810" cy="1494014"/>
            </a:xfrm>
            <a:custGeom>
              <a:avLst/>
              <a:gdLst>
                <a:gd name="connsiteX0" fmla="*/ 455852 w 454810"/>
                <a:gd name="connsiteY0" fmla="*/ 1400993 h 1494013"/>
                <a:gd name="connsiteX1" fmla="*/ 104886 w 454810"/>
                <a:gd name="connsiteY1" fmla="*/ 1400993 h 1494013"/>
                <a:gd name="connsiteX2" fmla="*/ 94494 w 454810"/>
                <a:gd name="connsiteY2" fmla="*/ 1399494 h 1494013"/>
                <a:gd name="connsiteX3" fmla="*/ 94494 w 454810"/>
                <a:gd name="connsiteY3" fmla="*/ 95866 h 1494013"/>
                <a:gd name="connsiteX4" fmla="*/ 104886 w 454810"/>
                <a:gd name="connsiteY4" fmla="*/ 94494 h 1494013"/>
                <a:gd name="connsiteX5" fmla="*/ 455852 w 454810"/>
                <a:gd name="connsiteY5" fmla="*/ 94494 h 1494013"/>
                <a:gd name="connsiteX6" fmla="*/ 455852 w 454810"/>
                <a:gd name="connsiteY6" fmla="*/ 0 h 1494013"/>
                <a:gd name="connsiteX7" fmla="*/ 104911 w 454810"/>
                <a:gd name="connsiteY7" fmla="*/ 0 h 1494013"/>
                <a:gd name="connsiteX8" fmla="*/ 2388 w 454810"/>
                <a:gd name="connsiteY8" fmla="*/ 56966 h 1494013"/>
                <a:gd name="connsiteX9" fmla="*/ 0 w 454810"/>
                <a:gd name="connsiteY9" fmla="*/ 66621 h 1494013"/>
                <a:gd name="connsiteX10" fmla="*/ 0 w 454810"/>
                <a:gd name="connsiteY10" fmla="*/ 1428892 h 1494013"/>
                <a:gd name="connsiteX11" fmla="*/ 2363 w 454810"/>
                <a:gd name="connsiteY11" fmla="*/ 1438573 h 1494013"/>
                <a:gd name="connsiteX12" fmla="*/ 104911 w 454810"/>
                <a:gd name="connsiteY12" fmla="*/ 1495487 h 1494013"/>
                <a:gd name="connsiteX13" fmla="*/ 455852 w 454810"/>
                <a:gd name="connsiteY13" fmla="*/ 1495487 h 1494013"/>
                <a:gd name="connsiteX14" fmla="*/ 455852 w 454810"/>
                <a:gd name="connsiteY14" fmla="*/ 1400993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810" h="1494013">
                  <a:moveTo>
                    <a:pt x="455852" y="1400993"/>
                  </a:moveTo>
                  <a:lnTo>
                    <a:pt x="104886" y="1400993"/>
                  </a:lnTo>
                  <a:cubicBezTo>
                    <a:pt x="100821" y="1400993"/>
                    <a:pt x="97340" y="1400358"/>
                    <a:pt x="94494" y="1399494"/>
                  </a:cubicBezTo>
                  <a:lnTo>
                    <a:pt x="94494" y="95866"/>
                  </a:lnTo>
                  <a:cubicBezTo>
                    <a:pt x="97289" y="95078"/>
                    <a:pt x="100719" y="94494"/>
                    <a:pt x="104886" y="94494"/>
                  </a:cubicBezTo>
                  <a:lnTo>
                    <a:pt x="455852" y="94494"/>
                  </a:lnTo>
                  <a:lnTo>
                    <a:pt x="455852" y="0"/>
                  </a:lnTo>
                  <a:lnTo>
                    <a:pt x="104911" y="0"/>
                  </a:lnTo>
                  <a:cubicBezTo>
                    <a:pt x="59913" y="0"/>
                    <a:pt x="20632" y="21800"/>
                    <a:pt x="2388" y="56966"/>
                  </a:cubicBezTo>
                  <a:cubicBezTo>
                    <a:pt x="813" y="59938"/>
                    <a:pt x="0" y="63241"/>
                    <a:pt x="0" y="66621"/>
                  </a:cubicBezTo>
                  <a:lnTo>
                    <a:pt x="0" y="1428892"/>
                  </a:lnTo>
                  <a:cubicBezTo>
                    <a:pt x="0" y="1432271"/>
                    <a:pt x="813" y="1435600"/>
                    <a:pt x="2363" y="1438573"/>
                  </a:cubicBezTo>
                  <a:cubicBezTo>
                    <a:pt x="20327" y="1473153"/>
                    <a:pt x="60599" y="1495487"/>
                    <a:pt x="104911" y="1495487"/>
                  </a:cubicBezTo>
                  <a:lnTo>
                    <a:pt x="455852" y="1495487"/>
                  </a:lnTo>
                  <a:lnTo>
                    <a:pt x="455852" y="1400993"/>
                  </a:lnTo>
                  <a:close/>
                </a:path>
              </a:pathLst>
            </a:custGeom>
            <a:solidFill>
              <a:srgbClr val="333333"/>
            </a:solidFill>
            <a:ln w="2538" cap="flat">
              <a:noFill/>
              <a:prstDash val="solid"/>
              <a:miter/>
            </a:ln>
          </p:spPr>
          <p:txBody>
            <a:bodyPr rtlCol="0" anchor="ctr"/>
            <a:lstStyle/>
            <a:p>
              <a:endParaRPr lang="pt-BR"/>
            </a:p>
          </p:txBody>
        </p:sp>
        <p:sp>
          <p:nvSpPr>
            <p:cNvPr id="21" name="Forma Livre: Forma 20">
              <a:extLst>
                <a:ext uri="{FF2B5EF4-FFF2-40B4-BE49-F238E27FC236}">
                  <a16:creationId xmlns:a16="http://schemas.microsoft.com/office/drawing/2014/main" id="{206211C6-A7A0-41E4-8843-26B370641733}"/>
                </a:ext>
              </a:extLst>
            </p:cNvPr>
            <p:cNvSpPr/>
            <p:nvPr/>
          </p:nvSpPr>
          <p:spPr>
            <a:xfrm>
              <a:off x="2668331" y="1778183"/>
              <a:ext cx="3137937" cy="1494014"/>
            </a:xfrm>
            <a:custGeom>
              <a:avLst/>
              <a:gdLst>
                <a:gd name="connsiteX0" fmla="*/ 3027309 w 3137936"/>
                <a:gd name="connsiteY0" fmla="*/ 0 h 1494013"/>
                <a:gd name="connsiteX1" fmla="*/ 0 w 3137936"/>
                <a:gd name="connsiteY1" fmla="*/ 0 h 1494013"/>
                <a:gd name="connsiteX2" fmla="*/ 0 w 3137936"/>
                <a:gd name="connsiteY2" fmla="*/ 94494 h 1494013"/>
                <a:gd name="connsiteX3" fmla="*/ 3027283 w 3137936"/>
                <a:gd name="connsiteY3" fmla="*/ 94494 h 1494013"/>
                <a:gd name="connsiteX4" fmla="*/ 3045577 w 3137936"/>
                <a:gd name="connsiteY4" fmla="*/ 100033 h 1494013"/>
                <a:gd name="connsiteX5" fmla="*/ 3045577 w 3137936"/>
                <a:gd name="connsiteY5" fmla="*/ 1395454 h 1494013"/>
                <a:gd name="connsiteX6" fmla="*/ 3027283 w 3137936"/>
                <a:gd name="connsiteY6" fmla="*/ 1401019 h 1494013"/>
                <a:gd name="connsiteX7" fmla="*/ 0 w 3137936"/>
                <a:gd name="connsiteY7" fmla="*/ 1401019 h 1494013"/>
                <a:gd name="connsiteX8" fmla="*/ 0 w 3137936"/>
                <a:gd name="connsiteY8" fmla="*/ 1495513 h 1494013"/>
                <a:gd name="connsiteX9" fmla="*/ 3027309 w 3137936"/>
                <a:gd name="connsiteY9" fmla="*/ 1495513 h 1494013"/>
                <a:gd name="connsiteX10" fmla="*/ 3140071 w 3137936"/>
                <a:gd name="connsiteY10" fmla="*/ 1397081 h 1494013"/>
                <a:gd name="connsiteX11" fmla="*/ 3140071 w 3137936"/>
                <a:gd name="connsiteY11" fmla="*/ 98432 h 1494013"/>
                <a:gd name="connsiteX12" fmla="*/ 3027309 w 3137936"/>
                <a:gd name="connsiteY12" fmla="*/ 0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7936" h="1494013">
                  <a:moveTo>
                    <a:pt x="3027309" y="0"/>
                  </a:moveTo>
                  <a:lnTo>
                    <a:pt x="0" y="0"/>
                  </a:lnTo>
                  <a:lnTo>
                    <a:pt x="0" y="94494"/>
                  </a:lnTo>
                  <a:lnTo>
                    <a:pt x="3027283" y="94494"/>
                  </a:lnTo>
                  <a:cubicBezTo>
                    <a:pt x="3037929" y="94494"/>
                    <a:pt x="3043748" y="98305"/>
                    <a:pt x="3045577" y="100033"/>
                  </a:cubicBezTo>
                  <a:lnTo>
                    <a:pt x="3045577" y="1395454"/>
                  </a:lnTo>
                  <a:cubicBezTo>
                    <a:pt x="3043697" y="1397284"/>
                    <a:pt x="3037929" y="1401019"/>
                    <a:pt x="3027283" y="1401019"/>
                  </a:cubicBezTo>
                  <a:lnTo>
                    <a:pt x="0" y="1401019"/>
                  </a:lnTo>
                  <a:lnTo>
                    <a:pt x="0" y="1495513"/>
                  </a:lnTo>
                  <a:lnTo>
                    <a:pt x="3027309" y="1495513"/>
                  </a:lnTo>
                  <a:cubicBezTo>
                    <a:pt x="3090550" y="1495513"/>
                    <a:pt x="3140071" y="1452293"/>
                    <a:pt x="3140071" y="1397081"/>
                  </a:cubicBezTo>
                  <a:lnTo>
                    <a:pt x="3140071" y="98432"/>
                  </a:lnTo>
                  <a:cubicBezTo>
                    <a:pt x="3140097" y="43245"/>
                    <a:pt x="3090550" y="0"/>
                    <a:pt x="3027309" y="0"/>
                  </a:cubicBezTo>
                  <a:close/>
                </a:path>
              </a:pathLst>
            </a:custGeom>
            <a:solidFill>
              <a:srgbClr val="333333"/>
            </a:solidFill>
            <a:ln w="2538" cap="flat">
              <a:noFill/>
              <a:prstDash val="solid"/>
              <a:miter/>
            </a:ln>
          </p:spPr>
          <p:txBody>
            <a:bodyPr rtlCol="0" anchor="ctr"/>
            <a:lstStyle/>
            <a:p>
              <a:endParaRPr lang="pt-BR"/>
            </a:p>
          </p:txBody>
        </p:sp>
        <p:sp>
          <p:nvSpPr>
            <p:cNvPr id="22" name="Forma Livre: Forma 21">
              <a:extLst>
                <a:ext uri="{FF2B5EF4-FFF2-40B4-BE49-F238E27FC236}">
                  <a16:creationId xmlns:a16="http://schemas.microsoft.com/office/drawing/2014/main" id="{4C259443-395C-4F01-9323-4AAB679A5F77}"/>
                </a:ext>
              </a:extLst>
            </p:cNvPr>
            <p:cNvSpPr/>
            <p:nvPr/>
          </p:nvSpPr>
          <p:spPr>
            <a:xfrm>
              <a:off x="893757" y="1310287"/>
              <a:ext cx="1725229" cy="2769515"/>
            </a:xfrm>
            <a:custGeom>
              <a:avLst/>
              <a:gdLst>
                <a:gd name="connsiteX0" fmla="*/ 1672508 w 1725230"/>
                <a:gd name="connsiteY0" fmla="*/ 0 h 2769515"/>
                <a:gd name="connsiteX1" fmla="*/ 54501 w 1725230"/>
                <a:gd name="connsiteY1" fmla="*/ 0 h 2769515"/>
                <a:gd name="connsiteX2" fmla="*/ 0 w 1725230"/>
                <a:gd name="connsiteY2" fmla="*/ 78055 h 2769515"/>
                <a:gd name="connsiteX3" fmla="*/ 0 w 1725230"/>
                <a:gd name="connsiteY3" fmla="*/ 2182658 h 2769515"/>
                <a:gd name="connsiteX4" fmla="*/ 32142 w 1725230"/>
                <a:gd name="connsiteY4" fmla="*/ 2254030 h 2769515"/>
                <a:gd name="connsiteX5" fmla="*/ 841653 w 1725230"/>
                <a:gd name="connsiteY5" fmla="*/ 2763671 h 2769515"/>
                <a:gd name="connsiteX6" fmla="*/ 864114 w 1725230"/>
                <a:gd name="connsiteY6" fmla="*/ 2770404 h 2769515"/>
                <a:gd name="connsiteX7" fmla="*/ 886524 w 1725230"/>
                <a:gd name="connsiteY7" fmla="*/ 2763697 h 2769515"/>
                <a:gd name="connsiteX8" fmla="*/ 1694893 w 1725230"/>
                <a:gd name="connsiteY8" fmla="*/ 2254030 h 2769515"/>
                <a:gd name="connsiteX9" fmla="*/ 1726983 w 1725230"/>
                <a:gd name="connsiteY9" fmla="*/ 2182658 h 2769515"/>
                <a:gd name="connsiteX10" fmla="*/ 1726983 w 1725230"/>
                <a:gd name="connsiteY10" fmla="*/ 78055 h 2769515"/>
                <a:gd name="connsiteX11" fmla="*/ 1672508 w 1725230"/>
                <a:gd name="connsiteY11" fmla="*/ 0 h 2769515"/>
                <a:gd name="connsiteX12" fmla="*/ 83035 w 1725230"/>
                <a:gd name="connsiteY12" fmla="*/ 104987 h 2769515"/>
                <a:gd name="connsiteX13" fmla="*/ 105013 w 1725230"/>
                <a:gd name="connsiteY13" fmla="*/ 83009 h 2769515"/>
                <a:gd name="connsiteX14" fmla="*/ 126991 w 1725230"/>
                <a:gd name="connsiteY14" fmla="*/ 104987 h 2769515"/>
                <a:gd name="connsiteX15" fmla="*/ 126991 w 1725230"/>
                <a:gd name="connsiteY15" fmla="*/ 231013 h 2769515"/>
                <a:gd name="connsiteX16" fmla="*/ 105013 w 1725230"/>
                <a:gd name="connsiteY16" fmla="*/ 252991 h 2769515"/>
                <a:gd name="connsiteX17" fmla="*/ 83035 w 1725230"/>
                <a:gd name="connsiteY17" fmla="*/ 231013 h 2769515"/>
                <a:gd name="connsiteX18" fmla="*/ 83035 w 1725230"/>
                <a:gd name="connsiteY18" fmla="*/ 104987 h 2769515"/>
                <a:gd name="connsiteX19" fmla="*/ 83035 w 1725230"/>
                <a:gd name="connsiteY19" fmla="*/ 357064 h 2769515"/>
                <a:gd name="connsiteX20" fmla="*/ 105013 w 1725230"/>
                <a:gd name="connsiteY20" fmla="*/ 335086 h 2769515"/>
                <a:gd name="connsiteX21" fmla="*/ 126991 w 1725230"/>
                <a:gd name="connsiteY21" fmla="*/ 357064 h 2769515"/>
                <a:gd name="connsiteX22" fmla="*/ 126991 w 1725230"/>
                <a:gd name="connsiteY22" fmla="*/ 483115 h 2769515"/>
                <a:gd name="connsiteX23" fmla="*/ 105013 w 1725230"/>
                <a:gd name="connsiteY23" fmla="*/ 505043 h 2769515"/>
                <a:gd name="connsiteX24" fmla="*/ 83035 w 1725230"/>
                <a:gd name="connsiteY24" fmla="*/ 483115 h 2769515"/>
                <a:gd name="connsiteX25" fmla="*/ 83035 w 1725230"/>
                <a:gd name="connsiteY25" fmla="*/ 357064 h 2769515"/>
                <a:gd name="connsiteX26" fmla="*/ 83035 w 1725230"/>
                <a:gd name="connsiteY26" fmla="*/ 609166 h 2769515"/>
                <a:gd name="connsiteX27" fmla="*/ 105013 w 1725230"/>
                <a:gd name="connsiteY27" fmla="*/ 587188 h 2769515"/>
                <a:gd name="connsiteX28" fmla="*/ 126991 w 1725230"/>
                <a:gd name="connsiteY28" fmla="*/ 609166 h 2769515"/>
                <a:gd name="connsiteX29" fmla="*/ 126991 w 1725230"/>
                <a:gd name="connsiteY29" fmla="*/ 735192 h 2769515"/>
                <a:gd name="connsiteX30" fmla="*/ 105013 w 1725230"/>
                <a:gd name="connsiteY30" fmla="*/ 757145 h 2769515"/>
                <a:gd name="connsiteX31" fmla="*/ 83035 w 1725230"/>
                <a:gd name="connsiteY31" fmla="*/ 735192 h 2769515"/>
                <a:gd name="connsiteX32" fmla="*/ 83035 w 1725230"/>
                <a:gd name="connsiteY32" fmla="*/ 609166 h 2769515"/>
                <a:gd name="connsiteX33" fmla="*/ 83035 w 1725230"/>
                <a:gd name="connsiteY33" fmla="*/ 861268 h 2769515"/>
                <a:gd name="connsiteX34" fmla="*/ 105013 w 1725230"/>
                <a:gd name="connsiteY34" fmla="*/ 839290 h 2769515"/>
                <a:gd name="connsiteX35" fmla="*/ 126991 w 1725230"/>
                <a:gd name="connsiteY35" fmla="*/ 861268 h 2769515"/>
                <a:gd name="connsiteX36" fmla="*/ 126991 w 1725230"/>
                <a:gd name="connsiteY36" fmla="*/ 987269 h 2769515"/>
                <a:gd name="connsiteX37" fmla="*/ 105013 w 1725230"/>
                <a:gd name="connsiteY37" fmla="*/ 1009247 h 2769515"/>
                <a:gd name="connsiteX38" fmla="*/ 83035 w 1725230"/>
                <a:gd name="connsiteY38" fmla="*/ 987269 h 2769515"/>
                <a:gd name="connsiteX39" fmla="*/ 83035 w 1725230"/>
                <a:gd name="connsiteY39" fmla="*/ 861268 h 2769515"/>
                <a:gd name="connsiteX40" fmla="*/ 83035 w 1725230"/>
                <a:gd name="connsiteY40" fmla="*/ 1113371 h 2769515"/>
                <a:gd name="connsiteX41" fmla="*/ 105013 w 1725230"/>
                <a:gd name="connsiteY41" fmla="*/ 1091392 h 2769515"/>
                <a:gd name="connsiteX42" fmla="*/ 126991 w 1725230"/>
                <a:gd name="connsiteY42" fmla="*/ 1113371 h 2769515"/>
                <a:gd name="connsiteX43" fmla="*/ 126991 w 1725230"/>
                <a:gd name="connsiteY43" fmla="*/ 1239371 h 2769515"/>
                <a:gd name="connsiteX44" fmla="*/ 105013 w 1725230"/>
                <a:gd name="connsiteY44" fmla="*/ 1261349 h 2769515"/>
                <a:gd name="connsiteX45" fmla="*/ 83035 w 1725230"/>
                <a:gd name="connsiteY45" fmla="*/ 1239371 h 2769515"/>
                <a:gd name="connsiteX46" fmla="*/ 83035 w 1725230"/>
                <a:gd name="connsiteY46" fmla="*/ 1113371 h 2769515"/>
                <a:gd name="connsiteX47" fmla="*/ 83035 w 1725230"/>
                <a:gd name="connsiteY47" fmla="*/ 1427418 h 2769515"/>
                <a:gd name="connsiteX48" fmla="*/ 83035 w 1725230"/>
                <a:gd name="connsiteY48" fmla="*/ 1365396 h 2769515"/>
                <a:gd name="connsiteX49" fmla="*/ 83060 w 1725230"/>
                <a:gd name="connsiteY49" fmla="*/ 1365396 h 2769515"/>
                <a:gd name="connsiteX50" fmla="*/ 105013 w 1725230"/>
                <a:gd name="connsiteY50" fmla="*/ 1343469 h 2769515"/>
                <a:gd name="connsiteX51" fmla="*/ 126991 w 1725230"/>
                <a:gd name="connsiteY51" fmla="*/ 1365396 h 2769515"/>
                <a:gd name="connsiteX52" fmla="*/ 126991 w 1725230"/>
                <a:gd name="connsiteY52" fmla="*/ 1427418 h 2769515"/>
                <a:gd name="connsiteX53" fmla="*/ 126991 w 1725230"/>
                <a:gd name="connsiteY53" fmla="*/ 1491447 h 2769515"/>
                <a:gd name="connsiteX54" fmla="*/ 105013 w 1725230"/>
                <a:gd name="connsiteY54" fmla="*/ 1513426 h 2769515"/>
                <a:gd name="connsiteX55" fmla="*/ 83035 w 1725230"/>
                <a:gd name="connsiteY55" fmla="*/ 1491447 h 2769515"/>
                <a:gd name="connsiteX56" fmla="*/ 83035 w 1725230"/>
                <a:gd name="connsiteY56" fmla="*/ 1427418 h 2769515"/>
                <a:gd name="connsiteX57" fmla="*/ 83035 w 1725230"/>
                <a:gd name="connsiteY57" fmla="*/ 1617473 h 2769515"/>
                <a:gd name="connsiteX58" fmla="*/ 105013 w 1725230"/>
                <a:gd name="connsiteY58" fmla="*/ 1595495 h 2769515"/>
                <a:gd name="connsiteX59" fmla="*/ 126991 w 1725230"/>
                <a:gd name="connsiteY59" fmla="*/ 1617473 h 2769515"/>
                <a:gd name="connsiteX60" fmla="*/ 126991 w 1725230"/>
                <a:gd name="connsiteY60" fmla="*/ 1743524 h 2769515"/>
                <a:gd name="connsiteX61" fmla="*/ 105013 w 1725230"/>
                <a:gd name="connsiteY61" fmla="*/ 1765452 h 2769515"/>
                <a:gd name="connsiteX62" fmla="*/ 83035 w 1725230"/>
                <a:gd name="connsiteY62" fmla="*/ 1743524 h 2769515"/>
                <a:gd name="connsiteX63" fmla="*/ 83035 w 1725230"/>
                <a:gd name="connsiteY63" fmla="*/ 1617473 h 2769515"/>
                <a:gd name="connsiteX64" fmla="*/ 83035 w 1725230"/>
                <a:gd name="connsiteY64" fmla="*/ 1869575 h 2769515"/>
                <a:gd name="connsiteX65" fmla="*/ 105013 w 1725230"/>
                <a:gd name="connsiteY65" fmla="*/ 1847597 h 2769515"/>
                <a:gd name="connsiteX66" fmla="*/ 126991 w 1725230"/>
                <a:gd name="connsiteY66" fmla="*/ 1869575 h 2769515"/>
                <a:gd name="connsiteX67" fmla="*/ 126991 w 1725230"/>
                <a:gd name="connsiteY67" fmla="*/ 1995626 h 2769515"/>
                <a:gd name="connsiteX68" fmla="*/ 105013 w 1725230"/>
                <a:gd name="connsiteY68" fmla="*/ 2017554 h 2769515"/>
                <a:gd name="connsiteX69" fmla="*/ 83035 w 1725230"/>
                <a:gd name="connsiteY69" fmla="*/ 1995626 h 2769515"/>
                <a:gd name="connsiteX70" fmla="*/ 83035 w 1725230"/>
                <a:gd name="connsiteY70" fmla="*/ 1869575 h 2769515"/>
                <a:gd name="connsiteX71" fmla="*/ 184440 w 1725230"/>
                <a:gd name="connsiteY71" fmla="*/ 2225775 h 2769515"/>
                <a:gd name="connsiteX72" fmla="*/ 165815 w 1725230"/>
                <a:gd name="connsiteY72" fmla="*/ 2236015 h 2769515"/>
                <a:gd name="connsiteX73" fmla="*/ 154153 w 1725230"/>
                <a:gd name="connsiteY73" fmla="*/ 2232636 h 2769515"/>
                <a:gd name="connsiteX74" fmla="*/ 93325 w 1725230"/>
                <a:gd name="connsiteY74" fmla="*/ 2194345 h 2769515"/>
                <a:gd name="connsiteX75" fmla="*/ 83035 w 1725230"/>
                <a:gd name="connsiteY75" fmla="*/ 2175772 h 2769515"/>
                <a:gd name="connsiteX76" fmla="*/ 83035 w 1725230"/>
                <a:gd name="connsiteY76" fmla="*/ 2121652 h 2769515"/>
                <a:gd name="connsiteX77" fmla="*/ 83060 w 1725230"/>
                <a:gd name="connsiteY77" fmla="*/ 2121652 h 2769515"/>
                <a:gd name="connsiteX78" fmla="*/ 105013 w 1725230"/>
                <a:gd name="connsiteY78" fmla="*/ 2099674 h 2769515"/>
                <a:gd name="connsiteX79" fmla="*/ 126991 w 1725230"/>
                <a:gd name="connsiteY79" fmla="*/ 2121652 h 2769515"/>
                <a:gd name="connsiteX80" fmla="*/ 126940 w 1725230"/>
                <a:gd name="connsiteY80" fmla="*/ 2163626 h 2769515"/>
                <a:gd name="connsiteX81" fmla="*/ 177554 w 1725230"/>
                <a:gd name="connsiteY81" fmla="*/ 2195514 h 2769515"/>
                <a:gd name="connsiteX82" fmla="*/ 184440 w 1725230"/>
                <a:gd name="connsiteY82" fmla="*/ 2225775 h 2769515"/>
                <a:gd name="connsiteX83" fmla="*/ 397768 w 1725230"/>
                <a:gd name="connsiteY83" fmla="*/ 2360084 h 2769515"/>
                <a:gd name="connsiteX84" fmla="*/ 379169 w 1725230"/>
                <a:gd name="connsiteY84" fmla="*/ 2370324 h 2769515"/>
                <a:gd name="connsiteX85" fmla="*/ 367482 w 1725230"/>
                <a:gd name="connsiteY85" fmla="*/ 2366945 h 2769515"/>
                <a:gd name="connsiteX86" fmla="*/ 260843 w 1725230"/>
                <a:gd name="connsiteY86" fmla="*/ 2299790 h 2769515"/>
                <a:gd name="connsiteX87" fmla="*/ 253931 w 1725230"/>
                <a:gd name="connsiteY87" fmla="*/ 2269478 h 2769515"/>
                <a:gd name="connsiteX88" fmla="*/ 284218 w 1725230"/>
                <a:gd name="connsiteY88" fmla="*/ 2262592 h 2769515"/>
                <a:gd name="connsiteX89" fmla="*/ 390908 w 1725230"/>
                <a:gd name="connsiteY89" fmla="*/ 2329772 h 2769515"/>
                <a:gd name="connsiteX90" fmla="*/ 397768 w 1725230"/>
                <a:gd name="connsiteY90" fmla="*/ 2360084 h 2769515"/>
                <a:gd name="connsiteX91" fmla="*/ 611097 w 1725230"/>
                <a:gd name="connsiteY91" fmla="*/ 2494368 h 2769515"/>
                <a:gd name="connsiteX92" fmla="*/ 592524 w 1725230"/>
                <a:gd name="connsiteY92" fmla="*/ 2504633 h 2769515"/>
                <a:gd name="connsiteX93" fmla="*/ 580811 w 1725230"/>
                <a:gd name="connsiteY93" fmla="*/ 2501253 h 2769515"/>
                <a:gd name="connsiteX94" fmla="*/ 474172 w 1725230"/>
                <a:gd name="connsiteY94" fmla="*/ 2434124 h 2769515"/>
                <a:gd name="connsiteX95" fmla="*/ 467260 w 1725230"/>
                <a:gd name="connsiteY95" fmla="*/ 2403838 h 2769515"/>
                <a:gd name="connsiteX96" fmla="*/ 497547 w 1725230"/>
                <a:gd name="connsiteY96" fmla="*/ 2396952 h 2769515"/>
                <a:gd name="connsiteX97" fmla="*/ 604237 w 1725230"/>
                <a:gd name="connsiteY97" fmla="*/ 2464055 h 2769515"/>
                <a:gd name="connsiteX98" fmla="*/ 611097 w 1725230"/>
                <a:gd name="connsiteY98" fmla="*/ 2494368 h 2769515"/>
                <a:gd name="connsiteX99" fmla="*/ 824426 w 1725230"/>
                <a:gd name="connsiteY99" fmla="*/ 2628676 h 2769515"/>
                <a:gd name="connsiteX100" fmla="*/ 805827 w 1725230"/>
                <a:gd name="connsiteY100" fmla="*/ 2638941 h 2769515"/>
                <a:gd name="connsiteX101" fmla="*/ 794139 w 1725230"/>
                <a:gd name="connsiteY101" fmla="*/ 2635562 h 2769515"/>
                <a:gd name="connsiteX102" fmla="*/ 687500 w 1725230"/>
                <a:gd name="connsiteY102" fmla="*/ 2568382 h 2769515"/>
                <a:gd name="connsiteX103" fmla="*/ 680615 w 1725230"/>
                <a:gd name="connsiteY103" fmla="*/ 2538095 h 2769515"/>
                <a:gd name="connsiteX104" fmla="*/ 710902 w 1725230"/>
                <a:gd name="connsiteY104" fmla="*/ 2531210 h 2769515"/>
                <a:gd name="connsiteX105" fmla="*/ 817541 w 1725230"/>
                <a:gd name="connsiteY105" fmla="*/ 2598364 h 2769515"/>
                <a:gd name="connsiteX106" fmla="*/ 824426 w 1725230"/>
                <a:gd name="connsiteY106" fmla="*/ 2628676 h 2769515"/>
                <a:gd name="connsiteX107" fmla="*/ 1030819 w 1725230"/>
                <a:gd name="connsiteY107" fmla="*/ 2574429 h 2769515"/>
                <a:gd name="connsiteX108" fmla="*/ 924180 w 1725230"/>
                <a:gd name="connsiteY108" fmla="*/ 2641635 h 2769515"/>
                <a:gd name="connsiteX109" fmla="*/ 912492 w 1725230"/>
                <a:gd name="connsiteY109" fmla="*/ 2645014 h 2769515"/>
                <a:gd name="connsiteX110" fmla="*/ 893893 w 1725230"/>
                <a:gd name="connsiteY110" fmla="*/ 2634749 h 2769515"/>
                <a:gd name="connsiteX111" fmla="*/ 900778 w 1725230"/>
                <a:gd name="connsiteY111" fmla="*/ 2604513 h 2769515"/>
                <a:gd name="connsiteX112" fmla="*/ 1007418 w 1725230"/>
                <a:gd name="connsiteY112" fmla="*/ 2537257 h 2769515"/>
                <a:gd name="connsiteX113" fmla="*/ 1037704 w 1725230"/>
                <a:gd name="connsiteY113" fmla="*/ 2544143 h 2769515"/>
                <a:gd name="connsiteX114" fmla="*/ 1030819 w 1725230"/>
                <a:gd name="connsiteY114" fmla="*/ 2574429 h 2769515"/>
                <a:gd name="connsiteX115" fmla="*/ 1244071 w 1725230"/>
                <a:gd name="connsiteY115" fmla="*/ 2439994 h 2769515"/>
                <a:gd name="connsiteX116" fmla="*/ 1137483 w 1725230"/>
                <a:gd name="connsiteY116" fmla="*/ 2507224 h 2769515"/>
                <a:gd name="connsiteX117" fmla="*/ 1125821 w 1725230"/>
                <a:gd name="connsiteY117" fmla="*/ 2510604 h 2769515"/>
                <a:gd name="connsiteX118" fmla="*/ 1107222 w 1725230"/>
                <a:gd name="connsiteY118" fmla="*/ 2500339 h 2769515"/>
                <a:gd name="connsiteX119" fmla="*/ 1114057 w 1725230"/>
                <a:gd name="connsiteY119" fmla="*/ 2470052 h 2769515"/>
                <a:gd name="connsiteX120" fmla="*/ 1220696 w 1725230"/>
                <a:gd name="connsiteY120" fmla="*/ 2402821 h 2769515"/>
                <a:gd name="connsiteX121" fmla="*/ 1250982 w 1725230"/>
                <a:gd name="connsiteY121" fmla="*/ 2409707 h 2769515"/>
                <a:gd name="connsiteX122" fmla="*/ 1244071 w 1725230"/>
                <a:gd name="connsiteY122" fmla="*/ 2439994 h 2769515"/>
                <a:gd name="connsiteX123" fmla="*/ 1457299 w 1725230"/>
                <a:gd name="connsiteY123" fmla="*/ 2305532 h 2769515"/>
                <a:gd name="connsiteX124" fmla="*/ 1350710 w 1725230"/>
                <a:gd name="connsiteY124" fmla="*/ 2372788 h 2769515"/>
                <a:gd name="connsiteX125" fmla="*/ 1339048 w 1725230"/>
                <a:gd name="connsiteY125" fmla="*/ 2376168 h 2769515"/>
                <a:gd name="connsiteX126" fmla="*/ 1320449 w 1725230"/>
                <a:gd name="connsiteY126" fmla="*/ 2365928 h 2769515"/>
                <a:gd name="connsiteX127" fmla="*/ 1327335 w 1725230"/>
                <a:gd name="connsiteY127" fmla="*/ 2335641 h 2769515"/>
                <a:gd name="connsiteX128" fmla="*/ 1433923 w 1725230"/>
                <a:gd name="connsiteY128" fmla="*/ 2268436 h 2769515"/>
                <a:gd name="connsiteX129" fmla="*/ 1464210 w 1725230"/>
                <a:gd name="connsiteY129" fmla="*/ 2275322 h 2769515"/>
                <a:gd name="connsiteX130" fmla="*/ 1457299 w 1725230"/>
                <a:gd name="connsiteY130" fmla="*/ 2305532 h 2769515"/>
                <a:gd name="connsiteX131" fmla="*/ 1643872 w 1725230"/>
                <a:gd name="connsiteY131" fmla="*/ 2175873 h 2769515"/>
                <a:gd name="connsiteX132" fmla="*/ 1633633 w 1725230"/>
                <a:gd name="connsiteY132" fmla="*/ 2194421 h 2769515"/>
                <a:gd name="connsiteX133" fmla="*/ 1563938 w 1725230"/>
                <a:gd name="connsiteY133" fmla="*/ 2238327 h 2769515"/>
                <a:gd name="connsiteX134" fmla="*/ 1563938 w 1725230"/>
                <a:gd name="connsiteY134" fmla="*/ 2238353 h 2769515"/>
                <a:gd name="connsiteX135" fmla="*/ 1552250 w 1725230"/>
                <a:gd name="connsiteY135" fmla="*/ 2241732 h 2769515"/>
                <a:gd name="connsiteX136" fmla="*/ 1533651 w 1725230"/>
                <a:gd name="connsiteY136" fmla="*/ 2231492 h 2769515"/>
                <a:gd name="connsiteX137" fmla="*/ 1540537 w 1725230"/>
                <a:gd name="connsiteY137" fmla="*/ 2201180 h 2769515"/>
                <a:gd name="connsiteX138" fmla="*/ 1599967 w 1725230"/>
                <a:gd name="connsiteY138" fmla="*/ 2163703 h 2769515"/>
                <a:gd name="connsiteX139" fmla="*/ 1599967 w 1725230"/>
                <a:gd name="connsiteY139" fmla="*/ 2132146 h 2769515"/>
                <a:gd name="connsiteX140" fmla="*/ 1621894 w 1725230"/>
                <a:gd name="connsiteY140" fmla="*/ 2110218 h 2769515"/>
                <a:gd name="connsiteX141" fmla="*/ 1643872 w 1725230"/>
                <a:gd name="connsiteY141" fmla="*/ 2132146 h 2769515"/>
                <a:gd name="connsiteX142" fmla="*/ 1643872 w 1725230"/>
                <a:gd name="connsiteY142" fmla="*/ 2175873 h 2769515"/>
                <a:gd name="connsiteX143" fmla="*/ 1643872 w 1725230"/>
                <a:gd name="connsiteY143" fmla="*/ 2006120 h 2769515"/>
                <a:gd name="connsiteX144" fmla="*/ 1621894 w 1725230"/>
                <a:gd name="connsiteY144" fmla="*/ 2028098 h 2769515"/>
                <a:gd name="connsiteX145" fmla="*/ 1599967 w 1725230"/>
                <a:gd name="connsiteY145" fmla="*/ 2006120 h 2769515"/>
                <a:gd name="connsiteX146" fmla="*/ 1599967 w 1725230"/>
                <a:gd name="connsiteY146" fmla="*/ 1880069 h 2769515"/>
                <a:gd name="connsiteX147" fmla="*/ 1621894 w 1725230"/>
                <a:gd name="connsiteY147" fmla="*/ 1858116 h 2769515"/>
                <a:gd name="connsiteX148" fmla="*/ 1643872 w 1725230"/>
                <a:gd name="connsiteY148" fmla="*/ 1880094 h 2769515"/>
                <a:gd name="connsiteX149" fmla="*/ 1643872 w 1725230"/>
                <a:gd name="connsiteY149" fmla="*/ 2006120 h 2769515"/>
                <a:gd name="connsiteX150" fmla="*/ 1643872 w 1725230"/>
                <a:gd name="connsiteY150" fmla="*/ 1754069 h 2769515"/>
                <a:gd name="connsiteX151" fmla="*/ 1621894 w 1725230"/>
                <a:gd name="connsiteY151" fmla="*/ 1775996 h 2769515"/>
                <a:gd name="connsiteX152" fmla="*/ 1599967 w 1725230"/>
                <a:gd name="connsiteY152" fmla="*/ 1754018 h 2769515"/>
                <a:gd name="connsiteX153" fmla="*/ 1599967 w 1725230"/>
                <a:gd name="connsiteY153" fmla="*/ 1627992 h 2769515"/>
                <a:gd name="connsiteX154" fmla="*/ 1621945 w 1725230"/>
                <a:gd name="connsiteY154" fmla="*/ 1606065 h 2769515"/>
                <a:gd name="connsiteX155" fmla="*/ 1643872 w 1725230"/>
                <a:gd name="connsiteY155" fmla="*/ 1628043 h 2769515"/>
                <a:gd name="connsiteX156" fmla="*/ 1643872 w 1725230"/>
                <a:gd name="connsiteY156" fmla="*/ 1754069 h 2769515"/>
                <a:gd name="connsiteX157" fmla="*/ 1643872 w 1725230"/>
                <a:gd name="connsiteY157" fmla="*/ 1501992 h 2769515"/>
                <a:gd name="connsiteX158" fmla="*/ 1621894 w 1725230"/>
                <a:gd name="connsiteY158" fmla="*/ 1523919 h 2769515"/>
                <a:gd name="connsiteX159" fmla="*/ 1599967 w 1725230"/>
                <a:gd name="connsiteY159" fmla="*/ 1501941 h 2769515"/>
                <a:gd name="connsiteX160" fmla="*/ 1599967 w 1725230"/>
                <a:gd name="connsiteY160" fmla="*/ 1375941 h 2769515"/>
                <a:gd name="connsiteX161" fmla="*/ 1621945 w 1725230"/>
                <a:gd name="connsiteY161" fmla="*/ 1353963 h 2769515"/>
                <a:gd name="connsiteX162" fmla="*/ 1643872 w 1725230"/>
                <a:gd name="connsiteY162" fmla="*/ 1375941 h 2769515"/>
                <a:gd name="connsiteX163" fmla="*/ 1643872 w 1725230"/>
                <a:gd name="connsiteY163" fmla="*/ 1501992 h 2769515"/>
                <a:gd name="connsiteX164" fmla="*/ 1643872 w 1725230"/>
                <a:gd name="connsiteY164" fmla="*/ 1249890 h 2769515"/>
                <a:gd name="connsiteX165" fmla="*/ 1621894 w 1725230"/>
                <a:gd name="connsiteY165" fmla="*/ 1271868 h 2769515"/>
                <a:gd name="connsiteX166" fmla="*/ 1599967 w 1725230"/>
                <a:gd name="connsiteY166" fmla="*/ 1249890 h 2769515"/>
                <a:gd name="connsiteX167" fmla="*/ 1599967 w 1725230"/>
                <a:gd name="connsiteY167" fmla="*/ 1123864 h 2769515"/>
                <a:gd name="connsiteX168" fmla="*/ 1621945 w 1725230"/>
                <a:gd name="connsiteY168" fmla="*/ 1101886 h 2769515"/>
                <a:gd name="connsiteX169" fmla="*/ 1643872 w 1725230"/>
                <a:gd name="connsiteY169" fmla="*/ 1123864 h 2769515"/>
                <a:gd name="connsiteX170" fmla="*/ 1643872 w 1725230"/>
                <a:gd name="connsiteY170" fmla="*/ 1249890 h 2769515"/>
                <a:gd name="connsiteX171" fmla="*/ 1643872 w 1725230"/>
                <a:gd name="connsiteY171" fmla="*/ 997813 h 2769515"/>
                <a:gd name="connsiteX172" fmla="*/ 1621945 w 1725230"/>
                <a:gd name="connsiteY172" fmla="*/ 1019791 h 2769515"/>
                <a:gd name="connsiteX173" fmla="*/ 1599967 w 1725230"/>
                <a:gd name="connsiteY173" fmla="*/ 997813 h 2769515"/>
                <a:gd name="connsiteX174" fmla="*/ 1599967 w 1725230"/>
                <a:gd name="connsiteY174" fmla="*/ 871762 h 2769515"/>
                <a:gd name="connsiteX175" fmla="*/ 1621945 w 1725230"/>
                <a:gd name="connsiteY175" fmla="*/ 849835 h 2769515"/>
                <a:gd name="connsiteX176" fmla="*/ 1643872 w 1725230"/>
                <a:gd name="connsiteY176" fmla="*/ 871813 h 2769515"/>
                <a:gd name="connsiteX177" fmla="*/ 1643872 w 1725230"/>
                <a:gd name="connsiteY177" fmla="*/ 997813 h 2769515"/>
                <a:gd name="connsiteX178" fmla="*/ 1643872 w 1725230"/>
                <a:gd name="connsiteY178" fmla="*/ 745736 h 2769515"/>
                <a:gd name="connsiteX179" fmla="*/ 1621945 w 1725230"/>
                <a:gd name="connsiteY179" fmla="*/ 767715 h 2769515"/>
                <a:gd name="connsiteX180" fmla="*/ 1599967 w 1725230"/>
                <a:gd name="connsiteY180" fmla="*/ 745736 h 2769515"/>
                <a:gd name="connsiteX181" fmla="*/ 1599967 w 1725230"/>
                <a:gd name="connsiteY181" fmla="*/ 619685 h 2769515"/>
                <a:gd name="connsiteX182" fmla="*/ 1621945 w 1725230"/>
                <a:gd name="connsiteY182" fmla="*/ 597758 h 2769515"/>
                <a:gd name="connsiteX183" fmla="*/ 1643923 w 1725230"/>
                <a:gd name="connsiteY183" fmla="*/ 619736 h 2769515"/>
                <a:gd name="connsiteX184" fmla="*/ 1643872 w 1725230"/>
                <a:gd name="connsiteY184" fmla="*/ 745736 h 2769515"/>
                <a:gd name="connsiteX185" fmla="*/ 1643923 w 1725230"/>
                <a:gd name="connsiteY185" fmla="*/ 493660 h 2769515"/>
                <a:gd name="connsiteX186" fmla="*/ 1621945 w 1725230"/>
                <a:gd name="connsiteY186" fmla="*/ 515587 h 2769515"/>
                <a:gd name="connsiteX187" fmla="*/ 1599967 w 1725230"/>
                <a:gd name="connsiteY187" fmla="*/ 493609 h 2769515"/>
                <a:gd name="connsiteX188" fmla="*/ 1599967 w 1725230"/>
                <a:gd name="connsiteY188" fmla="*/ 367609 h 2769515"/>
                <a:gd name="connsiteX189" fmla="*/ 1621945 w 1725230"/>
                <a:gd name="connsiteY189" fmla="*/ 345630 h 2769515"/>
                <a:gd name="connsiteX190" fmla="*/ 1643923 w 1725230"/>
                <a:gd name="connsiteY190" fmla="*/ 367609 h 2769515"/>
                <a:gd name="connsiteX191" fmla="*/ 1643923 w 1725230"/>
                <a:gd name="connsiteY191" fmla="*/ 493660 h 2769515"/>
                <a:gd name="connsiteX192" fmla="*/ 1643923 w 1725230"/>
                <a:gd name="connsiteY192" fmla="*/ 241583 h 2769515"/>
                <a:gd name="connsiteX193" fmla="*/ 1621945 w 1725230"/>
                <a:gd name="connsiteY193" fmla="*/ 263510 h 2769515"/>
                <a:gd name="connsiteX194" fmla="*/ 1599967 w 1725230"/>
                <a:gd name="connsiteY194" fmla="*/ 241532 h 2769515"/>
                <a:gd name="connsiteX195" fmla="*/ 1599967 w 1725230"/>
                <a:gd name="connsiteY195" fmla="*/ 115481 h 2769515"/>
                <a:gd name="connsiteX196" fmla="*/ 1621945 w 1725230"/>
                <a:gd name="connsiteY196" fmla="*/ 93554 h 2769515"/>
                <a:gd name="connsiteX197" fmla="*/ 1643923 w 1725230"/>
                <a:gd name="connsiteY197" fmla="*/ 115532 h 2769515"/>
                <a:gd name="connsiteX198" fmla="*/ 1643923 w 1725230"/>
                <a:gd name="connsiteY198" fmla="*/ 241583 h 276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725230" h="2769515">
                  <a:moveTo>
                    <a:pt x="1672508" y="0"/>
                  </a:moveTo>
                  <a:lnTo>
                    <a:pt x="54501" y="0"/>
                  </a:lnTo>
                  <a:cubicBezTo>
                    <a:pt x="23935" y="0"/>
                    <a:pt x="0" y="34276"/>
                    <a:pt x="0" y="78055"/>
                  </a:cubicBezTo>
                  <a:lnTo>
                    <a:pt x="0" y="2182658"/>
                  </a:lnTo>
                  <a:cubicBezTo>
                    <a:pt x="0" y="2214215"/>
                    <a:pt x="12323" y="2241579"/>
                    <a:pt x="32142" y="2254030"/>
                  </a:cubicBezTo>
                  <a:lnTo>
                    <a:pt x="841653" y="2763671"/>
                  </a:lnTo>
                  <a:cubicBezTo>
                    <a:pt x="848615" y="2768092"/>
                    <a:pt x="856390" y="2770404"/>
                    <a:pt x="864114" y="2770404"/>
                  </a:cubicBezTo>
                  <a:cubicBezTo>
                    <a:pt x="871889" y="2770404"/>
                    <a:pt x="879689" y="2768016"/>
                    <a:pt x="886524" y="2763697"/>
                  </a:cubicBezTo>
                  <a:lnTo>
                    <a:pt x="1694893" y="2254030"/>
                  </a:lnTo>
                  <a:cubicBezTo>
                    <a:pt x="1714381" y="2241757"/>
                    <a:pt x="1726983" y="2213783"/>
                    <a:pt x="1726983" y="2182658"/>
                  </a:cubicBezTo>
                  <a:lnTo>
                    <a:pt x="1726983" y="78055"/>
                  </a:lnTo>
                  <a:cubicBezTo>
                    <a:pt x="1727009" y="34276"/>
                    <a:pt x="1703049" y="0"/>
                    <a:pt x="1672508" y="0"/>
                  </a:cubicBezTo>
                  <a:close/>
                  <a:moveTo>
                    <a:pt x="83035" y="104987"/>
                  </a:moveTo>
                  <a:cubicBezTo>
                    <a:pt x="83035" y="92893"/>
                    <a:pt x="92868" y="83009"/>
                    <a:pt x="105013" y="83009"/>
                  </a:cubicBezTo>
                  <a:cubicBezTo>
                    <a:pt x="117158" y="83009"/>
                    <a:pt x="126991" y="92893"/>
                    <a:pt x="126991" y="104987"/>
                  </a:cubicBezTo>
                  <a:lnTo>
                    <a:pt x="126991" y="231013"/>
                  </a:lnTo>
                  <a:cubicBezTo>
                    <a:pt x="126991" y="243184"/>
                    <a:pt x="117158" y="252991"/>
                    <a:pt x="105013" y="252991"/>
                  </a:cubicBezTo>
                  <a:cubicBezTo>
                    <a:pt x="92868" y="252991"/>
                    <a:pt x="83035" y="243184"/>
                    <a:pt x="83035" y="231013"/>
                  </a:cubicBezTo>
                  <a:lnTo>
                    <a:pt x="83035" y="104987"/>
                  </a:lnTo>
                  <a:close/>
                  <a:moveTo>
                    <a:pt x="83035" y="357064"/>
                  </a:moveTo>
                  <a:cubicBezTo>
                    <a:pt x="83035" y="344919"/>
                    <a:pt x="92868" y="335086"/>
                    <a:pt x="105013" y="335086"/>
                  </a:cubicBezTo>
                  <a:cubicBezTo>
                    <a:pt x="117158" y="335086"/>
                    <a:pt x="126991" y="344919"/>
                    <a:pt x="126991" y="357064"/>
                  </a:cubicBezTo>
                  <a:lnTo>
                    <a:pt x="126991" y="483115"/>
                  </a:lnTo>
                  <a:cubicBezTo>
                    <a:pt x="126991" y="495210"/>
                    <a:pt x="117158" y="505043"/>
                    <a:pt x="105013" y="505043"/>
                  </a:cubicBezTo>
                  <a:cubicBezTo>
                    <a:pt x="92868" y="505043"/>
                    <a:pt x="83035" y="495210"/>
                    <a:pt x="83035" y="483115"/>
                  </a:cubicBezTo>
                  <a:lnTo>
                    <a:pt x="83035" y="357064"/>
                  </a:lnTo>
                  <a:close/>
                  <a:moveTo>
                    <a:pt x="83035" y="609166"/>
                  </a:moveTo>
                  <a:cubicBezTo>
                    <a:pt x="83035" y="596996"/>
                    <a:pt x="92868" y="587188"/>
                    <a:pt x="105013" y="587188"/>
                  </a:cubicBezTo>
                  <a:cubicBezTo>
                    <a:pt x="117158" y="587188"/>
                    <a:pt x="126991" y="596996"/>
                    <a:pt x="126991" y="609166"/>
                  </a:cubicBezTo>
                  <a:lnTo>
                    <a:pt x="126991" y="735192"/>
                  </a:lnTo>
                  <a:cubicBezTo>
                    <a:pt x="126991" y="747286"/>
                    <a:pt x="117158" y="757145"/>
                    <a:pt x="105013" y="757145"/>
                  </a:cubicBezTo>
                  <a:cubicBezTo>
                    <a:pt x="92868" y="757145"/>
                    <a:pt x="83035" y="747312"/>
                    <a:pt x="83035" y="735192"/>
                  </a:cubicBezTo>
                  <a:lnTo>
                    <a:pt x="83035" y="609166"/>
                  </a:lnTo>
                  <a:close/>
                  <a:moveTo>
                    <a:pt x="83035" y="861268"/>
                  </a:moveTo>
                  <a:cubicBezTo>
                    <a:pt x="83035" y="849123"/>
                    <a:pt x="92868" y="839290"/>
                    <a:pt x="105013" y="839290"/>
                  </a:cubicBezTo>
                  <a:cubicBezTo>
                    <a:pt x="117158" y="839290"/>
                    <a:pt x="126991" y="849123"/>
                    <a:pt x="126991" y="861268"/>
                  </a:cubicBezTo>
                  <a:lnTo>
                    <a:pt x="126991" y="987269"/>
                  </a:lnTo>
                  <a:cubicBezTo>
                    <a:pt x="126991" y="999414"/>
                    <a:pt x="117158" y="1009247"/>
                    <a:pt x="105013" y="1009247"/>
                  </a:cubicBezTo>
                  <a:cubicBezTo>
                    <a:pt x="92868" y="1009247"/>
                    <a:pt x="83035" y="999414"/>
                    <a:pt x="83035" y="987269"/>
                  </a:cubicBezTo>
                  <a:lnTo>
                    <a:pt x="83035" y="861268"/>
                  </a:lnTo>
                  <a:close/>
                  <a:moveTo>
                    <a:pt x="83035" y="1113371"/>
                  </a:moveTo>
                  <a:cubicBezTo>
                    <a:pt x="83035" y="1101200"/>
                    <a:pt x="92868" y="1091392"/>
                    <a:pt x="105013" y="1091392"/>
                  </a:cubicBezTo>
                  <a:cubicBezTo>
                    <a:pt x="117158" y="1091392"/>
                    <a:pt x="126991" y="1101200"/>
                    <a:pt x="126991" y="1113371"/>
                  </a:cubicBezTo>
                  <a:lnTo>
                    <a:pt x="126991" y="1239371"/>
                  </a:lnTo>
                  <a:cubicBezTo>
                    <a:pt x="126991" y="1251516"/>
                    <a:pt x="117158" y="1261349"/>
                    <a:pt x="105013" y="1261349"/>
                  </a:cubicBezTo>
                  <a:cubicBezTo>
                    <a:pt x="92868" y="1261349"/>
                    <a:pt x="83035" y="1251516"/>
                    <a:pt x="83035" y="1239371"/>
                  </a:cubicBezTo>
                  <a:lnTo>
                    <a:pt x="83035" y="1113371"/>
                  </a:lnTo>
                  <a:close/>
                  <a:moveTo>
                    <a:pt x="83035" y="1427418"/>
                  </a:moveTo>
                  <a:lnTo>
                    <a:pt x="83035" y="1365396"/>
                  </a:lnTo>
                  <a:lnTo>
                    <a:pt x="83060" y="1365396"/>
                  </a:lnTo>
                  <a:cubicBezTo>
                    <a:pt x="83060" y="1353251"/>
                    <a:pt x="92842" y="1343469"/>
                    <a:pt x="105013" y="1343469"/>
                  </a:cubicBezTo>
                  <a:cubicBezTo>
                    <a:pt x="117158" y="1343469"/>
                    <a:pt x="126991" y="1353251"/>
                    <a:pt x="126991" y="1365396"/>
                  </a:cubicBezTo>
                  <a:lnTo>
                    <a:pt x="126991" y="1427418"/>
                  </a:lnTo>
                  <a:lnTo>
                    <a:pt x="126991" y="1491447"/>
                  </a:lnTo>
                  <a:cubicBezTo>
                    <a:pt x="126991" y="1503542"/>
                    <a:pt x="117158" y="1513426"/>
                    <a:pt x="105013" y="1513426"/>
                  </a:cubicBezTo>
                  <a:cubicBezTo>
                    <a:pt x="92868" y="1513426"/>
                    <a:pt x="83035" y="1503542"/>
                    <a:pt x="83035" y="1491447"/>
                  </a:cubicBezTo>
                  <a:lnTo>
                    <a:pt x="83035" y="1427418"/>
                  </a:lnTo>
                  <a:close/>
                  <a:moveTo>
                    <a:pt x="83035" y="1617473"/>
                  </a:moveTo>
                  <a:cubicBezTo>
                    <a:pt x="83035" y="1605328"/>
                    <a:pt x="92868" y="1595495"/>
                    <a:pt x="105013" y="1595495"/>
                  </a:cubicBezTo>
                  <a:cubicBezTo>
                    <a:pt x="117158" y="1595495"/>
                    <a:pt x="126991" y="1605328"/>
                    <a:pt x="126991" y="1617473"/>
                  </a:cubicBezTo>
                  <a:lnTo>
                    <a:pt x="126991" y="1743524"/>
                  </a:lnTo>
                  <a:cubicBezTo>
                    <a:pt x="126991" y="1755644"/>
                    <a:pt x="117158" y="1765452"/>
                    <a:pt x="105013" y="1765452"/>
                  </a:cubicBezTo>
                  <a:cubicBezTo>
                    <a:pt x="92868" y="1765452"/>
                    <a:pt x="83035" y="1755619"/>
                    <a:pt x="83035" y="1743524"/>
                  </a:cubicBezTo>
                  <a:lnTo>
                    <a:pt x="83035" y="1617473"/>
                  </a:lnTo>
                  <a:close/>
                  <a:moveTo>
                    <a:pt x="83035" y="1869575"/>
                  </a:moveTo>
                  <a:cubicBezTo>
                    <a:pt x="83035" y="1857430"/>
                    <a:pt x="92868" y="1847597"/>
                    <a:pt x="105013" y="1847597"/>
                  </a:cubicBezTo>
                  <a:cubicBezTo>
                    <a:pt x="117158" y="1847597"/>
                    <a:pt x="126991" y="1857430"/>
                    <a:pt x="126991" y="1869575"/>
                  </a:cubicBezTo>
                  <a:lnTo>
                    <a:pt x="126991" y="1995626"/>
                  </a:lnTo>
                  <a:cubicBezTo>
                    <a:pt x="126991" y="2007721"/>
                    <a:pt x="117158" y="2017554"/>
                    <a:pt x="105013" y="2017554"/>
                  </a:cubicBezTo>
                  <a:cubicBezTo>
                    <a:pt x="92868" y="2017554"/>
                    <a:pt x="83035" y="2007746"/>
                    <a:pt x="83035" y="1995626"/>
                  </a:cubicBezTo>
                  <a:lnTo>
                    <a:pt x="83035" y="1869575"/>
                  </a:lnTo>
                  <a:close/>
                  <a:moveTo>
                    <a:pt x="184440" y="2225775"/>
                  </a:moveTo>
                  <a:cubicBezTo>
                    <a:pt x="180247" y="2232407"/>
                    <a:pt x="173107" y="2236015"/>
                    <a:pt x="165815" y="2236015"/>
                  </a:cubicBezTo>
                  <a:cubicBezTo>
                    <a:pt x="161826" y="2236015"/>
                    <a:pt x="157761" y="2234948"/>
                    <a:pt x="154153" y="2232636"/>
                  </a:cubicBezTo>
                  <a:lnTo>
                    <a:pt x="93325" y="2194345"/>
                  </a:lnTo>
                  <a:cubicBezTo>
                    <a:pt x="86922" y="2190331"/>
                    <a:pt x="83035" y="2183343"/>
                    <a:pt x="83035" y="2175772"/>
                  </a:cubicBezTo>
                  <a:lnTo>
                    <a:pt x="83035" y="2121652"/>
                  </a:lnTo>
                  <a:lnTo>
                    <a:pt x="83060" y="2121652"/>
                  </a:lnTo>
                  <a:cubicBezTo>
                    <a:pt x="83060" y="2109507"/>
                    <a:pt x="92842" y="2099674"/>
                    <a:pt x="105013" y="2099674"/>
                  </a:cubicBezTo>
                  <a:cubicBezTo>
                    <a:pt x="117158" y="2099674"/>
                    <a:pt x="126991" y="2109507"/>
                    <a:pt x="126991" y="2121652"/>
                  </a:cubicBezTo>
                  <a:lnTo>
                    <a:pt x="126940" y="2163626"/>
                  </a:lnTo>
                  <a:lnTo>
                    <a:pt x="177554" y="2195514"/>
                  </a:lnTo>
                  <a:cubicBezTo>
                    <a:pt x="187819" y="2201993"/>
                    <a:pt x="190893" y="2215536"/>
                    <a:pt x="184440" y="2225775"/>
                  </a:cubicBezTo>
                  <a:close/>
                  <a:moveTo>
                    <a:pt x="397768" y="2360084"/>
                  </a:moveTo>
                  <a:cubicBezTo>
                    <a:pt x="393601" y="2366716"/>
                    <a:pt x="386487" y="2370324"/>
                    <a:pt x="379169" y="2370324"/>
                  </a:cubicBezTo>
                  <a:cubicBezTo>
                    <a:pt x="375180" y="2370324"/>
                    <a:pt x="371115" y="2369257"/>
                    <a:pt x="367482" y="2366945"/>
                  </a:cubicBezTo>
                  <a:lnTo>
                    <a:pt x="260843" y="2299790"/>
                  </a:lnTo>
                  <a:cubicBezTo>
                    <a:pt x="250552" y="2293336"/>
                    <a:pt x="247478" y="2279743"/>
                    <a:pt x="253931" y="2269478"/>
                  </a:cubicBezTo>
                  <a:cubicBezTo>
                    <a:pt x="260385" y="2259238"/>
                    <a:pt x="273979" y="2256164"/>
                    <a:pt x="284218" y="2262592"/>
                  </a:cubicBezTo>
                  <a:lnTo>
                    <a:pt x="390908" y="2329772"/>
                  </a:lnTo>
                  <a:cubicBezTo>
                    <a:pt x="401148" y="2336251"/>
                    <a:pt x="404222" y="2349819"/>
                    <a:pt x="397768" y="2360084"/>
                  </a:cubicBezTo>
                  <a:close/>
                  <a:moveTo>
                    <a:pt x="611097" y="2494368"/>
                  </a:moveTo>
                  <a:cubicBezTo>
                    <a:pt x="606930" y="2500999"/>
                    <a:pt x="599816" y="2504633"/>
                    <a:pt x="592524" y="2504633"/>
                  </a:cubicBezTo>
                  <a:cubicBezTo>
                    <a:pt x="588509" y="2504633"/>
                    <a:pt x="584444" y="2503540"/>
                    <a:pt x="580811" y="2501253"/>
                  </a:cubicBezTo>
                  <a:lnTo>
                    <a:pt x="474172" y="2434124"/>
                  </a:lnTo>
                  <a:cubicBezTo>
                    <a:pt x="463881" y="2427671"/>
                    <a:pt x="460807" y="2414077"/>
                    <a:pt x="467260" y="2403838"/>
                  </a:cubicBezTo>
                  <a:cubicBezTo>
                    <a:pt x="473714" y="2393547"/>
                    <a:pt x="487282" y="2390473"/>
                    <a:pt x="497547" y="2396952"/>
                  </a:cubicBezTo>
                  <a:lnTo>
                    <a:pt x="604237" y="2464055"/>
                  </a:lnTo>
                  <a:cubicBezTo>
                    <a:pt x="614527" y="2470535"/>
                    <a:pt x="617551" y="2484103"/>
                    <a:pt x="611097" y="2494368"/>
                  </a:cubicBezTo>
                  <a:close/>
                  <a:moveTo>
                    <a:pt x="824426" y="2628676"/>
                  </a:moveTo>
                  <a:cubicBezTo>
                    <a:pt x="820259" y="2635308"/>
                    <a:pt x="813145" y="2638941"/>
                    <a:pt x="805827" y="2638941"/>
                  </a:cubicBezTo>
                  <a:cubicBezTo>
                    <a:pt x="801838" y="2638941"/>
                    <a:pt x="797773" y="2637849"/>
                    <a:pt x="794139" y="2635562"/>
                  </a:cubicBezTo>
                  <a:lnTo>
                    <a:pt x="687500" y="2568382"/>
                  </a:lnTo>
                  <a:cubicBezTo>
                    <a:pt x="677210" y="2561929"/>
                    <a:pt x="674110" y="2548386"/>
                    <a:pt x="680615" y="2538095"/>
                  </a:cubicBezTo>
                  <a:cubicBezTo>
                    <a:pt x="687068" y="2527856"/>
                    <a:pt x="700611" y="2524756"/>
                    <a:pt x="710902" y="2531210"/>
                  </a:cubicBezTo>
                  <a:lnTo>
                    <a:pt x="817541" y="2598364"/>
                  </a:lnTo>
                  <a:cubicBezTo>
                    <a:pt x="827831" y="2604843"/>
                    <a:pt x="830880" y="2618411"/>
                    <a:pt x="824426" y="2628676"/>
                  </a:cubicBezTo>
                  <a:close/>
                  <a:moveTo>
                    <a:pt x="1030819" y="2574429"/>
                  </a:moveTo>
                  <a:lnTo>
                    <a:pt x="924180" y="2641635"/>
                  </a:lnTo>
                  <a:cubicBezTo>
                    <a:pt x="920546" y="2643921"/>
                    <a:pt x="916481" y="2645014"/>
                    <a:pt x="912492" y="2645014"/>
                  </a:cubicBezTo>
                  <a:cubicBezTo>
                    <a:pt x="905225" y="2645014"/>
                    <a:pt x="898085" y="2641380"/>
                    <a:pt x="893893" y="2634749"/>
                  </a:cubicBezTo>
                  <a:cubicBezTo>
                    <a:pt x="887439" y="2624535"/>
                    <a:pt x="890513" y="2610941"/>
                    <a:pt x="900778" y="2604513"/>
                  </a:cubicBezTo>
                  <a:lnTo>
                    <a:pt x="1007418" y="2537257"/>
                  </a:lnTo>
                  <a:cubicBezTo>
                    <a:pt x="1017682" y="2530803"/>
                    <a:pt x="1031225" y="2533878"/>
                    <a:pt x="1037704" y="2544143"/>
                  </a:cubicBezTo>
                  <a:cubicBezTo>
                    <a:pt x="1044158" y="2554382"/>
                    <a:pt x="1041084" y="2567976"/>
                    <a:pt x="1030819" y="2574429"/>
                  </a:cubicBezTo>
                  <a:close/>
                  <a:moveTo>
                    <a:pt x="1244071" y="2439994"/>
                  </a:moveTo>
                  <a:lnTo>
                    <a:pt x="1137483" y="2507224"/>
                  </a:lnTo>
                  <a:cubicBezTo>
                    <a:pt x="1133850" y="2509511"/>
                    <a:pt x="1129810" y="2510604"/>
                    <a:pt x="1125821" y="2510604"/>
                  </a:cubicBezTo>
                  <a:cubicBezTo>
                    <a:pt x="1118528" y="2510604"/>
                    <a:pt x="1111363" y="2506970"/>
                    <a:pt x="1107222" y="2500339"/>
                  </a:cubicBezTo>
                  <a:cubicBezTo>
                    <a:pt x="1100717" y="2490099"/>
                    <a:pt x="1103792" y="2476531"/>
                    <a:pt x="1114057" y="2470052"/>
                  </a:cubicBezTo>
                  <a:lnTo>
                    <a:pt x="1220696" y="2402821"/>
                  </a:lnTo>
                  <a:cubicBezTo>
                    <a:pt x="1230935" y="2396367"/>
                    <a:pt x="1244529" y="2399442"/>
                    <a:pt x="1250982" y="2409707"/>
                  </a:cubicBezTo>
                  <a:cubicBezTo>
                    <a:pt x="1257385" y="2419946"/>
                    <a:pt x="1254311" y="2433540"/>
                    <a:pt x="1244071" y="2439994"/>
                  </a:cubicBezTo>
                  <a:close/>
                  <a:moveTo>
                    <a:pt x="1457299" y="2305532"/>
                  </a:moveTo>
                  <a:lnTo>
                    <a:pt x="1350710" y="2372788"/>
                  </a:lnTo>
                  <a:cubicBezTo>
                    <a:pt x="1347077" y="2375075"/>
                    <a:pt x="1343037" y="2376168"/>
                    <a:pt x="1339048" y="2376168"/>
                  </a:cubicBezTo>
                  <a:cubicBezTo>
                    <a:pt x="1331756" y="2376168"/>
                    <a:pt x="1324591" y="2372534"/>
                    <a:pt x="1320449" y="2365928"/>
                  </a:cubicBezTo>
                  <a:cubicBezTo>
                    <a:pt x="1313944" y="2355689"/>
                    <a:pt x="1317019" y="2342095"/>
                    <a:pt x="1327335" y="2335641"/>
                  </a:cubicBezTo>
                  <a:lnTo>
                    <a:pt x="1433923" y="2268436"/>
                  </a:lnTo>
                  <a:cubicBezTo>
                    <a:pt x="1444163" y="2261957"/>
                    <a:pt x="1457756" y="2265031"/>
                    <a:pt x="1464210" y="2275322"/>
                  </a:cubicBezTo>
                  <a:cubicBezTo>
                    <a:pt x="1470663" y="2285511"/>
                    <a:pt x="1467589" y="2299104"/>
                    <a:pt x="1457299" y="2305532"/>
                  </a:cubicBezTo>
                  <a:close/>
                  <a:moveTo>
                    <a:pt x="1643872" y="2175873"/>
                  </a:moveTo>
                  <a:cubicBezTo>
                    <a:pt x="1643872" y="2183420"/>
                    <a:pt x="1639985" y="2190407"/>
                    <a:pt x="1633633" y="2194421"/>
                  </a:cubicBezTo>
                  <a:lnTo>
                    <a:pt x="1563938" y="2238327"/>
                  </a:lnTo>
                  <a:lnTo>
                    <a:pt x="1563938" y="2238353"/>
                  </a:lnTo>
                  <a:cubicBezTo>
                    <a:pt x="1560304" y="2240639"/>
                    <a:pt x="1556264" y="2241732"/>
                    <a:pt x="1552250" y="2241732"/>
                  </a:cubicBezTo>
                  <a:cubicBezTo>
                    <a:pt x="1544958" y="2241732"/>
                    <a:pt x="1537818" y="2238098"/>
                    <a:pt x="1533651" y="2231492"/>
                  </a:cubicBezTo>
                  <a:cubicBezTo>
                    <a:pt x="1527146" y="2221202"/>
                    <a:pt x="1530221" y="2207659"/>
                    <a:pt x="1540537" y="2201180"/>
                  </a:cubicBezTo>
                  <a:lnTo>
                    <a:pt x="1599967" y="2163703"/>
                  </a:lnTo>
                  <a:lnTo>
                    <a:pt x="1599967" y="2132146"/>
                  </a:lnTo>
                  <a:cubicBezTo>
                    <a:pt x="1599967" y="2120051"/>
                    <a:pt x="1609800" y="2110218"/>
                    <a:pt x="1621894" y="2110218"/>
                  </a:cubicBezTo>
                  <a:cubicBezTo>
                    <a:pt x="1634039" y="2110218"/>
                    <a:pt x="1643872" y="2120026"/>
                    <a:pt x="1643872" y="2132146"/>
                  </a:cubicBezTo>
                  <a:lnTo>
                    <a:pt x="1643872" y="2175873"/>
                  </a:lnTo>
                  <a:close/>
                  <a:moveTo>
                    <a:pt x="1643872" y="2006120"/>
                  </a:moveTo>
                  <a:cubicBezTo>
                    <a:pt x="1643872" y="2018265"/>
                    <a:pt x="1634039" y="2028098"/>
                    <a:pt x="1621894" y="2028098"/>
                  </a:cubicBezTo>
                  <a:cubicBezTo>
                    <a:pt x="1609800" y="2028098"/>
                    <a:pt x="1599967" y="2018265"/>
                    <a:pt x="1599967" y="2006120"/>
                  </a:cubicBezTo>
                  <a:lnTo>
                    <a:pt x="1599967" y="1880069"/>
                  </a:lnTo>
                  <a:cubicBezTo>
                    <a:pt x="1599967" y="1867949"/>
                    <a:pt x="1609800" y="1858116"/>
                    <a:pt x="1621894" y="1858116"/>
                  </a:cubicBezTo>
                  <a:cubicBezTo>
                    <a:pt x="1634039" y="1858116"/>
                    <a:pt x="1643872" y="1867949"/>
                    <a:pt x="1643872" y="1880094"/>
                  </a:cubicBezTo>
                  <a:lnTo>
                    <a:pt x="1643872" y="2006120"/>
                  </a:lnTo>
                  <a:close/>
                  <a:moveTo>
                    <a:pt x="1643872" y="1754069"/>
                  </a:moveTo>
                  <a:cubicBezTo>
                    <a:pt x="1643872" y="1766188"/>
                    <a:pt x="1634039" y="1775996"/>
                    <a:pt x="1621894" y="1775996"/>
                  </a:cubicBezTo>
                  <a:cubicBezTo>
                    <a:pt x="1609800" y="1775996"/>
                    <a:pt x="1599967" y="1766163"/>
                    <a:pt x="1599967" y="1754018"/>
                  </a:cubicBezTo>
                  <a:lnTo>
                    <a:pt x="1599967" y="1627992"/>
                  </a:lnTo>
                  <a:cubicBezTo>
                    <a:pt x="1599967" y="1615872"/>
                    <a:pt x="1609800" y="1606065"/>
                    <a:pt x="1621945" y="1606065"/>
                  </a:cubicBezTo>
                  <a:cubicBezTo>
                    <a:pt x="1634065" y="1606065"/>
                    <a:pt x="1643872" y="1615872"/>
                    <a:pt x="1643872" y="1628043"/>
                  </a:cubicBezTo>
                  <a:lnTo>
                    <a:pt x="1643872" y="1754069"/>
                  </a:lnTo>
                  <a:close/>
                  <a:moveTo>
                    <a:pt x="1643872" y="1501992"/>
                  </a:moveTo>
                  <a:cubicBezTo>
                    <a:pt x="1643872" y="1514086"/>
                    <a:pt x="1634039" y="1523919"/>
                    <a:pt x="1621894" y="1523919"/>
                  </a:cubicBezTo>
                  <a:cubicBezTo>
                    <a:pt x="1609800" y="1523919"/>
                    <a:pt x="1599967" y="1514086"/>
                    <a:pt x="1599967" y="1501941"/>
                  </a:cubicBezTo>
                  <a:lnTo>
                    <a:pt x="1599967" y="1375941"/>
                  </a:lnTo>
                  <a:cubicBezTo>
                    <a:pt x="1599967" y="1363796"/>
                    <a:pt x="1609800" y="1353963"/>
                    <a:pt x="1621945" y="1353963"/>
                  </a:cubicBezTo>
                  <a:cubicBezTo>
                    <a:pt x="1634065" y="1353963"/>
                    <a:pt x="1643872" y="1363796"/>
                    <a:pt x="1643872" y="1375941"/>
                  </a:cubicBezTo>
                  <a:lnTo>
                    <a:pt x="1643872" y="1501992"/>
                  </a:lnTo>
                  <a:close/>
                  <a:moveTo>
                    <a:pt x="1643872" y="1249890"/>
                  </a:moveTo>
                  <a:cubicBezTo>
                    <a:pt x="1643872" y="1262010"/>
                    <a:pt x="1634039" y="1271868"/>
                    <a:pt x="1621894" y="1271868"/>
                  </a:cubicBezTo>
                  <a:cubicBezTo>
                    <a:pt x="1609800" y="1271868"/>
                    <a:pt x="1599967" y="1262010"/>
                    <a:pt x="1599967" y="1249890"/>
                  </a:cubicBezTo>
                  <a:lnTo>
                    <a:pt x="1599967" y="1123864"/>
                  </a:lnTo>
                  <a:cubicBezTo>
                    <a:pt x="1599967" y="1111719"/>
                    <a:pt x="1609800" y="1101886"/>
                    <a:pt x="1621945" y="1101886"/>
                  </a:cubicBezTo>
                  <a:cubicBezTo>
                    <a:pt x="1634065" y="1101886"/>
                    <a:pt x="1643872" y="1111719"/>
                    <a:pt x="1643872" y="1123864"/>
                  </a:cubicBezTo>
                  <a:lnTo>
                    <a:pt x="1643872" y="1249890"/>
                  </a:lnTo>
                  <a:close/>
                  <a:moveTo>
                    <a:pt x="1643872" y="997813"/>
                  </a:moveTo>
                  <a:cubicBezTo>
                    <a:pt x="1643872" y="1009958"/>
                    <a:pt x="1634039" y="1019791"/>
                    <a:pt x="1621945" y="1019791"/>
                  </a:cubicBezTo>
                  <a:cubicBezTo>
                    <a:pt x="1609800" y="1019791"/>
                    <a:pt x="1599967" y="1009958"/>
                    <a:pt x="1599967" y="997813"/>
                  </a:cubicBezTo>
                  <a:lnTo>
                    <a:pt x="1599967" y="871762"/>
                  </a:lnTo>
                  <a:cubicBezTo>
                    <a:pt x="1599967" y="859668"/>
                    <a:pt x="1609800" y="849835"/>
                    <a:pt x="1621945" y="849835"/>
                  </a:cubicBezTo>
                  <a:cubicBezTo>
                    <a:pt x="1634065" y="849835"/>
                    <a:pt x="1643872" y="859668"/>
                    <a:pt x="1643872" y="871813"/>
                  </a:cubicBezTo>
                  <a:lnTo>
                    <a:pt x="1643872" y="997813"/>
                  </a:lnTo>
                  <a:close/>
                  <a:moveTo>
                    <a:pt x="1643872" y="745736"/>
                  </a:moveTo>
                  <a:cubicBezTo>
                    <a:pt x="1643872" y="757882"/>
                    <a:pt x="1634039" y="767715"/>
                    <a:pt x="1621945" y="767715"/>
                  </a:cubicBezTo>
                  <a:cubicBezTo>
                    <a:pt x="1609800" y="767715"/>
                    <a:pt x="1599967" y="757882"/>
                    <a:pt x="1599967" y="745736"/>
                  </a:cubicBezTo>
                  <a:lnTo>
                    <a:pt x="1599967" y="619685"/>
                  </a:lnTo>
                  <a:cubicBezTo>
                    <a:pt x="1599967" y="607591"/>
                    <a:pt x="1609800" y="597758"/>
                    <a:pt x="1621945" y="597758"/>
                  </a:cubicBezTo>
                  <a:cubicBezTo>
                    <a:pt x="1634065" y="597758"/>
                    <a:pt x="1643923" y="607591"/>
                    <a:pt x="1643923" y="619736"/>
                  </a:cubicBezTo>
                  <a:lnTo>
                    <a:pt x="1643872" y="745736"/>
                  </a:lnTo>
                  <a:close/>
                  <a:moveTo>
                    <a:pt x="1643923" y="493660"/>
                  </a:moveTo>
                  <a:cubicBezTo>
                    <a:pt x="1643923" y="505754"/>
                    <a:pt x="1634065" y="515587"/>
                    <a:pt x="1621945" y="515587"/>
                  </a:cubicBezTo>
                  <a:cubicBezTo>
                    <a:pt x="1609800" y="515587"/>
                    <a:pt x="1599967" y="505754"/>
                    <a:pt x="1599967" y="493609"/>
                  </a:cubicBezTo>
                  <a:lnTo>
                    <a:pt x="1599967" y="367609"/>
                  </a:lnTo>
                  <a:cubicBezTo>
                    <a:pt x="1599967" y="355463"/>
                    <a:pt x="1609800" y="345630"/>
                    <a:pt x="1621945" y="345630"/>
                  </a:cubicBezTo>
                  <a:cubicBezTo>
                    <a:pt x="1634065" y="345630"/>
                    <a:pt x="1643923" y="355463"/>
                    <a:pt x="1643923" y="367609"/>
                  </a:cubicBezTo>
                  <a:lnTo>
                    <a:pt x="1643923" y="493660"/>
                  </a:lnTo>
                  <a:close/>
                  <a:moveTo>
                    <a:pt x="1643923" y="241583"/>
                  </a:moveTo>
                  <a:cubicBezTo>
                    <a:pt x="1643923" y="253703"/>
                    <a:pt x="1634065" y="263510"/>
                    <a:pt x="1621945" y="263510"/>
                  </a:cubicBezTo>
                  <a:cubicBezTo>
                    <a:pt x="1609800" y="263510"/>
                    <a:pt x="1599967" y="253677"/>
                    <a:pt x="1599967" y="241532"/>
                  </a:cubicBezTo>
                  <a:lnTo>
                    <a:pt x="1599967" y="115481"/>
                  </a:lnTo>
                  <a:cubicBezTo>
                    <a:pt x="1599967" y="103387"/>
                    <a:pt x="1609800" y="93554"/>
                    <a:pt x="1621945" y="93554"/>
                  </a:cubicBezTo>
                  <a:cubicBezTo>
                    <a:pt x="1634065" y="93554"/>
                    <a:pt x="1643923" y="103387"/>
                    <a:pt x="1643923" y="115532"/>
                  </a:cubicBezTo>
                  <a:lnTo>
                    <a:pt x="1643923" y="241583"/>
                  </a:lnTo>
                  <a:close/>
                </a:path>
              </a:pathLst>
            </a:custGeom>
            <a:solidFill>
              <a:srgbClr val="85847F"/>
            </a:solidFill>
            <a:ln w="2538" cap="flat">
              <a:noFill/>
              <a:prstDash val="solid"/>
              <a:miter/>
            </a:ln>
          </p:spPr>
          <p:txBody>
            <a:bodyPr rtlCol="0" anchor="ctr"/>
            <a:lstStyle/>
            <a:p>
              <a:pPr algn="ctr"/>
              <a:r>
                <a:rPr lang="pt-BR" sz="1400" dirty="0">
                  <a:latin typeface="+mj-lt"/>
                </a:rPr>
                <a:t> </a:t>
              </a:r>
              <a:r>
                <a:rPr lang="pt-BR" sz="1400" b="1" dirty="0">
                  <a:solidFill>
                    <a:schemeClr val="bg1"/>
                  </a:solidFill>
                  <a:latin typeface="+mj-lt"/>
                </a:rPr>
                <a:t>Pág. 137</a:t>
              </a:r>
            </a:p>
          </p:txBody>
        </p:sp>
      </p:grpSp>
      <p:sp>
        <p:nvSpPr>
          <p:cNvPr id="2" name="Retângulo 1">
            <a:extLst>
              <a:ext uri="{FF2B5EF4-FFF2-40B4-BE49-F238E27FC236}">
                <a16:creationId xmlns:a16="http://schemas.microsoft.com/office/drawing/2014/main" id="{DE78A5A4-FFF6-104D-9009-FA7BBFB79E64}"/>
              </a:ext>
            </a:extLst>
          </p:cNvPr>
          <p:cNvSpPr/>
          <p:nvPr/>
        </p:nvSpPr>
        <p:spPr>
          <a:xfrm>
            <a:off x="323528" y="6469819"/>
            <a:ext cx="7848872" cy="271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i="1" dirty="0">
                <a:solidFill>
                  <a:schemeClr val="tx1">
                    <a:lumMod val="75000"/>
                    <a:lumOff val="25000"/>
                  </a:schemeClr>
                </a:solidFill>
              </a:rPr>
              <a:t>Nota: </a:t>
            </a:r>
            <a:r>
              <a:rPr lang="pt-BR" sz="1000" i="1" dirty="0" err="1">
                <a:solidFill>
                  <a:schemeClr val="tx1">
                    <a:lumMod val="75000"/>
                    <a:lumOff val="25000"/>
                  </a:schemeClr>
                </a:solidFill>
              </a:rPr>
              <a:t>Esa</a:t>
            </a:r>
            <a:r>
              <a:rPr lang="pt-BR" sz="1000" i="1" dirty="0">
                <a:solidFill>
                  <a:schemeClr val="tx1">
                    <a:lumMod val="75000"/>
                    <a:lumOff val="25000"/>
                  </a:schemeClr>
                </a:solidFill>
              </a:rPr>
              <a:t> pregunta </a:t>
            </a:r>
            <a:r>
              <a:rPr lang="pt-BR" sz="1000" i="1" dirty="0" err="1">
                <a:solidFill>
                  <a:schemeClr val="tx1">
                    <a:lumMod val="75000"/>
                    <a:lumOff val="25000"/>
                  </a:schemeClr>
                </a:solidFill>
              </a:rPr>
              <a:t>fue</a:t>
            </a:r>
            <a:r>
              <a:rPr lang="pt-BR" sz="1000" i="1" dirty="0">
                <a:solidFill>
                  <a:schemeClr val="tx1">
                    <a:lumMod val="75000"/>
                    <a:lumOff val="25000"/>
                  </a:schemeClr>
                </a:solidFill>
              </a:rPr>
              <a:t> aplicada a 100% de </a:t>
            </a:r>
            <a:r>
              <a:rPr lang="pt-BR" sz="1000" i="1" dirty="0" err="1">
                <a:solidFill>
                  <a:schemeClr val="tx1">
                    <a:lumMod val="75000"/>
                    <a:lumOff val="25000"/>
                  </a:schemeClr>
                </a:solidFill>
              </a:rPr>
              <a:t>los</a:t>
            </a:r>
            <a:r>
              <a:rPr lang="pt-BR" sz="1000" i="1" dirty="0">
                <a:solidFill>
                  <a:schemeClr val="tx1">
                    <a:lumMod val="75000"/>
                    <a:lumOff val="25000"/>
                  </a:schemeClr>
                </a:solidFill>
              </a:rPr>
              <a:t> </a:t>
            </a:r>
            <a:r>
              <a:rPr lang="pt-BR" sz="1000" i="1" dirty="0" err="1">
                <a:solidFill>
                  <a:schemeClr val="tx1">
                    <a:lumMod val="75000"/>
                    <a:lumOff val="25000"/>
                  </a:schemeClr>
                </a:solidFill>
              </a:rPr>
              <a:t>encuestados</a:t>
            </a:r>
            <a:r>
              <a:rPr lang="pt-BR" sz="1000" i="1" dirty="0">
                <a:solidFill>
                  <a:schemeClr val="tx1">
                    <a:lumMod val="75000"/>
                    <a:lumOff val="25000"/>
                  </a:schemeClr>
                </a:solidFill>
              </a:rPr>
              <a:t> </a:t>
            </a:r>
            <a:r>
              <a:rPr lang="pt-BR" sz="1000" i="1" dirty="0" err="1">
                <a:solidFill>
                  <a:schemeClr val="tx1">
                    <a:lumMod val="75000"/>
                    <a:lumOff val="25000"/>
                  </a:schemeClr>
                </a:solidFill>
              </a:rPr>
              <a:t>en</a:t>
            </a:r>
            <a:r>
              <a:rPr lang="pt-BR" sz="1000" i="1" dirty="0">
                <a:solidFill>
                  <a:schemeClr val="tx1">
                    <a:lumMod val="75000"/>
                    <a:lumOff val="25000"/>
                  </a:schemeClr>
                </a:solidFill>
              </a:rPr>
              <a:t> Brasil.</a:t>
            </a:r>
          </a:p>
        </p:txBody>
      </p:sp>
    </p:spTree>
    <p:extLst>
      <p:ext uri="{BB962C8B-B14F-4D97-AF65-F5344CB8AC3E}">
        <p14:creationId xmlns:p14="http://schemas.microsoft.com/office/powerpoint/2010/main" val="819228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_V203MRG_TAB_EXP#720#425,2441#0#94,23244#TAB">
            <a:extLst>
              <a:ext uri="{FF2B5EF4-FFF2-40B4-BE49-F238E27FC236}">
                <a16:creationId xmlns:a16="http://schemas.microsoft.com/office/drawing/2014/main" id="{7D79779B-839D-4B51-AFBD-8D629FC68E51}"/>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0" y="2370362"/>
            <a:ext cx="9144000" cy="3044376"/>
          </a:xfrm>
          <a:prstGeom prst="rect">
            <a:avLst/>
          </a:prstGeom>
        </p:spPr>
      </p:pic>
      <p:sp>
        <p:nvSpPr>
          <p:cNvPr id="2" name="Título 1"/>
          <p:cNvSpPr>
            <a:spLocks noGrp="1"/>
          </p:cNvSpPr>
          <p:nvPr>
            <p:ph type="title"/>
          </p:nvPr>
        </p:nvSpPr>
        <p:spPr/>
        <p:txBody>
          <a:bodyPr/>
          <a:lstStyle/>
          <a:p>
            <a:r>
              <a:rPr lang="pt-BR"/>
              <a:t>Redes </a:t>
            </a:r>
            <a:r>
              <a:rPr lang="pt-BR" err="1"/>
              <a:t>sociales</a:t>
            </a:r>
            <a:r>
              <a:rPr lang="pt-BR"/>
              <a:t> más utilizadas</a:t>
            </a:r>
          </a:p>
        </p:txBody>
      </p:sp>
      <p:sp>
        <p:nvSpPr>
          <p:cNvPr id="3" name="Espaço Reservado para Texto 2"/>
          <p:cNvSpPr>
            <a:spLocks noGrp="1"/>
          </p:cNvSpPr>
          <p:nvPr>
            <p:ph type="body" sz="quarter" idx="10"/>
          </p:nvPr>
        </p:nvSpPr>
        <p:spPr/>
        <p:txBody>
          <a:bodyPr/>
          <a:lstStyle/>
          <a:p>
            <a:r>
              <a:rPr lang="es-SV"/>
              <a:t>Por país y tamaño de las distribuidoras</a:t>
            </a:r>
          </a:p>
        </p:txBody>
      </p:sp>
      <p:grpSp>
        <p:nvGrpSpPr>
          <p:cNvPr id="16" name="Gráfico 10">
            <a:extLst>
              <a:ext uri="{FF2B5EF4-FFF2-40B4-BE49-F238E27FC236}">
                <a16:creationId xmlns:a16="http://schemas.microsoft.com/office/drawing/2014/main" id="{903DF18A-9564-45DE-A830-5D46F3BBC653}"/>
              </a:ext>
            </a:extLst>
          </p:cNvPr>
          <p:cNvGrpSpPr/>
          <p:nvPr/>
        </p:nvGrpSpPr>
        <p:grpSpPr>
          <a:xfrm>
            <a:off x="7201749" y="142055"/>
            <a:ext cx="1789851" cy="915263"/>
            <a:chOff x="390316" y="1310287"/>
            <a:chExt cx="5415952" cy="2769515"/>
          </a:xfrm>
        </p:grpSpPr>
        <p:sp>
          <p:nvSpPr>
            <p:cNvPr id="17" name="Forma Livre: Forma 16">
              <a:extLst>
                <a:ext uri="{FF2B5EF4-FFF2-40B4-BE49-F238E27FC236}">
                  <a16:creationId xmlns:a16="http://schemas.microsoft.com/office/drawing/2014/main" id="{AF7283B0-654B-48F7-A53D-2636381D9FDD}"/>
                </a:ext>
              </a:extLst>
            </p:cNvPr>
            <p:cNvSpPr/>
            <p:nvPr/>
          </p:nvSpPr>
          <p:spPr>
            <a:xfrm>
              <a:off x="637895" y="1362806"/>
              <a:ext cx="208349" cy="492923"/>
            </a:xfrm>
            <a:custGeom>
              <a:avLst/>
              <a:gdLst>
                <a:gd name="connsiteX0" fmla="*/ 208273 w 208348"/>
                <a:gd name="connsiteY0" fmla="*/ 25535 h 492922"/>
                <a:gd name="connsiteX1" fmla="*/ 210102 w 208348"/>
                <a:gd name="connsiteY1" fmla="*/ 1448 h 492922"/>
                <a:gd name="connsiteX2" fmla="*/ 208273 w 208348"/>
                <a:gd name="connsiteY2" fmla="*/ 0 h 492922"/>
                <a:gd name="connsiteX3" fmla="*/ 0 w 208348"/>
                <a:gd name="connsiteY3" fmla="*/ 495337 h 492922"/>
                <a:gd name="connsiteX4" fmla="*/ 208273 w 208348"/>
                <a:gd name="connsiteY4" fmla="*/ 495337 h 492922"/>
                <a:gd name="connsiteX5" fmla="*/ 208273 w 208348"/>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8" h="492922">
                  <a:moveTo>
                    <a:pt x="208273" y="25535"/>
                  </a:moveTo>
                  <a:cubicBezTo>
                    <a:pt x="208273" y="17278"/>
                    <a:pt x="208908" y="9223"/>
                    <a:pt x="210102" y="1448"/>
                  </a:cubicBezTo>
                  <a:lnTo>
                    <a:pt x="208273" y="0"/>
                  </a:lnTo>
                  <a:lnTo>
                    <a:pt x="0" y="495337"/>
                  </a:lnTo>
                  <a:lnTo>
                    <a:pt x="208273" y="495337"/>
                  </a:lnTo>
                  <a:lnTo>
                    <a:pt x="208273" y="25535"/>
                  </a:lnTo>
                  <a:close/>
                </a:path>
              </a:pathLst>
            </a:custGeom>
            <a:solidFill>
              <a:srgbClr val="85847F"/>
            </a:solidFill>
            <a:ln w="2538" cap="flat">
              <a:noFill/>
              <a:prstDash val="solid"/>
              <a:miter/>
            </a:ln>
          </p:spPr>
          <p:txBody>
            <a:bodyPr rtlCol="0" anchor="ctr"/>
            <a:lstStyle/>
            <a:p>
              <a:endParaRPr lang="pt-BR"/>
            </a:p>
          </p:txBody>
        </p:sp>
        <p:sp>
          <p:nvSpPr>
            <p:cNvPr id="18" name="Forma Livre: Forma 17">
              <a:extLst>
                <a:ext uri="{FF2B5EF4-FFF2-40B4-BE49-F238E27FC236}">
                  <a16:creationId xmlns:a16="http://schemas.microsoft.com/office/drawing/2014/main" id="{271F0E8D-39EB-4951-BED8-5C58970FE3E1}"/>
                </a:ext>
              </a:extLst>
            </p:cNvPr>
            <p:cNvSpPr/>
            <p:nvPr/>
          </p:nvSpPr>
          <p:spPr>
            <a:xfrm>
              <a:off x="2667035" y="1362806"/>
              <a:ext cx="213431" cy="492923"/>
            </a:xfrm>
            <a:custGeom>
              <a:avLst/>
              <a:gdLst>
                <a:gd name="connsiteX0" fmla="*/ 1296 w 213430"/>
                <a:gd name="connsiteY0" fmla="*/ 25535 h 492922"/>
                <a:gd name="connsiteX1" fmla="*/ 1296 w 213430"/>
                <a:gd name="connsiteY1" fmla="*/ 495311 h 492922"/>
                <a:gd name="connsiteX2" fmla="*/ 214777 w 213430"/>
                <a:gd name="connsiteY2" fmla="*/ 495311 h 492922"/>
                <a:gd name="connsiteX3" fmla="*/ 6505 w 213430"/>
                <a:gd name="connsiteY3" fmla="*/ 0 h 492922"/>
                <a:gd name="connsiteX4" fmla="*/ 0 w 213430"/>
                <a:gd name="connsiteY4" fmla="*/ 5183 h 492922"/>
                <a:gd name="connsiteX5" fmla="*/ 1296 w 213430"/>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30" h="492922">
                  <a:moveTo>
                    <a:pt x="1296" y="25535"/>
                  </a:moveTo>
                  <a:lnTo>
                    <a:pt x="1296" y="495311"/>
                  </a:lnTo>
                  <a:lnTo>
                    <a:pt x="214777" y="495311"/>
                  </a:lnTo>
                  <a:lnTo>
                    <a:pt x="6505" y="0"/>
                  </a:lnTo>
                  <a:lnTo>
                    <a:pt x="0" y="5183"/>
                  </a:lnTo>
                  <a:cubicBezTo>
                    <a:pt x="864" y="11789"/>
                    <a:pt x="1296" y="18599"/>
                    <a:pt x="1296" y="25535"/>
                  </a:cubicBezTo>
                  <a:close/>
                </a:path>
              </a:pathLst>
            </a:custGeom>
            <a:solidFill>
              <a:srgbClr val="85847F"/>
            </a:solidFill>
            <a:ln w="2538" cap="flat">
              <a:noFill/>
              <a:prstDash val="solid"/>
              <a:miter/>
            </a:ln>
          </p:spPr>
          <p:txBody>
            <a:bodyPr rtlCol="0" anchor="ctr"/>
            <a:lstStyle/>
            <a:p>
              <a:endParaRPr lang="pt-BR"/>
            </a:p>
          </p:txBody>
        </p:sp>
        <p:sp>
          <p:nvSpPr>
            <p:cNvPr id="19" name="Forma Livre: Forma 18">
              <a:extLst>
                <a:ext uri="{FF2B5EF4-FFF2-40B4-BE49-F238E27FC236}">
                  <a16:creationId xmlns:a16="http://schemas.microsoft.com/office/drawing/2014/main" id="{65802AFE-2004-40DF-9861-704ED3E65565}"/>
                </a:ext>
              </a:extLst>
            </p:cNvPr>
            <p:cNvSpPr/>
            <p:nvPr/>
          </p:nvSpPr>
          <p:spPr>
            <a:xfrm>
              <a:off x="516342" y="1904183"/>
              <a:ext cx="327768" cy="1242470"/>
            </a:xfrm>
            <a:custGeom>
              <a:avLst/>
              <a:gdLst>
                <a:gd name="connsiteX0" fmla="*/ 0 w 327768"/>
                <a:gd name="connsiteY0" fmla="*/ 0 h 1242470"/>
                <a:gd name="connsiteX1" fmla="*/ 329826 w 327768"/>
                <a:gd name="connsiteY1" fmla="*/ 0 h 1242470"/>
                <a:gd name="connsiteX2" fmla="*/ 329826 w 327768"/>
                <a:gd name="connsiteY2" fmla="*/ 1243487 h 1242470"/>
                <a:gd name="connsiteX3" fmla="*/ 0 w 327768"/>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27768" h="1242470">
                  <a:moveTo>
                    <a:pt x="0" y="0"/>
                  </a:moveTo>
                  <a:lnTo>
                    <a:pt x="329826" y="0"/>
                  </a:lnTo>
                  <a:lnTo>
                    <a:pt x="329826" y="1243487"/>
                  </a:lnTo>
                  <a:lnTo>
                    <a:pt x="0" y="1243487"/>
                  </a:lnTo>
                  <a:close/>
                </a:path>
              </a:pathLst>
            </a:custGeom>
            <a:solidFill>
              <a:srgbClr val="333333"/>
            </a:solidFill>
            <a:ln w="2538" cap="flat">
              <a:noFill/>
              <a:prstDash val="solid"/>
              <a:miter/>
            </a:ln>
          </p:spPr>
          <p:txBody>
            <a:bodyPr rtlCol="0" anchor="ctr"/>
            <a:lstStyle/>
            <a:p>
              <a:endParaRPr lang="pt-BR"/>
            </a:p>
          </p:txBody>
        </p:sp>
        <p:sp>
          <p:nvSpPr>
            <p:cNvPr id="20" name="Forma Livre: Forma 19">
              <a:extLst>
                <a:ext uri="{FF2B5EF4-FFF2-40B4-BE49-F238E27FC236}">
                  <a16:creationId xmlns:a16="http://schemas.microsoft.com/office/drawing/2014/main" id="{5E0D7C0B-CF3D-46D3-8EB5-DDACFB55FDFE}"/>
                </a:ext>
              </a:extLst>
            </p:cNvPr>
            <p:cNvSpPr/>
            <p:nvPr/>
          </p:nvSpPr>
          <p:spPr>
            <a:xfrm>
              <a:off x="2668331" y="1904183"/>
              <a:ext cx="3013436" cy="1242470"/>
            </a:xfrm>
            <a:custGeom>
              <a:avLst/>
              <a:gdLst>
                <a:gd name="connsiteX0" fmla="*/ 0 w 3013435"/>
                <a:gd name="connsiteY0" fmla="*/ 0 h 1242470"/>
                <a:gd name="connsiteX1" fmla="*/ 3014071 w 3013435"/>
                <a:gd name="connsiteY1" fmla="*/ 0 h 1242470"/>
                <a:gd name="connsiteX2" fmla="*/ 3014071 w 3013435"/>
                <a:gd name="connsiteY2" fmla="*/ 1243487 h 1242470"/>
                <a:gd name="connsiteX3" fmla="*/ 0 w 3013435"/>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013435" h="1242470">
                  <a:moveTo>
                    <a:pt x="0" y="0"/>
                  </a:moveTo>
                  <a:lnTo>
                    <a:pt x="3014071" y="0"/>
                  </a:lnTo>
                  <a:lnTo>
                    <a:pt x="3014071" y="1243487"/>
                  </a:lnTo>
                  <a:lnTo>
                    <a:pt x="0" y="1243487"/>
                  </a:lnTo>
                  <a:close/>
                </a:path>
              </a:pathLst>
            </a:custGeom>
            <a:solidFill>
              <a:srgbClr val="333333"/>
            </a:solidFill>
            <a:ln w="2538" cap="flat">
              <a:noFill/>
              <a:prstDash val="solid"/>
              <a:miter/>
            </a:ln>
          </p:spPr>
          <p:txBody>
            <a:bodyPr rtlCol="0" anchor="ctr"/>
            <a:lstStyle/>
            <a:p>
              <a:pPr algn="ctr"/>
              <a:r>
                <a:rPr lang="pt-BR" sz="1300"/>
                <a:t> </a:t>
              </a:r>
              <a:r>
                <a:rPr lang="pt-BR" sz="1300" b="1">
                  <a:solidFill>
                    <a:schemeClr val="bg1"/>
                  </a:solidFill>
                  <a:latin typeface="+mj-lt"/>
                </a:rPr>
                <a:t>Informe Individual</a:t>
              </a:r>
            </a:p>
          </p:txBody>
        </p:sp>
        <p:sp>
          <p:nvSpPr>
            <p:cNvPr id="21" name="Forma Livre: Forma 20">
              <a:extLst>
                <a:ext uri="{FF2B5EF4-FFF2-40B4-BE49-F238E27FC236}">
                  <a16:creationId xmlns:a16="http://schemas.microsoft.com/office/drawing/2014/main" id="{66CD82D3-5E93-4BB2-9EFE-63E744B706CE}"/>
                </a:ext>
              </a:extLst>
            </p:cNvPr>
            <p:cNvSpPr/>
            <p:nvPr/>
          </p:nvSpPr>
          <p:spPr>
            <a:xfrm>
              <a:off x="390316" y="1778183"/>
              <a:ext cx="454810" cy="1494014"/>
            </a:xfrm>
            <a:custGeom>
              <a:avLst/>
              <a:gdLst>
                <a:gd name="connsiteX0" fmla="*/ 455852 w 454810"/>
                <a:gd name="connsiteY0" fmla="*/ 1400993 h 1494013"/>
                <a:gd name="connsiteX1" fmla="*/ 104886 w 454810"/>
                <a:gd name="connsiteY1" fmla="*/ 1400993 h 1494013"/>
                <a:gd name="connsiteX2" fmla="*/ 94494 w 454810"/>
                <a:gd name="connsiteY2" fmla="*/ 1399494 h 1494013"/>
                <a:gd name="connsiteX3" fmla="*/ 94494 w 454810"/>
                <a:gd name="connsiteY3" fmla="*/ 95866 h 1494013"/>
                <a:gd name="connsiteX4" fmla="*/ 104886 w 454810"/>
                <a:gd name="connsiteY4" fmla="*/ 94494 h 1494013"/>
                <a:gd name="connsiteX5" fmla="*/ 455852 w 454810"/>
                <a:gd name="connsiteY5" fmla="*/ 94494 h 1494013"/>
                <a:gd name="connsiteX6" fmla="*/ 455852 w 454810"/>
                <a:gd name="connsiteY6" fmla="*/ 0 h 1494013"/>
                <a:gd name="connsiteX7" fmla="*/ 104911 w 454810"/>
                <a:gd name="connsiteY7" fmla="*/ 0 h 1494013"/>
                <a:gd name="connsiteX8" fmla="*/ 2388 w 454810"/>
                <a:gd name="connsiteY8" fmla="*/ 56966 h 1494013"/>
                <a:gd name="connsiteX9" fmla="*/ 0 w 454810"/>
                <a:gd name="connsiteY9" fmla="*/ 66621 h 1494013"/>
                <a:gd name="connsiteX10" fmla="*/ 0 w 454810"/>
                <a:gd name="connsiteY10" fmla="*/ 1428892 h 1494013"/>
                <a:gd name="connsiteX11" fmla="*/ 2363 w 454810"/>
                <a:gd name="connsiteY11" fmla="*/ 1438573 h 1494013"/>
                <a:gd name="connsiteX12" fmla="*/ 104911 w 454810"/>
                <a:gd name="connsiteY12" fmla="*/ 1495487 h 1494013"/>
                <a:gd name="connsiteX13" fmla="*/ 455852 w 454810"/>
                <a:gd name="connsiteY13" fmla="*/ 1495487 h 1494013"/>
                <a:gd name="connsiteX14" fmla="*/ 455852 w 454810"/>
                <a:gd name="connsiteY14" fmla="*/ 1400993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810" h="1494013">
                  <a:moveTo>
                    <a:pt x="455852" y="1400993"/>
                  </a:moveTo>
                  <a:lnTo>
                    <a:pt x="104886" y="1400993"/>
                  </a:lnTo>
                  <a:cubicBezTo>
                    <a:pt x="100821" y="1400993"/>
                    <a:pt x="97340" y="1400358"/>
                    <a:pt x="94494" y="1399494"/>
                  </a:cubicBezTo>
                  <a:lnTo>
                    <a:pt x="94494" y="95866"/>
                  </a:lnTo>
                  <a:cubicBezTo>
                    <a:pt x="97289" y="95078"/>
                    <a:pt x="100719" y="94494"/>
                    <a:pt x="104886" y="94494"/>
                  </a:cubicBezTo>
                  <a:lnTo>
                    <a:pt x="455852" y="94494"/>
                  </a:lnTo>
                  <a:lnTo>
                    <a:pt x="455852" y="0"/>
                  </a:lnTo>
                  <a:lnTo>
                    <a:pt x="104911" y="0"/>
                  </a:lnTo>
                  <a:cubicBezTo>
                    <a:pt x="59913" y="0"/>
                    <a:pt x="20632" y="21800"/>
                    <a:pt x="2388" y="56966"/>
                  </a:cubicBezTo>
                  <a:cubicBezTo>
                    <a:pt x="813" y="59938"/>
                    <a:pt x="0" y="63241"/>
                    <a:pt x="0" y="66621"/>
                  </a:cubicBezTo>
                  <a:lnTo>
                    <a:pt x="0" y="1428892"/>
                  </a:lnTo>
                  <a:cubicBezTo>
                    <a:pt x="0" y="1432271"/>
                    <a:pt x="813" y="1435600"/>
                    <a:pt x="2363" y="1438573"/>
                  </a:cubicBezTo>
                  <a:cubicBezTo>
                    <a:pt x="20327" y="1473153"/>
                    <a:pt x="60599" y="1495487"/>
                    <a:pt x="104911" y="1495487"/>
                  </a:cubicBezTo>
                  <a:lnTo>
                    <a:pt x="455852" y="1495487"/>
                  </a:lnTo>
                  <a:lnTo>
                    <a:pt x="455852" y="1400993"/>
                  </a:lnTo>
                  <a:close/>
                </a:path>
              </a:pathLst>
            </a:custGeom>
            <a:solidFill>
              <a:srgbClr val="333333"/>
            </a:solidFill>
            <a:ln w="2538" cap="flat">
              <a:noFill/>
              <a:prstDash val="solid"/>
              <a:miter/>
            </a:ln>
          </p:spPr>
          <p:txBody>
            <a:bodyPr rtlCol="0" anchor="ctr"/>
            <a:lstStyle/>
            <a:p>
              <a:endParaRPr lang="pt-BR"/>
            </a:p>
          </p:txBody>
        </p:sp>
        <p:sp>
          <p:nvSpPr>
            <p:cNvPr id="22" name="Forma Livre: Forma 21">
              <a:extLst>
                <a:ext uri="{FF2B5EF4-FFF2-40B4-BE49-F238E27FC236}">
                  <a16:creationId xmlns:a16="http://schemas.microsoft.com/office/drawing/2014/main" id="{DF8FE95D-E9F0-43CD-9396-18E311C82C9A}"/>
                </a:ext>
              </a:extLst>
            </p:cNvPr>
            <p:cNvSpPr/>
            <p:nvPr/>
          </p:nvSpPr>
          <p:spPr>
            <a:xfrm>
              <a:off x="2668331" y="1778183"/>
              <a:ext cx="3137937" cy="1494014"/>
            </a:xfrm>
            <a:custGeom>
              <a:avLst/>
              <a:gdLst>
                <a:gd name="connsiteX0" fmla="*/ 3027309 w 3137936"/>
                <a:gd name="connsiteY0" fmla="*/ 0 h 1494013"/>
                <a:gd name="connsiteX1" fmla="*/ 0 w 3137936"/>
                <a:gd name="connsiteY1" fmla="*/ 0 h 1494013"/>
                <a:gd name="connsiteX2" fmla="*/ 0 w 3137936"/>
                <a:gd name="connsiteY2" fmla="*/ 94494 h 1494013"/>
                <a:gd name="connsiteX3" fmla="*/ 3027283 w 3137936"/>
                <a:gd name="connsiteY3" fmla="*/ 94494 h 1494013"/>
                <a:gd name="connsiteX4" fmla="*/ 3045577 w 3137936"/>
                <a:gd name="connsiteY4" fmla="*/ 100033 h 1494013"/>
                <a:gd name="connsiteX5" fmla="*/ 3045577 w 3137936"/>
                <a:gd name="connsiteY5" fmla="*/ 1395454 h 1494013"/>
                <a:gd name="connsiteX6" fmla="*/ 3027283 w 3137936"/>
                <a:gd name="connsiteY6" fmla="*/ 1401019 h 1494013"/>
                <a:gd name="connsiteX7" fmla="*/ 0 w 3137936"/>
                <a:gd name="connsiteY7" fmla="*/ 1401019 h 1494013"/>
                <a:gd name="connsiteX8" fmla="*/ 0 w 3137936"/>
                <a:gd name="connsiteY8" fmla="*/ 1495513 h 1494013"/>
                <a:gd name="connsiteX9" fmla="*/ 3027309 w 3137936"/>
                <a:gd name="connsiteY9" fmla="*/ 1495513 h 1494013"/>
                <a:gd name="connsiteX10" fmla="*/ 3140071 w 3137936"/>
                <a:gd name="connsiteY10" fmla="*/ 1397081 h 1494013"/>
                <a:gd name="connsiteX11" fmla="*/ 3140071 w 3137936"/>
                <a:gd name="connsiteY11" fmla="*/ 98432 h 1494013"/>
                <a:gd name="connsiteX12" fmla="*/ 3027309 w 3137936"/>
                <a:gd name="connsiteY12" fmla="*/ 0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7936" h="1494013">
                  <a:moveTo>
                    <a:pt x="3027309" y="0"/>
                  </a:moveTo>
                  <a:lnTo>
                    <a:pt x="0" y="0"/>
                  </a:lnTo>
                  <a:lnTo>
                    <a:pt x="0" y="94494"/>
                  </a:lnTo>
                  <a:lnTo>
                    <a:pt x="3027283" y="94494"/>
                  </a:lnTo>
                  <a:cubicBezTo>
                    <a:pt x="3037929" y="94494"/>
                    <a:pt x="3043748" y="98305"/>
                    <a:pt x="3045577" y="100033"/>
                  </a:cubicBezTo>
                  <a:lnTo>
                    <a:pt x="3045577" y="1395454"/>
                  </a:lnTo>
                  <a:cubicBezTo>
                    <a:pt x="3043697" y="1397284"/>
                    <a:pt x="3037929" y="1401019"/>
                    <a:pt x="3027283" y="1401019"/>
                  </a:cubicBezTo>
                  <a:lnTo>
                    <a:pt x="0" y="1401019"/>
                  </a:lnTo>
                  <a:lnTo>
                    <a:pt x="0" y="1495513"/>
                  </a:lnTo>
                  <a:lnTo>
                    <a:pt x="3027309" y="1495513"/>
                  </a:lnTo>
                  <a:cubicBezTo>
                    <a:pt x="3090550" y="1495513"/>
                    <a:pt x="3140071" y="1452293"/>
                    <a:pt x="3140071" y="1397081"/>
                  </a:cubicBezTo>
                  <a:lnTo>
                    <a:pt x="3140071" y="98432"/>
                  </a:lnTo>
                  <a:cubicBezTo>
                    <a:pt x="3140097" y="43245"/>
                    <a:pt x="3090550" y="0"/>
                    <a:pt x="3027309" y="0"/>
                  </a:cubicBezTo>
                  <a:close/>
                </a:path>
              </a:pathLst>
            </a:custGeom>
            <a:solidFill>
              <a:srgbClr val="333333"/>
            </a:solidFill>
            <a:ln w="2538" cap="flat">
              <a:noFill/>
              <a:prstDash val="solid"/>
              <a:miter/>
            </a:ln>
          </p:spPr>
          <p:txBody>
            <a:bodyPr rtlCol="0" anchor="ctr"/>
            <a:lstStyle/>
            <a:p>
              <a:endParaRPr lang="pt-BR"/>
            </a:p>
          </p:txBody>
        </p:sp>
        <p:sp>
          <p:nvSpPr>
            <p:cNvPr id="23" name="Forma Livre: Forma 22">
              <a:extLst>
                <a:ext uri="{FF2B5EF4-FFF2-40B4-BE49-F238E27FC236}">
                  <a16:creationId xmlns:a16="http://schemas.microsoft.com/office/drawing/2014/main" id="{3C6E6248-DE3E-4462-8F34-51D5ED3CE726}"/>
                </a:ext>
              </a:extLst>
            </p:cNvPr>
            <p:cNvSpPr/>
            <p:nvPr/>
          </p:nvSpPr>
          <p:spPr>
            <a:xfrm>
              <a:off x="893757" y="1310287"/>
              <a:ext cx="1725229" cy="2769515"/>
            </a:xfrm>
            <a:custGeom>
              <a:avLst/>
              <a:gdLst>
                <a:gd name="connsiteX0" fmla="*/ 1672508 w 1725230"/>
                <a:gd name="connsiteY0" fmla="*/ 0 h 2769515"/>
                <a:gd name="connsiteX1" fmla="*/ 54501 w 1725230"/>
                <a:gd name="connsiteY1" fmla="*/ 0 h 2769515"/>
                <a:gd name="connsiteX2" fmla="*/ 0 w 1725230"/>
                <a:gd name="connsiteY2" fmla="*/ 78055 h 2769515"/>
                <a:gd name="connsiteX3" fmla="*/ 0 w 1725230"/>
                <a:gd name="connsiteY3" fmla="*/ 2182658 h 2769515"/>
                <a:gd name="connsiteX4" fmla="*/ 32142 w 1725230"/>
                <a:gd name="connsiteY4" fmla="*/ 2254030 h 2769515"/>
                <a:gd name="connsiteX5" fmla="*/ 841653 w 1725230"/>
                <a:gd name="connsiteY5" fmla="*/ 2763671 h 2769515"/>
                <a:gd name="connsiteX6" fmla="*/ 864114 w 1725230"/>
                <a:gd name="connsiteY6" fmla="*/ 2770404 h 2769515"/>
                <a:gd name="connsiteX7" fmla="*/ 886524 w 1725230"/>
                <a:gd name="connsiteY7" fmla="*/ 2763697 h 2769515"/>
                <a:gd name="connsiteX8" fmla="*/ 1694893 w 1725230"/>
                <a:gd name="connsiteY8" fmla="*/ 2254030 h 2769515"/>
                <a:gd name="connsiteX9" fmla="*/ 1726983 w 1725230"/>
                <a:gd name="connsiteY9" fmla="*/ 2182658 h 2769515"/>
                <a:gd name="connsiteX10" fmla="*/ 1726983 w 1725230"/>
                <a:gd name="connsiteY10" fmla="*/ 78055 h 2769515"/>
                <a:gd name="connsiteX11" fmla="*/ 1672508 w 1725230"/>
                <a:gd name="connsiteY11" fmla="*/ 0 h 2769515"/>
                <a:gd name="connsiteX12" fmla="*/ 83035 w 1725230"/>
                <a:gd name="connsiteY12" fmla="*/ 104987 h 2769515"/>
                <a:gd name="connsiteX13" fmla="*/ 105013 w 1725230"/>
                <a:gd name="connsiteY13" fmla="*/ 83009 h 2769515"/>
                <a:gd name="connsiteX14" fmla="*/ 126991 w 1725230"/>
                <a:gd name="connsiteY14" fmla="*/ 104987 h 2769515"/>
                <a:gd name="connsiteX15" fmla="*/ 126991 w 1725230"/>
                <a:gd name="connsiteY15" fmla="*/ 231013 h 2769515"/>
                <a:gd name="connsiteX16" fmla="*/ 105013 w 1725230"/>
                <a:gd name="connsiteY16" fmla="*/ 252991 h 2769515"/>
                <a:gd name="connsiteX17" fmla="*/ 83035 w 1725230"/>
                <a:gd name="connsiteY17" fmla="*/ 231013 h 2769515"/>
                <a:gd name="connsiteX18" fmla="*/ 83035 w 1725230"/>
                <a:gd name="connsiteY18" fmla="*/ 104987 h 2769515"/>
                <a:gd name="connsiteX19" fmla="*/ 83035 w 1725230"/>
                <a:gd name="connsiteY19" fmla="*/ 357064 h 2769515"/>
                <a:gd name="connsiteX20" fmla="*/ 105013 w 1725230"/>
                <a:gd name="connsiteY20" fmla="*/ 335086 h 2769515"/>
                <a:gd name="connsiteX21" fmla="*/ 126991 w 1725230"/>
                <a:gd name="connsiteY21" fmla="*/ 357064 h 2769515"/>
                <a:gd name="connsiteX22" fmla="*/ 126991 w 1725230"/>
                <a:gd name="connsiteY22" fmla="*/ 483115 h 2769515"/>
                <a:gd name="connsiteX23" fmla="*/ 105013 w 1725230"/>
                <a:gd name="connsiteY23" fmla="*/ 505043 h 2769515"/>
                <a:gd name="connsiteX24" fmla="*/ 83035 w 1725230"/>
                <a:gd name="connsiteY24" fmla="*/ 483115 h 2769515"/>
                <a:gd name="connsiteX25" fmla="*/ 83035 w 1725230"/>
                <a:gd name="connsiteY25" fmla="*/ 357064 h 2769515"/>
                <a:gd name="connsiteX26" fmla="*/ 83035 w 1725230"/>
                <a:gd name="connsiteY26" fmla="*/ 609166 h 2769515"/>
                <a:gd name="connsiteX27" fmla="*/ 105013 w 1725230"/>
                <a:gd name="connsiteY27" fmla="*/ 587188 h 2769515"/>
                <a:gd name="connsiteX28" fmla="*/ 126991 w 1725230"/>
                <a:gd name="connsiteY28" fmla="*/ 609166 h 2769515"/>
                <a:gd name="connsiteX29" fmla="*/ 126991 w 1725230"/>
                <a:gd name="connsiteY29" fmla="*/ 735192 h 2769515"/>
                <a:gd name="connsiteX30" fmla="*/ 105013 w 1725230"/>
                <a:gd name="connsiteY30" fmla="*/ 757145 h 2769515"/>
                <a:gd name="connsiteX31" fmla="*/ 83035 w 1725230"/>
                <a:gd name="connsiteY31" fmla="*/ 735192 h 2769515"/>
                <a:gd name="connsiteX32" fmla="*/ 83035 w 1725230"/>
                <a:gd name="connsiteY32" fmla="*/ 609166 h 2769515"/>
                <a:gd name="connsiteX33" fmla="*/ 83035 w 1725230"/>
                <a:gd name="connsiteY33" fmla="*/ 861268 h 2769515"/>
                <a:gd name="connsiteX34" fmla="*/ 105013 w 1725230"/>
                <a:gd name="connsiteY34" fmla="*/ 839290 h 2769515"/>
                <a:gd name="connsiteX35" fmla="*/ 126991 w 1725230"/>
                <a:gd name="connsiteY35" fmla="*/ 861268 h 2769515"/>
                <a:gd name="connsiteX36" fmla="*/ 126991 w 1725230"/>
                <a:gd name="connsiteY36" fmla="*/ 987269 h 2769515"/>
                <a:gd name="connsiteX37" fmla="*/ 105013 w 1725230"/>
                <a:gd name="connsiteY37" fmla="*/ 1009247 h 2769515"/>
                <a:gd name="connsiteX38" fmla="*/ 83035 w 1725230"/>
                <a:gd name="connsiteY38" fmla="*/ 987269 h 2769515"/>
                <a:gd name="connsiteX39" fmla="*/ 83035 w 1725230"/>
                <a:gd name="connsiteY39" fmla="*/ 861268 h 2769515"/>
                <a:gd name="connsiteX40" fmla="*/ 83035 w 1725230"/>
                <a:gd name="connsiteY40" fmla="*/ 1113371 h 2769515"/>
                <a:gd name="connsiteX41" fmla="*/ 105013 w 1725230"/>
                <a:gd name="connsiteY41" fmla="*/ 1091392 h 2769515"/>
                <a:gd name="connsiteX42" fmla="*/ 126991 w 1725230"/>
                <a:gd name="connsiteY42" fmla="*/ 1113371 h 2769515"/>
                <a:gd name="connsiteX43" fmla="*/ 126991 w 1725230"/>
                <a:gd name="connsiteY43" fmla="*/ 1239371 h 2769515"/>
                <a:gd name="connsiteX44" fmla="*/ 105013 w 1725230"/>
                <a:gd name="connsiteY44" fmla="*/ 1261349 h 2769515"/>
                <a:gd name="connsiteX45" fmla="*/ 83035 w 1725230"/>
                <a:gd name="connsiteY45" fmla="*/ 1239371 h 2769515"/>
                <a:gd name="connsiteX46" fmla="*/ 83035 w 1725230"/>
                <a:gd name="connsiteY46" fmla="*/ 1113371 h 2769515"/>
                <a:gd name="connsiteX47" fmla="*/ 83035 w 1725230"/>
                <a:gd name="connsiteY47" fmla="*/ 1427418 h 2769515"/>
                <a:gd name="connsiteX48" fmla="*/ 83035 w 1725230"/>
                <a:gd name="connsiteY48" fmla="*/ 1365396 h 2769515"/>
                <a:gd name="connsiteX49" fmla="*/ 83060 w 1725230"/>
                <a:gd name="connsiteY49" fmla="*/ 1365396 h 2769515"/>
                <a:gd name="connsiteX50" fmla="*/ 105013 w 1725230"/>
                <a:gd name="connsiteY50" fmla="*/ 1343469 h 2769515"/>
                <a:gd name="connsiteX51" fmla="*/ 126991 w 1725230"/>
                <a:gd name="connsiteY51" fmla="*/ 1365396 h 2769515"/>
                <a:gd name="connsiteX52" fmla="*/ 126991 w 1725230"/>
                <a:gd name="connsiteY52" fmla="*/ 1427418 h 2769515"/>
                <a:gd name="connsiteX53" fmla="*/ 126991 w 1725230"/>
                <a:gd name="connsiteY53" fmla="*/ 1491447 h 2769515"/>
                <a:gd name="connsiteX54" fmla="*/ 105013 w 1725230"/>
                <a:gd name="connsiteY54" fmla="*/ 1513426 h 2769515"/>
                <a:gd name="connsiteX55" fmla="*/ 83035 w 1725230"/>
                <a:gd name="connsiteY55" fmla="*/ 1491447 h 2769515"/>
                <a:gd name="connsiteX56" fmla="*/ 83035 w 1725230"/>
                <a:gd name="connsiteY56" fmla="*/ 1427418 h 2769515"/>
                <a:gd name="connsiteX57" fmla="*/ 83035 w 1725230"/>
                <a:gd name="connsiteY57" fmla="*/ 1617473 h 2769515"/>
                <a:gd name="connsiteX58" fmla="*/ 105013 w 1725230"/>
                <a:gd name="connsiteY58" fmla="*/ 1595495 h 2769515"/>
                <a:gd name="connsiteX59" fmla="*/ 126991 w 1725230"/>
                <a:gd name="connsiteY59" fmla="*/ 1617473 h 2769515"/>
                <a:gd name="connsiteX60" fmla="*/ 126991 w 1725230"/>
                <a:gd name="connsiteY60" fmla="*/ 1743524 h 2769515"/>
                <a:gd name="connsiteX61" fmla="*/ 105013 w 1725230"/>
                <a:gd name="connsiteY61" fmla="*/ 1765452 h 2769515"/>
                <a:gd name="connsiteX62" fmla="*/ 83035 w 1725230"/>
                <a:gd name="connsiteY62" fmla="*/ 1743524 h 2769515"/>
                <a:gd name="connsiteX63" fmla="*/ 83035 w 1725230"/>
                <a:gd name="connsiteY63" fmla="*/ 1617473 h 2769515"/>
                <a:gd name="connsiteX64" fmla="*/ 83035 w 1725230"/>
                <a:gd name="connsiteY64" fmla="*/ 1869575 h 2769515"/>
                <a:gd name="connsiteX65" fmla="*/ 105013 w 1725230"/>
                <a:gd name="connsiteY65" fmla="*/ 1847597 h 2769515"/>
                <a:gd name="connsiteX66" fmla="*/ 126991 w 1725230"/>
                <a:gd name="connsiteY66" fmla="*/ 1869575 h 2769515"/>
                <a:gd name="connsiteX67" fmla="*/ 126991 w 1725230"/>
                <a:gd name="connsiteY67" fmla="*/ 1995626 h 2769515"/>
                <a:gd name="connsiteX68" fmla="*/ 105013 w 1725230"/>
                <a:gd name="connsiteY68" fmla="*/ 2017554 h 2769515"/>
                <a:gd name="connsiteX69" fmla="*/ 83035 w 1725230"/>
                <a:gd name="connsiteY69" fmla="*/ 1995626 h 2769515"/>
                <a:gd name="connsiteX70" fmla="*/ 83035 w 1725230"/>
                <a:gd name="connsiteY70" fmla="*/ 1869575 h 2769515"/>
                <a:gd name="connsiteX71" fmla="*/ 184440 w 1725230"/>
                <a:gd name="connsiteY71" fmla="*/ 2225775 h 2769515"/>
                <a:gd name="connsiteX72" fmla="*/ 165815 w 1725230"/>
                <a:gd name="connsiteY72" fmla="*/ 2236015 h 2769515"/>
                <a:gd name="connsiteX73" fmla="*/ 154153 w 1725230"/>
                <a:gd name="connsiteY73" fmla="*/ 2232636 h 2769515"/>
                <a:gd name="connsiteX74" fmla="*/ 93325 w 1725230"/>
                <a:gd name="connsiteY74" fmla="*/ 2194345 h 2769515"/>
                <a:gd name="connsiteX75" fmla="*/ 83035 w 1725230"/>
                <a:gd name="connsiteY75" fmla="*/ 2175772 h 2769515"/>
                <a:gd name="connsiteX76" fmla="*/ 83035 w 1725230"/>
                <a:gd name="connsiteY76" fmla="*/ 2121652 h 2769515"/>
                <a:gd name="connsiteX77" fmla="*/ 83060 w 1725230"/>
                <a:gd name="connsiteY77" fmla="*/ 2121652 h 2769515"/>
                <a:gd name="connsiteX78" fmla="*/ 105013 w 1725230"/>
                <a:gd name="connsiteY78" fmla="*/ 2099674 h 2769515"/>
                <a:gd name="connsiteX79" fmla="*/ 126991 w 1725230"/>
                <a:gd name="connsiteY79" fmla="*/ 2121652 h 2769515"/>
                <a:gd name="connsiteX80" fmla="*/ 126940 w 1725230"/>
                <a:gd name="connsiteY80" fmla="*/ 2163626 h 2769515"/>
                <a:gd name="connsiteX81" fmla="*/ 177554 w 1725230"/>
                <a:gd name="connsiteY81" fmla="*/ 2195514 h 2769515"/>
                <a:gd name="connsiteX82" fmla="*/ 184440 w 1725230"/>
                <a:gd name="connsiteY82" fmla="*/ 2225775 h 2769515"/>
                <a:gd name="connsiteX83" fmla="*/ 397768 w 1725230"/>
                <a:gd name="connsiteY83" fmla="*/ 2360084 h 2769515"/>
                <a:gd name="connsiteX84" fmla="*/ 379169 w 1725230"/>
                <a:gd name="connsiteY84" fmla="*/ 2370324 h 2769515"/>
                <a:gd name="connsiteX85" fmla="*/ 367482 w 1725230"/>
                <a:gd name="connsiteY85" fmla="*/ 2366945 h 2769515"/>
                <a:gd name="connsiteX86" fmla="*/ 260843 w 1725230"/>
                <a:gd name="connsiteY86" fmla="*/ 2299790 h 2769515"/>
                <a:gd name="connsiteX87" fmla="*/ 253931 w 1725230"/>
                <a:gd name="connsiteY87" fmla="*/ 2269478 h 2769515"/>
                <a:gd name="connsiteX88" fmla="*/ 284218 w 1725230"/>
                <a:gd name="connsiteY88" fmla="*/ 2262592 h 2769515"/>
                <a:gd name="connsiteX89" fmla="*/ 390908 w 1725230"/>
                <a:gd name="connsiteY89" fmla="*/ 2329772 h 2769515"/>
                <a:gd name="connsiteX90" fmla="*/ 397768 w 1725230"/>
                <a:gd name="connsiteY90" fmla="*/ 2360084 h 2769515"/>
                <a:gd name="connsiteX91" fmla="*/ 611097 w 1725230"/>
                <a:gd name="connsiteY91" fmla="*/ 2494368 h 2769515"/>
                <a:gd name="connsiteX92" fmla="*/ 592524 w 1725230"/>
                <a:gd name="connsiteY92" fmla="*/ 2504633 h 2769515"/>
                <a:gd name="connsiteX93" fmla="*/ 580811 w 1725230"/>
                <a:gd name="connsiteY93" fmla="*/ 2501253 h 2769515"/>
                <a:gd name="connsiteX94" fmla="*/ 474172 w 1725230"/>
                <a:gd name="connsiteY94" fmla="*/ 2434124 h 2769515"/>
                <a:gd name="connsiteX95" fmla="*/ 467260 w 1725230"/>
                <a:gd name="connsiteY95" fmla="*/ 2403838 h 2769515"/>
                <a:gd name="connsiteX96" fmla="*/ 497547 w 1725230"/>
                <a:gd name="connsiteY96" fmla="*/ 2396952 h 2769515"/>
                <a:gd name="connsiteX97" fmla="*/ 604237 w 1725230"/>
                <a:gd name="connsiteY97" fmla="*/ 2464055 h 2769515"/>
                <a:gd name="connsiteX98" fmla="*/ 611097 w 1725230"/>
                <a:gd name="connsiteY98" fmla="*/ 2494368 h 2769515"/>
                <a:gd name="connsiteX99" fmla="*/ 824426 w 1725230"/>
                <a:gd name="connsiteY99" fmla="*/ 2628676 h 2769515"/>
                <a:gd name="connsiteX100" fmla="*/ 805827 w 1725230"/>
                <a:gd name="connsiteY100" fmla="*/ 2638941 h 2769515"/>
                <a:gd name="connsiteX101" fmla="*/ 794139 w 1725230"/>
                <a:gd name="connsiteY101" fmla="*/ 2635562 h 2769515"/>
                <a:gd name="connsiteX102" fmla="*/ 687500 w 1725230"/>
                <a:gd name="connsiteY102" fmla="*/ 2568382 h 2769515"/>
                <a:gd name="connsiteX103" fmla="*/ 680615 w 1725230"/>
                <a:gd name="connsiteY103" fmla="*/ 2538095 h 2769515"/>
                <a:gd name="connsiteX104" fmla="*/ 710902 w 1725230"/>
                <a:gd name="connsiteY104" fmla="*/ 2531210 h 2769515"/>
                <a:gd name="connsiteX105" fmla="*/ 817541 w 1725230"/>
                <a:gd name="connsiteY105" fmla="*/ 2598364 h 2769515"/>
                <a:gd name="connsiteX106" fmla="*/ 824426 w 1725230"/>
                <a:gd name="connsiteY106" fmla="*/ 2628676 h 2769515"/>
                <a:gd name="connsiteX107" fmla="*/ 1030819 w 1725230"/>
                <a:gd name="connsiteY107" fmla="*/ 2574429 h 2769515"/>
                <a:gd name="connsiteX108" fmla="*/ 924180 w 1725230"/>
                <a:gd name="connsiteY108" fmla="*/ 2641635 h 2769515"/>
                <a:gd name="connsiteX109" fmla="*/ 912492 w 1725230"/>
                <a:gd name="connsiteY109" fmla="*/ 2645014 h 2769515"/>
                <a:gd name="connsiteX110" fmla="*/ 893893 w 1725230"/>
                <a:gd name="connsiteY110" fmla="*/ 2634749 h 2769515"/>
                <a:gd name="connsiteX111" fmla="*/ 900778 w 1725230"/>
                <a:gd name="connsiteY111" fmla="*/ 2604513 h 2769515"/>
                <a:gd name="connsiteX112" fmla="*/ 1007418 w 1725230"/>
                <a:gd name="connsiteY112" fmla="*/ 2537257 h 2769515"/>
                <a:gd name="connsiteX113" fmla="*/ 1037704 w 1725230"/>
                <a:gd name="connsiteY113" fmla="*/ 2544143 h 2769515"/>
                <a:gd name="connsiteX114" fmla="*/ 1030819 w 1725230"/>
                <a:gd name="connsiteY114" fmla="*/ 2574429 h 2769515"/>
                <a:gd name="connsiteX115" fmla="*/ 1244071 w 1725230"/>
                <a:gd name="connsiteY115" fmla="*/ 2439994 h 2769515"/>
                <a:gd name="connsiteX116" fmla="*/ 1137483 w 1725230"/>
                <a:gd name="connsiteY116" fmla="*/ 2507224 h 2769515"/>
                <a:gd name="connsiteX117" fmla="*/ 1125821 w 1725230"/>
                <a:gd name="connsiteY117" fmla="*/ 2510604 h 2769515"/>
                <a:gd name="connsiteX118" fmla="*/ 1107222 w 1725230"/>
                <a:gd name="connsiteY118" fmla="*/ 2500339 h 2769515"/>
                <a:gd name="connsiteX119" fmla="*/ 1114057 w 1725230"/>
                <a:gd name="connsiteY119" fmla="*/ 2470052 h 2769515"/>
                <a:gd name="connsiteX120" fmla="*/ 1220696 w 1725230"/>
                <a:gd name="connsiteY120" fmla="*/ 2402821 h 2769515"/>
                <a:gd name="connsiteX121" fmla="*/ 1250982 w 1725230"/>
                <a:gd name="connsiteY121" fmla="*/ 2409707 h 2769515"/>
                <a:gd name="connsiteX122" fmla="*/ 1244071 w 1725230"/>
                <a:gd name="connsiteY122" fmla="*/ 2439994 h 2769515"/>
                <a:gd name="connsiteX123" fmla="*/ 1457299 w 1725230"/>
                <a:gd name="connsiteY123" fmla="*/ 2305532 h 2769515"/>
                <a:gd name="connsiteX124" fmla="*/ 1350710 w 1725230"/>
                <a:gd name="connsiteY124" fmla="*/ 2372788 h 2769515"/>
                <a:gd name="connsiteX125" fmla="*/ 1339048 w 1725230"/>
                <a:gd name="connsiteY125" fmla="*/ 2376168 h 2769515"/>
                <a:gd name="connsiteX126" fmla="*/ 1320449 w 1725230"/>
                <a:gd name="connsiteY126" fmla="*/ 2365928 h 2769515"/>
                <a:gd name="connsiteX127" fmla="*/ 1327335 w 1725230"/>
                <a:gd name="connsiteY127" fmla="*/ 2335641 h 2769515"/>
                <a:gd name="connsiteX128" fmla="*/ 1433923 w 1725230"/>
                <a:gd name="connsiteY128" fmla="*/ 2268436 h 2769515"/>
                <a:gd name="connsiteX129" fmla="*/ 1464210 w 1725230"/>
                <a:gd name="connsiteY129" fmla="*/ 2275322 h 2769515"/>
                <a:gd name="connsiteX130" fmla="*/ 1457299 w 1725230"/>
                <a:gd name="connsiteY130" fmla="*/ 2305532 h 2769515"/>
                <a:gd name="connsiteX131" fmla="*/ 1643872 w 1725230"/>
                <a:gd name="connsiteY131" fmla="*/ 2175873 h 2769515"/>
                <a:gd name="connsiteX132" fmla="*/ 1633633 w 1725230"/>
                <a:gd name="connsiteY132" fmla="*/ 2194421 h 2769515"/>
                <a:gd name="connsiteX133" fmla="*/ 1563938 w 1725230"/>
                <a:gd name="connsiteY133" fmla="*/ 2238327 h 2769515"/>
                <a:gd name="connsiteX134" fmla="*/ 1563938 w 1725230"/>
                <a:gd name="connsiteY134" fmla="*/ 2238353 h 2769515"/>
                <a:gd name="connsiteX135" fmla="*/ 1552250 w 1725230"/>
                <a:gd name="connsiteY135" fmla="*/ 2241732 h 2769515"/>
                <a:gd name="connsiteX136" fmla="*/ 1533651 w 1725230"/>
                <a:gd name="connsiteY136" fmla="*/ 2231492 h 2769515"/>
                <a:gd name="connsiteX137" fmla="*/ 1540537 w 1725230"/>
                <a:gd name="connsiteY137" fmla="*/ 2201180 h 2769515"/>
                <a:gd name="connsiteX138" fmla="*/ 1599967 w 1725230"/>
                <a:gd name="connsiteY138" fmla="*/ 2163703 h 2769515"/>
                <a:gd name="connsiteX139" fmla="*/ 1599967 w 1725230"/>
                <a:gd name="connsiteY139" fmla="*/ 2132146 h 2769515"/>
                <a:gd name="connsiteX140" fmla="*/ 1621894 w 1725230"/>
                <a:gd name="connsiteY140" fmla="*/ 2110218 h 2769515"/>
                <a:gd name="connsiteX141" fmla="*/ 1643872 w 1725230"/>
                <a:gd name="connsiteY141" fmla="*/ 2132146 h 2769515"/>
                <a:gd name="connsiteX142" fmla="*/ 1643872 w 1725230"/>
                <a:gd name="connsiteY142" fmla="*/ 2175873 h 2769515"/>
                <a:gd name="connsiteX143" fmla="*/ 1643872 w 1725230"/>
                <a:gd name="connsiteY143" fmla="*/ 2006120 h 2769515"/>
                <a:gd name="connsiteX144" fmla="*/ 1621894 w 1725230"/>
                <a:gd name="connsiteY144" fmla="*/ 2028098 h 2769515"/>
                <a:gd name="connsiteX145" fmla="*/ 1599967 w 1725230"/>
                <a:gd name="connsiteY145" fmla="*/ 2006120 h 2769515"/>
                <a:gd name="connsiteX146" fmla="*/ 1599967 w 1725230"/>
                <a:gd name="connsiteY146" fmla="*/ 1880069 h 2769515"/>
                <a:gd name="connsiteX147" fmla="*/ 1621894 w 1725230"/>
                <a:gd name="connsiteY147" fmla="*/ 1858116 h 2769515"/>
                <a:gd name="connsiteX148" fmla="*/ 1643872 w 1725230"/>
                <a:gd name="connsiteY148" fmla="*/ 1880094 h 2769515"/>
                <a:gd name="connsiteX149" fmla="*/ 1643872 w 1725230"/>
                <a:gd name="connsiteY149" fmla="*/ 2006120 h 2769515"/>
                <a:gd name="connsiteX150" fmla="*/ 1643872 w 1725230"/>
                <a:gd name="connsiteY150" fmla="*/ 1754069 h 2769515"/>
                <a:gd name="connsiteX151" fmla="*/ 1621894 w 1725230"/>
                <a:gd name="connsiteY151" fmla="*/ 1775996 h 2769515"/>
                <a:gd name="connsiteX152" fmla="*/ 1599967 w 1725230"/>
                <a:gd name="connsiteY152" fmla="*/ 1754018 h 2769515"/>
                <a:gd name="connsiteX153" fmla="*/ 1599967 w 1725230"/>
                <a:gd name="connsiteY153" fmla="*/ 1627992 h 2769515"/>
                <a:gd name="connsiteX154" fmla="*/ 1621945 w 1725230"/>
                <a:gd name="connsiteY154" fmla="*/ 1606065 h 2769515"/>
                <a:gd name="connsiteX155" fmla="*/ 1643872 w 1725230"/>
                <a:gd name="connsiteY155" fmla="*/ 1628043 h 2769515"/>
                <a:gd name="connsiteX156" fmla="*/ 1643872 w 1725230"/>
                <a:gd name="connsiteY156" fmla="*/ 1754069 h 2769515"/>
                <a:gd name="connsiteX157" fmla="*/ 1643872 w 1725230"/>
                <a:gd name="connsiteY157" fmla="*/ 1501992 h 2769515"/>
                <a:gd name="connsiteX158" fmla="*/ 1621894 w 1725230"/>
                <a:gd name="connsiteY158" fmla="*/ 1523919 h 2769515"/>
                <a:gd name="connsiteX159" fmla="*/ 1599967 w 1725230"/>
                <a:gd name="connsiteY159" fmla="*/ 1501941 h 2769515"/>
                <a:gd name="connsiteX160" fmla="*/ 1599967 w 1725230"/>
                <a:gd name="connsiteY160" fmla="*/ 1375941 h 2769515"/>
                <a:gd name="connsiteX161" fmla="*/ 1621945 w 1725230"/>
                <a:gd name="connsiteY161" fmla="*/ 1353963 h 2769515"/>
                <a:gd name="connsiteX162" fmla="*/ 1643872 w 1725230"/>
                <a:gd name="connsiteY162" fmla="*/ 1375941 h 2769515"/>
                <a:gd name="connsiteX163" fmla="*/ 1643872 w 1725230"/>
                <a:gd name="connsiteY163" fmla="*/ 1501992 h 2769515"/>
                <a:gd name="connsiteX164" fmla="*/ 1643872 w 1725230"/>
                <a:gd name="connsiteY164" fmla="*/ 1249890 h 2769515"/>
                <a:gd name="connsiteX165" fmla="*/ 1621894 w 1725230"/>
                <a:gd name="connsiteY165" fmla="*/ 1271868 h 2769515"/>
                <a:gd name="connsiteX166" fmla="*/ 1599967 w 1725230"/>
                <a:gd name="connsiteY166" fmla="*/ 1249890 h 2769515"/>
                <a:gd name="connsiteX167" fmla="*/ 1599967 w 1725230"/>
                <a:gd name="connsiteY167" fmla="*/ 1123864 h 2769515"/>
                <a:gd name="connsiteX168" fmla="*/ 1621945 w 1725230"/>
                <a:gd name="connsiteY168" fmla="*/ 1101886 h 2769515"/>
                <a:gd name="connsiteX169" fmla="*/ 1643872 w 1725230"/>
                <a:gd name="connsiteY169" fmla="*/ 1123864 h 2769515"/>
                <a:gd name="connsiteX170" fmla="*/ 1643872 w 1725230"/>
                <a:gd name="connsiteY170" fmla="*/ 1249890 h 2769515"/>
                <a:gd name="connsiteX171" fmla="*/ 1643872 w 1725230"/>
                <a:gd name="connsiteY171" fmla="*/ 997813 h 2769515"/>
                <a:gd name="connsiteX172" fmla="*/ 1621945 w 1725230"/>
                <a:gd name="connsiteY172" fmla="*/ 1019791 h 2769515"/>
                <a:gd name="connsiteX173" fmla="*/ 1599967 w 1725230"/>
                <a:gd name="connsiteY173" fmla="*/ 997813 h 2769515"/>
                <a:gd name="connsiteX174" fmla="*/ 1599967 w 1725230"/>
                <a:gd name="connsiteY174" fmla="*/ 871762 h 2769515"/>
                <a:gd name="connsiteX175" fmla="*/ 1621945 w 1725230"/>
                <a:gd name="connsiteY175" fmla="*/ 849835 h 2769515"/>
                <a:gd name="connsiteX176" fmla="*/ 1643872 w 1725230"/>
                <a:gd name="connsiteY176" fmla="*/ 871813 h 2769515"/>
                <a:gd name="connsiteX177" fmla="*/ 1643872 w 1725230"/>
                <a:gd name="connsiteY177" fmla="*/ 997813 h 2769515"/>
                <a:gd name="connsiteX178" fmla="*/ 1643872 w 1725230"/>
                <a:gd name="connsiteY178" fmla="*/ 745736 h 2769515"/>
                <a:gd name="connsiteX179" fmla="*/ 1621945 w 1725230"/>
                <a:gd name="connsiteY179" fmla="*/ 767715 h 2769515"/>
                <a:gd name="connsiteX180" fmla="*/ 1599967 w 1725230"/>
                <a:gd name="connsiteY180" fmla="*/ 745736 h 2769515"/>
                <a:gd name="connsiteX181" fmla="*/ 1599967 w 1725230"/>
                <a:gd name="connsiteY181" fmla="*/ 619685 h 2769515"/>
                <a:gd name="connsiteX182" fmla="*/ 1621945 w 1725230"/>
                <a:gd name="connsiteY182" fmla="*/ 597758 h 2769515"/>
                <a:gd name="connsiteX183" fmla="*/ 1643923 w 1725230"/>
                <a:gd name="connsiteY183" fmla="*/ 619736 h 2769515"/>
                <a:gd name="connsiteX184" fmla="*/ 1643872 w 1725230"/>
                <a:gd name="connsiteY184" fmla="*/ 745736 h 2769515"/>
                <a:gd name="connsiteX185" fmla="*/ 1643923 w 1725230"/>
                <a:gd name="connsiteY185" fmla="*/ 493660 h 2769515"/>
                <a:gd name="connsiteX186" fmla="*/ 1621945 w 1725230"/>
                <a:gd name="connsiteY186" fmla="*/ 515587 h 2769515"/>
                <a:gd name="connsiteX187" fmla="*/ 1599967 w 1725230"/>
                <a:gd name="connsiteY187" fmla="*/ 493609 h 2769515"/>
                <a:gd name="connsiteX188" fmla="*/ 1599967 w 1725230"/>
                <a:gd name="connsiteY188" fmla="*/ 367609 h 2769515"/>
                <a:gd name="connsiteX189" fmla="*/ 1621945 w 1725230"/>
                <a:gd name="connsiteY189" fmla="*/ 345630 h 2769515"/>
                <a:gd name="connsiteX190" fmla="*/ 1643923 w 1725230"/>
                <a:gd name="connsiteY190" fmla="*/ 367609 h 2769515"/>
                <a:gd name="connsiteX191" fmla="*/ 1643923 w 1725230"/>
                <a:gd name="connsiteY191" fmla="*/ 493660 h 2769515"/>
                <a:gd name="connsiteX192" fmla="*/ 1643923 w 1725230"/>
                <a:gd name="connsiteY192" fmla="*/ 241583 h 2769515"/>
                <a:gd name="connsiteX193" fmla="*/ 1621945 w 1725230"/>
                <a:gd name="connsiteY193" fmla="*/ 263510 h 2769515"/>
                <a:gd name="connsiteX194" fmla="*/ 1599967 w 1725230"/>
                <a:gd name="connsiteY194" fmla="*/ 241532 h 2769515"/>
                <a:gd name="connsiteX195" fmla="*/ 1599967 w 1725230"/>
                <a:gd name="connsiteY195" fmla="*/ 115481 h 2769515"/>
                <a:gd name="connsiteX196" fmla="*/ 1621945 w 1725230"/>
                <a:gd name="connsiteY196" fmla="*/ 93554 h 2769515"/>
                <a:gd name="connsiteX197" fmla="*/ 1643923 w 1725230"/>
                <a:gd name="connsiteY197" fmla="*/ 115532 h 2769515"/>
                <a:gd name="connsiteX198" fmla="*/ 1643923 w 1725230"/>
                <a:gd name="connsiteY198" fmla="*/ 241583 h 276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725230" h="2769515">
                  <a:moveTo>
                    <a:pt x="1672508" y="0"/>
                  </a:moveTo>
                  <a:lnTo>
                    <a:pt x="54501" y="0"/>
                  </a:lnTo>
                  <a:cubicBezTo>
                    <a:pt x="23935" y="0"/>
                    <a:pt x="0" y="34276"/>
                    <a:pt x="0" y="78055"/>
                  </a:cubicBezTo>
                  <a:lnTo>
                    <a:pt x="0" y="2182658"/>
                  </a:lnTo>
                  <a:cubicBezTo>
                    <a:pt x="0" y="2214215"/>
                    <a:pt x="12323" y="2241579"/>
                    <a:pt x="32142" y="2254030"/>
                  </a:cubicBezTo>
                  <a:lnTo>
                    <a:pt x="841653" y="2763671"/>
                  </a:lnTo>
                  <a:cubicBezTo>
                    <a:pt x="848615" y="2768092"/>
                    <a:pt x="856390" y="2770404"/>
                    <a:pt x="864114" y="2770404"/>
                  </a:cubicBezTo>
                  <a:cubicBezTo>
                    <a:pt x="871889" y="2770404"/>
                    <a:pt x="879689" y="2768016"/>
                    <a:pt x="886524" y="2763697"/>
                  </a:cubicBezTo>
                  <a:lnTo>
                    <a:pt x="1694893" y="2254030"/>
                  </a:lnTo>
                  <a:cubicBezTo>
                    <a:pt x="1714381" y="2241757"/>
                    <a:pt x="1726983" y="2213783"/>
                    <a:pt x="1726983" y="2182658"/>
                  </a:cubicBezTo>
                  <a:lnTo>
                    <a:pt x="1726983" y="78055"/>
                  </a:lnTo>
                  <a:cubicBezTo>
                    <a:pt x="1727009" y="34276"/>
                    <a:pt x="1703049" y="0"/>
                    <a:pt x="1672508" y="0"/>
                  </a:cubicBezTo>
                  <a:close/>
                  <a:moveTo>
                    <a:pt x="83035" y="104987"/>
                  </a:moveTo>
                  <a:cubicBezTo>
                    <a:pt x="83035" y="92893"/>
                    <a:pt x="92868" y="83009"/>
                    <a:pt x="105013" y="83009"/>
                  </a:cubicBezTo>
                  <a:cubicBezTo>
                    <a:pt x="117158" y="83009"/>
                    <a:pt x="126991" y="92893"/>
                    <a:pt x="126991" y="104987"/>
                  </a:cubicBezTo>
                  <a:lnTo>
                    <a:pt x="126991" y="231013"/>
                  </a:lnTo>
                  <a:cubicBezTo>
                    <a:pt x="126991" y="243184"/>
                    <a:pt x="117158" y="252991"/>
                    <a:pt x="105013" y="252991"/>
                  </a:cubicBezTo>
                  <a:cubicBezTo>
                    <a:pt x="92868" y="252991"/>
                    <a:pt x="83035" y="243184"/>
                    <a:pt x="83035" y="231013"/>
                  </a:cubicBezTo>
                  <a:lnTo>
                    <a:pt x="83035" y="104987"/>
                  </a:lnTo>
                  <a:close/>
                  <a:moveTo>
                    <a:pt x="83035" y="357064"/>
                  </a:moveTo>
                  <a:cubicBezTo>
                    <a:pt x="83035" y="344919"/>
                    <a:pt x="92868" y="335086"/>
                    <a:pt x="105013" y="335086"/>
                  </a:cubicBezTo>
                  <a:cubicBezTo>
                    <a:pt x="117158" y="335086"/>
                    <a:pt x="126991" y="344919"/>
                    <a:pt x="126991" y="357064"/>
                  </a:cubicBezTo>
                  <a:lnTo>
                    <a:pt x="126991" y="483115"/>
                  </a:lnTo>
                  <a:cubicBezTo>
                    <a:pt x="126991" y="495210"/>
                    <a:pt x="117158" y="505043"/>
                    <a:pt x="105013" y="505043"/>
                  </a:cubicBezTo>
                  <a:cubicBezTo>
                    <a:pt x="92868" y="505043"/>
                    <a:pt x="83035" y="495210"/>
                    <a:pt x="83035" y="483115"/>
                  </a:cubicBezTo>
                  <a:lnTo>
                    <a:pt x="83035" y="357064"/>
                  </a:lnTo>
                  <a:close/>
                  <a:moveTo>
                    <a:pt x="83035" y="609166"/>
                  </a:moveTo>
                  <a:cubicBezTo>
                    <a:pt x="83035" y="596996"/>
                    <a:pt x="92868" y="587188"/>
                    <a:pt x="105013" y="587188"/>
                  </a:cubicBezTo>
                  <a:cubicBezTo>
                    <a:pt x="117158" y="587188"/>
                    <a:pt x="126991" y="596996"/>
                    <a:pt x="126991" y="609166"/>
                  </a:cubicBezTo>
                  <a:lnTo>
                    <a:pt x="126991" y="735192"/>
                  </a:lnTo>
                  <a:cubicBezTo>
                    <a:pt x="126991" y="747286"/>
                    <a:pt x="117158" y="757145"/>
                    <a:pt x="105013" y="757145"/>
                  </a:cubicBezTo>
                  <a:cubicBezTo>
                    <a:pt x="92868" y="757145"/>
                    <a:pt x="83035" y="747312"/>
                    <a:pt x="83035" y="735192"/>
                  </a:cubicBezTo>
                  <a:lnTo>
                    <a:pt x="83035" y="609166"/>
                  </a:lnTo>
                  <a:close/>
                  <a:moveTo>
                    <a:pt x="83035" y="861268"/>
                  </a:moveTo>
                  <a:cubicBezTo>
                    <a:pt x="83035" y="849123"/>
                    <a:pt x="92868" y="839290"/>
                    <a:pt x="105013" y="839290"/>
                  </a:cubicBezTo>
                  <a:cubicBezTo>
                    <a:pt x="117158" y="839290"/>
                    <a:pt x="126991" y="849123"/>
                    <a:pt x="126991" y="861268"/>
                  </a:cubicBezTo>
                  <a:lnTo>
                    <a:pt x="126991" y="987269"/>
                  </a:lnTo>
                  <a:cubicBezTo>
                    <a:pt x="126991" y="999414"/>
                    <a:pt x="117158" y="1009247"/>
                    <a:pt x="105013" y="1009247"/>
                  </a:cubicBezTo>
                  <a:cubicBezTo>
                    <a:pt x="92868" y="1009247"/>
                    <a:pt x="83035" y="999414"/>
                    <a:pt x="83035" y="987269"/>
                  </a:cubicBezTo>
                  <a:lnTo>
                    <a:pt x="83035" y="861268"/>
                  </a:lnTo>
                  <a:close/>
                  <a:moveTo>
                    <a:pt x="83035" y="1113371"/>
                  </a:moveTo>
                  <a:cubicBezTo>
                    <a:pt x="83035" y="1101200"/>
                    <a:pt x="92868" y="1091392"/>
                    <a:pt x="105013" y="1091392"/>
                  </a:cubicBezTo>
                  <a:cubicBezTo>
                    <a:pt x="117158" y="1091392"/>
                    <a:pt x="126991" y="1101200"/>
                    <a:pt x="126991" y="1113371"/>
                  </a:cubicBezTo>
                  <a:lnTo>
                    <a:pt x="126991" y="1239371"/>
                  </a:lnTo>
                  <a:cubicBezTo>
                    <a:pt x="126991" y="1251516"/>
                    <a:pt x="117158" y="1261349"/>
                    <a:pt x="105013" y="1261349"/>
                  </a:cubicBezTo>
                  <a:cubicBezTo>
                    <a:pt x="92868" y="1261349"/>
                    <a:pt x="83035" y="1251516"/>
                    <a:pt x="83035" y="1239371"/>
                  </a:cubicBezTo>
                  <a:lnTo>
                    <a:pt x="83035" y="1113371"/>
                  </a:lnTo>
                  <a:close/>
                  <a:moveTo>
                    <a:pt x="83035" y="1427418"/>
                  </a:moveTo>
                  <a:lnTo>
                    <a:pt x="83035" y="1365396"/>
                  </a:lnTo>
                  <a:lnTo>
                    <a:pt x="83060" y="1365396"/>
                  </a:lnTo>
                  <a:cubicBezTo>
                    <a:pt x="83060" y="1353251"/>
                    <a:pt x="92842" y="1343469"/>
                    <a:pt x="105013" y="1343469"/>
                  </a:cubicBezTo>
                  <a:cubicBezTo>
                    <a:pt x="117158" y="1343469"/>
                    <a:pt x="126991" y="1353251"/>
                    <a:pt x="126991" y="1365396"/>
                  </a:cubicBezTo>
                  <a:lnTo>
                    <a:pt x="126991" y="1427418"/>
                  </a:lnTo>
                  <a:lnTo>
                    <a:pt x="126991" y="1491447"/>
                  </a:lnTo>
                  <a:cubicBezTo>
                    <a:pt x="126991" y="1503542"/>
                    <a:pt x="117158" y="1513426"/>
                    <a:pt x="105013" y="1513426"/>
                  </a:cubicBezTo>
                  <a:cubicBezTo>
                    <a:pt x="92868" y="1513426"/>
                    <a:pt x="83035" y="1503542"/>
                    <a:pt x="83035" y="1491447"/>
                  </a:cubicBezTo>
                  <a:lnTo>
                    <a:pt x="83035" y="1427418"/>
                  </a:lnTo>
                  <a:close/>
                  <a:moveTo>
                    <a:pt x="83035" y="1617473"/>
                  </a:moveTo>
                  <a:cubicBezTo>
                    <a:pt x="83035" y="1605328"/>
                    <a:pt x="92868" y="1595495"/>
                    <a:pt x="105013" y="1595495"/>
                  </a:cubicBezTo>
                  <a:cubicBezTo>
                    <a:pt x="117158" y="1595495"/>
                    <a:pt x="126991" y="1605328"/>
                    <a:pt x="126991" y="1617473"/>
                  </a:cubicBezTo>
                  <a:lnTo>
                    <a:pt x="126991" y="1743524"/>
                  </a:lnTo>
                  <a:cubicBezTo>
                    <a:pt x="126991" y="1755644"/>
                    <a:pt x="117158" y="1765452"/>
                    <a:pt x="105013" y="1765452"/>
                  </a:cubicBezTo>
                  <a:cubicBezTo>
                    <a:pt x="92868" y="1765452"/>
                    <a:pt x="83035" y="1755619"/>
                    <a:pt x="83035" y="1743524"/>
                  </a:cubicBezTo>
                  <a:lnTo>
                    <a:pt x="83035" y="1617473"/>
                  </a:lnTo>
                  <a:close/>
                  <a:moveTo>
                    <a:pt x="83035" y="1869575"/>
                  </a:moveTo>
                  <a:cubicBezTo>
                    <a:pt x="83035" y="1857430"/>
                    <a:pt x="92868" y="1847597"/>
                    <a:pt x="105013" y="1847597"/>
                  </a:cubicBezTo>
                  <a:cubicBezTo>
                    <a:pt x="117158" y="1847597"/>
                    <a:pt x="126991" y="1857430"/>
                    <a:pt x="126991" y="1869575"/>
                  </a:cubicBezTo>
                  <a:lnTo>
                    <a:pt x="126991" y="1995626"/>
                  </a:lnTo>
                  <a:cubicBezTo>
                    <a:pt x="126991" y="2007721"/>
                    <a:pt x="117158" y="2017554"/>
                    <a:pt x="105013" y="2017554"/>
                  </a:cubicBezTo>
                  <a:cubicBezTo>
                    <a:pt x="92868" y="2017554"/>
                    <a:pt x="83035" y="2007746"/>
                    <a:pt x="83035" y="1995626"/>
                  </a:cubicBezTo>
                  <a:lnTo>
                    <a:pt x="83035" y="1869575"/>
                  </a:lnTo>
                  <a:close/>
                  <a:moveTo>
                    <a:pt x="184440" y="2225775"/>
                  </a:moveTo>
                  <a:cubicBezTo>
                    <a:pt x="180247" y="2232407"/>
                    <a:pt x="173107" y="2236015"/>
                    <a:pt x="165815" y="2236015"/>
                  </a:cubicBezTo>
                  <a:cubicBezTo>
                    <a:pt x="161826" y="2236015"/>
                    <a:pt x="157761" y="2234948"/>
                    <a:pt x="154153" y="2232636"/>
                  </a:cubicBezTo>
                  <a:lnTo>
                    <a:pt x="93325" y="2194345"/>
                  </a:lnTo>
                  <a:cubicBezTo>
                    <a:pt x="86922" y="2190331"/>
                    <a:pt x="83035" y="2183343"/>
                    <a:pt x="83035" y="2175772"/>
                  </a:cubicBezTo>
                  <a:lnTo>
                    <a:pt x="83035" y="2121652"/>
                  </a:lnTo>
                  <a:lnTo>
                    <a:pt x="83060" y="2121652"/>
                  </a:lnTo>
                  <a:cubicBezTo>
                    <a:pt x="83060" y="2109507"/>
                    <a:pt x="92842" y="2099674"/>
                    <a:pt x="105013" y="2099674"/>
                  </a:cubicBezTo>
                  <a:cubicBezTo>
                    <a:pt x="117158" y="2099674"/>
                    <a:pt x="126991" y="2109507"/>
                    <a:pt x="126991" y="2121652"/>
                  </a:cubicBezTo>
                  <a:lnTo>
                    <a:pt x="126940" y="2163626"/>
                  </a:lnTo>
                  <a:lnTo>
                    <a:pt x="177554" y="2195514"/>
                  </a:lnTo>
                  <a:cubicBezTo>
                    <a:pt x="187819" y="2201993"/>
                    <a:pt x="190893" y="2215536"/>
                    <a:pt x="184440" y="2225775"/>
                  </a:cubicBezTo>
                  <a:close/>
                  <a:moveTo>
                    <a:pt x="397768" y="2360084"/>
                  </a:moveTo>
                  <a:cubicBezTo>
                    <a:pt x="393601" y="2366716"/>
                    <a:pt x="386487" y="2370324"/>
                    <a:pt x="379169" y="2370324"/>
                  </a:cubicBezTo>
                  <a:cubicBezTo>
                    <a:pt x="375180" y="2370324"/>
                    <a:pt x="371115" y="2369257"/>
                    <a:pt x="367482" y="2366945"/>
                  </a:cubicBezTo>
                  <a:lnTo>
                    <a:pt x="260843" y="2299790"/>
                  </a:lnTo>
                  <a:cubicBezTo>
                    <a:pt x="250552" y="2293336"/>
                    <a:pt x="247478" y="2279743"/>
                    <a:pt x="253931" y="2269478"/>
                  </a:cubicBezTo>
                  <a:cubicBezTo>
                    <a:pt x="260385" y="2259238"/>
                    <a:pt x="273979" y="2256164"/>
                    <a:pt x="284218" y="2262592"/>
                  </a:cubicBezTo>
                  <a:lnTo>
                    <a:pt x="390908" y="2329772"/>
                  </a:lnTo>
                  <a:cubicBezTo>
                    <a:pt x="401148" y="2336251"/>
                    <a:pt x="404222" y="2349819"/>
                    <a:pt x="397768" y="2360084"/>
                  </a:cubicBezTo>
                  <a:close/>
                  <a:moveTo>
                    <a:pt x="611097" y="2494368"/>
                  </a:moveTo>
                  <a:cubicBezTo>
                    <a:pt x="606930" y="2500999"/>
                    <a:pt x="599816" y="2504633"/>
                    <a:pt x="592524" y="2504633"/>
                  </a:cubicBezTo>
                  <a:cubicBezTo>
                    <a:pt x="588509" y="2504633"/>
                    <a:pt x="584444" y="2503540"/>
                    <a:pt x="580811" y="2501253"/>
                  </a:cubicBezTo>
                  <a:lnTo>
                    <a:pt x="474172" y="2434124"/>
                  </a:lnTo>
                  <a:cubicBezTo>
                    <a:pt x="463881" y="2427671"/>
                    <a:pt x="460807" y="2414077"/>
                    <a:pt x="467260" y="2403838"/>
                  </a:cubicBezTo>
                  <a:cubicBezTo>
                    <a:pt x="473714" y="2393547"/>
                    <a:pt x="487282" y="2390473"/>
                    <a:pt x="497547" y="2396952"/>
                  </a:cubicBezTo>
                  <a:lnTo>
                    <a:pt x="604237" y="2464055"/>
                  </a:lnTo>
                  <a:cubicBezTo>
                    <a:pt x="614527" y="2470535"/>
                    <a:pt x="617551" y="2484103"/>
                    <a:pt x="611097" y="2494368"/>
                  </a:cubicBezTo>
                  <a:close/>
                  <a:moveTo>
                    <a:pt x="824426" y="2628676"/>
                  </a:moveTo>
                  <a:cubicBezTo>
                    <a:pt x="820259" y="2635308"/>
                    <a:pt x="813145" y="2638941"/>
                    <a:pt x="805827" y="2638941"/>
                  </a:cubicBezTo>
                  <a:cubicBezTo>
                    <a:pt x="801838" y="2638941"/>
                    <a:pt x="797773" y="2637849"/>
                    <a:pt x="794139" y="2635562"/>
                  </a:cubicBezTo>
                  <a:lnTo>
                    <a:pt x="687500" y="2568382"/>
                  </a:lnTo>
                  <a:cubicBezTo>
                    <a:pt x="677210" y="2561929"/>
                    <a:pt x="674110" y="2548386"/>
                    <a:pt x="680615" y="2538095"/>
                  </a:cubicBezTo>
                  <a:cubicBezTo>
                    <a:pt x="687068" y="2527856"/>
                    <a:pt x="700611" y="2524756"/>
                    <a:pt x="710902" y="2531210"/>
                  </a:cubicBezTo>
                  <a:lnTo>
                    <a:pt x="817541" y="2598364"/>
                  </a:lnTo>
                  <a:cubicBezTo>
                    <a:pt x="827831" y="2604843"/>
                    <a:pt x="830880" y="2618411"/>
                    <a:pt x="824426" y="2628676"/>
                  </a:cubicBezTo>
                  <a:close/>
                  <a:moveTo>
                    <a:pt x="1030819" y="2574429"/>
                  </a:moveTo>
                  <a:lnTo>
                    <a:pt x="924180" y="2641635"/>
                  </a:lnTo>
                  <a:cubicBezTo>
                    <a:pt x="920546" y="2643921"/>
                    <a:pt x="916481" y="2645014"/>
                    <a:pt x="912492" y="2645014"/>
                  </a:cubicBezTo>
                  <a:cubicBezTo>
                    <a:pt x="905225" y="2645014"/>
                    <a:pt x="898085" y="2641380"/>
                    <a:pt x="893893" y="2634749"/>
                  </a:cubicBezTo>
                  <a:cubicBezTo>
                    <a:pt x="887439" y="2624535"/>
                    <a:pt x="890513" y="2610941"/>
                    <a:pt x="900778" y="2604513"/>
                  </a:cubicBezTo>
                  <a:lnTo>
                    <a:pt x="1007418" y="2537257"/>
                  </a:lnTo>
                  <a:cubicBezTo>
                    <a:pt x="1017682" y="2530803"/>
                    <a:pt x="1031225" y="2533878"/>
                    <a:pt x="1037704" y="2544143"/>
                  </a:cubicBezTo>
                  <a:cubicBezTo>
                    <a:pt x="1044158" y="2554382"/>
                    <a:pt x="1041084" y="2567976"/>
                    <a:pt x="1030819" y="2574429"/>
                  </a:cubicBezTo>
                  <a:close/>
                  <a:moveTo>
                    <a:pt x="1244071" y="2439994"/>
                  </a:moveTo>
                  <a:lnTo>
                    <a:pt x="1137483" y="2507224"/>
                  </a:lnTo>
                  <a:cubicBezTo>
                    <a:pt x="1133850" y="2509511"/>
                    <a:pt x="1129810" y="2510604"/>
                    <a:pt x="1125821" y="2510604"/>
                  </a:cubicBezTo>
                  <a:cubicBezTo>
                    <a:pt x="1118528" y="2510604"/>
                    <a:pt x="1111363" y="2506970"/>
                    <a:pt x="1107222" y="2500339"/>
                  </a:cubicBezTo>
                  <a:cubicBezTo>
                    <a:pt x="1100717" y="2490099"/>
                    <a:pt x="1103792" y="2476531"/>
                    <a:pt x="1114057" y="2470052"/>
                  </a:cubicBezTo>
                  <a:lnTo>
                    <a:pt x="1220696" y="2402821"/>
                  </a:lnTo>
                  <a:cubicBezTo>
                    <a:pt x="1230935" y="2396367"/>
                    <a:pt x="1244529" y="2399442"/>
                    <a:pt x="1250982" y="2409707"/>
                  </a:cubicBezTo>
                  <a:cubicBezTo>
                    <a:pt x="1257385" y="2419946"/>
                    <a:pt x="1254311" y="2433540"/>
                    <a:pt x="1244071" y="2439994"/>
                  </a:cubicBezTo>
                  <a:close/>
                  <a:moveTo>
                    <a:pt x="1457299" y="2305532"/>
                  </a:moveTo>
                  <a:lnTo>
                    <a:pt x="1350710" y="2372788"/>
                  </a:lnTo>
                  <a:cubicBezTo>
                    <a:pt x="1347077" y="2375075"/>
                    <a:pt x="1343037" y="2376168"/>
                    <a:pt x="1339048" y="2376168"/>
                  </a:cubicBezTo>
                  <a:cubicBezTo>
                    <a:pt x="1331756" y="2376168"/>
                    <a:pt x="1324591" y="2372534"/>
                    <a:pt x="1320449" y="2365928"/>
                  </a:cubicBezTo>
                  <a:cubicBezTo>
                    <a:pt x="1313944" y="2355689"/>
                    <a:pt x="1317019" y="2342095"/>
                    <a:pt x="1327335" y="2335641"/>
                  </a:cubicBezTo>
                  <a:lnTo>
                    <a:pt x="1433923" y="2268436"/>
                  </a:lnTo>
                  <a:cubicBezTo>
                    <a:pt x="1444163" y="2261957"/>
                    <a:pt x="1457756" y="2265031"/>
                    <a:pt x="1464210" y="2275322"/>
                  </a:cubicBezTo>
                  <a:cubicBezTo>
                    <a:pt x="1470663" y="2285511"/>
                    <a:pt x="1467589" y="2299104"/>
                    <a:pt x="1457299" y="2305532"/>
                  </a:cubicBezTo>
                  <a:close/>
                  <a:moveTo>
                    <a:pt x="1643872" y="2175873"/>
                  </a:moveTo>
                  <a:cubicBezTo>
                    <a:pt x="1643872" y="2183420"/>
                    <a:pt x="1639985" y="2190407"/>
                    <a:pt x="1633633" y="2194421"/>
                  </a:cubicBezTo>
                  <a:lnTo>
                    <a:pt x="1563938" y="2238327"/>
                  </a:lnTo>
                  <a:lnTo>
                    <a:pt x="1563938" y="2238353"/>
                  </a:lnTo>
                  <a:cubicBezTo>
                    <a:pt x="1560304" y="2240639"/>
                    <a:pt x="1556264" y="2241732"/>
                    <a:pt x="1552250" y="2241732"/>
                  </a:cubicBezTo>
                  <a:cubicBezTo>
                    <a:pt x="1544958" y="2241732"/>
                    <a:pt x="1537818" y="2238098"/>
                    <a:pt x="1533651" y="2231492"/>
                  </a:cubicBezTo>
                  <a:cubicBezTo>
                    <a:pt x="1527146" y="2221202"/>
                    <a:pt x="1530221" y="2207659"/>
                    <a:pt x="1540537" y="2201180"/>
                  </a:cubicBezTo>
                  <a:lnTo>
                    <a:pt x="1599967" y="2163703"/>
                  </a:lnTo>
                  <a:lnTo>
                    <a:pt x="1599967" y="2132146"/>
                  </a:lnTo>
                  <a:cubicBezTo>
                    <a:pt x="1599967" y="2120051"/>
                    <a:pt x="1609800" y="2110218"/>
                    <a:pt x="1621894" y="2110218"/>
                  </a:cubicBezTo>
                  <a:cubicBezTo>
                    <a:pt x="1634039" y="2110218"/>
                    <a:pt x="1643872" y="2120026"/>
                    <a:pt x="1643872" y="2132146"/>
                  </a:cubicBezTo>
                  <a:lnTo>
                    <a:pt x="1643872" y="2175873"/>
                  </a:lnTo>
                  <a:close/>
                  <a:moveTo>
                    <a:pt x="1643872" y="2006120"/>
                  </a:moveTo>
                  <a:cubicBezTo>
                    <a:pt x="1643872" y="2018265"/>
                    <a:pt x="1634039" y="2028098"/>
                    <a:pt x="1621894" y="2028098"/>
                  </a:cubicBezTo>
                  <a:cubicBezTo>
                    <a:pt x="1609800" y="2028098"/>
                    <a:pt x="1599967" y="2018265"/>
                    <a:pt x="1599967" y="2006120"/>
                  </a:cubicBezTo>
                  <a:lnTo>
                    <a:pt x="1599967" y="1880069"/>
                  </a:lnTo>
                  <a:cubicBezTo>
                    <a:pt x="1599967" y="1867949"/>
                    <a:pt x="1609800" y="1858116"/>
                    <a:pt x="1621894" y="1858116"/>
                  </a:cubicBezTo>
                  <a:cubicBezTo>
                    <a:pt x="1634039" y="1858116"/>
                    <a:pt x="1643872" y="1867949"/>
                    <a:pt x="1643872" y="1880094"/>
                  </a:cubicBezTo>
                  <a:lnTo>
                    <a:pt x="1643872" y="2006120"/>
                  </a:lnTo>
                  <a:close/>
                  <a:moveTo>
                    <a:pt x="1643872" y="1754069"/>
                  </a:moveTo>
                  <a:cubicBezTo>
                    <a:pt x="1643872" y="1766188"/>
                    <a:pt x="1634039" y="1775996"/>
                    <a:pt x="1621894" y="1775996"/>
                  </a:cubicBezTo>
                  <a:cubicBezTo>
                    <a:pt x="1609800" y="1775996"/>
                    <a:pt x="1599967" y="1766163"/>
                    <a:pt x="1599967" y="1754018"/>
                  </a:cubicBezTo>
                  <a:lnTo>
                    <a:pt x="1599967" y="1627992"/>
                  </a:lnTo>
                  <a:cubicBezTo>
                    <a:pt x="1599967" y="1615872"/>
                    <a:pt x="1609800" y="1606065"/>
                    <a:pt x="1621945" y="1606065"/>
                  </a:cubicBezTo>
                  <a:cubicBezTo>
                    <a:pt x="1634065" y="1606065"/>
                    <a:pt x="1643872" y="1615872"/>
                    <a:pt x="1643872" y="1628043"/>
                  </a:cubicBezTo>
                  <a:lnTo>
                    <a:pt x="1643872" y="1754069"/>
                  </a:lnTo>
                  <a:close/>
                  <a:moveTo>
                    <a:pt x="1643872" y="1501992"/>
                  </a:moveTo>
                  <a:cubicBezTo>
                    <a:pt x="1643872" y="1514086"/>
                    <a:pt x="1634039" y="1523919"/>
                    <a:pt x="1621894" y="1523919"/>
                  </a:cubicBezTo>
                  <a:cubicBezTo>
                    <a:pt x="1609800" y="1523919"/>
                    <a:pt x="1599967" y="1514086"/>
                    <a:pt x="1599967" y="1501941"/>
                  </a:cubicBezTo>
                  <a:lnTo>
                    <a:pt x="1599967" y="1375941"/>
                  </a:lnTo>
                  <a:cubicBezTo>
                    <a:pt x="1599967" y="1363796"/>
                    <a:pt x="1609800" y="1353963"/>
                    <a:pt x="1621945" y="1353963"/>
                  </a:cubicBezTo>
                  <a:cubicBezTo>
                    <a:pt x="1634065" y="1353963"/>
                    <a:pt x="1643872" y="1363796"/>
                    <a:pt x="1643872" y="1375941"/>
                  </a:cubicBezTo>
                  <a:lnTo>
                    <a:pt x="1643872" y="1501992"/>
                  </a:lnTo>
                  <a:close/>
                  <a:moveTo>
                    <a:pt x="1643872" y="1249890"/>
                  </a:moveTo>
                  <a:cubicBezTo>
                    <a:pt x="1643872" y="1262010"/>
                    <a:pt x="1634039" y="1271868"/>
                    <a:pt x="1621894" y="1271868"/>
                  </a:cubicBezTo>
                  <a:cubicBezTo>
                    <a:pt x="1609800" y="1271868"/>
                    <a:pt x="1599967" y="1262010"/>
                    <a:pt x="1599967" y="1249890"/>
                  </a:cubicBezTo>
                  <a:lnTo>
                    <a:pt x="1599967" y="1123864"/>
                  </a:lnTo>
                  <a:cubicBezTo>
                    <a:pt x="1599967" y="1111719"/>
                    <a:pt x="1609800" y="1101886"/>
                    <a:pt x="1621945" y="1101886"/>
                  </a:cubicBezTo>
                  <a:cubicBezTo>
                    <a:pt x="1634065" y="1101886"/>
                    <a:pt x="1643872" y="1111719"/>
                    <a:pt x="1643872" y="1123864"/>
                  </a:cubicBezTo>
                  <a:lnTo>
                    <a:pt x="1643872" y="1249890"/>
                  </a:lnTo>
                  <a:close/>
                  <a:moveTo>
                    <a:pt x="1643872" y="997813"/>
                  </a:moveTo>
                  <a:cubicBezTo>
                    <a:pt x="1643872" y="1009958"/>
                    <a:pt x="1634039" y="1019791"/>
                    <a:pt x="1621945" y="1019791"/>
                  </a:cubicBezTo>
                  <a:cubicBezTo>
                    <a:pt x="1609800" y="1019791"/>
                    <a:pt x="1599967" y="1009958"/>
                    <a:pt x="1599967" y="997813"/>
                  </a:cubicBezTo>
                  <a:lnTo>
                    <a:pt x="1599967" y="871762"/>
                  </a:lnTo>
                  <a:cubicBezTo>
                    <a:pt x="1599967" y="859668"/>
                    <a:pt x="1609800" y="849835"/>
                    <a:pt x="1621945" y="849835"/>
                  </a:cubicBezTo>
                  <a:cubicBezTo>
                    <a:pt x="1634065" y="849835"/>
                    <a:pt x="1643872" y="859668"/>
                    <a:pt x="1643872" y="871813"/>
                  </a:cubicBezTo>
                  <a:lnTo>
                    <a:pt x="1643872" y="997813"/>
                  </a:lnTo>
                  <a:close/>
                  <a:moveTo>
                    <a:pt x="1643872" y="745736"/>
                  </a:moveTo>
                  <a:cubicBezTo>
                    <a:pt x="1643872" y="757882"/>
                    <a:pt x="1634039" y="767715"/>
                    <a:pt x="1621945" y="767715"/>
                  </a:cubicBezTo>
                  <a:cubicBezTo>
                    <a:pt x="1609800" y="767715"/>
                    <a:pt x="1599967" y="757882"/>
                    <a:pt x="1599967" y="745736"/>
                  </a:cubicBezTo>
                  <a:lnTo>
                    <a:pt x="1599967" y="619685"/>
                  </a:lnTo>
                  <a:cubicBezTo>
                    <a:pt x="1599967" y="607591"/>
                    <a:pt x="1609800" y="597758"/>
                    <a:pt x="1621945" y="597758"/>
                  </a:cubicBezTo>
                  <a:cubicBezTo>
                    <a:pt x="1634065" y="597758"/>
                    <a:pt x="1643923" y="607591"/>
                    <a:pt x="1643923" y="619736"/>
                  </a:cubicBezTo>
                  <a:lnTo>
                    <a:pt x="1643872" y="745736"/>
                  </a:lnTo>
                  <a:close/>
                  <a:moveTo>
                    <a:pt x="1643923" y="493660"/>
                  </a:moveTo>
                  <a:cubicBezTo>
                    <a:pt x="1643923" y="505754"/>
                    <a:pt x="1634065" y="515587"/>
                    <a:pt x="1621945" y="515587"/>
                  </a:cubicBezTo>
                  <a:cubicBezTo>
                    <a:pt x="1609800" y="515587"/>
                    <a:pt x="1599967" y="505754"/>
                    <a:pt x="1599967" y="493609"/>
                  </a:cubicBezTo>
                  <a:lnTo>
                    <a:pt x="1599967" y="367609"/>
                  </a:lnTo>
                  <a:cubicBezTo>
                    <a:pt x="1599967" y="355463"/>
                    <a:pt x="1609800" y="345630"/>
                    <a:pt x="1621945" y="345630"/>
                  </a:cubicBezTo>
                  <a:cubicBezTo>
                    <a:pt x="1634065" y="345630"/>
                    <a:pt x="1643923" y="355463"/>
                    <a:pt x="1643923" y="367609"/>
                  </a:cubicBezTo>
                  <a:lnTo>
                    <a:pt x="1643923" y="493660"/>
                  </a:lnTo>
                  <a:close/>
                  <a:moveTo>
                    <a:pt x="1643923" y="241583"/>
                  </a:moveTo>
                  <a:cubicBezTo>
                    <a:pt x="1643923" y="253703"/>
                    <a:pt x="1634065" y="263510"/>
                    <a:pt x="1621945" y="263510"/>
                  </a:cubicBezTo>
                  <a:cubicBezTo>
                    <a:pt x="1609800" y="263510"/>
                    <a:pt x="1599967" y="253677"/>
                    <a:pt x="1599967" y="241532"/>
                  </a:cubicBezTo>
                  <a:lnTo>
                    <a:pt x="1599967" y="115481"/>
                  </a:lnTo>
                  <a:cubicBezTo>
                    <a:pt x="1599967" y="103387"/>
                    <a:pt x="1609800" y="93554"/>
                    <a:pt x="1621945" y="93554"/>
                  </a:cubicBezTo>
                  <a:cubicBezTo>
                    <a:pt x="1634065" y="93554"/>
                    <a:pt x="1643923" y="103387"/>
                    <a:pt x="1643923" y="115532"/>
                  </a:cubicBezTo>
                  <a:lnTo>
                    <a:pt x="1643923" y="241583"/>
                  </a:lnTo>
                  <a:close/>
                </a:path>
              </a:pathLst>
            </a:custGeom>
            <a:solidFill>
              <a:srgbClr val="85847F"/>
            </a:solidFill>
            <a:ln w="2538" cap="flat">
              <a:noFill/>
              <a:prstDash val="solid"/>
              <a:miter/>
            </a:ln>
          </p:spPr>
          <p:txBody>
            <a:bodyPr rtlCol="0" anchor="ctr"/>
            <a:lstStyle/>
            <a:p>
              <a:pPr algn="ctr"/>
              <a:r>
                <a:rPr lang="pt-BR" sz="1400" dirty="0">
                  <a:latin typeface="+mj-lt"/>
                </a:rPr>
                <a:t> </a:t>
              </a:r>
              <a:r>
                <a:rPr lang="pt-BR" sz="1400" b="1" dirty="0">
                  <a:solidFill>
                    <a:schemeClr val="bg1"/>
                  </a:solidFill>
                  <a:latin typeface="+mj-lt"/>
                </a:rPr>
                <a:t>Pág. 137</a:t>
              </a:r>
            </a:p>
          </p:txBody>
        </p:sp>
      </p:grpSp>
    </p:spTree>
    <p:extLst>
      <p:ext uri="{BB962C8B-B14F-4D97-AF65-F5344CB8AC3E}">
        <p14:creationId xmlns:p14="http://schemas.microsoft.com/office/powerpoint/2010/main" val="2342742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3D8B62-A572-4AA1-92DB-9990249B42AE}"/>
              </a:ext>
            </a:extLst>
          </p:cNvPr>
          <p:cNvSpPr>
            <a:spLocks noGrp="1"/>
          </p:cNvSpPr>
          <p:nvPr>
            <p:ph type="title"/>
          </p:nvPr>
        </p:nvSpPr>
        <p:spPr/>
        <p:txBody>
          <a:bodyPr/>
          <a:lstStyle/>
          <a:p>
            <a:r>
              <a:rPr lang="x-none"/>
              <a:t>Análisis de Conglomerados</a:t>
            </a:r>
            <a:endParaRPr lang="pt-BR"/>
          </a:p>
        </p:txBody>
      </p:sp>
      <p:sp>
        <p:nvSpPr>
          <p:cNvPr id="3" name="Espaço Reservado para Texto 2">
            <a:extLst>
              <a:ext uri="{FF2B5EF4-FFF2-40B4-BE49-F238E27FC236}">
                <a16:creationId xmlns:a16="http://schemas.microsoft.com/office/drawing/2014/main" id="{0359418B-B348-43F5-9871-E20B0C6166DA}"/>
              </a:ext>
            </a:extLst>
          </p:cNvPr>
          <p:cNvSpPr>
            <a:spLocks noGrp="1"/>
          </p:cNvSpPr>
          <p:nvPr>
            <p:ph type="body" sz="quarter" idx="10"/>
          </p:nvPr>
        </p:nvSpPr>
        <p:spPr/>
        <p:txBody>
          <a:bodyPr/>
          <a:lstStyle/>
          <a:p>
            <a:r>
              <a:rPr lang="x-none" dirty="0"/>
              <a:t>Las variables seleccionadas para calificación de los conglomerados son:</a:t>
            </a:r>
            <a:endParaRPr lang="pt-BR" dirty="0"/>
          </a:p>
          <a:p>
            <a:pPr lvl="1"/>
            <a:r>
              <a:rPr lang="x-none" dirty="0"/>
              <a:t>género, edad, ingreso familiar, capacitación;</a:t>
            </a:r>
            <a:endParaRPr lang="pt-BR" dirty="0"/>
          </a:p>
          <a:p>
            <a:pPr lvl="1"/>
            <a:r>
              <a:rPr lang="x-none" dirty="0"/>
              <a:t>monto total de la factura y participación de la factura en el Ingreso familiar;</a:t>
            </a:r>
            <a:endParaRPr lang="pt-BR" dirty="0"/>
          </a:p>
          <a:p>
            <a:pPr lvl="1"/>
            <a:r>
              <a:rPr lang="x-none" dirty="0"/>
              <a:t>cuántas veces hubo falta de luz en el hogar en los últimos 30 días anteriores a la encuesta y el tiempo promedio sin luz;</a:t>
            </a:r>
            <a:endParaRPr lang="pt-BR" dirty="0"/>
          </a:p>
          <a:p>
            <a:pPr lvl="1"/>
            <a:r>
              <a:rPr lang="x-none" dirty="0"/>
              <a:t>si </a:t>
            </a:r>
            <a:r>
              <a:rPr lang="x-none"/>
              <a:t>el </a:t>
            </a:r>
            <a:r>
              <a:rPr lang="pt-BR" dirty="0"/>
              <a:t>cliente</a:t>
            </a:r>
            <a:r>
              <a:rPr lang="x-none"/>
              <a:t> </a:t>
            </a:r>
            <a:r>
              <a:rPr lang="x-none" dirty="0"/>
              <a:t>hizo contacto con la distribuidora o no, y en caso positivo, el % de resolución en el primer contacto;</a:t>
            </a:r>
            <a:endParaRPr lang="pt-BR" dirty="0"/>
          </a:p>
          <a:p>
            <a:pPr lvl="1"/>
            <a:r>
              <a:rPr lang="x-none" dirty="0"/>
              <a:t>IDAR Alumbrado público;</a:t>
            </a:r>
            <a:endParaRPr lang="pt-BR" dirty="0"/>
          </a:p>
          <a:p>
            <a:pPr lvl="1"/>
            <a:r>
              <a:rPr lang="x-none" dirty="0"/>
              <a:t>si </a:t>
            </a:r>
            <a:r>
              <a:rPr lang="x-none"/>
              <a:t>el </a:t>
            </a:r>
            <a:r>
              <a:rPr lang="pt-BR" dirty="0"/>
              <a:t>cliente</a:t>
            </a:r>
            <a:r>
              <a:rPr lang="x-none"/>
              <a:t> </a:t>
            </a:r>
            <a:r>
              <a:rPr lang="x-none" dirty="0"/>
              <a:t>ha tenido experiencias negativas con la distribuidora o no;</a:t>
            </a:r>
            <a:endParaRPr lang="pt-BR" dirty="0"/>
          </a:p>
          <a:p>
            <a:pPr lvl="1"/>
            <a:r>
              <a:rPr lang="x-none" dirty="0"/>
              <a:t>NPS – </a:t>
            </a:r>
            <a:r>
              <a:rPr lang="x-none" i="1" dirty="0"/>
              <a:t>Net Promoter Score</a:t>
            </a:r>
            <a:r>
              <a:rPr lang="x-none" dirty="0"/>
              <a:t>;</a:t>
            </a:r>
            <a:endParaRPr lang="pt-BR" dirty="0"/>
          </a:p>
          <a:p>
            <a:pPr lvl="1"/>
            <a:r>
              <a:rPr lang="x-none" dirty="0"/>
              <a:t>evaluación de la calidad de los servicios prestados por la distribuidora (IAC)</a:t>
            </a:r>
            <a:endParaRPr lang="pt-BR" dirty="0"/>
          </a:p>
          <a:p>
            <a:pPr lvl="1"/>
            <a:r>
              <a:rPr lang="x-none" dirty="0"/>
              <a:t>acceso a redes sociales y búsqueda por la distribuidora en redes sociales.</a:t>
            </a:r>
            <a:endParaRPr lang="pt-BR" dirty="0"/>
          </a:p>
          <a:p>
            <a:endParaRPr lang="pt-BR" dirty="0"/>
          </a:p>
          <a:p>
            <a:r>
              <a:rPr lang="x-none" dirty="0"/>
              <a:t>Primero, vea cuántos grupos se formaron para esta distribuidora, la proporción de cada grupo y el promedio de las notas de satisfacción de las variables que se utilizaron para la segmentación.</a:t>
            </a:r>
            <a:endParaRPr lang="pt-BR" dirty="0"/>
          </a:p>
          <a:p>
            <a:endParaRPr lang="pt-BR" dirty="0"/>
          </a:p>
        </p:txBody>
      </p:sp>
    </p:spTree>
    <p:extLst>
      <p:ext uri="{BB962C8B-B14F-4D97-AF65-F5344CB8AC3E}">
        <p14:creationId xmlns:p14="http://schemas.microsoft.com/office/powerpoint/2010/main" val="42479641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CE2F25-F120-41D7-BB42-E7A03D46127C}"/>
              </a:ext>
            </a:extLst>
          </p:cNvPr>
          <p:cNvSpPr>
            <a:spLocks noGrp="1"/>
          </p:cNvSpPr>
          <p:nvPr>
            <p:ph type="title"/>
          </p:nvPr>
        </p:nvSpPr>
        <p:spPr/>
        <p:txBody>
          <a:bodyPr/>
          <a:lstStyle/>
          <a:p>
            <a:r>
              <a:rPr lang="x-none" dirty="0"/>
              <a:t>Análisis de Conglomerados</a:t>
            </a:r>
            <a:endParaRPr lang="pt-BR" dirty="0"/>
          </a:p>
        </p:txBody>
      </p:sp>
      <p:sp>
        <p:nvSpPr>
          <p:cNvPr id="3" name="Espaço Reservado para Texto 2">
            <a:extLst>
              <a:ext uri="{FF2B5EF4-FFF2-40B4-BE49-F238E27FC236}">
                <a16:creationId xmlns:a16="http://schemas.microsoft.com/office/drawing/2014/main" id="{A9F3A266-2CCF-46E8-86C0-4BBF463C744B}"/>
              </a:ext>
            </a:extLst>
          </p:cNvPr>
          <p:cNvSpPr>
            <a:spLocks noGrp="1"/>
          </p:cNvSpPr>
          <p:nvPr>
            <p:ph type="body" sz="quarter" idx="10"/>
          </p:nvPr>
        </p:nvSpPr>
        <p:spPr/>
        <p:txBody>
          <a:bodyPr/>
          <a:lstStyle/>
          <a:p>
            <a:r>
              <a:rPr lang="pt-BR" b="1" dirty="0" err="1">
                <a:solidFill>
                  <a:srgbClr val="000000"/>
                </a:solidFill>
                <a:latin typeface="Calibri" panose="020F0502020204030204" pitchFamily="34" charset="0"/>
              </a:rPr>
              <a:t>Calificación</a:t>
            </a:r>
            <a:r>
              <a:rPr lang="pt-BR" b="1" dirty="0">
                <a:solidFill>
                  <a:srgbClr val="000000"/>
                </a:solidFill>
                <a:latin typeface="Calibri" panose="020F0502020204030204" pitchFamily="34" charset="0"/>
              </a:rPr>
              <a:t> de </a:t>
            </a:r>
            <a:r>
              <a:rPr lang="pt-BR" b="1" dirty="0" err="1">
                <a:solidFill>
                  <a:srgbClr val="000000"/>
                </a:solidFill>
                <a:latin typeface="Calibri" panose="020F0502020204030204" pitchFamily="34" charset="0"/>
              </a:rPr>
              <a:t>los</a:t>
            </a:r>
            <a:r>
              <a:rPr lang="pt-BR" b="1" dirty="0">
                <a:solidFill>
                  <a:srgbClr val="000000"/>
                </a:solidFill>
                <a:latin typeface="Calibri" panose="020F0502020204030204" pitchFamily="34" charset="0"/>
              </a:rPr>
              <a:t> grupos formados</a:t>
            </a:r>
          </a:p>
          <a:p>
            <a:endParaRPr lang="pt-BR" dirty="0"/>
          </a:p>
        </p:txBody>
      </p:sp>
      <p:grpSp>
        <p:nvGrpSpPr>
          <p:cNvPr id="17" name="Agrupar 16">
            <a:extLst>
              <a:ext uri="{FF2B5EF4-FFF2-40B4-BE49-F238E27FC236}">
                <a16:creationId xmlns:a16="http://schemas.microsoft.com/office/drawing/2014/main" id="{75CCFCCB-E3C9-4B74-B928-E9A37D2065D9}"/>
              </a:ext>
            </a:extLst>
          </p:cNvPr>
          <p:cNvGrpSpPr/>
          <p:nvPr/>
        </p:nvGrpSpPr>
        <p:grpSpPr>
          <a:xfrm>
            <a:off x="489017" y="2515406"/>
            <a:ext cx="2696674" cy="2076886"/>
            <a:chOff x="755576" y="2209213"/>
            <a:chExt cx="2232627" cy="1719494"/>
          </a:xfrm>
        </p:grpSpPr>
        <p:pic>
          <p:nvPicPr>
            <p:cNvPr id="4" name="Imagem 3">
              <a:extLst>
                <a:ext uri="{FF2B5EF4-FFF2-40B4-BE49-F238E27FC236}">
                  <a16:creationId xmlns:a16="http://schemas.microsoft.com/office/drawing/2014/main" id="{F731B789-F55E-46A4-A4BB-C8BC54F056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92" y="3379583"/>
              <a:ext cx="279776" cy="540000"/>
            </a:xfrm>
            <a:prstGeom prst="rect">
              <a:avLst/>
            </a:prstGeom>
          </p:spPr>
        </p:pic>
        <p:pic>
          <p:nvPicPr>
            <p:cNvPr id="5" name="Imagem 4">
              <a:extLst>
                <a:ext uri="{FF2B5EF4-FFF2-40B4-BE49-F238E27FC236}">
                  <a16:creationId xmlns:a16="http://schemas.microsoft.com/office/drawing/2014/main" id="{FFEDD1C9-7D64-4229-AB0B-ACF467ADA3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4669" y="3379583"/>
              <a:ext cx="302435" cy="540000"/>
            </a:xfrm>
            <a:prstGeom prst="rect">
              <a:avLst/>
            </a:prstGeom>
          </p:spPr>
        </p:pic>
        <p:pic>
          <p:nvPicPr>
            <p:cNvPr id="6" name="Imagem 5">
              <a:extLst>
                <a:ext uri="{FF2B5EF4-FFF2-40B4-BE49-F238E27FC236}">
                  <a16:creationId xmlns:a16="http://schemas.microsoft.com/office/drawing/2014/main" id="{B6914D70-E917-4CE3-9E3D-E1B1B52005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7158" y="3379583"/>
              <a:ext cx="279776" cy="540000"/>
            </a:xfrm>
            <a:prstGeom prst="rect">
              <a:avLst/>
            </a:prstGeom>
          </p:spPr>
        </p:pic>
        <p:pic>
          <p:nvPicPr>
            <p:cNvPr id="7" name="Imagem 6">
              <a:extLst>
                <a:ext uri="{FF2B5EF4-FFF2-40B4-BE49-F238E27FC236}">
                  <a16:creationId xmlns:a16="http://schemas.microsoft.com/office/drawing/2014/main" id="{86363732-B79A-45A3-AB36-6A7BACFCF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6403" y="2839583"/>
              <a:ext cx="273396" cy="540000"/>
            </a:xfrm>
            <a:prstGeom prst="rect">
              <a:avLst/>
            </a:prstGeom>
          </p:spPr>
        </p:pic>
        <p:pic>
          <p:nvPicPr>
            <p:cNvPr id="8" name="Imagem 7">
              <a:extLst>
                <a:ext uri="{FF2B5EF4-FFF2-40B4-BE49-F238E27FC236}">
                  <a16:creationId xmlns:a16="http://schemas.microsoft.com/office/drawing/2014/main" id="{FD53D120-BD11-4D02-A013-871A1CE147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1436" y="2825725"/>
              <a:ext cx="273866" cy="540000"/>
            </a:xfrm>
            <a:prstGeom prst="rect">
              <a:avLst/>
            </a:prstGeom>
          </p:spPr>
        </p:pic>
        <p:pic>
          <p:nvPicPr>
            <p:cNvPr id="9" name="Imagem 8">
              <a:extLst>
                <a:ext uri="{FF2B5EF4-FFF2-40B4-BE49-F238E27FC236}">
                  <a16:creationId xmlns:a16="http://schemas.microsoft.com/office/drawing/2014/main" id="{D5DED40F-8F2D-4579-8004-ABB7912E84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53934" y="2780928"/>
              <a:ext cx="276879" cy="540000"/>
            </a:xfrm>
            <a:prstGeom prst="rect">
              <a:avLst/>
            </a:prstGeom>
          </p:spPr>
        </p:pic>
        <p:pic>
          <p:nvPicPr>
            <p:cNvPr id="10" name="Imagem 9">
              <a:extLst>
                <a:ext uri="{FF2B5EF4-FFF2-40B4-BE49-F238E27FC236}">
                  <a16:creationId xmlns:a16="http://schemas.microsoft.com/office/drawing/2014/main" id="{8A2242A4-4D25-44B1-98FB-1D94A08F86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17539" y="3388707"/>
              <a:ext cx="247517" cy="540000"/>
            </a:xfrm>
            <a:prstGeom prst="rect">
              <a:avLst/>
            </a:prstGeom>
          </p:spPr>
        </p:pic>
        <p:pic>
          <p:nvPicPr>
            <p:cNvPr id="11" name="Imagem 10">
              <a:extLst>
                <a:ext uri="{FF2B5EF4-FFF2-40B4-BE49-F238E27FC236}">
                  <a16:creationId xmlns:a16="http://schemas.microsoft.com/office/drawing/2014/main" id="{FCBE0351-2D23-4BEB-9EBF-91BC0134ED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717" y="2825084"/>
              <a:ext cx="302435" cy="540000"/>
            </a:xfrm>
            <a:prstGeom prst="rect">
              <a:avLst/>
            </a:prstGeom>
          </p:spPr>
        </p:pic>
        <p:pic>
          <p:nvPicPr>
            <p:cNvPr id="12" name="Imagem 11">
              <a:extLst>
                <a:ext uri="{FF2B5EF4-FFF2-40B4-BE49-F238E27FC236}">
                  <a16:creationId xmlns:a16="http://schemas.microsoft.com/office/drawing/2014/main" id="{0784BE87-ABF6-40EF-A23A-43AAB0F1F5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1088" y="2209213"/>
              <a:ext cx="279776" cy="540000"/>
            </a:xfrm>
            <a:prstGeom prst="rect">
              <a:avLst/>
            </a:prstGeom>
          </p:spPr>
        </p:pic>
        <p:pic>
          <p:nvPicPr>
            <p:cNvPr id="13" name="Imagem 12">
              <a:extLst>
                <a:ext uri="{FF2B5EF4-FFF2-40B4-BE49-F238E27FC236}">
                  <a16:creationId xmlns:a16="http://schemas.microsoft.com/office/drawing/2014/main" id="{000F5C13-5407-453D-94D6-DC0D8431AEE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84057" y="2209213"/>
              <a:ext cx="352979" cy="540000"/>
            </a:xfrm>
            <a:prstGeom prst="rect">
              <a:avLst/>
            </a:prstGeom>
          </p:spPr>
        </p:pic>
        <p:pic>
          <p:nvPicPr>
            <p:cNvPr id="14" name="Imagem 13">
              <a:extLst>
                <a:ext uri="{FF2B5EF4-FFF2-40B4-BE49-F238E27FC236}">
                  <a16:creationId xmlns:a16="http://schemas.microsoft.com/office/drawing/2014/main" id="{4D919BE3-2277-4DDD-8119-42C5C8006A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617" y="2209213"/>
              <a:ext cx="276879" cy="540000"/>
            </a:xfrm>
            <a:prstGeom prst="rect">
              <a:avLst/>
            </a:prstGeom>
          </p:spPr>
        </p:pic>
        <p:pic>
          <p:nvPicPr>
            <p:cNvPr id="15" name="Imagem 14">
              <a:extLst>
                <a:ext uri="{FF2B5EF4-FFF2-40B4-BE49-F238E27FC236}">
                  <a16:creationId xmlns:a16="http://schemas.microsoft.com/office/drawing/2014/main" id="{22FE57B5-2734-4B4A-9F7B-68364658254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98532" y="2209213"/>
              <a:ext cx="247517" cy="540000"/>
            </a:xfrm>
            <a:prstGeom prst="rect">
              <a:avLst/>
            </a:prstGeom>
          </p:spPr>
        </p:pic>
        <p:pic>
          <p:nvPicPr>
            <p:cNvPr id="16" name="Imagem 15">
              <a:extLst>
                <a:ext uri="{FF2B5EF4-FFF2-40B4-BE49-F238E27FC236}">
                  <a16:creationId xmlns:a16="http://schemas.microsoft.com/office/drawing/2014/main" id="{98C092A2-010A-4D8E-9326-EAA8AB5AD7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40686" y="2816992"/>
              <a:ext cx="247517" cy="540000"/>
            </a:xfrm>
            <a:prstGeom prst="rect">
              <a:avLst/>
            </a:prstGeom>
          </p:spPr>
        </p:pic>
        <p:pic>
          <p:nvPicPr>
            <p:cNvPr id="18" name="Imagem 17">
              <a:extLst>
                <a:ext uri="{FF2B5EF4-FFF2-40B4-BE49-F238E27FC236}">
                  <a16:creationId xmlns:a16="http://schemas.microsoft.com/office/drawing/2014/main" id="{1AC55CEC-5FB7-4B35-BEB9-9748B4FA85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2848707"/>
              <a:ext cx="279776" cy="540000"/>
            </a:xfrm>
            <a:prstGeom prst="rect">
              <a:avLst/>
            </a:prstGeom>
          </p:spPr>
        </p:pic>
      </p:grpSp>
      <p:pic>
        <p:nvPicPr>
          <p:cNvPr id="19" name="Imagem 18">
            <a:extLst>
              <a:ext uri="{FF2B5EF4-FFF2-40B4-BE49-F238E27FC236}">
                <a16:creationId xmlns:a16="http://schemas.microsoft.com/office/drawing/2014/main" id="{28C3435D-9DCF-47CA-B305-A5FD5B6EAE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0898" y="1760869"/>
            <a:ext cx="729442" cy="1440762"/>
          </a:xfrm>
          <a:prstGeom prst="rect">
            <a:avLst/>
          </a:prstGeom>
        </p:spPr>
      </p:pic>
      <p:sp>
        <p:nvSpPr>
          <p:cNvPr id="22" name="Retângulo 21">
            <a:extLst>
              <a:ext uri="{FF2B5EF4-FFF2-40B4-BE49-F238E27FC236}">
                <a16:creationId xmlns:a16="http://schemas.microsoft.com/office/drawing/2014/main" id="{423F0590-D21E-484B-B4B1-171B0A5ED95C}"/>
              </a:ext>
            </a:extLst>
          </p:cNvPr>
          <p:cNvSpPr/>
          <p:nvPr/>
        </p:nvSpPr>
        <p:spPr>
          <a:xfrm>
            <a:off x="3433531" y="922397"/>
            <a:ext cx="1584176" cy="254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err="1">
                <a:solidFill>
                  <a:srgbClr val="C00000"/>
                </a:solidFill>
              </a:rPr>
              <a:t>Insatisfecho</a:t>
            </a:r>
            <a:endParaRPr lang="pt-BR" sz="1500" b="1" dirty="0">
              <a:solidFill>
                <a:srgbClr val="C00000"/>
              </a:solidFill>
            </a:endParaRPr>
          </a:p>
        </p:txBody>
      </p:sp>
      <p:sp>
        <p:nvSpPr>
          <p:cNvPr id="23" name="Retângulo 22">
            <a:extLst>
              <a:ext uri="{FF2B5EF4-FFF2-40B4-BE49-F238E27FC236}">
                <a16:creationId xmlns:a16="http://schemas.microsoft.com/office/drawing/2014/main" id="{D0C02BF3-EE15-494B-87DA-F9CE48F30935}"/>
              </a:ext>
            </a:extLst>
          </p:cNvPr>
          <p:cNvSpPr/>
          <p:nvPr/>
        </p:nvSpPr>
        <p:spPr>
          <a:xfrm>
            <a:off x="5393548" y="922397"/>
            <a:ext cx="1434573" cy="254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err="1">
                <a:solidFill>
                  <a:srgbClr val="FFC000"/>
                </a:solidFill>
              </a:rPr>
              <a:t>Ni</a:t>
            </a:r>
            <a:r>
              <a:rPr lang="pt-BR" sz="1500" b="1" dirty="0">
                <a:solidFill>
                  <a:srgbClr val="FFC000"/>
                </a:solidFill>
              </a:rPr>
              <a:t> </a:t>
            </a:r>
            <a:r>
              <a:rPr lang="pt-BR" sz="1500" b="1" dirty="0" err="1">
                <a:solidFill>
                  <a:srgbClr val="FFC000"/>
                </a:solidFill>
              </a:rPr>
              <a:t>satisfecho</a:t>
            </a:r>
            <a:r>
              <a:rPr lang="pt-BR" sz="1500" b="1" dirty="0">
                <a:solidFill>
                  <a:srgbClr val="FFC000"/>
                </a:solidFill>
              </a:rPr>
              <a:t>,</a:t>
            </a:r>
          </a:p>
          <a:p>
            <a:pPr algn="ctr"/>
            <a:r>
              <a:rPr lang="pt-BR" sz="1500" b="1" dirty="0">
                <a:solidFill>
                  <a:srgbClr val="FFC000"/>
                </a:solidFill>
              </a:rPr>
              <a:t> </a:t>
            </a:r>
            <a:r>
              <a:rPr lang="pt-BR" sz="1500" b="1" dirty="0" err="1">
                <a:solidFill>
                  <a:srgbClr val="FFC000"/>
                </a:solidFill>
              </a:rPr>
              <a:t>ni</a:t>
            </a:r>
            <a:r>
              <a:rPr lang="pt-BR" sz="1500" b="1" dirty="0">
                <a:solidFill>
                  <a:srgbClr val="FFC000"/>
                </a:solidFill>
              </a:rPr>
              <a:t> </a:t>
            </a:r>
            <a:r>
              <a:rPr lang="pt-BR" sz="1500" b="1" dirty="0" err="1">
                <a:solidFill>
                  <a:srgbClr val="FFC000"/>
                </a:solidFill>
              </a:rPr>
              <a:t>insatisfecho</a:t>
            </a:r>
            <a:endParaRPr lang="pt-BR" sz="1500" b="1" dirty="0">
              <a:solidFill>
                <a:srgbClr val="FFC000"/>
              </a:solidFill>
            </a:endParaRPr>
          </a:p>
        </p:txBody>
      </p:sp>
      <p:sp>
        <p:nvSpPr>
          <p:cNvPr id="24" name="Retângulo 23">
            <a:extLst>
              <a:ext uri="{FF2B5EF4-FFF2-40B4-BE49-F238E27FC236}">
                <a16:creationId xmlns:a16="http://schemas.microsoft.com/office/drawing/2014/main" id="{CB751887-D8B9-4442-A5F9-28A018B38C6E}"/>
              </a:ext>
            </a:extLst>
          </p:cNvPr>
          <p:cNvSpPr/>
          <p:nvPr/>
        </p:nvSpPr>
        <p:spPr>
          <a:xfrm>
            <a:off x="7203961" y="922397"/>
            <a:ext cx="1584176" cy="254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err="1">
                <a:solidFill>
                  <a:srgbClr val="00B050"/>
                </a:solidFill>
              </a:rPr>
              <a:t>Satisfecho</a:t>
            </a:r>
            <a:endParaRPr lang="pt-BR" sz="1500" b="1" dirty="0">
              <a:solidFill>
                <a:srgbClr val="00B050"/>
              </a:solidFill>
            </a:endParaRPr>
          </a:p>
        </p:txBody>
      </p:sp>
      <p:sp>
        <p:nvSpPr>
          <p:cNvPr id="27" name="Retângulo 26">
            <a:extLst>
              <a:ext uri="{FF2B5EF4-FFF2-40B4-BE49-F238E27FC236}">
                <a16:creationId xmlns:a16="http://schemas.microsoft.com/office/drawing/2014/main" id="{2667D7C9-E1FF-4453-B0EC-CE98379FF5E9}"/>
              </a:ext>
            </a:extLst>
          </p:cNvPr>
          <p:cNvSpPr/>
          <p:nvPr/>
        </p:nvSpPr>
        <p:spPr>
          <a:xfrm>
            <a:off x="3860897" y="3286832"/>
            <a:ext cx="2911015" cy="336438"/>
          </a:xfrm>
          <a:prstGeom prst="rect">
            <a:avLst/>
          </a:prstGeom>
          <a:solidFill>
            <a:srgbClr val="1EB3A8"/>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Y" b="1" dirty="0">
                <a:solidFill>
                  <a:schemeClr val="bg1"/>
                </a:solidFill>
              </a:rPr>
              <a:t>Edad:43 años</a:t>
            </a:r>
          </a:p>
        </p:txBody>
      </p:sp>
      <p:sp>
        <p:nvSpPr>
          <p:cNvPr id="28" name="Retângulo 27">
            <a:extLst>
              <a:ext uri="{FF2B5EF4-FFF2-40B4-BE49-F238E27FC236}">
                <a16:creationId xmlns:a16="http://schemas.microsoft.com/office/drawing/2014/main" id="{3EEB8B02-0FF1-45BE-9DA8-0DD30019A0F1}"/>
              </a:ext>
            </a:extLst>
          </p:cNvPr>
          <p:cNvSpPr/>
          <p:nvPr/>
        </p:nvSpPr>
        <p:spPr>
          <a:xfrm>
            <a:off x="7203961" y="3286832"/>
            <a:ext cx="1584176" cy="336438"/>
          </a:xfrm>
          <a:prstGeom prst="rect">
            <a:avLst/>
          </a:prstGeom>
          <a:solidFill>
            <a:srgbClr val="1EB3A8"/>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NI" b="1" dirty="0">
                <a:solidFill>
                  <a:schemeClr val="bg1"/>
                </a:solidFill>
              </a:rPr>
              <a:t>Edad: 45 años</a:t>
            </a:r>
          </a:p>
        </p:txBody>
      </p:sp>
      <p:sp>
        <p:nvSpPr>
          <p:cNvPr id="34" name="Retângulo 33">
            <a:extLst>
              <a:ext uri="{FF2B5EF4-FFF2-40B4-BE49-F238E27FC236}">
                <a16:creationId xmlns:a16="http://schemas.microsoft.com/office/drawing/2014/main" id="{755A4B01-1B3E-44EE-9384-5F2664B294C2}"/>
              </a:ext>
            </a:extLst>
          </p:cNvPr>
          <p:cNvSpPr/>
          <p:nvPr/>
        </p:nvSpPr>
        <p:spPr>
          <a:xfrm>
            <a:off x="3860897" y="4854347"/>
            <a:ext cx="4927240" cy="360040"/>
          </a:xfrm>
          <a:prstGeom prst="rect">
            <a:avLst/>
          </a:prstGeom>
          <a:solidFill>
            <a:srgbClr val="FDB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BO" b="1" dirty="0">
                <a:solidFill>
                  <a:schemeClr val="bg1"/>
                </a:solidFill>
              </a:rPr>
              <a:t>El ingreso es más grande entre los satisfechos</a:t>
            </a:r>
          </a:p>
        </p:txBody>
      </p:sp>
      <p:sp>
        <p:nvSpPr>
          <p:cNvPr id="35" name="Retângulo 34">
            <a:extLst>
              <a:ext uri="{FF2B5EF4-FFF2-40B4-BE49-F238E27FC236}">
                <a16:creationId xmlns:a16="http://schemas.microsoft.com/office/drawing/2014/main" id="{E7FB12D2-CB2A-433E-BE44-91E37A7034C4}"/>
              </a:ext>
            </a:extLst>
          </p:cNvPr>
          <p:cNvSpPr/>
          <p:nvPr/>
        </p:nvSpPr>
        <p:spPr>
          <a:xfrm>
            <a:off x="3860897" y="3793602"/>
            <a:ext cx="4927240" cy="360040"/>
          </a:xfrm>
          <a:prstGeom prst="rect">
            <a:avLst/>
          </a:prstGeom>
          <a:solidFill>
            <a:srgbClr val="FB86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a:solidFill>
                  <a:schemeClr val="bg1"/>
                </a:solidFill>
              </a:rPr>
              <a:t>Escolaridad: Nivel medio</a:t>
            </a:r>
          </a:p>
        </p:txBody>
      </p:sp>
      <p:sp>
        <p:nvSpPr>
          <p:cNvPr id="36" name="Retângulo 35">
            <a:extLst>
              <a:ext uri="{FF2B5EF4-FFF2-40B4-BE49-F238E27FC236}">
                <a16:creationId xmlns:a16="http://schemas.microsoft.com/office/drawing/2014/main" id="{258C9F2E-EA64-41B4-BF9B-FFEBAA937BC2}"/>
              </a:ext>
            </a:extLst>
          </p:cNvPr>
          <p:cNvSpPr/>
          <p:nvPr/>
        </p:nvSpPr>
        <p:spPr>
          <a:xfrm>
            <a:off x="3860897" y="4323974"/>
            <a:ext cx="4927240" cy="360040"/>
          </a:xfrm>
          <a:prstGeom prst="rect">
            <a:avLst/>
          </a:prstGeom>
          <a:solidFill>
            <a:srgbClr val="027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BO" b="1" dirty="0">
                <a:solidFill>
                  <a:schemeClr val="bg1"/>
                </a:solidFill>
              </a:rPr>
              <a:t>Redes sociales: 70% aprox.</a:t>
            </a:r>
          </a:p>
        </p:txBody>
      </p:sp>
      <p:sp>
        <p:nvSpPr>
          <p:cNvPr id="37" name="Retângulo 36">
            <a:extLst>
              <a:ext uri="{FF2B5EF4-FFF2-40B4-BE49-F238E27FC236}">
                <a16:creationId xmlns:a16="http://schemas.microsoft.com/office/drawing/2014/main" id="{03455670-0331-420C-952D-077D21831572}"/>
              </a:ext>
            </a:extLst>
          </p:cNvPr>
          <p:cNvSpPr/>
          <p:nvPr/>
        </p:nvSpPr>
        <p:spPr>
          <a:xfrm>
            <a:off x="3433531" y="1380116"/>
            <a:ext cx="1584176" cy="254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C00000"/>
                </a:solidFill>
              </a:rPr>
              <a:t>17,2%</a:t>
            </a:r>
          </a:p>
        </p:txBody>
      </p:sp>
      <p:sp>
        <p:nvSpPr>
          <p:cNvPr id="38" name="Retângulo 37">
            <a:extLst>
              <a:ext uri="{FF2B5EF4-FFF2-40B4-BE49-F238E27FC236}">
                <a16:creationId xmlns:a16="http://schemas.microsoft.com/office/drawing/2014/main" id="{251820F4-E373-457B-BBDC-10BD6B2ADADB}"/>
              </a:ext>
            </a:extLst>
          </p:cNvPr>
          <p:cNvSpPr/>
          <p:nvPr/>
        </p:nvSpPr>
        <p:spPr>
          <a:xfrm>
            <a:off x="5393548" y="1380116"/>
            <a:ext cx="1434573" cy="254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FFC000"/>
                </a:solidFill>
              </a:rPr>
              <a:t>40,8%</a:t>
            </a:r>
          </a:p>
        </p:txBody>
      </p:sp>
      <p:sp>
        <p:nvSpPr>
          <p:cNvPr id="39" name="Retângulo 38">
            <a:extLst>
              <a:ext uri="{FF2B5EF4-FFF2-40B4-BE49-F238E27FC236}">
                <a16:creationId xmlns:a16="http://schemas.microsoft.com/office/drawing/2014/main" id="{65C3A0E2-9EB9-4ABE-B644-7F10B6F25217}"/>
              </a:ext>
            </a:extLst>
          </p:cNvPr>
          <p:cNvSpPr/>
          <p:nvPr/>
        </p:nvSpPr>
        <p:spPr>
          <a:xfrm>
            <a:off x="7203961" y="1380116"/>
            <a:ext cx="1584176" cy="254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00B050"/>
                </a:solidFill>
              </a:rPr>
              <a:t>42,0%</a:t>
            </a:r>
          </a:p>
        </p:txBody>
      </p:sp>
      <p:pic>
        <p:nvPicPr>
          <p:cNvPr id="48" name="Imagem 47">
            <a:extLst>
              <a:ext uri="{FF2B5EF4-FFF2-40B4-BE49-F238E27FC236}">
                <a16:creationId xmlns:a16="http://schemas.microsoft.com/office/drawing/2014/main" id="{EF06A9D3-DEBC-44C0-A317-0652F39D825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61266" y="1760869"/>
            <a:ext cx="660396" cy="1440762"/>
          </a:xfrm>
          <a:prstGeom prst="rect">
            <a:avLst/>
          </a:prstGeom>
        </p:spPr>
      </p:pic>
      <p:pic>
        <p:nvPicPr>
          <p:cNvPr id="49" name="Imagem 48">
            <a:extLst>
              <a:ext uri="{FF2B5EF4-FFF2-40B4-BE49-F238E27FC236}">
                <a16:creationId xmlns:a16="http://schemas.microsoft.com/office/drawing/2014/main" id="{4FF811C7-4F68-429D-A659-FAD03DE1AB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2588" y="1760868"/>
            <a:ext cx="806922" cy="1440764"/>
          </a:xfrm>
          <a:prstGeom prst="rect">
            <a:avLst/>
          </a:prstGeom>
        </p:spPr>
      </p:pic>
      <p:grpSp>
        <p:nvGrpSpPr>
          <p:cNvPr id="33" name="Gráfico 10">
            <a:extLst>
              <a:ext uri="{FF2B5EF4-FFF2-40B4-BE49-F238E27FC236}">
                <a16:creationId xmlns:a16="http://schemas.microsoft.com/office/drawing/2014/main" id="{5813B561-CAAC-A241-8DB3-D9103EA19D1B}"/>
              </a:ext>
            </a:extLst>
          </p:cNvPr>
          <p:cNvGrpSpPr/>
          <p:nvPr/>
        </p:nvGrpSpPr>
        <p:grpSpPr>
          <a:xfrm>
            <a:off x="7201749" y="142055"/>
            <a:ext cx="1789851" cy="915263"/>
            <a:chOff x="390316" y="1310287"/>
            <a:chExt cx="5415952" cy="2769515"/>
          </a:xfrm>
        </p:grpSpPr>
        <p:sp>
          <p:nvSpPr>
            <p:cNvPr id="40" name="Forma Livre: Forma 9">
              <a:extLst>
                <a:ext uri="{FF2B5EF4-FFF2-40B4-BE49-F238E27FC236}">
                  <a16:creationId xmlns:a16="http://schemas.microsoft.com/office/drawing/2014/main" id="{E87303DC-8B68-A448-90DC-5F073090DC44}"/>
                </a:ext>
              </a:extLst>
            </p:cNvPr>
            <p:cNvSpPr/>
            <p:nvPr/>
          </p:nvSpPr>
          <p:spPr>
            <a:xfrm>
              <a:off x="637895" y="1362806"/>
              <a:ext cx="208349" cy="492923"/>
            </a:xfrm>
            <a:custGeom>
              <a:avLst/>
              <a:gdLst>
                <a:gd name="connsiteX0" fmla="*/ 208273 w 208348"/>
                <a:gd name="connsiteY0" fmla="*/ 25535 h 492922"/>
                <a:gd name="connsiteX1" fmla="*/ 210102 w 208348"/>
                <a:gd name="connsiteY1" fmla="*/ 1448 h 492922"/>
                <a:gd name="connsiteX2" fmla="*/ 208273 w 208348"/>
                <a:gd name="connsiteY2" fmla="*/ 0 h 492922"/>
                <a:gd name="connsiteX3" fmla="*/ 0 w 208348"/>
                <a:gd name="connsiteY3" fmla="*/ 495337 h 492922"/>
                <a:gd name="connsiteX4" fmla="*/ 208273 w 208348"/>
                <a:gd name="connsiteY4" fmla="*/ 495337 h 492922"/>
                <a:gd name="connsiteX5" fmla="*/ 208273 w 208348"/>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8" h="492922">
                  <a:moveTo>
                    <a:pt x="208273" y="25535"/>
                  </a:moveTo>
                  <a:cubicBezTo>
                    <a:pt x="208273" y="17278"/>
                    <a:pt x="208908" y="9223"/>
                    <a:pt x="210102" y="1448"/>
                  </a:cubicBezTo>
                  <a:lnTo>
                    <a:pt x="208273" y="0"/>
                  </a:lnTo>
                  <a:lnTo>
                    <a:pt x="0" y="495337"/>
                  </a:lnTo>
                  <a:lnTo>
                    <a:pt x="208273" y="495337"/>
                  </a:lnTo>
                  <a:lnTo>
                    <a:pt x="208273" y="25535"/>
                  </a:lnTo>
                  <a:close/>
                </a:path>
              </a:pathLst>
            </a:custGeom>
            <a:solidFill>
              <a:srgbClr val="85847F"/>
            </a:solidFill>
            <a:ln w="2538" cap="flat">
              <a:noFill/>
              <a:prstDash val="solid"/>
              <a:miter/>
            </a:ln>
          </p:spPr>
          <p:txBody>
            <a:bodyPr rtlCol="0" anchor="ctr"/>
            <a:lstStyle/>
            <a:p>
              <a:endParaRPr lang="pt-BR"/>
            </a:p>
          </p:txBody>
        </p:sp>
        <p:sp>
          <p:nvSpPr>
            <p:cNvPr id="41" name="Forma Livre: Forma 10">
              <a:extLst>
                <a:ext uri="{FF2B5EF4-FFF2-40B4-BE49-F238E27FC236}">
                  <a16:creationId xmlns:a16="http://schemas.microsoft.com/office/drawing/2014/main" id="{CE7D1FFF-136D-654E-B1D1-5C6F7B43C975}"/>
                </a:ext>
              </a:extLst>
            </p:cNvPr>
            <p:cNvSpPr/>
            <p:nvPr/>
          </p:nvSpPr>
          <p:spPr>
            <a:xfrm>
              <a:off x="2667035" y="1362806"/>
              <a:ext cx="213431" cy="492923"/>
            </a:xfrm>
            <a:custGeom>
              <a:avLst/>
              <a:gdLst>
                <a:gd name="connsiteX0" fmla="*/ 1296 w 213430"/>
                <a:gd name="connsiteY0" fmla="*/ 25535 h 492922"/>
                <a:gd name="connsiteX1" fmla="*/ 1296 w 213430"/>
                <a:gd name="connsiteY1" fmla="*/ 495311 h 492922"/>
                <a:gd name="connsiteX2" fmla="*/ 214777 w 213430"/>
                <a:gd name="connsiteY2" fmla="*/ 495311 h 492922"/>
                <a:gd name="connsiteX3" fmla="*/ 6505 w 213430"/>
                <a:gd name="connsiteY3" fmla="*/ 0 h 492922"/>
                <a:gd name="connsiteX4" fmla="*/ 0 w 213430"/>
                <a:gd name="connsiteY4" fmla="*/ 5183 h 492922"/>
                <a:gd name="connsiteX5" fmla="*/ 1296 w 213430"/>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30" h="492922">
                  <a:moveTo>
                    <a:pt x="1296" y="25535"/>
                  </a:moveTo>
                  <a:lnTo>
                    <a:pt x="1296" y="495311"/>
                  </a:lnTo>
                  <a:lnTo>
                    <a:pt x="214777" y="495311"/>
                  </a:lnTo>
                  <a:lnTo>
                    <a:pt x="6505" y="0"/>
                  </a:lnTo>
                  <a:lnTo>
                    <a:pt x="0" y="5183"/>
                  </a:lnTo>
                  <a:cubicBezTo>
                    <a:pt x="864" y="11789"/>
                    <a:pt x="1296" y="18599"/>
                    <a:pt x="1296" y="25535"/>
                  </a:cubicBezTo>
                  <a:close/>
                </a:path>
              </a:pathLst>
            </a:custGeom>
            <a:solidFill>
              <a:srgbClr val="85847F"/>
            </a:solidFill>
            <a:ln w="2538" cap="flat">
              <a:noFill/>
              <a:prstDash val="solid"/>
              <a:miter/>
            </a:ln>
          </p:spPr>
          <p:txBody>
            <a:bodyPr rtlCol="0" anchor="ctr"/>
            <a:lstStyle/>
            <a:p>
              <a:endParaRPr lang="pt-BR"/>
            </a:p>
          </p:txBody>
        </p:sp>
        <p:sp>
          <p:nvSpPr>
            <p:cNvPr id="42" name="Forma Livre: Forma 11">
              <a:extLst>
                <a:ext uri="{FF2B5EF4-FFF2-40B4-BE49-F238E27FC236}">
                  <a16:creationId xmlns:a16="http://schemas.microsoft.com/office/drawing/2014/main" id="{F956B04A-8AE2-BA48-A55B-B186604ADAA8}"/>
                </a:ext>
              </a:extLst>
            </p:cNvPr>
            <p:cNvSpPr/>
            <p:nvPr/>
          </p:nvSpPr>
          <p:spPr>
            <a:xfrm>
              <a:off x="516342" y="1904183"/>
              <a:ext cx="327768" cy="1242470"/>
            </a:xfrm>
            <a:custGeom>
              <a:avLst/>
              <a:gdLst>
                <a:gd name="connsiteX0" fmla="*/ 0 w 327768"/>
                <a:gd name="connsiteY0" fmla="*/ 0 h 1242470"/>
                <a:gd name="connsiteX1" fmla="*/ 329826 w 327768"/>
                <a:gd name="connsiteY1" fmla="*/ 0 h 1242470"/>
                <a:gd name="connsiteX2" fmla="*/ 329826 w 327768"/>
                <a:gd name="connsiteY2" fmla="*/ 1243487 h 1242470"/>
                <a:gd name="connsiteX3" fmla="*/ 0 w 327768"/>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27768" h="1242470">
                  <a:moveTo>
                    <a:pt x="0" y="0"/>
                  </a:moveTo>
                  <a:lnTo>
                    <a:pt x="329826" y="0"/>
                  </a:lnTo>
                  <a:lnTo>
                    <a:pt x="329826" y="1243487"/>
                  </a:lnTo>
                  <a:lnTo>
                    <a:pt x="0" y="1243487"/>
                  </a:lnTo>
                  <a:close/>
                </a:path>
              </a:pathLst>
            </a:custGeom>
            <a:solidFill>
              <a:srgbClr val="333333"/>
            </a:solidFill>
            <a:ln w="2538" cap="flat">
              <a:noFill/>
              <a:prstDash val="solid"/>
              <a:miter/>
            </a:ln>
          </p:spPr>
          <p:txBody>
            <a:bodyPr rtlCol="0" anchor="ctr"/>
            <a:lstStyle/>
            <a:p>
              <a:endParaRPr lang="pt-BR"/>
            </a:p>
          </p:txBody>
        </p:sp>
        <p:sp>
          <p:nvSpPr>
            <p:cNvPr id="43" name="Forma Livre: Forma 12">
              <a:extLst>
                <a:ext uri="{FF2B5EF4-FFF2-40B4-BE49-F238E27FC236}">
                  <a16:creationId xmlns:a16="http://schemas.microsoft.com/office/drawing/2014/main" id="{515B5EAA-82AA-E74F-8A66-EBB98C1B82BE}"/>
                </a:ext>
              </a:extLst>
            </p:cNvPr>
            <p:cNvSpPr/>
            <p:nvPr/>
          </p:nvSpPr>
          <p:spPr>
            <a:xfrm>
              <a:off x="2668331" y="1904183"/>
              <a:ext cx="3013436" cy="1242470"/>
            </a:xfrm>
            <a:custGeom>
              <a:avLst/>
              <a:gdLst>
                <a:gd name="connsiteX0" fmla="*/ 0 w 3013435"/>
                <a:gd name="connsiteY0" fmla="*/ 0 h 1242470"/>
                <a:gd name="connsiteX1" fmla="*/ 3014071 w 3013435"/>
                <a:gd name="connsiteY1" fmla="*/ 0 h 1242470"/>
                <a:gd name="connsiteX2" fmla="*/ 3014071 w 3013435"/>
                <a:gd name="connsiteY2" fmla="*/ 1243487 h 1242470"/>
                <a:gd name="connsiteX3" fmla="*/ 0 w 3013435"/>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013435" h="1242470">
                  <a:moveTo>
                    <a:pt x="0" y="0"/>
                  </a:moveTo>
                  <a:lnTo>
                    <a:pt x="3014071" y="0"/>
                  </a:lnTo>
                  <a:lnTo>
                    <a:pt x="3014071" y="1243487"/>
                  </a:lnTo>
                  <a:lnTo>
                    <a:pt x="0" y="1243487"/>
                  </a:lnTo>
                  <a:close/>
                </a:path>
              </a:pathLst>
            </a:custGeom>
            <a:solidFill>
              <a:srgbClr val="333333"/>
            </a:solidFill>
            <a:ln w="2538" cap="flat">
              <a:noFill/>
              <a:prstDash val="solid"/>
              <a:miter/>
            </a:ln>
          </p:spPr>
          <p:txBody>
            <a:bodyPr rtlCol="0" anchor="ctr"/>
            <a:lstStyle/>
            <a:p>
              <a:pPr algn="ctr"/>
              <a:r>
                <a:rPr lang="pt-BR" sz="1300"/>
                <a:t> </a:t>
              </a:r>
              <a:r>
                <a:rPr lang="pt-BR" sz="1300" b="1">
                  <a:solidFill>
                    <a:schemeClr val="bg1"/>
                  </a:solidFill>
                  <a:latin typeface="+mj-lt"/>
                </a:rPr>
                <a:t>Informe Individual</a:t>
              </a:r>
            </a:p>
          </p:txBody>
        </p:sp>
        <p:sp>
          <p:nvSpPr>
            <p:cNvPr id="44" name="Forma Livre: Forma 13">
              <a:extLst>
                <a:ext uri="{FF2B5EF4-FFF2-40B4-BE49-F238E27FC236}">
                  <a16:creationId xmlns:a16="http://schemas.microsoft.com/office/drawing/2014/main" id="{4EB74DA3-44FC-3341-B422-3327A59A881E}"/>
                </a:ext>
              </a:extLst>
            </p:cNvPr>
            <p:cNvSpPr/>
            <p:nvPr/>
          </p:nvSpPr>
          <p:spPr>
            <a:xfrm>
              <a:off x="390316" y="1778183"/>
              <a:ext cx="454810" cy="1494014"/>
            </a:xfrm>
            <a:custGeom>
              <a:avLst/>
              <a:gdLst>
                <a:gd name="connsiteX0" fmla="*/ 455852 w 454810"/>
                <a:gd name="connsiteY0" fmla="*/ 1400993 h 1494013"/>
                <a:gd name="connsiteX1" fmla="*/ 104886 w 454810"/>
                <a:gd name="connsiteY1" fmla="*/ 1400993 h 1494013"/>
                <a:gd name="connsiteX2" fmla="*/ 94494 w 454810"/>
                <a:gd name="connsiteY2" fmla="*/ 1399494 h 1494013"/>
                <a:gd name="connsiteX3" fmla="*/ 94494 w 454810"/>
                <a:gd name="connsiteY3" fmla="*/ 95866 h 1494013"/>
                <a:gd name="connsiteX4" fmla="*/ 104886 w 454810"/>
                <a:gd name="connsiteY4" fmla="*/ 94494 h 1494013"/>
                <a:gd name="connsiteX5" fmla="*/ 455852 w 454810"/>
                <a:gd name="connsiteY5" fmla="*/ 94494 h 1494013"/>
                <a:gd name="connsiteX6" fmla="*/ 455852 w 454810"/>
                <a:gd name="connsiteY6" fmla="*/ 0 h 1494013"/>
                <a:gd name="connsiteX7" fmla="*/ 104911 w 454810"/>
                <a:gd name="connsiteY7" fmla="*/ 0 h 1494013"/>
                <a:gd name="connsiteX8" fmla="*/ 2388 w 454810"/>
                <a:gd name="connsiteY8" fmla="*/ 56966 h 1494013"/>
                <a:gd name="connsiteX9" fmla="*/ 0 w 454810"/>
                <a:gd name="connsiteY9" fmla="*/ 66621 h 1494013"/>
                <a:gd name="connsiteX10" fmla="*/ 0 w 454810"/>
                <a:gd name="connsiteY10" fmla="*/ 1428892 h 1494013"/>
                <a:gd name="connsiteX11" fmla="*/ 2363 w 454810"/>
                <a:gd name="connsiteY11" fmla="*/ 1438573 h 1494013"/>
                <a:gd name="connsiteX12" fmla="*/ 104911 w 454810"/>
                <a:gd name="connsiteY12" fmla="*/ 1495487 h 1494013"/>
                <a:gd name="connsiteX13" fmla="*/ 455852 w 454810"/>
                <a:gd name="connsiteY13" fmla="*/ 1495487 h 1494013"/>
                <a:gd name="connsiteX14" fmla="*/ 455852 w 454810"/>
                <a:gd name="connsiteY14" fmla="*/ 1400993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810" h="1494013">
                  <a:moveTo>
                    <a:pt x="455852" y="1400993"/>
                  </a:moveTo>
                  <a:lnTo>
                    <a:pt x="104886" y="1400993"/>
                  </a:lnTo>
                  <a:cubicBezTo>
                    <a:pt x="100821" y="1400993"/>
                    <a:pt x="97340" y="1400358"/>
                    <a:pt x="94494" y="1399494"/>
                  </a:cubicBezTo>
                  <a:lnTo>
                    <a:pt x="94494" y="95866"/>
                  </a:lnTo>
                  <a:cubicBezTo>
                    <a:pt x="97289" y="95078"/>
                    <a:pt x="100719" y="94494"/>
                    <a:pt x="104886" y="94494"/>
                  </a:cubicBezTo>
                  <a:lnTo>
                    <a:pt x="455852" y="94494"/>
                  </a:lnTo>
                  <a:lnTo>
                    <a:pt x="455852" y="0"/>
                  </a:lnTo>
                  <a:lnTo>
                    <a:pt x="104911" y="0"/>
                  </a:lnTo>
                  <a:cubicBezTo>
                    <a:pt x="59913" y="0"/>
                    <a:pt x="20632" y="21800"/>
                    <a:pt x="2388" y="56966"/>
                  </a:cubicBezTo>
                  <a:cubicBezTo>
                    <a:pt x="813" y="59938"/>
                    <a:pt x="0" y="63241"/>
                    <a:pt x="0" y="66621"/>
                  </a:cubicBezTo>
                  <a:lnTo>
                    <a:pt x="0" y="1428892"/>
                  </a:lnTo>
                  <a:cubicBezTo>
                    <a:pt x="0" y="1432271"/>
                    <a:pt x="813" y="1435600"/>
                    <a:pt x="2363" y="1438573"/>
                  </a:cubicBezTo>
                  <a:cubicBezTo>
                    <a:pt x="20327" y="1473153"/>
                    <a:pt x="60599" y="1495487"/>
                    <a:pt x="104911" y="1495487"/>
                  </a:cubicBezTo>
                  <a:lnTo>
                    <a:pt x="455852" y="1495487"/>
                  </a:lnTo>
                  <a:lnTo>
                    <a:pt x="455852" y="1400993"/>
                  </a:lnTo>
                  <a:close/>
                </a:path>
              </a:pathLst>
            </a:custGeom>
            <a:solidFill>
              <a:srgbClr val="333333"/>
            </a:solidFill>
            <a:ln w="2538" cap="flat">
              <a:noFill/>
              <a:prstDash val="solid"/>
              <a:miter/>
            </a:ln>
          </p:spPr>
          <p:txBody>
            <a:bodyPr rtlCol="0" anchor="ctr"/>
            <a:lstStyle/>
            <a:p>
              <a:endParaRPr lang="pt-BR"/>
            </a:p>
          </p:txBody>
        </p:sp>
        <p:sp>
          <p:nvSpPr>
            <p:cNvPr id="45" name="Forma Livre: Forma 14">
              <a:extLst>
                <a:ext uri="{FF2B5EF4-FFF2-40B4-BE49-F238E27FC236}">
                  <a16:creationId xmlns:a16="http://schemas.microsoft.com/office/drawing/2014/main" id="{90F33375-D84B-9741-910F-426D371D9A0D}"/>
                </a:ext>
              </a:extLst>
            </p:cNvPr>
            <p:cNvSpPr/>
            <p:nvPr/>
          </p:nvSpPr>
          <p:spPr>
            <a:xfrm>
              <a:off x="2668331" y="1778183"/>
              <a:ext cx="3137937" cy="1494014"/>
            </a:xfrm>
            <a:custGeom>
              <a:avLst/>
              <a:gdLst>
                <a:gd name="connsiteX0" fmla="*/ 3027309 w 3137936"/>
                <a:gd name="connsiteY0" fmla="*/ 0 h 1494013"/>
                <a:gd name="connsiteX1" fmla="*/ 0 w 3137936"/>
                <a:gd name="connsiteY1" fmla="*/ 0 h 1494013"/>
                <a:gd name="connsiteX2" fmla="*/ 0 w 3137936"/>
                <a:gd name="connsiteY2" fmla="*/ 94494 h 1494013"/>
                <a:gd name="connsiteX3" fmla="*/ 3027283 w 3137936"/>
                <a:gd name="connsiteY3" fmla="*/ 94494 h 1494013"/>
                <a:gd name="connsiteX4" fmla="*/ 3045577 w 3137936"/>
                <a:gd name="connsiteY4" fmla="*/ 100033 h 1494013"/>
                <a:gd name="connsiteX5" fmla="*/ 3045577 w 3137936"/>
                <a:gd name="connsiteY5" fmla="*/ 1395454 h 1494013"/>
                <a:gd name="connsiteX6" fmla="*/ 3027283 w 3137936"/>
                <a:gd name="connsiteY6" fmla="*/ 1401019 h 1494013"/>
                <a:gd name="connsiteX7" fmla="*/ 0 w 3137936"/>
                <a:gd name="connsiteY7" fmla="*/ 1401019 h 1494013"/>
                <a:gd name="connsiteX8" fmla="*/ 0 w 3137936"/>
                <a:gd name="connsiteY8" fmla="*/ 1495513 h 1494013"/>
                <a:gd name="connsiteX9" fmla="*/ 3027309 w 3137936"/>
                <a:gd name="connsiteY9" fmla="*/ 1495513 h 1494013"/>
                <a:gd name="connsiteX10" fmla="*/ 3140071 w 3137936"/>
                <a:gd name="connsiteY10" fmla="*/ 1397081 h 1494013"/>
                <a:gd name="connsiteX11" fmla="*/ 3140071 w 3137936"/>
                <a:gd name="connsiteY11" fmla="*/ 98432 h 1494013"/>
                <a:gd name="connsiteX12" fmla="*/ 3027309 w 3137936"/>
                <a:gd name="connsiteY12" fmla="*/ 0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7936" h="1494013">
                  <a:moveTo>
                    <a:pt x="3027309" y="0"/>
                  </a:moveTo>
                  <a:lnTo>
                    <a:pt x="0" y="0"/>
                  </a:lnTo>
                  <a:lnTo>
                    <a:pt x="0" y="94494"/>
                  </a:lnTo>
                  <a:lnTo>
                    <a:pt x="3027283" y="94494"/>
                  </a:lnTo>
                  <a:cubicBezTo>
                    <a:pt x="3037929" y="94494"/>
                    <a:pt x="3043748" y="98305"/>
                    <a:pt x="3045577" y="100033"/>
                  </a:cubicBezTo>
                  <a:lnTo>
                    <a:pt x="3045577" y="1395454"/>
                  </a:lnTo>
                  <a:cubicBezTo>
                    <a:pt x="3043697" y="1397284"/>
                    <a:pt x="3037929" y="1401019"/>
                    <a:pt x="3027283" y="1401019"/>
                  </a:cubicBezTo>
                  <a:lnTo>
                    <a:pt x="0" y="1401019"/>
                  </a:lnTo>
                  <a:lnTo>
                    <a:pt x="0" y="1495513"/>
                  </a:lnTo>
                  <a:lnTo>
                    <a:pt x="3027309" y="1495513"/>
                  </a:lnTo>
                  <a:cubicBezTo>
                    <a:pt x="3090550" y="1495513"/>
                    <a:pt x="3140071" y="1452293"/>
                    <a:pt x="3140071" y="1397081"/>
                  </a:cubicBezTo>
                  <a:lnTo>
                    <a:pt x="3140071" y="98432"/>
                  </a:lnTo>
                  <a:cubicBezTo>
                    <a:pt x="3140097" y="43245"/>
                    <a:pt x="3090550" y="0"/>
                    <a:pt x="3027309" y="0"/>
                  </a:cubicBezTo>
                  <a:close/>
                </a:path>
              </a:pathLst>
            </a:custGeom>
            <a:solidFill>
              <a:srgbClr val="333333"/>
            </a:solidFill>
            <a:ln w="2538" cap="flat">
              <a:noFill/>
              <a:prstDash val="solid"/>
              <a:miter/>
            </a:ln>
          </p:spPr>
          <p:txBody>
            <a:bodyPr rtlCol="0" anchor="ctr"/>
            <a:lstStyle/>
            <a:p>
              <a:endParaRPr lang="pt-BR"/>
            </a:p>
          </p:txBody>
        </p:sp>
        <p:sp>
          <p:nvSpPr>
            <p:cNvPr id="46" name="Forma Livre: Forma 15">
              <a:extLst>
                <a:ext uri="{FF2B5EF4-FFF2-40B4-BE49-F238E27FC236}">
                  <a16:creationId xmlns:a16="http://schemas.microsoft.com/office/drawing/2014/main" id="{4F2693E9-C5E1-4C4A-82D5-FC5F9164954A}"/>
                </a:ext>
              </a:extLst>
            </p:cNvPr>
            <p:cNvSpPr/>
            <p:nvPr/>
          </p:nvSpPr>
          <p:spPr>
            <a:xfrm>
              <a:off x="893757" y="1310287"/>
              <a:ext cx="1725229" cy="2769515"/>
            </a:xfrm>
            <a:custGeom>
              <a:avLst/>
              <a:gdLst>
                <a:gd name="connsiteX0" fmla="*/ 1672508 w 1725230"/>
                <a:gd name="connsiteY0" fmla="*/ 0 h 2769515"/>
                <a:gd name="connsiteX1" fmla="*/ 54501 w 1725230"/>
                <a:gd name="connsiteY1" fmla="*/ 0 h 2769515"/>
                <a:gd name="connsiteX2" fmla="*/ 0 w 1725230"/>
                <a:gd name="connsiteY2" fmla="*/ 78055 h 2769515"/>
                <a:gd name="connsiteX3" fmla="*/ 0 w 1725230"/>
                <a:gd name="connsiteY3" fmla="*/ 2182658 h 2769515"/>
                <a:gd name="connsiteX4" fmla="*/ 32142 w 1725230"/>
                <a:gd name="connsiteY4" fmla="*/ 2254030 h 2769515"/>
                <a:gd name="connsiteX5" fmla="*/ 841653 w 1725230"/>
                <a:gd name="connsiteY5" fmla="*/ 2763671 h 2769515"/>
                <a:gd name="connsiteX6" fmla="*/ 864114 w 1725230"/>
                <a:gd name="connsiteY6" fmla="*/ 2770404 h 2769515"/>
                <a:gd name="connsiteX7" fmla="*/ 886524 w 1725230"/>
                <a:gd name="connsiteY7" fmla="*/ 2763697 h 2769515"/>
                <a:gd name="connsiteX8" fmla="*/ 1694893 w 1725230"/>
                <a:gd name="connsiteY8" fmla="*/ 2254030 h 2769515"/>
                <a:gd name="connsiteX9" fmla="*/ 1726983 w 1725230"/>
                <a:gd name="connsiteY9" fmla="*/ 2182658 h 2769515"/>
                <a:gd name="connsiteX10" fmla="*/ 1726983 w 1725230"/>
                <a:gd name="connsiteY10" fmla="*/ 78055 h 2769515"/>
                <a:gd name="connsiteX11" fmla="*/ 1672508 w 1725230"/>
                <a:gd name="connsiteY11" fmla="*/ 0 h 2769515"/>
                <a:gd name="connsiteX12" fmla="*/ 83035 w 1725230"/>
                <a:gd name="connsiteY12" fmla="*/ 104987 h 2769515"/>
                <a:gd name="connsiteX13" fmla="*/ 105013 w 1725230"/>
                <a:gd name="connsiteY13" fmla="*/ 83009 h 2769515"/>
                <a:gd name="connsiteX14" fmla="*/ 126991 w 1725230"/>
                <a:gd name="connsiteY14" fmla="*/ 104987 h 2769515"/>
                <a:gd name="connsiteX15" fmla="*/ 126991 w 1725230"/>
                <a:gd name="connsiteY15" fmla="*/ 231013 h 2769515"/>
                <a:gd name="connsiteX16" fmla="*/ 105013 w 1725230"/>
                <a:gd name="connsiteY16" fmla="*/ 252991 h 2769515"/>
                <a:gd name="connsiteX17" fmla="*/ 83035 w 1725230"/>
                <a:gd name="connsiteY17" fmla="*/ 231013 h 2769515"/>
                <a:gd name="connsiteX18" fmla="*/ 83035 w 1725230"/>
                <a:gd name="connsiteY18" fmla="*/ 104987 h 2769515"/>
                <a:gd name="connsiteX19" fmla="*/ 83035 w 1725230"/>
                <a:gd name="connsiteY19" fmla="*/ 357064 h 2769515"/>
                <a:gd name="connsiteX20" fmla="*/ 105013 w 1725230"/>
                <a:gd name="connsiteY20" fmla="*/ 335086 h 2769515"/>
                <a:gd name="connsiteX21" fmla="*/ 126991 w 1725230"/>
                <a:gd name="connsiteY21" fmla="*/ 357064 h 2769515"/>
                <a:gd name="connsiteX22" fmla="*/ 126991 w 1725230"/>
                <a:gd name="connsiteY22" fmla="*/ 483115 h 2769515"/>
                <a:gd name="connsiteX23" fmla="*/ 105013 w 1725230"/>
                <a:gd name="connsiteY23" fmla="*/ 505043 h 2769515"/>
                <a:gd name="connsiteX24" fmla="*/ 83035 w 1725230"/>
                <a:gd name="connsiteY24" fmla="*/ 483115 h 2769515"/>
                <a:gd name="connsiteX25" fmla="*/ 83035 w 1725230"/>
                <a:gd name="connsiteY25" fmla="*/ 357064 h 2769515"/>
                <a:gd name="connsiteX26" fmla="*/ 83035 w 1725230"/>
                <a:gd name="connsiteY26" fmla="*/ 609166 h 2769515"/>
                <a:gd name="connsiteX27" fmla="*/ 105013 w 1725230"/>
                <a:gd name="connsiteY27" fmla="*/ 587188 h 2769515"/>
                <a:gd name="connsiteX28" fmla="*/ 126991 w 1725230"/>
                <a:gd name="connsiteY28" fmla="*/ 609166 h 2769515"/>
                <a:gd name="connsiteX29" fmla="*/ 126991 w 1725230"/>
                <a:gd name="connsiteY29" fmla="*/ 735192 h 2769515"/>
                <a:gd name="connsiteX30" fmla="*/ 105013 w 1725230"/>
                <a:gd name="connsiteY30" fmla="*/ 757145 h 2769515"/>
                <a:gd name="connsiteX31" fmla="*/ 83035 w 1725230"/>
                <a:gd name="connsiteY31" fmla="*/ 735192 h 2769515"/>
                <a:gd name="connsiteX32" fmla="*/ 83035 w 1725230"/>
                <a:gd name="connsiteY32" fmla="*/ 609166 h 2769515"/>
                <a:gd name="connsiteX33" fmla="*/ 83035 w 1725230"/>
                <a:gd name="connsiteY33" fmla="*/ 861268 h 2769515"/>
                <a:gd name="connsiteX34" fmla="*/ 105013 w 1725230"/>
                <a:gd name="connsiteY34" fmla="*/ 839290 h 2769515"/>
                <a:gd name="connsiteX35" fmla="*/ 126991 w 1725230"/>
                <a:gd name="connsiteY35" fmla="*/ 861268 h 2769515"/>
                <a:gd name="connsiteX36" fmla="*/ 126991 w 1725230"/>
                <a:gd name="connsiteY36" fmla="*/ 987269 h 2769515"/>
                <a:gd name="connsiteX37" fmla="*/ 105013 w 1725230"/>
                <a:gd name="connsiteY37" fmla="*/ 1009247 h 2769515"/>
                <a:gd name="connsiteX38" fmla="*/ 83035 w 1725230"/>
                <a:gd name="connsiteY38" fmla="*/ 987269 h 2769515"/>
                <a:gd name="connsiteX39" fmla="*/ 83035 w 1725230"/>
                <a:gd name="connsiteY39" fmla="*/ 861268 h 2769515"/>
                <a:gd name="connsiteX40" fmla="*/ 83035 w 1725230"/>
                <a:gd name="connsiteY40" fmla="*/ 1113371 h 2769515"/>
                <a:gd name="connsiteX41" fmla="*/ 105013 w 1725230"/>
                <a:gd name="connsiteY41" fmla="*/ 1091392 h 2769515"/>
                <a:gd name="connsiteX42" fmla="*/ 126991 w 1725230"/>
                <a:gd name="connsiteY42" fmla="*/ 1113371 h 2769515"/>
                <a:gd name="connsiteX43" fmla="*/ 126991 w 1725230"/>
                <a:gd name="connsiteY43" fmla="*/ 1239371 h 2769515"/>
                <a:gd name="connsiteX44" fmla="*/ 105013 w 1725230"/>
                <a:gd name="connsiteY44" fmla="*/ 1261349 h 2769515"/>
                <a:gd name="connsiteX45" fmla="*/ 83035 w 1725230"/>
                <a:gd name="connsiteY45" fmla="*/ 1239371 h 2769515"/>
                <a:gd name="connsiteX46" fmla="*/ 83035 w 1725230"/>
                <a:gd name="connsiteY46" fmla="*/ 1113371 h 2769515"/>
                <a:gd name="connsiteX47" fmla="*/ 83035 w 1725230"/>
                <a:gd name="connsiteY47" fmla="*/ 1427418 h 2769515"/>
                <a:gd name="connsiteX48" fmla="*/ 83035 w 1725230"/>
                <a:gd name="connsiteY48" fmla="*/ 1365396 h 2769515"/>
                <a:gd name="connsiteX49" fmla="*/ 83060 w 1725230"/>
                <a:gd name="connsiteY49" fmla="*/ 1365396 h 2769515"/>
                <a:gd name="connsiteX50" fmla="*/ 105013 w 1725230"/>
                <a:gd name="connsiteY50" fmla="*/ 1343469 h 2769515"/>
                <a:gd name="connsiteX51" fmla="*/ 126991 w 1725230"/>
                <a:gd name="connsiteY51" fmla="*/ 1365396 h 2769515"/>
                <a:gd name="connsiteX52" fmla="*/ 126991 w 1725230"/>
                <a:gd name="connsiteY52" fmla="*/ 1427418 h 2769515"/>
                <a:gd name="connsiteX53" fmla="*/ 126991 w 1725230"/>
                <a:gd name="connsiteY53" fmla="*/ 1491447 h 2769515"/>
                <a:gd name="connsiteX54" fmla="*/ 105013 w 1725230"/>
                <a:gd name="connsiteY54" fmla="*/ 1513426 h 2769515"/>
                <a:gd name="connsiteX55" fmla="*/ 83035 w 1725230"/>
                <a:gd name="connsiteY55" fmla="*/ 1491447 h 2769515"/>
                <a:gd name="connsiteX56" fmla="*/ 83035 w 1725230"/>
                <a:gd name="connsiteY56" fmla="*/ 1427418 h 2769515"/>
                <a:gd name="connsiteX57" fmla="*/ 83035 w 1725230"/>
                <a:gd name="connsiteY57" fmla="*/ 1617473 h 2769515"/>
                <a:gd name="connsiteX58" fmla="*/ 105013 w 1725230"/>
                <a:gd name="connsiteY58" fmla="*/ 1595495 h 2769515"/>
                <a:gd name="connsiteX59" fmla="*/ 126991 w 1725230"/>
                <a:gd name="connsiteY59" fmla="*/ 1617473 h 2769515"/>
                <a:gd name="connsiteX60" fmla="*/ 126991 w 1725230"/>
                <a:gd name="connsiteY60" fmla="*/ 1743524 h 2769515"/>
                <a:gd name="connsiteX61" fmla="*/ 105013 w 1725230"/>
                <a:gd name="connsiteY61" fmla="*/ 1765452 h 2769515"/>
                <a:gd name="connsiteX62" fmla="*/ 83035 w 1725230"/>
                <a:gd name="connsiteY62" fmla="*/ 1743524 h 2769515"/>
                <a:gd name="connsiteX63" fmla="*/ 83035 w 1725230"/>
                <a:gd name="connsiteY63" fmla="*/ 1617473 h 2769515"/>
                <a:gd name="connsiteX64" fmla="*/ 83035 w 1725230"/>
                <a:gd name="connsiteY64" fmla="*/ 1869575 h 2769515"/>
                <a:gd name="connsiteX65" fmla="*/ 105013 w 1725230"/>
                <a:gd name="connsiteY65" fmla="*/ 1847597 h 2769515"/>
                <a:gd name="connsiteX66" fmla="*/ 126991 w 1725230"/>
                <a:gd name="connsiteY66" fmla="*/ 1869575 h 2769515"/>
                <a:gd name="connsiteX67" fmla="*/ 126991 w 1725230"/>
                <a:gd name="connsiteY67" fmla="*/ 1995626 h 2769515"/>
                <a:gd name="connsiteX68" fmla="*/ 105013 w 1725230"/>
                <a:gd name="connsiteY68" fmla="*/ 2017554 h 2769515"/>
                <a:gd name="connsiteX69" fmla="*/ 83035 w 1725230"/>
                <a:gd name="connsiteY69" fmla="*/ 1995626 h 2769515"/>
                <a:gd name="connsiteX70" fmla="*/ 83035 w 1725230"/>
                <a:gd name="connsiteY70" fmla="*/ 1869575 h 2769515"/>
                <a:gd name="connsiteX71" fmla="*/ 184440 w 1725230"/>
                <a:gd name="connsiteY71" fmla="*/ 2225775 h 2769515"/>
                <a:gd name="connsiteX72" fmla="*/ 165815 w 1725230"/>
                <a:gd name="connsiteY72" fmla="*/ 2236015 h 2769515"/>
                <a:gd name="connsiteX73" fmla="*/ 154153 w 1725230"/>
                <a:gd name="connsiteY73" fmla="*/ 2232636 h 2769515"/>
                <a:gd name="connsiteX74" fmla="*/ 93325 w 1725230"/>
                <a:gd name="connsiteY74" fmla="*/ 2194345 h 2769515"/>
                <a:gd name="connsiteX75" fmla="*/ 83035 w 1725230"/>
                <a:gd name="connsiteY75" fmla="*/ 2175772 h 2769515"/>
                <a:gd name="connsiteX76" fmla="*/ 83035 w 1725230"/>
                <a:gd name="connsiteY76" fmla="*/ 2121652 h 2769515"/>
                <a:gd name="connsiteX77" fmla="*/ 83060 w 1725230"/>
                <a:gd name="connsiteY77" fmla="*/ 2121652 h 2769515"/>
                <a:gd name="connsiteX78" fmla="*/ 105013 w 1725230"/>
                <a:gd name="connsiteY78" fmla="*/ 2099674 h 2769515"/>
                <a:gd name="connsiteX79" fmla="*/ 126991 w 1725230"/>
                <a:gd name="connsiteY79" fmla="*/ 2121652 h 2769515"/>
                <a:gd name="connsiteX80" fmla="*/ 126940 w 1725230"/>
                <a:gd name="connsiteY80" fmla="*/ 2163626 h 2769515"/>
                <a:gd name="connsiteX81" fmla="*/ 177554 w 1725230"/>
                <a:gd name="connsiteY81" fmla="*/ 2195514 h 2769515"/>
                <a:gd name="connsiteX82" fmla="*/ 184440 w 1725230"/>
                <a:gd name="connsiteY82" fmla="*/ 2225775 h 2769515"/>
                <a:gd name="connsiteX83" fmla="*/ 397768 w 1725230"/>
                <a:gd name="connsiteY83" fmla="*/ 2360084 h 2769515"/>
                <a:gd name="connsiteX84" fmla="*/ 379169 w 1725230"/>
                <a:gd name="connsiteY84" fmla="*/ 2370324 h 2769515"/>
                <a:gd name="connsiteX85" fmla="*/ 367482 w 1725230"/>
                <a:gd name="connsiteY85" fmla="*/ 2366945 h 2769515"/>
                <a:gd name="connsiteX86" fmla="*/ 260843 w 1725230"/>
                <a:gd name="connsiteY86" fmla="*/ 2299790 h 2769515"/>
                <a:gd name="connsiteX87" fmla="*/ 253931 w 1725230"/>
                <a:gd name="connsiteY87" fmla="*/ 2269478 h 2769515"/>
                <a:gd name="connsiteX88" fmla="*/ 284218 w 1725230"/>
                <a:gd name="connsiteY88" fmla="*/ 2262592 h 2769515"/>
                <a:gd name="connsiteX89" fmla="*/ 390908 w 1725230"/>
                <a:gd name="connsiteY89" fmla="*/ 2329772 h 2769515"/>
                <a:gd name="connsiteX90" fmla="*/ 397768 w 1725230"/>
                <a:gd name="connsiteY90" fmla="*/ 2360084 h 2769515"/>
                <a:gd name="connsiteX91" fmla="*/ 611097 w 1725230"/>
                <a:gd name="connsiteY91" fmla="*/ 2494368 h 2769515"/>
                <a:gd name="connsiteX92" fmla="*/ 592524 w 1725230"/>
                <a:gd name="connsiteY92" fmla="*/ 2504633 h 2769515"/>
                <a:gd name="connsiteX93" fmla="*/ 580811 w 1725230"/>
                <a:gd name="connsiteY93" fmla="*/ 2501253 h 2769515"/>
                <a:gd name="connsiteX94" fmla="*/ 474172 w 1725230"/>
                <a:gd name="connsiteY94" fmla="*/ 2434124 h 2769515"/>
                <a:gd name="connsiteX95" fmla="*/ 467260 w 1725230"/>
                <a:gd name="connsiteY95" fmla="*/ 2403838 h 2769515"/>
                <a:gd name="connsiteX96" fmla="*/ 497547 w 1725230"/>
                <a:gd name="connsiteY96" fmla="*/ 2396952 h 2769515"/>
                <a:gd name="connsiteX97" fmla="*/ 604237 w 1725230"/>
                <a:gd name="connsiteY97" fmla="*/ 2464055 h 2769515"/>
                <a:gd name="connsiteX98" fmla="*/ 611097 w 1725230"/>
                <a:gd name="connsiteY98" fmla="*/ 2494368 h 2769515"/>
                <a:gd name="connsiteX99" fmla="*/ 824426 w 1725230"/>
                <a:gd name="connsiteY99" fmla="*/ 2628676 h 2769515"/>
                <a:gd name="connsiteX100" fmla="*/ 805827 w 1725230"/>
                <a:gd name="connsiteY100" fmla="*/ 2638941 h 2769515"/>
                <a:gd name="connsiteX101" fmla="*/ 794139 w 1725230"/>
                <a:gd name="connsiteY101" fmla="*/ 2635562 h 2769515"/>
                <a:gd name="connsiteX102" fmla="*/ 687500 w 1725230"/>
                <a:gd name="connsiteY102" fmla="*/ 2568382 h 2769515"/>
                <a:gd name="connsiteX103" fmla="*/ 680615 w 1725230"/>
                <a:gd name="connsiteY103" fmla="*/ 2538095 h 2769515"/>
                <a:gd name="connsiteX104" fmla="*/ 710902 w 1725230"/>
                <a:gd name="connsiteY104" fmla="*/ 2531210 h 2769515"/>
                <a:gd name="connsiteX105" fmla="*/ 817541 w 1725230"/>
                <a:gd name="connsiteY105" fmla="*/ 2598364 h 2769515"/>
                <a:gd name="connsiteX106" fmla="*/ 824426 w 1725230"/>
                <a:gd name="connsiteY106" fmla="*/ 2628676 h 2769515"/>
                <a:gd name="connsiteX107" fmla="*/ 1030819 w 1725230"/>
                <a:gd name="connsiteY107" fmla="*/ 2574429 h 2769515"/>
                <a:gd name="connsiteX108" fmla="*/ 924180 w 1725230"/>
                <a:gd name="connsiteY108" fmla="*/ 2641635 h 2769515"/>
                <a:gd name="connsiteX109" fmla="*/ 912492 w 1725230"/>
                <a:gd name="connsiteY109" fmla="*/ 2645014 h 2769515"/>
                <a:gd name="connsiteX110" fmla="*/ 893893 w 1725230"/>
                <a:gd name="connsiteY110" fmla="*/ 2634749 h 2769515"/>
                <a:gd name="connsiteX111" fmla="*/ 900778 w 1725230"/>
                <a:gd name="connsiteY111" fmla="*/ 2604513 h 2769515"/>
                <a:gd name="connsiteX112" fmla="*/ 1007418 w 1725230"/>
                <a:gd name="connsiteY112" fmla="*/ 2537257 h 2769515"/>
                <a:gd name="connsiteX113" fmla="*/ 1037704 w 1725230"/>
                <a:gd name="connsiteY113" fmla="*/ 2544143 h 2769515"/>
                <a:gd name="connsiteX114" fmla="*/ 1030819 w 1725230"/>
                <a:gd name="connsiteY114" fmla="*/ 2574429 h 2769515"/>
                <a:gd name="connsiteX115" fmla="*/ 1244071 w 1725230"/>
                <a:gd name="connsiteY115" fmla="*/ 2439994 h 2769515"/>
                <a:gd name="connsiteX116" fmla="*/ 1137483 w 1725230"/>
                <a:gd name="connsiteY116" fmla="*/ 2507224 h 2769515"/>
                <a:gd name="connsiteX117" fmla="*/ 1125821 w 1725230"/>
                <a:gd name="connsiteY117" fmla="*/ 2510604 h 2769515"/>
                <a:gd name="connsiteX118" fmla="*/ 1107222 w 1725230"/>
                <a:gd name="connsiteY118" fmla="*/ 2500339 h 2769515"/>
                <a:gd name="connsiteX119" fmla="*/ 1114057 w 1725230"/>
                <a:gd name="connsiteY119" fmla="*/ 2470052 h 2769515"/>
                <a:gd name="connsiteX120" fmla="*/ 1220696 w 1725230"/>
                <a:gd name="connsiteY120" fmla="*/ 2402821 h 2769515"/>
                <a:gd name="connsiteX121" fmla="*/ 1250982 w 1725230"/>
                <a:gd name="connsiteY121" fmla="*/ 2409707 h 2769515"/>
                <a:gd name="connsiteX122" fmla="*/ 1244071 w 1725230"/>
                <a:gd name="connsiteY122" fmla="*/ 2439994 h 2769515"/>
                <a:gd name="connsiteX123" fmla="*/ 1457299 w 1725230"/>
                <a:gd name="connsiteY123" fmla="*/ 2305532 h 2769515"/>
                <a:gd name="connsiteX124" fmla="*/ 1350710 w 1725230"/>
                <a:gd name="connsiteY124" fmla="*/ 2372788 h 2769515"/>
                <a:gd name="connsiteX125" fmla="*/ 1339048 w 1725230"/>
                <a:gd name="connsiteY125" fmla="*/ 2376168 h 2769515"/>
                <a:gd name="connsiteX126" fmla="*/ 1320449 w 1725230"/>
                <a:gd name="connsiteY126" fmla="*/ 2365928 h 2769515"/>
                <a:gd name="connsiteX127" fmla="*/ 1327335 w 1725230"/>
                <a:gd name="connsiteY127" fmla="*/ 2335641 h 2769515"/>
                <a:gd name="connsiteX128" fmla="*/ 1433923 w 1725230"/>
                <a:gd name="connsiteY128" fmla="*/ 2268436 h 2769515"/>
                <a:gd name="connsiteX129" fmla="*/ 1464210 w 1725230"/>
                <a:gd name="connsiteY129" fmla="*/ 2275322 h 2769515"/>
                <a:gd name="connsiteX130" fmla="*/ 1457299 w 1725230"/>
                <a:gd name="connsiteY130" fmla="*/ 2305532 h 2769515"/>
                <a:gd name="connsiteX131" fmla="*/ 1643872 w 1725230"/>
                <a:gd name="connsiteY131" fmla="*/ 2175873 h 2769515"/>
                <a:gd name="connsiteX132" fmla="*/ 1633633 w 1725230"/>
                <a:gd name="connsiteY132" fmla="*/ 2194421 h 2769515"/>
                <a:gd name="connsiteX133" fmla="*/ 1563938 w 1725230"/>
                <a:gd name="connsiteY133" fmla="*/ 2238327 h 2769515"/>
                <a:gd name="connsiteX134" fmla="*/ 1563938 w 1725230"/>
                <a:gd name="connsiteY134" fmla="*/ 2238353 h 2769515"/>
                <a:gd name="connsiteX135" fmla="*/ 1552250 w 1725230"/>
                <a:gd name="connsiteY135" fmla="*/ 2241732 h 2769515"/>
                <a:gd name="connsiteX136" fmla="*/ 1533651 w 1725230"/>
                <a:gd name="connsiteY136" fmla="*/ 2231492 h 2769515"/>
                <a:gd name="connsiteX137" fmla="*/ 1540537 w 1725230"/>
                <a:gd name="connsiteY137" fmla="*/ 2201180 h 2769515"/>
                <a:gd name="connsiteX138" fmla="*/ 1599967 w 1725230"/>
                <a:gd name="connsiteY138" fmla="*/ 2163703 h 2769515"/>
                <a:gd name="connsiteX139" fmla="*/ 1599967 w 1725230"/>
                <a:gd name="connsiteY139" fmla="*/ 2132146 h 2769515"/>
                <a:gd name="connsiteX140" fmla="*/ 1621894 w 1725230"/>
                <a:gd name="connsiteY140" fmla="*/ 2110218 h 2769515"/>
                <a:gd name="connsiteX141" fmla="*/ 1643872 w 1725230"/>
                <a:gd name="connsiteY141" fmla="*/ 2132146 h 2769515"/>
                <a:gd name="connsiteX142" fmla="*/ 1643872 w 1725230"/>
                <a:gd name="connsiteY142" fmla="*/ 2175873 h 2769515"/>
                <a:gd name="connsiteX143" fmla="*/ 1643872 w 1725230"/>
                <a:gd name="connsiteY143" fmla="*/ 2006120 h 2769515"/>
                <a:gd name="connsiteX144" fmla="*/ 1621894 w 1725230"/>
                <a:gd name="connsiteY144" fmla="*/ 2028098 h 2769515"/>
                <a:gd name="connsiteX145" fmla="*/ 1599967 w 1725230"/>
                <a:gd name="connsiteY145" fmla="*/ 2006120 h 2769515"/>
                <a:gd name="connsiteX146" fmla="*/ 1599967 w 1725230"/>
                <a:gd name="connsiteY146" fmla="*/ 1880069 h 2769515"/>
                <a:gd name="connsiteX147" fmla="*/ 1621894 w 1725230"/>
                <a:gd name="connsiteY147" fmla="*/ 1858116 h 2769515"/>
                <a:gd name="connsiteX148" fmla="*/ 1643872 w 1725230"/>
                <a:gd name="connsiteY148" fmla="*/ 1880094 h 2769515"/>
                <a:gd name="connsiteX149" fmla="*/ 1643872 w 1725230"/>
                <a:gd name="connsiteY149" fmla="*/ 2006120 h 2769515"/>
                <a:gd name="connsiteX150" fmla="*/ 1643872 w 1725230"/>
                <a:gd name="connsiteY150" fmla="*/ 1754069 h 2769515"/>
                <a:gd name="connsiteX151" fmla="*/ 1621894 w 1725230"/>
                <a:gd name="connsiteY151" fmla="*/ 1775996 h 2769515"/>
                <a:gd name="connsiteX152" fmla="*/ 1599967 w 1725230"/>
                <a:gd name="connsiteY152" fmla="*/ 1754018 h 2769515"/>
                <a:gd name="connsiteX153" fmla="*/ 1599967 w 1725230"/>
                <a:gd name="connsiteY153" fmla="*/ 1627992 h 2769515"/>
                <a:gd name="connsiteX154" fmla="*/ 1621945 w 1725230"/>
                <a:gd name="connsiteY154" fmla="*/ 1606065 h 2769515"/>
                <a:gd name="connsiteX155" fmla="*/ 1643872 w 1725230"/>
                <a:gd name="connsiteY155" fmla="*/ 1628043 h 2769515"/>
                <a:gd name="connsiteX156" fmla="*/ 1643872 w 1725230"/>
                <a:gd name="connsiteY156" fmla="*/ 1754069 h 2769515"/>
                <a:gd name="connsiteX157" fmla="*/ 1643872 w 1725230"/>
                <a:gd name="connsiteY157" fmla="*/ 1501992 h 2769515"/>
                <a:gd name="connsiteX158" fmla="*/ 1621894 w 1725230"/>
                <a:gd name="connsiteY158" fmla="*/ 1523919 h 2769515"/>
                <a:gd name="connsiteX159" fmla="*/ 1599967 w 1725230"/>
                <a:gd name="connsiteY159" fmla="*/ 1501941 h 2769515"/>
                <a:gd name="connsiteX160" fmla="*/ 1599967 w 1725230"/>
                <a:gd name="connsiteY160" fmla="*/ 1375941 h 2769515"/>
                <a:gd name="connsiteX161" fmla="*/ 1621945 w 1725230"/>
                <a:gd name="connsiteY161" fmla="*/ 1353963 h 2769515"/>
                <a:gd name="connsiteX162" fmla="*/ 1643872 w 1725230"/>
                <a:gd name="connsiteY162" fmla="*/ 1375941 h 2769515"/>
                <a:gd name="connsiteX163" fmla="*/ 1643872 w 1725230"/>
                <a:gd name="connsiteY163" fmla="*/ 1501992 h 2769515"/>
                <a:gd name="connsiteX164" fmla="*/ 1643872 w 1725230"/>
                <a:gd name="connsiteY164" fmla="*/ 1249890 h 2769515"/>
                <a:gd name="connsiteX165" fmla="*/ 1621894 w 1725230"/>
                <a:gd name="connsiteY165" fmla="*/ 1271868 h 2769515"/>
                <a:gd name="connsiteX166" fmla="*/ 1599967 w 1725230"/>
                <a:gd name="connsiteY166" fmla="*/ 1249890 h 2769515"/>
                <a:gd name="connsiteX167" fmla="*/ 1599967 w 1725230"/>
                <a:gd name="connsiteY167" fmla="*/ 1123864 h 2769515"/>
                <a:gd name="connsiteX168" fmla="*/ 1621945 w 1725230"/>
                <a:gd name="connsiteY168" fmla="*/ 1101886 h 2769515"/>
                <a:gd name="connsiteX169" fmla="*/ 1643872 w 1725230"/>
                <a:gd name="connsiteY169" fmla="*/ 1123864 h 2769515"/>
                <a:gd name="connsiteX170" fmla="*/ 1643872 w 1725230"/>
                <a:gd name="connsiteY170" fmla="*/ 1249890 h 2769515"/>
                <a:gd name="connsiteX171" fmla="*/ 1643872 w 1725230"/>
                <a:gd name="connsiteY171" fmla="*/ 997813 h 2769515"/>
                <a:gd name="connsiteX172" fmla="*/ 1621945 w 1725230"/>
                <a:gd name="connsiteY172" fmla="*/ 1019791 h 2769515"/>
                <a:gd name="connsiteX173" fmla="*/ 1599967 w 1725230"/>
                <a:gd name="connsiteY173" fmla="*/ 997813 h 2769515"/>
                <a:gd name="connsiteX174" fmla="*/ 1599967 w 1725230"/>
                <a:gd name="connsiteY174" fmla="*/ 871762 h 2769515"/>
                <a:gd name="connsiteX175" fmla="*/ 1621945 w 1725230"/>
                <a:gd name="connsiteY175" fmla="*/ 849835 h 2769515"/>
                <a:gd name="connsiteX176" fmla="*/ 1643872 w 1725230"/>
                <a:gd name="connsiteY176" fmla="*/ 871813 h 2769515"/>
                <a:gd name="connsiteX177" fmla="*/ 1643872 w 1725230"/>
                <a:gd name="connsiteY177" fmla="*/ 997813 h 2769515"/>
                <a:gd name="connsiteX178" fmla="*/ 1643872 w 1725230"/>
                <a:gd name="connsiteY178" fmla="*/ 745736 h 2769515"/>
                <a:gd name="connsiteX179" fmla="*/ 1621945 w 1725230"/>
                <a:gd name="connsiteY179" fmla="*/ 767715 h 2769515"/>
                <a:gd name="connsiteX180" fmla="*/ 1599967 w 1725230"/>
                <a:gd name="connsiteY180" fmla="*/ 745736 h 2769515"/>
                <a:gd name="connsiteX181" fmla="*/ 1599967 w 1725230"/>
                <a:gd name="connsiteY181" fmla="*/ 619685 h 2769515"/>
                <a:gd name="connsiteX182" fmla="*/ 1621945 w 1725230"/>
                <a:gd name="connsiteY182" fmla="*/ 597758 h 2769515"/>
                <a:gd name="connsiteX183" fmla="*/ 1643923 w 1725230"/>
                <a:gd name="connsiteY183" fmla="*/ 619736 h 2769515"/>
                <a:gd name="connsiteX184" fmla="*/ 1643872 w 1725230"/>
                <a:gd name="connsiteY184" fmla="*/ 745736 h 2769515"/>
                <a:gd name="connsiteX185" fmla="*/ 1643923 w 1725230"/>
                <a:gd name="connsiteY185" fmla="*/ 493660 h 2769515"/>
                <a:gd name="connsiteX186" fmla="*/ 1621945 w 1725230"/>
                <a:gd name="connsiteY186" fmla="*/ 515587 h 2769515"/>
                <a:gd name="connsiteX187" fmla="*/ 1599967 w 1725230"/>
                <a:gd name="connsiteY187" fmla="*/ 493609 h 2769515"/>
                <a:gd name="connsiteX188" fmla="*/ 1599967 w 1725230"/>
                <a:gd name="connsiteY188" fmla="*/ 367609 h 2769515"/>
                <a:gd name="connsiteX189" fmla="*/ 1621945 w 1725230"/>
                <a:gd name="connsiteY189" fmla="*/ 345630 h 2769515"/>
                <a:gd name="connsiteX190" fmla="*/ 1643923 w 1725230"/>
                <a:gd name="connsiteY190" fmla="*/ 367609 h 2769515"/>
                <a:gd name="connsiteX191" fmla="*/ 1643923 w 1725230"/>
                <a:gd name="connsiteY191" fmla="*/ 493660 h 2769515"/>
                <a:gd name="connsiteX192" fmla="*/ 1643923 w 1725230"/>
                <a:gd name="connsiteY192" fmla="*/ 241583 h 2769515"/>
                <a:gd name="connsiteX193" fmla="*/ 1621945 w 1725230"/>
                <a:gd name="connsiteY193" fmla="*/ 263510 h 2769515"/>
                <a:gd name="connsiteX194" fmla="*/ 1599967 w 1725230"/>
                <a:gd name="connsiteY194" fmla="*/ 241532 h 2769515"/>
                <a:gd name="connsiteX195" fmla="*/ 1599967 w 1725230"/>
                <a:gd name="connsiteY195" fmla="*/ 115481 h 2769515"/>
                <a:gd name="connsiteX196" fmla="*/ 1621945 w 1725230"/>
                <a:gd name="connsiteY196" fmla="*/ 93554 h 2769515"/>
                <a:gd name="connsiteX197" fmla="*/ 1643923 w 1725230"/>
                <a:gd name="connsiteY197" fmla="*/ 115532 h 2769515"/>
                <a:gd name="connsiteX198" fmla="*/ 1643923 w 1725230"/>
                <a:gd name="connsiteY198" fmla="*/ 241583 h 276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725230" h="2769515">
                  <a:moveTo>
                    <a:pt x="1672508" y="0"/>
                  </a:moveTo>
                  <a:lnTo>
                    <a:pt x="54501" y="0"/>
                  </a:lnTo>
                  <a:cubicBezTo>
                    <a:pt x="23935" y="0"/>
                    <a:pt x="0" y="34276"/>
                    <a:pt x="0" y="78055"/>
                  </a:cubicBezTo>
                  <a:lnTo>
                    <a:pt x="0" y="2182658"/>
                  </a:lnTo>
                  <a:cubicBezTo>
                    <a:pt x="0" y="2214215"/>
                    <a:pt x="12323" y="2241579"/>
                    <a:pt x="32142" y="2254030"/>
                  </a:cubicBezTo>
                  <a:lnTo>
                    <a:pt x="841653" y="2763671"/>
                  </a:lnTo>
                  <a:cubicBezTo>
                    <a:pt x="848615" y="2768092"/>
                    <a:pt x="856390" y="2770404"/>
                    <a:pt x="864114" y="2770404"/>
                  </a:cubicBezTo>
                  <a:cubicBezTo>
                    <a:pt x="871889" y="2770404"/>
                    <a:pt x="879689" y="2768016"/>
                    <a:pt x="886524" y="2763697"/>
                  </a:cubicBezTo>
                  <a:lnTo>
                    <a:pt x="1694893" y="2254030"/>
                  </a:lnTo>
                  <a:cubicBezTo>
                    <a:pt x="1714381" y="2241757"/>
                    <a:pt x="1726983" y="2213783"/>
                    <a:pt x="1726983" y="2182658"/>
                  </a:cubicBezTo>
                  <a:lnTo>
                    <a:pt x="1726983" y="78055"/>
                  </a:lnTo>
                  <a:cubicBezTo>
                    <a:pt x="1727009" y="34276"/>
                    <a:pt x="1703049" y="0"/>
                    <a:pt x="1672508" y="0"/>
                  </a:cubicBezTo>
                  <a:close/>
                  <a:moveTo>
                    <a:pt x="83035" y="104987"/>
                  </a:moveTo>
                  <a:cubicBezTo>
                    <a:pt x="83035" y="92893"/>
                    <a:pt x="92868" y="83009"/>
                    <a:pt x="105013" y="83009"/>
                  </a:cubicBezTo>
                  <a:cubicBezTo>
                    <a:pt x="117158" y="83009"/>
                    <a:pt x="126991" y="92893"/>
                    <a:pt x="126991" y="104987"/>
                  </a:cubicBezTo>
                  <a:lnTo>
                    <a:pt x="126991" y="231013"/>
                  </a:lnTo>
                  <a:cubicBezTo>
                    <a:pt x="126991" y="243184"/>
                    <a:pt x="117158" y="252991"/>
                    <a:pt x="105013" y="252991"/>
                  </a:cubicBezTo>
                  <a:cubicBezTo>
                    <a:pt x="92868" y="252991"/>
                    <a:pt x="83035" y="243184"/>
                    <a:pt x="83035" y="231013"/>
                  </a:cubicBezTo>
                  <a:lnTo>
                    <a:pt x="83035" y="104987"/>
                  </a:lnTo>
                  <a:close/>
                  <a:moveTo>
                    <a:pt x="83035" y="357064"/>
                  </a:moveTo>
                  <a:cubicBezTo>
                    <a:pt x="83035" y="344919"/>
                    <a:pt x="92868" y="335086"/>
                    <a:pt x="105013" y="335086"/>
                  </a:cubicBezTo>
                  <a:cubicBezTo>
                    <a:pt x="117158" y="335086"/>
                    <a:pt x="126991" y="344919"/>
                    <a:pt x="126991" y="357064"/>
                  </a:cubicBezTo>
                  <a:lnTo>
                    <a:pt x="126991" y="483115"/>
                  </a:lnTo>
                  <a:cubicBezTo>
                    <a:pt x="126991" y="495210"/>
                    <a:pt x="117158" y="505043"/>
                    <a:pt x="105013" y="505043"/>
                  </a:cubicBezTo>
                  <a:cubicBezTo>
                    <a:pt x="92868" y="505043"/>
                    <a:pt x="83035" y="495210"/>
                    <a:pt x="83035" y="483115"/>
                  </a:cubicBezTo>
                  <a:lnTo>
                    <a:pt x="83035" y="357064"/>
                  </a:lnTo>
                  <a:close/>
                  <a:moveTo>
                    <a:pt x="83035" y="609166"/>
                  </a:moveTo>
                  <a:cubicBezTo>
                    <a:pt x="83035" y="596996"/>
                    <a:pt x="92868" y="587188"/>
                    <a:pt x="105013" y="587188"/>
                  </a:cubicBezTo>
                  <a:cubicBezTo>
                    <a:pt x="117158" y="587188"/>
                    <a:pt x="126991" y="596996"/>
                    <a:pt x="126991" y="609166"/>
                  </a:cubicBezTo>
                  <a:lnTo>
                    <a:pt x="126991" y="735192"/>
                  </a:lnTo>
                  <a:cubicBezTo>
                    <a:pt x="126991" y="747286"/>
                    <a:pt x="117158" y="757145"/>
                    <a:pt x="105013" y="757145"/>
                  </a:cubicBezTo>
                  <a:cubicBezTo>
                    <a:pt x="92868" y="757145"/>
                    <a:pt x="83035" y="747312"/>
                    <a:pt x="83035" y="735192"/>
                  </a:cubicBezTo>
                  <a:lnTo>
                    <a:pt x="83035" y="609166"/>
                  </a:lnTo>
                  <a:close/>
                  <a:moveTo>
                    <a:pt x="83035" y="861268"/>
                  </a:moveTo>
                  <a:cubicBezTo>
                    <a:pt x="83035" y="849123"/>
                    <a:pt x="92868" y="839290"/>
                    <a:pt x="105013" y="839290"/>
                  </a:cubicBezTo>
                  <a:cubicBezTo>
                    <a:pt x="117158" y="839290"/>
                    <a:pt x="126991" y="849123"/>
                    <a:pt x="126991" y="861268"/>
                  </a:cubicBezTo>
                  <a:lnTo>
                    <a:pt x="126991" y="987269"/>
                  </a:lnTo>
                  <a:cubicBezTo>
                    <a:pt x="126991" y="999414"/>
                    <a:pt x="117158" y="1009247"/>
                    <a:pt x="105013" y="1009247"/>
                  </a:cubicBezTo>
                  <a:cubicBezTo>
                    <a:pt x="92868" y="1009247"/>
                    <a:pt x="83035" y="999414"/>
                    <a:pt x="83035" y="987269"/>
                  </a:cubicBezTo>
                  <a:lnTo>
                    <a:pt x="83035" y="861268"/>
                  </a:lnTo>
                  <a:close/>
                  <a:moveTo>
                    <a:pt x="83035" y="1113371"/>
                  </a:moveTo>
                  <a:cubicBezTo>
                    <a:pt x="83035" y="1101200"/>
                    <a:pt x="92868" y="1091392"/>
                    <a:pt x="105013" y="1091392"/>
                  </a:cubicBezTo>
                  <a:cubicBezTo>
                    <a:pt x="117158" y="1091392"/>
                    <a:pt x="126991" y="1101200"/>
                    <a:pt x="126991" y="1113371"/>
                  </a:cubicBezTo>
                  <a:lnTo>
                    <a:pt x="126991" y="1239371"/>
                  </a:lnTo>
                  <a:cubicBezTo>
                    <a:pt x="126991" y="1251516"/>
                    <a:pt x="117158" y="1261349"/>
                    <a:pt x="105013" y="1261349"/>
                  </a:cubicBezTo>
                  <a:cubicBezTo>
                    <a:pt x="92868" y="1261349"/>
                    <a:pt x="83035" y="1251516"/>
                    <a:pt x="83035" y="1239371"/>
                  </a:cubicBezTo>
                  <a:lnTo>
                    <a:pt x="83035" y="1113371"/>
                  </a:lnTo>
                  <a:close/>
                  <a:moveTo>
                    <a:pt x="83035" y="1427418"/>
                  </a:moveTo>
                  <a:lnTo>
                    <a:pt x="83035" y="1365396"/>
                  </a:lnTo>
                  <a:lnTo>
                    <a:pt x="83060" y="1365396"/>
                  </a:lnTo>
                  <a:cubicBezTo>
                    <a:pt x="83060" y="1353251"/>
                    <a:pt x="92842" y="1343469"/>
                    <a:pt x="105013" y="1343469"/>
                  </a:cubicBezTo>
                  <a:cubicBezTo>
                    <a:pt x="117158" y="1343469"/>
                    <a:pt x="126991" y="1353251"/>
                    <a:pt x="126991" y="1365396"/>
                  </a:cubicBezTo>
                  <a:lnTo>
                    <a:pt x="126991" y="1427418"/>
                  </a:lnTo>
                  <a:lnTo>
                    <a:pt x="126991" y="1491447"/>
                  </a:lnTo>
                  <a:cubicBezTo>
                    <a:pt x="126991" y="1503542"/>
                    <a:pt x="117158" y="1513426"/>
                    <a:pt x="105013" y="1513426"/>
                  </a:cubicBezTo>
                  <a:cubicBezTo>
                    <a:pt x="92868" y="1513426"/>
                    <a:pt x="83035" y="1503542"/>
                    <a:pt x="83035" y="1491447"/>
                  </a:cubicBezTo>
                  <a:lnTo>
                    <a:pt x="83035" y="1427418"/>
                  </a:lnTo>
                  <a:close/>
                  <a:moveTo>
                    <a:pt x="83035" y="1617473"/>
                  </a:moveTo>
                  <a:cubicBezTo>
                    <a:pt x="83035" y="1605328"/>
                    <a:pt x="92868" y="1595495"/>
                    <a:pt x="105013" y="1595495"/>
                  </a:cubicBezTo>
                  <a:cubicBezTo>
                    <a:pt x="117158" y="1595495"/>
                    <a:pt x="126991" y="1605328"/>
                    <a:pt x="126991" y="1617473"/>
                  </a:cubicBezTo>
                  <a:lnTo>
                    <a:pt x="126991" y="1743524"/>
                  </a:lnTo>
                  <a:cubicBezTo>
                    <a:pt x="126991" y="1755644"/>
                    <a:pt x="117158" y="1765452"/>
                    <a:pt x="105013" y="1765452"/>
                  </a:cubicBezTo>
                  <a:cubicBezTo>
                    <a:pt x="92868" y="1765452"/>
                    <a:pt x="83035" y="1755619"/>
                    <a:pt x="83035" y="1743524"/>
                  </a:cubicBezTo>
                  <a:lnTo>
                    <a:pt x="83035" y="1617473"/>
                  </a:lnTo>
                  <a:close/>
                  <a:moveTo>
                    <a:pt x="83035" y="1869575"/>
                  </a:moveTo>
                  <a:cubicBezTo>
                    <a:pt x="83035" y="1857430"/>
                    <a:pt x="92868" y="1847597"/>
                    <a:pt x="105013" y="1847597"/>
                  </a:cubicBezTo>
                  <a:cubicBezTo>
                    <a:pt x="117158" y="1847597"/>
                    <a:pt x="126991" y="1857430"/>
                    <a:pt x="126991" y="1869575"/>
                  </a:cubicBezTo>
                  <a:lnTo>
                    <a:pt x="126991" y="1995626"/>
                  </a:lnTo>
                  <a:cubicBezTo>
                    <a:pt x="126991" y="2007721"/>
                    <a:pt x="117158" y="2017554"/>
                    <a:pt x="105013" y="2017554"/>
                  </a:cubicBezTo>
                  <a:cubicBezTo>
                    <a:pt x="92868" y="2017554"/>
                    <a:pt x="83035" y="2007746"/>
                    <a:pt x="83035" y="1995626"/>
                  </a:cubicBezTo>
                  <a:lnTo>
                    <a:pt x="83035" y="1869575"/>
                  </a:lnTo>
                  <a:close/>
                  <a:moveTo>
                    <a:pt x="184440" y="2225775"/>
                  </a:moveTo>
                  <a:cubicBezTo>
                    <a:pt x="180247" y="2232407"/>
                    <a:pt x="173107" y="2236015"/>
                    <a:pt x="165815" y="2236015"/>
                  </a:cubicBezTo>
                  <a:cubicBezTo>
                    <a:pt x="161826" y="2236015"/>
                    <a:pt x="157761" y="2234948"/>
                    <a:pt x="154153" y="2232636"/>
                  </a:cubicBezTo>
                  <a:lnTo>
                    <a:pt x="93325" y="2194345"/>
                  </a:lnTo>
                  <a:cubicBezTo>
                    <a:pt x="86922" y="2190331"/>
                    <a:pt x="83035" y="2183343"/>
                    <a:pt x="83035" y="2175772"/>
                  </a:cubicBezTo>
                  <a:lnTo>
                    <a:pt x="83035" y="2121652"/>
                  </a:lnTo>
                  <a:lnTo>
                    <a:pt x="83060" y="2121652"/>
                  </a:lnTo>
                  <a:cubicBezTo>
                    <a:pt x="83060" y="2109507"/>
                    <a:pt x="92842" y="2099674"/>
                    <a:pt x="105013" y="2099674"/>
                  </a:cubicBezTo>
                  <a:cubicBezTo>
                    <a:pt x="117158" y="2099674"/>
                    <a:pt x="126991" y="2109507"/>
                    <a:pt x="126991" y="2121652"/>
                  </a:cubicBezTo>
                  <a:lnTo>
                    <a:pt x="126940" y="2163626"/>
                  </a:lnTo>
                  <a:lnTo>
                    <a:pt x="177554" y="2195514"/>
                  </a:lnTo>
                  <a:cubicBezTo>
                    <a:pt x="187819" y="2201993"/>
                    <a:pt x="190893" y="2215536"/>
                    <a:pt x="184440" y="2225775"/>
                  </a:cubicBezTo>
                  <a:close/>
                  <a:moveTo>
                    <a:pt x="397768" y="2360084"/>
                  </a:moveTo>
                  <a:cubicBezTo>
                    <a:pt x="393601" y="2366716"/>
                    <a:pt x="386487" y="2370324"/>
                    <a:pt x="379169" y="2370324"/>
                  </a:cubicBezTo>
                  <a:cubicBezTo>
                    <a:pt x="375180" y="2370324"/>
                    <a:pt x="371115" y="2369257"/>
                    <a:pt x="367482" y="2366945"/>
                  </a:cubicBezTo>
                  <a:lnTo>
                    <a:pt x="260843" y="2299790"/>
                  </a:lnTo>
                  <a:cubicBezTo>
                    <a:pt x="250552" y="2293336"/>
                    <a:pt x="247478" y="2279743"/>
                    <a:pt x="253931" y="2269478"/>
                  </a:cubicBezTo>
                  <a:cubicBezTo>
                    <a:pt x="260385" y="2259238"/>
                    <a:pt x="273979" y="2256164"/>
                    <a:pt x="284218" y="2262592"/>
                  </a:cubicBezTo>
                  <a:lnTo>
                    <a:pt x="390908" y="2329772"/>
                  </a:lnTo>
                  <a:cubicBezTo>
                    <a:pt x="401148" y="2336251"/>
                    <a:pt x="404222" y="2349819"/>
                    <a:pt x="397768" y="2360084"/>
                  </a:cubicBezTo>
                  <a:close/>
                  <a:moveTo>
                    <a:pt x="611097" y="2494368"/>
                  </a:moveTo>
                  <a:cubicBezTo>
                    <a:pt x="606930" y="2500999"/>
                    <a:pt x="599816" y="2504633"/>
                    <a:pt x="592524" y="2504633"/>
                  </a:cubicBezTo>
                  <a:cubicBezTo>
                    <a:pt x="588509" y="2504633"/>
                    <a:pt x="584444" y="2503540"/>
                    <a:pt x="580811" y="2501253"/>
                  </a:cubicBezTo>
                  <a:lnTo>
                    <a:pt x="474172" y="2434124"/>
                  </a:lnTo>
                  <a:cubicBezTo>
                    <a:pt x="463881" y="2427671"/>
                    <a:pt x="460807" y="2414077"/>
                    <a:pt x="467260" y="2403838"/>
                  </a:cubicBezTo>
                  <a:cubicBezTo>
                    <a:pt x="473714" y="2393547"/>
                    <a:pt x="487282" y="2390473"/>
                    <a:pt x="497547" y="2396952"/>
                  </a:cubicBezTo>
                  <a:lnTo>
                    <a:pt x="604237" y="2464055"/>
                  </a:lnTo>
                  <a:cubicBezTo>
                    <a:pt x="614527" y="2470535"/>
                    <a:pt x="617551" y="2484103"/>
                    <a:pt x="611097" y="2494368"/>
                  </a:cubicBezTo>
                  <a:close/>
                  <a:moveTo>
                    <a:pt x="824426" y="2628676"/>
                  </a:moveTo>
                  <a:cubicBezTo>
                    <a:pt x="820259" y="2635308"/>
                    <a:pt x="813145" y="2638941"/>
                    <a:pt x="805827" y="2638941"/>
                  </a:cubicBezTo>
                  <a:cubicBezTo>
                    <a:pt x="801838" y="2638941"/>
                    <a:pt x="797773" y="2637849"/>
                    <a:pt x="794139" y="2635562"/>
                  </a:cubicBezTo>
                  <a:lnTo>
                    <a:pt x="687500" y="2568382"/>
                  </a:lnTo>
                  <a:cubicBezTo>
                    <a:pt x="677210" y="2561929"/>
                    <a:pt x="674110" y="2548386"/>
                    <a:pt x="680615" y="2538095"/>
                  </a:cubicBezTo>
                  <a:cubicBezTo>
                    <a:pt x="687068" y="2527856"/>
                    <a:pt x="700611" y="2524756"/>
                    <a:pt x="710902" y="2531210"/>
                  </a:cubicBezTo>
                  <a:lnTo>
                    <a:pt x="817541" y="2598364"/>
                  </a:lnTo>
                  <a:cubicBezTo>
                    <a:pt x="827831" y="2604843"/>
                    <a:pt x="830880" y="2618411"/>
                    <a:pt x="824426" y="2628676"/>
                  </a:cubicBezTo>
                  <a:close/>
                  <a:moveTo>
                    <a:pt x="1030819" y="2574429"/>
                  </a:moveTo>
                  <a:lnTo>
                    <a:pt x="924180" y="2641635"/>
                  </a:lnTo>
                  <a:cubicBezTo>
                    <a:pt x="920546" y="2643921"/>
                    <a:pt x="916481" y="2645014"/>
                    <a:pt x="912492" y="2645014"/>
                  </a:cubicBezTo>
                  <a:cubicBezTo>
                    <a:pt x="905225" y="2645014"/>
                    <a:pt x="898085" y="2641380"/>
                    <a:pt x="893893" y="2634749"/>
                  </a:cubicBezTo>
                  <a:cubicBezTo>
                    <a:pt x="887439" y="2624535"/>
                    <a:pt x="890513" y="2610941"/>
                    <a:pt x="900778" y="2604513"/>
                  </a:cubicBezTo>
                  <a:lnTo>
                    <a:pt x="1007418" y="2537257"/>
                  </a:lnTo>
                  <a:cubicBezTo>
                    <a:pt x="1017682" y="2530803"/>
                    <a:pt x="1031225" y="2533878"/>
                    <a:pt x="1037704" y="2544143"/>
                  </a:cubicBezTo>
                  <a:cubicBezTo>
                    <a:pt x="1044158" y="2554382"/>
                    <a:pt x="1041084" y="2567976"/>
                    <a:pt x="1030819" y="2574429"/>
                  </a:cubicBezTo>
                  <a:close/>
                  <a:moveTo>
                    <a:pt x="1244071" y="2439994"/>
                  </a:moveTo>
                  <a:lnTo>
                    <a:pt x="1137483" y="2507224"/>
                  </a:lnTo>
                  <a:cubicBezTo>
                    <a:pt x="1133850" y="2509511"/>
                    <a:pt x="1129810" y="2510604"/>
                    <a:pt x="1125821" y="2510604"/>
                  </a:cubicBezTo>
                  <a:cubicBezTo>
                    <a:pt x="1118528" y="2510604"/>
                    <a:pt x="1111363" y="2506970"/>
                    <a:pt x="1107222" y="2500339"/>
                  </a:cubicBezTo>
                  <a:cubicBezTo>
                    <a:pt x="1100717" y="2490099"/>
                    <a:pt x="1103792" y="2476531"/>
                    <a:pt x="1114057" y="2470052"/>
                  </a:cubicBezTo>
                  <a:lnTo>
                    <a:pt x="1220696" y="2402821"/>
                  </a:lnTo>
                  <a:cubicBezTo>
                    <a:pt x="1230935" y="2396367"/>
                    <a:pt x="1244529" y="2399442"/>
                    <a:pt x="1250982" y="2409707"/>
                  </a:cubicBezTo>
                  <a:cubicBezTo>
                    <a:pt x="1257385" y="2419946"/>
                    <a:pt x="1254311" y="2433540"/>
                    <a:pt x="1244071" y="2439994"/>
                  </a:cubicBezTo>
                  <a:close/>
                  <a:moveTo>
                    <a:pt x="1457299" y="2305532"/>
                  </a:moveTo>
                  <a:lnTo>
                    <a:pt x="1350710" y="2372788"/>
                  </a:lnTo>
                  <a:cubicBezTo>
                    <a:pt x="1347077" y="2375075"/>
                    <a:pt x="1343037" y="2376168"/>
                    <a:pt x="1339048" y="2376168"/>
                  </a:cubicBezTo>
                  <a:cubicBezTo>
                    <a:pt x="1331756" y="2376168"/>
                    <a:pt x="1324591" y="2372534"/>
                    <a:pt x="1320449" y="2365928"/>
                  </a:cubicBezTo>
                  <a:cubicBezTo>
                    <a:pt x="1313944" y="2355689"/>
                    <a:pt x="1317019" y="2342095"/>
                    <a:pt x="1327335" y="2335641"/>
                  </a:cubicBezTo>
                  <a:lnTo>
                    <a:pt x="1433923" y="2268436"/>
                  </a:lnTo>
                  <a:cubicBezTo>
                    <a:pt x="1444163" y="2261957"/>
                    <a:pt x="1457756" y="2265031"/>
                    <a:pt x="1464210" y="2275322"/>
                  </a:cubicBezTo>
                  <a:cubicBezTo>
                    <a:pt x="1470663" y="2285511"/>
                    <a:pt x="1467589" y="2299104"/>
                    <a:pt x="1457299" y="2305532"/>
                  </a:cubicBezTo>
                  <a:close/>
                  <a:moveTo>
                    <a:pt x="1643872" y="2175873"/>
                  </a:moveTo>
                  <a:cubicBezTo>
                    <a:pt x="1643872" y="2183420"/>
                    <a:pt x="1639985" y="2190407"/>
                    <a:pt x="1633633" y="2194421"/>
                  </a:cubicBezTo>
                  <a:lnTo>
                    <a:pt x="1563938" y="2238327"/>
                  </a:lnTo>
                  <a:lnTo>
                    <a:pt x="1563938" y="2238353"/>
                  </a:lnTo>
                  <a:cubicBezTo>
                    <a:pt x="1560304" y="2240639"/>
                    <a:pt x="1556264" y="2241732"/>
                    <a:pt x="1552250" y="2241732"/>
                  </a:cubicBezTo>
                  <a:cubicBezTo>
                    <a:pt x="1544958" y="2241732"/>
                    <a:pt x="1537818" y="2238098"/>
                    <a:pt x="1533651" y="2231492"/>
                  </a:cubicBezTo>
                  <a:cubicBezTo>
                    <a:pt x="1527146" y="2221202"/>
                    <a:pt x="1530221" y="2207659"/>
                    <a:pt x="1540537" y="2201180"/>
                  </a:cubicBezTo>
                  <a:lnTo>
                    <a:pt x="1599967" y="2163703"/>
                  </a:lnTo>
                  <a:lnTo>
                    <a:pt x="1599967" y="2132146"/>
                  </a:lnTo>
                  <a:cubicBezTo>
                    <a:pt x="1599967" y="2120051"/>
                    <a:pt x="1609800" y="2110218"/>
                    <a:pt x="1621894" y="2110218"/>
                  </a:cubicBezTo>
                  <a:cubicBezTo>
                    <a:pt x="1634039" y="2110218"/>
                    <a:pt x="1643872" y="2120026"/>
                    <a:pt x="1643872" y="2132146"/>
                  </a:cubicBezTo>
                  <a:lnTo>
                    <a:pt x="1643872" y="2175873"/>
                  </a:lnTo>
                  <a:close/>
                  <a:moveTo>
                    <a:pt x="1643872" y="2006120"/>
                  </a:moveTo>
                  <a:cubicBezTo>
                    <a:pt x="1643872" y="2018265"/>
                    <a:pt x="1634039" y="2028098"/>
                    <a:pt x="1621894" y="2028098"/>
                  </a:cubicBezTo>
                  <a:cubicBezTo>
                    <a:pt x="1609800" y="2028098"/>
                    <a:pt x="1599967" y="2018265"/>
                    <a:pt x="1599967" y="2006120"/>
                  </a:cubicBezTo>
                  <a:lnTo>
                    <a:pt x="1599967" y="1880069"/>
                  </a:lnTo>
                  <a:cubicBezTo>
                    <a:pt x="1599967" y="1867949"/>
                    <a:pt x="1609800" y="1858116"/>
                    <a:pt x="1621894" y="1858116"/>
                  </a:cubicBezTo>
                  <a:cubicBezTo>
                    <a:pt x="1634039" y="1858116"/>
                    <a:pt x="1643872" y="1867949"/>
                    <a:pt x="1643872" y="1880094"/>
                  </a:cubicBezTo>
                  <a:lnTo>
                    <a:pt x="1643872" y="2006120"/>
                  </a:lnTo>
                  <a:close/>
                  <a:moveTo>
                    <a:pt x="1643872" y="1754069"/>
                  </a:moveTo>
                  <a:cubicBezTo>
                    <a:pt x="1643872" y="1766188"/>
                    <a:pt x="1634039" y="1775996"/>
                    <a:pt x="1621894" y="1775996"/>
                  </a:cubicBezTo>
                  <a:cubicBezTo>
                    <a:pt x="1609800" y="1775996"/>
                    <a:pt x="1599967" y="1766163"/>
                    <a:pt x="1599967" y="1754018"/>
                  </a:cubicBezTo>
                  <a:lnTo>
                    <a:pt x="1599967" y="1627992"/>
                  </a:lnTo>
                  <a:cubicBezTo>
                    <a:pt x="1599967" y="1615872"/>
                    <a:pt x="1609800" y="1606065"/>
                    <a:pt x="1621945" y="1606065"/>
                  </a:cubicBezTo>
                  <a:cubicBezTo>
                    <a:pt x="1634065" y="1606065"/>
                    <a:pt x="1643872" y="1615872"/>
                    <a:pt x="1643872" y="1628043"/>
                  </a:cubicBezTo>
                  <a:lnTo>
                    <a:pt x="1643872" y="1754069"/>
                  </a:lnTo>
                  <a:close/>
                  <a:moveTo>
                    <a:pt x="1643872" y="1501992"/>
                  </a:moveTo>
                  <a:cubicBezTo>
                    <a:pt x="1643872" y="1514086"/>
                    <a:pt x="1634039" y="1523919"/>
                    <a:pt x="1621894" y="1523919"/>
                  </a:cubicBezTo>
                  <a:cubicBezTo>
                    <a:pt x="1609800" y="1523919"/>
                    <a:pt x="1599967" y="1514086"/>
                    <a:pt x="1599967" y="1501941"/>
                  </a:cubicBezTo>
                  <a:lnTo>
                    <a:pt x="1599967" y="1375941"/>
                  </a:lnTo>
                  <a:cubicBezTo>
                    <a:pt x="1599967" y="1363796"/>
                    <a:pt x="1609800" y="1353963"/>
                    <a:pt x="1621945" y="1353963"/>
                  </a:cubicBezTo>
                  <a:cubicBezTo>
                    <a:pt x="1634065" y="1353963"/>
                    <a:pt x="1643872" y="1363796"/>
                    <a:pt x="1643872" y="1375941"/>
                  </a:cubicBezTo>
                  <a:lnTo>
                    <a:pt x="1643872" y="1501992"/>
                  </a:lnTo>
                  <a:close/>
                  <a:moveTo>
                    <a:pt x="1643872" y="1249890"/>
                  </a:moveTo>
                  <a:cubicBezTo>
                    <a:pt x="1643872" y="1262010"/>
                    <a:pt x="1634039" y="1271868"/>
                    <a:pt x="1621894" y="1271868"/>
                  </a:cubicBezTo>
                  <a:cubicBezTo>
                    <a:pt x="1609800" y="1271868"/>
                    <a:pt x="1599967" y="1262010"/>
                    <a:pt x="1599967" y="1249890"/>
                  </a:cubicBezTo>
                  <a:lnTo>
                    <a:pt x="1599967" y="1123864"/>
                  </a:lnTo>
                  <a:cubicBezTo>
                    <a:pt x="1599967" y="1111719"/>
                    <a:pt x="1609800" y="1101886"/>
                    <a:pt x="1621945" y="1101886"/>
                  </a:cubicBezTo>
                  <a:cubicBezTo>
                    <a:pt x="1634065" y="1101886"/>
                    <a:pt x="1643872" y="1111719"/>
                    <a:pt x="1643872" y="1123864"/>
                  </a:cubicBezTo>
                  <a:lnTo>
                    <a:pt x="1643872" y="1249890"/>
                  </a:lnTo>
                  <a:close/>
                  <a:moveTo>
                    <a:pt x="1643872" y="997813"/>
                  </a:moveTo>
                  <a:cubicBezTo>
                    <a:pt x="1643872" y="1009958"/>
                    <a:pt x="1634039" y="1019791"/>
                    <a:pt x="1621945" y="1019791"/>
                  </a:cubicBezTo>
                  <a:cubicBezTo>
                    <a:pt x="1609800" y="1019791"/>
                    <a:pt x="1599967" y="1009958"/>
                    <a:pt x="1599967" y="997813"/>
                  </a:cubicBezTo>
                  <a:lnTo>
                    <a:pt x="1599967" y="871762"/>
                  </a:lnTo>
                  <a:cubicBezTo>
                    <a:pt x="1599967" y="859668"/>
                    <a:pt x="1609800" y="849835"/>
                    <a:pt x="1621945" y="849835"/>
                  </a:cubicBezTo>
                  <a:cubicBezTo>
                    <a:pt x="1634065" y="849835"/>
                    <a:pt x="1643872" y="859668"/>
                    <a:pt x="1643872" y="871813"/>
                  </a:cubicBezTo>
                  <a:lnTo>
                    <a:pt x="1643872" y="997813"/>
                  </a:lnTo>
                  <a:close/>
                  <a:moveTo>
                    <a:pt x="1643872" y="745736"/>
                  </a:moveTo>
                  <a:cubicBezTo>
                    <a:pt x="1643872" y="757882"/>
                    <a:pt x="1634039" y="767715"/>
                    <a:pt x="1621945" y="767715"/>
                  </a:cubicBezTo>
                  <a:cubicBezTo>
                    <a:pt x="1609800" y="767715"/>
                    <a:pt x="1599967" y="757882"/>
                    <a:pt x="1599967" y="745736"/>
                  </a:cubicBezTo>
                  <a:lnTo>
                    <a:pt x="1599967" y="619685"/>
                  </a:lnTo>
                  <a:cubicBezTo>
                    <a:pt x="1599967" y="607591"/>
                    <a:pt x="1609800" y="597758"/>
                    <a:pt x="1621945" y="597758"/>
                  </a:cubicBezTo>
                  <a:cubicBezTo>
                    <a:pt x="1634065" y="597758"/>
                    <a:pt x="1643923" y="607591"/>
                    <a:pt x="1643923" y="619736"/>
                  </a:cubicBezTo>
                  <a:lnTo>
                    <a:pt x="1643872" y="745736"/>
                  </a:lnTo>
                  <a:close/>
                  <a:moveTo>
                    <a:pt x="1643923" y="493660"/>
                  </a:moveTo>
                  <a:cubicBezTo>
                    <a:pt x="1643923" y="505754"/>
                    <a:pt x="1634065" y="515587"/>
                    <a:pt x="1621945" y="515587"/>
                  </a:cubicBezTo>
                  <a:cubicBezTo>
                    <a:pt x="1609800" y="515587"/>
                    <a:pt x="1599967" y="505754"/>
                    <a:pt x="1599967" y="493609"/>
                  </a:cubicBezTo>
                  <a:lnTo>
                    <a:pt x="1599967" y="367609"/>
                  </a:lnTo>
                  <a:cubicBezTo>
                    <a:pt x="1599967" y="355463"/>
                    <a:pt x="1609800" y="345630"/>
                    <a:pt x="1621945" y="345630"/>
                  </a:cubicBezTo>
                  <a:cubicBezTo>
                    <a:pt x="1634065" y="345630"/>
                    <a:pt x="1643923" y="355463"/>
                    <a:pt x="1643923" y="367609"/>
                  </a:cubicBezTo>
                  <a:lnTo>
                    <a:pt x="1643923" y="493660"/>
                  </a:lnTo>
                  <a:close/>
                  <a:moveTo>
                    <a:pt x="1643923" y="241583"/>
                  </a:moveTo>
                  <a:cubicBezTo>
                    <a:pt x="1643923" y="253703"/>
                    <a:pt x="1634065" y="263510"/>
                    <a:pt x="1621945" y="263510"/>
                  </a:cubicBezTo>
                  <a:cubicBezTo>
                    <a:pt x="1609800" y="263510"/>
                    <a:pt x="1599967" y="253677"/>
                    <a:pt x="1599967" y="241532"/>
                  </a:cubicBezTo>
                  <a:lnTo>
                    <a:pt x="1599967" y="115481"/>
                  </a:lnTo>
                  <a:cubicBezTo>
                    <a:pt x="1599967" y="103387"/>
                    <a:pt x="1609800" y="93554"/>
                    <a:pt x="1621945" y="93554"/>
                  </a:cubicBezTo>
                  <a:cubicBezTo>
                    <a:pt x="1634065" y="93554"/>
                    <a:pt x="1643923" y="103387"/>
                    <a:pt x="1643923" y="115532"/>
                  </a:cubicBezTo>
                  <a:lnTo>
                    <a:pt x="1643923" y="241583"/>
                  </a:lnTo>
                  <a:close/>
                </a:path>
              </a:pathLst>
            </a:custGeom>
            <a:solidFill>
              <a:srgbClr val="85847F"/>
            </a:solidFill>
            <a:ln w="2538" cap="flat">
              <a:noFill/>
              <a:prstDash val="solid"/>
              <a:miter/>
            </a:ln>
          </p:spPr>
          <p:txBody>
            <a:bodyPr rtlCol="0" anchor="ctr"/>
            <a:lstStyle/>
            <a:p>
              <a:pPr algn="ctr"/>
              <a:r>
                <a:rPr lang="pt-BR" sz="1400" dirty="0">
                  <a:latin typeface="+mj-lt"/>
                </a:rPr>
                <a:t> </a:t>
              </a:r>
              <a:r>
                <a:rPr lang="pt-BR" sz="1400" b="1" dirty="0">
                  <a:solidFill>
                    <a:schemeClr val="bg1"/>
                  </a:solidFill>
                  <a:latin typeface="+mj-lt"/>
                </a:rPr>
                <a:t>Pág. 152</a:t>
              </a:r>
            </a:p>
          </p:txBody>
        </p:sp>
      </p:grpSp>
    </p:spTree>
    <p:extLst>
      <p:ext uri="{BB962C8B-B14F-4D97-AF65-F5344CB8AC3E}">
        <p14:creationId xmlns:p14="http://schemas.microsoft.com/office/powerpoint/2010/main" val="325390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300" fill="hold"/>
                                        <p:tgtEl>
                                          <p:spTgt spid="17"/>
                                        </p:tgtEl>
                                        <p:attrNameLst>
                                          <p:attrName>ppt_w</p:attrName>
                                        </p:attrNameLst>
                                      </p:cBhvr>
                                      <p:tavLst>
                                        <p:tav tm="0">
                                          <p:val>
                                            <p:fltVal val="0"/>
                                          </p:val>
                                        </p:tav>
                                        <p:tav tm="100000">
                                          <p:val>
                                            <p:strVal val="#ppt_w"/>
                                          </p:val>
                                        </p:tav>
                                      </p:tavLst>
                                    </p:anim>
                                    <p:anim calcmode="lin" valueType="num">
                                      <p:cBhvr>
                                        <p:cTn id="8" dur="300" fill="hold"/>
                                        <p:tgtEl>
                                          <p:spTgt spid="17"/>
                                        </p:tgtEl>
                                        <p:attrNameLst>
                                          <p:attrName>ppt_h</p:attrName>
                                        </p:attrNameLst>
                                      </p:cBhvr>
                                      <p:tavLst>
                                        <p:tav tm="0">
                                          <p:val>
                                            <p:fltVal val="0"/>
                                          </p:val>
                                        </p:tav>
                                        <p:tav tm="100000">
                                          <p:val>
                                            <p:strVal val="#ppt_h"/>
                                          </p:val>
                                        </p:tav>
                                      </p:tavLst>
                                    </p:anim>
                                    <p:animEffect transition="in" filter="fade">
                                      <p:cBhvr>
                                        <p:cTn id="9" dur="3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300" fill="hold"/>
                                        <p:tgtEl>
                                          <p:spTgt spid="22"/>
                                        </p:tgtEl>
                                        <p:attrNameLst>
                                          <p:attrName>ppt_w</p:attrName>
                                        </p:attrNameLst>
                                      </p:cBhvr>
                                      <p:tavLst>
                                        <p:tav tm="0">
                                          <p:val>
                                            <p:fltVal val="0"/>
                                          </p:val>
                                        </p:tav>
                                        <p:tav tm="100000">
                                          <p:val>
                                            <p:strVal val="#ppt_w"/>
                                          </p:val>
                                        </p:tav>
                                      </p:tavLst>
                                    </p:anim>
                                    <p:anim calcmode="lin" valueType="num">
                                      <p:cBhvr>
                                        <p:cTn id="15" dur="300" fill="hold"/>
                                        <p:tgtEl>
                                          <p:spTgt spid="22"/>
                                        </p:tgtEl>
                                        <p:attrNameLst>
                                          <p:attrName>ppt_h</p:attrName>
                                        </p:attrNameLst>
                                      </p:cBhvr>
                                      <p:tavLst>
                                        <p:tav tm="0">
                                          <p:val>
                                            <p:fltVal val="0"/>
                                          </p:val>
                                        </p:tav>
                                        <p:tav tm="100000">
                                          <p:val>
                                            <p:strVal val="#ppt_h"/>
                                          </p:val>
                                        </p:tav>
                                      </p:tavLst>
                                    </p:anim>
                                    <p:animEffect transition="in" filter="fade">
                                      <p:cBhvr>
                                        <p:cTn id="16" dur="300"/>
                                        <p:tgtEl>
                                          <p:spTgt spid="22"/>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300" fill="hold"/>
                                        <p:tgtEl>
                                          <p:spTgt spid="23"/>
                                        </p:tgtEl>
                                        <p:attrNameLst>
                                          <p:attrName>ppt_w</p:attrName>
                                        </p:attrNameLst>
                                      </p:cBhvr>
                                      <p:tavLst>
                                        <p:tav tm="0">
                                          <p:val>
                                            <p:fltVal val="0"/>
                                          </p:val>
                                        </p:tav>
                                        <p:tav tm="100000">
                                          <p:val>
                                            <p:strVal val="#ppt_w"/>
                                          </p:val>
                                        </p:tav>
                                      </p:tavLst>
                                    </p:anim>
                                    <p:anim calcmode="lin" valueType="num">
                                      <p:cBhvr>
                                        <p:cTn id="20" dur="300" fill="hold"/>
                                        <p:tgtEl>
                                          <p:spTgt spid="23"/>
                                        </p:tgtEl>
                                        <p:attrNameLst>
                                          <p:attrName>ppt_h</p:attrName>
                                        </p:attrNameLst>
                                      </p:cBhvr>
                                      <p:tavLst>
                                        <p:tav tm="0">
                                          <p:val>
                                            <p:fltVal val="0"/>
                                          </p:val>
                                        </p:tav>
                                        <p:tav tm="100000">
                                          <p:val>
                                            <p:strVal val="#ppt_h"/>
                                          </p:val>
                                        </p:tav>
                                      </p:tavLst>
                                    </p:anim>
                                    <p:animEffect transition="in" filter="fade">
                                      <p:cBhvr>
                                        <p:cTn id="21" dur="300"/>
                                        <p:tgtEl>
                                          <p:spTgt spid="2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300" fill="hold"/>
                                        <p:tgtEl>
                                          <p:spTgt spid="24"/>
                                        </p:tgtEl>
                                        <p:attrNameLst>
                                          <p:attrName>ppt_w</p:attrName>
                                        </p:attrNameLst>
                                      </p:cBhvr>
                                      <p:tavLst>
                                        <p:tav tm="0">
                                          <p:val>
                                            <p:fltVal val="0"/>
                                          </p:val>
                                        </p:tav>
                                        <p:tav tm="100000">
                                          <p:val>
                                            <p:strVal val="#ppt_w"/>
                                          </p:val>
                                        </p:tav>
                                      </p:tavLst>
                                    </p:anim>
                                    <p:anim calcmode="lin" valueType="num">
                                      <p:cBhvr>
                                        <p:cTn id="25" dur="300" fill="hold"/>
                                        <p:tgtEl>
                                          <p:spTgt spid="24"/>
                                        </p:tgtEl>
                                        <p:attrNameLst>
                                          <p:attrName>ppt_h</p:attrName>
                                        </p:attrNameLst>
                                      </p:cBhvr>
                                      <p:tavLst>
                                        <p:tav tm="0">
                                          <p:val>
                                            <p:fltVal val="0"/>
                                          </p:val>
                                        </p:tav>
                                        <p:tav tm="100000">
                                          <p:val>
                                            <p:strVal val="#ppt_h"/>
                                          </p:val>
                                        </p:tav>
                                      </p:tavLst>
                                    </p:anim>
                                    <p:animEffect transition="in" filter="fade">
                                      <p:cBhvr>
                                        <p:cTn id="26" dur="300"/>
                                        <p:tgtEl>
                                          <p:spTgt spid="24"/>
                                        </p:tgtEl>
                                      </p:cBhvr>
                                    </p:animEffect>
                                  </p:childTnLst>
                                </p:cTn>
                              </p:par>
                            </p:childTnLst>
                          </p:cTn>
                        </p:par>
                        <p:par>
                          <p:cTn id="27" fill="hold">
                            <p:stCondLst>
                              <p:cond delay="300"/>
                            </p:stCondLst>
                            <p:childTnLst>
                              <p:par>
                                <p:cTn id="28" presetID="12" presetClass="entr" presetSubtype="1" fill="hold" grpId="0" nodeType="afterEffect">
                                  <p:stCondLst>
                                    <p:cond delay="0"/>
                                  </p:stCondLst>
                                  <p:childTnLst>
                                    <p:set>
                                      <p:cBhvr>
                                        <p:cTn id="29" dur="1" fill="hold">
                                          <p:stCondLst>
                                            <p:cond delay="0"/>
                                          </p:stCondLst>
                                        </p:cTn>
                                        <p:tgtEl>
                                          <p:spTgt spid="37"/>
                                        </p:tgtEl>
                                        <p:attrNameLst>
                                          <p:attrName>style.visibility</p:attrName>
                                        </p:attrNameLst>
                                      </p:cBhvr>
                                      <p:to>
                                        <p:strVal val="visible"/>
                                      </p:to>
                                    </p:set>
                                    <p:anim calcmode="lin" valueType="num">
                                      <p:cBhvr additive="base">
                                        <p:cTn id="30" dur="300"/>
                                        <p:tgtEl>
                                          <p:spTgt spid="37"/>
                                        </p:tgtEl>
                                        <p:attrNameLst>
                                          <p:attrName>ppt_y</p:attrName>
                                        </p:attrNameLst>
                                      </p:cBhvr>
                                      <p:tavLst>
                                        <p:tav tm="0">
                                          <p:val>
                                            <p:strVal val="#ppt_y-#ppt_h*1.125000"/>
                                          </p:val>
                                        </p:tav>
                                        <p:tav tm="100000">
                                          <p:val>
                                            <p:strVal val="#ppt_y"/>
                                          </p:val>
                                        </p:tav>
                                      </p:tavLst>
                                    </p:anim>
                                    <p:animEffect transition="in" filter="wipe(down)">
                                      <p:cBhvr>
                                        <p:cTn id="31" dur="300"/>
                                        <p:tgtEl>
                                          <p:spTgt spid="37"/>
                                        </p:tgtEl>
                                      </p:cBhvr>
                                    </p:animEffect>
                                  </p:childTnLst>
                                </p:cTn>
                              </p:par>
                              <p:par>
                                <p:cTn id="32" presetID="12" presetClass="entr" presetSubtype="1"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300"/>
                                        <p:tgtEl>
                                          <p:spTgt spid="38"/>
                                        </p:tgtEl>
                                        <p:attrNameLst>
                                          <p:attrName>ppt_y</p:attrName>
                                        </p:attrNameLst>
                                      </p:cBhvr>
                                      <p:tavLst>
                                        <p:tav tm="0">
                                          <p:val>
                                            <p:strVal val="#ppt_y-#ppt_h*1.125000"/>
                                          </p:val>
                                        </p:tav>
                                        <p:tav tm="100000">
                                          <p:val>
                                            <p:strVal val="#ppt_y"/>
                                          </p:val>
                                        </p:tav>
                                      </p:tavLst>
                                    </p:anim>
                                    <p:animEffect transition="in" filter="wipe(down)">
                                      <p:cBhvr>
                                        <p:cTn id="35" dur="300"/>
                                        <p:tgtEl>
                                          <p:spTgt spid="38"/>
                                        </p:tgtEl>
                                      </p:cBhvr>
                                    </p:animEffect>
                                  </p:childTnLst>
                                </p:cTn>
                              </p:par>
                              <p:par>
                                <p:cTn id="36" presetID="12" presetClass="entr" presetSubtype="1" fill="hold" grpId="0" nodeType="withEffect">
                                  <p:stCondLst>
                                    <p:cond delay="0"/>
                                  </p:stCondLst>
                                  <p:childTnLst>
                                    <p:set>
                                      <p:cBhvr>
                                        <p:cTn id="37" dur="1" fill="hold">
                                          <p:stCondLst>
                                            <p:cond delay="0"/>
                                          </p:stCondLst>
                                        </p:cTn>
                                        <p:tgtEl>
                                          <p:spTgt spid="39"/>
                                        </p:tgtEl>
                                        <p:attrNameLst>
                                          <p:attrName>style.visibility</p:attrName>
                                        </p:attrNameLst>
                                      </p:cBhvr>
                                      <p:to>
                                        <p:strVal val="visible"/>
                                      </p:to>
                                    </p:set>
                                    <p:anim calcmode="lin" valueType="num">
                                      <p:cBhvr additive="base">
                                        <p:cTn id="38" dur="300"/>
                                        <p:tgtEl>
                                          <p:spTgt spid="39"/>
                                        </p:tgtEl>
                                        <p:attrNameLst>
                                          <p:attrName>ppt_y</p:attrName>
                                        </p:attrNameLst>
                                      </p:cBhvr>
                                      <p:tavLst>
                                        <p:tav tm="0">
                                          <p:val>
                                            <p:strVal val="#ppt_y-#ppt_h*1.125000"/>
                                          </p:val>
                                        </p:tav>
                                        <p:tav tm="100000">
                                          <p:val>
                                            <p:strVal val="#ppt_y"/>
                                          </p:val>
                                        </p:tav>
                                      </p:tavLst>
                                    </p:anim>
                                    <p:animEffect transition="in" filter="wipe(down)">
                                      <p:cBhvr>
                                        <p:cTn id="39" dur="300"/>
                                        <p:tgtEl>
                                          <p:spTgt spid="39"/>
                                        </p:tgtEl>
                                      </p:cBhvr>
                                    </p:animEffect>
                                  </p:childTnLst>
                                </p:cTn>
                              </p:par>
                            </p:childTnLst>
                          </p:cTn>
                        </p:par>
                        <p:par>
                          <p:cTn id="40" fill="hold">
                            <p:stCondLst>
                              <p:cond delay="600"/>
                            </p:stCondLst>
                            <p:childTnLst>
                              <p:par>
                                <p:cTn id="41" presetID="47"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300"/>
                                        <p:tgtEl>
                                          <p:spTgt spid="19"/>
                                        </p:tgtEl>
                                      </p:cBhvr>
                                    </p:animEffect>
                                    <p:anim calcmode="lin" valueType="num">
                                      <p:cBhvr>
                                        <p:cTn id="44" dur="300" fill="hold"/>
                                        <p:tgtEl>
                                          <p:spTgt spid="19"/>
                                        </p:tgtEl>
                                        <p:attrNameLst>
                                          <p:attrName>ppt_x</p:attrName>
                                        </p:attrNameLst>
                                      </p:cBhvr>
                                      <p:tavLst>
                                        <p:tav tm="0">
                                          <p:val>
                                            <p:strVal val="#ppt_x"/>
                                          </p:val>
                                        </p:tav>
                                        <p:tav tm="100000">
                                          <p:val>
                                            <p:strVal val="#ppt_x"/>
                                          </p:val>
                                        </p:tav>
                                      </p:tavLst>
                                    </p:anim>
                                    <p:anim calcmode="lin" valueType="num">
                                      <p:cBhvr>
                                        <p:cTn id="45" dur="300" fill="hold"/>
                                        <p:tgtEl>
                                          <p:spTgt spid="19"/>
                                        </p:tgtEl>
                                        <p:attrNameLst>
                                          <p:attrName>ppt_y</p:attrName>
                                        </p:attrNameLst>
                                      </p:cBhvr>
                                      <p:tavLst>
                                        <p:tav tm="0">
                                          <p:val>
                                            <p:strVal val="#ppt_y-.1"/>
                                          </p:val>
                                        </p:tav>
                                        <p:tav tm="100000">
                                          <p:val>
                                            <p:strVal val="#ppt_y"/>
                                          </p:val>
                                        </p:tav>
                                      </p:tavLst>
                                    </p:anim>
                                  </p:childTnLst>
                                </p:cTn>
                              </p:par>
                              <p:par>
                                <p:cTn id="46" presetID="47" presetClass="entr" presetSubtype="0" fill="hold"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300"/>
                                        <p:tgtEl>
                                          <p:spTgt spid="48"/>
                                        </p:tgtEl>
                                      </p:cBhvr>
                                    </p:animEffect>
                                    <p:anim calcmode="lin" valueType="num">
                                      <p:cBhvr>
                                        <p:cTn id="49" dur="300" fill="hold"/>
                                        <p:tgtEl>
                                          <p:spTgt spid="48"/>
                                        </p:tgtEl>
                                        <p:attrNameLst>
                                          <p:attrName>ppt_x</p:attrName>
                                        </p:attrNameLst>
                                      </p:cBhvr>
                                      <p:tavLst>
                                        <p:tav tm="0">
                                          <p:val>
                                            <p:strVal val="#ppt_x"/>
                                          </p:val>
                                        </p:tav>
                                        <p:tav tm="100000">
                                          <p:val>
                                            <p:strVal val="#ppt_x"/>
                                          </p:val>
                                        </p:tav>
                                      </p:tavLst>
                                    </p:anim>
                                    <p:anim calcmode="lin" valueType="num">
                                      <p:cBhvr>
                                        <p:cTn id="50" dur="300" fill="hold"/>
                                        <p:tgtEl>
                                          <p:spTgt spid="48"/>
                                        </p:tgtEl>
                                        <p:attrNameLst>
                                          <p:attrName>ppt_y</p:attrName>
                                        </p:attrNameLst>
                                      </p:cBhvr>
                                      <p:tavLst>
                                        <p:tav tm="0">
                                          <p:val>
                                            <p:strVal val="#ppt_y-.1"/>
                                          </p:val>
                                        </p:tav>
                                        <p:tav tm="100000">
                                          <p:val>
                                            <p:strVal val="#ppt_y"/>
                                          </p:val>
                                        </p:tav>
                                      </p:tavLst>
                                    </p:anim>
                                  </p:childTnLst>
                                </p:cTn>
                              </p:par>
                              <p:par>
                                <p:cTn id="51" presetID="47" presetClass="entr" presetSubtype="0" fill="hold" nodeType="with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fade">
                                      <p:cBhvr>
                                        <p:cTn id="53" dur="300"/>
                                        <p:tgtEl>
                                          <p:spTgt spid="49"/>
                                        </p:tgtEl>
                                      </p:cBhvr>
                                    </p:animEffect>
                                    <p:anim calcmode="lin" valueType="num">
                                      <p:cBhvr>
                                        <p:cTn id="54" dur="300" fill="hold"/>
                                        <p:tgtEl>
                                          <p:spTgt spid="49"/>
                                        </p:tgtEl>
                                        <p:attrNameLst>
                                          <p:attrName>ppt_x</p:attrName>
                                        </p:attrNameLst>
                                      </p:cBhvr>
                                      <p:tavLst>
                                        <p:tav tm="0">
                                          <p:val>
                                            <p:strVal val="#ppt_x"/>
                                          </p:val>
                                        </p:tav>
                                        <p:tav tm="100000">
                                          <p:val>
                                            <p:strVal val="#ppt_x"/>
                                          </p:val>
                                        </p:tav>
                                      </p:tavLst>
                                    </p:anim>
                                    <p:anim calcmode="lin" valueType="num">
                                      <p:cBhvr>
                                        <p:cTn id="55" dur="300" fill="hold"/>
                                        <p:tgtEl>
                                          <p:spTgt spid="49"/>
                                        </p:tgtEl>
                                        <p:attrNameLst>
                                          <p:attrName>ppt_y</p:attrName>
                                        </p:attrNameLst>
                                      </p:cBhvr>
                                      <p:tavLst>
                                        <p:tav tm="0">
                                          <p:val>
                                            <p:strVal val="#ppt_y-.1"/>
                                          </p:val>
                                        </p:tav>
                                        <p:tav tm="100000">
                                          <p:val>
                                            <p:strVal val="#ppt_y"/>
                                          </p:val>
                                        </p:tav>
                                      </p:tavLst>
                                    </p:anim>
                                  </p:childTnLst>
                                </p:cTn>
                              </p:par>
                            </p:childTnLst>
                          </p:cTn>
                        </p:par>
                        <p:par>
                          <p:cTn id="56" fill="hold">
                            <p:stCondLst>
                              <p:cond delay="900"/>
                            </p:stCondLst>
                            <p:childTnLst>
                              <p:par>
                                <p:cTn id="57" presetID="22" presetClass="entr" presetSubtype="8"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left)">
                                      <p:cBhvr>
                                        <p:cTn id="59" dur="300"/>
                                        <p:tgtEl>
                                          <p:spTgt spid="27"/>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ipe(left)">
                                      <p:cBhvr>
                                        <p:cTn id="62" dur="300"/>
                                        <p:tgtEl>
                                          <p:spTgt spid="28"/>
                                        </p:tgtEl>
                                      </p:cBhvr>
                                    </p:animEffect>
                                  </p:childTnLst>
                                </p:cTn>
                              </p:par>
                            </p:childTnLst>
                          </p:cTn>
                        </p:par>
                        <p:par>
                          <p:cTn id="63" fill="hold">
                            <p:stCondLst>
                              <p:cond delay="1200"/>
                            </p:stCondLst>
                            <p:childTnLst>
                              <p:par>
                                <p:cTn id="64" presetID="22" presetClass="entr" presetSubtype="8" fill="hold" grpId="0" nodeType="after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wipe(left)">
                                      <p:cBhvr>
                                        <p:cTn id="66" dur="300"/>
                                        <p:tgtEl>
                                          <p:spTgt spid="35"/>
                                        </p:tgtEl>
                                      </p:cBhvr>
                                    </p:animEffect>
                                  </p:childTnLst>
                                </p:cTn>
                              </p:par>
                            </p:childTnLst>
                          </p:cTn>
                        </p:par>
                        <p:par>
                          <p:cTn id="67" fill="hold">
                            <p:stCondLst>
                              <p:cond delay="1500"/>
                            </p:stCondLst>
                            <p:childTnLst>
                              <p:par>
                                <p:cTn id="68" presetID="22" presetClass="entr" presetSubtype="8" fill="hold" grpId="0" nodeType="after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wipe(left)">
                                      <p:cBhvr>
                                        <p:cTn id="70" dur="300"/>
                                        <p:tgtEl>
                                          <p:spTgt spid="36"/>
                                        </p:tgtEl>
                                      </p:cBhvr>
                                    </p:animEffect>
                                  </p:childTnLst>
                                </p:cTn>
                              </p:par>
                            </p:childTnLst>
                          </p:cTn>
                        </p:par>
                        <p:par>
                          <p:cTn id="71" fill="hold">
                            <p:stCondLst>
                              <p:cond delay="1800"/>
                            </p:stCondLst>
                            <p:childTnLst>
                              <p:par>
                                <p:cTn id="72" presetID="22" presetClass="entr" presetSubtype="8" fill="hold" grpId="0" nodeType="after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wipe(left)">
                                      <p:cBhvr>
                                        <p:cTn id="74" dur="3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7" grpId="0" animBg="1"/>
      <p:bldP spid="28" grpId="0" animBg="1"/>
      <p:bldP spid="34" grpId="0" animBg="1"/>
      <p:bldP spid="35" grpId="0" animBg="1"/>
      <p:bldP spid="36" grpId="0" animBg="1"/>
      <p:bldP spid="37" grpId="0" animBg="1"/>
      <p:bldP spid="38" grpId="0" animBg="1"/>
      <p:bldP spid="3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 name="Retângulo 616">
            <a:extLst>
              <a:ext uri="{FF2B5EF4-FFF2-40B4-BE49-F238E27FC236}">
                <a16:creationId xmlns:a16="http://schemas.microsoft.com/office/drawing/2014/main" id="{C0F4901E-2C7E-418C-907E-AA53B2005178}"/>
              </a:ext>
            </a:extLst>
          </p:cNvPr>
          <p:cNvSpPr/>
          <p:nvPr/>
        </p:nvSpPr>
        <p:spPr>
          <a:xfrm rot="4653009">
            <a:off x="4287649" y="1437344"/>
            <a:ext cx="692370" cy="5192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00"/>
          </a:p>
        </p:txBody>
      </p:sp>
      <p:sp>
        <p:nvSpPr>
          <p:cNvPr id="618" name="Retângulo 617">
            <a:extLst>
              <a:ext uri="{FF2B5EF4-FFF2-40B4-BE49-F238E27FC236}">
                <a16:creationId xmlns:a16="http://schemas.microsoft.com/office/drawing/2014/main" id="{013A2BCA-902B-4880-8031-4A9AFCD82D6A}"/>
              </a:ext>
            </a:extLst>
          </p:cNvPr>
          <p:cNvSpPr/>
          <p:nvPr/>
        </p:nvSpPr>
        <p:spPr>
          <a:xfrm rot="7701559">
            <a:off x="4803197" y="1705787"/>
            <a:ext cx="692370" cy="5192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00"/>
          </a:p>
        </p:txBody>
      </p:sp>
      <p:sp>
        <p:nvSpPr>
          <p:cNvPr id="619" name="Retângulo 618">
            <a:extLst>
              <a:ext uri="{FF2B5EF4-FFF2-40B4-BE49-F238E27FC236}">
                <a16:creationId xmlns:a16="http://schemas.microsoft.com/office/drawing/2014/main" id="{4DB7441D-D81C-476E-8D66-49978035A99D}"/>
              </a:ext>
            </a:extLst>
          </p:cNvPr>
          <p:cNvSpPr/>
          <p:nvPr/>
        </p:nvSpPr>
        <p:spPr>
          <a:xfrm rot="11176620">
            <a:off x="4927601" y="2130777"/>
            <a:ext cx="692370" cy="5192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00"/>
          </a:p>
        </p:txBody>
      </p:sp>
      <p:sp>
        <p:nvSpPr>
          <p:cNvPr id="620" name="Retângulo 619">
            <a:extLst>
              <a:ext uri="{FF2B5EF4-FFF2-40B4-BE49-F238E27FC236}">
                <a16:creationId xmlns:a16="http://schemas.microsoft.com/office/drawing/2014/main" id="{336EECB2-3415-4425-B017-7A0C608734B4}"/>
              </a:ext>
            </a:extLst>
          </p:cNvPr>
          <p:cNvSpPr/>
          <p:nvPr/>
        </p:nvSpPr>
        <p:spPr>
          <a:xfrm rot="14185871">
            <a:off x="4720165" y="2432635"/>
            <a:ext cx="692370" cy="5192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00"/>
          </a:p>
        </p:txBody>
      </p:sp>
      <p:sp>
        <p:nvSpPr>
          <p:cNvPr id="621" name="Retângulo 620">
            <a:extLst>
              <a:ext uri="{FF2B5EF4-FFF2-40B4-BE49-F238E27FC236}">
                <a16:creationId xmlns:a16="http://schemas.microsoft.com/office/drawing/2014/main" id="{BB88F61A-A409-445F-8003-8EB7C7C56B26}"/>
              </a:ext>
            </a:extLst>
          </p:cNvPr>
          <p:cNvSpPr/>
          <p:nvPr/>
        </p:nvSpPr>
        <p:spPr>
          <a:xfrm rot="16661376">
            <a:off x="4445697" y="2821952"/>
            <a:ext cx="692370" cy="5192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00"/>
          </a:p>
        </p:txBody>
      </p:sp>
      <p:sp>
        <p:nvSpPr>
          <p:cNvPr id="622" name="Retângulo 621">
            <a:extLst>
              <a:ext uri="{FF2B5EF4-FFF2-40B4-BE49-F238E27FC236}">
                <a16:creationId xmlns:a16="http://schemas.microsoft.com/office/drawing/2014/main" id="{924F58B3-4216-4451-96B3-8ECB9A4F1DC0}"/>
              </a:ext>
            </a:extLst>
          </p:cNvPr>
          <p:cNvSpPr/>
          <p:nvPr/>
        </p:nvSpPr>
        <p:spPr>
          <a:xfrm rot="18781661">
            <a:off x="4132434" y="2379205"/>
            <a:ext cx="692370" cy="5192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00"/>
          </a:p>
        </p:txBody>
      </p:sp>
      <p:sp>
        <p:nvSpPr>
          <p:cNvPr id="623" name="Retângulo 622">
            <a:extLst>
              <a:ext uri="{FF2B5EF4-FFF2-40B4-BE49-F238E27FC236}">
                <a16:creationId xmlns:a16="http://schemas.microsoft.com/office/drawing/2014/main" id="{7DF17B92-9E8E-4A61-979E-7B8A0B5002A5}"/>
              </a:ext>
            </a:extLst>
          </p:cNvPr>
          <p:cNvSpPr/>
          <p:nvPr/>
        </p:nvSpPr>
        <p:spPr>
          <a:xfrm>
            <a:off x="3991984" y="2043861"/>
            <a:ext cx="692370" cy="5192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00" dirty="0"/>
          </a:p>
        </p:txBody>
      </p:sp>
      <p:sp>
        <p:nvSpPr>
          <p:cNvPr id="624" name="Retângulo 623">
            <a:extLst>
              <a:ext uri="{FF2B5EF4-FFF2-40B4-BE49-F238E27FC236}">
                <a16:creationId xmlns:a16="http://schemas.microsoft.com/office/drawing/2014/main" id="{7916CD1F-A438-4C07-BB5F-2C65C92D2868}"/>
              </a:ext>
            </a:extLst>
          </p:cNvPr>
          <p:cNvSpPr/>
          <p:nvPr/>
        </p:nvSpPr>
        <p:spPr>
          <a:xfrm rot="2210497">
            <a:off x="3993116" y="1632417"/>
            <a:ext cx="692370" cy="5192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00"/>
          </a:p>
        </p:txBody>
      </p:sp>
      <p:grpSp>
        <p:nvGrpSpPr>
          <p:cNvPr id="583" name="Agrupar 582">
            <a:extLst>
              <a:ext uri="{FF2B5EF4-FFF2-40B4-BE49-F238E27FC236}">
                <a16:creationId xmlns:a16="http://schemas.microsoft.com/office/drawing/2014/main" id="{8F1A6607-49FE-40E3-9332-9D933DC07981}"/>
              </a:ext>
            </a:extLst>
          </p:cNvPr>
          <p:cNvGrpSpPr/>
          <p:nvPr/>
        </p:nvGrpSpPr>
        <p:grpSpPr>
          <a:xfrm>
            <a:off x="3080688" y="1624074"/>
            <a:ext cx="1012496" cy="888441"/>
            <a:chOff x="2523686" y="3187084"/>
            <a:chExt cx="1052902" cy="923896"/>
          </a:xfrm>
        </p:grpSpPr>
        <p:sp>
          <p:nvSpPr>
            <p:cNvPr id="613" name="Freeform 16">
              <a:extLst>
                <a:ext uri="{FF2B5EF4-FFF2-40B4-BE49-F238E27FC236}">
                  <a16:creationId xmlns:a16="http://schemas.microsoft.com/office/drawing/2014/main" id="{DC80E16A-03DC-4BC0-978B-0A619E57A7B2}"/>
                </a:ext>
              </a:extLst>
            </p:cNvPr>
            <p:cNvSpPr>
              <a:spLocks noEditPoints="1"/>
            </p:cNvSpPr>
            <p:nvPr/>
          </p:nvSpPr>
          <p:spPr bwMode="auto">
            <a:xfrm>
              <a:off x="2582405" y="3187084"/>
              <a:ext cx="917264" cy="923896"/>
            </a:xfrm>
            <a:custGeom>
              <a:avLst/>
              <a:gdLst/>
              <a:ahLst/>
              <a:cxnLst>
                <a:cxn ang="0">
                  <a:pos x="117" y="234"/>
                </a:cxn>
                <a:cxn ang="0">
                  <a:pos x="0" y="117"/>
                </a:cxn>
                <a:cxn ang="0">
                  <a:pos x="117" y="0"/>
                </a:cxn>
                <a:cxn ang="0">
                  <a:pos x="234" y="117"/>
                </a:cxn>
                <a:cxn ang="0">
                  <a:pos x="117" y="234"/>
                </a:cxn>
                <a:cxn ang="0">
                  <a:pos x="117" y="11"/>
                </a:cxn>
                <a:cxn ang="0">
                  <a:pos x="12" y="117"/>
                </a:cxn>
                <a:cxn ang="0">
                  <a:pos x="117" y="222"/>
                </a:cxn>
                <a:cxn ang="0">
                  <a:pos x="223" y="117"/>
                </a:cxn>
                <a:cxn ang="0">
                  <a:pos x="117" y="11"/>
                </a:cxn>
              </a:cxnLst>
              <a:rect l="0" t="0" r="r" b="b"/>
              <a:pathLst>
                <a:path w="234" h="234">
                  <a:moveTo>
                    <a:pt x="117" y="234"/>
                  </a:moveTo>
                  <a:cubicBezTo>
                    <a:pt x="53" y="234"/>
                    <a:pt x="0" y="181"/>
                    <a:pt x="0" y="117"/>
                  </a:cubicBezTo>
                  <a:cubicBezTo>
                    <a:pt x="0" y="52"/>
                    <a:pt x="53" y="0"/>
                    <a:pt x="117" y="0"/>
                  </a:cubicBezTo>
                  <a:cubicBezTo>
                    <a:pt x="182" y="0"/>
                    <a:pt x="234" y="52"/>
                    <a:pt x="234" y="117"/>
                  </a:cubicBezTo>
                  <a:cubicBezTo>
                    <a:pt x="234" y="181"/>
                    <a:pt x="182" y="234"/>
                    <a:pt x="117" y="234"/>
                  </a:cubicBezTo>
                  <a:close/>
                  <a:moveTo>
                    <a:pt x="117" y="11"/>
                  </a:moveTo>
                  <a:cubicBezTo>
                    <a:pt x="59" y="11"/>
                    <a:pt x="12" y="59"/>
                    <a:pt x="12" y="117"/>
                  </a:cubicBezTo>
                  <a:cubicBezTo>
                    <a:pt x="12" y="175"/>
                    <a:pt x="59" y="222"/>
                    <a:pt x="117" y="222"/>
                  </a:cubicBezTo>
                  <a:cubicBezTo>
                    <a:pt x="175" y="222"/>
                    <a:pt x="223" y="175"/>
                    <a:pt x="223" y="117"/>
                  </a:cubicBezTo>
                  <a:cubicBezTo>
                    <a:pt x="223" y="59"/>
                    <a:pt x="175" y="11"/>
                    <a:pt x="117" y="11"/>
                  </a:cubicBezTo>
                  <a:close/>
                </a:path>
              </a:pathLst>
            </a:custGeom>
            <a:solidFill>
              <a:srgbClr val="FFC000"/>
            </a:solidFill>
            <a:ln w="9525">
              <a:noFill/>
              <a:round/>
              <a:headEnd/>
              <a:tailEnd/>
            </a:ln>
          </p:spPr>
          <p:txBody>
            <a:bodyPr vert="horz" wrap="square" lIns="121920" tIns="60960" rIns="121920" bIns="60960" numCol="1" anchor="t" anchorCtr="0" compatLnSpc="1">
              <a:prstTxWarp prst="textNoShape">
                <a:avLst/>
              </a:prstTxWarp>
            </a:bodyPr>
            <a:lstStyle/>
            <a:p>
              <a:endParaRPr lang="en-US" sz="1300" dirty="0">
                <a:solidFill>
                  <a:schemeClr val="tx1">
                    <a:lumMod val="85000"/>
                    <a:lumOff val="15000"/>
                  </a:schemeClr>
                </a:solidFill>
              </a:endParaRPr>
            </a:p>
          </p:txBody>
        </p:sp>
        <p:sp>
          <p:nvSpPr>
            <p:cNvPr id="614" name="Retângulo 613">
              <a:extLst>
                <a:ext uri="{FF2B5EF4-FFF2-40B4-BE49-F238E27FC236}">
                  <a16:creationId xmlns:a16="http://schemas.microsoft.com/office/drawing/2014/main" id="{077D7ED7-0929-44F5-8C7E-6AB79CA199CC}"/>
                </a:ext>
              </a:extLst>
            </p:cNvPr>
            <p:cNvSpPr/>
            <p:nvPr/>
          </p:nvSpPr>
          <p:spPr>
            <a:xfrm>
              <a:off x="2523686" y="3488767"/>
              <a:ext cx="1052902" cy="409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Y" sz="1300" dirty="0">
                  <a:ln w="0"/>
                  <a:solidFill>
                    <a:schemeClr val="tx1">
                      <a:lumMod val="85000"/>
                      <a:lumOff val="15000"/>
                    </a:schemeClr>
                  </a:solidFill>
                </a:rPr>
                <a:t>Detractores </a:t>
              </a:r>
              <a:r>
                <a:rPr lang="es-PY" sz="1300" b="1" dirty="0">
                  <a:ln w="0"/>
                  <a:solidFill>
                    <a:schemeClr val="tx1">
                      <a:lumMod val="85000"/>
                      <a:lumOff val="15000"/>
                    </a:schemeClr>
                  </a:solidFill>
                </a:rPr>
                <a:t>(33,6%)</a:t>
              </a:r>
            </a:p>
          </p:txBody>
        </p:sp>
      </p:grpSp>
      <p:grpSp>
        <p:nvGrpSpPr>
          <p:cNvPr id="584" name="Agrupar 583">
            <a:extLst>
              <a:ext uri="{FF2B5EF4-FFF2-40B4-BE49-F238E27FC236}">
                <a16:creationId xmlns:a16="http://schemas.microsoft.com/office/drawing/2014/main" id="{7B07E721-D4F0-4A5C-87DA-5B5A9B093F3C}"/>
              </a:ext>
            </a:extLst>
          </p:cNvPr>
          <p:cNvGrpSpPr/>
          <p:nvPr/>
        </p:nvGrpSpPr>
        <p:grpSpPr>
          <a:xfrm>
            <a:off x="5063940" y="183029"/>
            <a:ext cx="1443006" cy="1446318"/>
            <a:chOff x="5290794" y="1466873"/>
            <a:chExt cx="1500592" cy="1504036"/>
          </a:xfrm>
        </p:grpSpPr>
        <p:sp>
          <p:nvSpPr>
            <p:cNvPr id="611" name="Freeform 24">
              <a:extLst>
                <a:ext uri="{FF2B5EF4-FFF2-40B4-BE49-F238E27FC236}">
                  <a16:creationId xmlns:a16="http://schemas.microsoft.com/office/drawing/2014/main" id="{AF055774-1828-4710-9681-55AF773362DA}"/>
                </a:ext>
              </a:extLst>
            </p:cNvPr>
            <p:cNvSpPr>
              <a:spLocks noEditPoints="1"/>
            </p:cNvSpPr>
            <p:nvPr/>
          </p:nvSpPr>
          <p:spPr bwMode="auto">
            <a:xfrm>
              <a:off x="5290794" y="1466873"/>
              <a:ext cx="1500592" cy="1504036"/>
            </a:xfrm>
            <a:custGeom>
              <a:avLst/>
              <a:gdLst/>
              <a:ahLst/>
              <a:cxnLst>
                <a:cxn ang="0">
                  <a:pos x="173" y="345"/>
                </a:cxn>
                <a:cxn ang="0">
                  <a:pos x="0" y="172"/>
                </a:cxn>
                <a:cxn ang="0">
                  <a:pos x="173" y="0"/>
                </a:cxn>
                <a:cxn ang="0">
                  <a:pos x="346" y="172"/>
                </a:cxn>
                <a:cxn ang="0">
                  <a:pos x="173" y="345"/>
                </a:cxn>
                <a:cxn ang="0">
                  <a:pos x="173" y="19"/>
                </a:cxn>
                <a:cxn ang="0">
                  <a:pos x="19" y="172"/>
                </a:cxn>
                <a:cxn ang="0">
                  <a:pos x="173" y="326"/>
                </a:cxn>
                <a:cxn ang="0">
                  <a:pos x="327" y="172"/>
                </a:cxn>
                <a:cxn ang="0">
                  <a:pos x="173" y="19"/>
                </a:cxn>
              </a:cxnLst>
              <a:rect l="0" t="0" r="r" b="b"/>
              <a:pathLst>
                <a:path w="346" h="345">
                  <a:moveTo>
                    <a:pt x="173" y="345"/>
                  </a:moveTo>
                  <a:cubicBezTo>
                    <a:pt x="78" y="345"/>
                    <a:pt x="0" y="267"/>
                    <a:pt x="0" y="172"/>
                  </a:cubicBezTo>
                  <a:cubicBezTo>
                    <a:pt x="0" y="77"/>
                    <a:pt x="78" y="0"/>
                    <a:pt x="173" y="0"/>
                  </a:cubicBezTo>
                  <a:cubicBezTo>
                    <a:pt x="268" y="0"/>
                    <a:pt x="346" y="77"/>
                    <a:pt x="346" y="172"/>
                  </a:cubicBezTo>
                  <a:cubicBezTo>
                    <a:pt x="346" y="267"/>
                    <a:pt x="268" y="345"/>
                    <a:pt x="173" y="345"/>
                  </a:cubicBezTo>
                  <a:close/>
                  <a:moveTo>
                    <a:pt x="173" y="19"/>
                  </a:moveTo>
                  <a:cubicBezTo>
                    <a:pt x="88" y="19"/>
                    <a:pt x="19" y="88"/>
                    <a:pt x="19" y="172"/>
                  </a:cubicBezTo>
                  <a:cubicBezTo>
                    <a:pt x="19" y="257"/>
                    <a:pt x="88" y="326"/>
                    <a:pt x="173" y="326"/>
                  </a:cubicBezTo>
                  <a:cubicBezTo>
                    <a:pt x="258" y="326"/>
                    <a:pt x="327" y="257"/>
                    <a:pt x="327" y="172"/>
                  </a:cubicBezTo>
                  <a:cubicBezTo>
                    <a:pt x="327" y="88"/>
                    <a:pt x="258" y="19"/>
                    <a:pt x="173" y="19"/>
                  </a:cubicBezTo>
                  <a:close/>
                </a:path>
              </a:pathLst>
            </a:custGeom>
            <a:solidFill>
              <a:srgbClr val="FFC000"/>
            </a:solidFill>
            <a:ln w="9525">
              <a:noFill/>
              <a:round/>
              <a:headEnd/>
              <a:tailEnd/>
            </a:ln>
          </p:spPr>
          <p:txBody>
            <a:bodyPr vert="horz" wrap="square" lIns="121920" tIns="60960" rIns="121920" bIns="60960" numCol="1" anchor="t" anchorCtr="0" compatLnSpc="1">
              <a:prstTxWarp prst="textNoShape">
                <a:avLst/>
              </a:prstTxWarp>
            </a:bodyPr>
            <a:lstStyle/>
            <a:p>
              <a:endParaRPr lang="en-US" sz="1300">
                <a:solidFill>
                  <a:schemeClr val="tx1">
                    <a:lumMod val="85000"/>
                    <a:lumOff val="15000"/>
                  </a:schemeClr>
                </a:solidFill>
              </a:endParaRPr>
            </a:p>
          </p:txBody>
        </p:sp>
        <p:sp>
          <p:nvSpPr>
            <p:cNvPr id="612" name="Retângulo 611">
              <a:extLst>
                <a:ext uri="{FF2B5EF4-FFF2-40B4-BE49-F238E27FC236}">
                  <a16:creationId xmlns:a16="http://schemas.microsoft.com/office/drawing/2014/main" id="{29D78ADB-93DF-48FD-AA48-64BC70857C2C}"/>
                </a:ext>
              </a:extLst>
            </p:cNvPr>
            <p:cNvSpPr/>
            <p:nvPr/>
          </p:nvSpPr>
          <p:spPr>
            <a:xfrm>
              <a:off x="5301514" y="2113066"/>
              <a:ext cx="1479966" cy="365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00" dirty="0">
                  <a:ln w="0"/>
                  <a:solidFill>
                    <a:schemeClr val="tx1">
                      <a:lumMod val="85000"/>
                      <a:lumOff val="15000"/>
                    </a:schemeClr>
                  </a:solidFill>
                </a:rPr>
                <a:t>Participación del gasto con energía en el promedio es intermedio</a:t>
              </a:r>
              <a:endParaRPr lang="es-PY" sz="1300" dirty="0">
                <a:ln w="0"/>
                <a:solidFill>
                  <a:schemeClr val="tx1">
                    <a:lumMod val="85000"/>
                    <a:lumOff val="15000"/>
                  </a:schemeClr>
                </a:solidFill>
              </a:endParaRPr>
            </a:p>
          </p:txBody>
        </p:sp>
      </p:grpSp>
      <p:grpSp>
        <p:nvGrpSpPr>
          <p:cNvPr id="585" name="Agrupar 584">
            <a:extLst>
              <a:ext uri="{FF2B5EF4-FFF2-40B4-BE49-F238E27FC236}">
                <a16:creationId xmlns:a16="http://schemas.microsoft.com/office/drawing/2014/main" id="{F6DAE7E3-5724-4123-998F-7D3D5FCADB7F}"/>
              </a:ext>
            </a:extLst>
          </p:cNvPr>
          <p:cNvGrpSpPr/>
          <p:nvPr/>
        </p:nvGrpSpPr>
        <p:grpSpPr>
          <a:xfrm>
            <a:off x="3443295" y="913571"/>
            <a:ext cx="730559" cy="690514"/>
            <a:chOff x="3031820" y="2297718"/>
            <a:chExt cx="759714" cy="718070"/>
          </a:xfrm>
        </p:grpSpPr>
        <p:sp>
          <p:nvSpPr>
            <p:cNvPr id="609" name="Freeform 16">
              <a:extLst>
                <a:ext uri="{FF2B5EF4-FFF2-40B4-BE49-F238E27FC236}">
                  <a16:creationId xmlns:a16="http://schemas.microsoft.com/office/drawing/2014/main" id="{16CB15F6-CA2A-43CB-9881-DA01A4769F87}"/>
                </a:ext>
              </a:extLst>
            </p:cNvPr>
            <p:cNvSpPr>
              <a:spLocks noEditPoints="1"/>
            </p:cNvSpPr>
            <p:nvPr/>
          </p:nvSpPr>
          <p:spPr bwMode="auto">
            <a:xfrm>
              <a:off x="3054685" y="2297718"/>
              <a:ext cx="712916" cy="718070"/>
            </a:xfrm>
            <a:custGeom>
              <a:avLst/>
              <a:gdLst/>
              <a:ahLst/>
              <a:cxnLst>
                <a:cxn ang="0">
                  <a:pos x="117" y="234"/>
                </a:cxn>
                <a:cxn ang="0">
                  <a:pos x="0" y="117"/>
                </a:cxn>
                <a:cxn ang="0">
                  <a:pos x="117" y="0"/>
                </a:cxn>
                <a:cxn ang="0">
                  <a:pos x="234" y="117"/>
                </a:cxn>
                <a:cxn ang="0">
                  <a:pos x="117" y="234"/>
                </a:cxn>
                <a:cxn ang="0">
                  <a:pos x="117" y="11"/>
                </a:cxn>
                <a:cxn ang="0">
                  <a:pos x="12" y="117"/>
                </a:cxn>
                <a:cxn ang="0">
                  <a:pos x="117" y="222"/>
                </a:cxn>
                <a:cxn ang="0">
                  <a:pos x="223" y="117"/>
                </a:cxn>
                <a:cxn ang="0">
                  <a:pos x="117" y="11"/>
                </a:cxn>
              </a:cxnLst>
              <a:rect l="0" t="0" r="r" b="b"/>
              <a:pathLst>
                <a:path w="234" h="234">
                  <a:moveTo>
                    <a:pt x="117" y="234"/>
                  </a:moveTo>
                  <a:cubicBezTo>
                    <a:pt x="53" y="234"/>
                    <a:pt x="0" y="181"/>
                    <a:pt x="0" y="117"/>
                  </a:cubicBezTo>
                  <a:cubicBezTo>
                    <a:pt x="0" y="52"/>
                    <a:pt x="53" y="0"/>
                    <a:pt x="117" y="0"/>
                  </a:cubicBezTo>
                  <a:cubicBezTo>
                    <a:pt x="182" y="0"/>
                    <a:pt x="234" y="52"/>
                    <a:pt x="234" y="117"/>
                  </a:cubicBezTo>
                  <a:cubicBezTo>
                    <a:pt x="234" y="181"/>
                    <a:pt x="182" y="234"/>
                    <a:pt x="117" y="234"/>
                  </a:cubicBezTo>
                  <a:close/>
                  <a:moveTo>
                    <a:pt x="117" y="11"/>
                  </a:moveTo>
                  <a:cubicBezTo>
                    <a:pt x="59" y="11"/>
                    <a:pt x="12" y="59"/>
                    <a:pt x="12" y="117"/>
                  </a:cubicBezTo>
                  <a:cubicBezTo>
                    <a:pt x="12" y="175"/>
                    <a:pt x="59" y="222"/>
                    <a:pt x="117" y="222"/>
                  </a:cubicBezTo>
                  <a:cubicBezTo>
                    <a:pt x="175" y="222"/>
                    <a:pt x="223" y="175"/>
                    <a:pt x="223" y="117"/>
                  </a:cubicBezTo>
                  <a:cubicBezTo>
                    <a:pt x="223" y="59"/>
                    <a:pt x="175" y="11"/>
                    <a:pt x="117" y="11"/>
                  </a:cubicBezTo>
                  <a:close/>
                </a:path>
              </a:pathLst>
            </a:custGeom>
            <a:solidFill>
              <a:srgbClr val="FFC000"/>
            </a:solidFill>
            <a:ln w="9525">
              <a:noFill/>
              <a:round/>
              <a:headEnd/>
              <a:tailEnd/>
            </a:ln>
          </p:spPr>
          <p:txBody>
            <a:bodyPr vert="horz" wrap="square" lIns="121920" tIns="60960" rIns="121920" bIns="60960" numCol="1" anchor="t" anchorCtr="0" compatLnSpc="1">
              <a:prstTxWarp prst="textNoShape">
                <a:avLst/>
              </a:prstTxWarp>
            </a:bodyPr>
            <a:lstStyle/>
            <a:p>
              <a:endParaRPr lang="en-US" sz="1300" dirty="0">
                <a:solidFill>
                  <a:schemeClr val="tx1">
                    <a:lumMod val="85000"/>
                    <a:lumOff val="15000"/>
                  </a:schemeClr>
                </a:solidFill>
              </a:endParaRPr>
            </a:p>
          </p:txBody>
        </p:sp>
        <p:sp>
          <p:nvSpPr>
            <p:cNvPr id="610" name="Retângulo 609">
              <a:extLst>
                <a:ext uri="{FF2B5EF4-FFF2-40B4-BE49-F238E27FC236}">
                  <a16:creationId xmlns:a16="http://schemas.microsoft.com/office/drawing/2014/main" id="{87F711A0-2C9C-4DF2-ADAD-C0E6DFEF174B}"/>
                </a:ext>
              </a:extLst>
            </p:cNvPr>
            <p:cNvSpPr/>
            <p:nvPr/>
          </p:nvSpPr>
          <p:spPr>
            <a:xfrm>
              <a:off x="3031820" y="2431617"/>
              <a:ext cx="759714" cy="409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Y" sz="1300" dirty="0">
                  <a:ln w="0"/>
                  <a:solidFill>
                    <a:schemeClr val="tx1">
                      <a:lumMod val="85000"/>
                      <a:lumOff val="15000"/>
                    </a:schemeClr>
                  </a:solidFill>
                </a:rPr>
                <a:t>Pasivos</a:t>
              </a:r>
            </a:p>
            <a:p>
              <a:pPr algn="ctr"/>
              <a:r>
                <a:rPr lang="es-PY" sz="1300" b="1" dirty="0">
                  <a:ln w="0"/>
                  <a:solidFill>
                    <a:schemeClr val="tx1">
                      <a:lumMod val="85000"/>
                      <a:lumOff val="15000"/>
                    </a:schemeClr>
                  </a:solidFill>
                </a:rPr>
                <a:t>(44,9%)</a:t>
              </a:r>
            </a:p>
          </p:txBody>
        </p:sp>
      </p:grpSp>
      <p:grpSp>
        <p:nvGrpSpPr>
          <p:cNvPr id="586" name="Agrupar 585">
            <a:extLst>
              <a:ext uri="{FF2B5EF4-FFF2-40B4-BE49-F238E27FC236}">
                <a16:creationId xmlns:a16="http://schemas.microsoft.com/office/drawing/2014/main" id="{84C831D4-AAD8-4112-BD3F-EB1AA771E708}"/>
              </a:ext>
            </a:extLst>
          </p:cNvPr>
          <p:cNvGrpSpPr/>
          <p:nvPr/>
        </p:nvGrpSpPr>
        <p:grpSpPr>
          <a:xfrm>
            <a:off x="3980422" y="154625"/>
            <a:ext cx="987400" cy="991631"/>
            <a:chOff x="3858899" y="1297548"/>
            <a:chExt cx="1009458" cy="1013786"/>
          </a:xfrm>
        </p:grpSpPr>
        <p:sp>
          <p:nvSpPr>
            <p:cNvPr id="607" name="Freeform 20">
              <a:extLst>
                <a:ext uri="{FF2B5EF4-FFF2-40B4-BE49-F238E27FC236}">
                  <a16:creationId xmlns:a16="http://schemas.microsoft.com/office/drawing/2014/main" id="{E5F7C003-81DD-4652-8D27-37C65D6FB485}"/>
                </a:ext>
              </a:extLst>
            </p:cNvPr>
            <p:cNvSpPr>
              <a:spLocks noEditPoints="1"/>
            </p:cNvSpPr>
            <p:nvPr/>
          </p:nvSpPr>
          <p:spPr bwMode="auto">
            <a:xfrm>
              <a:off x="3858899" y="1297548"/>
              <a:ext cx="1009458" cy="1013786"/>
            </a:xfrm>
            <a:custGeom>
              <a:avLst/>
              <a:gdLst/>
              <a:ahLst/>
              <a:cxnLst>
                <a:cxn ang="0">
                  <a:pos x="216" y="433"/>
                </a:cxn>
                <a:cxn ang="0">
                  <a:pos x="0" y="216"/>
                </a:cxn>
                <a:cxn ang="0">
                  <a:pos x="216" y="0"/>
                </a:cxn>
                <a:cxn ang="0">
                  <a:pos x="433" y="216"/>
                </a:cxn>
                <a:cxn ang="0">
                  <a:pos x="216" y="433"/>
                </a:cxn>
                <a:cxn ang="0">
                  <a:pos x="216" y="26"/>
                </a:cxn>
                <a:cxn ang="0">
                  <a:pos x="27" y="216"/>
                </a:cxn>
                <a:cxn ang="0">
                  <a:pos x="216" y="406"/>
                </a:cxn>
                <a:cxn ang="0">
                  <a:pos x="406" y="216"/>
                </a:cxn>
                <a:cxn ang="0">
                  <a:pos x="216" y="26"/>
                </a:cxn>
              </a:cxnLst>
              <a:rect l="0" t="0" r="r" b="b"/>
              <a:pathLst>
                <a:path w="433" h="433">
                  <a:moveTo>
                    <a:pt x="216" y="433"/>
                  </a:moveTo>
                  <a:cubicBezTo>
                    <a:pt x="97" y="433"/>
                    <a:pt x="0" y="336"/>
                    <a:pt x="0" y="216"/>
                  </a:cubicBezTo>
                  <a:cubicBezTo>
                    <a:pt x="0" y="97"/>
                    <a:pt x="97" y="0"/>
                    <a:pt x="216" y="0"/>
                  </a:cubicBezTo>
                  <a:cubicBezTo>
                    <a:pt x="336" y="0"/>
                    <a:pt x="433" y="97"/>
                    <a:pt x="433" y="216"/>
                  </a:cubicBezTo>
                  <a:cubicBezTo>
                    <a:pt x="433" y="336"/>
                    <a:pt x="336" y="433"/>
                    <a:pt x="216" y="433"/>
                  </a:cubicBezTo>
                  <a:close/>
                  <a:moveTo>
                    <a:pt x="216" y="26"/>
                  </a:moveTo>
                  <a:cubicBezTo>
                    <a:pt x="112" y="26"/>
                    <a:pt x="27" y="112"/>
                    <a:pt x="27" y="216"/>
                  </a:cubicBezTo>
                  <a:cubicBezTo>
                    <a:pt x="27" y="321"/>
                    <a:pt x="112" y="406"/>
                    <a:pt x="216" y="406"/>
                  </a:cubicBezTo>
                  <a:cubicBezTo>
                    <a:pt x="321" y="406"/>
                    <a:pt x="406" y="321"/>
                    <a:pt x="406" y="216"/>
                  </a:cubicBezTo>
                  <a:cubicBezTo>
                    <a:pt x="406" y="112"/>
                    <a:pt x="321" y="26"/>
                    <a:pt x="216" y="26"/>
                  </a:cubicBezTo>
                  <a:close/>
                </a:path>
              </a:pathLst>
            </a:custGeom>
            <a:solidFill>
              <a:srgbClr val="FFC000"/>
            </a:solidFill>
            <a:ln w="9525">
              <a:noFill/>
              <a:round/>
              <a:headEnd/>
              <a:tailEnd/>
            </a:ln>
          </p:spPr>
          <p:txBody>
            <a:bodyPr vert="horz" wrap="square" lIns="121920" tIns="60960" rIns="121920" bIns="60960" numCol="1" anchor="t" anchorCtr="0" compatLnSpc="1">
              <a:prstTxWarp prst="textNoShape">
                <a:avLst/>
              </a:prstTxWarp>
            </a:bodyPr>
            <a:lstStyle/>
            <a:p>
              <a:endParaRPr lang="en-US" sz="1300">
                <a:solidFill>
                  <a:schemeClr val="tx1">
                    <a:lumMod val="85000"/>
                    <a:lumOff val="15000"/>
                  </a:schemeClr>
                </a:solidFill>
              </a:endParaRPr>
            </a:p>
          </p:txBody>
        </p:sp>
        <p:sp>
          <p:nvSpPr>
            <p:cNvPr id="608" name="Retângulo 607">
              <a:extLst>
                <a:ext uri="{FF2B5EF4-FFF2-40B4-BE49-F238E27FC236}">
                  <a16:creationId xmlns:a16="http://schemas.microsoft.com/office/drawing/2014/main" id="{94335512-95A9-450B-87DB-4BF74F9FEE19}"/>
                </a:ext>
              </a:extLst>
            </p:cNvPr>
            <p:cNvSpPr/>
            <p:nvPr/>
          </p:nvSpPr>
          <p:spPr>
            <a:xfrm>
              <a:off x="3884490" y="1595805"/>
              <a:ext cx="977752" cy="3871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00" dirty="0">
                  <a:ln w="0"/>
                  <a:solidFill>
                    <a:schemeClr val="tx1">
                      <a:lumMod val="85000"/>
                      <a:lumOff val="15000"/>
                    </a:schemeClr>
                  </a:solidFill>
                </a:rPr>
                <a:t>Valor de la factura intermedio</a:t>
              </a:r>
              <a:endParaRPr lang="pt-BR" sz="1300" dirty="0">
                <a:solidFill>
                  <a:schemeClr val="tx1">
                    <a:lumMod val="85000"/>
                    <a:lumOff val="15000"/>
                  </a:schemeClr>
                </a:solidFill>
              </a:endParaRPr>
            </a:p>
          </p:txBody>
        </p:sp>
      </p:grpSp>
      <p:grpSp>
        <p:nvGrpSpPr>
          <p:cNvPr id="587" name="Agrupar 586">
            <a:extLst>
              <a:ext uri="{FF2B5EF4-FFF2-40B4-BE49-F238E27FC236}">
                <a16:creationId xmlns:a16="http://schemas.microsoft.com/office/drawing/2014/main" id="{1C2A1F2B-E265-4E65-849F-35585E7D24EC}"/>
              </a:ext>
            </a:extLst>
          </p:cNvPr>
          <p:cNvGrpSpPr/>
          <p:nvPr/>
        </p:nvGrpSpPr>
        <p:grpSpPr>
          <a:xfrm>
            <a:off x="5600154" y="1701478"/>
            <a:ext cx="1298402" cy="1081085"/>
            <a:chOff x="5875344" y="3048014"/>
            <a:chExt cx="1350217" cy="1124228"/>
          </a:xfrm>
        </p:grpSpPr>
        <p:grpSp>
          <p:nvGrpSpPr>
            <p:cNvPr id="602" name="Agrupar 601">
              <a:extLst>
                <a:ext uri="{FF2B5EF4-FFF2-40B4-BE49-F238E27FC236}">
                  <a16:creationId xmlns:a16="http://schemas.microsoft.com/office/drawing/2014/main" id="{FB158271-6F27-45B5-9FAA-0AA4B9E8FD64}"/>
                </a:ext>
              </a:extLst>
            </p:cNvPr>
            <p:cNvGrpSpPr/>
            <p:nvPr/>
          </p:nvGrpSpPr>
          <p:grpSpPr>
            <a:xfrm>
              <a:off x="5875344" y="3048014"/>
              <a:ext cx="1291111" cy="1124228"/>
              <a:chOff x="5909785" y="238614"/>
              <a:chExt cx="1291111" cy="1124228"/>
            </a:xfrm>
          </p:grpSpPr>
          <p:sp>
            <p:nvSpPr>
              <p:cNvPr id="605" name="Freeform 18">
                <a:extLst>
                  <a:ext uri="{FF2B5EF4-FFF2-40B4-BE49-F238E27FC236}">
                    <a16:creationId xmlns:a16="http://schemas.microsoft.com/office/drawing/2014/main" id="{CD4F5026-E21C-473F-B8C7-28206722CB68}"/>
                  </a:ext>
                </a:extLst>
              </p:cNvPr>
              <p:cNvSpPr>
                <a:spLocks noEditPoints="1"/>
              </p:cNvSpPr>
              <p:nvPr/>
            </p:nvSpPr>
            <p:spPr bwMode="auto">
              <a:xfrm>
                <a:off x="5909785" y="238614"/>
                <a:ext cx="1117790" cy="1124228"/>
              </a:xfrm>
              <a:custGeom>
                <a:avLst/>
                <a:gdLst/>
                <a:ahLst/>
                <a:cxnLst>
                  <a:cxn ang="0">
                    <a:pos x="233" y="467"/>
                  </a:cxn>
                  <a:cxn ang="0">
                    <a:pos x="0" y="234"/>
                  </a:cxn>
                  <a:cxn ang="0">
                    <a:pos x="233" y="0"/>
                  </a:cxn>
                  <a:cxn ang="0">
                    <a:pos x="466" y="234"/>
                  </a:cxn>
                  <a:cxn ang="0">
                    <a:pos x="233" y="467"/>
                  </a:cxn>
                  <a:cxn ang="0">
                    <a:pos x="233" y="27"/>
                  </a:cxn>
                  <a:cxn ang="0">
                    <a:pos x="26" y="234"/>
                  </a:cxn>
                  <a:cxn ang="0">
                    <a:pos x="233" y="440"/>
                  </a:cxn>
                  <a:cxn ang="0">
                    <a:pos x="439" y="234"/>
                  </a:cxn>
                  <a:cxn ang="0">
                    <a:pos x="233" y="27"/>
                  </a:cxn>
                </a:cxnLst>
                <a:rect l="0" t="0" r="r" b="b"/>
                <a:pathLst>
                  <a:path w="466" h="467">
                    <a:moveTo>
                      <a:pt x="233" y="467"/>
                    </a:moveTo>
                    <a:cubicBezTo>
                      <a:pt x="104" y="467"/>
                      <a:pt x="0" y="362"/>
                      <a:pt x="0" y="234"/>
                    </a:cubicBezTo>
                    <a:cubicBezTo>
                      <a:pt x="0" y="105"/>
                      <a:pt x="104" y="0"/>
                      <a:pt x="233" y="0"/>
                    </a:cubicBezTo>
                    <a:cubicBezTo>
                      <a:pt x="361" y="0"/>
                      <a:pt x="466" y="105"/>
                      <a:pt x="466" y="234"/>
                    </a:cubicBezTo>
                    <a:cubicBezTo>
                      <a:pt x="466" y="362"/>
                      <a:pt x="361" y="467"/>
                      <a:pt x="233" y="467"/>
                    </a:cubicBezTo>
                    <a:close/>
                    <a:moveTo>
                      <a:pt x="233" y="27"/>
                    </a:moveTo>
                    <a:cubicBezTo>
                      <a:pt x="119" y="27"/>
                      <a:pt x="26" y="120"/>
                      <a:pt x="26" y="234"/>
                    </a:cubicBezTo>
                    <a:cubicBezTo>
                      <a:pt x="26" y="347"/>
                      <a:pt x="119" y="440"/>
                      <a:pt x="233" y="440"/>
                    </a:cubicBezTo>
                    <a:cubicBezTo>
                      <a:pt x="346" y="440"/>
                      <a:pt x="439" y="347"/>
                      <a:pt x="439" y="234"/>
                    </a:cubicBezTo>
                    <a:cubicBezTo>
                      <a:pt x="439" y="120"/>
                      <a:pt x="346" y="27"/>
                      <a:pt x="233" y="27"/>
                    </a:cubicBezTo>
                    <a:close/>
                  </a:path>
                </a:pathLst>
              </a:custGeom>
              <a:solidFill>
                <a:srgbClr val="FFC000"/>
              </a:solidFill>
              <a:ln w="9525">
                <a:noFill/>
                <a:round/>
                <a:headEnd/>
                <a:tailEnd/>
              </a:ln>
            </p:spPr>
            <p:txBody>
              <a:bodyPr vert="horz" wrap="square" lIns="121920" tIns="60960" rIns="121920" bIns="60960" numCol="1" anchor="t" anchorCtr="0" compatLnSpc="1">
                <a:prstTxWarp prst="textNoShape">
                  <a:avLst/>
                </a:prstTxWarp>
              </a:bodyPr>
              <a:lstStyle/>
              <a:p>
                <a:endParaRPr lang="en-US" sz="1300">
                  <a:solidFill>
                    <a:schemeClr val="tx1">
                      <a:lumMod val="85000"/>
                      <a:lumOff val="15000"/>
                    </a:schemeClr>
                  </a:solidFill>
                </a:endParaRPr>
              </a:p>
            </p:txBody>
          </p:sp>
          <p:sp>
            <p:nvSpPr>
              <p:cNvPr id="606" name="Oval 41">
                <a:extLst>
                  <a:ext uri="{FF2B5EF4-FFF2-40B4-BE49-F238E27FC236}">
                    <a16:creationId xmlns:a16="http://schemas.microsoft.com/office/drawing/2014/main" id="{E52126F6-4F73-4F81-A78F-368989FCA890}"/>
                  </a:ext>
                </a:extLst>
              </p:cNvPr>
              <p:cNvSpPr>
                <a:spLocks noChangeArrowheads="1"/>
              </p:cNvSpPr>
              <p:nvPr/>
            </p:nvSpPr>
            <p:spPr bwMode="auto">
              <a:xfrm>
                <a:off x="6729184" y="320020"/>
                <a:ext cx="471712" cy="471756"/>
              </a:xfrm>
              <a:prstGeom prst="ellipse">
                <a:avLst/>
              </a:prstGeom>
              <a:solidFill>
                <a:srgbClr val="FFC000"/>
              </a:solidFill>
              <a:ln w="12700">
                <a:solidFill>
                  <a:schemeClr val="bg1"/>
                </a:solidFill>
                <a:round/>
                <a:headEnd/>
                <a:tailEnd/>
              </a:ln>
            </p:spPr>
            <p:txBody>
              <a:bodyPr vert="horz" wrap="square" lIns="121920" tIns="60960" rIns="121920" bIns="60960" numCol="1" anchor="t" anchorCtr="0" compatLnSpc="1">
                <a:prstTxWarp prst="textNoShape">
                  <a:avLst/>
                </a:prstTxWarp>
              </a:bodyPr>
              <a:lstStyle/>
              <a:p>
                <a:endParaRPr lang="en-US" sz="1300" dirty="0">
                  <a:solidFill>
                    <a:schemeClr val="tx1">
                      <a:lumMod val="85000"/>
                      <a:lumOff val="15000"/>
                    </a:schemeClr>
                  </a:solidFill>
                </a:endParaRPr>
              </a:p>
            </p:txBody>
          </p:sp>
        </p:grpSp>
        <p:sp>
          <p:nvSpPr>
            <p:cNvPr id="603" name="Retângulo 602">
              <a:extLst>
                <a:ext uri="{FF2B5EF4-FFF2-40B4-BE49-F238E27FC236}">
                  <a16:creationId xmlns:a16="http://schemas.microsoft.com/office/drawing/2014/main" id="{3884FE29-91B4-485E-AD08-905F7439C7CB}"/>
                </a:ext>
              </a:extLst>
            </p:cNvPr>
            <p:cNvSpPr/>
            <p:nvPr/>
          </p:nvSpPr>
          <p:spPr>
            <a:xfrm>
              <a:off x="5907507" y="3362951"/>
              <a:ext cx="1055341" cy="409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Y" sz="1300" b="1" dirty="0">
                  <a:ln w="0"/>
                  <a:solidFill>
                    <a:schemeClr val="tx1">
                      <a:lumMod val="85000"/>
                      <a:lumOff val="15000"/>
                    </a:schemeClr>
                  </a:solidFill>
                </a:rPr>
                <a:t>42,4%</a:t>
              </a:r>
            </a:p>
            <a:p>
              <a:pPr algn="ctr"/>
              <a:r>
                <a:rPr lang="es-PY" sz="1300" dirty="0">
                  <a:ln w="0"/>
                  <a:solidFill>
                    <a:schemeClr val="tx1">
                      <a:lumMod val="85000"/>
                      <a:lumOff val="15000"/>
                    </a:schemeClr>
                  </a:solidFill>
                </a:rPr>
                <a:t>tuvieron interrupción</a:t>
              </a:r>
              <a:endParaRPr lang="es-PY" sz="1300" dirty="0">
                <a:solidFill>
                  <a:schemeClr val="tx1">
                    <a:lumMod val="85000"/>
                    <a:lumOff val="15000"/>
                  </a:schemeClr>
                </a:solidFill>
              </a:endParaRPr>
            </a:p>
          </p:txBody>
        </p:sp>
        <p:sp>
          <p:nvSpPr>
            <p:cNvPr id="604" name="Retângulo 603">
              <a:extLst>
                <a:ext uri="{FF2B5EF4-FFF2-40B4-BE49-F238E27FC236}">
                  <a16:creationId xmlns:a16="http://schemas.microsoft.com/office/drawing/2014/main" id="{CCD68E97-4049-43B6-8782-FD5FB52FB6B0}"/>
                </a:ext>
              </a:extLst>
            </p:cNvPr>
            <p:cNvSpPr/>
            <p:nvPr/>
          </p:nvSpPr>
          <p:spPr>
            <a:xfrm>
              <a:off x="6648038" y="3243452"/>
              <a:ext cx="577523" cy="2568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Y" sz="1300" b="1" dirty="0">
                  <a:ln w="0"/>
                  <a:solidFill>
                    <a:schemeClr val="tx1">
                      <a:lumMod val="85000"/>
                      <a:lumOff val="15000"/>
                    </a:schemeClr>
                  </a:solidFill>
                </a:rPr>
                <a:t>335</a:t>
              </a:r>
            </a:p>
            <a:p>
              <a:pPr algn="ctr"/>
              <a:r>
                <a:rPr lang="es-PY" sz="1300" b="1" dirty="0">
                  <a:ln w="0"/>
                  <a:solidFill>
                    <a:schemeClr val="tx1">
                      <a:lumMod val="85000"/>
                      <a:lumOff val="15000"/>
                    </a:schemeClr>
                  </a:solidFill>
                </a:rPr>
                <a:t>min</a:t>
              </a:r>
              <a:endParaRPr lang="es-PY" sz="1300" b="1" dirty="0">
                <a:solidFill>
                  <a:schemeClr val="tx1">
                    <a:lumMod val="85000"/>
                    <a:lumOff val="15000"/>
                  </a:schemeClr>
                </a:solidFill>
              </a:endParaRPr>
            </a:p>
          </p:txBody>
        </p:sp>
      </p:grpSp>
      <p:grpSp>
        <p:nvGrpSpPr>
          <p:cNvPr id="588" name="Agrupar 587">
            <a:extLst>
              <a:ext uri="{FF2B5EF4-FFF2-40B4-BE49-F238E27FC236}">
                <a16:creationId xmlns:a16="http://schemas.microsoft.com/office/drawing/2014/main" id="{A1C44F26-7EF8-4E88-804A-5E5FD9732446}"/>
              </a:ext>
            </a:extLst>
          </p:cNvPr>
          <p:cNvGrpSpPr/>
          <p:nvPr/>
        </p:nvGrpSpPr>
        <p:grpSpPr>
          <a:xfrm>
            <a:off x="5071668" y="2640506"/>
            <a:ext cx="886503" cy="1248187"/>
            <a:chOff x="5556944" y="4354025"/>
            <a:chExt cx="921881" cy="1297999"/>
          </a:xfrm>
        </p:grpSpPr>
        <p:grpSp>
          <p:nvGrpSpPr>
            <p:cNvPr id="597" name="Agrupar 596">
              <a:extLst>
                <a:ext uri="{FF2B5EF4-FFF2-40B4-BE49-F238E27FC236}">
                  <a16:creationId xmlns:a16="http://schemas.microsoft.com/office/drawing/2014/main" id="{7E3BDBA7-4DCC-4CD5-9CDC-83BA2AA67C0E}"/>
                </a:ext>
              </a:extLst>
            </p:cNvPr>
            <p:cNvGrpSpPr/>
            <p:nvPr/>
          </p:nvGrpSpPr>
          <p:grpSpPr>
            <a:xfrm>
              <a:off x="5556944" y="4354025"/>
              <a:ext cx="908102" cy="1297999"/>
              <a:chOff x="4421201" y="1761647"/>
              <a:chExt cx="908102" cy="1297999"/>
            </a:xfrm>
          </p:grpSpPr>
          <p:sp>
            <p:nvSpPr>
              <p:cNvPr id="600" name="Freeform 32">
                <a:extLst>
                  <a:ext uri="{FF2B5EF4-FFF2-40B4-BE49-F238E27FC236}">
                    <a16:creationId xmlns:a16="http://schemas.microsoft.com/office/drawing/2014/main" id="{572D7CF0-29B0-4FF2-A7D4-162E3920337F}"/>
                  </a:ext>
                </a:extLst>
              </p:cNvPr>
              <p:cNvSpPr>
                <a:spLocks noEditPoints="1"/>
              </p:cNvSpPr>
              <p:nvPr/>
            </p:nvSpPr>
            <p:spPr bwMode="auto">
              <a:xfrm>
                <a:off x="4421201" y="1761647"/>
                <a:ext cx="908102" cy="911994"/>
              </a:xfrm>
              <a:custGeom>
                <a:avLst/>
                <a:gdLst/>
                <a:ahLst/>
                <a:cxnLst>
                  <a:cxn ang="0">
                    <a:pos x="226" y="452"/>
                  </a:cxn>
                  <a:cxn ang="0">
                    <a:pos x="0" y="226"/>
                  </a:cxn>
                  <a:cxn ang="0">
                    <a:pos x="226" y="0"/>
                  </a:cxn>
                  <a:cxn ang="0">
                    <a:pos x="452" y="226"/>
                  </a:cxn>
                  <a:cxn ang="0">
                    <a:pos x="226" y="452"/>
                  </a:cxn>
                  <a:cxn ang="0">
                    <a:pos x="226" y="27"/>
                  </a:cxn>
                  <a:cxn ang="0">
                    <a:pos x="27" y="226"/>
                  </a:cxn>
                  <a:cxn ang="0">
                    <a:pos x="226" y="425"/>
                  </a:cxn>
                  <a:cxn ang="0">
                    <a:pos x="426" y="226"/>
                  </a:cxn>
                  <a:cxn ang="0">
                    <a:pos x="226" y="27"/>
                  </a:cxn>
                </a:cxnLst>
                <a:rect l="0" t="0" r="r" b="b"/>
                <a:pathLst>
                  <a:path w="452" h="452">
                    <a:moveTo>
                      <a:pt x="226" y="452"/>
                    </a:moveTo>
                    <a:cubicBezTo>
                      <a:pt x="101" y="452"/>
                      <a:pt x="0" y="351"/>
                      <a:pt x="0" y="226"/>
                    </a:cubicBezTo>
                    <a:cubicBezTo>
                      <a:pt x="0" y="101"/>
                      <a:pt x="101" y="0"/>
                      <a:pt x="226" y="0"/>
                    </a:cubicBezTo>
                    <a:cubicBezTo>
                      <a:pt x="351" y="0"/>
                      <a:pt x="452" y="101"/>
                      <a:pt x="452" y="226"/>
                    </a:cubicBezTo>
                    <a:cubicBezTo>
                      <a:pt x="452" y="351"/>
                      <a:pt x="351" y="452"/>
                      <a:pt x="226" y="452"/>
                    </a:cubicBezTo>
                    <a:close/>
                    <a:moveTo>
                      <a:pt x="226" y="27"/>
                    </a:moveTo>
                    <a:cubicBezTo>
                      <a:pt x="116" y="27"/>
                      <a:pt x="27" y="116"/>
                      <a:pt x="27" y="226"/>
                    </a:cubicBezTo>
                    <a:cubicBezTo>
                      <a:pt x="27" y="336"/>
                      <a:pt x="116" y="425"/>
                      <a:pt x="226" y="425"/>
                    </a:cubicBezTo>
                    <a:cubicBezTo>
                      <a:pt x="336" y="425"/>
                      <a:pt x="426" y="336"/>
                      <a:pt x="426" y="226"/>
                    </a:cubicBezTo>
                    <a:cubicBezTo>
                      <a:pt x="426" y="116"/>
                      <a:pt x="336" y="27"/>
                      <a:pt x="226" y="27"/>
                    </a:cubicBezTo>
                    <a:close/>
                  </a:path>
                </a:pathLst>
              </a:custGeom>
              <a:solidFill>
                <a:srgbClr val="FFC000"/>
              </a:solidFill>
              <a:ln w="9525">
                <a:noFill/>
                <a:round/>
                <a:headEnd/>
                <a:tailEnd/>
              </a:ln>
            </p:spPr>
            <p:txBody>
              <a:bodyPr vert="horz" wrap="square" lIns="121920" tIns="60960" rIns="121920" bIns="60960" numCol="1" anchor="t" anchorCtr="0" compatLnSpc="1">
                <a:prstTxWarp prst="textNoShape">
                  <a:avLst/>
                </a:prstTxWarp>
              </a:bodyPr>
              <a:lstStyle/>
              <a:p>
                <a:endParaRPr lang="en-US" sz="1300">
                  <a:solidFill>
                    <a:schemeClr val="tx1">
                      <a:lumMod val="85000"/>
                      <a:lumOff val="15000"/>
                    </a:schemeClr>
                  </a:solidFill>
                </a:endParaRPr>
              </a:p>
            </p:txBody>
          </p:sp>
          <p:sp>
            <p:nvSpPr>
              <p:cNvPr id="601" name="Oval 33">
                <a:extLst>
                  <a:ext uri="{FF2B5EF4-FFF2-40B4-BE49-F238E27FC236}">
                    <a16:creationId xmlns:a16="http://schemas.microsoft.com/office/drawing/2014/main" id="{BF272F84-B892-4EE3-A82B-13599ADD7D7D}"/>
                  </a:ext>
                </a:extLst>
              </p:cNvPr>
              <p:cNvSpPr>
                <a:spLocks noChangeArrowheads="1"/>
              </p:cNvSpPr>
              <p:nvPr/>
            </p:nvSpPr>
            <p:spPr bwMode="auto">
              <a:xfrm>
                <a:off x="4503916" y="2378560"/>
                <a:ext cx="678178" cy="681086"/>
              </a:xfrm>
              <a:prstGeom prst="ellipse">
                <a:avLst/>
              </a:prstGeom>
              <a:solidFill>
                <a:srgbClr val="FFC000"/>
              </a:solidFill>
              <a:ln w="12700">
                <a:solidFill>
                  <a:schemeClr val="bg1"/>
                </a:solidFill>
                <a:round/>
                <a:headEnd/>
                <a:tailEnd/>
              </a:ln>
            </p:spPr>
            <p:txBody>
              <a:bodyPr vert="horz" wrap="square" lIns="121920" tIns="60960" rIns="121920" bIns="60960" numCol="1" anchor="t" anchorCtr="0" compatLnSpc="1">
                <a:prstTxWarp prst="textNoShape">
                  <a:avLst/>
                </a:prstTxWarp>
              </a:bodyPr>
              <a:lstStyle/>
              <a:p>
                <a:endParaRPr lang="en-US" sz="1300">
                  <a:solidFill>
                    <a:schemeClr val="tx1">
                      <a:lumMod val="85000"/>
                      <a:lumOff val="15000"/>
                    </a:schemeClr>
                  </a:solidFill>
                </a:endParaRPr>
              </a:p>
            </p:txBody>
          </p:sp>
        </p:grpSp>
        <p:sp>
          <p:nvSpPr>
            <p:cNvPr id="598" name="Retângulo 597">
              <a:extLst>
                <a:ext uri="{FF2B5EF4-FFF2-40B4-BE49-F238E27FC236}">
                  <a16:creationId xmlns:a16="http://schemas.microsoft.com/office/drawing/2014/main" id="{0B9C8476-C3F5-4E89-8C2F-BE9125A39F88}"/>
                </a:ext>
              </a:extLst>
            </p:cNvPr>
            <p:cNvSpPr/>
            <p:nvPr/>
          </p:nvSpPr>
          <p:spPr>
            <a:xfrm>
              <a:off x="5562395" y="5146113"/>
              <a:ext cx="832706" cy="256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Y" sz="1300" b="1" dirty="0">
                  <a:ln w="0"/>
                  <a:solidFill>
                    <a:schemeClr val="tx1">
                      <a:lumMod val="85000"/>
                      <a:lumOff val="15000"/>
                    </a:schemeClr>
                  </a:solidFill>
                </a:rPr>
                <a:t>Primer contacto 62,1</a:t>
              </a:r>
              <a:r>
                <a:rPr lang="es-PY" sz="1000" b="1" dirty="0">
                  <a:ln w="0"/>
                  <a:solidFill>
                    <a:schemeClr val="tx1">
                      <a:lumMod val="85000"/>
                      <a:lumOff val="15000"/>
                    </a:schemeClr>
                  </a:solidFill>
                </a:rPr>
                <a:t>%</a:t>
              </a:r>
              <a:endParaRPr lang="es-PY" sz="1000" b="1" dirty="0">
                <a:solidFill>
                  <a:schemeClr val="tx1">
                    <a:lumMod val="85000"/>
                    <a:lumOff val="15000"/>
                  </a:schemeClr>
                </a:solidFill>
              </a:endParaRPr>
            </a:p>
          </p:txBody>
        </p:sp>
        <p:sp>
          <p:nvSpPr>
            <p:cNvPr id="599" name="Retângulo 598">
              <a:extLst>
                <a:ext uri="{FF2B5EF4-FFF2-40B4-BE49-F238E27FC236}">
                  <a16:creationId xmlns:a16="http://schemas.microsoft.com/office/drawing/2014/main" id="{97FB9040-1C36-46B2-95BB-02DF653AF375}"/>
                </a:ext>
              </a:extLst>
            </p:cNvPr>
            <p:cNvSpPr/>
            <p:nvPr/>
          </p:nvSpPr>
          <p:spPr>
            <a:xfrm>
              <a:off x="5556945" y="4531256"/>
              <a:ext cx="921880" cy="409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Y" sz="1300" dirty="0">
                  <a:ln w="0"/>
                  <a:solidFill>
                    <a:schemeClr val="tx1">
                      <a:lumMod val="85000"/>
                      <a:lumOff val="15000"/>
                    </a:schemeClr>
                  </a:solidFill>
                </a:rPr>
                <a:t>Contacto:</a:t>
              </a:r>
            </a:p>
            <a:p>
              <a:pPr algn="ctr"/>
              <a:r>
                <a:rPr lang="es-PY" sz="1300" b="1" dirty="0">
                  <a:ln w="0"/>
                  <a:solidFill>
                    <a:schemeClr val="tx1">
                      <a:lumMod val="85000"/>
                      <a:lumOff val="15000"/>
                    </a:schemeClr>
                  </a:solidFill>
                </a:rPr>
                <a:t>43,7% </a:t>
              </a:r>
              <a:endParaRPr lang="es-PY" sz="1300" b="1" dirty="0">
                <a:solidFill>
                  <a:schemeClr val="tx1">
                    <a:lumMod val="85000"/>
                    <a:lumOff val="15000"/>
                  </a:schemeClr>
                </a:solidFill>
              </a:endParaRPr>
            </a:p>
          </p:txBody>
        </p:sp>
      </p:grpSp>
      <p:grpSp>
        <p:nvGrpSpPr>
          <p:cNvPr id="589" name="Agrupar 588">
            <a:extLst>
              <a:ext uri="{FF2B5EF4-FFF2-40B4-BE49-F238E27FC236}">
                <a16:creationId xmlns:a16="http://schemas.microsoft.com/office/drawing/2014/main" id="{3C7E98B1-1EF2-4A91-8378-BCCB9A1D8C89}"/>
              </a:ext>
            </a:extLst>
          </p:cNvPr>
          <p:cNvGrpSpPr/>
          <p:nvPr/>
        </p:nvGrpSpPr>
        <p:grpSpPr>
          <a:xfrm>
            <a:off x="4114541" y="3139721"/>
            <a:ext cx="1113964" cy="907490"/>
            <a:chOff x="4317143" y="4845749"/>
            <a:chExt cx="1158419" cy="943705"/>
          </a:xfrm>
        </p:grpSpPr>
        <p:sp>
          <p:nvSpPr>
            <p:cNvPr id="595" name="Freeform 26">
              <a:extLst>
                <a:ext uri="{FF2B5EF4-FFF2-40B4-BE49-F238E27FC236}">
                  <a16:creationId xmlns:a16="http://schemas.microsoft.com/office/drawing/2014/main" id="{8597F699-A869-4EAB-8CD8-105906732050}"/>
                </a:ext>
              </a:extLst>
            </p:cNvPr>
            <p:cNvSpPr>
              <a:spLocks noEditPoints="1"/>
            </p:cNvSpPr>
            <p:nvPr/>
          </p:nvSpPr>
          <p:spPr bwMode="auto">
            <a:xfrm>
              <a:off x="4426274" y="4845749"/>
              <a:ext cx="937814" cy="943705"/>
            </a:xfrm>
            <a:custGeom>
              <a:avLst/>
              <a:gdLst/>
              <a:ahLst/>
              <a:cxnLst>
                <a:cxn ang="0">
                  <a:pos x="172" y="345"/>
                </a:cxn>
                <a:cxn ang="0">
                  <a:pos x="0" y="172"/>
                </a:cxn>
                <a:cxn ang="0">
                  <a:pos x="172" y="0"/>
                </a:cxn>
                <a:cxn ang="0">
                  <a:pos x="345" y="172"/>
                </a:cxn>
                <a:cxn ang="0">
                  <a:pos x="172" y="345"/>
                </a:cxn>
                <a:cxn ang="0">
                  <a:pos x="172" y="19"/>
                </a:cxn>
                <a:cxn ang="0">
                  <a:pos x="19" y="172"/>
                </a:cxn>
                <a:cxn ang="0">
                  <a:pos x="172" y="326"/>
                </a:cxn>
                <a:cxn ang="0">
                  <a:pos x="326" y="172"/>
                </a:cxn>
                <a:cxn ang="0">
                  <a:pos x="172" y="19"/>
                </a:cxn>
              </a:cxnLst>
              <a:rect l="0" t="0" r="r" b="b"/>
              <a:pathLst>
                <a:path w="345" h="345">
                  <a:moveTo>
                    <a:pt x="172" y="345"/>
                  </a:moveTo>
                  <a:cubicBezTo>
                    <a:pt x="77" y="345"/>
                    <a:pt x="0" y="268"/>
                    <a:pt x="0" y="172"/>
                  </a:cubicBezTo>
                  <a:cubicBezTo>
                    <a:pt x="0" y="77"/>
                    <a:pt x="77" y="0"/>
                    <a:pt x="172" y="0"/>
                  </a:cubicBezTo>
                  <a:cubicBezTo>
                    <a:pt x="267" y="0"/>
                    <a:pt x="345" y="77"/>
                    <a:pt x="345" y="172"/>
                  </a:cubicBezTo>
                  <a:cubicBezTo>
                    <a:pt x="345" y="268"/>
                    <a:pt x="267" y="345"/>
                    <a:pt x="172" y="345"/>
                  </a:cubicBezTo>
                  <a:close/>
                  <a:moveTo>
                    <a:pt x="172" y="19"/>
                  </a:moveTo>
                  <a:cubicBezTo>
                    <a:pt x="88" y="19"/>
                    <a:pt x="19" y="88"/>
                    <a:pt x="19" y="172"/>
                  </a:cubicBezTo>
                  <a:cubicBezTo>
                    <a:pt x="19" y="257"/>
                    <a:pt x="88" y="326"/>
                    <a:pt x="172" y="326"/>
                  </a:cubicBezTo>
                  <a:cubicBezTo>
                    <a:pt x="257" y="326"/>
                    <a:pt x="326" y="257"/>
                    <a:pt x="326" y="172"/>
                  </a:cubicBezTo>
                  <a:cubicBezTo>
                    <a:pt x="326" y="88"/>
                    <a:pt x="257" y="19"/>
                    <a:pt x="172" y="19"/>
                  </a:cubicBezTo>
                  <a:close/>
                </a:path>
              </a:pathLst>
            </a:custGeom>
            <a:solidFill>
              <a:srgbClr val="FFC000"/>
            </a:solidFill>
            <a:ln w="9525">
              <a:noFill/>
              <a:round/>
              <a:headEnd/>
              <a:tailEnd/>
            </a:ln>
          </p:spPr>
          <p:txBody>
            <a:bodyPr vert="horz" wrap="square" lIns="121920" tIns="60960" rIns="121920" bIns="60960" numCol="1" anchor="t" anchorCtr="0" compatLnSpc="1">
              <a:prstTxWarp prst="textNoShape">
                <a:avLst/>
              </a:prstTxWarp>
            </a:bodyPr>
            <a:lstStyle/>
            <a:p>
              <a:endParaRPr lang="en-US" sz="1300">
                <a:solidFill>
                  <a:schemeClr val="tx1">
                    <a:lumMod val="85000"/>
                    <a:lumOff val="15000"/>
                  </a:schemeClr>
                </a:solidFill>
              </a:endParaRPr>
            </a:p>
          </p:txBody>
        </p:sp>
        <p:sp>
          <p:nvSpPr>
            <p:cNvPr id="596" name="Retângulo 595">
              <a:extLst>
                <a:ext uri="{FF2B5EF4-FFF2-40B4-BE49-F238E27FC236}">
                  <a16:creationId xmlns:a16="http://schemas.microsoft.com/office/drawing/2014/main" id="{AD4BF174-D1D2-416A-A8BF-5877345D3D52}"/>
                </a:ext>
              </a:extLst>
            </p:cNvPr>
            <p:cNvSpPr/>
            <p:nvPr/>
          </p:nvSpPr>
          <p:spPr>
            <a:xfrm>
              <a:off x="4317143" y="5050429"/>
              <a:ext cx="1158419" cy="409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Y" sz="1300" b="1" dirty="0">
                  <a:ln w="0"/>
                  <a:solidFill>
                    <a:schemeClr val="tx1">
                      <a:lumMod val="85000"/>
                      <a:lumOff val="15000"/>
                    </a:schemeClr>
                  </a:solidFill>
                </a:rPr>
                <a:t>32,2%</a:t>
              </a:r>
            </a:p>
            <a:p>
              <a:pPr algn="ctr"/>
              <a:r>
                <a:rPr lang="es-PY" sz="1300" dirty="0">
                  <a:ln w="0"/>
                  <a:solidFill>
                    <a:schemeClr val="tx1">
                      <a:lumMod val="85000"/>
                      <a:lumOff val="15000"/>
                    </a:schemeClr>
                  </a:solidFill>
                </a:rPr>
                <a:t>experiencia negativa</a:t>
              </a:r>
              <a:endParaRPr lang="es-PY" sz="1300" dirty="0">
                <a:solidFill>
                  <a:schemeClr val="tx1">
                    <a:lumMod val="85000"/>
                    <a:lumOff val="15000"/>
                  </a:schemeClr>
                </a:solidFill>
              </a:endParaRPr>
            </a:p>
          </p:txBody>
        </p:sp>
      </p:grpSp>
      <p:grpSp>
        <p:nvGrpSpPr>
          <p:cNvPr id="590" name="Agrupar 589">
            <a:extLst>
              <a:ext uri="{FF2B5EF4-FFF2-40B4-BE49-F238E27FC236}">
                <a16:creationId xmlns:a16="http://schemas.microsoft.com/office/drawing/2014/main" id="{C66D89AC-58C0-4BFC-9E14-889A319834F9}"/>
              </a:ext>
            </a:extLst>
          </p:cNvPr>
          <p:cNvGrpSpPr/>
          <p:nvPr/>
        </p:nvGrpSpPr>
        <p:grpSpPr>
          <a:xfrm>
            <a:off x="3452637" y="2491478"/>
            <a:ext cx="923684" cy="927642"/>
            <a:chOff x="2910479" y="4367705"/>
            <a:chExt cx="1095882" cy="1100578"/>
          </a:xfrm>
        </p:grpSpPr>
        <p:sp>
          <p:nvSpPr>
            <p:cNvPr id="593" name="Freeform 14">
              <a:extLst>
                <a:ext uri="{FF2B5EF4-FFF2-40B4-BE49-F238E27FC236}">
                  <a16:creationId xmlns:a16="http://schemas.microsoft.com/office/drawing/2014/main" id="{4F0071BD-A8F4-4961-99A8-172BF1E6E583}"/>
                </a:ext>
              </a:extLst>
            </p:cNvPr>
            <p:cNvSpPr>
              <a:spLocks noEditPoints="1"/>
            </p:cNvSpPr>
            <p:nvPr/>
          </p:nvSpPr>
          <p:spPr bwMode="auto">
            <a:xfrm>
              <a:off x="2910479" y="4367705"/>
              <a:ext cx="1095882" cy="1100578"/>
            </a:xfrm>
            <a:custGeom>
              <a:avLst/>
              <a:gdLst/>
              <a:ahLst/>
              <a:cxnLst>
                <a:cxn ang="0">
                  <a:pos x="214" y="428"/>
                </a:cxn>
                <a:cxn ang="0">
                  <a:pos x="0" y="214"/>
                </a:cxn>
                <a:cxn ang="0">
                  <a:pos x="214" y="0"/>
                </a:cxn>
                <a:cxn ang="0">
                  <a:pos x="428" y="214"/>
                </a:cxn>
                <a:cxn ang="0">
                  <a:pos x="214" y="428"/>
                </a:cxn>
                <a:cxn ang="0">
                  <a:pos x="214" y="27"/>
                </a:cxn>
                <a:cxn ang="0">
                  <a:pos x="27" y="214"/>
                </a:cxn>
                <a:cxn ang="0">
                  <a:pos x="214" y="401"/>
                </a:cxn>
                <a:cxn ang="0">
                  <a:pos x="402" y="214"/>
                </a:cxn>
                <a:cxn ang="0">
                  <a:pos x="214" y="27"/>
                </a:cxn>
              </a:cxnLst>
              <a:rect l="0" t="0" r="r" b="b"/>
              <a:pathLst>
                <a:path w="428" h="428">
                  <a:moveTo>
                    <a:pt x="214" y="428"/>
                  </a:moveTo>
                  <a:cubicBezTo>
                    <a:pt x="96" y="428"/>
                    <a:pt x="0" y="332"/>
                    <a:pt x="0" y="214"/>
                  </a:cubicBezTo>
                  <a:cubicBezTo>
                    <a:pt x="0" y="96"/>
                    <a:pt x="96" y="0"/>
                    <a:pt x="214" y="0"/>
                  </a:cubicBezTo>
                  <a:cubicBezTo>
                    <a:pt x="332" y="0"/>
                    <a:pt x="428" y="96"/>
                    <a:pt x="428" y="214"/>
                  </a:cubicBezTo>
                  <a:cubicBezTo>
                    <a:pt x="428" y="332"/>
                    <a:pt x="332" y="428"/>
                    <a:pt x="214" y="428"/>
                  </a:cubicBezTo>
                  <a:close/>
                  <a:moveTo>
                    <a:pt x="214" y="27"/>
                  </a:moveTo>
                  <a:cubicBezTo>
                    <a:pt x="111" y="27"/>
                    <a:pt x="27" y="111"/>
                    <a:pt x="27" y="214"/>
                  </a:cubicBezTo>
                  <a:cubicBezTo>
                    <a:pt x="27" y="317"/>
                    <a:pt x="111" y="401"/>
                    <a:pt x="214" y="401"/>
                  </a:cubicBezTo>
                  <a:cubicBezTo>
                    <a:pt x="318" y="401"/>
                    <a:pt x="402" y="317"/>
                    <a:pt x="402" y="214"/>
                  </a:cubicBezTo>
                  <a:cubicBezTo>
                    <a:pt x="402" y="111"/>
                    <a:pt x="318" y="27"/>
                    <a:pt x="214" y="27"/>
                  </a:cubicBezTo>
                  <a:close/>
                </a:path>
              </a:pathLst>
            </a:custGeom>
            <a:solidFill>
              <a:srgbClr val="FFC000"/>
            </a:solidFill>
            <a:ln w="9525">
              <a:noFill/>
              <a:round/>
              <a:headEnd/>
              <a:tailEnd/>
            </a:ln>
          </p:spPr>
          <p:txBody>
            <a:bodyPr vert="horz" wrap="square" lIns="121920" tIns="60960" rIns="121920" bIns="60960" numCol="1" anchor="ctr" anchorCtr="0" compatLnSpc="1">
              <a:prstTxWarp prst="textNoShape">
                <a:avLst/>
              </a:prstTxWarp>
            </a:bodyPr>
            <a:lstStyle/>
            <a:p>
              <a:pPr algn="ctr"/>
              <a:endParaRPr lang="en-US" sz="1300" dirty="0">
                <a:solidFill>
                  <a:schemeClr val="tx1">
                    <a:lumMod val="85000"/>
                    <a:lumOff val="15000"/>
                  </a:schemeClr>
                </a:solidFill>
              </a:endParaRPr>
            </a:p>
          </p:txBody>
        </p:sp>
        <p:sp>
          <p:nvSpPr>
            <p:cNvPr id="594" name="Retângulo 593">
              <a:extLst>
                <a:ext uri="{FF2B5EF4-FFF2-40B4-BE49-F238E27FC236}">
                  <a16:creationId xmlns:a16="http://schemas.microsoft.com/office/drawing/2014/main" id="{39F99341-5CD4-4F83-BC62-0325E89525FB}"/>
                </a:ext>
              </a:extLst>
            </p:cNvPr>
            <p:cNvSpPr/>
            <p:nvPr/>
          </p:nvSpPr>
          <p:spPr>
            <a:xfrm>
              <a:off x="2986949" y="4753663"/>
              <a:ext cx="946598" cy="409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Y" sz="1300" dirty="0">
                  <a:ln w="0"/>
                  <a:solidFill>
                    <a:schemeClr val="tx1">
                      <a:lumMod val="85000"/>
                      <a:lumOff val="15000"/>
                    </a:schemeClr>
                  </a:solidFill>
                </a:rPr>
                <a:t>Sat.s c/ el  AP </a:t>
              </a:r>
              <a:r>
                <a:rPr lang="es-PY" sz="1300" b="1" dirty="0">
                  <a:ln w="0"/>
                  <a:solidFill>
                    <a:schemeClr val="tx1">
                      <a:lumMod val="85000"/>
                      <a:lumOff val="15000"/>
                    </a:schemeClr>
                  </a:solidFill>
                </a:rPr>
                <a:t>(43,8)</a:t>
              </a:r>
            </a:p>
          </p:txBody>
        </p:sp>
      </p:grpSp>
      <p:grpSp>
        <p:nvGrpSpPr>
          <p:cNvPr id="7" name="Agrupar 6">
            <a:extLst>
              <a:ext uri="{FF2B5EF4-FFF2-40B4-BE49-F238E27FC236}">
                <a16:creationId xmlns:a16="http://schemas.microsoft.com/office/drawing/2014/main" id="{215A38DF-545A-0E41-8C19-811ECC10942E}"/>
              </a:ext>
            </a:extLst>
          </p:cNvPr>
          <p:cNvGrpSpPr/>
          <p:nvPr/>
        </p:nvGrpSpPr>
        <p:grpSpPr>
          <a:xfrm>
            <a:off x="4090861" y="1366687"/>
            <a:ext cx="1397229" cy="1403216"/>
            <a:chOff x="4090861" y="1366687"/>
            <a:chExt cx="1397229" cy="1403216"/>
          </a:xfrm>
        </p:grpSpPr>
        <p:grpSp>
          <p:nvGrpSpPr>
            <p:cNvPr id="582" name="Agrupar 581">
              <a:extLst>
                <a:ext uri="{FF2B5EF4-FFF2-40B4-BE49-F238E27FC236}">
                  <a16:creationId xmlns:a16="http://schemas.microsoft.com/office/drawing/2014/main" id="{DC8BCFA0-93BE-472E-BF5C-03A483952CAF}"/>
                </a:ext>
              </a:extLst>
            </p:cNvPr>
            <p:cNvGrpSpPr/>
            <p:nvPr/>
          </p:nvGrpSpPr>
          <p:grpSpPr>
            <a:xfrm>
              <a:off x="4090861" y="1366687"/>
              <a:ext cx="1397229" cy="1403216"/>
              <a:chOff x="3904609" y="2896950"/>
              <a:chExt cx="1456594" cy="1462836"/>
            </a:xfrm>
          </p:grpSpPr>
          <p:sp>
            <p:nvSpPr>
              <p:cNvPr id="615" name="Oval 11">
                <a:extLst>
                  <a:ext uri="{FF2B5EF4-FFF2-40B4-BE49-F238E27FC236}">
                    <a16:creationId xmlns:a16="http://schemas.microsoft.com/office/drawing/2014/main" id="{F9A94EB4-C0FF-4DE0-A4CA-18F1254BFB05}"/>
                  </a:ext>
                </a:extLst>
              </p:cNvPr>
              <p:cNvSpPr>
                <a:spLocks noChangeArrowheads="1"/>
              </p:cNvSpPr>
              <p:nvPr/>
            </p:nvSpPr>
            <p:spPr bwMode="auto">
              <a:xfrm>
                <a:off x="3942492" y="2938346"/>
                <a:ext cx="1377324" cy="1381804"/>
              </a:xfrm>
              <a:prstGeom prst="ellipse">
                <a:avLst/>
              </a:prstGeom>
              <a:solidFill>
                <a:schemeClr val="bg1">
                  <a:lumMod val="95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1300" dirty="0">
                  <a:solidFill>
                    <a:schemeClr val="tx1">
                      <a:lumMod val="85000"/>
                      <a:lumOff val="15000"/>
                    </a:schemeClr>
                  </a:solidFill>
                </a:endParaRPr>
              </a:p>
            </p:txBody>
          </p:sp>
          <p:sp>
            <p:nvSpPr>
              <p:cNvPr id="616" name="Freeform 12">
                <a:extLst>
                  <a:ext uri="{FF2B5EF4-FFF2-40B4-BE49-F238E27FC236}">
                    <a16:creationId xmlns:a16="http://schemas.microsoft.com/office/drawing/2014/main" id="{37A09C9C-BBD7-4EC2-9E85-168982E6806B}"/>
                  </a:ext>
                </a:extLst>
              </p:cNvPr>
              <p:cNvSpPr>
                <a:spLocks noEditPoints="1"/>
              </p:cNvSpPr>
              <p:nvPr/>
            </p:nvSpPr>
            <p:spPr bwMode="auto">
              <a:xfrm>
                <a:off x="3904609" y="2896950"/>
                <a:ext cx="1456594" cy="1462836"/>
              </a:xfrm>
              <a:custGeom>
                <a:avLst/>
                <a:gdLst/>
                <a:ahLst/>
                <a:cxnLst>
                  <a:cxn ang="0">
                    <a:pos x="352" y="705"/>
                  </a:cxn>
                  <a:cxn ang="0">
                    <a:pos x="0" y="353"/>
                  </a:cxn>
                  <a:cxn ang="0">
                    <a:pos x="352" y="0"/>
                  </a:cxn>
                  <a:cxn ang="0">
                    <a:pos x="705" y="353"/>
                  </a:cxn>
                  <a:cxn ang="0">
                    <a:pos x="352" y="705"/>
                  </a:cxn>
                  <a:cxn ang="0">
                    <a:pos x="352" y="39"/>
                  </a:cxn>
                  <a:cxn ang="0">
                    <a:pos x="38" y="353"/>
                  </a:cxn>
                  <a:cxn ang="0">
                    <a:pos x="352" y="667"/>
                  </a:cxn>
                  <a:cxn ang="0">
                    <a:pos x="666" y="353"/>
                  </a:cxn>
                  <a:cxn ang="0">
                    <a:pos x="352" y="39"/>
                  </a:cxn>
                </a:cxnLst>
                <a:rect l="0" t="0" r="r" b="b"/>
                <a:pathLst>
                  <a:path w="705" h="705">
                    <a:moveTo>
                      <a:pt x="352" y="705"/>
                    </a:moveTo>
                    <a:cubicBezTo>
                      <a:pt x="158" y="705"/>
                      <a:pt x="0" y="547"/>
                      <a:pt x="0" y="353"/>
                    </a:cubicBezTo>
                    <a:cubicBezTo>
                      <a:pt x="0" y="158"/>
                      <a:pt x="158" y="0"/>
                      <a:pt x="352" y="0"/>
                    </a:cubicBezTo>
                    <a:cubicBezTo>
                      <a:pt x="547" y="0"/>
                      <a:pt x="705" y="158"/>
                      <a:pt x="705" y="353"/>
                    </a:cubicBezTo>
                    <a:cubicBezTo>
                      <a:pt x="705" y="547"/>
                      <a:pt x="547" y="705"/>
                      <a:pt x="352" y="705"/>
                    </a:cubicBezTo>
                    <a:close/>
                    <a:moveTo>
                      <a:pt x="352" y="39"/>
                    </a:moveTo>
                    <a:cubicBezTo>
                      <a:pt x="179" y="39"/>
                      <a:pt x="38" y="180"/>
                      <a:pt x="38" y="353"/>
                    </a:cubicBezTo>
                    <a:cubicBezTo>
                      <a:pt x="38" y="526"/>
                      <a:pt x="179" y="667"/>
                      <a:pt x="352" y="667"/>
                    </a:cubicBezTo>
                    <a:cubicBezTo>
                      <a:pt x="525" y="667"/>
                      <a:pt x="666" y="526"/>
                      <a:pt x="666" y="353"/>
                    </a:cubicBezTo>
                    <a:cubicBezTo>
                      <a:pt x="666" y="180"/>
                      <a:pt x="525" y="39"/>
                      <a:pt x="352" y="39"/>
                    </a:cubicBezTo>
                    <a:close/>
                  </a:path>
                </a:pathLst>
              </a:custGeom>
              <a:solidFill>
                <a:srgbClr val="FFC000"/>
              </a:solidFill>
              <a:ln w="9525">
                <a:noFill/>
                <a:round/>
                <a:headEnd/>
                <a:tailEnd/>
              </a:ln>
            </p:spPr>
            <p:txBody>
              <a:bodyPr vert="horz" wrap="square" lIns="121920" tIns="60960" rIns="121920" bIns="60960" numCol="1" anchor="t" anchorCtr="0" compatLnSpc="1">
                <a:prstTxWarp prst="textNoShape">
                  <a:avLst/>
                </a:prstTxWarp>
              </a:bodyPr>
              <a:lstStyle/>
              <a:p>
                <a:endParaRPr lang="en-US" sz="1300" dirty="0">
                  <a:solidFill>
                    <a:schemeClr val="tx1">
                      <a:lumMod val="85000"/>
                      <a:lumOff val="15000"/>
                    </a:schemeClr>
                  </a:solidFill>
                </a:endParaRPr>
              </a:p>
            </p:txBody>
          </p:sp>
        </p:grpSp>
        <p:pic>
          <p:nvPicPr>
            <p:cNvPr id="591" name="Imagem 590">
              <a:extLst>
                <a:ext uri="{FF2B5EF4-FFF2-40B4-BE49-F238E27FC236}">
                  <a16:creationId xmlns:a16="http://schemas.microsoft.com/office/drawing/2014/main" id="{0053E55D-9C77-45F7-A4D6-6AE8364AF4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4901" y="1461865"/>
              <a:ext cx="303458" cy="659111"/>
            </a:xfrm>
            <a:prstGeom prst="rect">
              <a:avLst/>
            </a:prstGeom>
          </p:spPr>
        </p:pic>
        <p:sp>
          <p:nvSpPr>
            <p:cNvPr id="592" name="Retângulo 591">
              <a:extLst>
                <a:ext uri="{FF2B5EF4-FFF2-40B4-BE49-F238E27FC236}">
                  <a16:creationId xmlns:a16="http://schemas.microsoft.com/office/drawing/2014/main" id="{7A309868-9A09-4AE0-A1A1-09012CCE00BA}"/>
                </a:ext>
              </a:extLst>
            </p:cNvPr>
            <p:cNvSpPr/>
            <p:nvPr/>
          </p:nvSpPr>
          <p:spPr>
            <a:xfrm>
              <a:off x="4127083" y="2179551"/>
              <a:ext cx="1319093" cy="232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00" b="1" dirty="0" err="1">
                  <a:solidFill>
                    <a:schemeClr val="tx1">
                      <a:lumMod val="85000"/>
                      <a:lumOff val="15000"/>
                    </a:schemeClr>
                  </a:solidFill>
                </a:rPr>
                <a:t>Ni</a:t>
              </a:r>
              <a:r>
                <a:rPr lang="pt-BR" sz="1300" b="1" dirty="0">
                  <a:solidFill>
                    <a:schemeClr val="tx1">
                      <a:lumMod val="85000"/>
                      <a:lumOff val="15000"/>
                    </a:schemeClr>
                  </a:solidFill>
                </a:rPr>
                <a:t> </a:t>
              </a:r>
              <a:r>
                <a:rPr lang="pt-BR" sz="1300" b="1" dirty="0" err="1">
                  <a:solidFill>
                    <a:schemeClr val="tx1">
                      <a:lumMod val="85000"/>
                      <a:lumOff val="15000"/>
                    </a:schemeClr>
                  </a:solidFill>
                </a:rPr>
                <a:t>satisfecho</a:t>
              </a:r>
              <a:r>
                <a:rPr lang="pt-BR" sz="1300" b="1" dirty="0">
                  <a:solidFill>
                    <a:schemeClr val="tx1">
                      <a:lumMod val="85000"/>
                      <a:lumOff val="15000"/>
                    </a:schemeClr>
                  </a:solidFill>
                </a:rPr>
                <a:t>,</a:t>
              </a:r>
            </a:p>
            <a:p>
              <a:pPr algn="ctr"/>
              <a:r>
                <a:rPr lang="pt-BR" sz="1300" b="1" dirty="0">
                  <a:solidFill>
                    <a:schemeClr val="tx1">
                      <a:lumMod val="85000"/>
                      <a:lumOff val="15000"/>
                    </a:schemeClr>
                  </a:solidFill>
                </a:rPr>
                <a:t> </a:t>
              </a:r>
              <a:r>
                <a:rPr lang="pt-BR" sz="1300" b="1" dirty="0" err="1">
                  <a:solidFill>
                    <a:schemeClr val="tx1">
                      <a:lumMod val="85000"/>
                      <a:lumOff val="15000"/>
                    </a:schemeClr>
                  </a:solidFill>
                </a:rPr>
                <a:t>ni</a:t>
              </a:r>
              <a:r>
                <a:rPr lang="pt-BR" sz="1300" b="1" dirty="0">
                  <a:solidFill>
                    <a:schemeClr val="tx1">
                      <a:lumMod val="85000"/>
                      <a:lumOff val="15000"/>
                    </a:schemeClr>
                  </a:solidFill>
                </a:rPr>
                <a:t> </a:t>
              </a:r>
              <a:r>
                <a:rPr lang="pt-BR" sz="1300" b="1" dirty="0" err="1">
                  <a:solidFill>
                    <a:schemeClr val="tx1">
                      <a:lumMod val="85000"/>
                      <a:lumOff val="15000"/>
                    </a:schemeClr>
                  </a:solidFill>
                </a:rPr>
                <a:t>insatisfecho</a:t>
              </a:r>
              <a:endParaRPr lang="pt-BR" sz="1300" b="1" dirty="0">
                <a:solidFill>
                  <a:schemeClr val="tx1">
                    <a:lumMod val="85000"/>
                    <a:lumOff val="15000"/>
                  </a:schemeClr>
                </a:solidFill>
              </a:endParaRPr>
            </a:p>
          </p:txBody>
        </p:sp>
      </p:grpSp>
      <p:sp>
        <p:nvSpPr>
          <p:cNvPr id="97" name="Retângulo 96">
            <a:extLst>
              <a:ext uri="{FF2B5EF4-FFF2-40B4-BE49-F238E27FC236}">
                <a16:creationId xmlns:a16="http://schemas.microsoft.com/office/drawing/2014/main" id="{81A63FA6-DB17-4759-BA65-D5253A8B3E5F}"/>
              </a:ext>
            </a:extLst>
          </p:cNvPr>
          <p:cNvSpPr/>
          <p:nvPr/>
        </p:nvSpPr>
        <p:spPr>
          <a:xfrm rot="4653009">
            <a:off x="1246629" y="4053830"/>
            <a:ext cx="692370" cy="519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00">
              <a:solidFill>
                <a:srgbClr val="C00000"/>
              </a:solidFill>
            </a:endParaRPr>
          </a:p>
        </p:txBody>
      </p:sp>
      <p:sp>
        <p:nvSpPr>
          <p:cNvPr id="98" name="Retângulo 97">
            <a:extLst>
              <a:ext uri="{FF2B5EF4-FFF2-40B4-BE49-F238E27FC236}">
                <a16:creationId xmlns:a16="http://schemas.microsoft.com/office/drawing/2014/main" id="{006307FD-07FE-4F89-B8BE-5D3B58B3E62B}"/>
              </a:ext>
            </a:extLst>
          </p:cNvPr>
          <p:cNvSpPr/>
          <p:nvPr/>
        </p:nvSpPr>
        <p:spPr>
          <a:xfrm rot="7701559">
            <a:off x="1762177" y="4322273"/>
            <a:ext cx="692370" cy="519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00">
              <a:solidFill>
                <a:srgbClr val="C00000"/>
              </a:solidFill>
            </a:endParaRPr>
          </a:p>
        </p:txBody>
      </p:sp>
      <p:sp>
        <p:nvSpPr>
          <p:cNvPr id="99" name="Retângulo 98">
            <a:extLst>
              <a:ext uri="{FF2B5EF4-FFF2-40B4-BE49-F238E27FC236}">
                <a16:creationId xmlns:a16="http://schemas.microsoft.com/office/drawing/2014/main" id="{06F9FF06-A325-4A2E-97ED-DF18E8992B0A}"/>
              </a:ext>
            </a:extLst>
          </p:cNvPr>
          <p:cNvSpPr/>
          <p:nvPr/>
        </p:nvSpPr>
        <p:spPr>
          <a:xfrm rot="11176620">
            <a:off x="1886581" y="4747263"/>
            <a:ext cx="692370" cy="519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00">
              <a:solidFill>
                <a:srgbClr val="C00000"/>
              </a:solidFill>
            </a:endParaRPr>
          </a:p>
        </p:txBody>
      </p:sp>
      <p:sp>
        <p:nvSpPr>
          <p:cNvPr id="100" name="Retângulo 99">
            <a:extLst>
              <a:ext uri="{FF2B5EF4-FFF2-40B4-BE49-F238E27FC236}">
                <a16:creationId xmlns:a16="http://schemas.microsoft.com/office/drawing/2014/main" id="{81221D7C-2212-42AD-8DCD-E6452ABEE6A1}"/>
              </a:ext>
            </a:extLst>
          </p:cNvPr>
          <p:cNvSpPr/>
          <p:nvPr/>
        </p:nvSpPr>
        <p:spPr>
          <a:xfrm rot="14185871">
            <a:off x="1679145" y="5049121"/>
            <a:ext cx="692370" cy="519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00">
              <a:solidFill>
                <a:srgbClr val="C00000"/>
              </a:solidFill>
            </a:endParaRPr>
          </a:p>
        </p:txBody>
      </p:sp>
      <p:sp>
        <p:nvSpPr>
          <p:cNvPr id="102" name="Retângulo 101">
            <a:extLst>
              <a:ext uri="{FF2B5EF4-FFF2-40B4-BE49-F238E27FC236}">
                <a16:creationId xmlns:a16="http://schemas.microsoft.com/office/drawing/2014/main" id="{7912EF2D-7ED8-4F90-9442-CA627B619045}"/>
              </a:ext>
            </a:extLst>
          </p:cNvPr>
          <p:cNvSpPr/>
          <p:nvPr/>
        </p:nvSpPr>
        <p:spPr>
          <a:xfrm rot="16661376">
            <a:off x="1404677" y="5438438"/>
            <a:ext cx="692370" cy="519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00">
              <a:solidFill>
                <a:srgbClr val="C00000"/>
              </a:solidFill>
            </a:endParaRPr>
          </a:p>
        </p:txBody>
      </p:sp>
      <p:sp>
        <p:nvSpPr>
          <p:cNvPr id="138" name="Retângulo 137">
            <a:extLst>
              <a:ext uri="{FF2B5EF4-FFF2-40B4-BE49-F238E27FC236}">
                <a16:creationId xmlns:a16="http://schemas.microsoft.com/office/drawing/2014/main" id="{C071DEA0-F031-4501-8CBC-73D2AAA37917}"/>
              </a:ext>
            </a:extLst>
          </p:cNvPr>
          <p:cNvSpPr/>
          <p:nvPr/>
        </p:nvSpPr>
        <p:spPr>
          <a:xfrm rot="18781661">
            <a:off x="1091414" y="4995691"/>
            <a:ext cx="692370" cy="519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00">
              <a:solidFill>
                <a:srgbClr val="C00000"/>
              </a:solidFill>
            </a:endParaRPr>
          </a:p>
        </p:txBody>
      </p:sp>
      <p:sp>
        <p:nvSpPr>
          <p:cNvPr id="139" name="Retângulo 138">
            <a:extLst>
              <a:ext uri="{FF2B5EF4-FFF2-40B4-BE49-F238E27FC236}">
                <a16:creationId xmlns:a16="http://schemas.microsoft.com/office/drawing/2014/main" id="{8F47C68A-86A5-420E-AD89-0508985C882A}"/>
              </a:ext>
            </a:extLst>
          </p:cNvPr>
          <p:cNvSpPr/>
          <p:nvPr/>
        </p:nvSpPr>
        <p:spPr>
          <a:xfrm rot="1672597">
            <a:off x="897688" y="4630801"/>
            <a:ext cx="692369" cy="519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00" dirty="0">
              <a:solidFill>
                <a:srgbClr val="C00000"/>
              </a:solidFill>
            </a:endParaRPr>
          </a:p>
        </p:txBody>
      </p:sp>
      <p:grpSp>
        <p:nvGrpSpPr>
          <p:cNvPr id="13" name="Agrupar 12">
            <a:extLst>
              <a:ext uri="{FF2B5EF4-FFF2-40B4-BE49-F238E27FC236}">
                <a16:creationId xmlns:a16="http://schemas.microsoft.com/office/drawing/2014/main" id="{ED9D362E-9D74-4414-AF9A-F265F5BD28CF}"/>
              </a:ext>
            </a:extLst>
          </p:cNvPr>
          <p:cNvGrpSpPr/>
          <p:nvPr/>
        </p:nvGrpSpPr>
        <p:grpSpPr>
          <a:xfrm>
            <a:off x="47998" y="3921887"/>
            <a:ext cx="1012496" cy="888441"/>
            <a:chOff x="2532348" y="2855693"/>
            <a:chExt cx="1052902" cy="923896"/>
          </a:xfrm>
        </p:grpSpPr>
        <p:sp>
          <p:nvSpPr>
            <p:cNvPr id="345" name="Freeform 16">
              <a:extLst>
                <a:ext uri="{FF2B5EF4-FFF2-40B4-BE49-F238E27FC236}">
                  <a16:creationId xmlns:a16="http://schemas.microsoft.com/office/drawing/2014/main" id="{2E5A3851-9AE9-4A1D-8759-BB5549106BC3}"/>
                </a:ext>
              </a:extLst>
            </p:cNvPr>
            <p:cNvSpPr>
              <a:spLocks noEditPoints="1"/>
            </p:cNvSpPr>
            <p:nvPr/>
          </p:nvSpPr>
          <p:spPr bwMode="auto">
            <a:xfrm>
              <a:off x="2591068" y="2855693"/>
              <a:ext cx="917264" cy="923896"/>
            </a:xfrm>
            <a:custGeom>
              <a:avLst/>
              <a:gdLst/>
              <a:ahLst/>
              <a:cxnLst>
                <a:cxn ang="0">
                  <a:pos x="117" y="234"/>
                </a:cxn>
                <a:cxn ang="0">
                  <a:pos x="0" y="117"/>
                </a:cxn>
                <a:cxn ang="0">
                  <a:pos x="117" y="0"/>
                </a:cxn>
                <a:cxn ang="0">
                  <a:pos x="234" y="117"/>
                </a:cxn>
                <a:cxn ang="0">
                  <a:pos x="117" y="234"/>
                </a:cxn>
                <a:cxn ang="0">
                  <a:pos x="117" y="11"/>
                </a:cxn>
                <a:cxn ang="0">
                  <a:pos x="12" y="117"/>
                </a:cxn>
                <a:cxn ang="0">
                  <a:pos x="117" y="222"/>
                </a:cxn>
                <a:cxn ang="0">
                  <a:pos x="223" y="117"/>
                </a:cxn>
                <a:cxn ang="0">
                  <a:pos x="117" y="11"/>
                </a:cxn>
              </a:cxnLst>
              <a:rect l="0" t="0" r="r" b="b"/>
              <a:pathLst>
                <a:path w="234" h="234">
                  <a:moveTo>
                    <a:pt x="117" y="234"/>
                  </a:moveTo>
                  <a:cubicBezTo>
                    <a:pt x="53" y="234"/>
                    <a:pt x="0" y="181"/>
                    <a:pt x="0" y="117"/>
                  </a:cubicBezTo>
                  <a:cubicBezTo>
                    <a:pt x="0" y="52"/>
                    <a:pt x="53" y="0"/>
                    <a:pt x="117" y="0"/>
                  </a:cubicBezTo>
                  <a:cubicBezTo>
                    <a:pt x="182" y="0"/>
                    <a:pt x="234" y="52"/>
                    <a:pt x="234" y="117"/>
                  </a:cubicBezTo>
                  <a:cubicBezTo>
                    <a:pt x="234" y="181"/>
                    <a:pt x="182" y="234"/>
                    <a:pt x="117" y="234"/>
                  </a:cubicBezTo>
                  <a:close/>
                  <a:moveTo>
                    <a:pt x="117" y="11"/>
                  </a:moveTo>
                  <a:cubicBezTo>
                    <a:pt x="59" y="11"/>
                    <a:pt x="12" y="59"/>
                    <a:pt x="12" y="117"/>
                  </a:cubicBezTo>
                  <a:cubicBezTo>
                    <a:pt x="12" y="175"/>
                    <a:pt x="59" y="222"/>
                    <a:pt x="117" y="222"/>
                  </a:cubicBezTo>
                  <a:cubicBezTo>
                    <a:pt x="175" y="222"/>
                    <a:pt x="223" y="175"/>
                    <a:pt x="223" y="117"/>
                  </a:cubicBezTo>
                  <a:cubicBezTo>
                    <a:pt x="223" y="59"/>
                    <a:pt x="175" y="11"/>
                    <a:pt x="117" y="11"/>
                  </a:cubicBezTo>
                  <a:close/>
                </a:path>
              </a:pathLst>
            </a:custGeom>
            <a:solidFill>
              <a:srgbClr val="C00000"/>
            </a:solidFill>
            <a:ln w="9525">
              <a:noFill/>
              <a:round/>
              <a:headEnd/>
              <a:tailEnd/>
            </a:ln>
          </p:spPr>
          <p:txBody>
            <a:bodyPr vert="horz" wrap="square" lIns="121920" tIns="60960" rIns="121920" bIns="60960" numCol="1" anchor="t" anchorCtr="0" compatLnSpc="1">
              <a:prstTxWarp prst="textNoShape">
                <a:avLst/>
              </a:prstTxWarp>
            </a:bodyPr>
            <a:lstStyle/>
            <a:p>
              <a:endParaRPr lang="en-US" sz="1300" dirty="0">
                <a:solidFill>
                  <a:srgbClr val="C00000"/>
                </a:solidFill>
              </a:endParaRPr>
            </a:p>
          </p:txBody>
        </p:sp>
        <p:sp>
          <p:nvSpPr>
            <p:cNvPr id="158" name="Retângulo 157">
              <a:extLst>
                <a:ext uri="{FF2B5EF4-FFF2-40B4-BE49-F238E27FC236}">
                  <a16:creationId xmlns:a16="http://schemas.microsoft.com/office/drawing/2014/main" id="{5303D83F-3ECA-4538-A7A4-89AEDF0B5CCE}"/>
                </a:ext>
              </a:extLst>
            </p:cNvPr>
            <p:cNvSpPr/>
            <p:nvPr/>
          </p:nvSpPr>
          <p:spPr>
            <a:xfrm>
              <a:off x="2532348" y="3177185"/>
              <a:ext cx="1052902" cy="409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Y" sz="1300" dirty="0">
                  <a:ln w="0"/>
                  <a:solidFill>
                    <a:srgbClr val="C00000"/>
                  </a:solidFill>
                </a:rPr>
                <a:t>Detractores</a:t>
              </a:r>
            </a:p>
            <a:p>
              <a:pPr algn="ctr"/>
              <a:r>
                <a:rPr lang="es-PY" sz="1300" b="1" dirty="0">
                  <a:ln w="0"/>
                  <a:solidFill>
                    <a:srgbClr val="C00000"/>
                  </a:solidFill>
                </a:rPr>
                <a:t>(75,8%)</a:t>
              </a:r>
            </a:p>
          </p:txBody>
        </p:sp>
      </p:grpSp>
      <p:grpSp>
        <p:nvGrpSpPr>
          <p:cNvPr id="8" name="Agrupar 7">
            <a:extLst>
              <a:ext uri="{FF2B5EF4-FFF2-40B4-BE49-F238E27FC236}">
                <a16:creationId xmlns:a16="http://schemas.microsoft.com/office/drawing/2014/main" id="{2BAB73DF-CDE0-413F-A68E-F8D0CA2A6538}"/>
              </a:ext>
            </a:extLst>
          </p:cNvPr>
          <p:cNvGrpSpPr/>
          <p:nvPr/>
        </p:nvGrpSpPr>
        <p:grpSpPr>
          <a:xfrm>
            <a:off x="2022920" y="2799515"/>
            <a:ext cx="1443006" cy="1446318"/>
            <a:chOff x="5290794" y="1466873"/>
            <a:chExt cx="1500592" cy="1504036"/>
          </a:xfrm>
        </p:grpSpPr>
        <p:sp>
          <p:nvSpPr>
            <p:cNvPr id="262" name="Freeform 24">
              <a:extLst>
                <a:ext uri="{FF2B5EF4-FFF2-40B4-BE49-F238E27FC236}">
                  <a16:creationId xmlns:a16="http://schemas.microsoft.com/office/drawing/2014/main" id="{EBC035A7-F847-4249-88A3-4416FFB3F096}"/>
                </a:ext>
              </a:extLst>
            </p:cNvPr>
            <p:cNvSpPr>
              <a:spLocks noEditPoints="1"/>
            </p:cNvSpPr>
            <p:nvPr/>
          </p:nvSpPr>
          <p:spPr bwMode="auto">
            <a:xfrm>
              <a:off x="5290794" y="1466873"/>
              <a:ext cx="1500592" cy="1504036"/>
            </a:xfrm>
            <a:custGeom>
              <a:avLst/>
              <a:gdLst/>
              <a:ahLst/>
              <a:cxnLst>
                <a:cxn ang="0">
                  <a:pos x="173" y="345"/>
                </a:cxn>
                <a:cxn ang="0">
                  <a:pos x="0" y="172"/>
                </a:cxn>
                <a:cxn ang="0">
                  <a:pos x="173" y="0"/>
                </a:cxn>
                <a:cxn ang="0">
                  <a:pos x="346" y="172"/>
                </a:cxn>
                <a:cxn ang="0">
                  <a:pos x="173" y="345"/>
                </a:cxn>
                <a:cxn ang="0">
                  <a:pos x="173" y="19"/>
                </a:cxn>
                <a:cxn ang="0">
                  <a:pos x="19" y="172"/>
                </a:cxn>
                <a:cxn ang="0">
                  <a:pos x="173" y="326"/>
                </a:cxn>
                <a:cxn ang="0">
                  <a:pos x="327" y="172"/>
                </a:cxn>
                <a:cxn ang="0">
                  <a:pos x="173" y="19"/>
                </a:cxn>
              </a:cxnLst>
              <a:rect l="0" t="0" r="r" b="b"/>
              <a:pathLst>
                <a:path w="346" h="345">
                  <a:moveTo>
                    <a:pt x="173" y="345"/>
                  </a:moveTo>
                  <a:cubicBezTo>
                    <a:pt x="78" y="345"/>
                    <a:pt x="0" y="267"/>
                    <a:pt x="0" y="172"/>
                  </a:cubicBezTo>
                  <a:cubicBezTo>
                    <a:pt x="0" y="77"/>
                    <a:pt x="78" y="0"/>
                    <a:pt x="173" y="0"/>
                  </a:cubicBezTo>
                  <a:cubicBezTo>
                    <a:pt x="268" y="0"/>
                    <a:pt x="346" y="77"/>
                    <a:pt x="346" y="172"/>
                  </a:cubicBezTo>
                  <a:cubicBezTo>
                    <a:pt x="346" y="267"/>
                    <a:pt x="268" y="345"/>
                    <a:pt x="173" y="345"/>
                  </a:cubicBezTo>
                  <a:close/>
                  <a:moveTo>
                    <a:pt x="173" y="19"/>
                  </a:moveTo>
                  <a:cubicBezTo>
                    <a:pt x="88" y="19"/>
                    <a:pt x="19" y="88"/>
                    <a:pt x="19" y="172"/>
                  </a:cubicBezTo>
                  <a:cubicBezTo>
                    <a:pt x="19" y="257"/>
                    <a:pt x="88" y="326"/>
                    <a:pt x="173" y="326"/>
                  </a:cubicBezTo>
                  <a:cubicBezTo>
                    <a:pt x="258" y="326"/>
                    <a:pt x="327" y="257"/>
                    <a:pt x="327" y="172"/>
                  </a:cubicBezTo>
                  <a:cubicBezTo>
                    <a:pt x="327" y="88"/>
                    <a:pt x="258" y="19"/>
                    <a:pt x="173" y="19"/>
                  </a:cubicBezTo>
                  <a:close/>
                </a:path>
              </a:pathLst>
            </a:custGeom>
            <a:solidFill>
              <a:srgbClr val="C00000"/>
            </a:solidFill>
            <a:ln w="9525">
              <a:noFill/>
              <a:round/>
              <a:headEnd/>
              <a:tailEnd/>
            </a:ln>
          </p:spPr>
          <p:txBody>
            <a:bodyPr vert="horz" wrap="square" lIns="121920" tIns="60960" rIns="121920" bIns="60960" numCol="1" anchor="t" anchorCtr="0" compatLnSpc="1">
              <a:prstTxWarp prst="textNoShape">
                <a:avLst/>
              </a:prstTxWarp>
            </a:bodyPr>
            <a:lstStyle/>
            <a:p>
              <a:endParaRPr lang="en-US" sz="1300">
                <a:solidFill>
                  <a:srgbClr val="C00000"/>
                </a:solidFill>
              </a:endParaRPr>
            </a:p>
          </p:txBody>
        </p:sp>
        <p:sp>
          <p:nvSpPr>
            <p:cNvPr id="159" name="Retângulo 158">
              <a:extLst>
                <a:ext uri="{FF2B5EF4-FFF2-40B4-BE49-F238E27FC236}">
                  <a16:creationId xmlns:a16="http://schemas.microsoft.com/office/drawing/2014/main" id="{72C4073B-0D8E-4626-9666-FD8618C65C9C}"/>
                </a:ext>
              </a:extLst>
            </p:cNvPr>
            <p:cNvSpPr/>
            <p:nvPr/>
          </p:nvSpPr>
          <p:spPr>
            <a:xfrm>
              <a:off x="5291609" y="2122971"/>
              <a:ext cx="1479966" cy="365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00" dirty="0">
                  <a:ln w="0"/>
                  <a:solidFill>
                    <a:srgbClr val="C00000"/>
                  </a:solidFill>
                </a:rPr>
                <a:t>Participación del gasto con energía en el promedio más alta</a:t>
              </a:r>
              <a:endParaRPr lang="es-PY" sz="1300" dirty="0">
                <a:ln w="0"/>
                <a:solidFill>
                  <a:srgbClr val="C00000"/>
                </a:solidFill>
              </a:endParaRPr>
            </a:p>
          </p:txBody>
        </p:sp>
      </p:grpSp>
      <p:grpSp>
        <p:nvGrpSpPr>
          <p:cNvPr id="15" name="Agrupar 14">
            <a:extLst>
              <a:ext uri="{FF2B5EF4-FFF2-40B4-BE49-F238E27FC236}">
                <a16:creationId xmlns:a16="http://schemas.microsoft.com/office/drawing/2014/main" id="{6B898517-B343-4657-AD60-3E4CC239F3F1}"/>
              </a:ext>
            </a:extLst>
          </p:cNvPr>
          <p:cNvGrpSpPr/>
          <p:nvPr/>
        </p:nvGrpSpPr>
        <p:grpSpPr>
          <a:xfrm>
            <a:off x="939402" y="2771111"/>
            <a:ext cx="987400" cy="991631"/>
            <a:chOff x="3858899" y="1297548"/>
            <a:chExt cx="1009458" cy="1013786"/>
          </a:xfrm>
        </p:grpSpPr>
        <p:sp>
          <p:nvSpPr>
            <p:cNvPr id="261" name="Freeform 20">
              <a:extLst>
                <a:ext uri="{FF2B5EF4-FFF2-40B4-BE49-F238E27FC236}">
                  <a16:creationId xmlns:a16="http://schemas.microsoft.com/office/drawing/2014/main" id="{604E6FD8-95C3-43AD-B4B6-7F6302D63745}"/>
                </a:ext>
              </a:extLst>
            </p:cNvPr>
            <p:cNvSpPr>
              <a:spLocks noEditPoints="1"/>
            </p:cNvSpPr>
            <p:nvPr/>
          </p:nvSpPr>
          <p:spPr bwMode="auto">
            <a:xfrm>
              <a:off x="3858899" y="1297548"/>
              <a:ext cx="1009458" cy="1013786"/>
            </a:xfrm>
            <a:custGeom>
              <a:avLst/>
              <a:gdLst/>
              <a:ahLst/>
              <a:cxnLst>
                <a:cxn ang="0">
                  <a:pos x="216" y="433"/>
                </a:cxn>
                <a:cxn ang="0">
                  <a:pos x="0" y="216"/>
                </a:cxn>
                <a:cxn ang="0">
                  <a:pos x="216" y="0"/>
                </a:cxn>
                <a:cxn ang="0">
                  <a:pos x="433" y="216"/>
                </a:cxn>
                <a:cxn ang="0">
                  <a:pos x="216" y="433"/>
                </a:cxn>
                <a:cxn ang="0">
                  <a:pos x="216" y="26"/>
                </a:cxn>
                <a:cxn ang="0">
                  <a:pos x="27" y="216"/>
                </a:cxn>
                <a:cxn ang="0">
                  <a:pos x="216" y="406"/>
                </a:cxn>
                <a:cxn ang="0">
                  <a:pos x="406" y="216"/>
                </a:cxn>
                <a:cxn ang="0">
                  <a:pos x="216" y="26"/>
                </a:cxn>
              </a:cxnLst>
              <a:rect l="0" t="0" r="r" b="b"/>
              <a:pathLst>
                <a:path w="433" h="433">
                  <a:moveTo>
                    <a:pt x="216" y="433"/>
                  </a:moveTo>
                  <a:cubicBezTo>
                    <a:pt x="97" y="433"/>
                    <a:pt x="0" y="336"/>
                    <a:pt x="0" y="216"/>
                  </a:cubicBezTo>
                  <a:cubicBezTo>
                    <a:pt x="0" y="97"/>
                    <a:pt x="97" y="0"/>
                    <a:pt x="216" y="0"/>
                  </a:cubicBezTo>
                  <a:cubicBezTo>
                    <a:pt x="336" y="0"/>
                    <a:pt x="433" y="97"/>
                    <a:pt x="433" y="216"/>
                  </a:cubicBezTo>
                  <a:cubicBezTo>
                    <a:pt x="433" y="336"/>
                    <a:pt x="336" y="433"/>
                    <a:pt x="216" y="433"/>
                  </a:cubicBezTo>
                  <a:close/>
                  <a:moveTo>
                    <a:pt x="216" y="26"/>
                  </a:moveTo>
                  <a:cubicBezTo>
                    <a:pt x="112" y="26"/>
                    <a:pt x="27" y="112"/>
                    <a:pt x="27" y="216"/>
                  </a:cubicBezTo>
                  <a:cubicBezTo>
                    <a:pt x="27" y="321"/>
                    <a:pt x="112" y="406"/>
                    <a:pt x="216" y="406"/>
                  </a:cubicBezTo>
                  <a:cubicBezTo>
                    <a:pt x="321" y="406"/>
                    <a:pt x="406" y="321"/>
                    <a:pt x="406" y="216"/>
                  </a:cubicBezTo>
                  <a:cubicBezTo>
                    <a:pt x="406" y="112"/>
                    <a:pt x="321" y="26"/>
                    <a:pt x="216" y="26"/>
                  </a:cubicBezTo>
                  <a:close/>
                </a:path>
              </a:pathLst>
            </a:custGeom>
            <a:solidFill>
              <a:srgbClr val="C00000"/>
            </a:solidFill>
            <a:ln w="9525">
              <a:noFill/>
              <a:round/>
              <a:headEnd/>
              <a:tailEnd/>
            </a:ln>
          </p:spPr>
          <p:txBody>
            <a:bodyPr vert="horz" wrap="square" lIns="121920" tIns="60960" rIns="121920" bIns="60960" numCol="1" anchor="t" anchorCtr="0" compatLnSpc="1">
              <a:prstTxWarp prst="textNoShape">
                <a:avLst/>
              </a:prstTxWarp>
            </a:bodyPr>
            <a:lstStyle/>
            <a:p>
              <a:endParaRPr lang="en-US" sz="1300">
                <a:solidFill>
                  <a:srgbClr val="C00000"/>
                </a:solidFill>
              </a:endParaRPr>
            </a:p>
          </p:txBody>
        </p:sp>
        <p:sp>
          <p:nvSpPr>
            <p:cNvPr id="162" name="Retângulo 161">
              <a:extLst>
                <a:ext uri="{FF2B5EF4-FFF2-40B4-BE49-F238E27FC236}">
                  <a16:creationId xmlns:a16="http://schemas.microsoft.com/office/drawing/2014/main" id="{CB960340-8A45-49C8-89D4-763D821F6781}"/>
                </a:ext>
              </a:extLst>
            </p:cNvPr>
            <p:cNvSpPr/>
            <p:nvPr/>
          </p:nvSpPr>
          <p:spPr>
            <a:xfrm>
              <a:off x="3874752" y="1627466"/>
              <a:ext cx="977752" cy="425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00" dirty="0">
                  <a:ln w="0"/>
                  <a:solidFill>
                    <a:srgbClr val="C00000"/>
                  </a:solidFill>
                </a:rPr>
                <a:t>Valor de </a:t>
              </a:r>
              <a:r>
                <a:rPr lang="pt-BR" sz="1300" dirty="0" err="1">
                  <a:ln w="0"/>
                  <a:solidFill>
                    <a:srgbClr val="C00000"/>
                  </a:solidFill>
                </a:rPr>
                <a:t>la</a:t>
              </a:r>
              <a:r>
                <a:rPr lang="pt-BR" sz="1300" dirty="0">
                  <a:ln w="0"/>
                  <a:solidFill>
                    <a:srgbClr val="C00000"/>
                  </a:solidFill>
                </a:rPr>
                <a:t> </a:t>
              </a:r>
              <a:r>
                <a:rPr lang="pt-BR" sz="1300" dirty="0" err="1">
                  <a:ln w="0"/>
                  <a:solidFill>
                    <a:srgbClr val="C00000"/>
                  </a:solidFill>
                </a:rPr>
                <a:t>factura</a:t>
              </a:r>
              <a:r>
                <a:rPr lang="pt-BR" sz="1300" dirty="0">
                  <a:ln w="0"/>
                  <a:solidFill>
                    <a:srgbClr val="C00000"/>
                  </a:solidFill>
                </a:rPr>
                <a:t> más bajo</a:t>
              </a:r>
              <a:endParaRPr lang="pt-BR" sz="1300" dirty="0">
                <a:solidFill>
                  <a:srgbClr val="C00000"/>
                </a:solidFill>
              </a:endParaRPr>
            </a:p>
          </p:txBody>
        </p:sp>
      </p:grpSp>
      <p:grpSp>
        <p:nvGrpSpPr>
          <p:cNvPr id="9" name="Agrupar 8">
            <a:extLst>
              <a:ext uri="{FF2B5EF4-FFF2-40B4-BE49-F238E27FC236}">
                <a16:creationId xmlns:a16="http://schemas.microsoft.com/office/drawing/2014/main" id="{27EAFFAF-167F-49FB-82A9-222C5441558D}"/>
              </a:ext>
            </a:extLst>
          </p:cNvPr>
          <p:cNvGrpSpPr/>
          <p:nvPr/>
        </p:nvGrpSpPr>
        <p:grpSpPr>
          <a:xfrm>
            <a:off x="2559135" y="4317964"/>
            <a:ext cx="1298401" cy="1081085"/>
            <a:chOff x="5875344" y="3048014"/>
            <a:chExt cx="1350217" cy="1124228"/>
          </a:xfrm>
        </p:grpSpPr>
        <p:grpSp>
          <p:nvGrpSpPr>
            <p:cNvPr id="3" name="Agrupar 2">
              <a:extLst>
                <a:ext uri="{FF2B5EF4-FFF2-40B4-BE49-F238E27FC236}">
                  <a16:creationId xmlns:a16="http://schemas.microsoft.com/office/drawing/2014/main" id="{12EA09A4-FC6C-456D-BEC5-ABFCA9723895}"/>
                </a:ext>
              </a:extLst>
            </p:cNvPr>
            <p:cNvGrpSpPr/>
            <p:nvPr/>
          </p:nvGrpSpPr>
          <p:grpSpPr>
            <a:xfrm>
              <a:off x="5875344" y="3048014"/>
              <a:ext cx="1291111" cy="1124228"/>
              <a:chOff x="5909785" y="238614"/>
              <a:chExt cx="1291111" cy="1124228"/>
            </a:xfrm>
          </p:grpSpPr>
          <p:sp>
            <p:nvSpPr>
              <p:cNvPr id="260" name="Freeform 18">
                <a:extLst>
                  <a:ext uri="{FF2B5EF4-FFF2-40B4-BE49-F238E27FC236}">
                    <a16:creationId xmlns:a16="http://schemas.microsoft.com/office/drawing/2014/main" id="{FD287A34-7BCF-4BEF-A2CD-79A6B2A5453C}"/>
                  </a:ext>
                </a:extLst>
              </p:cNvPr>
              <p:cNvSpPr>
                <a:spLocks noEditPoints="1"/>
              </p:cNvSpPr>
              <p:nvPr/>
            </p:nvSpPr>
            <p:spPr bwMode="auto">
              <a:xfrm>
                <a:off x="5909785" y="238614"/>
                <a:ext cx="1117790" cy="1124228"/>
              </a:xfrm>
              <a:custGeom>
                <a:avLst/>
                <a:gdLst/>
                <a:ahLst/>
                <a:cxnLst>
                  <a:cxn ang="0">
                    <a:pos x="233" y="467"/>
                  </a:cxn>
                  <a:cxn ang="0">
                    <a:pos x="0" y="234"/>
                  </a:cxn>
                  <a:cxn ang="0">
                    <a:pos x="233" y="0"/>
                  </a:cxn>
                  <a:cxn ang="0">
                    <a:pos x="466" y="234"/>
                  </a:cxn>
                  <a:cxn ang="0">
                    <a:pos x="233" y="467"/>
                  </a:cxn>
                  <a:cxn ang="0">
                    <a:pos x="233" y="27"/>
                  </a:cxn>
                  <a:cxn ang="0">
                    <a:pos x="26" y="234"/>
                  </a:cxn>
                  <a:cxn ang="0">
                    <a:pos x="233" y="440"/>
                  </a:cxn>
                  <a:cxn ang="0">
                    <a:pos x="439" y="234"/>
                  </a:cxn>
                  <a:cxn ang="0">
                    <a:pos x="233" y="27"/>
                  </a:cxn>
                </a:cxnLst>
                <a:rect l="0" t="0" r="r" b="b"/>
                <a:pathLst>
                  <a:path w="466" h="467">
                    <a:moveTo>
                      <a:pt x="233" y="467"/>
                    </a:moveTo>
                    <a:cubicBezTo>
                      <a:pt x="104" y="467"/>
                      <a:pt x="0" y="362"/>
                      <a:pt x="0" y="234"/>
                    </a:cubicBezTo>
                    <a:cubicBezTo>
                      <a:pt x="0" y="105"/>
                      <a:pt x="104" y="0"/>
                      <a:pt x="233" y="0"/>
                    </a:cubicBezTo>
                    <a:cubicBezTo>
                      <a:pt x="361" y="0"/>
                      <a:pt x="466" y="105"/>
                      <a:pt x="466" y="234"/>
                    </a:cubicBezTo>
                    <a:cubicBezTo>
                      <a:pt x="466" y="362"/>
                      <a:pt x="361" y="467"/>
                      <a:pt x="233" y="467"/>
                    </a:cubicBezTo>
                    <a:close/>
                    <a:moveTo>
                      <a:pt x="233" y="27"/>
                    </a:moveTo>
                    <a:cubicBezTo>
                      <a:pt x="119" y="27"/>
                      <a:pt x="26" y="120"/>
                      <a:pt x="26" y="234"/>
                    </a:cubicBezTo>
                    <a:cubicBezTo>
                      <a:pt x="26" y="347"/>
                      <a:pt x="119" y="440"/>
                      <a:pt x="233" y="440"/>
                    </a:cubicBezTo>
                    <a:cubicBezTo>
                      <a:pt x="346" y="440"/>
                      <a:pt x="439" y="347"/>
                      <a:pt x="439" y="234"/>
                    </a:cubicBezTo>
                    <a:cubicBezTo>
                      <a:pt x="439" y="120"/>
                      <a:pt x="346" y="27"/>
                      <a:pt x="233" y="27"/>
                    </a:cubicBezTo>
                    <a:close/>
                  </a:path>
                </a:pathLst>
              </a:custGeom>
              <a:solidFill>
                <a:srgbClr val="C00000"/>
              </a:solidFill>
              <a:ln w="9525">
                <a:noFill/>
                <a:round/>
                <a:headEnd/>
                <a:tailEnd/>
              </a:ln>
            </p:spPr>
            <p:txBody>
              <a:bodyPr vert="horz" wrap="square" lIns="121920" tIns="60960" rIns="121920" bIns="60960" numCol="1" anchor="t" anchorCtr="0" compatLnSpc="1">
                <a:prstTxWarp prst="textNoShape">
                  <a:avLst/>
                </a:prstTxWarp>
              </a:bodyPr>
              <a:lstStyle/>
              <a:p>
                <a:endParaRPr lang="en-US" sz="1300">
                  <a:solidFill>
                    <a:srgbClr val="C00000"/>
                  </a:solidFill>
                </a:endParaRPr>
              </a:p>
            </p:txBody>
          </p:sp>
          <p:sp>
            <p:nvSpPr>
              <p:cNvPr id="268" name="Oval 41">
                <a:extLst>
                  <a:ext uri="{FF2B5EF4-FFF2-40B4-BE49-F238E27FC236}">
                    <a16:creationId xmlns:a16="http://schemas.microsoft.com/office/drawing/2014/main" id="{C2FB1738-0539-4AF8-B759-9A9299F252F0}"/>
                  </a:ext>
                </a:extLst>
              </p:cNvPr>
              <p:cNvSpPr>
                <a:spLocks noChangeArrowheads="1"/>
              </p:cNvSpPr>
              <p:nvPr/>
            </p:nvSpPr>
            <p:spPr bwMode="auto">
              <a:xfrm>
                <a:off x="6729184" y="320020"/>
                <a:ext cx="471712" cy="471756"/>
              </a:xfrm>
              <a:prstGeom prst="ellipse">
                <a:avLst/>
              </a:prstGeom>
              <a:solidFill>
                <a:srgbClr val="C00000"/>
              </a:solidFill>
              <a:ln w="12700">
                <a:solidFill>
                  <a:schemeClr val="bg1"/>
                </a:solidFill>
                <a:round/>
                <a:headEnd/>
                <a:tailEnd/>
              </a:ln>
            </p:spPr>
            <p:txBody>
              <a:bodyPr vert="horz" wrap="square" lIns="121920" tIns="60960" rIns="121920" bIns="60960" numCol="1" anchor="t" anchorCtr="0" compatLnSpc="1">
                <a:prstTxWarp prst="textNoShape">
                  <a:avLst/>
                </a:prstTxWarp>
              </a:bodyPr>
              <a:lstStyle/>
              <a:p>
                <a:endParaRPr lang="en-US" sz="1300" dirty="0">
                  <a:solidFill>
                    <a:srgbClr val="C00000"/>
                  </a:solidFill>
                </a:endParaRPr>
              </a:p>
            </p:txBody>
          </p:sp>
        </p:grpSp>
        <p:sp>
          <p:nvSpPr>
            <p:cNvPr id="164" name="Retângulo 163">
              <a:extLst>
                <a:ext uri="{FF2B5EF4-FFF2-40B4-BE49-F238E27FC236}">
                  <a16:creationId xmlns:a16="http://schemas.microsoft.com/office/drawing/2014/main" id="{419CD67E-87C3-4EB2-9A34-A6BE5538575F}"/>
                </a:ext>
              </a:extLst>
            </p:cNvPr>
            <p:cNvSpPr/>
            <p:nvPr/>
          </p:nvSpPr>
          <p:spPr>
            <a:xfrm>
              <a:off x="5875344" y="3362951"/>
              <a:ext cx="1122398" cy="409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Y" sz="1300" b="1" dirty="0">
                  <a:ln w="0"/>
                  <a:solidFill>
                    <a:srgbClr val="C00000"/>
                  </a:solidFill>
                </a:rPr>
                <a:t>55,6%</a:t>
              </a:r>
            </a:p>
            <a:p>
              <a:pPr algn="ctr"/>
              <a:r>
                <a:rPr lang="es-PY" sz="1300" dirty="0">
                  <a:ln w="0"/>
                  <a:solidFill>
                    <a:srgbClr val="C00000"/>
                  </a:solidFill>
                </a:rPr>
                <a:t>tuvieron interrupción</a:t>
              </a:r>
              <a:endParaRPr lang="es-PY" sz="1300" dirty="0">
                <a:solidFill>
                  <a:srgbClr val="C00000"/>
                </a:solidFill>
              </a:endParaRPr>
            </a:p>
          </p:txBody>
        </p:sp>
        <p:sp>
          <p:nvSpPr>
            <p:cNvPr id="165" name="Retângulo 164">
              <a:extLst>
                <a:ext uri="{FF2B5EF4-FFF2-40B4-BE49-F238E27FC236}">
                  <a16:creationId xmlns:a16="http://schemas.microsoft.com/office/drawing/2014/main" id="{0E307679-0B1A-48D0-99C6-37361099F80B}"/>
                </a:ext>
              </a:extLst>
            </p:cNvPr>
            <p:cNvSpPr/>
            <p:nvPr/>
          </p:nvSpPr>
          <p:spPr>
            <a:xfrm>
              <a:off x="6648038" y="3243452"/>
              <a:ext cx="577523" cy="2568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Y" sz="1300" b="1" dirty="0">
                  <a:ln w="0"/>
                  <a:solidFill>
                    <a:schemeClr val="bg1"/>
                  </a:solidFill>
                </a:rPr>
                <a:t>562</a:t>
              </a:r>
            </a:p>
            <a:p>
              <a:pPr algn="ctr"/>
              <a:r>
                <a:rPr lang="es-PY" sz="1300" b="1" dirty="0">
                  <a:ln w="0"/>
                  <a:solidFill>
                    <a:schemeClr val="bg1"/>
                  </a:solidFill>
                </a:rPr>
                <a:t>min</a:t>
              </a:r>
              <a:endParaRPr lang="es-PY" sz="1300" b="1" dirty="0">
                <a:solidFill>
                  <a:schemeClr val="bg1"/>
                </a:solidFill>
              </a:endParaRPr>
            </a:p>
          </p:txBody>
        </p:sp>
      </p:grpSp>
      <p:grpSp>
        <p:nvGrpSpPr>
          <p:cNvPr id="10" name="Agrupar 9">
            <a:extLst>
              <a:ext uri="{FF2B5EF4-FFF2-40B4-BE49-F238E27FC236}">
                <a16:creationId xmlns:a16="http://schemas.microsoft.com/office/drawing/2014/main" id="{63382A28-0975-4C46-8233-93EB32EFDC3B}"/>
              </a:ext>
            </a:extLst>
          </p:cNvPr>
          <p:cNvGrpSpPr/>
          <p:nvPr/>
        </p:nvGrpSpPr>
        <p:grpSpPr>
          <a:xfrm>
            <a:off x="2017398" y="5256992"/>
            <a:ext cx="913006" cy="1248187"/>
            <a:chOff x="5543165" y="4354025"/>
            <a:chExt cx="949441" cy="1297999"/>
          </a:xfrm>
        </p:grpSpPr>
        <p:grpSp>
          <p:nvGrpSpPr>
            <p:cNvPr id="2" name="Agrupar 1">
              <a:extLst>
                <a:ext uri="{FF2B5EF4-FFF2-40B4-BE49-F238E27FC236}">
                  <a16:creationId xmlns:a16="http://schemas.microsoft.com/office/drawing/2014/main" id="{815C0BB3-B2E8-4098-8BA2-5E377A571752}"/>
                </a:ext>
              </a:extLst>
            </p:cNvPr>
            <p:cNvGrpSpPr/>
            <p:nvPr/>
          </p:nvGrpSpPr>
          <p:grpSpPr>
            <a:xfrm>
              <a:off x="5556944" y="4354025"/>
              <a:ext cx="908102" cy="1297999"/>
              <a:chOff x="4421201" y="1761647"/>
              <a:chExt cx="908102" cy="1297999"/>
            </a:xfrm>
          </p:grpSpPr>
          <p:sp>
            <p:nvSpPr>
              <p:cNvPr id="264" name="Freeform 32">
                <a:extLst>
                  <a:ext uri="{FF2B5EF4-FFF2-40B4-BE49-F238E27FC236}">
                    <a16:creationId xmlns:a16="http://schemas.microsoft.com/office/drawing/2014/main" id="{E671DCB7-64F2-46D7-AC34-04E54316FB3F}"/>
                  </a:ext>
                </a:extLst>
              </p:cNvPr>
              <p:cNvSpPr>
                <a:spLocks noEditPoints="1"/>
              </p:cNvSpPr>
              <p:nvPr/>
            </p:nvSpPr>
            <p:spPr bwMode="auto">
              <a:xfrm>
                <a:off x="4421201" y="1761647"/>
                <a:ext cx="908102" cy="911994"/>
              </a:xfrm>
              <a:custGeom>
                <a:avLst/>
                <a:gdLst/>
                <a:ahLst/>
                <a:cxnLst>
                  <a:cxn ang="0">
                    <a:pos x="226" y="452"/>
                  </a:cxn>
                  <a:cxn ang="0">
                    <a:pos x="0" y="226"/>
                  </a:cxn>
                  <a:cxn ang="0">
                    <a:pos x="226" y="0"/>
                  </a:cxn>
                  <a:cxn ang="0">
                    <a:pos x="452" y="226"/>
                  </a:cxn>
                  <a:cxn ang="0">
                    <a:pos x="226" y="452"/>
                  </a:cxn>
                  <a:cxn ang="0">
                    <a:pos x="226" y="27"/>
                  </a:cxn>
                  <a:cxn ang="0">
                    <a:pos x="27" y="226"/>
                  </a:cxn>
                  <a:cxn ang="0">
                    <a:pos x="226" y="425"/>
                  </a:cxn>
                  <a:cxn ang="0">
                    <a:pos x="426" y="226"/>
                  </a:cxn>
                  <a:cxn ang="0">
                    <a:pos x="226" y="27"/>
                  </a:cxn>
                </a:cxnLst>
                <a:rect l="0" t="0" r="r" b="b"/>
                <a:pathLst>
                  <a:path w="452" h="452">
                    <a:moveTo>
                      <a:pt x="226" y="452"/>
                    </a:moveTo>
                    <a:cubicBezTo>
                      <a:pt x="101" y="452"/>
                      <a:pt x="0" y="351"/>
                      <a:pt x="0" y="226"/>
                    </a:cubicBezTo>
                    <a:cubicBezTo>
                      <a:pt x="0" y="101"/>
                      <a:pt x="101" y="0"/>
                      <a:pt x="226" y="0"/>
                    </a:cubicBezTo>
                    <a:cubicBezTo>
                      <a:pt x="351" y="0"/>
                      <a:pt x="452" y="101"/>
                      <a:pt x="452" y="226"/>
                    </a:cubicBezTo>
                    <a:cubicBezTo>
                      <a:pt x="452" y="351"/>
                      <a:pt x="351" y="452"/>
                      <a:pt x="226" y="452"/>
                    </a:cubicBezTo>
                    <a:close/>
                    <a:moveTo>
                      <a:pt x="226" y="27"/>
                    </a:moveTo>
                    <a:cubicBezTo>
                      <a:pt x="116" y="27"/>
                      <a:pt x="27" y="116"/>
                      <a:pt x="27" y="226"/>
                    </a:cubicBezTo>
                    <a:cubicBezTo>
                      <a:pt x="27" y="336"/>
                      <a:pt x="116" y="425"/>
                      <a:pt x="226" y="425"/>
                    </a:cubicBezTo>
                    <a:cubicBezTo>
                      <a:pt x="336" y="425"/>
                      <a:pt x="426" y="336"/>
                      <a:pt x="426" y="226"/>
                    </a:cubicBezTo>
                    <a:cubicBezTo>
                      <a:pt x="426" y="116"/>
                      <a:pt x="336" y="27"/>
                      <a:pt x="226" y="27"/>
                    </a:cubicBezTo>
                    <a:close/>
                  </a:path>
                </a:pathLst>
              </a:custGeom>
              <a:solidFill>
                <a:srgbClr val="C00000"/>
              </a:solidFill>
              <a:ln w="9525">
                <a:noFill/>
                <a:round/>
                <a:headEnd/>
                <a:tailEnd/>
              </a:ln>
            </p:spPr>
            <p:txBody>
              <a:bodyPr vert="horz" wrap="square" lIns="121920" tIns="60960" rIns="121920" bIns="60960" numCol="1" anchor="t" anchorCtr="0" compatLnSpc="1">
                <a:prstTxWarp prst="textNoShape">
                  <a:avLst/>
                </a:prstTxWarp>
              </a:bodyPr>
              <a:lstStyle/>
              <a:p>
                <a:endParaRPr lang="en-US" sz="1300">
                  <a:solidFill>
                    <a:srgbClr val="C00000"/>
                  </a:solidFill>
                </a:endParaRPr>
              </a:p>
            </p:txBody>
          </p:sp>
          <p:sp>
            <p:nvSpPr>
              <p:cNvPr id="265" name="Oval 33">
                <a:extLst>
                  <a:ext uri="{FF2B5EF4-FFF2-40B4-BE49-F238E27FC236}">
                    <a16:creationId xmlns:a16="http://schemas.microsoft.com/office/drawing/2014/main" id="{5C507E6B-F324-43E1-BA73-40F00A8E4D28}"/>
                  </a:ext>
                </a:extLst>
              </p:cNvPr>
              <p:cNvSpPr>
                <a:spLocks noChangeArrowheads="1"/>
              </p:cNvSpPr>
              <p:nvPr/>
            </p:nvSpPr>
            <p:spPr bwMode="auto">
              <a:xfrm>
                <a:off x="4503916" y="2378560"/>
                <a:ext cx="678178" cy="681086"/>
              </a:xfrm>
              <a:prstGeom prst="ellipse">
                <a:avLst/>
              </a:prstGeom>
              <a:solidFill>
                <a:srgbClr val="C00000"/>
              </a:solidFill>
              <a:ln w="12700">
                <a:solidFill>
                  <a:schemeClr val="bg1"/>
                </a:solidFill>
                <a:round/>
                <a:headEnd/>
                <a:tailEnd/>
              </a:ln>
            </p:spPr>
            <p:txBody>
              <a:bodyPr vert="horz" wrap="square" lIns="121920" tIns="60960" rIns="121920" bIns="60960" numCol="1" anchor="t" anchorCtr="0" compatLnSpc="1">
                <a:prstTxWarp prst="textNoShape">
                  <a:avLst/>
                </a:prstTxWarp>
              </a:bodyPr>
              <a:lstStyle/>
              <a:p>
                <a:endParaRPr lang="en-US" sz="1300">
                  <a:solidFill>
                    <a:srgbClr val="C00000"/>
                  </a:solidFill>
                </a:endParaRPr>
              </a:p>
            </p:txBody>
          </p:sp>
        </p:grpSp>
        <p:sp>
          <p:nvSpPr>
            <p:cNvPr id="166" name="Retângulo 165">
              <a:extLst>
                <a:ext uri="{FF2B5EF4-FFF2-40B4-BE49-F238E27FC236}">
                  <a16:creationId xmlns:a16="http://schemas.microsoft.com/office/drawing/2014/main" id="{4805BE09-0A71-432D-AA10-9B6819B9E9DE}"/>
                </a:ext>
              </a:extLst>
            </p:cNvPr>
            <p:cNvSpPr/>
            <p:nvPr/>
          </p:nvSpPr>
          <p:spPr>
            <a:xfrm>
              <a:off x="5562395" y="5223704"/>
              <a:ext cx="832706" cy="256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Y" sz="1300" b="1" dirty="0">
                  <a:ln w="0"/>
                  <a:solidFill>
                    <a:schemeClr val="bg1"/>
                  </a:solidFill>
                </a:rPr>
                <a:t>Primer contacto 39,1</a:t>
              </a:r>
              <a:r>
                <a:rPr lang="es-PY" sz="1000" b="1" dirty="0">
                  <a:ln w="0"/>
                  <a:solidFill>
                    <a:schemeClr val="bg1"/>
                  </a:solidFill>
                </a:rPr>
                <a:t>%</a:t>
              </a:r>
              <a:endParaRPr lang="es-PY" sz="1000" b="1" dirty="0">
                <a:solidFill>
                  <a:schemeClr val="bg1"/>
                </a:solidFill>
              </a:endParaRPr>
            </a:p>
          </p:txBody>
        </p:sp>
        <p:sp>
          <p:nvSpPr>
            <p:cNvPr id="167" name="Retângulo 166">
              <a:extLst>
                <a:ext uri="{FF2B5EF4-FFF2-40B4-BE49-F238E27FC236}">
                  <a16:creationId xmlns:a16="http://schemas.microsoft.com/office/drawing/2014/main" id="{FABFC6E0-030D-48C7-84E1-CD05997F4CC2}"/>
                </a:ext>
              </a:extLst>
            </p:cNvPr>
            <p:cNvSpPr/>
            <p:nvPr/>
          </p:nvSpPr>
          <p:spPr>
            <a:xfrm>
              <a:off x="5543165" y="4531256"/>
              <a:ext cx="949441" cy="409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Y" sz="1300" dirty="0">
                  <a:ln w="0"/>
                  <a:solidFill>
                    <a:srgbClr val="C00000"/>
                  </a:solidFill>
                </a:rPr>
                <a:t>Contacto:</a:t>
              </a:r>
            </a:p>
            <a:p>
              <a:pPr algn="ctr"/>
              <a:r>
                <a:rPr lang="es-PY" sz="1300" b="1" dirty="0">
                  <a:ln w="0"/>
                  <a:solidFill>
                    <a:srgbClr val="C00000"/>
                  </a:solidFill>
                </a:rPr>
                <a:t>50,2%</a:t>
              </a:r>
              <a:endParaRPr lang="es-PY" sz="1300" b="1" dirty="0">
                <a:solidFill>
                  <a:srgbClr val="C00000"/>
                </a:solidFill>
              </a:endParaRPr>
            </a:p>
          </p:txBody>
        </p:sp>
      </p:grpSp>
      <p:grpSp>
        <p:nvGrpSpPr>
          <p:cNvPr id="11" name="Agrupar 10">
            <a:extLst>
              <a:ext uri="{FF2B5EF4-FFF2-40B4-BE49-F238E27FC236}">
                <a16:creationId xmlns:a16="http://schemas.microsoft.com/office/drawing/2014/main" id="{09109F6D-DBAD-4629-AFE8-2D53621A3D91}"/>
              </a:ext>
            </a:extLst>
          </p:cNvPr>
          <p:cNvGrpSpPr/>
          <p:nvPr/>
        </p:nvGrpSpPr>
        <p:grpSpPr>
          <a:xfrm>
            <a:off x="1073521" y="5756207"/>
            <a:ext cx="1113965" cy="907490"/>
            <a:chOff x="4317143" y="4845749"/>
            <a:chExt cx="1158420" cy="943705"/>
          </a:xfrm>
        </p:grpSpPr>
        <p:sp>
          <p:nvSpPr>
            <p:cNvPr id="263" name="Freeform 26">
              <a:extLst>
                <a:ext uri="{FF2B5EF4-FFF2-40B4-BE49-F238E27FC236}">
                  <a16:creationId xmlns:a16="http://schemas.microsoft.com/office/drawing/2014/main" id="{B056504C-D924-4719-986D-B68DE22D48BF}"/>
                </a:ext>
              </a:extLst>
            </p:cNvPr>
            <p:cNvSpPr>
              <a:spLocks noEditPoints="1"/>
            </p:cNvSpPr>
            <p:nvPr/>
          </p:nvSpPr>
          <p:spPr bwMode="auto">
            <a:xfrm>
              <a:off x="4426274" y="4845749"/>
              <a:ext cx="937814" cy="943705"/>
            </a:xfrm>
            <a:custGeom>
              <a:avLst/>
              <a:gdLst/>
              <a:ahLst/>
              <a:cxnLst>
                <a:cxn ang="0">
                  <a:pos x="172" y="345"/>
                </a:cxn>
                <a:cxn ang="0">
                  <a:pos x="0" y="172"/>
                </a:cxn>
                <a:cxn ang="0">
                  <a:pos x="172" y="0"/>
                </a:cxn>
                <a:cxn ang="0">
                  <a:pos x="345" y="172"/>
                </a:cxn>
                <a:cxn ang="0">
                  <a:pos x="172" y="345"/>
                </a:cxn>
                <a:cxn ang="0">
                  <a:pos x="172" y="19"/>
                </a:cxn>
                <a:cxn ang="0">
                  <a:pos x="19" y="172"/>
                </a:cxn>
                <a:cxn ang="0">
                  <a:pos x="172" y="326"/>
                </a:cxn>
                <a:cxn ang="0">
                  <a:pos x="326" y="172"/>
                </a:cxn>
                <a:cxn ang="0">
                  <a:pos x="172" y="19"/>
                </a:cxn>
              </a:cxnLst>
              <a:rect l="0" t="0" r="r" b="b"/>
              <a:pathLst>
                <a:path w="345" h="345">
                  <a:moveTo>
                    <a:pt x="172" y="345"/>
                  </a:moveTo>
                  <a:cubicBezTo>
                    <a:pt x="77" y="345"/>
                    <a:pt x="0" y="268"/>
                    <a:pt x="0" y="172"/>
                  </a:cubicBezTo>
                  <a:cubicBezTo>
                    <a:pt x="0" y="77"/>
                    <a:pt x="77" y="0"/>
                    <a:pt x="172" y="0"/>
                  </a:cubicBezTo>
                  <a:cubicBezTo>
                    <a:pt x="267" y="0"/>
                    <a:pt x="345" y="77"/>
                    <a:pt x="345" y="172"/>
                  </a:cubicBezTo>
                  <a:cubicBezTo>
                    <a:pt x="345" y="268"/>
                    <a:pt x="267" y="345"/>
                    <a:pt x="172" y="345"/>
                  </a:cubicBezTo>
                  <a:close/>
                  <a:moveTo>
                    <a:pt x="172" y="19"/>
                  </a:moveTo>
                  <a:cubicBezTo>
                    <a:pt x="88" y="19"/>
                    <a:pt x="19" y="88"/>
                    <a:pt x="19" y="172"/>
                  </a:cubicBezTo>
                  <a:cubicBezTo>
                    <a:pt x="19" y="257"/>
                    <a:pt x="88" y="326"/>
                    <a:pt x="172" y="326"/>
                  </a:cubicBezTo>
                  <a:cubicBezTo>
                    <a:pt x="257" y="326"/>
                    <a:pt x="326" y="257"/>
                    <a:pt x="326" y="172"/>
                  </a:cubicBezTo>
                  <a:cubicBezTo>
                    <a:pt x="326" y="88"/>
                    <a:pt x="257" y="19"/>
                    <a:pt x="172" y="19"/>
                  </a:cubicBezTo>
                  <a:close/>
                </a:path>
              </a:pathLst>
            </a:custGeom>
            <a:solidFill>
              <a:srgbClr val="C00000"/>
            </a:solidFill>
            <a:ln w="9525">
              <a:noFill/>
              <a:round/>
              <a:headEnd/>
              <a:tailEnd/>
            </a:ln>
          </p:spPr>
          <p:txBody>
            <a:bodyPr vert="horz" wrap="square" lIns="121920" tIns="60960" rIns="121920" bIns="60960" numCol="1" anchor="t" anchorCtr="0" compatLnSpc="1">
              <a:prstTxWarp prst="textNoShape">
                <a:avLst/>
              </a:prstTxWarp>
            </a:bodyPr>
            <a:lstStyle/>
            <a:p>
              <a:endParaRPr lang="en-US" sz="1300">
                <a:solidFill>
                  <a:srgbClr val="C00000"/>
                </a:solidFill>
              </a:endParaRPr>
            </a:p>
          </p:txBody>
        </p:sp>
        <p:sp>
          <p:nvSpPr>
            <p:cNvPr id="168" name="Retângulo 167">
              <a:extLst>
                <a:ext uri="{FF2B5EF4-FFF2-40B4-BE49-F238E27FC236}">
                  <a16:creationId xmlns:a16="http://schemas.microsoft.com/office/drawing/2014/main" id="{B4DFD29B-E6ED-416F-8AD8-13AD1C648848}"/>
                </a:ext>
              </a:extLst>
            </p:cNvPr>
            <p:cNvSpPr/>
            <p:nvPr/>
          </p:nvSpPr>
          <p:spPr>
            <a:xfrm>
              <a:off x="4317143" y="5060334"/>
              <a:ext cx="1158420" cy="409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Y" sz="1300" b="1" dirty="0">
                  <a:ln w="0"/>
                  <a:solidFill>
                    <a:srgbClr val="C00000"/>
                  </a:solidFill>
                </a:rPr>
                <a:t>49,3%</a:t>
              </a:r>
            </a:p>
            <a:p>
              <a:pPr algn="ctr"/>
              <a:r>
                <a:rPr lang="es-PY" sz="1300" dirty="0">
                  <a:ln w="0"/>
                  <a:solidFill>
                    <a:srgbClr val="C00000"/>
                  </a:solidFill>
                </a:rPr>
                <a:t>experiencia negativa</a:t>
              </a:r>
              <a:endParaRPr lang="es-PY" sz="1300" dirty="0">
                <a:solidFill>
                  <a:srgbClr val="C00000"/>
                </a:solidFill>
              </a:endParaRPr>
            </a:p>
          </p:txBody>
        </p:sp>
      </p:grpSp>
      <p:grpSp>
        <p:nvGrpSpPr>
          <p:cNvPr id="12" name="Agrupar 11">
            <a:extLst>
              <a:ext uri="{FF2B5EF4-FFF2-40B4-BE49-F238E27FC236}">
                <a16:creationId xmlns:a16="http://schemas.microsoft.com/office/drawing/2014/main" id="{B7680195-0F03-4413-971C-EEA15E54B73C}"/>
              </a:ext>
            </a:extLst>
          </p:cNvPr>
          <p:cNvGrpSpPr/>
          <p:nvPr/>
        </p:nvGrpSpPr>
        <p:grpSpPr>
          <a:xfrm>
            <a:off x="411617" y="5107964"/>
            <a:ext cx="923684" cy="927642"/>
            <a:chOff x="2910479" y="4367705"/>
            <a:chExt cx="1095882" cy="1100578"/>
          </a:xfrm>
        </p:grpSpPr>
        <p:sp>
          <p:nvSpPr>
            <p:cNvPr id="258" name="Freeform 14">
              <a:extLst>
                <a:ext uri="{FF2B5EF4-FFF2-40B4-BE49-F238E27FC236}">
                  <a16:creationId xmlns:a16="http://schemas.microsoft.com/office/drawing/2014/main" id="{B39993AC-B2C4-49ED-9A86-69CE0EE240A6}"/>
                </a:ext>
              </a:extLst>
            </p:cNvPr>
            <p:cNvSpPr>
              <a:spLocks noEditPoints="1"/>
            </p:cNvSpPr>
            <p:nvPr/>
          </p:nvSpPr>
          <p:spPr bwMode="auto">
            <a:xfrm>
              <a:off x="2910479" y="4367705"/>
              <a:ext cx="1095882" cy="1100578"/>
            </a:xfrm>
            <a:custGeom>
              <a:avLst/>
              <a:gdLst/>
              <a:ahLst/>
              <a:cxnLst>
                <a:cxn ang="0">
                  <a:pos x="214" y="428"/>
                </a:cxn>
                <a:cxn ang="0">
                  <a:pos x="0" y="214"/>
                </a:cxn>
                <a:cxn ang="0">
                  <a:pos x="214" y="0"/>
                </a:cxn>
                <a:cxn ang="0">
                  <a:pos x="428" y="214"/>
                </a:cxn>
                <a:cxn ang="0">
                  <a:pos x="214" y="428"/>
                </a:cxn>
                <a:cxn ang="0">
                  <a:pos x="214" y="27"/>
                </a:cxn>
                <a:cxn ang="0">
                  <a:pos x="27" y="214"/>
                </a:cxn>
                <a:cxn ang="0">
                  <a:pos x="214" y="401"/>
                </a:cxn>
                <a:cxn ang="0">
                  <a:pos x="402" y="214"/>
                </a:cxn>
                <a:cxn ang="0">
                  <a:pos x="214" y="27"/>
                </a:cxn>
              </a:cxnLst>
              <a:rect l="0" t="0" r="r" b="b"/>
              <a:pathLst>
                <a:path w="428" h="428">
                  <a:moveTo>
                    <a:pt x="214" y="428"/>
                  </a:moveTo>
                  <a:cubicBezTo>
                    <a:pt x="96" y="428"/>
                    <a:pt x="0" y="332"/>
                    <a:pt x="0" y="214"/>
                  </a:cubicBezTo>
                  <a:cubicBezTo>
                    <a:pt x="0" y="96"/>
                    <a:pt x="96" y="0"/>
                    <a:pt x="214" y="0"/>
                  </a:cubicBezTo>
                  <a:cubicBezTo>
                    <a:pt x="332" y="0"/>
                    <a:pt x="428" y="96"/>
                    <a:pt x="428" y="214"/>
                  </a:cubicBezTo>
                  <a:cubicBezTo>
                    <a:pt x="428" y="332"/>
                    <a:pt x="332" y="428"/>
                    <a:pt x="214" y="428"/>
                  </a:cubicBezTo>
                  <a:close/>
                  <a:moveTo>
                    <a:pt x="214" y="27"/>
                  </a:moveTo>
                  <a:cubicBezTo>
                    <a:pt x="111" y="27"/>
                    <a:pt x="27" y="111"/>
                    <a:pt x="27" y="214"/>
                  </a:cubicBezTo>
                  <a:cubicBezTo>
                    <a:pt x="27" y="317"/>
                    <a:pt x="111" y="401"/>
                    <a:pt x="214" y="401"/>
                  </a:cubicBezTo>
                  <a:cubicBezTo>
                    <a:pt x="318" y="401"/>
                    <a:pt x="402" y="317"/>
                    <a:pt x="402" y="214"/>
                  </a:cubicBezTo>
                  <a:cubicBezTo>
                    <a:pt x="402" y="111"/>
                    <a:pt x="318" y="27"/>
                    <a:pt x="214" y="27"/>
                  </a:cubicBezTo>
                  <a:close/>
                </a:path>
              </a:pathLst>
            </a:custGeom>
            <a:solidFill>
              <a:srgbClr val="C00000"/>
            </a:solidFill>
            <a:ln w="9525">
              <a:noFill/>
              <a:round/>
              <a:headEnd/>
              <a:tailEnd/>
            </a:ln>
          </p:spPr>
          <p:txBody>
            <a:bodyPr vert="horz" wrap="square" lIns="121920" tIns="60960" rIns="121920" bIns="60960" numCol="1" anchor="ctr" anchorCtr="0" compatLnSpc="1">
              <a:prstTxWarp prst="textNoShape">
                <a:avLst/>
              </a:prstTxWarp>
            </a:bodyPr>
            <a:lstStyle/>
            <a:p>
              <a:pPr algn="ctr"/>
              <a:endParaRPr lang="en-US" sz="1300" dirty="0">
                <a:solidFill>
                  <a:srgbClr val="C00000"/>
                </a:solidFill>
              </a:endParaRPr>
            </a:p>
          </p:txBody>
        </p:sp>
        <p:sp>
          <p:nvSpPr>
            <p:cNvPr id="169" name="Retângulo 168">
              <a:extLst>
                <a:ext uri="{FF2B5EF4-FFF2-40B4-BE49-F238E27FC236}">
                  <a16:creationId xmlns:a16="http://schemas.microsoft.com/office/drawing/2014/main" id="{C7D7EFCB-F141-474D-B10D-3F935B26C47F}"/>
                </a:ext>
              </a:extLst>
            </p:cNvPr>
            <p:cNvSpPr/>
            <p:nvPr/>
          </p:nvSpPr>
          <p:spPr>
            <a:xfrm>
              <a:off x="2986949" y="4753663"/>
              <a:ext cx="946598" cy="409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Y" sz="1300" dirty="0">
                  <a:ln w="0"/>
                  <a:solidFill>
                    <a:srgbClr val="C00000"/>
                  </a:solidFill>
                </a:rPr>
                <a:t>Sat. c/ el  AP </a:t>
              </a:r>
              <a:r>
                <a:rPr lang="es-PY" sz="1300" b="1" dirty="0">
                  <a:ln w="0"/>
                  <a:solidFill>
                    <a:srgbClr val="C00000"/>
                  </a:solidFill>
                </a:rPr>
                <a:t>(15,8)</a:t>
              </a:r>
            </a:p>
          </p:txBody>
        </p:sp>
      </p:grpSp>
      <p:grpSp>
        <p:nvGrpSpPr>
          <p:cNvPr id="4" name="Agrupar 3">
            <a:extLst>
              <a:ext uri="{FF2B5EF4-FFF2-40B4-BE49-F238E27FC236}">
                <a16:creationId xmlns:a16="http://schemas.microsoft.com/office/drawing/2014/main" id="{8796F7CA-319B-9247-B5DF-594AECB0321E}"/>
              </a:ext>
            </a:extLst>
          </p:cNvPr>
          <p:cNvGrpSpPr/>
          <p:nvPr/>
        </p:nvGrpSpPr>
        <p:grpSpPr>
          <a:xfrm>
            <a:off x="1049841" y="3983173"/>
            <a:ext cx="1397229" cy="1403216"/>
            <a:chOff x="1049841" y="3983173"/>
            <a:chExt cx="1397229" cy="1403216"/>
          </a:xfrm>
        </p:grpSpPr>
        <p:grpSp>
          <p:nvGrpSpPr>
            <p:cNvPr id="5" name="Agrupar 4">
              <a:extLst>
                <a:ext uri="{FF2B5EF4-FFF2-40B4-BE49-F238E27FC236}">
                  <a16:creationId xmlns:a16="http://schemas.microsoft.com/office/drawing/2014/main" id="{E7FE50C8-6AB7-4442-BBCA-1E182A63C538}"/>
                </a:ext>
              </a:extLst>
            </p:cNvPr>
            <p:cNvGrpSpPr/>
            <p:nvPr/>
          </p:nvGrpSpPr>
          <p:grpSpPr>
            <a:xfrm>
              <a:off x="1049841" y="3983173"/>
              <a:ext cx="1397229" cy="1403216"/>
              <a:chOff x="3904609" y="2896950"/>
              <a:chExt cx="1456594" cy="1462836"/>
            </a:xfrm>
          </p:grpSpPr>
          <p:sp>
            <p:nvSpPr>
              <p:cNvPr id="256" name="Oval 11">
                <a:extLst>
                  <a:ext uri="{FF2B5EF4-FFF2-40B4-BE49-F238E27FC236}">
                    <a16:creationId xmlns:a16="http://schemas.microsoft.com/office/drawing/2014/main" id="{93AFC7CB-7B5D-4B79-877F-3CC84730ADC8}"/>
                  </a:ext>
                </a:extLst>
              </p:cNvPr>
              <p:cNvSpPr>
                <a:spLocks noChangeArrowheads="1"/>
              </p:cNvSpPr>
              <p:nvPr/>
            </p:nvSpPr>
            <p:spPr bwMode="auto">
              <a:xfrm>
                <a:off x="3942492" y="2938346"/>
                <a:ext cx="1377324" cy="1381804"/>
              </a:xfrm>
              <a:prstGeom prst="ellipse">
                <a:avLst/>
              </a:prstGeom>
              <a:solidFill>
                <a:schemeClr val="bg1">
                  <a:lumMod val="95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1300" dirty="0">
                  <a:solidFill>
                    <a:srgbClr val="C00000"/>
                  </a:solidFill>
                </a:endParaRPr>
              </a:p>
            </p:txBody>
          </p:sp>
          <p:sp>
            <p:nvSpPr>
              <p:cNvPr id="257" name="Freeform 12">
                <a:extLst>
                  <a:ext uri="{FF2B5EF4-FFF2-40B4-BE49-F238E27FC236}">
                    <a16:creationId xmlns:a16="http://schemas.microsoft.com/office/drawing/2014/main" id="{9DA5AAFD-66E0-4036-9F9F-A152A67A64C2}"/>
                  </a:ext>
                </a:extLst>
              </p:cNvPr>
              <p:cNvSpPr>
                <a:spLocks noEditPoints="1"/>
              </p:cNvSpPr>
              <p:nvPr/>
            </p:nvSpPr>
            <p:spPr bwMode="auto">
              <a:xfrm>
                <a:off x="3904609" y="2896950"/>
                <a:ext cx="1456594" cy="1462836"/>
              </a:xfrm>
              <a:custGeom>
                <a:avLst/>
                <a:gdLst/>
                <a:ahLst/>
                <a:cxnLst>
                  <a:cxn ang="0">
                    <a:pos x="352" y="705"/>
                  </a:cxn>
                  <a:cxn ang="0">
                    <a:pos x="0" y="353"/>
                  </a:cxn>
                  <a:cxn ang="0">
                    <a:pos x="352" y="0"/>
                  </a:cxn>
                  <a:cxn ang="0">
                    <a:pos x="705" y="353"/>
                  </a:cxn>
                  <a:cxn ang="0">
                    <a:pos x="352" y="705"/>
                  </a:cxn>
                  <a:cxn ang="0">
                    <a:pos x="352" y="39"/>
                  </a:cxn>
                  <a:cxn ang="0">
                    <a:pos x="38" y="353"/>
                  </a:cxn>
                  <a:cxn ang="0">
                    <a:pos x="352" y="667"/>
                  </a:cxn>
                  <a:cxn ang="0">
                    <a:pos x="666" y="353"/>
                  </a:cxn>
                  <a:cxn ang="0">
                    <a:pos x="352" y="39"/>
                  </a:cxn>
                </a:cxnLst>
                <a:rect l="0" t="0" r="r" b="b"/>
                <a:pathLst>
                  <a:path w="705" h="705">
                    <a:moveTo>
                      <a:pt x="352" y="705"/>
                    </a:moveTo>
                    <a:cubicBezTo>
                      <a:pt x="158" y="705"/>
                      <a:pt x="0" y="547"/>
                      <a:pt x="0" y="353"/>
                    </a:cubicBezTo>
                    <a:cubicBezTo>
                      <a:pt x="0" y="158"/>
                      <a:pt x="158" y="0"/>
                      <a:pt x="352" y="0"/>
                    </a:cubicBezTo>
                    <a:cubicBezTo>
                      <a:pt x="547" y="0"/>
                      <a:pt x="705" y="158"/>
                      <a:pt x="705" y="353"/>
                    </a:cubicBezTo>
                    <a:cubicBezTo>
                      <a:pt x="705" y="547"/>
                      <a:pt x="547" y="705"/>
                      <a:pt x="352" y="705"/>
                    </a:cubicBezTo>
                    <a:close/>
                    <a:moveTo>
                      <a:pt x="352" y="39"/>
                    </a:moveTo>
                    <a:cubicBezTo>
                      <a:pt x="179" y="39"/>
                      <a:pt x="38" y="180"/>
                      <a:pt x="38" y="353"/>
                    </a:cubicBezTo>
                    <a:cubicBezTo>
                      <a:pt x="38" y="526"/>
                      <a:pt x="179" y="667"/>
                      <a:pt x="352" y="667"/>
                    </a:cubicBezTo>
                    <a:cubicBezTo>
                      <a:pt x="525" y="667"/>
                      <a:pt x="666" y="526"/>
                      <a:pt x="666" y="353"/>
                    </a:cubicBezTo>
                    <a:cubicBezTo>
                      <a:pt x="666" y="180"/>
                      <a:pt x="525" y="39"/>
                      <a:pt x="352" y="39"/>
                    </a:cubicBezTo>
                    <a:close/>
                  </a:path>
                </a:pathLst>
              </a:custGeom>
              <a:solidFill>
                <a:srgbClr val="C00000"/>
              </a:solidFill>
              <a:ln w="9525">
                <a:noFill/>
                <a:round/>
                <a:headEnd/>
                <a:tailEnd/>
              </a:ln>
            </p:spPr>
            <p:txBody>
              <a:bodyPr vert="horz" wrap="square" lIns="121920" tIns="60960" rIns="121920" bIns="60960" numCol="1" anchor="t" anchorCtr="0" compatLnSpc="1">
                <a:prstTxWarp prst="textNoShape">
                  <a:avLst/>
                </a:prstTxWarp>
              </a:bodyPr>
              <a:lstStyle/>
              <a:p>
                <a:endParaRPr lang="en-US" sz="1300" dirty="0">
                  <a:solidFill>
                    <a:srgbClr val="C00000"/>
                  </a:solidFill>
                </a:endParaRPr>
              </a:p>
            </p:txBody>
          </p:sp>
        </p:grpSp>
        <p:sp>
          <p:nvSpPr>
            <p:cNvPr id="171" name="Retângulo 170">
              <a:extLst>
                <a:ext uri="{FF2B5EF4-FFF2-40B4-BE49-F238E27FC236}">
                  <a16:creationId xmlns:a16="http://schemas.microsoft.com/office/drawing/2014/main" id="{99CF7273-F16C-44E3-92E8-B088233DF292}"/>
                </a:ext>
              </a:extLst>
            </p:cNvPr>
            <p:cNvSpPr/>
            <p:nvPr/>
          </p:nvSpPr>
          <p:spPr>
            <a:xfrm>
              <a:off x="1086064" y="4796037"/>
              <a:ext cx="1319093" cy="232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00" b="1" dirty="0" err="1">
                  <a:solidFill>
                    <a:srgbClr val="C00000"/>
                  </a:solidFill>
                </a:rPr>
                <a:t>Insatisfecho</a:t>
              </a:r>
              <a:endParaRPr lang="pt-BR" sz="1300" b="1" dirty="0">
                <a:solidFill>
                  <a:srgbClr val="C00000"/>
                </a:solidFill>
              </a:endParaRPr>
            </a:p>
          </p:txBody>
        </p:sp>
        <p:pic>
          <p:nvPicPr>
            <p:cNvPr id="700" name="Imagem 699">
              <a:extLst>
                <a:ext uri="{FF2B5EF4-FFF2-40B4-BE49-F238E27FC236}">
                  <a16:creationId xmlns:a16="http://schemas.microsoft.com/office/drawing/2014/main" id="{BE8C5912-BF0B-4E9F-9021-C3D09BCCDC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3911" y="4122631"/>
              <a:ext cx="335027" cy="658800"/>
            </a:xfrm>
            <a:prstGeom prst="rect">
              <a:avLst/>
            </a:prstGeom>
          </p:spPr>
        </p:pic>
      </p:grpSp>
      <p:sp>
        <p:nvSpPr>
          <p:cNvPr id="662" name="Retângulo 661">
            <a:extLst>
              <a:ext uri="{FF2B5EF4-FFF2-40B4-BE49-F238E27FC236}">
                <a16:creationId xmlns:a16="http://schemas.microsoft.com/office/drawing/2014/main" id="{19666FDA-D027-424A-B18A-C03FA008A420}"/>
              </a:ext>
            </a:extLst>
          </p:cNvPr>
          <p:cNvSpPr/>
          <p:nvPr/>
        </p:nvSpPr>
        <p:spPr>
          <a:xfrm rot="4653009">
            <a:off x="6504987" y="4078316"/>
            <a:ext cx="692370" cy="5192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00">
              <a:solidFill>
                <a:srgbClr val="00B050"/>
              </a:solidFill>
            </a:endParaRPr>
          </a:p>
        </p:txBody>
      </p:sp>
      <p:sp>
        <p:nvSpPr>
          <p:cNvPr id="663" name="Retângulo 662">
            <a:extLst>
              <a:ext uri="{FF2B5EF4-FFF2-40B4-BE49-F238E27FC236}">
                <a16:creationId xmlns:a16="http://schemas.microsoft.com/office/drawing/2014/main" id="{5271AF15-F4B8-4083-807A-347CB975C39A}"/>
              </a:ext>
            </a:extLst>
          </p:cNvPr>
          <p:cNvSpPr/>
          <p:nvPr/>
        </p:nvSpPr>
        <p:spPr>
          <a:xfrm rot="7701559">
            <a:off x="7008973" y="4346759"/>
            <a:ext cx="692370" cy="5192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00">
              <a:solidFill>
                <a:srgbClr val="00B050"/>
              </a:solidFill>
            </a:endParaRPr>
          </a:p>
        </p:txBody>
      </p:sp>
      <p:sp>
        <p:nvSpPr>
          <p:cNvPr id="664" name="Retângulo 663">
            <a:extLst>
              <a:ext uri="{FF2B5EF4-FFF2-40B4-BE49-F238E27FC236}">
                <a16:creationId xmlns:a16="http://schemas.microsoft.com/office/drawing/2014/main" id="{D137ADEA-B517-4BF5-AC80-DE4451A6574D}"/>
              </a:ext>
            </a:extLst>
          </p:cNvPr>
          <p:cNvSpPr/>
          <p:nvPr/>
        </p:nvSpPr>
        <p:spPr>
          <a:xfrm rot="11176620">
            <a:off x="7133378" y="4771749"/>
            <a:ext cx="692369" cy="5192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00">
              <a:solidFill>
                <a:srgbClr val="00B050"/>
              </a:solidFill>
            </a:endParaRPr>
          </a:p>
        </p:txBody>
      </p:sp>
      <p:sp>
        <p:nvSpPr>
          <p:cNvPr id="665" name="Retângulo 664">
            <a:extLst>
              <a:ext uri="{FF2B5EF4-FFF2-40B4-BE49-F238E27FC236}">
                <a16:creationId xmlns:a16="http://schemas.microsoft.com/office/drawing/2014/main" id="{DD32AF9B-610D-406A-860B-EC6EFAE7FCCE}"/>
              </a:ext>
            </a:extLst>
          </p:cNvPr>
          <p:cNvSpPr/>
          <p:nvPr/>
        </p:nvSpPr>
        <p:spPr>
          <a:xfrm rot="14185871">
            <a:off x="6925941" y="5073607"/>
            <a:ext cx="692370" cy="5192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00">
              <a:solidFill>
                <a:srgbClr val="00B050"/>
              </a:solidFill>
            </a:endParaRPr>
          </a:p>
        </p:txBody>
      </p:sp>
      <p:sp>
        <p:nvSpPr>
          <p:cNvPr id="666" name="Retângulo 665">
            <a:extLst>
              <a:ext uri="{FF2B5EF4-FFF2-40B4-BE49-F238E27FC236}">
                <a16:creationId xmlns:a16="http://schemas.microsoft.com/office/drawing/2014/main" id="{2643A87C-2604-4931-BD80-33FEF6978A1D}"/>
              </a:ext>
            </a:extLst>
          </p:cNvPr>
          <p:cNvSpPr/>
          <p:nvPr/>
        </p:nvSpPr>
        <p:spPr>
          <a:xfrm rot="16661376">
            <a:off x="6651473" y="5462924"/>
            <a:ext cx="692370" cy="5192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00">
              <a:solidFill>
                <a:srgbClr val="00B050"/>
              </a:solidFill>
            </a:endParaRPr>
          </a:p>
        </p:txBody>
      </p:sp>
      <p:sp>
        <p:nvSpPr>
          <p:cNvPr id="667" name="Retângulo 666">
            <a:extLst>
              <a:ext uri="{FF2B5EF4-FFF2-40B4-BE49-F238E27FC236}">
                <a16:creationId xmlns:a16="http://schemas.microsoft.com/office/drawing/2014/main" id="{1489E92C-8FE0-4CCB-83D4-86EDE3054E9D}"/>
              </a:ext>
            </a:extLst>
          </p:cNvPr>
          <p:cNvSpPr/>
          <p:nvPr/>
        </p:nvSpPr>
        <p:spPr>
          <a:xfrm rot="18781661">
            <a:off x="6338211" y="5020177"/>
            <a:ext cx="692370" cy="5192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00">
              <a:solidFill>
                <a:srgbClr val="00B050"/>
              </a:solidFill>
            </a:endParaRPr>
          </a:p>
        </p:txBody>
      </p:sp>
      <p:sp>
        <p:nvSpPr>
          <p:cNvPr id="668" name="Retângulo 667">
            <a:extLst>
              <a:ext uri="{FF2B5EF4-FFF2-40B4-BE49-F238E27FC236}">
                <a16:creationId xmlns:a16="http://schemas.microsoft.com/office/drawing/2014/main" id="{3F05F43F-8371-4543-AE23-118100E8EA57}"/>
              </a:ext>
            </a:extLst>
          </p:cNvPr>
          <p:cNvSpPr/>
          <p:nvPr/>
        </p:nvSpPr>
        <p:spPr>
          <a:xfrm rot="1237154">
            <a:off x="6162923" y="4658706"/>
            <a:ext cx="692369" cy="5192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00" dirty="0">
              <a:solidFill>
                <a:srgbClr val="00B050"/>
              </a:solidFill>
            </a:endParaRPr>
          </a:p>
        </p:txBody>
      </p:sp>
      <p:grpSp>
        <p:nvGrpSpPr>
          <p:cNvPr id="628" name="Agrupar 627">
            <a:extLst>
              <a:ext uri="{FF2B5EF4-FFF2-40B4-BE49-F238E27FC236}">
                <a16:creationId xmlns:a16="http://schemas.microsoft.com/office/drawing/2014/main" id="{B0DC93C3-FAFC-40FC-9649-88B4CA3255DA}"/>
              </a:ext>
            </a:extLst>
          </p:cNvPr>
          <p:cNvGrpSpPr/>
          <p:nvPr/>
        </p:nvGrpSpPr>
        <p:grpSpPr>
          <a:xfrm>
            <a:off x="5273846" y="3967893"/>
            <a:ext cx="1012496" cy="888441"/>
            <a:chOff x="2510563" y="2878072"/>
            <a:chExt cx="1052902" cy="923896"/>
          </a:xfrm>
        </p:grpSpPr>
        <p:sp>
          <p:nvSpPr>
            <p:cNvPr id="658" name="Freeform 16">
              <a:extLst>
                <a:ext uri="{FF2B5EF4-FFF2-40B4-BE49-F238E27FC236}">
                  <a16:creationId xmlns:a16="http://schemas.microsoft.com/office/drawing/2014/main" id="{7CDA385D-E69F-49AB-970E-F2720B20971D}"/>
                </a:ext>
              </a:extLst>
            </p:cNvPr>
            <p:cNvSpPr>
              <a:spLocks noEditPoints="1"/>
            </p:cNvSpPr>
            <p:nvPr/>
          </p:nvSpPr>
          <p:spPr bwMode="auto">
            <a:xfrm>
              <a:off x="2579187" y="2878072"/>
              <a:ext cx="917264" cy="923896"/>
            </a:xfrm>
            <a:custGeom>
              <a:avLst/>
              <a:gdLst/>
              <a:ahLst/>
              <a:cxnLst>
                <a:cxn ang="0">
                  <a:pos x="117" y="234"/>
                </a:cxn>
                <a:cxn ang="0">
                  <a:pos x="0" y="117"/>
                </a:cxn>
                <a:cxn ang="0">
                  <a:pos x="117" y="0"/>
                </a:cxn>
                <a:cxn ang="0">
                  <a:pos x="234" y="117"/>
                </a:cxn>
                <a:cxn ang="0">
                  <a:pos x="117" y="234"/>
                </a:cxn>
                <a:cxn ang="0">
                  <a:pos x="117" y="11"/>
                </a:cxn>
                <a:cxn ang="0">
                  <a:pos x="12" y="117"/>
                </a:cxn>
                <a:cxn ang="0">
                  <a:pos x="117" y="222"/>
                </a:cxn>
                <a:cxn ang="0">
                  <a:pos x="223" y="117"/>
                </a:cxn>
                <a:cxn ang="0">
                  <a:pos x="117" y="11"/>
                </a:cxn>
              </a:cxnLst>
              <a:rect l="0" t="0" r="r" b="b"/>
              <a:pathLst>
                <a:path w="234" h="234">
                  <a:moveTo>
                    <a:pt x="117" y="234"/>
                  </a:moveTo>
                  <a:cubicBezTo>
                    <a:pt x="53" y="234"/>
                    <a:pt x="0" y="181"/>
                    <a:pt x="0" y="117"/>
                  </a:cubicBezTo>
                  <a:cubicBezTo>
                    <a:pt x="0" y="52"/>
                    <a:pt x="53" y="0"/>
                    <a:pt x="117" y="0"/>
                  </a:cubicBezTo>
                  <a:cubicBezTo>
                    <a:pt x="182" y="0"/>
                    <a:pt x="234" y="52"/>
                    <a:pt x="234" y="117"/>
                  </a:cubicBezTo>
                  <a:cubicBezTo>
                    <a:pt x="234" y="181"/>
                    <a:pt x="182" y="234"/>
                    <a:pt x="117" y="234"/>
                  </a:cubicBezTo>
                  <a:close/>
                  <a:moveTo>
                    <a:pt x="117" y="11"/>
                  </a:moveTo>
                  <a:cubicBezTo>
                    <a:pt x="59" y="11"/>
                    <a:pt x="12" y="59"/>
                    <a:pt x="12" y="117"/>
                  </a:cubicBezTo>
                  <a:cubicBezTo>
                    <a:pt x="12" y="175"/>
                    <a:pt x="59" y="222"/>
                    <a:pt x="117" y="222"/>
                  </a:cubicBezTo>
                  <a:cubicBezTo>
                    <a:pt x="175" y="222"/>
                    <a:pt x="223" y="175"/>
                    <a:pt x="223" y="117"/>
                  </a:cubicBezTo>
                  <a:cubicBezTo>
                    <a:pt x="223" y="59"/>
                    <a:pt x="175" y="11"/>
                    <a:pt x="117" y="11"/>
                  </a:cubicBezTo>
                  <a:close/>
                </a:path>
              </a:pathLst>
            </a:custGeom>
            <a:solidFill>
              <a:srgbClr val="00B050"/>
            </a:solidFill>
            <a:ln w="9525">
              <a:noFill/>
              <a:round/>
              <a:headEnd/>
              <a:tailEnd/>
            </a:ln>
          </p:spPr>
          <p:txBody>
            <a:bodyPr vert="horz" wrap="square" lIns="121920" tIns="60960" rIns="121920" bIns="60960" numCol="1" anchor="t" anchorCtr="0" compatLnSpc="1">
              <a:prstTxWarp prst="textNoShape">
                <a:avLst/>
              </a:prstTxWarp>
            </a:bodyPr>
            <a:lstStyle/>
            <a:p>
              <a:endParaRPr lang="en-US" sz="1300" dirty="0">
                <a:solidFill>
                  <a:srgbClr val="00B050"/>
                </a:solidFill>
              </a:endParaRPr>
            </a:p>
          </p:txBody>
        </p:sp>
        <p:sp>
          <p:nvSpPr>
            <p:cNvPr id="659" name="Retângulo 658">
              <a:extLst>
                <a:ext uri="{FF2B5EF4-FFF2-40B4-BE49-F238E27FC236}">
                  <a16:creationId xmlns:a16="http://schemas.microsoft.com/office/drawing/2014/main" id="{A36F5466-A3C7-4EF9-9DA7-0875113CA5B6}"/>
                </a:ext>
              </a:extLst>
            </p:cNvPr>
            <p:cNvSpPr/>
            <p:nvPr/>
          </p:nvSpPr>
          <p:spPr>
            <a:xfrm>
              <a:off x="2510563" y="3219380"/>
              <a:ext cx="1052902" cy="409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Y" sz="1300" dirty="0">
                  <a:ln w="0"/>
                  <a:solidFill>
                    <a:srgbClr val="00B050"/>
                  </a:solidFill>
                </a:rPr>
                <a:t>Promotores </a:t>
              </a:r>
              <a:r>
                <a:rPr lang="es-PY" sz="1300" b="1" dirty="0">
                  <a:ln w="0"/>
                  <a:solidFill>
                    <a:srgbClr val="00B050"/>
                  </a:solidFill>
                </a:rPr>
                <a:t>(60,5%)</a:t>
              </a:r>
            </a:p>
          </p:txBody>
        </p:sp>
      </p:grpSp>
      <p:grpSp>
        <p:nvGrpSpPr>
          <p:cNvPr id="629" name="Agrupar 628">
            <a:extLst>
              <a:ext uri="{FF2B5EF4-FFF2-40B4-BE49-F238E27FC236}">
                <a16:creationId xmlns:a16="http://schemas.microsoft.com/office/drawing/2014/main" id="{58D7DD53-B2E1-4A1A-A5E3-25622D994CA9}"/>
              </a:ext>
            </a:extLst>
          </p:cNvPr>
          <p:cNvGrpSpPr/>
          <p:nvPr/>
        </p:nvGrpSpPr>
        <p:grpSpPr>
          <a:xfrm>
            <a:off x="7269717" y="2824001"/>
            <a:ext cx="1443005" cy="1446318"/>
            <a:chOff x="5290794" y="1466873"/>
            <a:chExt cx="1500592" cy="1504036"/>
          </a:xfrm>
        </p:grpSpPr>
        <p:sp>
          <p:nvSpPr>
            <p:cNvPr id="656" name="Freeform 24">
              <a:extLst>
                <a:ext uri="{FF2B5EF4-FFF2-40B4-BE49-F238E27FC236}">
                  <a16:creationId xmlns:a16="http://schemas.microsoft.com/office/drawing/2014/main" id="{65AFA449-5160-4C77-B888-EB046333E57A}"/>
                </a:ext>
              </a:extLst>
            </p:cNvPr>
            <p:cNvSpPr>
              <a:spLocks noEditPoints="1"/>
            </p:cNvSpPr>
            <p:nvPr/>
          </p:nvSpPr>
          <p:spPr bwMode="auto">
            <a:xfrm>
              <a:off x="5290794" y="1466873"/>
              <a:ext cx="1500592" cy="1504036"/>
            </a:xfrm>
            <a:custGeom>
              <a:avLst/>
              <a:gdLst/>
              <a:ahLst/>
              <a:cxnLst>
                <a:cxn ang="0">
                  <a:pos x="173" y="345"/>
                </a:cxn>
                <a:cxn ang="0">
                  <a:pos x="0" y="172"/>
                </a:cxn>
                <a:cxn ang="0">
                  <a:pos x="173" y="0"/>
                </a:cxn>
                <a:cxn ang="0">
                  <a:pos x="346" y="172"/>
                </a:cxn>
                <a:cxn ang="0">
                  <a:pos x="173" y="345"/>
                </a:cxn>
                <a:cxn ang="0">
                  <a:pos x="173" y="19"/>
                </a:cxn>
                <a:cxn ang="0">
                  <a:pos x="19" y="172"/>
                </a:cxn>
                <a:cxn ang="0">
                  <a:pos x="173" y="326"/>
                </a:cxn>
                <a:cxn ang="0">
                  <a:pos x="327" y="172"/>
                </a:cxn>
                <a:cxn ang="0">
                  <a:pos x="173" y="19"/>
                </a:cxn>
              </a:cxnLst>
              <a:rect l="0" t="0" r="r" b="b"/>
              <a:pathLst>
                <a:path w="346" h="345">
                  <a:moveTo>
                    <a:pt x="173" y="345"/>
                  </a:moveTo>
                  <a:cubicBezTo>
                    <a:pt x="78" y="345"/>
                    <a:pt x="0" y="267"/>
                    <a:pt x="0" y="172"/>
                  </a:cubicBezTo>
                  <a:cubicBezTo>
                    <a:pt x="0" y="77"/>
                    <a:pt x="78" y="0"/>
                    <a:pt x="173" y="0"/>
                  </a:cubicBezTo>
                  <a:cubicBezTo>
                    <a:pt x="268" y="0"/>
                    <a:pt x="346" y="77"/>
                    <a:pt x="346" y="172"/>
                  </a:cubicBezTo>
                  <a:cubicBezTo>
                    <a:pt x="346" y="267"/>
                    <a:pt x="268" y="345"/>
                    <a:pt x="173" y="345"/>
                  </a:cubicBezTo>
                  <a:close/>
                  <a:moveTo>
                    <a:pt x="173" y="19"/>
                  </a:moveTo>
                  <a:cubicBezTo>
                    <a:pt x="88" y="19"/>
                    <a:pt x="19" y="88"/>
                    <a:pt x="19" y="172"/>
                  </a:cubicBezTo>
                  <a:cubicBezTo>
                    <a:pt x="19" y="257"/>
                    <a:pt x="88" y="326"/>
                    <a:pt x="173" y="326"/>
                  </a:cubicBezTo>
                  <a:cubicBezTo>
                    <a:pt x="258" y="326"/>
                    <a:pt x="327" y="257"/>
                    <a:pt x="327" y="172"/>
                  </a:cubicBezTo>
                  <a:cubicBezTo>
                    <a:pt x="327" y="88"/>
                    <a:pt x="258" y="19"/>
                    <a:pt x="173" y="19"/>
                  </a:cubicBezTo>
                  <a:close/>
                </a:path>
              </a:pathLst>
            </a:custGeom>
            <a:solidFill>
              <a:srgbClr val="00B050"/>
            </a:solidFill>
            <a:ln w="9525">
              <a:noFill/>
              <a:round/>
              <a:headEnd/>
              <a:tailEnd/>
            </a:ln>
          </p:spPr>
          <p:txBody>
            <a:bodyPr vert="horz" wrap="square" lIns="121920" tIns="60960" rIns="121920" bIns="60960" numCol="1" anchor="t" anchorCtr="0" compatLnSpc="1">
              <a:prstTxWarp prst="textNoShape">
                <a:avLst/>
              </a:prstTxWarp>
            </a:bodyPr>
            <a:lstStyle/>
            <a:p>
              <a:endParaRPr lang="en-US" sz="1300">
                <a:solidFill>
                  <a:srgbClr val="00B050"/>
                </a:solidFill>
              </a:endParaRPr>
            </a:p>
          </p:txBody>
        </p:sp>
        <p:sp>
          <p:nvSpPr>
            <p:cNvPr id="657" name="Retângulo 656">
              <a:extLst>
                <a:ext uri="{FF2B5EF4-FFF2-40B4-BE49-F238E27FC236}">
                  <a16:creationId xmlns:a16="http://schemas.microsoft.com/office/drawing/2014/main" id="{F40896CE-F724-411D-A7BE-F03EF17DFEC4}"/>
                </a:ext>
              </a:extLst>
            </p:cNvPr>
            <p:cNvSpPr/>
            <p:nvPr/>
          </p:nvSpPr>
          <p:spPr>
            <a:xfrm>
              <a:off x="5311420" y="2083351"/>
              <a:ext cx="1479966" cy="365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00" dirty="0">
                  <a:ln w="0"/>
                  <a:solidFill>
                    <a:srgbClr val="00B050"/>
                  </a:solidFill>
                </a:rPr>
                <a:t>Participación del gasto con energía en el promedio más baja</a:t>
              </a:r>
              <a:endParaRPr lang="es-PY" sz="1300" dirty="0">
                <a:ln w="0"/>
                <a:solidFill>
                  <a:srgbClr val="00B050"/>
                </a:solidFill>
              </a:endParaRPr>
            </a:p>
          </p:txBody>
        </p:sp>
      </p:grpSp>
      <p:grpSp>
        <p:nvGrpSpPr>
          <p:cNvPr id="631" name="Agrupar 630">
            <a:extLst>
              <a:ext uri="{FF2B5EF4-FFF2-40B4-BE49-F238E27FC236}">
                <a16:creationId xmlns:a16="http://schemas.microsoft.com/office/drawing/2014/main" id="{5708F8CA-A0B9-47E2-9E2A-56AA749F5AC6}"/>
              </a:ext>
            </a:extLst>
          </p:cNvPr>
          <p:cNvGrpSpPr/>
          <p:nvPr/>
        </p:nvGrpSpPr>
        <p:grpSpPr>
          <a:xfrm>
            <a:off x="6197761" y="2795597"/>
            <a:ext cx="987399" cy="991631"/>
            <a:chOff x="3858899" y="1297548"/>
            <a:chExt cx="1009458" cy="1013786"/>
          </a:xfrm>
        </p:grpSpPr>
        <p:sp>
          <p:nvSpPr>
            <p:cNvPr id="652" name="Freeform 20">
              <a:extLst>
                <a:ext uri="{FF2B5EF4-FFF2-40B4-BE49-F238E27FC236}">
                  <a16:creationId xmlns:a16="http://schemas.microsoft.com/office/drawing/2014/main" id="{9DF0B99A-7396-4C94-B8C9-A3BA617A7E90}"/>
                </a:ext>
              </a:extLst>
            </p:cNvPr>
            <p:cNvSpPr>
              <a:spLocks noEditPoints="1"/>
            </p:cNvSpPr>
            <p:nvPr/>
          </p:nvSpPr>
          <p:spPr bwMode="auto">
            <a:xfrm>
              <a:off x="3858899" y="1297548"/>
              <a:ext cx="1009458" cy="1013786"/>
            </a:xfrm>
            <a:custGeom>
              <a:avLst/>
              <a:gdLst/>
              <a:ahLst/>
              <a:cxnLst>
                <a:cxn ang="0">
                  <a:pos x="216" y="433"/>
                </a:cxn>
                <a:cxn ang="0">
                  <a:pos x="0" y="216"/>
                </a:cxn>
                <a:cxn ang="0">
                  <a:pos x="216" y="0"/>
                </a:cxn>
                <a:cxn ang="0">
                  <a:pos x="433" y="216"/>
                </a:cxn>
                <a:cxn ang="0">
                  <a:pos x="216" y="433"/>
                </a:cxn>
                <a:cxn ang="0">
                  <a:pos x="216" y="26"/>
                </a:cxn>
                <a:cxn ang="0">
                  <a:pos x="27" y="216"/>
                </a:cxn>
                <a:cxn ang="0">
                  <a:pos x="216" y="406"/>
                </a:cxn>
                <a:cxn ang="0">
                  <a:pos x="406" y="216"/>
                </a:cxn>
                <a:cxn ang="0">
                  <a:pos x="216" y="26"/>
                </a:cxn>
              </a:cxnLst>
              <a:rect l="0" t="0" r="r" b="b"/>
              <a:pathLst>
                <a:path w="433" h="433">
                  <a:moveTo>
                    <a:pt x="216" y="433"/>
                  </a:moveTo>
                  <a:cubicBezTo>
                    <a:pt x="97" y="433"/>
                    <a:pt x="0" y="336"/>
                    <a:pt x="0" y="216"/>
                  </a:cubicBezTo>
                  <a:cubicBezTo>
                    <a:pt x="0" y="97"/>
                    <a:pt x="97" y="0"/>
                    <a:pt x="216" y="0"/>
                  </a:cubicBezTo>
                  <a:cubicBezTo>
                    <a:pt x="336" y="0"/>
                    <a:pt x="433" y="97"/>
                    <a:pt x="433" y="216"/>
                  </a:cubicBezTo>
                  <a:cubicBezTo>
                    <a:pt x="433" y="336"/>
                    <a:pt x="336" y="433"/>
                    <a:pt x="216" y="433"/>
                  </a:cubicBezTo>
                  <a:close/>
                  <a:moveTo>
                    <a:pt x="216" y="26"/>
                  </a:moveTo>
                  <a:cubicBezTo>
                    <a:pt x="112" y="26"/>
                    <a:pt x="27" y="112"/>
                    <a:pt x="27" y="216"/>
                  </a:cubicBezTo>
                  <a:cubicBezTo>
                    <a:pt x="27" y="321"/>
                    <a:pt x="112" y="406"/>
                    <a:pt x="216" y="406"/>
                  </a:cubicBezTo>
                  <a:cubicBezTo>
                    <a:pt x="321" y="406"/>
                    <a:pt x="406" y="321"/>
                    <a:pt x="406" y="216"/>
                  </a:cubicBezTo>
                  <a:cubicBezTo>
                    <a:pt x="406" y="112"/>
                    <a:pt x="321" y="26"/>
                    <a:pt x="216" y="26"/>
                  </a:cubicBezTo>
                  <a:close/>
                </a:path>
              </a:pathLst>
            </a:custGeom>
            <a:solidFill>
              <a:srgbClr val="00B050"/>
            </a:solidFill>
            <a:ln w="9525">
              <a:noFill/>
              <a:round/>
              <a:headEnd/>
              <a:tailEnd/>
            </a:ln>
          </p:spPr>
          <p:txBody>
            <a:bodyPr vert="horz" wrap="square" lIns="121920" tIns="60960" rIns="121920" bIns="60960" numCol="1" anchor="t" anchorCtr="0" compatLnSpc="1">
              <a:prstTxWarp prst="textNoShape">
                <a:avLst/>
              </a:prstTxWarp>
            </a:bodyPr>
            <a:lstStyle/>
            <a:p>
              <a:endParaRPr lang="en-US" sz="1300">
                <a:solidFill>
                  <a:srgbClr val="00B050"/>
                </a:solidFill>
              </a:endParaRPr>
            </a:p>
          </p:txBody>
        </p:sp>
        <p:sp>
          <p:nvSpPr>
            <p:cNvPr id="653" name="Retângulo 652">
              <a:extLst>
                <a:ext uri="{FF2B5EF4-FFF2-40B4-BE49-F238E27FC236}">
                  <a16:creationId xmlns:a16="http://schemas.microsoft.com/office/drawing/2014/main" id="{D7759C9A-8ADE-45C3-BC18-7214B0F67CE6}"/>
                </a:ext>
              </a:extLst>
            </p:cNvPr>
            <p:cNvSpPr/>
            <p:nvPr/>
          </p:nvSpPr>
          <p:spPr>
            <a:xfrm>
              <a:off x="3874752" y="1646721"/>
              <a:ext cx="977752" cy="3871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00" dirty="0">
                  <a:ln w="0"/>
                  <a:solidFill>
                    <a:srgbClr val="00B050"/>
                  </a:solidFill>
                </a:rPr>
                <a:t>Valor de la factura más alto</a:t>
              </a:r>
              <a:endParaRPr lang="pt-BR" sz="1300" dirty="0">
                <a:solidFill>
                  <a:srgbClr val="00B050"/>
                </a:solidFill>
              </a:endParaRPr>
            </a:p>
          </p:txBody>
        </p:sp>
      </p:grpSp>
      <p:grpSp>
        <p:nvGrpSpPr>
          <p:cNvPr id="632" name="Agrupar 631">
            <a:extLst>
              <a:ext uri="{FF2B5EF4-FFF2-40B4-BE49-F238E27FC236}">
                <a16:creationId xmlns:a16="http://schemas.microsoft.com/office/drawing/2014/main" id="{D7695DA6-2B22-48D6-B880-B14E82DF276D}"/>
              </a:ext>
            </a:extLst>
          </p:cNvPr>
          <p:cNvGrpSpPr/>
          <p:nvPr/>
        </p:nvGrpSpPr>
        <p:grpSpPr>
          <a:xfrm>
            <a:off x="7805931" y="4342450"/>
            <a:ext cx="1298401" cy="1081085"/>
            <a:chOff x="5875344" y="3048014"/>
            <a:chExt cx="1350217" cy="1124228"/>
          </a:xfrm>
        </p:grpSpPr>
        <p:grpSp>
          <p:nvGrpSpPr>
            <p:cNvPr id="647" name="Agrupar 646">
              <a:extLst>
                <a:ext uri="{FF2B5EF4-FFF2-40B4-BE49-F238E27FC236}">
                  <a16:creationId xmlns:a16="http://schemas.microsoft.com/office/drawing/2014/main" id="{6F8D7990-E106-4314-9F03-C25341845F15}"/>
                </a:ext>
              </a:extLst>
            </p:cNvPr>
            <p:cNvGrpSpPr/>
            <p:nvPr/>
          </p:nvGrpSpPr>
          <p:grpSpPr>
            <a:xfrm>
              <a:off x="5875344" y="3048014"/>
              <a:ext cx="1291111" cy="1124228"/>
              <a:chOff x="5909785" y="238614"/>
              <a:chExt cx="1291111" cy="1124228"/>
            </a:xfrm>
          </p:grpSpPr>
          <p:sp>
            <p:nvSpPr>
              <p:cNvPr id="650" name="Freeform 18">
                <a:extLst>
                  <a:ext uri="{FF2B5EF4-FFF2-40B4-BE49-F238E27FC236}">
                    <a16:creationId xmlns:a16="http://schemas.microsoft.com/office/drawing/2014/main" id="{C8B58AA7-06A9-4E94-9ABE-20679E4BB677}"/>
                  </a:ext>
                </a:extLst>
              </p:cNvPr>
              <p:cNvSpPr>
                <a:spLocks noEditPoints="1"/>
              </p:cNvSpPr>
              <p:nvPr/>
            </p:nvSpPr>
            <p:spPr bwMode="auto">
              <a:xfrm>
                <a:off x="5909785" y="238614"/>
                <a:ext cx="1117790" cy="1124228"/>
              </a:xfrm>
              <a:custGeom>
                <a:avLst/>
                <a:gdLst/>
                <a:ahLst/>
                <a:cxnLst>
                  <a:cxn ang="0">
                    <a:pos x="233" y="467"/>
                  </a:cxn>
                  <a:cxn ang="0">
                    <a:pos x="0" y="234"/>
                  </a:cxn>
                  <a:cxn ang="0">
                    <a:pos x="233" y="0"/>
                  </a:cxn>
                  <a:cxn ang="0">
                    <a:pos x="466" y="234"/>
                  </a:cxn>
                  <a:cxn ang="0">
                    <a:pos x="233" y="467"/>
                  </a:cxn>
                  <a:cxn ang="0">
                    <a:pos x="233" y="27"/>
                  </a:cxn>
                  <a:cxn ang="0">
                    <a:pos x="26" y="234"/>
                  </a:cxn>
                  <a:cxn ang="0">
                    <a:pos x="233" y="440"/>
                  </a:cxn>
                  <a:cxn ang="0">
                    <a:pos x="439" y="234"/>
                  </a:cxn>
                  <a:cxn ang="0">
                    <a:pos x="233" y="27"/>
                  </a:cxn>
                </a:cxnLst>
                <a:rect l="0" t="0" r="r" b="b"/>
                <a:pathLst>
                  <a:path w="466" h="467">
                    <a:moveTo>
                      <a:pt x="233" y="467"/>
                    </a:moveTo>
                    <a:cubicBezTo>
                      <a:pt x="104" y="467"/>
                      <a:pt x="0" y="362"/>
                      <a:pt x="0" y="234"/>
                    </a:cubicBezTo>
                    <a:cubicBezTo>
                      <a:pt x="0" y="105"/>
                      <a:pt x="104" y="0"/>
                      <a:pt x="233" y="0"/>
                    </a:cubicBezTo>
                    <a:cubicBezTo>
                      <a:pt x="361" y="0"/>
                      <a:pt x="466" y="105"/>
                      <a:pt x="466" y="234"/>
                    </a:cubicBezTo>
                    <a:cubicBezTo>
                      <a:pt x="466" y="362"/>
                      <a:pt x="361" y="467"/>
                      <a:pt x="233" y="467"/>
                    </a:cubicBezTo>
                    <a:close/>
                    <a:moveTo>
                      <a:pt x="233" y="27"/>
                    </a:moveTo>
                    <a:cubicBezTo>
                      <a:pt x="119" y="27"/>
                      <a:pt x="26" y="120"/>
                      <a:pt x="26" y="234"/>
                    </a:cubicBezTo>
                    <a:cubicBezTo>
                      <a:pt x="26" y="347"/>
                      <a:pt x="119" y="440"/>
                      <a:pt x="233" y="440"/>
                    </a:cubicBezTo>
                    <a:cubicBezTo>
                      <a:pt x="346" y="440"/>
                      <a:pt x="439" y="347"/>
                      <a:pt x="439" y="234"/>
                    </a:cubicBezTo>
                    <a:cubicBezTo>
                      <a:pt x="439" y="120"/>
                      <a:pt x="346" y="27"/>
                      <a:pt x="233" y="27"/>
                    </a:cubicBezTo>
                    <a:close/>
                  </a:path>
                </a:pathLst>
              </a:custGeom>
              <a:solidFill>
                <a:srgbClr val="00B050"/>
              </a:solidFill>
              <a:ln w="9525">
                <a:noFill/>
                <a:round/>
                <a:headEnd/>
                <a:tailEnd/>
              </a:ln>
            </p:spPr>
            <p:txBody>
              <a:bodyPr vert="horz" wrap="square" lIns="121920" tIns="60960" rIns="121920" bIns="60960" numCol="1" anchor="t" anchorCtr="0" compatLnSpc="1">
                <a:prstTxWarp prst="textNoShape">
                  <a:avLst/>
                </a:prstTxWarp>
              </a:bodyPr>
              <a:lstStyle/>
              <a:p>
                <a:endParaRPr lang="en-US" sz="1300">
                  <a:solidFill>
                    <a:srgbClr val="00B050"/>
                  </a:solidFill>
                </a:endParaRPr>
              </a:p>
            </p:txBody>
          </p:sp>
          <p:sp>
            <p:nvSpPr>
              <p:cNvPr id="651" name="Oval 41">
                <a:extLst>
                  <a:ext uri="{FF2B5EF4-FFF2-40B4-BE49-F238E27FC236}">
                    <a16:creationId xmlns:a16="http://schemas.microsoft.com/office/drawing/2014/main" id="{5380DB1E-A4A6-48EF-BF91-6BBF7653FF25}"/>
                  </a:ext>
                </a:extLst>
              </p:cNvPr>
              <p:cNvSpPr>
                <a:spLocks noChangeArrowheads="1"/>
              </p:cNvSpPr>
              <p:nvPr/>
            </p:nvSpPr>
            <p:spPr bwMode="auto">
              <a:xfrm>
                <a:off x="6729184" y="320020"/>
                <a:ext cx="471712" cy="471756"/>
              </a:xfrm>
              <a:prstGeom prst="ellipse">
                <a:avLst/>
              </a:prstGeom>
              <a:solidFill>
                <a:srgbClr val="00B050"/>
              </a:solidFill>
              <a:ln w="12700">
                <a:solidFill>
                  <a:schemeClr val="bg1"/>
                </a:solidFill>
                <a:round/>
                <a:headEnd/>
                <a:tailEnd/>
              </a:ln>
            </p:spPr>
            <p:txBody>
              <a:bodyPr vert="horz" wrap="square" lIns="121920" tIns="60960" rIns="121920" bIns="60960" numCol="1" anchor="t" anchorCtr="0" compatLnSpc="1">
                <a:prstTxWarp prst="textNoShape">
                  <a:avLst/>
                </a:prstTxWarp>
              </a:bodyPr>
              <a:lstStyle/>
              <a:p>
                <a:endParaRPr lang="en-US" sz="1300" dirty="0">
                  <a:solidFill>
                    <a:srgbClr val="00B050"/>
                  </a:solidFill>
                </a:endParaRPr>
              </a:p>
            </p:txBody>
          </p:sp>
        </p:grpSp>
        <p:sp>
          <p:nvSpPr>
            <p:cNvPr id="648" name="Retângulo 647">
              <a:extLst>
                <a:ext uri="{FF2B5EF4-FFF2-40B4-BE49-F238E27FC236}">
                  <a16:creationId xmlns:a16="http://schemas.microsoft.com/office/drawing/2014/main" id="{636C02D6-3871-41EF-B152-8311CE81A2B1}"/>
                </a:ext>
              </a:extLst>
            </p:cNvPr>
            <p:cNvSpPr/>
            <p:nvPr/>
          </p:nvSpPr>
          <p:spPr>
            <a:xfrm>
              <a:off x="5907507" y="3372856"/>
              <a:ext cx="1055341" cy="409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Y" sz="1300" b="1" dirty="0">
                  <a:ln w="0"/>
                  <a:solidFill>
                    <a:srgbClr val="00B050"/>
                  </a:solidFill>
                </a:rPr>
                <a:t>33,0%</a:t>
              </a:r>
            </a:p>
            <a:p>
              <a:pPr algn="ctr"/>
              <a:r>
                <a:rPr lang="es-PY" sz="1300" dirty="0">
                  <a:ln w="0"/>
                  <a:solidFill>
                    <a:srgbClr val="00B050"/>
                  </a:solidFill>
                </a:rPr>
                <a:t>tuvieron interrupción</a:t>
              </a:r>
              <a:endParaRPr lang="es-PY" sz="1300" dirty="0">
                <a:solidFill>
                  <a:srgbClr val="00B050"/>
                </a:solidFill>
              </a:endParaRPr>
            </a:p>
          </p:txBody>
        </p:sp>
        <p:sp>
          <p:nvSpPr>
            <p:cNvPr id="649" name="Retângulo 648">
              <a:extLst>
                <a:ext uri="{FF2B5EF4-FFF2-40B4-BE49-F238E27FC236}">
                  <a16:creationId xmlns:a16="http://schemas.microsoft.com/office/drawing/2014/main" id="{2D144C63-6256-403C-9B53-2748F7E05200}"/>
                </a:ext>
              </a:extLst>
            </p:cNvPr>
            <p:cNvSpPr/>
            <p:nvPr/>
          </p:nvSpPr>
          <p:spPr>
            <a:xfrm>
              <a:off x="6648038" y="3243452"/>
              <a:ext cx="577523" cy="2568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Y" sz="1300" b="1" dirty="0">
                  <a:ln w="0"/>
                  <a:solidFill>
                    <a:schemeClr val="bg1"/>
                  </a:solidFill>
                </a:rPr>
                <a:t>207</a:t>
              </a:r>
            </a:p>
            <a:p>
              <a:pPr algn="ctr"/>
              <a:r>
                <a:rPr lang="es-PY" sz="1300" b="1" dirty="0">
                  <a:ln w="0"/>
                  <a:solidFill>
                    <a:schemeClr val="bg1"/>
                  </a:solidFill>
                </a:rPr>
                <a:t>min</a:t>
              </a:r>
              <a:endParaRPr lang="es-PY" sz="1300" b="1" dirty="0">
                <a:solidFill>
                  <a:schemeClr val="bg1"/>
                </a:solidFill>
              </a:endParaRPr>
            </a:p>
          </p:txBody>
        </p:sp>
      </p:grpSp>
      <p:grpSp>
        <p:nvGrpSpPr>
          <p:cNvPr id="633" name="Agrupar 632">
            <a:extLst>
              <a:ext uri="{FF2B5EF4-FFF2-40B4-BE49-F238E27FC236}">
                <a16:creationId xmlns:a16="http://schemas.microsoft.com/office/drawing/2014/main" id="{A732443B-2B21-4A40-B214-5D48575EE0D2}"/>
              </a:ext>
            </a:extLst>
          </p:cNvPr>
          <p:cNvGrpSpPr/>
          <p:nvPr/>
        </p:nvGrpSpPr>
        <p:grpSpPr>
          <a:xfrm>
            <a:off x="7277444" y="5281478"/>
            <a:ext cx="886504" cy="1250741"/>
            <a:chOff x="5556944" y="4354025"/>
            <a:chExt cx="921882" cy="1300655"/>
          </a:xfrm>
        </p:grpSpPr>
        <p:grpSp>
          <p:nvGrpSpPr>
            <p:cNvPr id="642" name="Agrupar 641">
              <a:extLst>
                <a:ext uri="{FF2B5EF4-FFF2-40B4-BE49-F238E27FC236}">
                  <a16:creationId xmlns:a16="http://schemas.microsoft.com/office/drawing/2014/main" id="{0BBE65DE-0FBC-45B8-A544-4B1A1F5E2872}"/>
                </a:ext>
              </a:extLst>
            </p:cNvPr>
            <p:cNvGrpSpPr/>
            <p:nvPr/>
          </p:nvGrpSpPr>
          <p:grpSpPr>
            <a:xfrm>
              <a:off x="5556944" y="4354025"/>
              <a:ext cx="908102" cy="1300655"/>
              <a:chOff x="4421201" y="1761647"/>
              <a:chExt cx="908102" cy="1300655"/>
            </a:xfrm>
          </p:grpSpPr>
          <p:sp>
            <p:nvSpPr>
              <p:cNvPr id="645" name="Freeform 32">
                <a:extLst>
                  <a:ext uri="{FF2B5EF4-FFF2-40B4-BE49-F238E27FC236}">
                    <a16:creationId xmlns:a16="http://schemas.microsoft.com/office/drawing/2014/main" id="{5F054E59-1B76-4B4D-85D5-7D496BB9C407}"/>
                  </a:ext>
                </a:extLst>
              </p:cNvPr>
              <p:cNvSpPr>
                <a:spLocks noEditPoints="1"/>
              </p:cNvSpPr>
              <p:nvPr/>
            </p:nvSpPr>
            <p:spPr bwMode="auto">
              <a:xfrm>
                <a:off x="4421201" y="1761647"/>
                <a:ext cx="908102" cy="911994"/>
              </a:xfrm>
              <a:custGeom>
                <a:avLst/>
                <a:gdLst/>
                <a:ahLst/>
                <a:cxnLst>
                  <a:cxn ang="0">
                    <a:pos x="226" y="452"/>
                  </a:cxn>
                  <a:cxn ang="0">
                    <a:pos x="0" y="226"/>
                  </a:cxn>
                  <a:cxn ang="0">
                    <a:pos x="226" y="0"/>
                  </a:cxn>
                  <a:cxn ang="0">
                    <a:pos x="452" y="226"/>
                  </a:cxn>
                  <a:cxn ang="0">
                    <a:pos x="226" y="452"/>
                  </a:cxn>
                  <a:cxn ang="0">
                    <a:pos x="226" y="27"/>
                  </a:cxn>
                  <a:cxn ang="0">
                    <a:pos x="27" y="226"/>
                  </a:cxn>
                  <a:cxn ang="0">
                    <a:pos x="226" y="425"/>
                  </a:cxn>
                  <a:cxn ang="0">
                    <a:pos x="426" y="226"/>
                  </a:cxn>
                  <a:cxn ang="0">
                    <a:pos x="226" y="27"/>
                  </a:cxn>
                </a:cxnLst>
                <a:rect l="0" t="0" r="r" b="b"/>
                <a:pathLst>
                  <a:path w="452" h="452">
                    <a:moveTo>
                      <a:pt x="226" y="452"/>
                    </a:moveTo>
                    <a:cubicBezTo>
                      <a:pt x="101" y="452"/>
                      <a:pt x="0" y="351"/>
                      <a:pt x="0" y="226"/>
                    </a:cubicBezTo>
                    <a:cubicBezTo>
                      <a:pt x="0" y="101"/>
                      <a:pt x="101" y="0"/>
                      <a:pt x="226" y="0"/>
                    </a:cubicBezTo>
                    <a:cubicBezTo>
                      <a:pt x="351" y="0"/>
                      <a:pt x="452" y="101"/>
                      <a:pt x="452" y="226"/>
                    </a:cubicBezTo>
                    <a:cubicBezTo>
                      <a:pt x="452" y="351"/>
                      <a:pt x="351" y="452"/>
                      <a:pt x="226" y="452"/>
                    </a:cubicBezTo>
                    <a:close/>
                    <a:moveTo>
                      <a:pt x="226" y="27"/>
                    </a:moveTo>
                    <a:cubicBezTo>
                      <a:pt x="116" y="27"/>
                      <a:pt x="27" y="116"/>
                      <a:pt x="27" y="226"/>
                    </a:cubicBezTo>
                    <a:cubicBezTo>
                      <a:pt x="27" y="336"/>
                      <a:pt x="116" y="425"/>
                      <a:pt x="226" y="425"/>
                    </a:cubicBezTo>
                    <a:cubicBezTo>
                      <a:pt x="336" y="425"/>
                      <a:pt x="426" y="336"/>
                      <a:pt x="426" y="226"/>
                    </a:cubicBezTo>
                    <a:cubicBezTo>
                      <a:pt x="426" y="116"/>
                      <a:pt x="336" y="27"/>
                      <a:pt x="226" y="27"/>
                    </a:cubicBezTo>
                    <a:close/>
                  </a:path>
                </a:pathLst>
              </a:custGeom>
              <a:solidFill>
                <a:srgbClr val="00B050"/>
              </a:solidFill>
              <a:ln w="9525">
                <a:noFill/>
                <a:round/>
                <a:headEnd/>
                <a:tailEnd/>
              </a:ln>
            </p:spPr>
            <p:txBody>
              <a:bodyPr vert="horz" wrap="square" lIns="121920" tIns="60960" rIns="121920" bIns="60960" numCol="1" anchor="t" anchorCtr="0" compatLnSpc="1">
                <a:prstTxWarp prst="textNoShape">
                  <a:avLst/>
                </a:prstTxWarp>
              </a:bodyPr>
              <a:lstStyle/>
              <a:p>
                <a:endParaRPr lang="en-US" sz="1300">
                  <a:solidFill>
                    <a:srgbClr val="00B050"/>
                  </a:solidFill>
                </a:endParaRPr>
              </a:p>
            </p:txBody>
          </p:sp>
          <p:sp>
            <p:nvSpPr>
              <p:cNvPr id="646" name="Oval 33">
                <a:extLst>
                  <a:ext uri="{FF2B5EF4-FFF2-40B4-BE49-F238E27FC236}">
                    <a16:creationId xmlns:a16="http://schemas.microsoft.com/office/drawing/2014/main" id="{D6FF4F42-B435-457F-AD17-291109E431E0}"/>
                  </a:ext>
                </a:extLst>
              </p:cNvPr>
              <p:cNvSpPr>
                <a:spLocks noChangeArrowheads="1"/>
              </p:cNvSpPr>
              <p:nvPr/>
            </p:nvSpPr>
            <p:spPr bwMode="auto">
              <a:xfrm>
                <a:off x="4503916" y="2381216"/>
                <a:ext cx="678177" cy="681086"/>
              </a:xfrm>
              <a:prstGeom prst="ellipse">
                <a:avLst/>
              </a:prstGeom>
              <a:solidFill>
                <a:srgbClr val="00B050"/>
              </a:solidFill>
              <a:ln w="12700">
                <a:solidFill>
                  <a:schemeClr val="bg1"/>
                </a:solidFill>
                <a:round/>
                <a:headEnd/>
                <a:tailEnd/>
              </a:ln>
            </p:spPr>
            <p:txBody>
              <a:bodyPr vert="horz" wrap="square" lIns="121920" tIns="60960" rIns="121920" bIns="60960" numCol="1" anchor="t" anchorCtr="0" compatLnSpc="1">
                <a:prstTxWarp prst="textNoShape">
                  <a:avLst/>
                </a:prstTxWarp>
              </a:bodyPr>
              <a:lstStyle/>
              <a:p>
                <a:endParaRPr lang="en-US" sz="1300">
                  <a:solidFill>
                    <a:srgbClr val="00B050"/>
                  </a:solidFill>
                </a:endParaRPr>
              </a:p>
            </p:txBody>
          </p:sp>
        </p:grpSp>
        <p:sp>
          <p:nvSpPr>
            <p:cNvPr id="643" name="Retângulo 642">
              <a:extLst>
                <a:ext uri="{FF2B5EF4-FFF2-40B4-BE49-F238E27FC236}">
                  <a16:creationId xmlns:a16="http://schemas.microsoft.com/office/drawing/2014/main" id="{401E627B-A16C-4849-A858-FE9D296B4972}"/>
                </a:ext>
              </a:extLst>
            </p:cNvPr>
            <p:cNvSpPr/>
            <p:nvPr/>
          </p:nvSpPr>
          <p:spPr>
            <a:xfrm>
              <a:off x="5562395" y="5198241"/>
              <a:ext cx="832706" cy="256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Y" sz="1300" b="1" dirty="0">
                  <a:ln w="0"/>
                  <a:solidFill>
                    <a:schemeClr val="bg1"/>
                  </a:solidFill>
                </a:rPr>
                <a:t>Primer contacto 78,7</a:t>
              </a:r>
              <a:r>
                <a:rPr lang="es-PY" sz="1000" b="1" dirty="0">
                  <a:ln w="0"/>
                  <a:solidFill>
                    <a:schemeClr val="bg1"/>
                  </a:solidFill>
                </a:rPr>
                <a:t>%</a:t>
              </a:r>
              <a:endParaRPr lang="es-PY" sz="1000" b="1" dirty="0">
                <a:solidFill>
                  <a:schemeClr val="bg1"/>
                </a:solidFill>
              </a:endParaRPr>
            </a:p>
          </p:txBody>
        </p:sp>
        <p:sp>
          <p:nvSpPr>
            <p:cNvPr id="644" name="Retângulo 643">
              <a:extLst>
                <a:ext uri="{FF2B5EF4-FFF2-40B4-BE49-F238E27FC236}">
                  <a16:creationId xmlns:a16="http://schemas.microsoft.com/office/drawing/2014/main" id="{85D89635-8877-42F2-A7DE-33AFA79B3B0F}"/>
                </a:ext>
              </a:extLst>
            </p:cNvPr>
            <p:cNvSpPr/>
            <p:nvPr/>
          </p:nvSpPr>
          <p:spPr>
            <a:xfrm>
              <a:off x="5556944" y="4531256"/>
              <a:ext cx="921882" cy="409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Y" sz="1300" dirty="0">
                  <a:ln w="0"/>
                  <a:solidFill>
                    <a:srgbClr val="00B050"/>
                  </a:solidFill>
                </a:rPr>
                <a:t>Contacto:</a:t>
              </a:r>
            </a:p>
            <a:p>
              <a:pPr algn="ctr"/>
              <a:r>
                <a:rPr lang="es-PY" sz="1300" b="1" dirty="0">
                  <a:ln w="0"/>
                  <a:solidFill>
                    <a:srgbClr val="00B050"/>
                  </a:solidFill>
                </a:rPr>
                <a:t>36,2% </a:t>
              </a:r>
              <a:endParaRPr lang="es-PY" sz="1300" b="1" dirty="0">
                <a:solidFill>
                  <a:srgbClr val="00B050"/>
                </a:solidFill>
              </a:endParaRPr>
            </a:p>
          </p:txBody>
        </p:sp>
      </p:grpSp>
      <p:grpSp>
        <p:nvGrpSpPr>
          <p:cNvPr id="634" name="Agrupar 633">
            <a:extLst>
              <a:ext uri="{FF2B5EF4-FFF2-40B4-BE49-F238E27FC236}">
                <a16:creationId xmlns:a16="http://schemas.microsoft.com/office/drawing/2014/main" id="{3B43670A-B2B5-4708-A125-F3F3FC8C3034}"/>
              </a:ext>
            </a:extLst>
          </p:cNvPr>
          <p:cNvGrpSpPr/>
          <p:nvPr/>
        </p:nvGrpSpPr>
        <p:grpSpPr>
          <a:xfrm>
            <a:off x="6320318" y="5780693"/>
            <a:ext cx="1113964" cy="907490"/>
            <a:chOff x="4317143" y="4845749"/>
            <a:chExt cx="1158420" cy="943705"/>
          </a:xfrm>
        </p:grpSpPr>
        <p:sp>
          <p:nvSpPr>
            <p:cNvPr id="640" name="Freeform 26">
              <a:extLst>
                <a:ext uri="{FF2B5EF4-FFF2-40B4-BE49-F238E27FC236}">
                  <a16:creationId xmlns:a16="http://schemas.microsoft.com/office/drawing/2014/main" id="{77948FB5-D673-4374-BC74-1B8A3E79F2F4}"/>
                </a:ext>
              </a:extLst>
            </p:cNvPr>
            <p:cNvSpPr>
              <a:spLocks noEditPoints="1"/>
            </p:cNvSpPr>
            <p:nvPr/>
          </p:nvSpPr>
          <p:spPr bwMode="auto">
            <a:xfrm>
              <a:off x="4426274" y="4845749"/>
              <a:ext cx="937814" cy="943705"/>
            </a:xfrm>
            <a:custGeom>
              <a:avLst/>
              <a:gdLst/>
              <a:ahLst/>
              <a:cxnLst>
                <a:cxn ang="0">
                  <a:pos x="172" y="345"/>
                </a:cxn>
                <a:cxn ang="0">
                  <a:pos x="0" y="172"/>
                </a:cxn>
                <a:cxn ang="0">
                  <a:pos x="172" y="0"/>
                </a:cxn>
                <a:cxn ang="0">
                  <a:pos x="345" y="172"/>
                </a:cxn>
                <a:cxn ang="0">
                  <a:pos x="172" y="345"/>
                </a:cxn>
                <a:cxn ang="0">
                  <a:pos x="172" y="19"/>
                </a:cxn>
                <a:cxn ang="0">
                  <a:pos x="19" y="172"/>
                </a:cxn>
                <a:cxn ang="0">
                  <a:pos x="172" y="326"/>
                </a:cxn>
                <a:cxn ang="0">
                  <a:pos x="326" y="172"/>
                </a:cxn>
                <a:cxn ang="0">
                  <a:pos x="172" y="19"/>
                </a:cxn>
              </a:cxnLst>
              <a:rect l="0" t="0" r="r" b="b"/>
              <a:pathLst>
                <a:path w="345" h="345">
                  <a:moveTo>
                    <a:pt x="172" y="345"/>
                  </a:moveTo>
                  <a:cubicBezTo>
                    <a:pt x="77" y="345"/>
                    <a:pt x="0" y="268"/>
                    <a:pt x="0" y="172"/>
                  </a:cubicBezTo>
                  <a:cubicBezTo>
                    <a:pt x="0" y="77"/>
                    <a:pt x="77" y="0"/>
                    <a:pt x="172" y="0"/>
                  </a:cubicBezTo>
                  <a:cubicBezTo>
                    <a:pt x="267" y="0"/>
                    <a:pt x="345" y="77"/>
                    <a:pt x="345" y="172"/>
                  </a:cubicBezTo>
                  <a:cubicBezTo>
                    <a:pt x="345" y="268"/>
                    <a:pt x="267" y="345"/>
                    <a:pt x="172" y="345"/>
                  </a:cubicBezTo>
                  <a:close/>
                  <a:moveTo>
                    <a:pt x="172" y="19"/>
                  </a:moveTo>
                  <a:cubicBezTo>
                    <a:pt x="88" y="19"/>
                    <a:pt x="19" y="88"/>
                    <a:pt x="19" y="172"/>
                  </a:cubicBezTo>
                  <a:cubicBezTo>
                    <a:pt x="19" y="257"/>
                    <a:pt x="88" y="326"/>
                    <a:pt x="172" y="326"/>
                  </a:cubicBezTo>
                  <a:cubicBezTo>
                    <a:pt x="257" y="326"/>
                    <a:pt x="326" y="257"/>
                    <a:pt x="326" y="172"/>
                  </a:cubicBezTo>
                  <a:cubicBezTo>
                    <a:pt x="326" y="88"/>
                    <a:pt x="257" y="19"/>
                    <a:pt x="172" y="19"/>
                  </a:cubicBezTo>
                  <a:close/>
                </a:path>
              </a:pathLst>
            </a:custGeom>
            <a:solidFill>
              <a:srgbClr val="00B050"/>
            </a:solidFill>
            <a:ln w="9525">
              <a:noFill/>
              <a:round/>
              <a:headEnd/>
              <a:tailEnd/>
            </a:ln>
          </p:spPr>
          <p:txBody>
            <a:bodyPr vert="horz" wrap="square" lIns="121920" tIns="60960" rIns="121920" bIns="60960" numCol="1" anchor="t" anchorCtr="0" compatLnSpc="1">
              <a:prstTxWarp prst="textNoShape">
                <a:avLst/>
              </a:prstTxWarp>
            </a:bodyPr>
            <a:lstStyle/>
            <a:p>
              <a:endParaRPr lang="en-US" sz="1300">
                <a:solidFill>
                  <a:srgbClr val="00B050"/>
                </a:solidFill>
              </a:endParaRPr>
            </a:p>
          </p:txBody>
        </p:sp>
        <p:sp>
          <p:nvSpPr>
            <p:cNvPr id="641" name="Retângulo 640">
              <a:extLst>
                <a:ext uri="{FF2B5EF4-FFF2-40B4-BE49-F238E27FC236}">
                  <a16:creationId xmlns:a16="http://schemas.microsoft.com/office/drawing/2014/main" id="{8E7DE29F-86DF-4947-8944-35BCF951E0E1}"/>
                </a:ext>
              </a:extLst>
            </p:cNvPr>
            <p:cNvSpPr/>
            <p:nvPr/>
          </p:nvSpPr>
          <p:spPr>
            <a:xfrm>
              <a:off x="4317143" y="5040874"/>
              <a:ext cx="1158420" cy="409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Y" sz="1300" b="1" dirty="0">
                  <a:ln w="0"/>
                  <a:solidFill>
                    <a:srgbClr val="00B050"/>
                  </a:solidFill>
                </a:rPr>
                <a:t>18,1%</a:t>
              </a:r>
            </a:p>
            <a:p>
              <a:pPr algn="ctr"/>
              <a:r>
                <a:rPr lang="es-PY" sz="1300" dirty="0">
                  <a:ln w="0"/>
                  <a:solidFill>
                    <a:srgbClr val="00B050"/>
                  </a:solidFill>
                </a:rPr>
                <a:t>experiencia negativa</a:t>
              </a:r>
              <a:endParaRPr lang="es-PY" sz="1300" dirty="0">
                <a:solidFill>
                  <a:srgbClr val="00B050"/>
                </a:solidFill>
              </a:endParaRPr>
            </a:p>
          </p:txBody>
        </p:sp>
      </p:grpSp>
      <p:grpSp>
        <p:nvGrpSpPr>
          <p:cNvPr id="635" name="Agrupar 634">
            <a:extLst>
              <a:ext uri="{FF2B5EF4-FFF2-40B4-BE49-F238E27FC236}">
                <a16:creationId xmlns:a16="http://schemas.microsoft.com/office/drawing/2014/main" id="{E5F8E3BC-EBDE-453B-8683-DB21CDA91BC7}"/>
              </a:ext>
            </a:extLst>
          </p:cNvPr>
          <p:cNvGrpSpPr/>
          <p:nvPr/>
        </p:nvGrpSpPr>
        <p:grpSpPr>
          <a:xfrm>
            <a:off x="5658414" y="5132450"/>
            <a:ext cx="923684" cy="927642"/>
            <a:chOff x="2910479" y="4367705"/>
            <a:chExt cx="1095882" cy="1100578"/>
          </a:xfrm>
        </p:grpSpPr>
        <p:sp>
          <p:nvSpPr>
            <p:cNvPr id="638" name="Freeform 14">
              <a:extLst>
                <a:ext uri="{FF2B5EF4-FFF2-40B4-BE49-F238E27FC236}">
                  <a16:creationId xmlns:a16="http://schemas.microsoft.com/office/drawing/2014/main" id="{1570064C-5E8E-4808-B327-AF87D07BB507}"/>
                </a:ext>
              </a:extLst>
            </p:cNvPr>
            <p:cNvSpPr>
              <a:spLocks noEditPoints="1"/>
            </p:cNvSpPr>
            <p:nvPr/>
          </p:nvSpPr>
          <p:spPr bwMode="auto">
            <a:xfrm>
              <a:off x="2910479" y="4367705"/>
              <a:ext cx="1095882" cy="1100578"/>
            </a:xfrm>
            <a:custGeom>
              <a:avLst/>
              <a:gdLst/>
              <a:ahLst/>
              <a:cxnLst>
                <a:cxn ang="0">
                  <a:pos x="214" y="428"/>
                </a:cxn>
                <a:cxn ang="0">
                  <a:pos x="0" y="214"/>
                </a:cxn>
                <a:cxn ang="0">
                  <a:pos x="214" y="0"/>
                </a:cxn>
                <a:cxn ang="0">
                  <a:pos x="428" y="214"/>
                </a:cxn>
                <a:cxn ang="0">
                  <a:pos x="214" y="428"/>
                </a:cxn>
                <a:cxn ang="0">
                  <a:pos x="214" y="27"/>
                </a:cxn>
                <a:cxn ang="0">
                  <a:pos x="27" y="214"/>
                </a:cxn>
                <a:cxn ang="0">
                  <a:pos x="214" y="401"/>
                </a:cxn>
                <a:cxn ang="0">
                  <a:pos x="402" y="214"/>
                </a:cxn>
                <a:cxn ang="0">
                  <a:pos x="214" y="27"/>
                </a:cxn>
              </a:cxnLst>
              <a:rect l="0" t="0" r="r" b="b"/>
              <a:pathLst>
                <a:path w="428" h="428">
                  <a:moveTo>
                    <a:pt x="214" y="428"/>
                  </a:moveTo>
                  <a:cubicBezTo>
                    <a:pt x="96" y="428"/>
                    <a:pt x="0" y="332"/>
                    <a:pt x="0" y="214"/>
                  </a:cubicBezTo>
                  <a:cubicBezTo>
                    <a:pt x="0" y="96"/>
                    <a:pt x="96" y="0"/>
                    <a:pt x="214" y="0"/>
                  </a:cubicBezTo>
                  <a:cubicBezTo>
                    <a:pt x="332" y="0"/>
                    <a:pt x="428" y="96"/>
                    <a:pt x="428" y="214"/>
                  </a:cubicBezTo>
                  <a:cubicBezTo>
                    <a:pt x="428" y="332"/>
                    <a:pt x="332" y="428"/>
                    <a:pt x="214" y="428"/>
                  </a:cubicBezTo>
                  <a:close/>
                  <a:moveTo>
                    <a:pt x="214" y="27"/>
                  </a:moveTo>
                  <a:cubicBezTo>
                    <a:pt x="111" y="27"/>
                    <a:pt x="27" y="111"/>
                    <a:pt x="27" y="214"/>
                  </a:cubicBezTo>
                  <a:cubicBezTo>
                    <a:pt x="27" y="317"/>
                    <a:pt x="111" y="401"/>
                    <a:pt x="214" y="401"/>
                  </a:cubicBezTo>
                  <a:cubicBezTo>
                    <a:pt x="318" y="401"/>
                    <a:pt x="402" y="317"/>
                    <a:pt x="402" y="214"/>
                  </a:cubicBezTo>
                  <a:cubicBezTo>
                    <a:pt x="402" y="111"/>
                    <a:pt x="318" y="27"/>
                    <a:pt x="214" y="27"/>
                  </a:cubicBezTo>
                  <a:close/>
                </a:path>
              </a:pathLst>
            </a:custGeom>
            <a:solidFill>
              <a:srgbClr val="00B050"/>
            </a:solidFill>
            <a:ln w="9525">
              <a:noFill/>
              <a:round/>
              <a:headEnd/>
              <a:tailEnd/>
            </a:ln>
          </p:spPr>
          <p:txBody>
            <a:bodyPr vert="horz" wrap="square" lIns="121920" tIns="60960" rIns="121920" bIns="60960" numCol="1" anchor="ctr" anchorCtr="0" compatLnSpc="1">
              <a:prstTxWarp prst="textNoShape">
                <a:avLst/>
              </a:prstTxWarp>
            </a:bodyPr>
            <a:lstStyle/>
            <a:p>
              <a:pPr algn="ctr"/>
              <a:endParaRPr lang="en-US" sz="1300" dirty="0">
                <a:solidFill>
                  <a:srgbClr val="00B050"/>
                </a:solidFill>
              </a:endParaRPr>
            </a:p>
          </p:txBody>
        </p:sp>
        <p:sp>
          <p:nvSpPr>
            <p:cNvPr id="639" name="Retângulo 638">
              <a:extLst>
                <a:ext uri="{FF2B5EF4-FFF2-40B4-BE49-F238E27FC236}">
                  <a16:creationId xmlns:a16="http://schemas.microsoft.com/office/drawing/2014/main" id="{633B7695-A904-4E7F-9324-B31C5CBA2FD1}"/>
                </a:ext>
              </a:extLst>
            </p:cNvPr>
            <p:cNvSpPr/>
            <p:nvPr/>
          </p:nvSpPr>
          <p:spPr>
            <a:xfrm>
              <a:off x="2986949" y="4753663"/>
              <a:ext cx="946598" cy="409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Y" sz="1300" dirty="0">
                  <a:ln w="0"/>
                  <a:solidFill>
                    <a:srgbClr val="00B050"/>
                  </a:solidFill>
                </a:rPr>
                <a:t>Sat. c/ el  AP </a:t>
              </a:r>
              <a:r>
                <a:rPr lang="es-PY" sz="1300" b="1" dirty="0">
                  <a:ln w="0"/>
                  <a:solidFill>
                    <a:srgbClr val="00B050"/>
                  </a:solidFill>
                </a:rPr>
                <a:t>(75,8)</a:t>
              </a:r>
            </a:p>
          </p:txBody>
        </p:sp>
      </p:grpSp>
      <p:grpSp>
        <p:nvGrpSpPr>
          <p:cNvPr id="6" name="Agrupar 5">
            <a:extLst>
              <a:ext uri="{FF2B5EF4-FFF2-40B4-BE49-F238E27FC236}">
                <a16:creationId xmlns:a16="http://schemas.microsoft.com/office/drawing/2014/main" id="{34B6F0FA-86AB-CB4D-9859-A0D5E8AA2BF1}"/>
              </a:ext>
            </a:extLst>
          </p:cNvPr>
          <p:cNvGrpSpPr/>
          <p:nvPr/>
        </p:nvGrpSpPr>
        <p:grpSpPr>
          <a:xfrm>
            <a:off x="6296638" y="4007659"/>
            <a:ext cx="1397228" cy="1403216"/>
            <a:chOff x="6296638" y="4007659"/>
            <a:chExt cx="1397228" cy="1403216"/>
          </a:xfrm>
        </p:grpSpPr>
        <p:grpSp>
          <p:nvGrpSpPr>
            <p:cNvPr id="627" name="Agrupar 626">
              <a:extLst>
                <a:ext uri="{FF2B5EF4-FFF2-40B4-BE49-F238E27FC236}">
                  <a16:creationId xmlns:a16="http://schemas.microsoft.com/office/drawing/2014/main" id="{0E7F414A-F414-490C-88DB-CFE524827057}"/>
                </a:ext>
              </a:extLst>
            </p:cNvPr>
            <p:cNvGrpSpPr/>
            <p:nvPr/>
          </p:nvGrpSpPr>
          <p:grpSpPr>
            <a:xfrm>
              <a:off x="6296638" y="4007659"/>
              <a:ext cx="1397228" cy="1403216"/>
              <a:chOff x="3904609" y="2896950"/>
              <a:chExt cx="1456594" cy="1462836"/>
            </a:xfrm>
          </p:grpSpPr>
          <p:sp>
            <p:nvSpPr>
              <p:cNvPr id="660" name="Oval 11">
                <a:extLst>
                  <a:ext uri="{FF2B5EF4-FFF2-40B4-BE49-F238E27FC236}">
                    <a16:creationId xmlns:a16="http://schemas.microsoft.com/office/drawing/2014/main" id="{8E8FB670-7141-4FC5-AA6A-17856EB6DE9D}"/>
                  </a:ext>
                </a:extLst>
              </p:cNvPr>
              <p:cNvSpPr>
                <a:spLocks noChangeArrowheads="1"/>
              </p:cNvSpPr>
              <p:nvPr/>
            </p:nvSpPr>
            <p:spPr bwMode="auto">
              <a:xfrm>
                <a:off x="3942492" y="2938346"/>
                <a:ext cx="1377324" cy="1381804"/>
              </a:xfrm>
              <a:prstGeom prst="ellipse">
                <a:avLst/>
              </a:prstGeom>
              <a:solidFill>
                <a:schemeClr val="bg1">
                  <a:lumMod val="95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1300" dirty="0">
                  <a:solidFill>
                    <a:srgbClr val="00B050"/>
                  </a:solidFill>
                </a:endParaRPr>
              </a:p>
            </p:txBody>
          </p:sp>
          <p:sp>
            <p:nvSpPr>
              <p:cNvPr id="661" name="Freeform 12">
                <a:extLst>
                  <a:ext uri="{FF2B5EF4-FFF2-40B4-BE49-F238E27FC236}">
                    <a16:creationId xmlns:a16="http://schemas.microsoft.com/office/drawing/2014/main" id="{70FF5451-E91C-4048-9F23-785EEA44F91D}"/>
                  </a:ext>
                </a:extLst>
              </p:cNvPr>
              <p:cNvSpPr>
                <a:spLocks noEditPoints="1"/>
              </p:cNvSpPr>
              <p:nvPr/>
            </p:nvSpPr>
            <p:spPr bwMode="auto">
              <a:xfrm>
                <a:off x="3904609" y="2896950"/>
                <a:ext cx="1456594" cy="1462836"/>
              </a:xfrm>
              <a:custGeom>
                <a:avLst/>
                <a:gdLst/>
                <a:ahLst/>
                <a:cxnLst>
                  <a:cxn ang="0">
                    <a:pos x="352" y="705"/>
                  </a:cxn>
                  <a:cxn ang="0">
                    <a:pos x="0" y="353"/>
                  </a:cxn>
                  <a:cxn ang="0">
                    <a:pos x="352" y="0"/>
                  </a:cxn>
                  <a:cxn ang="0">
                    <a:pos x="705" y="353"/>
                  </a:cxn>
                  <a:cxn ang="0">
                    <a:pos x="352" y="705"/>
                  </a:cxn>
                  <a:cxn ang="0">
                    <a:pos x="352" y="39"/>
                  </a:cxn>
                  <a:cxn ang="0">
                    <a:pos x="38" y="353"/>
                  </a:cxn>
                  <a:cxn ang="0">
                    <a:pos x="352" y="667"/>
                  </a:cxn>
                  <a:cxn ang="0">
                    <a:pos x="666" y="353"/>
                  </a:cxn>
                  <a:cxn ang="0">
                    <a:pos x="352" y="39"/>
                  </a:cxn>
                </a:cxnLst>
                <a:rect l="0" t="0" r="r" b="b"/>
                <a:pathLst>
                  <a:path w="705" h="705">
                    <a:moveTo>
                      <a:pt x="352" y="705"/>
                    </a:moveTo>
                    <a:cubicBezTo>
                      <a:pt x="158" y="705"/>
                      <a:pt x="0" y="547"/>
                      <a:pt x="0" y="353"/>
                    </a:cubicBezTo>
                    <a:cubicBezTo>
                      <a:pt x="0" y="158"/>
                      <a:pt x="158" y="0"/>
                      <a:pt x="352" y="0"/>
                    </a:cubicBezTo>
                    <a:cubicBezTo>
                      <a:pt x="547" y="0"/>
                      <a:pt x="705" y="158"/>
                      <a:pt x="705" y="353"/>
                    </a:cubicBezTo>
                    <a:cubicBezTo>
                      <a:pt x="705" y="547"/>
                      <a:pt x="547" y="705"/>
                      <a:pt x="352" y="705"/>
                    </a:cubicBezTo>
                    <a:close/>
                    <a:moveTo>
                      <a:pt x="352" y="39"/>
                    </a:moveTo>
                    <a:cubicBezTo>
                      <a:pt x="179" y="39"/>
                      <a:pt x="38" y="180"/>
                      <a:pt x="38" y="353"/>
                    </a:cubicBezTo>
                    <a:cubicBezTo>
                      <a:pt x="38" y="526"/>
                      <a:pt x="179" y="667"/>
                      <a:pt x="352" y="667"/>
                    </a:cubicBezTo>
                    <a:cubicBezTo>
                      <a:pt x="525" y="667"/>
                      <a:pt x="666" y="526"/>
                      <a:pt x="666" y="353"/>
                    </a:cubicBezTo>
                    <a:cubicBezTo>
                      <a:pt x="666" y="180"/>
                      <a:pt x="525" y="39"/>
                      <a:pt x="352" y="39"/>
                    </a:cubicBezTo>
                    <a:close/>
                  </a:path>
                </a:pathLst>
              </a:custGeom>
              <a:solidFill>
                <a:srgbClr val="00B050"/>
              </a:solidFill>
              <a:ln w="9525">
                <a:noFill/>
                <a:round/>
                <a:headEnd/>
                <a:tailEnd/>
              </a:ln>
            </p:spPr>
            <p:txBody>
              <a:bodyPr vert="horz" wrap="square" lIns="121920" tIns="60960" rIns="121920" bIns="60960" numCol="1" anchor="t" anchorCtr="0" compatLnSpc="1">
                <a:prstTxWarp prst="textNoShape">
                  <a:avLst/>
                </a:prstTxWarp>
              </a:bodyPr>
              <a:lstStyle/>
              <a:p>
                <a:endParaRPr lang="en-US" sz="1300" dirty="0">
                  <a:solidFill>
                    <a:srgbClr val="00B050"/>
                  </a:solidFill>
                </a:endParaRPr>
              </a:p>
            </p:txBody>
          </p:sp>
        </p:grpSp>
        <p:sp>
          <p:nvSpPr>
            <p:cNvPr id="637" name="Retângulo 636">
              <a:extLst>
                <a:ext uri="{FF2B5EF4-FFF2-40B4-BE49-F238E27FC236}">
                  <a16:creationId xmlns:a16="http://schemas.microsoft.com/office/drawing/2014/main" id="{4101C02E-2579-4D94-A52D-044E1AFEDBFC}"/>
                </a:ext>
              </a:extLst>
            </p:cNvPr>
            <p:cNvSpPr/>
            <p:nvPr/>
          </p:nvSpPr>
          <p:spPr>
            <a:xfrm>
              <a:off x="6332860" y="4820523"/>
              <a:ext cx="1319092" cy="232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00" b="1" dirty="0" err="1">
                  <a:solidFill>
                    <a:srgbClr val="00B050"/>
                  </a:solidFill>
                </a:rPr>
                <a:t>Satisfecho</a:t>
              </a:r>
              <a:endParaRPr lang="pt-BR" sz="1300" b="1" dirty="0">
                <a:solidFill>
                  <a:srgbClr val="00B050"/>
                </a:solidFill>
              </a:endParaRPr>
            </a:p>
          </p:txBody>
        </p:sp>
        <p:pic>
          <p:nvPicPr>
            <p:cNvPr id="732" name="Imagem 731">
              <a:extLst>
                <a:ext uri="{FF2B5EF4-FFF2-40B4-BE49-F238E27FC236}">
                  <a16:creationId xmlns:a16="http://schemas.microsoft.com/office/drawing/2014/main" id="{C173F2F0-86B6-4CE7-B4C4-37F883CFCE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7516" y="4166682"/>
              <a:ext cx="370613" cy="658800"/>
            </a:xfrm>
            <a:prstGeom prst="rect">
              <a:avLst/>
            </a:prstGeom>
          </p:spPr>
        </p:pic>
      </p:grpSp>
      <p:grpSp>
        <p:nvGrpSpPr>
          <p:cNvPr id="126" name="Gráfico 10">
            <a:extLst>
              <a:ext uri="{FF2B5EF4-FFF2-40B4-BE49-F238E27FC236}">
                <a16:creationId xmlns:a16="http://schemas.microsoft.com/office/drawing/2014/main" id="{CF2B2A1D-559A-A74C-ABDB-0E718B6E6CE2}"/>
              </a:ext>
            </a:extLst>
          </p:cNvPr>
          <p:cNvGrpSpPr/>
          <p:nvPr/>
        </p:nvGrpSpPr>
        <p:grpSpPr>
          <a:xfrm>
            <a:off x="7201749" y="142055"/>
            <a:ext cx="1789851" cy="915263"/>
            <a:chOff x="390316" y="1310287"/>
            <a:chExt cx="5415952" cy="2769515"/>
          </a:xfrm>
        </p:grpSpPr>
        <p:sp>
          <p:nvSpPr>
            <p:cNvPr id="127" name="Forma Livre: Forma 9">
              <a:extLst>
                <a:ext uri="{FF2B5EF4-FFF2-40B4-BE49-F238E27FC236}">
                  <a16:creationId xmlns:a16="http://schemas.microsoft.com/office/drawing/2014/main" id="{41F9AEAE-B02D-F443-A616-0844A65A90B3}"/>
                </a:ext>
              </a:extLst>
            </p:cNvPr>
            <p:cNvSpPr/>
            <p:nvPr/>
          </p:nvSpPr>
          <p:spPr>
            <a:xfrm>
              <a:off x="637895" y="1362806"/>
              <a:ext cx="208349" cy="492923"/>
            </a:xfrm>
            <a:custGeom>
              <a:avLst/>
              <a:gdLst>
                <a:gd name="connsiteX0" fmla="*/ 208273 w 208348"/>
                <a:gd name="connsiteY0" fmla="*/ 25535 h 492922"/>
                <a:gd name="connsiteX1" fmla="*/ 210102 w 208348"/>
                <a:gd name="connsiteY1" fmla="*/ 1448 h 492922"/>
                <a:gd name="connsiteX2" fmla="*/ 208273 w 208348"/>
                <a:gd name="connsiteY2" fmla="*/ 0 h 492922"/>
                <a:gd name="connsiteX3" fmla="*/ 0 w 208348"/>
                <a:gd name="connsiteY3" fmla="*/ 495337 h 492922"/>
                <a:gd name="connsiteX4" fmla="*/ 208273 w 208348"/>
                <a:gd name="connsiteY4" fmla="*/ 495337 h 492922"/>
                <a:gd name="connsiteX5" fmla="*/ 208273 w 208348"/>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8" h="492922">
                  <a:moveTo>
                    <a:pt x="208273" y="25535"/>
                  </a:moveTo>
                  <a:cubicBezTo>
                    <a:pt x="208273" y="17278"/>
                    <a:pt x="208908" y="9223"/>
                    <a:pt x="210102" y="1448"/>
                  </a:cubicBezTo>
                  <a:lnTo>
                    <a:pt x="208273" y="0"/>
                  </a:lnTo>
                  <a:lnTo>
                    <a:pt x="0" y="495337"/>
                  </a:lnTo>
                  <a:lnTo>
                    <a:pt x="208273" y="495337"/>
                  </a:lnTo>
                  <a:lnTo>
                    <a:pt x="208273" y="25535"/>
                  </a:lnTo>
                  <a:close/>
                </a:path>
              </a:pathLst>
            </a:custGeom>
            <a:solidFill>
              <a:srgbClr val="85847F"/>
            </a:solidFill>
            <a:ln w="2538" cap="flat">
              <a:noFill/>
              <a:prstDash val="solid"/>
              <a:miter/>
            </a:ln>
          </p:spPr>
          <p:txBody>
            <a:bodyPr rtlCol="0" anchor="ctr"/>
            <a:lstStyle/>
            <a:p>
              <a:endParaRPr lang="pt-BR"/>
            </a:p>
          </p:txBody>
        </p:sp>
        <p:sp>
          <p:nvSpPr>
            <p:cNvPr id="128" name="Forma Livre: Forma 10">
              <a:extLst>
                <a:ext uri="{FF2B5EF4-FFF2-40B4-BE49-F238E27FC236}">
                  <a16:creationId xmlns:a16="http://schemas.microsoft.com/office/drawing/2014/main" id="{F2355A5E-D7C7-7946-AA19-76F06C967AE6}"/>
                </a:ext>
              </a:extLst>
            </p:cNvPr>
            <p:cNvSpPr/>
            <p:nvPr/>
          </p:nvSpPr>
          <p:spPr>
            <a:xfrm>
              <a:off x="2667035" y="1362806"/>
              <a:ext cx="213431" cy="492923"/>
            </a:xfrm>
            <a:custGeom>
              <a:avLst/>
              <a:gdLst>
                <a:gd name="connsiteX0" fmla="*/ 1296 w 213430"/>
                <a:gd name="connsiteY0" fmla="*/ 25535 h 492922"/>
                <a:gd name="connsiteX1" fmla="*/ 1296 w 213430"/>
                <a:gd name="connsiteY1" fmla="*/ 495311 h 492922"/>
                <a:gd name="connsiteX2" fmla="*/ 214777 w 213430"/>
                <a:gd name="connsiteY2" fmla="*/ 495311 h 492922"/>
                <a:gd name="connsiteX3" fmla="*/ 6505 w 213430"/>
                <a:gd name="connsiteY3" fmla="*/ 0 h 492922"/>
                <a:gd name="connsiteX4" fmla="*/ 0 w 213430"/>
                <a:gd name="connsiteY4" fmla="*/ 5183 h 492922"/>
                <a:gd name="connsiteX5" fmla="*/ 1296 w 213430"/>
                <a:gd name="connsiteY5" fmla="*/ 25535 h 49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30" h="492922">
                  <a:moveTo>
                    <a:pt x="1296" y="25535"/>
                  </a:moveTo>
                  <a:lnTo>
                    <a:pt x="1296" y="495311"/>
                  </a:lnTo>
                  <a:lnTo>
                    <a:pt x="214777" y="495311"/>
                  </a:lnTo>
                  <a:lnTo>
                    <a:pt x="6505" y="0"/>
                  </a:lnTo>
                  <a:lnTo>
                    <a:pt x="0" y="5183"/>
                  </a:lnTo>
                  <a:cubicBezTo>
                    <a:pt x="864" y="11789"/>
                    <a:pt x="1296" y="18599"/>
                    <a:pt x="1296" y="25535"/>
                  </a:cubicBezTo>
                  <a:close/>
                </a:path>
              </a:pathLst>
            </a:custGeom>
            <a:solidFill>
              <a:srgbClr val="85847F"/>
            </a:solidFill>
            <a:ln w="2538" cap="flat">
              <a:noFill/>
              <a:prstDash val="solid"/>
              <a:miter/>
            </a:ln>
          </p:spPr>
          <p:txBody>
            <a:bodyPr rtlCol="0" anchor="ctr"/>
            <a:lstStyle/>
            <a:p>
              <a:endParaRPr lang="pt-BR"/>
            </a:p>
          </p:txBody>
        </p:sp>
        <p:sp>
          <p:nvSpPr>
            <p:cNvPr id="129" name="Forma Livre: Forma 11">
              <a:extLst>
                <a:ext uri="{FF2B5EF4-FFF2-40B4-BE49-F238E27FC236}">
                  <a16:creationId xmlns:a16="http://schemas.microsoft.com/office/drawing/2014/main" id="{C946C45E-9FE7-504F-A0D8-39D94BC3F603}"/>
                </a:ext>
              </a:extLst>
            </p:cNvPr>
            <p:cNvSpPr/>
            <p:nvPr/>
          </p:nvSpPr>
          <p:spPr>
            <a:xfrm>
              <a:off x="516342" y="1904183"/>
              <a:ext cx="327768" cy="1242470"/>
            </a:xfrm>
            <a:custGeom>
              <a:avLst/>
              <a:gdLst>
                <a:gd name="connsiteX0" fmla="*/ 0 w 327768"/>
                <a:gd name="connsiteY0" fmla="*/ 0 h 1242470"/>
                <a:gd name="connsiteX1" fmla="*/ 329826 w 327768"/>
                <a:gd name="connsiteY1" fmla="*/ 0 h 1242470"/>
                <a:gd name="connsiteX2" fmla="*/ 329826 w 327768"/>
                <a:gd name="connsiteY2" fmla="*/ 1243487 h 1242470"/>
                <a:gd name="connsiteX3" fmla="*/ 0 w 327768"/>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27768" h="1242470">
                  <a:moveTo>
                    <a:pt x="0" y="0"/>
                  </a:moveTo>
                  <a:lnTo>
                    <a:pt x="329826" y="0"/>
                  </a:lnTo>
                  <a:lnTo>
                    <a:pt x="329826" y="1243487"/>
                  </a:lnTo>
                  <a:lnTo>
                    <a:pt x="0" y="1243487"/>
                  </a:lnTo>
                  <a:close/>
                </a:path>
              </a:pathLst>
            </a:custGeom>
            <a:solidFill>
              <a:srgbClr val="333333"/>
            </a:solidFill>
            <a:ln w="2538" cap="flat">
              <a:noFill/>
              <a:prstDash val="solid"/>
              <a:miter/>
            </a:ln>
          </p:spPr>
          <p:txBody>
            <a:bodyPr rtlCol="0" anchor="ctr"/>
            <a:lstStyle/>
            <a:p>
              <a:endParaRPr lang="pt-BR"/>
            </a:p>
          </p:txBody>
        </p:sp>
        <p:sp>
          <p:nvSpPr>
            <p:cNvPr id="130" name="Forma Livre: Forma 12">
              <a:extLst>
                <a:ext uri="{FF2B5EF4-FFF2-40B4-BE49-F238E27FC236}">
                  <a16:creationId xmlns:a16="http://schemas.microsoft.com/office/drawing/2014/main" id="{E1D06A7E-EF2C-0B43-9E5A-9D96209940F7}"/>
                </a:ext>
              </a:extLst>
            </p:cNvPr>
            <p:cNvSpPr/>
            <p:nvPr/>
          </p:nvSpPr>
          <p:spPr>
            <a:xfrm>
              <a:off x="2668331" y="1904183"/>
              <a:ext cx="3013436" cy="1242470"/>
            </a:xfrm>
            <a:custGeom>
              <a:avLst/>
              <a:gdLst>
                <a:gd name="connsiteX0" fmla="*/ 0 w 3013435"/>
                <a:gd name="connsiteY0" fmla="*/ 0 h 1242470"/>
                <a:gd name="connsiteX1" fmla="*/ 3014071 w 3013435"/>
                <a:gd name="connsiteY1" fmla="*/ 0 h 1242470"/>
                <a:gd name="connsiteX2" fmla="*/ 3014071 w 3013435"/>
                <a:gd name="connsiteY2" fmla="*/ 1243487 h 1242470"/>
                <a:gd name="connsiteX3" fmla="*/ 0 w 3013435"/>
                <a:gd name="connsiteY3" fmla="*/ 1243487 h 1242470"/>
              </a:gdLst>
              <a:ahLst/>
              <a:cxnLst>
                <a:cxn ang="0">
                  <a:pos x="connsiteX0" y="connsiteY0"/>
                </a:cxn>
                <a:cxn ang="0">
                  <a:pos x="connsiteX1" y="connsiteY1"/>
                </a:cxn>
                <a:cxn ang="0">
                  <a:pos x="connsiteX2" y="connsiteY2"/>
                </a:cxn>
                <a:cxn ang="0">
                  <a:pos x="connsiteX3" y="connsiteY3"/>
                </a:cxn>
              </a:cxnLst>
              <a:rect l="l" t="t" r="r" b="b"/>
              <a:pathLst>
                <a:path w="3013435" h="1242470">
                  <a:moveTo>
                    <a:pt x="0" y="0"/>
                  </a:moveTo>
                  <a:lnTo>
                    <a:pt x="3014071" y="0"/>
                  </a:lnTo>
                  <a:lnTo>
                    <a:pt x="3014071" y="1243487"/>
                  </a:lnTo>
                  <a:lnTo>
                    <a:pt x="0" y="1243487"/>
                  </a:lnTo>
                  <a:close/>
                </a:path>
              </a:pathLst>
            </a:custGeom>
            <a:solidFill>
              <a:srgbClr val="333333"/>
            </a:solidFill>
            <a:ln w="2538" cap="flat">
              <a:noFill/>
              <a:prstDash val="solid"/>
              <a:miter/>
            </a:ln>
          </p:spPr>
          <p:txBody>
            <a:bodyPr rtlCol="0" anchor="ctr"/>
            <a:lstStyle/>
            <a:p>
              <a:pPr algn="ctr"/>
              <a:r>
                <a:rPr lang="pt-BR" sz="1300"/>
                <a:t> </a:t>
              </a:r>
              <a:r>
                <a:rPr lang="pt-BR" sz="1300" b="1">
                  <a:solidFill>
                    <a:schemeClr val="bg1"/>
                  </a:solidFill>
                  <a:latin typeface="+mj-lt"/>
                </a:rPr>
                <a:t>Informe Individual</a:t>
              </a:r>
            </a:p>
          </p:txBody>
        </p:sp>
        <p:sp>
          <p:nvSpPr>
            <p:cNvPr id="131" name="Forma Livre: Forma 13">
              <a:extLst>
                <a:ext uri="{FF2B5EF4-FFF2-40B4-BE49-F238E27FC236}">
                  <a16:creationId xmlns:a16="http://schemas.microsoft.com/office/drawing/2014/main" id="{E7931864-17D4-A541-8974-E69B44F01A57}"/>
                </a:ext>
              </a:extLst>
            </p:cNvPr>
            <p:cNvSpPr/>
            <p:nvPr/>
          </p:nvSpPr>
          <p:spPr>
            <a:xfrm>
              <a:off x="390316" y="1778183"/>
              <a:ext cx="454810" cy="1494014"/>
            </a:xfrm>
            <a:custGeom>
              <a:avLst/>
              <a:gdLst>
                <a:gd name="connsiteX0" fmla="*/ 455852 w 454810"/>
                <a:gd name="connsiteY0" fmla="*/ 1400993 h 1494013"/>
                <a:gd name="connsiteX1" fmla="*/ 104886 w 454810"/>
                <a:gd name="connsiteY1" fmla="*/ 1400993 h 1494013"/>
                <a:gd name="connsiteX2" fmla="*/ 94494 w 454810"/>
                <a:gd name="connsiteY2" fmla="*/ 1399494 h 1494013"/>
                <a:gd name="connsiteX3" fmla="*/ 94494 w 454810"/>
                <a:gd name="connsiteY3" fmla="*/ 95866 h 1494013"/>
                <a:gd name="connsiteX4" fmla="*/ 104886 w 454810"/>
                <a:gd name="connsiteY4" fmla="*/ 94494 h 1494013"/>
                <a:gd name="connsiteX5" fmla="*/ 455852 w 454810"/>
                <a:gd name="connsiteY5" fmla="*/ 94494 h 1494013"/>
                <a:gd name="connsiteX6" fmla="*/ 455852 w 454810"/>
                <a:gd name="connsiteY6" fmla="*/ 0 h 1494013"/>
                <a:gd name="connsiteX7" fmla="*/ 104911 w 454810"/>
                <a:gd name="connsiteY7" fmla="*/ 0 h 1494013"/>
                <a:gd name="connsiteX8" fmla="*/ 2388 w 454810"/>
                <a:gd name="connsiteY8" fmla="*/ 56966 h 1494013"/>
                <a:gd name="connsiteX9" fmla="*/ 0 w 454810"/>
                <a:gd name="connsiteY9" fmla="*/ 66621 h 1494013"/>
                <a:gd name="connsiteX10" fmla="*/ 0 w 454810"/>
                <a:gd name="connsiteY10" fmla="*/ 1428892 h 1494013"/>
                <a:gd name="connsiteX11" fmla="*/ 2363 w 454810"/>
                <a:gd name="connsiteY11" fmla="*/ 1438573 h 1494013"/>
                <a:gd name="connsiteX12" fmla="*/ 104911 w 454810"/>
                <a:gd name="connsiteY12" fmla="*/ 1495487 h 1494013"/>
                <a:gd name="connsiteX13" fmla="*/ 455852 w 454810"/>
                <a:gd name="connsiteY13" fmla="*/ 1495487 h 1494013"/>
                <a:gd name="connsiteX14" fmla="*/ 455852 w 454810"/>
                <a:gd name="connsiteY14" fmla="*/ 1400993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810" h="1494013">
                  <a:moveTo>
                    <a:pt x="455852" y="1400993"/>
                  </a:moveTo>
                  <a:lnTo>
                    <a:pt x="104886" y="1400993"/>
                  </a:lnTo>
                  <a:cubicBezTo>
                    <a:pt x="100821" y="1400993"/>
                    <a:pt x="97340" y="1400358"/>
                    <a:pt x="94494" y="1399494"/>
                  </a:cubicBezTo>
                  <a:lnTo>
                    <a:pt x="94494" y="95866"/>
                  </a:lnTo>
                  <a:cubicBezTo>
                    <a:pt x="97289" y="95078"/>
                    <a:pt x="100719" y="94494"/>
                    <a:pt x="104886" y="94494"/>
                  </a:cubicBezTo>
                  <a:lnTo>
                    <a:pt x="455852" y="94494"/>
                  </a:lnTo>
                  <a:lnTo>
                    <a:pt x="455852" y="0"/>
                  </a:lnTo>
                  <a:lnTo>
                    <a:pt x="104911" y="0"/>
                  </a:lnTo>
                  <a:cubicBezTo>
                    <a:pt x="59913" y="0"/>
                    <a:pt x="20632" y="21800"/>
                    <a:pt x="2388" y="56966"/>
                  </a:cubicBezTo>
                  <a:cubicBezTo>
                    <a:pt x="813" y="59938"/>
                    <a:pt x="0" y="63241"/>
                    <a:pt x="0" y="66621"/>
                  </a:cubicBezTo>
                  <a:lnTo>
                    <a:pt x="0" y="1428892"/>
                  </a:lnTo>
                  <a:cubicBezTo>
                    <a:pt x="0" y="1432271"/>
                    <a:pt x="813" y="1435600"/>
                    <a:pt x="2363" y="1438573"/>
                  </a:cubicBezTo>
                  <a:cubicBezTo>
                    <a:pt x="20327" y="1473153"/>
                    <a:pt x="60599" y="1495487"/>
                    <a:pt x="104911" y="1495487"/>
                  </a:cubicBezTo>
                  <a:lnTo>
                    <a:pt x="455852" y="1495487"/>
                  </a:lnTo>
                  <a:lnTo>
                    <a:pt x="455852" y="1400993"/>
                  </a:lnTo>
                  <a:close/>
                </a:path>
              </a:pathLst>
            </a:custGeom>
            <a:solidFill>
              <a:srgbClr val="333333"/>
            </a:solidFill>
            <a:ln w="2538" cap="flat">
              <a:noFill/>
              <a:prstDash val="solid"/>
              <a:miter/>
            </a:ln>
          </p:spPr>
          <p:txBody>
            <a:bodyPr rtlCol="0" anchor="ctr"/>
            <a:lstStyle/>
            <a:p>
              <a:endParaRPr lang="pt-BR"/>
            </a:p>
          </p:txBody>
        </p:sp>
        <p:sp>
          <p:nvSpPr>
            <p:cNvPr id="132" name="Forma Livre: Forma 14">
              <a:extLst>
                <a:ext uri="{FF2B5EF4-FFF2-40B4-BE49-F238E27FC236}">
                  <a16:creationId xmlns:a16="http://schemas.microsoft.com/office/drawing/2014/main" id="{0B9B1EB8-27DB-CD45-93FF-AF8798A3261F}"/>
                </a:ext>
              </a:extLst>
            </p:cNvPr>
            <p:cNvSpPr/>
            <p:nvPr/>
          </p:nvSpPr>
          <p:spPr>
            <a:xfrm>
              <a:off x="2668331" y="1778183"/>
              <a:ext cx="3137937" cy="1494014"/>
            </a:xfrm>
            <a:custGeom>
              <a:avLst/>
              <a:gdLst>
                <a:gd name="connsiteX0" fmla="*/ 3027309 w 3137936"/>
                <a:gd name="connsiteY0" fmla="*/ 0 h 1494013"/>
                <a:gd name="connsiteX1" fmla="*/ 0 w 3137936"/>
                <a:gd name="connsiteY1" fmla="*/ 0 h 1494013"/>
                <a:gd name="connsiteX2" fmla="*/ 0 w 3137936"/>
                <a:gd name="connsiteY2" fmla="*/ 94494 h 1494013"/>
                <a:gd name="connsiteX3" fmla="*/ 3027283 w 3137936"/>
                <a:gd name="connsiteY3" fmla="*/ 94494 h 1494013"/>
                <a:gd name="connsiteX4" fmla="*/ 3045577 w 3137936"/>
                <a:gd name="connsiteY4" fmla="*/ 100033 h 1494013"/>
                <a:gd name="connsiteX5" fmla="*/ 3045577 w 3137936"/>
                <a:gd name="connsiteY5" fmla="*/ 1395454 h 1494013"/>
                <a:gd name="connsiteX6" fmla="*/ 3027283 w 3137936"/>
                <a:gd name="connsiteY6" fmla="*/ 1401019 h 1494013"/>
                <a:gd name="connsiteX7" fmla="*/ 0 w 3137936"/>
                <a:gd name="connsiteY7" fmla="*/ 1401019 h 1494013"/>
                <a:gd name="connsiteX8" fmla="*/ 0 w 3137936"/>
                <a:gd name="connsiteY8" fmla="*/ 1495513 h 1494013"/>
                <a:gd name="connsiteX9" fmla="*/ 3027309 w 3137936"/>
                <a:gd name="connsiteY9" fmla="*/ 1495513 h 1494013"/>
                <a:gd name="connsiteX10" fmla="*/ 3140071 w 3137936"/>
                <a:gd name="connsiteY10" fmla="*/ 1397081 h 1494013"/>
                <a:gd name="connsiteX11" fmla="*/ 3140071 w 3137936"/>
                <a:gd name="connsiteY11" fmla="*/ 98432 h 1494013"/>
                <a:gd name="connsiteX12" fmla="*/ 3027309 w 3137936"/>
                <a:gd name="connsiteY12" fmla="*/ 0 h 149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7936" h="1494013">
                  <a:moveTo>
                    <a:pt x="3027309" y="0"/>
                  </a:moveTo>
                  <a:lnTo>
                    <a:pt x="0" y="0"/>
                  </a:lnTo>
                  <a:lnTo>
                    <a:pt x="0" y="94494"/>
                  </a:lnTo>
                  <a:lnTo>
                    <a:pt x="3027283" y="94494"/>
                  </a:lnTo>
                  <a:cubicBezTo>
                    <a:pt x="3037929" y="94494"/>
                    <a:pt x="3043748" y="98305"/>
                    <a:pt x="3045577" y="100033"/>
                  </a:cubicBezTo>
                  <a:lnTo>
                    <a:pt x="3045577" y="1395454"/>
                  </a:lnTo>
                  <a:cubicBezTo>
                    <a:pt x="3043697" y="1397284"/>
                    <a:pt x="3037929" y="1401019"/>
                    <a:pt x="3027283" y="1401019"/>
                  </a:cubicBezTo>
                  <a:lnTo>
                    <a:pt x="0" y="1401019"/>
                  </a:lnTo>
                  <a:lnTo>
                    <a:pt x="0" y="1495513"/>
                  </a:lnTo>
                  <a:lnTo>
                    <a:pt x="3027309" y="1495513"/>
                  </a:lnTo>
                  <a:cubicBezTo>
                    <a:pt x="3090550" y="1495513"/>
                    <a:pt x="3140071" y="1452293"/>
                    <a:pt x="3140071" y="1397081"/>
                  </a:cubicBezTo>
                  <a:lnTo>
                    <a:pt x="3140071" y="98432"/>
                  </a:lnTo>
                  <a:cubicBezTo>
                    <a:pt x="3140097" y="43245"/>
                    <a:pt x="3090550" y="0"/>
                    <a:pt x="3027309" y="0"/>
                  </a:cubicBezTo>
                  <a:close/>
                </a:path>
              </a:pathLst>
            </a:custGeom>
            <a:solidFill>
              <a:srgbClr val="333333"/>
            </a:solidFill>
            <a:ln w="2538" cap="flat">
              <a:noFill/>
              <a:prstDash val="solid"/>
              <a:miter/>
            </a:ln>
          </p:spPr>
          <p:txBody>
            <a:bodyPr rtlCol="0" anchor="ctr"/>
            <a:lstStyle/>
            <a:p>
              <a:endParaRPr lang="pt-BR"/>
            </a:p>
          </p:txBody>
        </p:sp>
        <p:sp>
          <p:nvSpPr>
            <p:cNvPr id="133" name="Forma Livre: Forma 15">
              <a:extLst>
                <a:ext uri="{FF2B5EF4-FFF2-40B4-BE49-F238E27FC236}">
                  <a16:creationId xmlns:a16="http://schemas.microsoft.com/office/drawing/2014/main" id="{554E9298-202D-4341-ABBB-1997DE365C69}"/>
                </a:ext>
              </a:extLst>
            </p:cNvPr>
            <p:cNvSpPr/>
            <p:nvPr/>
          </p:nvSpPr>
          <p:spPr>
            <a:xfrm>
              <a:off x="893757" y="1310287"/>
              <a:ext cx="1725229" cy="2769515"/>
            </a:xfrm>
            <a:custGeom>
              <a:avLst/>
              <a:gdLst>
                <a:gd name="connsiteX0" fmla="*/ 1672508 w 1725230"/>
                <a:gd name="connsiteY0" fmla="*/ 0 h 2769515"/>
                <a:gd name="connsiteX1" fmla="*/ 54501 w 1725230"/>
                <a:gd name="connsiteY1" fmla="*/ 0 h 2769515"/>
                <a:gd name="connsiteX2" fmla="*/ 0 w 1725230"/>
                <a:gd name="connsiteY2" fmla="*/ 78055 h 2769515"/>
                <a:gd name="connsiteX3" fmla="*/ 0 w 1725230"/>
                <a:gd name="connsiteY3" fmla="*/ 2182658 h 2769515"/>
                <a:gd name="connsiteX4" fmla="*/ 32142 w 1725230"/>
                <a:gd name="connsiteY4" fmla="*/ 2254030 h 2769515"/>
                <a:gd name="connsiteX5" fmla="*/ 841653 w 1725230"/>
                <a:gd name="connsiteY5" fmla="*/ 2763671 h 2769515"/>
                <a:gd name="connsiteX6" fmla="*/ 864114 w 1725230"/>
                <a:gd name="connsiteY6" fmla="*/ 2770404 h 2769515"/>
                <a:gd name="connsiteX7" fmla="*/ 886524 w 1725230"/>
                <a:gd name="connsiteY7" fmla="*/ 2763697 h 2769515"/>
                <a:gd name="connsiteX8" fmla="*/ 1694893 w 1725230"/>
                <a:gd name="connsiteY8" fmla="*/ 2254030 h 2769515"/>
                <a:gd name="connsiteX9" fmla="*/ 1726983 w 1725230"/>
                <a:gd name="connsiteY9" fmla="*/ 2182658 h 2769515"/>
                <a:gd name="connsiteX10" fmla="*/ 1726983 w 1725230"/>
                <a:gd name="connsiteY10" fmla="*/ 78055 h 2769515"/>
                <a:gd name="connsiteX11" fmla="*/ 1672508 w 1725230"/>
                <a:gd name="connsiteY11" fmla="*/ 0 h 2769515"/>
                <a:gd name="connsiteX12" fmla="*/ 83035 w 1725230"/>
                <a:gd name="connsiteY12" fmla="*/ 104987 h 2769515"/>
                <a:gd name="connsiteX13" fmla="*/ 105013 w 1725230"/>
                <a:gd name="connsiteY13" fmla="*/ 83009 h 2769515"/>
                <a:gd name="connsiteX14" fmla="*/ 126991 w 1725230"/>
                <a:gd name="connsiteY14" fmla="*/ 104987 h 2769515"/>
                <a:gd name="connsiteX15" fmla="*/ 126991 w 1725230"/>
                <a:gd name="connsiteY15" fmla="*/ 231013 h 2769515"/>
                <a:gd name="connsiteX16" fmla="*/ 105013 w 1725230"/>
                <a:gd name="connsiteY16" fmla="*/ 252991 h 2769515"/>
                <a:gd name="connsiteX17" fmla="*/ 83035 w 1725230"/>
                <a:gd name="connsiteY17" fmla="*/ 231013 h 2769515"/>
                <a:gd name="connsiteX18" fmla="*/ 83035 w 1725230"/>
                <a:gd name="connsiteY18" fmla="*/ 104987 h 2769515"/>
                <a:gd name="connsiteX19" fmla="*/ 83035 w 1725230"/>
                <a:gd name="connsiteY19" fmla="*/ 357064 h 2769515"/>
                <a:gd name="connsiteX20" fmla="*/ 105013 w 1725230"/>
                <a:gd name="connsiteY20" fmla="*/ 335086 h 2769515"/>
                <a:gd name="connsiteX21" fmla="*/ 126991 w 1725230"/>
                <a:gd name="connsiteY21" fmla="*/ 357064 h 2769515"/>
                <a:gd name="connsiteX22" fmla="*/ 126991 w 1725230"/>
                <a:gd name="connsiteY22" fmla="*/ 483115 h 2769515"/>
                <a:gd name="connsiteX23" fmla="*/ 105013 w 1725230"/>
                <a:gd name="connsiteY23" fmla="*/ 505043 h 2769515"/>
                <a:gd name="connsiteX24" fmla="*/ 83035 w 1725230"/>
                <a:gd name="connsiteY24" fmla="*/ 483115 h 2769515"/>
                <a:gd name="connsiteX25" fmla="*/ 83035 w 1725230"/>
                <a:gd name="connsiteY25" fmla="*/ 357064 h 2769515"/>
                <a:gd name="connsiteX26" fmla="*/ 83035 w 1725230"/>
                <a:gd name="connsiteY26" fmla="*/ 609166 h 2769515"/>
                <a:gd name="connsiteX27" fmla="*/ 105013 w 1725230"/>
                <a:gd name="connsiteY27" fmla="*/ 587188 h 2769515"/>
                <a:gd name="connsiteX28" fmla="*/ 126991 w 1725230"/>
                <a:gd name="connsiteY28" fmla="*/ 609166 h 2769515"/>
                <a:gd name="connsiteX29" fmla="*/ 126991 w 1725230"/>
                <a:gd name="connsiteY29" fmla="*/ 735192 h 2769515"/>
                <a:gd name="connsiteX30" fmla="*/ 105013 w 1725230"/>
                <a:gd name="connsiteY30" fmla="*/ 757145 h 2769515"/>
                <a:gd name="connsiteX31" fmla="*/ 83035 w 1725230"/>
                <a:gd name="connsiteY31" fmla="*/ 735192 h 2769515"/>
                <a:gd name="connsiteX32" fmla="*/ 83035 w 1725230"/>
                <a:gd name="connsiteY32" fmla="*/ 609166 h 2769515"/>
                <a:gd name="connsiteX33" fmla="*/ 83035 w 1725230"/>
                <a:gd name="connsiteY33" fmla="*/ 861268 h 2769515"/>
                <a:gd name="connsiteX34" fmla="*/ 105013 w 1725230"/>
                <a:gd name="connsiteY34" fmla="*/ 839290 h 2769515"/>
                <a:gd name="connsiteX35" fmla="*/ 126991 w 1725230"/>
                <a:gd name="connsiteY35" fmla="*/ 861268 h 2769515"/>
                <a:gd name="connsiteX36" fmla="*/ 126991 w 1725230"/>
                <a:gd name="connsiteY36" fmla="*/ 987269 h 2769515"/>
                <a:gd name="connsiteX37" fmla="*/ 105013 w 1725230"/>
                <a:gd name="connsiteY37" fmla="*/ 1009247 h 2769515"/>
                <a:gd name="connsiteX38" fmla="*/ 83035 w 1725230"/>
                <a:gd name="connsiteY38" fmla="*/ 987269 h 2769515"/>
                <a:gd name="connsiteX39" fmla="*/ 83035 w 1725230"/>
                <a:gd name="connsiteY39" fmla="*/ 861268 h 2769515"/>
                <a:gd name="connsiteX40" fmla="*/ 83035 w 1725230"/>
                <a:gd name="connsiteY40" fmla="*/ 1113371 h 2769515"/>
                <a:gd name="connsiteX41" fmla="*/ 105013 w 1725230"/>
                <a:gd name="connsiteY41" fmla="*/ 1091392 h 2769515"/>
                <a:gd name="connsiteX42" fmla="*/ 126991 w 1725230"/>
                <a:gd name="connsiteY42" fmla="*/ 1113371 h 2769515"/>
                <a:gd name="connsiteX43" fmla="*/ 126991 w 1725230"/>
                <a:gd name="connsiteY43" fmla="*/ 1239371 h 2769515"/>
                <a:gd name="connsiteX44" fmla="*/ 105013 w 1725230"/>
                <a:gd name="connsiteY44" fmla="*/ 1261349 h 2769515"/>
                <a:gd name="connsiteX45" fmla="*/ 83035 w 1725230"/>
                <a:gd name="connsiteY45" fmla="*/ 1239371 h 2769515"/>
                <a:gd name="connsiteX46" fmla="*/ 83035 w 1725230"/>
                <a:gd name="connsiteY46" fmla="*/ 1113371 h 2769515"/>
                <a:gd name="connsiteX47" fmla="*/ 83035 w 1725230"/>
                <a:gd name="connsiteY47" fmla="*/ 1427418 h 2769515"/>
                <a:gd name="connsiteX48" fmla="*/ 83035 w 1725230"/>
                <a:gd name="connsiteY48" fmla="*/ 1365396 h 2769515"/>
                <a:gd name="connsiteX49" fmla="*/ 83060 w 1725230"/>
                <a:gd name="connsiteY49" fmla="*/ 1365396 h 2769515"/>
                <a:gd name="connsiteX50" fmla="*/ 105013 w 1725230"/>
                <a:gd name="connsiteY50" fmla="*/ 1343469 h 2769515"/>
                <a:gd name="connsiteX51" fmla="*/ 126991 w 1725230"/>
                <a:gd name="connsiteY51" fmla="*/ 1365396 h 2769515"/>
                <a:gd name="connsiteX52" fmla="*/ 126991 w 1725230"/>
                <a:gd name="connsiteY52" fmla="*/ 1427418 h 2769515"/>
                <a:gd name="connsiteX53" fmla="*/ 126991 w 1725230"/>
                <a:gd name="connsiteY53" fmla="*/ 1491447 h 2769515"/>
                <a:gd name="connsiteX54" fmla="*/ 105013 w 1725230"/>
                <a:gd name="connsiteY54" fmla="*/ 1513426 h 2769515"/>
                <a:gd name="connsiteX55" fmla="*/ 83035 w 1725230"/>
                <a:gd name="connsiteY55" fmla="*/ 1491447 h 2769515"/>
                <a:gd name="connsiteX56" fmla="*/ 83035 w 1725230"/>
                <a:gd name="connsiteY56" fmla="*/ 1427418 h 2769515"/>
                <a:gd name="connsiteX57" fmla="*/ 83035 w 1725230"/>
                <a:gd name="connsiteY57" fmla="*/ 1617473 h 2769515"/>
                <a:gd name="connsiteX58" fmla="*/ 105013 w 1725230"/>
                <a:gd name="connsiteY58" fmla="*/ 1595495 h 2769515"/>
                <a:gd name="connsiteX59" fmla="*/ 126991 w 1725230"/>
                <a:gd name="connsiteY59" fmla="*/ 1617473 h 2769515"/>
                <a:gd name="connsiteX60" fmla="*/ 126991 w 1725230"/>
                <a:gd name="connsiteY60" fmla="*/ 1743524 h 2769515"/>
                <a:gd name="connsiteX61" fmla="*/ 105013 w 1725230"/>
                <a:gd name="connsiteY61" fmla="*/ 1765452 h 2769515"/>
                <a:gd name="connsiteX62" fmla="*/ 83035 w 1725230"/>
                <a:gd name="connsiteY62" fmla="*/ 1743524 h 2769515"/>
                <a:gd name="connsiteX63" fmla="*/ 83035 w 1725230"/>
                <a:gd name="connsiteY63" fmla="*/ 1617473 h 2769515"/>
                <a:gd name="connsiteX64" fmla="*/ 83035 w 1725230"/>
                <a:gd name="connsiteY64" fmla="*/ 1869575 h 2769515"/>
                <a:gd name="connsiteX65" fmla="*/ 105013 w 1725230"/>
                <a:gd name="connsiteY65" fmla="*/ 1847597 h 2769515"/>
                <a:gd name="connsiteX66" fmla="*/ 126991 w 1725230"/>
                <a:gd name="connsiteY66" fmla="*/ 1869575 h 2769515"/>
                <a:gd name="connsiteX67" fmla="*/ 126991 w 1725230"/>
                <a:gd name="connsiteY67" fmla="*/ 1995626 h 2769515"/>
                <a:gd name="connsiteX68" fmla="*/ 105013 w 1725230"/>
                <a:gd name="connsiteY68" fmla="*/ 2017554 h 2769515"/>
                <a:gd name="connsiteX69" fmla="*/ 83035 w 1725230"/>
                <a:gd name="connsiteY69" fmla="*/ 1995626 h 2769515"/>
                <a:gd name="connsiteX70" fmla="*/ 83035 w 1725230"/>
                <a:gd name="connsiteY70" fmla="*/ 1869575 h 2769515"/>
                <a:gd name="connsiteX71" fmla="*/ 184440 w 1725230"/>
                <a:gd name="connsiteY71" fmla="*/ 2225775 h 2769515"/>
                <a:gd name="connsiteX72" fmla="*/ 165815 w 1725230"/>
                <a:gd name="connsiteY72" fmla="*/ 2236015 h 2769515"/>
                <a:gd name="connsiteX73" fmla="*/ 154153 w 1725230"/>
                <a:gd name="connsiteY73" fmla="*/ 2232636 h 2769515"/>
                <a:gd name="connsiteX74" fmla="*/ 93325 w 1725230"/>
                <a:gd name="connsiteY74" fmla="*/ 2194345 h 2769515"/>
                <a:gd name="connsiteX75" fmla="*/ 83035 w 1725230"/>
                <a:gd name="connsiteY75" fmla="*/ 2175772 h 2769515"/>
                <a:gd name="connsiteX76" fmla="*/ 83035 w 1725230"/>
                <a:gd name="connsiteY76" fmla="*/ 2121652 h 2769515"/>
                <a:gd name="connsiteX77" fmla="*/ 83060 w 1725230"/>
                <a:gd name="connsiteY77" fmla="*/ 2121652 h 2769515"/>
                <a:gd name="connsiteX78" fmla="*/ 105013 w 1725230"/>
                <a:gd name="connsiteY78" fmla="*/ 2099674 h 2769515"/>
                <a:gd name="connsiteX79" fmla="*/ 126991 w 1725230"/>
                <a:gd name="connsiteY79" fmla="*/ 2121652 h 2769515"/>
                <a:gd name="connsiteX80" fmla="*/ 126940 w 1725230"/>
                <a:gd name="connsiteY80" fmla="*/ 2163626 h 2769515"/>
                <a:gd name="connsiteX81" fmla="*/ 177554 w 1725230"/>
                <a:gd name="connsiteY81" fmla="*/ 2195514 h 2769515"/>
                <a:gd name="connsiteX82" fmla="*/ 184440 w 1725230"/>
                <a:gd name="connsiteY82" fmla="*/ 2225775 h 2769515"/>
                <a:gd name="connsiteX83" fmla="*/ 397768 w 1725230"/>
                <a:gd name="connsiteY83" fmla="*/ 2360084 h 2769515"/>
                <a:gd name="connsiteX84" fmla="*/ 379169 w 1725230"/>
                <a:gd name="connsiteY84" fmla="*/ 2370324 h 2769515"/>
                <a:gd name="connsiteX85" fmla="*/ 367482 w 1725230"/>
                <a:gd name="connsiteY85" fmla="*/ 2366945 h 2769515"/>
                <a:gd name="connsiteX86" fmla="*/ 260843 w 1725230"/>
                <a:gd name="connsiteY86" fmla="*/ 2299790 h 2769515"/>
                <a:gd name="connsiteX87" fmla="*/ 253931 w 1725230"/>
                <a:gd name="connsiteY87" fmla="*/ 2269478 h 2769515"/>
                <a:gd name="connsiteX88" fmla="*/ 284218 w 1725230"/>
                <a:gd name="connsiteY88" fmla="*/ 2262592 h 2769515"/>
                <a:gd name="connsiteX89" fmla="*/ 390908 w 1725230"/>
                <a:gd name="connsiteY89" fmla="*/ 2329772 h 2769515"/>
                <a:gd name="connsiteX90" fmla="*/ 397768 w 1725230"/>
                <a:gd name="connsiteY90" fmla="*/ 2360084 h 2769515"/>
                <a:gd name="connsiteX91" fmla="*/ 611097 w 1725230"/>
                <a:gd name="connsiteY91" fmla="*/ 2494368 h 2769515"/>
                <a:gd name="connsiteX92" fmla="*/ 592524 w 1725230"/>
                <a:gd name="connsiteY92" fmla="*/ 2504633 h 2769515"/>
                <a:gd name="connsiteX93" fmla="*/ 580811 w 1725230"/>
                <a:gd name="connsiteY93" fmla="*/ 2501253 h 2769515"/>
                <a:gd name="connsiteX94" fmla="*/ 474172 w 1725230"/>
                <a:gd name="connsiteY94" fmla="*/ 2434124 h 2769515"/>
                <a:gd name="connsiteX95" fmla="*/ 467260 w 1725230"/>
                <a:gd name="connsiteY95" fmla="*/ 2403838 h 2769515"/>
                <a:gd name="connsiteX96" fmla="*/ 497547 w 1725230"/>
                <a:gd name="connsiteY96" fmla="*/ 2396952 h 2769515"/>
                <a:gd name="connsiteX97" fmla="*/ 604237 w 1725230"/>
                <a:gd name="connsiteY97" fmla="*/ 2464055 h 2769515"/>
                <a:gd name="connsiteX98" fmla="*/ 611097 w 1725230"/>
                <a:gd name="connsiteY98" fmla="*/ 2494368 h 2769515"/>
                <a:gd name="connsiteX99" fmla="*/ 824426 w 1725230"/>
                <a:gd name="connsiteY99" fmla="*/ 2628676 h 2769515"/>
                <a:gd name="connsiteX100" fmla="*/ 805827 w 1725230"/>
                <a:gd name="connsiteY100" fmla="*/ 2638941 h 2769515"/>
                <a:gd name="connsiteX101" fmla="*/ 794139 w 1725230"/>
                <a:gd name="connsiteY101" fmla="*/ 2635562 h 2769515"/>
                <a:gd name="connsiteX102" fmla="*/ 687500 w 1725230"/>
                <a:gd name="connsiteY102" fmla="*/ 2568382 h 2769515"/>
                <a:gd name="connsiteX103" fmla="*/ 680615 w 1725230"/>
                <a:gd name="connsiteY103" fmla="*/ 2538095 h 2769515"/>
                <a:gd name="connsiteX104" fmla="*/ 710902 w 1725230"/>
                <a:gd name="connsiteY104" fmla="*/ 2531210 h 2769515"/>
                <a:gd name="connsiteX105" fmla="*/ 817541 w 1725230"/>
                <a:gd name="connsiteY105" fmla="*/ 2598364 h 2769515"/>
                <a:gd name="connsiteX106" fmla="*/ 824426 w 1725230"/>
                <a:gd name="connsiteY106" fmla="*/ 2628676 h 2769515"/>
                <a:gd name="connsiteX107" fmla="*/ 1030819 w 1725230"/>
                <a:gd name="connsiteY107" fmla="*/ 2574429 h 2769515"/>
                <a:gd name="connsiteX108" fmla="*/ 924180 w 1725230"/>
                <a:gd name="connsiteY108" fmla="*/ 2641635 h 2769515"/>
                <a:gd name="connsiteX109" fmla="*/ 912492 w 1725230"/>
                <a:gd name="connsiteY109" fmla="*/ 2645014 h 2769515"/>
                <a:gd name="connsiteX110" fmla="*/ 893893 w 1725230"/>
                <a:gd name="connsiteY110" fmla="*/ 2634749 h 2769515"/>
                <a:gd name="connsiteX111" fmla="*/ 900778 w 1725230"/>
                <a:gd name="connsiteY111" fmla="*/ 2604513 h 2769515"/>
                <a:gd name="connsiteX112" fmla="*/ 1007418 w 1725230"/>
                <a:gd name="connsiteY112" fmla="*/ 2537257 h 2769515"/>
                <a:gd name="connsiteX113" fmla="*/ 1037704 w 1725230"/>
                <a:gd name="connsiteY113" fmla="*/ 2544143 h 2769515"/>
                <a:gd name="connsiteX114" fmla="*/ 1030819 w 1725230"/>
                <a:gd name="connsiteY114" fmla="*/ 2574429 h 2769515"/>
                <a:gd name="connsiteX115" fmla="*/ 1244071 w 1725230"/>
                <a:gd name="connsiteY115" fmla="*/ 2439994 h 2769515"/>
                <a:gd name="connsiteX116" fmla="*/ 1137483 w 1725230"/>
                <a:gd name="connsiteY116" fmla="*/ 2507224 h 2769515"/>
                <a:gd name="connsiteX117" fmla="*/ 1125821 w 1725230"/>
                <a:gd name="connsiteY117" fmla="*/ 2510604 h 2769515"/>
                <a:gd name="connsiteX118" fmla="*/ 1107222 w 1725230"/>
                <a:gd name="connsiteY118" fmla="*/ 2500339 h 2769515"/>
                <a:gd name="connsiteX119" fmla="*/ 1114057 w 1725230"/>
                <a:gd name="connsiteY119" fmla="*/ 2470052 h 2769515"/>
                <a:gd name="connsiteX120" fmla="*/ 1220696 w 1725230"/>
                <a:gd name="connsiteY120" fmla="*/ 2402821 h 2769515"/>
                <a:gd name="connsiteX121" fmla="*/ 1250982 w 1725230"/>
                <a:gd name="connsiteY121" fmla="*/ 2409707 h 2769515"/>
                <a:gd name="connsiteX122" fmla="*/ 1244071 w 1725230"/>
                <a:gd name="connsiteY122" fmla="*/ 2439994 h 2769515"/>
                <a:gd name="connsiteX123" fmla="*/ 1457299 w 1725230"/>
                <a:gd name="connsiteY123" fmla="*/ 2305532 h 2769515"/>
                <a:gd name="connsiteX124" fmla="*/ 1350710 w 1725230"/>
                <a:gd name="connsiteY124" fmla="*/ 2372788 h 2769515"/>
                <a:gd name="connsiteX125" fmla="*/ 1339048 w 1725230"/>
                <a:gd name="connsiteY125" fmla="*/ 2376168 h 2769515"/>
                <a:gd name="connsiteX126" fmla="*/ 1320449 w 1725230"/>
                <a:gd name="connsiteY126" fmla="*/ 2365928 h 2769515"/>
                <a:gd name="connsiteX127" fmla="*/ 1327335 w 1725230"/>
                <a:gd name="connsiteY127" fmla="*/ 2335641 h 2769515"/>
                <a:gd name="connsiteX128" fmla="*/ 1433923 w 1725230"/>
                <a:gd name="connsiteY128" fmla="*/ 2268436 h 2769515"/>
                <a:gd name="connsiteX129" fmla="*/ 1464210 w 1725230"/>
                <a:gd name="connsiteY129" fmla="*/ 2275322 h 2769515"/>
                <a:gd name="connsiteX130" fmla="*/ 1457299 w 1725230"/>
                <a:gd name="connsiteY130" fmla="*/ 2305532 h 2769515"/>
                <a:gd name="connsiteX131" fmla="*/ 1643872 w 1725230"/>
                <a:gd name="connsiteY131" fmla="*/ 2175873 h 2769515"/>
                <a:gd name="connsiteX132" fmla="*/ 1633633 w 1725230"/>
                <a:gd name="connsiteY132" fmla="*/ 2194421 h 2769515"/>
                <a:gd name="connsiteX133" fmla="*/ 1563938 w 1725230"/>
                <a:gd name="connsiteY133" fmla="*/ 2238327 h 2769515"/>
                <a:gd name="connsiteX134" fmla="*/ 1563938 w 1725230"/>
                <a:gd name="connsiteY134" fmla="*/ 2238353 h 2769515"/>
                <a:gd name="connsiteX135" fmla="*/ 1552250 w 1725230"/>
                <a:gd name="connsiteY135" fmla="*/ 2241732 h 2769515"/>
                <a:gd name="connsiteX136" fmla="*/ 1533651 w 1725230"/>
                <a:gd name="connsiteY136" fmla="*/ 2231492 h 2769515"/>
                <a:gd name="connsiteX137" fmla="*/ 1540537 w 1725230"/>
                <a:gd name="connsiteY137" fmla="*/ 2201180 h 2769515"/>
                <a:gd name="connsiteX138" fmla="*/ 1599967 w 1725230"/>
                <a:gd name="connsiteY138" fmla="*/ 2163703 h 2769515"/>
                <a:gd name="connsiteX139" fmla="*/ 1599967 w 1725230"/>
                <a:gd name="connsiteY139" fmla="*/ 2132146 h 2769515"/>
                <a:gd name="connsiteX140" fmla="*/ 1621894 w 1725230"/>
                <a:gd name="connsiteY140" fmla="*/ 2110218 h 2769515"/>
                <a:gd name="connsiteX141" fmla="*/ 1643872 w 1725230"/>
                <a:gd name="connsiteY141" fmla="*/ 2132146 h 2769515"/>
                <a:gd name="connsiteX142" fmla="*/ 1643872 w 1725230"/>
                <a:gd name="connsiteY142" fmla="*/ 2175873 h 2769515"/>
                <a:gd name="connsiteX143" fmla="*/ 1643872 w 1725230"/>
                <a:gd name="connsiteY143" fmla="*/ 2006120 h 2769515"/>
                <a:gd name="connsiteX144" fmla="*/ 1621894 w 1725230"/>
                <a:gd name="connsiteY144" fmla="*/ 2028098 h 2769515"/>
                <a:gd name="connsiteX145" fmla="*/ 1599967 w 1725230"/>
                <a:gd name="connsiteY145" fmla="*/ 2006120 h 2769515"/>
                <a:gd name="connsiteX146" fmla="*/ 1599967 w 1725230"/>
                <a:gd name="connsiteY146" fmla="*/ 1880069 h 2769515"/>
                <a:gd name="connsiteX147" fmla="*/ 1621894 w 1725230"/>
                <a:gd name="connsiteY147" fmla="*/ 1858116 h 2769515"/>
                <a:gd name="connsiteX148" fmla="*/ 1643872 w 1725230"/>
                <a:gd name="connsiteY148" fmla="*/ 1880094 h 2769515"/>
                <a:gd name="connsiteX149" fmla="*/ 1643872 w 1725230"/>
                <a:gd name="connsiteY149" fmla="*/ 2006120 h 2769515"/>
                <a:gd name="connsiteX150" fmla="*/ 1643872 w 1725230"/>
                <a:gd name="connsiteY150" fmla="*/ 1754069 h 2769515"/>
                <a:gd name="connsiteX151" fmla="*/ 1621894 w 1725230"/>
                <a:gd name="connsiteY151" fmla="*/ 1775996 h 2769515"/>
                <a:gd name="connsiteX152" fmla="*/ 1599967 w 1725230"/>
                <a:gd name="connsiteY152" fmla="*/ 1754018 h 2769515"/>
                <a:gd name="connsiteX153" fmla="*/ 1599967 w 1725230"/>
                <a:gd name="connsiteY153" fmla="*/ 1627992 h 2769515"/>
                <a:gd name="connsiteX154" fmla="*/ 1621945 w 1725230"/>
                <a:gd name="connsiteY154" fmla="*/ 1606065 h 2769515"/>
                <a:gd name="connsiteX155" fmla="*/ 1643872 w 1725230"/>
                <a:gd name="connsiteY155" fmla="*/ 1628043 h 2769515"/>
                <a:gd name="connsiteX156" fmla="*/ 1643872 w 1725230"/>
                <a:gd name="connsiteY156" fmla="*/ 1754069 h 2769515"/>
                <a:gd name="connsiteX157" fmla="*/ 1643872 w 1725230"/>
                <a:gd name="connsiteY157" fmla="*/ 1501992 h 2769515"/>
                <a:gd name="connsiteX158" fmla="*/ 1621894 w 1725230"/>
                <a:gd name="connsiteY158" fmla="*/ 1523919 h 2769515"/>
                <a:gd name="connsiteX159" fmla="*/ 1599967 w 1725230"/>
                <a:gd name="connsiteY159" fmla="*/ 1501941 h 2769515"/>
                <a:gd name="connsiteX160" fmla="*/ 1599967 w 1725230"/>
                <a:gd name="connsiteY160" fmla="*/ 1375941 h 2769515"/>
                <a:gd name="connsiteX161" fmla="*/ 1621945 w 1725230"/>
                <a:gd name="connsiteY161" fmla="*/ 1353963 h 2769515"/>
                <a:gd name="connsiteX162" fmla="*/ 1643872 w 1725230"/>
                <a:gd name="connsiteY162" fmla="*/ 1375941 h 2769515"/>
                <a:gd name="connsiteX163" fmla="*/ 1643872 w 1725230"/>
                <a:gd name="connsiteY163" fmla="*/ 1501992 h 2769515"/>
                <a:gd name="connsiteX164" fmla="*/ 1643872 w 1725230"/>
                <a:gd name="connsiteY164" fmla="*/ 1249890 h 2769515"/>
                <a:gd name="connsiteX165" fmla="*/ 1621894 w 1725230"/>
                <a:gd name="connsiteY165" fmla="*/ 1271868 h 2769515"/>
                <a:gd name="connsiteX166" fmla="*/ 1599967 w 1725230"/>
                <a:gd name="connsiteY166" fmla="*/ 1249890 h 2769515"/>
                <a:gd name="connsiteX167" fmla="*/ 1599967 w 1725230"/>
                <a:gd name="connsiteY167" fmla="*/ 1123864 h 2769515"/>
                <a:gd name="connsiteX168" fmla="*/ 1621945 w 1725230"/>
                <a:gd name="connsiteY168" fmla="*/ 1101886 h 2769515"/>
                <a:gd name="connsiteX169" fmla="*/ 1643872 w 1725230"/>
                <a:gd name="connsiteY169" fmla="*/ 1123864 h 2769515"/>
                <a:gd name="connsiteX170" fmla="*/ 1643872 w 1725230"/>
                <a:gd name="connsiteY170" fmla="*/ 1249890 h 2769515"/>
                <a:gd name="connsiteX171" fmla="*/ 1643872 w 1725230"/>
                <a:gd name="connsiteY171" fmla="*/ 997813 h 2769515"/>
                <a:gd name="connsiteX172" fmla="*/ 1621945 w 1725230"/>
                <a:gd name="connsiteY172" fmla="*/ 1019791 h 2769515"/>
                <a:gd name="connsiteX173" fmla="*/ 1599967 w 1725230"/>
                <a:gd name="connsiteY173" fmla="*/ 997813 h 2769515"/>
                <a:gd name="connsiteX174" fmla="*/ 1599967 w 1725230"/>
                <a:gd name="connsiteY174" fmla="*/ 871762 h 2769515"/>
                <a:gd name="connsiteX175" fmla="*/ 1621945 w 1725230"/>
                <a:gd name="connsiteY175" fmla="*/ 849835 h 2769515"/>
                <a:gd name="connsiteX176" fmla="*/ 1643872 w 1725230"/>
                <a:gd name="connsiteY176" fmla="*/ 871813 h 2769515"/>
                <a:gd name="connsiteX177" fmla="*/ 1643872 w 1725230"/>
                <a:gd name="connsiteY177" fmla="*/ 997813 h 2769515"/>
                <a:gd name="connsiteX178" fmla="*/ 1643872 w 1725230"/>
                <a:gd name="connsiteY178" fmla="*/ 745736 h 2769515"/>
                <a:gd name="connsiteX179" fmla="*/ 1621945 w 1725230"/>
                <a:gd name="connsiteY179" fmla="*/ 767715 h 2769515"/>
                <a:gd name="connsiteX180" fmla="*/ 1599967 w 1725230"/>
                <a:gd name="connsiteY180" fmla="*/ 745736 h 2769515"/>
                <a:gd name="connsiteX181" fmla="*/ 1599967 w 1725230"/>
                <a:gd name="connsiteY181" fmla="*/ 619685 h 2769515"/>
                <a:gd name="connsiteX182" fmla="*/ 1621945 w 1725230"/>
                <a:gd name="connsiteY182" fmla="*/ 597758 h 2769515"/>
                <a:gd name="connsiteX183" fmla="*/ 1643923 w 1725230"/>
                <a:gd name="connsiteY183" fmla="*/ 619736 h 2769515"/>
                <a:gd name="connsiteX184" fmla="*/ 1643872 w 1725230"/>
                <a:gd name="connsiteY184" fmla="*/ 745736 h 2769515"/>
                <a:gd name="connsiteX185" fmla="*/ 1643923 w 1725230"/>
                <a:gd name="connsiteY185" fmla="*/ 493660 h 2769515"/>
                <a:gd name="connsiteX186" fmla="*/ 1621945 w 1725230"/>
                <a:gd name="connsiteY186" fmla="*/ 515587 h 2769515"/>
                <a:gd name="connsiteX187" fmla="*/ 1599967 w 1725230"/>
                <a:gd name="connsiteY187" fmla="*/ 493609 h 2769515"/>
                <a:gd name="connsiteX188" fmla="*/ 1599967 w 1725230"/>
                <a:gd name="connsiteY188" fmla="*/ 367609 h 2769515"/>
                <a:gd name="connsiteX189" fmla="*/ 1621945 w 1725230"/>
                <a:gd name="connsiteY189" fmla="*/ 345630 h 2769515"/>
                <a:gd name="connsiteX190" fmla="*/ 1643923 w 1725230"/>
                <a:gd name="connsiteY190" fmla="*/ 367609 h 2769515"/>
                <a:gd name="connsiteX191" fmla="*/ 1643923 w 1725230"/>
                <a:gd name="connsiteY191" fmla="*/ 493660 h 2769515"/>
                <a:gd name="connsiteX192" fmla="*/ 1643923 w 1725230"/>
                <a:gd name="connsiteY192" fmla="*/ 241583 h 2769515"/>
                <a:gd name="connsiteX193" fmla="*/ 1621945 w 1725230"/>
                <a:gd name="connsiteY193" fmla="*/ 263510 h 2769515"/>
                <a:gd name="connsiteX194" fmla="*/ 1599967 w 1725230"/>
                <a:gd name="connsiteY194" fmla="*/ 241532 h 2769515"/>
                <a:gd name="connsiteX195" fmla="*/ 1599967 w 1725230"/>
                <a:gd name="connsiteY195" fmla="*/ 115481 h 2769515"/>
                <a:gd name="connsiteX196" fmla="*/ 1621945 w 1725230"/>
                <a:gd name="connsiteY196" fmla="*/ 93554 h 2769515"/>
                <a:gd name="connsiteX197" fmla="*/ 1643923 w 1725230"/>
                <a:gd name="connsiteY197" fmla="*/ 115532 h 2769515"/>
                <a:gd name="connsiteX198" fmla="*/ 1643923 w 1725230"/>
                <a:gd name="connsiteY198" fmla="*/ 241583 h 276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725230" h="2769515">
                  <a:moveTo>
                    <a:pt x="1672508" y="0"/>
                  </a:moveTo>
                  <a:lnTo>
                    <a:pt x="54501" y="0"/>
                  </a:lnTo>
                  <a:cubicBezTo>
                    <a:pt x="23935" y="0"/>
                    <a:pt x="0" y="34276"/>
                    <a:pt x="0" y="78055"/>
                  </a:cubicBezTo>
                  <a:lnTo>
                    <a:pt x="0" y="2182658"/>
                  </a:lnTo>
                  <a:cubicBezTo>
                    <a:pt x="0" y="2214215"/>
                    <a:pt x="12323" y="2241579"/>
                    <a:pt x="32142" y="2254030"/>
                  </a:cubicBezTo>
                  <a:lnTo>
                    <a:pt x="841653" y="2763671"/>
                  </a:lnTo>
                  <a:cubicBezTo>
                    <a:pt x="848615" y="2768092"/>
                    <a:pt x="856390" y="2770404"/>
                    <a:pt x="864114" y="2770404"/>
                  </a:cubicBezTo>
                  <a:cubicBezTo>
                    <a:pt x="871889" y="2770404"/>
                    <a:pt x="879689" y="2768016"/>
                    <a:pt x="886524" y="2763697"/>
                  </a:cubicBezTo>
                  <a:lnTo>
                    <a:pt x="1694893" y="2254030"/>
                  </a:lnTo>
                  <a:cubicBezTo>
                    <a:pt x="1714381" y="2241757"/>
                    <a:pt x="1726983" y="2213783"/>
                    <a:pt x="1726983" y="2182658"/>
                  </a:cubicBezTo>
                  <a:lnTo>
                    <a:pt x="1726983" y="78055"/>
                  </a:lnTo>
                  <a:cubicBezTo>
                    <a:pt x="1727009" y="34276"/>
                    <a:pt x="1703049" y="0"/>
                    <a:pt x="1672508" y="0"/>
                  </a:cubicBezTo>
                  <a:close/>
                  <a:moveTo>
                    <a:pt x="83035" y="104987"/>
                  </a:moveTo>
                  <a:cubicBezTo>
                    <a:pt x="83035" y="92893"/>
                    <a:pt x="92868" y="83009"/>
                    <a:pt x="105013" y="83009"/>
                  </a:cubicBezTo>
                  <a:cubicBezTo>
                    <a:pt x="117158" y="83009"/>
                    <a:pt x="126991" y="92893"/>
                    <a:pt x="126991" y="104987"/>
                  </a:cubicBezTo>
                  <a:lnTo>
                    <a:pt x="126991" y="231013"/>
                  </a:lnTo>
                  <a:cubicBezTo>
                    <a:pt x="126991" y="243184"/>
                    <a:pt x="117158" y="252991"/>
                    <a:pt x="105013" y="252991"/>
                  </a:cubicBezTo>
                  <a:cubicBezTo>
                    <a:pt x="92868" y="252991"/>
                    <a:pt x="83035" y="243184"/>
                    <a:pt x="83035" y="231013"/>
                  </a:cubicBezTo>
                  <a:lnTo>
                    <a:pt x="83035" y="104987"/>
                  </a:lnTo>
                  <a:close/>
                  <a:moveTo>
                    <a:pt x="83035" y="357064"/>
                  </a:moveTo>
                  <a:cubicBezTo>
                    <a:pt x="83035" y="344919"/>
                    <a:pt x="92868" y="335086"/>
                    <a:pt x="105013" y="335086"/>
                  </a:cubicBezTo>
                  <a:cubicBezTo>
                    <a:pt x="117158" y="335086"/>
                    <a:pt x="126991" y="344919"/>
                    <a:pt x="126991" y="357064"/>
                  </a:cubicBezTo>
                  <a:lnTo>
                    <a:pt x="126991" y="483115"/>
                  </a:lnTo>
                  <a:cubicBezTo>
                    <a:pt x="126991" y="495210"/>
                    <a:pt x="117158" y="505043"/>
                    <a:pt x="105013" y="505043"/>
                  </a:cubicBezTo>
                  <a:cubicBezTo>
                    <a:pt x="92868" y="505043"/>
                    <a:pt x="83035" y="495210"/>
                    <a:pt x="83035" y="483115"/>
                  </a:cubicBezTo>
                  <a:lnTo>
                    <a:pt x="83035" y="357064"/>
                  </a:lnTo>
                  <a:close/>
                  <a:moveTo>
                    <a:pt x="83035" y="609166"/>
                  </a:moveTo>
                  <a:cubicBezTo>
                    <a:pt x="83035" y="596996"/>
                    <a:pt x="92868" y="587188"/>
                    <a:pt x="105013" y="587188"/>
                  </a:cubicBezTo>
                  <a:cubicBezTo>
                    <a:pt x="117158" y="587188"/>
                    <a:pt x="126991" y="596996"/>
                    <a:pt x="126991" y="609166"/>
                  </a:cubicBezTo>
                  <a:lnTo>
                    <a:pt x="126991" y="735192"/>
                  </a:lnTo>
                  <a:cubicBezTo>
                    <a:pt x="126991" y="747286"/>
                    <a:pt x="117158" y="757145"/>
                    <a:pt x="105013" y="757145"/>
                  </a:cubicBezTo>
                  <a:cubicBezTo>
                    <a:pt x="92868" y="757145"/>
                    <a:pt x="83035" y="747312"/>
                    <a:pt x="83035" y="735192"/>
                  </a:cubicBezTo>
                  <a:lnTo>
                    <a:pt x="83035" y="609166"/>
                  </a:lnTo>
                  <a:close/>
                  <a:moveTo>
                    <a:pt x="83035" y="861268"/>
                  </a:moveTo>
                  <a:cubicBezTo>
                    <a:pt x="83035" y="849123"/>
                    <a:pt x="92868" y="839290"/>
                    <a:pt x="105013" y="839290"/>
                  </a:cubicBezTo>
                  <a:cubicBezTo>
                    <a:pt x="117158" y="839290"/>
                    <a:pt x="126991" y="849123"/>
                    <a:pt x="126991" y="861268"/>
                  </a:cubicBezTo>
                  <a:lnTo>
                    <a:pt x="126991" y="987269"/>
                  </a:lnTo>
                  <a:cubicBezTo>
                    <a:pt x="126991" y="999414"/>
                    <a:pt x="117158" y="1009247"/>
                    <a:pt x="105013" y="1009247"/>
                  </a:cubicBezTo>
                  <a:cubicBezTo>
                    <a:pt x="92868" y="1009247"/>
                    <a:pt x="83035" y="999414"/>
                    <a:pt x="83035" y="987269"/>
                  </a:cubicBezTo>
                  <a:lnTo>
                    <a:pt x="83035" y="861268"/>
                  </a:lnTo>
                  <a:close/>
                  <a:moveTo>
                    <a:pt x="83035" y="1113371"/>
                  </a:moveTo>
                  <a:cubicBezTo>
                    <a:pt x="83035" y="1101200"/>
                    <a:pt x="92868" y="1091392"/>
                    <a:pt x="105013" y="1091392"/>
                  </a:cubicBezTo>
                  <a:cubicBezTo>
                    <a:pt x="117158" y="1091392"/>
                    <a:pt x="126991" y="1101200"/>
                    <a:pt x="126991" y="1113371"/>
                  </a:cubicBezTo>
                  <a:lnTo>
                    <a:pt x="126991" y="1239371"/>
                  </a:lnTo>
                  <a:cubicBezTo>
                    <a:pt x="126991" y="1251516"/>
                    <a:pt x="117158" y="1261349"/>
                    <a:pt x="105013" y="1261349"/>
                  </a:cubicBezTo>
                  <a:cubicBezTo>
                    <a:pt x="92868" y="1261349"/>
                    <a:pt x="83035" y="1251516"/>
                    <a:pt x="83035" y="1239371"/>
                  </a:cubicBezTo>
                  <a:lnTo>
                    <a:pt x="83035" y="1113371"/>
                  </a:lnTo>
                  <a:close/>
                  <a:moveTo>
                    <a:pt x="83035" y="1427418"/>
                  </a:moveTo>
                  <a:lnTo>
                    <a:pt x="83035" y="1365396"/>
                  </a:lnTo>
                  <a:lnTo>
                    <a:pt x="83060" y="1365396"/>
                  </a:lnTo>
                  <a:cubicBezTo>
                    <a:pt x="83060" y="1353251"/>
                    <a:pt x="92842" y="1343469"/>
                    <a:pt x="105013" y="1343469"/>
                  </a:cubicBezTo>
                  <a:cubicBezTo>
                    <a:pt x="117158" y="1343469"/>
                    <a:pt x="126991" y="1353251"/>
                    <a:pt x="126991" y="1365396"/>
                  </a:cubicBezTo>
                  <a:lnTo>
                    <a:pt x="126991" y="1427418"/>
                  </a:lnTo>
                  <a:lnTo>
                    <a:pt x="126991" y="1491447"/>
                  </a:lnTo>
                  <a:cubicBezTo>
                    <a:pt x="126991" y="1503542"/>
                    <a:pt x="117158" y="1513426"/>
                    <a:pt x="105013" y="1513426"/>
                  </a:cubicBezTo>
                  <a:cubicBezTo>
                    <a:pt x="92868" y="1513426"/>
                    <a:pt x="83035" y="1503542"/>
                    <a:pt x="83035" y="1491447"/>
                  </a:cubicBezTo>
                  <a:lnTo>
                    <a:pt x="83035" y="1427418"/>
                  </a:lnTo>
                  <a:close/>
                  <a:moveTo>
                    <a:pt x="83035" y="1617473"/>
                  </a:moveTo>
                  <a:cubicBezTo>
                    <a:pt x="83035" y="1605328"/>
                    <a:pt x="92868" y="1595495"/>
                    <a:pt x="105013" y="1595495"/>
                  </a:cubicBezTo>
                  <a:cubicBezTo>
                    <a:pt x="117158" y="1595495"/>
                    <a:pt x="126991" y="1605328"/>
                    <a:pt x="126991" y="1617473"/>
                  </a:cubicBezTo>
                  <a:lnTo>
                    <a:pt x="126991" y="1743524"/>
                  </a:lnTo>
                  <a:cubicBezTo>
                    <a:pt x="126991" y="1755644"/>
                    <a:pt x="117158" y="1765452"/>
                    <a:pt x="105013" y="1765452"/>
                  </a:cubicBezTo>
                  <a:cubicBezTo>
                    <a:pt x="92868" y="1765452"/>
                    <a:pt x="83035" y="1755619"/>
                    <a:pt x="83035" y="1743524"/>
                  </a:cubicBezTo>
                  <a:lnTo>
                    <a:pt x="83035" y="1617473"/>
                  </a:lnTo>
                  <a:close/>
                  <a:moveTo>
                    <a:pt x="83035" y="1869575"/>
                  </a:moveTo>
                  <a:cubicBezTo>
                    <a:pt x="83035" y="1857430"/>
                    <a:pt x="92868" y="1847597"/>
                    <a:pt x="105013" y="1847597"/>
                  </a:cubicBezTo>
                  <a:cubicBezTo>
                    <a:pt x="117158" y="1847597"/>
                    <a:pt x="126991" y="1857430"/>
                    <a:pt x="126991" y="1869575"/>
                  </a:cubicBezTo>
                  <a:lnTo>
                    <a:pt x="126991" y="1995626"/>
                  </a:lnTo>
                  <a:cubicBezTo>
                    <a:pt x="126991" y="2007721"/>
                    <a:pt x="117158" y="2017554"/>
                    <a:pt x="105013" y="2017554"/>
                  </a:cubicBezTo>
                  <a:cubicBezTo>
                    <a:pt x="92868" y="2017554"/>
                    <a:pt x="83035" y="2007746"/>
                    <a:pt x="83035" y="1995626"/>
                  </a:cubicBezTo>
                  <a:lnTo>
                    <a:pt x="83035" y="1869575"/>
                  </a:lnTo>
                  <a:close/>
                  <a:moveTo>
                    <a:pt x="184440" y="2225775"/>
                  </a:moveTo>
                  <a:cubicBezTo>
                    <a:pt x="180247" y="2232407"/>
                    <a:pt x="173107" y="2236015"/>
                    <a:pt x="165815" y="2236015"/>
                  </a:cubicBezTo>
                  <a:cubicBezTo>
                    <a:pt x="161826" y="2236015"/>
                    <a:pt x="157761" y="2234948"/>
                    <a:pt x="154153" y="2232636"/>
                  </a:cubicBezTo>
                  <a:lnTo>
                    <a:pt x="93325" y="2194345"/>
                  </a:lnTo>
                  <a:cubicBezTo>
                    <a:pt x="86922" y="2190331"/>
                    <a:pt x="83035" y="2183343"/>
                    <a:pt x="83035" y="2175772"/>
                  </a:cubicBezTo>
                  <a:lnTo>
                    <a:pt x="83035" y="2121652"/>
                  </a:lnTo>
                  <a:lnTo>
                    <a:pt x="83060" y="2121652"/>
                  </a:lnTo>
                  <a:cubicBezTo>
                    <a:pt x="83060" y="2109507"/>
                    <a:pt x="92842" y="2099674"/>
                    <a:pt x="105013" y="2099674"/>
                  </a:cubicBezTo>
                  <a:cubicBezTo>
                    <a:pt x="117158" y="2099674"/>
                    <a:pt x="126991" y="2109507"/>
                    <a:pt x="126991" y="2121652"/>
                  </a:cubicBezTo>
                  <a:lnTo>
                    <a:pt x="126940" y="2163626"/>
                  </a:lnTo>
                  <a:lnTo>
                    <a:pt x="177554" y="2195514"/>
                  </a:lnTo>
                  <a:cubicBezTo>
                    <a:pt x="187819" y="2201993"/>
                    <a:pt x="190893" y="2215536"/>
                    <a:pt x="184440" y="2225775"/>
                  </a:cubicBezTo>
                  <a:close/>
                  <a:moveTo>
                    <a:pt x="397768" y="2360084"/>
                  </a:moveTo>
                  <a:cubicBezTo>
                    <a:pt x="393601" y="2366716"/>
                    <a:pt x="386487" y="2370324"/>
                    <a:pt x="379169" y="2370324"/>
                  </a:cubicBezTo>
                  <a:cubicBezTo>
                    <a:pt x="375180" y="2370324"/>
                    <a:pt x="371115" y="2369257"/>
                    <a:pt x="367482" y="2366945"/>
                  </a:cubicBezTo>
                  <a:lnTo>
                    <a:pt x="260843" y="2299790"/>
                  </a:lnTo>
                  <a:cubicBezTo>
                    <a:pt x="250552" y="2293336"/>
                    <a:pt x="247478" y="2279743"/>
                    <a:pt x="253931" y="2269478"/>
                  </a:cubicBezTo>
                  <a:cubicBezTo>
                    <a:pt x="260385" y="2259238"/>
                    <a:pt x="273979" y="2256164"/>
                    <a:pt x="284218" y="2262592"/>
                  </a:cubicBezTo>
                  <a:lnTo>
                    <a:pt x="390908" y="2329772"/>
                  </a:lnTo>
                  <a:cubicBezTo>
                    <a:pt x="401148" y="2336251"/>
                    <a:pt x="404222" y="2349819"/>
                    <a:pt x="397768" y="2360084"/>
                  </a:cubicBezTo>
                  <a:close/>
                  <a:moveTo>
                    <a:pt x="611097" y="2494368"/>
                  </a:moveTo>
                  <a:cubicBezTo>
                    <a:pt x="606930" y="2500999"/>
                    <a:pt x="599816" y="2504633"/>
                    <a:pt x="592524" y="2504633"/>
                  </a:cubicBezTo>
                  <a:cubicBezTo>
                    <a:pt x="588509" y="2504633"/>
                    <a:pt x="584444" y="2503540"/>
                    <a:pt x="580811" y="2501253"/>
                  </a:cubicBezTo>
                  <a:lnTo>
                    <a:pt x="474172" y="2434124"/>
                  </a:lnTo>
                  <a:cubicBezTo>
                    <a:pt x="463881" y="2427671"/>
                    <a:pt x="460807" y="2414077"/>
                    <a:pt x="467260" y="2403838"/>
                  </a:cubicBezTo>
                  <a:cubicBezTo>
                    <a:pt x="473714" y="2393547"/>
                    <a:pt x="487282" y="2390473"/>
                    <a:pt x="497547" y="2396952"/>
                  </a:cubicBezTo>
                  <a:lnTo>
                    <a:pt x="604237" y="2464055"/>
                  </a:lnTo>
                  <a:cubicBezTo>
                    <a:pt x="614527" y="2470535"/>
                    <a:pt x="617551" y="2484103"/>
                    <a:pt x="611097" y="2494368"/>
                  </a:cubicBezTo>
                  <a:close/>
                  <a:moveTo>
                    <a:pt x="824426" y="2628676"/>
                  </a:moveTo>
                  <a:cubicBezTo>
                    <a:pt x="820259" y="2635308"/>
                    <a:pt x="813145" y="2638941"/>
                    <a:pt x="805827" y="2638941"/>
                  </a:cubicBezTo>
                  <a:cubicBezTo>
                    <a:pt x="801838" y="2638941"/>
                    <a:pt x="797773" y="2637849"/>
                    <a:pt x="794139" y="2635562"/>
                  </a:cubicBezTo>
                  <a:lnTo>
                    <a:pt x="687500" y="2568382"/>
                  </a:lnTo>
                  <a:cubicBezTo>
                    <a:pt x="677210" y="2561929"/>
                    <a:pt x="674110" y="2548386"/>
                    <a:pt x="680615" y="2538095"/>
                  </a:cubicBezTo>
                  <a:cubicBezTo>
                    <a:pt x="687068" y="2527856"/>
                    <a:pt x="700611" y="2524756"/>
                    <a:pt x="710902" y="2531210"/>
                  </a:cubicBezTo>
                  <a:lnTo>
                    <a:pt x="817541" y="2598364"/>
                  </a:lnTo>
                  <a:cubicBezTo>
                    <a:pt x="827831" y="2604843"/>
                    <a:pt x="830880" y="2618411"/>
                    <a:pt x="824426" y="2628676"/>
                  </a:cubicBezTo>
                  <a:close/>
                  <a:moveTo>
                    <a:pt x="1030819" y="2574429"/>
                  </a:moveTo>
                  <a:lnTo>
                    <a:pt x="924180" y="2641635"/>
                  </a:lnTo>
                  <a:cubicBezTo>
                    <a:pt x="920546" y="2643921"/>
                    <a:pt x="916481" y="2645014"/>
                    <a:pt x="912492" y="2645014"/>
                  </a:cubicBezTo>
                  <a:cubicBezTo>
                    <a:pt x="905225" y="2645014"/>
                    <a:pt x="898085" y="2641380"/>
                    <a:pt x="893893" y="2634749"/>
                  </a:cubicBezTo>
                  <a:cubicBezTo>
                    <a:pt x="887439" y="2624535"/>
                    <a:pt x="890513" y="2610941"/>
                    <a:pt x="900778" y="2604513"/>
                  </a:cubicBezTo>
                  <a:lnTo>
                    <a:pt x="1007418" y="2537257"/>
                  </a:lnTo>
                  <a:cubicBezTo>
                    <a:pt x="1017682" y="2530803"/>
                    <a:pt x="1031225" y="2533878"/>
                    <a:pt x="1037704" y="2544143"/>
                  </a:cubicBezTo>
                  <a:cubicBezTo>
                    <a:pt x="1044158" y="2554382"/>
                    <a:pt x="1041084" y="2567976"/>
                    <a:pt x="1030819" y="2574429"/>
                  </a:cubicBezTo>
                  <a:close/>
                  <a:moveTo>
                    <a:pt x="1244071" y="2439994"/>
                  </a:moveTo>
                  <a:lnTo>
                    <a:pt x="1137483" y="2507224"/>
                  </a:lnTo>
                  <a:cubicBezTo>
                    <a:pt x="1133850" y="2509511"/>
                    <a:pt x="1129810" y="2510604"/>
                    <a:pt x="1125821" y="2510604"/>
                  </a:cubicBezTo>
                  <a:cubicBezTo>
                    <a:pt x="1118528" y="2510604"/>
                    <a:pt x="1111363" y="2506970"/>
                    <a:pt x="1107222" y="2500339"/>
                  </a:cubicBezTo>
                  <a:cubicBezTo>
                    <a:pt x="1100717" y="2490099"/>
                    <a:pt x="1103792" y="2476531"/>
                    <a:pt x="1114057" y="2470052"/>
                  </a:cubicBezTo>
                  <a:lnTo>
                    <a:pt x="1220696" y="2402821"/>
                  </a:lnTo>
                  <a:cubicBezTo>
                    <a:pt x="1230935" y="2396367"/>
                    <a:pt x="1244529" y="2399442"/>
                    <a:pt x="1250982" y="2409707"/>
                  </a:cubicBezTo>
                  <a:cubicBezTo>
                    <a:pt x="1257385" y="2419946"/>
                    <a:pt x="1254311" y="2433540"/>
                    <a:pt x="1244071" y="2439994"/>
                  </a:cubicBezTo>
                  <a:close/>
                  <a:moveTo>
                    <a:pt x="1457299" y="2305532"/>
                  </a:moveTo>
                  <a:lnTo>
                    <a:pt x="1350710" y="2372788"/>
                  </a:lnTo>
                  <a:cubicBezTo>
                    <a:pt x="1347077" y="2375075"/>
                    <a:pt x="1343037" y="2376168"/>
                    <a:pt x="1339048" y="2376168"/>
                  </a:cubicBezTo>
                  <a:cubicBezTo>
                    <a:pt x="1331756" y="2376168"/>
                    <a:pt x="1324591" y="2372534"/>
                    <a:pt x="1320449" y="2365928"/>
                  </a:cubicBezTo>
                  <a:cubicBezTo>
                    <a:pt x="1313944" y="2355689"/>
                    <a:pt x="1317019" y="2342095"/>
                    <a:pt x="1327335" y="2335641"/>
                  </a:cubicBezTo>
                  <a:lnTo>
                    <a:pt x="1433923" y="2268436"/>
                  </a:lnTo>
                  <a:cubicBezTo>
                    <a:pt x="1444163" y="2261957"/>
                    <a:pt x="1457756" y="2265031"/>
                    <a:pt x="1464210" y="2275322"/>
                  </a:cubicBezTo>
                  <a:cubicBezTo>
                    <a:pt x="1470663" y="2285511"/>
                    <a:pt x="1467589" y="2299104"/>
                    <a:pt x="1457299" y="2305532"/>
                  </a:cubicBezTo>
                  <a:close/>
                  <a:moveTo>
                    <a:pt x="1643872" y="2175873"/>
                  </a:moveTo>
                  <a:cubicBezTo>
                    <a:pt x="1643872" y="2183420"/>
                    <a:pt x="1639985" y="2190407"/>
                    <a:pt x="1633633" y="2194421"/>
                  </a:cubicBezTo>
                  <a:lnTo>
                    <a:pt x="1563938" y="2238327"/>
                  </a:lnTo>
                  <a:lnTo>
                    <a:pt x="1563938" y="2238353"/>
                  </a:lnTo>
                  <a:cubicBezTo>
                    <a:pt x="1560304" y="2240639"/>
                    <a:pt x="1556264" y="2241732"/>
                    <a:pt x="1552250" y="2241732"/>
                  </a:cubicBezTo>
                  <a:cubicBezTo>
                    <a:pt x="1544958" y="2241732"/>
                    <a:pt x="1537818" y="2238098"/>
                    <a:pt x="1533651" y="2231492"/>
                  </a:cubicBezTo>
                  <a:cubicBezTo>
                    <a:pt x="1527146" y="2221202"/>
                    <a:pt x="1530221" y="2207659"/>
                    <a:pt x="1540537" y="2201180"/>
                  </a:cubicBezTo>
                  <a:lnTo>
                    <a:pt x="1599967" y="2163703"/>
                  </a:lnTo>
                  <a:lnTo>
                    <a:pt x="1599967" y="2132146"/>
                  </a:lnTo>
                  <a:cubicBezTo>
                    <a:pt x="1599967" y="2120051"/>
                    <a:pt x="1609800" y="2110218"/>
                    <a:pt x="1621894" y="2110218"/>
                  </a:cubicBezTo>
                  <a:cubicBezTo>
                    <a:pt x="1634039" y="2110218"/>
                    <a:pt x="1643872" y="2120026"/>
                    <a:pt x="1643872" y="2132146"/>
                  </a:cubicBezTo>
                  <a:lnTo>
                    <a:pt x="1643872" y="2175873"/>
                  </a:lnTo>
                  <a:close/>
                  <a:moveTo>
                    <a:pt x="1643872" y="2006120"/>
                  </a:moveTo>
                  <a:cubicBezTo>
                    <a:pt x="1643872" y="2018265"/>
                    <a:pt x="1634039" y="2028098"/>
                    <a:pt x="1621894" y="2028098"/>
                  </a:cubicBezTo>
                  <a:cubicBezTo>
                    <a:pt x="1609800" y="2028098"/>
                    <a:pt x="1599967" y="2018265"/>
                    <a:pt x="1599967" y="2006120"/>
                  </a:cubicBezTo>
                  <a:lnTo>
                    <a:pt x="1599967" y="1880069"/>
                  </a:lnTo>
                  <a:cubicBezTo>
                    <a:pt x="1599967" y="1867949"/>
                    <a:pt x="1609800" y="1858116"/>
                    <a:pt x="1621894" y="1858116"/>
                  </a:cubicBezTo>
                  <a:cubicBezTo>
                    <a:pt x="1634039" y="1858116"/>
                    <a:pt x="1643872" y="1867949"/>
                    <a:pt x="1643872" y="1880094"/>
                  </a:cubicBezTo>
                  <a:lnTo>
                    <a:pt x="1643872" y="2006120"/>
                  </a:lnTo>
                  <a:close/>
                  <a:moveTo>
                    <a:pt x="1643872" y="1754069"/>
                  </a:moveTo>
                  <a:cubicBezTo>
                    <a:pt x="1643872" y="1766188"/>
                    <a:pt x="1634039" y="1775996"/>
                    <a:pt x="1621894" y="1775996"/>
                  </a:cubicBezTo>
                  <a:cubicBezTo>
                    <a:pt x="1609800" y="1775996"/>
                    <a:pt x="1599967" y="1766163"/>
                    <a:pt x="1599967" y="1754018"/>
                  </a:cubicBezTo>
                  <a:lnTo>
                    <a:pt x="1599967" y="1627992"/>
                  </a:lnTo>
                  <a:cubicBezTo>
                    <a:pt x="1599967" y="1615872"/>
                    <a:pt x="1609800" y="1606065"/>
                    <a:pt x="1621945" y="1606065"/>
                  </a:cubicBezTo>
                  <a:cubicBezTo>
                    <a:pt x="1634065" y="1606065"/>
                    <a:pt x="1643872" y="1615872"/>
                    <a:pt x="1643872" y="1628043"/>
                  </a:cubicBezTo>
                  <a:lnTo>
                    <a:pt x="1643872" y="1754069"/>
                  </a:lnTo>
                  <a:close/>
                  <a:moveTo>
                    <a:pt x="1643872" y="1501992"/>
                  </a:moveTo>
                  <a:cubicBezTo>
                    <a:pt x="1643872" y="1514086"/>
                    <a:pt x="1634039" y="1523919"/>
                    <a:pt x="1621894" y="1523919"/>
                  </a:cubicBezTo>
                  <a:cubicBezTo>
                    <a:pt x="1609800" y="1523919"/>
                    <a:pt x="1599967" y="1514086"/>
                    <a:pt x="1599967" y="1501941"/>
                  </a:cubicBezTo>
                  <a:lnTo>
                    <a:pt x="1599967" y="1375941"/>
                  </a:lnTo>
                  <a:cubicBezTo>
                    <a:pt x="1599967" y="1363796"/>
                    <a:pt x="1609800" y="1353963"/>
                    <a:pt x="1621945" y="1353963"/>
                  </a:cubicBezTo>
                  <a:cubicBezTo>
                    <a:pt x="1634065" y="1353963"/>
                    <a:pt x="1643872" y="1363796"/>
                    <a:pt x="1643872" y="1375941"/>
                  </a:cubicBezTo>
                  <a:lnTo>
                    <a:pt x="1643872" y="1501992"/>
                  </a:lnTo>
                  <a:close/>
                  <a:moveTo>
                    <a:pt x="1643872" y="1249890"/>
                  </a:moveTo>
                  <a:cubicBezTo>
                    <a:pt x="1643872" y="1262010"/>
                    <a:pt x="1634039" y="1271868"/>
                    <a:pt x="1621894" y="1271868"/>
                  </a:cubicBezTo>
                  <a:cubicBezTo>
                    <a:pt x="1609800" y="1271868"/>
                    <a:pt x="1599967" y="1262010"/>
                    <a:pt x="1599967" y="1249890"/>
                  </a:cubicBezTo>
                  <a:lnTo>
                    <a:pt x="1599967" y="1123864"/>
                  </a:lnTo>
                  <a:cubicBezTo>
                    <a:pt x="1599967" y="1111719"/>
                    <a:pt x="1609800" y="1101886"/>
                    <a:pt x="1621945" y="1101886"/>
                  </a:cubicBezTo>
                  <a:cubicBezTo>
                    <a:pt x="1634065" y="1101886"/>
                    <a:pt x="1643872" y="1111719"/>
                    <a:pt x="1643872" y="1123864"/>
                  </a:cubicBezTo>
                  <a:lnTo>
                    <a:pt x="1643872" y="1249890"/>
                  </a:lnTo>
                  <a:close/>
                  <a:moveTo>
                    <a:pt x="1643872" y="997813"/>
                  </a:moveTo>
                  <a:cubicBezTo>
                    <a:pt x="1643872" y="1009958"/>
                    <a:pt x="1634039" y="1019791"/>
                    <a:pt x="1621945" y="1019791"/>
                  </a:cubicBezTo>
                  <a:cubicBezTo>
                    <a:pt x="1609800" y="1019791"/>
                    <a:pt x="1599967" y="1009958"/>
                    <a:pt x="1599967" y="997813"/>
                  </a:cubicBezTo>
                  <a:lnTo>
                    <a:pt x="1599967" y="871762"/>
                  </a:lnTo>
                  <a:cubicBezTo>
                    <a:pt x="1599967" y="859668"/>
                    <a:pt x="1609800" y="849835"/>
                    <a:pt x="1621945" y="849835"/>
                  </a:cubicBezTo>
                  <a:cubicBezTo>
                    <a:pt x="1634065" y="849835"/>
                    <a:pt x="1643872" y="859668"/>
                    <a:pt x="1643872" y="871813"/>
                  </a:cubicBezTo>
                  <a:lnTo>
                    <a:pt x="1643872" y="997813"/>
                  </a:lnTo>
                  <a:close/>
                  <a:moveTo>
                    <a:pt x="1643872" y="745736"/>
                  </a:moveTo>
                  <a:cubicBezTo>
                    <a:pt x="1643872" y="757882"/>
                    <a:pt x="1634039" y="767715"/>
                    <a:pt x="1621945" y="767715"/>
                  </a:cubicBezTo>
                  <a:cubicBezTo>
                    <a:pt x="1609800" y="767715"/>
                    <a:pt x="1599967" y="757882"/>
                    <a:pt x="1599967" y="745736"/>
                  </a:cubicBezTo>
                  <a:lnTo>
                    <a:pt x="1599967" y="619685"/>
                  </a:lnTo>
                  <a:cubicBezTo>
                    <a:pt x="1599967" y="607591"/>
                    <a:pt x="1609800" y="597758"/>
                    <a:pt x="1621945" y="597758"/>
                  </a:cubicBezTo>
                  <a:cubicBezTo>
                    <a:pt x="1634065" y="597758"/>
                    <a:pt x="1643923" y="607591"/>
                    <a:pt x="1643923" y="619736"/>
                  </a:cubicBezTo>
                  <a:lnTo>
                    <a:pt x="1643872" y="745736"/>
                  </a:lnTo>
                  <a:close/>
                  <a:moveTo>
                    <a:pt x="1643923" y="493660"/>
                  </a:moveTo>
                  <a:cubicBezTo>
                    <a:pt x="1643923" y="505754"/>
                    <a:pt x="1634065" y="515587"/>
                    <a:pt x="1621945" y="515587"/>
                  </a:cubicBezTo>
                  <a:cubicBezTo>
                    <a:pt x="1609800" y="515587"/>
                    <a:pt x="1599967" y="505754"/>
                    <a:pt x="1599967" y="493609"/>
                  </a:cubicBezTo>
                  <a:lnTo>
                    <a:pt x="1599967" y="367609"/>
                  </a:lnTo>
                  <a:cubicBezTo>
                    <a:pt x="1599967" y="355463"/>
                    <a:pt x="1609800" y="345630"/>
                    <a:pt x="1621945" y="345630"/>
                  </a:cubicBezTo>
                  <a:cubicBezTo>
                    <a:pt x="1634065" y="345630"/>
                    <a:pt x="1643923" y="355463"/>
                    <a:pt x="1643923" y="367609"/>
                  </a:cubicBezTo>
                  <a:lnTo>
                    <a:pt x="1643923" y="493660"/>
                  </a:lnTo>
                  <a:close/>
                  <a:moveTo>
                    <a:pt x="1643923" y="241583"/>
                  </a:moveTo>
                  <a:cubicBezTo>
                    <a:pt x="1643923" y="253703"/>
                    <a:pt x="1634065" y="263510"/>
                    <a:pt x="1621945" y="263510"/>
                  </a:cubicBezTo>
                  <a:cubicBezTo>
                    <a:pt x="1609800" y="263510"/>
                    <a:pt x="1599967" y="253677"/>
                    <a:pt x="1599967" y="241532"/>
                  </a:cubicBezTo>
                  <a:lnTo>
                    <a:pt x="1599967" y="115481"/>
                  </a:lnTo>
                  <a:cubicBezTo>
                    <a:pt x="1599967" y="103387"/>
                    <a:pt x="1609800" y="93554"/>
                    <a:pt x="1621945" y="93554"/>
                  </a:cubicBezTo>
                  <a:cubicBezTo>
                    <a:pt x="1634065" y="93554"/>
                    <a:pt x="1643923" y="103387"/>
                    <a:pt x="1643923" y="115532"/>
                  </a:cubicBezTo>
                  <a:lnTo>
                    <a:pt x="1643923" y="241583"/>
                  </a:lnTo>
                  <a:close/>
                </a:path>
              </a:pathLst>
            </a:custGeom>
            <a:solidFill>
              <a:srgbClr val="85847F"/>
            </a:solidFill>
            <a:ln w="2538" cap="flat">
              <a:noFill/>
              <a:prstDash val="solid"/>
              <a:miter/>
            </a:ln>
          </p:spPr>
          <p:txBody>
            <a:bodyPr rtlCol="0" anchor="ctr"/>
            <a:lstStyle/>
            <a:p>
              <a:pPr algn="ctr"/>
              <a:r>
                <a:rPr lang="pt-BR" sz="1400" dirty="0">
                  <a:latin typeface="+mj-lt"/>
                </a:rPr>
                <a:t> </a:t>
              </a:r>
              <a:r>
                <a:rPr lang="pt-BR" sz="1400" b="1" dirty="0">
                  <a:solidFill>
                    <a:schemeClr val="bg1"/>
                  </a:solidFill>
                  <a:latin typeface="+mj-lt"/>
                </a:rPr>
                <a:t>Pág. 152</a:t>
              </a:r>
            </a:p>
          </p:txBody>
        </p:sp>
      </p:grpSp>
    </p:spTree>
    <p:extLst>
      <p:ext uri="{BB962C8B-B14F-4D97-AF65-F5344CB8AC3E}">
        <p14:creationId xmlns:p14="http://schemas.microsoft.com/office/powerpoint/2010/main" val="264349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8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6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8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1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8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3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6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2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8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3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6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3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6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0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8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2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12"/>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59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22"/>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635"/>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6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38"/>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13"/>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39"/>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628"/>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668"/>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623"/>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585"/>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624"/>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 grpId="0" animBg="1"/>
      <p:bldP spid="618" grpId="0" animBg="1"/>
      <p:bldP spid="619" grpId="0" animBg="1"/>
      <p:bldP spid="620" grpId="0" animBg="1"/>
      <p:bldP spid="621" grpId="0" animBg="1"/>
      <p:bldP spid="622" grpId="0" animBg="1"/>
      <p:bldP spid="623" grpId="0" animBg="1"/>
      <p:bldP spid="624" grpId="0" animBg="1"/>
      <p:bldP spid="97" grpId="0" animBg="1"/>
      <p:bldP spid="98" grpId="0" animBg="1"/>
      <p:bldP spid="99" grpId="0" animBg="1"/>
      <p:bldP spid="100" grpId="0" animBg="1"/>
      <p:bldP spid="102" grpId="0" animBg="1"/>
      <p:bldP spid="138" grpId="0" animBg="1"/>
      <p:bldP spid="139" grpId="0" animBg="1"/>
      <p:bldP spid="662" grpId="0" animBg="1"/>
      <p:bldP spid="663" grpId="0" animBg="1"/>
      <p:bldP spid="664" grpId="0" animBg="1"/>
      <p:bldP spid="665" grpId="0" animBg="1"/>
      <p:bldP spid="666" grpId="0" animBg="1"/>
      <p:bldP spid="667" grpId="0" animBg="1"/>
      <p:bldP spid="66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Título 1"/>
          <p:cNvSpPr>
            <a:spLocks noGrp="1"/>
          </p:cNvSpPr>
          <p:nvPr>
            <p:ph type="title"/>
          </p:nvPr>
        </p:nvSpPr>
        <p:spPr/>
        <p:txBody>
          <a:bodyPr/>
          <a:lstStyle/>
          <a:p>
            <a:r>
              <a:rPr lang="es-ES" sz="4000" dirty="0"/>
              <a:t>Gracias!</a:t>
            </a:r>
            <a:endParaRPr lang="es-CO" sz="4000" dirty="0"/>
          </a:p>
        </p:txBody>
      </p:sp>
      <p:sp>
        <p:nvSpPr>
          <p:cNvPr id="3" name="SUMARIO" hidden="1">
            <a:extLst>
              <a:ext uri="{FF2B5EF4-FFF2-40B4-BE49-F238E27FC236}">
                <a16:creationId xmlns:a16="http://schemas.microsoft.com/office/drawing/2014/main" id="{D477395C-C180-4C5F-B03B-E13832FE201D}"/>
              </a:ext>
            </a:extLst>
          </p:cNvPr>
          <p:cNvSpPr/>
          <p:nvPr/>
        </p:nvSpPr>
        <p:spPr>
          <a:xfrm>
            <a:off x="3175000" y="1270000"/>
            <a:ext cx="2540000"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Matriz Conjunta de la Definición de Acciones de Mejora</a:t>
            </a:r>
            <a:endParaRPr lang="pt-BR"/>
          </a:p>
        </p:txBody>
      </p:sp>
    </p:spTree>
    <p:extLst>
      <p:ext uri="{BB962C8B-B14F-4D97-AF65-F5344CB8AC3E}">
        <p14:creationId xmlns:p14="http://schemas.microsoft.com/office/powerpoint/2010/main" val="2832736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bradeexcier_tab.png#GRAF">
            <a:extLst>
              <a:ext uri="{FF2B5EF4-FFF2-40B4-BE49-F238E27FC236}">
                <a16:creationId xmlns:a16="http://schemas.microsoft.com/office/drawing/2014/main" id="{75332AAE-5752-47E5-8377-A12AEAFE50EA}"/>
              </a:ext>
            </a:extLst>
          </p:cNvPr>
          <p:cNvPicPr>
            <a:picLocks/>
          </p:cNvPicPr>
          <p:nvPr/>
        </p:nvPicPr>
        <p:blipFill>
          <a:blip r:embed="rId2" cstate="print">
            <a:extLst>
              <a:ext uri="{28A0092B-C50C-407E-A947-70E740481C1C}">
                <a14:useLocalDpi xmlns:a14="http://schemas.microsoft.com/office/drawing/2010/main" val="0"/>
              </a:ext>
            </a:extLst>
          </a:blip>
          <a:srcRect/>
          <a:stretch>
            <a:fillRect/>
          </a:stretch>
        </p:blipFill>
        <p:spPr>
          <a:xfrm>
            <a:off x="825500" y="832238"/>
            <a:ext cx="7491506" cy="4324954"/>
          </a:xfrm>
          <a:prstGeom prst="rect">
            <a:avLst/>
          </a:prstGeom>
        </p:spPr>
      </p:pic>
      <p:sp>
        <p:nvSpPr>
          <p:cNvPr id="9" name="Retângulo de cantos arredondados 8"/>
          <p:cNvSpPr/>
          <p:nvPr/>
        </p:nvSpPr>
        <p:spPr>
          <a:xfrm>
            <a:off x="612000" y="5157192"/>
            <a:ext cx="7920000" cy="1440000"/>
          </a:xfrm>
          <a:prstGeom prst="roundRect">
            <a:avLst>
              <a:gd name="adj" fmla="val 4955"/>
            </a:avLst>
          </a:prstGeom>
          <a:solidFill>
            <a:schemeClr val="bg1">
              <a:lumMod val="95000"/>
            </a:schemeClr>
          </a:solidFill>
          <a:ln cap="rnd">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just" fontAlgn="auto">
              <a:spcBef>
                <a:spcPct val="20000"/>
              </a:spcBef>
              <a:spcAft>
                <a:spcPts val="0"/>
              </a:spcAft>
              <a:defRPr/>
            </a:pPr>
            <a:r>
              <a:rPr lang="pt-BR" sz="1150" i="1" dirty="0">
                <a:solidFill>
                  <a:schemeClr val="tx1">
                    <a:lumMod val="85000"/>
                    <a:lumOff val="15000"/>
                  </a:schemeClr>
                </a:solidFill>
              </a:rPr>
              <a:t>Empresas de 11 países </a:t>
            </a:r>
            <a:r>
              <a:rPr lang="pt-BR" sz="1150" i="1" dirty="0" err="1">
                <a:solidFill>
                  <a:schemeClr val="tx1">
                    <a:lumMod val="85000"/>
                    <a:lumOff val="15000"/>
                  </a:schemeClr>
                </a:solidFill>
              </a:rPr>
              <a:t>participan</a:t>
            </a:r>
            <a:r>
              <a:rPr lang="pt-BR" sz="1150" i="1" dirty="0">
                <a:solidFill>
                  <a:schemeClr val="tx1">
                    <a:lumMod val="85000"/>
                    <a:lumOff val="15000"/>
                  </a:schemeClr>
                </a:solidFill>
              </a:rPr>
              <a:t> de </a:t>
            </a:r>
            <a:r>
              <a:rPr lang="pt-BR" sz="1150" i="1" dirty="0" err="1">
                <a:solidFill>
                  <a:schemeClr val="tx1">
                    <a:lumMod val="85000"/>
                    <a:lumOff val="15000"/>
                  </a:schemeClr>
                </a:solidFill>
              </a:rPr>
              <a:t>la</a:t>
            </a:r>
            <a:r>
              <a:rPr lang="pt-BR" sz="1150" i="1" dirty="0">
                <a:solidFill>
                  <a:schemeClr val="tx1">
                    <a:lumMod val="85000"/>
                    <a:lumOff val="15000"/>
                  </a:schemeClr>
                </a:solidFill>
              </a:rPr>
              <a:t> ronda </a:t>
            </a:r>
            <a:r>
              <a:rPr lang="pt-BR" sz="1150" i="1" dirty="0" err="1">
                <a:solidFill>
                  <a:schemeClr val="tx1">
                    <a:lumMod val="85000"/>
                    <a:lumOff val="15000"/>
                  </a:schemeClr>
                </a:solidFill>
              </a:rPr>
              <a:t>Cier</a:t>
            </a:r>
            <a:r>
              <a:rPr lang="pt-BR" sz="1150" i="1" dirty="0">
                <a:solidFill>
                  <a:schemeClr val="tx1">
                    <a:lumMod val="85000"/>
                    <a:lumOff val="15000"/>
                  </a:schemeClr>
                </a:solidFill>
              </a:rPr>
              <a:t> 2019: </a:t>
            </a:r>
          </a:p>
          <a:p>
            <a:pPr algn="just" fontAlgn="auto">
              <a:spcBef>
                <a:spcPct val="20000"/>
              </a:spcBef>
              <a:spcAft>
                <a:spcPts val="0"/>
              </a:spcAft>
              <a:defRPr/>
            </a:pPr>
            <a:r>
              <a:rPr lang="pt-BR" sz="1150" i="1" dirty="0">
                <a:solidFill>
                  <a:schemeClr val="tx1">
                    <a:lumMod val="85000"/>
                    <a:lumOff val="15000"/>
                  </a:schemeClr>
                </a:solidFill>
              </a:rPr>
              <a:t>Argentina, Bolívia, </a:t>
            </a:r>
            <a:r>
              <a:rPr lang="pt-BR" sz="1150" i="1" dirty="0" err="1">
                <a:solidFill>
                  <a:schemeClr val="tx1">
                    <a:lumMod val="85000"/>
                    <a:lumOff val="15000"/>
                  </a:schemeClr>
                </a:solidFill>
              </a:rPr>
              <a:t>Colombia</a:t>
            </a:r>
            <a:r>
              <a:rPr lang="pt-BR" sz="1150" i="1" dirty="0">
                <a:solidFill>
                  <a:schemeClr val="tx1">
                    <a:lumMod val="85000"/>
                    <a:lumOff val="15000"/>
                  </a:schemeClr>
                </a:solidFill>
              </a:rPr>
              <a:t>, Costa Rica, El Salvador, </a:t>
            </a:r>
            <a:r>
              <a:rPr lang="pt-BR" sz="1150" i="1" dirty="0" err="1">
                <a:solidFill>
                  <a:schemeClr val="tx1">
                    <a:lumMod val="85000"/>
                    <a:lumOff val="15000"/>
                  </a:schemeClr>
                </a:solidFill>
              </a:rPr>
              <a:t>Ecuador</a:t>
            </a:r>
            <a:r>
              <a:rPr lang="pt-BR" sz="1150" i="1" dirty="0">
                <a:solidFill>
                  <a:schemeClr val="tx1">
                    <a:lumMod val="85000"/>
                    <a:lumOff val="15000"/>
                  </a:schemeClr>
                </a:solidFill>
              </a:rPr>
              <a:t>, México, </a:t>
            </a:r>
            <a:r>
              <a:rPr lang="pt-BR" sz="1150" i="1" dirty="0" err="1">
                <a:solidFill>
                  <a:schemeClr val="tx1">
                    <a:lumMod val="85000"/>
                    <a:lumOff val="15000"/>
                  </a:schemeClr>
                </a:solidFill>
              </a:rPr>
              <a:t>Paraguay</a:t>
            </a:r>
            <a:r>
              <a:rPr lang="pt-BR" sz="1150" i="1" dirty="0">
                <a:solidFill>
                  <a:schemeClr val="tx1">
                    <a:lumMod val="85000"/>
                    <a:lumOff val="15000"/>
                  </a:schemeClr>
                </a:solidFill>
              </a:rPr>
              <a:t>, </a:t>
            </a:r>
            <a:r>
              <a:rPr lang="pt-BR" sz="1150" i="1" dirty="0" err="1">
                <a:solidFill>
                  <a:schemeClr val="tx1">
                    <a:lumMod val="85000"/>
                    <a:lumOff val="15000"/>
                  </a:schemeClr>
                </a:solidFill>
              </a:rPr>
              <a:t>Perú</a:t>
            </a:r>
            <a:r>
              <a:rPr lang="pt-BR" sz="1150" i="1" dirty="0">
                <a:solidFill>
                  <a:schemeClr val="tx1">
                    <a:lumMod val="85000"/>
                    <a:lumOff val="15000"/>
                  </a:schemeClr>
                </a:solidFill>
              </a:rPr>
              <a:t>, República Dominicana </a:t>
            </a:r>
            <a:r>
              <a:rPr lang="pt-BR" sz="1150" i="1" dirty="0" err="1">
                <a:solidFill>
                  <a:schemeClr val="tx1">
                    <a:lumMod val="85000"/>
                    <a:lumOff val="15000"/>
                  </a:schemeClr>
                </a:solidFill>
              </a:rPr>
              <a:t>y</a:t>
            </a:r>
            <a:r>
              <a:rPr lang="pt-BR" sz="1150" i="1" dirty="0">
                <a:solidFill>
                  <a:schemeClr val="tx1">
                    <a:lumMod val="85000"/>
                    <a:lumOff val="15000"/>
                  </a:schemeClr>
                </a:solidFill>
              </a:rPr>
              <a:t> </a:t>
            </a:r>
            <a:r>
              <a:rPr lang="pt-BR" sz="1150" i="1" dirty="0" err="1">
                <a:solidFill>
                  <a:schemeClr val="tx1">
                    <a:lumMod val="85000"/>
                    <a:lumOff val="15000"/>
                  </a:schemeClr>
                </a:solidFill>
              </a:rPr>
              <a:t>Uruguay</a:t>
            </a:r>
            <a:r>
              <a:rPr lang="pt-BR" sz="1150" i="1" dirty="0">
                <a:solidFill>
                  <a:schemeClr val="tx1">
                    <a:lumMod val="85000"/>
                    <a:lumOff val="15000"/>
                  </a:schemeClr>
                </a:solidFill>
              </a:rPr>
              <a:t>.</a:t>
            </a:r>
          </a:p>
          <a:p>
            <a:pPr algn="just" fontAlgn="auto">
              <a:spcBef>
                <a:spcPct val="20000"/>
              </a:spcBef>
              <a:spcAft>
                <a:spcPts val="0"/>
              </a:spcAft>
              <a:defRPr/>
            </a:pPr>
            <a:r>
              <a:rPr lang="pt-BR" sz="1150" i="1" dirty="0" err="1">
                <a:solidFill>
                  <a:schemeClr val="tx1">
                    <a:lumMod val="85000"/>
                    <a:lumOff val="15000"/>
                  </a:schemeClr>
                </a:solidFill>
              </a:rPr>
              <a:t>Las</a:t>
            </a:r>
            <a:r>
              <a:rPr lang="pt-BR" sz="1150" i="1" dirty="0">
                <a:solidFill>
                  <a:schemeClr val="tx1">
                    <a:lumMod val="85000"/>
                    <a:lumOff val="15000"/>
                  </a:schemeClr>
                </a:solidFill>
              </a:rPr>
              <a:t> 77 empresas participantes de </a:t>
            </a:r>
            <a:r>
              <a:rPr lang="pt-BR" sz="1150" i="1" dirty="0" err="1">
                <a:solidFill>
                  <a:schemeClr val="tx1">
                    <a:lumMod val="85000"/>
                    <a:lumOff val="15000"/>
                  </a:schemeClr>
                </a:solidFill>
              </a:rPr>
              <a:t>la</a:t>
            </a:r>
            <a:r>
              <a:rPr lang="pt-BR" sz="1150" i="1" dirty="0">
                <a:solidFill>
                  <a:schemeClr val="tx1">
                    <a:lumMod val="85000"/>
                    <a:lumOff val="15000"/>
                  </a:schemeClr>
                </a:solidFill>
              </a:rPr>
              <a:t> ronda de 2019 </a:t>
            </a:r>
            <a:r>
              <a:rPr lang="pt-BR" sz="1150" i="1" dirty="0" err="1">
                <a:solidFill>
                  <a:schemeClr val="tx1">
                    <a:lumMod val="85000"/>
                    <a:lumOff val="15000"/>
                  </a:schemeClr>
                </a:solidFill>
              </a:rPr>
              <a:t>atienden</a:t>
            </a:r>
            <a:r>
              <a:rPr lang="pt-BR" sz="1150" i="1" dirty="0">
                <a:solidFill>
                  <a:schemeClr val="tx1">
                    <a:lumMod val="85000"/>
                    <a:lumOff val="15000"/>
                  </a:schemeClr>
                </a:solidFill>
              </a:rPr>
              <a:t> una </a:t>
            </a:r>
            <a:r>
              <a:rPr lang="pt-BR" sz="1150" i="1" dirty="0" err="1">
                <a:solidFill>
                  <a:schemeClr val="tx1">
                    <a:lumMod val="85000"/>
                    <a:lumOff val="15000"/>
                  </a:schemeClr>
                </a:solidFill>
              </a:rPr>
              <a:t>población</a:t>
            </a:r>
            <a:r>
              <a:rPr lang="pt-BR" sz="1150" i="1" dirty="0">
                <a:solidFill>
                  <a:schemeClr val="tx1">
                    <a:lumMod val="85000"/>
                    <a:lumOff val="15000"/>
                  </a:schemeClr>
                </a:solidFill>
              </a:rPr>
              <a:t> de aproximadamente 450 </a:t>
            </a:r>
            <a:r>
              <a:rPr lang="pt-BR" sz="1150" i="1" dirty="0" err="1">
                <a:solidFill>
                  <a:schemeClr val="tx1">
                    <a:lumMod val="85000"/>
                    <a:lumOff val="15000"/>
                  </a:schemeClr>
                </a:solidFill>
              </a:rPr>
              <a:t>millones</a:t>
            </a:r>
            <a:r>
              <a:rPr lang="pt-BR" sz="1150" i="1" dirty="0">
                <a:solidFill>
                  <a:schemeClr val="tx1">
                    <a:lumMod val="85000"/>
                    <a:lumOff val="15000"/>
                  </a:schemeClr>
                </a:solidFill>
              </a:rPr>
              <a:t> de habitantes (próximo a 114 </a:t>
            </a:r>
            <a:r>
              <a:rPr lang="pt-BR" sz="1150" i="1" dirty="0" err="1">
                <a:solidFill>
                  <a:schemeClr val="tx1">
                    <a:lumMod val="85000"/>
                    <a:lumOff val="15000"/>
                  </a:schemeClr>
                </a:solidFill>
              </a:rPr>
              <a:t>millones</a:t>
            </a:r>
            <a:r>
              <a:rPr lang="pt-BR" sz="1150" i="1" dirty="0">
                <a:solidFill>
                  <a:schemeClr val="tx1">
                    <a:lumMod val="85000"/>
                    <a:lumOff val="15000"/>
                  </a:schemeClr>
                </a:solidFill>
              </a:rPr>
              <a:t> de clientes </a:t>
            </a:r>
            <a:r>
              <a:rPr lang="pt-BR" sz="1150" i="1" dirty="0" err="1">
                <a:solidFill>
                  <a:schemeClr val="tx1">
                    <a:lumMod val="85000"/>
                    <a:lumOff val="15000"/>
                  </a:schemeClr>
                </a:solidFill>
              </a:rPr>
              <a:t>residenciales</a:t>
            </a:r>
            <a:r>
              <a:rPr lang="pt-BR" sz="1150" i="1" dirty="0">
                <a:solidFill>
                  <a:schemeClr val="tx1">
                    <a:lumMod val="85000"/>
                    <a:lumOff val="15000"/>
                  </a:schemeClr>
                </a:solidFill>
              </a:rPr>
              <a:t>).</a:t>
            </a:r>
          </a:p>
          <a:p>
            <a:pPr algn="just" fontAlgn="auto">
              <a:spcBef>
                <a:spcPct val="20000"/>
              </a:spcBef>
              <a:spcAft>
                <a:spcPts val="0"/>
              </a:spcAft>
              <a:defRPr/>
            </a:pPr>
            <a:r>
              <a:rPr lang="pt-BR" sz="1150" i="1" dirty="0">
                <a:solidFill>
                  <a:schemeClr val="tx1">
                    <a:lumMod val="85000"/>
                    <a:lumOff val="15000"/>
                  </a:schemeClr>
                </a:solidFill>
              </a:rPr>
              <a:t>Tanto </a:t>
            </a:r>
            <a:r>
              <a:rPr lang="pt-BR" sz="1150" i="1" dirty="0" err="1">
                <a:solidFill>
                  <a:schemeClr val="tx1">
                    <a:lumMod val="85000"/>
                    <a:lumOff val="15000"/>
                  </a:schemeClr>
                </a:solidFill>
              </a:rPr>
              <a:t>las</a:t>
            </a:r>
            <a:r>
              <a:rPr lang="pt-BR" sz="1150" i="1" dirty="0">
                <a:solidFill>
                  <a:schemeClr val="tx1">
                    <a:lumMod val="85000"/>
                    <a:lumOff val="15000"/>
                  </a:schemeClr>
                </a:solidFill>
              </a:rPr>
              <a:t> </a:t>
            </a:r>
            <a:r>
              <a:rPr lang="pt-BR" sz="1150" i="1" dirty="0" err="1">
                <a:solidFill>
                  <a:schemeClr val="tx1">
                    <a:lumMod val="85000"/>
                    <a:lumOff val="15000"/>
                  </a:schemeClr>
                </a:solidFill>
              </a:rPr>
              <a:t>encuestas</a:t>
            </a:r>
            <a:r>
              <a:rPr lang="pt-BR" sz="1150" i="1" dirty="0">
                <a:solidFill>
                  <a:schemeClr val="tx1">
                    <a:lumMod val="85000"/>
                    <a:lumOff val="15000"/>
                  </a:schemeClr>
                </a:solidFill>
              </a:rPr>
              <a:t> de </a:t>
            </a:r>
            <a:r>
              <a:rPr lang="pt-BR" sz="1150" i="1" dirty="0" err="1">
                <a:solidFill>
                  <a:schemeClr val="tx1">
                    <a:lumMod val="85000"/>
                    <a:lumOff val="15000"/>
                  </a:schemeClr>
                </a:solidFill>
              </a:rPr>
              <a:t>Abradee</a:t>
            </a:r>
            <a:r>
              <a:rPr lang="pt-BR" sz="1150" i="1" dirty="0">
                <a:solidFill>
                  <a:schemeClr val="tx1">
                    <a:lumMod val="85000"/>
                    <a:lumOff val="15000"/>
                  </a:schemeClr>
                </a:solidFill>
              </a:rPr>
              <a:t> </a:t>
            </a:r>
            <a:r>
              <a:rPr lang="pt-BR" sz="1150" i="1" dirty="0" err="1">
                <a:solidFill>
                  <a:schemeClr val="tx1">
                    <a:lumMod val="85000"/>
                    <a:lumOff val="15000"/>
                  </a:schemeClr>
                </a:solidFill>
              </a:rPr>
              <a:t>cuanto</a:t>
            </a:r>
            <a:r>
              <a:rPr lang="pt-BR" sz="1150" i="1" dirty="0">
                <a:solidFill>
                  <a:schemeClr val="tx1">
                    <a:lumMod val="85000"/>
                    <a:lumOff val="15000"/>
                  </a:schemeClr>
                </a:solidFill>
              </a:rPr>
              <a:t> </a:t>
            </a:r>
            <a:r>
              <a:rPr lang="pt-BR" sz="1150" i="1" dirty="0" err="1">
                <a:solidFill>
                  <a:schemeClr val="tx1">
                    <a:lumMod val="85000"/>
                    <a:lumOff val="15000"/>
                  </a:schemeClr>
                </a:solidFill>
              </a:rPr>
              <a:t>las</a:t>
            </a:r>
            <a:r>
              <a:rPr lang="pt-BR" sz="1150" i="1" dirty="0">
                <a:solidFill>
                  <a:schemeClr val="tx1">
                    <a:lumMod val="85000"/>
                    <a:lumOff val="15000"/>
                  </a:schemeClr>
                </a:solidFill>
              </a:rPr>
              <a:t> de CIER, </a:t>
            </a:r>
            <a:r>
              <a:rPr lang="pt-BR" sz="1150" i="1" dirty="0" err="1">
                <a:solidFill>
                  <a:schemeClr val="tx1">
                    <a:lumMod val="85000"/>
                    <a:lumOff val="15000"/>
                  </a:schemeClr>
                </a:solidFill>
              </a:rPr>
              <a:t>fueron</a:t>
            </a:r>
            <a:r>
              <a:rPr lang="pt-BR" sz="1150" i="1" dirty="0">
                <a:solidFill>
                  <a:schemeClr val="tx1">
                    <a:lumMod val="85000"/>
                    <a:lumOff val="15000"/>
                  </a:schemeClr>
                </a:solidFill>
              </a:rPr>
              <a:t> realizadas utilizando </a:t>
            </a:r>
            <a:r>
              <a:rPr lang="pt-BR" sz="1150" i="1" dirty="0" err="1">
                <a:solidFill>
                  <a:schemeClr val="tx1">
                    <a:lumMod val="85000"/>
                    <a:lumOff val="15000"/>
                  </a:schemeClr>
                </a:solidFill>
              </a:rPr>
              <a:t>la</a:t>
            </a:r>
            <a:r>
              <a:rPr lang="pt-BR" sz="1150" i="1" dirty="0">
                <a:solidFill>
                  <a:schemeClr val="tx1">
                    <a:lumMod val="85000"/>
                    <a:lumOff val="15000"/>
                  </a:schemeClr>
                </a:solidFill>
              </a:rPr>
              <a:t> </a:t>
            </a:r>
            <a:r>
              <a:rPr lang="pt-BR" sz="1150" i="1" dirty="0" err="1">
                <a:solidFill>
                  <a:schemeClr val="tx1">
                    <a:lumMod val="85000"/>
                    <a:lumOff val="15000"/>
                  </a:schemeClr>
                </a:solidFill>
              </a:rPr>
              <a:t>metodología</a:t>
            </a:r>
            <a:r>
              <a:rPr lang="pt-BR" sz="1150" i="1" dirty="0">
                <a:solidFill>
                  <a:schemeClr val="tx1">
                    <a:lumMod val="85000"/>
                    <a:lumOff val="15000"/>
                  </a:schemeClr>
                </a:solidFill>
              </a:rPr>
              <a:t> </a:t>
            </a:r>
            <a:r>
              <a:rPr lang="pt-BR" sz="1150" i="1" dirty="0" err="1">
                <a:solidFill>
                  <a:schemeClr val="tx1">
                    <a:lumMod val="85000"/>
                    <a:lumOff val="15000"/>
                  </a:schemeClr>
                </a:solidFill>
              </a:rPr>
              <a:t>desarrollada</a:t>
            </a:r>
            <a:r>
              <a:rPr lang="pt-BR" sz="1150" i="1" dirty="0">
                <a:solidFill>
                  <a:schemeClr val="tx1">
                    <a:lumMod val="85000"/>
                    <a:lumOff val="15000"/>
                  </a:schemeClr>
                </a:solidFill>
              </a:rPr>
              <a:t> por </a:t>
            </a:r>
            <a:r>
              <a:rPr lang="pt-BR" sz="1150" i="1" dirty="0" err="1">
                <a:solidFill>
                  <a:schemeClr val="tx1">
                    <a:lumMod val="85000"/>
                    <a:lumOff val="15000"/>
                  </a:schemeClr>
                </a:solidFill>
              </a:rPr>
              <a:t>Abradee</a:t>
            </a:r>
            <a:r>
              <a:rPr lang="pt-BR" sz="1150" i="1" dirty="0">
                <a:solidFill>
                  <a:schemeClr val="tx1">
                    <a:lumMod val="85000"/>
                    <a:lumOff val="15000"/>
                  </a:schemeClr>
                </a:solidFill>
              </a:rPr>
              <a:t> </a:t>
            </a:r>
            <a:r>
              <a:rPr lang="pt-BR" sz="1150" i="1" dirty="0" err="1">
                <a:solidFill>
                  <a:schemeClr val="tx1">
                    <a:lumMod val="85000"/>
                    <a:lumOff val="15000"/>
                  </a:schemeClr>
                </a:solidFill>
              </a:rPr>
              <a:t>lo</a:t>
            </a:r>
            <a:r>
              <a:rPr lang="pt-BR" sz="1150" i="1" dirty="0">
                <a:solidFill>
                  <a:schemeClr val="tx1">
                    <a:lumMod val="85000"/>
                    <a:lumOff val="15000"/>
                  </a:schemeClr>
                </a:solidFill>
              </a:rPr>
              <a:t> que </a:t>
            </a:r>
            <a:r>
              <a:rPr lang="pt-BR" sz="1150" i="1" dirty="0" err="1">
                <a:solidFill>
                  <a:schemeClr val="tx1">
                    <a:lumMod val="85000"/>
                    <a:lumOff val="15000"/>
                  </a:schemeClr>
                </a:solidFill>
              </a:rPr>
              <a:t>garantiza</a:t>
            </a:r>
            <a:r>
              <a:rPr lang="pt-BR" sz="1150" i="1" dirty="0">
                <a:solidFill>
                  <a:schemeClr val="tx1">
                    <a:lumMod val="85000"/>
                    <a:lumOff val="15000"/>
                  </a:schemeClr>
                </a:solidFill>
              </a:rPr>
              <a:t> </a:t>
            </a:r>
            <a:r>
              <a:rPr lang="pt-BR" sz="1150" i="1" dirty="0" err="1">
                <a:solidFill>
                  <a:schemeClr val="tx1">
                    <a:lumMod val="85000"/>
                    <a:lumOff val="15000"/>
                  </a:schemeClr>
                </a:solidFill>
              </a:rPr>
              <a:t>la</a:t>
            </a:r>
            <a:r>
              <a:rPr lang="pt-BR" sz="1150" i="1" dirty="0">
                <a:solidFill>
                  <a:schemeClr val="tx1">
                    <a:lumMod val="85000"/>
                    <a:lumOff val="15000"/>
                  </a:schemeClr>
                </a:solidFill>
              </a:rPr>
              <a:t> </a:t>
            </a:r>
            <a:r>
              <a:rPr lang="pt-BR" sz="1150" i="1" dirty="0" err="1">
                <a:solidFill>
                  <a:schemeClr val="tx1">
                    <a:lumMod val="85000"/>
                    <a:lumOff val="15000"/>
                  </a:schemeClr>
                </a:solidFill>
              </a:rPr>
              <a:t>comparabilidad</a:t>
            </a:r>
            <a:r>
              <a:rPr lang="pt-BR" sz="1150" i="1" dirty="0">
                <a:solidFill>
                  <a:schemeClr val="tx1">
                    <a:lumMod val="85000"/>
                    <a:lumOff val="15000"/>
                  </a:schemeClr>
                </a:solidFill>
              </a:rPr>
              <a:t> de </a:t>
            </a:r>
            <a:r>
              <a:rPr lang="pt-BR" sz="1150" i="1" dirty="0" err="1">
                <a:solidFill>
                  <a:schemeClr val="tx1">
                    <a:lumMod val="85000"/>
                    <a:lumOff val="15000"/>
                  </a:schemeClr>
                </a:solidFill>
              </a:rPr>
              <a:t>los</a:t>
            </a:r>
            <a:r>
              <a:rPr lang="pt-BR" sz="1150" i="1" dirty="0">
                <a:solidFill>
                  <a:schemeClr val="tx1">
                    <a:lumMod val="85000"/>
                    <a:lumOff val="15000"/>
                  </a:schemeClr>
                </a:solidFill>
              </a:rPr>
              <a:t> </a:t>
            </a:r>
            <a:r>
              <a:rPr lang="pt-BR" sz="1150" i="1" dirty="0" err="1">
                <a:solidFill>
                  <a:schemeClr val="tx1">
                    <a:lumMod val="85000"/>
                    <a:lumOff val="15000"/>
                  </a:schemeClr>
                </a:solidFill>
              </a:rPr>
              <a:t>datos</a:t>
            </a:r>
            <a:r>
              <a:rPr lang="pt-BR" sz="1150" i="1" dirty="0">
                <a:solidFill>
                  <a:schemeClr val="tx1">
                    <a:lumMod val="85000"/>
                    <a:lumOff val="15000"/>
                  </a:schemeClr>
                </a:solidFill>
              </a:rPr>
              <a:t> de </a:t>
            </a:r>
            <a:r>
              <a:rPr lang="pt-BR" sz="1150" i="1" dirty="0" err="1">
                <a:solidFill>
                  <a:schemeClr val="tx1">
                    <a:lumMod val="85000"/>
                    <a:lumOff val="15000"/>
                  </a:schemeClr>
                </a:solidFill>
              </a:rPr>
              <a:t>las</a:t>
            </a:r>
            <a:r>
              <a:rPr lang="pt-BR" sz="1150" i="1" dirty="0">
                <a:solidFill>
                  <a:schemeClr val="tx1">
                    <a:lumMod val="85000"/>
                    <a:lumOff val="15000"/>
                  </a:schemeClr>
                </a:solidFill>
              </a:rPr>
              <a:t> dos </a:t>
            </a:r>
            <a:r>
              <a:rPr lang="pt-BR" sz="1150" i="1" dirty="0" err="1">
                <a:solidFill>
                  <a:schemeClr val="tx1">
                    <a:lumMod val="85000"/>
                    <a:lumOff val="15000"/>
                  </a:schemeClr>
                </a:solidFill>
              </a:rPr>
              <a:t>encuestas</a:t>
            </a:r>
            <a:r>
              <a:rPr lang="pt-BR" sz="1150" i="1" dirty="0">
                <a:solidFill>
                  <a:schemeClr val="tx1">
                    <a:lumMod val="85000"/>
                    <a:lumOff val="15000"/>
                  </a:schemeClr>
                </a:solidFill>
              </a:rPr>
              <a:t>.</a:t>
            </a:r>
          </a:p>
          <a:p>
            <a:pPr algn="just" fontAlgn="auto">
              <a:spcBef>
                <a:spcPct val="20000"/>
              </a:spcBef>
              <a:spcAft>
                <a:spcPts val="0"/>
              </a:spcAft>
              <a:defRPr/>
            </a:pPr>
            <a:r>
              <a:rPr lang="pt-BR" sz="1150" i="1" dirty="0">
                <a:solidFill>
                  <a:schemeClr val="tx1">
                    <a:lumMod val="85000"/>
                    <a:lumOff val="15000"/>
                  </a:schemeClr>
                </a:solidFill>
              </a:rPr>
              <a:t>Los resultados </a:t>
            </a:r>
            <a:r>
              <a:rPr lang="pt-BR" sz="1150" i="1" dirty="0" err="1">
                <a:solidFill>
                  <a:schemeClr val="tx1">
                    <a:lumMod val="85000"/>
                    <a:lumOff val="15000"/>
                  </a:schemeClr>
                </a:solidFill>
              </a:rPr>
              <a:t>son</a:t>
            </a:r>
            <a:r>
              <a:rPr lang="pt-BR" sz="1150" i="1" dirty="0">
                <a:solidFill>
                  <a:schemeClr val="tx1">
                    <a:lumMod val="85000"/>
                    <a:lumOff val="15000"/>
                  </a:schemeClr>
                </a:solidFill>
              </a:rPr>
              <a:t> compartidos por </a:t>
            </a:r>
            <a:r>
              <a:rPr lang="pt-BR" sz="1150" i="1" dirty="0" err="1">
                <a:solidFill>
                  <a:schemeClr val="tx1">
                    <a:lumMod val="85000"/>
                    <a:lumOff val="15000"/>
                  </a:schemeClr>
                </a:solidFill>
              </a:rPr>
              <a:t>las</a:t>
            </a:r>
            <a:r>
              <a:rPr lang="pt-BR" sz="1150" i="1" dirty="0">
                <a:solidFill>
                  <a:schemeClr val="tx1">
                    <a:lumMod val="85000"/>
                    <a:lumOff val="15000"/>
                  </a:schemeClr>
                </a:solidFill>
              </a:rPr>
              <a:t> dos </a:t>
            </a:r>
            <a:r>
              <a:rPr lang="pt-BR" sz="1150" i="1" dirty="0" err="1">
                <a:solidFill>
                  <a:schemeClr val="tx1">
                    <a:lumMod val="85000"/>
                    <a:lumOff val="15000"/>
                  </a:schemeClr>
                </a:solidFill>
              </a:rPr>
              <a:t>instituciones</a:t>
            </a:r>
            <a:r>
              <a:rPr lang="pt-BR" sz="1150" i="1" dirty="0">
                <a:solidFill>
                  <a:schemeClr val="tx1">
                    <a:lumMod val="85000"/>
                    <a:lumOff val="15000"/>
                  </a:schemeClr>
                </a:solidFill>
              </a:rPr>
              <a:t> </a:t>
            </a:r>
            <a:r>
              <a:rPr lang="pt-BR" sz="1150" i="1" dirty="0" err="1">
                <a:solidFill>
                  <a:schemeClr val="tx1">
                    <a:lumMod val="85000"/>
                    <a:lumOff val="15000"/>
                  </a:schemeClr>
                </a:solidFill>
              </a:rPr>
              <a:t>y</a:t>
            </a:r>
            <a:r>
              <a:rPr lang="pt-BR" sz="1150" i="1" dirty="0">
                <a:solidFill>
                  <a:schemeClr val="tx1">
                    <a:lumMod val="85000"/>
                    <a:lumOff val="15000"/>
                  </a:schemeClr>
                </a:solidFill>
              </a:rPr>
              <a:t> entre </a:t>
            </a:r>
            <a:r>
              <a:rPr lang="pt-BR" sz="1150" i="1" dirty="0" err="1">
                <a:solidFill>
                  <a:schemeClr val="tx1">
                    <a:lumMod val="85000"/>
                    <a:lumOff val="15000"/>
                  </a:schemeClr>
                </a:solidFill>
              </a:rPr>
              <a:t>las</a:t>
            </a:r>
            <a:r>
              <a:rPr lang="pt-BR" sz="1150" i="1" dirty="0">
                <a:solidFill>
                  <a:schemeClr val="tx1">
                    <a:lumMod val="85000"/>
                    <a:lumOff val="15000"/>
                  </a:schemeClr>
                </a:solidFill>
              </a:rPr>
              <a:t> empresas participantes.</a:t>
            </a:r>
          </a:p>
        </p:txBody>
      </p:sp>
      <p:sp>
        <p:nvSpPr>
          <p:cNvPr id="5" name="Título 4"/>
          <p:cNvSpPr>
            <a:spLocks noGrp="1"/>
          </p:cNvSpPr>
          <p:nvPr>
            <p:ph type="title"/>
          </p:nvPr>
        </p:nvSpPr>
        <p:spPr/>
        <p:txBody>
          <a:bodyPr/>
          <a:lstStyle/>
          <a:p>
            <a:r>
              <a:rPr lang="pt-BR" err="1"/>
              <a:t>Evolución</a:t>
            </a:r>
            <a:r>
              <a:rPr lang="pt-BR"/>
              <a:t> </a:t>
            </a:r>
            <a:r>
              <a:rPr lang="pt-BR" err="1"/>
              <a:t>del</a:t>
            </a:r>
            <a:r>
              <a:rPr lang="pt-BR"/>
              <a:t> número de entrevistas 1999-2019 (</a:t>
            </a:r>
            <a:r>
              <a:rPr lang="pt-BR" err="1"/>
              <a:t>Abradee</a:t>
            </a:r>
            <a:r>
              <a:rPr lang="pt-BR"/>
              <a:t> y CIER)</a:t>
            </a:r>
          </a:p>
        </p:txBody>
      </p:sp>
    </p:spTree>
    <p:extLst>
      <p:ext uri="{BB962C8B-B14F-4D97-AF65-F5344CB8AC3E}">
        <p14:creationId xmlns:p14="http://schemas.microsoft.com/office/powerpoint/2010/main" val="194855336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ítulo 1"/>
          <p:cNvSpPr>
            <a:spLocks noGrp="1"/>
          </p:cNvSpPr>
          <p:nvPr>
            <p:ph type="title"/>
          </p:nvPr>
        </p:nvSpPr>
        <p:spPr/>
        <p:txBody>
          <a:bodyPr/>
          <a:lstStyle/>
          <a:p>
            <a:r>
              <a:rPr lang="pt-BR" dirty="0" err="1"/>
              <a:t>Satisfacción</a:t>
            </a:r>
            <a:r>
              <a:rPr lang="pt-BR" dirty="0"/>
              <a:t> </a:t>
            </a:r>
            <a:r>
              <a:rPr lang="pt-BR" dirty="0" err="1"/>
              <a:t>del</a:t>
            </a:r>
            <a:r>
              <a:rPr lang="pt-BR" dirty="0"/>
              <a:t> cliente</a:t>
            </a:r>
            <a:endParaRPr dirty="0"/>
          </a:p>
        </p:txBody>
      </p:sp>
      <p:sp>
        <p:nvSpPr>
          <p:cNvPr id="3" name="SUMARIO" hidden="1">
            <a:extLst>
              <a:ext uri="{FF2B5EF4-FFF2-40B4-BE49-F238E27FC236}">
                <a16:creationId xmlns:a16="http://schemas.microsoft.com/office/drawing/2014/main" id="{F400CAE5-3A23-439D-9B96-A30C8DF98CEE}"/>
              </a:ext>
            </a:extLst>
          </p:cNvPr>
          <p:cNvSpPr/>
          <p:nvPr/>
        </p:nvSpPr>
        <p:spPr>
          <a:xfrm>
            <a:off x="3175000" y="1270000"/>
            <a:ext cx="2540000"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err="1"/>
              <a:t>Satisfacción</a:t>
            </a:r>
            <a:r>
              <a:rPr lang="pt-BR" dirty="0"/>
              <a:t> </a:t>
            </a:r>
            <a:r>
              <a:rPr lang="pt-BR" dirty="0" err="1"/>
              <a:t>del</a:t>
            </a:r>
            <a:r>
              <a:rPr lang="pt-BR" dirty="0"/>
              <a:t> cliente</a:t>
            </a:r>
          </a:p>
        </p:txBody>
      </p:sp>
    </p:spTree>
  </p:cSld>
  <p:clrMapOvr>
    <a:masterClrMapping/>
  </p:clrMapOvr>
</p:sld>
</file>

<file path=ppt/theme/theme1.xml><?xml version="1.0" encoding="utf-8"?>
<a:theme xmlns:a="http://schemas.openxmlformats.org/drawingml/2006/main" name="1_Tema do Office">
  <a:themeElements>
    <a:clrScheme name="Innovar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E36C09"/>
      </a:hlink>
      <a:folHlink>
        <a:srgbClr val="E36C09"/>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rtlCol="0">
        <a:spAutoFit/>
      </a:bodyPr>
      <a:lstStyle>
        <a:defPPr algn="ctr">
          <a:defRPr b="1" dirty="0" smtClean="0">
            <a:solidFill>
              <a:schemeClr val="bg1"/>
            </a:solidFill>
          </a:defRPr>
        </a:defPPr>
      </a:lstStyle>
      <a:style>
        <a:lnRef idx="2">
          <a:schemeClr val="accent2">
            <a:shade val="50000"/>
          </a:schemeClr>
        </a:lnRef>
        <a:fillRef idx="1">
          <a:schemeClr val="accent2"/>
        </a:fillRef>
        <a:effectRef idx="0">
          <a:schemeClr val="accent2"/>
        </a:effectRef>
        <a:fontRef idx="minor">
          <a:schemeClr val="lt1"/>
        </a:fontRef>
      </a:style>
    </a:txDef>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Innovar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E36C09"/>
    </a:hlink>
    <a:folHlink>
      <a:srgbClr val="E36C09"/>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Ponencias CIER" ma:contentTypeID="0x010100B041F826BDDF481385B3312C36ED6ED9003A9C9D06DAF54F46871927402CDB931800D184DDCB7FF93C4199E29B511A66F321" ma:contentTypeVersion="8" ma:contentTypeDescription="" ma:contentTypeScope="" ma:versionID="48dbb1896f72bbda04eebf7e5e58b43b">
  <xsd:schema xmlns:xsd="http://www.w3.org/2001/XMLSchema" xmlns:xs="http://www.w3.org/2001/XMLSchema" xmlns:p="http://schemas.microsoft.com/office/2006/metadata/properties" xmlns:ns2="27339639-029a-4491-9c5a-cbbfb2bfa76f" xmlns:ns3="843c9b0c-9a46-4ca8-ac2a-155222a5294f" xmlns:ns4="a516f857-f725-4bc6-908c-2cadec914471" targetNamespace="http://schemas.microsoft.com/office/2006/metadata/properties" ma:root="true" ma:fieldsID="37563fc67ea85567cb72022d1fb62629" ns2:_="" ns3:_="" ns4:_="">
    <xsd:import namespace="27339639-029a-4491-9c5a-cbbfb2bfa76f"/>
    <xsd:import namespace="843c9b0c-9a46-4ca8-ac2a-155222a5294f"/>
    <xsd:import namespace="a516f857-f725-4bc6-908c-2cadec914471"/>
    <xsd:element name="properties">
      <xsd:complexType>
        <xsd:sequence>
          <xsd:element name="documentManagement">
            <xsd:complexType>
              <xsd:all>
                <xsd:element ref="ns2:Descripcion_Ponencias" minOccurs="0"/>
                <xsd:element ref="ns2:Fecha_Ponencias" minOccurs="0"/>
                <xsd:element ref="ns3:Area_Lookup" minOccurs="0"/>
                <xsd:element ref="ns3:Tags_Lookup" minOccurs="0"/>
                <xsd:element ref="ns4:TaxCatchAll" minOccurs="0"/>
                <xsd:element ref="ns4:TaxCatchAllLabel" minOccurs="0"/>
                <xsd:element ref="ns4:Autores_x0020_personas_x0020_CIER" minOccurs="0"/>
                <xsd:element ref="ns4:Autores_x0020_empresariales_x0020_CIER" minOccurs="0"/>
                <xsd:element ref="ns4:Origen_x0020_editorial_x0020_CIER" minOccurs="0"/>
                <xsd:element ref="ns4:Fecha_x0020_documento_x0020_CIER" minOccurs="0"/>
                <xsd:element ref="ns4:Fecha_x0020_ingreso_x0020_documento_x0020_CIER" minOccurs="0"/>
                <xsd:element ref="ns4:p6fce760650a4778a1ac03a5f3401268" minOccurs="0"/>
                <xsd:element ref="ns4:g05bf14ef2b746659e0e74d8fcd8057c" minOccurs="0"/>
                <xsd:element ref="ns4:Caracteristica_x0020_CIER" minOccurs="0"/>
                <xsd:element ref="ns4:Descripcion_x0020_CIER" minOccurs="0"/>
                <xsd:element ref="ns4:i8a2196965de4d4c8c4f7e4b2f92ad1c" minOccurs="0"/>
                <xsd:element ref="ns4:ec299561128941688612ac6422c16d9e" minOccurs="0"/>
                <xsd:element ref="ns4:g277b0d3dda74f0b84c350bdeb72b2f5" minOccurs="0"/>
                <xsd:element ref="ns4:o9a68cad074f4578b7ee83cbad64fd25" minOccurs="0"/>
                <xsd:element ref="ns4:a8227f18a4104c3a8138066170411a14" minOccurs="0"/>
                <xsd:element ref="ns4:Evento_x0020_nombre_x0020_CIER" minOccurs="0"/>
                <xsd:element ref="ns4:Evento_x0020_numero_x0020_CIER" minOccurs="0"/>
                <xsd:element ref="ns4:Evento_x0020_fecha_x0020_CIER" minOccurs="0"/>
                <xsd:element ref="ns4:Evento_x0020_lugar_x0020_CIER" minOccurs="0"/>
                <xsd:element ref="ns4:Cantidad_x0020_Vendidos_x0020_CIER" minOccurs="0"/>
                <xsd:element ref="ns4:Imagen_x0020_Presentacion_x0020_CIER" minOccurs="0"/>
                <xsd:element ref="ns4:Precio_x0020_CIER" minOccurs="0"/>
                <xsd:element ref="ns4:CantidadDescargasCIER" minOccurs="0"/>
                <xsd:element ref="ns4:CantidadVisualizacionesCIER" minOccurs="0"/>
                <xsd:element ref="ns4:Evento_x0020_Link_x0020_CIER" minOccurs="0"/>
                <xsd:element ref="ns4:Tipo_x0020_documento_x0020_CIER" minOccurs="0"/>
                <xsd:element ref="ns2:Restringido"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339639-029a-4491-9c5a-cbbfb2bfa76f" elementFormDefault="qualified">
    <xsd:import namespace="http://schemas.microsoft.com/office/2006/documentManagement/types"/>
    <xsd:import namespace="http://schemas.microsoft.com/office/infopath/2007/PartnerControls"/>
    <xsd:element name="Descripcion_Ponencias" ma:index="8" nillable="true" ma:displayName="Descripcion" ma:internalName="Descripcion_Ponencias">
      <xsd:simpleType>
        <xsd:restriction base="dms:Text"/>
      </xsd:simpleType>
    </xsd:element>
    <xsd:element name="Fecha_Ponencias" ma:index="9" nillable="true" ma:displayName="Fecha" ma:internalName="Fecha_Ponencias">
      <xsd:simpleType>
        <xsd:restriction base="dms:DateTime"/>
      </xsd:simpleType>
    </xsd:element>
    <xsd:element name="Restringido" ma:index="46" nillable="true" ma:displayName="Restringido" ma:default="0" ma:internalName="Restringido">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43c9b0c-9a46-4ca8-ac2a-155222a5294f" elementFormDefault="qualified">
    <xsd:import namespace="http://schemas.microsoft.com/office/2006/documentManagement/types"/>
    <xsd:import namespace="http://schemas.microsoft.com/office/infopath/2007/PartnerControls"/>
    <xsd:element name="Area_Lookup" ma:index="10" nillable="true" ma:displayName="Area" ma:list="{e7e4e534-2197-4201-94bf-d3de2880babe}" ma:internalName="Area_Lookup" ma:showField="Title" ma:web="843c9b0c-9a46-4ca8-ac2a-155222a5294f">
      <xsd:complexType>
        <xsd:complexContent>
          <xsd:extension base="dms:MultiChoiceLookup">
            <xsd:sequence>
              <xsd:element name="Value" type="dms:Lookup" maxOccurs="unbounded" minOccurs="0" nillable="true"/>
            </xsd:sequence>
          </xsd:extension>
        </xsd:complexContent>
      </xsd:complexType>
    </xsd:element>
    <xsd:element name="Tags_Lookup" ma:index="11" nillable="true" ma:displayName="Tags" ma:list="{0523195f-0e09-424e-8b78-f429897bb9ce}" ma:internalName="Tags_Lookup" ma:showField="Title" ma:web="843c9b0c-9a46-4ca8-ac2a-155222a5294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516f857-f725-4bc6-908c-2cadec914471" elementFormDefault="qualified">
    <xsd:import namespace="http://schemas.microsoft.com/office/2006/documentManagement/types"/>
    <xsd:import namespace="http://schemas.microsoft.com/office/infopath/2007/PartnerControls"/>
    <xsd:element name="TaxCatchAll" ma:index="12" nillable="true" ma:displayName="Columna global de taxonomía" ma:hidden="true" ma:list="{27c73361-ffb4-462b-a1ee-83cd89bf0c49}" ma:internalName="TaxCatchAll" ma:showField="CatchAllData" ma:web="a516f857-f725-4bc6-908c-2cadec914471">
      <xsd:complexType>
        <xsd:complexContent>
          <xsd:extension base="dms:MultiChoiceLookup">
            <xsd:sequence>
              <xsd:element name="Value" type="dms:Lookup" maxOccurs="unbounded" minOccurs="0" nillable="true"/>
            </xsd:sequence>
          </xsd:extension>
        </xsd:complexContent>
      </xsd:complexType>
    </xsd:element>
    <xsd:element name="TaxCatchAllLabel" ma:index="13" nillable="true" ma:displayName="Columna global de taxonomía1" ma:hidden="true" ma:list="{27c73361-ffb4-462b-a1ee-83cd89bf0c49}" ma:internalName="TaxCatchAllLabel" ma:readOnly="true" ma:showField="CatchAllDataLabel" ma:web="a516f857-f725-4bc6-908c-2cadec914471">
      <xsd:complexType>
        <xsd:complexContent>
          <xsd:extension base="dms:MultiChoiceLookup">
            <xsd:sequence>
              <xsd:element name="Value" type="dms:Lookup" maxOccurs="unbounded" minOccurs="0" nillable="true"/>
            </xsd:sequence>
          </xsd:extension>
        </xsd:complexContent>
      </xsd:complexType>
    </xsd:element>
    <xsd:element name="Autores_x0020_personas_x0020_CIER" ma:index="14" nillable="true" ma:displayName="Autores personas CIER" ma:internalName="Autores_x0020_personas_x0020_CIER">
      <xsd:simpleType>
        <xsd:restriction base="dms:Text">
          <xsd:maxLength value="255"/>
        </xsd:restriction>
      </xsd:simpleType>
    </xsd:element>
    <xsd:element name="Autores_x0020_empresariales_x0020_CIER" ma:index="15" nillable="true" ma:displayName="Autores empresariales CIER" ma:internalName="Autores_x0020_empresariales_x0020_CIER">
      <xsd:simpleType>
        <xsd:restriction base="dms:Text">
          <xsd:maxLength value="255"/>
        </xsd:restriction>
      </xsd:simpleType>
    </xsd:element>
    <xsd:element name="Origen_x0020_editorial_x0020_CIER" ma:index="16" nillable="true" ma:displayName="Origen editorial CIER" ma:internalName="Origen_x0020_editorial_x0020_CIER">
      <xsd:simpleType>
        <xsd:restriction base="dms:Text">
          <xsd:maxLength value="255"/>
        </xsd:restriction>
      </xsd:simpleType>
    </xsd:element>
    <xsd:element name="Fecha_x0020_documento_x0020_CIER" ma:index="17" nillable="true" ma:displayName="Fecha documento CIER" ma:format="DateOnly" ma:internalName="Fecha_x0020_documento_x0020_CIER">
      <xsd:simpleType>
        <xsd:restriction base="dms:DateTime"/>
      </xsd:simpleType>
    </xsd:element>
    <xsd:element name="Fecha_x0020_ingreso_x0020_documento_x0020_CIER" ma:index="18" nillable="true" ma:displayName="Fecha ingreso documento CIER" ma:format="DateOnly" ma:internalName="Fecha_x0020_ingreso_x0020_documento_x0020_CIER">
      <xsd:simpleType>
        <xsd:restriction base="dms:DateTime"/>
      </xsd:simpleType>
    </xsd:element>
    <xsd:element name="p6fce760650a4778a1ac03a5f3401268" ma:index="19" nillable="true" ma:taxonomy="true" ma:internalName="p6fce760650a4778a1ac03a5f3401268" ma:taxonomyFieldName="Pais_x0020_CIER" ma:displayName="Pais CIER" ma:default="" ma:fieldId="{96fce760-650a-4778-a1ac-03a5f3401268}" ma:taxonomyMulti="true" ma:sspId="3a29c702-faed-49a8-b3b1-3dd6edcede64" ma:termSetId="81df36c4-8f31-461e-a277-7d402910a4d3" ma:anchorId="00000000-0000-0000-0000-000000000000" ma:open="false" ma:isKeyword="false">
      <xsd:complexType>
        <xsd:sequence>
          <xsd:element ref="pc:Terms" minOccurs="0" maxOccurs="1"/>
        </xsd:sequence>
      </xsd:complexType>
    </xsd:element>
    <xsd:element name="g05bf14ef2b746659e0e74d8fcd8057c" ma:index="21" nillable="true" ma:taxonomy="true" ma:internalName="g05bf14ef2b746659e0e74d8fcd8057c" ma:taxonomyFieldName="Idioma_x0020_CIER" ma:displayName="Idioma CIER" ma:default="" ma:fieldId="{005bf14e-f2b7-4665-9e0e-74d8fcd8057c}" ma:sspId="3a29c702-faed-49a8-b3b1-3dd6edcede64" ma:termSetId="82ef80f1-be82-446c-aaf6-138b79fa7b5a" ma:anchorId="00000000-0000-0000-0000-000000000000" ma:open="false" ma:isKeyword="false">
      <xsd:complexType>
        <xsd:sequence>
          <xsd:element ref="pc:Terms" minOccurs="0" maxOccurs="1"/>
        </xsd:sequence>
      </xsd:complexType>
    </xsd:element>
    <xsd:element name="Caracteristica_x0020_CIER" ma:index="23" nillable="true" ma:displayName="Caracteristica CIER" ma:internalName="Caracteristica_x0020_CIER">
      <xsd:simpleType>
        <xsd:restriction base="dms:Text">
          <xsd:maxLength value="255"/>
        </xsd:restriction>
      </xsd:simpleType>
    </xsd:element>
    <xsd:element name="Descripcion_x0020_CIER" ma:index="24" nillable="true" ma:displayName="Descripcion CIER" ma:internalName="Descripcion_x0020_CIER">
      <xsd:simpleType>
        <xsd:restriction base="dms:Note"/>
      </xsd:simpleType>
    </xsd:element>
    <xsd:element name="i8a2196965de4d4c8c4f7e4b2f92ad1c" ma:index="25" nillable="true" ma:taxonomy="true" ma:internalName="i8a2196965de4d4c8c4f7e4b2f92ad1c" ma:taxonomyFieldName="Descriptores_x0020_CIER" ma:displayName="Descriptores CIER" ma:default="" ma:fieldId="{28a21969-65de-4d4c-8c4f-7e4b2f92ad1c}" ma:taxonomyMulti="true" ma:sspId="3a29c702-faed-49a8-b3b1-3dd6edcede64" ma:termSetId="be2b0372-df69-4be2-8ebd-99f2399efddf" ma:anchorId="00000000-0000-0000-0000-000000000000" ma:open="true" ma:isKeyword="false">
      <xsd:complexType>
        <xsd:sequence>
          <xsd:element ref="pc:Terms" minOccurs="0" maxOccurs="1"/>
        </xsd:sequence>
      </xsd:complexType>
    </xsd:element>
    <xsd:element name="ec299561128941688612ac6422c16d9e" ma:index="27" nillable="true" ma:taxonomy="true" ma:internalName="ec299561128941688612ac6422c16d9e" ma:taxonomyFieldName="Negocio_x0020_del_x0020_Sector_x0020_CIER" ma:displayName="Negocio del Sector CIER" ma:default="" ma:fieldId="{ec299561-1289-4168-8612-ac6422c16d9e}" ma:taxonomyMulti="true" ma:sspId="3a29c702-faed-49a8-b3b1-3dd6edcede64" ma:termSetId="7f75b109-23c0-4237-9fa9-63e4e71efe84" ma:anchorId="00000000-0000-0000-0000-000000000000" ma:open="false" ma:isKeyword="false">
      <xsd:complexType>
        <xsd:sequence>
          <xsd:element ref="pc:Terms" minOccurs="0" maxOccurs="1"/>
        </xsd:sequence>
      </xsd:complexType>
    </xsd:element>
    <xsd:element name="g277b0d3dda74f0b84c350bdeb72b2f5" ma:index="29" nillable="true" ma:taxonomy="true" ma:internalName="g277b0d3dda74f0b84c350bdeb72b2f5" ma:taxonomyFieldName="Subarea_x0020_de_x0020_negocio_x0020_CIER" ma:displayName="Subarea de negocio CIER" ma:default="" ma:fieldId="{0277b0d3-dda7-4f0b-84c3-50bdeb72b2f5}" ma:taxonomyMulti="true" ma:sspId="3a29c702-faed-49a8-b3b1-3dd6edcede64" ma:termSetId="bafddefc-d0dc-4398-b32e-a4a1d66a15d2" ma:anchorId="00000000-0000-0000-0000-000000000000" ma:open="true" ma:isKeyword="false">
      <xsd:complexType>
        <xsd:sequence>
          <xsd:element ref="pc:Terms" minOccurs="0" maxOccurs="1"/>
        </xsd:sequence>
      </xsd:complexType>
    </xsd:element>
    <xsd:element name="o9a68cad074f4578b7ee83cbad64fd25" ma:index="31" nillable="true" ma:taxonomy="true" ma:internalName="o9a68cad074f4578b7ee83cbad64fd25" ma:taxonomyFieldName="Plataforma_x0020_CIER" ma:displayName="Plataforma CIER" ma:default="" ma:fieldId="{89a68cad-074f-4578-b7ee-83cbad64fd25}" ma:taxonomyMulti="true" ma:sspId="3a29c702-faed-49a8-b3b1-3dd6edcede64" ma:termSetId="1605320d-8ff2-4d9b-af35-5f7b441eb732" ma:anchorId="00000000-0000-0000-0000-000000000000" ma:open="true" ma:isKeyword="false">
      <xsd:complexType>
        <xsd:sequence>
          <xsd:element ref="pc:Terms" minOccurs="0" maxOccurs="1"/>
        </xsd:sequence>
      </xsd:complexType>
    </xsd:element>
    <xsd:element name="a8227f18a4104c3a8138066170411a14" ma:index="33" nillable="true" ma:taxonomy="true" ma:internalName="a8227f18a4104c3a8138066170411a14" ma:taxonomyFieldName="Subplataforma_x0020_CIER" ma:displayName="Subplataforma CIER" ma:default="" ma:fieldId="{a8227f18-a410-4c3a-8138-066170411a14}" ma:taxonomyMulti="true" ma:sspId="3a29c702-faed-49a8-b3b1-3dd6edcede64" ma:termSetId="524f337f-ec08-480a-9452-f009e8f43715" ma:anchorId="00000000-0000-0000-0000-000000000000" ma:open="false" ma:isKeyword="false">
      <xsd:complexType>
        <xsd:sequence>
          <xsd:element ref="pc:Terms" minOccurs="0" maxOccurs="1"/>
        </xsd:sequence>
      </xsd:complexType>
    </xsd:element>
    <xsd:element name="Evento_x0020_nombre_x0020_CIER" ma:index="35" nillable="true" ma:displayName="Evento nombre CIER" ma:internalName="Evento_x0020_nombre_x0020_CIER">
      <xsd:simpleType>
        <xsd:restriction base="dms:Text">
          <xsd:maxLength value="255"/>
        </xsd:restriction>
      </xsd:simpleType>
    </xsd:element>
    <xsd:element name="Evento_x0020_numero_x0020_CIER" ma:index="36" nillable="true" ma:displayName="Evento numero CIER" ma:internalName="Evento_x0020_numero_x0020_CIER">
      <xsd:simpleType>
        <xsd:restriction base="dms:Text">
          <xsd:maxLength value="255"/>
        </xsd:restriction>
      </xsd:simpleType>
    </xsd:element>
    <xsd:element name="Evento_x0020_fecha_x0020_CIER" ma:index="37" nillable="true" ma:displayName="Evento fecha CIER" ma:format="DateOnly" ma:internalName="Evento_x0020_fecha_x0020_CIER">
      <xsd:simpleType>
        <xsd:restriction base="dms:DateTime"/>
      </xsd:simpleType>
    </xsd:element>
    <xsd:element name="Evento_x0020_lugar_x0020_CIER" ma:index="38" nillable="true" ma:displayName="Evento lugar CIER" ma:internalName="Evento_x0020_lugar_x0020_CIER">
      <xsd:simpleType>
        <xsd:restriction base="dms:Text">
          <xsd:maxLength value="255"/>
        </xsd:restriction>
      </xsd:simpleType>
    </xsd:element>
    <xsd:element name="Cantidad_x0020_Vendidos_x0020_CIER" ma:index="39" nillable="true" ma:displayName="Cantidad Vendidos CIER" ma:decimals="0" ma:internalName="Cantidad_x0020_Vendidos_x0020_CIER">
      <xsd:simpleType>
        <xsd:restriction base="dms:Number"/>
      </xsd:simpleType>
    </xsd:element>
    <xsd:element name="Imagen_x0020_Presentacion_x0020_CIER" ma:index="40" nillable="true" ma:displayName="Imagen Presentacion CIER" ma:format="Hyperlink" ma:internalName="Imagen_x0020_Presentacion_x0020_CIER">
      <xsd:complexType>
        <xsd:complexContent>
          <xsd:extension base="dms:URL">
            <xsd:sequence>
              <xsd:element name="Url" type="dms:ValidUrl" minOccurs="0" nillable="true"/>
              <xsd:element name="Description" type="xsd:string" nillable="true"/>
            </xsd:sequence>
          </xsd:extension>
        </xsd:complexContent>
      </xsd:complexType>
    </xsd:element>
    <xsd:element name="Precio_x0020_CIER" ma:index="41" nillable="true" ma:displayName="Precio CIER" ma:decimals="2" ma:internalName="Precio_x0020_CIER">
      <xsd:simpleType>
        <xsd:restriction base="dms:Number"/>
      </xsd:simpleType>
    </xsd:element>
    <xsd:element name="CantidadDescargasCIER" ma:index="42" nillable="true" ma:displayName="CantidadDescargasCIER" ma:decimals="0" ma:internalName="CantidadDescargasCIER" ma:readOnly="false">
      <xsd:simpleType>
        <xsd:restriction base="dms:Number"/>
      </xsd:simpleType>
    </xsd:element>
    <xsd:element name="CantidadVisualizacionesCIER" ma:index="43" nillable="true" ma:displayName="CantidadVisualizacionesCIER" ma:decimals="0" ma:internalName="CantidadVisualizacionesCIER" ma:readOnly="false">
      <xsd:simpleType>
        <xsd:restriction base="dms:Number"/>
      </xsd:simpleType>
    </xsd:element>
    <xsd:element name="Evento_x0020_Link_x0020_CIER" ma:index="44" nillable="true" ma:displayName="Evento Link CIER" ma:format="Hyperlink" ma:internalName="Evento_x0020_Link_x0020_CIER">
      <xsd:complexType>
        <xsd:complexContent>
          <xsd:extension base="dms:URL">
            <xsd:sequence>
              <xsd:element name="Url" type="dms:ValidUrl" minOccurs="0" nillable="true"/>
              <xsd:element name="Description" type="xsd:string" nillable="true"/>
            </xsd:sequence>
          </xsd:extension>
        </xsd:complexContent>
      </xsd:complexType>
    </xsd:element>
    <xsd:element name="Tipo_x0020_documento_x0020_CIER" ma:index="45" nillable="true" ma:displayName="Tipo documento CIER" ma:format="Dropdown" ma:internalName="Tipo_x0020_documento_x0020_CIER">
      <xsd:simpleType>
        <xsd:restriction base="dms:Choice">
          <xsd:enumeration value="Antecedente"/>
          <xsd:enumeration value="Final"/>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gs_Lookup xmlns="843c9b0c-9a46-4ca8-ac2a-155222a5294f"/>
    <TaxCatchAll xmlns="a516f857-f725-4bc6-908c-2cadec914471">
      <Value>279</Value>
      <Value>1331</Value>
      <Value>2</Value>
      <Value>1</Value>
      <Value>7</Value>
    </TaxCatchAll>
    <Area_Lookup xmlns="843c9b0c-9a46-4ca8-ac2a-155222a5294f"/>
    <Restringido xmlns="27339639-029a-4491-9c5a-cbbfb2bfa76f">true</Restringido>
    <Descripcion_Ponencias xmlns="27339639-029a-4491-9c5a-cbbfb2bfa76f">78 p.</Descripcion_Ponencias>
    <Fecha_Ponencias xmlns="27339639-029a-4491-9c5a-cbbfb2bfa76f">2019-11-27T02:00:00+00:00</Fecha_Ponencias>
    <CantidadDescargasCIER xmlns="a516f857-f725-4bc6-908c-2cadec914471">3</CantidadDescargasCIER>
    <Cantidad_x0020_Vendidos_x0020_CIER xmlns="a516f857-f725-4bc6-908c-2cadec914471" xsi:nil="true"/>
    <Autores_x0020_empresariales_x0020_CIER xmlns="a516f857-f725-4bc6-908c-2cadec914471">Innovare Pesquisa; CIER</Autores_x0020_empresariales_x0020_CIER>
    <Evento_x0020_lugar_x0020_CIER xmlns="a516f857-f725-4bc6-908c-2cadec914471">Quito, Ecuador</Evento_x0020_lugar_x0020_CIER>
    <CantidadVisualizacionesCIER xmlns="a516f857-f725-4bc6-908c-2cadec914471">1009</CantidadVisualizacionesCIER>
    <i8a2196965de4d4c8c4f7e4b2f92ad1c xmlns="a516f857-f725-4bc6-908c-2cadec914471">
      <Terms xmlns="http://schemas.microsoft.com/office/infopath/2007/PartnerControls">
        <TermInfo xmlns="http://schemas.microsoft.com/office/infopath/2007/PartnerControls">
          <TermName xmlns="http://schemas.microsoft.com/office/infopath/2007/PartnerControls">Satisfaccion</TermName>
          <TermId xmlns="http://schemas.microsoft.com/office/infopath/2007/PartnerControls">c96db712-6fdb-4e39-98ec-39929cb7cbfe</TermId>
        </TermInfo>
        <TermInfo xmlns="http://schemas.microsoft.com/office/infopath/2007/PartnerControls">
          <TermName xmlns="http://schemas.microsoft.com/office/infopath/2007/PartnerControls">Encuestas</TermName>
          <TermId xmlns="http://schemas.microsoft.com/office/infopath/2007/PartnerControls">dcbfad06-b3f2-46ee-b52d-8df175cb2d16</TermId>
        </TermInfo>
      </Terms>
    </i8a2196965de4d4c8c4f7e4b2f92ad1c>
    <Evento_x0020_numero_x0020_CIER xmlns="a516f857-f725-4bc6-908c-2cadec914471">54ª</Evento_x0020_numero_x0020_CIER>
    <g05bf14ef2b746659e0e74d8fcd8057c xmlns="a516f857-f725-4bc6-908c-2cadec914471">
      <Terms xmlns="http://schemas.microsoft.com/office/infopath/2007/PartnerControls">
        <TermInfo xmlns="http://schemas.microsoft.com/office/infopath/2007/PartnerControls">
          <TermName xmlns="http://schemas.microsoft.com/office/infopath/2007/PartnerControls">Español</TermName>
          <TermId xmlns="http://schemas.microsoft.com/office/infopath/2007/PartnerControls">196674d3-f8fc-43d8-8728-41364dc73ef9</TermId>
        </TermInfo>
      </Terms>
    </g05bf14ef2b746659e0e74d8fcd8057c>
    <Descripcion_x0020_CIER xmlns="a516f857-f725-4bc6-908c-2cadec914471">&lt;div class="ExternalClassD4153D93A5554B6DB6836F756C97D9C9"&gt;&lt;div&gt;&lt;p&gt;&lt;strong&gt;Medeiros, Leny&lt;/strong&gt;&lt;br&gt;&lt;/p&gt;&lt;p&gt;&lt;strong&gt;CIER&lt;/strong&gt;&lt;/p&gt;&lt;/div&gt;&lt;p&gt;​Detalles de la Encuesta. Satisfacción del cliente. Encuesta cualitativa. Metodología CIER. Resultados principales e índices. Sugerencia a la distribuidora. Profundización relativa a la evaluación del precio. Matrices de apoyo a la definición de acciones de mejora. Caracterización de los encuestados.&lt;/p&gt;&lt;/div&gt;</Descripcion_x0020_CIER>
    <o9a68cad074f4578b7ee83cbad64fd25 xmlns="a516f857-f725-4bc6-908c-2cadec914471">
      <Terms xmlns="http://schemas.microsoft.com/office/infopath/2007/PartnerControls">
        <TermInfo xmlns="http://schemas.microsoft.com/office/infopath/2007/PartnerControls">
          <TermName xmlns="http://schemas.microsoft.com/office/infopath/2007/PartnerControls">Clientes y Calidad de Servicio</TermName>
          <TermId xmlns="http://schemas.microsoft.com/office/infopath/2007/PartnerControls">d0cfa3cc-7ce5-4ba2-be89-3662a4c2cc11</TermId>
        </TermInfo>
      </Terms>
    </o9a68cad074f4578b7ee83cbad64fd25>
    <Evento_x0020_fecha_x0020_CIER xmlns="a516f857-f725-4bc6-908c-2cadec914471">2019-11-28T02:00:00+00:00</Evento_x0020_fecha_x0020_CIER>
    <Evento_x0020_Link_x0020_CIER xmlns="a516f857-f725-4bc6-908c-2cadec914471">
      <Url>https://www.cier.org/es-uy/Paginas/RAE-54.aspx</Url>
      <Description>https://www.cier.org/es-uy/Paginas/RAE-54.aspx</Description>
    </Evento_x0020_Link_x0020_CIER>
    <ec299561128941688612ac6422c16d9e xmlns="a516f857-f725-4bc6-908c-2cadec914471">
      <Terms xmlns="http://schemas.microsoft.com/office/infopath/2007/PartnerControls">
        <TermInfo xmlns="http://schemas.microsoft.com/office/infopath/2007/PartnerControls">
          <TermName xmlns="http://schemas.microsoft.com/office/infopath/2007/PartnerControls">COMERCIALIZACION</TermName>
          <TermId xmlns="http://schemas.microsoft.com/office/infopath/2007/PartnerControls">e51cefe9-c8fa-4525-8078-55f4897bd47f</TermId>
        </TermInfo>
      </Terms>
    </ec299561128941688612ac6422c16d9e>
    <Origen_x0020_editorial_x0020_CIER xmlns="a516f857-f725-4bc6-908c-2cadec914471">ECUACIER; CIER</Origen_x0020_editorial_x0020_CIER>
    <p6fce760650a4778a1ac03a5f3401268 xmlns="a516f857-f725-4bc6-908c-2cadec914471">
      <Terms xmlns="http://schemas.microsoft.com/office/infopath/2007/PartnerControls"/>
    </p6fce760650a4778a1ac03a5f3401268>
    <g277b0d3dda74f0b84c350bdeb72b2f5 xmlns="a516f857-f725-4bc6-908c-2cadec914471">
      <Terms xmlns="http://schemas.microsoft.com/office/infopath/2007/PartnerControls"/>
    </g277b0d3dda74f0b84c350bdeb72b2f5>
    <Imagen_x0020_Presentacion_x0020_CIER xmlns="a516f857-f725-4bc6-908c-2cadec914471">
      <Url>https://www.cier.org/es-uy/PublishingImages/Imágenes_documentos_hub/imagen_ponencia2.jpg</Url>
      <Description>https://www.cier.org/es-uy/PublishingImages/Imágenes_documentos_hub/imagen_ponencia2.jpg</Description>
    </Imagen_x0020_Presentacion_x0020_CIER>
    <Autores_x0020_personas_x0020_CIER xmlns="a516f857-f725-4bc6-908c-2cadec914471">Medeiros, Leny</Autores_x0020_personas_x0020_CIER>
    <Fecha_x0020_ingreso_x0020_documento_x0020_CIER xmlns="a516f857-f725-4bc6-908c-2cadec914471">2020-02-11T02:00:00+00:00</Fecha_x0020_ingreso_x0020_documento_x0020_CIER>
    <Precio_x0020_CIER xmlns="a516f857-f725-4bc6-908c-2cadec914471">0</Precio_x0020_CIER>
    <Tipo_x0020_documento_x0020_CIER xmlns="a516f857-f725-4bc6-908c-2cadec914471">Final</Tipo_x0020_documento_x0020_CIER>
    <Fecha_x0020_documento_x0020_CIER xmlns="a516f857-f725-4bc6-908c-2cadec914471">2019-11-27T02:00:00+00:00</Fecha_x0020_documento_x0020_CIER>
    <a8227f18a4104c3a8138066170411a14 xmlns="a516f857-f725-4bc6-908c-2cadec914471">
      <Terms xmlns="http://schemas.microsoft.com/office/infopath/2007/PartnerControls"/>
    </a8227f18a4104c3a8138066170411a14>
    <Caracteristica_x0020_CIER xmlns="a516f857-f725-4bc6-908c-2cadec914471">Ponencia</Caracteristica_x0020_CIER>
    <Evento_x0020_nombre_x0020_CIER xmlns="a516f857-f725-4bc6-908c-2cadec914471">RAE</Evento_x0020_nombre_x0020_CIER>
  </documentManagement>
</p:properties>
</file>

<file path=customXml/itemProps1.xml><?xml version="1.0" encoding="utf-8"?>
<ds:datastoreItem xmlns:ds="http://schemas.openxmlformats.org/officeDocument/2006/customXml" ds:itemID="{D5122707-0D3A-4548-A322-FC36490E2F75}"/>
</file>

<file path=customXml/itemProps2.xml><?xml version="1.0" encoding="utf-8"?>
<ds:datastoreItem xmlns:ds="http://schemas.openxmlformats.org/officeDocument/2006/customXml" ds:itemID="{A9B2E2A5-E97F-4329-BB5B-F2ED9617FC5B}"/>
</file>

<file path=customXml/itemProps3.xml><?xml version="1.0" encoding="utf-8"?>
<ds:datastoreItem xmlns:ds="http://schemas.openxmlformats.org/officeDocument/2006/customXml" ds:itemID="{A2A68C6F-053E-4808-AE57-F96066570CD1}"/>
</file>

<file path=docProps/app.xml><?xml version="1.0" encoding="utf-8"?>
<Properties xmlns="http://schemas.openxmlformats.org/officeDocument/2006/extended-properties" xmlns:vt="http://schemas.openxmlformats.org/officeDocument/2006/docPropsVTypes">
  <TotalTime>26232</TotalTime>
  <Words>2893</Words>
  <Application>Microsoft Macintosh PowerPoint</Application>
  <PresentationFormat>Apresentação na tela (4:3)</PresentationFormat>
  <Paragraphs>593</Paragraphs>
  <Slides>78</Slides>
  <Notes>2</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78</vt:i4>
      </vt:variant>
    </vt:vector>
  </HeadingPairs>
  <TitlesOfParts>
    <vt:vector size="84" baseType="lpstr">
      <vt:lpstr>Arial</vt:lpstr>
      <vt:lpstr>Arial Narrow</vt:lpstr>
      <vt:lpstr>Calibri</vt:lpstr>
      <vt:lpstr>Calibri Light</vt:lpstr>
      <vt:lpstr>Wingdings</vt:lpstr>
      <vt:lpstr>1_Tema do Office</vt:lpstr>
      <vt:lpstr>Apresentação do PowerPoint</vt:lpstr>
      <vt:lpstr>Apresentação do PowerPoint</vt:lpstr>
      <vt:lpstr>Objetivos de la Encuesta</vt:lpstr>
      <vt:lpstr>Detalles de la Encuesta</vt:lpstr>
      <vt:lpstr>Ficha técnica</vt:lpstr>
      <vt:lpstr>Número de clientes por distribuidora</vt:lpstr>
      <vt:lpstr>Distribuidoras participantes por país</vt:lpstr>
      <vt:lpstr>Evolución del número de entrevistas 1999-2019 (Abradee y CIER)</vt:lpstr>
      <vt:lpstr>Satisfacción del cliente</vt:lpstr>
      <vt:lpstr>Sobre la satisfacción del cliente</vt:lpstr>
      <vt:lpstr>Encuesta Cualitativa</vt:lpstr>
      <vt:lpstr>Encuesta Cualitativa</vt:lpstr>
      <vt:lpstr>Temas importantes para la satisfacción</vt:lpstr>
      <vt:lpstr>Temas importantes para la satisfacción</vt:lpstr>
      <vt:lpstr>Temas importantes para la satisfacción</vt:lpstr>
      <vt:lpstr>Metodología CIER</vt:lpstr>
      <vt:lpstr>Metodología CIER</vt:lpstr>
      <vt:lpstr>Metodología CIER</vt:lpstr>
      <vt:lpstr>Resultados Principales e Índices</vt:lpstr>
      <vt:lpstr>Índices de la Encuesta 2019</vt:lpstr>
      <vt:lpstr>Comparación de los principales índices: 2019-2018</vt:lpstr>
      <vt:lpstr>Apresentação do PowerPoint</vt:lpstr>
      <vt:lpstr>IAC</vt:lpstr>
      <vt:lpstr>IAC</vt:lpstr>
      <vt:lpstr>IAC: justificaciones para notas 1 hasta 4</vt:lpstr>
      <vt:lpstr>Apresentação do PowerPoint</vt:lpstr>
      <vt:lpstr>ISG </vt:lpstr>
      <vt:lpstr>ISG</vt:lpstr>
      <vt:lpstr>ISG: justificaciones para notas de 1 hasta 4</vt:lpstr>
      <vt:lpstr>Sugerencia a la distribuidora</vt:lpstr>
      <vt:lpstr>Sugerencia a la distribuidora</vt:lpstr>
      <vt:lpstr>Sugerencia a la distribuidora</vt:lpstr>
      <vt:lpstr>Apresentação do PowerPoint</vt:lpstr>
      <vt:lpstr>IDATs e IDAR Suministro de Energía</vt:lpstr>
      <vt:lpstr>IDAR – Suministro de Energía</vt:lpstr>
      <vt:lpstr>Apresentação do PowerPoint</vt:lpstr>
      <vt:lpstr>IDATs e IDAR Información y Comunicación</vt:lpstr>
      <vt:lpstr>IDAR – Información y Comunicación</vt:lpstr>
      <vt:lpstr>Apresentação do PowerPoint</vt:lpstr>
      <vt:lpstr>IDATs e IDAR Factura de Energía </vt:lpstr>
      <vt:lpstr>IDAR – Factura de Energía</vt:lpstr>
      <vt:lpstr>Apresentação do PowerPoint</vt:lpstr>
      <vt:lpstr>IDATs e IDAR Atención al Cliente</vt:lpstr>
      <vt:lpstr>IDAR – Atención al Consumidor</vt:lpstr>
      <vt:lpstr>Apresentação do PowerPoint</vt:lpstr>
      <vt:lpstr>IDATs e IDAR Imagen</vt:lpstr>
      <vt:lpstr>IDAR – Imagen</vt:lpstr>
      <vt:lpstr>Apresentação do PowerPoint</vt:lpstr>
      <vt:lpstr>IDATs e IDAR Responsabilidad Socioambiental</vt:lpstr>
      <vt:lpstr>IDAR – Responsabilidad Socioambiental</vt:lpstr>
      <vt:lpstr>Apresentação do PowerPoint</vt:lpstr>
      <vt:lpstr>ISCAL 2019</vt:lpstr>
      <vt:lpstr>ISCAL   </vt:lpstr>
      <vt:lpstr>ISCAL</vt:lpstr>
      <vt:lpstr>Profundización relativa a la evaluación del precio</vt:lpstr>
      <vt:lpstr>Precio propiamente dicho, promedio y diferencia 2019-2018</vt:lpstr>
      <vt:lpstr>ISPRE</vt:lpstr>
      <vt:lpstr>Consumo de energía</vt:lpstr>
      <vt:lpstr>Valor de la factura de energía  (promedio en US$)</vt:lpstr>
      <vt:lpstr>Participación del gasto con energía eléctrica en el ingreso familiar</vt:lpstr>
      <vt:lpstr>Matrices de apoyo a la definición de acciones de mejora</vt:lpstr>
      <vt:lpstr>Matriz</vt:lpstr>
      <vt:lpstr>Tabla de orden de prioridad</vt:lpstr>
      <vt:lpstr>Caracterización de los Encuestados</vt:lpstr>
      <vt:lpstr>Caracterización de los Encuestados </vt:lpstr>
      <vt:lpstr>Edad</vt:lpstr>
      <vt:lpstr>Caracterización de los Encuestados</vt:lpstr>
      <vt:lpstr>Número de personas en el domicilio</vt:lpstr>
      <vt:lpstr>Escolaridad</vt:lpstr>
      <vt:lpstr>Promedio de ingreso familiar mensual</vt:lpstr>
      <vt:lpstr>Teléfono smartphone</vt:lpstr>
      <vt:lpstr>Internet</vt:lpstr>
      <vt:lpstr>Acceso a redes sociales</vt:lpstr>
      <vt:lpstr>Redes sociales más utilizadas</vt:lpstr>
      <vt:lpstr>Análisis de Conglomerados</vt:lpstr>
      <vt:lpstr>Análisis de Conglomerados</vt:lpstr>
      <vt:lpstr>Apresentação do PowerPoint</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Diagnóstico sectorial - 17ª Encuesta Regional CIER - Satisfacción de Clientes</dc:title>
  <dc:creator>Isabella</dc:creator>
  <cp:lastModifiedBy>Leny Iara Medeiros</cp:lastModifiedBy>
  <cp:revision>4143</cp:revision>
  <cp:lastPrinted>2019-08-23T20:29:53Z</cp:lastPrinted>
  <dcterms:created xsi:type="dcterms:W3CDTF">2014-05-29T18:10:13Z</dcterms:created>
  <dcterms:modified xsi:type="dcterms:W3CDTF">2019-11-27T16:31:05Z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0x010100B041F826BDDF481385B3312C36ED6ED9003A9C9D06DAF54F46871927402CDB931800D184DDCB7FF93C4199E29B511A66F321</vt:lpwstr>
  </property>
  <property fmtid="{D5CDD505-2E9C-101B-9397-08002B2CF9AE}" pid="3" name="VariationsItemGroupID">
    <vt:lpwstr>7aefaa81-e152-4836-8469-32ca93d3493e</vt:lpwstr>
  </property>
  <property fmtid="{D5CDD505-2E9C-101B-9397-08002B2CF9AE}" pid="4" name="Descriptores CIER">
    <vt:lpwstr>1331;#Satisfaccion|c96db712-6fdb-4e39-98ec-39929cb7cbfe;#279;#Encuestas|dcbfad06-b3f2-46ee-b52d-8df175cb2d16</vt:lpwstr>
  </property>
  <property fmtid="{D5CDD505-2E9C-101B-9397-08002B2CF9AE}" pid="6" name="RatedBy">
    <vt:lpwstr/>
  </property>
  <property fmtid="{D5CDD505-2E9C-101B-9397-08002B2CF9AE}" pid="7" name="Plataforma CIER">
    <vt:lpwstr>7;#Clientes y Calidad de Servicio|d0cfa3cc-7ce5-4ba2-be89-3662a4c2cc11</vt:lpwstr>
  </property>
  <property fmtid="{D5CDD505-2E9C-101B-9397-08002B2CF9AE}" pid="8" name="Pais CIER">
    <vt:lpwstr/>
  </property>
  <property fmtid="{D5CDD505-2E9C-101B-9397-08002B2CF9AE}" pid="9" name="Subplataforma CIER">
    <vt:lpwstr/>
  </property>
  <property fmtid="{D5CDD505-2E9C-101B-9397-08002B2CF9AE}" pid="11" name="LikedBy">
    <vt:lpwstr/>
  </property>
  <property fmtid="{D5CDD505-2E9C-101B-9397-08002B2CF9AE}" pid="12" name="Negocio del Sector CIER">
    <vt:lpwstr>2;#COMERCIALIZACION|e51cefe9-c8fa-4525-8078-55f4897bd47f</vt:lpwstr>
  </property>
  <property fmtid="{D5CDD505-2E9C-101B-9397-08002B2CF9AE}" pid="13" name="Subarea de negocio CIER">
    <vt:lpwstr/>
  </property>
  <property fmtid="{D5CDD505-2E9C-101B-9397-08002B2CF9AE}" pid="14" name="Idioma CIER">
    <vt:lpwstr>1;#Español|196674d3-f8fc-43d8-8728-41364dc73ef9</vt:lpwstr>
  </property>
  <property fmtid="{D5CDD505-2E9C-101B-9397-08002B2CF9AE}" pid="16" name="Ratings">
    <vt:lpwstr/>
  </property>
</Properties>
</file>